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theme/theme5.xml" ContentType="application/vnd.openxmlformats-officedocument.theme+xml"/>
  <Override PartName="/ppt/tags/tag8.xml" ContentType="application/vnd.openxmlformats-officedocument.presentationml.tags+xml"/>
  <Override PartName="/ppt/slides/slide120.xml" ContentType="application/vnd.openxmlformats-officedocument.presentationml.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Layouts/slideLayout14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slideLayouts/slideLayout124.xml" ContentType="application/vnd.openxmlformats-officedocument.presentationml.slideLayout+xml"/>
  <Override PartName="/ppt/slideLayouts/slideLayout171.xml" ContentType="application/vnd.openxmlformats-officedocument.presentationml.slideLayout+xml"/>
  <Default Extension="xml" ContentType="application/xml"/>
  <Override PartName="/ppt/slides/slide50.xml" ContentType="application/vnd.openxmlformats-officedocument.presentationml.slide+xml"/>
  <Override PartName="/ppt/slideLayouts/slideLayout24.xml" ContentType="application/vnd.openxmlformats-officedocument.presentationml.slideLayout+xml"/>
  <Override PartName="/ppt/slideLayouts/slideLayout71.xml" ContentType="application/vnd.openxmlformats-officedocument.presentationml.slideLayout+xml"/>
  <Override PartName="/ppt/notesSlides/notesSlide16.xml" ContentType="application/vnd.openxmlformats-officedocument.presentationml.notesSlide+xml"/>
  <Override PartName="/ppt/slideLayouts/slideLayout102.xml" ContentType="application/vnd.openxmlformats-officedocument.presentationml.slideLayout+xml"/>
  <Override PartName="/ppt/notesSlides/notesSlide41.xml" ContentType="application/vnd.openxmlformats-officedocument.presentationml.notesSlide+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slides/slide136.xml" ContentType="application/vnd.openxmlformats-officedocument.presentationml.slide+xml"/>
  <Override PartName="/ppt/notesSlides/notesSlide7.xml" ContentType="application/vnd.openxmlformats-officedocument.presentationml.notesSlide+xml"/>
  <Override PartName="/ppt/diagrams/data2.xml" ContentType="application/vnd.openxmlformats-officedocument.drawingml.diagramData+xml"/>
  <Override PartName="/ppt/slides/slide88.xml" ContentType="application/vnd.openxmlformats-officedocument.presentationml.slide+xml"/>
  <Override PartName="/ppt/slideLayouts/slideLayout87.xml" ContentType="application/vnd.openxmlformats-officedocument.presentationml.slideLayout+xml"/>
  <Override PartName="/ppt/theme/theme10.xml" ContentType="application/vnd.openxmlformats-officedocument.theme+xml"/>
  <Override PartName="/ppt/diagrams/colors4.xml" ContentType="application/vnd.openxmlformats-officedocument.drawingml.diagramColors+xml"/>
  <Override PartName="/ppt/slides/slide19.xml" ContentType="application/vnd.openxmlformats-officedocument.presentationml.slide+xml"/>
  <Override PartName="/ppt/slides/slide66.xml" ContentType="application/vnd.openxmlformats-officedocument.presentationml.slide+xml"/>
  <Override PartName="/ppt/slides/slide114.xml" ContentType="application/vnd.openxmlformats-officedocument.presentationml.slide+xml"/>
  <Default Extension="png" ContentType="image/png"/>
  <Override PartName="/ppt/slideLayouts/slideLayout118.xml" ContentType="application/vnd.openxmlformats-officedocument.presentationml.slideLayout+xml"/>
  <Override PartName="/ppt/slideLayouts/slideLayout16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tags/tag5.xml" ContentType="application/vnd.openxmlformats-officedocument.presentationml.tags+xml"/>
  <Override PartName="/ppt/diagrams/quickStyle3.xml" ContentType="application/vnd.openxmlformats-officedocument.drawingml.diagramStyle+xml"/>
  <Override PartName="/ppt/notesSlides/notesSlide57.xml" ContentType="application/vnd.openxmlformats-officedocument.presentationml.notesSlide+xml"/>
  <Override PartName="/ppt/slides/slide44.xml" ContentType="application/vnd.openxmlformats-officedocument.presentationml.slide+xml"/>
  <Override PartName="/ppt/slides/slide91.xml" ContentType="application/vnd.openxmlformats-officedocument.presentationml.slide+xml"/>
  <Override PartName="/ppt/slideLayouts/slideLayout43.xml" ContentType="application/vnd.openxmlformats-officedocument.presentationml.slideLayout+xml"/>
  <Override PartName="/ppt/slideLayouts/slideLayout90.xml" ContentType="application/vnd.openxmlformats-officedocument.presentationml.slideLayout+xml"/>
  <Override PartName="/ppt/slideLayouts/slideLayout143.xml" ContentType="application/vnd.openxmlformats-officedocument.presentationml.slideLayout+xml"/>
  <Override PartName="/ppt/slides/slide22.xml" ContentType="application/vnd.openxmlformats-officedocument.presentationml.slide+xml"/>
  <Override PartName="/ppt/notesSlides/notesSlide35.xml" ContentType="application/vnd.openxmlformats-officedocument.presentationml.notesSlide+xml"/>
  <Override PartName="/ppt/diagrams/layout6.xml" ContentType="application/vnd.openxmlformats-officedocument.drawingml.diagramLayout+xml"/>
  <Override PartName="/ppt/slideLayouts/slideLayout21.xml" ContentType="application/vnd.openxmlformats-officedocument.presentationml.slideLayout+xml"/>
  <Override PartName="/ppt/slideLayouts/slideLayout121.xml" ContentType="application/vnd.openxmlformats-officedocument.presentationml.slideLayout+xml"/>
  <Override PartName="/ppt/notesSlides/notesSlide13.xml" ContentType="application/vnd.openxmlformats-officedocument.presentationml.notesSlide+xml"/>
  <Override PartName="/ppt/slides/slide108.xml" ContentType="application/vnd.openxmlformats-officedocument.presentationml.slide+xml"/>
  <Override PartName="/ppt/slideMasters/slideMaster5.xml" ContentType="application/vnd.openxmlformats-officedocument.presentationml.slideMaster+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Layouts/slideLayout59.xml" ContentType="application/vnd.openxmlformats-officedocument.presentationml.slideLayout+xml"/>
  <Override PartName="/ppt/theme/theme7.xml" ContentType="application/vnd.openxmlformats-officedocument.theme+xml"/>
  <Override PartName="/ppt/slideLayouts/slideLayout159.xml" ContentType="application/vnd.openxmlformats-officedocument.presentationml.slideLayout+xml"/>
  <Override PartName="/ppt/notesSlides/notesSlide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Layouts/slideLayout48.xml" ContentType="application/vnd.openxmlformats-officedocument.presentationml.slideLayout+xml"/>
  <Override PartName="/ppt/slideLayouts/slideLayout95.xml" ContentType="application/vnd.openxmlformats-officedocument.presentationml.slideLayout+xml"/>
  <Override PartName="/ppt/slideLayouts/slideLayout137.xml" ContentType="application/vnd.openxmlformats-officedocument.presentationml.slideLayout+xml"/>
  <Override PartName="/ppt/slideLayouts/slideLayout148.xml" ContentType="application/vnd.openxmlformats-officedocument.presentationml.slideLayout+xml"/>
  <Override PartName="/ppt/diagrams/colors1.xml" ContentType="application/vnd.openxmlformats-officedocument.drawingml.diagramColors+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slideLayouts/slideLayout84.xml" ContentType="application/vnd.openxmlformats-officedocument.presentationml.slideLayout+xml"/>
  <Override PartName="/ppt/slideLayouts/slideLayout126.xml" ContentType="application/vnd.openxmlformats-officedocument.presentationml.slideLayout+xml"/>
  <Override PartName="/ppt/slideLayouts/slideLayout173.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115.xml" ContentType="application/vnd.openxmlformats-officedocument.presentationml.slideLayout+xml"/>
  <Override PartName="/ppt/slideLayouts/slideLayout162.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Override PartName="/ppt/slides/slide41.xml" ContentType="application/vnd.openxmlformats-officedocument.presentationml.slide+xml"/>
  <Override PartName="/ppt/slideLayouts/slideLayout51.xml" ContentType="application/vnd.openxmlformats-officedocument.presentationml.slideLayout+xml"/>
  <Override PartName="/ppt/slideLayouts/slideLayout104.xml" ContentType="application/vnd.openxmlformats-officedocument.presentationml.slideLayout+xml"/>
  <Override PartName="/ppt/slideLayouts/slideLayout140.xml" ContentType="application/vnd.openxmlformats-officedocument.presentationml.slideLayout+xml"/>
  <Override PartName="/ppt/slideLayouts/slideLayout151.xml" ContentType="application/vnd.openxmlformats-officedocument.presentationml.slideLayout+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30.xml" ContentType="application/vnd.openxmlformats-officedocument.presentationml.slide+xml"/>
  <Override PartName="/ppt/slideLayouts/slideLayout40.xml" ContentType="application/vnd.openxmlformats-officedocument.presentationml.slideLayout+xml"/>
  <Override PartName="/ppt/notesSlides/notesSlide32.xml" ContentType="application/vnd.openxmlformats-officedocument.presentationml.notesSlide+xml"/>
  <Override PartName="/ppt/slideMasters/slideMaster13.xml" ContentType="application/vnd.openxmlformats-officedocument.presentationml.slideMaster+xml"/>
  <Override PartName="/ppt/slides/slide138.xml" ContentType="application/vnd.openxmlformats-officedocument.presentationml.slide+xml"/>
  <Override PartName="/ppt/notesSlides/notesSlide9.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notesSlides/notesSlide21.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slideLayouts/slideLayout89.xml" ContentType="application/vnd.openxmlformats-officedocument.presentationml.slideLayout+xml"/>
  <Override PartName="/ppt/theme/theme12.xml" ContentType="application/vnd.openxmlformats-officedocument.theme+xml"/>
  <Override PartName="/ppt/notesSlides/notesSlide10.xml" ContentType="application/vnd.openxmlformats-officedocument.presentationml.notesSlide+xml"/>
  <Override PartName="/ppt/diagrams/colors6.xml" ContentType="application/vnd.openxmlformats-officedocument.drawingml.diagramColors+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Layouts/slideLayout178.xml" ContentType="application/vnd.openxmlformats-officedocument.presentationml.slideLayout+xml"/>
  <Override PartName="/ppt/diagrams/drawing5.xml" ContentType="application/vnd.ms-office.drawingml.diagramDrawing+xml"/>
  <Override PartName="/ppt/slideMasters/slideMaster2.xml" ContentType="application/vnd.openxmlformats-officedocument.presentationml.slideMaster+xml"/>
  <Override PartName="/ppt/slides/slide57.xml" ContentType="application/vnd.openxmlformats-officedocument.presentationml.slide+xml"/>
  <Override PartName="/ppt/slides/slide105.xml" ContentType="application/vnd.openxmlformats-officedocument.presentationml.slide+xml"/>
  <Override PartName="/ppt/slides/slide141.xml" ContentType="application/vnd.openxmlformats-officedocument.presentationml.slide+xml"/>
  <Override PartName="/ppt/theme/theme4.xml" ContentType="application/vnd.openxmlformats-officedocument.theme+xml"/>
  <Override PartName="/ppt/slideLayouts/slideLayout67.xml" ContentType="application/vnd.openxmlformats-officedocument.presentationml.slideLayout+xml"/>
  <Override PartName="/ppt/slideLayouts/slideLayout109.xml" ContentType="application/vnd.openxmlformats-officedocument.presentationml.slideLayout+xml"/>
  <Override PartName="/ppt/slideLayouts/slideLayout156.xml" ContentType="application/vnd.openxmlformats-officedocument.presentationml.slideLayout+xml"/>
  <Override PartName="/ppt/slideLayouts/slideLayout167.xml" ContentType="application/vnd.openxmlformats-officedocument.presentationml.slideLayout+xml"/>
  <Override PartName="/ppt/notesSlides/notesSlide1.xml" ContentType="application/vnd.openxmlformats-officedocument.presentationml.notesSlide+xml"/>
  <Override PartName="/ppt/tags/tag7.xml" ContentType="application/vnd.openxmlformats-officedocument.presentationml.tags+xml"/>
  <Override PartName="/ppt/diagrams/quickStyle5.xml" ContentType="application/vnd.openxmlformats-officedocument.drawingml.diagramStyle+xml"/>
  <Override PartName="/ppt/slides/slide46.xml" ContentType="application/vnd.openxmlformats-officedocument.presentationml.slide+xml"/>
  <Override PartName="/ppt/slides/slide93.xml" ContentType="application/vnd.openxmlformats-officedocument.presentationml.slide+xml"/>
  <Override PartName="/ppt/slides/slide130.xml" ContentType="application/vnd.openxmlformats-officedocument.presentationml.slide+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145.xml" ContentType="application/vnd.openxmlformats-officedocument.presentationml.slideLayout+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34.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34.xml" ContentType="application/vnd.openxmlformats-officedocument.presentationml.slideLayout+xml"/>
  <Override PartName="/ppt/slideLayouts/slideLayout181.xml" ContentType="application/vnd.openxmlformats-officedocument.presentationml.slideLayout+xml"/>
  <Override PartName="/ppt/notesSlides/notesSlide37.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slideLayouts/slideLayout170.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slideLayouts/slideLayout12.xml" ContentType="application/vnd.openxmlformats-officedocument.presentationml.slideLayout+xml"/>
  <Override PartName="/ppt/slideLayouts/slideLayout101.xml" ContentType="application/vnd.openxmlformats-officedocument.presentationml.slideLayout+xml"/>
  <Override PartName="/ppt/theme/theme17.xml" ContentType="application/vnd.openxmlformats-officedocument.theme+xml"/>
  <Override PartName="/ppt/notesSlides/notesSlide51.xml" ContentType="application/vnd.openxmlformats-officedocument.presentationml.notesSlide+xml"/>
  <Override PartName="/ppt/notesSlides/notesSlide40.xml" ContentType="application/vnd.openxmlformats-officedocument.presentationml.notesSlide+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slides/slide98.xml" ContentType="application/vnd.openxmlformats-officedocument.presentationml.slide+xml"/>
  <Override PartName="/ppt/theme/theme9.xml" ContentType="application/vnd.openxmlformats-officedocument.theme+xml"/>
  <Override PartName="/ppt/notesSlides/notesSlide6.xml" ContentType="application/vnd.openxmlformats-officedocument.presentationml.notesSlide+xml"/>
  <Override PartName="/ppt/slides/slide87.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Layouts/slideLayout97.xml" ContentType="application/vnd.openxmlformats-officedocument.presentationml.slideLayout+xml"/>
  <Override PartName="/ppt/slideLayouts/slideLayout13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128.xml" ContentType="application/vnd.openxmlformats-officedocument.presentationml.slideLayout+xml"/>
  <Override PartName="/ppt/slideLayouts/slideLayout175.xml" ContentType="application/vnd.openxmlformats-officedocument.presentationml.slideLayout+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slideLayouts/slideLayout164.xml" ContentType="application/vnd.openxmlformats-officedocument.presentationml.slideLayout+xml"/>
  <Override PartName="/ppt/tags/tag4.xml" ContentType="application/vnd.openxmlformats-officedocument.presentationml.tags+xml"/>
  <Override PartName="/ppt/diagrams/quickStyle2.xml" ContentType="application/vnd.openxmlformats-officedocument.drawingml.diagramStyl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Layouts/slideLayout142.xml" ContentType="application/vnd.openxmlformats-officedocument.presentationml.slideLayout+xml"/>
  <Override PartName="/ppt/slideLayouts/slideLayout153.xml" ContentType="application/vnd.openxmlformats-officedocument.presentationml.slideLayout+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Default Extension="fntdata" ContentType="application/x-fontdata"/>
  <Override PartName="/ppt/slideLayouts/slideLayout42.xml" ContentType="application/vnd.openxmlformats-officedocument.presentationml.slideLayout+xml"/>
  <Override PartName="/ppt/slideLayouts/slideLayout131.xml" ContentType="application/vnd.openxmlformats-officedocument.presentationml.slideLayout+xml"/>
  <Override PartName="/ppt/notesSlides/notesSlide34.xml" ContentType="application/vnd.openxmlformats-officedocument.presentationml.notesSlide+xml"/>
  <Override PartName="/ppt/slideMasters/slideMaster15.xml" ContentType="application/vnd.openxmlformats-officedocument.presentationml.slideMaster+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20.xml" ContentType="application/vnd.openxmlformats-officedocument.presentationml.slideLayout+xml"/>
  <Override PartName="/ppt/diagrams/layout5.xml" ContentType="application/vnd.openxmlformats-officedocument.drawingml.diagramLayout+xml"/>
  <Override PartName="/ppt/notesSlides/notesSlide23.xml" ContentType="application/vnd.openxmlformats-officedocument.presentationml.notesSlide+xml"/>
  <Override PartName="/ppt/diagrams/data6.xml" ContentType="application/vnd.openxmlformats-officedocument.drawingml.diagramData+xml"/>
  <Override PartName="/ppt/slides/slide129.xml" ContentType="application/vnd.openxmlformats-officedocument.presentationml.slide+xml"/>
  <Override PartName="/ppt/theme/theme14.xml" ContentType="application/vnd.openxmlformats-officedocument.theme+xml"/>
  <Override PartName="/ppt/notesSlides/notesSlide12.xml" ContentType="application/vnd.openxmlformats-officedocument.presentationml.notesSlide+xml"/>
  <Override PartName="/ppt/slides/slide118.xml" ContentType="application/vnd.openxmlformats-officedocument.presentationml.slide+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158.xml" ContentType="application/vnd.openxmlformats-officedocument.presentationml.slideLayout+xml"/>
  <Override PartName="/ppt/slideLayouts/slideLayout169.xml" ContentType="application/vnd.openxmlformats-officedocument.presentationml.slideLayout+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slideLayouts/slideLayout58.xml" ContentType="application/vnd.openxmlformats-officedocument.presentationml.slideLayout+xml"/>
  <Override PartName="/ppt/slideLayouts/slideLayout147.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36.xml" ContentType="application/vnd.openxmlformats-officedocument.presentationml.slideLayout+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72.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Override PartName="/ppt/slideLayouts/slideLayout161.xml" ContentType="application/vnd.openxmlformats-officedocument.presentationml.slideLayout+xml"/>
  <Override PartName="/ppt/slideLayouts/slideLayout172.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slideLayouts/slideLayout150.xml" ContentType="application/vnd.openxmlformats-officedocument.presentationml.slideLayout+xml"/>
  <Override PartName="/ppt/tags/tag1.xml" ContentType="application/vnd.openxmlformats-officedocument.presentationml.tags+xml"/>
  <Override PartName="/ppt/notesSlides/notesSlide53.xml" ContentType="application/vnd.openxmlformats-officedocument.presentationml.notesSlide+xml"/>
  <Override PartName="/ppt/slides/slide40.xml" ContentType="application/vnd.openxmlformats-officedocument.presentationml.slide+xml"/>
  <Override PartName="/ppt/slideLayouts/slideLayout50.xml" ContentType="application/vnd.openxmlformats-officedocument.presentationml.slideLayout+xml"/>
  <Override PartName="/ppt/notesSlides/notesSlide42.xml" ContentType="application/vnd.openxmlformats-officedocument.presentationml.notesSlide+xml"/>
  <Default Extension="wdp" ContentType="image/vnd.ms-photo"/>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notesSlides/notesSlide8.xml" ContentType="application/vnd.openxmlformats-officedocument.presentationml.notesSlide+xml"/>
  <Override PartName="/ppt/diagrams/layout2.xml" ContentType="application/vnd.openxmlformats-officedocument.drawingml.diagramLayout+xml"/>
  <Override PartName="/ppt/notesSlides/notesSlide20.xml" ContentType="application/vnd.openxmlformats-officedocument.presentationml.notesSlide+xml"/>
  <Override PartName="/ppt/notesSlides/notesSlide31.xml" ContentType="application/vnd.openxmlformats-officedocument.presentationml.notesSlide+xml"/>
  <Default Extension="gif" ContentType="image/gif"/>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Layouts/slideLayout99.xml" ContentType="application/vnd.openxmlformats-officedocument.presentationml.slideLayout+xml"/>
  <Override PartName="/ppt/diagrams/data3.xml" ContentType="application/vnd.openxmlformats-officedocument.drawingml.diagramData+xml"/>
  <Override PartName="/ppt/diagrams/colors5.xml" ContentType="application/vnd.openxmlformats-officedocument.drawingml.diagramColors+xml"/>
  <Override PartName="/ppt/slides/slide78.xml" ContentType="application/vnd.openxmlformats-officedocument.presentationml.slide+xml"/>
  <Override PartName="/ppt/slides/slide115.xml" ContentType="application/vnd.openxmlformats-officedocument.presentationml.slide+xml"/>
  <Override PartName="/ppt/slideLayouts/slideLayout88.xml" ContentType="application/vnd.openxmlformats-officedocument.presentationml.slideLayout+xml"/>
  <Override PartName="/ppt/theme/theme11.xml" ContentType="application/vnd.openxmlformats-officedocument.theme+xml"/>
  <Override PartName="/ppt/slideLayouts/slideLayout177.xml" ContentType="application/vnd.openxmlformats-officedocument.presentationml.slideLayout+xml"/>
  <Override PartName="/ppt/diagrams/drawing4.xml" ContentType="application/vnd.ms-office.drawingml.diagramDrawing+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119.xml" ContentType="application/vnd.openxmlformats-officedocument.presentationml.slideLayout+xml"/>
  <Override PartName="/ppt/slideLayouts/slideLayout166.xml" ContentType="application/vnd.openxmlformats-officedocument.presentationml.slideLayout+xml"/>
  <Override PartName="/ppt/tags/tag6.xml" ContentType="application/vnd.openxmlformats-officedocument.presentationml.tag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theme/theme3.xml" ContentType="application/vnd.openxmlformats-officedocument.theme+xml"/>
  <Override PartName="/ppt/slideLayouts/slideLayout55.xml" ContentType="application/vnd.openxmlformats-officedocument.presentationml.slideLayout+xml"/>
  <Override PartName="/ppt/slideLayouts/slideLayout108.xml" ContentType="application/vnd.openxmlformats-officedocument.presentationml.slideLayout+xml"/>
  <Override PartName="/ppt/slideLayouts/slideLayout155.xml" ContentType="application/vnd.openxmlformats-officedocument.presentationml.slideLayout+xml"/>
  <Override PartName="/ppt/notesSlides/notesSlide47.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slideLayouts/slideLayout44.xml" ContentType="application/vnd.openxmlformats-officedocument.presentationml.slideLayout+xml"/>
  <Override PartName="/ppt/slideLayouts/slideLayout91.xml" ContentType="application/vnd.openxmlformats-officedocument.presentationml.slideLayout+xml"/>
  <Override PartName="/ppt/slideLayouts/slideLayout133.xml" ContentType="application/vnd.openxmlformats-officedocument.presentationml.slideLayout+xml"/>
  <Override PartName="/ppt/slideLayouts/slideLayout144.xml" ContentType="application/vnd.openxmlformats-officedocument.presentationml.slideLayout+xml"/>
  <Override PartName="/ppt/slideLayouts/slideLayout180.xml" ContentType="application/vnd.openxmlformats-officedocument.presentationml.slideLayout+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80.xml" ContentType="application/vnd.openxmlformats-officedocument.presentationml.slideLayout+xml"/>
  <Override PartName="/ppt/slideLayouts/slideLayout122.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111.xml" ContentType="application/vnd.openxmlformats-officedocument.presentationml.slideLayout+xml"/>
  <Override PartName="/ppt/theme/theme16.xml" ContentType="application/vnd.openxmlformats-officedocument.theme+xml"/>
  <Override PartName="/ppt/notesSlides/notesSlide14.xml" ContentType="application/vnd.openxmlformats-officedocument.presentationml.notesSlide+xml"/>
  <Override PartName="/ppt/slideLayouts/slideLayout100.xml" ContentType="application/vnd.openxmlformats-officedocument.presentationml.slideLayout+xml"/>
  <Override PartName="/ppt/notesSlides/notesSlide50.xml" ContentType="application/vnd.openxmlformats-officedocument.presentationml.notesSlide+xml"/>
  <Override PartName="/ppt/slideMasters/slideMaster6.xml" ContentType="application/vnd.openxmlformats-officedocument.presentationml.slideMaster+xml"/>
  <Override PartName="/ppt/slides/slide109.xml" ContentType="application/vnd.openxmlformats-officedocument.presentationml.slide+xml"/>
  <Override PartName="/ppt/slides/slide145.xml" ContentType="application/vnd.openxmlformats-officedocument.presentationml.slide+xml"/>
  <Override PartName="/ppt/theme/theme8.xml" ContentType="application/vnd.openxmlformats-officedocument.theme+xml"/>
  <Override PartName="/ppt/slides/slide97.xml" ContentType="application/vnd.openxmlformats-officedocument.presentationml.slide+xml"/>
  <Override PartName="/ppt/slides/slide134.xml" ContentType="application/vnd.openxmlformats-officedocument.presentationml.slide+xml"/>
  <Override PartName="/ppt/slideLayouts/slideLayout14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38.xml" ContentType="application/vnd.openxmlformats-officedocument.presentationml.slideLayout+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Override PartName="/ppt/slideLayouts/slideLayout163.xml" ContentType="application/vnd.openxmlformats-officedocument.presentationml.slideLayout+xml"/>
  <Override PartName="/ppt/slideLayouts/slideLayout174.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slides/slide53.xml" ContentType="application/vnd.openxmlformats-officedocument.presentationml.slide+xml"/>
  <Override PartName="/ppt/slideLayouts/slideLayout16.xml" ContentType="application/vnd.openxmlformats-officedocument.presentationml.slideLayout+xml"/>
  <Default Extension="jpeg" ContentType="image/jpeg"/>
  <Override PartName="/ppt/slideLayouts/slideLayout63.xml" ContentType="application/vnd.openxmlformats-officedocument.presentationml.slideLayout+xml"/>
  <Override PartName="/ppt/slideLayouts/slideLayout105.xml" ContentType="application/vnd.openxmlformats-officedocument.presentationml.slideLayout+xml"/>
  <Override PartName="/ppt/slideLayouts/slideLayout152.xml" ContentType="application/vnd.openxmlformats-officedocument.presentationml.slideLayout+xml"/>
  <Override PartName="/ppt/tags/tag3.xml" ContentType="application/vnd.openxmlformats-officedocument.presentationml.tags+xml"/>
  <Override PartName="/ppt/diagrams/quickStyle1.xml" ContentType="application/vnd.openxmlformats-officedocument.drawingml.diagramStyle+xml"/>
  <Override PartName="/ppt/notesSlides/notesSlide55.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141.xml" ContentType="application/vnd.openxmlformats-officedocument.presentationml.slideLayout+xml"/>
  <Override PartName="/ppt/notesSlides/notesSlide44.xml" ContentType="application/vnd.openxmlformats-officedocument.presentationml.notesSlide+xml"/>
  <Override PartName="/ppt/slideMasters/slideMaster14.xml" ContentType="application/vnd.openxmlformats-officedocument.presentationml.slideMaster+xml"/>
  <Override PartName="/ppt/slides/slide20.xml" ContentType="application/vnd.openxmlformats-officedocument.presentationml.slide+xml"/>
  <Override PartName="/ppt/slideLayouts/slideLayout30.xml" ContentType="application/vnd.openxmlformats-officedocument.presentationml.slideLayout+xml"/>
  <Override PartName="/ppt/slideLayouts/slideLayout130.xml" ContentType="application/vnd.openxmlformats-officedocument.presentationml.slideLayout+xml"/>
  <Override PartName="/ppt/diagrams/layout4.xml" ContentType="application/vnd.openxmlformats-officedocument.drawingml.diagram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s/slide139.xml" ContentType="application/vnd.openxmlformats-officedocument.presentationml.slide+xml"/>
  <Override PartName="/ppt/notesSlides/notesSlide11.xml" ContentType="application/vnd.openxmlformats-officedocument.presentationml.notesSlide+xml"/>
  <Override PartName="/ppt/diagrams/data5.xml" ContentType="application/vnd.openxmlformats-officedocument.drawingml.diagramData+xml"/>
  <Override PartName="/ppt/slides/slide117.xml" ContentType="application/vnd.openxmlformats-officedocument.presentationml.slide+xml"/>
  <Override PartName="/ppt/slides/slide128.xml" ContentType="application/vnd.openxmlformats-officedocument.presentationml.slide+xml"/>
  <Override PartName="/ppt/theme/theme13.xml" ContentType="application/vnd.openxmlformats-officedocument.theme+xml"/>
  <Override PartName="/ppt/slideLayouts/slideLayout179.xml" ContentType="application/vnd.openxmlformats-officedocument.presentationml.slideLayout+xml"/>
  <Override PartName="/ppt/diagrams/drawing6.xml" ContentType="application/vnd.ms-office.drawingml.diagramDrawing+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168.xml" ContentType="application/vnd.openxmlformats-officedocument.presentationml.slideLayout+xml"/>
  <Override PartName="/ppt/diagrams/quickStyle6.xml" ContentType="application/vnd.openxmlformats-officedocument.drawingml.diagramStyle+xml"/>
  <Override PartName="/ppt/slideMasters/slideMaster3.xml" ContentType="application/vnd.openxmlformats-officedocument.presentationml.slideMaster+xml"/>
  <Override PartName="/ppt/slides/slide58.xml" ContentType="application/vnd.openxmlformats-officedocument.presentationml.slide+xml"/>
  <Override PartName="/ppt/slideLayouts/slideLayout57.xml" ContentType="application/vnd.openxmlformats-officedocument.presentationml.slideLayout+xml"/>
  <Override PartName="/ppt/slideLayouts/slideLayout157.xml" ContentType="application/vnd.openxmlformats-officedocument.presentationml.slideLayout+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slideLayouts/slideLayout135.xml" ContentType="application/vnd.openxmlformats-officedocument.presentationml.slideLayout+xml"/>
  <Override PartName="/ppt/slideLayouts/slideLayout182.xml" ContentType="application/vnd.openxmlformats-officedocument.presentationml.slideLayout+xml"/>
  <Override PartName="/ppt/notesSlides/notesSlide49.xml" ContentType="application/vnd.openxmlformats-officedocument.presentationml.notesSlide+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notesSlides/notesSlide27.xml" ContentType="application/vnd.openxmlformats-officedocument.presentationml.notesSlide+xml"/>
  <Override PartName="/ppt/slides/slide14.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60.xml" ContentType="application/vnd.openxmlformats-officedocument.presentationml.slideLayout+xml"/>
  <Override PartName="/ppt/slideLayouts/slideLayout113.xml" ContentType="application/vnd.openxmlformats-officedocument.presentationml.slideLayout+xml"/>
  <Override PartName="/ppt/slideLayouts/slideLayout160.xml" ContentType="application/vnd.openxmlformats-officedocument.presentationml.slideLayout+xml"/>
  <Override PartName="/ppt/tableStyles.xml" ContentType="application/vnd.openxmlformats-officedocument.presentationml.tableStyles+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diagrams/layout1.xml" ContentType="application/vnd.openxmlformats-officedocument.drawingml.diagramLayout+xml"/>
  <Override PartName="/ppt/slides/slide77.xml" ContentType="application/vnd.openxmlformats-officedocument.presentationml.slide+xml"/>
  <Override PartName="/ppt/slides/slide125.xml" ContentType="application/vnd.openxmlformats-officedocument.presentationml.slide+xml"/>
  <Override PartName="/ppt/slideLayouts/slideLayout98.xml" ContentType="application/vnd.openxmlformats-officedocument.presentationml.slideLayout+xml"/>
  <Override PartName="/ppt/slides/slide5.xml" ContentType="application/vnd.openxmlformats-officedocument.presentationml.slide+xml"/>
  <Override PartName="/ppt/slides/slide103.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76.xml" ContentType="application/vnd.openxmlformats-officedocument.presentationml.slideLayout+xml"/>
  <Override PartName="/ppt/slideLayouts/slideLayout129.xml" ContentType="application/vnd.openxmlformats-officedocument.presentationml.slideLayout+xml"/>
  <Override PartName="/ppt/slideLayouts/slideLayout176.xml" ContentType="application/vnd.openxmlformats-officedocument.presentationml.slideLayout+xml"/>
  <Override PartName="/ppt/diagrams/drawing3.xml" ContentType="application/vnd.ms-office.drawingml.diagramDrawing+xml"/>
  <Override PartName="/ppt/slides/slide55.xml" ContentType="application/vnd.openxmlformats-officedocument.presentationml.slide+xml"/>
  <Override PartName="/ppt/slideLayouts/slideLayout107.xml" ContentType="application/vnd.openxmlformats-officedocument.presentationml.slideLayout+xml"/>
  <Override PartName="/ppt/slideLayouts/slideLayout154.xml" ContentType="application/vnd.openxmlformats-officedocument.presentationml.slideLayout+xml"/>
  <Override PartName="/ppt/slides/slide33.xml" ContentType="application/vnd.openxmlformats-officedocument.presentationml.slide+xml"/>
  <Override PartName="/ppt/slides/slide80.xml" ContentType="application/vnd.openxmlformats-officedocument.presentationml.slide+xml"/>
  <Override PartName="/ppt/slideLayouts/slideLayout54.xml" ContentType="application/vnd.openxmlformats-officedocument.presentationml.slideLayout+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Masters/slideMaster16.xml" ContentType="application/vnd.openxmlformats-officedocument.presentationml.slideMaster+xml"/>
  <Override PartName="/ppt/slideLayouts/slideLayout32.xml" ContentType="application/vnd.openxmlformats-officedocument.presentationml.slideLayout+xml"/>
  <Override PartName="/ppt/slideLayouts/slideLayout132.xml" ContentType="application/vnd.openxmlformats-officedocument.presentationml.slideLayout+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110.xml" ContentType="application/vnd.openxmlformats-officedocument.presentationml.slideLayout+xml"/>
  <Override PartName="/ppt/slides/slide119.xml" ContentType="application/vnd.openxmlformats-officedocument.presentationml.slide+xml"/>
  <Override PartName="/ppt/slideLayouts/slideLayout10.xml" ContentType="application/vnd.openxmlformats-officedocument.presentationml.slideLayout+xml"/>
  <Override PartName="/ppt/theme/theme15.xml" ContentType="application/vnd.openxmlformats-officedocument.them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740" r:id="rId1"/>
    <p:sldMasterId id="2147483810" r:id="rId2"/>
    <p:sldMasterId id="2147483816" r:id="rId3"/>
    <p:sldMasterId id="2147484970" r:id="rId4"/>
    <p:sldMasterId id="2147484994" r:id="rId5"/>
    <p:sldMasterId id="2147485006" r:id="rId6"/>
    <p:sldMasterId id="2147485018" r:id="rId7"/>
    <p:sldMasterId id="2147485054" r:id="rId8"/>
    <p:sldMasterId id="2147485067" r:id="rId9"/>
    <p:sldMasterId id="2147485080" r:id="rId10"/>
    <p:sldMasterId id="2147485095" r:id="rId11"/>
    <p:sldMasterId id="2147485115" r:id="rId12"/>
    <p:sldMasterId id="2147485127" r:id="rId13"/>
    <p:sldMasterId id="2147485175" r:id="rId14"/>
    <p:sldMasterId id="2147485186" r:id="rId15"/>
    <p:sldMasterId id="2147485198" r:id="rId16"/>
  </p:sldMasterIdLst>
  <p:notesMasterIdLst>
    <p:notesMasterId r:id="rId162"/>
  </p:notesMasterIdLst>
  <p:sldIdLst>
    <p:sldId id="450" r:id="rId17"/>
    <p:sldId id="385" r:id="rId18"/>
    <p:sldId id="353" r:id="rId19"/>
    <p:sldId id="567" r:id="rId20"/>
    <p:sldId id="568" r:id="rId21"/>
    <p:sldId id="569" r:id="rId22"/>
    <p:sldId id="570" r:id="rId23"/>
    <p:sldId id="571" r:id="rId24"/>
    <p:sldId id="566" r:id="rId25"/>
    <p:sldId id="386" r:id="rId26"/>
    <p:sldId id="299" r:id="rId27"/>
    <p:sldId id="464" r:id="rId28"/>
    <p:sldId id="526" r:id="rId29"/>
    <p:sldId id="525" r:id="rId30"/>
    <p:sldId id="308" r:id="rId31"/>
    <p:sldId id="468" r:id="rId32"/>
    <p:sldId id="421" r:id="rId33"/>
    <p:sldId id="422" r:id="rId34"/>
    <p:sldId id="466" r:id="rId35"/>
    <p:sldId id="524" r:id="rId36"/>
    <p:sldId id="606" r:id="rId37"/>
    <p:sldId id="607" r:id="rId38"/>
    <p:sldId id="608" r:id="rId39"/>
    <p:sldId id="609" r:id="rId40"/>
    <p:sldId id="664" r:id="rId41"/>
    <p:sldId id="610" r:id="rId42"/>
    <p:sldId id="611" r:id="rId43"/>
    <p:sldId id="612" r:id="rId44"/>
    <p:sldId id="613" r:id="rId45"/>
    <p:sldId id="614" r:id="rId46"/>
    <p:sldId id="615" r:id="rId47"/>
    <p:sldId id="616" r:id="rId48"/>
    <p:sldId id="378" r:id="rId49"/>
    <p:sldId id="658" r:id="rId50"/>
    <p:sldId id="263" r:id="rId51"/>
    <p:sldId id="264" r:id="rId52"/>
    <p:sldId id="388" r:id="rId53"/>
    <p:sldId id="266" r:id="rId54"/>
    <p:sldId id="379" r:id="rId55"/>
    <p:sldId id="268" r:id="rId56"/>
    <p:sldId id="269" r:id="rId57"/>
    <p:sldId id="389" r:id="rId58"/>
    <p:sldId id="274" r:id="rId59"/>
    <p:sldId id="471" r:id="rId60"/>
    <p:sldId id="473" r:id="rId61"/>
    <p:sldId id="477" r:id="rId62"/>
    <p:sldId id="479" r:id="rId63"/>
    <p:sldId id="481" r:id="rId64"/>
    <p:sldId id="483" r:id="rId65"/>
    <p:sldId id="485" r:id="rId66"/>
    <p:sldId id="487" r:id="rId67"/>
    <p:sldId id="286" r:id="rId68"/>
    <p:sldId id="584" r:id="rId69"/>
    <p:sldId id="405" r:id="rId70"/>
    <p:sldId id="462" r:id="rId71"/>
    <p:sldId id="407" r:id="rId72"/>
    <p:sldId id="408" r:id="rId73"/>
    <p:sldId id="409" r:id="rId74"/>
    <p:sldId id="417" r:id="rId75"/>
    <p:sldId id="418" r:id="rId76"/>
    <p:sldId id="419" r:id="rId77"/>
    <p:sldId id="420" r:id="rId78"/>
    <p:sldId id="491" r:id="rId79"/>
    <p:sldId id="635" r:id="rId80"/>
    <p:sldId id="636" r:id="rId81"/>
    <p:sldId id="637" r:id="rId82"/>
    <p:sldId id="638" r:id="rId83"/>
    <p:sldId id="639" r:id="rId84"/>
    <p:sldId id="640" r:id="rId85"/>
    <p:sldId id="629" r:id="rId86"/>
    <p:sldId id="630" r:id="rId87"/>
    <p:sldId id="631" r:id="rId88"/>
    <p:sldId id="632" r:id="rId89"/>
    <p:sldId id="633" r:id="rId90"/>
    <p:sldId id="634" r:id="rId91"/>
    <p:sldId id="507" r:id="rId92"/>
    <p:sldId id="641" r:id="rId93"/>
    <p:sldId id="642" r:id="rId94"/>
    <p:sldId id="643" r:id="rId95"/>
    <p:sldId id="644" r:id="rId96"/>
    <p:sldId id="645" r:id="rId97"/>
    <p:sldId id="646" r:id="rId98"/>
    <p:sldId id="647" r:id="rId99"/>
    <p:sldId id="649" r:id="rId100"/>
    <p:sldId id="648" r:id="rId101"/>
    <p:sldId id="654" r:id="rId102"/>
    <p:sldId id="655" r:id="rId103"/>
    <p:sldId id="656" r:id="rId104"/>
    <p:sldId id="657" r:id="rId105"/>
    <p:sldId id="527" r:id="rId106"/>
    <p:sldId id="528" r:id="rId107"/>
    <p:sldId id="529" r:id="rId108"/>
    <p:sldId id="530" r:id="rId109"/>
    <p:sldId id="531" r:id="rId110"/>
    <p:sldId id="532" r:id="rId111"/>
    <p:sldId id="533" r:id="rId112"/>
    <p:sldId id="534" r:id="rId113"/>
    <p:sldId id="535" r:id="rId114"/>
    <p:sldId id="536" r:id="rId115"/>
    <p:sldId id="537" r:id="rId116"/>
    <p:sldId id="538" r:id="rId117"/>
    <p:sldId id="539" r:id="rId118"/>
    <p:sldId id="540" r:id="rId119"/>
    <p:sldId id="542" r:id="rId120"/>
    <p:sldId id="543" r:id="rId121"/>
    <p:sldId id="541" r:id="rId122"/>
    <p:sldId id="544" r:id="rId123"/>
    <p:sldId id="545" r:id="rId124"/>
    <p:sldId id="546" r:id="rId125"/>
    <p:sldId id="547" r:id="rId126"/>
    <p:sldId id="548" r:id="rId127"/>
    <p:sldId id="585" r:id="rId128"/>
    <p:sldId id="659" r:id="rId129"/>
    <p:sldId id="617" r:id="rId130"/>
    <p:sldId id="618" r:id="rId131"/>
    <p:sldId id="619" r:id="rId132"/>
    <p:sldId id="620" r:id="rId133"/>
    <p:sldId id="621" r:id="rId134"/>
    <p:sldId id="622" r:id="rId135"/>
    <p:sldId id="623" r:id="rId136"/>
    <p:sldId id="587" r:id="rId137"/>
    <p:sldId id="588" r:id="rId138"/>
    <p:sldId id="589" r:id="rId139"/>
    <p:sldId id="590" r:id="rId140"/>
    <p:sldId id="661" r:id="rId141"/>
    <p:sldId id="592" r:id="rId142"/>
    <p:sldId id="593" r:id="rId143"/>
    <p:sldId id="594" r:id="rId144"/>
    <p:sldId id="595" r:id="rId145"/>
    <p:sldId id="597" r:id="rId146"/>
    <p:sldId id="598" r:id="rId147"/>
    <p:sldId id="662" r:id="rId148"/>
    <p:sldId id="600" r:id="rId149"/>
    <p:sldId id="601" r:id="rId150"/>
    <p:sldId id="604" r:id="rId151"/>
    <p:sldId id="605" r:id="rId152"/>
    <p:sldId id="307" r:id="rId153"/>
    <p:sldId id="624" r:id="rId154"/>
    <p:sldId id="625" r:id="rId155"/>
    <p:sldId id="626" r:id="rId156"/>
    <p:sldId id="627" r:id="rId157"/>
    <p:sldId id="628" r:id="rId158"/>
    <p:sldId id="437" r:id="rId159"/>
    <p:sldId id="438" r:id="rId160"/>
    <p:sldId id="439" r:id="rId161"/>
  </p:sldIdLst>
  <p:sldSz cx="12192000" cy="6858000"/>
  <p:notesSz cx="6858000" cy="9144000"/>
  <p:embeddedFontLst>
    <p:embeddedFont>
      <p:font typeface="微軟正黑體" pitchFamily="34" charset="-120"/>
      <p:regular r:id="rId163"/>
      <p:bold r:id="rId164"/>
    </p:embeddedFont>
    <p:embeddedFont>
      <p:font typeface="Calibri" pitchFamily="34" charset="0"/>
      <p:regular r:id="rId165"/>
      <p:bold r:id="rId166"/>
      <p:italic r:id="rId167"/>
      <p:boldItalic r:id="rId168"/>
    </p:embeddedFont>
    <p:embeddedFont>
      <p:font typeface="SimSun" pitchFamily="2" charset="-122"/>
      <p:regular r:id="rId169"/>
    </p:embeddedFont>
    <p:embeddedFont>
      <p:font typeface="Gill Sans MT" pitchFamily="34" charset="0"/>
      <p:regular r:id="rId170"/>
      <p:bold r:id="rId171"/>
      <p:italic r:id="rId172"/>
      <p:boldItalic r:id="rId173"/>
    </p:embeddedFont>
    <p:embeddedFont>
      <p:font typeface="华文中宋" charset="-122"/>
      <p:regular r:id="rId174"/>
    </p:embeddedFont>
    <p:embeddedFont>
      <p:font typeface="Mangal" pitchFamily="18" charset="0"/>
      <p:regular r:id="rId175"/>
      <p:bold r:id="rId176"/>
    </p:embeddedFont>
    <p:embeddedFont>
      <p:font typeface="Impact" pitchFamily="34" charset="0"/>
      <p:regular r:id="rId177"/>
    </p:embeddedFont>
    <p:embeddedFont>
      <p:font typeface="標楷體" pitchFamily="65" charset="-120"/>
      <p:regular r:id="rId178"/>
    </p:embeddedFont>
    <p:embeddedFont>
      <p:font typeface="华文细黑" charset="-122"/>
      <p:regular r:id="rId179"/>
    </p:embeddedFont>
    <p:embeddedFont>
      <p:font typeface="Microsoft YaHei" pitchFamily="34" charset="-122"/>
      <p:regular r:id="rId180"/>
      <p:bold r:id="rId181"/>
    </p:embeddedFont>
    <p:embeddedFont>
      <p:font typeface="文鼎新藝體" pitchFamily="49" charset="-120"/>
      <p:regular r:id="rId182"/>
    </p:embeddedFont>
    <p:embeddedFont>
      <p:font typeface="Verdana" pitchFamily="34" charset="0"/>
      <p:regular r:id="rId183"/>
      <p:bold r:id="rId184"/>
      <p:italic r:id="rId185"/>
      <p:boldItalic r:id="rId186"/>
    </p:embeddedFont>
    <p:embeddedFont>
      <p:font typeface="Goudy Old Style" pitchFamily="18" charset="0"/>
      <p:regular r:id="rId187"/>
      <p:bold r:id="rId188"/>
      <p:italic r:id="rId189"/>
    </p:embeddedFont>
    <p:embeddedFont>
      <p:font typeface="文鼎粗行楷" pitchFamily="49" charset="-120"/>
      <p:regular r:id="rId190"/>
    </p:embeddedFont>
    <p:embeddedFont>
      <p:font typeface="Arial Unicode MS" pitchFamily="34" charset="-120"/>
      <p:regular r:id="rId191"/>
    </p:embeddedFont>
    <p:embeddedFont>
      <p:font typeface="맑은 고딕" pitchFamily="34" charset="-127"/>
      <p:regular r:id="rId192"/>
      <p:bold r:id="rId193"/>
    </p:embeddedFont>
    <p:embeddedFont>
      <p:font typeface="Book Antiqua" pitchFamily="18" charset="0"/>
      <p:regular r:id="rId194"/>
      <p:bold r:id="rId195"/>
      <p:italic r:id="rId196"/>
      <p:boldItalic r:id="rId197"/>
    </p:embeddedFont>
    <p:embeddedFont>
      <p:font typeface="Corbel" pitchFamily="34" charset="0"/>
      <p:regular r:id="rId198"/>
      <p:bold r:id="rId199"/>
      <p:italic r:id="rId200"/>
      <p:boldItalic r:id="rId201"/>
    </p:embeddedFont>
    <p:embeddedFont>
      <p:font typeface="Century Gothic" pitchFamily="34" charset="0"/>
      <p:regular r:id="rId202"/>
      <p:bold r:id="rId203"/>
      <p:italic r:id="rId204"/>
      <p:boldItalic r:id="rId205"/>
    </p:embeddedFont>
    <p:embeddedFont>
      <p:font typeface="Calibri Light" pitchFamily="34" charset="0"/>
      <p:regular r:id="rId206"/>
      <p:italic r:id="rId207"/>
    </p:embeddedFont>
    <p:embeddedFont>
      <p:font typeface="微軟正黑體 Light" charset="-120"/>
      <p:regular r:id="rId208"/>
    </p:embeddedFont>
    <p:embeddedFont>
      <p:font typeface="文鼎粗隸" pitchFamily="49" charset="-120"/>
      <p:regular r:id="rId209"/>
    </p:embeddedFont>
    <p:embeddedFont>
      <p:font typeface="Wingdings 3" pitchFamily="18" charset="2"/>
      <p:regular r:id="rId210"/>
    </p:embeddedFont>
    <p:embeddedFont>
      <p:font typeface="Arial Black" pitchFamily="34" charset="0"/>
      <p:bold r:id="rId211"/>
    </p:embeddedFont>
  </p:embeddedFontLst>
  <p:defaultTextStyle>
    <a:defPPr>
      <a:defRPr lang="zh-CN"/>
    </a:defPPr>
    <a:lvl1pPr algn="l" rtl="0" eaLnBrk="0" fontAlgn="base" hangingPunct="0">
      <a:spcBef>
        <a:spcPct val="0"/>
      </a:spcBef>
      <a:spcAft>
        <a:spcPct val="0"/>
      </a:spcAft>
      <a:defRPr kumimoji="1" kern="1200">
        <a:solidFill>
          <a:schemeClr val="tx1"/>
        </a:solidFill>
        <a:latin typeface="Arial" pitchFamily="34" charset="0"/>
        <a:ea typeface="新細明體" pitchFamily="18" charset="-120"/>
        <a:cs typeface="+mn-cs"/>
      </a:defRPr>
    </a:lvl1pPr>
    <a:lvl2pPr marL="457200" algn="l" rtl="0" eaLnBrk="0" fontAlgn="base" hangingPunct="0">
      <a:spcBef>
        <a:spcPct val="0"/>
      </a:spcBef>
      <a:spcAft>
        <a:spcPct val="0"/>
      </a:spcAft>
      <a:defRPr kumimoji="1" kern="1200">
        <a:solidFill>
          <a:schemeClr val="tx1"/>
        </a:solidFill>
        <a:latin typeface="Arial" pitchFamily="34" charset="0"/>
        <a:ea typeface="新細明體" pitchFamily="18" charset="-120"/>
        <a:cs typeface="+mn-cs"/>
      </a:defRPr>
    </a:lvl2pPr>
    <a:lvl3pPr marL="914400" algn="l" rtl="0" eaLnBrk="0" fontAlgn="base" hangingPunct="0">
      <a:spcBef>
        <a:spcPct val="0"/>
      </a:spcBef>
      <a:spcAft>
        <a:spcPct val="0"/>
      </a:spcAft>
      <a:defRPr kumimoji="1" kern="1200">
        <a:solidFill>
          <a:schemeClr val="tx1"/>
        </a:solidFill>
        <a:latin typeface="Arial" pitchFamily="34" charset="0"/>
        <a:ea typeface="新細明體" pitchFamily="18" charset="-120"/>
        <a:cs typeface="+mn-cs"/>
      </a:defRPr>
    </a:lvl3pPr>
    <a:lvl4pPr marL="1371600" algn="l" rtl="0" eaLnBrk="0" fontAlgn="base" hangingPunct="0">
      <a:spcBef>
        <a:spcPct val="0"/>
      </a:spcBef>
      <a:spcAft>
        <a:spcPct val="0"/>
      </a:spcAft>
      <a:defRPr kumimoji="1" kern="1200">
        <a:solidFill>
          <a:schemeClr val="tx1"/>
        </a:solidFill>
        <a:latin typeface="Arial" pitchFamily="34" charset="0"/>
        <a:ea typeface="新細明體" pitchFamily="18" charset="-120"/>
        <a:cs typeface="+mn-cs"/>
      </a:defRPr>
    </a:lvl4pPr>
    <a:lvl5pPr marL="1828800" algn="l" rtl="0" eaLnBrk="0" fontAlgn="base" hangingPunct="0">
      <a:spcBef>
        <a:spcPct val="0"/>
      </a:spcBef>
      <a:spcAft>
        <a:spcPct val="0"/>
      </a:spcAft>
      <a:defRPr kumimoji="1" kern="1200">
        <a:solidFill>
          <a:schemeClr val="tx1"/>
        </a:solidFill>
        <a:latin typeface="Arial" pitchFamily="34" charset="0"/>
        <a:ea typeface="新細明體" pitchFamily="18" charset="-120"/>
        <a:cs typeface="+mn-cs"/>
      </a:defRPr>
    </a:lvl5pPr>
    <a:lvl6pPr marL="2286000" algn="l" defTabSz="914400" rtl="0" eaLnBrk="1" latinLnBrk="0" hangingPunct="1">
      <a:defRPr kumimoji="1" kern="1200">
        <a:solidFill>
          <a:schemeClr val="tx1"/>
        </a:solidFill>
        <a:latin typeface="Arial" pitchFamily="34" charset="0"/>
        <a:ea typeface="新細明體" pitchFamily="18" charset="-120"/>
        <a:cs typeface="+mn-cs"/>
      </a:defRPr>
    </a:lvl6pPr>
    <a:lvl7pPr marL="2743200" algn="l" defTabSz="914400" rtl="0" eaLnBrk="1" latinLnBrk="0" hangingPunct="1">
      <a:defRPr kumimoji="1" kern="1200">
        <a:solidFill>
          <a:schemeClr val="tx1"/>
        </a:solidFill>
        <a:latin typeface="Arial" pitchFamily="34" charset="0"/>
        <a:ea typeface="新細明體" pitchFamily="18" charset="-120"/>
        <a:cs typeface="+mn-cs"/>
      </a:defRPr>
    </a:lvl7pPr>
    <a:lvl8pPr marL="3200400" algn="l" defTabSz="914400" rtl="0" eaLnBrk="1" latinLnBrk="0" hangingPunct="1">
      <a:defRPr kumimoji="1" kern="1200">
        <a:solidFill>
          <a:schemeClr val="tx1"/>
        </a:solidFill>
        <a:latin typeface="Arial" pitchFamily="34" charset="0"/>
        <a:ea typeface="新細明體" pitchFamily="18" charset="-120"/>
        <a:cs typeface="+mn-cs"/>
      </a:defRPr>
    </a:lvl8pPr>
    <a:lvl9pPr marL="3657600" algn="l" defTabSz="914400" rtl="0" eaLnBrk="1" latinLnBrk="0" hangingPunct="1">
      <a:defRPr kumimoji="1" kern="1200">
        <a:solidFill>
          <a:schemeClr val="tx1"/>
        </a:solidFill>
        <a:latin typeface="Arial" pitchFamily="34" charset="0"/>
        <a:ea typeface="新細明體" pitchFamily="18" charset="-120"/>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000099"/>
    <a:srgbClr val="69BCC7"/>
    <a:srgbClr val="93634C"/>
    <a:srgbClr val="663300"/>
    <a:srgbClr val="FF00FF"/>
    <a:srgbClr val="006600"/>
    <a:srgbClr val="EA718A"/>
    <a:srgbClr val="FFD1F0"/>
    <a:srgbClr val="00FF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3C2FFA5D-87B4-456A-9821-1D502468CF0F}" styleName="佈景主題樣式 1 - 輔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佈景主題樣式 2 - 輔色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E3FDE45-AF77-4B5C-9715-49D594BDF05E}" styleName="淺色樣式 1 - 輔色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125E5076-3810-47DD-B79F-674D7AD40C01}" styleName="深色樣式 1 - 輔色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深色樣式 1 - 輔色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0A15C55-8517-42AA-B614-E9B94910E393}" styleName="中等深淺樣式 2 - 輔色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134" autoAdjust="0"/>
    <p:restoredTop sz="85756" autoAdjust="0"/>
  </p:normalViewPr>
  <p:slideViewPr>
    <p:cSldViewPr>
      <p:cViewPr varScale="1">
        <p:scale>
          <a:sx n="72" d="100"/>
          <a:sy n="72" d="100"/>
        </p:scale>
        <p:origin x="-90" y="-76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01.xml"/><Relationship Id="rId21" Type="http://schemas.openxmlformats.org/officeDocument/2006/relationships/slide" Target="slides/slide5.xml"/><Relationship Id="rId42" Type="http://schemas.openxmlformats.org/officeDocument/2006/relationships/slide" Target="slides/slide26.xml"/><Relationship Id="rId63" Type="http://schemas.openxmlformats.org/officeDocument/2006/relationships/slide" Target="slides/slide47.xml"/><Relationship Id="rId84" Type="http://schemas.openxmlformats.org/officeDocument/2006/relationships/slide" Target="slides/slide68.xml"/><Relationship Id="rId138" Type="http://schemas.openxmlformats.org/officeDocument/2006/relationships/slide" Target="slides/slide122.xml"/><Relationship Id="rId159" Type="http://schemas.openxmlformats.org/officeDocument/2006/relationships/slide" Target="slides/slide143.xml"/><Relationship Id="rId170" Type="http://schemas.openxmlformats.org/officeDocument/2006/relationships/font" Target="fonts/font8.fntdata"/><Relationship Id="rId191" Type="http://schemas.openxmlformats.org/officeDocument/2006/relationships/font" Target="fonts/font29.fntdata"/><Relationship Id="rId205" Type="http://schemas.openxmlformats.org/officeDocument/2006/relationships/font" Target="fonts/font43.fntdata"/><Relationship Id="rId107" Type="http://schemas.openxmlformats.org/officeDocument/2006/relationships/slide" Target="slides/slide91.xml"/><Relationship Id="rId11" Type="http://schemas.openxmlformats.org/officeDocument/2006/relationships/slideMaster" Target="slideMasters/slideMaster11.xml"/><Relationship Id="rId32" Type="http://schemas.openxmlformats.org/officeDocument/2006/relationships/slide" Target="slides/slide16.xml"/><Relationship Id="rId37" Type="http://schemas.openxmlformats.org/officeDocument/2006/relationships/slide" Target="slides/slide21.xml"/><Relationship Id="rId53" Type="http://schemas.openxmlformats.org/officeDocument/2006/relationships/slide" Target="slides/slide37.xml"/><Relationship Id="rId58" Type="http://schemas.openxmlformats.org/officeDocument/2006/relationships/slide" Target="slides/slide42.xml"/><Relationship Id="rId74" Type="http://schemas.openxmlformats.org/officeDocument/2006/relationships/slide" Target="slides/slide58.xml"/><Relationship Id="rId79" Type="http://schemas.openxmlformats.org/officeDocument/2006/relationships/slide" Target="slides/slide63.xml"/><Relationship Id="rId102" Type="http://schemas.openxmlformats.org/officeDocument/2006/relationships/slide" Target="slides/slide86.xml"/><Relationship Id="rId123" Type="http://schemas.openxmlformats.org/officeDocument/2006/relationships/slide" Target="slides/slide107.xml"/><Relationship Id="rId128" Type="http://schemas.openxmlformats.org/officeDocument/2006/relationships/slide" Target="slides/slide112.xml"/><Relationship Id="rId144" Type="http://schemas.openxmlformats.org/officeDocument/2006/relationships/slide" Target="slides/slide128.xml"/><Relationship Id="rId149" Type="http://schemas.openxmlformats.org/officeDocument/2006/relationships/slide" Target="slides/slide133.xml"/><Relationship Id="rId5" Type="http://schemas.openxmlformats.org/officeDocument/2006/relationships/slideMaster" Target="slideMasters/slideMaster5.xml"/><Relationship Id="rId90" Type="http://schemas.openxmlformats.org/officeDocument/2006/relationships/slide" Target="slides/slide74.xml"/><Relationship Id="rId95" Type="http://schemas.openxmlformats.org/officeDocument/2006/relationships/slide" Target="slides/slide79.xml"/><Relationship Id="rId160" Type="http://schemas.openxmlformats.org/officeDocument/2006/relationships/slide" Target="slides/slide144.xml"/><Relationship Id="rId165" Type="http://schemas.openxmlformats.org/officeDocument/2006/relationships/font" Target="fonts/font3.fntdata"/><Relationship Id="rId181" Type="http://schemas.openxmlformats.org/officeDocument/2006/relationships/font" Target="fonts/font19.fntdata"/><Relationship Id="rId186" Type="http://schemas.openxmlformats.org/officeDocument/2006/relationships/font" Target="fonts/font24.fntdata"/><Relationship Id="rId211" Type="http://schemas.openxmlformats.org/officeDocument/2006/relationships/font" Target="fonts/font49.fntdata"/><Relationship Id="rId22" Type="http://schemas.openxmlformats.org/officeDocument/2006/relationships/slide" Target="slides/slide6.xml"/><Relationship Id="rId27" Type="http://schemas.openxmlformats.org/officeDocument/2006/relationships/slide" Target="slides/slide11.xml"/><Relationship Id="rId43" Type="http://schemas.openxmlformats.org/officeDocument/2006/relationships/slide" Target="slides/slide27.xml"/><Relationship Id="rId48" Type="http://schemas.openxmlformats.org/officeDocument/2006/relationships/slide" Target="slides/slide32.xml"/><Relationship Id="rId64" Type="http://schemas.openxmlformats.org/officeDocument/2006/relationships/slide" Target="slides/slide48.xml"/><Relationship Id="rId69" Type="http://schemas.openxmlformats.org/officeDocument/2006/relationships/slide" Target="slides/slide53.xml"/><Relationship Id="rId113" Type="http://schemas.openxmlformats.org/officeDocument/2006/relationships/slide" Target="slides/slide97.xml"/><Relationship Id="rId118" Type="http://schemas.openxmlformats.org/officeDocument/2006/relationships/slide" Target="slides/slide102.xml"/><Relationship Id="rId134" Type="http://schemas.openxmlformats.org/officeDocument/2006/relationships/slide" Target="slides/slide118.xml"/><Relationship Id="rId139" Type="http://schemas.openxmlformats.org/officeDocument/2006/relationships/slide" Target="slides/slide123.xml"/><Relationship Id="rId80" Type="http://schemas.openxmlformats.org/officeDocument/2006/relationships/slide" Target="slides/slide64.xml"/><Relationship Id="rId85" Type="http://schemas.openxmlformats.org/officeDocument/2006/relationships/slide" Target="slides/slide69.xml"/><Relationship Id="rId150" Type="http://schemas.openxmlformats.org/officeDocument/2006/relationships/slide" Target="slides/slide134.xml"/><Relationship Id="rId155" Type="http://schemas.openxmlformats.org/officeDocument/2006/relationships/slide" Target="slides/slide139.xml"/><Relationship Id="rId171" Type="http://schemas.openxmlformats.org/officeDocument/2006/relationships/font" Target="fonts/font9.fntdata"/><Relationship Id="rId176" Type="http://schemas.openxmlformats.org/officeDocument/2006/relationships/font" Target="fonts/font14.fntdata"/><Relationship Id="rId192" Type="http://schemas.openxmlformats.org/officeDocument/2006/relationships/font" Target="fonts/font30.fntdata"/><Relationship Id="rId197" Type="http://schemas.openxmlformats.org/officeDocument/2006/relationships/font" Target="fonts/font35.fntdata"/><Relationship Id="rId206" Type="http://schemas.openxmlformats.org/officeDocument/2006/relationships/font" Target="fonts/font44.fntdata"/><Relationship Id="rId201" Type="http://schemas.openxmlformats.org/officeDocument/2006/relationships/font" Target="fonts/font39.fntdata"/><Relationship Id="rId12" Type="http://schemas.openxmlformats.org/officeDocument/2006/relationships/slideMaster" Target="slideMasters/slideMaster12.xml"/><Relationship Id="rId17" Type="http://schemas.openxmlformats.org/officeDocument/2006/relationships/slide" Target="slides/slide1.xml"/><Relationship Id="rId33" Type="http://schemas.openxmlformats.org/officeDocument/2006/relationships/slide" Target="slides/slide17.xml"/><Relationship Id="rId38" Type="http://schemas.openxmlformats.org/officeDocument/2006/relationships/slide" Target="slides/slide22.xml"/><Relationship Id="rId59" Type="http://schemas.openxmlformats.org/officeDocument/2006/relationships/slide" Target="slides/slide43.xml"/><Relationship Id="rId103" Type="http://schemas.openxmlformats.org/officeDocument/2006/relationships/slide" Target="slides/slide87.xml"/><Relationship Id="rId108" Type="http://schemas.openxmlformats.org/officeDocument/2006/relationships/slide" Target="slides/slide92.xml"/><Relationship Id="rId124" Type="http://schemas.openxmlformats.org/officeDocument/2006/relationships/slide" Target="slides/slide108.xml"/><Relationship Id="rId129" Type="http://schemas.openxmlformats.org/officeDocument/2006/relationships/slide" Target="slides/slide113.xml"/><Relationship Id="rId54" Type="http://schemas.openxmlformats.org/officeDocument/2006/relationships/slide" Target="slides/slide38.xml"/><Relationship Id="rId70" Type="http://schemas.openxmlformats.org/officeDocument/2006/relationships/slide" Target="slides/slide54.xml"/><Relationship Id="rId75" Type="http://schemas.openxmlformats.org/officeDocument/2006/relationships/slide" Target="slides/slide59.xml"/><Relationship Id="rId91" Type="http://schemas.openxmlformats.org/officeDocument/2006/relationships/slide" Target="slides/slide75.xml"/><Relationship Id="rId96" Type="http://schemas.openxmlformats.org/officeDocument/2006/relationships/slide" Target="slides/slide80.xml"/><Relationship Id="rId140" Type="http://schemas.openxmlformats.org/officeDocument/2006/relationships/slide" Target="slides/slide124.xml"/><Relationship Id="rId145" Type="http://schemas.openxmlformats.org/officeDocument/2006/relationships/slide" Target="slides/slide129.xml"/><Relationship Id="rId161" Type="http://schemas.openxmlformats.org/officeDocument/2006/relationships/slide" Target="slides/slide145.xml"/><Relationship Id="rId166" Type="http://schemas.openxmlformats.org/officeDocument/2006/relationships/font" Target="fonts/font4.fntdata"/><Relationship Id="rId182" Type="http://schemas.openxmlformats.org/officeDocument/2006/relationships/font" Target="fonts/font20.fntdata"/><Relationship Id="rId187" Type="http://schemas.openxmlformats.org/officeDocument/2006/relationships/font" Target="fonts/font25.fntdata"/><Relationship Id="rId1" Type="http://schemas.openxmlformats.org/officeDocument/2006/relationships/slideMaster" Target="slideMasters/slideMaster1.xml"/><Relationship Id="rId6" Type="http://schemas.openxmlformats.org/officeDocument/2006/relationships/slideMaster" Target="slideMasters/slideMaster6.xml"/><Relationship Id="rId212" Type="http://schemas.openxmlformats.org/officeDocument/2006/relationships/presProps" Target="presProps.xml"/><Relationship Id="rId23" Type="http://schemas.openxmlformats.org/officeDocument/2006/relationships/slide" Target="slides/slide7.xml"/><Relationship Id="rId28" Type="http://schemas.openxmlformats.org/officeDocument/2006/relationships/slide" Target="slides/slide12.xml"/><Relationship Id="rId49" Type="http://schemas.openxmlformats.org/officeDocument/2006/relationships/slide" Target="slides/slide33.xml"/><Relationship Id="rId114" Type="http://schemas.openxmlformats.org/officeDocument/2006/relationships/slide" Target="slides/slide98.xml"/><Relationship Id="rId119" Type="http://schemas.openxmlformats.org/officeDocument/2006/relationships/slide" Target="slides/slide103.xml"/><Relationship Id="rId44" Type="http://schemas.openxmlformats.org/officeDocument/2006/relationships/slide" Target="slides/slide28.xml"/><Relationship Id="rId60" Type="http://schemas.openxmlformats.org/officeDocument/2006/relationships/slide" Target="slides/slide44.xml"/><Relationship Id="rId65" Type="http://schemas.openxmlformats.org/officeDocument/2006/relationships/slide" Target="slides/slide49.xml"/><Relationship Id="rId81" Type="http://schemas.openxmlformats.org/officeDocument/2006/relationships/slide" Target="slides/slide65.xml"/><Relationship Id="rId86" Type="http://schemas.openxmlformats.org/officeDocument/2006/relationships/slide" Target="slides/slide70.xml"/><Relationship Id="rId130" Type="http://schemas.openxmlformats.org/officeDocument/2006/relationships/slide" Target="slides/slide114.xml"/><Relationship Id="rId135" Type="http://schemas.openxmlformats.org/officeDocument/2006/relationships/slide" Target="slides/slide119.xml"/><Relationship Id="rId151" Type="http://schemas.openxmlformats.org/officeDocument/2006/relationships/slide" Target="slides/slide135.xml"/><Relationship Id="rId156" Type="http://schemas.openxmlformats.org/officeDocument/2006/relationships/slide" Target="slides/slide140.xml"/><Relationship Id="rId177" Type="http://schemas.openxmlformats.org/officeDocument/2006/relationships/font" Target="fonts/font15.fntdata"/><Relationship Id="rId198" Type="http://schemas.openxmlformats.org/officeDocument/2006/relationships/font" Target="fonts/font36.fntdata"/><Relationship Id="rId172" Type="http://schemas.openxmlformats.org/officeDocument/2006/relationships/font" Target="fonts/font10.fntdata"/><Relationship Id="rId193" Type="http://schemas.openxmlformats.org/officeDocument/2006/relationships/font" Target="fonts/font31.fntdata"/><Relationship Id="rId202" Type="http://schemas.openxmlformats.org/officeDocument/2006/relationships/font" Target="fonts/font40.fntdata"/><Relationship Id="rId207" Type="http://schemas.openxmlformats.org/officeDocument/2006/relationships/font" Target="fonts/font45.fntdata"/><Relationship Id="rId13" Type="http://schemas.openxmlformats.org/officeDocument/2006/relationships/slideMaster" Target="slideMasters/slideMaster13.xml"/><Relationship Id="rId18" Type="http://schemas.openxmlformats.org/officeDocument/2006/relationships/slide" Target="slides/slide2.xml"/><Relationship Id="rId39" Type="http://schemas.openxmlformats.org/officeDocument/2006/relationships/slide" Target="slides/slide23.xml"/><Relationship Id="rId109" Type="http://schemas.openxmlformats.org/officeDocument/2006/relationships/slide" Target="slides/slide93.xml"/><Relationship Id="rId34" Type="http://schemas.openxmlformats.org/officeDocument/2006/relationships/slide" Target="slides/slide18.xml"/><Relationship Id="rId50" Type="http://schemas.openxmlformats.org/officeDocument/2006/relationships/slide" Target="slides/slide34.xml"/><Relationship Id="rId55" Type="http://schemas.openxmlformats.org/officeDocument/2006/relationships/slide" Target="slides/slide39.xml"/><Relationship Id="rId76" Type="http://schemas.openxmlformats.org/officeDocument/2006/relationships/slide" Target="slides/slide60.xml"/><Relationship Id="rId97" Type="http://schemas.openxmlformats.org/officeDocument/2006/relationships/slide" Target="slides/slide81.xml"/><Relationship Id="rId104" Type="http://schemas.openxmlformats.org/officeDocument/2006/relationships/slide" Target="slides/slide88.xml"/><Relationship Id="rId120" Type="http://schemas.openxmlformats.org/officeDocument/2006/relationships/slide" Target="slides/slide104.xml"/><Relationship Id="rId125" Type="http://schemas.openxmlformats.org/officeDocument/2006/relationships/slide" Target="slides/slide109.xml"/><Relationship Id="rId141" Type="http://schemas.openxmlformats.org/officeDocument/2006/relationships/slide" Target="slides/slide125.xml"/><Relationship Id="rId146" Type="http://schemas.openxmlformats.org/officeDocument/2006/relationships/slide" Target="slides/slide130.xml"/><Relationship Id="rId167" Type="http://schemas.openxmlformats.org/officeDocument/2006/relationships/font" Target="fonts/font5.fntdata"/><Relationship Id="rId188" Type="http://schemas.openxmlformats.org/officeDocument/2006/relationships/font" Target="fonts/font26.fntdata"/><Relationship Id="rId7" Type="http://schemas.openxmlformats.org/officeDocument/2006/relationships/slideMaster" Target="slideMasters/slideMaster7.xml"/><Relationship Id="rId71" Type="http://schemas.openxmlformats.org/officeDocument/2006/relationships/slide" Target="slides/slide55.xml"/><Relationship Id="rId92" Type="http://schemas.openxmlformats.org/officeDocument/2006/relationships/slide" Target="slides/slide76.xml"/><Relationship Id="rId162" Type="http://schemas.openxmlformats.org/officeDocument/2006/relationships/notesMaster" Target="notesMasters/notesMaster1.xml"/><Relationship Id="rId183" Type="http://schemas.openxmlformats.org/officeDocument/2006/relationships/font" Target="fonts/font21.fntdata"/><Relationship Id="rId213" Type="http://schemas.openxmlformats.org/officeDocument/2006/relationships/viewProps" Target="viewProps.xml"/><Relationship Id="rId2" Type="http://schemas.openxmlformats.org/officeDocument/2006/relationships/slideMaster" Target="slideMasters/slideMaster2.xml"/><Relationship Id="rId29" Type="http://schemas.openxmlformats.org/officeDocument/2006/relationships/slide" Target="slides/slide13.xml"/><Relationship Id="rId24" Type="http://schemas.openxmlformats.org/officeDocument/2006/relationships/slide" Target="slides/slide8.xml"/><Relationship Id="rId40" Type="http://schemas.openxmlformats.org/officeDocument/2006/relationships/slide" Target="slides/slide24.xml"/><Relationship Id="rId45" Type="http://schemas.openxmlformats.org/officeDocument/2006/relationships/slide" Target="slides/slide29.xml"/><Relationship Id="rId66" Type="http://schemas.openxmlformats.org/officeDocument/2006/relationships/slide" Target="slides/slide50.xml"/><Relationship Id="rId87" Type="http://schemas.openxmlformats.org/officeDocument/2006/relationships/slide" Target="slides/slide71.xml"/><Relationship Id="rId110" Type="http://schemas.openxmlformats.org/officeDocument/2006/relationships/slide" Target="slides/slide94.xml"/><Relationship Id="rId115" Type="http://schemas.openxmlformats.org/officeDocument/2006/relationships/slide" Target="slides/slide99.xml"/><Relationship Id="rId131" Type="http://schemas.openxmlformats.org/officeDocument/2006/relationships/slide" Target="slides/slide115.xml"/><Relationship Id="rId136" Type="http://schemas.openxmlformats.org/officeDocument/2006/relationships/slide" Target="slides/slide120.xml"/><Relationship Id="rId157" Type="http://schemas.openxmlformats.org/officeDocument/2006/relationships/slide" Target="slides/slide141.xml"/><Relationship Id="rId178" Type="http://schemas.openxmlformats.org/officeDocument/2006/relationships/font" Target="fonts/font16.fntdata"/><Relationship Id="rId61" Type="http://schemas.openxmlformats.org/officeDocument/2006/relationships/slide" Target="slides/slide45.xml"/><Relationship Id="rId82" Type="http://schemas.openxmlformats.org/officeDocument/2006/relationships/slide" Target="slides/slide66.xml"/><Relationship Id="rId152" Type="http://schemas.openxmlformats.org/officeDocument/2006/relationships/slide" Target="slides/slide136.xml"/><Relationship Id="rId173" Type="http://schemas.openxmlformats.org/officeDocument/2006/relationships/font" Target="fonts/font11.fntdata"/><Relationship Id="rId194" Type="http://schemas.openxmlformats.org/officeDocument/2006/relationships/font" Target="fonts/font32.fntdata"/><Relationship Id="rId199" Type="http://schemas.openxmlformats.org/officeDocument/2006/relationships/font" Target="fonts/font37.fntdata"/><Relationship Id="rId203" Type="http://schemas.openxmlformats.org/officeDocument/2006/relationships/font" Target="fonts/font41.fntdata"/><Relationship Id="rId208" Type="http://schemas.openxmlformats.org/officeDocument/2006/relationships/font" Target="fonts/font46.fntdata"/><Relationship Id="rId19" Type="http://schemas.openxmlformats.org/officeDocument/2006/relationships/slide" Target="slides/slide3.xml"/><Relationship Id="rId14" Type="http://schemas.openxmlformats.org/officeDocument/2006/relationships/slideMaster" Target="slideMasters/slideMaster14.xml"/><Relationship Id="rId30" Type="http://schemas.openxmlformats.org/officeDocument/2006/relationships/slide" Target="slides/slide14.xml"/><Relationship Id="rId35" Type="http://schemas.openxmlformats.org/officeDocument/2006/relationships/slide" Target="slides/slide19.xml"/><Relationship Id="rId56" Type="http://schemas.openxmlformats.org/officeDocument/2006/relationships/slide" Target="slides/slide40.xml"/><Relationship Id="rId77" Type="http://schemas.openxmlformats.org/officeDocument/2006/relationships/slide" Target="slides/slide61.xml"/><Relationship Id="rId100" Type="http://schemas.openxmlformats.org/officeDocument/2006/relationships/slide" Target="slides/slide84.xml"/><Relationship Id="rId105" Type="http://schemas.openxmlformats.org/officeDocument/2006/relationships/slide" Target="slides/slide89.xml"/><Relationship Id="rId126" Type="http://schemas.openxmlformats.org/officeDocument/2006/relationships/slide" Target="slides/slide110.xml"/><Relationship Id="rId147" Type="http://schemas.openxmlformats.org/officeDocument/2006/relationships/slide" Target="slides/slide131.xml"/><Relationship Id="rId168" Type="http://schemas.openxmlformats.org/officeDocument/2006/relationships/font" Target="fonts/font6.fntdata"/><Relationship Id="rId8" Type="http://schemas.openxmlformats.org/officeDocument/2006/relationships/slideMaster" Target="slideMasters/slideMaster8.xml"/><Relationship Id="rId51" Type="http://schemas.openxmlformats.org/officeDocument/2006/relationships/slide" Target="slides/slide35.xml"/><Relationship Id="rId72" Type="http://schemas.openxmlformats.org/officeDocument/2006/relationships/slide" Target="slides/slide56.xml"/><Relationship Id="rId93" Type="http://schemas.openxmlformats.org/officeDocument/2006/relationships/slide" Target="slides/slide77.xml"/><Relationship Id="rId98" Type="http://schemas.openxmlformats.org/officeDocument/2006/relationships/slide" Target="slides/slide82.xml"/><Relationship Id="rId121" Type="http://schemas.openxmlformats.org/officeDocument/2006/relationships/slide" Target="slides/slide105.xml"/><Relationship Id="rId142" Type="http://schemas.openxmlformats.org/officeDocument/2006/relationships/slide" Target="slides/slide126.xml"/><Relationship Id="rId163" Type="http://schemas.openxmlformats.org/officeDocument/2006/relationships/font" Target="fonts/font1.fntdata"/><Relationship Id="rId184" Type="http://schemas.openxmlformats.org/officeDocument/2006/relationships/font" Target="fonts/font22.fntdata"/><Relationship Id="rId189" Type="http://schemas.openxmlformats.org/officeDocument/2006/relationships/font" Target="fonts/font27.fntdata"/><Relationship Id="rId3" Type="http://schemas.openxmlformats.org/officeDocument/2006/relationships/slideMaster" Target="slideMasters/slideMaster3.xml"/><Relationship Id="rId214" Type="http://schemas.openxmlformats.org/officeDocument/2006/relationships/theme" Target="theme/theme1.xml"/><Relationship Id="rId25" Type="http://schemas.openxmlformats.org/officeDocument/2006/relationships/slide" Target="slides/slide9.xml"/><Relationship Id="rId46" Type="http://schemas.openxmlformats.org/officeDocument/2006/relationships/slide" Target="slides/slide30.xml"/><Relationship Id="rId67" Type="http://schemas.openxmlformats.org/officeDocument/2006/relationships/slide" Target="slides/slide51.xml"/><Relationship Id="rId116" Type="http://schemas.openxmlformats.org/officeDocument/2006/relationships/slide" Target="slides/slide100.xml"/><Relationship Id="rId137" Type="http://schemas.openxmlformats.org/officeDocument/2006/relationships/slide" Target="slides/slide121.xml"/><Relationship Id="rId158" Type="http://schemas.openxmlformats.org/officeDocument/2006/relationships/slide" Target="slides/slide142.xml"/><Relationship Id="rId20" Type="http://schemas.openxmlformats.org/officeDocument/2006/relationships/slide" Target="slides/slide4.xml"/><Relationship Id="rId41" Type="http://schemas.openxmlformats.org/officeDocument/2006/relationships/slide" Target="slides/slide25.xml"/><Relationship Id="rId62" Type="http://schemas.openxmlformats.org/officeDocument/2006/relationships/slide" Target="slides/slide46.xml"/><Relationship Id="rId83" Type="http://schemas.openxmlformats.org/officeDocument/2006/relationships/slide" Target="slides/slide67.xml"/><Relationship Id="rId88" Type="http://schemas.openxmlformats.org/officeDocument/2006/relationships/slide" Target="slides/slide72.xml"/><Relationship Id="rId111" Type="http://schemas.openxmlformats.org/officeDocument/2006/relationships/slide" Target="slides/slide95.xml"/><Relationship Id="rId132" Type="http://schemas.openxmlformats.org/officeDocument/2006/relationships/slide" Target="slides/slide116.xml"/><Relationship Id="rId153" Type="http://schemas.openxmlformats.org/officeDocument/2006/relationships/slide" Target="slides/slide137.xml"/><Relationship Id="rId174" Type="http://schemas.openxmlformats.org/officeDocument/2006/relationships/font" Target="fonts/font12.fntdata"/><Relationship Id="rId179" Type="http://schemas.openxmlformats.org/officeDocument/2006/relationships/font" Target="fonts/font17.fntdata"/><Relationship Id="rId195" Type="http://schemas.openxmlformats.org/officeDocument/2006/relationships/font" Target="fonts/font33.fntdata"/><Relationship Id="rId209" Type="http://schemas.openxmlformats.org/officeDocument/2006/relationships/font" Target="fonts/font47.fntdata"/><Relationship Id="rId190" Type="http://schemas.openxmlformats.org/officeDocument/2006/relationships/font" Target="fonts/font28.fntdata"/><Relationship Id="rId204" Type="http://schemas.openxmlformats.org/officeDocument/2006/relationships/font" Target="fonts/font42.fntdata"/><Relationship Id="rId15" Type="http://schemas.openxmlformats.org/officeDocument/2006/relationships/slideMaster" Target="slideMasters/slideMaster15.xml"/><Relationship Id="rId36" Type="http://schemas.openxmlformats.org/officeDocument/2006/relationships/slide" Target="slides/slide20.xml"/><Relationship Id="rId57" Type="http://schemas.openxmlformats.org/officeDocument/2006/relationships/slide" Target="slides/slide41.xml"/><Relationship Id="rId106" Type="http://schemas.openxmlformats.org/officeDocument/2006/relationships/slide" Target="slides/slide90.xml"/><Relationship Id="rId127" Type="http://schemas.openxmlformats.org/officeDocument/2006/relationships/slide" Target="slides/slide111.xml"/><Relationship Id="rId10" Type="http://schemas.openxmlformats.org/officeDocument/2006/relationships/slideMaster" Target="slideMasters/slideMaster10.xml"/><Relationship Id="rId31" Type="http://schemas.openxmlformats.org/officeDocument/2006/relationships/slide" Target="slides/slide15.xml"/><Relationship Id="rId52" Type="http://schemas.openxmlformats.org/officeDocument/2006/relationships/slide" Target="slides/slide36.xml"/><Relationship Id="rId73" Type="http://schemas.openxmlformats.org/officeDocument/2006/relationships/slide" Target="slides/slide57.xml"/><Relationship Id="rId78" Type="http://schemas.openxmlformats.org/officeDocument/2006/relationships/slide" Target="slides/slide62.xml"/><Relationship Id="rId94" Type="http://schemas.openxmlformats.org/officeDocument/2006/relationships/slide" Target="slides/slide78.xml"/><Relationship Id="rId99" Type="http://schemas.openxmlformats.org/officeDocument/2006/relationships/slide" Target="slides/slide83.xml"/><Relationship Id="rId101" Type="http://schemas.openxmlformats.org/officeDocument/2006/relationships/slide" Target="slides/slide85.xml"/><Relationship Id="rId122" Type="http://schemas.openxmlformats.org/officeDocument/2006/relationships/slide" Target="slides/slide106.xml"/><Relationship Id="rId143" Type="http://schemas.openxmlformats.org/officeDocument/2006/relationships/slide" Target="slides/slide127.xml"/><Relationship Id="rId148" Type="http://schemas.openxmlformats.org/officeDocument/2006/relationships/slide" Target="slides/slide132.xml"/><Relationship Id="rId164" Type="http://schemas.openxmlformats.org/officeDocument/2006/relationships/font" Target="fonts/font2.fntdata"/><Relationship Id="rId169" Type="http://schemas.openxmlformats.org/officeDocument/2006/relationships/font" Target="fonts/font7.fntdata"/><Relationship Id="rId185" Type="http://schemas.openxmlformats.org/officeDocument/2006/relationships/font" Target="fonts/font23.fntdata"/><Relationship Id="rId4" Type="http://schemas.openxmlformats.org/officeDocument/2006/relationships/slideMaster" Target="slideMasters/slideMaster4.xml"/><Relationship Id="rId9" Type="http://schemas.openxmlformats.org/officeDocument/2006/relationships/slideMaster" Target="slideMasters/slideMaster9.xml"/><Relationship Id="rId180" Type="http://schemas.openxmlformats.org/officeDocument/2006/relationships/font" Target="fonts/font18.fntdata"/><Relationship Id="rId210" Type="http://schemas.openxmlformats.org/officeDocument/2006/relationships/font" Target="fonts/font48.fntdata"/><Relationship Id="rId215" Type="http://schemas.openxmlformats.org/officeDocument/2006/relationships/tableStyles" Target="tableStyles.xml"/><Relationship Id="rId26" Type="http://schemas.openxmlformats.org/officeDocument/2006/relationships/slide" Target="slides/slide10.xml"/><Relationship Id="rId47" Type="http://schemas.openxmlformats.org/officeDocument/2006/relationships/slide" Target="slides/slide31.xml"/><Relationship Id="rId68" Type="http://schemas.openxmlformats.org/officeDocument/2006/relationships/slide" Target="slides/slide52.xml"/><Relationship Id="rId89" Type="http://schemas.openxmlformats.org/officeDocument/2006/relationships/slide" Target="slides/slide73.xml"/><Relationship Id="rId112" Type="http://schemas.openxmlformats.org/officeDocument/2006/relationships/slide" Target="slides/slide96.xml"/><Relationship Id="rId133" Type="http://schemas.openxmlformats.org/officeDocument/2006/relationships/slide" Target="slides/slide117.xml"/><Relationship Id="rId154" Type="http://schemas.openxmlformats.org/officeDocument/2006/relationships/slide" Target="slides/slide138.xml"/><Relationship Id="rId175" Type="http://schemas.openxmlformats.org/officeDocument/2006/relationships/font" Target="fonts/font13.fntdata"/><Relationship Id="rId196" Type="http://schemas.openxmlformats.org/officeDocument/2006/relationships/font" Target="fonts/font34.fntdata"/><Relationship Id="rId200" Type="http://schemas.openxmlformats.org/officeDocument/2006/relationships/font" Target="fonts/font38.fntdata"/><Relationship Id="rId16" Type="http://schemas.openxmlformats.org/officeDocument/2006/relationships/slideMaster" Target="slideMasters/slideMaster16.xml"/></Relationships>
</file>

<file path=ppt/diagrams/colors1.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05E4696-CE36-40FB-8726-EC24909286A6}" type="doc">
      <dgm:prSet loTypeId="urn:microsoft.com/office/officeart/2005/8/layout/vList6" loCatId="list" qsTypeId="urn:microsoft.com/office/officeart/2005/8/quickstyle/simple1#4" qsCatId="simple" csTypeId="urn:microsoft.com/office/officeart/2005/8/colors/colorful1#2" csCatId="colorful" phldr="1"/>
      <dgm:spPr/>
      <dgm:t>
        <a:bodyPr/>
        <a:lstStyle/>
        <a:p>
          <a:endParaRPr lang="zh-TW" altLang="en-US"/>
        </a:p>
      </dgm:t>
    </dgm:pt>
    <dgm:pt modelId="{B625F2EB-10E5-4149-8948-148379F6CACA}">
      <dgm:prSet phldrT="[文字]" custT="1"/>
      <dgm:spPr>
        <a:solidFill>
          <a:schemeClr val="accent2">
            <a:lumMod val="75000"/>
          </a:schemeClr>
        </a:solidFill>
      </dgm:spPr>
      <dgm:t>
        <a:bodyPr/>
        <a:lstStyle/>
        <a:p>
          <a:r>
            <a:rPr lang="zh-TW" altLang="en-US" sz="3600" b="1" cap="none" spc="0" dirty="0">
              <a:ln w="19050">
                <a:prstDash val="solid"/>
              </a:ln>
              <a:effectLst>
                <a:outerShdw blurRad="50000" dist="50800" dir="7500000" algn="tl">
                  <a:srgbClr val="000000">
                    <a:shade val="5000"/>
                    <a:alpha val="35000"/>
                  </a:srgbClr>
                </a:outerShdw>
              </a:effectLst>
              <a:latin typeface="微軟正黑體" pitchFamily="34" charset="-120"/>
              <a:ea typeface="微軟正黑體" pitchFamily="34" charset="-120"/>
            </a:rPr>
            <a:t>均衡發展</a:t>
          </a:r>
        </a:p>
      </dgm:t>
    </dgm:pt>
    <dgm:pt modelId="{4538D5EC-F26F-48D5-A6E0-75ECE2C745A7}" type="parTrans" cxnId="{DE954ED6-D966-4ADE-B96B-11239B33A9DE}">
      <dgm:prSet/>
      <dgm:spPr/>
      <dgm:t>
        <a:bodyPr/>
        <a:lstStyle/>
        <a:p>
          <a:endParaRPr lang="zh-TW" altLang="en-US">
            <a:solidFill>
              <a:schemeClr val="tx1"/>
            </a:solidFill>
          </a:endParaRPr>
        </a:p>
      </dgm:t>
    </dgm:pt>
    <dgm:pt modelId="{F6CBCB96-AAC9-4331-A6E3-92D55FF819FA}" type="sibTrans" cxnId="{DE954ED6-D966-4ADE-B96B-11239B33A9DE}">
      <dgm:prSet/>
      <dgm:spPr/>
      <dgm:t>
        <a:bodyPr/>
        <a:lstStyle/>
        <a:p>
          <a:endParaRPr lang="zh-TW" altLang="en-US">
            <a:solidFill>
              <a:schemeClr val="tx1"/>
            </a:solidFill>
          </a:endParaRPr>
        </a:p>
      </dgm:t>
    </dgm:pt>
    <dgm:pt modelId="{C0BA452B-58F9-4D08-9C12-EE745668566A}">
      <dgm:prSet phldrT="[文字]" custT="1"/>
      <dgm:spPr>
        <a:solidFill>
          <a:schemeClr val="accent2">
            <a:lumMod val="75000"/>
          </a:schemeClr>
        </a:solidFill>
        <a:ln>
          <a:solidFill>
            <a:srgbClr val="008000"/>
          </a:solidFill>
        </a:ln>
      </dgm:spPr>
      <dgm:t>
        <a:bodyPr/>
        <a:lstStyle/>
        <a:p>
          <a:r>
            <a:rPr lang="zh-TW" altLang="en-US" sz="3600" b="1" cap="none" spc="0" dirty="0">
              <a:ln w="19050">
                <a:prstDash val="solid"/>
              </a:ln>
              <a:effectLst>
                <a:outerShdw blurRad="50000" dist="50800" dir="7500000" algn="tl">
                  <a:srgbClr val="000000">
                    <a:shade val="5000"/>
                    <a:alpha val="35000"/>
                  </a:srgbClr>
                </a:outerShdw>
              </a:effectLst>
              <a:latin typeface="微軟正黑體" pitchFamily="34" charset="-120"/>
              <a:ea typeface="微軟正黑體" pitchFamily="34" charset="-120"/>
            </a:rPr>
            <a:t>多元學習</a:t>
          </a:r>
        </a:p>
      </dgm:t>
    </dgm:pt>
    <dgm:pt modelId="{288EAFA3-7AFA-4E08-9F83-DD1D789A95C9}" type="sibTrans" cxnId="{098F245B-042A-4729-A996-24DD4446AD25}">
      <dgm:prSet/>
      <dgm:spPr/>
      <dgm:t>
        <a:bodyPr/>
        <a:lstStyle/>
        <a:p>
          <a:endParaRPr lang="zh-TW" altLang="en-US">
            <a:solidFill>
              <a:schemeClr val="tx1"/>
            </a:solidFill>
          </a:endParaRPr>
        </a:p>
      </dgm:t>
    </dgm:pt>
    <dgm:pt modelId="{F0D173E7-34E4-45CD-8598-B168AA3E55AE}" type="parTrans" cxnId="{098F245B-042A-4729-A996-24DD4446AD25}">
      <dgm:prSet/>
      <dgm:spPr/>
      <dgm:t>
        <a:bodyPr/>
        <a:lstStyle/>
        <a:p>
          <a:endParaRPr lang="zh-TW" altLang="en-US">
            <a:solidFill>
              <a:schemeClr val="tx1"/>
            </a:solidFill>
          </a:endParaRPr>
        </a:p>
      </dgm:t>
    </dgm:pt>
    <dgm:pt modelId="{19249124-F0DD-4A7E-A6ED-2EC7309F368E}">
      <dgm:prSet phldrT="[文字]" custT="1"/>
      <dgm:spPr>
        <a:solidFill>
          <a:schemeClr val="accent2">
            <a:lumMod val="20000"/>
            <a:lumOff val="80000"/>
            <a:alpha val="90000"/>
          </a:schemeClr>
        </a:solidFill>
        <a:ln>
          <a:solidFill>
            <a:srgbClr val="9966FF">
              <a:alpha val="90000"/>
            </a:srgbClr>
          </a:solidFill>
        </a:ln>
      </dgm:spPr>
      <dgm:t>
        <a:bodyPr anchor="ctr"/>
        <a:lstStyle/>
        <a:p>
          <a:pPr algn="ctr"/>
          <a:r>
            <a:rPr lang="zh-TW" altLang="en-US" sz="2000" b="1" u="sng" dirty="0">
              <a:latin typeface="微軟正黑體" pitchFamily="34" charset="-120"/>
              <a:ea typeface="微軟正黑體" pitchFamily="34" charset="-120"/>
            </a:rPr>
            <a:t>採計</a:t>
          </a:r>
          <a:r>
            <a:rPr lang="en-US" altLang="zh-TW" sz="2000" b="1" u="sng" dirty="0">
              <a:solidFill>
                <a:srgbClr val="FF0000"/>
              </a:solidFill>
              <a:latin typeface="微軟正黑體" pitchFamily="34" charset="-120"/>
              <a:ea typeface="微軟正黑體" pitchFamily="34" charset="-120"/>
            </a:rPr>
            <a:t>30</a:t>
          </a:r>
          <a:r>
            <a:rPr lang="zh-TW" altLang="en-US" sz="2000" b="1" u="sng" dirty="0">
              <a:latin typeface="微軟正黑體" pitchFamily="34" charset="-120"/>
              <a:ea typeface="微軟正黑體" pitchFamily="34" charset="-120"/>
            </a:rPr>
            <a:t>分</a:t>
          </a:r>
        </a:p>
      </dgm:t>
    </dgm:pt>
    <dgm:pt modelId="{10AC73A9-FE8C-49C0-8B57-082B3D964D3F}" type="sibTrans" cxnId="{87D4FEEE-CC21-4C22-87C8-4DCFCB83206E}">
      <dgm:prSet/>
      <dgm:spPr/>
      <dgm:t>
        <a:bodyPr/>
        <a:lstStyle/>
        <a:p>
          <a:endParaRPr lang="zh-TW" altLang="en-US">
            <a:solidFill>
              <a:schemeClr val="tx1"/>
            </a:solidFill>
          </a:endParaRPr>
        </a:p>
      </dgm:t>
    </dgm:pt>
    <dgm:pt modelId="{7F6AF54F-00ED-444A-B0F9-39340F8718BE}" type="parTrans" cxnId="{87D4FEEE-CC21-4C22-87C8-4DCFCB83206E}">
      <dgm:prSet/>
      <dgm:spPr/>
      <dgm:t>
        <a:bodyPr/>
        <a:lstStyle/>
        <a:p>
          <a:endParaRPr lang="zh-TW" altLang="en-US">
            <a:solidFill>
              <a:schemeClr val="tx1"/>
            </a:solidFill>
          </a:endParaRPr>
        </a:p>
      </dgm:t>
    </dgm:pt>
    <dgm:pt modelId="{BF3883D0-7001-44C2-901B-A585C73FBE5F}">
      <dgm:prSet phldrT="[文字]" custT="1"/>
      <dgm:spPr>
        <a:solidFill>
          <a:schemeClr val="accent2">
            <a:lumMod val="20000"/>
            <a:lumOff val="80000"/>
            <a:alpha val="90000"/>
          </a:schemeClr>
        </a:solidFill>
        <a:ln>
          <a:solidFill>
            <a:srgbClr val="008000">
              <a:alpha val="90000"/>
            </a:srgbClr>
          </a:solidFill>
        </a:ln>
      </dgm:spPr>
      <dgm:t>
        <a:bodyPr anchor="ctr"/>
        <a:lstStyle/>
        <a:p>
          <a:r>
            <a:rPr lang="zh-TW" altLang="en-US" sz="2000" b="1" u="sng" dirty="0">
              <a:latin typeface="微軟正黑體" pitchFamily="34" charset="-120"/>
              <a:ea typeface="微軟正黑體" pitchFamily="34" charset="-120"/>
            </a:rPr>
            <a:t>採計</a:t>
          </a:r>
          <a:r>
            <a:rPr lang="en-US" altLang="zh-TW" sz="2000" b="1" u="sng" dirty="0">
              <a:solidFill>
                <a:srgbClr val="FF0000"/>
              </a:solidFill>
              <a:latin typeface="微軟正黑體" pitchFamily="34" charset="-120"/>
              <a:ea typeface="微軟正黑體" pitchFamily="34" charset="-120"/>
            </a:rPr>
            <a:t>40</a:t>
          </a:r>
          <a:r>
            <a:rPr lang="zh-TW" altLang="en-US" sz="2000" b="1" u="sng" dirty="0">
              <a:latin typeface="微軟正黑體" pitchFamily="34" charset="-120"/>
              <a:ea typeface="微軟正黑體" pitchFamily="34" charset="-120"/>
            </a:rPr>
            <a:t>分</a:t>
          </a:r>
        </a:p>
      </dgm:t>
    </dgm:pt>
    <dgm:pt modelId="{BB0400D1-699A-4D9A-8473-DB385D4EF011}" type="sibTrans" cxnId="{6E3925E8-3950-49DD-B576-1730647D7EB2}">
      <dgm:prSet/>
      <dgm:spPr/>
      <dgm:t>
        <a:bodyPr/>
        <a:lstStyle/>
        <a:p>
          <a:endParaRPr lang="zh-TW" altLang="en-US">
            <a:solidFill>
              <a:schemeClr val="tx1"/>
            </a:solidFill>
          </a:endParaRPr>
        </a:p>
      </dgm:t>
    </dgm:pt>
    <dgm:pt modelId="{B5525506-3FA0-4083-BB46-A2AC44E20EED}" type="parTrans" cxnId="{6E3925E8-3950-49DD-B576-1730647D7EB2}">
      <dgm:prSet/>
      <dgm:spPr/>
      <dgm:t>
        <a:bodyPr/>
        <a:lstStyle/>
        <a:p>
          <a:endParaRPr lang="zh-TW" altLang="en-US">
            <a:solidFill>
              <a:schemeClr val="tx1"/>
            </a:solidFill>
          </a:endParaRPr>
        </a:p>
      </dgm:t>
    </dgm:pt>
    <dgm:pt modelId="{33D1DF83-6FA8-491B-AE46-8C5470B6695B}">
      <dgm:prSet phldrT="[文字]" custT="1"/>
      <dgm:spPr>
        <a:solidFill>
          <a:srgbClr val="FF6699"/>
        </a:solidFill>
      </dgm:spPr>
      <dgm:t>
        <a:bodyPr/>
        <a:lstStyle/>
        <a:p>
          <a:r>
            <a:rPr lang="zh-TW" altLang="en-US" sz="3600" b="1" cap="none" spc="0" dirty="0">
              <a:ln w="19050">
                <a:prstDash val="solid"/>
              </a:ln>
              <a:effectLst>
                <a:outerShdw blurRad="50000" dist="50800" dir="7500000" algn="tl">
                  <a:srgbClr val="000000">
                    <a:shade val="5000"/>
                    <a:alpha val="35000"/>
                  </a:srgbClr>
                </a:outerShdw>
              </a:effectLst>
              <a:latin typeface="微軟正黑體" pitchFamily="34" charset="-120"/>
              <a:ea typeface="微軟正黑體" pitchFamily="34" charset="-120"/>
            </a:rPr>
            <a:t>教育會考</a:t>
          </a:r>
        </a:p>
      </dgm:t>
    </dgm:pt>
    <dgm:pt modelId="{26971985-E956-48B4-8640-A3266AF6487F}" type="parTrans" cxnId="{FAC25FA9-73F4-4151-9AB1-14B2A6F7D99B}">
      <dgm:prSet/>
      <dgm:spPr/>
      <dgm:t>
        <a:bodyPr/>
        <a:lstStyle/>
        <a:p>
          <a:endParaRPr lang="zh-TW" altLang="en-US">
            <a:solidFill>
              <a:schemeClr val="tx1"/>
            </a:solidFill>
          </a:endParaRPr>
        </a:p>
      </dgm:t>
    </dgm:pt>
    <dgm:pt modelId="{20706A68-CA4F-4245-B745-AD5B3F276025}" type="sibTrans" cxnId="{FAC25FA9-73F4-4151-9AB1-14B2A6F7D99B}">
      <dgm:prSet/>
      <dgm:spPr/>
      <dgm:t>
        <a:bodyPr/>
        <a:lstStyle/>
        <a:p>
          <a:endParaRPr lang="zh-TW" altLang="en-US">
            <a:solidFill>
              <a:schemeClr val="tx1"/>
            </a:solidFill>
          </a:endParaRPr>
        </a:p>
      </dgm:t>
    </dgm:pt>
    <dgm:pt modelId="{5ACA794B-7619-4EA6-A915-1A29521C5590}">
      <dgm:prSet phldrT="[文字]" custT="1"/>
      <dgm:spPr>
        <a:solidFill>
          <a:schemeClr val="accent2">
            <a:lumMod val="20000"/>
            <a:lumOff val="80000"/>
            <a:alpha val="90000"/>
          </a:schemeClr>
        </a:solidFill>
        <a:ln>
          <a:solidFill>
            <a:srgbClr val="FF6699">
              <a:alpha val="90000"/>
            </a:srgbClr>
          </a:solidFill>
        </a:ln>
      </dgm:spPr>
      <dgm:t>
        <a:bodyPr lIns="39600" rIns="0" anchor="ctr"/>
        <a:lstStyle/>
        <a:p>
          <a:pPr marL="252000" algn="l">
            <a:spcBef>
              <a:spcPts val="200"/>
            </a:spcBef>
          </a:pPr>
          <a:r>
            <a:rPr lang="zh-TW" altLang="en-US" sz="2000" b="1" u="sng" dirty="0">
              <a:latin typeface="微軟正黑體" pitchFamily="34" charset="-120"/>
              <a:ea typeface="微軟正黑體" pitchFamily="34" charset="-120"/>
            </a:rPr>
            <a:t>採計</a:t>
          </a:r>
          <a:r>
            <a:rPr lang="en-US" altLang="zh-TW" sz="2000" b="1" u="sng" dirty="0">
              <a:solidFill>
                <a:srgbClr val="FF0000"/>
              </a:solidFill>
              <a:latin typeface="微軟正黑體" pitchFamily="34" charset="-120"/>
              <a:ea typeface="微軟正黑體" pitchFamily="34" charset="-120"/>
            </a:rPr>
            <a:t>30</a:t>
          </a:r>
          <a:r>
            <a:rPr lang="zh-TW" altLang="en-US" sz="2000" b="1" u="sng" dirty="0">
              <a:latin typeface="微軟正黑體" pitchFamily="34" charset="-120"/>
              <a:ea typeface="微軟正黑體" pitchFamily="34" charset="-120"/>
            </a:rPr>
            <a:t>分</a:t>
          </a:r>
          <a:endParaRPr lang="zh-TW" altLang="en-US" sz="2000" dirty="0">
            <a:latin typeface="微軟正黑體" pitchFamily="34" charset="-120"/>
            <a:ea typeface="微軟正黑體" pitchFamily="34" charset="-120"/>
          </a:endParaRPr>
        </a:p>
      </dgm:t>
    </dgm:pt>
    <dgm:pt modelId="{2D0225E2-6BD3-4B84-9D92-A2D917DC64A4}" type="sibTrans" cxnId="{D7CB9603-4DEC-4CE0-9854-2308A7D4ACCA}">
      <dgm:prSet/>
      <dgm:spPr/>
      <dgm:t>
        <a:bodyPr/>
        <a:lstStyle/>
        <a:p>
          <a:endParaRPr lang="zh-TW" altLang="en-US">
            <a:solidFill>
              <a:schemeClr val="tx1"/>
            </a:solidFill>
          </a:endParaRPr>
        </a:p>
      </dgm:t>
    </dgm:pt>
    <dgm:pt modelId="{32282500-FB3A-4304-91B5-CDB2E162DBBD}" type="parTrans" cxnId="{D7CB9603-4DEC-4CE0-9854-2308A7D4ACCA}">
      <dgm:prSet/>
      <dgm:spPr/>
      <dgm:t>
        <a:bodyPr/>
        <a:lstStyle/>
        <a:p>
          <a:endParaRPr lang="zh-TW" altLang="en-US">
            <a:solidFill>
              <a:schemeClr val="tx1"/>
            </a:solidFill>
          </a:endParaRPr>
        </a:p>
      </dgm:t>
    </dgm:pt>
    <dgm:pt modelId="{FF8D0DE0-7183-4802-A472-D51DF5A0C91C}">
      <dgm:prSet phldrT="[文字]" custT="1"/>
      <dgm:spPr>
        <a:solidFill>
          <a:schemeClr val="accent2">
            <a:lumMod val="20000"/>
            <a:lumOff val="80000"/>
            <a:alpha val="90000"/>
          </a:schemeClr>
        </a:solidFill>
        <a:ln>
          <a:solidFill>
            <a:srgbClr val="9966FF">
              <a:alpha val="90000"/>
            </a:srgbClr>
          </a:solidFill>
        </a:ln>
      </dgm:spPr>
      <dgm:t>
        <a:bodyPr anchor="ctr"/>
        <a:lstStyle/>
        <a:p>
          <a:pPr algn="ctr"/>
          <a:r>
            <a:rPr lang="zh-TW" altLang="en-US" sz="2000" dirty="0">
              <a:latin typeface="微軟正黑體" pitchFamily="34" charset="-120"/>
              <a:ea typeface="微軟正黑體" pitchFamily="34" charset="-120"/>
            </a:rPr>
            <a:t>總分</a:t>
          </a:r>
          <a:r>
            <a:rPr lang="en-US" altLang="zh-TW" sz="2000" dirty="0">
              <a:latin typeface="微軟正黑體" pitchFamily="34" charset="-120"/>
              <a:ea typeface="微軟正黑體" pitchFamily="34" charset="-120"/>
            </a:rPr>
            <a:t>35</a:t>
          </a:r>
          <a:r>
            <a:rPr lang="zh-TW" altLang="en-US" sz="2000" dirty="0">
              <a:latin typeface="微軟正黑體" pitchFamily="34" charset="-120"/>
              <a:ea typeface="微軟正黑體" pitchFamily="34" charset="-120"/>
            </a:rPr>
            <a:t>分</a:t>
          </a:r>
        </a:p>
      </dgm:t>
    </dgm:pt>
    <dgm:pt modelId="{D36406B9-0E8F-42DA-8278-1758A98C6133}" type="parTrans" cxnId="{89B086EC-A8B6-4CAE-ACE9-C7149DFA28B7}">
      <dgm:prSet/>
      <dgm:spPr/>
      <dgm:t>
        <a:bodyPr/>
        <a:lstStyle/>
        <a:p>
          <a:endParaRPr lang="zh-TW" altLang="en-US">
            <a:solidFill>
              <a:schemeClr val="tx1"/>
            </a:solidFill>
          </a:endParaRPr>
        </a:p>
      </dgm:t>
    </dgm:pt>
    <dgm:pt modelId="{530C475B-951E-4ADF-9023-BB44AC0D2AC6}" type="sibTrans" cxnId="{89B086EC-A8B6-4CAE-ACE9-C7149DFA28B7}">
      <dgm:prSet/>
      <dgm:spPr/>
      <dgm:t>
        <a:bodyPr/>
        <a:lstStyle/>
        <a:p>
          <a:endParaRPr lang="zh-TW" altLang="en-US">
            <a:solidFill>
              <a:schemeClr val="tx1"/>
            </a:solidFill>
          </a:endParaRPr>
        </a:p>
      </dgm:t>
    </dgm:pt>
    <dgm:pt modelId="{82089FB6-1069-40A4-A70D-663009CAC143}">
      <dgm:prSet phldrT="[文字]" custT="1"/>
      <dgm:spPr>
        <a:solidFill>
          <a:schemeClr val="accent2">
            <a:lumMod val="20000"/>
            <a:lumOff val="80000"/>
            <a:alpha val="90000"/>
          </a:schemeClr>
        </a:solidFill>
        <a:ln>
          <a:solidFill>
            <a:srgbClr val="008000">
              <a:alpha val="90000"/>
            </a:srgbClr>
          </a:solidFill>
        </a:ln>
      </dgm:spPr>
      <dgm:t>
        <a:bodyPr anchor="ctr"/>
        <a:lstStyle/>
        <a:p>
          <a:r>
            <a:rPr lang="zh-TW" altLang="en-US" sz="2000" dirty="0">
              <a:latin typeface="微軟正黑體" pitchFamily="34" charset="-120"/>
              <a:ea typeface="微軟正黑體" pitchFamily="34" charset="-120"/>
            </a:rPr>
            <a:t>總分</a:t>
          </a:r>
          <a:r>
            <a:rPr lang="en-US" altLang="zh-TW" sz="2000" dirty="0">
              <a:latin typeface="微軟正黑體" pitchFamily="34" charset="-120"/>
              <a:ea typeface="微軟正黑體" pitchFamily="34" charset="-120"/>
            </a:rPr>
            <a:t>54</a:t>
          </a:r>
          <a:r>
            <a:rPr lang="zh-TW" altLang="en-US" sz="2000" dirty="0">
              <a:latin typeface="微軟正黑體" pitchFamily="34" charset="-120"/>
              <a:ea typeface="微軟正黑體" pitchFamily="34" charset="-120"/>
            </a:rPr>
            <a:t>分</a:t>
          </a:r>
        </a:p>
      </dgm:t>
    </dgm:pt>
    <dgm:pt modelId="{30E778EF-CB4F-4134-807F-3F99E87F8A13}" type="parTrans" cxnId="{24AF1BD1-829D-4895-ABC1-3C3826106667}">
      <dgm:prSet/>
      <dgm:spPr/>
      <dgm:t>
        <a:bodyPr/>
        <a:lstStyle/>
        <a:p>
          <a:endParaRPr lang="zh-TW" altLang="en-US">
            <a:solidFill>
              <a:schemeClr val="tx1"/>
            </a:solidFill>
          </a:endParaRPr>
        </a:p>
      </dgm:t>
    </dgm:pt>
    <dgm:pt modelId="{273D7343-E26D-48D8-B684-5E4ACA35AC45}" type="sibTrans" cxnId="{24AF1BD1-829D-4895-ABC1-3C3826106667}">
      <dgm:prSet/>
      <dgm:spPr/>
      <dgm:t>
        <a:bodyPr/>
        <a:lstStyle/>
        <a:p>
          <a:endParaRPr lang="zh-TW" altLang="en-US">
            <a:solidFill>
              <a:schemeClr val="tx1"/>
            </a:solidFill>
          </a:endParaRPr>
        </a:p>
      </dgm:t>
    </dgm:pt>
    <dgm:pt modelId="{4E63D85C-3837-4D2B-B9A0-FCAAE26FC636}" type="pres">
      <dgm:prSet presAssocID="{205E4696-CE36-40FB-8726-EC24909286A6}" presName="Name0" presStyleCnt="0">
        <dgm:presLayoutVars>
          <dgm:dir/>
          <dgm:animLvl val="lvl"/>
          <dgm:resizeHandles/>
        </dgm:presLayoutVars>
      </dgm:prSet>
      <dgm:spPr/>
      <dgm:t>
        <a:bodyPr/>
        <a:lstStyle/>
        <a:p>
          <a:endParaRPr lang="zh-TW" altLang="en-US"/>
        </a:p>
      </dgm:t>
    </dgm:pt>
    <dgm:pt modelId="{ED551B06-B7DE-448B-B9EE-0C60CE3408D6}" type="pres">
      <dgm:prSet presAssocID="{B625F2EB-10E5-4149-8948-148379F6CACA}" presName="linNode" presStyleCnt="0"/>
      <dgm:spPr/>
    </dgm:pt>
    <dgm:pt modelId="{50818BBC-F477-4D9E-837A-21259D15C457}" type="pres">
      <dgm:prSet presAssocID="{B625F2EB-10E5-4149-8948-148379F6CACA}" presName="parentShp" presStyleLbl="node1" presStyleIdx="0" presStyleCnt="3" custScaleX="429168">
        <dgm:presLayoutVars>
          <dgm:bulletEnabled val="1"/>
        </dgm:presLayoutVars>
      </dgm:prSet>
      <dgm:spPr/>
      <dgm:t>
        <a:bodyPr/>
        <a:lstStyle/>
        <a:p>
          <a:endParaRPr lang="zh-TW" altLang="en-US"/>
        </a:p>
      </dgm:t>
    </dgm:pt>
    <dgm:pt modelId="{3F539567-1F23-4E76-A758-5A862BB9EFFC}" type="pres">
      <dgm:prSet presAssocID="{B625F2EB-10E5-4149-8948-148379F6CACA}" presName="childShp" presStyleLbl="bgAccFollowNode1" presStyleIdx="0" presStyleCnt="3" custScaleX="239653">
        <dgm:presLayoutVars>
          <dgm:bulletEnabled val="1"/>
        </dgm:presLayoutVars>
      </dgm:prSet>
      <dgm:spPr/>
      <dgm:t>
        <a:bodyPr/>
        <a:lstStyle/>
        <a:p>
          <a:endParaRPr lang="zh-TW" altLang="en-US"/>
        </a:p>
      </dgm:t>
    </dgm:pt>
    <dgm:pt modelId="{25541B67-E6BB-4A55-AB99-60DBC347093E}" type="pres">
      <dgm:prSet presAssocID="{F6CBCB96-AAC9-4331-A6E3-92D55FF819FA}" presName="spacing" presStyleCnt="0"/>
      <dgm:spPr/>
    </dgm:pt>
    <dgm:pt modelId="{670EE82C-C216-48D5-9379-19F889DB8888}" type="pres">
      <dgm:prSet presAssocID="{C0BA452B-58F9-4D08-9C12-EE745668566A}" presName="linNode" presStyleCnt="0"/>
      <dgm:spPr/>
    </dgm:pt>
    <dgm:pt modelId="{09D89B46-01BD-4CE7-8FF2-34FB9ACC1234}" type="pres">
      <dgm:prSet presAssocID="{C0BA452B-58F9-4D08-9C12-EE745668566A}" presName="parentShp" presStyleLbl="node1" presStyleIdx="1" presStyleCnt="3" custScaleX="452908" custLinFactNeighborX="-29" custLinFactNeighborY="2676">
        <dgm:presLayoutVars>
          <dgm:bulletEnabled val="1"/>
        </dgm:presLayoutVars>
      </dgm:prSet>
      <dgm:spPr/>
      <dgm:t>
        <a:bodyPr/>
        <a:lstStyle/>
        <a:p>
          <a:endParaRPr lang="zh-TW" altLang="en-US"/>
        </a:p>
      </dgm:t>
    </dgm:pt>
    <dgm:pt modelId="{B9BF2826-A93F-484E-809F-0952285A6A23}" type="pres">
      <dgm:prSet presAssocID="{C0BA452B-58F9-4D08-9C12-EE745668566A}" presName="childShp" presStyleLbl="bgAccFollowNode1" presStyleIdx="1" presStyleCnt="3" custScaleX="267472">
        <dgm:presLayoutVars>
          <dgm:bulletEnabled val="1"/>
        </dgm:presLayoutVars>
      </dgm:prSet>
      <dgm:spPr/>
      <dgm:t>
        <a:bodyPr/>
        <a:lstStyle/>
        <a:p>
          <a:endParaRPr lang="zh-TW" altLang="en-US"/>
        </a:p>
      </dgm:t>
    </dgm:pt>
    <dgm:pt modelId="{FC401293-0E6F-4BE0-9B3D-3779AF0E7BDB}" type="pres">
      <dgm:prSet presAssocID="{288EAFA3-7AFA-4E08-9F83-DD1D789A95C9}" presName="spacing" presStyleCnt="0"/>
      <dgm:spPr/>
    </dgm:pt>
    <dgm:pt modelId="{18881F29-BE38-41C9-9182-D08C73E20DEA}" type="pres">
      <dgm:prSet presAssocID="{33D1DF83-6FA8-491B-AE46-8C5470B6695B}" presName="linNode" presStyleCnt="0"/>
      <dgm:spPr/>
    </dgm:pt>
    <dgm:pt modelId="{BDD9785E-5988-4D9A-BEBF-25DE815D2930}" type="pres">
      <dgm:prSet presAssocID="{33D1DF83-6FA8-491B-AE46-8C5470B6695B}" presName="parentShp" presStyleLbl="node1" presStyleIdx="2" presStyleCnt="3" custScaleX="448986" custLinFactNeighborX="-1546" custLinFactNeighborY="845">
        <dgm:presLayoutVars>
          <dgm:bulletEnabled val="1"/>
        </dgm:presLayoutVars>
      </dgm:prSet>
      <dgm:spPr/>
      <dgm:t>
        <a:bodyPr/>
        <a:lstStyle/>
        <a:p>
          <a:endParaRPr lang="zh-TW" altLang="en-US"/>
        </a:p>
      </dgm:t>
    </dgm:pt>
    <dgm:pt modelId="{413D0A37-9639-43F8-AAA7-6563C960F0FF}" type="pres">
      <dgm:prSet presAssocID="{33D1DF83-6FA8-491B-AE46-8C5470B6695B}" presName="childShp" presStyleLbl="bgAccFollowNode1" presStyleIdx="2" presStyleCnt="3" custScaleX="280507" custLinFactNeighborX="-11258" custLinFactNeighborY="845">
        <dgm:presLayoutVars>
          <dgm:bulletEnabled val="1"/>
        </dgm:presLayoutVars>
      </dgm:prSet>
      <dgm:spPr/>
      <dgm:t>
        <a:bodyPr/>
        <a:lstStyle/>
        <a:p>
          <a:endParaRPr lang="zh-TW" altLang="en-US"/>
        </a:p>
      </dgm:t>
    </dgm:pt>
  </dgm:ptLst>
  <dgm:cxnLst>
    <dgm:cxn modelId="{FAC25FA9-73F4-4151-9AB1-14B2A6F7D99B}" srcId="{205E4696-CE36-40FB-8726-EC24909286A6}" destId="{33D1DF83-6FA8-491B-AE46-8C5470B6695B}" srcOrd="2" destOrd="0" parTransId="{26971985-E956-48B4-8640-A3266AF6487F}" sibTransId="{20706A68-CA4F-4245-B745-AD5B3F276025}"/>
    <dgm:cxn modelId="{89B086EC-A8B6-4CAE-ACE9-C7149DFA28B7}" srcId="{B625F2EB-10E5-4149-8948-148379F6CACA}" destId="{FF8D0DE0-7183-4802-A472-D51DF5A0C91C}" srcOrd="1" destOrd="0" parTransId="{D36406B9-0E8F-42DA-8278-1758A98C6133}" sibTransId="{530C475B-951E-4ADF-9023-BB44AC0D2AC6}"/>
    <dgm:cxn modelId="{59260755-0F99-4EB0-90E8-7769E27F69FD}" type="presOf" srcId="{19249124-F0DD-4A7E-A6ED-2EC7309F368E}" destId="{3F539567-1F23-4E76-A758-5A862BB9EFFC}" srcOrd="0" destOrd="0" presId="urn:microsoft.com/office/officeart/2005/8/layout/vList6"/>
    <dgm:cxn modelId="{964FF816-0981-4B0D-AD59-315DCD287DA3}" type="presOf" srcId="{33D1DF83-6FA8-491B-AE46-8C5470B6695B}" destId="{BDD9785E-5988-4D9A-BEBF-25DE815D2930}" srcOrd="0" destOrd="0" presId="urn:microsoft.com/office/officeart/2005/8/layout/vList6"/>
    <dgm:cxn modelId="{098F245B-042A-4729-A996-24DD4446AD25}" srcId="{205E4696-CE36-40FB-8726-EC24909286A6}" destId="{C0BA452B-58F9-4D08-9C12-EE745668566A}" srcOrd="1" destOrd="0" parTransId="{F0D173E7-34E4-45CD-8598-B168AA3E55AE}" sibTransId="{288EAFA3-7AFA-4E08-9F83-DD1D789A95C9}"/>
    <dgm:cxn modelId="{DE954ED6-D966-4ADE-B96B-11239B33A9DE}" srcId="{205E4696-CE36-40FB-8726-EC24909286A6}" destId="{B625F2EB-10E5-4149-8948-148379F6CACA}" srcOrd="0" destOrd="0" parTransId="{4538D5EC-F26F-48D5-A6E0-75ECE2C745A7}" sibTransId="{F6CBCB96-AAC9-4331-A6E3-92D55FF819FA}"/>
    <dgm:cxn modelId="{34BB5600-8908-478E-8FEB-9189F49F0292}" type="presOf" srcId="{C0BA452B-58F9-4D08-9C12-EE745668566A}" destId="{09D89B46-01BD-4CE7-8FF2-34FB9ACC1234}" srcOrd="0" destOrd="0" presId="urn:microsoft.com/office/officeart/2005/8/layout/vList6"/>
    <dgm:cxn modelId="{53C379C8-19E7-402A-A5CE-DAC7B545E84E}" type="presOf" srcId="{82089FB6-1069-40A4-A70D-663009CAC143}" destId="{B9BF2826-A93F-484E-809F-0952285A6A23}" srcOrd="0" destOrd="1" presId="urn:microsoft.com/office/officeart/2005/8/layout/vList6"/>
    <dgm:cxn modelId="{87D4FEEE-CC21-4C22-87C8-4DCFCB83206E}" srcId="{B625F2EB-10E5-4149-8948-148379F6CACA}" destId="{19249124-F0DD-4A7E-A6ED-2EC7309F368E}" srcOrd="0" destOrd="0" parTransId="{7F6AF54F-00ED-444A-B0F9-39340F8718BE}" sibTransId="{10AC73A9-FE8C-49C0-8B57-082B3D964D3F}"/>
    <dgm:cxn modelId="{34E03C0B-F17B-4E21-8272-D97CA8DFCAD7}" type="presOf" srcId="{205E4696-CE36-40FB-8726-EC24909286A6}" destId="{4E63D85C-3837-4D2B-B9A0-FCAAE26FC636}" srcOrd="0" destOrd="0" presId="urn:microsoft.com/office/officeart/2005/8/layout/vList6"/>
    <dgm:cxn modelId="{24AF1BD1-829D-4895-ABC1-3C3826106667}" srcId="{C0BA452B-58F9-4D08-9C12-EE745668566A}" destId="{82089FB6-1069-40A4-A70D-663009CAC143}" srcOrd="1" destOrd="0" parTransId="{30E778EF-CB4F-4134-807F-3F99E87F8A13}" sibTransId="{273D7343-E26D-48D8-B684-5E4ACA35AC45}"/>
    <dgm:cxn modelId="{6E3925E8-3950-49DD-B576-1730647D7EB2}" srcId="{C0BA452B-58F9-4D08-9C12-EE745668566A}" destId="{BF3883D0-7001-44C2-901B-A585C73FBE5F}" srcOrd="0" destOrd="0" parTransId="{B5525506-3FA0-4083-BB46-A2AC44E20EED}" sibTransId="{BB0400D1-699A-4D9A-8473-DB385D4EF011}"/>
    <dgm:cxn modelId="{4C2E529B-7F29-47B3-A7BF-310DCDD520AF}" type="presOf" srcId="{5ACA794B-7619-4EA6-A915-1A29521C5590}" destId="{413D0A37-9639-43F8-AAA7-6563C960F0FF}" srcOrd="0" destOrd="0" presId="urn:microsoft.com/office/officeart/2005/8/layout/vList6"/>
    <dgm:cxn modelId="{24D5014D-AC0B-42D9-BC1B-60CD23B02B1E}" type="presOf" srcId="{BF3883D0-7001-44C2-901B-A585C73FBE5F}" destId="{B9BF2826-A93F-484E-809F-0952285A6A23}" srcOrd="0" destOrd="0" presId="urn:microsoft.com/office/officeart/2005/8/layout/vList6"/>
    <dgm:cxn modelId="{D7CB9603-4DEC-4CE0-9854-2308A7D4ACCA}" srcId="{33D1DF83-6FA8-491B-AE46-8C5470B6695B}" destId="{5ACA794B-7619-4EA6-A915-1A29521C5590}" srcOrd="0" destOrd="0" parTransId="{32282500-FB3A-4304-91B5-CDB2E162DBBD}" sibTransId="{2D0225E2-6BD3-4B84-9D92-A2D917DC64A4}"/>
    <dgm:cxn modelId="{980D52BF-AFA7-4CFE-B322-2A5D7B97F9E2}" type="presOf" srcId="{B625F2EB-10E5-4149-8948-148379F6CACA}" destId="{50818BBC-F477-4D9E-837A-21259D15C457}" srcOrd="0" destOrd="0" presId="urn:microsoft.com/office/officeart/2005/8/layout/vList6"/>
    <dgm:cxn modelId="{0F4826AB-5162-4253-8CDE-F86E89B64C2A}" type="presOf" srcId="{FF8D0DE0-7183-4802-A472-D51DF5A0C91C}" destId="{3F539567-1F23-4E76-A758-5A862BB9EFFC}" srcOrd="0" destOrd="1" presId="urn:microsoft.com/office/officeart/2005/8/layout/vList6"/>
    <dgm:cxn modelId="{7F4E0942-3BD5-47AA-AD18-F939BE4D52C6}" type="presParOf" srcId="{4E63D85C-3837-4D2B-B9A0-FCAAE26FC636}" destId="{ED551B06-B7DE-448B-B9EE-0C60CE3408D6}" srcOrd="0" destOrd="0" presId="urn:microsoft.com/office/officeart/2005/8/layout/vList6"/>
    <dgm:cxn modelId="{1719B134-B581-40AA-A1DD-B86045D77F20}" type="presParOf" srcId="{ED551B06-B7DE-448B-B9EE-0C60CE3408D6}" destId="{50818BBC-F477-4D9E-837A-21259D15C457}" srcOrd="0" destOrd="0" presId="urn:microsoft.com/office/officeart/2005/8/layout/vList6"/>
    <dgm:cxn modelId="{B5D1DAE7-0B5F-42C8-B748-2547821F59CB}" type="presParOf" srcId="{ED551B06-B7DE-448B-B9EE-0C60CE3408D6}" destId="{3F539567-1F23-4E76-A758-5A862BB9EFFC}" srcOrd="1" destOrd="0" presId="urn:microsoft.com/office/officeart/2005/8/layout/vList6"/>
    <dgm:cxn modelId="{89F69599-3B46-4930-891F-674E051E7816}" type="presParOf" srcId="{4E63D85C-3837-4D2B-B9A0-FCAAE26FC636}" destId="{25541B67-E6BB-4A55-AB99-60DBC347093E}" srcOrd="1" destOrd="0" presId="urn:microsoft.com/office/officeart/2005/8/layout/vList6"/>
    <dgm:cxn modelId="{59A5448F-07C6-4D16-8324-EE499206318B}" type="presParOf" srcId="{4E63D85C-3837-4D2B-B9A0-FCAAE26FC636}" destId="{670EE82C-C216-48D5-9379-19F889DB8888}" srcOrd="2" destOrd="0" presId="urn:microsoft.com/office/officeart/2005/8/layout/vList6"/>
    <dgm:cxn modelId="{8329C9E2-A18B-440B-8C4C-B4BEE9521C52}" type="presParOf" srcId="{670EE82C-C216-48D5-9379-19F889DB8888}" destId="{09D89B46-01BD-4CE7-8FF2-34FB9ACC1234}" srcOrd="0" destOrd="0" presId="urn:microsoft.com/office/officeart/2005/8/layout/vList6"/>
    <dgm:cxn modelId="{7BAF32F8-BD61-494B-9303-E6B92F1E35C7}" type="presParOf" srcId="{670EE82C-C216-48D5-9379-19F889DB8888}" destId="{B9BF2826-A93F-484E-809F-0952285A6A23}" srcOrd="1" destOrd="0" presId="urn:microsoft.com/office/officeart/2005/8/layout/vList6"/>
    <dgm:cxn modelId="{E4A92D2B-9E73-4E08-95A6-4186D2CB2AC0}" type="presParOf" srcId="{4E63D85C-3837-4D2B-B9A0-FCAAE26FC636}" destId="{FC401293-0E6F-4BE0-9B3D-3779AF0E7BDB}" srcOrd="3" destOrd="0" presId="urn:microsoft.com/office/officeart/2005/8/layout/vList6"/>
    <dgm:cxn modelId="{1FF37426-CB5B-49C3-B5C5-119538CC2B46}" type="presParOf" srcId="{4E63D85C-3837-4D2B-B9A0-FCAAE26FC636}" destId="{18881F29-BE38-41C9-9182-D08C73E20DEA}" srcOrd="4" destOrd="0" presId="urn:microsoft.com/office/officeart/2005/8/layout/vList6"/>
    <dgm:cxn modelId="{C65EE7C4-DD05-4252-86A1-F3608E3AFCC9}" type="presParOf" srcId="{18881F29-BE38-41C9-9182-D08C73E20DEA}" destId="{BDD9785E-5988-4D9A-BEBF-25DE815D2930}" srcOrd="0" destOrd="0" presId="urn:microsoft.com/office/officeart/2005/8/layout/vList6"/>
    <dgm:cxn modelId="{894BBC1E-B4CE-4D69-8842-2DF15C30F532}" type="presParOf" srcId="{18881F29-BE38-41C9-9182-D08C73E20DEA}" destId="{413D0A37-9639-43F8-AAA7-6563C960F0FF}" srcOrd="1" destOrd="0" presId="urn:microsoft.com/office/officeart/2005/8/layout/vList6"/>
  </dgm:cxnLst>
  <dgm:bg>
    <a:noFill/>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05E4696-CE36-40FB-8726-EC24909286A6}" type="doc">
      <dgm:prSet loTypeId="urn:microsoft.com/office/officeart/2005/8/layout/vList6" loCatId="list" qsTypeId="urn:microsoft.com/office/officeart/2005/8/quickstyle/simple1#5" qsCatId="simple" csTypeId="urn:microsoft.com/office/officeart/2005/8/colors/accent4_2" csCatId="accent4" phldr="1"/>
      <dgm:spPr/>
      <dgm:t>
        <a:bodyPr/>
        <a:lstStyle/>
        <a:p>
          <a:endParaRPr lang="zh-TW" altLang="en-US"/>
        </a:p>
      </dgm:t>
    </dgm:pt>
    <dgm:pt modelId="{B625F2EB-10E5-4149-8948-148379F6CACA}">
      <dgm:prSet phldrT="[文字]" custT="1"/>
      <dgm:spPr>
        <a:solidFill>
          <a:srgbClr val="9966FF"/>
        </a:solidFill>
      </dgm:spPr>
      <dgm:t>
        <a:bodyPr/>
        <a:lstStyle/>
        <a:p>
          <a:r>
            <a:rPr lang="zh-TW" altLang="en-US" sz="3600" b="1" dirty="0">
              <a:latin typeface="微軟正黑體" pitchFamily="34" charset="-120"/>
              <a:ea typeface="微軟正黑體" pitchFamily="34" charset="-120"/>
            </a:rPr>
            <a:t>均衡發展</a:t>
          </a:r>
        </a:p>
      </dgm:t>
    </dgm:pt>
    <dgm:pt modelId="{4538D5EC-F26F-48D5-A6E0-75ECE2C745A7}" type="parTrans" cxnId="{DE954ED6-D966-4ADE-B96B-11239B33A9DE}">
      <dgm:prSet/>
      <dgm:spPr/>
      <dgm:t>
        <a:bodyPr/>
        <a:lstStyle/>
        <a:p>
          <a:endParaRPr lang="zh-TW" altLang="en-US"/>
        </a:p>
      </dgm:t>
    </dgm:pt>
    <dgm:pt modelId="{F6CBCB96-AAC9-4331-A6E3-92D55FF819FA}" type="sibTrans" cxnId="{DE954ED6-D966-4ADE-B96B-11239B33A9DE}">
      <dgm:prSet/>
      <dgm:spPr/>
      <dgm:t>
        <a:bodyPr/>
        <a:lstStyle/>
        <a:p>
          <a:endParaRPr lang="zh-TW" altLang="en-US"/>
        </a:p>
      </dgm:t>
    </dgm:pt>
    <dgm:pt modelId="{4E63D85C-3837-4D2B-B9A0-FCAAE26FC636}" type="pres">
      <dgm:prSet presAssocID="{205E4696-CE36-40FB-8726-EC24909286A6}" presName="Name0" presStyleCnt="0">
        <dgm:presLayoutVars>
          <dgm:dir/>
          <dgm:animLvl val="lvl"/>
          <dgm:resizeHandles/>
        </dgm:presLayoutVars>
      </dgm:prSet>
      <dgm:spPr/>
      <dgm:t>
        <a:bodyPr/>
        <a:lstStyle/>
        <a:p>
          <a:endParaRPr lang="zh-TW" altLang="en-US"/>
        </a:p>
      </dgm:t>
    </dgm:pt>
    <dgm:pt modelId="{ED551B06-B7DE-448B-B9EE-0C60CE3408D6}" type="pres">
      <dgm:prSet presAssocID="{B625F2EB-10E5-4149-8948-148379F6CACA}" presName="linNode" presStyleCnt="0"/>
      <dgm:spPr/>
    </dgm:pt>
    <dgm:pt modelId="{50818BBC-F477-4D9E-837A-21259D15C457}" type="pres">
      <dgm:prSet presAssocID="{B625F2EB-10E5-4149-8948-148379F6CACA}" presName="parentShp" presStyleLbl="node1" presStyleIdx="0" presStyleCnt="1" custScaleX="249543" custLinFactNeighborX="-1994" custLinFactNeighborY="7313">
        <dgm:presLayoutVars>
          <dgm:bulletEnabled val="1"/>
        </dgm:presLayoutVars>
      </dgm:prSet>
      <dgm:spPr/>
      <dgm:t>
        <a:bodyPr/>
        <a:lstStyle/>
        <a:p>
          <a:endParaRPr lang="zh-TW" altLang="en-US"/>
        </a:p>
      </dgm:t>
    </dgm:pt>
    <dgm:pt modelId="{3F539567-1F23-4E76-A758-5A862BB9EFFC}" type="pres">
      <dgm:prSet presAssocID="{B625F2EB-10E5-4149-8948-148379F6CACA}" presName="childShp" presStyleLbl="bgAccFollowNode1" presStyleIdx="0" presStyleCnt="1" custScaleX="242077" custScaleY="100098">
        <dgm:presLayoutVars>
          <dgm:bulletEnabled val="1"/>
        </dgm:presLayoutVars>
      </dgm:prSet>
      <dgm:spPr>
        <a:ln>
          <a:solidFill>
            <a:srgbClr val="9966FF">
              <a:alpha val="90000"/>
            </a:srgbClr>
          </a:solidFill>
        </a:ln>
      </dgm:spPr>
    </dgm:pt>
  </dgm:ptLst>
  <dgm:cxnLst>
    <dgm:cxn modelId="{DE954ED6-D966-4ADE-B96B-11239B33A9DE}" srcId="{205E4696-CE36-40FB-8726-EC24909286A6}" destId="{B625F2EB-10E5-4149-8948-148379F6CACA}" srcOrd="0" destOrd="0" parTransId="{4538D5EC-F26F-48D5-A6E0-75ECE2C745A7}" sibTransId="{F6CBCB96-AAC9-4331-A6E3-92D55FF819FA}"/>
    <dgm:cxn modelId="{21B52A69-2FC7-49C4-AE9D-D3AF00BF587C}" type="presOf" srcId="{B625F2EB-10E5-4149-8948-148379F6CACA}" destId="{50818BBC-F477-4D9E-837A-21259D15C457}" srcOrd="0" destOrd="0" presId="urn:microsoft.com/office/officeart/2005/8/layout/vList6"/>
    <dgm:cxn modelId="{2C8AB4DF-D074-46D6-A1FE-8E029B3A0C8B}" type="presOf" srcId="{205E4696-CE36-40FB-8726-EC24909286A6}" destId="{4E63D85C-3837-4D2B-B9A0-FCAAE26FC636}" srcOrd="0" destOrd="0" presId="urn:microsoft.com/office/officeart/2005/8/layout/vList6"/>
    <dgm:cxn modelId="{61AB0BAA-AF3E-46C7-871C-C920FC4A37BA}" type="presParOf" srcId="{4E63D85C-3837-4D2B-B9A0-FCAAE26FC636}" destId="{ED551B06-B7DE-448B-B9EE-0C60CE3408D6}" srcOrd="0" destOrd="0" presId="urn:microsoft.com/office/officeart/2005/8/layout/vList6"/>
    <dgm:cxn modelId="{D7FA7AAB-D64B-480B-9921-E97186997DB2}" type="presParOf" srcId="{ED551B06-B7DE-448B-B9EE-0C60CE3408D6}" destId="{50818BBC-F477-4D9E-837A-21259D15C457}" srcOrd="0" destOrd="0" presId="urn:microsoft.com/office/officeart/2005/8/layout/vList6"/>
    <dgm:cxn modelId="{39024687-9FCD-45FA-BABE-4EDEF3C74FDC}" type="presParOf" srcId="{ED551B06-B7DE-448B-B9EE-0C60CE3408D6}" destId="{3F539567-1F23-4E76-A758-5A862BB9EFFC}" srcOrd="1" destOrd="0" presId="urn:microsoft.com/office/officeart/2005/8/layout/vList6"/>
  </dgm:cxnLst>
  <dgm:bg>
    <a:noFill/>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05E4696-CE36-40FB-8726-EC24909286A6}" type="doc">
      <dgm:prSet loTypeId="urn:microsoft.com/office/officeart/2005/8/layout/vList6" loCatId="list" qsTypeId="urn:microsoft.com/office/officeart/2005/8/quickstyle/simple1#5" qsCatId="simple" csTypeId="urn:microsoft.com/office/officeart/2005/8/colors/accent4_2" csCatId="accent4" phldr="1"/>
      <dgm:spPr/>
      <dgm:t>
        <a:bodyPr/>
        <a:lstStyle/>
        <a:p>
          <a:endParaRPr lang="zh-TW" altLang="en-US"/>
        </a:p>
      </dgm:t>
    </dgm:pt>
    <dgm:pt modelId="{B625F2EB-10E5-4149-8948-148379F6CACA}">
      <dgm:prSet phldrT="[文字]" custT="1"/>
      <dgm:spPr>
        <a:solidFill>
          <a:srgbClr val="008000"/>
        </a:solidFill>
      </dgm:spPr>
      <dgm:t>
        <a:bodyPr/>
        <a:lstStyle/>
        <a:p>
          <a:r>
            <a:rPr lang="zh-TW" altLang="en-US" sz="3600" b="1" dirty="0">
              <a:latin typeface="微軟正黑體" pitchFamily="34" charset="-120"/>
              <a:ea typeface="微軟正黑體" pitchFamily="34" charset="-120"/>
            </a:rPr>
            <a:t>多元學習</a:t>
          </a:r>
        </a:p>
      </dgm:t>
    </dgm:pt>
    <dgm:pt modelId="{4538D5EC-F26F-48D5-A6E0-75ECE2C745A7}" type="parTrans" cxnId="{DE954ED6-D966-4ADE-B96B-11239B33A9DE}">
      <dgm:prSet/>
      <dgm:spPr/>
      <dgm:t>
        <a:bodyPr/>
        <a:lstStyle/>
        <a:p>
          <a:endParaRPr lang="zh-TW" altLang="en-US"/>
        </a:p>
      </dgm:t>
    </dgm:pt>
    <dgm:pt modelId="{F6CBCB96-AAC9-4331-A6E3-92D55FF819FA}" type="sibTrans" cxnId="{DE954ED6-D966-4ADE-B96B-11239B33A9DE}">
      <dgm:prSet/>
      <dgm:spPr/>
      <dgm:t>
        <a:bodyPr/>
        <a:lstStyle/>
        <a:p>
          <a:endParaRPr lang="zh-TW" altLang="en-US"/>
        </a:p>
      </dgm:t>
    </dgm:pt>
    <dgm:pt modelId="{4E63D85C-3837-4D2B-B9A0-FCAAE26FC636}" type="pres">
      <dgm:prSet presAssocID="{205E4696-CE36-40FB-8726-EC24909286A6}" presName="Name0" presStyleCnt="0">
        <dgm:presLayoutVars>
          <dgm:dir/>
          <dgm:animLvl val="lvl"/>
          <dgm:resizeHandles/>
        </dgm:presLayoutVars>
      </dgm:prSet>
      <dgm:spPr/>
      <dgm:t>
        <a:bodyPr/>
        <a:lstStyle/>
        <a:p>
          <a:endParaRPr lang="zh-TW" altLang="en-US"/>
        </a:p>
      </dgm:t>
    </dgm:pt>
    <dgm:pt modelId="{ED551B06-B7DE-448B-B9EE-0C60CE3408D6}" type="pres">
      <dgm:prSet presAssocID="{B625F2EB-10E5-4149-8948-148379F6CACA}" presName="linNode" presStyleCnt="0"/>
      <dgm:spPr/>
    </dgm:pt>
    <dgm:pt modelId="{50818BBC-F477-4D9E-837A-21259D15C457}" type="pres">
      <dgm:prSet presAssocID="{B625F2EB-10E5-4149-8948-148379F6CACA}" presName="parentShp" presStyleLbl="node1" presStyleIdx="0" presStyleCnt="1" custScaleX="249543">
        <dgm:presLayoutVars>
          <dgm:bulletEnabled val="1"/>
        </dgm:presLayoutVars>
      </dgm:prSet>
      <dgm:spPr/>
      <dgm:t>
        <a:bodyPr/>
        <a:lstStyle/>
        <a:p>
          <a:endParaRPr lang="zh-TW" altLang="en-US"/>
        </a:p>
      </dgm:t>
    </dgm:pt>
    <dgm:pt modelId="{3F539567-1F23-4E76-A758-5A862BB9EFFC}" type="pres">
      <dgm:prSet presAssocID="{B625F2EB-10E5-4149-8948-148379F6CACA}" presName="childShp" presStyleLbl="bgAccFollowNode1" presStyleIdx="0" presStyleCnt="1" custScaleX="242077" custScaleY="100098">
        <dgm:presLayoutVars>
          <dgm:bulletEnabled val="1"/>
        </dgm:presLayoutVars>
      </dgm:prSet>
      <dgm:spPr>
        <a:ln>
          <a:solidFill>
            <a:srgbClr val="008000">
              <a:alpha val="90000"/>
            </a:srgbClr>
          </a:solidFill>
        </a:ln>
      </dgm:spPr>
    </dgm:pt>
  </dgm:ptLst>
  <dgm:cxnLst>
    <dgm:cxn modelId="{911A5ED5-4F1D-41CA-8DE0-0873A7A4F9A3}" type="presOf" srcId="{205E4696-CE36-40FB-8726-EC24909286A6}" destId="{4E63D85C-3837-4D2B-B9A0-FCAAE26FC636}" srcOrd="0" destOrd="0" presId="urn:microsoft.com/office/officeart/2005/8/layout/vList6"/>
    <dgm:cxn modelId="{4D4C1639-726C-45AB-A07D-17AAF6E5653C}" type="presOf" srcId="{B625F2EB-10E5-4149-8948-148379F6CACA}" destId="{50818BBC-F477-4D9E-837A-21259D15C457}" srcOrd="0" destOrd="0" presId="urn:microsoft.com/office/officeart/2005/8/layout/vList6"/>
    <dgm:cxn modelId="{DE954ED6-D966-4ADE-B96B-11239B33A9DE}" srcId="{205E4696-CE36-40FB-8726-EC24909286A6}" destId="{B625F2EB-10E5-4149-8948-148379F6CACA}" srcOrd="0" destOrd="0" parTransId="{4538D5EC-F26F-48D5-A6E0-75ECE2C745A7}" sibTransId="{F6CBCB96-AAC9-4331-A6E3-92D55FF819FA}"/>
    <dgm:cxn modelId="{FE9C4A21-8E00-4546-83F6-13C58AD536AB}" type="presParOf" srcId="{4E63D85C-3837-4D2B-B9A0-FCAAE26FC636}" destId="{ED551B06-B7DE-448B-B9EE-0C60CE3408D6}" srcOrd="0" destOrd="0" presId="urn:microsoft.com/office/officeart/2005/8/layout/vList6"/>
    <dgm:cxn modelId="{CF7386AE-A812-4F87-9058-076B26A6DA9B}" type="presParOf" srcId="{ED551B06-B7DE-448B-B9EE-0C60CE3408D6}" destId="{50818BBC-F477-4D9E-837A-21259D15C457}" srcOrd="0" destOrd="0" presId="urn:microsoft.com/office/officeart/2005/8/layout/vList6"/>
    <dgm:cxn modelId="{1B6C5687-703D-4FDA-A2D5-EB4E934D69CE}" type="presParOf" srcId="{ED551B06-B7DE-448B-B9EE-0C60CE3408D6}" destId="{3F539567-1F23-4E76-A758-5A862BB9EFFC}" srcOrd="1" destOrd="0" presId="urn:microsoft.com/office/officeart/2005/8/layout/vList6"/>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05E4696-CE36-40FB-8726-EC24909286A6}" type="doc">
      <dgm:prSet loTypeId="urn:microsoft.com/office/officeart/2005/8/layout/vList6" loCatId="list" qsTypeId="urn:microsoft.com/office/officeart/2005/8/quickstyle/simple1#5" qsCatId="simple" csTypeId="urn:microsoft.com/office/officeart/2005/8/colors/accent4_2" csCatId="accent4" phldr="1"/>
      <dgm:spPr/>
      <dgm:t>
        <a:bodyPr/>
        <a:lstStyle/>
        <a:p>
          <a:endParaRPr lang="zh-TW" altLang="en-US"/>
        </a:p>
      </dgm:t>
    </dgm:pt>
    <dgm:pt modelId="{B625F2EB-10E5-4149-8948-148379F6CACA}">
      <dgm:prSet phldrT="[文字]" custT="1"/>
      <dgm:spPr>
        <a:solidFill>
          <a:srgbClr val="FF6699"/>
        </a:solidFill>
      </dgm:spPr>
      <dgm:t>
        <a:bodyPr/>
        <a:lstStyle/>
        <a:p>
          <a:r>
            <a:rPr lang="zh-TW" altLang="en-US" sz="3600" b="1" dirty="0">
              <a:latin typeface="微軟正黑體" pitchFamily="34" charset="-120"/>
              <a:ea typeface="微軟正黑體" pitchFamily="34" charset="-120"/>
            </a:rPr>
            <a:t>教育會考</a:t>
          </a:r>
        </a:p>
      </dgm:t>
    </dgm:pt>
    <dgm:pt modelId="{4538D5EC-F26F-48D5-A6E0-75ECE2C745A7}" type="parTrans" cxnId="{DE954ED6-D966-4ADE-B96B-11239B33A9DE}">
      <dgm:prSet/>
      <dgm:spPr/>
      <dgm:t>
        <a:bodyPr/>
        <a:lstStyle/>
        <a:p>
          <a:endParaRPr lang="zh-TW" altLang="en-US"/>
        </a:p>
      </dgm:t>
    </dgm:pt>
    <dgm:pt modelId="{F6CBCB96-AAC9-4331-A6E3-92D55FF819FA}" type="sibTrans" cxnId="{DE954ED6-D966-4ADE-B96B-11239B33A9DE}">
      <dgm:prSet/>
      <dgm:spPr/>
      <dgm:t>
        <a:bodyPr/>
        <a:lstStyle/>
        <a:p>
          <a:endParaRPr lang="zh-TW" altLang="en-US"/>
        </a:p>
      </dgm:t>
    </dgm:pt>
    <dgm:pt modelId="{4E63D85C-3837-4D2B-B9A0-FCAAE26FC636}" type="pres">
      <dgm:prSet presAssocID="{205E4696-CE36-40FB-8726-EC24909286A6}" presName="Name0" presStyleCnt="0">
        <dgm:presLayoutVars>
          <dgm:dir/>
          <dgm:animLvl val="lvl"/>
          <dgm:resizeHandles/>
        </dgm:presLayoutVars>
      </dgm:prSet>
      <dgm:spPr/>
      <dgm:t>
        <a:bodyPr/>
        <a:lstStyle/>
        <a:p>
          <a:endParaRPr lang="zh-TW" altLang="en-US"/>
        </a:p>
      </dgm:t>
    </dgm:pt>
    <dgm:pt modelId="{ED551B06-B7DE-448B-B9EE-0C60CE3408D6}" type="pres">
      <dgm:prSet presAssocID="{B625F2EB-10E5-4149-8948-148379F6CACA}" presName="linNode" presStyleCnt="0"/>
      <dgm:spPr/>
    </dgm:pt>
    <dgm:pt modelId="{50818BBC-F477-4D9E-837A-21259D15C457}" type="pres">
      <dgm:prSet presAssocID="{B625F2EB-10E5-4149-8948-148379F6CACA}" presName="parentShp" presStyleLbl="node1" presStyleIdx="0" presStyleCnt="1" custScaleX="249543">
        <dgm:presLayoutVars>
          <dgm:bulletEnabled val="1"/>
        </dgm:presLayoutVars>
      </dgm:prSet>
      <dgm:spPr/>
      <dgm:t>
        <a:bodyPr/>
        <a:lstStyle/>
        <a:p>
          <a:endParaRPr lang="zh-TW" altLang="en-US"/>
        </a:p>
      </dgm:t>
    </dgm:pt>
    <dgm:pt modelId="{3F539567-1F23-4E76-A758-5A862BB9EFFC}" type="pres">
      <dgm:prSet presAssocID="{B625F2EB-10E5-4149-8948-148379F6CACA}" presName="childShp" presStyleLbl="bgAccFollowNode1" presStyleIdx="0" presStyleCnt="1" custScaleX="242077" custScaleY="100098">
        <dgm:presLayoutVars>
          <dgm:bulletEnabled val="1"/>
        </dgm:presLayoutVars>
      </dgm:prSet>
      <dgm:spPr>
        <a:ln>
          <a:solidFill>
            <a:srgbClr val="FF6699">
              <a:alpha val="90000"/>
            </a:srgbClr>
          </a:solidFill>
        </a:ln>
      </dgm:spPr>
    </dgm:pt>
  </dgm:ptLst>
  <dgm:cxnLst>
    <dgm:cxn modelId="{455B3974-A927-4191-AD73-51520FD2AC74}" type="presOf" srcId="{205E4696-CE36-40FB-8726-EC24909286A6}" destId="{4E63D85C-3837-4D2B-B9A0-FCAAE26FC636}" srcOrd="0" destOrd="0" presId="urn:microsoft.com/office/officeart/2005/8/layout/vList6"/>
    <dgm:cxn modelId="{DE954ED6-D966-4ADE-B96B-11239B33A9DE}" srcId="{205E4696-CE36-40FB-8726-EC24909286A6}" destId="{B625F2EB-10E5-4149-8948-148379F6CACA}" srcOrd="0" destOrd="0" parTransId="{4538D5EC-F26F-48D5-A6E0-75ECE2C745A7}" sibTransId="{F6CBCB96-AAC9-4331-A6E3-92D55FF819FA}"/>
    <dgm:cxn modelId="{90381445-60EC-435A-8987-746D8DD9A803}" type="presOf" srcId="{B625F2EB-10E5-4149-8948-148379F6CACA}" destId="{50818BBC-F477-4D9E-837A-21259D15C457}" srcOrd="0" destOrd="0" presId="urn:microsoft.com/office/officeart/2005/8/layout/vList6"/>
    <dgm:cxn modelId="{5A696B6A-6D28-4D8B-A453-D9007F3C6271}" type="presParOf" srcId="{4E63D85C-3837-4D2B-B9A0-FCAAE26FC636}" destId="{ED551B06-B7DE-448B-B9EE-0C60CE3408D6}" srcOrd="0" destOrd="0" presId="urn:microsoft.com/office/officeart/2005/8/layout/vList6"/>
    <dgm:cxn modelId="{A6973F8D-C05F-478B-8904-34DB0A7B1F62}" type="presParOf" srcId="{ED551B06-B7DE-448B-B9EE-0C60CE3408D6}" destId="{50818BBC-F477-4D9E-837A-21259D15C457}" srcOrd="0" destOrd="0" presId="urn:microsoft.com/office/officeart/2005/8/layout/vList6"/>
    <dgm:cxn modelId="{C4DBF4A2-DE1A-487A-9371-FEE8443332FB}" type="presParOf" srcId="{ED551B06-B7DE-448B-B9EE-0C60CE3408D6}" destId="{3F539567-1F23-4E76-A758-5A862BB9EFFC}" srcOrd="1" destOrd="0" presId="urn:microsoft.com/office/officeart/2005/8/layout/vList6"/>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E800FEC-35EF-5A40-B8DD-43769C6C6A7B}" type="doc">
      <dgm:prSet loTypeId="urn:microsoft.com/office/officeart/2005/8/layout/vList2" loCatId="" qsTypeId="urn:microsoft.com/office/officeart/2005/8/quickstyle/simple5" qsCatId="simple" csTypeId="urn:microsoft.com/office/officeart/2005/8/colors/colorful4" csCatId="colorful" phldr="1"/>
      <dgm:spPr/>
      <dgm:t>
        <a:bodyPr/>
        <a:lstStyle/>
        <a:p>
          <a:endParaRPr lang="zh-TW" altLang="en-US"/>
        </a:p>
      </dgm:t>
    </dgm:pt>
    <dgm:pt modelId="{E6C76607-EA67-D24A-8051-DC398D12808D}">
      <dgm:prSet phldrT="[文字]" custT="1"/>
      <dgm:spPr/>
      <dgm:t>
        <a:bodyPr/>
        <a:lstStyle/>
        <a:p>
          <a:r>
            <a:rPr lang="en-US" altLang="zh-TW" sz="2400" b="1" dirty="0">
              <a:latin typeface="標楷體" pitchFamily="65" charset="-120"/>
              <a:ea typeface="標楷體" pitchFamily="65" charset="-120"/>
              <a:cs typeface="BiauKai"/>
            </a:rPr>
            <a:t>1.</a:t>
          </a:r>
          <a:r>
            <a:rPr lang="zh-TW" altLang="en-US" sz="2400" b="1" dirty="0">
              <a:latin typeface="標楷體" pitchFamily="65" charset="-120"/>
              <a:ea typeface="標楷體" pitchFamily="65" charset="-120"/>
              <a:cs typeface="BiauKai"/>
            </a:rPr>
            <a:t> 總積分</a:t>
          </a:r>
        </a:p>
      </dgm:t>
    </dgm:pt>
    <dgm:pt modelId="{44886999-F7B6-D04F-A70F-EB05FCA0C74D}" type="parTrans" cxnId="{5875A556-9BA7-D846-A0A5-0272E08631E7}">
      <dgm:prSet/>
      <dgm:spPr/>
      <dgm:t>
        <a:bodyPr/>
        <a:lstStyle/>
        <a:p>
          <a:endParaRPr lang="zh-TW" altLang="en-US" sz="2400" b="1">
            <a:solidFill>
              <a:schemeClr val="tx1"/>
            </a:solidFill>
            <a:latin typeface="標楷體" pitchFamily="65" charset="-120"/>
            <a:ea typeface="標楷體" pitchFamily="65" charset="-120"/>
            <a:cs typeface="BiauKai"/>
          </a:endParaRPr>
        </a:p>
      </dgm:t>
    </dgm:pt>
    <dgm:pt modelId="{CD199381-500C-044B-9C7D-E14F7D49130C}" type="sibTrans" cxnId="{5875A556-9BA7-D846-A0A5-0272E08631E7}">
      <dgm:prSet/>
      <dgm:spPr/>
      <dgm:t>
        <a:bodyPr/>
        <a:lstStyle/>
        <a:p>
          <a:endParaRPr lang="zh-TW" altLang="en-US" sz="2400" b="1">
            <a:solidFill>
              <a:schemeClr val="tx1"/>
            </a:solidFill>
            <a:latin typeface="標楷體" pitchFamily="65" charset="-120"/>
            <a:ea typeface="標楷體" pitchFamily="65" charset="-120"/>
            <a:cs typeface="BiauKai"/>
          </a:endParaRPr>
        </a:p>
      </dgm:t>
    </dgm:pt>
    <dgm:pt modelId="{954C1C09-3937-5C4E-AE8D-8661AFFB808F}">
      <dgm:prSet phldrT="[文字]" custT="1"/>
      <dgm:spPr/>
      <dgm:t>
        <a:bodyPr/>
        <a:lstStyle/>
        <a:p>
          <a:r>
            <a:rPr lang="en-US" altLang="zh-TW" sz="2400" b="1" dirty="0">
              <a:latin typeface="標楷體" pitchFamily="65" charset="-120"/>
              <a:ea typeface="標楷體" pitchFamily="65" charset="-120"/>
              <a:cs typeface="BiauKai"/>
            </a:rPr>
            <a:t>6.</a:t>
          </a:r>
          <a:r>
            <a:rPr lang="zh-TW" altLang="en-US" sz="2400" b="1" dirty="0">
              <a:latin typeface="標楷體" pitchFamily="65" charset="-120"/>
              <a:ea typeface="標楷體" pitchFamily="65" charset="-120"/>
              <a:cs typeface="BiauKai"/>
            </a:rPr>
            <a:t> 會考換算積分之總分</a:t>
          </a:r>
        </a:p>
      </dgm:t>
    </dgm:pt>
    <dgm:pt modelId="{F38504AA-609A-484C-BAD5-73EBBDB5693B}" type="parTrans" cxnId="{C3AE66C6-08BD-3543-B0B0-3A1EB66657BA}">
      <dgm:prSet/>
      <dgm:spPr/>
      <dgm:t>
        <a:bodyPr/>
        <a:lstStyle/>
        <a:p>
          <a:endParaRPr lang="zh-TW" altLang="en-US" sz="2400" b="1">
            <a:solidFill>
              <a:schemeClr val="tx1"/>
            </a:solidFill>
            <a:latin typeface="標楷體" pitchFamily="65" charset="-120"/>
            <a:ea typeface="標楷體" pitchFamily="65" charset="-120"/>
            <a:cs typeface="BiauKai"/>
          </a:endParaRPr>
        </a:p>
      </dgm:t>
    </dgm:pt>
    <dgm:pt modelId="{7DAC6118-2BFC-9C4F-8807-2895CBEBDF1E}" type="sibTrans" cxnId="{C3AE66C6-08BD-3543-B0B0-3A1EB66657BA}">
      <dgm:prSet/>
      <dgm:spPr/>
      <dgm:t>
        <a:bodyPr/>
        <a:lstStyle/>
        <a:p>
          <a:endParaRPr lang="zh-TW" altLang="en-US" sz="2400" b="1">
            <a:solidFill>
              <a:schemeClr val="tx1"/>
            </a:solidFill>
            <a:latin typeface="標楷體" pitchFamily="65" charset="-120"/>
            <a:ea typeface="標楷體" pitchFamily="65" charset="-120"/>
            <a:cs typeface="BiauKai"/>
          </a:endParaRPr>
        </a:p>
      </dgm:t>
    </dgm:pt>
    <dgm:pt modelId="{D212270C-67FC-114A-8DD0-ACBA260BAC52}">
      <dgm:prSet custT="1"/>
      <dgm:spPr/>
      <dgm:t>
        <a:bodyPr/>
        <a:lstStyle/>
        <a:p>
          <a:r>
            <a:rPr lang="en-US" altLang="zh-TW" sz="2400" b="1" dirty="0">
              <a:latin typeface="標楷體" pitchFamily="65" charset="-120"/>
              <a:ea typeface="標楷體" pitchFamily="65" charset="-120"/>
              <a:cs typeface="BiauKai"/>
            </a:rPr>
            <a:t>3.</a:t>
          </a:r>
          <a:r>
            <a:rPr lang="zh-TW" altLang="en-US" sz="2400" b="1" dirty="0">
              <a:latin typeface="標楷體" pitchFamily="65" charset="-120"/>
              <a:ea typeface="標楷體" pitchFamily="65" charset="-120"/>
              <a:cs typeface="BiauKai"/>
            </a:rPr>
            <a:t> 扶助弱勢分數</a:t>
          </a:r>
        </a:p>
      </dgm:t>
    </dgm:pt>
    <dgm:pt modelId="{762CAB98-2664-9E48-9CAC-2637BC09D6EA}" type="parTrans" cxnId="{141D07D5-68FB-5440-B807-96AE6CCDC689}">
      <dgm:prSet/>
      <dgm:spPr/>
      <dgm:t>
        <a:bodyPr/>
        <a:lstStyle/>
        <a:p>
          <a:endParaRPr lang="zh-TW" altLang="en-US" sz="2400" b="1">
            <a:solidFill>
              <a:schemeClr val="tx1"/>
            </a:solidFill>
            <a:latin typeface="標楷體" pitchFamily="65" charset="-120"/>
            <a:ea typeface="標楷體" pitchFamily="65" charset="-120"/>
            <a:cs typeface="BiauKai"/>
          </a:endParaRPr>
        </a:p>
      </dgm:t>
    </dgm:pt>
    <dgm:pt modelId="{25925FC2-2B25-014D-8E38-C8DFB0C0A680}" type="sibTrans" cxnId="{141D07D5-68FB-5440-B807-96AE6CCDC689}">
      <dgm:prSet/>
      <dgm:spPr/>
      <dgm:t>
        <a:bodyPr/>
        <a:lstStyle/>
        <a:p>
          <a:endParaRPr lang="zh-TW" altLang="en-US" sz="2400" b="1">
            <a:solidFill>
              <a:schemeClr val="tx1"/>
            </a:solidFill>
            <a:latin typeface="標楷體" pitchFamily="65" charset="-120"/>
            <a:ea typeface="標楷體" pitchFamily="65" charset="-120"/>
            <a:cs typeface="BiauKai"/>
          </a:endParaRPr>
        </a:p>
      </dgm:t>
    </dgm:pt>
    <dgm:pt modelId="{723A2B26-0E2D-294E-A4D1-CCB4D18CC984}">
      <dgm:prSet custT="1"/>
      <dgm:spPr/>
      <dgm:t>
        <a:bodyPr/>
        <a:lstStyle/>
        <a:p>
          <a:r>
            <a:rPr lang="en-US" altLang="zh-TW" sz="2400" b="1" dirty="0">
              <a:latin typeface="標楷體" pitchFamily="65" charset="-120"/>
              <a:ea typeface="標楷體" pitchFamily="65" charset="-120"/>
              <a:cs typeface="BiauKai"/>
            </a:rPr>
            <a:t>7. </a:t>
          </a:r>
          <a:r>
            <a:rPr lang="zh-TW" altLang="en-US" sz="2400" b="1" dirty="0">
              <a:latin typeface="標楷體" pitchFamily="65" charset="-120"/>
              <a:ea typeface="標楷體" pitchFamily="65" charset="-120"/>
              <a:cs typeface="BiauKai"/>
            </a:rPr>
            <a:t>會考標示加總</a:t>
          </a:r>
          <a:r>
            <a:rPr lang="en-US" altLang="zh-TW" sz="2400" b="1" dirty="0">
              <a:latin typeface="標楷體" pitchFamily="65" charset="-120"/>
              <a:ea typeface="標楷體" pitchFamily="65" charset="-120"/>
              <a:cs typeface="BiauKai"/>
            </a:rPr>
            <a:t>(</a:t>
          </a:r>
          <a:r>
            <a:rPr lang="zh-TW" altLang="en-US" sz="2400" b="1" dirty="0">
              <a:latin typeface="標楷體" pitchFamily="65" charset="-120"/>
              <a:ea typeface="標楷體" pitchFamily="65" charset="-120"/>
              <a:cs typeface="BiauKai"/>
            </a:rPr>
            <a:t>先比</a:t>
          </a:r>
          <a:r>
            <a:rPr lang="en-US" altLang="zh-TW" sz="2400" b="1" dirty="0">
              <a:latin typeface="標楷體" pitchFamily="65" charset="-120"/>
              <a:ea typeface="標楷體" pitchFamily="65" charset="-120"/>
              <a:cs typeface="BiauKai"/>
            </a:rPr>
            <a:t>A</a:t>
          </a:r>
          <a:r>
            <a:rPr lang="zh-TW" altLang="en-US" sz="2400" b="1" dirty="0">
              <a:latin typeface="標楷體" pitchFamily="65" charset="-120"/>
              <a:ea typeface="標楷體" pitchFamily="65" charset="-120"/>
              <a:cs typeface="BiauKai"/>
            </a:rPr>
            <a:t>，再比</a:t>
          </a:r>
          <a:r>
            <a:rPr lang="en-US" altLang="zh-TW" sz="2400" b="1" dirty="0">
              <a:latin typeface="標楷體" pitchFamily="65" charset="-120"/>
              <a:ea typeface="標楷體" pitchFamily="65" charset="-120"/>
              <a:cs typeface="BiauKai"/>
            </a:rPr>
            <a:t>B)</a:t>
          </a:r>
        </a:p>
      </dgm:t>
    </dgm:pt>
    <dgm:pt modelId="{C57C9141-FFF8-9D40-B2D5-8241A052490F}" type="parTrans" cxnId="{BD2DE3E0-52C0-E540-ABB0-C2A22C7671AA}">
      <dgm:prSet/>
      <dgm:spPr/>
      <dgm:t>
        <a:bodyPr/>
        <a:lstStyle/>
        <a:p>
          <a:endParaRPr lang="zh-TW" altLang="en-US" sz="2400" b="1">
            <a:solidFill>
              <a:schemeClr val="tx1"/>
            </a:solidFill>
            <a:latin typeface="標楷體" pitchFamily="65" charset="-120"/>
            <a:ea typeface="標楷體" pitchFamily="65" charset="-120"/>
            <a:cs typeface="BiauKai"/>
          </a:endParaRPr>
        </a:p>
      </dgm:t>
    </dgm:pt>
    <dgm:pt modelId="{8D8CCDC2-ECD2-0640-AC96-309BC6E25BCA}" type="sibTrans" cxnId="{BD2DE3E0-52C0-E540-ABB0-C2A22C7671AA}">
      <dgm:prSet/>
      <dgm:spPr/>
      <dgm:t>
        <a:bodyPr/>
        <a:lstStyle/>
        <a:p>
          <a:endParaRPr lang="zh-TW" altLang="en-US" sz="2400" b="1">
            <a:solidFill>
              <a:schemeClr val="tx1"/>
            </a:solidFill>
            <a:latin typeface="標楷體" pitchFamily="65" charset="-120"/>
            <a:ea typeface="標楷體" pitchFamily="65" charset="-120"/>
            <a:cs typeface="BiauKai"/>
          </a:endParaRPr>
        </a:p>
      </dgm:t>
    </dgm:pt>
    <dgm:pt modelId="{F43D0FA0-76BA-7548-BC0A-71E26EF081DE}">
      <dgm:prSet custT="1"/>
      <dgm:spPr/>
      <dgm:t>
        <a:bodyPr/>
        <a:lstStyle/>
        <a:p>
          <a:r>
            <a:rPr lang="en-US" altLang="zh-TW" sz="2400" b="1" dirty="0">
              <a:latin typeface="標楷體" pitchFamily="65" charset="-120"/>
              <a:ea typeface="標楷體" pitchFamily="65" charset="-120"/>
              <a:cs typeface="BiauKai"/>
            </a:rPr>
            <a:t>8-12.</a:t>
          </a:r>
          <a:r>
            <a:rPr lang="zh-TW" altLang="en-US" sz="2400" dirty="0">
              <a:latin typeface="標楷體" pitchFamily="65" charset="-120"/>
              <a:ea typeface="標楷體" pitchFamily="65" charset="-120"/>
              <a:cs typeface="BiauKai"/>
            </a:rPr>
            <a:t> </a:t>
          </a:r>
          <a:r>
            <a:rPr lang="zh-TW" altLang="en-US" sz="2400" b="1" dirty="0">
              <a:latin typeface="標楷體" pitchFamily="65" charset="-120"/>
              <a:ea typeface="標楷體" pitchFamily="65" charset="-120"/>
              <a:cs typeface="BiauKai"/>
            </a:rPr>
            <a:t>會考各科積分</a:t>
          </a:r>
          <a:r>
            <a:rPr lang="en-US" altLang="zh-TW" sz="2400" b="1" dirty="0">
              <a:latin typeface="標楷體" pitchFamily="65" charset="-120"/>
              <a:ea typeface="標楷體" pitchFamily="65" charset="-120"/>
              <a:cs typeface="BiauKai"/>
            </a:rPr>
            <a:t>(</a:t>
          </a:r>
          <a:r>
            <a:rPr lang="zh-TW" altLang="en-US" sz="2400" b="1" dirty="0">
              <a:latin typeface="標楷體" pitchFamily="65" charset="-120"/>
              <a:ea typeface="標楷體" pitchFamily="65" charset="-120"/>
              <a:cs typeface="BiauKai"/>
            </a:rPr>
            <a:t>國數英社自</a:t>
          </a:r>
          <a:r>
            <a:rPr lang="en-US" altLang="zh-TW" sz="2400" b="1" dirty="0">
              <a:latin typeface="標楷體" pitchFamily="65" charset="-120"/>
              <a:ea typeface="標楷體" pitchFamily="65" charset="-120"/>
              <a:cs typeface="BiauKai"/>
            </a:rPr>
            <a:t>)</a:t>
          </a:r>
          <a:endParaRPr lang="zh-TW" altLang="en-US" sz="2400" b="1" dirty="0">
            <a:latin typeface="標楷體" pitchFamily="65" charset="-120"/>
            <a:ea typeface="標楷體" pitchFamily="65" charset="-120"/>
            <a:cs typeface="BiauKai"/>
          </a:endParaRPr>
        </a:p>
      </dgm:t>
    </dgm:pt>
    <dgm:pt modelId="{09DE6B80-FAB4-1443-9A11-81EED5AEFDD4}" type="parTrans" cxnId="{AA191681-AAB8-E343-9F11-FAC3F87AD6F7}">
      <dgm:prSet/>
      <dgm:spPr/>
      <dgm:t>
        <a:bodyPr/>
        <a:lstStyle/>
        <a:p>
          <a:endParaRPr lang="zh-TW" altLang="en-US" sz="2400" b="1">
            <a:solidFill>
              <a:schemeClr val="tx1"/>
            </a:solidFill>
            <a:latin typeface="標楷體" pitchFamily="65" charset="-120"/>
            <a:ea typeface="標楷體" pitchFamily="65" charset="-120"/>
            <a:cs typeface="BiauKai"/>
          </a:endParaRPr>
        </a:p>
      </dgm:t>
    </dgm:pt>
    <dgm:pt modelId="{7B341CED-F3DF-6746-8333-358CC345BF4F}" type="sibTrans" cxnId="{AA191681-AAB8-E343-9F11-FAC3F87AD6F7}">
      <dgm:prSet/>
      <dgm:spPr/>
      <dgm:t>
        <a:bodyPr/>
        <a:lstStyle/>
        <a:p>
          <a:endParaRPr lang="zh-TW" altLang="en-US" sz="2400" b="1">
            <a:solidFill>
              <a:schemeClr val="tx1"/>
            </a:solidFill>
            <a:latin typeface="標楷體" pitchFamily="65" charset="-120"/>
            <a:ea typeface="標楷體" pitchFamily="65" charset="-120"/>
            <a:cs typeface="BiauKai"/>
          </a:endParaRPr>
        </a:p>
      </dgm:t>
    </dgm:pt>
    <dgm:pt modelId="{988E319B-5426-F844-BAE5-42F3AB3479AE}">
      <dgm:prSet custT="1"/>
      <dgm:spPr/>
      <dgm:t>
        <a:bodyPr/>
        <a:lstStyle/>
        <a:p>
          <a:r>
            <a:rPr lang="en-US" altLang="zh-TW" sz="2400" b="1" dirty="0">
              <a:latin typeface="標楷體" pitchFamily="65" charset="-120"/>
              <a:ea typeface="標楷體" pitchFamily="65" charset="-120"/>
              <a:cs typeface="BiauKai"/>
            </a:rPr>
            <a:t>4.</a:t>
          </a:r>
          <a:r>
            <a:rPr lang="zh-TW" altLang="en-US" sz="2400" b="1" dirty="0">
              <a:latin typeface="標楷體" pitchFamily="65" charset="-120"/>
              <a:ea typeface="標楷體" pitchFamily="65" charset="-120"/>
              <a:cs typeface="BiauKai"/>
            </a:rPr>
            <a:t> 志願序位</a:t>
          </a:r>
          <a:r>
            <a:rPr lang="zh-TW" altLang="en-US" sz="2400" b="1" u="sng" dirty="0">
              <a:solidFill>
                <a:srgbClr val="FFFF00"/>
              </a:solidFill>
              <a:latin typeface="標楷體" pitchFamily="65" charset="-120"/>
              <a:ea typeface="標楷體" pitchFamily="65" charset="-120"/>
              <a:cs typeface="BiauKai"/>
            </a:rPr>
            <a:t>積分</a:t>
          </a:r>
        </a:p>
      </dgm:t>
    </dgm:pt>
    <dgm:pt modelId="{8C911120-53EE-BE4C-96DF-55CE2459CE4D}" type="parTrans" cxnId="{581490FE-454B-A443-BFAF-26D20EBA3FC5}">
      <dgm:prSet/>
      <dgm:spPr/>
      <dgm:t>
        <a:bodyPr/>
        <a:lstStyle/>
        <a:p>
          <a:endParaRPr lang="zh-TW" altLang="en-US" sz="2400" b="1">
            <a:solidFill>
              <a:schemeClr val="tx1"/>
            </a:solidFill>
            <a:latin typeface="標楷體" pitchFamily="65" charset="-120"/>
            <a:ea typeface="標楷體" pitchFamily="65" charset="-120"/>
            <a:cs typeface="BiauKai"/>
          </a:endParaRPr>
        </a:p>
      </dgm:t>
    </dgm:pt>
    <dgm:pt modelId="{96E6B869-F521-A54E-B26D-2652C9AB86B5}" type="sibTrans" cxnId="{581490FE-454B-A443-BFAF-26D20EBA3FC5}">
      <dgm:prSet/>
      <dgm:spPr/>
      <dgm:t>
        <a:bodyPr/>
        <a:lstStyle/>
        <a:p>
          <a:endParaRPr lang="zh-TW" altLang="en-US" sz="2400" b="1">
            <a:solidFill>
              <a:schemeClr val="tx1"/>
            </a:solidFill>
            <a:latin typeface="標楷體" pitchFamily="65" charset="-120"/>
            <a:ea typeface="標楷體" pitchFamily="65" charset="-120"/>
            <a:cs typeface="BiauKai"/>
          </a:endParaRPr>
        </a:p>
      </dgm:t>
    </dgm:pt>
    <dgm:pt modelId="{8A5685CB-C6EB-1344-9171-04C277C6F66D}">
      <dgm:prSet custT="1"/>
      <dgm:spPr/>
      <dgm:t>
        <a:bodyPr/>
        <a:lstStyle/>
        <a:p>
          <a:r>
            <a:rPr lang="en-US" altLang="zh-TW" sz="2400" b="1" dirty="0">
              <a:latin typeface="標楷體" pitchFamily="65" charset="-120"/>
              <a:ea typeface="標楷體" pitchFamily="65" charset="-120"/>
              <a:cs typeface="BiauKai"/>
            </a:rPr>
            <a:t>5.</a:t>
          </a:r>
          <a:r>
            <a:rPr lang="zh-TW" altLang="en-US" sz="2400" b="1" dirty="0">
              <a:latin typeface="標楷體" pitchFamily="65" charset="-120"/>
              <a:ea typeface="標楷體" pitchFamily="65" charset="-120"/>
              <a:cs typeface="BiauKai"/>
            </a:rPr>
            <a:t> 多元學習表現總積分</a:t>
          </a:r>
        </a:p>
      </dgm:t>
    </dgm:pt>
    <dgm:pt modelId="{08517E2E-1C1E-BD46-AE46-73BD2093DFAC}" type="parTrans" cxnId="{094A330F-03B4-E34A-BA7A-DD466CF1E15B}">
      <dgm:prSet/>
      <dgm:spPr/>
      <dgm:t>
        <a:bodyPr/>
        <a:lstStyle/>
        <a:p>
          <a:endParaRPr lang="zh-TW" altLang="en-US" sz="2400" b="1">
            <a:solidFill>
              <a:schemeClr val="tx1"/>
            </a:solidFill>
            <a:latin typeface="標楷體" pitchFamily="65" charset="-120"/>
            <a:ea typeface="標楷體" pitchFamily="65" charset="-120"/>
            <a:cs typeface="BiauKai"/>
          </a:endParaRPr>
        </a:p>
      </dgm:t>
    </dgm:pt>
    <dgm:pt modelId="{76F962F2-0587-4546-9E84-DC2523768360}" type="sibTrans" cxnId="{094A330F-03B4-E34A-BA7A-DD466CF1E15B}">
      <dgm:prSet/>
      <dgm:spPr/>
      <dgm:t>
        <a:bodyPr/>
        <a:lstStyle/>
        <a:p>
          <a:endParaRPr lang="zh-TW" altLang="en-US" sz="2400" b="1">
            <a:solidFill>
              <a:schemeClr val="tx1"/>
            </a:solidFill>
            <a:latin typeface="標楷體" pitchFamily="65" charset="-120"/>
            <a:ea typeface="標楷體" pitchFamily="65" charset="-120"/>
            <a:cs typeface="BiauKai"/>
          </a:endParaRPr>
        </a:p>
      </dgm:t>
    </dgm:pt>
    <dgm:pt modelId="{B0402647-DBC8-EE4F-9BB9-28D2CD49CBF6}">
      <dgm:prSet custT="1"/>
      <dgm:spPr/>
      <dgm:t>
        <a:bodyPr/>
        <a:lstStyle/>
        <a:p>
          <a:r>
            <a:rPr lang="en-US" altLang="zh-TW" sz="2400" b="1" dirty="0">
              <a:latin typeface="標楷體" pitchFamily="65" charset="-120"/>
              <a:ea typeface="標楷體" pitchFamily="65" charset="-120"/>
              <a:cs typeface="BiauKai"/>
            </a:rPr>
            <a:t>14-18.</a:t>
          </a:r>
          <a:r>
            <a:rPr lang="zh-TW" altLang="en-US" sz="2400" b="1" dirty="0">
              <a:latin typeface="標楷體" pitchFamily="65" charset="-120"/>
              <a:ea typeface="標楷體" pitchFamily="65" charset="-120"/>
              <a:cs typeface="BiauKai"/>
            </a:rPr>
            <a:t>會考分科標示</a:t>
          </a:r>
          <a:r>
            <a:rPr lang="en-US" altLang="zh-TW" sz="2400" b="1" dirty="0">
              <a:latin typeface="標楷體" pitchFamily="65" charset="-120"/>
              <a:ea typeface="標楷體" pitchFamily="65" charset="-120"/>
              <a:cs typeface="BiauKai"/>
            </a:rPr>
            <a:t>(</a:t>
          </a:r>
          <a:r>
            <a:rPr lang="zh-TW" altLang="en-US" sz="2400" b="1" dirty="0">
              <a:latin typeface="標楷體" pitchFamily="65" charset="-120"/>
              <a:ea typeface="標楷體" pitchFamily="65" charset="-120"/>
              <a:cs typeface="BiauKai"/>
            </a:rPr>
            <a:t>國數英社自</a:t>
          </a:r>
          <a:r>
            <a:rPr lang="en-US" altLang="zh-TW" sz="2400" b="1" dirty="0">
              <a:latin typeface="標楷體" pitchFamily="65" charset="-120"/>
              <a:ea typeface="標楷體" pitchFamily="65" charset="-120"/>
              <a:cs typeface="BiauKai"/>
            </a:rPr>
            <a:t>)</a:t>
          </a:r>
          <a:endParaRPr lang="zh-TW" altLang="en-US" sz="2400" dirty="0">
            <a:latin typeface="標楷體" pitchFamily="65" charset="-120"/>
            <a:ea typeface="標楷體" pitchFamily="65" charset="-120"/>
            <a:cs typeface="BiauKai"/>
          </a:endParaRPr>
        </a:p>
      </dgm:t>
    </dgm:pt>
    <dgm:pt modelId="{9AFD3531-5B6C-B94B-9C88-F343DEE86477}" type="parTrans" cxnId="{8BA6394C-6DDF-5F47-B056-0131EAF0A2B8}">
      <dgm:prSet/>
      <dgm:spPr/>
      <dgm:t>
        <a:bodyPr/>
        <a:lstStyle/>
        <a:p>
          <a:endParaRPr lang="zh-TW" altLang="en-US" sz="2400">
            <a:solidFill>
              <a:schemeClr val="tx1"/>
            </a:solidFill>
            <a:latin typeface="標楷體" pitchFamily="65" charset="-120"/>
            <a:ea typeface="標楷體" pitchFamily="65" charset="-120"/>
            <a:cs typeface="BiauKai"/>
          </a:endParaRPr>
        </a:p>
      </dgm:t>
    </dgm:pt>
    <dgm:pt modelId="{9F28EB37-11A5-1D41-BC41-329D80AF2C9E}" type="sibTrans" cxnId="{8BA6394C-6DDF-5F47-B056-0131EAF0A2B8}">
      <dgm:prSet/>
      <dgm:spPr/>
      <dgm:t>
        <a:bodyPr/>
        <a:lstStyle/>
        <a:p>
          <a:endParaRPr lang="zh-TW" altLang="en-US" sz="2400">
            <a:solidFill>
              <a:schemeClr val="tx1"/>
            </a:solidFill>
            <a:latin typeface="標楷體" pitchFamily="65" charset="-120"/>
            <a:ea typeface="標楷體" pitchFamily="65" charset="-120"/>
            <a:cs typeface="BiauKai"/>
          </a:endParaRPr>
        </a:p>
      </dgm:t>
    </dgm:pt>
    <dgm:pt modelId="{6EB727DD-FC1A-D345-A117-B7FE07592CDC}">
      <dgm:prSet custT="1"/>
      <dgm:spPr/>
      <dgm:t>
        <a:bodyPr/>
        <a:lstStyle/>
        <a:p>
          <a:r>
            <a:rPr lang="en-US" altLang="zh-TW" sz="2400" b="1" dirty="0">
              <a:latin typeface="標楷體" pitchFamily="65" charset="-120"/>
              <a:ea typeface="標楷體" pitchFamily="65" charset="-120"/>
              <a:cs typeface="BiauKai"/>
            </a:rPr>
            <a:t>19.</a:t>
          </a:r>
          <a:r>
            <a:rPr lang="zh-TW" altLang="en-US" sz="2400" b="1" dirty="0">
              <a:latin typeface="標楷體" pitchFamily="65" charset="-120"/>
              <a:ea typeface="標楷體" pitchFamily="65" charset="-120"/>
              <a:cs typeface="BiauKai"/>
            </a:rPr>
            <a:t> 增額錄取</a:t>
          </a:r>
          <a:endParaRPr lang="zh-TW" altLang="en-US" sz="2400" dirty="0">
            <a:latin typeface="標楷體" pitchFamily="65" charset="-120"/>
            <a:ea typeface="標楷體" pitchFamily="65" charset="-120"/>
            <a:cs typeface="BiauKai"/>
          </a:endParaRPr>
        </a:p>
      </dgm:t>
    </dgm:pt>
    <dgm:pt modelId="{7A74E2BD-3380-384F-946E-15B063B815BA}" type="parTrans" cxnId="{0B3BF80A-BB04-514E-A917-1B3258A44219}">
      <dgm:prSet/>
      <dgm:spPr/>
      <dgm:t>
        <a:bodyPr/>
        <a:lstStyle/>
        <a:p>
          <a:endParaRPr lang="zh-TW" altLang="en-US" sz="2400">
            <a:solidFill>
              <a:schemeClr val="tx1"/>
            </a:solidFill>
            <a:latin typeface="標楷體" pitchFamily="65" charset="-120"/>
            <a:ea typeface="標楷體" pitchFamily="65" charset="-120"/>
            <a:cs typeface="BiauKai"/>
          </a:endParaRPr>
        </a:p>
      </dgm:t>
    </dgm:pt>
    <dgm:pt modelId="{398DCF3C-3FBF-6940-A0F2-6883F788D463}" type="sibTrans" cxnId="{0B3BF80A-BB04-514E-A917-1B3258A44219}">
      <dgm:prSet/>
      <dgm:spPr/>
      <dgm:t>
        <a:bodyPr/>
        <a:lstStyle/>
        <a:p>
          <a:endParaRPr lang="zh-TW" altLang="en-US" sz="2400">
            <a:solidFill>
              <a:schemeClr val="tx1"/>
            </a:solidFill>
            <a:latin typeface="標楷體" pitchFamily="65" charset="-120"/>
            <a:ea typeface="標楷體" pitchFamily="65" charset="-120"/>
            <a:cs typeface="BiauKai"/>
          </a:endParaRPr>
        </a:p>
      </dgm:t>
    </dgm:pt>
    <dgm:pt modelId="{414235E3-2155-4CBE-8A98-9ADB86A9AA4B}">
      <dgm:prSet custT="1"/>
      <dgm:spPr/>
      <dgm:t>
        <a:bodyPr/>
        <a:lstStyle/>
        <a:p>
          <a:r>
            <a:rPr lang="en-US" altLang="zh-TW" sz="2400" b="1" dirty="0">
              <a:latin typeface="標楷體" pitchFamily="65" charset="-120"/>
              <a:ea typeface="標楷體" pitchFamily="65" charset="-120"/>
              <a:cs typeface="BiauKai"/>
            </a:rPr>
            <a:t>13.</a:t>
          </a:r>
          <a:r>
            <a:rPr lang="zh-TW" altLang="en-US" sz="2400" b="1" dirty="0">
              <a:latin typeface="標楷體" pitchFamily="65" charset="-120"/>
              <a:ea typeface="標楷體" pitchFamily="65" charset="-120"/>
              <a:cs typeface="BiauKai"/>
            </a:rPr>
            <a:t> 寫作測驗級分</a:t>
          </a:r>
        </a:p>
      </dgm:t>
    </dgm:pt>
    <dgm:pt modelId="{923B46BA-864E-4629-B3A9-468BA5B7BB9B}" type="parTrans" cxnId="{567FDFC5-D535-42F6-8672-670AB797E471}">
      <dgm:prSet/>
      <dgm:spPr/>
      <dgm:t>
        <a:bodyPr/>
        <a:lstStyle/>
        <a:p>
          <a:endParaRPr lang="zh-TW" altLang="en-US">
            <a:solidFill>
              <a:schemeClr val="tx1"/>
            </a:solidFill>
            <a:latin typeface="標楷體" pitchFamily="65" charset="-120"/>
            <a:ea typeface="標楷體" pitchFamily="65" charset="-120"/>
          </a:endParaRPr>
        </a:p>
      </dgm:t>
    </dgm:pt>
    <dgm:pt modelId="{D17DDDF7-86C8-4052-951F-9EA17875C9F3}" type="sibTrans" cxnId="{567FDFC5-D535-42F6-8672-670AB797E471}">
      <dgm:prSet/>
      <dgm:spPr/>
      <dgm:t>
        <a:bodyPr/>
        <a:lstStyle/>
        <a:p>
          <a:endParaRPr lang="zh-TW" altLang="en-US">
            <a:solidFill>
              <a:schemeClr val="tx1"/>
            </a:solidFill>
            <a:latin typeface="標楷體" pitchFamily="65" charset="-120"/>
            <a:ea typeface="標楷體" pitchFamily="65" charset="-120"/>
          </a:endParaRPr>
        </a:p>
      </dgm:t>
    </dgm:pt>
    <dgm:pt modelId="{ECF2B7DF-A618-454B-8F5D-765283AEECC4}">
      <dgm:prSet phldrT="[文字]" custT="1"/>
      <dgm:spPr/>
      <dgm:t>
        <a:bodyPr/>
        <a:lstStyle/>
        <a:p>
          <a:r>
            <a:rPr lang="en-US" altLang="zh-TW" sz="2400" b="1" dirty="0">
              <a:latin typeface="標楷體" pitchFamily="65" charset="-120"/>
              <a:ea typeface="標楷體" pitchFamily="65" charset="-120"/>
              <a:cs typeface="BiauKai"/>
            </a:rPr>
            <a:t>2.</a:t>
          </a:r>
          <a:r>
            <a:rPr lang="zh-TW" altLang="en-US" sz="2400" b="1" dirty="0">
              <a:latin typeface="標楷體" pitchFamily="65" charset="-120"/>
              <a:ea typeface="標楷體" pitchFamily="65" charset="-120"/>
              <a:cs typeface="BiauKai"/>
            </a:rPr>
            <a:t> 均衡發展總積分</a:t>
          </a:r>
        </a:p>
      </dgm:t>
    </dgm:pt>
    <dgm:pt modelId="{75A0D460-081F-46DD-9824-C3A79CE865E4}" type="parTrans" cxnId="{4D2F1CB0-66B3-47F1-BC8C-10D8762BE56B}">
      <dgm:prSet/>
      <dgm:spPr/>
      <dgm:t>
        <a:bodyPr/>
        <a:lstStyle/>
        <a:p>
          <a:endParaRPr lang="zh-TW" altLang="en-US">
            <a:solidFill>
              <a:schemeClr val="tx1"/>
            </a:solidFill>
          </a:endParaRPr>
        </a:p>
      </dgm:t>
    </dgm:pt>
    <dgm:pt modelId="{77F461C9-D127-4E85-B3F6-C3EFCE37311C}" type="sibTrans" cxnId="{4D2F1CB0-66B3-47F1-BC8C-10D8762BE56B}">
      <dgm:prSet/>
      <dgm:spPr/>
      <dgm:t>
        <a:bodyPr/>
        <a:lstStyle/>
        <a:p>
          <a:endParaRPr lang="zh-TW" altLang="en-US">
            <a:solidFill>
              <a:schemeClr val="tx1"/>
            </a:solidFill>
          </a:endParaRPr>
        </a:p>
      </dgm:t>
    </dgm:pt>
    <dgm:pt modelId="{50DD89A2-A0FE-824B-A679-20F5F3D51866}" type="pres">
      <dgm:prSet presAssocID="{BE800FEC-35EF-5A40-B8DD-43769C6C6A7B}" presName="linear" presStyleCnt="0">
        <dgm:presLayoutVars>
          <dgm:animLvl val="lvl"/>
          <dgm:resizeHandles val="exact"/>
        </dgm:presLayoutVars>
      </dgm:prSet>
      <dgm:spPr/>
      <dgm:t>
        <a:bodyPr/>
        <a:lstStyle/>
        <a:p>
          <a:endParaRPr lang="zh-TW" altLang="en-US"/>
        </a:p>
      </dgm:t>
    </dgm:pt>
    <dgm:pt modelId="{AB41C4DC-CC31-D549-9998-1141048321A0}" type="pres">
      <dgm:prSet presAssocID="{E6C76607-EA67-D24A-8051-DC398D12808D}" presName="parentText" presStyleLbl="node1" presStyleIdx="0" presStyleCnt="11">
        <dgm:presLayoutVars>
          <dgm:chMax val="0"/>
          <dgm:bulletEnabled val="1"/>
        </dgm:presLayoutVars>
      </dgm:prSet>
      <dgm:spPr/>
      <dgm:t>
        <a:bodyPr/>
        <a:lstStyle/>
        <a:p>
          <a:endParaRPr lang="zh-TW" altLang="en-US"/>
        </a:p>
      </dgm:t>
    </dgm:pt>
    <dgm:pt modelId="{D2292E85-487B-0544-8142-2B1E174C2E66}" type="pres">
      <dgm:prSet presAssocID="{CD199381-500C-044B-9C7D-E14F7D49130C}" presName="spacer" presStyleCnt="0"/>
      <dgm:spPr/>
    </dgm:pt>
    <dgm:pt modelId="{FFFE1046-26C2-4D64-A2F1-240DDDB69D6E}" type="pres">
      <dgm:prSet presAssocID="{ECF2B7DF-A618-454B-8F5D-765283AEECC4}" presName="parentText" presStyleLbl="node1" presStyleIdx="1" presStyleCnt="11">
        <dgm:presLayoutVars>
          <dgm:chMax val="0"/>
          <dgm:bulletEnabled val="1"/>
        </dgm:presLayoutVars>
      </dgm:prSet>
      <dgm:spPr/>
      <dgm:t>
        <a:bodyPr/>
        <a:lstStyle/>
        <a:p>
          <a:endParaRPr lang="zh-TW" altLang="en-US"/>
        </a:p>
      </dgm:t>
    </dgm:pt>
    <dgm:pt modelId="{0BF86CAF-A446-464B-A797-50A36CE2EEB2}" type="pres">
      <dgm:prSet presAssocID="{77F461C9-D127-4E85-B3F6-C3EFCE37311C}" presName="spacer" presStyleCnt="0"/>
      <dgm:spPr/>
    </dgm:pt>
    <dgm:pt modelId="{9BEBBE5A-3764-D94F-8983-3E602036F3CD}" type="pres">
      <dgm:prSet presAssocID="{D212270C-67FC-114A-8DD0-ACBA260BAC52}" presName="parentText" presStyleLbl="node1" presStyleIdx="2" presStyleCnt="11">
        <dgm:presLayoutVars>
          <dgm:chMax val="0"/>
          <dgm:bulletEnabled val="1"/>
        </dgm:presLayoutVars>
      </dgm:prSet>
      <dgm:spPr/>
      <dgm:t>
        <a:bodyPr/>
        <a:lstStyle/>
        <a:p>
          <a:endParaRPr lang="zh-TW" altLang="en-US"/>
        </a:p>
      </dgm:t>
    </dgm:pt>
    <dgm:pt modelId="{D1A42EBB-5407-EB46-B7CE-5FCE601F796A}" type="pres">
      <dgm:prSet presAssocID="{25925FC2-2B25-014D-8E38-C8DFB0C0A680}" presName="spacer" presStyleCnt="0"/>
      <dgm:spPr/>
    </dgm:pt>
    <dgm:pt modelId="{E4611B37-C097-934C-8D70-D8EB28E5248C}" type="pres">
      <dgm:prSet presAssocID="{988E319B-5426-F844-BAE5-42F3AB3479AE}" presName="parentText" presStyleLbl="node1" presStyleIdx="3" presStyleCnt="11">
        <dgm:presLayoutVars>
          <dgm:chMax val="0"/>
          <dgm:bulletEnabled val="1"/>
        </dgm:presLayoutVars>
      </dgm:prSet>
      <dgm:spPr/>
      <dgm:t>
        <a:bodyPr/>
        <a:lstStyle/>
        <a:p>
          <a:endParaRPr lang="zh-TW" altLang="en-US"/>
        </a:p>
      </dgm:t>
    </dgm:pt>
    <dgm:pt modelId="{B81FC620-C64A-6F49-AE79-D4C0C8C671EB}" type="pres">
      <dgm:prSet presAssocID="{96E6B869-F521-A54E-B26D-2652C9AB86B5}" presName="spacer" presStyleCnt="0"/>
      <dgm:spPr/>
    </dgm:pt>
    <dgm:pt modelId="{C8A6E317-ABBF-634C-802E-5D5443A48FCE}" type="pres">
      <dgm:prSet presAssocID="{8A5685CB-C6EB-1344-9171-04C277C6F66D}" presName="parentText" presStyleLbl="node1" presStyleIdx="4" presStyleCnt="11">
        <dgm:presLayoutVars>
          <dgm:chMax val="0"/>
          <dgm:bulletEnabled val="1"/>
        </dgm:presLayoutVars>
      </dgm:prSet>
      <dgm:spPr/>
      <dgm:t>
        <a:bodyPr/>
        <a:lstStyle/>
        <a:p>
          <a:endParaRPr lang="zh-TW" altLang="en-US"/>
        </a:p>
      </dgm:t>
    </dgm:pt>
    <dgm:pt modelId="{EFEF4FDC-E676-EB42-A709-1D66A140CAD2}" type="pres">
      <dgm:prSet presAssocID="{76F962F2-0587-4546-9E84-DC2523768360}" presName="spacer" presStyleCnt="0"/>
      <dgm:spPr/>
    </dgm:pt>
    <dgm:pt modelId="{D8904824-9B41-C643-869F-45F8D92CB0A1}" type="pres">
      <dgm:prSet presAssocID="{954C1C09-3937-5C4E-AE8D-8661AFFB808F}" presName="parentText" presStyleLbl="node1" presStyleIdx="5" presStyleCnt="11">
        <dgm:presLayoutVars>
          <dgm:chMax val="0"/>
          <dgm:bulletEnabled val="1"/>
        </dgm:presLayoutVars>
      </dgm:prSet>
      <dgm:spPr/>
      <dgm:t>
        <a:bodyPr/>
        <a:lstStyle/>
        <a:p>
          <a:endParaRPr lang="zh-TW" altLang="en-US"/>
        </a:p>
      </dgm:t>
    </dgm:pt>
    <dgm:pt modelId="{B2B4BCFA-7044-1945-B13F-E6330A92543E}" type="pres">
      <dgm:prSet presAssocID="{7DAC6118-2BFC-9C4F-8807-2895CBEBDF1E}" presName="spacer" presStyleCnt="0"/>
      <dgm:spPr/>
    </dgm:pt>
    <dgm:pt modelId="{A5C94CEF-7CAA-6741-A469-52A9EB76B7B7}" type="pres">
      <dgm:prSet presAssocID="{723A2B26-0E2D-294E-A4D1-CCB4D18CC984}" presName="parentText" presStyleLbl="node1" presStyleIdx="6" presStyleCnt="11">
        <dgm:presLayoutVars>
          <dgm:chMax val="0"/>
          <dgm:bulletEnabled val="1"/>
        </dgm:presLayoutVars>
      </dgm:prSet>
      <dgm:spPr/>
      <dgm:t>
        <a:bodyPr/>
        <a:lstStyle/>
        <a:p>
          <a:endParaRPr lang="zh-TW" altLang="en-US"/>
        </a:p>
      </dgm:t>
    </dgm:pt>
    <dgm:pt modelId="{7EA4D5F2-2241-F947-9E13-83E66A92415D}" type="pres">
      <dgm:prSet presAssocID="{8D8CCDC2-ECD2-0640-AC96-309BC6E25BCA}" presName="spacer" presStyleCnt="0"/>
      <dgm:spPr/>
    </dgm:pt>
    <dgm:pt modelId="{2786337A-CE49-B142-B0F2-4AFE8AC974A2}" type="pres">
      <dgm:prSet presAssocID="{F43D0FA0-76BA-7548-BC0A-71E26EF081DE}" presName="parentText" presStyleLbl="node1" presStyleIdx="7" presStyleCnt="11">
        <dgm:presLayoutVars>
          <dgm:chMax val="0"/>
          <dgm:bulletEnabled val="1"/>
        </dgm:presLayoutVars>
      </dgm:prSet>
      <dgm:spPr/>
      <dgm:t>
        <a:bodyPr/>
        <a:lstStyle/>
        <a:p>
          <a:endParaRPr lang="zh-TW" altLang="en-US"/>
        </a:p>
      </dgm:t>
    </dgm:pt>
    <dgm:pt modelId="{AD00BFB5-981C-324E-A1DD-18072B5641DD}" type="pres">
      <dgm:prSet presAssocID="{7B341CED-F3DF-6746-8333-358CC345BF4F}" presName="spacer" presStyleCnt="0"/>
      <dgm:spPr/>
    </dgm:pt>
    <dgm:pt modelId="{59D67C93-92BE-4140-89C1-583DBEA059C3}" type="pres">
      <dgm:prSet presAssocID="{414235E3-2155-4CBE-8A98-9ADB86A9AA4B}" presName="parentText" presStyleLbl="node1" presStyleIdx="8" presStyleCnt="11">
        <dgm:presLayoutVars>
          <dgm:chMax val="0"/>
          <dgm:bulletEnabled val="1"/>
        </dgm:presLayoutVars>
      </dgm:prSet>
      <dgm:spPr/>
      <dgm:t>
        <a:bodyPr/>
        <a:lstStyle/>
        <a:p>
          <a:endParaRPr lang="zh-TW" altLang="en-US"/>
        </a:p>
      </dgm:t>
    </dgm:pt>
    <dgm:pt modelId="{832C9CC2-CF14-4EB7-A15E-3335015FCF92}" type="pres">
      <dgm:prSet presAssocID="{D17DDDF7-86C8-4052-951F-9EA17875C9F3}" presName="spacer" presStyleCnt="0"/>
      <dgm:spPr/>
    </dgm:pt>
    <dgm:pt modelId="{AA85D795-3D63-7743-8883-C99BC1B0FEF2}" type="pres">
      <dgm:prSet presAssocID="{B0402647-DBC8-EE4F-9BB9-28D2CD49CBF6}" presName="parentText" presStyleLbl="node1" presStyleIdx="9" presStyleCnt="11">
        <dgm:presLayoutVars>
          <dgm:chMax val="0"/>
          <dgm:bulletEnabled val="1"/>
        </dgm:presLayoutVars>
      </dgm:prSet>
      <dgm:spPr/>
      <dgm:t>
        <a:bodyPr/>
        <a:lstStyle/>
        <a:p>
          <a:endParaRPr lang="zh-TW" altLang="en-US"/>
        </a:p>
      </dgm:t>
    </dgm:pt>
    <dgm:pt modelId="{C128B264-837E-CA48-8C2F-2A7581503FEA}" type="pres">
      <dgm:prSet presAssocID="{9F28EB37-11A5-1D41-BC41-329D80AF2C9E}" presName="spacer" presStyleCnt="0"/>
      <dgm:spPr/>
    </dgm:pt>
    <dgm:pt modelId="{49814403-C0C8-474D-9CEF-259F622AC763}" type="pres">
      <dgm:prSet presAssocID="{6EB727DD-FC1A-D345-A117-B7FE07592CDC}" presName="parentText" presStyleLbl="node1" presStyleIdx="10" presStyleCnt="11">
        <dgm:presLayoutVars>
          <dgm:chMax val="0"/>
          <dgm:bulletEnabled val="1"/>
        </dgm:presLayoutVars>
      </dgm:prSet>
      <dgm:spPr/>
      <dgm:t>
        <a:bodyPr/>
        <a:lstStyle/>
        <a:p>
          <a:endParaRPr lang="zh-TW" altLang="en-US"/>
        </a:p>
      </dgm:t>
    </dgm:pt>
  </dgm:ptLst>
  <dgm:cxnLst>
    <dgm:cxn modelId="{FC79A20F-9CF7-4529-AF68-7CD8E9FBD5C5}" type="presOf" srcId="{988E319B-5426-F844-BAE5-42F3AB3479AE}" destId="{E4611B37-C097-934C-8D70-D8EB28E5248C}" srcOrd="0" destOrd="0" presId="urn:microsoft.com/office/officeart/2005/8/layout/vList2"/>
    <dgm:cxn modelId="{0E05C23E-B9A4-410E-BD01-D5B401F1BCCF}" type="presOf" srcId="{BE800FEC-35EF-5A40-B8DD-43769C6C6A7B}" destId="{50DD89A2-A0FE-824B-A679-20F5F3D51866}" srcOrd="0" destOrd="0" presId="urn:microsoft.com/office/officeart/2005/8/layout/vList2"/>
    <dgm:cxn modelId="{1280CD87-9073-46D7-80ED-6F7BBC0F6300}" type="presOf" srcId="{6EB727DD-FC1A-D345-A117-B7FE07592CDC}" destId="{49814403-C0C8-474D-9CEF-259F622AC763}" srcOrd="0" destOrd="0" presId="urn:microsoft.com/office/officeart/2005/8/layout/vList2"/>
    <dgm:cxn modelId="{C3AE66C6-08BD-3543-B0B0-3A1EB66657BA}" srcId="{BE800FEC-35EF-5A40-B8DD-43769C6C6A7B}" destId="{954C1C09-3937-5C4E-AE8D-8661AFFB808F}" srcOrd="5" destOrd="0" parTransId="{F38504AA-609A-484C-BAD5-73EBBDB5693B}" sibTransId="{7DAC6118-2BFC-9C4F-8807-2895CBEBDF1E}"/>
    <dgm:cxn modelId="{8113339C-BB34-4A7C-B296-EAF91A23A00A}" type="presOf" srcId="{E6C76607-EA67-D24A-8051-DC398D12808D}" destId="{AB41C4DC-CC31-D549-9998-1141048321A0}" srcOrd="0" destOrd="0" presId="urn:microsoft.com/office/officeart/2005/8/layout/vList2"/>
    <dgm:cxn modelId="{BF01A79C-9718-42A7-85E6-2900DF6883B3}" type="presOf" srcId="{723A2B26-0E2D-294E-A4D1-CCB4D18CC984}" destId="{A5C94CEF-7CAA-6741-A469-52A9EB76B7B7}" srcOrd="0" destOrd="0" presId="urn:microsoft.com/office/officeart/2005/8/layout/vList2"/>
    <dgm:cxn modelId="{60935EEC-EB06-4A83-A99A-7A459E1DDDCD}" type="presOf" srcId="{D212270C-67FC-114A-8DD0-ACBA260BAC52}" destId="{9BEBBE5A-3764-D94F-8983-3E602036F3CD}" srcOrd="0" destOrd="0" presId="urn:microsoft.com/office/officeart/2005/8/layout/vList2"/>
    <dgm:cxn modelId="{770ADCCD-6157-4AF1-B93F-485C5EEA9270}" type="presOf" srcId="{ECF2B7DF-A618-454B-8F5D-765283AEECC4}" destId="{FFFE1046-26C2-4D64-A2F1-240DDDB69D6E}" srcOrd="0" destOrd="0" presId="urn:microsoft.com/office/officeart/2005/8/layout/vList2"/>
    <dgm:cxn modelId="{141D07D5-68FB-5440-B807-96AE6CCDC689}" srcId="{BE800FEC-35EF-5A40-B8DD-43769C6C6A7B}" destId="{D212270C-67FC-114A-8DD0-ACBA260BAC52}" srcOrd="2" destOrd="0" parTransId="{762CAB98-2664-9E48-9CAC-2637BC09D6EA}" sibTransId="{25925FC2-2B25-014D-8E38-C8DFB0C0A680}"/>
    <dgm:cxn modelId="{F9517537-E14D-4002-BE99-10AE16C1763A}" type="presOf" srcId="{B0402647-DBC8-EE4F-9BB9-28D2CD49CBF6}" destId="{AA85D795-3D63-7743-8883-C99BC1B0FEF2}" srcOrd="0" destOrd="0" presId="urn:microsoft.com/office/officeart/2005/8/layout/vList2"/>
    <dgm:cxn modelId="{8BA6394C-6DDF-5F47-B056-0131EAF0A2B8}" srcId="{BE800FEC-35EF-5A40-B8DD-43769C6C6A7B}" destId="{B0402647-DBC8-EE4F-9BB9-28D2CD49CBF6}" srcOrd="9" destOrd="0" parTransId="{9AFD3531-5B6C-B94B-9C88-F343DEE86477}" sibTransId="{9F28EB37-11A5-1D41-BC41-329D80AF2C9E}"/>
    <dgm:cxn modelId="{2B90B97B-CF6E-4691-91E4-AA7721918D2F}" type="presOf" srcId="{414235E3-2155-4CBE-8A98-9ADB86A9AA4B}" destId="{59D67C93-92BE-4140-89C1-583DBEA059C3}" srcOrd="0" destOrd="0" presId="urn:microsoft.com/office/officeart/2005/8/layout/vList2"/>
    <dgm:cxn modelId="{094A330F-03B4-E34A-BA7A-DD466CF1E15B}" srcId="{BE800FEC-35EF-5A40-B8DD-43769C6C6A7B}" destId="{8A5685CB-C6EB-1344-9171-04C277C6F66D}" srcOrd="4" destOrd="0" parTransId="{08517E2E-1C1E-BD46-AE46-73BD2093DFAC}" sibTransId="{76F962F2-0587-4546-9E84-DC2523768360}"/>
    <dgm:cxn modelId="{FE96988F-2420-4A43-B227-E972D43A6890}" type="presOf" srcId="{954C1C09-3937-5C4E-AE8D-8661AFFB808F}" destId="{D8904824-9B41-C643-869F-45F8D92CB0A1}" srcOrd="0" destOrd="0" presId="urn:microsoft.com/office/officeart/2005/8/layout/vList2"/>
    <dgm:cxn modelId="{4C4B5F70-3C7D-48FF-A66F-B435724BA69E}" type="presOf" srcId="{8A5685CB-C6EB-1344-9171-04C277C6F66D}" destId="{C8A6E317-ABBF-634C-802E-5D5443A48FCE}" srcOrd="0" destOrd="0" presId="urn:microsoft.com/office/officeart/2005/8/layout/vList2"/>
    <dgm:cxn modelId="{56316039-4DF6-490E-A243-D3F01813B45E}" type="presOf" srcId="{F43D0FA0-76BA-7548-BC0A-71E26EF081DE}" destId="{2786337A-CE49-B142-B0F2-4AFE8AC974A2}" srcOrd="0" destOrd="0" presId="urn:microsoft.com/office/officeart/2005/8/layout/vList2"/>
    <dgm:cxn modelId="{0B3BF80A-BB04-514E-A917-1B3258A44219}" srcId="{BE800FEC-35EF-5A40-B8DD-43769C6C6A7B}" destId="{6EB727DD-FC1A-D345-A117-B7FE07592CDC}" srcOrd="10" destOrd="0" parTransId="{7A74E2BD-3380-384F-946E-15B063B815BA}" sibTransId="{398DCF3C-3FBF-6940-A0F2-6883F788D463}"/>
    <dgm:cxn modelId="{4D2F1CB0-66B3-47F1-BC8C-10D8762BE56B}" srcId="{BE800FEC-35EF-5A40-B8DD-43769C6C6A7B}" destId="{ECF2B7DF-A618-454B-8F5D-765283AEECC4}" srcOrd="1" destOrd="0" parTransId="{75A0D460-081F-46DD-9824-C3A79CE865E4}" sibTransId="{77F461C9-D127-4E85-B3F6-C3EFCE37311C}"/>
    <dgm:cxn modelId="{5875A556-9BA7-D846-A0A5-0272E08631E7}" srcId="{BE800FEC-35EF-5A40-B8DD-43769C6C6A7B}" destId="{E6C76607-EA67-D24A-8051-DC398D12808D}" srcOrd="0" destOrd="0" parTransId="{44886999-F7B6-D04F-A70F-EB05FCA0C74D}" sibTransId="{CD199381-500C-044B-9C7D-E14F7D49130C}"/>
    <dgm:cxn modelId="{581490FE-454B-A443-BFAF-26D20EBA3FC5}" srcId="{BE800FEC-35EF-5A40-B8DD-43769C6C6A7B}" destId="{988E319B-5426-F844-BAE5-42F3AB3479AE}" srcOrd="3" destOrd="0" parTransId="{8C911120-53EE-BE4C-96DF-55CE2459CE4D}" sibTransId="{96E6B869-F521-A54E-B26D-2652C9AB86B5}"/>
    <dgm:cxn modelId="{BD2DE3E0-52C0-E540-ABB0-C2A22C7671AA}" srcId="{BE800FEC-35EF-5A40-B8DD-43769C6C6A7B}" destId="{723A2B26-0E2D-294E-A4D1-CCB4D18CC984}" srcOrd="6" destOrd="0" parTransId="{C57C9141-FFF8-9D40-B2D5-8241A052490F}" sibTransId="{8D8CCDC2-ECD2-0640-AC96-309BC6E25BCA}"/>
    <dgm:cxn modelId="{567FDFC5-D535-42F6-8672-670AB797E471}" srcId="{BE800FEC-35EF-5A40-B8DD-43769C6C6A7B}" destId="{414235E3-2155-4CBE-8A98-9ADB86A9AA4B}" srcOrd="8" destOrd="0" parTransId="{923B46BA-864E-4629-B3A9-468BA5B7BB9B}" sibTransId="{D17DDDF7-86C8-4052-951F-9EA17875C9F3}"/>
    <dgm:cxn modelId="{AA191681-AAB8-E343-9F11-FAC3F87AD6F7}" srcId="{BE800FEC-35EF-5A40-B8DD-43769C6C6A7B}" destId="{F43D0FA0-76BA-7548-BC0A-71E26EF081DE}" srcOrd="7" destOrd="0" parTransId="{09DE6B80-FAB4-1443-9A11-81EED5AEFDD4}" sibTransId="{7B341CED-F3DF-6746-8333-358CC345BF4F}"/>
    <dgm:cxn modelId="{D678C1AA-BA04-4BE1-AC05-DCA3597768CE}" type="presParOf" srcId="{50DD89A2-A0FE-824B-A679-20F5F3D51866}" destId="{AB41C4DC-CC31-D549-9998-1141048321A0}" srcOrd="0" destOrd="0" presId="urn:microsoft.com/office/officeart/2005/8/layout/vList2"/>
    <dgm:cxn modelId="{0BBDBBF9-D800-49C4-A0DF-1F95003CCBD3}" type="presParOf" srcId="{50DD89A2-A0FE-824B-A679-20F5F3D51866}" destId="{D2292E85-487B-0544-8142-2B1E174C2E66}" srcOrd="1" destOrd="0" presId="urn:microsoft.com/office/officeart/2005/8/layout/vList2"/>
    <dgm:cxn modelId="{1F06EDBC-7EC6-47A7-8642-81417268D02E}" type="presParOf" srcId="{50DD89A2-A0FE-824B-A679-20F5F3D51866}" destId="{FFFE1046-26C2-4D64-A2F1-240DDDB69D6E}" srcOrd="2" destOrd="0" presId="urn:microsoft.com/office/officeart/2005/8/layout/vList2"/>
    <dgm:cxn modelId="{5B3EC0C0-7D2C-4565-A438-0E935B1F2370}" type="presParOf" srcId="{50DD89A2-A0FE-824B-A679-20F5F3D51866}" destId="{0BF86CAF-A446-464B-A797-50A36CE2EEB2}" srcOrd="3" destOrd="0" presId="urn:microsoft.com/office/officeart/2005/8/layout/vList2"/>
    <dgm:cxn modelId="{601121E1-BCAF-4D8F-ADCB-09011D4F261B}" type="presParOf" srcId="{50DD89A2-A0FE-824B-A679-20F5F3D51866}" destId="{9BEBBE5A-3764-D94F-8983-3E602036F3CD}" srcOrd="4" destOrd="0" presId="urn:microsoft.com/office/officeart/2005/8/layout/vList2"/>
    <dgm:cxn modelId="{22A4476E-02E6-4E48-AA4A-551A1B87EED9}" type="presParOf" srcId="{50DD89A2-A0FE-824B-A679-20F5F3D51866}" destId="{D1A42EBB-5407-EB46-B7CE-5FCE601F796A}" srcOrd="5" destOrd="0" presId="urn:microsoft.com/office/officeart/2005/8/layout/vList2"/>
    <dgm:cxn modelId="{A68A3D5C-2BF9-4131-A969-96FA34723E15}" type="presParOf" srcId="{50DD89A2-A0FE-824B-A679-20F5F3D51866}" destId="{E4611B37-C097-934C-8D70-D8EB28E5248C}" srcOrd="6" destOrd="0" presId="urn:microsoft.com/office/officeart/2005/8/layout/vList2"/>
    <dgm:cxn modelId="{FD023FDC-A0FF-4D5A-8296-18F6D9EC3FB0}" type="presParOf" srcId="{50DD89A2-A0FE-824B-A679-20F5F3D51866}" destId="{B81FC620-C64A-6F49-AE79-D4C0C8C671EB}" srcOrd="7" destOrd="0" presId="urn:microsoft.com/office/officeart/2005/8/layout/vList2"/>
    <dgm:cxn modelId="{966E9225-F49F-4464-BF04-857D1D42063F}" type="presParOf" srcId="{50DD89A2-A0FE-824B-A679-20F5F3D51866}" destId="{C8A6E317-ABBF-634C-802E-5D5443A48FCE}" srcOrd="8" destOrd="0" presId="urn:microsoft.com/office/officeart/2005/8/layout/vList2"/>
    <dgm:cxn modelId="{0E733F64-3758-4362-9A20-CF72C3F4B204}" type="presParOf" srcId="{50DD89A2-A0FE-824B-A679-20F5F3D51866}" destId="{EFEF4FDC-E676-EB42-A709-1D66A140CAD2}" srcOrd="9" destOrd="0" presId="urn:microsoft.com/office/officeart/2005/8/layout/vList2"/>
    <dgm:cxn modelId="{5B0D92EB-6A7E-4F93-85F7-C5613DE7977E}" type="presParOf" srcId="{50DD89A2-A0FE-824B-A679-20F5F3D51866}" destId="{D8904824-9B41-C643-869F-45F8D92CB0A1}" srcOrd="10" destOrd="0" presId="urn:microsoft.com/office/officeart/2005/8/layout/vList2"/>
    <dgm:cxn modelId="{B244149E-0B98-4FA3-8DBA-057D69872808}" type="presParOf" srcId="{50DD89A2-A0FE-824B-A679-20F5F3D51866}" destId="{B2B4BCFA-7044-1945-B13F-E6330A92543E}" srcOrd="11" destOrd="0" presId="urn:microsoft.com/office/officeart/2005/8/layout/vList2"/>
    <dgm:cxn modelId="{E6B14174-FEA0-40FF-9B9F-25DF6BA186B2}" type="presParOf" srcId="{50DD89A2-A0FE-824B-A679-20F5F3D51866}" destId="{A5C94CEF-7CAA-6741-A469-52A9EB76B7B7}" srcOrd="12" destOrd="0" presId="urn:microsoft.com/office/officeart/2005/8/layout/vList2"/>
    <dgm:cxn modelId="{F2CA1AF6-4D6F-417F-B38B-2FAE8F83FF66}" type="presParOf" srcId="{50DD89A2-A0FE-824B-A679-20F5F3D51866}" destId="{7EA4D5F2-2241-F947-9E13-83E66A92415D}" srcOrd="13" destOrd="0" presId="urn:microsoft.com/office/officeart/2005/8/layout/vList2"/>
    <dgm:cxn modelId="{E9116C02-CC78-462B-8937-0929FC3C10AA}" type="presParOf" srcId="{50DD89A2-A0FE-824B-A679-20F5F3D51866}" destId="{2786337A-CE49-B142-B0F2-4AFE8AC974A2}" srcOrd="14" destOrd="0" presId="urn:microsoft.com/office/officeart/2005/8/layout/vList2"/>
    <dgm:cxn modelId="{7730BA4B-1F00-48D0-B4AA-9C6AE948453C}" type="presParOf" srcId="{50DD89A2-A0FE-824B-A679-20F5F3D51866}" destId="{AD00BFB5-981C-324E-A1DD-18072B5641DD}" srcOrd="15" destOrd="0" presId="urn:microsoft.com/office/officeart/2005/8/layout/vList2"/>
    <dgm:cxn modelId="{359DE568-89B2-4D20-9473-1A8362A742D3}" type="presParOf" srcId="{50DD89A2-A0FE-824B-A679-20F5F3D51866}" destId="{59D67C93-92BE-4140-89C1-583DBEA059C3}" srcOrd="16" destOrd="0" presId="urn:microsoft.com/office/officeart/2005/8/layout/vList2"/>
    <dgm:cxn modelId="{F9415AF0-81DF-4AA2-BEE0-051745A79CF6}" type="presParOf" srcId="{50DD89A2-A0FE-824B-A679-20F5F3D51866}" destId="{832C9CC2-CF14-4EB7-A15E-3335015FCF92}" srcOrd="17" destOrd="0" presId="urn:microsoft.com/office/officeart/2005/8/layout/vList2"/>
    <dgm:cxn modelId="{82430879-9522-4846-930A-D13B65D71AFA}" type="presParOf" srcId="{50DD89A2-A0FE-824B-A679-20F5F3D51866}" destId="{AA85D795-3D63-7743-8883-C99BC1B0FEF2}" srcOrd="18" destOrd="0" presId="urn:microsoft.com/office/officeart/2005/8/layout/vList2"/>
    <dgm:cxn modelId="{99CA0927-93E4-4F77-BED7-CF13EA781636}" type="presParOf" srcId="{50DD89A2-A0FE-824B-A679-20F5F3D51866}" destId="{C128B264-837E-CA48-8C2F-2A7581503FEA}" srcOrd="19" destOrd="0" presId="urn:microsoft.com/office/officeart/2005/8/layout/vList2"/>
    <dgm:cxn modelId="{2B960A2B-8D1A-438E-8EC1-2387D090AD71}" type="presParOf" srcId="{50DD89A2-A0FE-824B-A679-20F5F3D51866}" destId="{49814403-C0C8-474D-9CEF-259F622AC763}" srcOrd="20" destOrd="0" presId="urn:microsoft.com/office/officeart/2005/8/layout/v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54E96A9-DA84-4159-8A5A-D2A0CBE4BD0C}" type="doc">
      <dgm:prSet loTypeId="urn:microsoft.com/office/officeart/2005/8/layout/arrow6" loCatId="relationship" qsTypeId="urn:microsoft.com/office/officeart/2005/8/quickstyle/simple1#20" qsCatId="simple" csTypeId="urn:microsoft.com/office/officeart/2005/8/colors/accent1_3" csCatId="accent1" phldr="1"/>
      <dgm:spPr/>
      <dgm:t>
        <a:bodyPr/>
        <a:lstStyle/>
        <a:p>
          <a:endParaRPr lang="zh-TW" altLang="en-US"/>
        </a:p>
      </dgm:t>
    </dgm:pt>
    <dgm:pt modelId="{8B0C62B8-E902-49E3-A544-F3150FD262A4}">
      <dgm:prSet phldrT="[文字]"/>
      <dgm:spPr/>
      <dgm:t>
        <a:bodyPr/>
        <a:lstStyle/>
        <a:p>
          <a:r>
            <a:rPr lang="zh-TW" altLang="en-US" dirty="0">
              <a:latin typeface="華康儷粗黑" panose="020B0709000000000000" pitchFamily="49" charset="-120"/>
              <a:ea typeface="華康儷粗黑" panose="020B0709000000000000" pitchFamily="49" charset="-120"/>
            </a:rPr>
            <a:t>孩子的生涯認同階段</a:t>
          </a:r>
        </a:p>
      </dgm:t>
    </dgm:pt>
    <dgm:pt modelId="{97EC6CD0-BEFA-4E88-BA1D-CC49068D3F49}" type="parTrans" cxnId="{2E908EFC-2FD5-49D8-AF01-BEF8FCC63B6A}">
      <dgm:prSet/>
      <dgm:spPr/>
      <dgm:t>
        <a:bodyPr/>
        <a:lstStyle/>
        <a:p>
          <a:endParaRPr lang="zh-TW" altLang="en-US"/>
        </a:p>
      </dgm:t>
    </dgm:pt>
    <dgm:pt modelId="{0B0D049B-E481-4311-B4B8-C02BE3DC0BC4}" type="sibTrans" cxnId="{2E908EFC-2FD5-49D8-AF01-BEF8FCC63B6A}">
      <dgm:prSet/>
      <dgm:spPr/>
      <dgm:t>
        <a:bodyPr/>
        <a:lstStyle/>
        <a:p>
          <a:endParaRPr lang="zh-TW" altLang="en-US"/>
        </a:p>
      </dgm:t>
    </dgm:pt>
    <dgm:pt modelId="{FBB18B60-9EB5-48C7-A6B6-2C2895E04702}">
      <dgm:prSet phldrT="[文字]"/>
      <dgm:spPr/>
      <dgm:t>
        <a:bodyPr/>
        <a:lstStyle/>
        <a:p>
          <a:r>
            <a:rPr lang="zh-TW" altLang="en-US" dirty="0">
              <a:latin typeface="華康儷粗黑" panose="020B0709000000000000" pitchFamily="49" charset="-120"/>
              <a:ea typeface="華康儷粗黑" panose="020B0709000000000000" pitchFamily="49" charset="-120"/>
            </a:rPr>
            <a:t>你與孩子的關係</a:t>
          </a:r>
        </a:p>
      </dgm:t>
    </dgm:pt>
    <dgm:pt modelId="{86F84104-0E1A-4F10-BB0B-A5CBC0676290}" type="parTrans" cxnId="{85B1DF5F-B8B2-47F5-9D93-93C880F48E08}">
      <dgm:prSet/>
      <dgm:spPr/>
      <dgm:t>
        <a:bodyPr/>
        <a:lstStyle/>
        <a:p>
          <a:endParaRPr lang="zh-TW" altLang="en-US"/>
        </a:p>
      </dgm:t>
    </dgm:pt>
    <dgm:pt modelId="{8EE84359-B631-45DA-A945-E2613D4EB88A}" type="sibTrans" cxnId="{85B1DF5F-B8B2-47F5-9D93-93C880F48E08}">
      <dgm:prSet/>
      <dgm:spPr/>
      <dgm:t>
        <a:bodyPr/>
        <a:lstStyle/>
        <a:p>
          <a:endParaRPr lang="zh-TW" altLang="en-US"/>
        </a:p>
      </dgm:t>
    </dgm:pt>
    <dgm:pt modelId="{565CB90F-90BC-43BD-91B0-723D9B51AC56}" type="pres">
      <dgm:prSet presAssocID="{354E96A9-DA84-4159-8A5A-D2A0CBE4BD0C}" presName="compositeShape" presStyleCnt="0">
        <dgm:presLayoutVars>
          <dgm:chMax val="2"/>
          <dgm:dir/>
          <dgm:resizeHandles val="exact"/>
        </dgm:presLayoutVars>
      </dgm:prSet>
      <dgm:spPr/>
      <dgm:t>
        <a:bodyPr/>
        <a:lstStyle/>
        <a:p>
          <a:endParaRPr lang="zh-TW" altLang="en-US"/>
        </a:p>
      </dgm:t>
    </dgm:pt>
    <dgm:pt modelId="{9744A44E-F21D-4014-80E6-9E8FD53F21CA}" type="pres">
      <dgm:prSet presAssocID="{354E96A9-DA84-4159-8A5A-D2A0CBE4BD0C}" presName="ribbon" presStyleLbl="node1" presStyleIdx="0" presStyleCnt="1" custLinFactNeighborX="3497" custLinFactNeighborY="76152">
        <dgm:style>
          <a:lnRef idx="2">
            <a:schemeClr val="accent2">
              <a:shade val="50000"/>
            </a:schemeClr>
          </a:lnRef>
          <a:fillRef idx="1">
            <a:schemeClr val="accent2"/>
          </a:fillRef>
          <a:effectRef idx="0">
            <a:schemeClr val="accent2"/>
          </a:effectRef>
          <a:fontRef idx="minor">
            <a:schemeClr val="lt1"/>
          </a:fontRef>
        </dgm:style>
      </dgm:prSet>
      <dgm:spPr>
        <a:solidFill>
          <a:srgbClr val="000099"/>
        </a:solidFill>
      </dgm:spPr>
    </dgm:pt>
    <dgm:pt modelId="{6B4DDDD2-4292-4379-84F6-A1C82C378A53}" type="pres">
      <dgm:prSet presAssocID="{354E96A9-DA84-4159-8A5A-D2A0CBE4BD0C}" presName="leftArrowText" presStyleLbl="node1" presStyleIdx="0" presStyleCnt="1" custScaleX="91162" custLinFactNeighborY="8110">
        <dgm:presLayoutVars>
          <dgm:chMax val="0"/>
          <dgm:bulletEnabled val="1"/>
        </dgm:presLayoutVars>
      </dgm:prSet>
      <dgm:spPr/>
      <dgm:t>
        <a:bodyPr/>
        <a:lstStyle/>
        <a:p>
          <a:endParaRPr lang="zh-TW" altLang="en-US"/>
        </a:p>
      </dgm:t>
    </dgm:pt>
    <dgm:pt modelId="{33751051-62BD-41F2-B16B-6B44C66A0782}" type="pres">
      <dgm:prSet presAssocID="{354E96A9-DA84-4159-8A5A-D2A0CBE4BD0C}" presName="rightArrowText" presStyleLbl="node1" presStyleIdx="0" presStyleCnt="1" custScaleX="77579" custLinFactNeighborY="12976">
        <dgm:presLayoutVars>
          <dgm:chMax val="0"/>
          <dgm:bulletEnabled val="1"/>
        </dgm:presLayoutVars>
      </dgm:prSet>
      <dgm:spPr/>
      <dgm:t>
        <a:bodyPr/>
        <a:lstStyle/>
        <a:p>
          <a:endParaRPr lang="zh-TW" altLang="en-US"/>
        </a:p>
      </dgm:t>
    </dgm:pt>
  </dgm:ptLst>
  <dgm:cxnLst>
    <dgm:cxn modelId="{D7622723-054F-422F-9784-44ADBFEED02A}" type="presOf" srcId="{8B0C62B8-E902-49E3-A544-F3150FD262A4}" destId="{6B4DDDD2-4292-4379-84F6-A1C82C378A53}" srcOrd="0" destOrd="0" presId="urn:microsoft.com/office/officeart/2005/8/layout/arrow6"/>
    <dgm:cxn modelId="{85B1DF5F-B8B2-47F5-9D93-93C880F48E08}" srcId="{354E96A9-DA84-4159-8A5A-D2A0CBE4BD0C}" destId="{FBB18B60-9EB5-48C7-A6B6-2C2895E04702}" srcOrd="1" destOrd="0" parTransId="{86F84104-0E1A-4F10-BB0B-A5CBC0676290}" sibTransId="{8EE84359-B631-45DA-A945-E2613D4EB88A}"/>
    <dgm:cxn modelId="{6A76A566-8CD1-424A-A06A-36E0BE08E528}" type="presOf" srcId="{FBB18B60-9EB5-48C7-A6B6-2C2895E04702}" destId="{33751051-62BD-41F2-B16B-6B44C66A0782}" srcOrd="0" destOrd="0" presId="urn:microsoft.com/office/officeart/2005/8/layout/arrow6"/>
    <dgm:cxn modelId="{11746CB9-BF23-41D1-ABAD-BE75BEEC8E60}" type="presOf" srcId="{354E96A9-DA84-4159-8A5A-D2A0CBE4BD0C}" destId="{565CB90F-90BC-43BD-91B0-723D9B51AC56}" srcOrd="0" destOrd="0" presId="urn:microsoft.com/office/officeart/2005/8/layout/arrow6"/>
    <dgm:cxn modelId="{2E908EFC-2FD5-49D8-AF01-BEF8FCC63B6A}" srcId="{354E96A9-DA84-4159-8A5A-D2A0CBE4BD0C}" destId="{8B0C62B8-E902-49E3-A544-F3150FD262A4}" srcOrd="0" destOrd="0" parTransId="{97EC6CD0-BEFA-4E88-BA1D-CC49068D3F49}" sibTransId="{0B0D049B-E481-4311-B4B8-C02BE3DC0BC4}"/>
    <dgm:cxn modelId="{9D0C0024-75F6-4234-9D8D-0969FBB46C36}" type="presParOf" srcId="{565CB90F-90BC-43BD-91B0-723D9B51AC56}" destId="{9744A44E-F21D-4014-80E6-9E8FD53F21CA}" srcOrd="0" destOrd="0" presId="urn:microsoft.com/office/officeart/2005/8/layout/arrow6"/>
    <dgm:cxn modelId="{C03E8D03-3CB3-4D1B-B428-559513F2FB39}" type="presParOf" srcId="{565CB90F-90BC-43BD-91B0-723D9B51AC56}" destId="{6B4DDDD2-4292-4379-84F6-A1C82C378A53}" srcOrd="1" destOrd="0" presId="urn:microsoft.com/office/officeart/2005/8/layout/arrow6"/>
    <dgm:cxn modelId="{A60307E1-DC01-4976-B51F-6FE403043D8D}" type="presParOf" srcId="{565CB90F-90BC-43BD-91B0-723D9B51AC56}" destId="{33751051-62BD-41F2-B16B-6B44C66A0782}" srcOrd="2" destOrd="0" presId="urn:microsoft.com/office/officeart/2005/8/layout/arrow6"/>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F539567-1F23-4E76-A758-5A862BB9EFFC}">
      <dsp:nvSpPr>
        <dsp:cNvPr id="0" name=""/>
        <dsp:cNvSpPr/>
      </dsp:nvSpPr>
      <dsp:spPr>
        <a:xfrm>
          <a:off x="2429435" y="0"/>
          <a:ext cx="2034329" cy="1597677"/>
        </a:xfrm>
        <a:prstGeom prst="rightArrow">
          <a:avLst>
            <a:gd name="adj1" fmla="val 75000"/>
            <a:gd name="adj2" fmla="val 50000"/>
          </a:avLst>
        </a:prstGeom>
        <a:solidFill>
          <a:schemeClr val="accent2">
            <a:lumMod val="20000"/>
            <a:lumOff val="80000"/>
            <a:alpha val="90000"/>
          </a:schemeClr>
        </a:solidFill>
        <a:ln w="12700" cap="flat" cmpd="sng" algn="ctr">
          <a:solidFill>
            <a:srgbClr val="9966FF">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marL="228600" lvl="1" indent="-228600" algn="ctr" defTabSz="889000">
            <a:lnSpc>
              <a:spcPct val="90000"/>
            </a:lnSpc>
            <a:spcBef>
              <a:spcPct val="0"/>
            </a:spcBef>
            <a:spcAft>
              <a:spcPct val="15000"/>
            </a:spcAft>
            <a:buChar char="••"/>
          </a:pPr>
          <a:r>
            <a:rPr lang="zh-TW" altLang="en-US" sz="2000" b="1" u="sng" kern="1200" dirty="0">
              <a:latin typeface="微軟正黑體" pitchFamily="34" charset="-120"/>
              <a:ea typeface="微軟正黑體" pitchFamily="34" charset="-120"/>
            </a:rPr>
            <a:t>採計</a:t>
          </a:r>
          <a:r>
            <a:rPr lang="en-US" altLang="zh-TW" sz="2000" b="1" u="sng" kern="1200" dirty="0">
              <a:solidFill>
                <a:srgbClr val="FF0000"/>
              </a:solidFill>
              <a:latin typeface="微軟正黑體" pitchFamily="34" charset="-120"/>
              <a:ea typeface="微軟正黑體" pitchFamily="34" charset="-120"/>
            </a:rPr>
            <a:t>30</a:t>
          </a:r>
          <a:r>
            <a:rPr lang="zh-TW" altLang="en-US" sz="2000" b="1" u="sng" kern="1200" dirty="0">
              <a:latin typeface="微軟正黑體" pitchFamily="34" charset="-120"/>
              <a:ea typeface="微軟正黑體" pitchFamily="34" charset="-120"/>
            </a:rPr>
            <a:t>分</a:t>
          </a:r>
        </a:p>
        <a:p>
          <a:pPr marL="228600" lvl="1" indent="-228600" algn="ctr" defTabSz="889000">
            <a:lnSpc>
              <a:spcPct val="90000"/>
            </a:lnSpc>
            <a:spcBef>
              <a:spcPct val="0"/>
            </a:spcBef>
            <a:spcAft>
              <a:spcPct val="15000"/>
            </a:spcAft>
            <a:buChar char="••"/>
          </a:pPr>
          <a:r>
            <a:rPr lang="zh-TW" altLang="en-US" sz="2000" kern="1200" dirty="0">
              <a:latin typeface="微軟正黑體" pitchFamily="34" charset="-120"/>
              <a:ea typeface="微軟正黑體" pitchFamily="34" charset="-120"/>
            </a:rPr>
            <a:t>總分</a:t>
          </a:r>
          <a:r>
            <a:rPr lang="en-US" altLang="zh-TW" sz="2000" kern="1200" dirty="0">
              <a:latin typeface="微軟正黑體" pitchFamily="34" charset="-120"/>
              <a:ea typeface="微軟正黑體" pitchFamily="34" charset="-120"/>
            </a:rPr>
            <a:t>35</a:t>
          </a:r>
          <a:r>
            <a:rPr lang="zh-TW" altLang="en-US" sz="2000" kern="1200" dirty="0">
              <a:latin typeface="微軟正黑體" pitchFamily="34" charset="-120"/>
              <a:ea typeface="微軟正黑體" pitchFamily="34" charset="-120"/>
            </a:rPr>
            <a:t>分</a:t>
          </a:r>
        </a:p>
      </dsp:txBody>
      <dsp:txXfrm>
        <a:off x="2429435" y="0"/>
        <a:ext cx="2034329" cy="1597677"/>
      </dsp:txXfrm>
    </dsp:sp>
    <dsp:sp modelId="{50818BBC-F477-4D9E-837A-21259D15C457}">
      <dsp:nvSpPr>
        <dsp:cNvPr id="0" name=""/>
        <dsp:cNvSpPr/>
      </dsp:nvSpPr>
      <dsp:spPr>
        <a:xfrm>
          <a:off x="731" y="0"/>
          <a:ext cx="2428703" cy="1597677"/>
        </a:xfrm>
        <a:prstGeom prst="roundRect">
          <a:avLst/>
        </a:prstGeom>
        <a:solidFill>
          <a:schemeClr val="accent2">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lvl="0" algn="ctr" defTabSz="1600200">
            <a:lnSpc>
              <a:spcPct val="90000"/>
            </a:lnSpc>
            <a:spcBef>
              <a:spcPct val="0"/>
            </a:spcBef>
            <a:spcAft>
              <a:spcPct val="35000"/>
            </a:spcAft>
          </a:pPr>
          <a:r>
            <a:rPr lang="zh-TW" altLang="en-US" sz="3600" b="1" kern="1200" cap="none" spc="0" dirty="0">
              <a:ln w="19050">
                <a:prstDash val="solid"/>
              </a:ln>
              <a:effectLst>
                <a:outerShdw blurRad="50000" dist="50800" dir="7500000" algn="tl">
                  <a:srgbClr val="000000">
                    <a:shade val="5000"/>
                    <a:alpha val="35000"/>
                  </a:srgbClr>
                </a:outerShdw>
              </a:effectLst>
              <a:latin typeface="微軟正黑體" pitchFamily="34" charset="-120"/>
              <a:ea typeface="微軟正黑體" pitchFamily="34" charset="-120"/>
            </a:rPr>
            <a:t>均衡發展</a:t>
          </a:r>
        </a:p>
      </dsp:txBody>
      <dsp:txXfrm>
        <a:off x="731" y="0"/>
        <a:ext cx="2428703" cy="1597677"/>
      </dsp:txXfrm>
    </dsp:sp>
    <dsp:sp modelId="{B9BF2826-A93F-484E-809F-0952285A6A23}">
      <dsp:nvSpPr>
        <dsp:cNvPr id="0" name=""/>
        <dsp:cNvSpPr/>
      </dsp:nvSpPr>
      <dsp:spPr>
        <a:xfrm>
          <a:off x="2367265" y="1757445"/>
          <a:ext cx="2095554" cy="1597677"/>
        </a:xfrm>
        <a:prstGeom prst="rightArrow">
          <a:avLst>
            <a:gd name="adj1" fmla="val 75000"/>
            <a:gd name="adj2" fmla="val 50000"/>
          </a:avLst>
        </a:prstGeom>
        <a:solidFill>
          <a:schemeClr val="accent2">
            <a:lumMod val="20000"/>
            <a:lumOff val="80000"/>
            <a:alpha val="90000"/>
          </a:schemeClr>
        </a:solidFill>
        <a:ln w="12700" cap="flat" cmpd="sng" algn="ctr">
          <a:solidFill>
            <a:srgbClr val="008000">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zh-TW" altLang="en-US" sz="2000" b="1" u="sng" kern="1200" dirty="0">
              <a:latin typeface="微軟正黑體" pitchFamily="34" charset="-120"/>
              <a:ea typeface="微軟正黑體" pitchFamily="34" charset="-120"/>
            </a:rPr>
            <a:t>採計</a:t>
          </a:r>
          <a:r>
            <a:rPr lang="en-US" altLang="zh-TW" sz="2000" b="1" u="sng" kern="1200" dirty="0">
              <a:solidFill>
                <a:srgbClr val="FF0000"/>
              </a:solidFill>
              <a:latin typeface="微軟正黑體" pitchFamily="34" charset="-120"/>
              <a:ea typeface="微軟正黑體" pitchFamily="34" charset="-120"/>
            </a:rPr>
            <a:t>40</a:t>
          </a:r>
          <a:r>
            <a:rPr lang="zh-TW" altLang="en-US" sz="2000" b="1" u="sng" kern="1200" dirty="0">
              <a:latin typeface="微軟正黑體" pitchFamily="34" charset="-120"/>
              <a:ea typeface="微軟正黑體" pitchFamily="34" charset="-120"/>
            </a:rPr>
            <a:t>分</a:t>
          </a:r>
        </a:p>
        <a:p>
          <a:pPr marL="228600" lvl="1" indent="-228600" algn="l" defTabSz="889000">
            <a:lnSpc>
              <a:spcPct val="90000"/>
            </a:lnSpc>
            <a:spcBef>
              <a:spcPct val="0"/>
            </a:spcBef>
            <a:spcAft>
              <a:spcPct val="15000"/>
            </a:spcAft>
            <a:buChar char="••"/>
          </a:pPr>
          <a:r>
            <a:rPr lang="zh-TW" altLang="en-US" sz="2000" kern="1200" dirty="0">
              <a:latin typeface="微軟正黑體" pitchFamily="34" charset="-120"/>
              <a:ea typeface="微軟正黑體" pitchFamily="34" charset="-120"/>
            </a:rPr>
            <a:t>總分</a:t>
          </a:r>
          <a:r>
            <a:rPr lang="en-US" altLang="zh-TW" sz="2000" kern="1200" dirty="0">
              <a:latin typeface="微軟正黑體" pitchFamily="34" charset="-120"/>
              <a:ea typeface="微軟正黑體" pitchFamily="34" charset="-120"/>
            </a:rPr>
            <a:t>54</a:t>
          </a:r>
          <a:r>
            <a:rPr lang="zh-TW" altLang="en-US" sz="2000" kern="1200" dirty="0">
              <a:latin typeface="微軟正黑體" pitchFamily="34" charset="-120"/>
              <a:ea typeface="微軟正黑體" pitchFamily="34" charset="-120"/>
            </a:rPr>
            <a:t>分</a:t>
          </a:r>
        </a:p>
      </dsp:txBody>
      <dsp:txXfrm>
        <a:off x="2367265" y="1757445"/>
        <a:ext cx="2095554" cy="1597677"/>
      </dsp:txXfrm>
    </dsp:sp>
    <dsp:sp modelId="{09D89B46-01BD-4CE7-8FF2-34FB9ACC1234}">
      <dsp:nvSpPr>
        <dsp:cNvPr id="0" name=""/>
        <dsp:cNvSpPr/>
      </dsp:nvSpPr>
      <dsp:spPr>
        <a:xfrm>
          <a:off x="1449" y="1800199"/>
          <a:ext cx="2365588" cy="1597677"/>
        </a:xfrm>
        <a:prstGeom prst="roundRect">
          <a:avLst/>
        </a:prstGeom>
        <a:solidFill>
          <a:schemeClr val="accent2">
            <a:lumMod val="75000"/>
          </a:schemeClr>
        </a:solidFill>
        <a:ln w="12700" cap="flat" cmpd="sng" algn="ctr">
          <a:solidFill>
            <a:srgbClr val="008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lvl="0" algn="ctr" defTabSz="1600200">
            <a:lnSpc>
              <a:spcPct val="90000"/>
            </a:lnSpc>
            <a:spcBef>
              <a:spcPct val="0"/>
            </a:spcBef>
            <a:spcAft>
              <a:spcPct val="35000"/>
            </a:spcAft>
          </a:pPr>
          <a:r>
            <a:rPr lang="zh-TW" altLang="en-US" sz="3600" b="1" kern="1200" cap="none" spc="0" dirty="0">
              <a:ln w="19050">
                <a:prstDash val="solid"/>
              </a:ln>
              <a:effectLst>
                <a:outerShdw blurRad="50000" dist="50800" dir="7500000" algn="tl">
                  <a:srgbClr val="000000">
                    <a:shade val="5000"/>
                    <a:alpha val="35000"/>
                  </a:srgbClr>
                </a:outerShdw>
              </a:effectLst>
              <a:latin typeface="微軟正黑體" pitchFamily="34" charset="-120"/>
              <a:ea typeface="微軟正黑體" pitchFamily="34" charset="-120"/>
            </a:rPr>
            <a:t>多元學習</a:t>
          </a:r>
        </a:p>
      </dsp:txBody>
      <dsp:txXfrm>
        <a:off x="1449" y="1800199"/>
        <a:ext cx="2365588" cy="1597677"/>
      </dsp:txXfrm>
    </dsp:sp>
    <dsp:sp modelId="{413D0A37-9639-43F8-AAA7-6563C960F0FF}">
      <dsp:nvSpPr>
        <dsp:cNvPr id="0" name=""/>
        <dsp:cNvSpPr/>
      </dsp:nvSpPr>
      <dsp:spPr>
        <a:xfrm>
          <a:off x="2246884" y="3514890"/>
          <a:ext cx="2157320" cy="1597677"/>
        </a:xfrm>
        <a:prstGeom prst="rightArrow">
          <a:avLst>
            <a:gd name="adj1" fmla="val 75000"/>
            <a:gd name="adj2" fmla="val 50000"/>
          </a:avLst>
        </a:prstGeom>
        <a:solidFill>
          <a:schemeClr val="accent2">
            <a:lumMod val="20000"/>
            <a:lumOff val="80000"/>
            <a:alpha val="90000"/>
          </a:schemeClr>
        </a:solidFill>
        <a:ln w="12700" cap="flat" cmpd="sng" algn="ctr">
          <a:solidFill>
            <a:srgbClr val="FF6699">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9600" tIns="12700" rIns="0" bIns="12700" numCol="1" spcCol="1270" anchor="ctr" anchorCtr="0">
          <a:noAutofit/>
        </a:bodyPr>
        <a:lstStyle/>
        <a:p>
          <a:pPr marL="252000" lvl="1" indent="-228600" algn="l" defTabSz="889000">
            <a:lnSpc>
              <a:spcPct val="90000"/>
            </a:lnSpc>
            <a:spcBef>
              <a:spcPct val="0"/>
            </a:spcBef>
            <a:spcAft>
              <a:spcPct val="15000"/>
            </a:spcAft>
            <a:buChar char="••"/>
          </a:pPr>
          <a:r>
            <a:rPr lang="zh-TW" altLang="en-US" sz="2000" b="1" u="sng" kern="1200" dirty="0">
              <a:latin typeface="微軟正黑體" pitchFamily="34" charset="-120"/>
              <a:ea typeface="微軟正黑體" pitchFamily="34" charset="-120"/>
            </a:rPr>
            <a:t>採計</a:t>
          </a:r>
          <a:r>
            <a:rPr lang="en-US" altLang="zh-TW" sz="2000" b="1" u="sng" kern="1200" dirty="0">
              <a:solidFill>
                <a:srgbClr val="FF0000"/>
              </a:solidFill>
              <a:latin typeface="微軟正黑體" pitchFamily="34" charset="-120"/>
              <a:ea typeface="微軟正黑體" pitchFamily="34" charset="-120"/>
            </a:rPr>
            <a:t>30</a:t>
          </a:r>
          <a:r>
            <a:rPr lang="zh-TW" altLang="en-US" sz="2000" b="1" u="sng" kern="1200" dirty="0">
              <a:latin typeface="微軟正黑體" pitchFamily="34" charset="-120"/>
              <a:ea typeface="微軟正黑體" pitchFamily="34" charset="-120"/>
            </a:rPr>
            <a:t>分</a:t>
          </a:r>
          <a:endParaRPr lang="zh-TW" altLang="en-US" sz="2000" kern="1200" dirty="0">
            <a:latin typeface="微軟正黑體" pitchFamily="34" charset="-120"/>
            <a:ea typeface="微軟正黑體" pitchFamily="34" charset="-120"/>
          </a:endParaRPr>
        </a:p>
      </dsp:txBody>
      <dsp:txXfrm>
        <a:off x="2246884" y="3514890"/>
        <a:ext cx="2157320" cy="1597677"/>
      </dsp:txXfrm>
    </dsp:sp>
    <dsp:sp modelId="{BDD9785E-5988-4D9A-BEBF-25DE815D2930}">
      <dsp:nvSpPr>
        <dsp:cNvPr id="0" name=""/>
        <dsp:cNvSpPr/>
      </dsp:nvSpPr>
      <dsp:spPr>
        <a:xfrm>
          <a:off x="0" y="3514890"/>
          <a:ext cx="2302038" cy="1597677"/>
        </a:xfrm>
        <a:prstGeom prst="roundRect">
          <a:avLst/>
        </a:prstGeom>
        <a:solidFill>
          <a:srgbClr val="FF669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lvl="0" algn="ctr" defTabSz="1600200">
            <a:lnSpc>
              <a:spcPct val="90000"/>
            </a:lnSpc>
            <a:spcBef>
              <a:spcPct val="0"/>
            </a:spcBef>
            <a:spcAft>
              <a:spcPct val="35000"/>
            </a:spcAft>
          </a:pPr>
          <a:r>
            <a:rPr lang="zh-TW" altLang="en-US" sz="3600" b="1" kern="1200" cap="none" spc="0" dirty="0">
              <a:ln w="19050">
                <a:prstDash val="solid"/>
              </a:ln>
              <a:effectLst>
                <a:outerShdw blurRad="50000" dist="50800" dir="7500000" algn="tl">
                  <a:srgbClr val="000000">
                    <a:shade val="5000"/>
                    <a:alpha val="35000"/>
                  </a:srgbClr>
                </a:outerShdw>
              </a:effectLst>
              <a:latin typeface="微軟正黑體" pitchFamily="34" charset="-120"/>
              <a:ea typeface="微軟正黑體" pitchFamily="34" charset="-120"/>
            </a:rPr>
            <a:t>教育會考</a:t>
          </a:r>
        </a:p>
      </dsp:txBody>
      <dsp:txXfrm>
        <a:off x="0" y="3514890"/>
        <a:ext cx="2302038" cy="1597677"/>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F539567-1F23-4E76-A758-5A862BB9EFFC}">
      <dsp:nvSpPr>
        <dsp:cNvPr id="0" name=""/>
        <dsp:cNvSpPr/>
      </dsp:nvSpPr>
      <dsp:spPr>
        <a:xfrm>
          <a:off x="2633498" y="315"/>
          <a:ext cx="3828110" cy="647368"/>
        </a:xfrm>
        <a:prstGeom prst="rightArrow">
          <a:avLst>
            <a:gd name="adj1" fmla="val 75000"/>
            <a:gd name="adj2" fmla="val 50000"/>
          </a:avLst>
        </a:prstGeom>
        <a:solidFill>
          <a:schemeClr val="accent4">
            <a:alpha val="90000"/>
            <a:tint val="40000"/>
            <a:hueOff val="0"/>
            <a:satOff val="0"/>
            <a:lumOff val="0"/>
            <a:alphaOff val="0"/>
          </a:schemeClr>
        </a:solidFill>
        <a:ln w="12700" cap="flat" cmpd="sng" algn="ctr">
          <a:solidFill>
            <a:srgbClr val="9966FF">
              <a:alpha val="90000"/>
            </a:srgbClr>
          </a:solidFill>
          <a:prstDash val="solid"/>
          <a:miter lim="800000"/>
        </a:ln>
        <a:effectLst/>
      </dsp:spPr>
      <dsp:style>
        <a:lnRef idx="2">
          <a:scrgbClr r="0" g="0" b="0"/>
        </a:lnRef>
        <a:fillRef idx="1">
          <a:scrgbClr r="0" g="0" b="0"/>
        </a:fillRef>
        <a:effectRef idx="0">
          <a:scrgbClr r="0" g="0" b="0"/>
        </a:effectRef>
        <a:fontRef idx="minor"/>
      </dsp:style>
    </dsp:sp>
    <dsp:sp modelId="{50818BBC-F477-4D9E-837A-21259D15C457}">
      <dsp:nvSpPr>
        <dsp:cNvPr id="0" name=""/>
        <dsp:cNvSpPr/>
      </dsp:nvSpPr>
      <dsp:spPr>
        <a:xfrm>
          <a:off x="0" y="1265"/>
          <a:ext cx="2630782" cy="646734"/>
        </a:xfrm>
        <a:prstGeom prst="roundRect">
          <a:avLst/>
        </a:prstGeom>
        <a:solidFill>
          <a:srgbClr val="9966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lvl="0" algn="ctr" defTabSz="1600200">
            <a:lnSpc>
              <a:spcPct val="90000"/>
            </a:lnSpc>
            <a:spcBef>
              <a:spcPct val="0"/>
            </a:spcBef>
            <a:spcAft>
              <a:spcPct val="35000"/>
            </a:spcAft>
          </a:pPr>
          <a:r>
            <a:rPr lang="zh-TW" altLang="en-US" sz="3600" b="1" kern="1200" dirty="0">
              <a:latin typeface="微軟正黑體" pitchFamily="34" charset="-120"/>
              <a:ea typeface="微軟正黑體" pitchFamily="34" charset="-120"/>
            </a:rPr>
            <a:t>均衡發展</a:t>
          </a:r>
        </a:p>
      </dsp:txBody>
      <dsp:txXfrm>
        <a:off x="0" y="1265"/>
        <a:ext cx="2630782" cy="646734"/>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F539567-1F23-4E76-A758-5A862BB9EFFC}">
      <dsp:nvSpPr>
        <dsp:cNvPr id="0" name=""/>
        <dsp:cNvSpPr/>
      </dsp:nvSpPr>
      <dsp:spPr>
        <a:xfrm>
          <a:off x="2633498" y="315"/>
          <a:ext cx="3828110" cy="647368"/>
        </a:xfrm>
        <a:prstGeom prst="rightArrow">
          <a:avLst>
            <a:gd name="adj1" fmla="val 75000"/>
            <a:gd name="adj2" fmla="val 50000"/>
          </a:avLst>
        </a:prstGeom>
        <a:solidFill>
          <a:schemeClr val="accent4">
            <a:alpha val="90000"/>
            <a:tint val="40000"/>
            <a:hueOff val="0"/>
            <a:satOff val="0"/>
            <a:lumOff val="0"/>
            <a:alphaOff val="0"/>
          </a:schemeClr>
        </a:solidFill>
        <a:ln w="12700" cap="flat" cmpd="sng" algn="ctr">
          <a:solidFill>
            <a:srgbClr val="008000">
              <a:alpha val="90000"/>
            </a:srgbClr>
          </a:solidFill>
          <a:prstDash val="solid"/>
          <a:miter lim="800000"/>
        </a:ln>
        <a:effectLst/>
      </dsp:spPr>
      <dsp:style>
        <a:lnRef idx="2">
          <a:scrgbClr r="0" g="0" b="0"/>
        </a:lnRef>
        <a:fillRef idx="1">
          <a:scrgbClr r="0" g="0" b="0"/>
        </a:fillRef>
        <a:effectRef idx="0">
          <a:scrgbClr r="0" g="0" b="0"/>
        </a:effectRef>
        <a:fontRef idx="minor"/>
      </dsp:style>
    </dsp:sp>
    <dsp:sp modelId="{50818BBC-F477-4D9E-837A-21259D15C457}">
      <dsp:nvSpPr>
        <dsp:cNvPr id="0" name=""/>
        <dsp:cNvSpPr/>
      </dsp:nvSpPr>
      <dsp:spPr>
        <a:xfrm>
          <a:off x="2715" y="632"/>
          <a:ext cx="2630782" cy="646734"/>
        </a:xfrm>
        <a:prstGeom prst="roundRect">
          <a:avLst/>
        </a:prstGeom>
        <a:solidFill>
          <a:srgbClr val="008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lvl="0" algn="ctr" defTabSz="1600200">
            <a:lnSpc>
              <a:spcPct val="90000"/>
            </a:lnSpc>
            <a:spcBef>
              <a:spcPct val="0"/>
            </a:spcBef>
            <a:spcAft>
              <a:spcPct val="35000"/>
            </a:spcAft>
          </a:pPr>
          <a:r>
            <a:rPr lang="zh-TW" altLang="en-US" sz="3600" b="1" kern="1200" dirty="0">
              <a:latin typeface="微軟正黑體" pitchFamily="34" charset="-120"/>
              <a:ea typeface="微軟正黑體" pitchFamily="34" charset="-120"/>
            </a:rPr>
            <a:t>多元學習</a:t>
          </a:r>
        </a:p>
      </dsp:txBody>
      <dsp:txXfrm>
        <a:off x="2715" y="632"/>
        <a:ext cx="2630782" cy="646734"/>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F539567-1F23-4E76-A758-5A862BB9EFFC}">
      <dsp:nvSpPr>
        <dsp:cNvPr id="0" name=""/>
        <dsp:cNvSpPr/>
      </dsp:nvSpPr>
      <dsp:spPr>
        <a:xfrm>
          <a:off x="2633498" y="315"/>
          <a:ext cx="3828110" cy="647368"/>
        </a:xfrm>
        <a:prstGeom prst="rightArrow">
          <a:avLst>
            <a:gd name="adj1" fmla="val 75000"/>
            <a:gd name="adj2" fmla="val 50000"/>
          </a:avLst>
        </a:prstGeom>
        <a:solidFill>
          <a:schemeClr val="accent4">
            <a:alpha val="90000"/>
            <a:tint val="40000"/>
            <a:hueOff val="0"/>
            <a:satOff val="0"/>
            <a:lumOff val="0"/>
            <a:alphaOff val="0"/>
          </a:schemeClr>
        </a:solidFill>
        <a:ln w="12700" cap="flat" cmpd="sng" algn="ctr">
          <a:solidFill>
            <a:srgbClr val="FF6699">
              <a:alpha val="90000"/>
            </a:srgbClr>
          </a:solidFill>
          <a:prstDash val="solid"/>
          <a:miter lim="800000"/>
        </a:ln>
        <a:effectLst/>
      </dsp:spPr>
      <dsp:style>
        <a:lnRef idx="2">
          <a:scrgbClr r="0" g="0" b="0"/>
        </a:lnRef>
        <a:fillRef idx="1">
          <a:scrgbClr r="0" g="0" b="0"/>
        </a:fillRef>
        <a:effectRef idx="0">
          <a:scrgbClr r="0" g="0" b="0"/>
        </a:effectRef>
        <a:fontRef idx="minor"/>
      </dsp:style>
    </dsp:sp>
    <dsp:sp modelId="{50818BBC-F477-4D9E-837A-21259D15C457}">
      <dsp:nvSpPr>
        <dsp:cNvPr id="0" name=""/>
        <dsp:cNvSpPr/>
      </dsp:nvSpPr>
      <dsp:spPr>
        <a:xfrm>
          <a:off x="2715" y="632"/>
          <a:ext cx="2630782" cy="646734"/>
        </a:xfrm>
        <a:prstGeom prst="roundRect">
          <a:avLst/>
        </a:prstGeom>
        <a:solidFill>
          <a:srgbClr val="FF669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lvl="0" algn="ctr" defTabSz="1600200">
            <a:lnSpc>
              <a:spcPct val="90000"/>
            </a:lnSpc>
            <a:spcBef>
              <a:spcPct val="0"/>
            </a:spcBef>
            <a:spcAft>
              <a:spcPct val="35000"/>
            </a:spcAft>
          </a:pPr>
          <a:r>
            <a:rPr lang="zh-TW" altLang="en-US" sz="3600" b="1" kern="1200" dirty="0">
              <a:latin typeface="微軟正黑體" pitchFamily="34" charset="-120"/>
              <a:ea typeface="微軟正黑體" pitchFamily="34" charset="-120"/>
            </a:rPr>
            <a:t>教育會考</a:t>
          </a:r>
        </a:p>
      </dsp:txBody>
      <dsp:txXfrm>
        <a:off x="2715" y="632"/>
        <a:ext cx="2630782" cy="646734"/>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B41C4DC-CC31-D549-9998-1141048321A0}">
      <dsp:nvSpPr>
        <dsp:cNvPr id="0" name=""/>
        <dsp:cNvSpPr/>
      </dsp:nvSpPr>
      <dsp:spPr>
        <a:xfrm>
          <a:off x="0" y="2017"/>
          <a:ext cx="8208912" cy="505613"/>
        </a:xfrm>
        <a:prstGeom prst="round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US" altLang="zh-TW" sz="2400" b="1" kern="1200" dirty="0">
              <a:latin typeface="標楷體" pitchFamily="65" charset="-120"/>
              <a:ea typeface="標楷體" pitchFamily="65" charset="-120"/>
              <a:cs typeface="BiauKai"/>
            </a:rPr>
            <a:t>1.</a:t>
          </a:r>
          <a:r>
            <a:rPr lang="zh-TW" altLang="en-US" sz="2400" b="1" kern="1200" dirty="0">
              <a:latin typeface="標楷體" pitchFamily="65" charset="-120"/>
              <a:ea typeface="標楷體" pitchFamily="65" charset="-120"/>
              <a:cs typeface="BiauKai"/>
            </a:rPr>
            <a:t> 總積分</a:t>
          </a:r>
        </a:p>
      </dsp:txBody>
      <dsp:txXfrm>
        <a:off x="0" y="2017"/>
        <a:ext cx="8208912" cy="505613"/>
      </dsp:txXfrm>
    </dsp:sp>
    <dsp:sp modelId="{FFFE1046-26C2-4D64-A2F1-240DDDB69D6E}">
      <dsp:nvSpPr>
        <dsp:cNvPr id="0" name=""/>
        <dsp:cNvSpPr/>
      </dsp:nvSpPr>
      <dsp:spPr>
        <a:xfrm>
          <a:off x="0" y="519598"/>
          <a:ext cx="8208912" cy="505613"/>
        </a:xfrm>
        <a:prstGeom prst="roundRect">
          <a:avLst/>
        </a:prstGeom>
        <a:gradFill rotWithShape="0">
          <a:gsLst>
            <a:gs pos="0">
              <a:schemeClr val="accent4">
                <a:hueOff val="-1472332"/>
                <a:satOff val="1686"/>
                <a:lumOff val="-961"/>
                <a:alphaOff val="0"/>
                <a:satMod val="103000"/>
                <a:lumMod val="102000"/>
                <a:tint val="94000"/>
              </a:schemeClr>
            </a:gs>
            <a:gs pos="50000">
              <a:schemeClr val="accent4">
                <a:hueOff val="-1472332"/>
                <a:satOff val="1686"/>
                <a:lumOff val="-961"/>
                <a:alphaOff val="0"/>
                <a:satMod val="110000"/>
                <a:lumMod val="100000"/>
                <a:shade val="100000"/>
              </a:schemeClr>
            </a:gs>
            <a:gs pos="100000">
              <a:schemeClr val="accent4">
                <a:hueOff val="-1472332"/>
                <a:satOff val="1686"/>
                <a:lumOff val="-961"/>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US" altLang="zh-TW" sz="2400" b="1" kern="1200" dirty="0">
              <a:latin typeface="標楷體" pitchFamily="65" charset="-120"/>
              <a:ea typeface="標楷體" pitchFamily="65" charset="-120"/>
              <a:cs typeface="BiauKai"/>
            </a:rPr>
            <a:t>2.</a:t>
          </a:r>
          <a:r>
            <a:rPr lang="zh-TW" altLang="en-US" sz="2400" b="1" kern="1200" dirty="0">
              <a:latin typeface="標楷體" pitchFamily="65" charset="-120"/>
              <a:ea typeface="標楷體" pitchFamily="65" charset="-120"/>
              <a:cs typeface="BiauKai"/>
            </a:rPr>
            <a:t> 均衡發展總積分</a:t>
          </a:r>
        </a:p>
      </dsp:txBody>
      <dsp:txXfrm>
        <a:off x="0" y="519598"/>
        <a:ext cx="8208912" cy="505613"/>
      </dsp:txXfrm>
    </dsp:sp>
    <dsp:sp modelId="{9BEBBE5A-3764-D94F-8983-3E602036F3CD}">
      <dsp:nvSpPr>
        <dsp:cNvPr id="0" name=""/>
        <dsp:cNvSpPr/>
      </dsp:nvSpPr>
      <dsp:spPr>
        <a:xfrm>
          <a:off x="0" y="1037179"/>
          <a:ext cx="8208912" cy="505613"/>
        </a:xfrm>
        <a:prstGeom prst="roundRect">
          <a:avLst/>
        </a:prstGeom>
        <a:gradFill rotWithShape="0">
          <a:gsLst>
            <a:gs pos="0">
              <a:schemeClr val="accent4">
                <a:hueOff val="-2944664"/>
                <a:satOff val="3372"/>
                <a:lumOff val="-1921"/>
                <a:alphaOff val="0"/>
                <a:satMod val="103000"/>
                <a:lumMod val="102000"/>
                <a:tint val="94000"/>
              </a:schemeClr>
            </a:gs>
            <a:gs pos="50000">
              <a:schemeClr val="accent4">
                <a:hueOff val="-2944664"/>
                <a:satOff val="3372"/>
                <a:lumOff val="-1921"/>
                <a:alphaOff val="0"/>
                <a:satMod val="110000"/>
                <a:lumMod val="100000"/>
                <a:shade val="100000"/>
              </a:schemeClr>
            </a:gs>
            <a:gs pos="100000">
              <a:schemeClr val="accent4">
                <a:hueOff val="-2944664"/>
                <a:satOff val="3372"/>
                <a:lumOff val="-1921"/>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US" altLang="zh-TW" sz="2400" b="1" kern="1200" dirty="0">
              <a:latin typeface="標楷體" pitchFamily="65" charset="-120"/>
              <a:ea typeface="標楷體" pitchFamily="65" charset="-120"/>
              <a:cs typeface="BiauKai"/>
            </a:rPr>
            <a:t>3.</a:t>
          </a:r>
          <a:r>
            <a:rPr lang="zh-TW" altLang="en-US" sz="2400" b="1" kern="1200" dirty="0">
              <a:latin typeface="標楷體" pitchFamily="65" charset="-120"/>
              <a:ea typeface="標楷體" pitchFamily="65" charset="-120"/>
              <a:cs typeface="BiauKai"/>
            </a:rPr>
            <a:t> 扶助弱勢分數</a:t>
          </a:r>
        </a:p>
      </dsp:txBody>
      <dsp:txXfrm>
        <a:off x="0" y="1037179"/>
        <a:ext cx="8208912" cy="505613"/>
      </dsp:txXfrm>
    </dsp:sp>
    <dsp:sp modelId="{E4611B37-C097-934C-8D70-D8EB28E5248C}">
      <dsp:nvSpPr>
        <dsp:cNvPr id="0" name=""/>
        <dsp:cNvSpPr/>
      </dsp:nvSpPr>
      <dsp:spPr>
        <a:xfrm>
          <a:off x="0" y="1554759"/>
          <a:ext cx="8208912" cy="505613"/>
        </a:xfrm>
        <a:prstGeom prst="roundRect">
          <a:avLst/>
        </a:prstGeom>
        <a:gradFill rotWithShape="0">
          <a:gsLst>
            <a:gs pos="0">
              <a:schemeClr val="accent4">
                <a:hueOff val="-4416996"/>
                <a:satOff val="5057"/>
                <a:lumOff val="-2882"/>
                <a:alphaOff val="0"/>
                <a:satMod val="103000"/>
                <a:lumMod val="102000"/>
                <a:tint val="94000"/>
              </a:schemeClr>
            </a:gs>
            <a:gs pos="50000">
              <a:schemeClr val="accent4">
                <a:hueOff val="-4416996"/>
                <a:satOff val="5057"/>
                <a:lumOff val="-2882"/>
                <a:alphaOff val="0"/>
                <a:satMod val="110000"/>
                <a:lumMod val="100000"/>
                <a:shade val="100000"/>
              </a:schemeClr>
            </a:gs>
            <a:gs pos="100000">
              <a:schemeClr val="accent4">
                <a:hueOff val="-4416996"/>
                <a:satOff val="5057"/>
                <a:lumOff val="-2882"/>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US" altLang="zh-TW" sz="2400" b="1" kern="1200" dirty="0">
              <a:latin typeface="標楷體" pitchFamily="65" charset="-120"/>
              <a:ea typeface="標楷體" pitchFamily="65" charset="-120"/>
              <a:cs typeface="BiauKai"/>
            </a:rPr>
            <a:t>4.</a:t>
          </a:r>
          <a:r>
            <a:rPr lang="zh-TW" altLang="en-US" sz="2400" b="1" kern="1200" dirty="0">
              <a:latin typeface="標楷體" pitchFamily="65" charset="-120"/>
              <a:ea typeface="標楷體" pitchFamily="65" charset="-120"/>
              <a:cs typeface="BiauKai"/>
            </a:rPr>
            <a:t> 志願序位</a:t>
          </a:r>
          <a:r>
            <a:rPr lang="zh-TW" altLang="en-US" sz="2400" b="1" u="sng" kern="1200" dirty="0">
              <a:solidFill>
                <a:srgbClr val="FFFF00"/>
              </a:solidFill>
              <a:latin typeface="標楷體" pitchFamily="65" charset="-120"/>
              <a:ea typeface="標楷體" pitchFamily="65" charset="-120"/>
              <a:cs typeface="BiauKai"/>
            </a:rPr>
            <a:t>積分</a:t>
          </a:r>
        </a:p>
      </dsp:txBody>
      <dsp:txXfrm>
        <a:off x="0" y="1554759"/>
        <a:ext cx="8208912" cy="505613"/>
      </dsp:txXfrm>
    </dsp:sp>
    <dsp:sp modelId="{C8A6E317-ABBF-634C-802E-5D5443A48FCE}">
      <dsp:nvSpPr>
        <dsp:cNvPr id="0" name=""/>
        <dsp:cNvSpPr/>
      </dsp:nvSpPr>
      <dsp:spPr>
        <a:xfrm>
          <a:off x="0" y="2072340"/>
          <a:ext cx="8208912" cy="505613"/>
        </a:xfrm>
        <a:prstGeom prst="roundRect">
          <a:avLst/>
        </a:prstGeom>
        <a:gradFill rotWithShape="0">
          <a:gsLst>
            <a:gs pos="0">
              <a:schemeClr val="accent4">
                <a:hueOff val="-5889328"/>
                <a:satOff val="6743"/>
                <a:lumOff val="-3843"/>
                <a:alphaOff val="0"/>
                <a:satMod val="103000"/>
                <a:lumMod val="102000"/>
                <a:tint val="94000"/>
              </a:schemeClr>
            </a:gs>
            <a:gs pos="50000">
              <a:schemeClr val="accent4">
                <a:hueOff val="-5889328"/>
                <a:satOff val="6743"/>
                <a:lumOff val="-3843"/>
                <a:alphaOff val="0"/>
                <a:satMod val="110000"/>
                <a:lumMod val="100000"/>
                <a:shade val="100000"/>
              </a:schemeClr>
            </a:gs>
            <a:gs pos="100000">
              <a:schemeClr val="accent4">
                <a:hueOff val="-5889328"/>
                <a:satOff val="6743"/>
                <a:lumOff val="-3843"/>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US" altLang="zh-TW" sz="2400" b="1" kern="1200" dirty="0">
              <a:latin typeface="標楷體" pitchFamily="65" charset="-120"/>
              <a:ea typeface="標楷體" pitchFamily="65" charset="-120"/>
              <a:cs typeface="BiauKai"/>
            </a:rPr>
            <a:t>5.</a:t>
          </a:r>
          <a:r>
            <a:rPr lang="zh-TW" altLang="en-US" sz="2400" b="1" kern="1200" dirty="0">
              <a:latin typeface="標楷體" pitchFamily="65" charset="-120"/>
              <a:ea typeface="標楷體" pitchFamily="65" charset="-120"/>
              <a:cs typeface="BiauKai"/>
            </a:rPr>
            <a:t> 多元學習表現總積分</a:t>
          </a:r>
        </a:p>
      </dsp:txBody>
      <dsp:txXfrm>
        <a:off x="0" y="2072340"/>
        <a:ext cx="8208912" cy="505613"/>
      </dsp:txXfrm>
    </dsp:sp>
    <dsp:sp modelId="{D8904824-9B41-C643-869F-45F8D92CB0A1}">
      <dsp:nvSpPr>
        <dsp:cNvPr id="0" name=""/>
        <dsp:cNvSpPr/>
      </dsp:nvSpPr>
      <dsp:spPr>
        <a:xfrm>
          <a:off x="0" y="2589921"/>
          <a:ext cx="8208912" cy="505613"/>
        </a:xfrm>
        <a:prstGeom prst="roundRect">
          <a:avLst/>
        </a:prstGeom>
        <a:gradFill rotWithShape="0">
          <a:gsLst>
            <a:gs pos="0">
              <a:schemeClr val="accent4">
                <a:hueOff val="-7361660"/>
                <a:satOff val="8429"/>
                <a:lumOff val="-4804"/>
                <a:alphaOff val="0"/>
                <a:satMod val="103000"/>
                <a:lumMod val="102000"/>
                <a:tint val="94000"/>
              </a:schemeClr>
            </a:gs>
            <a:gs pos="50000">
              <a:schemeClr val="accent4">
                <a:hueOff val="-7361660"/>
                <a:satOff val="8429"/>
                <a:lumOff val="-4804"/>
                <a:alphaOff val="0"/>
                <a:satMod val="110000"/>
                <a:lumMod val="100000"/>
                <a:shade val="100000"/>
              </a:schemeClr>
            </a:gs>
            <a:gs pos="100000">
              <a:schemeClr val="accent4">
                <a:hueOff val="-7361660"/>
                <a:satOff val="8429"/>
                <a:lumOff val="-4804"/>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US" altLang="zh-TW" sz="2400" b="1" kern="1200" dirty="0">
              <a:latin typeface="標楷體" pitchFamily="65" charset="-120"/>
              <a:ea typeface="標楷體" pitchFamily="65" charset="-120"/>
              <a:cs typeface="BiauKai"/>
            </a:rPr>
            <a:t>6.</a:t>
          </a:r>
          <a:r>
            <a:rPr lang="zh-TW" altLang="en-US" sz="2400" b="1" kern="1200" dirty="0">
              <a:latin typeface="標楷體" pitchFamily="65" charset="-120"/>
              <a:ea typeface="標楷體" pitchFamily="65" charset="-120"/>
              <a:cs typeface="BiauKai"/>
            </a:rPr>
            <a:t> 會考換算積分之總分</a:t>
          </a:r>
        </a:p>
      </dsp:txBody>
      <dsp:txXfrm>
        <a:off x="0" y="2589921"/>
        <a:ext cx="8208912" cy="505613"/>
      </dsp:txXfrm>
    </dsp:sp>
    <dsp:sp modelId="{A5C94CEF-7CAA-6741-A469-52A9EB76B7B7}">
      <dsp:nvSpPr>
        <dsp:cNvPr id="0" name=""/>
        <dsp:cNvSpPr/>
      </dsp:nvSpPr>
      <dsp:spPr>
        <a:xfrm>
          <a:off x="0" y="3107502"/>
          <a:ext cx="8208912" cy="505613"/>
        </a:xfrm>
        <a:prstGeom prst="roundRect">
          <a:avLst/>
        </a:prstGeom>
        <a:gradFill rotWithShape="0">
          <a:gsLst>
            <a:gs pos="0">
              <a:schemeClr val="accent4">
                <a:hueOff val="-8833993"/>
                <a:satOff val="10115"/>
                <a:lumOff val="-5764"/>
                <a:alphaOff val="0"/>
                <a:satMod val="103000"/>
                <a:lumMod val="102000"/>
                <a:tint val="94000"/>
              </a:schemeClr>
            </a:gs>
            <a:gs pos="50000">
              <a:schemeClr val="accent4">
                <a:hueOff val="-8833993"/>
                <a:satOff val="10115"/>
                <a:lumOff val="-5764"/>
                <a:alphaOff val="0"/>
                <a:satMod val="110000"/>
                <a:lumMod val="100000"/>
                <a:shade val="100000"/>
              </a:schemeClr>
            </a:gs>
            <a:gs pos="100000">
              <a:schemeClr val="accent4">
                <a:hueOff val="-8833993"/>
                <a:satOff val="10115"/>
                <a:lumOff val="-5764"/>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US" altLang="zh-TW" sz="2400" b="1" kern="1200" dirty="0">
              <a:latin typeface="標楷體" pitchFamily="65" charset="-120"/>
              <a:ea typeface="標楷體" pitchFamily="65" charset="-120"/>
              <a:cs typeface="BiauKai"/>
            </a:rPr>
            <a:t>7. </a:t>
          </a:r>
          <a:r>
            <a:rPr lang="zh-TW" altLang="en-US" sz="2400" b="1" kern="1200" dirty="0">
              <a:latin typeface="標楷體" pitchFamily="65" charset="-120"/>
              <a:ea typeface="標楷體" pitchFamily="65" charset="-120"/>
              <a:cs typeface="BiauKai"/>
            </a:rPr>
            <a:t>會考標示加總</a:t>
          </a:r>
          <a:r>
            <a:rPr lang="en-US" altLang="zh-TW" sz="2400" b="1" kern="1200" dirty="0">
              <a:latin typeface="標楷體" pitchFamily="65" charset="-120"/>
              <a:ea typeface="標楷體" pitchFamily="65" charset="-120"/>
              <a:cs typeface="BiauKai"/>
            </a:rPr>
            <a:t>(</a:t>
          </a:r>
          <a:r>
            <a:rPr lang="zh-TW" altLang="en-US" sz="2400" b="1" kern="1200" dirty="0">
              <a:latin typeface="標楷體" pitchFamily="65" charset="-120"/>
              <a:ea typeface="標楷體" pitchFamily="65" charset="-120"/>
              <a:cs typeface="BiauKai"/>
            </a:rPr>
            <a:t>先比</a:t>
          </a:r>
          <a:r>
            <a:rPr lang="en-US" altLang="zh-TW" sz="2400" b="1" kern="1200" dirty="0">
              <a:latin typeface="標楷體" pitchFamily="65" charset="-120"/>
              <a:ea typeface="標楷體" pitchFamily="65" charset="-120"/>
              <a:cs typeface="BiauKai"/>
            </a:rPr>
            <a:t>A</a:t>
          </a:r>
          <a:r>
            <a:rPr lang="zh-TW" altLang="en-US" sz="2400" b="1" kern="1200" dirty="0">
              <a:latin typeface="標楷體" pitchFamily="65" charset="-120"/>
              <a:ea typeface="標楷體" pitchFamily="65" charset="-120"/>
              <a:cs typeface="BiauKai"/>
            </a:rPr>
            <a:t>，再比</a:t>
          </a:r>
          <a:r>
            <a:rPr lang="en-US" altLang="zh-TW" sz="2400" b="1" kern="1200" dirty="0">
              <a:latin typeface="標楷體" pitchFamily="65" charset="-120"/>
              <a:ea typeface="標楷體" pitchFamily="65" charset="-120"/>
              <a:cs typeface="BiauKai"/>
            </a:rPr>
            <a:t>B)</a:t>
          </a:r>
        </a:p>
      </dsp:txBody>
      <dsp:txXfrm>
        <a:off x="0" y="3107502"/>
        <a:ext cx="8208912" cy="505613"/>
      </dsp:txXfrm>
    </dsp:sp>
    <dsp:sp modelId="{2786337A-CE49-B142-B0F2-4AFE8AC974A2}">
      <dsp:nvSpPr>
        <dsp:cNvPr id="0" name=""/>
        <dsp:cNvSpPr/>
      </dsp:nvSpPr>
      <dsp:spPr>
        <a:xfrm>
          <a:off x="0" y="3625083"/>
          <a:ext cx="8208912" cy="505613"/>
        </a:xfrm>
        <a:prstGeom prst="roundRect">
          <a:avLst/>
        </a:prstGeom>
        <a:gradFill rotWithShape="0">
          <a:gsLst>
            <a:gs pos="0">
              <a:schemeClr val="accent4">
                <a:hueOff val="-10306324"/>
                <a:satOff val="11801"/>
                <a:lumOff val="-6725"/>
                <a:alphaOff val="0"/>
                <a:satMod val="103000"/>
                <a:lumMod val="102000"/>
                <a:tint val="94000"/>
              </a:schemeClr>
            </a:gs>
            <a:gs pos="50000">
              <a:schemeClr val="accent4">
                <a:hueOff val="-10306324"/>
                <a:satOff val="11801"/>
                <a:lumOff val="-6725"/>
                <a:alphaOff val="0"/>
                <a:satMod val="110000"/>
                <a:lumMod val="100000"/>
                <a:shade val="100000"/>
              </a:schemeClr>
            </a:gs>
            <a:gs pos="100000">
              <a:schemeClr val="accent4">
                <a:hueOff val="-10306324"/>
                <a:satOff val="11801"/>
                <a:lumOff val="-672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US" altLang="zh-TW" sz="2400" b="1" kern="1200" dirty="0">
              <a:latin typeface="標楷體" pitchFamily="65" charset="-120"/>
              <a:ea typeface="標楷體" pitchFamily="65" charset="-120"/>
              <a:cs typeface="BiauKai"/>
            </a:rPr>
            <a:t>8-12.</a:t>
          </a:r>
          <a:r>
            <a:rPr lang="zh-TW" altLang="en-US" sz="2400" kern="1200" dirty="0">
              <a:latin typeface="標楷體" pitchFamily="65" charset="-120"/>
              <a:ea typeface="標楷體" pitchFamily="65" charset="-120"/>
              <a:cs typeface="BiauKai"/>
            </a:rPr>
            <a:t> </a:t>
          </a:r>
          <a:r>
            <a:rPr lang="zh-TW" altLang="en-US" sz="2400" b="1" kern="1200" dirty="0">
              <a:latin typeface="標楷體" pitchFamily="65" charset="-120"/>
              <a:ea typeface="標楷體" pitchFamily="65" charset="-120"/>
              <a:cs typeface="BiauKai"/>
            </a:rPr>
            <a:t>會考各科積分</a:t>
          </a:r>
          <a:r>
            <a:rPr lang="en-US" altLang="zh-TW" sz="2400" b="1" kern="1200" dirty="0">
              <a:latin typeface="標楷體" pitchFamily="65" charset="-120"/>
              <a:ea typeface="標楷體" pitchFamily="65" charset="-120"/>
              <a:cs typeface="BiauKai"/>
            </a:rPr>
            <a:t>(</a:t>
          </a:r>
          <a:r>
            <a:rPr lang="zh-TW" altLang="en-US" sz="2400" b="1" kern="1200" dirty="0">
              <a:latin typeface="標楷體" pitchFamily="65" charset="-120"/>
              <a:ea typeface="標楷體" pitchFamily="65" charset="-120"/>
              <a:cs typeface="BiauKai"/>
            </a:rPr>
            <a:t>國數英社自</a:t>
          </a:r>
          <a:r>
            <a:rPr lang="en-US" altLang="zh-TW" sz="2400" b="1" kern="1200" dirty="0">
              <a:latin typeface="標楷體" pitchFamily="65" charset="-120"/>
              <a:ea typeface="標楷體" pitchFamily="65" charset="-120"/>
              <a:cs typeface="BiauKai"/>
            </a:rPr>
            <a:t>)</a:t>
          </a:r>
          <a:endParaRPr lang="zh-TW" altLang="en-US" sz="2400" b="1" kern="1200" dirty="0">
            <a:latin typeface="標楷體" pitchFamily="65" charset="-120"/>
            <a:ea typeface="標楷體" pitchFamily="65" charset="-120"/>
            <a:cs typeface="BiauKai"/>
          </a:endParaRPr>
        </a:p>
      </dsp:txBody>
      <dsp:txXfrm>
        <a:off x="0" y="3625083"/>
        <a:ext cx="8208912" cy="505613"/>
      </dsp:txXfrm>
    </dsp:sp>
    <dsp:sp modelId="{59D67C93-92BE-4140-89C1-583DBEA059C3}">
      <dsp:nvSpPr>
        <dsp:cNvPr id="0" name=""/>
        <dsp:cNvSpPr/>
      </dsp:nvSpPr>
      <dsp:spPr>
        <a:xfrm>
          <a:off x="0" y="4142664"/>
          <a:ext cx="8208912" cy="505613"/>
        </a:xfrm>
        <a:prstGeom prst="roundRect">
          <a:avLst/>
        </a:prstGeom>
        <a:gradFill rotWithShape="0">
          <a:gsLst>
            <a:gs pos="0">
              <a:schemeClr val="accent4">
                <a:hueOff val="-11778657"/>
                <a:satOff val="13486"/>
                <a:lumOff val="-7686"/>
                <a:alphaOff val="0"/>
                <a:satMod val="103000"/>
                <a:lumMod val="102000"/>
                <a:tint val="94000"/>
              </a:schemeClr>
            </a:gs>
            <a:gs pos="50000">
              <a:schemeClr val="accent4">
                <a:hueOff val="-11778657"/>
                <a:satOff val="13486"/>
                <a:lumOff val="-7686"/>
                <a:alphaOff val="0"/>
                <a:satMod val="110000"/>
                <a:lumMod val="100000"/>
                <a:shade val="100000"/>
              </a:schemeClr>
            </a:gs>
            <a:gs pos="100000">
              <a:schemeClr val="accent4">
                <a:hueOff val="-11778657"/>
                <a:satOff val="13486"/>
                <a:lumOff val="-7686"/>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US" altLang="zh-TW" sz="2400" b="1" kern="1200" dirty="0">
              <a:latin typeface="標楷體" pitchFamily="65" charset="-120"/>
              <a:ea typeface="標楷體" pitchFamily="65" charset="-120"/>
              <a:cs typeface="BiauKai"/>
            </a:rPr>
            <a:t>13.</a:t>
          </a:r>
          <a:r>
            <a:rPr lang="zh-TW" altLang="en-US" sz="2400" b="1" kern="1200" dirty="0">
              <a:latin typeface="標楷體" pitchFamily="65" charset="-120"/>
              <a:ea typeface="標楷體" pitchFamily="65" charset="-120"/>
              <a:cs typeface="BiauKai"/>
            </a:rPr>
            <a:t> 寫作測驗級分</a:t>
          </a:r>
        </a:p>
      </dsp:txBody>
      <dsp:txXfrm>
        <a:off x="0" y="4142664"/>
        <a:ext cx="8208912" cy="505613"/>
      </dsp:txXfrm>
    </dsp:sp>
    <dsp:sp modelId="{AA85D795-3D63-7743-8883-C99BC1B0FEF2}">
      <dsp:nvSpPr>
        <dsp:cNvPr id="0" name=""/>
        <dsp:cNvSpPr/>
      </dsp:nvSpPr>
      <dsp:spPr>
        <a:xfrm>
          <a:off x="0" y="4660245"/>
          <a:ext cx="8208912" cy="505613"/>
        </a:xfrm>
        <a:prstGeom prst="roundRect">
          <a:avLst/>
        </a:prstGeom>
        <a:gradFill rotWithShape="0">
          <a:gsLst>
            <a:gs pos="0">
              <a:schemeClr val="accent4">
                <a:hueOff val="-13250988"/>
                <a:satOff val="15172"/>
                <a:lumOff val="-8646"/>
                <a:alphaOff val="0"/>
                <a:satMod val="103000"/>
                <a:lumMod val="102000"/>
                <a:tint val="94000"/>
              </a:schemeClr>
            </a:gs>
            <a:gs pos="50000">
              <a:schemeClr val="accent4">
                <a:hueOff val="-13250988"/>
                <a:satOff val="15172"/>
                <a:lumOff val="-8646"/>
                <a:alphaOff val="0"/>
                <a:satMod val="110000"/>
                <a:lumMod val="100000"/>
                <a:shade val="100000"/>
              </a:schemeClr>
            </a:gs>
            <a:gs pos="100000">
              <a:schemeClr val="accent4">
                <a:hueOff val="-13250988"/>
                <a:satOff val="15172"/>
                <a:lumOff val="-8646"/>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US" altLang="zh-TW" sz="2400" b="1" kern="1200" dirty="0">
              <a:latin typeface="標楷體" pitchFamily="65" charset="-120"/>
              <a:ea typeface="標楷體" pitchFamily="65" charset="-120"/>
              <a:cs typeface="BiauKai"/>
            </a:rPr>
            <a:t>14-18.</a:t>
          </a:r>
          <a:r>
            <a:rPr lang="zh-TW" altLang="en-US" sz="2400" b="1" kern="1200" dirty="0">
              <a:latin typeface="標楷體" pitchFamily="65" charset="-120"/>
              <a:ea typeface="標楷體" pitchFamily="65" charset="-120"/>
              <a:cs typeface="BiauKai"/>
            </a:rPr>
            <a:t>會考分科標示</a:t>
          </a:r>
          <a:r>
            <a:rPr lang="en-US" altLang="zh-TW" sz="2400" b="1" kern="1200" dirty="0">
              <a:latin typeface="標楷體" pitchFamily="65" charset="-120"/>
              <a:ea typeface="標楷體" pitchFamily="65" charset="-120"/>
              <a:cs typeface="BiauKai"/>
            </a:rPr>
            <a:t>(</a:t>
          </a:r>
          <a:r>
            <a:rPr lang="zh-TW" altLang="en-US" sz="2400" b="1" kern="1200" dirty="0">
              <a:latin typeface="標楷體" pitchFamily="65" charset="-120"/>
              <a:ea typeface="標楷體" pitchFamily="65" charset="-120"/>
              <a:cs typeface="BiauKai"/>
            </a:rPr>
            <a:t>國數英社自</a:t>
          </a:r>
          <a:r>
            <a:rPr lang="en-US" altLang="zh-TW" sz="2400" b="1" kern="1200" dirty="0">
              <a:latin typeface="標楷體" pitchFamily="65" charset="-120"/>
              <a:ea typeface="標楷體" pitchFamily="65" charset="-120"/>
              <a:cs typeface="BiauKai"/>
            </a:rPr>
            <a:t>)</a:t>
          </a:r>
          <a:endParaRPr lang="zh-TW" altLang="en-US" sz="2400" kern="1200" dirty="0">
            <a:latin typeface="標楷體" pitchFamily="65" charset="-120"/>
            <a:ea typeface="標楷體" pitchFamily="65" charset="-120"/>
            <a:cs typeface="BiauKai"/>
          </a:endParaRPr>
        </a:p>
      </dsp:txBody>
      <dsp:txXfrm>
        <a:off x="0" y="4660245"/>
        <a:ext cx="8208912" cy="505613"/>
      </dsp:txXfrm>
    </dsp:sp>
    <dsp:sp modelId="{49814403-C0C8-474D-9CEF-259F622AC763}">
      <dsp:nvSpPr>
        <dsp:cNvPr id="0" name=""/>
        <dsp:cNvSpPr/>
      </dsp:nvSpPr>
      <dsp:spPr>
        <a:xfrm>
          <a:off x="0" y="5177825"/>
          <a:ext cx="8208912" cy="505613"/>
        </a:xfrm>
        <a:prstGeom prst="roundRect">
          <a:avLst/>
        </a:prstGeom>
        <a:gradFill rotWithShape="0">
          <a:gsLst>
            <a:gs pos="0">
              <a:schemeClr val="accent4">
                <a:hueOff val="-14723320"/>
                <a:satOff val="16858"/>
                <a:lumOff val="-9607"/>
                <a:alphaOff val="0"/>
                <a:satMod val="103000"/>
                <a:lumMod val="102000"/>
                <a:tint val="94000"/>
              </a:schemeClr>
            </a:gs>
            <a:gs pos="50000">
              <a:schemeClr val="accent4">
                <a:hueOff val="-14723320"/>
                <a:satOff val="16858"/>
                <a:lumOff val="-9607"/>
                <a:alphaOff val="0"/>
                <a:satMod val="110000"/>
                <a:lumMod val="100000"/>
                <a:shade val="100000"/>
              </a:schemeClr>
            </a:gs>
            <a:gs pos="100000">
              <a:schemeClr val="accent4">
                <a:hueOff val="-14723320"/>
                <a:satOff val="16858"/>
                <a:lumOff val="-9607"/>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US" altLang="zh-TW" sz="2400" b="1" kern="1200" dirty="0">
              <a:latin typeface="標楷體" pitchFamily="65" charset="-120"/>
              <a:ea typeface="標楷體" pitchFamily="65" charset="-120"/>
              <a:cs typeface="BiauKai"/>
            </a:rPr>
            <a:t>19.</a:t>
          </a:r>
          <a:r>
            <a:rPr lang="zh-TW" altLang="en-US" sz="2400" b="1" kern="1200" dirty="0">
              <a:latin typeface="標楷體" pitchFamily="65" charset="-120"/>
              <a:ea typeface="標楷體" pitchFamily="65" charset="-120"/>
              <a:cs typeface="BiauKai"/>
            </a:rPr>
            <a:t> 增額錄取</a:t>
          </a:r>
          <a:endParaRPr lang="zh-TW" altLang="en-US" sz="2400" kern="1200" dirty="0">
            <a:latin typeface="標楷體" pitchFamily="65" charset="-120"/>
            <a:ea typeface="標楷體" pitchFamily="65" charset="-120"/>
            <a:cs typeface="BiauKai"/>
          </a:endParaRPr>
        </a:p>
      </dsp:txBody>
      <dsp:txXfrm>
        <a:off x="0" y="5177825"/>
        <a:ext cx="8208912" cy="505613"/>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4">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20">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kumimoji="0" sz="1200">
                <a:ea typeface="SimSun"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kumimoji="0" sz="1200">
                <a:ea typeface="SimSun" panose="02010600030101010101" pitchFamily="2" charset="-122"/>
              </a:defRPr>
            </a:lvl1pPr>
          </a:lstStyle>
          <a:p>
            <a:pPr>
              <a:defRPr/>
            </a:pPr>
            <a:fld id="{6F53ABF9-9D9E-44BE-A3EE-F7AB439BA91C}" type="datetimeFigureOut">
              <a:rPr lang="zh-CN" altLang="en-US"/>
              <a:pPr>
                <a:defRPr/>
              </a:pPr>
              <a:t>2021/3/6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kumimoji="0" sz="1200">
                <a:ea typeface="SimSun"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kumimoji="0" sz="1200">
                <a:ea typeface="SimSun" pitchFamily="2" charset="-122"/>
              </a:defRPr>
            </a:lvl1pPr>
          </a:lstStyle>
          <a:p>
            <a:pPr>
              <a:defRPr/>
            </a:pPr>
            <a:fld id="{4ED30C04-0B57-4904-B370-09E91D8E718E}" type="slidenum">
              <a:rPr lang="zh-CN" altLang="en-US"/>
              <a:pPr>
                <a:defRPr/>
              </a:pPr>
              <a:t>‹#›</a:t>
            </a:fld>
            <a:endParaRPr lang="en-US" altLang="zh-CN"/>
          </a:p>
        </p:txBody>
      </p:sp>
    </p:spTree>
    <p:extLst>
      <p:ext uri="{BB962C8B-B14F-4D97-AF65-F5344CB8AC3E}">
        <p14:creationId xmlns:p14="http://schemas.microsoft.com/office/powerpoint/2010/main" xmlns="" val="274881697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SimSun"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mn-lt"/>
        <a:ea typeface="SimSun"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mn-lt"/>
        <a:ea typeface="SimSun"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mn-lt"/>
        <a:ea typeface="SimSun"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mn-lt"/>
        <a:ea typeface="SimSun"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87395" name="備忘稿版面配置區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spcBef>
                <a:spcPct val="0"/>
              </a:spcBef>
            </a:pPr>
            <a:endParaRPr lang="zh-TW" altLang="en-US" dirty="0"/>
          </a:p>
        </p:txBody>
      </p:sp>
      <p:sp>
        <p:nvSpPr>
          <p:cNvPr id="187396" name="投影片編號版面配置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DB0C8E7E-0591-4EC4-B378-537BE0AEE6C3}" type="slidenum">
              <a:rPr kumimoji="0" lang="zh-TW" altLang="en-US" smtClean="0">
                <a:latin typeface="Calibri" pitchFamily="34" charset="0"/>
              </a:rPr>
              <a:pPr/>
              <a:t>1</a:t>
            </a:fld>
            <a:endParaRPr kumimoji="0" lang="en-US" altLang="zh-TW">
              <a:latin typeface="Calibri" pitchFamily="34" charset="0"/>
            </a:endParaRPr>
          </a:p>
        </p:txBody>
      </p:sp>
    </p:spTree>
    <p:extLst>
      <p:ext uri="{BB962C8B-B14F-4D97-AF65-F5344CB8AC3E}">
        <p14:creationId xmlns:p14="http://schemas.microsoft.com/office/powerpoint/2010/main" xmlns="" val="15474724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投影片影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97635" name="備忘稿版面配置區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kumimoji="1" lang="zh-TW" altLang="en-US"/>
              <a:t>所謂的優先免試就是公立高中「自行決定」是否先框列一些名額給區域內的國中</a:t>
            </a:r>
            <a:endParaRPr kumimoji="1" lang="en-US" altLang="zh-TW"/>
          </a:p>
          <a:p>
            <a:r>
              <a:rPr kumimoji="1" lang="zh-TW" altLang="en-US"/>
              <a:t>苗栗高中</a:t>
            </a:r>
            <a:r>
              <a:rPr kumimoji="1" lang="en-US" altLang="zh-TW"/>
              <a:t>9</a:t>
            </a:r>
            <a:r>
              <a:rPr kumimoji="1" lang="zh-TW" altLang="en-US"/>
              <a:t>成在地的孩子，假設開出三成的名額，按照歷年入學人數換算，例如給</a:t>
            </a:r>
            <a:r>
              <a:rPr kumimoji="1" lang="en-US" altLang="zh-TW"/>
              <a:t>A</a:t>
            </a:r>
            <a:r>
              <a:rPr kumimoji="1" lang="zh-TW" altLang="en-US"/>
              <a:t>校</a:t>
            </a:r>
            <a:r>
              <a:rPr kumimoji="1" lang="en-US" altLang="zh-TW"/>
              <a:t>5</a:t>
            </a:r>
            <a:r>
              <a:rPr kumimoji="1" lang="zh-TW" altLang="en-US"/>
              <a:t>個名額</a:t>
            </a:r>
            <a:r>
              <a:rPr kumimoji="1" lang="en-US" altLang="zh-TW"/>
              <a:t>…</a:t>
            </a:r>
          </a:p>
          <a:p>
            <a:r>
              <a:rPr kumimoji="1" lang="zh-TW" altLang="en-US"/>
              <a:t>如果</a:t>
            </a:r>
            <a:r>
              <a:rPr kumimoji="1" lang="en-US" altLang="zh-TW"/>
              <a:t>A</a:t>
            </a:r>
            <a:r>
              <a:rPr kumimoji="1" lang="zh-TW" altLang="en-US"/>
              <a:t>校有</a:t>
            </a:r>
            <a:r>
              <a:rPr kumimoji="1" lang="en-US" altLang="zh-TW"/>
              <a:t>10</a:t>
            </a:r>
            <a:r>
              <a:rPr kumimoji="1" lang="zh-TW" altLang="en-US"/>
              <a:t>個人要搶，那就是依照竹苗區的比序方式，但是就是</a:t>
            </a:r>
            <a:r>
              <a:rPr kumimoji="1" lang="en-US" altLang="zh-TW"/>
              <a:t>A</a:t>
            </a:r>
            <a:r>
              <a:rPr kumimoji="1" lang="zh-TW" altLang="en-US"/>
              <a:t>校的人自己比。</a:t>
            </a:r>
            <a:endParaRPr kumimoji="1" lang="en-US" altLang="zh-TW"/>
          </a:p>
          <a:p>
            <a:endParaRPr kumimoji="1" lang="en-US" altLang="zh-TW"/>
          </a:p>
          <a:p>
            <a:r>
              <a:rPr kumimoji="1" lang="en-US" altLang="zh-TW"/>
              <a:t>107</a:t>
            </a:r>
            <a:r>
              <a:rPr kumimoji="1" lang="zh-TW" altLang="en-US"/>
              <a:t>年是試辦，各學校可以自行決定。</a:t>
            </a:r>
            <a:endParaRPr kumimoji="1" lang="en-US" altLang="zh-TW"/>
          </a:p>
          <a:p>
            <a:endParaRPr kumimoji="1" lang="en-US" altLang="zh-TW"/>
          </a:p>
          <a:p>
            <a:r>
              <a:rPr kumimoji="1" lang="zh-TW" altLang="en-US"/>
              <a:t>基北、桃連、高雄</a:t>
            </a:r>
            <a:r>
              <a:rPr kumimoji="1" lang="en-US" altLang="zh-TW"/>
              <a:t>105</a:t>
            </a:r>
            <a:r>
              <a:rPr kumimoji="1" lang="zh-TW" altLang="en-US"/>
              <a:t>學年度已經辦理。</a:t>
            </a:r>
            <a:endParaRPr kumimoji="1" lang="en-US" altLang="zh-TW"/>
          </a:p>
          <a:p>
            <a:endParaRPr kumimoji="1" lang="en-US" altLang="zh-TW"/>
          </a:p>
          <a:p>
            <a:r>
              <a:rPr kumimoji="1" lang="zh-TW" altLang="en-US"/>
              <a:t>不採計在校成績（如段考）</a:t>
            </a:r>
            <a:endParaRPr kumimoji="1" lang="en-US" altLang="zh-TW"/>
          </a:p>
          <a:p>
            <a:endParaRPr kumimoji="1" lang="en-US" altLang="zh-TW"/>
          </a:p>
          <a:p>
            <a:r>
              <a:rPr kumimoji="1" lang="zh-TW" altLang="en-US"/>
              <a:t>以各國中的分配名額為限（有餘額時榴回全區免試名額）學生一樣在系統平台上填志願</a:t>
            </a:r>
            <a:r>
              <a:rPr kumimoji="1" lang="en-US" altLang="zh-TW"/>
              <a:t> </a:t>
            </a:r>
          </a:p>
          <a:p>
            <a:r>
              <a:rPr kumimoji="1" lang="zh-TW" altLang="en-US"/>
              <a:t>若該校報名人數超過分配名額的話要按照「竹苗區比序方式」進行比序決定錄取名單（不採計在校成績！）</a:t>
            </a:r>
          </a:p>
          <a:p>
            <a:endParaRPr kumimoji="1" lang="zh-TW" altLang="en-US"/>
          </a:p>
        </p:txBody>
      </p:sp>
      <p:sp>
        <p:nvSpPr>
          <p:cNvPr id="197636" name="投影片編號版面配置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02481FC6-1D9E-48F7-975E-28E283F03FD2}" type="slidenum">
              <a:rPr kumimoji="0" lang="zh-CN" altLang="en-US" smtClean="0">
                <a:ea typeface="SimSun" pitchFamily="2" charset="-122"/>
              </a:rPr>
              <a:pPr/>
              <a:t>19</a:t>
            </a:fld>
            <a:endParaRPr kumimoji="0" lang="en-US" altLang="zh-CN">
              <a:ea typeface="SimSun" pitchFamily="2" charset="-122"/>
            </a:endParaRPr>
          </a:p>
        </p:txBody>
      </p:sp>
    </p:spTree>
    <p:extLst>
      <p:ext uri="{BB962C8B-B14F-4D97-AF65-F5344CB8AC3E}">
        <p14:creationId xmlns:p14="http://schemas.microsoft.com/office/powerpoint/2010/main" xmlns="" val="37848325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投影片影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97635" name="備忘稿版面配置區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kumimoji="1" lang="zh-TW" altLang="en-US"/>
              <a:t>所謂的優先免試就是公立高中「自行決定」是否先框列一些名額給區域內的國中</a:t>
            </a:r>
            <a:endParaRPr kumimoji="1" lang="en-US" altLang="zh-TW"/>
          </a:p>
          <a:p>
            <a:r>
              <a:rPr kumimoji="1" lang="zh-TW" altLang="en-US"/>
              <a:t>苗栗高中</a:t>
            </a:r>
            <a:r>
              <a:rPr kumimoji="1" lang="en-US" altLang="zh-TW"/>
              <a:t>9</a:t>
            </a:r>
            <a:r>
              <a:rPr kumimoji="1" lang="zh-TW" altLang="en-US"/>
              <a:t>成在地的孩子，假設開出三成的名額，按照歷年入學人數換算，例如給</a:t>
            </a:r>
            <a:r>
              <a:rPr kumimoji="1" lang="en-US" altLang="zh-TW"/>
              <a:t>A</a:t>
            </a:r>
            <a:r>
              <a:rPr kumimoji="1" lang="zh-TW" altLang="en-US"/>
              <a:t>校</a:t>
            </a:r>
            <a:r>
              <a:rPr kumimoji="1" lang="en-US" altLang="zh-TW"/>
              <a:t>5</a:t>
            </a:r>
            <a:r>
              <a:rPr kumimoji="1" lang="zh-TW" altLang="en-US"/>
              <a:t>個名額</a:t>
            </a:r>
            <a:r>
              <a:rPr kumimoji="1" lang="en-US" altLang="zh-TW"/>
              <a:t>…</a:t>
            </a:r>
          </a:p>
          <a:p>
            <a:r>
              <a:rPr kumimoji="1" lang="zh-TW" altLang="en-US"/>
              <a:t>如果</a:t>
            </a:r>
            <a:r>
              <a:rPr kumimoji="1" lang="en-US" altLang="zh-TW"/>
              <a:t>A</a:t>
            </a:r>
            <a:r>
              <a:rPr kumimoji="1" lang="zh-TW" altLang="en-US"/>
              <a:t>校有</a:t>
            </a:r>
            <a:r>
              <a:rPr kumimoji="1" lang="en-US" altLang="zh-TW"/>
              <a:t>10</a:t>
            </a:r>
            <a:r>
              <a:rPr kumimoji="1" lang="zh-TW" altLang="en-US"/>
              <a:t>個人要搶，那就是依照竹苗區的比序方式，但是就是</a:t>
            </a:r>
            <a:r>
              <a:rPr kumimoji="1" lang="en-US" altLang="zh-TW"/>
              <a:t>A</a:t>
            </a:r>
            <a:r>
              <a:rPr kumimoji="1" lang="zh-TW" altLang="en-US"/>
              <a:t>校的人自己比。</a:t>
            </a:r>
            <a:endParaRPr kumimoji="1" lang="en-US" altLang="zh-TW"/>
          </a:p>
          <a:p>
            <a:endParaRPr kumimoji="1" lang="en-US" altLang="zh-TW"/>
          </a:p>
          <a:p>
            <a:r>
              <a:rPr kumimoji="1" lang="en-US" altLang="zh-TW"/>
              <a:t>107</a:t>
            </a:r>
            <a:r>
              <a:rPr kumimoji="1" lang="zh-TW" altLang="en-US"/>
              <a:t>年是試辦，各學校可以自行決定。</a:t>
            </a:r>
            <a:endParaRPr kumimoji="1" lang="en-US" altLang="zh-TW"/>
          </a:p>
          <a:p>
            <a:endParaRPr kumimoji="1" lang="en-US" altLang="zh-TW"/>
          </a:p>
          <a:p>
            <a:r>
              <a:rPr kumimoji="1" lang="zh-TW" altLang="en-US"/>
              <a:t>基北、桃連、高雄</a:t>
            </a:r>
            <a:r>
              <a:rPr kumimoji="1" lang="en-US" altLang="zh-TW"/>
              <a:t>105</a:t>
            </a:r>
            <a:r>
              <a:rPr kumimoji="1" lang="zh-TW" altLang="en-US"/>
              <a:t>學年度已經辦理。</a:t>
            </a:r>
            <a:endParaRPr kumimoji="1" lang="en-US" altLang="zh-TW"/>
          </a:p>
          <a:p>
            <a:endParaRPr kumimoji="1" lang="en-US" altLang="zh-TW"/>
          </a:p>
          <a:p>
            <a:r>
              <a:rPr kumimoji="1" lang="zh-TW" altLang="en-US"/>
              <a:t>不採計在校成績（如段考）</a:t>
            </a:r>
            <a:endParaRPr kumimoji="1" lang="en-US" altLang="zh-TW"/>
          </a:p>
          <a:p>
            <a:endParaRPr kumimoji="1" lang="en-US" altLang="zh-TW"/>
          </a:p>
          <a:p>
            <a:r>
              <a:rPr kumimoji="1" lang="zh-TW" altLang="en-US"/>
              <a:t>以各國中的分配名額為限（有餘額時榴回全區免試名額）學生一樣在系統平台上填志願</a:t>
            </a:r>
            <a:r>
              <a:rPr kumimoji="1" lang="en-US" altLang="zh-TW"/>
              <a:t> </a:t>
            </a:r>
          </a:p>
          <a:p>
            <a:r>
              <a:rPr kumimoji="1" lang="zh-TW" altLang="en-US"/>
              <a:t>若該校報名人數超過分配名額的話要按照「竹苗區比序方式」進行比序決定錄取名單（不採計在校成績！）</a:t>
            </a:r>
          </a:p>
          <a:p>
            <a:endParaRPr kumimoji="1" lang="zh-TW" altLang="en-US"/>
          </a:p>
        </p:txBody>
      </p:sp>
      <p:sp>
        <p:nvSpPr>
          <p:cNvPr id="197636" name="投影片編號版面配置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2481FC6-1D9E-48F7-975E-28E283F03FD2}"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SimSun"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20</a:t>
            </a:fld>
            <a:endParaRPr kumimoji="0" lang="en-US" altLang="zh-CN" sz="1200" b="0" i="0" u="none" strike="noStrike" kern="1200" cap="none" spc="0" normalizeH="0" baseline="0" noProof="0">
              <a:ln>
                <a:noFill/>
              </a:ln>
              <a:solidFill>
                <a:prstClr val="black"/>
              </a:solidFill>
              <a:effectLst/>
              <a:uLnTx/>
              <a:uFillTx/>
              <a:latin typeface="Arial" pitchFamily="34" charset="0"/>
              <a:ea typeface="SimSun" pitchFamily="2" charset="-122"/>
              <a:cs typeface="+mn-cs"/>
            </a:endParaRPr>
          </a:p>
        </p:txBody>
      </p:sp>
    </p:spTree>
    <p:extLst>
      <p:ext uri="{BB962C8B-B14F-4D97-AF65-F5344CB8AC3E}">
        <p14:creationId xmlns:p14="http://schemas.microsoft.com/office/powerpoint/2010/main" xmlns="" val="23912660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投影片影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98659" name="備忘稿版面配置區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kumimoji="1" lang="en-US" altLang="zh-TW" dirty="0"/>
              <a:t>105</a:t>
            </a:r>
            <a:r>
              <a:rPr kumimoji="1" lang="zh-TW" altLang="en-US" dirty="0"/>
              <a:t>學年度時間流程大致如上，確定時間待教育部公告</a:t>
            </a:r>
            <a:endParaRPr kumimoji="1" lang="en-US" altLang="zh-TW" dirty="0"/>
          </a:p>
          <a:p>
            <a:r>
              <a:rPr kumimoji="1" lang="zh-TW" altLang="en-US" dirty="0"/>
              <a:t>除藝才班與適性安置外，其他各管道報到後未放棄，就不能報免試</a:t>
            </a:r>
            <a:endParaRPr kumimoji="1" lang="en-US" altLang="zh-TW" dirty="0"/>
          </a:p>
          <a:p>
            <a:endParaRPr kumimoji="1" lang="en-US" altLang="zh-TW" dirty="0"/>
          </a:p>
          <a:p>
            <a:r>
              <a:rPr kumimoji="1" lang="zh-TW" altLang="en-US" dirty="0"/>
              <a:t>會考：檢定會不會</a:t>
            </a:r>
            <a:endParaRPr kumimoji="1" lang="en-US" altLang="zh-TW" dirty="0"/>
          </a:p>
        </p:txBody>
      </p:sp>
      <p:sp>
        <p:nvSpPr>
          <p:cNvPr id="198660" name="投影片編號版面配置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3C6B5F5F-6BE8-4FAA-81D3-29616D61892C}" type="slidenum">
              <a:rPr kumimoji="0" lang="zh-TW" altLang="en-US" smtClean="0">
                <a:solidFill>
                  <a:srgbClr val="000000"/>
                </a:solidFill>
                <a:latin typeface="Calibri" pitchFamily="34" charset="0"/>
              </a:rPr>
              <a:pPr/>
              <a:t>33</a:t>
            </a:fld>
            <a:endParaRPr kumimoji="0" lang="en-US" altLang="zh-TW">
              <a:solidFill>
                <a:srgbClr val="000000"/>
              </a:solidFill>
              <a:latin typeface="Calibri" pitchFamily="34" charset="0"/>
            </a:endParaRPr>
          </a:p>
        </p:txBody>
      </p:sp>
    </p:spTree>
    <p:extLst>
      <p:ext uri="{BB962C8B-B14F-4D97-AF65-F5344CB8AC3E}">
        <p14:creationId xmlns:p14="http://schemas.microsoft.com/office/powerpoint/2010/main" xmlns="" val="21814042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99683" name="備忘稿版面配置區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spcBef>
                <a:spcPct val="0"/>
              </a:spcBef>
            </a:pPr>
            <a:r>
              <a:rPr lang="zh-TW" altLang="en-US">
                <a:ea typeface="新細明體" pitchFamily="18" charset="-120"/>
              </a:rPr>
              <a:t>*供過於求</a:t>
            </a:r>
            <a:r>
              <a:rPr lang="en-US" altLang="zh-TW">
                <a:ea typeface="新細明體" pitchFamily="18" charset="-120"/>
              </a:rPr>
              <a:t>-</a:t>
            </a:r>
            <a:r>
              <a:rPr lang="zh-TW" altLang="en-US">
                <a:ea typeface="新細明體" pitchFamily="18" charset="-120"/>
              </a:rPr>
              <a:t>直接錄取、供不應求</a:t>
            </a:r>
            <a:r>
              <a:rPr lang="en-US" altLang="zh-TW">
                <a:ea typeface="新細明體" pitchFamily="18" charset="-120"/>
              </a:rPr>
              <a:t>-</a:t>
            </a:r>
            <a:r>
              <a:rPr lang="zh-TW" altLang="en-US">
                <a:ea typeface="新細明體" pitchFamily="18" charset="-120"/>
              </a:rPr>
              <a:t>進行超額比序</a:t>
            </a:r>
            <a:endParaRPr lang="en-US" altLang="zh-TW">
              <a:ea typeface="新細明體" pitchFamily="18" charset="-120"/>
            </a:endParaRPr>
          </a:p>
          <a:p>
            <a:pPr>
              <a:spcBef>
                <a:spcPct val="0"/>
              </a:spcBef>
            </a:pPr>
            <a:r>
              <a:rPr lang="zh-TW" altLang="en-US">
                <a:ea typeface="新細明體" pitchFamily="18" charset="-120"/>
              </a:rPr>
              <a:t>*本區超額比序共</a:t>
            </a:r>
            <a:r>
              <a:rPr lang="en-US" altLang="zh-TW">
                <a:ea typeface="新細明體" pitchFamily="18" charset="-120"/>
              </a:rPr>
              <a:t>100</a:t>
            </a:r>
            <a:r>
              <a:rPr lang="zh-TW" altLang="en-US">
                <a:ea typeface="新細明體" pitchFamily="18" charset="-120"/>
              </a:rPr>
              <a:t>分，其中均衡發展</a:t>
            </a:r>
            <a:r>
              <a:rPr lang="en-US" altLang="zh-TW">
                <a:ea typeface="新細明體" pitchFamily="18" charset="-120"/>
              </a:rPr>
              <a:t>30</a:t>
            </a:r>
            <a:r>
              <a:rPr lang="zh-TW" altLang="en-US">
                <a:ea typeface="新細明體" pitchFamily="18" charset="-120"/>
              </a:rPr>
              <a:t>分、多元學習</a:t>
            </a:r>
            <a:r>
              <a:rPr lang="en-US" altLang="zh-TW">
                <a:ea typeface="新細明體" pitchFamily="18" charset="-120"/>
              </a:rPr>
              <a:t>40</a:t>
            </a:r>
            <a:r>
              <a:rPr lang="zh-TW" altLang="en-US">
                <a:ea typeface="新細明體" pitchFamily="18" charset="-120"/>
              </a:rPr>
              <a:t>分、會考</a:t>
            </a:r>
            <a:r>
              <a:rPr lang="en-US" altLang="zh-TW">
                <a:ea typeface="新細明體" pitchFamily="18" charset="-120"/>
              </a:rPr>
              <a:t>30</a:t>
            </a:r>
            <a:r>
              <a:rPr lang="zh-TW" altLang="en-US">
                <a:ea typeface="新細明體" pitchFamily="18" charset="-120"/>
              </a:rPr>
              <a:t>分。</a:t>
            </a:r>
          </a:p>
        </p:txBody>
      </p:sp>
      <p:sp>
        <p:nvSpPr>
          <p:cNvPr id="199684" name="投影片編號版面配置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C138588F-BB6B-4B63-92C7-BF1308B8D6AB}" type="slidenum">
              <a:rPr lang="zh-TW" altLang="en-US" smtClean="0">
                <a:solidFill>
                  <a:srgbClr val="000000"/>
                </a:solidFill>
              </a:rPr>
              <a:pPr/>
              <a:t>38</a:t>
            </a:fld>
            <a:endParaRPr lang="en-US" altLang="zh-TW">
              <a:solidFill>
                <a:srgbClr val="000000"/>
              </a:solidFill>
            </a:endParaRPr>
          </a:p>
        </p:txBody>
      </p:sp>
    </p:spTree>
    <p:extLst>
      <p:ext uri="{BB962C8B-B14F-4D97-AF65-F5344CB8AC3E}">
        <p14:creationId xmlns:p14="http://schemas.microsoft.com/office/powerpoint/2010/main" xmlns="" val="38450525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投影片影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00707" name="備忘稿版面配置區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spcBef>
                <a:spcPct val="0"/>
              </a:spcBef>
            </a:pPr>
            <a:r>
              <a:rPr lang="zh-TW" altLang="en-US">
                <a:ea typeface="新細明體" pitchFamily="18" charset="-120"/>
              </a:rPr>
              <a:t>*扶助弱勢：</a:t>
            </a:r>
            <a:endParaRPr lang="en-US" altLang="zh-TW">
              <a:ea typeface="新細明體" pitchFamily="18" charset="-120"/>
            </a:endParaRPr>
          </a:p>
          <a:p>
            <a:pPr>
              <a:spcBef>
                <a:spcPct val="0"/>
              </a:spcBef>
            </a:pPr>
            <a:r>
              <a:rPr lang="zh-TW" altLang="en-US">
                <a:ea typeface="新細明體" pitchFamily="18" charset="-120"/>
              </a:rPr>
              <a:t>  偏遠鄉鎮國中定義為教育部核定之偏遠地區國民中學</a:t>
            </a:r>
            <a:r>
              <a:rPr lang="en-US" altLang="zh-TW">
                <a:ea typeface="新細明體" pitchFamily="18" charset="-120"/>
              </a:rPr>
              <a:t>(</a:t>
            </a:r>
            <a:r>
              <a:rPr lang="zh-TW" altLang="en-US">
                <a:ea typeface="新細明體" pitchFamily="18" charset="-120"/>
              </a:rPr>
              <a:t>本市只有內湖國中</a:t>
            </a:r>
            <a:r>
              <a:rPr lang="en-US" altLang="zh-TW">
                <a:ea typeface="新細明體" pitchFamily="18" charset="-120"/>
              </a:rPr>
              <a:t>)</a:t>
            </a:r>
            <a:r>
              <a:rPr lang="zh-TW" altLang="en-US">
                <a:ea typeface="新細明體" pitchFamily="18" charset="-120"/>
              </a:rPr>
              <a:t>，且需於國二下前轉入才算數（就讀滿</a:t>
            </a:r>
            <a:r>
              <a:rPr lang="en-US" altLang="zh-TW">
                <a:ea typeface="新細明體" pitchFamily="18" charset="-120"/>
              </a:rPr>
              <a:t>3</a:t>
            </a:r>
            <a:r>
              <a:rPr lang="zh-TW" altLang="en-US">
                <a:ea typeface="新細明體" pitchFamily="18" charset="-120"/>
              </a:rPr>
              <a:t>學期，且於該校畢業）。</a:t>
            </a:r>
            <a:endParaRPr lang="en-US" altLang="zh-TW">
              <a:ea typeface="新細明體" pitchFamily="18" charset="-120"/>
            </a:endParaRPr>
          </a:p>
          <a:p>
            <a:pPr>
              <a:spcBef>
                <a:spcPct val="0"/>
              </a:spcBef>
            </a:pPr>
            <a:r>
              <a:rPr lang="zh-TW" altLang="en-US" sz="1400">
                <a:solidFill>
                  <a:srgbClr val="0000FF"/>
                </a:solidFill>
                <a:ea typeface="新細明體" pitchFamily="18" charset="-120"/>
              </a:rPr>
              <a:t>*就近入學：所有竹苗區學生及變更就學區學生均可得分。</a:t>
            </a:r>
            <a:endParaRPr lang="en-US" altLang="zh-TW" sz="1400">
              <a:solidFill>
                <a:srgbClr val="0000FF"/>
              </a:solidFill>
              <a:ea typeface="新細明體" pitchFamily="18" charset="-120"/>
            </a:endParaRPr>
          </a:p>
          <a:p>
            <a:pPr>
              <a:spcBef>
                <a:spcPct val="0"/>
              </a:spcBef>
            </a:pPr>
            <a:r>
              <a:rPr lang="zh-TW" altLang="en-US" sz="1400">
                <a:solidFill>
                  <a:srgbClr val="0000FF"/>
                </a:solidFill>
                <a:ea typeface="新細明體" pitchFamily="18" charset="-120"/>
              </a:rPr>
              <a:t>*志願序位：</a:t>
            </a:r>
            <a:endParaRPr lang="en-US" altLang="zh-TW" sz="1400">
              <a:solidFill>
                <a:srgbClr val="0000FF"/>
              </a:solidFill>
              <a:ea typeface="新細明體" pitchFamily="18" charset="-120"/>
            </a:endParaRPr>
          </a:p>
          <a:p>
            <a:pPr>
              <a:spcBef>
                <a:spcPct val="0"/>
              </a:spcBef>
            </a:pPr>
            <a:r>
              <a:rPr lang="zh-TW" altLang="en-US" sz="1400">
                <a:solidFill>
                  <a:srgbClr val="0000FF"/>
                </a:solidFill>
                <a:ea typeface="新細明體" pitchFamily="18" charset="-120"/>
              </a:rPr>
              <a:t>  共可填</a:t>
            </a:r>
            <a:r>
              <a:rPr lang="en-US" altLang="zh-TW" sz="1400">
                <a:solidFill>
                  <a:srgbClr val="0000FF"/>
                </a:solidFill>
                <a:ea typeface="新細明體" pitchFamily="18" charset="-120"/>
              </a:rPr>
              <a:t>15</a:t>
            </a:r>
            <a:r>
              <a:rPr lang="zh-TW" altLang="en-US" sz="1400">
                <a:solidFill>
                  <a:srgbClr val="0000FF"/>
                </a:solidFill>
                <a:ea typeface="新細明體" pitchFamily="18" charset="-120"/>
              </a:rPr>
              <a:t>個志願序位（不是志願數）</a:t>
            </a:r>
            <a:endParaRPr lang="en-US" altLang="zh-TW" sz="1400">
              <a:solidFill>
                <a:srgbClr val="0000FF"/>
              </a:solidFill>
              <a:ea typeface="新細明體" pitchFamily="18" charset="-120"/>
            </a:endParaRPr>
          </a:p>
          <a:p>
            <a:pPr>
              <a:spcBef>
                <a:spcPct val="0"/>
              </a:spcBef>
            </a:pPr>
            <a:r>
              <a:rPr lang="zh-TW" altLang="en-US" sz="1400">
                <a:solidFill>
                  <a:srgbClr val="0000FF"/>
                </a:solidFill>
                <a:ea typeface="新細明體" pitchFamily="18" charset="-120"/>
              </a:rPr>
              <a:t>  每</a:t>
            </a:r>
            <a:r>
              <a:rPr lang="en-US" altLang="zh-TW" sz="1400">
                <a:solidFill>
                  <a:srgbClr val="0000FF"/>
                </a:solidFill>
                <a:ea typeface="新細明體" pitchFamily="18" charset="-120"/>
              </a:rPr>
              <a:t>3</a:t>
            </a:r>
            <a:r>
              <a:rPr lang="zh-TW" altLang="en-US" sz="1400">
                <a:solidFill>
                  <a:srgbClr val="0000FF"/>
                </a:solidFill>
                <a:ea typeface="新細明體" pitchFamily="18" charset="-120"/>
              </a:rPr>
              <a:t>個志願序位積分相同，積分依序為</a:t>
            </a:r>
            <a:r>
              <a:rPr lang="en-US" altLang="zh-TW" sz="1400">
                <a:solidFill>
                  <a:srgbClr val="0000FF"/>
                </a:solidFill>
                <a:ea typeface="新細明體" pitchFamily="18" charset="-120"/>
              </a:rPr>
              <a:t>10</a:t>
            </a:r>
            <a:r>
              <a:rPr lang="zh-TW" altLang="en-US" sz="1400">
                <a:solidFill>
                  <a:srgbClr val="0000FF"/>
                </a:solidFill>
                <a:ea typeface="新細明體" pitchFamily="18" charset="-120"/>
              </a:rPr>
              <a:t>、</a:t>
            </a:r>
            <a:r>
              <a:rPr lang="en-US" altLang="zh-TW" sz="1400">
                <a:solidFill>
                  <a:srgbClr val="0000FF"/>
                </a:solidFill>
                <a:ea typeface="新細明體" pitchFamily="18" charset="-120"/>
              </a:rPr>
              <a:t>7</a:t>
            </a:r>
            <a:r>
              <a:rPr lang="zh-TW" altLang="en-US" sz="1400">
                <a:solidFill>
                  <a:srgbClr val="0000FF"/>
                </a:solidFill>
                <a:ea typeface="新細明體" pitchFamily="18" charset="-120"/>
              </a:rPr>
              <a:t>、</a:t>
            </a:r>
            <a:r>
              <a:rPr lang="en-US" altLang="zh-TW" sz="1400">
                <a:solidFill>
                  <a:srgbClr val="0000FF"/>
                </a:solidFill>
                <a:ea typeface="新細明體" pitchFamily="18" charset="-120"/>
              </a:rPr>
              <a:t>5</a:t>
            </a:r>
            <a:r>
              <a:rPr lang="zh-TW" altLang="en-US" sz="1400">
                <a:solidFill>
                  <a:srgbClr val="0000FF"/>
                </a:solidFill>
                <a:ea typeface="新細明體" pitchFamily="18" charset="-120"/>
              </a:rPr>
              <a:t>、</a:t>
            </a:r>
            <a:r>
              <a:rPr lang="en-US" altLang="zh-TW" sz="1400">
                <a:solidFill>
                  <a:srgbClr val="0000FF"/>
                </a:solidFill>
                <a:ea typeface="新細明體" pitchFamily="18" charset="-120"/>
              </a:rPr>
              <a:t>3</a:t>
            </a:r>
            <a:r>
              <a:rPr lang="zh-TW" altLang="en-US" sz="1400">
                <a:solidFill>
                  <a:srgbClr val="0000FF"/>
                </a:solidFill>
                <a:ea typeface="新細明體" pitchFamily="18" charset="-120"/>
              </a:rPr>
              <a:t>、</a:t>
            </a:r>
            <a:r>
              <a:rPr lang="en-US" altLang="zh-TW" sz="1400">
                <a:solidFill>
                  <a:srgbClr val="0000FF"/>
                </a:solidFill>
                <a:ea typeface="新細明體" pitchFamily="18" charset="-120"/>
              </a:rPr>
              <a:t>1</a:t>
            </a:r>
            <a:r>
              <a:rPr lang="zh-TW" altLang="en-US" sz="1400">
                <a:solidFill>
                  <a:srgbClr val="0000FF"/>
                </a:solidFill>
                <a:ea typeface="新細明體" pitchFamily="18" charset="-120"/>
              </a:rPr>
              <a:t>。</a:t>
            </a:r>
            <a:endParaRPr lang="en-US" altLang="zh-TW" sz="1400">
              <a:solidFill>
                <a:srgbClr val="0000FF"/>
              </a:solidFill>
              <a:ea typeface="新細明體" pitchFamily="18" charset="-120"/>
            </a:endParaRPr>
          </a:p>
          <a:p>
            <a:pPr>
              <a:spcBef>
                <a:spcPct val="0"/>
              </a:spcBef>
            </a:pPr>
            <a:r>
              <a:rPr lang="zh-TW" altLang="en-US" sz="1400">
                <a:solidFill>
                  <a:srgbClr val="0000FF"/>
                </a:solidFill>
                <a:ea typeface="新細明體" pitchFamily="18" charset="-120"/>
              </a:rPr>
              <a:t>  志願選填方式為「高中以校、高職以同校同職群連填視為同一志願序位」</a:t>
            </a:r>
            <a:r>
              <a:rPr lang="en-US" altLang="zh-TW" sz="1400">
                <a:solidFill>
                  <a:srgbClr val="0000FF"/>
                </a:solidFill>
                <a:ea typeface="新細明體" pitchFamily="18" charset="-120"/>
              </a:rPr>
              <a:t>(</a:t>
            </a:r>
            <a:r>
              <a:rPr lang="zh-TW" altLang="en-US" sz="1400">
                <a:solidFill>
                  <a:srgbClr val="0000FF"/>
                </a:solidFill>
                <a:ea typeface="新細明體" pitchFamily="18" charset="-120"/>
              </a:rPr>
              <a:t>細節於後舉例說明</a:t>
            </a:r>
            <a:r>
              <a:rPr lang="en-US" altLang="zh-TW" sz="1400">
                <a:solidFill>
                  <a:srgbClr val="0000FF"/>
                </a:solidFill>
                <a:ea typeface="新細明體" pitchFamily="18" charset="-120"/>
              </a:rPr>
              <a:t>)</a:t>
            </a:r>
          </a:p>
          <a:p>
            <a:pPr>
              <a:spcBef>
                <a:spcPct val="0"/>
              </a:spcBef>
            </a:pPr>
            <a:r>
              <a:rPr lang="zh-TW" altLang="en-US" sz="1400">
                <a:solidFill>
                  <a:srgbClr val="0000FF"/>
                </a:solidFill>
                <a:ea typeface="新細明體" pitchFamily="18" charset="-120"/>
              </a:rPr>
              <a:t>*均衡學習僅看健藝綜三領域，而且只要各領域平均及格就可以得分，採計國一上</a:t>
            </a:r>
            <a:r>
              <a:rPr lang="en-US" altLang="zh-TW" sz="1400">
                <a:solidFill>
                  <a:srgbClr val="0000FF"/>
                </a:solidFill>
                <a:ea typeface="新細明體" pitchFamily="18" charset="-120"/>
              </a:rPr>
              <a:t>~</a:t>
            </a:r>
            <a:r>
              <a:rPr lang="zh-TW" altLang="en-US" sz="1400">
                <a:solidFill>
                  <a:srgbClr val="0000FF"/>
                </a:solidFill>
                <a:ea typeface="新細明體" pitchFamily="18" charset="-120"/>
              </a:rPr>
              <a:t>國三上。</a:t>
            </a:r>
            <a:endParaRPr lang="en-US" altLang="zh-TW" sz="1400">
              <a:solidFill>
                <a:srgbClr val="0000FF"/>
              </a:solidFill>
              <a:ea typeface="新細明體" pitchFamily="18" charset="-120"/>
            </a:endParaRPr>
          </a:p>
          <a:p>
            <a:pPr>
              <a:spcBef>
                <a:spcPct val="0"/>
              </a:spcBef>
            </a:pPr>
            <a:r>
              <a:rPr lang="zh-TW" altLang="en-US" sz="1400">
                <a:solidFill>
                  <a:srgbClr val="0000FF"/>
                </a:solidFill>
                <a:ea typeface="新細明體" pitchFamily="18" charset="-120"/>
              </a:rPr>
              <a:t>*總分</a:t>
            </a:r>
            <a:r>
              <a:rPr lang="en-US" altLang="zh-TW" sz="1400">
                <a:solidFill>
                  <a:srgbClr val="0000FF"/>
                </a:solidFill>
                <a:ea typeface="新細明體" pitchFamily="18" charset="-120"/>
              </a:rPr>
              <a:t>35</a:t>
            </a:r>
            <a:r>
              <a:rPr lang="zh-TW" altLang="en-US" sz="1400">
                <a:solidFill>
                  <a:srgbClr val="0000FF"/>
                </a:solidFill>
                <a:ea typeface="新細明體" pitchFamily="18" charset="-120"/>
              </a:rPr>
              <a:t>分，採計</a:t>
            </a:r>
            <a:r>
              <a:rPr lang="en-US" altLang="zh-TW" sz="1400">
                <a:solidFill>
                  <a:srgbClr val="0000FF"/>
                </a:solidFill>
                <a:ea typeface="新細明體" pitchFamily="18" charset="-120"/>
              </a:rPr>
              <a:t>30</a:t>
            </a:r>
            <a:r>
              <a:rPr lang="zh-TW" altLang="en-US" sz="1400">
                <a:solidFill>
                  <a:srgbClr val="0000FF"/>
                </a:solidFill>
                <a:ea typeface="新細明體" pitchFamily="18" charset="-120"/>
              </a:rPr>
              <a:t>分。</a:t>
            </a:r>
            <a:endParaRPr lang="en-US" altLang="zh-TW" sz="1400" b="1">
              <a:solidFill>
                <a:srgbClr val="0000FF"/>
              </a:solidFill>
              <a:latin typeface="Arial" pitchFamily="34" charset="0"/>
              <a:ea typeface="新細明體" pitchFamily="18" charset="-120"/>
            </a:endParaRPr>
          </a:p>
          <a:p>
            <a:pPr>
              <a:spcBef>
                <a:spcPct val="0"/>
              </a:spcBef>
            </a:pPr>
            <a:endParaRPr lang="zh-TW" altLang="en-US">
              <a:ea typeface="新細明體" pitchFamily="18" charset="-120"/>
            </a:endParaRPr>
          </a:p>
        </p:txBody>
      </p:sp>
      <p:sp>
        <p:nvSpPr>
          <p:cNvPr id="200708" name="投影片編號版面配置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15988">
              <a:defRPr kumimoji="1">
                <a:solidFill>
                  <a:schemeClr val="tx1"/>
                </a:solidFill>
                <a:latin typeface="Arial" pitchFamily="34" charset="0"/>
                <a:ea typeface="新細明體" pitchFamily="18" charset="-120"/>
              </a:defRPr>
            </a:lvl1pPr>
            <a:lvl2pPr marL="742950" indent="-285750" defTabSz="915988">
              <a:defRPr kumimoji="1">
                <a:solidFill>
                  <a:schemeClr val="tx1"/>
                </a:solidFill>
                <a:latin typeface="Arial" pitchFamily="34" charset="0"/>
                <a:ea typeface="新細明體" pitchFamily="18" charset="-120"/>
              </a:defRPr>
            </a:lvl2pPr>
            <a:lvl3pPr marL="1143000" indent="-228600" defTabSz="915988">
              <a:defRPr kumimoji="1">
                <a:solidFill>
                  <a:schemeClr val="tx1"/>
                </a:solidFill>
                <a:latin typeface="Arial" pitchFamily="34" charset="0"/>
                <a:ea typeface="新細明體" pitchFamily="18" charset="-120"/>
              </a:defRPr>
            </a:lvl3pPr>
            <a:lvl4pPr marL="1600200" indent="-228600" defTabSz="915988">
              <a:defRPr kumimoji="1">
                <a:solidFill>
                  <a:schemeClr val="tx1"/>
                </a:solidFill>
                <a:latin typeface="Arial" pitchFamily="34" charset="0"/>
                <a:ea typeface="新細明體" pitchFamily="18" charset="-120"/>
              </a:defRPr>
            </a:lvl4pPr>
            <a:lvl5pPr marL="2057400" indent="-228600" defTabSz="915988">
              <a:defRPr kumimoji="1">
                <a:solidFill>
                  <a:schemeClr val="tx1"/>
                </a:solidFill>
                <a:latin typeface="Arial" pitchFamily="34" charset="0"/>
                <a:ea typeface="新細明體" pitchFamily="18" charset="-120"/>
              </a:defRPr>
            </a:lvl5pPr>
            <a:lvl6pPr marL="2514600" indent="-228600" defTabSz="915988"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defTabSz="915988"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defTabSz="915988"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defTabSz="915988"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371E4994-BB15-4CD6-A168-6153B6A34718}" type="slidenum">
              <a:rPr lang="zh-TW" altLang="en-US" smtClean="0">
                <a:solidFill>
                  <a:srgbClr val="000000"/>
                </a:solidFill>
              </a:rPr>
              <a:pPr/>
              <a:t>39</a:t>
            </a:fld>
            <a:endParaRPr lang="en-US" altLang="zh-TW">
              <a:solidFill>
                <a:srgbClr val="000000"/>
              </a:solidFill>
            </a:endParaRPr>
          </a:p>
        </p:txBody>
      </p:sp>
    </p:spTree>
    <p:extLst>
      <p:ext uri="{BB962C8B-B14F-4D97-AF65-F5344CB8AC3E}">
        <p14:creationId xmlns:p14="http://schemas.microsoft.com/office/powerpoint/2010/main" xmlns="" val="18675752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投影片影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01731" name="備忘稿版面配置區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nSpc>
                <a:spcPct val="90000"/>
              </a:lnSpc>
              <a:spcBef>
                <a:spcPct val="0"/>
              </a:spcBef>
            </a:pPr>
            <a:r>
              <a:rPr lang="zh-TW" altLang="en-US">
                <a:solidFill>
                  <a:srgbClr val="000000"/>
                </a:solidFill>
                <a:ea typeface="新細明體" pitchFamily="18" charset="-120"/>
              </a:rPr>
              <a:t>*</a:t>
            </a:r>
            <a:r>
              <a:rPr lang="zh-TW" altLang="en-US">
                <a:solidFill>
                  <a:srgbClr val="000000"/>
                </a:solidFill>
                <a:latin typeface="標楷體" pitchFamily="65" charset="-120"/>
                <a:ea typeface="標楷體" pitchFamily="65" charset="-120"/>
              </a:rPr>
              <a:t>功過相抵及銷過後的</a:t>
            </a:r>
            <a:r>
              <a:rPr lang="en-US" altLang="zh-TW">
                <a:solidFill>
                  <a:srgbClr val="000000"/>
                </a:solidFill>
                <a:latin typeface="標楷體" pitchFamily="65" charset="-120"/>
                <a:ea typeface="標楷體" pitchFamily="65" charset="-120"/>
              </a:rPr>
              <a:t>10</a:t>
            </a:r>
            <a:r>
              <a:rPr lang="zh-TW" altLang="en-US">
                <a:solidFill>
                  <a:srgbClr val="000000"/>
                </a:solidFill>
                <a:latin typeface="標楷體" pitchFamily="65" charset="-120"/>
                <a:ea typeface="標楷體" pitchFamily="65" charset="-120"/>
              </a:rPr>
              <a:t>分</a:t>
            </a:r>
            <a:r>
              <a:rPr lang="en-US" altLang="zh-TW">
                <a:solidFill>
                  <a:srgbClr val="000000"/>
                </a:solidFill>
                <a:latin typeface="標楷體" pitchFamily="65" charset="-120"/>
                <a:ea typeface="標楷體" pitchFamily="65" charset="-120"/>
              </a:rPr>
              <a:t>(</a:t>
            </a:r>
            <a:r>
              <a:rPr lang="zh-TW" altLang="en-US">
                <a:solidFill>
                  <a:srgbClr val="000000"/>
                </a:solidFill>
                <a:latin typeface="標楷體" pitchFamily="65" charset="-120"/>
                <a:ea typeface="標楷體" pitchFamily="65" charset="-120"/>
              </a:rPr>
              <a:t>強調給孩子知錯能改的機會</a:t>
            </a:r>
            <a:r>
              <a:rPr lang="en-US" altLang="zh-TW">
                <a:solidFill>
                  <a:srgbClr val="000000"/>
                </a:solidFill>
                <a:latin typeface="標楷體" pitchFamily="65" charset="-120"/>
                <a:ea typeface="標楷體" pitchFamily="65" charset="-120"/>
              </a:rPr>
              <a:t>)</a:t>
            </a:r>
            <a:r>
              <a:rPr lang="zh-TW" altLang="en-US">
                <a:solidFill>
                  <a:srgbClr val="000000"/>
                </a:solidFill>
                <a:latin typeface="標楷體" pitchFamily="65" charset="-120"/>
                <a:ea typeface="標楷體" pitchFamily="65" charset="-120"/>
              </a:rPr>
              <a:t>。</a:t>
            </a:r>
            <a:endParaRPr lang="en-US" altLang="zh-TW">
              <a:solidFill>
                <a:srgbClr val="000000"/>
              </a:solidFill>
              <a:latin typeface="標楷體" pitchFamily="65" charset="-120"/>
              <a:ea typeface="標楷體" pitchFamily="65" charset="-120"/>
            </a:endParaRPr>
          </a:p>
          <a:p>
            <a:pPr>
              <a:lnSpc>
                <a:spcPct val="90000"/>
              </a:lnSpc>
              <a:spcBef>
                <a:spcPct val="0"/>
              </a:spcBef>
            </a:pPr>
            <a:r>
              <a:rPr lang="zh-TW" altLang="en-US">
                <a:solidFill>
                  <a:srgbClr val="000000"/>
                </a:solidFill>
                <a:latin typeface="標楷體" pitchFamily="65" charset="-120"/>
                <a:ea typeface="標楷體" pitchFamily="65" charset="-120"/>
              </a:rPr>
              <a:t>*無曠課紀錄不是都不能請假，主要是提醒學生負責任，完成自己的請假手續。</a:t>
            </a:r>
            <a:endParaRPr lang="en-US" altLang="zh-TW">
              <a:solidFill>
                <a:srgbClr val="000000"/>
              </a:solidFill>
              <a:latin typeface="標楷體" pitchFamily="65" charset="-120"/>
              <a:ea typeface="標楷體" pitchFamily="65" charset="-120"/>
            </a:endParaRPr>
          </a:p>
          <a:p>
            <a:pPr>
              <a:lnSpc>
                <a:spcPct val="90000"/>
              </a:lnSpc>
              <a:spcBef>
                <a:spcPct val="0"/>
              </a:spcBef>
            </a:pPr>
            <a:r>
              <a:rPr lang="zh-TW" altLang="en-US">
                <a:solidFill>
                  <a:srgbClr val="000000"/>
                </a:solidFill>
                <a:latin typeface="標楷體" pitchFamily="65" charset="-120"/>
                <a:ea typeface="標楷體" pitchFamily="65" charset="-120"/>
              </a:rPr>
              <a:t>*若功過相抵後還有獎勵，最多可再加</a:t>
            </a:r>
            <a:r>
              <a:rPr lang="en-US" altLang="zh-TW">
                <a:solidFill>
                  <a:srgbClr val="000000"/>
                </a:solidFill>
                <a:latin typeface="標楷體" pitchFamily="65" charset="-120"/>
                <a:ea typeface="標楷體" pitchFamily="65" charset="-120"/>
              </a:rPr>
              <a:t>20</a:t>
            </a:r>
            <a:r>
              <a:rPr lang="zh-TW" altLang="en-US">
                <a:solidFill>
                  <a:srgbClr val="000000"/>
                </a:solidFill>
                <a:latin typeface="標楷體" pitchFamily="65" charset="-120"/>
                <a:ea typeface="標楷體" pitchFamily="65" charset="-120"/>
              </a:rPr>
              <a:t>分，可鼓勵孩子多加付出或參與競賽。</a:t>
            </a:r>
            <a:endParaRPr lang="en-US" altLang="zh-TW">
              <a:solidFill>
                <a:srgbClr val="000000"/>
              </a:solidFill>
              <a:latin typeface="標楷體" pitchFamily="65" charset="-120"/>
              <a:ea typeface="標楷體" pitchFamily="65" charset="-120"/>
            </a:endParaRPr>
          </a:p>
          <a:p>
            <a:pPr>
              <a:lnSpc>
                <a:spcPct val="90000"/>
              </a:lnSpc>
              <a:spcBef>
                <a:spcPct val="0"/>
              </a:spcBef>
            </a:pPr>
            <a:r>
              <a:rPr lang="zh-TW" altLang="en-US">
                <a:solidFill>
                  <a:srgbClr val="000000"/>
                </a:solidFill>
                <a:latin typeface="標楷體" pitchFamily="65" charset="-120"/>
                <a:ea typeface="標楷體" pitchFamily="65" charset="-120"/>
              </a:rPr>
              <a:t>*各校皆會提供足量的服務學習，若時數不足也可經學校同意後，到校外做服務學習再回校採認。</a:t>
            </a:r>
            <a:endParaRPr lang="en-US" altLang="zh-TW">
              <a:solidFill>
                <a:srgbClr val="000000"/>
              </a:solidFill>
              <a:latin typeface="標楷體" pitchFamily="65" charset="-120"/>
              <a:ea typeface="標楷體" pitchFamily="65" charset="-120"/>
            </a:endParaRPr>
          </a:p>
          <a:p>
            <a:pPr eaLnBrk="1" hangingPunct="1">
              <a:lnSpc>
                <a:spcPct val="90000"/>
              </a:lnSpc>
              <a:spcBef>
                <a:spcPct val="0"/>
              </a:spcBef>
            </a:pPr>
            <a:r>
              <a:rPr lang="zh-TW" altLang="en-US">
                <a:solidFill>
                  <a:srgbClr val="000000"/>
                </a:solidFill>
                <a:latin typeface="標楷體" pitchFamily="65" charset="-120"/>
                <a:ea typeface="標楷體" pitchFamily="65" charset="-120"/>
              </a:rPr>
              <a:t>*生活表現採計期間是國中三年</a:t>
            </a:r>
            <a:r>
              <a:rPr lang="en-US" altLang="zh-TW">
                <a:solidFill>
                  <a:srgbClr val="000000"/>
                </a:solidFill>
                <a:latin typeface="標楷體" pitchFamily="65" charset="-120"/>
                <a:ea typeface="標楷體" pitchFamily="65" charset="-120"/>
              </a:rPr>
              <a:t>(</a:t>
            </a:r>
            <a:r>
              <a:rPr lang="zh-TW" altLang="en-US">
                <a:solidFill>
                  <a:srgbClr val="000000"/>
                </a:solidFill>
                <a:latin typeface="標楷體" pitchFamily="65" charset="-120"/>
                <a:ea typeface="標楷體" pitchFamily="65" charset="-120"/>
              </a:rPr>
              <a:t>到</a:t>
            </a:r>
            <a:r>
              <a:rPr lang="en-US" altLang="zh-TW">
                <a:solidFill>
                  <a:srgbClr val="000000"/>
                </a:solidFill>
                <a:latin typeface="標楷體" pitchFamily="65" charset="-120"/>
                <a:ea typeface="標楷體" pitchFamily="65" charset="-120"/>
              </a:rPr>
              <a:t>5/10</a:t>
            </a:r>
            <a:r>
              <a:rPr lang="zh-TW" altLang="en-US">
                <a:solidFill>
                  <a:srgbClr val="000000"/>
                </a:solidFill>
                <a:latin typeface="標楷體" pitchFamily="65" charset="-120"/>
                <a:ea typeface="標楷體" pitchFamily="65" charset="-120"/>
              </a:rPr>
              <a:t>止</a:t>
            </a:r>
            <a:r>
              <a:rPr lang="en-US" altLang="zh-TW">
                <a:solidFill>
                  <a:srgbClr val="000000"/>
                </a:solidFill>
                <a:latin typeface="標楷體" pitchFamily="65" charset="-120"/>
                <a:ea typeface="標楷體" pitchFamily="65" charset="-120"/>
              </a:rPr>
              <a:t>)</a:t>
            </a:r>
            <a:r>
              <a:rPr lang="zh-TW" altLang="en-US">
                <a:solidFill>
                  <a:srgbClr val="000000"/>
                </a:solidFill>
                <a:latin typeface="標楷體" pitchFamily="65" charset="-120"/>
                <a:ea typeface="標楷體" pitchFamily="65" charset="-120"/>
              </a:rPr>
              <a:t>。</a:t>
            </a:r>
            <a:endParaRPr lang="en-US" altLang="zh-TW">
              <a:solidFill>
                <a:srgbClr val="000000"/>
              </a:solidFill>
              <a:latin typeface="標楷體" pitchFamily="65" charset="-120"/>
              <a:ea typeface="標楷體" pitchFamily="65" charset="-120"/>
            </a:endParaRPr>
          </a:p>
          <a:p>
            <a:pPr eaLnBrk="1" hangingPunct="1">
              <a:lnSpc>
                <a:spcPct val="90000"/>
              </a:lnSpc>
              <a:spcBef>
                <a:spcPct val="0"/>
              </a:spcBef>
            </a:pPr>
            <a:r>
              <a:rPr lang="en-US" altLang="zh-TW">
                <a:solidFill>
                  <a:srgbClr val="000000"/>
                </a:solidFill>
                <a:latin typeface="標楷體" pitchFamily="65" charset="-120"/>
                <a:ea typeface="標楷體" pitchFamily="65" charset="-120"/>
              </a:rPr>
              <a:t>*</a:t>
            </a:r>
            <a:r>
              <a:rPr lang="zh-TW" altLang="en-US">
                <a:solidFill>
                  <a:srgbClr val="000000"/>
                </a:solidFill>
                <a:latin typeface="標楷體" pitchFamily="65" charset="-120"/>
                <a:ea typeface="標楷體" pitchFamily="65" charset="-120"/>
              </a:rPr>
              <a:t>服務學習只採計到國三上。</a:t>
            </a:r>
            <a:endParaRPr lang="en-US" altLang="zh-TW">
              <a:solidFill>
                <a:srgbClr val="000000"/>
              </a:solidFill>
              <a:latin typeface="標楷體" pitchFamily="65" charset="-120"/>
              <a:ea typeface="標楷體" pitchFamily="65" charset="-120"/>
            </a:endParaRPr>
          </a:p>
          <a:p>
            <a:pPr>
              <a:lnSpc>
                <a:spcPct val="90000"/>
              </a:lnSpc>
              <a:spcBef>
                <a:spcPct val="0"/>
              </a:spcBef>
            </a:pPr>
            <a:r>
              <a:rPr lang="zh-TW" altLang="en-US">
                <a:solidFill>
                  <a:srgbClr val="000000"/>
                </a:solidFill>
                <a:latin typeface="標楷體" pitchFamily="65" charset="-120"/>
                <a:ea typeface="標楷體" pitchFamily="65" charset="-120"/>
              </a:rPr>
              <a:t>*總分</a:t>
            </a:r>
            <a:r>
              <a:rPr lang="en-US" altLang="zh-TW">
                <a:solidFill>
                  <a:srgbClr val="000000"/>
                </a:solidFill>
                <a:latin typeface="標楷體" pitchFamily="65" charset="-120"/>
                <a:ea typeface="標楷體" pitchFamily="65" charset="-120"/>
              </a:rPr>
              <a:t>52</a:t>
            </a:r>
            <a:r>
              <a:rPr lang="zh-TW" altLang="en-US">
                <a:solidFill>
                  <a:srgbClr val="000000"/>
                </a:solidFill>
                <a:latin typeface="標楷體" pitchFamily="65" charset="-120"/>
                <a:ea typeface="標楷體" pitchFamily="65" charset="-120"/>
              </a:rPr>
              <a:t>、採計</a:t>
            </a:r>
            <a:r>
              <a:rPr lang="en-US" altLang="zh-TW">
                <a:solidFill>
                  <a:srgbClr val="000000"/>
                </a:solidFill>
                <a:latin typeface="標楷體" pitchFamily="65" charset="-120"/>
                <a:ea typeface="標楷體" pitchFamily="65" charset="-120"/>
              </a:rPr>
              <a:t>40</a:t>
            </a:r>
            <a:r>
              <a:rPr lang="zh-TW" altLang="en-US">
                <a:solidFill>
                  <a:srgbClr val="000000"/>
                </a:solidFill>
                <a:latin typeface="標楷體" pitchFamily="65" charset="-120"/>
                <a:ea typeface="標楷體" pitchFamily="65" charset="-120"/>
              </a:rPr>
              <a:t>。</a:t>
            </a:r>
            <a:endParaRPr lang="zh-TW" altLang="en-US">
              <a:ea typeface="新細明體" pitchFamily="18" charset="-120"/>
            </a:endParaRPr>
          </a:p>
        </p:txBody>
      </p:sp>
      <p:sp>
        <p:nvSpPr>
          <p:cNvPr id="201732" name="投影片編號版面配置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15988">
              <a:defRPr kumimoji="1">
                <a:solidFill>
                  <a:schemeClr val="tx1"/>
                </a:solidFill>
                <a:latin typeface="Arial" pitchFamily="34" charset="0"/>
                <a:ea typeface="新細明體" pitchFamily="18" charset="-120"/>
              </a:defRPr>
            </a:lvl1pPr>
            <a:lvl2pPr marL="742950" indent="-285750" defTabSz="915988">
              <a:defRPr kumimoji="1">
                <a:solidFill>
                  <a:schemeClr val="tx1"/>
                </a:solidFill>
                <a:latin typeface="Arial" pitchFamily="34" charset="0"/>
                <a:ea typeface="新細明體" pitchFamily="18" charset="-120"/>
              </a:defRPr>
            </a:lvl2pPr>
            <a:lvl3pPr marL="1143000" indent="-228600" defTabSz="915988">
              <a:defRPr kumimoji="1">
                <a:solidFill>
                  <a:schemeClr val="tx1"/>
                </a:solidFill>
                <a:latin typeface="Arial" pitchFamily="34" charset="0"/>
                <a:ea typeface="新細明體" pitchFamily="18" charset="-120"/>
              </a:defRPr>
            </a:lvl3pPr>
            <a:lvl4pPr marL="1600200" indent="-228600" defTabSz="915988">
              <a:defRPr kumimoji="1">
                <a:solidFill>
                  <a:schemeClr val="tx1"/>
                </a:solidFill>
                <a:latin typeface="Arial" pitchFamily="34" charset="0"/>
                <a:ea typeface="新細明體" pitchFamily="18" charset="-120"/>
              </a:defRPr>
            </a:lvl4pPr>
            <a:lvl5pPr marL="2057400" indent="-228600" defTabSz="915988">
              <a:defRPr kumimoji="1">
                <a:solidFill>
                  <a:schemeClr val="tx1"/>
                </a:solidFill>
                <a:latin typeface="Arial" pitchFamily="34" charset="0"/>
                <a:ea typeface="新細明體" pitchFamily="18" charset="-120"/>
              </a:defRPr>
            </a:lvl5pPr>
            <a:lvl6pPr marL="2514600" indent="-228600" defTabSz="915988"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defTabSz="915988"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defTabSz="915988"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defTabSz="915988"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9E94DCA1-2D5A-456A-9BDA-5CA486177F14}" type="slidenum">
              <a:rPr lang="zh-TW" altLang="en-US" smtClean="0">
                <a:solidFill>
                  <a:srgbClr val="000000"/>
                </a:solidFill>
              </a:rPr>
              <a:pPr/>
              <a:t>40</a:t>
            </a:fld>
            <a:endParaRPr lang="en-US" altLang="zh-TW">
              <a:solidFill>
                <a:srgbClr val="000000"/>
              </a:solidFill>
            </a:endParaRPr>
          </a:p>
        </p:txBody>
      </p:sp>
    </p:spTree>
    <p:extLst>
      <p:ext uri="{BB962C8B-B14F-4D97-AF65-F5344CB8AC3E}">
        <p14:creationId xmlns:p14="http://schemas.microsoft.com/office/powerpoint/2010/main" xmlns="" val="38140144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投影片影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02755" name="備忘稿版面配置區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spcBef>
                <a:spcPct val="0"/>
              </a:spcBef>
            </a:pPr>
            <a:r>
              <a:rPr lang="en-US" altLang="zh-TW">
                <a:solidFill>
                  <a:srgbClr val="000090"/>
                </a:solidFill>
                <a:latin typeface="BiauKai"/>
                <a:ea typeface="BiauKai"/>
                <a:cs typeface="BiauKai"/>
              </a:rPr>
              <a:t>*</a:t>
            </a:r>
            <a:r>
              <a:rPr lang="zh-TW" altLang="en-US">
                <a:solidFill>
                  <a:srgbClr val="000090"/>
                </a:solidFill>
                <a:latin typeface="BiauKai"/>
                <a:ea typeface="BiauKai"/>
                <a:cs typeface="BiauKai"/>
              </a:rPr>
              <a:t>超額比序時</a:t>
            </a:r>
            <a:r>
              <a:rPr lang="en-US" altLang="zh-TW">
                <a:solidFill>
                  <a:srgbClr val="000090"/>
                </a:solidFill>
                <a:latin typeface="BiauKai"/>
                <a:ea typeface="BiauKai"/>
                <a:cs typeface="BiauKai"/>
              </a:rPr>
              <a:t>A++</a:t>
            </a:r>
            <a:r>
              <a:rPr lang="zh-TW" altLang="en-US">
                <a:solidFill>
                  <a:srgbClr val="000090"/>
                </a:solidFill>
                <a:latin typeface="BiauKai"/>
                <a:ea typeface="BiauKai"/>
                <a:cs typeface="BiauKai"/>
              </a:rPr>
              <a:t>和</a:t>
            </a:r>
            <a:r>
              <a:rPr lang="en-US" altLang="zh-TW">
                <a:solidFill>
                  <a:srgbClr val="000090"/>
                </a:solidFill>
                <a:latin typeface="BiauKai"/>
                <a:ea typeface="BiauKai"/>
                <a:cs typeface="BiauKai"/>
              </a:rPr>
              <a:t>A</a:t>
            </a:r>
            <a:r>
              <a:rPr lang="zh-TW" altLang="en-US">
                <a:solidFill>
                  <a:srgbClr val="000090"/>
                </a:solidFill>
                <a:latin typeface="BiauKai"/>
                <a:ea typeface="BiauKai"/>
                <a:cs typeface="BiauKai"/>
              </a:rPr>
              <a:t>都是</a:t>
            </a:r>
            <a:r>
              <a:rPr lang="en-US" altLang="zh-TW">
                <a:solidFill>
                  <a:srgbClr val="000090"/>
                </a:solidFill>
                <a:latin typeface="BiauKai"/>
                <a:ea typeface="BiauKai"/>
                <a:cs typeface="BiauKai"/>
              </a:rPr>
              <a:t>6</a:t>
            </a:r>
            <a:r>
              <a:rPr lang="zh-TW" altLang="en-US">
                <a:solidFill>
                  <a:srgbClr val="000090"/>
                </a:solidFill>
                <a:latin typeface="BiauKai"/>
                <a:ea typeface="BiauKai"/>
                <a:cs typeface="BiauKai"/>
              </a:rPr>
              <a:t>分，</a:t>
            </a:r>
            <a:r>
              <a:rPr lang="en-US" altLang="zh-TW">
                <a:solidFill>
                  <a:srgbClr val="000090"/>
                </a:solidFill>
                <a:latin typeface="BiauKai"/>
                <a:ea typeface="BiauKai"/>
                <a:cs typeface="BiauKai"/>
              </a:rPr>
              <a:t>B++</a:t>
            </a:r>
            <a:r>
              <a:rPr lang="zh-TW" altLang="en-US">
                <a:solidFill>
                  <a:srgbClr val="000090"/>
                </a:solidFill>
                <a:latin typeface="BiauKai"/>
                <a:ea typeface="BiauKai"/>
                <a:cs typeface="BiauKai"/>
              </a:rPr>
              <a:t>和</a:t>
            </a:r>
            <a:r>
              <a:rPr lang="en-US" altLang="zh-TW">
                <a:solidFill>
                  <a:srgbClr val="000090"/>
                </a:solidFill>
                <a:latin typeface="BiauKai"/>
                <a:ea typeface="BiauKai"/>
                <a:cs typeface="BiauKai"/>
              </a:rPr>
              <a:t>B</a:t>
            </a:r>
            <a:r>
              <a:rPr lang="zh-TW" altLang="en-US">
                <a:solidFill>
                  <a:srgbClr val="000090"/>
                </a:solidFill>
                <a:latin typeface="BiauKai"/>
                <a:ea typeface="BiauKai"/>
                <a:cs typeface="BiauKai"/>
              </a:rPr>
              <a:t>，已不再是題題計較的，應思考、統整應用重於反覆練習作答</a:t>
            </a:r>
            <a:endParaRPr lang="en-US" altLang="zh-TW">
              <a:solidFill>
                <a:srgbClr val="000090"/>
              </a:solidFill>
              <a:latin typeface="BiauKai"/>
              <a:ea typeface="BiauKai"/>
              <a:cs typeface="BiauKai"/>
            </a:endParaRPr>
          </a:p>
          <a:p>
            <a:pPr eaLnBrk="1" hangingPunct="1">
              <a:spcBef>
                <a:spcPct val="0"/>
              </a:spcBef>
            </a:pPr>
            <a:r>
              <a:rPr lang="zh-TW" altLang="en-US">
                <a:solidFill>
                  <a:srgbClr val="000090"/>
                </a:solidFill>
                <a:latin typeface="BiauKai"/>
                <a:ea typeface="BiauKai"/>
                <a:cs typeface="BiauKai"/>
              </a:rPr>
              <a:t>*寫作測驗在同分比序時才會用到。</a:t>
            </a:r>
            <a:r>
              <a:rPr lang="en-US" altLang="zh-TW">
                <a:solidFill>
                  <a:srgbClr val="000090"/>
                </a:solidFill>
                <a:latin typeface="BiauKai"/>
                <a:ea typeface="BiauKai"/>
                <a:cs typeface="BiauKai"/>
              </a:rPr>
              <a:t>(</a:t>
            </a:r>
            <a:r>
              <a:rPr lang="zh-TW" altLang="en-US">
                <a:solidFill>
                  <a:srgbClr val="000090"/>
                </a:solidFill>
                <a:latin typeface="BiauKai"/>
                <a:ea typeface="BiauKai"/>
                <a:cs typeface="BiauKai"/>
              </a:rPr>
              <a:t>曾有媒體說過某些區用寫作決定了學生的學校，本區從</a:t>
            </a:r>
            <a:r>
              <a:rPr lang="en-US" altLang="zh-TW">
                <a:solidFill>
                  <a:srgbClr val="000090"/>
                </a:solidFill>
                <a:latin typeface="BiauKai"/>
                <a:ea typeface="BiauKai"/>
                <a:cs typeface="BiauKai"/>
              </a:rPr>
              <a:t>12</a:t>
            </a:r>
            <a:r>
              <a:rPr lang="zh-TW" altLang="en-US">
                <a:solidFill>
                  <a:srgbClr val="000090"/>
                </a:solidFill>
                <a:latin typeface="BiauKai"/>
                <a:ea typeface="BiauKai"/>
                <a:cs typeface="BiauKai"/>
              </a:rPr>
              <a:t>國教的第一年就沒有這樣的問題，因為我們同分比序很後面才比到寫作</a:t>
            </a:r>
            <a:r>
              <a:rPr lang="en-US" altLang="zh-TW">
                <a:solidFill>
                  <a:srgbClr val="000090"/>
                </a:solidFill>
                <a:latin typeface="BiauKai"/>
                <a:ea typeface="BiauKai"/>
                <a:cs typeface="BiauKai"/>
              </a:rPr>
              <a:t>)</a:t>
            </a:r>
          </a:p>
          <a:p>
            <a:endParaRPr lang="zh-TW" altLang="en-US">
              <a:ea typeface="新細明體" pitchFamily="18" charset="-120"/>
            </a:endParaRPr>
          </a:p>
        </p:txBody>
      </p:sp>
      <p:sp>
        <p:nvSpPr>
          <p:cNvPr id="202756" name="投影片編號版面配置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AA6E597B-8852-486C-A3D9-7292C5341C40}" type="slidenum">
              <a:rPr lang="zh-TW" altLang="en-US" smtClean="0">
                <a:solidFill>
                  <a:srgbClr val="000000"/>
                </a:solidFill>
              </a:rPr>
              <a:pPr/>
              <a:t>41</a:t>
            </a:fld>
            <a:endParaRPr lang="en-US" altLang="zh-TW">
              <a:solidFill>
                <a:srgbClr val="000000"/>
              </a:solidFill>
            </a:endParaRPr>
          </a:p>
        </p:txBody>
      </p:sp>
    </p:spTree>
    <p:extLst>
      <p:ext uri="{BB962C8B-B14F-4D97-AF65-F5344CB8AC3E}">
        <p14:creationId xmlns:p14="http://schemas.microsoft.com/office/powerpoint/2010/main" xmlns="" val="16868672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投影片圖像版面配置區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06851" name="備忘稿版面配置區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TW" altLang="en-US"/>
              <a:t>先逐一介紹同分比序的內容</a:t>
            </a:r>
            <a:endParaRPr lang="en-US" altLang="zh-TW"/>
          </a:p>
          <a:p>
            <a:r>
              <a:rPr lang="zh-TW" altLang="en-US"/>
              <a:t>然後強調今年微調志願序位積分（每三個同分）</a:t>
            </a:r>
            <a:endParaRPr lang="en-US" altLang="zh-TW"/>
          </a:p>
          <a:p>
            <a:r>
              <a:rPr lang="zh-TW" altLang="en-US"/>
              <a:t>再說明明年（</a:t>
            </a:r>
            <a:r>
              <a:rPr lang="en-US" altLang="zh-TW"/>
              <a:t>107</a:t>
            </a:r>
            <a:r>
              <a:rPr lang="zh-TW" altLang="en-US"/>
              <a:t>學年）</a:t>
            </a:r>
            <a:r>
              <a:rPr lang="en-US" altLang="zh-TW"/>
              <a:t>[</a:t>
            </a:r>
            <a:r>
              <a:rPr lang="zh-TW" altLang="en-US"/>
              <a:t>微調</a:t>
            </a:r>
            <a:r>
              <a:rPr lang="en-US" altLang="zh-TW"/>
              <a:t>] </a:t>
            </a:r>
            <a:r>
              <a:rPr lang="zh-TW" altLang="en-US"/>
              <a:t>先比標示加總再比各科積分</a:t>
            </a:r>
            <a:endParaRPr lang="en-US" altLang="zh-TW"/>
          </a:p>
          <a:p>
            <a:r>
              <a:rPr lang="zh-TW" altLang="en-US"/>
              <a:t>主要的目的是不要有科目重要性高低的偏差觀念（自然被放棄？）</a:t>
            </a:r>
            <a:endParaRPr lang="en-US" altLang="zh-TW"/>
          </a:p>
          <a:p>
            <a:r>
              <a:rPr lang="zh-TW" altLang="en-US"/>
              <a:t>並且讓孩子強項可以彌補弱項</a:t>
            </a:r>
            <a:endParaRPr lang="en-US" altLang="zh-TW"/>
          </a:p>
        </p:txBody>
      </p:sp>
      <p:sp>
        <p:nvSpPr>
          <p:cNvPr id="206852" name="投影片編號版面配置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F623C6AB-6DF1-4902-A23A-845C0D706D65}" type="slidenum">
              <a:rPr lang="zh-TW" altLang="en-US" smtClean="0">
                <a:solidFill>
                  <a:srgbClr val="000000"/>
                </a:solidFill>
                <a:ea typeface="SimSun" pitchFamily="2" charset="-122"/>
              </a:rPr>
              <a:pPr/>
              <a:t>43</a:t>
            </a:fld>
            <a:endParaRPr lang="en-US" altLang="zh-TW">
              <a:solidFill>
                <a:srgbClr val="000000"/>
              </a:solidFill>
              <a:ea typeface="SimSun" pitchFamily="2" charset="-122"/>
            </a:endParaRPr>
          </a:p>
        </p:txBody>
      </p:sp>
    </p:spTree>
    <p:extLst>
      <p:ext uri="{BB962C8B-B14F-4D97-AF65-F5344CB8AC3E}">
        <p14:creationId xmlns:p14="http://schemas.microsoft.com/office/powerpoint/2010/main" xmlns="" val="3760076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15715" name="備忘稿版面配置區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TW" altLang="en-US"/>
          </a:p>
        </p:txBody>
      </p:sp>
      <p:sp>
        <p:nvSpPr>
          <p:cNvPr id="115716" name="投影片編號版面配置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200">
                <a:solidFill>
                  <a:schemeClr val="tx1"/>
                </a:solidFill>
                <a:latin typeface="Calibri" pitchFamily="34" charset="0"/>
                <a:ea typeface="SimSun" pitchFamily="2" charset="-122"/>
              </a:defRPr>
            </a:lvl1pPr>
            <a:lvl2pPr marL="742950" indent="-285750">
              <a:defRPr sz="1200">
                <a:solidFill>
                  <a:schemeClr val="tx1"/>
                </a:solidFill>
                <a:latin typeface="Calibri" pitchFamily="34" charset="0"/>
                <a:ea typeface="SimSun" pitchFamily="2" charset="-122"/>
              </a:defRPr>
            </a:lvl2pPr>
            <a:lvl3pPr marL="1143000" indent="-228600">
              <a:defRPr sz="1200">
                <a:solidFill>
                  <a:schemeClr val="tx1"/>
                </a:solidFill>
                <a:latin typeface="Calibri" pitchFamily="34" charset="0"/>
                <a:ea typeface="SimSun" pitchFamily="2" charset="-122"/>
              </a:defRPr>
            </a:lvl3pPr>
            <a:lvl4pPr marL="1600200" indent="-228600">
              <a:defRPr sz="1200">
                <a:solidFill>
                  <a:schemeClr val="tx1"/>
                </a:solidFill>
                <a:latin typeface="Calibri" pitchFamily="34" charset="0"/>
                <a:ea typeface="SimSun" pitchFamily="2" charset="-122"/>
              </a:defRPr>
            </a:lvl4pPr>
            <a:lvl5pPr marL="2057400" indent="-228600">
              <a:defRPr sz="1200">
                <a:solidFill>
                  <a:schemeClr val="tx1"/>
                </a:solidFill>
                <a:latin typeface="Calibri" pitchFamily="34" charset="0"/>
                <a:ea typeface="SimSun"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SimSun"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SimSun"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SimSun"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SimSun" pitchFamily="2" charset="-122"/>
              </a:defRPr>
            </a:lvl9pPr>
          </a:lstStyle>
          <a:p>
            <a:fld id="{C607C8E1-9A44-4872-9014-BE9745B8C1A6}" type="slidenum">
              <a:rPr kumimoji="1" lang="zh-TW" altLang="en-US">
                <a:solidFill>
                  <a:srgbClr val="000000"/>
                </a:solidFill>
                <a:latin typeface="Arial" pitchFamily="34" charset="0"/>
              </a:rPr>
              <a:pPr/>
              <a:t>44</a:t>
            </a:fld>
            <a:endParaRPr kumimoji="1" lang="en-US" altLang="zh-TW">
              <a:solidFill>
                <a:srgbClr val="000000"/>
              </a:solidFill>
              <a:latin typeface="Arial" pitchFamily="34" charset="0"/>
            </a:endParaRPr>
          </a:p>
        </p:txBody>
      </p:sp>
    </p:spTree>
    <p:extLst>
      <p:ext uri="{BB962C8B-B14F-4D97-AF65-F5344CB8AC3E}">
        <p14:creationId xmlns:p14="http://schemas.microsoft.com/office/powerpoint/2010/main" xmlns="" val="21051692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17763" name="備忘稿版面配置區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TW" altLang="en-US"/>
          </a:p>
        </p:txBody>
      </p:sp>
      <p:sp>
        <p:nvSpPr>
          <p:cNvPr id="117764" name="投影片編號版面配置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200">
                <a:solidFill>
                  <a:schemeClr val="tx1"/>
                </a:solidFill>
                <a:latin typeface="Calibri" pitchFamily="34" charset="0"/>
                <a:ea typeface="SimSun" pitchFamily="2" charset="-122"/>
              </a:defRPr>
            </a:lvl1pPr>
            <a:lvl2pPr marL="742950" indent="-285750">
              <a:defRPr sz="1200">
                <a:solidFill>
                  <a:schemeClr val="tx1"/>
                </a:solidFill>
                <a:latin typeface="Calibri" pitchFamily="34" charset="0"/>
                <a:ea typeface="SimSun" pitchFamily="2" charset="-122"/>
              </a:defRPr>
            </a:lvl2pPr>
            <a:lvl3pPr marL="1143000" indent="-228600">
              <a:defRPr sz="1200">
                <a:solidFill>
                  <a:schemeClr val="tx1"/>
                </a:solidFill>
                <a:latin typeface="Calibri" pitchFamily="34" charset="0"/>
                <a:ea typeface="SimSun" pitchFamily="2" charset="-122"/>
              </a:defRPr>
            </a:lvl3pPr>
            <a:lvl4pPr marL="1600200" indent="-228600">
              <a:defRPr sz="1200">
                <a:solidFill>
                  <a:schemeClr val="tx1"/>
                </a:solidFill>
                <a:latin typeface="Calibri" pitchFamily="34" charset="0"/>
                <a:ea typeface="SimSun" pitchFamily="2" charset="-122"/>
              </a:defRPr>
            </a:lvl4pPr>
            <a:lvl5pPr marL="2057400" indent="-228600">
              <a:defRPr sz="1200">
                <a:solidFill>
                  <a:schemeClr val="tx1"/>
                </a:solidFill>
                <a:latin typeface="Calibri" pitchFamily="34" charset="0"/>
                <a:ea typeface="SimSun"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SimSun"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SimSun"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SimSun"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SimSun" pitchFamily="2" charset="-122"/>
              </a:defRPr>
            </a:lvl9pPr>
          </a:lstStyle>
          <a:p>
            <a:fld id="{6276DE8B-1958-42E6-A637-97AF80944904}" type="slidenum">
              <a:rPr kumimoji="1" lang="zh-TW" altLang="en-US">
                <a:solidFill>
                  <a:srgbClr val="000000"/>
                </a:solidFill>
                <a:latin typeface="Arial" pitchFamily="34" charset="0"/>
              </a:rPr>
              <a:pPr/>
              <a:t>45</a:t>
            </a:fld>
            <a:endParaRPr kumimoji="1" lang="en-US" altLang="zh-TW">
              <a:solidFill>
                <a:srgbClr val="000000"/>
              </a:solidFill>
              <a:latin typeface="Arial" pitchFamily="34" charset="0"/>
            </a:endParaRPr>
          </a:p>
        </p:txBody>
      </p:sp>
    </p:spTree>
    <p:extLst>
      <p:ext uri="{BB962C8B-B14F-4D97-AF65-F5344CB8AC3E}">
        <p14:creationId xmlns:p14="http://schemas.microsoft.com/office/powerpoint/2010/main" xmlns="" val="15466231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投影片影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88419" name="備忘稿版面配置區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TW" altLang="en-US"/>
          </a:p>
        </p:txBody>
      </p:sp>
      <p:sp>
        <p:nvSpPr>
          <p:cNvPr id="188420" name="投影片編號版面配置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4C8F27BA-7FE6-4A48-893D-2DA011782592}" type="slidenum">
              <a:rPr kumimoji="0" lang="zh-CN" altLang="en-US" smtClean="0">
                <a:ea typeface="SimSun" pitchFamily="2" charset="-122"/>
              </a:rPr>
              <a:pPr/>
              <a:t>2</a:t>
            </a:fld>
            <a:endParaRPr kumimoji="0" lang="en-US" altLang="zh-CN">
              <a:ea typeface="SimSun" pitchFamily="2" charset="-122"/>
            </a:endParaRPr>
          </a:p>
        </p:txBody>
      </p:sp>
    </p:spTree>
    <p:extLst>
      <p:ext uri="{BB962C8B-B14F-4D97-AF65-F5344CB8AC3E}">
        <p14:creationId xmlns:p14="http://schemas.microsoft.com/office/powerpoint/2010/main" xmlns="" val="12029919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1859" name="備忘稿版面配置區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TW" altLang="en-US"/>
          </a:p>
        </p:txBody>
      </p:sp>
      <p:sp>
        <p:nvSpPr>
          <p:cNvPr id="121860" name="投影片編號版面配置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200">
                <a:solidFill>
                  <a:schemeClr val="tx1"/>
                </a:solidFill>
                <a:latin typeface="Calibri" pitchFamily="34" charset="0"/>
                <a:ea typeface="SimSun" pitchFamily="2" charset="-122"/>
              </a:defRPr>
            </a:lvl1pPr>
            <a:lvl2pPr marL="742950" indent="-285750">
              <a:defRPr sz="1200">
                <a:solidFill>
                  <a:schemeClr val="tx1"/>
                </a:solidFill>
                <a:latin typeface="Calibri" pitchFamily="34" charset="0"/>
                <a:ea typeface="SimSun" pitchFamily="2" charset="-122"/>
              </a:defRPr>
            </a:lvl2pPr>
            <a:lvl3pPr marL="1143000" indent="-228600">
              <a:defRPr sz="1200">
                <a:solidFill>
                  <a:schemeClr val="tx1"/>
                </a:solidFill>
                <a:latin typeface="Calibri" pitchFamily="34" charset="0"/>
                <a:ea typeface="SimSun" pitchFamily="2" charset="-122"/>
              </a:defRPr>
            </a:lvl3pPr>
            <a:lvl4pPr marL="1600200" indent="-228600">
              <a:defRPr sz="1200">
                <a:solidFill>
                  <a:schemeClr val="tx1"/>
                </a:solidFill>
                <a:latin typeface="Calibri" pitchFamily="34" charset="0"/>
                <a:ea typeface="SimSun" pitchFamily="2" charset="-122"/>
              </a:defRPr>
            </a:lvl4pPr>
            <a:lvl5pPr marL="2057400" indent="-228600">
              <a:defRPr sz="1200">
                <a:solidFill>
                  <a:schemeClr val="tx1"/>
                </a:solidFill>
                <a:latin typeface="Calibri" pitchFamily="34" charset="0"/>
                <a:ea typeface="SimSun"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SimSun"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SimSun"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SimSun"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SimSun" pitchFamily="2" charset="-122"/>
              </a:defRPr>
            </a:lvl9pPr>
          </a:lstStyle>
          <a:p>
            <a:fld id="{129B836A-C386-4572-859E-C24F9311E520}" type="slidenum">
              <a:rPr kumimoji="1" lang="zh-TW" altLang="en-US">
                <a:solidFill>
                  <a:srgbClr val="000000"/>
                </a:solidFill>
                <a:latin typeface="Arial" pitchFamily="34" charset="0"/>
              </a:rPr>
              <a:pPr/>
              <a:t>46</a:t>
            </a:fld>
            <a:endParaRPr kumimoji="1" lang="en-US" altLang="zh-TW">
              <a:solidFill>
                <a:srgbClr val="000000"/>
              </a:solidFill>
              <a:latin typeface="Arial" pitchFamily="34" charset="0"/>
            </a:endParaRPr>
          </a:p>
        </p:txBody>
      </p:sp>
    </p:spTree>
    <p:extLst>
      <p:ext uri="{BB962C8B-B14F-4D97-AF65-F5344CB8AC3E}">
        <p14:creationId xmlns:p14="http://schemas.microsoft.com/office/powerpoint/2010/main" xmlns="" val="42025059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4931" name="備忘稿版面配置區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TW" altLang="en-US"/>
          </a:p>
        </p:txBody>
      </p:sp>
      <p:sp>
        <p:nvSpPr>
          <p:cNvPr id="124932" name="投影片編號版面配置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200">
                <a:solidFill>
                  <a:schemeClr val="tx1"/>
                </a:solidFill>
                <a:latin typeface="Calibri" pitchFamily="34" charset="0"/>
                <a:ea typeface="SimSun" pitchFamily="2" charset="-122"/>
              </a:defRPr>
            </a:lvl1pPr>
            <a:lvl2pPr marL="742950" indent="-285750">
              <a:defRPr sz="1200">
                <a:solidFill>
                  <a:schemeClr val="tx1"/>
                </a:solidFill>
                <a:latin typeface="Calibri" pitchFamily="34" charset="0"/>
                <a:ea typeface="SimSun" pitchFamily="2" charset="-122"/>
              </a:defRPr>
            </a:lvl2pPr>
            <a:lvl3pPr marL="1143000" indent="-228600">
              <a:defRPr sz="1200">
                <a:solidFill>
                  <a:schemeClr val="tx1"/>
                </a:solidFill>
                <a:latin typeface="Calibri" pitchFamily="34" charset="0"/>
                <a:ea typeface="SimSun" pitchFamily="2" charset="-122"/>
              </a:defRPr>
            </a:lvl3pPr>
            <a:lvl4pPr marL="1600200" indent="-228600">
              <a:defRPr sz="1200">
                <a:solidFill>
                  <a:schemeClr val="tx1"/>
                </a:solidFill>
                <a:latin typeface="Calibri" pitchFamily="34" charset="0"/>
                <a:ea typeface="SimSun" pitchFamily="2" charset="-122"/>
              </a:defRPr>
            </a:lvl4pPr>
            <a:lvl5pPr marL="2057400" indent="-228600">
              <a:defRPr sz="1200">
                <a:solidFill>
                  <a:schemeClr val="tx1"/>
                </a:solidFill>
                <a:latin typeface="Calibri" pitchFamily="34" charset="0"/>
                <a:ea typeface="SimSun"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SimSun"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SimSun"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SimSun"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SimSun" pitchFamily="2" charset="-122"/>
              </a:defRPr>
            </a:lvl9pPr>
          </a:lstStyle>
          <a:p>
            <a:fld id="{5C1DA4D1-F232-4A86-B15E-86875258DF50}" type="slidenum">
              <a:rPr kumimoji="1" lang="zh-TW" altLang="en-US">
                <a:solidFill>
                  <a:srgbClr val="000000"/>
                </a:solidFill>
                <a:latin typeface="Arial" pitchFamily="34" charset="0"/>
              </a:rPr>
              <a:pPr/>
              <a:t>48</a:t>
            </a:fld>
            <a:endParaRPr kumimoji="1" lang="en-US" altLang="zh-TW">
              <a:solidFill>
                <a:srgbClr val="000000"/>
              </a:solidFill>
              <a:latin typeface="Arial" pitchFamily="34" charset="0"/>
            </a:endParaRPr>
          </a:p>
        </p:txBody>
      </p:sp>
    </p:spTree>
    <p:extLst>
      <p:ext uri="{BB962C8B-B14F-4D97-AF65-F5344CB8AC3E}">
        <p14:creationId xmlns:p14="http://schemas.microsoft.com/office/powerpoint/2010/main" xmlns="" val="27997903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6979" name="備忘稿版面配置區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TW" altLang="en-US"/>
          </a:p>
        </p:txBody>
      </p:sp>
      <p:sp>
        <p:nvSpPr>
          <p:cNvPr id="126980" name="投影片編號版面配置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200">
                <a:solidFill>
                  <a:schemeClr val="tx1"/>
                </a:solidFill>
                <a:latin typeface="Calibri" pitchFamily="34" charset="0"/>
                <a:ea typeface="SimSun" pitchFamily="2" charset="-122"/>
              </a:defRPr>
            </a:lvl1pPr>
            <a:lvl2pPr marL="742950" indent="-285750">
              <a:defRPr sz="1200">
                <a:solidFill>
                  <a:schemeClr val="tx1"/>
                </a:solidFill>
                <a:latin typeface="Calibri" pitchFamily="34" charset="0"/>
                <a:ea typeface="SimSun" pitchFamily="2" charset="-122"/>
              </a:defRPr>
            </a:lvl2pPr>
            <a:lvl3pPr marL="1143000" indent="-228600">
              <a:defRPr sz="1200">
                <a:solidFill>
                  <a:schemeClr val="tx1"/>
                </a:solidFill>
                <a:latin typeface="Calibri" pitchFamily="34" charset="0"/>
                <a:ea typeface="SimSun" pitchFamily="2" charset="-122"/>
              </a:defRPr>
            </a:lvl3pPr>
            <a:lvl4pPr marL="1600200" indent="-228600">
              <a:defRPr sz="1200">
                <a:solidFill>
                  <a:schemeClr val="tx1"/>
                </a:solidFill>
                <a:latin typeface="Calibri" pitchFamily="34" charset="0"/>
                <a:ea typeface="SimSun" pitchFamily="2" charset="-122"/>
              </a:defRPr>
            </a:lvl4pPr>
            <a:lvl5pPr marL="2057400" indent="-228600">
              <a:defRPr sz="1200">
                <a:solidFill>
                  <a:schemeClr val="tx1"/>
                </a:solidFill>
                <a:latin typeface="Calibri" pitchFamily="34" charset="0"/>
                <a:ea typeface="SimSun"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SimSun"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SimSun"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SimSun"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SimSun" pitchFamily="2" charset="-122"/>
              </a:defRPr>
            </a:lvl9pPr>
          </a:lstStyle>
          <a:p>
            <a:fld id="{D6EF2981-D308-44CB-895C-2AACDB1E69BB}" type="slidenum">
              <a:rPr kumimoji="1" lang="zh-TW" altLang="en-US">
                <a:solidFill>
                  <a:srgbClr val="000000"/>
                </a:solidFill>
                <a:latin typeface="Arial" pitchFamily="34" charset="0"/>
              </a:rPr>
              <a:pPr/>
              <a:t>49</a:t>
            </a:fld>
            <a:endParaRPr kumimoji="1" lang="en-US" altLang="zh-TW">
              <a:solidFill>
                <a:srgbClr val="000000"/>
              </a:solidFill>
              <a:latin typeface="Arial" pitchFamily="34" charset="0"/>
            </a:endParaRPr>
          </a:p>
        </p:txBody>
      </p:sp>
    </p:spTree>
    <p:extLst>
      <p:ext uri="{BB962C8B-B14F-4D97-AF65-F5344CB8AC3E}">
        <p14:creationId xmlns:p14="http://schemas.microsoft.com/office/powerpoint/2010/main" xmlns="" val="14016883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95587" name="備忘稿版面配置區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TW" altLang="en-US"/>
          </a:p>
        </p:txBody>
      </p:sp>
      <p:sp>
        <p:nvSpPr>
          <p:cNvPr id="195588" name="日期版面配置區 4"/>
          <p:cNvSpPr>
            <a:spLocks noGrp="1"/>
          </p:cNvSpPr>
          <p:nvPr>
            <p:ph type="dt" sz="quarter"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endParaRPr kumimoji="0" lang="zh-TW" altLang="en-US" sz="1200" b="0" i="0" u="none" strike="noStrike" kern="1200" cap="none" spc="0" normalizeH="0" baseline="0" noProof="0">
              <a:ln>
                <a:noFill/>
              </a:ln>
              <a:solidFill>
                <a:prstClr val="black"/>
              </a:solidFill>
              <a:effectLst/>
              <a:uLnTx/>
              <a:uFillTx/>
              <a:latin typeface="Arial" pitchFamily="34" charset="0"/>
              <a:ea typeface="SimSun" pitchFamily="2" charset="-122"/>
              <a:cs typeface="+mn-cs"/>
            </a:endParaRPr>
          </a:p>
        </p:txBody>
      </p:sp>
    </p:spTree>
    <p:extLst>
      <p:ext uri="{BB962C8B-B14F-4D97-AF65-F5344CB8AC3E}">
        <p14:creationId xmlns:p14="http://schemas.microsoft.com/office/powerpoint/2010/main" xmlns="" val="14188346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投影片圖像版面配置區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32451" name="備忘稿版面配置區 2"/>
          <p:cNvSpPr>
            <a:spLocks noGrp="1"/>
          </p:cNvSpPr>
          <p:nvPr>
            <p:ph type="body" idx="1"/>
          </p:nvPr>
        </p:nvSpPr>
        <p:spPr bwMode="auto">
          <a:xfrm>
            <a:off x="685800" y="4400550"/>
            <a:ext cx="5486400" cy="360045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spcBef>
                <a:spcPct val="0"/>
              </a:spcBef>
            </a:pPr>
            <a:endParaRPr lang="zh-TW" altLang="en-US">
              <a:ea typeface="新細明體" pitchFamily="18" charset="-120"/>
            </a:endParaRPr>
          </a:p>
        </p:txBody>
      </p:sp>
      <p:sp>
        <p:nvSpPr>
          <p:cNvPr id="232452" name="投影片編號版面配置區 3"/>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algn="r" eaLnBrk="1" hangingPunct="1"/>
            <a:fld id="{407A57B2-62F1-46A0-AB67-3501A6C4D958}" type="slidenum">
              <a:rPr kumimoji="0" lang="en-US" altLang="zh-TW" sz="1200">
                <a:solidFill>
                  <a:srgbClr val="000000"/>
                </a:solidFill>
              </a:rPr>
              <a:pPr algn="r" eaLnBrk="1" hangingPunct="1"/>
              <a:t>54</a:t>
            </a:fld>
            <a:endParaRPr kumimoji="0" lang="en-US" altLang="zh-TW" sz="1200">
              <a:solidFill>
                <a:srgbClr val="000000"/>
              </a:solidFill>
            </a:endParaRPr>
          </a:p>
        </p:txBody>
      </p:sp>
    </p:spTree>
    <p:extLst>
      <p:ext uri="{BB962C8B-B14F-4D97-AF65-F5344CB8AC3E}">
        <p14:creationId xmlns:p14="http://schemas.microsoft.com/office/powerpoint/2010/main" xmlns="" val="42537847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95587" name="備忘稿版面配置區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TW" altLang="en-US"/>
          </a:p>
        </p:txBody>
      </p:sp>
      <p:sp>
        <p:nvSpPr>
          <p:cNvPr id="195588" name="日期版面配置區 4"/>
          <p:cNvSpPr>
            <a:spLocks noGrp="1"/>
          </p:cNvSpPr>
          <p:nvPr>
            <p:ph type="dt" sz="quarter"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endParaRPr kumimoji="0" lang="zh-TW" altLang="en-US">
              <a:ea typeface="SimSun" pitchFamily="2" charset="-122"/>
            </a:endParaRPr>
          </a:p>
        </p:txBody>
      </p:sp>
    </p:spTree>
    <p:extLst>
      <p:ext uri="{BB962C8B-B14F-4D97-AF65-F5344CB8AC3E}">
        <p14:creationId xmlns:p14="http://schemas.microsoft.com/office/powerpoint/2010/main" xmlns="" val="36689837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pPr>
              <a:defRPr/>
            </a:pPr>
            <a:fld id="{284C1C24-0B99-4AA0-BEC6-B67720CCF62C}" type="slidenum">
              <a:rPr lang="zh-TW" altLang="en-US" smtClean="0"/>
              <a:pPr>
                <a:defRPr/>
              </a:pPr>
              <a:t>66</a:t>
            </a:fld>
            <a:endParaRPr lang="zh-TW" altLang="en-US"/>
          </a:p>
        </p:txBody>
      </p:sp>
    </p:spTree>
    <p:extLst>
      <p:ext uri="{BB962C8B-B14F-4D97-AF65-F5344CB8AC3E}">
        <p14:creationId xmlns:p14="http://schemas.microsoft.com/office/powerpoint/2010/main" xmlns="" val="42446793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4579" name="備忘稿版面配置區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TW" altLang="en-US" dirty="0"/>
          </a:p>
        </p:txBody>
      </p:sp>
      <p:sp>
        <p:nvSpPr>
          <p:cNvPr id="24580" name="投影片編號版面配置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3842" indent="-286093">
              <a:defRPr kumimoji="1">
                <a:solidFill>
                  <a:schemeClr val="tx1"/>
                </a:solidFill>
                <a:latin typeface="Arial" panose="020B0604020202020204" pitchFamily="34" charset="0"/>
                <a:ea typeface="新細明體" panose="02020500000000000000" pitchFamily="18" charset="-120"/>
              </a:defRPr>
            </a:lvl2pPr>
            <a:lvl3pPr marL="1144372" indent="-228874">
              <a:defRPr kumimoji="1">
                <a:solidFill>
                  <a:schemeClr val="tx1"/>
                </a:solidFill>
                <a:latin typeface="Arial" panose="020B0604020202020204" pitchFamily="34" charset="0"/>
                <a:ea typeface="新細明體" panose="02020500000000000000" pitchFamily="18" charset="-120"/>
              </a:defRPr>
            </a:lvl3pPr>
            <a:lvl4pPr marL="1602120" indent="-228874">
              <a:defRPr kumimoji="1">
                <a:solidFill>
                  <a:schemeClr val="tx1"/>
                </a:solidFill>
                <a:latin typeface="Arial" panose="020B0604020202020204" pitchFamily="34" charset="0"/>
                <a:ea typeface="新細明體" panose="02020500000000000000" pitchFamily="18" charset="-120"/>
              </a:defRPr>
            </a:lvl4pPr>
            <a:lvl5pPr marL="2059869" indent="-228874">
              <a:defRPr kumimoji="1">
                <a:solidFill>
                  <a:schemeClr val="tx1"/>
                </a:solidFill>
                <a:latin typeface="Arial" panose="020B0604020202020204" pitchFamily="34" charset="0"/>
                <a:ea typeface="新細明體" panose="02020500000000000000" pitchFamily="18" charset="-120"/>
              </a:defRPr>
            </a:lvl5pPr>
            <a:lvl6pPr marL="2517618" indent="-228874"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5366" indent="-228874"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33115" indent="-228874"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90863" indent="-228874"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437FBA06-6A5C-44AE-95B7-6E0F042B9FBD}" type="slidenum">
              <a:rPr lang="zh-TW" altLang="en-US" smtClean="0"/>
              <a:pPr/>
              <a:t>67</a:t>
            </a:fld>
            <a:endParaRPr lang="zh-TW" altLang="en-US"/>
          </a:p>
        </p:txBody>
      </p:sp>
    </p:spTree>
    <p:extLst>
      <p:ext uri="{BB962C8B-B14F-4D97-AF65-F5344CB8AC3E}">
        <p14:creationId xmlns:p14="http://schemas.microsoft.com/office/powerpoint/2010/main" xmlns="" val="18704728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6627" name="備忘稿版面配置區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TW" altLang="en-US" dirty="0"/>
          </a:p>
        </p:txBody>
      </p:sp>
      <p:sp>
        <p:nvSpPr>
          <p:cNvPr id="26628" name="投影片編號版面配置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3842" indent="-286093">
              <a:defRPr kumimoji="1">
                <a:solidFill>
                  <a:schemeClr val="tx1"/>
                </a:solidFill>
                <a:latin typeface="Arial" panose="020B0604020202020204" pitchFamily="34" charset="0"/>
                <a:ea typeface="新細明體" panose="02020500000000000000" pitchFamily="18" charset="-120"/>
              </a:defRPr>
            </a:lvl2pPr>
            <a:lvl3pPr marL="1144372" indent="-228874">
              <a:defRPr kumimoji="1">
                <a:solidFill>
                  <a:schemeClr val="tx1"/>
                </a:solidFill>
                <a:latin typeface="Arial" panose="020B0604020202020204" pitchFamily="34" charset="0"/>
                <a:ea typeface="新細明體" panose="02020500000000000000" pitchFamily="18" charset="-120"/>
              </a:defRPr>
            </a:lvl3pPr>
            <a:lvl4pPr marL="1602120" indent="-228874">
              <a:defRPr kumimoji="1">
                <a:solidFill>
                  <a:schemeClr val="tx1"/>
                </a:solidFill>
                <a:latin typeface="Arial" panose="020B0604020202020204" pitchFamily="34" charset="0"/>
                <a:ea typeface="新細明體" panose="02020500000000000000" pitchFamily="18" charset="-120"/>
              </a:defRPr>
            </a:lvl4pPr>
            <a:lvl5pPr marL="2059869" indent="-228874">
              <a:defRPr kumimoji="1">
                <a:solidFill>
                  <a:schemeClr val="tx1"/>
                </a:solidFill>
                <a:latin typeface="Arial" panose="020B0604020202020204" pitchFamily="34" charset="0"/>
                <a:ea typeface="新細明體" panose="02020500000000000000" pitchFamily="18" charset="-120"/>
              </a:defRPr>
            </a:lvl5pPr>
            <a:lvl6pPr marL="2517618" indent="-228874"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5366" indent="-228874"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33115" indent="-228874"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90863" indent="-228874"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3EAA519B-ACB3-4F1F-9CD2-85E0E1D3D413}" type="slidenum">
              <a:rPr lang="zh-TW" altLang="en-US" smtClean="0"/>
              <a:pPr/>
              <a:t>68</a:t>
            </a:fld>
            <a:endParaRPr lang="zh-TW" altLang="en-US"/>
          </a:p>
        </p:txBody>
      </p:sp>
    </p:spTree>
    <p:extLst>
      <p:ext uri="{BB962C8B-B14F-4D97-AF65-F5344CB8AC3E}">
        <p14:creationId xmlns:p14="http://schemas.microsoft.com/office/powerpoint/2010/main" xmlns="" val="31750174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pPr>
              <a:defRPr/>
            </a:pPr>
            <a:fld id="{284C1C24-0B99-4AA0-BEC6-B67720CCF62C}" type="slidenum">
              <a:rPr lang="zh-TW" altLang="en-US" smtClean="0"/>
              <a:pPr>
                <a:defRPr/>
              </a:pPr>
              <a:t>75</a:t>
            </a:fld>
            <a:endParaRPr lang="zh-TW" altLang="en-US"/>
          </a:p>
        </p:txBody>
      </p:sp>
    </p:spTree>
    <p:extLst>
      <p:ext uri="{BB962C8B-B14F-4D97-AF65-F5344CB8AC3E}">
        <p14:creationId xmlns:p14="http://schemas.microsoft.com/office/powerpoint/2010/main" xmlns="" val="33405925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投影片圖像版面配置區 1">
            <a:extLst>
              <a:ext uri="{FF2B5EF4-FFF2-40B4-BE49-F238E27FC236}">
                <a16:creationId xmlns:a16="http://schemas.microsoft.com/office/drawing/2014/main" xmlns="" id="{AEF3F5A9-FCC7-499C-8BE8-1F85E142E8E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06851" name="備忘稿版面配置區 2">
            <a:extLst>
              <a:ext uri="{FF2B5EF4-FFF2-40B4-BE49-F238E27FC236}">
                <a16:creationId xmlns:a16="http://schemas.microsoft.com/office/drawing/2014/main" xmlns="" id="{35F6CC96-784C-4592-B084-5CB9A10EBD25}"/>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TW" altLang="en-US"/>
              <a:t>孩子出了社會常常是群體的生活，甚至是跨國的群體。</a:t>
            </a:r>
          </a:p>
        </p:txBody>
      </p:sp>
      <p:sp>
        <p:nvSpPr>
          <p:cNvPr id="206852" name="投影片編號版面配置區 3">
            <a:extLst>
              <a:ext uri="{FF2B5EF4-FFF2-40B4-BE49-F238E27FC236}">
                <a16:creationId xmlns:a16="http://schemas.microsoft.com/office/drawing/2014/main" xmlns="" id="{5B2C7134-67D0-407F-A61B-F279A5F1B2A3}"/>
              </a:ext>
            </a:extLst>
          </p:cNvPr>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SimSun" panose="02010600030101010101" pitchFamily="2" charset="-122"/>
              </a:defRPr>
            </a:lvl1pPr>
            <a:lvl2pPr marL="742950" indent="-285750">
              <a:spcBef>
                <a:spcPct val="30000"/>
              </a:spcBef>
              <a:defRPr sz="1200">
                <a:solidFill>
                  <a:schemeClr val="tx1"/>
                </a:solidFill>
                <a:latin typeface="Calibri" panose="020F0502020204030204" pitchFamily="34" charset="0"/>
                <a:ea typeface="SimSun" panose="02010600030101010101" pitchFamily="2" charset="-122"/>
              </a:defRPr>
            </a:lvl2pPr>
            <a:lvl3pPr marL="1143000" indent="-228600">
              <a:spcBef>
                <a:spcPct val="30000"/>
              </a:spcBef>
              <a:defRPr sz="1200">
                <a:solidFill>
                  <a:schemeClr val="tx1"/>
                </a:solidFill>
                <a:latin typeface="Calibri" panose="020F0502020204030204" pitchFamily="34" charset="0"/>
                <a:ea typeface="SimSun" panose="02010600030101010101" pitchFamily="2" charset="-122"/>
              </a:defRPr>
            </a:lvl3pPr>
            <a:lvl4pPr marL="1600200" indent="-228600">
              <a:spcBef>
                <a:spcPct val="30000"/>
              </a:spcBef>
              <a:defRPr sz="1200">
                <a:solidFill>
                  <a:schemeClr val="tx1"/>
                </a:solidFill>
                <a:latin typeface="Calibri" panose="020F0502020204030204" pitchFamily="34" charset="0"/>
                <a:ea typeface="SimSun" panose="02010600030101010101" pitchFamily="2" charset="-122"/>
              </a:defRPr>
            </a:lvl4pPr>
            <a:lvl5pPr marL="2057400" indent="-228600">
              <a:spcBef>
                <a:spcPct val="30000"/>
              </a:spcBef>
              <a:defRPr sz="1200">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SimSun" panose="02010600030101010101" pitchFamily="2" charset="-122"/>
              </a:defRPr>
            </a:lvl9pPr>
          </a:lstStyle>
          <a:p>
            <a:pPr>
              <a:spcBef>
                <a:spcPct val="0"/>
              </a:spcBef>
            </a:pPr>
            <a:fld id="{F4D78984-F7CD-4ED7-8784-774210DB9A96}" type="slidenum">
              <a:rPr lang="zh-CN" altLang="en-US">
                <a:latin typeface="Arial" panose="020B0604020202020204" pitchFamily="34" charset="0"/>
              </a:rPr>
              <a:pPr>
                <a:spcBef>
                  <a:spcPct val="0"/>
                </a:spcBef>
              </a:pPr>
              <a:t>3</a:t>
            </a:fld>
            <a:endParaRPr lang="en-US" altLang="zh-CN">
              <a:latin typeface="Arial" panose="020B0604020202020204"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09923" name="備忘稿版面配置區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TW" altLang="en-US"/>
          </a:p>
        </p:txBody>
      </p:sp>
      <p:sp>
        <p:nvSpPr>
          <p:cNvPr id="209924" name="日期版面配置區 4"/>
          <p:cNvSpPr>
            <a:spLocks noGrp="1"/>
          </p:cNvSpPr>
          <p:nvPr>
            <p:ph type="dt" sz="quarter"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endParaRPr kumimoji="0" lang="zh-TW" altLang="en-US">
              <a:ea typeface="SimSun" pitchFamily="2" charset="-122"/>
            </a:endParaRPr>
          </a:p>
        </p:txBody>
      </p:sp>
    </p:spTree>
    <p:extLst>
      <p:ext uri="{BB962C8B-B14F-4D97-AF65-F5344CB8AC3E}">
        <p14:creationId xmlns:p14="http://schemas.microsoft.com/office/powerpoint/2010/main" xmlns="" val="17757648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pPr>
              <a:defRPr/>
            </a:pPr>
            <a:fld id="{284C1C24-0B99-4AA0-BEC6-B67720CCF62C}" type="slidenum">
              <a:rPr lang="zh-TW" altLang="en-US" smtClean="0"/>
              <a:pPr>
                <a:defRPr/>
              </a:pPr>
              <a:t>81</a:t>
            </a:fld>
            <a:endParaRPr lang="zh-TW" altLang="en-US"/>
          </a:p>
        </p:txBody>
      </p:sp>
    </p:spTree>
    <p:extLst>
      <p:ext uri="{BB962C8B-B14F-4D97-AF65-F5344CB8AC3E}">
        <p14:creationId xmlns:p14="http://schemas.microsoft.com/office/powerpoint/2010/main" xmlns="" val="33788836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7347" name="備忘稿版面配置區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TW" altLang="en-US" dirty="0"/>
          </a:p>
        </p:txBody>
      </p:sp>
      <p:sp>
        <p:nvSpPr>
          <p:cNvPr id="57348" name="投影片編號版面配置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3842" indent="-286093">
              <a:defRPr kumimoji="1">
                <a:solidFill>
                  <a:schemeClr val="tx1"/>
                </a:solidFill>
                <a:latin typeface="Arial" panose="020B0604020202020204" pitchFamily="34" charset="0"/>
                <a:ea typeface="新細明體" panose="02020500000000000000" pitchFamily="18" charset="-120"/>
              </a:defRPr>
            </a:lvl2pPr>
            <a:lvl3pPr marL="1144372" indent="-228874">
              <a:defRPr kumimoji="1">
                <a:solidFill>
                  <a:schemeClr val="tx1"/>
                </a:solidFill>
                <a:latin typeface="Arial" panose="020B0604020202020204" pitchFamily="34" charset="0"/>
                <a:ea typeface="新細明體" panose="02020500000000000000" pitchFamily="18" charset="-120"/>
              </a:defRPr>
            </a:lvl3pPr>
            <a:lvl4pPr marL="1602120" indent="-228874">
              <a:defRPr kumimoji="1">
                <a:solidFill>
                  <a:schemeClr val="tx1"/>
                </a:solidFill>
                <a:latin typeface="Arial" panose="020B0604020202020204" pitchFamily="34" charset="0"/>
                <a:ea typeface="新細明體" panose="02020500000000000000" pitchFamily="18" charset="-120"/>
              </a:defRPr>
            </a:lvl4pPr>
            <a:lvl5pPr marL="2059869" indent="-228874">
              <a:defRPr kumimoji="1">
                <a:solidFill>
                  <a:schemeClr val="tx1"/>
                </a:solidFill>
                <a:latin typeface="Arial" panose="020B0604020202020204" pitchFamily="34" charset="0"/>
                <a:ea typeface="新細明體" panose="02020500000000000000" pitchFamily="18" charset="-120"/>
              </a:defRPr>
            </a:lvl5pPr>
            <a:lvl6pPr marL="2517618" indent="-228874"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5366" indent="-228874"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33115" indent="-228874"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90863" indent="-228874"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D770F68B-2E49-4C83-B719-718F6C8E070B}" type="slidenum">
              <a:rPr lang="zh-TW" altLang="en-US" smtClean="0"/>
              <a:pPr/>
              <a:t>84</a:t>
            </a:fld>
            <a:endParaRPr lang="zh-TW" altLang="en-US"/>
          </a:p>
        </p:txBody>
      </p:sp>
    </p:spTree>
    <p:extLst>
      <p:ext uri="{BB962C8B-B14F-4D97-AF65-F5344CB8AC3E}">
        <p14:creationId xmlns:p14="http://schemas.microsoft.com/office/powerpoint/2010/main" xmlns="" val="18469083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9395" name="備忘稿版面配置區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TW" altLang="en-US" dirty="0"/>
          </a:p>
        </p:txBody>
      </p:sp>
      <p:sp>
        <p:nvSpPr>
          <p:cNvPr id="59396" name="投影片編號版面配置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3842" indent="-286093">
              <a:defRPr kumimoji="1">
                <a:solidFill>
                  <a:schemeClr val="tx1"/>
                </a:solidFill>
                <a:latin typeface="Arial" panose="020B0604020202020204" pitchFamily="34" charset="0"/>
                <a:ea typeface="新細明體" panose="02020500000000000000" pitchFamily="18" charset="-120"/>
              </a:defRPr>
            </a:lvl2pPr>
            <a:lvl3pPr marL="1144372" indent="-228874">
              <a:defRPr kumimoji="1">
                <a:solidFill>
                  <a:schemeClr val="tx1"/>
                </a:solidFill>
                <a:latin typeface="Arial" panose="020B0604020202020204" pitchFamily="34" charset="0"/>
                <a:ea typeface="新細明體" panose="02020500000000000000" pitchFamily="18" charset="-120"/>
              </a:defRPr>
            </a:lvl3pPr>
            <a:lvl4pPr marL="1602120" indent="-228874">
              <a:defRPr kumimoji="1">
                <a:solidFill>
                  <a:schemeClr val="tx1"/>
                </a:solidFill>
                <a:latin typeface="Arial" panose="020B0604020202020204" pitchFamily="34" charset="0"/>
                <a:ea typeface="新細明體" panose="02020500000000000000" pitchFamily="18" charset="-120"/>
              </a:defRPr>
            </a:lvl4pPr>
            <a:lvl5pPr marL="2059869" indent="-228874">
              <a:defRPr kumimoji="1">
                <a:solidFill>
                  <a:schemeClr val="tx1"/>
                </a:solidFill>
                <a:latin typeface="Arial" panose="020B0604020202020204" pitchFamily="34" charset="0"/>
                <a:ea typeface="新細明體" panose="02020500000000000000" pitchFamily="18" charset="-120"/>
              </a:defRPr>
            </a:lvl5pPr>
            <a:lvl6pPr marL="2517618" indent="-228874"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5366" indent="-228874"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33115" indent="-228874"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90863" indent="-228874"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B76887CB-49CB-476D-BBA6-AB6F29CAD74C}" type="slidenum">
              <a:rPr lang="zh-TW" altLang="en-US" smtClean="0"/>
              <a:pPr/>
              <a:t>85</a:t>
            </a:fld>
            <a:endParaRPr lang="zh-TW" altLang="en-US"/>
          </a:p>
        </p:txBody>
      </p:sp>
    </p:spTree>
    <p:extLst>
      <p:ext uri="{BB962C8B-B14F-4D97-AF65-F5344CB8AC3E}">
        <p14:creationId xmlns:p14="http://schemas.microsoft.com/office/powerpoint/2010/main" xmlns="" val="78927445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pPr>
              <a:defRPr/>
            </a:pPr>
            <a:fld id="{284C1C24-0B99-4AA0-BEC6-B67720CCF62C}" type="slidenum">
              <a:rPr lang="zh-TW" altLang="en-US" smtClean="0"/>
              <a:pPr>
                <a:defRPr/>
              </a:pPr>
              <a:t>88</a:t>
            </a:fld>
            <a:endParaRPr lang="zh-TW" altLang="en-US"/>
          </a:p>
        </p:txBody>
      </p:sp>
    </p:spTree>
    <p:extLst>
      <p:ext uri="{BB962C8B-B14F-4D97-AF65-F5344CB8AC3E}">
        <p14:creationId xmlns:p14="http://schemas.microsoft.com/office/powerpoint/2010/main" xmlns="" val="143421288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投影片影像版面配置區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03779" name="備忘稿版面配置區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defTabSz="457200" eaLnBrk="1" hangingPunct="1">
              <a:spcBef>
                <a:spcPct val="0"/>
              </a:spcBef>
            </a:pPr>
            <a:r>
              <a:rPr kumimoji="1" lang="zh-TW" altLang="en-US"/>
              <a:t>英語聽力是獨立一節考，而且第二天要考到</a:t>
            </a:r>
            <a:r>
              <a:rPr kumimoji="1" lang="en-US" altLang="zh-TW"/>
              <a:t>12:30</a:t>
            </a:r>
            <a:r>
              <a:rPr kumimoji="1" lang="zh-TW" altLang="en-US"/>
              <a:t>，早餐要吃飽一點。</a:t>
            </a:r>
            <a:endParaRPr kumimoji="1" lang="en-US" altLang="zh-TW"/>
          </a:p>
        </p:txBody>
      </p:sp>
      <p:sp>
        <p:nvSpPr>
          <p:cNvPr id="203780" name="投影片編號版面配置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38E3A58C-87AF-4BC5-AB00-4BEA9879A701}" type="slidenum">
              <a:rPr kumimoji="0" lang="zh-TW" altLang="en-US" smtClean="0">
                <a:solidFill>
                  <a:srgbClr val="4D3E2F"/>
                </a:solidFill>
                <a:latin typeface="Corbel" pitchFamily="34" charset="0"/>
              </a:rPr>
              <a:pPr/>
              <a:t>91</a:t>
            </a:fld>
            <a:endParaRPr kumimoji="0" lang="en-US" altLang="zh-TW">
              <a:solidFill>
                <a:srgbClr val="4D3E2F"/>
              </a:solidFill>
              <a:latin typeface="Corbel" pitchFamily="34" charset="0"/>
            </a:endParaRPr>
          </a:p>
        </p:txBody>
      </p:sp>
    </p:spTree>
    <p:extLst>
      <p:ext uri="{BB962C8B-B14F-4D97-AF65-F5344CB8AC3E}">
        <p14:creationId xmlns:p14="http://schemas.microsoft.com/office/powerpoint/2010/main" xmlns="" val="227364465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投影片影像版面配置區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04803" name="備忘稿版面配置區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kumimoji="1" lang="zh-TW" altLang="en-US"/>
              <a:t>*會考考那些科目</a:t>
            </a:r>
            <a:r>
              <a:rPr kumimoji="1" lang="en-US" altLang="zh-TW"/>
              <a:t>?</a:t>
            </a:r>
          </a:p>
          <a:p>
            <a:r>
              <a:rPr kumimoji="1" lang="zh-TW" altLang="en-US"/>
              <a:t>  國數英社自。強調：數學加考非選擇題、英文加考聽力測驗。</a:t>
            </a:r>
            <a:endParaRPr kumimoji="1" lang="en-US" altLang="zh-TW"/>
          </a:p>
          <a:p>
            <a:endParaRPr kumimoji="1" lang="en-US" altLang="zh-TW"/>
          </a:p>
          <a:p>
            <a:r>
              <a:rPr kumimoji="1" lang="zh-TW" altLang="en-US"/>
              <a:t>*會考如何計分呢</a:t>
            </a:r>
            <a:r>
              <a:rPr kumimoji="1" lang="en-US" altLang="zh-TW"/>
              <a:t>?</a:t>
            </a:r>
          </a:p>
          <a:p>
            <a:r>
              <a:rPr kumimoji="1" lang="zh-TW" altLang="en-US"/>
              <a:t>  大致來說，各科分為精熟</a:t>
            </a:r>
            <a:r>
              <a:rPr kumimoji="1" lang="en-US" altLang="zh-TW"/>
              <a:t>(A)</a:t>
            </a:r>
            <a:r>
              <a:rPr kumimoji="1" lang="zh-TW" altLang="en-US"/>
              <a:t>、基礎</a:t>
            </a:r>
            <a:r>
              <a:rPr kumimoji="1" lang="en-US" altLang="zh-TW"/>
              <a:t>(B)</a:t>
            </a:r>
            <a:r>
              <a:rPr kumimoji="1" lang="zh-TW" altLang="en-US"/>
              <a:t>、待加強</a:t>
            </a:r>
            <a:r>
              <a:rPr kumimoji="1" lang="en-US" altLang="zh-TW"/>
              <a:t>(C)</a:t>
            </a:r>
            <a:r>
              <a:rPr kumimoji="1" lang="zh-TW" altLang="en-US"/>
              <a:t>。</a:t>
            </a:r>
            <a:endParaRPr kumimoji="1" lang="en-US" altLang="zh-TW"/>
          </a:p>
          <a:p>
            <a:r>
              <a:rPr kumimoji="1" lang="zh-TW" altLang="en-US"/>
              <a:t>  數學選擇與非選的計分比例各佔 </a:t>
            </a:r>
            <a:r>
              <a:rPr kumimoji="1" lang="en-US" altLang="zh-TW"/>
              <a:t>85</a:t>
            </a:r>
            <a:r>
              <a:rPr kumimoji="1" lang="zh-TW" altLang="en-US"/>
              <a:t>、</a:t>
            </a:r>
            <a:r>
              <a:rPr kumimoji="1" lang="en-US" altLang="zh-TW"/>
              <a:t>15%</a:t>
            </a:r>
          </a:p>
          <a:p>
            <a:r>
              <a:rPr kumimoji="1" lang="zh-TW" altLang="en-US"/>
              <a:t>  英語閱讀與聽力的計分比例各佔 </a:t>
            </a:r>
            <a:r>
              <a:rPr kumimoji="1" lang="en-US" altLang="zh-TW"/>
              <a:t>80</a:t>
            </a:r>
            <a:r>
              <a:rPr kumimoji="1" lang="zh-TW" altLang="en-US"/>
              <a:t>、</a:t>
            </a:r>
            <a:r>
              <a:rPr kumimoji="1" lang="en-US" altLang="zh-TW"/>
              <a:t>20%</a:t>
            </a:r>
          </a:p>
          <a:p>
            <a:r>
              <a:rPr kumimoji="1" lang="zh-TW" altLang="en-US"/>
              <a:t>  寫作計分為 </a:t>
            </a:r>
            <a:r>
              <a:rPr kumimoji="1" lang="en-US" altLang="zh-TW"/>
              <a:t>0-6</a:t>
            </a:r>
            <a:r>
              <a:rPr kumimoji="1" lang="zh-TW" altLang="en-US"/>
              <a:t>計分 </a:t>
            </a:r>
            <a:endParaRPr kumimoji="1" lang="en-US" altLang="zh-TW"/>
          </a:p>
          <a:p>
            <a:endParaRPr kumimoji="1" lang="en-US" altLang="zh-TW"/>
          </a:p>
          <a:p>
            <a:r>
              <a:rPr kumimoji="1" lang="en-US" altLang="zh-TW"/>
              <a:t>(</a:t>
            </a:r>
            <a:r>
              <a:rPr kumimoji="1" lang="zh-TW" altLang="en-US"/>
              <a:t>補充：數選、數非選、英閱</a:t>
            </a:r>
            <a:r>
              <a:rPr kumimoji="1" lang="en-US" altLang="zh-TW"/>
              <a:t>---</a:t>
            </a:r>
            <a:r>
              <a:rPr kumimoji="1" lang="zh-TW" altLang="en-US"/>
              <a:t>精熟、基礎、待加強；英聽</a:t>
            </a:r>
            <a:r>
              <a:rPr kumimoji="1" lang="en-US" altLang="zh-TW"/>
              <a:t>--</a:t>
            </a:r>
            <a:r>
              <a:rPr kumimoji="1" lang="zh-TW" altLang="en-US"/>
              <a:t>基礎、待加強</a:t>
            </a:r>
            <a:r>
              <a:rPr kumimoji="1" lang="en-US" altLang="zh-TW"/>
              <a:t>)</a:t>
            </a:r>
            <a:endParaRPr kumimoji="1" lang="zh-TW" altLang="en-US"/>
          </a:p>
        </p:txBody>
      </p:sp>
      <p:sp>
        <p:nvSpPr>
          <p:cNvPr id="204804" name="投影片編號版面配置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3ED812CD-3F90-4A67-9004-C1447B970633}" type="slidenum">
              <a:rPr kumimoji="0" lang="zh-TW" altLang="en-US" smtClean="0">
                <a:solidFill>
                  <a:srgbClr val="4D3E2F"/>
                </a:solidFill>
                <a:latin typeface="Corbel" pitchFamily="34" charset="0"/>
              </a:rPr>
              <a:pPr/>
              <a:t>92</a:t>
            </a:fld>
            <a:endParaRPr kumimoji="0" lang="en-US" altLang="zh-TW">
              <a:solidFill>
                <a:srgbClr val="4D3E2F"/>
              </a:solidFill>
              <a:latin typeface="Corbel" pitchFamily="34" charset="0"/>
            </a:endParaRPr>
          </a:p>
        </p:txBody>
      </p:sp>
    </p:spTree>
    <p:extLst>
      <p:ext uri="{BB962C8B-B14F-4D97-AF65-F5344CB8AC3E}">
        <p14:creationId xmlns:p14="http://schemas.microsoft.com/office/powerpoint/2010/main" xmlns="" val="159078403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投影片影像版面配置區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05827" name="備忘稿版面配置區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kumimoji="1" lang="zh-TW" altLang="en-US"/>
              <a:t>*會考考那些科目</a:t>
            </a:r>
            <a:r>
              <a:rPr kumimoji="1" lang="en-US" altLang="zh-TW"/>
              <a:t>?</a:t>
            </a:r>
          </a:p>
          <a:p>
            <a:r>
              <a:rPr kumimoji="1" lang="zh-TW" altLang="en-US"/>
              <a:t>  國數英社自。強調：數學加考非選擇題、英文加考聽力測驗。</a:t>
            </a:r>
            <a:endParaRPr kumimoji="1" lang="en-US" altLang="zh-TW"/>
          </a:p>
          <a:p>
            <a:endParaRPr kumimoji="1" lang="en-US" altLang="zh-TW"/>
          </a:p>
          <a:p>
            <a:r>
              <a:rPr kumimoji="1" lang="zh-TW" altLang="en-US"/>
              <a:t>*會考如何計分呢</a:t>
            </a:r>
            <a:r>
              <a:rPr kumimoji="1" lang="en-US" altLang="zh-TW"/>
              <a:t>?</a:t>
            </a:r>
          </a:p>
          <a:p>
            <a:r>
              <a:rPr kumimoji="1" lang="zh-TW" altLang="en-US"/>
              <a:t>  大致來說，各科分為精熟</a:t>
            </a:r>
            <a:r>
              <a:rPr kumimoji="1" lang="en-US" altLang="zh-TW"/>
              <a:t>(A)</a:t>
            </a:r>
            <a:r>
              <a:rPr kumimoji="1" lang="zh-TW" altLang="en-US"/>
              <a:t>、基礎</a:t>
            </a:r>
            <a:r>
              <a:rPr kumimoji="1" lang="en-US" altLang="zh-TW"/>
              <a:t>(B)</a:t>
            </a:r>
            <a:r>
              <a:rPr kumimoji="1" lang="zh-TW" altLang="en-US"/>
              <a:t>、待加強</a:t>
            </a:r>
            <a:r>
              <a:rPr kumimoji="1" lang="en-US" altLang="zh-TW"/>
              <a:t>(C)</a:t>
            </a:r>
            <a:r>
              <a:rPr kumimoji="1" lang="zh-TW" altLang="en-US"/>
              <a:t>。</a:t>
            </a:r>
            <a:endParaRPr kumimoji="1" lang="en-US" altLang="zh-TW"/>
          </a:p>
          <a:p>
            <a:r>
              <a:rPr kumimoji="1" lang="zh-TW" altLang="en-US"/>
              <a:t>  數學選擇與非選的計分比例各佔 </a:t>
            </a:r>
            <a:r>
              <a:rPr kumimoji="1" lang="en-US" altLang="zh-TW"/>
              <a:t>85</a:t>
            </a:r>
            <a:r>
              <a:rPr kumimoji="1" lang="zh-TW" altLang="en-US"/>
              <a:t>、</a:t>
            </a:r>
            <a:r>
              <a:rPr kumimoji="1" lang="en-US" altLang="zh-TW"/>
              <a:t>15%</a:t>
            </a:r>
          </a:p>
          <a:p>
            <a:r>
              <a:rPr kumimoji="1" lang="zh-TW" altLang="en-US"/>
              <a:t>  英語閱讀與聽力的計分比例各佔 </a:t>
            </a:r>
            <a:r>
              <a:rPr kumimoji="1" lang="en-US" altLang="zh-TW"/>
              <a:t>80</a:t>
            </a:r>
            <a:r>
              <a:rPr kumimoji="1" lang="zh-TW" altLang="en-US"/>
              <a:t>、</a:t>
            </a:r>
            <a:r>
              <a:rPr kumimoji="1" lang="en-US" altLang="zh-TW"/>
              <a:t>20%</a:t>
            </a:r>
          </a:p>
          <a:p>
            <a:r>
              <a:rPr kumimoji="1" lang="zh-TW" altLang="en-US"/>
              <a:t>  寫作計分為 </a:t>
            </a:r>
            <a:r>
              <a:rPr kumimoji="1" lang="en-US" altLang="zh-TW"/>
              <a:t>0-6</a:t>
            </a:r>
            <a:r>
              <a:rPr kumimoji="1" lang="zh-TW" altLang="en-US"/>
              <a:t>計分 </a:t>
            </a:r>
            <a:endParaRPr kumimoji="1" lang="en-US" altLang="zh-TW"/>
          </a:p>
          <a:p>
            <a:endParaRPr kumimoji="1" lang="en-US" altLang="zh-TW"/>
          </a:p>
          <a:p>
            <a:r>
              <a:rPr kumimoji="1" lang="en-US" altLang="zh-TW"/>
              <a:t>(</a:t>
            </a:r>
            <a:r>
              <a:rPr kumimoji="1" lang="zh-TW" altLang="en-US"/>
              <a:t>補充：數選、數非選、英閱</a:t>
            </a:r>
            <a:r>
              <a:rPr kumimoji="1" lang="en-US" altLang="zh-TW"/>
              <a:t>---</a:t>
            </a:r>
            <a:r>
              <a:rPr kumimoji="1" lang="zh-TW" altLang="en-US"/>
              <a:t>精熟、基礎、待加強；英聽</a:t>
            </a:r>
            <a:r>
              <a:rPr kumimoji="1" lang="en-US" altLang="zh-TW"/>
              <a:t>--</a:t>
            </a:r>
            <a:r>
              <a:rPr kumimoji="1" lang="zh-TW" altLang="en-US"/>
              <a:t>基礎、待加強</a:t>
            </a:r>
            <a:r>
              <a:rPr kumimoji="1" lang="en-US" altLang="zh-TW"/>
              <a:t>)</a:t>
            </a:r>
            <a:endParaRPr kumimoji="1" lang="zh-TW" altLang="en-US"/>
          </a:p>
        </p:txBody>
      </p:sp>
      <p:sp>
        <p:nvSpPr>
          <p:cNvPr id="205828" name="投影片編號版面配置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0F0DC6AD-27A9-4FA8-A69E-C8DDA9460F11}" type="slidenum">
              <a:rPr kumimoji="0" lang="zh-TW" altLang="en-US" smtClean="0">
                <a:solidFill>
                  <a:srgbClr val="4D3E2F"/>
                </a:solidFill>
                <a:latin typeface="Corbel" pitchFamily="34" charset="0"/>
              </a:rPr>
              <a:pPr/>
              <a:t>93</a:t>
            </a:fld>
            <a:endParaRPr kumimoji="0" lang="en-US" altLang="zh-TW">
              <a:solidFill>
                <a:srgbClr val="4D3E2F"/>
              </a:solidFill>
              <a:latin typeface="Corbel" pitchFamily="34" charset="0"/>
            </a:endParaRPr>
          </a:p>
        </p:txBody>
      </p:sp>
    </p:spTree>
    <p:extLst>
      <p:ext uri="{BB962C8B-B14F-4D97-AF65-F5344CB8AC3E}">
        <p14:creationId xmlns:p14="http://schemas.microsoft.com/office/powerpoint/2010/main" xmlns="" val="187942798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16067" name="備忘稿版面配置區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spcBef>
                <a:spcPct val="0"/>
              </a:spcBef>
            </a:pPr>
            <a:endParaRPr lang="zh-TW" altLang="en-US"/>
          </a:p>
        </p:txBody>
      </p:sp>
      <p:sp>
        <p:nvSpPr>
          <p:cNvPr id="216068" name="投影片編號版面配置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3171B394-14FD-4516-8AA5-1609C8BA68D4}" type="slidenum">
              <a:rPr kumimoji="0" lang="zh-TW" altLang="en-US" smtClean="0">
                <a:latin typeface="Calibri" pitchFamily="34" charset="0"/>
              </a:rPr>
              <a:pPr/>
              <a:t>103</a:t>
            </a:fld>
            <a:endParaRPr kumimoji="0" lang="en-US" altLang="zh-TW">
              <a:latin typeface="Calibri" pitchFamily="34" charset="0"/>
            </a:endParaRPr>
          </a:p>
        </p:txBody>
      </p:sp>
    </p:spTree>
    <p:extLst>
      <p:ext uri="{BB962C8B-B14F-4D97-AF65-F5344CB8AC3E}">
        <p14:creationId xmlns:p14="http://schemas.microsoft.com/office/powerpoint/2010/main" xmlns="" val="163862325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19139" name="備忘稿版面配置區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spcBef>
                <a:spcPct val="0"/>
              </a:spcBef>
            </a:pPr>
            <a:endParaRPr lang="zh-TW" altLang="en-US"/>
          </a:p>
        </p:txBody>
      </p:sp>
      <p:sp>
        <p:nvSpPr>
          <p:cNvPr id="219140" name="投影片編號版面配置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CE9830AF-0B97-4390-A78C-E6A65A85A82B}" type="slidenum">
              <a:rPr kumimoji="0" lang="zh-TW" altLang="en-US" smtClean="0">
                <a:latin typeface="Calibri" pitchFamily="34" charset="0"/>
              </a:rPr>
              <a:pPr/>
              <a:t>104</a:t>
            </a:fld>
            <a:endParaRPr kumimoji="0" lang="en-US" altLang="zh-TW">
              <a:latin typeface="Calibri" pitchFamily="34" charset="0"/>
            </a:endParaRPr>
          </a:p>
        </p:txBody>
      </p:sp>
    </p:spTree>
    <p:extLst>
      <p:ext uri="{BB962C8B-B14F-4D97-AF65-F5344CB8AC3E}">
        <p14:creationId xmlns:p14="http://schemas.microsoft.com/office/powerpoint/2010/main" xmlns="" val="39241653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投影片影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96611" name="備忘稿版面配置區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kumimoji="1" lang="en-US" altLang="zh-TW"/>
              <a:t>107</a:t>
            </a:r>
            <a:r>
              <a:rPr kumimoji="1" lang="zh-TW" altLang="en-US"/>
              <a:t>學年度竹苗區新增一項入學管道就是優先免試招生管道</a:t>
            </a:r>
          </a:p>
        </p:txBody>
      </p:sp>
      <p:sp>
        <p:nvSpPr>
          <p:cNvPr id="196612" name="投影片編號版面配置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12FBA981-A4FB-4635-8358-1D6645D3589B}" type="slidenum">
              <a:rPr kumimoji="0" lang="zh-CN" altLang="en-US" smtClean="0">
                <a:ea typeface="SimSun" pitchFamily="2" charset="-122"/>
              </a:rPr>
              <a:pPr/>
              <a:t>11</a:t>
            </a:fld>
            <a:endParaRPr kumimoji="0" lang="en-US" altLang="zh-CN">
              <a:ea typeface="SimSun" pitchFamily="2" charset="-122"/>
            </a:endParaRPr>
          </a:p>
        </p:txBody>
      </p:sp>
    </p:spTree>
    <p:extLst>
      <p:ext uri="{BB962C8B-B14F-4D97-AF65-F5344CB8AC3E}">
        <p14:creationId xmlns:p14="http://schemas.microsoft.com/office/powerpoint/2010/main" xmlns="" val="370630633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19139" name="備忘稿版面配置區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spcBef>
                <a:spcPct val="0"/>
              </a:spcBef>
            </a:pPr>
            <a:endParaRPr lang="zh-TW" altLang="en-US"/>
          </a:p>
        </p:txBody>
      </p:sp>
      <p:sp>
        <p:nvSpPr>
          <p:cNvPr id="219140" name="投影片編號版面配置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CE9830AF-0B97-4390-A78C-E6A65A85A82B}" type="slidenum">
              <a:rPr kumimoji="0" lang="zh-TW" altLang="en-US" smtClean="0">
                <a:latin typeface="Calibri" pitchFamily="34" charset="0"/>
              </a:rPr>
              <a:pPr/>
              <a:t>105</a:t>
            </a:fld>
            <a:endParaRPr kumimoji="0" lang="en-US" altLang="zh-TW">
              <a:latin typeface="Calibri" pitchFamily="34" charset="0"/>
            </a:endParaRPr>
          </a:p>
        </p:txBody>
      </p:sp>
    </p:spTree>
    <p:extLst>
      <p:ext uri="{BB962C8B-B14F-4D97-AF65-F5344CB8AC3E}">
        <p14:creationId xmlns:p14="http://schemas.microsoft.com/office/powerpoint/2010/main" xmlns="" val="188156514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17091" name="備忘稿版面配置區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spcBef>
                <a:spcPct val="0"/>
              </a:spcBef>
            </a:pPr>
            <a:endParaRPr lang="zh-TW" altLang="en-US"/>
          </a:p>
        </p:txBody>
      </p:sp>
      <p:sp>
        <p:nvSpPr>
          <p:cNvPr id="217092" name="投影片編號版面配置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DC8EEEE2-EBD7-445D-B5CE-AF66C762499E}" type="slidenum">
              <a:rPr kumimoji="0" lang="zh-TW" altLang="en-US" smtClean="0">
                <a:latin typeface="Calibri" pitchFamily="34" charset="0"/>
              </a:rPr>
              <a:pPr/>
              <a:t>106</a:t>
            </a:fld>
            <a:endParaRPr kumimoji="0" lang="en-US" altLang="zh-TW">
              <a:latin typeface="Calibri" pitchFamily="34" charset="0"/>
            </a:endParaRPr>
          </a:p>
        </p:txBody>
      </p:sp>
    </p:spTree>
    <p:extLst>
      <p:ext uri="{BB962C8B-B14F-4D97-AF65-F5344CB8AC3E}">
        <p14:creationId xmlns:p14="http://schemas.microsoft.com/office/powerpoint/2010/main" xmlns="" val="363111832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21187" name="備忘稿版面配置區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spcBef>
                <a:spcPct val="0"/>
              </a:spcBef>
            </a:pPr>
            <a:endParaRPr lang="zh-TW" altLang="en-US"/>
          </a:p>
        </p:txBody>
      </p:sp>
      <p:sp>
        <p:nvSpPr>
          <p:cNvPr id="221188" name="投影片編號版面配置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78DAD9A7-0C69-4550-B8EE-8543CA99CD26}" type="slidenum">
              <a:rPr kumimoji="0" lang="zh-TW" altLang="en-US" smtClean="0">
                <a:latin typeface="Calibri" pitchFamily="34" charset="0"/>
              </a:rPr>
              <a:pPr/>
              <a:t>107</a:t>
            </a:fld>
            <a:endParaRPr kumimoji="0" lang="en-US" altLang="zh-TW">
              <a:latin typeface="Calibri" pitchFamily="34" charset="0"/>
            </a:endParaRPr>
          </a:p>
        </p:txBody>
      </p:sp>
    </p:spTree>
    <p:extLst>
      <p:ext uri="{BB962C8B-B14F-4D97-AF65-F5344CB8AC3E}">
        <p14:creationId xmlns:p14="http://schemas.microsoft.com/office/powerpoint/2010/main" xmlns="" val="421711081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22211" name="備忘稿版面配置區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spcBef>
                <a:spcPct val="0"/>
              </a:spcBef>
            </a:pPr>
            <a:endParaRPr lang="zh-TW" altLang="en-US"/>
          </a:p>
        </p:txBody>
      </p:sp>
      <p:sp>
        <p:nvSpPr>
          <p:cNvPr id="222212" name="投影片編號版面配置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95FA956C-C844-45E2-A20E-B890C6929907}" type="slidenum">
              <a:rPr kumimoji="0" lang="zh-TW" altLang="en-US" smtClean="0">
                <a:latin typeface="Calibri" pitchFamily="34" charset="0"/>
              </a:rPr>
              <a:pPr/>
              <a:t>108</a:t>
            </a:fld>
            <a:endParaRPr kumimoji="0" lang="en-US" altLang="zh-TW">
              <a:latin typeface="Calibri" pitchFamily="34" charset="0"/>
            </a:endParaRPr>
          </a:p>
        </p:txBody>
      </p:sp>
    </p:spTree>
    <p:extLst>
      <p:ext uri="{BB962C8B-B14F-4D97-AF65-F5344CB8AC3E}">
        <p14:creationId xmlns:p14="http://schemas.microsoft.com/office/powerpoint/2010/main" xmlns="" val="200596313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23235" name="備忘稿版面配置區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spcBef>
                <a:spcPct val="0"/>
              </a:spcBef>
            </a:pPr>
            <a:endParaRPr lang="zh-TW" altLang="en-US"/>
          </a:p>
        </p:txBody>
      </p:sp>
      <p:sp>
        <p:nvSpPr>
          <p:cNvPr id="223236" name="投影片編號版面配置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3D8F7CAC-A163-4458-B7CB-AD6540E720ED}" type="slidenum">
              <a:rPr kumimoji="0" lang="zh-TW" altLang="en-US" smtClean="0">
                <a:latin typeface="Calibri" pitchFamily="34" charset="0"/>
              </a:rPr>
              <a:pPr/>
              <a:t>109</a:t>
            </a:fld>
            <a:endParaRPr kumimoji="0" lang="en-US" altLang="zh-TW">
              <a:latin typeface="Calibri" pitchFamily="34" charset="0"/>
            </a:endParaRPr>
          </a:p>
        </p:txBody>
      </p:sp>
    </p:spTree>
    <p:extLst>
      <p:ext uri="{BB962C8B-B14F-4D97-AF65-F5344CB8AC3E}">
        <p14:creationId xmlns:p14="http://schemas.microsoft.com/office/powerpoint/2010/main" xmlns="" val="309865295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24259" name="備忘稿版面配置區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spcBef>
                <a:spcPct val="0"/>
              </a:spcBef>
            </a:pPr>
            <a:endParaRPr lang="zh-TW" altLang="en-US"/>
          </a:p>
        </p:txBody>
      </p:sp>
      <p:sp>
        <p:nvSpPr>
          <p:cNvPr id="224260" name="投影片編號版面配置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05B91684-2F0F-4AD3-B926-51588DE01AA1}" type="slidenum">
              <a:rPr kumimoji="0" lang="zh-TW" altLang="en-US" smtClean="0">
                <a:latin typeface="Calibri" pitchFamily="34" charset="0"/>
              </a:rPr>
              <a:pPr/>
              <a:t>110</a:t>
            </a:fld>
            <a:endParaRPr kumimoji="0" lang="en-US" altLang="zh-TW">
              <a:latin typeface="Calibri" pitchFamily="34" charset="0"/>
            </a:endParaRPr>
          </a:p>
        </p:txBody>
      </p:sp>
    </p:spTree>
    <p:extLst>
      <p:ext uri="{BB962C8B-B14F-4D97-AF65-F5344CB8AC3E}">
        <p14:creationId xmlns:p14="http://schemas.microsoft.com/office/powerpoint/2010/main" xmlns="" val="389130813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25283" name="備忘稿版面配置區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spcBef>
                <a:spcPct val="0"/>
              </a:spcBef>
            </a:pPr>
            <a:endParaRPr lang="zh-TW" altLang="en-US"/>
          </a:p>
        </p:txBody>
      </p:sp>
      <p:sp>
        <p:nvSpPr>
          <p:cNvPr id="225284" name="投影片編號版面配置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8B22D8E6-1706-4F1E-B91F-2845597D8563}" type="slidenum">
              <a:rPr kumimoji="0" lang="zh-TW" altLang="en-US" smtClean="0">
                <a:latin typeface="Calibri" pitchFamily="34" charset="0"/>
              </a:rPr>
              <a:pPr/>
              <a:t>111</a:t>
            </a:fld>
            <a:endParaRPr kumimoji="0" lang="en-US" altLang="zh-TW">
              <a:latin typeface="Calibri" pitchFamily="34" charset="0"/>
            </a:endParaRPr>
          </a:p>
        </p:txBody>
      </p:sp>
    </p:spTree>
    <p:extLst>
      <p:ext uri="{BB962C8B-B14F-4D97-AF65-F5344CB8AC3E}">
        <p14:creationId xmlns:p14="http://schemas.microsoft.com/office/powerpoint/2010/main" xmlns="" val="37686886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投影片影像版面配置區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33475" name="備忘稿版面配置區 2"/>
          <p:cNvSpPr>
            <a:spLocks noGrp="1"/>
          </p:cNvSpPr>
          <p:nvPr>
            <p:ph type="body" idx="1"/>
          </p:nvPr>
        </p:nvSpPr>
        <p:spPr bwMode="auto">
          <a:xfrm>
            <a:off x="685800" y="4400550"/>
            <a:ext cx="5486400" cy="360045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spcBef>
                <a:spcPct val="0"/>
              </a:spcBef>
            </a:pPr>
            <a:endParaRPr kumimoji="1" lang="en-US" altLang="zh-TW">
              <a:ea typeface="新細明體" pitchFamily="18" charset="-120"/>
            </a:endParaRPr>
          </a:p>
        </p:txBody>
      </p:sp>
      <p:sp>
        <p:nvSpPr>
          <p:cNvPr id="233476" name="投影片編號版面配置區 3"/>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50B2540-29D6-4B9D-AE66-B4934E5B003F}" type="slidenum">
              <a:rPr kumimoji="0" lang="zh-TW" altLang="en-US" sz="1200" b="0" i="0" u="none" strike="noStrike" kern="1200" cap="none" spc="0" normalizeH="0" baseline="0" noProof="0">
                <a:ln>
                  <a:noFill/>
                </a:ln>
                <a:solidFill>
                  <a:srgbClr val="000000"/>
                </a:solidFill>
                <a:effectLst/>
                <a:uLnTx/>
                <a:uFillTx/>
                <a:latin typeface="Calibri" pitchFamily="34" charset="0"/>
                <a:ea typeface="新細明體" pitchFamily="18" charset="-120"/>
                <a:cs typeface="+mn-cs"/>
              </a:rPr>
              <a:pPr marL="0" marR="0" lvl="0" indent="0" algn="r" defTabSz="914400" rtl="0" eaLnBrk="1" fontAlgn="base" latinLnBrk="0" hangingPunct="1">
                <a:lnSpc>
                  <a:spcPct val="100000"/>
                </a:lnSpc>
                <a:spcBef>
                  <a:spcPct val="0"/>
                </a:spcBef>
                <a:spcAft>
                  <a:spcPct val="0"/>
                </a:spcAft>
                <a:buClrTx/>
                <a:buSzTx/>
                <a:buFontTx/>
                <a:buNone/>
                <a:tabLst/>
                <a:defRPr/>
              </a:pPr>
              <a:t>112</a:t>
            </a:fld>
            <a:endParaRPr kumimoji="0" lang="en-US" altLang="zh-TW" sz="1200" b="0" i="0" u="none" strike="noStrike" kern="1200" cap="none" spc="0" normalizeH="0" baseline="0" noProof="0">
              <a:ln>
                <a:noFill/>
              </a:ln>
              <a:solidFill>
                <a:srgbClr val="000000"/>
              </a:solidFill>
              <a:effectLst/>
              <a:uLnTx/>
              <a:uFillTx/>
              <a:latin typeface="Calibri" pitchFamily="34" charset="0"/>
              <a:ea typeface="新細明體" pitchFamily="18" charset="-120"/>
              <a:cs typeface="+mn-cs"/>
            </a:endParaRPr>
          </a:p>
        </p:txBody>
      </p:sp>
    </p:spTree>
    <p:extLst>
      <p:ext uri="{BB962C8B-B14F-4D97-AF65-F5344CB8AC3E}">
        <p14:creationId xmlns:p14="http://schemas.microsoft.com/office/powerpoint/2010/main" xmlns="" val="204494054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a:spcBef>
                <a:spcPct val="0"/>
              </a:spcBef>
            </a:pPr>
            <a:r>
              <a:rPr kumimoji="1" lang="zh-TW" altLang="en-US" dirty="0">
                <a:ea typeface="新細明體" pitchFamily="18" charset="-120"/>
              </a:rPr>
              <a:t>剛剛提到的超額比序裡，同學們應該有發現，</a:t>
            </a:r>
            <a:endParaRPr kumimoji="1" lang="en-US" altLang="zh-TW" dirty="0">
              <a:ea typeface="新細明體" pitchFamily="18" charset="-120"/>
            </a:endParaRPr>
          </a:p>
          <a:p>
            <a:pPr>
              <a:spcBef>
                <a:spcPct val="0"/>
              </a:spcBef>
            </a:pPr>
            <a:r>
              <a:rPr kumimoji="1" lang="zh-TW" altLang="en-US" dirty="0">
                <a:ea typeface="新細明體" pitchFamily="18" charset="-120"/>
              </a:rPr>
              <a:t>如果志願序積分拿得到足夠高的分數，</a:t>
            </a:r>
            <a:endParaRPr kumimoji="1" lang="en-US" altLang="zh-TW" dirty="0">
              <a:ea typeface="新細明體" pitchFamily="18" charset="-120"/>
            </a:endParaRPr>
          </a:p>
          <a:p>
            <a:pPr>
              <a:spcBef>
                <a:spcPct val="0"/>
              </a:spcBef>
            </a:pPr>
            <a:r>
              <a:rPr kumimoji="1" lang="zh-TW" altLang="en-US" dirty="0">
                <a:ea typeface="新細明體" pitchFamily="18" charset="-120"/>
              </a:rPr>
              <a:t>能夠上第一志願的機會就可能提高。</a:t>
            </a:r>
            <a:endParaRPr kumimoji="1" lang="en-US" altLang="zh-TW" dirty="0">
              <a:ea typeface="新細明體" pitchFamily="18" charset="-120"/>
            </a:endParaRPr>
          </a:p>
          <a:p>
            <a:pPr>
              <a:spcBef>
                <a:spcPct val="0"/>
              </a:spcBef>
            </a:pPr>
            <a:r>
              <a:rPr kumimoji="1" lang="zh-TW" altLang="en-US" dirty="0">
                <a:ea typeface="新細明體" pitchFamily="18" charset="-120"/>
              </a:rPr>
              <a:t>那麼，志願序要怎麼排？！</a:t>
            </a:r>
            <a:endParaRPr lang="zh-TW" altLang="en-US" dirty="0">
              <a:latin typeface="Corbel" pitchFamily="34" charset="0"/>
              <a:ea typeface="新細明體" pitchFamily="18" charset="-120"/>
            </a:endParaRPr>
          </a:p>
          <a:p>
            <a:endParaRPr lang="zh-TW" altLang="en-US" dirty="0"/>
          </a:p>
        </p:txBody>
      </p:sp>
      <p:sp>
        <p:nvSpPr>
          <p:cNvPr id="4" name="投影片編號版面配置區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ED30C04-0B57-4904-B370-09E91D8E718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SimSun"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121</a:t>
            </a:fld>
            <a:endParaRPr kumimoji="0" lang="en-US" altLang="zh-CN" sz="1200" b="0" i="0" u="none" strike="noStrike" kern="1200" cap="none" spc="0" normalizeH="0" baseline="0" noProof="0">
              <a:ln>
                <a:noFill/>
              </a:ln>
              <a:solidFill>
                <a:prstClr val="black"/>
              </a:solidFill>
              <a:effectLst/>
              <a:uLnTx/>
              <a:uFillTx/>
              <a:latin typeface="Arial" pitchFamily="34" charset="0"/>
              <a:ea typeface="SimSun" pitchFamily="2" charset="-122"/>
              <a:cs typeface="+mn-cs"/>
            </a:endParaRPr>
          </a:p>
        </p:txBody>
      </p:sp>
    </p:spTree>
    <p:extLst>
      <p:ext uri="{BB962C8B-B14F-4D97-AF65-F5344CB8AC3E}">
        <p14:creationId xmlns:p14="http://schemas.microsoft.com/office/powerpoint/2010/main" xmlns="" val="223129114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投影片影像版面配置區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35523" name="備忘稿版面配置區 2"/>
          <p:cNvSpPr>
            <a:spLocks noGrp="1"/>
          </p:cNvSpPr>
          <p:nvPr>
            <p:ph type="body" idx="1"/>
          </p:nvPr>
        </p:nvSpPr>
        <p:spPr bwMode="auto">
          <a:xfrm>
            <a:off x="685800" y="4400550"/>
            <a:ext cx="5486400" cy="360045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spcBef>
                <a:spcPct val="0"/>
              </a:spcBef>
            </a:pPr>
            <a:r>
              <a:rPr kumimoji="1" lang="zh-TW" altLang="en-US" dirty="0">
                <a:ea typeface="新細明體" pitchFamily="18" charset="-120"/>
              </a:rPr>
              <a:t>講到選填策略五步驟，每個步驟四個字，總共是二十字真言</a:t>
            </a:r>
            <a:endParaRPr kumimoji="1" lang="en-US" altLang="zh-TW" dirty="0">
              <a:ea typeface="新細明體" pitchFamily="18" charset="-120"/>
            </a:endParaRPr>
          </a:p>
          <a:p>
            <a:pPr>
              <a:spcBef>
                <a:spcPct val="0"/>
              </a:spcBef>
            </a:pPr>
            <a:r>
              <a:rPr kumimoji="1" lang="zh-TW" altLang="en-US" dirty="0">
                <a:ea typeface="新細明體" pitchFamily="18" charset="-120"/>
              </a:rPr>
              <a:t>我們一個一個步驟來看</a:t>
            </a:r>
          </a:p>
        </p:txBody>
      </p:sp>
      <p:sp>
        <p:nvSpPr>
          <p:cNvPr id="235524" name="投影片編號版面配置區 3"/>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69D8550C-1D0E-4E92-ACE9-7A1558212037}" type="slidenum">
              <a:rPr kumimoji="1" lang="zh-TW" altLang="en-US" sz="1200" b="0" i="0" u="none" strike="noStrike" kern="1200" cap="none" spc="0" normalizeH="0" baseline="0" noProof="0">
                <a:ln>
                  <a:noFill/>
                </a:ln>
                <a:solidFill>
                  <a:srgbClr val="000000"/>
                </a:solidFill>
                <a:effectLst/>
                <a:uLnTx/>
                <a:uFillTx/>
                <a:latin typeface="Calibri" pitchFamily="34" charset="0"/>
                <a:ea typeface="新細明體" pitchFamily="18" charset="-120"/>
                <a:cs typeface="+mn-cs"/>
              </a:rPr>
              <a:pPr marL="0" marR="0" lvl="0" indent="0" algn="r" defTabSz="914400" rtl="0" eaLnBrk="1" fontAlgn="base" latinLnBrk="0" hangingPunct="1">
                <a:lnSpc>
                  <a:spcPct val="100000"/>
                </a:lnSpc>
                <a:spcBef>
                  <a:spcPct val="0"/>
                </a:spcBef>
                <a:spcAft>
                  <a:spcPct val="0"/>
                </a:spcAft>
                <a:buClrTx/>
                <a:buSzTx/>
                <a:buFontTx/>
                <a:buNone/>
                <a:tabLst/>
                <a:defRPr/>
              </a:pPr>
              <a:t>124</a:t>
            </a:fld>
            <a:endParaRPr kumimoji="1" lang="en-US" altLang="zh-TW" sz="1200" b="0" i="0" u="none" strike="noStrike" kern="1200" cap="none" spc="0" normalizeH="0" baseline="0" noProof="0">
              <a:ln>
                <a:noFill/>
              </a:ln>
              <a:solidFill>
                <a:srgbClr val="000000"/>
              </a:solidFill>
              <a:effectLst/>
              <a:uLnTx/>
              <a:uFillTx/>
              <a:latin typeface="Calibri" pitchFamily="34" charset="0"/>
              <a:ea typeface="新細明體" pitchFamily="18" charset="-120"/>
              <a:cs typeface="+mn-cs"/>
            </a:endParaRPr>
          </a:p>
        </p:txBody>
      </p:sp>
    </p:spTree>
    <p:extLst>
      <p:ext uri="{BB962C8B-B14F-4D97-AF65-F5344CB8AC3E}">
        <p14:creationId xmlns:p14="http://schemas.microsoft.com/office/powerpoint/2010/main" xmlns="" val="11846891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投影片影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97635" name="備忘稿版面配置區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kumimoji="1" lang="zh-TW" altLang="en-US" dirty="0"/>
              <a:t>所謂的優先免試就是公立高中「自行決定」是否先框列一些名額給區域內的國中</a:t>
            </a:r>
            <a:endParaRPr kumimoji="1" lang="en-US" altLang="zh-TW" dirty="0"/>
          </a:p>
          <a:p>
            <a:r>
              <a:rPr kumimoji="1" lang="zh-TW" altLang="en-US" dirty="0"/>
              <a:t>苗栗高中</a:t>
            </a:r>
            <a:r>
              <a:rPr kumimoji="1" lang="en-US" altLang="zh-TW" dirty="0"/>
              <a:t>9</a:t>
            </a:r>
            <a:r>
              <a:rPr kumimoji="1" lang="zh-TW" altLang="en-US" dirty="0"/>
              <a:t>成在地的孩子，假設開出三成的名額，按照歷年入學人數換算，例如給</a:t>
            </a:r>
            <a:r>
              <a:rPr kumimoji="1" lang="en-US" altLang="zh-TW" dirty="0"/>
              <a:t>A</a:t>
            </a:r>
            <a:r>
              <a:rPr kumimoji="1" lang="zh-TW" altLang="en-US" dirty="0"/>
              <a:t>校</a:t>
            </a:r>
            <a:r>
              <a:rPr kumimoji="1" lang="en-US" altLang="zh-TW" dirty="0"/>
              <a:t>5</a:t>
            </a:r>
            <a:r>
              <a:rPr kumimoji="1" lang="zh-TW" altLang="en-US" dirty="0"/>
              <a:t>個名額</a:t>
            </a:r>
            <a:r>
              <a:rPr kumimoji="1" lang="en-US" altLang="zh-TW" dirty="0"/>
              <a:t>…</a:t>
            </a:r>
          </a:p>
          <a:p>
            <a:r>
              <a:rPr kumimoji="1" lang="zh-TW" altLang="en-US" dirty="0"/>
              <a:t>如果</a:t>
            </a:r>
            <a:r>
              <a:rPr kumimoji="1" lang="en-US" altLang="zh-TW" dirty="0"/>
              <a:t>A</a:t>
            </a:r>
            <a:r>
              <a:rPr kumimoji="1" lang="zh-TW" altLang="en-US" dirty="0"/>
              <a:t>校有</a:t>
            </a:r>
            <a:r>
              <a:rPr kumimoji="1" lang="en-US" altLang="zh-TW" dirty="0"/>
              <a:t>10</a:t>
            </a:r>
            <a:r>
              <a:rPr kumimoji="1" lang="zh-TW" altLang="en-US" dirty="0"/>
              <a:t>個人要搶，那就是依照竹苗區的比序方式，但是就是</a:t>
            </a:r>
            <a:r>
              <a:rPr kumimoji="1" lang="en-US" altLang="zh-TW" dirty="0"/>
              <a:t>A</a:t>
            </a:r>
            <a:r>
              <a:rPr kumimoji="1" lang="zh-TW" altLang="en-US" dirty="0"/>
              <a:t>校的人自己比。</a:t>
            </a:r>
            <a:endParaRPr kumimoji="1" lang="en-US" altLang="zh-TW" dirty="0"/>
          </a:p>
          <a:p>
            <a:endParaRPr kumimoji="1" lang="en-US" altLang="zh-TW" dirty="0"/>
          </a:p>
          <a:p>
            <a:r>
              <a:rPr kumimoji="1" lang="en-US" altLang="zh-TW" dirty="0"/>
              <a:t>107</a:t>
            </a:r>
            <a:r>
              <a:rPr kumimoji="1" lang="zh-TW" altLang="en-US" dirty="0"/>
              <a:t>年是試辦，各學校可以自行決定。</a:t>
            </a:r>
            <a:endParaRPr kumimoji="1" lang="en-US" altLang="zh-TW" dirty="0"/>
          </a:p>
          <a:p>
            <a:endParaRPr kumimoji="1" lang="en-US" altLang="zh-TW" dirty="0"/>
          </a:p>
          <a:p>
            <a:r>
              <a:rPr kumimoji="1" lang="zh-TW" altLang="en-US" dirty="0"/>
              <a:t>基北、桃連、高雄</a:t>
            </a:r>
            <a:r>
              <a:rPr kumimoji="1" lang="en-US" altLang="zh-TW" dirty="0"/>
              <a:t>105</a:t>
            </a:r>
            <a:r>
              <a:rPr kumimoji="1" lang="zh-TW" altLang="en-US" dirty="0"/>
              <a:t>學年度已經辦理。</a:t>
            </a:r>
            <a:endParaRPr kumimoji="1" lang="en-US" altLang="zh-TW" dirty="0"/>
          </a:p>
          <a:p>
            <a:endParaRPr kumimoji="1" lang="en-US" altLang="zh-TW" dirty="0"/>
          </a:p>
          <a:p>
            <a:r>
              <a:rPr kumimoji="1" lang="zh-TW" altLang="en-US" dirty="0"/>
              <a:t>不採計在校成績（如段考）</a:t>
            </a:r>
            <a:endParaRPr kumimoji="1" lang="en-US" altLang="zh-TW" dirty="0"/>
          </a:p>
          <a:p>
            <a:endParaRPr kumimoji="1" lang="en-US" altLang="zh-TW" dirty="0"/>
          </a:p>
          <a:p>
            <a:r>
              <a:rPr kumimoji="1" lang="zh-TW" altLang="en-US" dirty="0"/>
              <a:t>以各國中的分配名額為限（有餘額時榴回全區免試名額）學生一樣在系統平台上填志願</a:t>
            </a:r>
            <a:r>
              <a:rPr kumimoji="1" lang="en-US" altLang="zh-TW" dirty="0"/>
              <a:t> </a:t>
            </a:r>
          </a:p>
          <a:p>
            <a:r>
              <a:rPr kumimoji="1" lang="zh-TW" altLang="en-US" dirty="0"/>
              <a:t>若該校報名人數超過分配名額的話要按照「竹苗區比序方式」進行比序決定錄取名單（不採計在校成績！）</a:t>
            </a:r>
          </a:p>
          <a:p>
            <a:endParaRPr kumimoji="1" lang="zh-TW" altLang="en-US" dirty="0"/>
          </a:p>
        </p:txBody>
      </p:sp>
      <p:sp>
        <p:nvSpPr>
          <p:cNvPr id="197636" name="投影片編號版面配置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02481FC6-1D9E-48F7-975E-28E283F03FD2}" type="slidenum">
              <a:rPr kumimoji="0" lang="zh-CN" altLang="en-US" smtClean="0">
                <a:ea typeface="SimSun" pitchFamily="2" charset="-122"/>
              </a:rPr>
              <a:pPr/>
              <a:t>12</a:t>
            </a:fld>
            <a:endParaRPr kumimoji="0" lang="en-US" altLang="zh-CN">
              <a:ea typeface="SimSun" pitchFamily="2" charset="-122"/>
            </a:endParaRPr>
          </a:p>
        </p:txBody>
      </p:sp>
    </p:spTree>
    <p:extLst>
      <p:ext uri="{BB962C8B-B14F-4D97-AF65-F5344CB8AC3E}">
        <p14:creationId xmlns:p14="http://schemas.microsoft.com/office/powerpoint/2010/main" xmlns="" val="205609271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投影片影像版面配置區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36547" name="備忘稿版面配置區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spcBef>
                <a:spcPct val="0"/>
              </a:spcBef>
            </a:pPr>
            <a:r>
              <a:rPr lang="zh-TW" altLang="zh-TW" b="1" dirty="0">
                <a:solidFill>
                  <a:srgbClr val="203864"/>
                </a:solidFill>
                <a:latin typeface="微軟正黑體" pitchFamily="34" charset="-120"/>
                <a:ea typeface="微軟正黑體" pitchFamily="34" charset="-120"/>
              </a:rPr>
              <a:t>依據生涯輔導紀錄手冊，</a:t>
            </a:r>
            <a:r>
              <a:rPr lang="zh-TW" altLang="en-US" b="1" dirty="0">
                <a:solidFill>
                  <a:srgbClr val="203864"/>
                </a:solidFill>
                <a:latin typeface="微軟正黑體" pitchFamily="34" charset="-120"/>
                <a:ea typeface="微軟正黑體" pitchFamily="34" charset="-120"/>
              </a:rPr>
              <a:t>找出自己有興趣、有意願持續學習的科系選項，並找</a:t>
            </a:r>
            <a:r>
              <a:rPr lang="zh-TW" altLang="zh-TW" b="1" dirty="0">
                <a:solidFill>
                  <a:srgbClr val="203864"/>
                </a:solidFill>
                <a:latin typeface="微軟正黑體" pitchFamily="34" charset="-120"/>
                <a:ea typeface="微軟正黑體" pitchFamily="34" charset="-120"/>
              </a:rPr>
              <a:t>出</a:t>
            </a:r>
            <a:r>
              <a:rPr lang="zh-TW" altLang="en-US" b="1" dirty="0">
                <a:solidFill>
                  <a:srgbClr val="203864"/>
                </a:solidFill>
                <a:latin typeface="微軟正黑體" pitchFamily="34" charset="-120"/>
                <a:ea typeface="微軟正黑體" pitchFamily="34" charset="-120"/>
              </a:rPr>
              <a:t>符合</a:t>
            </a:r>
            <a:r>
              <a:rPr lang="zh-TW" altLang="zh-TW" b="1" dirty="0">
                <a:solidFill>
                  <a:srgbClr val="203864"/>
                </a:solidFill>
                <a:latin typeface="微軟正黑體" pitchFamily="34" charset="-120"/>
                <a:ea typeface="微軟正黑體" pitchFamily="34" charset="-120"/>
              </a:rPr>
              <a:t>的「職群」選項</a:t>
            </a:r>
            <a:r>
              <a:rPr lang="zh-TW" altLang="en-US" b="1" dirty="0">
                <a:solidFill>
                  <a:srgbClr val="203864"/>
                </a:solidFill>
                <a:latin typeface="微軟正黑體" pitchFamily="34" charset="-120"/>
                <a:ea typeface="微軟正黑體" pitchFamily="34" charset="-120"/>
              </a:rPr>
              <a:t>。</a:t>
            </a:r>
            <a:endParaRPr lang="zh-TW" altLang="zh-TW" dirty="0">
              <a:solidFill>
                <a:srgbClr val="203864"/>
              </a:solidFill>
              <a:latin typeface="微軟正黑體" pitchFamily="34" charset="-120"/>
              <a:ea typeface="微軟正黑體" pitchFamily="34" charset="-120"/>
            </a:endParaRPr>
          </a:p>
          <a:p>
            <a:pPr>
              <a:spcBef>
                <a:spcPct val="0"/>
              </a:spcBef>
            </a:pPr>
            <a:endParaRPr kumimoji="1" lang="zh-TW" altLang="en-US" dirty="0">
              <a:ea typeface="新細明體" pitchFamily="18" charset="-120"/>
            </a:endParaRPr>
          </a:p>
        </p:txBody>
      </p:sp>
      <p:sp>
        <p:nvSpPr>
          <p:cNvPr id="236548" name="投影片編號版面配置區 3"/>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9A9D9AF6-6BAF-42BA-B72C-F7BE60F00A23}" type="slidenum">
              <a:rPr kumimoji="0" lang="zh-TW" altLang="en-US" sz="1200" b="0" i="0" u="none" strike="noStrike" kern="1200" cap="none" spc="0" normalizeH="0" baseline="0" noProof="0">
                <a:ln>
                  <a:noFill/>
                </a:ln>
                <a:solidFill>
                  <a:srgbClr val="000000"/>
                </a:solidFill>
                <a:effectLst/>
                <a:uLnTx/>
                <a:uFillTx/>
                <a:latin typeface="Calibri" pitchFamily="34" charset="0"/>
                <a:ea typeface="新細明體" pitchFamily="18" charset="-120"/>
                <a:cs typeface="+mn-cs"/>
              </a:rPr>
              <a:pPr marL="0" marR="0" lvl="0" indent="0" algn="r" defTabSz="914400" rtl="0" eaLnBrk="1" fontAlgn="base" latinLnBrk="0" hangingPunct="1">
                <a:lnSpc>
                  <a:spcPct val="100000"/>
                </a:lnSpc>
                <a:spcBef>
                  <a:spcPct val="0"/>
                </a:spcBef>
                <a:spcAft>
                  <a:spcPct val="0"/>
                </a:spcAft>
                <a:buClrTx/>
                <a:buSzTx/>
                <a:buFontTx/>
                <a:buNone/>
                <a:tabLst/>
                <a:defRPr/>
              </a:pPr>
              <a:t>126</a:t>
            </a:fld>
            <a:endParaRPr kumimoji="0" lang="en-US" altLang="zh-TW" sz="1200" b="0" i="0" u="none" strike="noStrike" kern="1200" cap="none" spc="0" normalizeH="0" baseline="0" noProof="0">
              <a:ln>
                <a:noFill/>
              </a:ln>
              <a:solidFill>
                <a:srgbClr val="000000"/>
              </a:solidFill>
              <a:effectLst/>
              <a:uLnTx/>
              <a:uFillTx/>
              <a:latin typeface="Calibri" pitchFamily="34" charset="0"/>
              <a:ea typeface="新細明體" pitchFamily="18" charset="-120"/>
              <a:cs typeface="+mn-cs"/>
            </a:endParaRPr>
          </a:p>
        </p:txBody>
      </p:sp>
    </p:spTree>
    <p:extLst>
      <p:ext uri="{BB962C8B-B14F-4D97-AF65-F5344CB8AC3E}">
        <p14:creationId xmlns:p14="http://schemas.microsoft.com/office/powerpoint/2010/main" xmlns="" val="346335434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投影片影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37571" name="備忘稿版面配置區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TW" altLang="en-US"/>
          </a:p>
        </p:txBody>
      </p:sp>
      <p:sp>
        <p:nvSpPr>
          <p:cNvPr id="237572" name="投影片編號版面配置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17E86B5-E21B-4D03-BFB0-DE0F9E43EC11}"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SimSun"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129</a:t>
            </a:fld>
            <a:endParaRPr kumimoji="0" lang="en-US" altLang="zh-CN" sz="1200" b="0" i="0" u="none" strike="noStrike" kern="1200" cap="none" spc="0" normalizeH="0" baseline="0" noProof="0">
              <a:ln>
                <a:noFill/>
              </a:ln>
              <a:solidFill>
                <a:prstClr val="black"/>
              </a:solidFill>
              <a:effectLst/>
              <a:uLnTx/>
              <a:uFillTx/>
              <a:latin typeface="Arial" pitchFamily="34" charset="0"/>
              <a:ea typeface="SimSun" pitchFamily="2" charset="-122"/>
              <a:cs typeface="+mn-cs"/>
            </a:endParaRPr>
          </a:p>
        </p:txBody>
      </p:sp>
    </p:spTree>
    <p:extLst>
      <p:ext uri="{BB962C8B-B14F-4D97-AF65-F5344CB8AC3E}">
        <p14:creationId xmlns:p14="http://schemas.microsoft.com/office/powerpoint/2010/main" xmlns="" val="313850380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38595" name="備忘稿版面配置區 2"/>
          <p:cNvSpPr>
            <a:spLocks noGrp="1"/>
          </p:cNvSpPr>
          <p:nvPr>
            <p:ph type="body" idx="1"/>
          </p:nvPr>
        </p:nvSpPr>
        <p:spPr bwMode="auto">
          <a:xfrm>
            <a:off x="685800" y="4400550"/>
            <a:ext cx="5486400" cy="360045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spcBef>
                <a:spcPct val="0"/>
              </a:spcBef>
            </a:pPr>
            <a:r>
              <a:rPr lang="zh-TW" altLang="en-US" b="1" dirty="0">
                <a:solidFill>
                  <a:srgbClr val="000000"/>
                </a:solidFill>
                <a:latin typeface="微軟正黑體" pitchFamily="34" charset="-120"/>
                <a:ea typeface="微軟正黑體" pitchFamily="34" charset="-120"/>
              </a:rPr>
              <a:t>考量</a:t>
            </a:r>
            <a:r>
              <a:rPr lang="zh-TW" altLang="zh-TW" b="1" dirty="0">
                <a:solidFill>
                  <a:srgbClr val="000000"/>
                </a:solidFill>
                <a:latin typeface="微軟正黑體" pitchFamily="34" charset="-120"/>
                <a:ea typeface="微軟正黑體" pitchFamily="34" charset="-120"/>
              </a:rPr>
              <a:t>「志願選填參考因素」</a:t>
            </a:r>
            <a:r>
              <a:rPr lang="zh-TW" altLang="en-US" b="1" dirty="0">
                <a:solidFill>
                  <a:srgbClr val="000000"/>
                </a:solidFill>
                <a:latin typeface="微軟正黑體" pitchFamily="34" charset="-120"/>
                <a:ea typeface="微軟正黑體" pitchFamily="34" charset="-120"/>
              </a:rPr>
              <a:t>後</a:t>
            </a:r>
            <a:r>
              <a:rPr lang="en-US" altLang="zh-TW" b="1" dirty="0">
                <a:solidFill>
                  <a:srgbClr val="000000"/>
                </a:solidFill>
                <a:latin typeface="微軟正黑體" pitchFamily="34" charset="-120"/>
                <a:ea typeface="微軟正黑體" pitchFamily="34" charset="-120"/>
              </a:rPr>
              <a:t/>
            </a:r>
            <a:br>
              <a:rPr lang="en-US" altLang="zh-TW" b="1" dirty="0">
                <a:solidFill>
                  <a:srgbClr val="000000"/>
                </a:solidFill>
                <a:latin typeface="微軟正黑體" pitchFamily="34" charset="-120"/>
                <a:ea typeface="微軟正黑體" pitchFamily="34" charset="-120"/>
              </a:rPr>
            </a:br>
            <a:r>
              <a:rPr lang="zh-TW" altLang="zh-TW" b="1" dirty="0">
                <a:solidFill>
                  <a:srgbClr val="000000"/>
                </a:solidFill>
                <a:latin typeface="微軟正黑體" pitchFamily="34" charset="-120"/>
                <a:ea typeface="微軟正黑體" pitchFamily="34" charset="-120"/>
              </a:rPr>
              <a:t>依「</a:t>
            </a:r>
            <a:r>
              <a:rPr lang="zh-TW" altLang="en-US" b="1" dirty="0">
                <a:solidFill>
                  <a:srgbClr val="000000"/>
                </a:solidFill>
                <a:latin typeface="微軟正黑體" pitchFamily="34" charset="-120"/>
                <a:ea typeface="微軟正黑體" pitchFamily="34" charset="-120"/>
              </a:rPr>
              <a:t>期望程度</a:t>
            </a:r>
            <a:r>
              <a:rPr lang="zh-TW" altLang="zh-TW" b="1" dirty="0">
                <a:solidFill>
                  <a:srgbClr val="000000"/>
                </a:solidFill>
                <a:latin typeface="微軟正黑體" pitchFamily="34" charset="-120"/>
                <a:ea typeface="微軟正黑體" pitchFamily="34" charset="-120"/>
              </a:rPr>
              <a:t>」排序</a:t>
            </a:r>
            <a:endParaRPr lang="zh-TW" altLang="en-US" dirty="0">
              <a:ea typeface="新細明體" pitchFamily="18" charset="-120"/>
            </a:endParaRPr>
          </a:p>
        </p:txBody>
      </p:sp>
      <p:sp>
        <p:nvSpPr>
          <p:cNvPr id="238596" name="投影片編號版面配置區 3"/>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F500807-EFC0-474F-8DD3-9B426202E99D}" type="slidenum">
              <a:rPr kumimoji="0" lang="zh-TW" altLang="en-US" sz="1200" b="0" i="0" u="none" strike="noStrike" kern="1200" cap="none" spc="0" normalizeH="0" baseline="0" noProof="0">
                <a:ln>
                  <a:noFill/>
                </a:ln>
                <a:solidFill>
                  <a:srgbClr val="000000"/>
                </a:solidFill>
                <a:effectLst/>
                <a:uLnTx/>
                <a:uFillTx/>
                <a:latin typeface="Calibri" pitchFamily="34" charset="0"/>
                <a:ea typeface="新細明體" pitchFamily="18" charset="-120"/>
                <a:cs typeface="+mn-cs"/>
              </a:rPr>
              <a:pPr marL="0" marR="0" lvl="0" indent="0" algn="r" defTabSz="914400" rtl="0" eaLnBrk="1" fontAlgn="base" latinLnBrk="0" hangingPunct="1">
                <a:lnSpc>
                  <a:spcPct val="100000"/>
                </a:lnSpc>
                <a:spcBef>
                  <a:spcPct val="0"/>
                </a:spcBef>
                <a:spcAft>
                  <a:spcPct val="0"/>
                </a:spcAft>
                <a:buClrTx/>
                <a:buSzTx/>
                <a:buFontTx/>
                <a:buNone/>
                <a:tabLst/>
                <a:defRPr/>
              </a:pPr>
              <a:t>134</a:t>
            </a:fld>
            <a:endParaRPr kumimoji="0" lang="en-US" altLang="zh-TW" sz="1200" b="0" i="0" u="none" strike="noStrike" kern="1200" cap="none" spc="0" normalizeH="0" baseline="0" noProof="0">
              <a:ln>
                <a:noFill/>
              </a:ln>
              <a:solidFill>
                <a:srgbClr val="000000"/>
              </a:solidFill>
              <a:effectLst/>
              <a:uLnTx/>
              <a:uFillTx/>
              <a:latin typeface="Calibri" pitchFamily="34" charset="0"/>
              <a:ea typeface="新細明體" pitchFamily="18" charset="-120"/>
              <a:cs typeface="+mn-cs"/>
            </a:endParaRPr>
          </a:p>
        </p:txBody>
      </p:sp>
    </p:spTree>
    <p:extLst>
      <p:ext uri="{BB962C8B-B14F-4D97-AF65-F5344CB8AC3E}">
        <p14:creationId xmlns:p14="http://schemas.microsoft.com/office/powerpoint/2010/main" xmlns="" val="138591803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投影片影像版面配置區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39619" name="備忘稿版面配置區 2"/>
          <p:cNvSpPr>
            <a:spLocks noGrp="1"/>
          </p:cNvSpPr>
          <p:nvPr>
            <p:ph type="body" idx="1"/>
          </p:nvPr>
        </p:nvSpPr>
        <p:spPr bwMode="auto">
          <a:xfrm>
            <a:off x="685800" y="4400550"/>
            <a:ext cx="5486400" cy="360045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spcBef>
                <a:spcPct val="0"/>
              </a:spcBef>
            </a:pPr>
            <a:r>
              <a:rPr lang="zh-TW" altLang="en-US" b="1" dirty="0">
                <a:solidFill>
                  <a:srgbClr val="000000"/>
                </a:solidFill>
                <a:latin typeface="微軟正黑體" pitchFamily="34" charset="-120"/>
                <a:ea typeface="微軟正黑體" pitchFamily="34" charset="-120"/>
              </a:rPr>
              <a:t>考量</a:t>
            </a:r>
            <a:r>
              <a:rPr lang="zh-TW" altLang="en-US" b="1" dirty="0">
                <a:solidFill>
                  <a:srgbClr val="FF0000"/>
                </a:solidFill>
                <a:latin typeface="微軟正黑體" pitchFamily="34" charset="-120"/>
                <a:ea typeface="微軟正黑體" pitchFamily="34" charset="-120"/>
              </a:rPr>
              <a:t>同校、同群、連填</a:t>
            </a:r>
            <a:r>
              <a:rPr lang="zh-TW" altLang="en-US" b="1" dirty="0">
                <a:solidFill>
                  <a:srgbClr val="000000"/>
                </a:solidFill>
                <a:latin typeface="微軟正黑體" pitchFamily="34" charset="-120"/>
                <a:ea typeface="微軟正黑體" pitchFamily="34" charset="-120"/>
              </a:rPr>
              <a:t>為同一志願序位，微調志願序</a:t>
            </a:r>
          </a:p>
          <a:p>
            <a:pPr>
              <a:spcBef>
                <a:spcPct val="0"/>
              </a:spcBef>
            </a:pPr>
            <a:endParaRPr kumimoji="1" lang="zh-TW" altLang="en-US" dirty="0">
              <a:ea typeface="新細明體" pitchFamily="18" charset="-120"/>
            </a:endParaRPr>
          </a:p>
        </p:txBody>
      </p:sp>
      <p:sp>
        <p:nvSpPr>
          <p:cNvPr id="239620" name="投影片編號版面配置區 3"/>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72DCC22-28D1-4A7F-A9D6-9592B9780C23}" type="slidenum">
              <a:rPr kumimoji="0" lang="zh-TW" altLang="en-US" sz="1200" b="0" i="0" u="none" strike="noStrike" kern="1200" cap="none" spc="0" normalizeH="0" baseline="0" noProof="0">
                <a:ln>
                  <a:noFill/>
                </a:ln>
                <a:solidFill>
                  <a:srgbClr val="000000"/>
                </a:solidFill>
                <a:effectLst/>
                <a:uLnTx/>
                <a:uFillTx/>
                <a:latin typeface="Calibri" pitchFamily="34" charset="0"/>
                <a:ea typeface="新細明體" pitchFamily="18" charset="-120"/>
                <a:cs typeface="+mn-cs"/>
              </a:rPr>
              <a:pPr marL="0" marR="0" lvl="0" indent="0" algn="r" defTabSz="914400" rtl="0" eaLnBrk="1" fontAlgn="base" latinLnBrk="0" hangingPunct="1">
                <a:lnSpc>
                  <a:spcPct val="100000"/>
                </a:lnSpc>
                <a:spcBef>
                  <a:spcPct val="0"/>
                </a:spcBef>
                <a:spcAft>
                  <a:spcPct val="0"/>
                </a:spcAft>
                <a:buClrTx/>
                <a:buSzTx/>
                <a:buFontTx/>
                <a:buNone/>
                <a:tabLst/>
                <a:defRPr/>
              </a:pPr>
              <a:t>135</a:t>
            </a:fld>
            <a:endParaRPr kumimoji="0" lang="en-US" altLang="zh-TW" sz="1200" b="0" i="0" u="none" strike="noStrike" kern="1200" cap="none" spc="0" normalizeH="0" baseline="0" noProof="0">
              <a:ln>
                <a:noFill/>
              </a:ln>
              <a:solidFill>
                <a:srgbClr val="000000"/>
              </a:solidFill>
              <a:effectLst/>
              <a:uLnTx/>
              <a:uFillTx/>
              <a:latin typeface="Calibri" pitchFamily="34" charset="0"/>
              <a:ea typeface="新細明體" pitchFamily="18" charset="-120"/>
              <a:cs typeface="+mn-cs"/>
            </a:endParaRPr>
          </a:p>
        </p:txBody>
      </p:sp>
    </p:spTree>
    <p:extLst>
      <p:ext uri="{BB962C8B-B14F-4D97-AF65-F5344CB8AC3E}">
        <p14:creationId xmlns:p14="http://schemas.microsoft.com/office/powerpoint/2010/main" xmlns="" val="307814563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投影片圖像版面配置區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41667" name="備忘稿版面配置區 2"/>
          <p:cNvSpPr>
            <a:spLocks noGrp="1"/>
          </p:cNvSpPr>
          <p:nvPr>
            <p:ph type="body" idx="1"/>
          </p:nvPr>
        </p:nvSpPr>
        <p:spPr bwMode="auto">
          <a:xfrm>
            <a:off x="685800" y="4400550"/>
            <a:ext cx="5486400" cy="360045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spcBef>
                <a:spcPct val="0"/>
              </a:spcBef>
            </a:pPr>
            <a:r>
              <a:rPr lang="zh-TW" altLang="en-US">
                <a:ea typeface="新細明體" pitchFamily="18" charset="-120"/>
              </a:rPr>
              <a:t>兩大方向，一個是我們可以聽到孩子跟你的關係，或者你們平常的相處模式；</a:t>
            </a:r>
            <a:endParaRPr lang="en-US" altLang="zh-TW">
              <a:ea typeface="新細明體" pitchFamily="18" charset="-120"/>
            </a:endParaRPr>
          </a:p>
          <a:p>
            <a:pPr>
              <a:spcBef>
                <a:spcPct val="0"/>
              </a:spcBef>
            </a:pPr>
            <a:r>
              <a:rPr lang="zh-TW" altLang="en-US">
                <a:ea typeface="新細明體" pitchFamily="18" charset="-120"/>
              </a:rPr>
              <a:t>另一個是我們也可以從回應中聽出孩子的生涯認同發展階段在哪裡</a:t>
            </a:r>
            <a:r>
              <a:rPr lang="en-US" altLang="zh-TW">
                <a:ea typeface="新細明體" pitchFamily="18" charset="-120"/>
              </a:rPr>
              <a:t>~</a:t>
            </a:r>
          </a:p>
          <a:p>
            <a:pPr>
              <a:spcBef>
                <a:spcPct val="0"/>
              </a:spcBef>
            </a:pPr>
            <a:r>
              <a:rPr lang="zh-TW" altLang="en-US">
                <a:ea typeface="新細明體" pitchFamily="18" charset="-120"/>
              </a:rPr>
              <a:t>什麼是生涯認同階段？這是心理學家馬西亞</a:t>
            </a:r>
            <a:r>
              <a:rPr lang="en-US" altLang="zh-TW">
                <a:ea typeface="新細明體" pitchFamily="18" charset="-120"/>
              </a:rPr>
              <a:t>(Marcia)</a:t>
            </a:r>
            <a:r>
              <a:rPr lang="zh-TW" altLang="en-US">
                <a:ea typeface="新細明體" pitchFamily="18" charset="-120"/>
              </a:rPr>
              <a:t>提出的理論</a:t>
            </a:r>
            <a:r>
              <a:rPr lang="en-US" altLang="zh-TW">
                <a:ea typeface="新細明體" pitchFamily="18" charset="-120"/>
              </a:rPr>
              <a:t>[</a:t>
            </a:r>
            <a:r>
              <a:rPr lang="zh-TW" altLang="en-US">
                <a:ea typeface="新細明體" pitchFamily="18" charset="-120"/>
              </a:rPr>
              <a:t>切換投影片</a:t>
            </a:r>
            <a:r>
              <a:rPr lang="en-US" altLang="zh-TW">
                <a:ea typeface="新細明體" pitchFamily="18" charset="-120"/>
              </a:rPr>
              <a:t>]</a:t>
            </a:r>
          </a:p>
          <a:p>
            <a:pPr>
              <a:spcBef>
                <a:spcPct val="0"/>
              </a:spcBef>
            </a:pPr>
            <a:endParaRPr lang="zh-TW" altLang="en-US">
              <a:ea typeface="新細明體" pitchFamily="18" charset="-120"/>
            </a:endParaRPr>
          </a:p>
        </p:txBody>
      </p:sp>
      <p:sp>
        <p:nvSpPr>
          <p:cNvPr id="241668" name="投影片編號版面配置區 3"/>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8B9F31A-F1F2-44C7-B3DE-D04A9F4F258D}" type="slidenum">
              <a:rPr kumimoji="1" lang="zh-TW" altLang="en-US" sz="1200" b="0" i="0" u="none" strike="noStrike" kern="1200" cap="none" spc="0" normalizeH="0" baseline="0" noProof="0">
                <a:ln>
                  <a:noFill/>
                </a:ln>
                <a:solidFill>
                  <a:srgbClr val="000000"/>
                </a:solidFill>
                <a:effectLst/>
                <a:uLnTx/>
                <a:uFillTx/>
                <a:latin typeface="Calibri" pitchFamily="34" charset="0"/>
                <a:ea typeface="新細明體" pitchFamily="18" charset="-120"/>
                <a:cs typeface="+mn-cs"/>
              </a:rPr>
              <a:pPr marL="0" marR="0" lvl="0" indent="0" algn="r" defTabSz="914400" rtl="0" eaLnBrk="1" fontAlgn="base" latinLnBrk="0" hangingPunct="1">
                <a:lnSpc>
                  <a:spcPct val="100000"/>
                </a:lnSpc>
                <a:spcBef>
                  <a:spcPct val="0"/>
                </a:spcBef>
                <a:spcAft>
                  <a:spcPct val="0"/>
                </a:spcAft>
                <a:buClrTx/>
                <a:buSzTx/>
                <a:buFontTx/>
                <a:buNone/>
                <a:tabLst/>
                <a:defRPr/>
              </a:pPr>
              <a:t>136</a:t>
            </a:fld>
            <a:endParaRPr kumimoji="1" lang="en-US" altLang="zh-TW" sz="1200" b="0" i="0" u="none" strike="noStrike" kern="1200" cap="none" spc="0" normalizeH="0" baseline="0" noProof="0">
              <a:ln>
                <a:noFill/>
              </a:ln>
              <a:solidFill>
                <a:srgbClr val="000000"/>
              </a:solidFill>
              <a:effectLst/>
              <a:uLnTx/>
              <a:uFillTx/>
              <a:latin typeface="Calibri" pitchFamily="34" charset="0"/>
              <a:ea typeface="新細明體" pitchFamily="18" charset="-120"/>
              <a:cs typeface="+mn-cs"/>
            </a:endParaRPr>
          </a:p>
        </p:txBody>
      </p:sp>
    </p:spTree>
    <p:extLst>
      <p:ext uri="{BB962C8B-B14F-4D97-AF65-F5344CB8AC3E}">
        <p14:creationId xmlns:p14="http://schemas.microsoft.com/office/powerpoint/2010/main" xmlns="" val="48714870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投影片影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61123" name="備忘稿版面配置區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TW" altLang="en-US"/>
          </a:p>
        </p:txBody>
      </p:sp>
      <p:sp>
        <p:nvSpPr>
          <p:cNvPr id="261124" name="投影片編號版面配置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29139BF4-D328-4D8E-8153-30FA730EEDD1}" type="slidenum">
              <a:rPr kumimoji="0" lang="zh-CN" altLang="en-US" smtClean="0">
                <a:ea typeface="SimSun" pitchFamily="2" charset="-122"/>
              </a:rPr>
              <a:pPr/>
              <a:t>137</a:t>
            </a:fld>
            <a:endParaRPr kumimoji="0" lang="en-US" altLang="zh-CN">
              <a:ea typeface="SimSun" pitchFamily="2" charset="-122"/>
            </a:endParaRPr>
          </a:p>
        </p:txBody>
      </p:sp>
    </p:spTree>
    <p:extLst>
      <p:ext uri="{BB962C8B-B14F-4D97-AF65-F5344CB8AC3E}">
        <p14:creationId xmlns:p14="http://schemas.microsoft.com/office/powerpoint/2010/main" xmlns="" val="287193416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投影片編號版面配置區 6"/>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4FEAB5B9-2353-416C-A2E1-1EDE0EFF380C}" type="slidenum">
              <a:rPr lang="zh-TW" altLang="en-US" smtClean="0">
                <a:ea typeface="SimSun" pitchFamily="2" charset="-122"/>
              </a:rPr>
              <a:pPr/>
              <a:t>143</a:t>
            </a:fld>
            <a:endParaRPr lang="en-US" altLang="zh-TW">
              <a:ea typeface="SimSun" pitchFamily="2" charset="-122"/>
            </a:endParaRPr>
          </a:p>
        </p:txBody>
      </p:sp>
      <p:sp>
        <p:nvSpPr>
          <p:cNvPr id="262147"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62148" name="備忘稿版面配置區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spcBef>
                <a:spcPct val="0"/>
              </a:spcBef>
            </a:pPr>
            <a:endParaRPr lang="zh-TW" altLang="en-US">
              <a:latin typeface="Arial" pitchFamily="34" charset="0"/>
            </a:endParaRPr>
          </a:p>
        </p:txBody>
      </p:sp>
      <p:sp>
        <p:nvSpPr>
          <p:cNvPr id="262149" name="投影片編號版面配置區 3"/>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293" tIns="45647" rIns="91293" bIns="45647" anchor="b"/>
          <a:lstStyle>
            <a:lvl1pPr defTabSz="911225">
              <a:defRPr kumimoji="1">
                <a:solidFill>
                  <a:schemeClr val="tx1"/>
                </a:solidFill>
                <a:latin typeface="Arial" pitchFamily="34" charset="0"/>
                <a:ea typeface="新細明體" pitchFamily="18" charset="-120"/>
              </a:defRPr>
            </a:lvl1pPr>
            <a:lvl2pPr marL="742950" indent="-285750" defTabSz="911225">
              <a:defRPr kumimoji="1">
                <a:solidFill>
                  <a:schemeClr val="tx1"/>
                </a:solidFill>
                <a:latin typeface="Arial" pitchFamily="34" charset="0"/>
                <a:ea typeface="新細明體" pitchFamily="18" charset="-120"/>
              </a:defRPr>
            </a:lvl2pPr>
            <a:lvl3pPr marL="1143000" indent="-228600" defTabSz="911225">
              <a:defRPr kumimoji="1">
                <a:solidFill>
                  <a:schemeClr val="tx1"/>
                </a:solidFill>
                <a:latin typeface="Arial" pitchFamily="34" charset="0"/>
                <a:ea typeface="新細明體" pitchFamily="18" charset="-120"/>
              </a:defRPr>
            </a:lvl3pPr>
            <a:lvl4pPr marL="1600200" indent="-228600" defTabSz="911225">
              <a:defRPr kumimoji="1">
                <a:solidFill>
                  <a:schemeClr val="tx1"/>
                </a:solidFill>
                <a:latin typeface="Arial" pitchFamily="34" charset="0"/>
                <a:ea typeface="新細明體" pitchFamily="18" charset="-120"/>
              </a:defRPr>
            </a:lvl4pPr>
            <a:lvl5pPr marL="2057400" indent="-228600" defTabSz="911225">
              <a:defRPr kumimoji="1">
                <a:solidFill>
                  <a:schemeClr val="tx1"/>
                </a:solidFill>
                <a:latin typeface="Arial" pitchFamily="34" charset="0"/>
                <a:ea typeface="新細明體" pitchFamily="18" charset="-120"/>
              </a:defRPr>
            </a:lvl5pPr>
            <a:lvl6pPr marL="2514600" indent="-228600" defTabSz="911225"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defTabSz="911225"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defTabSz="911225"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defTabSz="911225"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algn="r"/>
            <a:fld id="{5276D3CE-61D8-40B9-ABD8-DBAB874A1C08}" type="slidenum">
              <a:rPr kumimoji="0" lang="en-US" altLang="zh-TW" sz="1200">
                <a:latin typeface="Calibri" pitchFamily="34" charset="0"/>
              </a:rPr>
              <a:pPr algn="r"/>
              <a:t>143</a:t>
            </a:fld>
            <a:endParaRPr kumimoji="0" lang="en-US" altLang="zh-TW" sz="1200">
              <a:latin typeface="Calibri" pitchFamily="34" charset="0"/>
            </a:endParaRPr>
          </a:p>
        </p:txBody>
      </p:sp>
    </p:spTree>
    <p:extLst>
      <p:ext uri="{BB962C8B-B14F-4D97-AF65-F5344CB8AC3E}">
        <p14:creationId xmlns:p14="http://schemas.microsoft.com/office/powerpoint/2010/main" xmlns="" val="288303460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64195"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spcBef>
                <a:spcPct val="0"/>
              </a:spcBef>
            </a:pPr>
            <a:endParaRPr lang="en-US" altLang="zh-TW"/>
          </a:p>
        </p:txBody>
      </p:sp>
    </p:spTree>
    <p:extLst>
      <p:ext uri="{BB962C8B-B14F-4D97-AF65-F5344CB8AC3E}">
        <p14:creationId xmlns:p14="http://schemas.microsoft.com/office/powerpoint/2010/main" xmlns="" val="30999062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投影片影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97635" name="備忘稿版面配置區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kumimoji="1" lang="zh-TW" altLang="en-US"/>
              <a:t>所謂的優先免試就是公立高中「自行決定」是否先框列一些名額給區域內的國中</a:t>
            </a:r>
            <a:endParaRPr kumimoji="1" lang="en-US" altLang="zh-TW"/>
          </a:p>
          <a:p>
            <a:r>
              <a:rPr kumimoji="1" lang="zh-TW" altLang="en-US"/>
              <a:t>苗栗高中</a:t>
            </a:r>
            <a:r>
              <a:rPr kumimoji="1" lang="en-US" altLang="zh-TW"/>
              <a:t>9</a:t>
            </a:r>
            <a:r>
              <a:rPr kumimoji="1" lang="zh-TW" altLang="en-US"/>
              <a:t>成在地的孩子，假設開出三成的名額，按照歷年入學人數換算，例如給</a:t>
            </a:r>
            <a:r>
              <a:rPr kumimoji="1" lang="en-US" altLang="zh-TW"/>
              <a:t>A</a:t>
            </a:r>
            <a:r>
              <a:rPr kumimoji="1" lang="zh-TW" altLang="en-US"/>
              <a:t>校</a:t>
            </a:r>
            <a:r>
              <a:rPr kumimoji="1" lang="en-US" altLang="zh-TW"/>
              <a:t>5</a:t>
            </a:r>
            <a:r>
              <a:rPr kumimoji="1" lang="zh-TW" altLang="en-US"/>
              <a:t>個名額</a:t>
            </a:r>
            <a:r>
              <a:rPr kumimoji="1" lang="en-US" altLang="zh-TW"/>
              <a:t>…</a:t>
            </a:r>
          </a:p>
          <a:p>
            <a:r>
              <a:rPr kumimoji="1" lang="zh-TW" altLang="en-US"/>
              <a:t>如果</a:t>
            </a:r>
            <a:r>
              <a:rPr kumimoji="1" lang="en-US" altLang="zh-TW"/>
              <a:t>A</a:t>
            </a:r>
            <a:r>
              <a:rPr kumimoji="1" lang="zh-TW" altLang="en-US"/>
              <a:t>校有</a:t>
            </a:r>
            <a:r>
              <a:rPr kumimoji="1" lang="en-US" altLang="zh-TW"/>
              <a:t>10</a:t>
            </a:r>
            <a:r>
              <a:rPr kumimoji="1" lang="zh-TW" altLang="en-US"/>
              <a:t>個人要搶，那就是依照竹苗區的比序方式，但是就是</a:t>
            </a:r>
            <a:r>
              <a:rPr kumimoji="1" lang="en-US" altLang="zh-TW"/>
              <a:t>A</a:t>
            </a:r>
            <a:r>
              <a:rPr kumimoji="1" lang="zh-TW" altLang="en-US"/>
              <a:t>校的人自己比。</a:t>
            </a:r>
            <a:endParaRPr kumimoji="1" lang="en-US" altLang="zh-TW"/>
          </a:p>
          <a:p>
            <a:endParaRPr kumimoji="1" lang="en-US" altLang="zh-TW"/>
          </a:p>
          <a:p>
            <a:r>
              <a:rPr kumimoji="1" lang="en-US" altLang="zh-TW"/>
              <a:t>107</a:t>
            </a:r>
            <a:r>
              <a:rPr kumimoji="1" lang="zh-TW" altLang="en-US"/>
              <a:t>年是試辦，各學校可以自行決定。</a:t>
            </a:r>
            <a:endParaRPr kumimoji="1" lang="en-US" altLang="zh-TW"/>
          </a:p>
          <a:p>
            <a:endParaRPr kumimoji="1" lang="en-US" altLang="zh-TW"/>
          </a:p>
          <a:p>
            <a:r>
              <a:rPr kumimoji="1" lang="zh-TW" altLang="en-US"/>
              <a:t>基北、桃連、高雄</a:t>
            </a:r>
            <a:r>
              <a:rPr kumimoji="1" lang="en-US" altLang="zh-TW"/>
              <a:t>105</a:t>
            </a:r>
            <a:r>
              <a:rPr kumimoji="1" lang="zh-TW" altLang="en-US"/>
              <a:t>學年度已經辦理。</a:t>
            </a:r>
            <a:endParaRPr kumimoji="1" lang="en-US" altLang="zh-TW"/>
          </a:p>
          <a:p>
            <a:endParaRPr kumimoji="1" lang="en-US" altLang="zh-TW"/>
          </a:p>
          <a:p>
            <a:r>
              <a:rPr kumimoji="1" lang="zh-TW" altLang="en-US"/>
              <a:t>不採計在校成績（如段考）</a:t>
            </a:r>
            <a:endParaRPr kumimoji="1" lang="en-US" altLang="zh-TW"/>
          </a:p>
          <a:p>
            <a:endParaRPr kumimoji="1" lang="en-US" altLang="zh-TW"/>
          </a:p>
          <a:p>
            <a:r>
              <a:rPr kumimoji="1" lang="zh-TW" altLang="en-US"/>
              <a:t>以各國中的分配名額為限（有餘額時榴回全區免試名額）學生一樣在系統平台上填志願</a:t>
            </a:r>
            <a:r>
              <a:rPr kumimoji="1" lang="en-US" altLang="zh-TW"/>
              <a:t> </a:t>
            </a:r>
          </a:p>
          <a:p>
            <a:r>
              <a:rPr kumimoji="1" lang="zh-TW" altLang="en-US"/>
              <a:t>若該校報名人數超過分配名額的話要按照「竹苗區比序方式」進行比序決定錄取名單（不採計在校成績！）</a:t>
            </a:r>
          </a:p>
          <a:p>
            <a:endParaRPr kumimoji="1" lang="zh-TW" altLang="en-US"/>
          </a:p>
        </p:txBody>
      </p:sp>
      <p:sp>
        <p:nvSpPr>
          <p:cNvPr id="197636" name="投影片編號版面配置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02481FC6-1D9E-48F7-975E-28E283F03FD2}" type="slidenum">
              <a:rPr kumimoji="0" lang="zh-CN" altLang="en-US" smtClean="0">
                <a:ea typeface="SimSun" pitchFamily="2" charset="-122"/>
              </a:rPr>
              <a:pPr/>
              <a:t>13</a:t>
            </a:fld>
            <a:endParaRPr kumimoji="0" lang="en-US" altLang="zh-CN">
              <a:ea typeface="SimSun" pitchFamily="2" charset="-122"/>
            </a:endParaRPr>
          </a:p>
        </p:txBody>
      </p:sp>
    </p:spTree>
    <p:extLst>
      <p:ext uri="{BB962C8B-B14F-4D97-AF65-F5344CB8AC3E}">
        <p14:creationId xmlns:p14="http://schemas.microsoft.com/office/powerpoint/2010/main" xmlns="" val="22674802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投影片影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97635" name="備忘稿版面配置區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kumimoji="1" lang="zh-TW" altLang="en-US"/>
              <a:t>所謂的優先免試就是公立高中「自行決定」是否先框列一些名額給區域內的國中</a:t>
            </a:r>
            <a:endParaRPr kumimoji="1" lang="en-US" altLang="zh-TW"/>
          </a:p>
          <a:p>
            <a:r>
              <a:rPr kumimoji="1" lang="zh-TW" altLang="en-US"/>
              <a:t>苗栗高中</a:t>
            </a:r>
            <a:r>
              <a:rPr kumimoji="1" lang="en-US" altLang="zh-TW"/>
              <a:t>9</a:t>
            </a:r>
            <a:r>
              <a:rPr kumimoji="1" lang="zh-TW" altLang="en-US"/>
              <a:t>成在地的孩子，假設開出三成的名額，按照歷年入學人數換算，例如給</a:t>
            </a:r>
            <a:r>
              <a:rPr kumimoji="1" lang="en-US" altLang="zh-TW"/>
              <a:t>A</a:t>
            </a:r>
            <a:r>
              <a:rPr kumimoji="1" lang="zh-TW" altLang="en-US"/>
              <a:t>校</a:t>
            </a:r>
            <a:r>
              <a:rPr kumimoji="1" lang="en-US" altLang="zh-TW"/>
              <a:t>5</a:t>
            </a:r>
            <a:r>
              <a:rPr kumimoji="1" lang="zh-TW" altLang="en-US"/>
              <a:t>個名額</a:t>
            </a:r>
            <a:r>
              <a:rPr kumimoji="1" lang="en-US" altLang="zh-TW"/>
              <a:t>…</a:t>
            </a:r>
          </a:p>
          <a:p>
            <a:r>
              <a:rPr kumimoji="1" lang="zh-TW" altLang="en-US"/>
              <a:t>如果</a:t>
            </a:r>
            <a:r>
              <a:rPr kumimoji="1" lang="en-US" altLang="zh-TW"/>
              <a:t>A</a:t>
            </a:r>
            <a:r>
              <a:rPr kumimoji="1" lang="zh-TW" altLang="en-US"/>
              <a:t>校有</a:t>
            </a:r>
            <a:r>
              <a:rPr kumimoji="1" lang="en-US" altLang="zh-TW"/>
              <a:t>10</a:t>
            </a:r>
            <a:r>
              <a:rPr kumimoji="1" lang="zh-TW" altLang="en-US"/>
              <a:t>個人要搶，那就是依照竹苗區的比序方式，但是就是</a:t>
            </a:r>
            <a:r>
              <a:rPr kumimoji="1" lang="en-US" altLang="zh-TW"/>
              <a:t>A</a:t>
            </a:r>
            <a:r>
              <a:rPr kumimoji="1" lang="zh-TW" altLang="en-US"/>
              <a:t>校的人自己比。</a:t>
            </a:r>
            <a:endParaRPr kumimoji="1" lang="en-US" altLang="zh-TW"/>
          </a:p>
          <a:p>
            <a:endParaRPr kumimoji="1" lang="en-US" altLang="zh-TW"/>
          </a:p>
          <a:p>
            <a:r>
              <a:rPr kumimoji="1" lang="en-US" altLang="zh-TW"/>
              <a:t>107</a:t>
            </a:r>
            <a:r>
              <a:rPr kumimoji="1" lang="zh-TW" altLang="en-US"/>
              <a:t>年是試辦，各學校可以自行決定。</a:t>
            </a:r>
            <a:endParaRPr kumimoji="1" lang="en-US" altLang="zh-TW"/>
          </a:p>
          <a:p>
            <a:endParaRPr kumimoji="1" lang="en-US" altLang="zh-TW"/>
          </a:p>
          <a:p>
            <a:r>
              <a:rPr kumimoji="1" lang="zh-TW" altLang="en-US"/>
              <a:t>基北、桃連、高雄</a:t>
            </a:r>
            <a:r>
              <a:rPr kumimoji="1" lang="en-US" altLang="zh-TW"/>
              <a:t>105</a:t>
            </a:r>
            <a:r>
              <a:rPr kumimoji="1" lang="zh-TW" altLang="en-US"/>
              <a:t>學年度已經辦理。</a:t>
            </a:r>
            <a:endParaRPr kumimoji="1" lang="en-US" altLang="zh-TW"/>
          </a:p>
          <a:p>
            <a:endParaRPr kumimoji="1" lang="en-US" altLang="zh-TW"/>
          </a:p>
          <a:p>
            <a:r>
              <a:rPr kumimoji="1" lang="zh-TW" altLang="en-US"/>
              <a:t>不採計在校成績（如段考）</a:t>
            </a:r>
            <a:endParaRPr kumimoji="1" lang="en-US" altLang="zh-TW"/>
          </a:p>
          <a:p>
            <a:endParaRPr kumimoji="1" lang="en-US" altLang="zh-TW"/>
          </a:p>
          <a:p>
            <a:r>
              <a:rPr kumimoji="1" lang="zh-TW" altLang="en-US"/>
              <a:t>以各國中的分配名額為限（有餘額時榴回全區免試名額）學生一樣在系統平台上填志願</a:t>
            </a:r>
            <a:r>
              <a:rPr kumimoji="1" lang="en-US" altLang="zh-TW"/>
              <a:t> </a:t>
            </a:r>
          </a:p>
          <a:p>
            <a:r>
              <a:rPr kumimoji="1" lang="zh-TW" altLang="en-US"/>
              <a:t>若該校報名人數超過分配名額的話要按照「竹苗區比序方式」進行比序決定錄取名單（不採計在校成績！）</a:t>
            </a:r>
          </a:p>
          <a:p>
            <a:endParaRPr kumimoji="1" lang="zh-TW" altLang="en-US"/>
          </a:p>
        </p:txBody>
      </p:sp>
      <p:sp>
        <p:nvSpPr>
          <p:cNvPr id="197636" name="投影片編號版面配置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02481FC6-1D9E-48F7-975E-28E283F03FD2}" type="slidenum">
              <a:rPr kumimoji="0" lang="zh-CN" altLang="en-US" smtClean="0">
                <a:ea typeface="SimSun" pitchFamily="2" charset="-122"/>
              </a:rPr>
              <a:pPr/>
              <a:t>14</a:t>
            </a:fld>
            <a:endParaRPr kumimoji="0" lang="en-US" altLang="zh-CN">
              <a:ea typeface="SimSun" pitchFamily="2" charset="-122"/>
            </a:endParaRPr>
          </a:p>
        </p:txBody>
      </p:sp>
    </p:spTree>
    <p:extLst>
      <p:ext uri="{BB962C8B-B14F-4D97-AF65-F5344CB8AC3E}">
        <p14:creationId xmlns:p14="http://schemas.microsoft.com/office/powerpoint/2010/main" xmlns="" val="39113802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投影片影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97635" name="備忘稿版面配置區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kumimoji="1" lang="zh-TW" altLang="en-US"/>
              <a:t>所謂的優先免試就是公立高中「自行決定」是否先框列一些名額給區域內的國中</a:t>
            </a:r>
            <a:endParaRPr kumimoji="1" lang="en-US" altLang="zh-TW"/>
          </a:p>
          <a:p>
            <a:r>
              <a:rPr kumimoji="1" lang="zh-TW" altLang="en-US"/>
              <a:t>苗栗高中</a:t>
            </a:r>
            <a:r>
              <a:rPr kumimoji="1" lang="en-US" altLang="zh-TW"/>
              <a:t>9</a:t>
            </a:r>
            <a:r>
              <a:rPr kumimoji="1" lang="zh-TW" altLang="en-US"/>
              <a:t>成在地的孩子，假設開出三成的名額，按照歷年入學人數換算，例如給</a:t>
            </a:r>
            <a:r>
              <a:rPr kumimoji="1" lang="en-US" altLang="zh-TW"/>
              <a:t>A</a:t>
            </a:r>
            <a:r>
              <a:rPr kumimoji="1" lang="zh-TW" altLang="en-US"/>
              <a:t>校</a:t>
            </a:r>
            <a:r>
              <a:rPr kumimoji="1" lang="en-US" altLang="zh-TW"/>
              <a:t>5</a:t>
            </a:r>
            <a:r>
              <a:rPr kumimoji="1" lang="zh-TW" altLang="en-US"/>
              <a:t>個名額</a:t>
            </a:r>
            <a:r>
              <a:rPr kumimoji="1" lang="en-US" altLang="zh-TW"/>
              <a:t>…</a:t>
            </a:r>
          </a:p>
          <a:p>
            <a:r>
              <a:rPr kumimoji="1" lang="zh-TW" altLang="en-US"/>
              <a:t>如果</a:t>
            </a:r>
            <a:r>
              <a:rPr kumimoji="1" lang="en-US" altLang="zh-TW"/>
              <a:t>A</a:t>
            </a:r>
            <a:r>
              <a:rPr kumimoji="1" lang="zh-TW" altLang="en-US"/>
              <a:t>校有</a:t>
            </a:r>
            <a:r>
              <a:rPr kumimoji="1" lang="en-US" altLang="zh-TW"/>
              <a:t>10</a:t>
            </a:r>
            <a:r>
              <a:rPr kumimoji="1" lang="zh-TW" altLang="en-US"/>
              <a:t>個人要搶，那就是依照竹苗區的比序方式，但是就是</a:t>
            </a:r>
            <a:r>
              <a:rPr kumimoji="1" lang="en-US" altLang="zh-TW"/>
              <a:t>A</a:t>
            </a:r>
            <a:r>
              <a:rPr kumimoji="1" lang="zh-TW" altLang="en-US"/>
              <a:t>校的人自己比。</a:t>
            </a:r>
            <a:endParaRPr kumimoji="1" lang="en-US" altLang="zh-TW"/>
          </a:p>
          <a:p>
            <a:endParaRPr kumimoji="1" lang="en-US" altLang="zh-TW"/>
          </a:p>
          <a:p>
            <a:r>
              <a:rPr kumimoji="1" lang="en-US" altLang="zh-TW"/>
              <a:t>107</a:t>
            </a:r>
            <a:r>
              <a:rPr kumimoji="1" lang="zh-TW" altLang="en-US"/>
              <a:t>年是試辦，各學校可以自行決定。</a:t>
            </a:r>
            <a:endParaRPr kumimoji="1" lang="en-US" altLang="zh-TW"/>
          </a:p>
          <a:p>
            <a:endParaRPr kumimoji="1" lang="en-US" altLang="zh-TW"/>
          </a:p>
          <a:p>
            <a:r>
              <a:rPr kumimoji="1" lang="zh-TW" altLang="en-US"/>
              <a:t>基北、桃連、高雄</a:t>
            </a:r>
            <a:r>
              <a:rPr kumimoji="1" lang="en-US" altLang="zh-TW"/>
              <a:t>105</a:t>
            </a:r>
            <a:r>
              <a:rPr kumimoji="1" lang="zh-TW" altLang="en-US"/>
              <a:t>學年度已經辦理。</a:t>
            </a:r>
            <a:endParaRPr kumimoji="1" lang="en-US" altLang="zh-TW"/>
          </a:p>
          <a:p>
            <a:endParaRPr kumimoji="1" lang="en-US" altLang="zh-TW"/>
          </a:p>
          <a:p>
            <a:r>
              <a:rPr kumimoji="1" lang="zh-TW" altLang="en-US"/>
              <a:t>不採計在校成績（如段考）</a:t>
            </a:r>
            <a:endParaRPr kumimoji="1" lang="en-US" altLang="zh-TW"/>
          </a:p>
          <a:p>
            <a:endParaRPr kumimoji="1" lang="en-US" altLang="zh-TW"/>
          </a:p>
          <a:p>
            <a:r>
              <a:rPr kumimoji="1" lang="zh-TW" altLang="en-US"/>
              <a:t>以各國中的分配名額為限（有餘額時榴回全區免試名額）學生一樣在系統平台上填志願</a:t>
            </a:r>
            <a:r>
              <a:rPr kumimoji="1" lang="en-US" altLang="zh-TW"/>
              <a:t> </a:t>
            </a:r>
          </a:p>
          <a:p>
            <a:r>
              <a:rPr kumimoji="1" lang="zh-TW" altLang="en-US"/>
              <a:t>若該校報名人數超過分配名額的話要按照「竹苗區比序方式」進行比序決定錄取名單（不採計在校成績！）</a:t>
            </a:r>
          </a:p>
          <a:p>
            <a:endParaRPr kumimoji="1" lang="zh-TW" altLang="en-US"/>
          </a:p>
        </p:txBody>
      </p:sp>
      <p:sp>
        <p:nvSpPr>
          <p:cNvPr id="197636" name="投影片編號版面配置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02481FC6-1D9E-48F7-975E-28E283F03FD2}" type="slidenum">
              <a:rPr kumimoji="0" lang="zh-CN" altLang="en-US" smtClean="0">
                <a:ea typeface="SimSun" pitchFamily="2" charset="-122"/>
              </a:rPr>
              <a:pPr/>
              <a:t>15</a:t>
            </a:fld>
            <a:endParaRPr kumimoji="0" lang="en-US" altLang="zh-CN">
              <a:ea typeface="SimSun" pitchFamily="2" charset="-122"/>
            </a:endParaRPr>
          </a:p>
        </p:txBody>
      </p:sp>
    </p:spTree>
    <p:extLst>
      <p:ext uri="{BB962C8B-B14F-4D97-AF65-F5344CB8AC3E}">
        <p14:creationId xmlns:p14="http://schemas.microsoft.com/office/powerpoint/2010/main" xmlns="" val="35517392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投影片影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97635" name="備忘稿版面配置區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kumimoji="1" lang="zh-TW" altLang="en-US"/>
              <a:t>所謂的優先免試就是公立高中「自行決定」是否先框列一些名額給區域內的國中</a:t>
            </a:r>
            <a:endParaRPr kumimoji="1" lang="en-US" altLang="zh-TW"/>
          </a:p>
          <a:p>
            <a:r>
              <a:rPr kumimoji="1" lang="zh-TW" altLang="en-US"/>
              <a:t>苗栗高中</a:t>
            </a:r>
            <a:r>
              <a:rPr kumimoji="1" lang="en-US" altLang="zh-TW"/>
              <a:t>9</a:t>
            </a:r>
            <a:r>
              <a:rPr kumimoji="1" lang="zh-TW" altLang="en-US"/>
              <a:t>成在地的孩子，假設開出三成的名額，按照歷年入學人數換算，例如給</a:t>
            </a:r>
            <a:r>
              <a:rPr kumimoji="1" lang="en-US" altLang="zh-TW"/>
              <a:t>A</a:t>
            </a:r>
            <a:r>
              <a:rPr kumimoji="1" lang="zh-TW" altLang="en-US"/>
              <a:t>校</a:t>
            </a:r>
            <a:r>
              <a:rPr kumimoji="1" lang="en-US" altLang="zh-TW"/>
              <a:t>5</a:t>
            </a:r>
            <a:r>
              <a:rPr kumimoji="1" lang="zh-TW" altLang="en-US"/>
              <a:t>個名額</a:t>
            </a:r>
            <a:r>
              <a:rPr kumimoji="1" lang="en-US" altLang="zh-TW"/>
              <a:t>…</a:t>
            </a:r>
          </a:p>
          <a:p>
            <a:r>
              <a:rPr kumimoji="1" lang="zh-TW" altLang="en-US"/>
              <a:t>如果</a:t>
            </a:r>
            <a:r>
              <a:rPr kumimoji="1" lang="en-US" altLang="zh-TW"/>
              <a:t>A</a:t>
            </a:r>
            <a:r>
              <a:rPr kumimoji="1" lang="zh-TW" altLang="en-US"/>
              <a:t>校有</a:t>
            </a:r>
            <a:r>
              <a:rPr kumimoji="1" lang="en-US" altLang="zh-TW"/>
              <a:t>10</a:t>
            </a:r>
            <a:r>
              <a:rPr kumimoji="1" lang="zh-TW" altLang="en-US"/>
              <a:t>個人要搶，那就是依照竹苗區的比序方式，但是就是</a:t>
            </a:r>
            <a:r>
              <a:rPr kumimoji="1" lang="en-US" altLang="zh-TW"/>
              <a:t>A</a:t>
            </a:r>
            <a:r>
              <a:rPr kumimoji="1" lang="zh-TW" altLang="en-US"/>
              <a:t>校的人自己比。</a:t>
            </a:r>
            <a:endParaRPr kumimoji="1" lang="en-US" altLang="zh-TW"/>
          </a:p>
          <a:p>
            <a:endParaRPr kumimoji="1" lang="en-US" altLang="zh-TW"/>
          </a:p>
          <a:p>
            <a:r>
              <a:rPr kumimoji="1" lang="en-US" altLang="zh-TW"/>
              <a:t>107</a:t>
            </a:r>
            <a:r>
              <a:rPr kumimoji="1" lang="zh-TW" altLang="en-US"/>
              <a:t>年是試辦，各學校可以自行決定。</a:t>
            </a:r>
            <a:endParaRPr kumimoji="1" lang="en-US" altLang="zh-TW"/>
          </a:p>
          <a:p>
            <a:endParaRPr kumimoji="1" lang="en-US" altLang="zh-TW"/>
          </a:p>
          <a:p>
            <a:r>
              <a:rPr kumimoji="1" lang="zh-TW" altLang="en-US"/>
              <a:t>基北、桃連、高雄</a:t>
            </a:r>
            <a:r>
              <a:rPr kumimoji="1" lang="en-US" altLang="zh-TW"/>
              <a:t>105</a:t>
            </a:r>
            <a:r>
              <a:rPr kumimoji="1" lang="zh-TW" altLang="en-US"/>
              <a:t>學年度已經辦理。</a:t>
            </a:r>
            <a:endParaRPr kumimoji="1" lang="en-US" altLang="zh-TW"/>
          </a:p>
          <a:p>
            <a:endParaRPr kumimoji="1" lang="en-US" altLang="zh-TW"/>
          </a:p>
          <a:p>
            <a:r>
              <a:rPr kumimoji="1" lang="zh-TW" altLang="en-US"/>
              <a:t>不採計在校成績（如段考）</a:t>
            </a:r>
            <a:endParaRPr kumimoji="1" lang="en-US" altLang="zh-TW"/>
          </a:p>
          <a:p>
            <a:endParaRPr kumimoji="1" lang="en-US" altLang="zh-TW"/>
          </a:p>
          <a:p>
            <a:r>
              <a:rPr kumimoji="1" lang="zh-TW" altLang="en-US"/>
              <a:t>以各國中的分配名額為限（有餘額時榴回全區免試名額）學生一樣在系統平台上填志願</a:t>
            </a:r>
            <a:r>
              <a:rPr kumimoji="1" lang="en-US" altLang="zh-TW"/>
              <a:t> </a:t>
            </a:r>
          </a:p>
          <a:p>
            <a:r>
              <a:rPr kumimoji="1" lang="zh-TW" altLang="en-US"/>
              <a:t>若該校報名人數超過分配名額的話要按照「竹苗區比序方式」進行比序決定錄取名單（不採計在校成績！）</a:t>
            </a:r>
          </a:p>
          <a:p>
            <a:endParaRPr kumimoji="1" lang="zh-TW" altLang="en-US"/>
          </a:p>
        </p:txBody>
      </p:sp>
      <p:sp>
        <p:nvSpPr>
          <p:cNvPr id="197636" name="投影片編號版面配置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02481FC6-1D9E-48F7-975E-28E283F03FD2}" type="slidenum">
              <a:rPr kumimoji="0" lang="zh-CN" altLang="en-US" smtClean="0">
                <a:ea typeface="SimSun" pitchFamily="2" charset="-122"/>
              </a:rPr>
              <a:pPr/>
              <a:t>16</a:t>
            </a:fld>
            <a:endParaRPr kumimoji="0" lang="en-US" altLang="zh-CN">
              <a:ea typeface="SimSun" pitchFamily="2" charset="-122"/>
            </a:endParaRPr>
          </a:p>
        </p:txBody>
      </p:sp>
    </p:spTree>
    <p:extLst>
      <p:ext uri="{BB962C8B-B14F-4D97-AF65-F5344CB8AC3E}">
        <p14:creationId xmlns:p14="http://schemas.microsoft.com/office/powerpoint/2010/main" xmlns="" val="16145512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1.xml"/><Relationship Id="rId4" Type="http://schemas.openxmlformats.org/officeDocument/2006/relationships/image" Target="../media/image12.png"/></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1.xml"/><Relationship Id="rId4" Type="http://schemas.openxmlformats.org/officeDocument/2006/relationships/image" Target="../media/image12.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1.xml"/><Relationship Id="rId4" Type="http://schemas.openxmlformats.org/officeDocument/2006/relationships/image" Target="../media/image12.png"/></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1.xml"/><Relationship Id="rId4" Type="http://schemas.openxmlformats.org/officeDocument/2006/relationships/image" Target="../media/image12.png"/></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1.xml"/><Relationship Id="rId4" Type="http://schemas.openxmlformats.org/officeDocument/2006/relationships/image" Target="../media/image12.png"/></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Master" Target="../slideMasters/slideMaster11.xml"/><Relationship Id="rId6" Type="http://schemas.openxmlformats.org/officeDocument/2006/relationships/image" Target="../media/image10.png"/><Relationship Id="rId5" Type="http://schemas.openxmlformats.org/officeDocument/2006/relationships/image" Target="../media/image15.png"/><Relationship Id="rId4" Type="http://schemas.openxmlformats.org/officeDocument/2006/relationships/image" Target="../media/image14.png"/></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3.xml"/><Relationship Id="rId4" Type="http://schemas.openxmlformats.org/officeDocument/2006/relationships/image" Target="../media/image12.png"/></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3.xml"/><Relationship Id="rId4" Type="http://schemas.openxmlformats.org/officeDocument/2006/relationships/image" Target="../media/image12.png"/></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3.xml"/><Relationship Id="rId4" Type="http://schemas.openxmlformats.org/officeDocument/2006/relationships/image" Target="../media/image12.png"/></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3.xml"/><Relationship Id="rId4" Type="http://schemas.openxmlformats.org/officeDocument/2006/relationships/image" Target="../media/image12.png"/></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3.xml"/><Relationship Id="rId4" Type="http://schemas.openxmlformats.org/officeDocument/2006/relationships/image" Target="../media/image12.png"/></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Master" Target="../slideMasters/slideMaster13.xml"/><Relationship Id="rId6" Type="http://schemas.openxmlformats.org/officeDocument/2006/relationships/image" Target="../media/image10.png"/><Relationship Id="rId5" Type="http://schemas.openxmlformats.org/officeDocument/2006/relationships/image" Target="../media/image15.png"/><Relationship Id="rId4" Type="http://schemas.openxmlformats.org/officeDocument/2006/relationships/image" Target="../media/image14.png"/></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0.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p:cNvPicPr>
            <a:picLocks noChangeAspect="1"/>
          </p:cNvPicPr>
          <p:nvPr userDrawn="1"/>
        </p:nvPicPr>
        <p:blipFill>
          <a:blip r:embed="rId2" cstate="print">
            <a:extLst>
              <a:ext uri="{28A0092B-C50C-407E-A947-70E740481C1C}">
                <a14:useLocalDpi xmlns:a14="http://schemas.microsoft.com/office/drawing/2010/main" xmlns=""/>
              </a:ext>
            </a:extLst>
          </a:blip>
          <a:srcRect/>
          <a:stretch>
            <a:fillRect/>
          </a:stretch>
        </p:blipFill>
        <p:spPr bwMode="auto">
          <a:xfrm>
            <a:off x="0" y="-6350"/>
            <a:ext cx="12192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ctrTitle"/>
          </p:nvPr>
        </p:nvSpPr>
        <p:spPr>
          <a:xfrm>
            <a:off x="869796" y="4003802"/>
            <a:ext cx="10363200" cy="1470025"/>
          </a:xfrm>
        </p:spPr>
        <p:txBody>
          <a:bodyPr/>
          <a:lstStyle>
            <a:lvl1pPr>
              <a:defRPr sz="4000" b="1">
                <a:solidFill>
                  <a:schemeClr val="tx2"/>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1828800" y="5235463"/>
            <a:ext cx="8534400" cy="1752600"/>
          </a:xfrm>
        </p:spPr>
        <p:txBody>
          <a:bodyPr/>
          <a:lstStyle>
            <a:lvl1pPr marL="0" indent="0" algn="ctr">
              <a:buNone/>
              <a:defRPr sz="1600">
                <a:solidFill>
                  <a:schemeClr val="bg2">
                    <a:lumMod val="10000"/>
                  </a:schemeClr>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5" name="Rectangle 4"/>
          <p:cNvSpPr>
            <a:spLocks noGrp="1" noChangeArrowheads="1"/>
          </p:cNvSpPr>
          <p:nvPr>
            <p:ph type="dt" sz="half" idx="10"/>
          </p:nvPr>
        </p:nvSpPr>
        <p:spPr/>
        <p:txBody>
          <a:bodyPr/>
          <a:lstStyle>
            <a:lvl1pPr>
              <a:defRPr>
                <a:ea typeface="SimSun" panose="02010600030101010101" pitchFamily="2" charset="-122"/>
              </a:defRPr>
            </a:lvl1pPr>
          </a:lstStyle>
          <a:p>
            <a:pPr>
              <a:defRPr/>
            </a:pPr>
            <a:endParaRPr lang="en-GB"/>
          </a:p>
        </p:txBody>
      </p:sp>
      <p:sp>
        <p:nvSpPr>
          <p:cNvPr id="6" name="Rectangle 5"/>
          <p:cNvSpPr>
            <a:spLocks noGrp="1" noChangeArrowheads="1"/>
          </p:cNvSpPr>
          <p:nvPr>
            <p:ph type="ftr" sz="quarter" idx="11"/>
          </p:nvPr>
        </p:nvSpPr>
        <p:spPr>
          <a:xfrm>
            <a:off x="4165600" y="92075"/>
            <a:ext cx="3860800" cy="476250"/>
          </a:xfrm>
        </p:spPr>
        <p:txBody>
          <a:bodyPr/>
          <a:lstStyle>
            <a:lvl1pPr>
              <a:defRPr>
                <a:ea typeface="SimSun" panose="02010600030101010101" pitchFamily="2" charset="-122"/>
              </a:defRPr>
            </a:lvl1pPr>
          </a:lstStyle>
          <a:p>
            <a:pPr>
              <a:defRPr/>
            </a:pPr>
            <a:endParaRPr lang="en-GB"/>
          </a:p>
        </p:txBody>
      </p:sp>
      <p:sp>
        <p:nvSpPr>
          <p:cNvPr id="7" name="Rectangle 6"/>
          <p:cNvSpPr>
            <a:spLocks noGrp="1" noChangeArrowheads="1"/>
          </p:cNvSpPr>
          <p:nvPr>
            <p:ph type="sldNum" sz="quarter" idx="12"/>
          </p:nvPr>
        </p:nvSpPr>
        <p:spPr/>
        <p:txBody>
          <a:bodyPr/>
          <a:lstStyle>
            <a:lvl1pPr>
              <a:defRPr/>
            </a:lvl1pPr>
          </a:lstStyle>
          <a:p>
            <a:pPr>
              <a:defRPr/>
            </a:pPr>
            <a:fld id="{B818A4A7-D925-4464-AF41-CE58879CB3AC}" type="slidenum">
              <a:rPr lang="en-GB" altLang="en-US"/>
              <a:pPr>
                <a:defRPr/>
              </a:pPr>
              <a:t>‹#›</a:t>
            </a:fld>
            <a:endParaRPr lang="en-GB" altLang="en-US"/>
          </a:p>
        </p:txBody>
      </p:sp>
    </p:spTree>
    <p:extLst>
      <p:ext uri="{BB962C8B-B14F-4D97-AF65-F5344CB8AC3E}">
        <p14:creationId xmlns:p14="http://schemas.microsoft.com/office/powerpoint/2010/main" xmlns="" val="3214004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73"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3"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4"/>
          <p:cNvSpPr>
            <a:spLocks noGrp="1" noChangeArrowheads="1"/>
          </p:cNvSpPr>
          <p:nvPr>
            <p:ph type="dt" sz="half" idx="10"/>
          </p:nvPr>
        </p:nvSpPr>
        <p:spPr/>
        <p:txBody>
          <a:bodyPr/>
          <a:lstStyle>
            <a:lvl1pPr>
              <a:defRPr>
                <a:ea typeface="SimSun" panose="02010600030101010101" pitchFamily="2" charset="-122"/>
              </a:defRPr>
            </a:lvl1pPr>
          </a:lstStyle>
          <a:p>
            <a:pPr>
              <a:defRPr/>
            </a:pPr>
            <a:endParaRPr lang="en-GB"/>
          </a:p>
        </p:txBody>
      </p:sp>
      <p:sp>
        <p:nvSpPr>
          <p:cNvPr id="8" name="Rectangle 5"/>
          <p:cNvSpPr>
            <a:spLocks noGrp="1" noChangeArrowheads="1"/>
          </p:cNvSpPr>
          <p:nvPr>
            <p:ph type="ftr" sz="quarter" idx="11"/>
          </p:nvPr>
        </p:nvSpPr>
        <p:spPr/>
        <p:txBody>
          <a:bodyPr/>
          <a:lstStyle>
            <a:lvl1pPr>
              <a:defRPr>
                <a:ea typeface="SimSun" panose="02010600030101010101" pitchFamily="2" charset="-122"/>
              </a:defRPr>
            </a:lvl1pPr>
          </a:lstStyle>
          <a:p>
            <a:pPr>
              <a:defRPr/>
            </a:pPr>
            <a:endParaRPr lang="en-GB"/>
          </a:p>
        </p:txBody>
      </p:sp>
      <p:sp>
        <p:nvSpPr>
          <p:cNvPr id="9" name="Rectangle 6"/>
          <p:cNvSpPr>
            <a:spLocks noGrp="1" noChangeArrowheads="1"/>
          </p:cNvSpPr>
          <p:nvPr>
            <p:ph type="sldNum" sz="quarter" idx="12"/>
          </p:nvPr>
        </p:nvSpPr>
        <p:spPr/>
        <p:txBody>
          <a:bodyPr/>
          <a:lstStyle>
            <a:lvl1pPr>
              <a:defRPr/>
            </a:lvl1pPr>
          </a:lstStyle>
          <a:p>
            <a:pPr>
              <a:defRPr/>
            </a:pPr>
            <a:fld id="{69454796-6886-42F8-B978-7A2402A15E3E}" type="slidenum">
              <a:rPr lang="en-GB" altLang="en-US"/>
              <a:pPr>
                <a:defRPr/>
              </a:pPr>
              <a:t>‹#›</a:t>
            </a:fld>
            <a:endParaRPr lang="en-GB" altLang="en-US"/>
          </a:p>
        </p:txBody>
      </p:sp>
    </p:spTree>
    <p:extLst>
      <p:ext uri="{BB962C8B-B14F-4D97-AF65-F5344CB8AC3E}">
        <p14:creationId xmlns:p14="http://schemas.microsoft.com/office/powerpoint/2010/main" xmlns="" val="3058283573"/>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节标题">
    <p:bg>
      <p:bgPr>
        <a:solidFill>
          <a:schemeClr val="accent1"/>
        </a:solidFill>
        <a:effectLst/>
      </p:bgPr>
    </p:bg>
    <p:spTree>
      <p:nvGrpSpPr>
        <p:cNvPr id="1" name=""/>
        <p:cNvGrpSpPr/>
        <p:nvPr/>
      </p:nvGrpSpPr>
      <p:grpSpPr>
        <a:xfrm>
          <a:off x="0" y="0"/>
          <a:ext cx="0" cy="0"/>
          <a:chOff x="0" y="0"/>
          <a:chExt cx="0" cy="0"/>
        </a:xfrm>
      </p:grpSpPr>
      <p:grpSp>
        <p:nvGrpSpPr>
          <p:cNvPr id="12" name="组合 11"/>
          <p:cNvGrpSpPr/>
          <p:nvPr/>
        </p:nvGrpSpPr>
        <p:grpSpPr>
          <a:xfrm>
            <a:off x="0" y="0"/>
            <a:ext cx="12273808" cy="6858000"/>
            <a:chOff x="0" y="0"/>
            <a:chExt cx="9205356" cy="5143500"/>
          </a:xfrm>
        </p:grpSpPr>
        <p:sp>
          <p:nvSpPr>
            <p:cNvPr id="11" name="矩形 10"/>
            <p:cNvSpPr/>
            <p:nvPr userDrawn="1"/>
          </p:nvSpPr>
          <p:spPr>
            <a:xfrm>
              <a:off x="0" y="0"/>
              <a:ext cx="914400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userDrawn="1"/>
          </p:nvGrpSpPr>
          <p:grpSpPr>
            <a:xfrm>
              <a:off x="152400" y="100680"/>
              <a:ext cx="9052956" cy="4991467"/>
              <a:chOff x="152400" y="100680"/>
              <a:chExt cx="9052956" cy="4991467"/>
            </a:xfrm>
          </p:grpSpPr>
          <p:sp>
            <p:nvSpPr>
              <p:cNvPr id="4" name="矩形 3"/>
              <p:cNvSpPr/>
              <p:nvPr userDrawn="1"/>
            </p:nvSpPr>
            <p:spPr>
              <a:xfrm>
                <a:off x="152400" y="209550"/>
                <a:ext cx="8839200" cy="4800600"/>
              </a:xfrm>
              <a:prstGeom prst="rect">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2" cstate="email">
                <a:extLst>
                  <a:ext uri="{28A0092B-C50C-407E-A947-70E740481C1C}">
                    <a14:useLocalDpi xmlns:a14="http://schemas.microsoft.com/office/drawing/2010/main" xmlns=""/>
                  </a:ext>
                </a:extLst>
              </a:blip>
              <a:stretch>
                <a:fillRect/>
              </a:stretch>
            </p:blipFill>
            <p:spPr>
              <a:xfrm rot="12237553" flipH="1">
                <a:off x="8332477" y="100680"/>
                <a:ext cx="872879" cy="924706"/>
              </a:xfrm>
              <a:prstGeom prst="rect">
                <a:avLst/>
              </a:prstGeom>
            </p:spPr>
          </p:pic>
          <p:grpSp>
            <p:nvGrpSpPr>
              <p:cNvPr id="2" name="组合 1"/>
              <p:cNvGrpSpPr/>
              <p:nvPr userDrawn="1"/>
            </p:nvGrpSpPr>
            <p:grpSpPr>
              <a:xfrm>
                <a:off x="195471" y="4128820"/>
                <a:ext cx="1814393" cy="963327"/>
                <a:chOff x="195471" y="4128820"/>
                <a:chExt cx="1814393" cy="963327"/>
              </a:xfrm>
            </p:grpSpPr>
            <p:pic>
              <p:nvPicPr>
                <p:cNvPr id="6" name="图片 5"/>
                <p:cNvPicPr>
                  <a:picLocks noChangeAspect="1"/>
                </p:cNvPicPr>
                <p:nvPr userDrawn="1"/>
              </p:nvPicPr>
              <p:blipFill>
                <a:blip r:embed="rId3" cstate="email">
                  <a:extLst>
                    <a:ext uri="{28A0092B-C50C-407E-A947-70E740481C1C}">
                      <a14:useLocalDpi xmlns:a14="http://schemas.microsoft.com/office/drawing/2010/main" xmlns=""/>
                    </a:ext>
                  </a:extLst>
                </a:blip>
                <a:stretch>
                  <a:fillRect/>
                </a:stretch>
              </p:blipFill>
              <p:spPr>
                <a:xfrm>
                  <a:off x="195471" y="4128820"/>
                  <a:ext cx="1328529" cy="963327"/>
                </a:xfrm>
                <a:prstGeom prst="rect">
                  <a:avLst/>
                </a:prstGeom>
              </p:spPr>
            </p:pic>
            <p:pic>
              <p:nvPicPr>
                <p:cNvPr id="9" name="图片 8"/>
                <p:cNvPicPr>
                  <a:picLocks noChangeAspect="1"/>
                </p:cNvPicPr>
                <p:nvPr userDrawn="1"/>
              </p:nvPicPr>
              <p:blipFill>
                <a:blip r:embed="rId4" cstate="email">
                  <a:extLst>
                    <a:ext uri="{28A0092B-C50C-407E-A947-70E740481C1C}">
                      <a14:useLocalDpi xmlns:a14="http://schemas.microsoft.com/office/drawing/2010/main" xmlns=""/>
                    </a:ext>
                  </a:extLst>
                </a:blip>
                <a:stretch>
                  <a:fillRect/>
                </a:stretch>
              </p:blipFill>
              <p:spPr>
                <a:xfrm rot="1555024">
                  <a:off x="1483296" y="4370791"/>
                  <a:ext cx="526568" cy="632280"/>
                </a:xfrm>
                <a:prstGeom prst="rect">
                  <a:avLst/>
                </a:prstGeom>
              </p:spPr>
            </p:pic>
          </p:grpSp>
        </p:grpSp>
      </p:grpSp>
      <p:sp>
        <p:nvSpPr>
          <p:cNvPr id="7" name="文本框 6"/>
          <p:cNvSpPr txBox="1"/>
          <p:nvPr/>
        </p:nvSpPr>
        <p:spPr>
          <a:xfrm>
            <a:off x="304801" y="381001"/>
            <a:ext cx="2031325" cy="461665"/>
          </a:xfrm>
          <a:prstGeom prst="rect">
            <a:avLst/>
          </a:prstGeom>
          <a:noFill/>
        </p:spPr>
        <p:txBody>
          <a:bodyPr wrap="none" rtlCol="0">
            <a:spAutoFit/>
          </a:bodyPr>
          <a:lstStyle/>
          <a:p>
            <a:r>
              <a:rPr lang="zh-CN" altLang="en-US" sz="2400" dirty="0"/>
              <a:t>教育教学分析</a:t>
            </a:r>
          </a:p>
        </p:txBody>
      </p:sp>
    </p:spTree>
    <p:extLst>
      <p:ext uri="{BB962C8B-B14F-4D97-AF65-F5344CB8AC3E}">
        <p14:creationId xmlns:p14="http://schemas.microsoft.com/office/powerpoint/2010/main" xmlns="" val="502196929"/>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5_节标题">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0" y="0"/>
            <a:ext cx="12273808" cy="6858000"/>
            <a:chOff x="0" y="0"/>
            <a:chExt cx="9205356" cy="5143500"/>
          </a:xfrm>
        </p:grpSpPr>
        <p:sp>
          <p:nvSpPr>
            <p:cNvPr id="4" name="矩形 3"/>
            <p:cNvSpPr/>
            <p:nvPr userDrawn="1"/>
          </p:nvSpPr>
          <p:spPr>
            <a:xfrm>
              <a:off x="0" y="0"/>
              <a:ext cx="914400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userDrawn="1"/>
          </p:nvGrpSpPr>
          <p:grpSpPr>
            <a:xfrm>
              <a:off x="152400" y="100680"/>
              <a:ext cx="9052956" cy="4991467"/>
              <a:chOff x="152400" y="100680"/>
              <a:chExt cx="9052956" cy="4991467"/>
            </a:xfrm>
          </p:grpSpPr>
          <p:sp>
            <p:nvSpPr>
              <p:cNvPr id="6" name="矩形 5"/>
              <p:cNvSpPr/>
              <p:nvPr userDrawn="1"/>
            </p:nvSpPr>
            <p:spPr>
              <a:xfrm>
                <a:off x="152400" y="209550"/>
                <a:ext cx="8839200" cy="4800600"/>
              </a:xfrm>
              <a:prstGeom prst="rect">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2" cstate="email">
                <a:extLst>
                  <a:ext uri="{28A0092B-C50C-407E-A947-70E740481C1C}">
                    <a14:useLocalDpi xmlns:a14="http://schemas.microsoft.com/office/drawing/2010/main" xmlns=""/>
                  </a:ext>
                </a:extLst>
              </a:blip>
              <a:stretch>
                <a:fillRect/>
              </a:stretch>
            </p:blipFill>
            <p:spPr>
              <a:xfrm rot="12237553" flipH="1">
                <a:off x="8332477" y="100680"/>
                <a:ext cx="872879" cy="924706"/>
              </a:xfrm>
              <a:prstGeom prst="rect">
                <a:avLst/>
              </a:prstGeom>
            </p:spPr>
          </p:pic>
          <p:grpSp>
            <p:nvGrpSpPr>
              <p:cNvPr id="9" name="组合 8"/>
              <p:cNvGrpSpPr/>
              <p:nvPr userDrawn="1"/>
            </p:nvGrpSpPr>
            <p:grpSpPr>
              <a:xfrm>
                <a:off x="195471" y="4128820"/>
                <a:ext cx="1814393" cy="963327"/>
                <a:chOff x="195471" y="4128820"/>
                <a:chExt cx="1814393" cy="963327"/>
              </a:xfrm>
            </p:grpSpPr>
            <p:pic>
              <p:nvPicPr>
                <p:cNvPr id="10" name="图片 9"/>
                <p:cNvPicPr>
                  <a:picLocks noChangeAspect="1"/>
                </p:cNvPicPr>
                <p:nvPr userDrawn="1"/>
              </p:nvPicPr>
              <p:blipFill>
                <a:blip r:embed="rId3" cstate="email">
                  <a:extLst>
                    <a:ext uri="{28A0092B-C50C-407E-A947-70E740481C1C}">
                      <a14:useLocalDpi xmlns:a14="http://schemas.microsoft.com/office/drawing/2010/main" xmlns=""/>
                    </a:ext>
                  </a:extLst>
                </a:blip>
                <a:stretch>
                  <a:fillRect/>
                </a:stretch>
              </p:blipFill>
              <p:spPr>
                <a:xfrm>
                  <a:off x="195471" y="4128820"/>
                  <a:ext cx="1328529" cy="963327"/>
                </a:xfrm>
                <a:prstGeom prst="rect">
                  <a:avLst/>
                </a:prstGeom>
              </p:spPr>
            </p:pic>
            <p:pic>
              <p:nvPicPr>
                <p:cNvPr id="11" name="图片 10"/>
                <p:cNvPicPr>
                  <a:picLocks noChangeAspect="1"/>
                </p:cNvPicPr>
                <p:nvPr userDrawn="1"/>
              </p:nvPicPr>
              <p:blipFill>
                <a:blip r:embed="rId4" cstate="email">
                  <a:extLst>
                    <a:ext uri="{28A0092B-C50C-407E-A947-70E740481C1C}">
                      <a14:useLocalDpi xmlns:a14="http://schemas.microsoft.com/office/drawing/2010/main" xmlns=""/>
                    </a:ext>
                  </a:extLst>
                </a:blip>
                <a:stretch>
                  <a:fillRect/>
                </a:stretch>
              </p:blipFill>
              <p:spPr>
                <a:xfrm rot="1555024">
                  <a:off x="1483296" y="4370791"/>
                  <a:ext cx="526568" cy="632280"/>
                </a:xfrm>
                <a:prstGeom prst="rect">
                  <a:avLst/>
                </a:prstGeom>
              </p:spPr>
            </p:pic>
          </p:grpSp>
        </p:grpSp>
      </p:grpSp>
      <p:sp>
        <p:nvSpPr>
          <p:cNvPr id="7" name="文本框 6"/>
          <p:cNvSpPr txBox="1"/>
          <p:nvPr/>
        </p:nvSpPr>
        <p:spPr>
          <a:xfrm>
            <a:off x="203201" y="279401"/>
            <a:ext cx="2031325" cy="461665"/>
          </a:xfrm>
          <a:prstGeom prst="rect">
            <a:avLst/>
          </a:prstGeom>
          <a:noFill/>
        </p:spPr>
        <p:txBody>
          <a:bodyPr wrap="none" rtlCol="0">
            <a:spAutoFit/>
          </a:bodyPr>
          <a:lstStyle/>
          <a:p>
            <a:r>
              <a:rPr lang="zh-CN" altLang="en-US" sz="2400" dirty="0"/>
              <a:t>教学方案介绍</a:t>
            </a:r>
          </a:p>
        </p:txBody>
      </p:sp>
    </p:spTree>
    <p:extLst>
      <p:ext uri="{BB962C8B-B14F-4D97-AF65-F5344CB8AC3E}">
        <p14:creationId xmlns:p14="http://schemas.microsoft.com/office/powerpoint/2010/main" xmlns="" val="1872185695"/>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6_节标题">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0" y="0"/>
            <a:ext cx="12273808" cy="6858000"/>
            <a:chOff x="0" y="0"/>
            <a:chExt cx="9205356" cy="5143500"/>
          </a:xfrm>
        </p:grpSpPr>
        <p:sp>
          <p:nvSpPr>
            <p:cNvPr id="4" name="矩形 3"/>
            <p:cNvSpPr/>
            <p:nvPr userDrawn="1"/>
          </p:nvSpPr>
          <p:spPr>
            <a:xfrm>
              <a:off x="0" y="0"/>
              <a:ext cx="914400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userDrawn="1"/>
          </p:nvGrpSpPr>
          <p:grpSpPr>
            <a:xfrm>
              <a:off x="152400" y="100680"/>
              <a:ext cx="9052956" cy="4991467"/>
              <a:chOff x="152400" y="100680"/>
              <a:chExt cx="9052956" cy="4991467"/>
            </a:xfrm>
          </p:grpSpPr>
          <p:sp>
            <p:nvSpPr>
              <p:cNvPr id="6" name="矩形 5"/>
              <p:cNvSpPr/>
              <p:nvPr userDrawn="1"/>
            </p:nvSpPr>
            <p:spPr>
              <a:xfrm>
                <a:off x="152400" y="209550"/>
                <a:ext cx="8839200" cy="4800600"/>
              </a:xfrm>
              <a:prstGeom prst="rect">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2" cstate="email">
                <a:extLst>
                  <a:ext uri="{28A0092B-C50C-407E-A947-70E740481C1C}">
                    <a14:useLocalDpi xmlns:a14="http://schemas.microsoft.com/office/drawing/2010/main" xmlns=""/>
                  </a:ext>
                </a:extLst>
              </a:blip>
              <a:stretch>
                <a:fillRect/>
              </a:stretch>
            </p:blipFill>
            <p:spPr>
              <a:xfrm rot="12237553" flipH="1">
                <a:off x="8332477" y="100680"/>
                <a:ext cx="872879" cy="924706"/>
              </a:xfrm>
              <a:prstGeom prst="rect">
                <a:avLst/>
              </a:prstGeom>
            </p:spPr>
          </p:pic>
          <p:grpSp>
            <p:nvGrpSpPr>
              <p:cNvPr id="9" name="组合 8"/>
              <p:cNvGrpSpPr/>
              <p:nvPr userDrawn="1"/>
            </p:nvGrpSpPr>
            <p:grpSpPr>
              <a:xfrm>
                <a:off x="195471" y="4128820"/>
                <a:ext cx="1814393" cy="963327"/>
                <a:chOff x="195471" y="4128820"/>
                <a:chExt cx="1814393" cy="963327"/>
              </a:xfrm>
            </p:grpSpPr>
            <p:pic>
              <p:nvPicPr>
                <p:cNvPr id="10" name="图片 9"/>
                <p:cNvPicPr>
                  <a:picLocks noChangeAspect="1"/>
                </p:cNvPicPr>
                <p:nvPr userDrawn="1"/>
              </p:nvPicPr>
              <p:blipFill>
                <a:blip r:embed="rId3" cstate="email">
                  <a:extLst>
                    <a:ext uri="{28A0092B-C50C-407E-A947-70E740481C1C}">
                      <a14:useLocalDpi xmlns:a14="http://schemas.microsoft.com/office/drawing/2010/main" xmlns=""/>
                    </a:ext>
                  </a:extLst>
                </a:blip>
                <a:stretch>
                  <a:fillRect/>
                </a:stretch>
              </p:blipFill>
              <p:spPr>
                <a:xfrm>
                  <a:off x="195471" y="4128820"/>
                  <a:ext cx="1328529" cy="963327"/>
                </a:xfrm>
                <a:prstGeom prst="rect">
                  <a:avLst/>
                </a:prstGeom>
              </p:spPr>
            </p:pic>
            <p:pic>
              <p:nvPicPr>
                <p:cNvPr id="11" name="图片 10"/>
                <p:cNvPicPr>
                  <a:picLocks noChangeAspect="1"/>
                </p:cNvPicPr>
                <p:nvPr userDrawn="1"/>
              </p:nvPicPr>
              <p:blipFill>
                <a:blip r:embed="rId4" cstate="email">
                  <a:extLst>
                    <a:ext uri="{28A0092B-C50C-407E-A947-70E740481C1C}">
                      <a14:useLocalDpi xmlns:a14="http://schemas.microsoft.com/office/drawing/2010/main" xmlns=""/>
                    </a:ext>
                  </a:extLst>
                </a:blip>
                <a:stretch>
                  <a:fillRect/>
                </a:stretch>
              </p:blipFill>
              <p:spPr>
                <a:xfrm rot="1555024">
                  <a:off x="1483296" y="4370791"/>
                  <a:ext cx="526568" cy="632280"/>
                </a:xfrm>
                <a:prstGeom prst="rect">
                  <a:avLst/>
                </a:prstGeom>
              </p:spPr>
            </p:pic>
          </p:grpSp>
        </p:grpSp>
      </p:grpSp>
      <p:sp>
        <p:nvSpPr>
          <p:cNvPr id="7" name="文本框 6"/>
          <p:cNvSpPr txBox="1"/>
          <p:nvPr/>
        </p:nvSpPr>
        <p:spPr>
          <a:xfrm>
            <a:off x="203201" y="279401"/>
            <a:ext cx="2031325" cy="461665"/>
          </a:xfrm>
          <a:prstGeom prst="rect">
            <a:avLst/>
          </a:prstGeom>
          <a:noFill/>
        </p:spPr>
        <p:txBody>
          <a:bodyPr wrap="none" rtlCol="0">
            <a:spAutoFit/>
          </a:bodyPr>
          <a:lstStyle/>
          <a:p>
            <a:r>
              <a:rPr lang="zh-CN" altLang="en-US" sz="2400" dirty="0"/>
              <a:t>教学内容说明</a:t>
            </a:r>
          </a:p>
        </p:txBody>
      </p:sp>
    </p:spTree>
    <p:extLst>
      <p:ext uri="{BB962C8B-B14F-4D97-AF65-F5344CB8AC3E}">
        <p14:creationId xmlns:p14="http://schemas.microsoft.com/office/powerpoint/2010/main" xmlns="" val="4278196846"/>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7_节标题">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0" y="0"/>
            <a:ext cx="12273808" cy="6858000"/>
            <a:chOff x="0" y="0"/>
            <a:chExt cx="9205356" cy="5143500"/>
          </a:xfrm>
        </p:grpSpPr>
        <p:sp>
          <p:nvSpPr>
            <p:cNvPr id="4" name="矩形 3"/>
            <p:cNvSpPr/>
            <p:nvPr userDrawn="1"/>
          </p:nvSpPr>
          <p:spPr>
            <a:xfrm>
              <a:off x="0" y="0"/>
              <a:ext cx="914400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userDrawn="1"/>
          </p:nvGrpSpPr>
          <p:grpSpPr>
            <a:xfrm>
              <a:off x="152400" y="100680"/>
              <a:ext cx="9052956" cy="4991467"/>
              <a:chOff x="152400" y="100680"/>
              <a:chExt cx="9052956" cy="4991467"/>
            </a:xfrm>
          </p:grpSpPr>
          <p:sp>
            <p:nvSpPr>
              <p:cNvPr id="6" name="矩形 5"/>
              <p:cNvSpPr/>
              <p:nvPr userDrawn="1"/>
            </p:nvSpPr>
            <p:spPr>
              <a:xfrm>
                <a:off x="152400" y="209550"/>
                <a:ext cx="8839200" cy="4800600"/>
              </a:xfrm>
              <a:prstGeom prst="rect">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2" cstate="email">
                <a:extLst>
                  <a:ext uri="{28A0092B-C50C-407E-A947-70E740481C1C}">
                    <a14:useLocalDpi xmlns:a14="http://schemas.microsoft.com/office/drawing/2010/main" xmlns=""/>
                  </a:ext>
                </a:extLst>
              </a:blip>
              <a:stretch>
                <a:fillRect/>
              </a:stretch>
            </p:blipFill>
            <p:spPr>
              <a:xfrm rot="12237553" flipH="1">
                <a:off x="8332477" y="100680"/>
                <a:ext cx="872879" cy="924706"/>
              </a:xfrm>
              <a:prstGeom prst="rect">
                <a:avLst/>
              </a:prstGeom>
            </p:spPr>
          </p:pic>
          <p:grpSp>
            <p:nvGrpSpPr>
              <p:cNvPr id="9" name="组合 8"/>
              <p:cNvGrpSpPr/>
              <p:nvPr userDrawn="1"/>
            </p:nvGrpSpPr>
            <p:grpSpPr>
              <a:xfrm>
                <a:off x="195471" y="4128820"/>
                <a:ext cx="1814393" cy="963327"/>
                <a:chOff x="195471" y="4128820"/>
                <a:chExt cx="1814393" cy="963327"/>
              </a:xfrm>
            </p:grpSpPr>
            <p:pic>
              <p:nvPicPr>
                <p:cNvPr id="10" name="图片 9"/>
                <p:cNvPicPr>
                  <a:picLocks noChangeAspect="1"/>
                </p:cNvPicPr>
                <p:nvPr userDrawn="1"/>
              </p:nvPicPr>
              <p:blipFill>
                <a:blip r:embed="rId3" cstate="email">
                  <a:extLst>
                    <a:ext uri="{28A0092B-C50C-407E-A947-70E740481C1C}">
                      <a14:useLocalDpi xmlns:a14="http://schemas.microsoft.com/office/drawing/2010/main" xmlns=""/>
                    </a:ext>
                  </a:extLst>
                </a:blip>
                <a:stretch>
                  <a:fillRect/>
                </a:stretch>
              </p:blipFill>
              <p:spPr>
                <a:xfrm>
                  <a:off x="195471" y="4128820"/>
                  <a:ext cx="1328529" cy="963327"/>
                </a:xfrm>
                <a:prstGeom prst="rect">
                  <a:avLst/>
                </a:prstGeom>
              </p:spPr>
            </p:pic>
            <p:pic>
              <p:nvPicPr>
                <p:cNvPr id="11" name="图片 10"/>
                <p:cNvPicPr>
                  <a:picLocks noChangeAspect="1"/>
                </p:cNvPicPr>
                <p:nvPr userDrawn="1"/>
              </p:nvPicPr>
              <p:blipFill>
                <a:blip r:embed="rId4" cstate="email">
                  <a:extLst>
                    <a:ext uri="{28A0092B-C50C-407E-A947-70E740481C1C}">
                      <a14:useLocalDpi xmlns:a14="http://schemas.microsoft.com/office/drawing/2010/main" xmlns=""/>
                    </a:ext>
                  </a:extLst>
                </a:blip>
                <a:stretch>
                  <a:fillRect/>
                </a:stretch>
              </p:blipFill>
              <p:spPr>
                <a:xfrm rot="1555024">
                  <a:off x="1483296" y="4370791"/>
                  <a:ext cx="526568" cy="632280"/>
                </a:xfrm>
                <a:prstGeom prst="rect">
                  <a:avLst/>
                </a:prstGeom>
              </p:spPr>
            </p:pic>
          </p:grpSp>
        </p:grpSp>
      </p:grpSp>
      <p:sp>
        <p:nvSpPr>
          <p:cNvPr id="7" name="文本框 6"/>
          <p:cNvSpPr txBox="1"/>
          <p:nvPr/>
        </p:nvSpPr>
        <p:spPr>
          <a:xfrm>
            <a:off x="203201" y="279401"/>
            <a:ext cx="2031325" cy="461665"/>
          </a:xfrm>
          <a:prstGeom prst="rect">
            <a:avLst/>
          </a:prstGeom>
          <a:noFill/>
        </p:spPr>
        <p:txBody>
          <a:bodyPr wrap="none" rtlCol="0">
            <a:spAutoFit/>
          </a:bodyPr>
          <a:lstStyle/>
          <a:p>
            <a:r>
              <a:rPr lang="zh-CN" altLang="en-US" sz="2400" dirty="0"/>
              <a:t>教学特点分析</a:t>
            </a:r>
          </a:p>
        </p:txBody>
      </p:sp>
    </p:spTree>
    <p:extLst>
      <p:ext uri="{BB962C8B-B14F-4D97-AF65-F5344CB8AC3E}">
        <p14:creationId xmlns:p14="http://schemas.microsoft.com/office/powerpoint/2010/main" xmlns="" val="3353074239"/>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8_节标题">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0" y="0"/>
            <a:ext cx="12273808" cy="6858000"/>
            <a:chOff x="0" y="0"/>
            <a:chExt cx="9205356" cy="5143500"/>
          </a:xfrm>
        </p:grpSpPr>
        <p:sp>
          <p:nvSpPr>
            <p:cNvPr id="4" name="矩形 3"/>
            <p:cNvSpPr/>
            <p:nvPr userDrawn="1"/>
          </p:nvSpPr>
          <p:spPr>
            <a:xfrm>
              <a:off x="0" y="0"/>
              <a:ext cx="914400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userDrawn="1"/>
          </p:nvGrpSpPr>
          <p:grpSpPr>
            <a:xfrm>
              <a:off x="152400" y="100680"/>
              <a:ext cx="9052956" cy="4991467"/>
              <a:chOff x="152400" y="100680"/>
              <a:chExt cx="9052956" cy="4991467"/>
            </a:xfrm>
          </p:grpSpPr>
          <p:sp>
            <p:nvSpPr>
              <p:cNvPr id="6" name="矩形 5"/>
              <p:cNvSpPr/>
              <p:nvPr userDrawn="1"/>
            </p:nvSpPr>
            <p:spPr>
              <a:xfrm>
                <a:off x="152400" y="209550"/>
                <a:ext cx="8839200" cy="4800600"/>
              </a:xfrm>
              <a:prstGeom prst="rect">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2" cstate="email">
                <a:extLst>
                  <a:ext uri="{28A0092B-C50C-407E-A947-70E740481C1C}">
                    <a14:useLocalDpi xmlns:a14="http://schemas.microsoft.com/office/drawing/2010/main" xmlns=""/>
                  </a:ext>
                </a:extLst>
              </a:blip>
              <a:stretch>
                <a:fillRect/>
              </a:stretch>
            </p:blipFill>
            <p:spPr>
              <a:xfrm rot="12237553" flipH="1">
                <a:off x="8332477" y="100680"/>
                <a:ext cx="872879" cy="924706"/>
              </a:xfrm>
              <a:prstGeom prst="rect">
                <a:avLst/>
              </a:prstGeom>
            </p:spPr>
          </p:pic>
          <p:grpSp>
            <p:nvGrpSpPr>
              <p:cNvPr id="9" name="组合 8"/>
              <p:cNvGrpSpPr/>
              <p:nvPr userDrawn="1"/>
            </p:nvGrpSpPr>
            <p:grpSpPr>
              <a:xfrm>
                <a:off x="195471" y="4128820"/>
                <a:ext cx="1814393" cy="963327"/>
                <a:chOff x="195471" y="4128820"/>
                <a:chExt cx="1814393" cy="963327"/>
              </a:xfrm>
            </p:grpSpPr>
            <p:pic>
              <p:nvPicPr>
                <p:cNvPr id="10" name="图片 9"/>
                <p:cNvPicPr>
                  <a:picLocks noChangeAspect="1"/>
                </p:cNvPicPr>
                <p:nvPr userDrawn="1"/>
              </p:nvPicPr>
              <p:blipFill>
                <a:blip r:embed="rId3" cstate="email">
                  <a:extLst>
                    <a:ext uri="{28A0092B-C50C-407E-A947-70E740481C1C}">
                      <a14:useLocalDpi xmlns:a14="http://schemas.microsoft.com/office/drawing/2010/main" xmlns=""/>
                    </a:ext>
                  </a:extLst>
                </a:blip>
                <a:stretch>
                  <a:fillRect/>
                </a:stretch>
              </p:blipFill>
              <p:spPr>
                <a:xfrm>
                  <a:off x="195471" y="4128820"/>
                  <a:ext cx="1328529" cy="963327"/>
                </a:xfrm>
                <a:prstGeom prst="rect">
                  <a:avLst/>
                </a:prstGeom>
              </p:spPr>
            </p:pic>
            <p:pic>
              <p:nvPicPr>
                <p:cNvPr id="11" name="图片 10"/>
                <p:cNvPicPr>
                  <a:picLocks noChangeAspect="1"/>
                </p:cNvPicPr>
                <p:nvPr userDrawn="1"/>
              </p:nvPicPr>
              <p:blipFill>
                <a:blip r:embed="rId4" cstate="email">
                  <a:extLst>
                    <a:ext uri="{28A0092B-C50C-407E-A947-70E740481C1C}">
                      <a14:useLocalDpi xmlns:a14="http://schemas.microsoft.com/office/drawing/2010/main" xmlns=""/>
                    </a:ext>
                  </a:extLst>
                </a:blip>
                <a:stretch>
                  <a:fillRect/>
                </a:stretch>
              </p:blipFill>
              <p:spPr>
                <a:xfrm rot="1555024">
                  <a:off x="1483296" y="4370791"/>
                  <a:ext cx="526568" cy="632280"/>
                </a:xfrm>
                <a:prstGeom prst="rect">
                  <a:avLst/>
                </a:prstGeom>
              </p:spPr>
            </p:pic>
          </p:grpSp>
        </p:grpSp>
      </p:grpSp>
      <p:sp>
        <p:nvSpPr>
          <p:cNvPr id="7" name="文本框 6"/>
          <p:cNvSpPr txBox="1"/>
          <p:nvPr/>
        </p:nvSpPr>
        <p:spPr>
          <a:xfrm>
            <a:off x="203201" y="279401"/>
            <a:ext cx="2031325" cy="461665"/>
          </a:xfrm>
          <a:prstGeom prst="rect">
            <a:avLst/>
          </a:prstGeom>
          <a:noFill/>
        </p:spPr>
        <p:txBody>
          <a:bodyPr wrap="none" rtlCol="0">
            <a:spAutoFit/>
          </a:bodyPr>
          <a:lstStyle/>
          <a:p>
            <a:r>
              <a:rPr lang="zh-CN" altLang="en-US" sz="2400" dirty="0"/>
              <a:t>培养学习兴趣</a:t>
            </a:r>
          </a:p>
        </p:txBody>
      </p:sp>
    </p:spTree>
    <p:extLst>
      <p:ext uri="{BB962C8B-B14F-4D97-AF65-F5344CB8AC3E}">
        <p14:creationId xmlns:p14="http://schemas.microsoft.com/office/powerpoint/2010/main" xmlns="" val="2329124069"/>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511623046"/>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自定义版式">
    <p:bg>
      <p:bgPr>
        <a:solidFill>
          <a:schemeClr val="accent1"/>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2" cstate="email">
            <a:extLst>
              <a:ext uri="{BEBA8EAE-BF5A-486C-A8C5-ECC9F3942E4B}">
                <a14:imgProps xmlns:a14="http://schemas.microsoft.com/office/drawing/2010/main" xmlns="">
                  <a14:imgLayer r:embed="rId3">
                    <a14:imgEffect>
                      <a14:brightnessContrast contrast="20000"/>
                    </a14:imgEffect>
                  </a14:imgLayer>
                </a14:imgProps>
              </a:ext>
              <a:ext uri="{28A0092B-C50C-407E-A947-70E740481C1C}">
                <a14:useLocalDpi xmlns:a14="http://schemas.microsoft.com/office/drawing/2010/main" xmlns=""/>
              </a:ext>
            </a:extLst>
          </a:blip>
          <a:stretch>
            <a:fillRect/>
          </a:stretch>
        </p:blipFill>
        <p:spPr>
          <a:xfrm>
            <a:off x="338667" y="517010"/>
            <a:ext cx="11616267" cy="6340991"/>
          </a:xfrm>
          <a:prstGeom prst="rect">
            <a:avLst/>
          </a:prstGeom>
        </p:spPr>
      </p:pic>
      <p:sp>
        <p:nvSpPr>
          <p:cNvPr id="7" name="矩形 6"/>
          <p:cNvSpPr/>
          <p:nvPr/>
        </p:nvSpPr>
        <p:spPr>
          <a:xfrm>
            <a:off x="2709334" y="1670758"/>
            <a:ext cx="7597423" cy="3330221"/>
          </a:xfrm>
          <a:prstGeom prst="rect">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cstate="email">
            <a:extLst>
              <a:ext uri="{28A0092B-C50C-407E-A947-70E740481C1C}">
                <a14:useLocalDpi xmlns:a14="http://schemas.microsoft.com/office/drawing/2010/main" xmlns=""/>
              </a:ext>
            </a:extLst>
          </a:blip>
          <a:stretch>
            <a:fillRect/>
          </a:stretch>
        </p:blipFill>
        <p:spPr>
          <a:xfrm>
            <a:off x="10676024" y="0"/>
            <a:ext cx="1520792" cy="6858000"/>
          </a:xfrm>
          <a:prstGeom prst="rect">
            <a:avLst/>
          </a:prstGeom>
        </p:spPr>
      </p:pic>
      <p:pic>
        <p:nvPicPr>
          <p:cNvPr id="9" name="图片 8"/>
          <p:cNvPicPr>
            <a:picLocks noChangeAspect="1"/>
          </p:cNvPicPr>
          <p:nvPr/>
        </p:nvPicPr>
        <p:blipFill>
          <a:blip r:embed="rId5" cstate="email">
            <a:extLst>
              <a:ext uri="{28A0092B-C50C-407E-A947-70E740481C1C}">
                <a14:useLocalDpi xmlns:a14="http://schemas.microsoft.com/office/drawing/2010/main" xmlns=""/>
              </a:ext>
            </a:extLst>
          </a:blip>
          <a:stretch>
            <a:fillRect/>
          </a:stretch>
        </p:blipFill>
        <p:spPr>
          <a:xfrm>
            <a:off x="1828800" y="4038600"/>
            <a:ext cx="2184760" cy="1584187"/>
          </a:xfrm>
          <a:prstGeom prst="rect">
            <a:avLst/>
          </a:prstGeom>
        </p:spPr>
      </p:pic>
      <p:pic>
        <p:nvPicPr>
          <p:cNvPr id="10" name="图片 9"/>
          <p:cNvPicPr>
            <a:picLocks noChangeAspect="1"/>
          </p:cNvPicPr>
          <p:nvPr/>
        </p:nvPicPr>
        <p:blipFill>
          <a:blip r:embed="rId6" cstate="email">
            <a:extLst>
              <a:ext uri="{28A0092B-C50C-407E-A947-70E740481C1C}">
                <a14:useLocalDpi xmlns:a14="http://schemas.microsoft.com/office/drawing/2010/main" xmlns=""/>
              </a:ext>
            </a:extLst>
          </a:blip>
          <a:stretch>
            <a:fillRect/>
          </a:stretch>
        </p:blipFill>
        <p:spPr>
          <a:xfrm>
            <a:off x="1958081" y="497796"/>
            <a:ext cx="1163839" cy="1232941"/>
          </a:xfrm>
          <a:prstGeom prst="rect">
            <a:avLst/>
          </a:prstGeom>
        </p:spPr>
      </p:pic>
    </p:spTree>
    <p:extLst>
      <p:ext uri="{BB962C8B-B14F-4D97-AF65-F5344CB8AC3E}">
        <p14:creationId xmlns:p14="http://schemas.microsoft.com/office/powerpoint/2010/main" xmlns="" val="185891449"/>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47646012"/>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88267415"/>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cSld name="垂直排列标题与&#10;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02488201"/>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4"/>
          <p:cNvSpPr>
            <a:spLocks noGrp="1" noChangeArrowheads="1"/>
          </p:cNvSpPr>
          <p:nvPr>
            <p:ph type="dt" sz="half" idx="10"/>
          </p:nvPr>
        </p:nvSpPr>
        <p:spPr/>
        <p:txBody>
          <a:bodyPr/>
          <a:lstStyle>
            <a:lvl1pPr>
              <a:defRPr>
                <a:ea typeface="SimSun" panose="02010600030101010101" pitchFamily="2" charset="-122"/>
              </a:defRPr>
            </a:lvl1pPr>
          </a:lstStyle>
          <a:p>
            <a:pPr>
              <a:defRPr/>
            </a:pPr>
            <a:endParaRPr lang="en-GB"/>
          </a:p>
        </p:txBody>
      </p:sp>
      <p:sp>
        <p:nvSpPr>
          <p:cNvPr id="4" name="Rectangle 5"/>
          <p:cNvSpPr>
            <a:spLocks noGrp="1" noChangeArrowheads="1"/>
          </p:cNvSpPr>
          <p:nvPr>
            <p:ph type="ftr" sz="quarter" idx="11"/>
          </p:nvPr>
        </p:nvSpPr>
        <p:spPr/>
        <p:txBody>
          <a:bodyPr/>
          <a:lstStyle>
            <a:lvl1pPr>
              <a:defRPr>
                <a:ea typeface="SimSun" panose="02010600030101010101" pitchFamily="2" charset="-122"/>
              </a:defRPr>
            </a:lvl1pPr>
          </a:lstStyle>
          <a:p>
            <a:pPr>
              <a:defRPr/>
            </a:pPr>
            <a:endParaRPr lang="en-GB"/>
          </a:p>
        </p:txBody>
      </p:sp>
      <p:sp>
        <p:nvSpPr>
          <p:cNvPr id="5" name="Rectangle 6"/>
          <p:cNvSpPr>
            <a:spLocks noGrp="1" noChangeArrowheads="1"/>
          </p:cNvSpPr>
          <p:nvPr>
            <p:ph type="sldNum" sz="quarter" idx="12"/>
          </p:nvPr>
        </p:nvSpPr>
        <p:spPr/>
        <p:txBody>
          <a:bodyPr/>
          <a:lstStyle>
            <a:lvl1pPr>
              <a:defRPr/>
            </a:lvl1pPr>
          </a:lstStyle>
          <a:p>
            <a:pPr>
              <a:defRPr/>
            </a:pPr>
            <a:fld id="{79B03125-6029-4D96-B131-1956ACFD08EE}" type="slidenum">
              <a:rPr lang="en-GB" altLang="en-US"/>
              <a:pPr>
                <a:defRPr/>
              </a:pPr>
              <a:t>‹#›</a:t>
            </a:fld>
            <a:endParaRPr lang="en-GB" altLang="en-US"/>
          </a:p>
        </p:txBody>
      </p:sp>
    </p:spTree>
    <p:extLst>
      <p:ext uri="{BB962C8B-B14F-4D97-AF65-F5344CB8AC3E}">
        <p14:creationId xmlns:p14="http://schemas.microsoft.com/office/powerpoint/2010/main" xmlns="" val="220970502"/>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40107322"/>
      </p:ext>
    </p:extLst>
  </p:cSld>
  <p:clrMapOvr>
    <a:masterClrMapping/>
  </p:clrMapOvr>
  <mc:AlternateContent xmlns:mc="http://schemas.openxmlformats.org/markup-compatibility/2006">
    <mc:Choice xmlns:p14="http://schemas.microsoft.com/office/powerpoint/2010/main" xmlns="" Requires="p14">
      <p:transition spd="slow" p14:dur="2000" advTm="0"/>
    </mc:Choice>
    <mc:Fallback>
      <p:transition spd="slow" advTm="0"/>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36"/>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58D06E56-3D13-4288-82A6-0A42BFEDD2D4}" type="datetimeFigureOut">
              <a:rPr lang="zh-CN" altLang="en-US"/>
              <a:pPr>
                <a:defRPr/>
              </a:pPr>
              <a:t>2021/3/6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4BD01E9-5E79-4276-ACFD-6B9912B536C6}" type="slidenum">
              <a:rPr lang="zh-CN" altLang="en-US"/>
              <a:pPr>
                <a:defRPr/>
              </a:pPr>
              <a:t>‹#›</a:t>
            </a:fld>
            <a:endParaRPr lang="en-US" altLang="zh-CN"/>
          </a:p>
        </p:txBody>
      </p:sp>
    </p:spTree>
    <p:extLst>
      <p:ext uri="{BB962C8B-B14F-4D97-AF65-F5344CB8AC3E}">
        <p14:creationId xmlns:p14="http://schemas.microsoft.com/office/powerpoint/2010/main" xmlns="" val="2419703554"/>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Title and Content 2 - Templateswise.com">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title"/>
          </p:nvPr>
        </p:nvSpPr>
        <p:spPr>
          <a:xfrm>
            <a:off x="3407701" y="471257"/>
            <a:ext cx="8174699" cy="1143000"/>
          </a:xfrm>
        </p:spPr>
        <p:txBody>
          <a:bodyPr/>
          <a:lstStyle>
            <a:lvl1pPr algn="l">
              <a:defRPr>
                <a:solidFill>
                  <a:schemeClr val="tx1">
                    <a:lumMod val="75000"/>
                    <a:lumOff val="25000"/>
                  </a:schemeClr>
                </a:solidFill>
              </a:defRPr>
            </a:lvl1pPr>
          </a:lstStyle>
          <a:p>
            <a:r>
              <a:rPr lang="zh-TW" altLang="en-US" noProof="0"/>
              <a:t>按一下以編輯母片標題樣式</a:t>
            </a:r>
            <a:endParaRPr lang="en-US" noProof="0" dirty="0"/>
          </a:p>
        </p:txBody>
      </p:sp>
      <p:sp>
        <p:nvSpPr>
          <p:cNvPr id="8" name="Content Placeholder 2"/>
          <p:cNvSpPr>
            <a:spLocks noGrp="1"/>
          </p:cNvSpPr>
          <p:nvPr>
            <p:ph idx="1"/>
          </p:nvPr>
        </p:nvSpPr>
        <p:spPr>
          <a:xfrm>
            <a:off x="3407701" y="1796830"/>
            <a:ext cx="8174699" cy="4805129"/>
          </a:xfrm>
        </p:spPr>
        <p:txBody>
          <a:bodyPr/>
          <a:lstStyle>
            <a:lvl1pPr>
              <a:defRPr>
                <a:solidFill>
                  <a:schemeClr val="tx1">
                    <a:lumMod val="75000"/>
                    <a:lumOff val="25000"/>
                  </a:schemeClr>
                </a:solidFill>
              </a:defRPr>
            </a:lvl1pPr>
          </a:lstStyle>
          <a:p>
            <a:pPr lvl="0"/>
            <a:r>
              <a:rPr lang="zh-TW" altLang="en-US" noProof="0"/>
              <a:t>按一下以編輯母片文字樣式</a:t>
            </a:r>
          </a:p>
        </p:txBody>
      </p:sp>
    </p:spTree>
    <p:extLst>
      <p:ext uri="{BB962C8B-B14F-4D97-AF65-F5344CB8AC3E}">
        <p14:creationId xmlns:p14="http://schemas.microsoft.com/office/powerpoint/2010/main" xmlns="" val="2479374527"/>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userDrawn="1">
  <p:cSld name="自訂版面配置">
    <p:bg>
      <p:bgPr>
        <a:solidFill>
          <a:schemeClr val="bg1"/>
        </a:solidFill>
        <a:effectLst/>
      </p:bgPr>
    </p:bg>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日期版面配置區 2"/>
          <p:cNvSpPr>
            <a:spLocks noGrp="1"/>
          </p:cNvSpPr>
          <p:nvPr>
            <p:ph type="dt" sz="half" idx="10"/>
          </p:nvPr>
        </p:nvSpPr>
        <p:spPr/>
        <p:txBody>
          <a:bodyPr/>
          <a:lstStyle>
            <a:lvl1pPr>
              <a:defRPr/>
            </a:lvl1pPr>
          </a:lstStyle>
          <a:p>
            <a:pPr>
              <a:defRPr/>
            </a:pPr>
            <a:fld id="{31245076-9DC0-4863-A419-E78EE1DDC9B1}" type="datetimeFigureOut">
              <a:rPr lang="zh-CN" altLang="en-US"/>
              <a:pPr>
                <a:defRPr/>
              </a:pPr>
              <a:t>2021/3/6</a:t>
            </a:fld>
            <a:endParaRPr lang="zh-CN" altLang="en-US"/>
          </a:p>
        </p:txBody>
      </p:sp>
      <p:sp>
        <p:nvSpPr>
          <p:cNvPr id="4" name="頁尾版面配置區 3"/>
          <p:cNvSpPr>
            <a:spLocks noGrp="1"/>
          </p:cNvSpPr>
          <p:nvPr>
            <p:ph type="ftr" sz="quarter" idx="11"/>
          </p:nvPr>
        </p:nvSpPr>
        <p:spPr/>
        <p:txBody>
          <a:bodyPr/>
          <a:lstStyle>
            <a:lvl1pPr>
              <a:defRPr/>
            </a:lvl1pPr>
          </a:lstStyle>
          <a:p>
            <a:pPr>
              <a:defRPr/>
            </a:pPr>
            <a:endParaRPr lang="zh-CN" altLang="en-US"/>
          </a:p>
        </p:txBody>
      </p:sp>
      <p:sp>
        <p:nvSpPr>
          <p:cNvPr id="5" name="投影片編號版面配置區 4"/>
          <p:cNvSpPr>
            <a:spLocks noGrp="1"/>
          </p:cNvSpPr>
          <p:nvPr>
            <p:ph type="sldNum" sz="quarter" idx="12"/>
          </p:nvPr>
        </p:nvSpPr>
        <p:spPr/>
        <p:txBody>
          <a:bodyPr/>
          <a:lstStyle>
            <a:lvl1pPr>
              <a:defRPr/>
            </a:lvl1pPr>
          </a:lstStyle>
          <a:p>
            <a:pPr>
              <a:defRPr/>
            </a:pPr>
            <a:fld id="{4F747E1F-0F65-4C74-AB8B-A4E011ECCCE3}" type="slidenum">
              <a:rPr lang="zh-CN" altLang="en-US"/>
              <a:pPr>
                <a:defRPr/>
              </a:pPr>
              <a:t>‹#›</a:t>
            </a:fld>
            <a:endParaRPr lang="en-US" altLang="zh-CN"/>
          </a:p>
        </p:txBody>
      </p:sp>
    </p:spTree>
    <p:extLst>
      <p:ext uri="{BB962C8B-B14F-4D97-AF65-F5344CB8AC3E}">
        <p14:creationId xmlns:p14="http://schemas.microsoft.com/office/powerpoint/2010/main" xmlns="" val="3628129830"/>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obj">
  <p:cSld name="2_标题和内容">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lvl1pPr>
              <a:defRPr/>
            </a:lvl1pPr>
          </a:lstStyle>
          <a:p>
            <a:pPr>
              <a:defRPr/>
            </a:pPr>
            <a:fld id="{CE1B0D63-4BD7-4A93-AAB8-83919B3E83C6}" type="datetimeFigureOut">
              <a:rPr lang="zh-CN" altLang="en-US"/>
              <a:pPr>
                <a:defRPr/>
              </a:pPr>
              <a:t>2021/3/6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4B5C9E3-9C43-45D2-9ED1-C42BA42307DE}" type="slidenum">
              <a:rPr lang="zh-CN" altLang="en-US"/>
              <a:pPr>
                <a:defRPr/>
              </a:pPr>
              <a:t>‹#›</a:t>
            </a:fld>
            <a:endParaRPr lang="en-US" altLang="zh-CN"/>
          </a:p>
        </p:txBody>
      </p:sp>
    </p:spTree>
    <p:extLst>
      <p:ext uri="{BB962C8B-B14F-4D97-AF65-F5344CB8AC3E}">
        <p14:creationId xmlns:p14="http://schemas.microsoft.com/office/powerpoint/2010/main" xmlns="" val="2807455506"/>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matchingName="Caption" userDrawn="1">
  <p:cSld name="Caption">
    <p:bg>
      <p:bgPr>
        <a:solidFill>
          <a:schemeClr val="bg1"/>
        </a:solidFill>
        <a:effectLst/>
      </p:bgPr>
    </p:bg>
    <p:spTree>
      <p:nvGrpSpPr>
        <p:cNvPr id="1" name="Shape 327"/>
        <p:cNvGrpSpPr/>
        <p:nvPr/>
      </p:nvGrpSpPr>
      <p:grpSpPr>
        <a:xfrm>
          <a:off x="0" y="0"/>
          <a:ext cx="0" cy="0"/>
          <a:chOff x="0" y="0"/>
          <a:chExt cx="0" cy="0"/>
        </a:xfrm>
      </p:grpSpPr>
      <p:sp>
        <p:nvSpPr>
          <p:cNvPr id="3" name="矩形 2"/>
          <p:cNvSpPr/>
          <p:nvPr userDrawn="1"/>
        </p:nvSpPr>
        <p:spPr>
          <a:xfrm>
            <a:off x="11424489" y="6489802"/>
            <a:ext cx="748496" cy="369332"/>
          </a:xfrm>
          <a:prstGeom prst="rect">
            <a:avLst/>
          </a:prstGeom>
        </p:spPr>
        <p:txBody>
          <a:bodyPr wrap="square">
            <a:spAutoFit/>
          </a:bodyPr>
          <a:lstStyle/>
          <a:p>
            <a:pPr algn="r"/>
            <a:fld id="{97733547-C233-4ECF-87BB-4C2671E03F78}" type="slidenum">
              <a:rPr lang="zh-TW" altLang="en-US" sz="1800" b="1" smtClean="0">
                <a:solidFill>
                  <a:srgbClr val="002060"/>
                </a:solidFill>
                <a:effectLst/>
              </a:rPr>
              <a:pPr algn="r"/>
              <a:t>‹#›</a:t>
            </a:fld>
            <a:endParaRPr lang="zh-TW" altLang="en-US" sz="1800" b="1" dirty="0">
              <a:solidFill>
                <a:srgbClr val="002060"/>
              </a:solidFill>
              <a:effectLst/>
            </a:endParaRPr>
          </a:p>
        </p:txBody>
      </p:sp>
    </p:spTree>
    <p:extLst>
      <p:ext uri="{BB962C8B-B14F-4D97-AF65-F5344CB8AC3E}">
        <p14:creationId xmlns:p14="http://schemas.microsoft.com/office/powerpoint/2010/main" xmlns="" val="3652759506"/>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日期版面配置區 3"/>
          <p:cNvSpPr>
            <a:spLocks noGrp="1"/>
          </p:cNvSpPr>
          <p:nvPr>
            <p:ph type="dt" sz="half" idx="10"/>
          </p:nvPr>
        </p:nvSpPr>
        <p:spPr/>
        <p:txBody>
          <a:bodyPr/>
          <a:lstStyle>
            <a:lvl1pPr>
              <a:defRPr/>
            </a:lvl1pPr>
          </a:lstStyle>
          <a:p>
            <a:pPr>
              <a:defRPr/>
            </a:pPr>
            <a:fld id="{9680403C-FB90-4557-B73E-93F5788FDBC8}" type="datetime1">
              <a:rPr lang="zh-TW" altLang="en-US" smtClean="0"/>
              <a:pPr>
                <a:defRPr/>
              </a:pPr>
              <a:t>2021/3/6</a:t>
            </a:fld>
            <a:endParaRPr lang="zh-TW" altLang="en-US"/>
          </a:p>
        </p:txBody>
      </p:sp>
      <p:sp>
        <p:nvSpPr>
          <p:cNvPr id="4" name="頁尾版面配置區 4"/>
          <p:cNvSpPr>
            <a:spLocks noGrp="1"/>
          </p:cNvSpPr>
          <p:nvPr>
            <p:ph type="ftr" sz="quarter" idx="11"/>
          </p:nvPr>
        </p:nvSpPr>
        <p:spPr/>
        <p:txBody>
          <a:bodyPr/>
          <a:lstStyle>
            <a:lvl1pPr>
              <a:defRPr/>
            </a:lvl1pPr>
          </a:lstStyle>
          <a:p>
            <a:pPr>
              <a:defRPr/>
            </a:pPr>
            <a:endParaRPr lang="zh-TW" altLang="en-US"/>
          </a:p>
        </p:txBody>
      </p:sp>
      <p:sp>
        <p:nvSpPr>
          <p:cNvPr id="5" name="投影片編號版面配置區 5"/>
          <p:cNvSpPr>
            <a:spLocks noGrp="1"/>
          </p:cNvSpPr>
          <p:nvPr>
            <p:ph type="sldNum" sz="quarter" idx="12"/>
          </p:nvPr>
        </p:nvSpPr>
        <p:spPr/>
        <p:txBody>
          <a:bodyPr/>
          <a:lstStyle>
            <a:lvl1pPr>
              <a:defRPr/>
            </a:lvl1pPr>
          </a:lstStyle>
          <a:p>
            <a:pPr>
              <a:defRPr/>
            </a:pPr>
            <a:fld id="{3389D979-77D4-4AA7-9D0B-5088B9A32813}" type="slidenum">
              <a:rPr lang="zh-TW" altLang="en-US"/>
              <a:pPr>
                <a:defRPr/>
              </a:pPr>
              <a:t>‹#›</a:t>
            </a:fld>
            <a:endParaRPr lang="zh-TW" altLang="en-US"/>
          </a:p>
        </p:txBody>
      </p:sp>
      <p:sp>
        <p:nvSpPr>
          <p:cNvPr id="6" name="矩形 5"/>
          <p:cNvSpPr/>
          <p:nvPr userDrawn="1"/>
        </p:nvSpPr>
        <p:spPr>
          <a:xfrm>
            <a:off x="2" y="1"/>
            <a:ext cx="12191999" cy="692925"/>
          </a:xfrm>
          <a:prstGeom prst="rect">
            <a:avLst/>
          </a:prstGeom>
          <a:gradFill flip="none" rotWithShape="1">
            <a:gsLst>
              <a:gs pos="95000">
                <a:schemeClr val="tx1"/>
              </a:gs>
              <a:gs pos="22000">
                <a:srgbClr val="660032"/>
              </a:gs>
              <a:gs pos="5000">
                <a:srgbClr val="66003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pic>
        <p:nvPicPr>
          <p:cNvPr id="7" name="圖片 6"/>
          <p:cNvPicPr>
            <a:picLocks noChangeAspect="1"/>
          </p:cNvPicPr>
          <p:nvPr userDrawn="1"/>
        </p:nvPicPr>
        <p:blipFill>
          <a:blip r:embed="rId2" cstate="email">
            <a:extLst>
              <a:ext uri="{28A0092B-C50C-407E-A947-70E740481C1C}">
                <a14:useLocalDpi xmlns:a14="http://schemas.microsoft.com/office/drawing/2010/main" xmlns=""/>
              </a:ext>
            </a:extLst>
          </a:blip>
          <a:stretch>
            <a:fillRect/>
          </a:stretch>
        </p:blipFill>
        <p:spPr>
          <a:xfrm>
            <a:off x="11322137" y="108928"/>
            <a:ext cx="633424" cy="475068"/>
          </a:xfrm>
          <a:prstGeom prst="rect">
            <a:avLst/>
          </a:prstGeom>
        </p:spPr>
      </p:pic>
    </p:spTree>
    <p:extLst>
      <p:ext uri="{BB962C8B-B14F-4D97-AF65-F5344CB8AC3E}">
        <p14:creationId xmlns:p14="http://schemas.microsoft.com/office/powerpoint/2010/main" xmlns="" val="2272862540"/>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secHead">
  <p:cSld name="1_节标题">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11"/>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C5FCEC3C-D676-4DAA-B265-BC5730C92CBB}" type="datetimeFigureOut">
              <a:rPr lang="zh-CN" altLang="en-US"/>
              <a:pPr>
                <a:defRPr/>
              </a:pPr>
              <a:t>2021/3/6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3CF2D2C-FED5-4DD0-9436-A95135CA4EE9}" type="slidenum">
              <a:rPr lang="zh-CN" altLang="en-US"/>
              <a:pPr>
                <a:defRPr/>
              </a:pPr>
              <a:t>‹#›</a:t>
            </a:fld>
            <a:endParaRPr lang="en-US" altLang="zh-CN"/>
          </a:p>
        </p:txBody>
      </p:sp>
    </p:spTree>
    <p:extLst>
      <p:ext uri="{BB962C8B-B14F-4D97-AF65-F5344CB8AC3E}">
        <p14:creationId xmlns:p14="http://schemas.microsoft.com/office/powerpoint/2010/main" xmlns="" val="13688598"/>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6844922"/>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TW" altLang="en-US"/>
              <a:t>按一下以編輯母片標題樣式</a:t>
            </a:r>
            <a:endParaRPr lang="en-US" dirty="0"/>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zh-TW" altLang="en-US"/>
              <a:t>按一下以編輯母片子標題樣式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2021/3/6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32828967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ea typeface="SimSun" panose="02010600030101010101" pitchFamily="2" charset="-122"/>
              </a:defRPr>
            </a:lvl1pPr>
          </a:lstStyle>
          <a:p>
            <a:pPr>
              <a:defRPr/>
            </a:pPr>
            <a:endParaRPr lang="en-GB"/>
          </a:p>
        </p:txBody>
      </p:sp>
      <p:sp>
        <p:nvSpPr>
          <p:cNvPr id="3" name="Rectangle 5"/>
          <p:cNvSpPr>
            <a:spLocks noGrp="1" noChangeArrowheads="1"/>
          </p:cNvSpPr>
          <p:nvPr>
            <p:ph type="ftr" sz="quarter" idx="11"/>
          </p:nvPr>
        </p:nvSpPr>
        <p:spPr/>
        <p:txBody>
          <a:bodyPr/>
          <a:lstStyle>
            <a:lvl1pPr>
              <a:defRPr>
                <a:ea typeface="SimSun" panose="02010600030101010101" pitchFamily="2" charset="-122"/>
              </a:defRPr>
            </a:lvl1pPr>
          </a:lstStyle>
          <a:p>
            <a:pPr>
              <a:defRPr/>
            </a:pPr>
            <a:endParaRPr lang="en-GB"/>
          </a:p>
        </p:txBody>
      </p:sp>
      <p:sp>
        <p:nvSpPr>
          <p:cNvPr id="4" name="Rectangle 6"/>
          <p:cNvSpPr>
            <a:spLocks noGrp="1" noChangeArrowheads="1"/>
          </p:cNvSpPr>
          <p:nvPr>
            <p:ph type="sldNum" sz="quarter" idx="12"/>
          </p:nvPr>
        </p:nvSpPr>
        <p:spPr/>
        <p:txBody>
          <a:bodyPr/>
          <a:lstStyle>
            <a:lvl1pPr>
              <a:defRPr/>
            </a:lvl1pPr>
          </a:lstStyle>
          <a:p>
            <a:pPr>
              <a:defRPr/>
            </a:pPr>
            <a:fld id="{814D2BF7-3D8E-4E8D-9D42-703BB7A48313}" type="slidenum">
              <a:rPr lang="en-GB" altLang="en-US"/>
              <a:pPr>
                <a:defRPr/>
              </a:pPr>
              <a:t>‹#›</a:t>
            </a:fld>
            <a:endParaRPr lang="en-GB" altLang="en-US"/>
          </a:p>
        </p:txBody>
      </p:sp>
    </p:spTree>
    <p:extLst>
      <p:ext uri="{BB962C8B-B14F-4D97-AF65-F5344CB8AC3E}">
        <p14:creationId xmlns:p14="http://schemas.microsoft.com/office/powerpoint/2010/main" xmlns="" val="2500695920"/>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Content Placeholder 2"/>
          <p:cNvSpPr>
            <a:spLocks noGrp="1"/>
          </p:cNvSpPr>
          <p:nvPr>
            <p:ph idx="1"/>
          </p:nvPr>
        </p:nvSpPr>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2021/3/6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3162727398"/>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zh-TW" altLang="en-US"/>
              <a:t>按一下以編輯母片標題樣式</a:t>
            </a:r>
            <a:endParaRPr lang="en-US" dirty="0"/>
          </a:p>
        </p:txBody>
      </p:sp>
      <p:sp>
        <p:nvSpPr>
          <p:cNvPr id="3" name="Text Placeholder 2"/>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zh-TW" altLang="en-US"/>
              <a:t>按一下以編輯母片文字樣式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2021/3/6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92360859"/>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Content Placeholder 2"/>
          <p:cNvSpPr>
            <a:spLocks noGrp="1"/>
          </p:cNvSpPr>
          <p:nvPr>
            <p:ph sz="half" idx="1"/>
          </p:nvPr>
        </p:nvSpPr>
        <p:spPr>
          <a:xfrm>
            <a:off x="838200" y="1825625"/>
            <a:ext cx="5181600" cy="4351339"/>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Content Placeholder 3"/>
          <p:cNvSpPr>
            <a:spLocks noGrp="1"/>
          </p:cNvSpPr>
          <p:nvPr>
            <p:ph sz="half" idx="2"/>
          </p:nvPr>
        </p:nvSpPr>
        <p:spPr>
          <a:xfrm>
            <a:off x="6172200" y="1825625"/>
            <a:ext cx="5181600" cy="4351339"/>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2021/3/6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2624415533"/>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TW" altLang="en-US"/>
              <a:t>按一下以編輯母片標題樣式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TW" altLang="en-US"/>
              <a:t>按一下以編輯母片文字樣式</a:t>
            </a:r>
          </a:p>
        </p:txBody>
      </p:sp>
      <p:sp>
        <p:nvSpPr>
          <p:cNvPr id="4" name="Content Placeholder 3"/>
          <p:cNvSpPr>
            <a:spLocks noGrp="1"/>
          </p:cNvSpPr>
          <p:nvPr>
            <p:ph sz="half" idx="2"/>
          </p:nvPr>
        </p:nvSpPr>
        <p:spPr>
          <a:xfrm>
            <a:off x="839789" y="2505075"/>
            <a:ext cx="5157787" cy="368458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TW" altLang="en-US"/>
              <a:t>按一下以編輯母片文字樣式</a:t>
            </a:r>
          </a:p>
        </p:txBody>
      </p:sp>
      <p:sp>
        <p:nvSpPr>
          <p:cNvPr id="6" name="Content Placeholder 5"/>
          <p:cNvSpPr>
            <a:spLocks noGrp="1"/>
          </p:cNvSpPr>
          <p:nvPr>
            <p:ph sz="quarter" idx="4"/>
          </p:nvPr>
        </p:nvSpPr>
        <p:spPr>
          <a:xfrm>
            <a:off x="6172201" y="2505075"/>
            <a:ext cx="5183188" cy="368458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2021/3/6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409781984"/>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2021/3/6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383965711"/>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2021/3/6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906297278"/>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TW" altLang="en-US"/>
              <a:t>按一下以編輯母片標題樣式</a:t>
            </a:r>
            <a:endParaRPr lang="en-US" dirty="0"/>
          </a:p>
        </p:txBody>
      </p:sp>
      <p:sp>
        <p:nvSpPr>
          <p:cNvPr id="3" name="Content Placeholder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TW" altLang="en-US"/>
              <a:t>按一下以編輯母片文字樣式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2021/3/6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3744491111"/>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TW" altLang="en-US"/>
              <a:t>按一下以編輯母片標題樣式</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zh-TW" altLang="en-US"/>
              <a:t>按一下圖示以新增圖片</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TW" altLang="en-US"/>
              <a:t>按一下以編輯母片文字樣式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2021/3/6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819296352"/>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Vertical Text Placeholder 2"/>
          <p:cNvSpPr>
            <a:spLocks noGrp="1"/>
          </p:cNvSpPr>
          <p:nvPr>
            <p:ph type="body" orient="vert" idx="1"/>
          </p:nvPr>
        </p:nvSpPr>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2021/3/6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3660065773"/>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6"/>
            <a:ext cx="2628900" cy="5811839"/>
          </a:xfrm>
        </p:spPr>
        <p:txBody>
          <a:bodyPr vert="eaVert"/>
          <a:lstStyle/>
          <a:p>
            <a:r>
              <a:rPr lang="zh-TW" altLang="en-US"/>
              <a:t>按一下以編輯母片標題樣式</a:t>
            </a:r>
            <a:endParaRPr lang="en-US" dirty="0"/>
          </a:p>
        </p:txBody>
      </p:sp>
      <p:sp>
        <p:nvSpPr>
          <p:cNvPr id="3" name="Vertical Text Placeholder 2"/>
          <p:cNvSpPr>
            <a:spLocks noGrp="1"/>
          </p:cNvSpPr>
          <p:nvPr>
            <p:ph type="body" orient="vert" idx="1"/>
          </p:nvPr>
        </p:nvSpPr>
        <p:spPr>
          <a:xfrm>
            <a:off x="838201" y="365126"/>
            <a:ext cx="7734300" cy="5811839"/>
          </a:xfrm>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2021/3/6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7504928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059"/>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p:txBody>
          <a:bodyPr/>
          <a:lstStyle>
            <a:lvl1pPr>
              <a:defRPr>
                <a:ea typeface="SimSun" panose="02010600030101010101" pitchFamily="2" charset="-122"/>
              </a:defRPr>
            </a:lvl1pPr>
          </a:lstStyle>
          <a:p>
            <a:pPr>
              <a:defRPr/>
            </a:pPr>
            <a:endParaRPr lang="en-GB"/>
          </a:p>
        </p:txBody>
      </p:sp>
      <p:sp>
        <p:nvSpPr>
          <p:cNvPr id="6" name="Rectangle 5"/>
          <p:cNvSpPr>
            <a:spLocks noGrp="1" noChangeArrowheads="1"/>
          </p:cNvSpPr>
          <p:nvPr>
            <p:ph type="ftr" sz="quarter" idx="11"/>
          </p:nvPr>
        </p:nvSpPr>
        <p:spPr/>
        <p:txBody>
          <a:bodyPr/>
          <a:lstStyle>
            <a:lvl1pPr>
              <a:defRPr>
                <a:ea typeface="SimSun" panose="02010600030101010101" pitchFamily="2" charset="-122"/>
              </a:defRPr>
            </a:lvl1pPr>
          </a:lstStyle>
          <a:p>
            <a:pPr>
              <a:defRPr/>
            </a:pPr>
            <a:endParaRPr lang="en-GB"/>
          </a:p>
        </p:txBody>
      </p:sp>
      <p:sp>
        <p:nvSpPr>
          <p:cNvPr id="7" name="Rectangle 6"/>
          <p:cNvSpPr>
            <a:spLocks noGrp="1" noChangeArrowheads="1"/>
          </p:cNvSpPr>
          <p:nvPr>
            <p:ph type="sldNum" sz="quarter" idx="12"/>
          </p:nvPr>
        </p:nvSpPr>
        <p:spPr/>
        <p:txBody>
          <a:bodyPr/>
          <a:lstStyle>
            <a:lvl1pPr>
              <a:defRPr/>
            </a:lvl1pPr>
          </a:lstStyle>
          <a:p>
            <a:pPr>
              <a:defRPr/>
            </a:pPr>
            <a:fld id="{CE2DD6D2-C56E-49B0-9704-3972DB98F6A9}" type="slidenum">
              <a:rPr lang="en-GB" altLang="en-US"/>
              <a:pPr>
                <a:defRPr/>
              </a:pPr>
              <a:t>‹#›</a:t>
            </a:fld>
            <a:endParaRPr lang="en-GB" altLang="en-US"/>
          </a:p>
        </p:txBody>
      </p:sp>
    </p:spTree>
    <p:extLst>
      <p:ext uri="{BB962C8B-B14F-4D97-AF65-F5344CB8AC3E}">
        <p14:creationId xmlns:p14="http://schemas.microsoft.com/office/powerpoint/2010/main" xmlns="" val="1143089640"/>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p:cSld name="节标题">
    <p:bg>
      <p:bgPr>
        <a:solidFill>
          <a:schemeClr val="accent1"/>
        </a:solidFill>
        <a:effectLst/>
      </p:bgPr>
    </p:bg>
    <p:spTree>
      <p:nvGrpSpPr>
        <p:cNvPr id="1" name=""/>
        <p:cNvGrpSpPr/>
        <p:nvPr/>
      </p:nvGrpSpPr>
      <p:grpSpPr>
        <a:xfrm>
          <a:off x="0" y="0"/>
          <a:ext cx="0" cy="0"/>
          <a:chOff x="0" y="0"/>
          <a:chExt cx="0" cy="0"/>
        </a:xfrm>
      </p:grpSpPr>
      <p:grpSp>
        <p:nvGrpSpPr>
          <p:cNvPr id="12" name="组合 11"/>
          <p:cNvGrpSpPr/>
          <p:nvPr/>
        </p:nvGrpSpPr>
        <p:grpSpPr>
          <a:xfrm>
            <a:off x="0" y="0"/>
            <a:ext cx="12273808" cy="6858000"/>
            <a:chOff x="0" y="0"/>
            <a:chExt cx="9205356" cy="5143500"/>
          </a:xfrm>
        </p:grpSpPr>
        <p:sp>
          <p:nvSpPr>
            <p:cNvPr id="11" name="矩形 10"/>
            <p:cNvSpPr/>
            <p:nvPr userDrawn="1"/>
          </p:nvSpPr>
          <p:spPr>
            <a:xfrm>
              <a:off x="0" y="0"/>
              <a:ext cx="914400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userDrawn="1"/>
          </p:nvGrpSpPr>
          <p:grpSpPr>
            <a:xfrm>
              <a:off x="152400" y="100680"/>
              <a:ext cx="9052956" cy="4991467"/>
              <a:chOff x="152400" y="100680"/>
              <a:chExt cx="9052956" cy="4991467"/>
            </a:xfrm>
          </p:grpSpPr>
          <p:sp>
            <p:nvSpPr>
              <p:cNvPr id="4" name="矩形 3"/>
              <p:cNvSpPr/>
              <p:nvPr userDrawn="1"/>
            </p:nvSpPr>
            <p:spPr>
              <a:xfrm>
                <a:off x="152400" y="209550"/>
                <a:ext cx="8839200" cy="4800600"/>
              </a:xfrm>
              <a:prstGeom prst="rect">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2" cstate="email">
                <a:extLst>
                  <a:ext uri="{28A0092B-C50C-407E-A947-70E740481C1C}">
                    <a14:useLocalDpi xmlns:a14="http://schemas.microsoft.com/office/drawing/2010/main" xmlns=""/>
                  </a:ext>
                </a:extLst>
              </a:blip>
              <a:stretch>
                <a:fillRect/>
              </a:stretch>
            </p:blipFill>
            <p:spPr>
              <a:xfrm rot="12237553" flipH="1">
                <a:off x="8332477" y="100680"/>
                <a:ext cx="872879" cy="924706"/>
              </a:xfrm>
              <a:prstGeom prst="rect">
                <a:avLst/>
              </a:prstGeom>
            </p:spPr>
          </p:pic>
          <p:grpSp>
            <p:nvGrpSpPr>
              <p:cNvPr id="2" name="组合 1"/>
              <p:cNvGrpSpPr/>
              <p:nvPr userDrawn="1"/>
            </p:nvGrpSpPr>
            <p:grpSpPr>
              <a:xfrm>
                <a:off x="195471" y="4128820"/>
                <a:ext cx="1814393" cy="963327"/>
                <a:chOff x="195471" y="4128820"/>
                <a:chExt cx="1814393" cy="963327"/>
              </a:xfrm>
            </p:grpSpPr>
            <p:pic>
              <p:nvPicPr>
                <p:cNvPr id="6" name="图片 5"/>
                <p:cNvPicPr>
                  <a:picLocks noChangeAspect="1"/>
                </p:cNvPicPr>
                <p:nvPr userDrawn="1"/>
              </p:nvPicPr>
              <p:blipFill>
                <a:blip r:embed="rId3" cstate="email">
                  <a:extLst>
                    <a:ext uri="{28A0092B-C50C-407E-A947-70E740481C1C}">
                      <a14:useLocalDpi xmlns:a14="http://schemas.microsoft.com/office/drawing/2010/main" xmlns=""/>
                    </a:ext>
                  </a:extLst>
                </a:blip>
                <a:stretch>
                  <a:fillRect/>
                </a:stretch>
              </p:blipFill>
              <p:spPr>
                <a:xfrm>
                  <a:off x="195471" y="4128820"/>
                  <a:ext cx="1328529" cy="963327"/>
                </a:xfrm>
                <a:prstGeom prst="rect">
                  <a:avLst/>
                </a:prstGeom>
              </p:spPr>
            </p:pic>
            <p:pic>
              <p:nvPicPr>
                <p:cNvPr id="9" name="图片 8"/>
                <p:cNvPicPr>
                  <a:picLocks noChangeAspect="1"/>
                </p:cNvPicPr>
                <p:nvPr userDrawn="1"/>
              </p:nvPicPr>
              <p:blipFill>
                <a:blip r:embed="rId4" cstate="email">
                  <a:extLst>
                    <a:ext uri="{28A0092B-C50C-407E-A947-70E740481C1C}">
                      <a14:useLocalDpi xmlns:a14="http://schemas.microsoft.com/office/drawing/2010/main" xmlns=""/>
                    </a:ext>
                  </a:extLst>
                </a:blip>
                <a:stretch>
                  <a:fillRect/>
                </a:stretch>
              </p:blipFill>
              <p:spPr>
                <a:xfrm rot="1555024">
                  <a:off x="1483296" y="4370791"/>
                  <a:ext cx="526568" cy="632280"/>
                </a:xfrm>
                <a:prstGeom prst="rect">
                  <a:avLst/>
                </a:prstGeom>
              </p:spPr>
            </p:pic>
          </p:grpSp>
        </p:grpSp>
      </p:grpSp>
      <p:sp>
        <p:nvSpPr>
          <p:cNvPr id="7" name="文本框 6"/>
          <p:cNvSpPr txBox="1"/>
          <p:nvPr/>
        </p:nvSpPr>
        <p:spPr>
          <a:xfrm>
            <a:off x="304801" y="381001"/>
            <a:ext cx="2031325" cy="461665"/>
          </a:xfrm>
          <a:prstGeom prst="rect">
            <a:avLst/>
          </a:prstGeom>
          <a:noFill/>
        </p:spPr>
        <p:txBody>
          <a:bodyPr wrap="none" rtlCol="0">
            <a:spAutoFit/>
          </a:bodyPr>
          <a:lstStyle/>
          <a:p>
            <a:r>
              <a:rPr lang="zh-CN" altLang="en-US" sz="2400" dirty="0"/>
              <a:t>教育教学分析</a:t>
            </a:r>
          </a:p>
        </p:txBody>
      </p:sp>
    </p:spTree>
    <p:extLst>
      <p:ext uri="{BB962C8B-B14F-4D97-AF65-F5344CB8AC3E}">
        <p14:creationId xmlns:p14="http://schemas.microsoft.com/office/powerpoint/2010/main" xmlns="" val="3239964148"/>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p:cSld name="5_节标题">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0" y="0"/>
            <a:ext cx="12273808" cy="6858000"/>
            <a:chOff x="0" y="0"/>
            <a:chExt cx="9205356" cy="5143500"/>
          </a:xfrm>
        </p:grpSpPr>
        <p:sp>
          <p:nvSpPr>
            <p:cNvPr id="4" name="矩形 3"/>
            <p:cNvSpPr/>
            <p:nvPr userDrawn="1"/>
          </p:nvSpPr>
          <p:spPr>
            <a:xfrm>
              <a:off x="0" y="0"/>
              <a:ext cx="914400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userDrawn="1"/>
          </p:nvGrpSpPr>
          <p:grpSpPr>
            <a:xfrm>
              <a:off x="152400" y="100680"/>
              <a:ext cx="9052956" cy="4991467"/>
              <a:chOff x="152400" y="100680"/>
              <a:chExt cx="9052956" cy="4991467"/>
            </a:xfrm>
          </p:grpSpPr>
          <p:sp>
            <p:nvSpPr>
              <p:cNvPr id="6" name="矩形 5"/>
              <p:cNvSpPr/>
              <p:nvPr userDrawn="1"/>
            </p:nvSpPr>
            <p:spPr>
              <a:xfrm>
                <a:off x="152400" y="209550"/>
                <a:ext cx="8839200" cy="4800600"/>
              </a:xfrm>
              <a:prstGeom prst="rect">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2" cstate="email">
                <a:extLst>
                  <a:ext uri="{28A0092B-C50C-407E-A947-70E740481C1C}">
                    <a14:useLocalDpi xmlns:a14="http://schemas.microsoft.com/office/drawing/2010/main" xmlns=""/>
                  </a:ext>
                </a:extLst>
              </a:blip>
              <a:stretch>
                <a:fillRect/>
              </a:stretch>
            </p:blipFill>
            <p:spPr>
              <a:xfrm rot="12237553" flipH="1">
                <a:off x="8332477" y="100680"/>
                <a:ext cx="872879" cy="924706"/>
              </a:xfrm>
              <a:prstGeom prst="rect">
                <a:avLst/>
              </a:prstGeom>
            </p:spPr>
          </p:pic>
          <p:grpSp>
            <p:nvGrpSpPr>
              <p:cNvPr id="9" name="组合 8"/>
              <p:cNvGrpSpPr/>
              <p:nvPr userDrawn="1"/>
            </p:nvGrpSpPr>
            <p:grpSpPr>
              <a:xfrm>
                <a:off x="195471" y="4128820"/>
                <a:ext cx="1814393" cy="963327"/>
                <a:chOff x="195471" y="4128820"/>
                <a:chExt cx="1814393" cy="963327"/>
              </a:xfrm>
            </p:grpSpPr>
            <p:pic>
              <p:nvPicPr>
                <p:cNvPr id="10" name="图片 9"/>
                <p:cNvPicPr>
                  <a:picLocks noChangeAspect="1"/>
                </p:cNvPicPr>
                <p:nvPr userDrawn="1"/>
              </p:nvPicPr>
              <p:blipFill>
                <a:blip r:embed="rId3" cstate="email">
                  <a:extLst>
                    <a:ext uri="{28A0092B-C50C-407E-A947-70E740481C1C}">
                      <a14:useLocalDpi xmlns:a14="http://schemas.microsoft.com/office/drawing/2010/main" xmlns=""/>
                    </a:ext>
                  </a:extLst>
                </a:blip>
                <a:stretch>
                  <a:fillRect/>
                </a:stretch>
              </p:blipFill>
              <p:spPr>
                <a:xfrm>
                  <a:off x="195471" y="4128820"/>
                  <a:ext cx="1328529" cy="963327"/>
                </a:xfrm>
                <a:prstGeom prst="rect">
                  <a:avLst/>
                </a:prstGeom>
              </p:spPr>
            </p:pic>
            <p:pic>
              <p:nvPicPr>
                <p:cNvPr id="11" name="图片 10"/>
                <p:cNvPicPr>
                  <a:picLocks noChangeAspect="1"/>
                </p:cNvPicPr>
                <p:nvPr userDrawn="1"/>
              </p:nvPicPr>
              <p:blipFill>
                <a:blip r:embed="rId4" cstate="email">
                  <a:extLst>
                    <a:ext uri="{28A0092B-C50C-407E-A947-70E740481C1C}">
                      <a14:useLocalDpi xmlns:a14="http://schemas.microsoft.com/office/drawing/2010/main" xmlns=""/>
                    </a:ext>
                  </a:extLst>
                </a:blip>
                <a:stretch>
                  <a:fillRect/>
                </a:stretch>
              </p:blipFill>
              <p:spPr>
                <a:xfrm rot="1555024">
                  <a:off x="1483296" y="4370791"/>
                  <a:ext cx="526568" cy="632280"/>
                </a:xfrm>
                <a:prstGeom prst="rect">
                  <a:avLst/>
                </a:prstGeom>
              </p:spPr>
            </p:pic>
          </p:grpSp>
        </p:grpSp>
      </p:grpSp>
      <p:sp>
        <p:nvSpPr>
          <p:cNvPr id="7" name="文本框 6"/>
          <p:cNvSpPr txBox="1"/>
          <p:nvPr/>
        </p:nvSpPr>
        <p:spPr>
          <a:xfrm>
            <a:off x="203201" y="279401"/>
            <a:ext cx="2031325" cy="461665"/>
          </a:xfrm>
          <a:prstGeom prst="rect">
            <a:avLst/>
          </a:prstGeom>
          <a:noFill/>
        </p:spPr>
        <p:txBody>
          <a:bodyPr wrap="none" rtlCol="0">
            <a:spAutoFit/>
          </a:bodyPr>
          <a:lstStyle/>
          <a:p>
            <a:r>
              <a:rPr lang="zh-CN" altLang="en-US" sz="2400" dirty="0"/>
              <a:t>教学方案介绍</a:t>
            </a:r>
          </a:p>
        </p:txBody>
      </p:sp>
    </p:spTree>
    <p:extLst>
      <p:ext uri="{BB962C8B-B14F-4D97-AF65-F5344CB8AC3E}">
        <p14:creationId xmlns:p14="http://schemas.microsoft.com/office/powerpoint/2010/main" xmlns="" val="2155469204"/>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p:cSld name="6_节标题">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0" y="0"/>
            <a:ext cx="12273808" cy="6858000"/>
            <a:chOff x="0" y="0"/>
            <a:chExt cx="9205356" cy="5143500"/>
          </a:xfrm>
        </p:grpSpPr>
        <p:sp>
          <p:nvSpPr>
            <p:cNvPr id="4" name="矩形 3"/>
            <p:cNvSpPr/>
            <p:nvPr userDrawn="1"/>
          </p:nvSpPr>
          <p:spPr>
            <a:xfrm>
              <a:off x="0" y="0"/>
              <a:ext cx="914400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userDrawn="1"/>
          </p:nvGrpSpPr>
          <p:grpSpPr>
            <a:xfrm>
              <a:off x="152400" y="100680"/>
              <a:ext cx="9052956" cy="4991467"/>
              <a:chOff x="152400" y="100680"/>
              <a:chExt cx="9052956" cy="4991467"/>
            </a:xfrm>
          </p:grpSpPr>
          <p:sp>
            <p:nvSpPr>
              <p:cNvPr id="6" name="矩形 5"/>
              <p:cNvSpPr/>
              <p:nvPr userDrawn="1"/>
            </p:nvSpPr>
            <p:spPr>
              <a:xfrm>
                <a:off x="152400" y="209550"/>
                <a:ext cx="8839200" cy="4800600"/>
              </a:xfrm>
              <a:prstGeom prst="rect">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2" cstate="email">
                <a:extLst>
                  <a:ext uri="{28A0092B-C50C-407E-A947-70E740481C1C}">
                    <a14:useLocalDpi xmlns:a14="http://schemas.microsoft.com/office/drawing/2010/main" xmlns=""/>
                  </a:ext>
                </a:extLst>
              </a:blip>
              <a:stretch>
                <a:fillRect/>
              </a:stretch>
            </p:blipFill>
            <p:spPr>
              <a:xfrm rot="12237553" flipH="1">
                <a:off x="8332477" y="100680"/>
                <a:ext cx="872879" cy="924706"/>
              </a:xfrm>
              <a:prstGeom prst="rect">
                <a:avLst/>
              </a:prstGeom>
            </p:spPr>
          </p:pic>
          <p:grpSp>
            <p:nvGrpSpPr>
              <p:cNvPr id="9" name="组合 8"/>
              <p:cNvGrpSpPr/>
              <p:nvPr userDrawn="1"/>
            </p:nvGrpSpPr>
            <p:grpSpPr>
              <a:xfrm>
                <a:off x="195471" y="4128820"/>
                <a:ext cx="1814393" cy="963327"/>
                <a:chOff x="195471" y="4128820"/>
                <a:chExt cx="1814393" cy="963327"/>
              </a:xfrm>
            </p:grpSpPr>
            <p:pic>
              <p:nvPicPr>
                <p:cNvPr id="10" name="图片 9"/>
                <p:cNvPicPr>
                  <a:picLocks noChangeAspect="1"/>
                </p:cNvPicPr>
                <p:nvPr userDrawn="1"/>
              </p:nvPicPr>
              <p:blipFill>
                <a:blip r:embed="rId3" cstate="email">
                  <a:extLst>
                    <a:ext uri="{28A0092B-C50C-407E-A947-70E740481C1C}">
                      <a14:useLocalDpi xmlns:a14="http://schemas.microsoft.com/office/drawing/2010/main" xmlns=""/>
                    </a:ext>
                  </a:extLst>
                </a:blip>
                <a:stretch>
                  <a:fillRect/>
                </a:stretch>
              </p:blipFill>
              <p:spPr>
                <a:xfrm>
                  <a:off x="195471" y="4128820"/>
                  <a:ext cx="1328529" cy="963327"/>
                </a:xfrm>
                <a:prstGeom prst="rect">
                  <a:avLst/>
                </a:prstGeom>
              </p:spPr>
            </p:pic>
            <p:pic>
              <p:nvPicPr>
                <p:cNvPr id="11" name="图片 10"/>
                <p:cNvPicPr>
                  <a:picLocks noChangeAspect="1"/>
                </p:cNvPicPr>
                <p:nvPr userDrawn="1"/>
              </p:nvPicPr>
              <p:blipFill>
                <a:blip r:embed="rId4" cstate="email">
                  <a:extLst>
                    <a:ext uri="{28A0092B-C50C-407E-A947-70E740481C1C}">
                      <a14:useLocalDpi xmlns:a14="http://schemas.microsoft.com/office/drawing/2010/main" xmlns=""/>
                    </a:ext>
                  </a:extLst>
                </a:blip>
                <a:stretch>
                  <a:fillRect/>
                </a:stretch>
              </p:blipFill>
              <p:spPr>
                <a:xfrm rot="1555024">
                  <a:off x="1483296" y="4370791"/>
                  <a:ext cx="526568" cy="632280"/>
                </a:xfrm>
                <a:prstGeom prst="rect">
                  <a:avLst/>
                </a:prstGeom>
              </p:spPr>
            </p:pic>
          </p:grpSp>
        </p:grpSp>
      </p:grpSp>
      <p:sp>
        <p:nvSpPr>
          <p:cNvPr id="7" name="文本框 6"/>
          <p:cNvSpPr txBox="1"/>
          <p:nvPr/>
        </p:nvSpPr>
        <p:spPr>
          <a:xfrm>
            <a:off x="203201" y="279401"/>
            <a:ext cx="2031325" cy="461665"/>
          </a:xfrm>
          <a:prstGeom prst="rect">
            <a:avLst/>
          </a:prstGeom>
          <a:noFill/>
        </p:spPr>
        <p:txBody>
          <a:bodyPr wrap="none" rtlCol="0">
            <a:spAutoFit/>
          </a:bodyPr>
          <a:lstStyle/>
          <a:p>
            <a:r>
              <a:rPr lang="zh-CN" altLang="en-US" sz="2400" dirty="0"/>
              <a:t>教学内容说明</a:t>
            </a:r>
          </a:p>
        </p:txBody>
      </p:sp>
    </p:spTree>
    <p:extLst>
      <p:ext uri="{BB962C8B-B14F-4D97-AF65-F5344CB8AC3E}">
        <p14:creationId xmlns:p14="http://schemas.microsoft.com/office/powerpoint/2010/main" xmlns="" val="2149016902"/>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p:cSld name="7_节标题">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0" y="0"/>
            <a:ext cx="12273808" cy="6858000"/>
            <a:chOff x="0" y="0"/>
            <a:chExt cx="9205356" cy="5143500"/>
          </a:xfrm>
        </p:grpSpPr>
        <p:sp>
          <p:nvSpPr>
            <p:cNvPr id="4" name="矩形 3"/>
            <p:cNvSpPr/>
            <p:nvPr userDrawn="1"/>
          </p:nvSpPr>
          <p:spPr>
            <a:xfrm>
              <a:off x="0" y="0"/>
              <a:ext cx="914400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userDrawn="1"/>
          </p:nvGrpSpPr>
          <p:grpSpPr>
            <a:xfrm>
              <a:off x="152400" y="100680"/>
              <a:ext cx="9052956" cy="4991467"/>
              <a:chOff x="152400" y="100680"/>
              <a:chExt cx="9052956" cy="4991467"/>
            </a:xfrm>
          </p:grpSpPr>
          <p:sp>
            <p:nvSpPr>
              <p:cNvPr id="6" name="矩形 5"/>
              <p:cNvSpPr/>
              <p:nvPr userDrawn="1"/>
            </p:nvSpPr>
            <p:spPr>
              <a:xfrm>
                <a:off x="152400" y="209550"/>
                <a:ext cx="8839200" cy="4800600"/>
              </a:xfrm>
              <a:prstGeom prst="rect">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2" cstate="email">
                <a:extLst>
                  <a:ext uri="{28A0092B-C50C-407E-A947-70E740481C1C}">
                    <a14:useLocalDpi xmlns:a14="http://schemas.microsoft.com/office/drawing/2010/main" xmlns=""/>
                  </a:ext>
                </a:extLst>
              </a:blip>
              <a:stretch>
                <a:fillRect/>
              </a:stretch>
            </p:blipFill>
            <p:spPr>
              <a:xfrm rot="12237553" flipH="1">
                <a:off x="8332477" y="100680"/>
                <a:ext cx="872879" cy="924706"/>
              </a:xfrm>
              <a:prstGeom prst="rect">
                <a:avLst/>
              </a:prstGeom>
            </p:spPr>
          </p:pic>
          <p:grpSp>
            <p:nvGrpSpPr>
              <p:cNvPr id="9" name="组合 8"/>
              <p:cNvGrpSpPr/>
              <p:nvPr userDrawn="1"/>
            </p:nvGrpSpPr>
            <p:grpSpPr>
              <a:xfrm>
                <a:off x="195471" y="4128820"/>
                <a:ext cx="1814393" cy="963327"/>
                <a:chOff x="195471" y="4128820"/>
                <a:chExt cx="1814393" cy="963327"/>
              </a:xfrm>
            </p:grpSpPr>
            <p:pic>
              <p:nvPicPr>
                <p:cNvPr id="10" name="图片 9"/>
                <p:cNvPicPr>
                  <a:picLocks noChangeAspect="1"/>
                </p:cNvPicPr>
                <p:nvPr userDrawn="1"/>
              </p:nvPicPr>
              <p:blipFill>
                <a:blip r:embed="rId3" cstate="email">
                  <a:extLst>
                    <a:ext uri="{28A0092B-C50C-407E-A947-70E740481C1C}">
                      <a14:useLocalDpi xmlns:a14="http://schemas.microsoft.com/office/drawing/2010/main" xmlns=""/>
                    </a:ext>
                  </a:extLst>
                </a:blip>
                <a:stretch>
                  <a:fillRect/>
                </a:stretch>
              </p:blipFill>
              <p:spPr>
                <a:xfrm>
                  <a:off x="195471" y="4128820"/>
                  <a:ext cx="1328529" cy="963327"/>
                </a:xfrm>
                <a:prstGeom prst="rect">
                  <a:avLst/>
                </a:prstGeom>
              </p:spPr>
            </p:pic>
            <p:pic>
              <p:nvPicPr>
                <p:cNvPr id="11" name="图片 10"/>
                <p:cNvPicPr>
                  <a:picLocks noChangeAspect="1"/>
                </p:cNvPicPr>
                <p:nvPr userDrawn="1"/>
              </p:nvPicPr>
              <p:blipFill>
                <a:blip r:embed="rId4" cstate="email">
                  <a:extLst>
                    <a:ext uri="{28A0092B-C50C-407E-A947-70E740481C1C}">
                      <a14:useLocalDpi xmlns:a14="http://schemas.microsoft.com/office/drawing/2010/main" xmlns=""/>
                    </a:ext>
                  </a:extLst>
                </a:blip>
                <a:stretch>
                  <a:fillRect/>
                </a:stretch>
              </p:blipFill>
              <p:spPr>
                <a:xfrm rot="1555024">
                  <a:off x="1483296" y="4370791"/>
                  <a:ext cx="526568" cy="632280"/>
                </a:xfrm>
                <a:prstGeom prst="rect">
                  <a:avLst/>
                </a:prstGeom>
              </p:spPr>
            </p:pic>
          </p:grpSp>
        </p:grpSp>
      </p:grpSp>
      <p:sp>
        <p:nvSpPr>
          <p:cNvPr id="7" name="文本框 6"/>
          <p:cNvSpPr txBox="1"/>
          <p:nvPr/>
        </p:nvSpPr>
        <p:spPr>
          <a:xfrm>
            <a:off x="203201" y="279401"/>
            <a:ext cx="2031325" cy="461665"/>
          </a:xfrm>
          <a:prstGeom prst="rect">
            <a:avLst/>
          </a:prstGeom>
          <a:noFill/>
        </p:spPr>
        <p:txBody>
          <a:bodyPr wrap="none" rtlCol="0">
            <a:spAutoFit/>
          </a:bodyPr>
          <a:lstStyle/>
          <a:p>
            <a:r>
              <a:rPr lang="zh-CN" altLang="en-US" sz="2400" dirty="0"/>
              <a:t>教学特点分析</a:t>
            </a:r>
          </a:p>
        </p:txBody>
      </p:sp>
    </p:spTree>
    <p:extLst>
      <p:ext uri="{BB962C8B-B14F-4D97-AF65-F5344CB8AC3E}">
        <p14:creationId xmlns:p14="http://schemas.microsoft.com/office/powerpoint/2010/main" xmlns="" val="2560261131"/>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p:cSld name="8_节标题">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0" y="0"/>
            <a:ext cx="12273808" cy="6858000"/>
            <a:chOff x="0" y="0"/>
            <a:chExt cx="9205356" cy="5143500"/>
          </a:xfrm>
        </p:grpSpPr>
        <p:sp>
          <p:nvSpPr>
            <p:cNvPr id="4" name="矩形 3"/>
            <p:cNvSpPr/>
            <p:nvPr userDrawn="1"/>
          </p:nvSpPr>
          <p:spPr>
            <a:xfrm>
              <a:off x="0" y="0"/>
              <a:ext cx="914400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userDrawn="1"/>
          </p:nvGrpSpPr>
          <p:grpSpPr>
            <a:xfrm>
              <a:off x="152400" y="100680"/>
              <a:ext cx="9052956" cy="4991467"/>
              <a:chOff x="152400" y="100680"/>
              <a:chExt cx="9052956" cy="4991467"/>
            </a:xfrm>
          </p:grpSpPr>
          <p:sp>
            <p:nvSpPr>
              <p:cNvPr id="6" name="矩形 5"/>
              <p:cNvSpPr/>
              <p:nvPr userDrawn="1"/>
            </p:nvSpPr>
            <p:spPr>
              <a:xfrm>
                <a:off x="152400" y="209550"/>
                <a:ext cx="8839200" cy="4800600"/>
              </a:xfrm>
              <a:prstGeom prst="rect">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2" cstate="email">
                <a:extLst>
                  <a:ext uri="{28A0092B-C50C-407E-A947-70E740481C1C}">
                    <a14:useLocalDpi xmlns:a14="http://schemas.microsoft.com/office/drawing/2010/main" xmlns=""/>
                  </a:ext>
                </a:extLst>
              </a:blip>
              <a:stretch>
                <a:fillRect/>
              </a:stretch>
            </p:blipFill>
            <p:spPr>
              <a:xfrm rot="12237553" flipH="1">
                <a:off x="8332477" y="100680"/>
                <a:ext cx="872879" cy="924706"/>
              </a:xfrm>
              <a:prstGeom prst="rect">
                <a:avLst/>
              </a:prstGeom>
            </p:spPr>
          </p:pic>
          <p:grpSp>
            <p:nvGrpSpPr>
              <p:cNvPr id="9" name="组合 8"/>
              <p:cNvGrpSpPr/>
              <p:nvPr userDrawn="1"/>
            </p:nvGrpSpPr>
            <p:grpSpPr>
              <a:xfrm>
                <a:off x="195471" y="4128820"/>
                <a:ext cx="1814393" cy="963327"/>
                <a:chOff x="195471" y="4128820"/>
                <a:chExt cx="1814393" cy="963327"/>
              </a:xfrm>
            </p:grpSpPr>
            <p:pic>
              <p:nvPicPr>
                <p:cNvPr id="10" name="图片 9"/>
                <p:cNvPicPr>
                  <a:picLocks noChangeAspect="1"/>
                </p:cNvPicPr>
                <p:nvPr userDrawn="1"/>
              </p:nvPicPr>
              <p:blipFill>
                <a:blip r:embed="rId3" cstate="email">
                  <a:extLst>
                    <a:ext uri="{28A0092B-C50C-407E-A947-70E740481C1C}">
                      <a14:useLocalDpi xmlns:a14="http://schemas.microsoft.com/office/drawing/2010/main" xmlns=""/>
                    </a:ext>
                  </a:extLst>
                </a:blip>
                <a:stretch>
                  <a:fillRect/>
                </a:stretch>
              </p:blipFill>
              <p:spPr>
                <a:xfrm>
                  <a:off x="195471" y="4128820"/>
                  <a:ext cx="1328529" cy="963327"/>
                </a:xfrm>
                <a:prstGeom prst="rect">
                  <a:avLst/>
                </a:prstGeom>
              </p:spPr>
            </p:pic>
            <p:pic>
              <p:nvPicPr>
                <p:cNvPr id="11" name="图片 10"/>
                <p:cNvPicPr>
                  <a:picLocks noChangeAspect="1"/>
                </p:cNvPicPr>
                <p:nvPr userDrawn="1"/>
              </p:nvPicPr>
              <p:blipFill>
                <a:blip r:embed="rId4" cstate="email">
                  <a:extLst>
                    <a:ext uri="{28A0092B-C50C-407E-A947-70E740481C1C}">
                      <a14:useLocalDpi xmlns:a14="http://schemas.microsoft.com/office/drawing/2010/main" xmlns=""/>
                    </a:ext>
                  </a:extLst>
                </a:blip>
                <a:stretch>
                  <a:fillRect/>
                </a:stretch>
              </p:blipFill>
              <p:spPr>
                <a:xfrm rot="1555024">
                  <a:off x="1483296" y="4370791"/>
                  <a:ext cx="526568" cy="632280"/>
                </a:xfrm>
                <a:prstGeom prst="rect">
                  <a:avLst/>
                </a:prstGeom>
              </p:spPr>
            </p:pic>
          </p:grpSp>
        </p:grpSp>
      </p:grpSp>
      <p:sp>
        <p:nvSpPr>
          <p:cNvPr id="7" name="文本框 6"/>
          <p:cNvSpPr txBox="1"/>
          <p:nvPr/>
        </p:nvSpPr>
        <p:spPr>
          <a:xfrm>
            <a:off x="203201" y="279401"/>
            <a:ext cx="2031325" cy="461665"/>
          </a:xfrm>
          <a:prstGeom prst="rect">
            <a:avLst/>
          </a:prstGeom>
          <a:noFill/>
        </p:spPr>
        <p:txBody>
          <a:bodyPr wrap="none" rtlCol="0">
            <a:spAutoFit/>
          </a:bodyPr>
          <a:lstStyle/>
          <a:p>
            <a:r>
              <a:rPr lang="zh-CN" altLang="en-US" sz="2400" dirty="0"/>
              <a:t>培养学习兴趣</a:t>
            </a:r>
          </a:p>
        </p:txBody>
      </p:sp>
    </p:spTree>
    <p:extLst>
      <p:ext uri="{BB962C8B-B14F-4D97-AF65-F5344CB8AC3E}">
        <p14:creationId xmlns:p14="http://schemas.microsoft.com/office/powerpoint/2010/main" xmlns="" val="2674349810"/>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p:cSld name="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12058589"/>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p:cSld name="自定义版式">
    <p:bg>
      <p:bgPr>
        <a:solidFill>
          <a:schemeClr val="accent1"/>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2" cstate="email">
            <a:extLst>
              <a:ext uri="{BEBA8EAE-BF5A-486C-A8C5-ECC9F3942E4B}">
                <a14:imgProps xmlns:a14="http://schemas.microsoft.com/office/drawing/2010/main" xmlns="">
                  <a14:imgLayer r:embed="rId3">
                    <a14:imgEffect>
                      <a14:brightnessContrast contrast="20000"/>
                    </a14:imgEffect>
                  </a14:imgLayer>
                </a14:imgProps>
              </a:ext>
              <a:ext uri="{28A0092B-C50C-407E-A947-70E740481C1C}">
                <a14:useLocalDpi xmlns:a14="http://schemas.microsoft.com/office/drawing/2010/main" xmlns=""/>
              </a:ext>
            </a:extLst>
          </a:blip>
          <a:stretch>
            <a:fillRect/>
          </a:stretch>
        </p:blipFill>
        <p:spPr>
          <a:xfrm>
            <a:off x="338667" y="517010"/>
            <a:ext cx="11616267" cy="6340991"/>
          </a:xfrm>
          <a:prstGeom prst="rect">
            <a:avLst/>
          </a:prstGeom>
        </p:spPr>
      </p:pic>
      <p:sp>
        <p:nvSpPr>
          <p:cNvPr id="7" name="矩形 6"/>
          <p:cNvSpPr/>
          <p:nvPr/>
        </p:nvSpPr>
        <p:spPr>
          <a:xfrm>
            <a:off x="2709334" y="1670758"/>
            <a:ext cx="7597423" cy="3330221"/>
          </a:xfrm>
          <a:prstGeom prst="rect">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cstate="email">
            <a:extLst>
              <a:ext uri="{28A0092B-C50C-407E-A947-70E740481C1C}">
                <a14:useLocalDpi xmlns:a14="http://schemas.microsoft.com/office/drawing/2010/main" xmlns=""/>
              </a:ext>
            </a:extLst>
          </a:blip>
          <a:stretch>
            <a:fillRect/>
          </a:stretch>
        </p:blipFill>
        <p:spPr>
          <a:xfrm>
            <a:off x="10676024" y="0"/>
            <a:ext cx="1520792" cy="6858000"/>
          </a:xfrm>
          <a:prstGeom prst="rect">
            <a:avLst/>
          </a:prstGeom>
        </p:spPr>
      </p:pic>
      <p:pic>
        <p:nvPicPr>
          <p:cNvPr id="9" name="图片 8"/>
          <p:cNvPicPr>
            <a:picLocks noChangeAspect="1"/>
          </p:cNvPicPr>
          <p:nvPr/>
        </p:nvPicPr>
        <p:blipFill>
          <a:blip r:embed="rId5" cstate="email">
            <a:extLst>
              <a:ext uri="{28A0092B-C50C-407E-A947-70E740481C1C}">
                <a14:useLocalDpi xmlns:a14="http://schemas.microsoft.com/office/drawing/2010/main" xmlns=""/>
              </a:ext>
            </a:extLst>
          </a:blip>
          <a:stretch>
            <a:fillRect/>
          </a:stretch>
        </p:blipFill>
        <p:spPr>
          <a:xfrm>
            <a:off x="1828800" y="4038600"/>
            <a:ext cx="2184760" cy="1584187"/>
          </a:xfrm>
          <a:prstGeom prst="rect">
            <a:avLst/>
          </a:prstGeom>
        </p:spPr>
      </p:pic>
      <p:pic>
        <p:nvPicPr>
          <p:cNvPr id="10" name="图片 9"/>
          <p:cNvPicPr>
            <a:picLocks noChangeAspect="1"/>
          </p:cNvPicPr>
          <p:nvPr/>
        </p:nvPicPr>
        <p:blipFill>
          <a:blip r:embed="rId6" cstate="email">
            <a:extLst>
              <a:ext uri="{28A0092B-C50C-407E-A947-70E740481C1C}">
                <a14:useLocalDpi xmlns:a14="http://schemas.microsoft.com/office/drawing/2010/main" xmlns=""/>
              </a:ext>
            </a:extLst>
          </a:blip>
          <a:stretch>
            <a:fillRect/>
          </a:stretch>
        </p:blipFill>
        <p:spPr>
          <a:xfrm>
            <a:off x="1958081" y="497796"/>
            <a:ext cx="1163839" cy="1232941"/>
          </a:xfrm>
          <a:prstGeom prst="rect">
            <a:avLst/>
          </a:prstGeom>
        </p:spPr>
      </p:pic>
    </p:spTree>
    <p:extLst>
      <p:ext uri="{BB962C8B-B14F-4D97-AF65-F5344CB8AC3E}">
        <p14:creationId xmlns:p14="http://schemas.microsoft.com/office/powerpoint/2010/main" xmlns="" val="2672721375"/>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37191898"/>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40713982"/>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cSld name="垂直排列标题与&#10;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304281079"/>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p:txBody>
          <a:bodyPr/>
          <a:lstStyle>
            <a:lvl1pPr>
              <a:defRPr>
                <a:ea typeface="SimSun" panose="02010600030101010101" pitchFamily="2" charset="-122"/>
              </a:defRPr>
            </a:lvl1pPr>
          </a:lstStyle>
          <a:p>
            <a:pPr>
              <a:defRPr/>
            </a:pPr>
            <a:endParaRPr lang="en-GB"/>
          </a:p>
        </p:txBody>
      </p:sp>
      <p:sp>
        <p:nvSpPr>
          <p:cNvPr id="6" name="Rectangle 5"/>
          <p:cNvSpPr>
            <a:spLocks noGrp="1" noChangeArrowheads="1"/>
          </p:cNvSpPr>
          <p:nvPr>
            <p:ph type="ftr" sz="quarter" idx="11"/>
          </p:nvPr>
        </p:nvSpPr>
        <p:spPr/>
        <p:txBody>
          <a:bodyPr/>
          <a:lstStyle>
            <a:lvl1pPr>
              <a:defRPr>
                <a:ea typeface="SimSun" panose="02010600030101010101" pitchFamily="2" charset="-122"/>
              </a:defRPr>
            </a:lvl1pPr>
          </a:lstStyle>
          <a:p>
            <a:pPr>
              <a:defRPr/>
            </a:pPr>
            <a:endParaRPr lang="en-GB"/>
          </a:p>
        </p:txBody>
      </p:sp>
      <p:sp>
        <p:nvSpPr>
          <p:cNvPr id="7" name="Rectangle 6"/>
          <p:cNvSpPr>
            <a:spLocks noGrp="1" noChangeArrowheads="1"/>
          </p:cNvSpPr>
          <p:nvPr>
            <p:ph type="sldNum" sz="quarter" idx="12"/>
          </p:nvPr>
        </p:nvSpPr>
        <p:spPr/>
        <p:txBody>
          <a:bodyPr/>
          <a:lstStyle>
            <a:lvl1pPr>
              <a:defRPr/>
            </a:lvl1pPr>
          </a:lstStyle>
          <a:p>
            <a:pPr>
              <a:defRPr/>
            </a:pPr>
            <a:fld id="{019DC686-298A-4DC5-9B8E-BB1413F8762C}" type="slidenum">
              <a:rPr lang="en-GB" altLang="en-US"/>
              <a:pPr>
                <a:defRPr/>
              </a:pPr>
              <a:t>‹#›</a:t>
            </a:fld>
            <a:endParaRPr lang="en-GB" altLang="en-US"/>
          </a:p>
        </p:txBody>
      </p:sp>
    </p:spTree>
    <p:extLst>
      <p:ext uri="{BB962C8B-B14F-4D97-AF65-F5344CB8AC3E}">
        <p14:creationId xmlns:p14="http://schemas.microsoft.com/office/powerpoint/2010/main" xmlns="" val="1758170476"/>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354735773"/>
      </p:ext>
    </p:extLst>
  </p:cSld>
  <p:clrMapOvr>
    <a:masterClrMapping/>
  </p:clrMapOvr>
  <mc:AlternateContent xmlns:mc="http://schemas.openxmlformats.org/markup-compatibility/2006">
    <mc:Choice xmlns:p14="http://schemas.microsoft.com/office/powerpoint/2010/main" xmlns="" Requires="p14">
      <p:transition spd="slow" p14:dur="2000" advTm="0"/>
    </mc:Choice>
    <mc:Fallback>
      <p:transition spd="slow" advTm="0"/>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type="title">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36"/>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58D06E56-3D13-4288-82A6-0A42BFEDD2D4}" type="datetimeFigureOut">
              <a:rPr lang="zh-CN" altLang="en-US"/>
              <a:pPr>
                <a:defRPr/>
              </a:pPr>
              <a:t>2021/3/6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4BD01E9-5E79-4276-ACFD-6B9912B536C6}" type="slidenum">
              <a:rPr lang="zh-CN" altLang="en-US"/>
              <a:pPr>
                <a:defRPr/>
              </a:pPr>
              <a:t>‹#›</a:t>
            </a:fld>
            <a:endParaRPr lang="en-US" altLang="zh-CN"/>
          </a:p>
        </p:txBody>
      </p:sp>
    </p:spTree>
    <p:extLst>
      <p:ext uri="{BB962C8B-B14F-4D97-AF65-F5344CB8AC3E}">
        <p14:creationId xmlns:p14="http://schemas.microsoft.com/office/powerpoint/2010/main" xmlns="" val="2382156893"/>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userDrawn="1">
  <p:cSld name="Title and Content 2 - Templateswise.com">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title"/>
          </p:nvPr>
        </p:nvSpPr>
        <p:spPr>
          <a:xfrm>
            <a:off x="3407701" y="471257"/>
            <a:ext cx="8174699" cy="1143000"/>
          </a:xfrm>
        </p:spPr>
        <p:txBody>
          <a:bodyPr/>
          <a:lstStyle>
            <a:lvl1pPr algn="l">
              <a:defRPr>
                <a:solidFill>
                  <a:schemeClr val="tx1">
                    <a:lumMod val="75000"/>
                    <a:lumOff val="25000"/>
                  </a:schemeClr>
                </a:solidFill>
              </a:defRPr>
            </a:lvl1pPr>
          </a:lstStyle>
          <a:p>
            <a:r>
              <a:rPr lang="zh-TW" altLang="en-US" noProof="0"/>
              <a:t>按一下以編輯母片標題樣式</a:t>
            </a:r>
            <a:endParaRPr lang="en-US" noProof="0" dirty="0"/>
          </a:p>
        </p:txBody>
      </p:sp>
      <p:sp>
        <p:nvSpPr>
          <p:cNvPr id="8" name="Content Placeholder 2"/>
          <p:cNvSpPr>
            <a:spLocks noGrp="1"/>
          </p:cNvSpPr>
          <p:nvPr>
            <p:ph idx="1"/>
          </p:nvPr>
        </p:nvSpPr>
        <p:spPr>
          <a:xfrm>
            <a:off x="3407701" y="1796830"/>
            <a:ext cx="8174699" cy="4805129"/>
          </a:xfrm>
        </p:spPr>
        <p:txBody>
          <a:bodyPr/>
          <a:lstStyle>
            <a:lvl1pPr>
              <a:defRPr>
                <a:solidFill>
                  <a:schemeClr val="tx1">
                    <a:lumMod val="75000"/>
                    <a:lumOff val="25000"/>
                  </a:schemeClr>
                </a:solidFill>
              </a:defRPr>
            </a:lvl1pPr>
          </a:lstStyle>
          <a:p>
            <a:pPr lvl="0"/>
            <a:r>
              <a:rPr lang="zh-TW" altLang="en-US" noProof="0"/>
              <a:t>按一下以編輯母片文字樣式</a:t>
            </a:r>
          </a:p>
        </p:txBody>
      </p:sp>
    </p:spTree>
    <p:extLst>
      <p:ext uri="{BB962C8B-B14F-4D97-AF65-F5344CB8AC3E}">
        <p14:creationId xmlns:p14="http://schemas.microsoft.com/office/powerpoint/2010/main" xmlns="" val="2496126098"/>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userDrawn="1">
  <p:cSld name="自訂版面配置">
    <p:bg>
      <p:bgPr>
        <a:solidFill>
          <a:schemeClr val="bg1"/>
        </a:solidFill>
        <a:effectLst/>
      </p:bgPr>
    </p:bg>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日期版面配置區 2"/>
          <p:cNvSpPr>
            <a:spLocks noGrp="1"/>
          </p:cNvSpPr>
          <p:nvPr>
            <p:ph type="dt" sz="half" idx="10"/>
          </p:nvPr>
        </p:nvSpPr>
        <p:spPr/>
        <p:txBody>
          <a:bodyPr/>
          <a:lstStyle>
            <a:lvl1pPr>
              <a:defRPr/>
            </a:lvl1pPr>
          </a:lstStyle>
          <a:p>
            <a:pPr>
              <a:defRPr/>
            </a:pPr>
            <a:fld id="{31245076-9DC0-4863-A419-E78EE1DDC9B1}" type="datetimeFigureOut">
              <a:rPr lang="zh-CN" altLang="en-US"/>
              <a:pPr>
                <a:defRPr/>
              </a:pPr>
              <a:t>2021/3/6</a:t>
            </a:fld>
            <a:endParaRPr lang="zh-CN" altLang="en-US"/>
          </a:p>
        </p:txBody>
      </p:sp>
      <p:sp>
        <p:nvSpPr>
          <p:cNvPr id="4" name="頁尾版面配置區 3"/>
          <p:cNvSpPr>
            <a:spLocks noGrp="1"/>
          </p:cNvSpPr>
          <p:nvPr>
            <p:ph type="ftr" sz="quarter" idx="11"/>
          </p:nvPr>
        </p:nvSpPr>
        <p:spPr/>
        <p:txBody>
          <a:bodyPr/>
          <a:lstStyle>
            <a:lvl1pPr>
              <a:defRPr/>
            </a:lvl1pPr>
          </a:lstStyle>
          <a:p>
            <a:pPr>
              <a:defRPr/>
            </a:pPr>
            <a:endParaRPr lang="zh-CN" altLang="en-US"/>
          </a:p>
        </p:txBody>
      </p:sp>
      <p:sp>
        <p:nvSpPr>
          <p:cNvPr id="5" name="投影片編號版面配置區 4"/>
          <p:cNvSpPr>
            <a:spLocks noGrp="1"/>
          </p:cNvSpPr>
          <p:nvPr>
            <p:ph type="sldNum" sz="quarter" idx="12"/>
          </p:nvPr>
        </p:nvSpPr>
        <p:spPr/>
        <p:txBody>
          <a:bodyPr/>
          <a:lstStyle>
            <a:lvl1pPr>
              <a:defRPr/>
            </a:lvl1pPr>
          </a:lstStyle>
          <a:p>
            <a:pPr>
              <a:defRPr/>
            </a:pPr>
            <a:fld id="{4F747E1F-0F65-4C74-AB8B-A4E011ECCCE3}" type="slidenum">
              <a:rPr lang="zh-CN" altLang="en-US"/>
              <a:pPr>
                <a:defRPr/>
              </a:pPr>
              <a:t>‹#›</a:t>
            </a:fld>
            <a:endParaRPr lang="en-US" altLang="zh-CN"/>
          </a:p>
        </p:txBody>
      </p:sp>
    </p:spTree>
    <p:extLst>
      <p:ext uri="{BB962C8B-B14F-4D97-AF65-F5344CB8AC3E}">
        <p14:creationId xmlns:p14="http://schemas.microsoft.com/office/powerpoint/2010/main" xmlns="" val="2946335849"/>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obj">
  <p:cSld name="2_标题和内容">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lvl1pPr>
              <a:defRPr/>
            </a:lvl1pPr>
          </a:lstStyle>
          <a:p>
            <a:pPr>
              <a:defRPr/>
            </a:pPr>
            <a:fld id="{CE1B0D63-4BD7-4A93-AAB8-83919B3E83C6}" type="datetimeFigureOut">
              <a:rPr lang="zh-CN" altLang="en-US"/>
              <a:pPr>
                <a:defRPr/>
              </a:pPr>
              <a:t>2021/3/6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4B5C9E3-9C43-45D2-9ED1-C42BA42307DE}" type="slidenum">
              <a:rPr lang="zh-CN" altLang="en-US"/>
              <a:pPr>
                <a:defRPr/>
              </a:pPr>
              <a:t>‹#›</a:t>
            </a:fld>
            <a:endParaRPr lang="en-US" altLang="zh-CN"/>
          </a:p>
        </p:txBody>
      </p:sp>
    </p:spTree>
    <p:extLst>
      <p:ext uri="{BB962C8B-B14F-4D97-AF65-F5344CB8AC3E}">
        <p14:creationId xmlns:p14="http://schemas.microsoft.com/office/powerpoint/2010/main" xmlns="" val="4074110558"/>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matchingName="Caption" userDrawn="1">
  <p:cSld name="Caption">
    <p:bg>
      <p:bgPr>
        <a:solidFill>
          <a:schemeClr val="bg1"/>
        </a:solidFill>
        <a:effectLst/>
      </p:bgPr>
    </p:bg>
    <p:spTree>
      <p:nvGrpSpPr>
        <p:cNvPr id="1" name="Shape 327"/>
        <p:cNvGrpSpPr/>
        <p:nvPr/>
      </p:nvGrpSpPr>
      <p:grpSpPr>
        <a:xfrm>
          <a:off x="0" y="0"/>
          <a:ext cx="0" cy="0"/>
          <a:chOff x="0" y="0"/>
          <a:chExt cx="0" cy="0"/>
        </a:xfrm>
      </p:grpSpPr>
      <p:sp>
        <p:nvSpPr>
          <p:cNvPr id="3" name="矩形 2"/>
          <p:cNvSpPr/>
          <p:nvPr userDrawn="1"/>
        </p:nvSpPr>
        <p:spPr>
          <a:xfrm>
            <a:off x="11424489" y="6489802"/>
            <a:ext cx="748496" cy="369332"/>
          </a:xfrm>
          <a:prstGeom prst="rect">
            <a:avLst/>
          </a:prstGeom>
        </p:spPr>
        <p:txBody>
          <a:bodyPr wrap="square">
            <a:spAutoFit/>
          </a:bodyPr>
          <a:lstStyle/>
          <a:p>
            <a:pPr algn="r"/>
            <a:fld id="{97733547-C233-4ECF-87BB-4C2671E03F78}" type="slidenum">
              <a:rPr lang="zh-TW" altLang="en-US" sz="1800" b="1" smtClean="0">
                <a:solidFill>
                  <a:srgbClr val="002060"/>
                </a:solidFill>
                <a:effectLst/>
              </a:rPr>
              <a:pPr algn="r"/>
              <a:t>‹#›</a:t>
            </a:fld>
            <a:endParaRPr lang="zh-TW" altLang="en-US" sz="1800" b="1" dirty="0">
              <a:solidFill>
                <a:srgbClr val="002060"/>
              </a:solidFill>
              <a:effectLst/>
            </a:endParaRPr>
          </a:p>
        </p:txBody>
      </p:sp>
    </p:spTree>
    <p:extLst>
      <p:ext uri="{BB962C8B-B14F-4D97-AF65-F5344CB8AC3E}">
        <p14:creationId xmlns:p14="http://schemas.microsoft.com/office/powerpoint/2010/main" xmlns="" val="3781823284"/>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titleOnly">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日期版面配置區 3"/>
          <p:cNvSpPr>
            <a:spLocks noGrp="1"/>
          </p:cNvSpPr>
          <p:nvPr>
            <p:ph type="dt" sz="half" idx="10"/>
          </p:nvPr>
        </p:nvSpPr>
        <p:spPr/>
        <p:txBody>
          <a:bodyPr/>
          <a:lstStyle>
            <a:lvl1pPr>
              <a:defRPr/>
            </a:lvl1pPr>
          </a:lstStyle>
          <a:p>
            <a:pPr>
              <a:defRPr/>
            </a:pPr>
            <a:fld id="{9680403C-FB90-4557-B73E-93F5788FDBC8}" type="datetime1">
              <a:rPr lang="zh-TW" altLang="en-US" smtClean="0"/>
              <a:pPr>
                <a:defRPr/>
              </a:pPr>
              <a:t>2021/3/6</a:t>
            </a:fld>
            <a:endParaRPr lang="zh-TW" altLang="en-US"/>
          </a:p>
        </p:txBody>
      </p:sp>
      <p:sp>
        <p:nvSpPr>
          <p:cNvPr id="4" name="頁尾版面配置區 4"/>
          <p:cNvSpPr>
            <a:spLocks noGrp="1"/>
          </p:cNvSpPr>
          <p:nvPr>
            <p:ph type="ftr" sz="quarter" idx="11"/>
          </p:nvPr>
        </p:nvSpPr>
        <p:spPr/>
        <p:txBody>
          <a:bodyPr/>
          <a:lstStyle>
            <a:lvl1pPr>
              <a:defRPr/>
            </a:lvl1pPr>
          </a:lstStyle>
          <a:p>
            <a:pPr>
              <a:defRPr/>
            </a:pPr>
            <a:endParaRPr lang="zh-TW" altLang="en-US"/>
          </a:p>
        </p:txBody>
      </p:sp>
      <p:sp>
        <p:nvSpPr>
          <p:cNvPr id="5" name="投影片編號版面配置區 5"/>
          <p:cNvSpPr>
            <a:spLocks noGrp="1"/>
          </p:cNvSpPr>
          <p:nvPr>
            <p:ph type="sldNum" sz="quarter" idx="12"/>
          </p:nvPr>
        </p:nvSpPr>
        <p:spPr/>
        <p:txBody>
          <a:bodyPr/>
          <a:lstStyle>
            <a:lvl1pPr>
              <a:defRPr/>
            </a:lvl1pPr>
          </a:lstStyle>
          <a:p>
            <a:pPr>
              <a:defRPr/>
            </a:pPr>
            <a:fld id="{3389D979-77D4-4AA7-9D0B-5088B9A32813}" type="slidenum">
              <a:rPr lang="zh-TW" altLang="en-US"/>
              <a:pPr>
                <a:defRPr/>
              </a:pPr>
              <a:t>‹#›</a:t>
            </a:fld>
            <a:endParaRPr lang="zh-TW" altLang="en-US"/>
          </a:p>
        </p:txBody>
      </p:sp>
      <p:sp>
        <p:nvSpPr>
          <p:cNvPr id="6" name="矩形 5"/>
          <p:cNvSpPr/>
          <p:nvPr userDrawn="1"/>
        </p:nvSpPr>
        <p:spPr>
          <a:xfrm>
            <a:off x="2" y="1"/>
            <a:ext cx="12191999" cy="692925"/>
          </a:xfrm>
          <a:prstGeom prst="rect">
            <a:avLst/>
          </a:prstGeom>
          <a:gradFill flip="none" rotWithShape="1">
            <a:gsLst>
              <a:gs pos="95000">
                <a:schemeClr val="tx1"/>
              </a:gs>
              <a:gs pos="22000">
                <a:srgbClr val="660032"/>
              </a:gs>
              <a:gs pos="5000">
                <a:srgbClr val="66003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pic>
        <p:nvPicPr>
          <p:cNvPr id="7" name="圖片 6"/>
          <p:cNvPicPr>
            <a:picLocks noChangeAspect="1"/>
          </p:cNvPicPr>
          <p:nvPr userDrawn="1"/>
        </p:nvPicPr>
        <p:blipFill>
          <a:blip r:embed="rId2" cstate="email">
            <a:extLst>
              <a:ext uri="{28A0092B-C50C-407E-A947-70E740481C1C}">
                <a14:useLocalDpi xmlns:a14="http://schemas.microsoft.com/office/drawing/2010/main" xmlns=""/>
              </a:ext>
            </a:extLst>
          </a:blip>
          <a:stretch>
            <a:fillRect/>
          </a:stretch>
        </p:blipFill>
        <p:spPr>
          <a:xfrm>
            <a:off x="11322137" y="108928"/>
            <a:ext cx="633424" cy="475068"/>
          </a:xfrm>
          <a:prstGeom prst="rect">
            <a:avLst/>
          </a:prstGeom>
        </p:spPr>
      </p:pic>
    </p:spTree>
    <p:extLst>
      <p:ext uri="{BB962C8B-B14F-4D97-AF65-F5344CB8AC3E}">
        <p14:creationId xmlns:p14="http://schemas.microsoft.com/office/powerpoint/2010/main" xmlns="" val="2899214809"/>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secHead">
  <p:cSld name="1_节标题">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11"/>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C5FCEC3C-D676-4DAA-B265-BC5730C92CBB}" type="datetimeFigureOut">
              <a:rPr lang="zh-CN" altLang="en-US"/>
              <a:pPr>
                <a:defRPr/>
              </a:pPr>
              <a:t>2021/3/6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3CF2D2C-FED5-4DD0-9436-A95135CA4EE9}" type="slidenum">
              <a:rPr lang="zh-CN" altLang="en-US"/>
              <a:pPr>
                <a:defRPr/>
              </a:pPr>
              <a:t>‹#›</a:t>
            </a:fld>
            <a:endParaRPr lang="en-US" altLang="zh-CN"/>
          </a:p>
        </p:txBody>
      </p:sp>
    </p:spTree>
    <p:extLst>
      <p:ext uri="{BB962C8B-B14F-4D97-AF65-F5344CB8AC3E}">
        <p14:creationId xmlns:p14="http://schemas.microsoft.com/office/powerpoint/2010/main" xmlns="" val="1391425449"/>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034621524"/>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5" name="等腰三角形 4"/>
          <p:cNvSpPr/>
          <p:nvPr/>
        </p:nvSpPr>
        <p:spPr>
          <a:xfrm rot="10800000">
            <a:off x="-169817" y="-2"/>
            <a:ext cx="1199362" cy="1117602"/>
          </a:xfrm>
          <a:prstGeom prst="triangle">
            <a:avLst/>
          </a:prstGeom>
          <a:solidFill>
            <a:srgbClr val="DDDF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0800000">
            <a:off x="429863" y="174789"/>
            <a:ext cx="711367" cy="662873"/>
          </a:xfrm>
          <a:prstGeom prst="triangle">
            <a:avLst/>
          </a:prstGeom>
          <a:solidFill>
            <a:srgbClr val="2A3246"/>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0800000">
            <a:off x="63193" y="629718"/>
            <a:ext cx="344197" cy="320733"/>
          </a:xfrm>
          <a:prstGeom prst="triangle">
            <a:avLst/>
          </a:prstGeom>
          <a:solidFill>
            <a:srgbClr val="BA8F2D"/>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a:off x="11588782" y="5952866"/>
            <a:ext cx="1206436" cy="1124195"/>
          </a:xfrm>
          <a:prstGeom prst="triangle">
            <a:avLst/>
          </a:prstGeom>
          <a:solidFill>
            <a:srgbClr val="DDDF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a:off x="11350532" y="6337988"/>
            <a:ext cx="575694" cy="536450"/>
          </a:xfrm>
          <a:prstGeom prst="triangle">
            <a:avLst/>
          </a:prstGeom>
          <a:solidFill>
            <a:srgbClr val="2A3246"/>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a:off x="11792820" y="6135365"/>
            <a:ext cx="266811" cy="248623"/>
          </a:xfrm>
          <a:prstGeom prst="triangle">
            <a:avLst/>
          </a:prstGeom>
          <a:solidFill>
            <a:srgbClr val="BA8F2D"/>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614681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p:txBody>
          <a:bodyPr/>
          <a:lstStyle>
            <a:lvl1pPr>
              <a:defRPr>
                <a:ea typeface="SimSun" panose="02010600030101010101" pitchFamily="2" charset="-122"/>
              </a:defRPr>
            </a:lvl1pPr>
          </a:lstStyle>
          <a:p>
            <a:pPr>
              <a:defRPr/>
            </a:pPr>
            <a:endParaRPr lang="en-GB"/>
          </a:p>
        </p:txBody>
      </p:sp>
      <p:sp>
        <p:nvSpPr>
          <p:cNvPr id="5" name="Rectangle 5"/>
          <p:cNvSpPr>
            <a:spLocks noGrp="1" noChangeArrowheads="1"/>
          </p:cNvSpPr>
          <p:nvPr>
            <p:ph type="ftr" sz="quarter" idx="11"/>
          </p:nvPr>
        </p:nvSpPr>
        <p:spPr/>
        <p:txBody>
          <a:bodyPr/>
          <a:lstStyle>
            <a:lvl1pPr>
              <a:defRPr>
                <a:ea typeface="SimSun" panose="02010600030101010101" pitchFamily="2" charset="-122"/>
              </a:defRPr>
            </a:lvl1pPr>
          </a:lstStyle>
          <a:p>
            <a:pPr>
              <a:defRPr/>
            </a:pPr>
            <a:endParaRPr lang="en-GB"/>
          </a:p>
        </p:txBody>
      </p:sp>
      <p:sp>
        <p:nvSpPr>
          <p:cNvPr id="6" name="Rectangle 6"/>
          <p:cNvSpPr>
            <a:spLocks noGrp="1" noChangeArrowheads="1"/>
          </p:cNvSpPr>
          <p:nvPr>
            <p:ph type="sldNum" sz="quarter" idx="12"/>
          </p:nvPr>
        </p:nvSpPr>
        <p:spPr/>
        <p:txBody>
          <a:bodyPr/>
          <a:lstStyle>
            <a:lvl1pPr>
              <a:defRPr/>
            </a:lvl1pPr>
          </a:lstStyle>
          <a:p>
            <a:pPr>
              <a:defRPr/>
            </a:pPr>
            <a:fld id="{DA4F3660-1FFC-45F1-8B5F-1637CF1347A3}" type="slidenum">
              <a:rPr lang="en-GB" altLang="en-US"/>
              <a:pPr>
                <a:defRPr/>
              </a:pPr>
              <a:t>‹#›</a:t>
            </a:fld>
            <a:endParaRPr lang="en-GB" altLang="en-US"/>
          </a:p>
        </p:txBody>
      </p:sp>
    </p:spTree>
    <p:extLst>
      <p:ext uri="{BB962C8B-B14F-4D97-AF65-F5344CB8AC3E}">
        <p14:creationId xmlns:p14="http://schemas.microsoft.com/office/powerpoint/2010/main" xmlns="" val="4085397182"/>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cSld name="18_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00604842"/>
      </p:ext>
    </p:extLst>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151.xml><?xml version="1.0" encoding="utf-8"?>
<p:sldLayout xmlns:a="http://schemas.openxmlformats.org/drawingml/2006/main" xmlns:r="http://schemas.openxmlformats.org/officeDocument/2006/relationships" xmlns:p="http://schemas.openxmlformats.org/presentationml/2006/main">
  <p:cSld name="设计页面">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301273995"/>
      </p:ext>
    </p:extLst>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152.xml><?xml version="1.0" encoding="utf-8"?>
<p:sldLayout xmlns:a="http://schemas.openxmlformats.org/drawingml/2006/main" xmlns:r="http://schemas.openxmlformats.org/officeDocument/2006/relationships" xmlns:p="http://schemas.openxmlformats.org/presentationml/2006/main">
  <p:cSld name="Mr.Z">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533820191"/>
      </p:ext>
    </p:extLst>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153.xml><?xml version="1.0" encoding="utf-8"?>
<p:sldLayout xmlns:a="http://schemas.openxmlformats.org/drawingml/2006/main" xmlns:r="http://schemas.openxmlformats.org/officeDocument/2006/relationships" xmlns:p="http://schemas.openxmlformats.org/presentationml/2006/main">
  <p:cSld name="3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003997882"/>
      </p:ext>
    </p:extLst>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154.xml><?xml version="1.0" encoding="utf-8"?>
<p:sldLayout xmlns:a="http://schemas.openxmlformats.org/drawingml/2006/main" xmlns:r="http://schemas.openxmlformats.org/officeDocument/2006/relationships" xmlns:p="http://schemas.openxmlformats.org/presentationml/2006/main">
  <p:cSld name="Big Landscape Bottom">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89026435"/>
      </p:ext>
    </p:extLst>
  </p:cSld>
  <p:clrMapOvr>
    <a:masterClrMapping/>
  </p:clrMapOvr>
  <mc:AlternateContent xmlns:mc="http://schemas.openxmlformats.org/markup-compatibility/2006">
    <mc:Choice xmlns:p14="http://schemas.microsoft.com/office/powerpoint/2010/main" xmlns="" Requires="p14">
      <p:transition spd="slow" p14:dur="1500" advTm="2000">
        <p:random/>
      </p:transition>
    </mc:Choice>
    <mc:Fallback>
      <p:transition spd="slow" advTm="2000">
        <p:random/>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62982185"/>
      </p:ext>
    </p:extLst>
  </p:cSld>
  <p:clrMapOvr>
    <a:masterClrMapping/>
  </p:clrMapOvr>
  <mc:AlternateContent xmlns:mc="http://schemas.openxmlformats.org/markup-compatibility/2006">
    <mc:Choice xmlns:p14="http://schemas.microsoft.com/office/powerpoint/2010/main" xmlns="" Requires="p14">
      <p:transition spd="slow" p14:dur="1400" advClick="0" advTm="0">
        <p14:ripple/>
      </p:transition>
    </mc:Choice>
    <mc:Fallback>
      <p:transition spd="slow" advClick="0" advTm="0">
        <p:fade/>
      </p:transition>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Content Placeholder 2"/>
          <p:cNvSpPr>
            <a:spLocks noGrp="1"/>
          </p:cNvSpPr>
          <p:nvPr>
            <p:ph idx="1"/>
          </p:nvPr>
        </p:nvSpPr>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2021/3/6</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5" name="Footer Placeholder 4"/>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6" name="Slide Number Placeholder 5"/>
          <p:cNvSpPr>
            <a:spLocks noGrp="1"/>
          </p:cNvSpPr>
          <p:nvPr>
            <p:ph type="sldNum" sz="quarter" idx="12"/>
          </p:nvPr>
        </p:nvSpPr>
        <p:spPr/>
        <p:txBody>
          <a:body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Tree>
    <p:extLst>
      <p:ext uri="{BB962C8B-B14F-4D97-AF65-F5344CB8AC3E}">
        <p14:creationId xmlns:p14="http://schemas.microsoft.com/office/powerpoint/2010/main" xmlns="" val="345025250"/>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TW" altLang="en-US"/>
              <a:t>按一下以編輯母片標題樣式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TW" altLang="en-US"/>
              <a:t>按一下以編輯母片子標題樣式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2021/3/6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3437982614"/>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Content Placeholder 2"/>
          <p:cNvSpPr>
            <a:spLocks noGrp="1"/>
          </p:cNvSpPr>
          <p:nvPr>
            <p:ph idx="1"/>
          </p:nvPr>
        </p:nvSpPr>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2021/3/6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669791516"/>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TW" altLang="en-US"/>
              <a:t>按一下以編輯母片標題樣式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TW" altLang="en-US"/>
              <a:t>按一下以編輯母片文字樣式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2021/3/6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0912003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7"/>
            <a:ext cx="27432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09600" y="274647"/>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p:txBody>
          <a:bodyPr/>
          <a:lstStyle>
            <a:lvl1pPr>
              <a:defRPr>
                <a:ea typeface="SimSun" panose="02010600030101010101" pitchFamily="2" charset="-122"/>
              </a:defRPr>
            </a:lvl1pPr>
          </a:lstStyle>
          <a:p>
            <a:pPr>
              <a:defRPr/>
            </a:pPr>
            <a:endParaRPr lang="en-GB"/>
          </a:p>
        </p:txBody>
      </p:sp>
      <p:sp>
        <p:nvSpPr>
          <p:cNvPr id="5" name="Rectangle 5"/>
          <p:cNvSpPr>
            <a:spLocks noGrp="1" noChangeArrowheads="1"/>
          </p:cNvSpPr>
          <p:nvPr>
            <p:ph type="ftr" sz="quarter" idx="11"/>
          </p:nvPr>
        </p:nvSpPr>
        <p:spPr/>
        <p:txBody>
          <a:bodyPr/>
          <a:lstStyle>
            <a:lvl1pPr>
              <a:defRPr>
                <a:ea typeface="SimSun" panose="02010600030101010101" pitchFamily="2" charset="-122"/>
              </a:defRPr>
            </a:lvl1pPr>
          </a:lstStyle>
          <a:p>
            <a:pPr>
              <a:defRPr/>
            </a:pPr>
            <a:endParaRPr lang="en-GB"/>
          </a:p>
        </p:txBody>
      </p:sp>
      <p:sp>
        <p:nvSpPr>
          <p:cNvPr id="6" name="Rectangle 6"/>
          <p:cNvSpPr>
            <a:spLocks noGrp="1" noChangeArrowheads="1"/>
          </p:cNvSpPr>
          <p:nvPr>
            <p:ph type="sldNum" sz="quarter" idx="12"/>
          </p:nvPr>
        </p:nvSpPr>
        <p:spPr/>
        <p:txBody>
          <a:bodyPr/>
          <a:lstStyle>
            <a:lvl1pPr>
              <a:defRPr/>
            </a:lvl1pPr>
          </a:lstStyle>
          <a:p>
            <a:pPr>
              <a:defRPr/>
            </a:pPr>
            <a:fld id="{09AD28A7-142B-4E42-8C20-3E1276DF19D5}" type="slidenum">
              <a:rPr lang="en-GB" altLang="en-US"/>
              <a:pPr>
                <a:defRPr/>
              </a:pPr>
              <a:t>‹#›</a:t>
            </a:fld>
            <a:endParaRPr lang="en-GB" altLang="en-US"/>
          </a:p>
        </p:txBody>
      </p:sp>
    </p:spTree>
    <p:extLst>
      <p:ext uri="{BB962C8B-B14F-4D97-AF65-F5344CB8AC3E}">
        <p14:creationId xmlns:p14="http://schemas.microsoft.com/office/powerpoint/2010/main" xmlns="" val="990401596"/>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2021/3/6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706515944"/>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TW" altLang="en-US"/>
              <a:t>按一下以編輯母片標題樣式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4" name="Content Placeholder 3"/>
          <p:cNvSpPr>
            <a:spLocks noGrp="1"/>
          </p:cNvSpPr>
          <p:nvPr>
            <p:ph sz="half" idx="2"/>
          </p:nvPr>
        </p:nvSpPr>
        <p:spPr>
          <a:xfrm>
            <a:off x="839788" y="2505075"/>
            <a:ext cx="5157787" cy="368458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6" name="Content Placeholder 5"/>
          <p:cNvSpPr>
            <a:spLocks noGrp="1"/>
          </p:cNvSpPr>
          <p:nvPr>
            <p:ph sz="quarter" idx="4"/>
          </p:nvPr>
        </p:nvSpPr>
        <p:spPr>
          <a:xfrm>
            <a:off x="6172200" y="2505075"/>
            <a:ext cx="5183188" cy="368458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2021/3/6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410228548"/>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2021/3/6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3151041246"/>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2021/3/6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768322471"/>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TW" altLang="en-US"/>
              <a:t>按一下以編輯母片標題樣式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a:t>按一下以編輯母片文字樣式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2021/3/6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439399910"/>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TW" altLang="en-US"/>
              <a:t>按一下以編輯母片標題樣式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TW" altLang="en-US"/>
              <a:t>按一下圖示以新增圖片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a:t>按一下以編輯母片文字樣式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2021/3/6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2612892601"/>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Vertical Text Placeholder 2"/>
          <p:cNvSpPr>
            <a:spLocks noGrp="1"/>
          </p:cNvSpPr>
          <p:nvPr>
            <p:ph type="body" orient="vert" idx="1"/>
          </p:nvPr>
        </p:nvSpPr>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2021/3/6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691883519"/>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TW" altLang="en-US"/>
              <a:t>按一下以編輯母片標題樣式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2021/3/6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3427743844"/>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TW" altLang="en-US"/>
              <a:t>按一下以編輯母片標題樣式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TW" altLang="en-US"/>
              <a:t>按一下以編輯母片子標題樣式</a:t>
            </a:r>
            <a:endParaRPr lang="en-US" dirty="0"/>
          </a:p>
        </p:txBody>
      </p:sp>
      <p:sp>
        <p:nvSpPr>
          <p:cNvPr id="4" name="Date Placeholder 3"/>
          <p:cNvSpPr>
            <a:spLocks noGrp="1"/>
          </p:cNvSpPr>
          <p:nvPr>
            <p:ph type="dt" sz="half" idx="10"/>
          </p:nvPr>
        </p:nvSpPr>
        <p:spPr/>
        <p:txBody>
          <a:bodyPr/>
          <a:lstStyle/>
          <a:p>
            <a:pPr>
              <a:defRPr/>
            </a:pPr>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pPr>
              <a:defRPr/>
            </a:pPr>
            <a:fld id="{3D4A72D7-B52F-4319-BDBC-D3FDD7792398}" type="slidenum">
              <a:rPr lang="en-GB" altLang="en-US" smtClean="0"/>
              <a:pPr>
                <a:defRPr/>
              </a:pPr>
              <a:t>‹#›</a:t>
            </a:fld>
            <a:endParaRPr lang="en-GB" altLang="en-US"/>
          </a:p>
        </p:txBody>
      </p:sp>
    </p:spTree>
    <p:extLst>
      <p:ext uri="{BB962C8B-B14F-4D97-AF65-F5344CB8AC3E}">
        <p14:creationId xmlns:p14="http://schemas.microsoft.com/office/powerpoint/2010/main" xmlns="" val="795146784"/>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obj" preserve="1">
  <p:cSld name="標題及內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Content Placeholder 2"/>
          <p:cNvSpPr>
            <a:spLocks noGrp="1"/>
          </p:cNvSpPr>
          <p:nvPr>
            <p:ph idx="1"/>
          </p:nvPr>
        </p:nvSpPr>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pPr>
              <a:defRPr/>
            </a:pPr>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pPr>
              <a:defRPr/>
            </a:pPr>
            <a:fld id="{3D4A72D7-B52F-4319-BDBC-D3FDD7792398}" type="slidenum">
              <a:rPr lang="en-GB" altLang="en-US" smtClean="0"/>
              <a:pPr>
                <a:defRPr/>
              </a:pPr>
              <a:t>‹#›</a:t>
            </a:fld>
            <a:endParaRPr lang="en-GB" altLang="en-US"/>
          </a:p>
        </p:txBody>
      </p:sp>
    </p:spTree>
    <p:extLst>
      <p:ext uri="{BB962C8B-B14F-4D97-AF65-F5344CB8AC3E}">
        <p14:creationId xmlns:p14="http://schemas.microsoft.com/office/powerpoint/2010/main" xmlns="" val="5236519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endParaRPr lang="en-GB"/>
          </a:p>
        </p:txBody>
      </p:sp>
      <p:sp>
        <p:nvSpPr>
          <p:cNvPr id="3" name="Table Placeholder 2"/>
          <p:cNvSpPr>
            <a:spLocks noGrp="1"/>
          </p:cNvSpPr>
          <p:nvPr>
            <p:ph type="tbl" idx="1"/>
          </p:nvPr>
        </p:nvSpPr>
        <p:spPr>
          <a:xfrm>
            <a:off x="609600" y="1600206"/>
            <a:ext cx="10972800" cy="4525963"/>
          </a:xfrm>
        </p:spPr>
        <p:txBody>
          <a:bodyPr/>
          <a:lstStyle/>
          <a:p>
            <a:pPr lvl="0"/>
            <a:endParaRPr lang="en-GB" noProof="0"/>
          </a:p>
        </p:txBody>
      </p:sp>
      <p:sp>
        <p:nvSpPr>
          <p:cNvPr id="4" name="Rectangle 4"/>
          <p:cNvSpPr>
            <a:spLocks noGrp="1" noChangeArrowheads="1"/>
          </p:cNvSpPr>
          <p:nvPr>
            <p:ph type="dt" sz="half" idx="10"/>
          </p:nvPr>
        </p:nvSpPr>
        <p:spPr/>
        <p:txBody>
          <a:bodyPr/>
          <a:lstStyle>
            <a:lvl1pPr>
              <a:defRPr>
                <a:ea typeface="SimSun" panose="02010600030101010101" pitchFamily="2" charset="-122"/>
              </a:defRPr>
            </a:lvl1pPr>
          </a:lstStyle>
          <a:p>
            <a:pPr>
              <a:defRPr/>
            </a:pPr>
            <a:endParaRPr lang="en-GB"/>
          </a:p>
        </p:txBody>
      </p:sp>
      <p:sp>
        <p:nvSpPr>
          <p:cNvPr id="5" name="Rectangle 5"/>
          <p:cNvSpPr>
            <a:spLocks noGrp="1" noChangeArrowheads="1"/>
          </p:cNvSpPr>
          <p:nvPr>
            <p:ph type="ftr" sz="quarter" idx="11"/>
          </p:nvPr>
        </p:nvSpPr>
        <p:spPr/>
        <p:txBody>
          <a:bodyPr/>
          <a:lstStyle>
            <a:lvl1pPr>
              <a:defRPr>
                <a:ea typeface="SimSun" panose="02010600030101010101" pitchFamily="2" charset="-122"/>
              </a:defRPr>
            </a:lvl1pPr>
          </a:lstStyle>
          <a:p>
            <a:pPr>
              <a:defRPr/>
            </a:pPr>
            <a:endParaRPr lang="en-GB"/>
          </a:p>
        </p:txBody>
      </p:sp>
      <p:sp>
        <p:nvSpPr>
          <p:cNvPr id="6" name="Rectangle 6"/>
          <p:cNvSpPr>
            <a:spLocks noGrp="1" noChangeArrowheads="1"/>
          </p:cNvSpPr>
          <p:nvPr>
            <p:ph type="sldNum" sz="quarter" idx="12"/>
          </p:nvPr>
        </p:nvSpPr>
        <p:spPr/>
        <p:txBody>
          <a:bodyPr/>
          <a:lstStyle>
            <a:lvl1pPr>
              <a:defRPr/>
            </a:lvl1pPr>
          </a:lstStyle>
          <a:p>
            <a:pPr>
              <a:defRPr/>
            </a:pPr>
            <a:fld id="{E3720E6D-FD9A-433F-A033-5E3B0B8E030A}" type="slidenum">
              <a:rPr lang="en-GB" altLang="en-US"/>
              <a:pPr>
                <a:defRPr/>
              </a:pPr>
              <a:t>‹#›</a:t>
            </a:fld>
            <a:endParaRPr lang="en-GB" altLang="en-US"/>
          </a:p>
        </p:txBody>
      </p:sp>
    </p:spTree>
    <p:extLst>
      <p:ext uri="{BB962C8B-B14F-4D97-AF65-F5344CB8AC3E}">
        <p14:creationId xmlns:p14="http://schemas.microsoft.com/office/powerpoint/2010/main" xmlns="" val="3165292331"/>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TW" altLang="en-US"/>
              <a:t>按一下以編輯母片標題樣式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TW" altLang="en-US"/>
              <a:t>按一下以編輯母片文字樣式</a:t>
            </a:r>
          </a:p>
        </p:txBody>
      </p:sp>
      <p:sp>
        <p:nvSpPr>
          <p:cNvPr id="4" name="Date Placeholder 3"/>
          <p:cNvSpPr>
            <a:spLocks noGrp="1"/>
          </p:cNvSpPr>
          <p:nvPr>
            <p:ph type="dt" sz="half" idx="10"/>
          </p:nvPr>
        </p:nvSpPr>
        <p:spPr/>
        <p:txBody>
          <a:bodyPr/>
          <a:lstStyle/>
          <a:p>
            <a:pPr>
              <a:defRPr/>
            </a:pPr>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pPr>
              <a:defRPr/>
            </a:pPr>
            <a:fld id="{3D4A72D7-B52F-4319-BDBC-D3FDD7792398}" type="slidenum">
              <a:rPr lang="en-GB" altLang="en-US" smtClean="0"/>
              <a:pPr>
                <a:defRPr/>
              </a:pPr>
              <a:t>‹#›</a:t>
            </a:fld>
            <a:endParaRPr lang="en-GB" altLang="en-US"/>
          </a:p>
        </p:txBody>
      </p:sp>
    </p:spTree>
    <p:extLst>
      <p:ext uri="{BB962C8B-B14F-4D97-AF65-F5344CB8AC3E}">
        <p14:creationId xmlns:p14="http://schemas.microsoft.com/office/powerpoint/2010/main" xmlns="" val="3622468701"/>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twoObj" preserve="1">
  <p:cSld name="兩個內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Date Placeholder 4"/>
          <p:cNvSpPr>
            <a:spLocks noGrp="1"/>
          </p:cNvSpPr>
          <p:nvPr>
            <p:ph type="dt" sz="half" idx="10"/>
          </p:nvPr>
        </p:nvSpPr>
        <p:spPr/>
        <p:txBody>
          <a:bodyPr/>
          <a:lstStyle/>
          <a:p>
            <a:pPr>
              <a:defRPr/>
            </a:pPr>
            <a:endParaRPr lang="en-GB"/>
          </a:p>
        </p:txBody>
      </p:sp>
      <p:sp>
        <p:nvSpPr>
          <p:cNvPr id="6" name="Footer Placeholder 5"/>
          <p:cNvSpPr>
            <a:spLocks noGrp="1"/>
          </p:cNvSpPr>
          <p:nvPr>
            <p:ph type="ftr" sz="quarter" idx="11"/>
          </p:nvPr>
        </p:nvSpPr>
        <p:spPr/>
        <p:txBody>
          <a:bodyPr/>
          <a:lstStyle/>
          <a:p>
            <a:pPr>
              <a:defRPr/>
            </a:pPr>
            <a:endParaRPr lang="en-GB"/>
          </a:p>
        </p:txBody>
      </p:sp>
      <p:sp>
        <p:nvSpPr>
          <p:cNvPr id="7" name="Slide Number Placeholder 6"/>
          <p:cNvSpPr>
            <a:spLocks noGrp="1"/>
          </p:cNvSpPr>
          <p:nvPr>
            <p:ph type="sldNum" sz="quarter" idx="12"/>
          </p:nvPr>
        </p:nvSpPr>
        <p:spPr/>
        <p:txBody>
          <a:bodyPr/>
          <a:lstStyle/>
          <a:p>
            <a:pPr>
              <a:defRPr/>
            </a:pPr>
            <a:fld id="{3D4A72D7-B52F-4319-BDBC-D3FDD7792398}" type="slidenum">
              <a:rPr lang="en-GB" altLang="en-US" smtClean="0"/>
              <a:pPr>
                <a:defRPr/>
              </a:pPr>
              <a:t>‹#›</a:t>
            </a:fld>
            <a:endParaRPr lang="en-GB" altLang="en-US"/>
          </a:p>
        </p:txBody>
      </p:sp>
    </p:spTree>
    <p:extLst>
      <p:ext uri="{BB962C8B-B14F-4D97-AF65-F5344CB8AC3E}">
        <p14:creationId xmlns:p14="http://schemas.microsoft.com/office/powerpoint/2010/main" xmlns="" val="1285785266"/>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TW" altLang="en-US"/>
              <a:t>按一下以編輯母片標題樣式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4" name="Content Placeholder 3"/>
          <p:cNvSpPr>
            <a:spLocks noGrp="1"/>
          </p:cNvSpPr>
          <p:nvPr>
            <p:ph sz="half" idx="2"/>
          </p:nvPr>
        </p:nvSpPr>
        <p:spPr>
          <a:xfrm>
            <a:off x="839788" y="2505075"/>
            <a:ext cx="5157787" cy="368458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6" name="Content Placeholder 5"/>
          <p:cNvSpPr>
            <a:spLocks noGrp="1"/>
          </p:cNvSpPr>
          <p:nvPr>
            <p:ph sz="quarter" idx="4"/>
          </p:nvPr>
        </p:nvSpPr>
        <p:spPr>
          <a:xfrm>
            <a:off x="6172200" y="2505075"/>
            <a:ext cx="5183188" cy="368458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7" name="Date Placeholder 6"/>
          <p:cNvSpPr>
            <a:spLocks noGrp="1"/>
          </p:cNvSpPr>
          <p:nvPr>
            <p:ph type="dt" sz="half" idx="10"/>
          </p:nvPr>
        </p:nvSpPr>
        <p:spPr/>
        <p:txBody>
          <a:bodyPr/>
          <a:lstStyle/>
          <a:p>
            <a:pPr>
              <a:defRPr/>
            </a:pPr>
            <a:endParaRPr lang="en-GB"/>
          </a:p>
        </p:txBody>
      </p:sp>
      <p:sp>
        <p:nvSpPr>
          <p:cNvPr id="8" name="Footer Placeholder 7"/>
          <p:cNvSpPr>
            <a:spLocks noGrp="1"/>
          </p:cNvSpPr>
          <p:nvPr>
            <p:ph type="ftr" sz="quarter" idx="11"/>
          </p:nvPr>
        </p:nvSpPr>
        <p:spPr/>
        <p:txBody>
          <a:bodyPr/>
          <a:lstStyle/>
          <a:p>
            <a:pPr>
              <a:defRPr/>
            </a:pPr>
            <a:endParaRPr lang="en-GB"/>
          </a:p>
        </p:txBody>
      </p:sp>
      <p:sp>
        <p:nvSpPr>
          <p:cNvPr id="9" name="Slide Number Placeholder 8"/>
          <p:cNvSpPr>
            <a:spLocks noGrp="1"/>
          </p:cNvSpPr>
          <p:nvPr>
            <p:ph type="sldNum" sz="quarter" idx="12"/>
          </p:nvPr>
        </p:nvSpPr>
        <p:spPr/>
        <p:txBody>
          <a:bodyPr/>
          <a:lstStyle/>
          <a:p>
            <a:pPr>
              <a:defRPr/>
            </a:pPr>
            <a:fld id="{3D4A72D7-B52F-4319-BDBC-D3FDD7792398}" type="slidenum">
              <a:rPr lang="en-GB" altLang="en-US" smtClean="0"/>
              <a:pPr>
                <a:defRPr/>
              </a:pPr>
              <a:t>‹#›</a:t>
            </a:fld>
            <a:endParaRPr lang="en-GB" altLang="en-US"/>
          </a:p>
        </p:txBody>
      </p:sp>
    </p:spTree>
    <p:extLst>
      <p:ext uri="{BB962C8B-B14F-4D97-AF65-F5344CB8AC3E}">
        <p14:creationId xmlns:p14="http://schemas.microsoft.com/office/powerpoint/2010/main" xmlns="" val="42935357"/>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Date Placeholder 2"/>
          <p:cNvSpPr>
            <a:spLocks noGrp="1"/>
          </p:cNvSpPr>
          <p:nvPr>
            <p:ph type="dt" sz="half" idx="10"/>
          </p:nvPr>
        </p:nvSpPr>
        <p:spPr/>
        <p:txBody>
          <a:bodyPr/>
          <a:lstStyle/>
          <a:p>
            <a:pPr>
              <a:defRPr/>
            </a:pPr>
            <a:fld id="{9680403C-FB90-4557-B73E-93F5788FDBC8}" type="datetime1">
              <a:rPr lang="zh-TW" altLang="en-US" smtClean="0"/>
              <a:pPr>
                <a:defRPr/>
              </a:pPr>
              <a:t>2021/3/6</a:t>
            </a:fld>
            <a:endParaRPr lang="zh-TW" altLang="en-US"/>
          </a:p>
        </p:txBody>
      </p:sp>
      <p:sp>
        <p:nvSpPr>
          <p:cNvPr id="4" name="Footer Placeholder 3"/>
          <p:cNvSpPr>
            <a:spLocks noGrp="1"/>
          </p:cNvSpPr>
          <p:nvPr>
            <p:ph type="ftr" sz="quarter" idx="11"/>
          </p:nvPr>
        </p:nvSpPr>
        <p:spPr/>
        <p:txBody>
          <a:bodyPr/>
          <a:lstStyle/>
          <a:p>
            <a:pPr>
              <a:defRPr/>
            </a:pPr>
            <a:endParaRPr lang="zh-TW" altLang="en-US"/>
          </a:p>
        </p:txBody>
      </p:sp>
      <p:sp>
        <p:nvSpPr>
          <p:cNvPr id="5" name="Slide Number Placeholder 4"/>
          <p:cNvSpPr>
            <a:spLocks noGrp="1"/>
          </p:cNvSpPr>
          <p:nvPr>
            <p:ph type="sldNum" sz="quarter" idx="12"/>
          </p:nvPr>
        </p:nvSpPr>
        <p:spPr/>
        <p:txBody>
          <a:bodyPr/>
          <a:lstStyle/>
          <a:p>
            <a:pPr>
              <a:defRPr/>
            </a:pPr>
            <a:fld id="{3389D979-77D4-4AA7-9D0B-5088B9A32813}" type="slidenum">
              <a:rPr lang="zh-TW" altLang="en-US" smtClean="0"/>
              <a:pPr>
                <a:defRPr/>
              </a:pPr>
              <a:t>‹#›</a:t>
            </a:fld>
            <a:endParaRPr lang="zh-TW" altLang="en-US"/>
          </a:p>
        </p:txBody>
      </p:sp>
      <p:sp>
        <p:nvSpPr>
          <p:cNvPr id="6" name="矩形 5">
            <a:extLst>
              <a:ext uri="{FF2B5EF4-FFF2-40B4-BE49-F238E27FC236}">
                <a16:creationId xmlns:a16="http://schemas.microsoft.com/office/drawing/2014/main" xmlns="" id="{5FD7E93E-872B-46AD-B919-5C2D37C4672E}"/>
              </a:ext>
            </a:extLst>
          </p:cNvPr>
          <p:cNvSpPr/>
          <p:nvPr userDrawn="1"/>
        </p:nvSpPr>
        <p:spPr>
          <a:xfrm>
            <a:off x="2" y="1"/>
            <a:ext cx="12191999" cy="692925"/>
          </a:xfrm>
          <a:prstGeom prst="rect">
            <a:avLst/>
          </a:prstGeom>
          <a:gradFill flip="none" rotWithShape="1">
            <a:gsLst>
              <a:gs pos="95000">
                <a:schemeClr val="tx1"/>
              </a:gs>
              <a:gs pos="22000">
                <a:srgbClr val="660032"/>
              </a:gs>
              <a:gs pos="5000">
                <a:srgbClr val="66003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pic>
        <p:nvPicPr>
          <p:cNvPr id="7" name="圖片 6">
            <a:extLst>
              <a:ext uri="{FF2B5EF4-FFF2-40B4-BE49-F238E27FC236}">
                <a16:creationId xmlns:a16="http://schemas.microsoft.com/office/drawing/2014/main" xmlns="" id="{0EB60B5A-F2D0-46B3-A5E5-0AC8C6902EE1}"/>
              </a:ext>
            </a:extLst>
          </p:cNvPr>
          <p:cNvPicPr>
            <a:picLocks noChangeAspect="1"/>
          </p:cNvPicPr>
          <p:nvPr userDrawn="1"/>
        </p:nvPicPr>
        <p:blipFill>
          <a:blip r:embed="rId2" cstate="email">
            <a:extLst>
              <a:ext uri="{28A0092B-C50C-407E-A947-70E740481C1C}">
                <a14:useLocalDpi xmlns:a14="http://schemas.microsoft.com/office/drawing/2010/main" xmlns=""/>
              </a:ext>
            </a:extLst>
          </a:blip>
          <a:stretch>
            <a:fillRect/>
          </a:stretch>
        </p:blipFill>
        <p:spPr>
          <a:xfrm>
            <a:off x="11322137" y="108928"/>
            <a:ext cx="633424" cy="475068"/>
          </a:xfrm>
          <a:prstGeom prst="rect">
            <a:avLst/>
          </a:prstGeom>
        </p:spPr>
      </p:pic>
    </p:spTree>
    <p:extLst>
      <p:ext uri="{BB962C8B-B14F-4D97-AF65-F5344CB8AC3E}">
        <p14:creationId xmlns:p14="http://schemas.microsoft.com/office/powerpoint/2010/main" xmlns="" val="3551672224"/>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smtClean="0"/>
              <a:pPr/>
              <a:t>3/6/2021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smtClean="0"/>
              <a:pPr/>
              <a:t>‹#›</a:t>
            </a:fld>
            <a:endParaRPr lang="en-US" dirty="0"/>
          </a:p>
        </p:txBody>
      </p:sp>
    </p:spTree>
    <p:extLst>
      <p:ext uri="{BB962C8B-B14F-4D97-AF65-F5344CB8AC3E}">
        <p14:creationId xmlns:p14="http://schemas.microsoft.com/office/powerpoint/2010/main" xmlns="" val="3844813090"/>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objTx" preserve="1">
  <p:cSld name="含輔助字幕的內容">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TW" altLang="en-US"/>
              <a:t>按一下以編輯母片標題樣式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a:t>按一下以編輯母片文字樣式</a:t>
            </a:r>
          </a:p>
        </p:txBody>
      </p:sp>
      <p:sp>
        <p:nvSpPr>
          <p:cNvPr id="5" name="Date Placeholder 4"/>
          <p:cNvSpPr>
            <a:spLocks noGrp="1"/>
          </p:cNvSpPr>
          <p:nvPr>
            <p:ph type="dt" sz="half" idx="10"/>
          </p:nvPr>
        </p:nvSpPr>
        <p:spPr/>
        <p:txBody>
          <a:bodyPr/>
          <a:lstStyle/>
          <a:p>
            <a:pPr>
              <a:defRPr/>
            </a:pPr>
            <a:endParaRPr lang="en-GB"/>
          </a:p>
        </p:txBody>
      </p:sp>
      <p:sp>
        <p:nvSpPr>
          <p:cNvPr id="6" name="Footer Placeholder 5"/>
          <p:cNvSpPr>
            <a:spLocks noGrp="1"/>
          </p:cNvSpPr>
          <p:nvPr>
            <p:ph type="ftr" sz="quarter" idx="11"/>
          </p:nvPr>
        </p:nvSpPr>
        <p:spPr/>
        <p:txBody>
          <a:bodyPr/>
          <a:lstStyle/>
          <a:p>
            <a:pPr>
              <a:defRPr/>
            </a:pPr>
            <a:endParaRPr lang="en-GB"/>
          </a:p>
        </p:txBody>
      </p:sp>
      <p:sp>
        <p:nvSpPr>
          <p:cNvPr id="7" name="Slide Number Placeholder 6"/>
          <p:cNvSpPr>
            <a:spLocks noGrp="1"/>
          </p:cNvSpPr>
          <p:nvPr>
            <p:ph type="sldNum" sz="quarter" idx="12"/>
          </p:nvPr>
        </p:nvSpPr>
        <p:spPr/>
        <p:txBody>
          <a:bodyPr/>
          <a:lstStyle/>
          <a:p>
            <a:pPr>
              <a:defRPr/>
            </a:pPr>
            <a:fld id="{3D4A72D7-B52F-4319-BDBC-D3FDD7792398}" type="slidenum">
              <a:rPr lang="en-GB" altLang="en-US" smtClean="0"/>
              <a:pPr>
                <a:defRPr/>
              </a:pPr>
              <a:t>‹#›</a:t>
            </a:fld>
            <a:endParaRPr lang="en-GB" altLang="en-US"/>
          </a:p>
        </p:txBody>
      </p:sp>
    </p:spTree>
    <p:extLst>
      <p:ext uri="{BB962C8B-B14F-4D97-AF65-F5344CB8AC3E}">
        <p14:creationId xmlns:p14="http://schemas.microsoft.com/office/powerpoint/2010/main" xmlns="" val="1592601647"/>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picTx" preserve="1">
  <p:cSld name="含輔助字幕的圖片">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TW" altLang="en-US"/>
              <a:t>按一下以編輯母片標題樣式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TW" altLang="en-US"/>
              <a:t>按一下圖示以新增圖片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a:t>按一下以編輯母片文字樣式</a:t>
            </a:r>
          </a:p>
        </p:txBody>
      </p:sp>
      <p:sp>
        <p:nvSpPr>
          <p:cNvPr id="5" name="Date Placeholder 4"/>
          <p:cNvSpPr>
            <a:spLocks noGrp="1"/>
          </p:cNvSpPr>
          <p:nvPr>
            <p:ph type="dt" sz="half" idx="10"/>
          </p:nvPr>
        </p:nvSpPr>
        <p:spPr/>
        <p:txBody>
          <a:bodyPr/>
          <a:lstStyle/>
          <a:p>
            <a:pPr>
              <a:defRPr/>
            </a:pPr>
            <a:endParaRPr lang="en-GB"/>
          </a:p>
        </p:txBody>
      </p:sp>
      <p:sp>
        <p:nvSpPr>
          <p:cNvPr id="6" name="Footer Placeholder 5"/>
          <p:cNvSpPr>
            <a:spLocks noGrp="1"/>
          </p:cNvSpPr>
          <p:nvPr>
            <p:ph type="ftr" sz="quarter" idx="11"/>
          </p:nvPr>
        </p:nvSpPr>
        <p:spPr/>
        <p:txBody>
          <a:bodyPr/>
          <a:lstStyle/>
          <a:p>
            <a:pPr>
              <a:defRPr/>
            </a:pPr>
            <a:endParaRPr lang="en-GB"/>
          </a:p>
        </p:txBody>
      </p:sp>
      <p:sp>
        <p:nvSpPr>
          <p:cNvPr id="7" name="Slide Number Placeholder 6"/>
          <p:cNvSpPr>
            <a:spLocks noGrp="1"/>
          </p:cNvSpPr>
          <p:nvPr>
            <p:ph type="sldNum" sz="quarter" idx="12"/>
          </p:nvPr>
        </p:nvSpPr>
        <p:spPr/>
        <p:txBody>
          <a:bodyPr/>
          <a:lstStyle/>
          <a:p>
            <a:pPr>
              <a:defRPr/>
            </a:pPr>
            <a:fld id="{3D4A72D7-B52F-4319-BDBC-D3FDD7792398}" type="slidenum">
              <a:rPr lang="en-GB" altLang="en-US" smtClean="0"/>
              <a:pPr>
                <a:defRPr/>
              </a:pPr>
              <a:t>‹#›</a:t>
            </a:fld>
            <a:endParaRPr lang="en-GB" altLang="en-US"/>
          </a:p>
        </p:txBody>
      </p:sp>
    </p:spTree>
    <p:extLst>
      <p:ext uri="{BB962C8B-B14F-4D97-AF65-F5344CB8AC3E}">
        <p14:creationId xmlns:p14="http://schemas.microsoft.com/office/powerpoint/2010/main" xmlns="" val="2988495239"/>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Vertical Text Placeholder 2"/>
          <p:cNvSpPr>
            <a:spLocks noGrp="1"/>
          </p:cNvSpPr>
          <p:nvPr>
            <p:ph type="body" orient="vert" idx="1"/>
          </p:nvPr>
        </p:nvSpPr>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pPr>
              <a:defRPr/>
            </a:pPr>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pPr>
              <a:defRPr/>
            </a:pPr>
            <a:fld id="{3D4A72D7-B52F-4319-BDBC-D3FDD7792398}" type="slidenum">
              <a:rPr lang="en-GB" altLang="en-US" smtClean="0"/>
              <a:pPr>
                <a:defRPr/>
              </a:pPr>
              <a:t>‹#›</a:t>
            </a:fld>
            <a:endParaRPr lang="en-GB" altLang="en-US"/>
          </a:p>
        </p:txBody>
      </p:sp>
    </p:spTree>
    <p:extLst>
      <p:ext uri="{BB962C8B-B14F-4D97-AF65-F5344CB8AC3E}">
        <p14:creationId xmlns:p14="http://schemas.microsoft.com/office/powerpoint/2010/main" xmlns="" val="3280432806"/>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TW" altLang="en-US"/>
              <a:t>按一下以編輯母片標題樣式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pPr>
              <a:defRPr/>
            </a:pPr>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pPr>
              <a:defRPr/>
            </a:pPr>
            <a:fld id="{3D4A72D7-B52F-4319-BDBC-D3FDD7792398}" type="slidenum">
              <a:rPr lang="en-GB" altLang="en-US" smtClean="0"/>
              <a:pPr>
                <a:defRPr/>
              </a:pPr>
              <a:t>‹#›</a:t>
            </a:fld>
            <a:endParaRPr lang="en-GB" altLang="en-US"/>
          </a:p>
        </p:txBody>
      </p:sp>
    </p:spTree>
    <p:extLst>
      <p:ext uri="{BB962C8B-B14F-4D97-AF65-F5344CB8AC3E}">
        <p14:creationId xmlns:p14="http://schemas.microsoft.com/office/powerpoint/2010/main" xmlns="" val="2518038721"/>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userDrawn="1">
  <p:cSld name="Title and Content 2 - Templateswise.com">
    <p:spTree>
      <p:nvGrpSpPr>
        <p:cNvPr id="1" name=""/>
        <p:cNvGrpSpPr/>
        <p:nvPr/>
      </p:nvGrpSpPr>
      <p:grpSpPr>
        <a:xfrm>
          <a:off x="0" y="0"/>
          <a:ext cx="0" cy="0"/>
          <a:chOff x="0" y="0"/>
          <a:chExt cx="0" cy="0"/>
        </a:xfrm>
      </p:grpSpPr>
      <p:sp>
        <p:nvSpPr>
          <p:cNvPr id="7" name="Title 1"/>
          <p:cNvSpPr>
            <a:spLocks noGrp="1"/>
          </p:cNvSpPr>
          <p:nvPr>
            <p:ph type="title"/>
          </p:nvPr>
        </p:nvSpPr>
        <p:spPr>
          <a:xfrm>
            <a:off x="3407701" y="471257"/>
            <a:ext cx="8174699" cy="1143000"/>
          </a:xfrm>
        </p:spPr>
        <p:txBody>
          <a:bodyPr/>
          <a:lstStyle>
            <a:lvl1pPr algn="l">
              <a:defRPr>
                <a:solidFill>
                  <a:schemeClr val="tx1">
                    <a:lumMod val="75000"/>
                    <a:lumOff val="25000"/>
                  </a:schemeClr>
                </a:solidFill>
              </a:defRPr>
            </a:lvl1pPr>
          </a:lstStyle>
          <a:p>
            <a:r>
              <a:rPr lang="zh-TW" altLang="en-US" noProof="0"/>
              <a:t>按一下以編輯母片標題樣式</a:t>
            </a:r>
            <a:endParaRPr lang="en-US" noProof="0" dirty="0"/>
          </a:p>
        </p:txBody>
      </p:sp>
      <p:sp>
        <p:nvSpPr>
          <p:cNvPr id="8" name="Content Placeholder 2"/>
          <p:cNvSpPr>
            <a:spLocks noGrp="1"/>
          </p:cNvSpPr>
          <p:nvPr>
            <p:ph idx="1"/>
          </p:nvPr>
        </p:nvSpPr>
        <p:spPr>
          <a:xfrm>
            <a:off x="3407701" y="1796830"/>
            <a:ext cx="8174699" cy="4805129"/>
          </a:xfrm>
        </p:spPr>
        <p:txBody>
          <a:bodyPr/>
          <a:lstStyle>
            <a:lvl1pPr>
              <a:defRPr>
                <a:solidFill>
                  <a:schemeClr val="tx1">
                    <a:lumMod val="75000"/>
                    <a:lumOff val="25000"/>
                  </a:schemeClr>
                </a:solidFill>
              </a:defRPr>
            </a:lvl1pPr>
          </a:lstStyle>
          <a:p>
            <a:pPr lvl="0"/>
            <a:r>
              <a:rPr lang="zh-TW" altLang="en-US" noProof="0"/>
              <a:t>按一下以編輯母片文字樣式</a:t>
            </a:r>
          </a:p>
        </p:txBody>
      </p:sp>
    </p:spTree>
    <p:extLst>
      <p:ext uri="{BB962C8B-B14F-4D97-AF65-F5344CB8AC3E}">
        <p14:creationId xmlns:p14="http://schemas.microsoft.com/office/powerpoint/2010/main" xmlns="" val="6451834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endParaRPr lang="en-GB"/>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p:cNvSpPr>
            <a:spLocks noGrp="1" noChangeArrowheads="1"/>
          </p:cNvSpPr>
          <p:nvPr>
            <p:ph type="dt" sz="half" idx="10"/>
          </p:nvPr>
        </p:nvSpPr>
        <p:spPr/>
        <p:txBody>
          <a:bodyPr/>
          <a:lstStyle>
            <a:lvl1pPr>
              <a:defRPr>
                <a:ea typeface="SimSun" panose="02010600030101010101" pitchFamily="2" charset="-122"/>
              </a:defRPr>
            </a:lvl1pPr>
          </a:lstStyle>
          <a:p>
            <a:pPr>
              <a:defRPr/>
            </a:pPr>
            <a:endParaRPr lang="en-GB"/>
          </a:p>
        </p:txBody>
      </p:sp>
      <p:sp>
        <p:nvSpPr>
          <p:cNvPr id="6" name="Rectangle 5"/>
          <p:cNvSpPr>
            <a:spLocks noGrp="1" noChangeArrowheads="1"/>
          </p:cNvSpPr>
          <p:nvPr>
            <p:ph type="ftr" sz="quarter" idx="11"/>
          </p:nvPr>
        </p:nvSpPr>
        <p:spPr/>
        <p:txBody>
          <a:bodyPr/>
          <a:lstStyle>
            <a:lvl1pPr>
              <a:defRPr>
                <a:ea typeface="SimSun" panose="02010600030101010101" pitchFamily="2" charset="-122"/>
              </a:defRPr>
            </a:lvl1pPr>
          </a:lstStyle>
          <a:p>
            <a:pPr>
              <a:defRPr/>
            </a:pPr>
            <a:endParaRPr lang="en-GB"/>
          </a:p>
        </p:txBody>
      </p:sp>
      <p:sp>
        <p:nvSpPr>
          <p:cNvPr id="7" name="Rectangle 6"/>
          <p:cNvSpPr>
            <a:spLocks noGrp="1" noChangeArrowheads="1"/>
          </p:cNvSpPr>
          <p:nvPr>
            <p:ph type="sldNum" sz="quarter" idx="12"/>
          </p:nvPr>
        </p:nvSpPr>
        <p:spPr/>
        <p:txBody>
          <a:bodyPr/>
          <a:lstStyle>
            <a:lvl1pPr>
              <a:defRPr/>
            </a:lvl1pPr>
          </a:lstStyle>
          <a:p>
            <a:pPr>
              <a:defRPr/>
            </a:pPr>
            <a:fld id="{7BB475BF-6B0F-4303-96F1-1BBD92A65FB6}" type="slidenum">
              <a:rPr lang="en-GB" altLang="en-US"/>
              <a:pPr>
                <a:defRPr/>
              </a:pPr>
              <a:t>‹#›</a:t>
            </a:fld>
            <a:endParaRPr lang="en-GB" altLang="en-US"/>
          </a:p>
        </p:txBody>
      </p:sp>
    </p:spTree>
    <p:extLst>
      <p:ext uri="{BB962C8B-B14F-4D97-AF65-F5344CB8AC3E}">
        <p14:creationId xmlns:p14="http://schemas.microsoft.com/office/powerpoint/2010/main" xmlns="" val="3100599541"/>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userDrawn="1">
  <p:cSld name="自訂版面配置">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日期版面配置區 2"/>
          <p:cNvSpPr>
            <a:spLocks noGrp="1"/>
          </p:cNvSpPr>
          <p:nvPr>
            <p:ph type="dt" sz="half" idx="10"/>
          </p:nvPr>
        </p:nvSpPr>
        <p:spPr/>
        <p:txBody>
          <a:bodyPr/>
          <a:lstStyle>
            <a:lvl1pPr>
              <a:defRPr/>
            </a:lvl1pPr>
          </a:lstStyle>
          <a:p>
            <a:pPr>
              <a:defRPr/>
            </a:pPr>
            <a:fld id="{31245076-9DC0-4863-A419-E78EE1DDC9B1}" type="datetimeFigureOut">
              <a:rPr lang="zh-CN" altLang="en-US"/>
              <a:pPr>
                <a:defRPr/>
              </a:pPr>
              <a:t>2021/3/6</a:t>
            </a:fld>
            <a:endParaRPr lang="zh-CN" altLang="en-US"/>
          </a:p>
        </p:txBody>
      </p:sp>
      <p:sp>
        <p:nvSpPr>
          <p:cNvPr id="4" name="頁尾版面配置區 3"/>
          <p:cNvSpPr>
            <a:spLocks noGrp="1"/>
          </p:cNvSpPr>
          <p:nvPr>
            <p:ph type="ftr" sz="quarter" idx="11"/>
          </p:nvPr>
        </p:nvSpPr>
        <p:spPr/>
        <p:txBody>
          <a:bodyPr/>
          <a:lstStyle>
            <a:lvl1pPr>
              <a:defRPr/>
            </a:lvl1pPr>
          </a:lstStyle>
          <a:p>
            <a:pPr>
              <a:defRPr/>
            </a:pPr>
            <a:endParaRPr lang="zh-CN" altLang="en-US"/>
          </a:p>
        </p:txBody>
      </p:sp>
      <p:sp>
        <p:nvSpPr>
          <p:cNvPr id="5" name="投影片編號版面配置區 4"/>
          <p:cNvSpPr>
            <a:spLocks noGrp="1"/>
          </p:cNvSpPr>
          <p:nvPr>
            <p:ph type="sldNum" sz="quarter" idx="12"/>
          </p:nvPr>
        </p:nvSpPr>
        <p:spPr/>
        <p:txBody>
          <a:bodyPr/>
          <a:lstStyle>
            <a:lvl1pPr>
              <a:defRPr/>
            </a:lvl1pPr>
          </a:lstStyle>
          <a:p>
            <a:pPr>
              <a:defRPr/>
            </a:pPr>
            <a:fld id="{4F747E1F-0F65-4C74-AB8B-A4E011ECCCE3}" type="slidenum">
              <a:rPr lang="zh-CN" altLang="en-US"/>
              <a:pPr>
                <a:defRPr/>
              </a:pPr>
              <a:t>‹#›</a:t>
            </a:fld>
            <a:endParaRPr lang="en-US" altLang="zh-CN"/>
          </a:p>
        </p:txBody>
      </p:sp>
    </p:spTree>
    <p:extLst>
      <p:ext uri="{BB962C8B-B14F-4D97-AF65-F5344CB8AC3E}">
        <p14:creationId xmlns:p14="http://schemas.microsoft.com/office/powerpoint/2010/main" xmlns="" val="2972160159"/>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168062441"/>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sldLayout>
</file>

<file path=ppt/slideLayouts/slideLayout182.xml><?xml version="1.0" encoding="utf-8"?>
<p:sldLayout xmlns:a="http://schemas.openxmlformats.org/drawingml/2006/main" xmlns:r="http://schemas.openxmlformats.org/officeDocument/2006/relationships" xmlns:p="http://schemas.openxmlformats.org/presentationml/2006/main" showMasterSp="0" matchingName="Caption" userDrawn="1">
  <p:cSld name="Caption">
    <p:spTree>
      <p:nvGrpSpPr>
        <p:cNvPr id="1" name="Shape 327"/>
        <p:cNvGrpSpPr/>
        <p:nvPr/>
      </p:nvGrpSpPr>
      <p:grpSpPr>
        <a:xfrm>
          <a:off x="0" y="0"/>
          <a:ext cx="0" cy="0"/>
          <a:chOff x="0" y="0"/>
          <a:chExt cx="0" cy="0"/>
        </a:xfrm>
      </p:grpSpPr>
      <p:sp>
        <p:nvSpPr>
          <p:cNvPr id="3" name="矩形 2"/>
          <p:cNvSpPr/>
          <p:nvPr userDrawn="1"/>
        </p:nvSpPr>
        <p:spPr>
          <a:xfrm>
            <a:off x="11424489" y="6489802"/>
            <a:ext cx="748496" cy="369332"/>
          </a:xfrm>
          <a:prstGeom prst="rect">
            <a:avLst/>
          </a:prstGeom>
        </p:spPr>
        <p:txBody>
          <a:bodyPr wrap="square">
            <a:spAutoFit/>
          </a:bodyPr>
          <a:lstStyle/>
          <a:p>
            <a:pPr algn="r"/>
            <a:fld id="{97733547-C233-4ECF-87BB-4C2671E03F78}" type="slidenum">
              <a:rPr lang="zh-TW" altLang="en-US" sz="1800" b="1" smtClean="0">
                <a:solidFill>
                  <a:srgbClr val="002060"/>
                </a:solidFill>
                <a:effectLst/>
              </a:rPr>
              <a:pPr algn="r"/>
              <a:t>‹#›</a:t>
            </a:fld>
            <a:endParaRPr lang="zh-TW" altLang="en-US" sz="1800" b="1" dirty="0">
              <a:solidFill>
                <a:srgbClr val="002060"/>
              </a:solidFill>
              <a:effectLst/>
            </a:endParaRPr>
          </a:p>
        </p:txBody>
      </p:sp>
    </p:spTree>
    <p:extLst>
      <p:ext uri="{BB962C8B-B14F-4D97-AF65-F5344CB8AC3E}">
        <p14:creationId xmlns:p14="http://schemas.microsoft.com/office/powerpoint/2010/main" xmlns="" val="38595023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Graph and Tab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sz="3600"/>
            </a:lvl1pPr>
          </a:lstStyle>
          <a:p>
            <a:r>
              <a:rPr lang="en-US" dirty="0"/>
              <a:t>Click to edit Master title style</a:t>
            </a:r>
            <a:endParaRPr lang="en-GB" dirty="0"/>
          </a:p>
        </p:txBody>
      </p:sp>
      <p:sp>
        <p:nvSpPr>
          <p:cNvPr id="3" name="Content Placeholder 2"/>
          <p:cNvSpPr>
            <a:spLocks noGrp="1"/>
          </p:cNvSpPr>
          <p:nvPr>
            <p:ph idx="1"/>
          </p:nvPr>
        </p:nvSpPr>
        <p:spPr/>
        <p:txBody>
          <a:bodyPr/>
          <a:lstStyle>
            <a:lvl1pPr algn="r">
              <a:defRPr sz="2800">
                <a:solidFill>
                  <a:schemeClr val="accent4"/>
                </a:solidFill>
              </a:defRPr>
            </a:lvl1pPr>
            <a:lvl2pPr algn="r">
              <a:defRPr sz="2400">
                <a:solidFill>
                  <a:schemeClr val="accent4"/>
                </a:solidFill>
              </a:defRPr>
            </a:lvl2pPr>
            <a:lvl3pPr algn="r">
              <a:defRPr sz="2000">
                <a:solidFill>
                  <a:schemeClr val="accent4"/>
                </a:solidFill>
              </a:defRPr>
            </a:lvl3pPr>
            <a:lvl4pPr algn="r">
              <a:defRPr sz="1800">
                <a:solidFill>
                  <a:schemeClr val="accent4"/>
                </a:solidFill>
              </a:defRPr>
            </a:lvl4pPr>
            <a:lvl5pPr algn="r">
              <a:defRPr sz="1800">
                <a:solidFill>
                  <a:schemeClr val="accent4"/>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Rectangle 4">
            <a:extLst>
              <a:ext uri="{FF2B5EF4-FFF2-40B4-BE49-F238E27FC236}">
                <a16:creationId xmlns:a16="http://schemas.microsoft.com/office/drawing/2014/main" xmlns="" id="{FBC8DF04-F6A4-49EE-9673-FAD912350045}"/>
              </a:ext>
            </a:extLst>
          </p:cNvPr>
          <p:cNvSpPr>
            <a:spLocks noGrp="1" noChangeArrowheads="1"/>
          </p:cNvSpPr>
          <p:nvPr>
            <p:ph type="dt" sz="half" idx="10"/>
          </p:nvPr>
        </p:nvSpPr>
        <p:spPr>
          <a:ln/>
        </p:spPr>
        <p:txBody>
          <a:bodyPr/>
          <a:lstStyle>
            <a:lvl1pPr>
              <a:defRPr/>
            </a:lvl1pPr>
          </a:lstStyle>
          <a:p>
            <a:pPr>
              <a:defRPr/>
            </a:pPr>
            <a:endParaRPr lang="en-GB"/>
          </a:p>
        </p:txBody>
      </p:sp>
      <p:sp>
        <p:nvSpPr>
          <p:cNvPr id="5" name="Rectangle 5">
            <a:extLst>
              <a:ext uri="{FF2B5EF4-FFF2-40B4-BE49-F238E27FC236}">
                <a16:creationId xmlns:a16="http://schemas.microsoft.com/office/drawing/2014/main" xmlns="" id="{1B1740AD-FA7D-4F4F-A75B-2C26CE5DB4ED}"/>
              </a:ext>
            </a:extLst>
          </p:cNvPr>
          <p:cNvSpPr>
            <a:spLocks noGrp="1" noChangeArrowheads="1"/>
          </p:cNvSpPr>
          <p:nvPr>
            <p:ph type="ftr" sz="quarter" idx="11"/>
          </p:nvPr>
        </p:nvSpPr>
        <p:spPr>
          <a:ln/>
        </p:spPr>
        <p:txBody>
          <a:bodyPr/>
          <a:lstStyle>
            <a:lvl1pPr>
              <a:defRPr/>
            </a:lvl1pPr>
          </a:lstStyle>
          <a:p>
            <a:pPr>
              <a:defRPr/>
            </a:pPr>
            <a:endParaRPr lang="en-GB"/>
          </a:p>
        </p:txBody>
      </p:sp>
      <p:sp>
        <p:nvSpPr>
          <p:cNvPr id="6" name="Rectangle 6">
            <a:extLst>
              <a:ext uri="{FF2B5EF4-FFF2-40B4-BE49-F238E27FC236}">
                <a16:creationId xmlns:a16="http://schemas.microsoft.com/office/drawing/2014/main" xmlns="" id="{CD5A7532-69E3-405B-B056-D3027F8EF5EF}"/>
              </a:ext>
            </a:extLst>
          </p:cNvPr>
          <p:cNvSpPr>
            <a:spLocks noGrp="1" noChangeArrowheads="1"/>
          </p:cNvSpPr>
          <p:nvPr>
            <p:ph type="sldNum" sz="quarter" idx="12"/>
          </p:nvPr>
        </p:nvSpPr>
        <p:spPr>
          <a:ln/>
        </p:spPr>
        <p:txBody>
          <a:bodyPr/>
          <a:lstStyle>
            <a:lvl1pPr>
              <a:defRPr/>
            </a:lvl1pPr>
          </a:lstStyle>
          <a:p>
            <a:fld id="{FF1B823F-AA5C-4F57-9BCF-A6D098E71204}" type="slidenum">
              <a:rPr lang="en-GB" altLang="en-US"/>
              <a:pPr/>
              <a:t>‹#›</a:t>
            </a:fld>
            <a:endParaRPr lang="en-GB" altLang="en-US"/>
          </a:p>
        </p:txBody>
      </p:sp>
    </p:spTree>
    <p:extLst>
      <p:ext uri="{BB962C8B-B14F-4D97-AF65-F5344CB8AC3E}">
        <p14:creationId xmlns:p14="http://schemas.microsoft.com/office/powerpoint/2010/main" xmlns="" val="20129686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4" name="Picture 7"/>
          <p:cNvPicPr>
            <a:picLocks noChangeAspect="1"/>
          </p:cNvPicPr>
          <p:nvPr userDrawn="1"/>
        </p:nvPicPr>
        <p:blipFill>
          <a:blip r:embed="rId2" cstate="print">
            <a:extLst>
              <a:ext uri="{28A0092B-C50C-407E-A947-70E740481C1C}">
                <a14:useLocalDpi xmlns:a14="http://schemas.microsoft.com/office/drawing/2010/main" xmlns=""/>
              </a:ext>
            </a:extLst>
          </a:blip>
          <a:srcRect/>
          <a:stretch>
            <a:fillRect/>
          </a:stretch>
        </p:blipFill>
        <p:spPr bwMode="auto">
          <a:xfrm>
            <a:off x="0" y="-6350"/>
            <a:ext cx="12192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ctrTitle"/>
          </p:nvPr>
        </p:nvSpPr>
        <p:spPr>
          <a:xfrm>
            <a:off x="914400" y="4204002"/>
            <a:ext cx="10363200" cy="1470025"/>
          </a:xfrm>
        </p:spPr>
        <p:txBody>
          <a:bodyPr/>
          <a:lstStyle>
            <a:lvl1pPr>
              <a:defRPr sz="4000" b="1">
                <a:solidFill>
                  <a:schemeClr val="tx2"/>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1828800" y="5447322"/>
            <a:ext cx="8534400" cy="563189"/>
          </a:xfrm>
        </p:spPr>
        <p:txBody>
          <a:bodyPr/>
          <a:lstStyle>
            <a:lvl1pPr marL="0" indent="0" algn="ctr">
              <a:buNone/>
              <a:defRPr sz="1600">
                <a:solidFill>
                  <a:schemeClr val="bg2">
                    <a:lumMod val="10000"/>
                  </a:schemeClr>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5" name="Rectangle 4"/>
          <p:cNvSpPr>
            <a:spLocks noGrp="1" noChangeArrowheads="1"/>
          </p:cNvSpPr>
          <p:nvPr>
            <p:ph type="dt" sz="half" idx="10"/>
          </p:nvPr>
        </p:nvSpPr>
        <p:spPr/>
        <p:txBody>
          <a:bodyPr/>
          <a:lstStyle>
            <a:lvl1pPr>
              <a:defRPr>
                <a:ea typeface="SimSun" panose="02010600030101010101" pitchFamily="2" charset="-122"/>
              </a:defRPr>
            </a:lvl1pPr>
          </a:lstStyle>
          <a:p>
            <a:pPr>
              <a:defRPr/>
            </a:pPr>
            <a:endParaRPr lang="en-GB"/>
          </a:p>
        </p:txBody>
      </p:sp>
      <p:sp>
        <p:nvSpPr>
          <p:cNvPr id="6" name="Rectangle 5"/>
          <p:cNvSpPr>
            <a:spLocks noGrp="1" noChangeArrowheads="1"/>
          </p:cNvSpPr>
          <p:nvPr>
            <p:ph type="ftr" sz="quarter" idx="11"/>
          </p:nvPr>
        </p:nvSpPr>
        <p:spPr>
          <a:xfrm>
            <a:off x="4165600" y="92075"/>
            <a:ext cx="3860800" cy="476250"/>
          </a:xfrm>
        </p:spPr>
        <p:txBody>
          <a:bodyPr/>
          <a:lstStyle>
            <a:lvl1pPr>
              <a:defRPr>
                <a:ea typeface="SimSun" panose="02010600030101010101" pitchFamily="2" charset="-122"/>
              </a:defRPr>
            </a:lvl1pPr>
          </a:lstStyle>
          <a:p>
            <a:pPr>
              <a:defRPr/>
            </a:pPr>
            <a:endParaRPr lang="en-GB"/>
          </a:p>
        </p:txBody>
      </p:sp>
      <p:sp>
        <p:nvSpPr>
          <p:cNvPr id="7" name="Rectangle 6"/>
          <p:cNvSpPr>
            <a:spLocks noGrp="1" noChangeArrowheads="1"/>
          </p:cNvSpPr>
          <p:nvPr>
            <p:ph type="sldNum" sz="quarter" idx="12"/>
          </p:nvPr>
        </p:nvSpPr>
        <p:spPr/>
        <p:txBody>
          <a:bodyPr/>
          <a:lstStyle>
            <a:lvl1pPr>
              <a:defRPr/>
            </a:lvl1pPr>
          </a:lstStyle>
          <a:p>
            <a:pPr>
              <a:defRPr/>
            </a:pPr>
            <a:fld id="{24C6A719-60BD-408B-AEE5-4E3D0745EBB0}" type="slidenum">
              <a:rPr lang="en-GB" altLang="en-US"/>
              <a:pPr>
                <a:defRPr/>
              </a:pPr>
              <a:t>‹#›</a:t>
            </a:fld>
            <a:endParaRPr lang="en-GB" altLang="en-US"/>
          </a:p>
        </p:txBody>
      </p:sp>
    </p:spTree>
    <p:extLst>
      <p:ext uri="{BB962C8B-B14F-4D97-AF65-F5344CB8AC3E}">
        <p14:creationId xmlns:p14="http://schemas.microsoft.com/office/powerpoint/2010/main" xmlns="" val="36253495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11" name="Freeform 6"/>
          <p:cNvSpPr/>
          <p:nvPr/>
        </p:nvSpPr>
        <p:spPr bwMode="auto">
          <a:xfrm>
            <a:off x="2750820" y="630938"/>
            <a:ext cx="6973824"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9" cy="4394988"/>
          </a:xfrm>
        </p:spPr>
        <p:txBody>
          <a:bodyPr anchor="ctr">
            <a:noAutofit/>
          </a:bodyPr>
          <a:lstStyle>
            <a:lvl1pPr algn="ctr">
              <a:defRPr sz="7500" spc="600" baseline="0"/>
            </a:lvl1pPr>
          </a:lstStyle>
          <a:p>
            <a:r>
              <a:rPr lang="zh-TW" altLang="en-US"/>
              <a:t>按一下以編輯母片標題樣式</a:t>
            </a:r>
            <a:endParaRPr lang="en-US" dirty="0"/>
          </a:p>
        </p:txBody>
      </p:sp>
      <p:sp>
        <p:nvSpPr>
          <p:cNvPr id="3" name="Subtitle 2"/>
          <p:cNvSpPr>
            <a:spLocks noGrp="1"/>
          </p:cNvSpPr>
          <p:nvPr>
            <p:ph type="subTitle" idx="1"/>
          </p:nvPr>
        </p:nvSpPr>
        <p:spPr>
          <a:xfrm>
            <a:off x="2215046" y="5979198"/>
            <a:ext cx="8045373" cy="742279"/>
          </a:xfrm>
        </p:spPr>
        <p:txBody>
          <a:bodyPr anchor="t">
            <a:normAutofit/>
          </a:bodyPr>
          <a:lstStyle>
            <a:lvl1pPr marL="0" indent="0" algn="ctr">
              <a:lnSpc>
                <a:spcPct val="100000"/>
              </a:lnSpc>
              <a:buNone/>
              <a:defRPr sz="1500" b="1" i="0" cap="all" spc="300" baseline="0">
                <a:solidFill>
                  <a:schemeClr val="tx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TW" altLang="en-US"/>
              <a:t>按一下以編輯母片副標題樣式</a:t>
            </a:r>
            <a:endParaRPr lang="en-US" dirty="0"/>
          </a:p>
        </p:txBody>
      </p:sp>
      <p:sp>
        <p:nvSpPr>
          <p:cNvPr id="4" name="Date Placeholder 3"/>
          <p:cNvSpPr>
            <a:spLocks noGrp="1"/>
          </p:cNvSpPr>
          <p:nvPr>
            <p:ph type="dt" sz="half" idx="10"/>
          </p:nvPr>
        </p:nvSpPr>
        <p:spPr>
          <a:xfrm>
            <a:off x="1078523" y="6375679"/>
            <a:ext cx="2329723" cy="348462"/>
          </a:xfrm>
        </p:spPr>
        <p:txBody>
          <a:bodyPr/>
          <a:lstStyle>
            <a:lvl1pPr>
              <a:defRPr baseline="0">
                <a:solidFill>
                  <a:schemeClr val="accent1">
                    <a:lumMod val="50000"/>
                  </a:schemeClr>
                </a:solidFill>
              </a:defRPr>
            </a:lvl1p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2021/3/6</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6" name="Slide Number Placeholder 5"/>
          <p:cNvSpPr>
            <a:spLocks noGrp="1"/>
          </p:cNvSpPr>
          <p:nvPr>
            <p:ph type="sldNum" sz="quarter" idx="12"/>
          </p:nvPr>
        </p:nvSpPr>
        <p:spPr>
          <a:xfrm>
            <a:off x="9067219" y="6375679"/>
            <a:ext cx="2329723" cy="345796"/>
          </a:xfrm>
        </p:spPr>
        <p:txBody>
          <a:bodyPr/>
          <a:lstStyle>
            <a:lvl1pPr>
              <a:defRPr baseline="0">
                <a:solidFill>
                  <a:schemeClr val="accent1">
                    <a:lumMod val="50000"/>
                  </a:schemeClr>
                </a:solidFill>
              </a:defRPr>
            </a:lvl1p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13" name="Rectangle 12"/>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xmlns="" val="30353301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Content Placeholder 2"/>
          <p:cNvSpPr>
            <a:spLocks noGrp="1"/>
          </p:cNvSpPr>
          <p:nvPr>
            <p:ph idx="1"/>
          </p:nvPr>
        </p:nvSpPr>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2021/3/6</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5" name="Footer Placeholder 4"/>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6" name="Slide Number Placeholder 5"/>
          <p:cNvSpPr>
            <a:spLocks noGrp="1"/>
          </p:cNvSpPr>
          <p:nvPr>
            <p:ph type="sldNum" sz="quarter" idx="12"/>
          </p:nvPr>
        </p:nvSpPr>
        <p:spPr/>
        <p:txBody>
          <a:body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Tree>
    <p:extLst>
      <p:ext uri="{BB962C8B-B14F-4D97-AF65-F5344CB8AC3E}">
        <p14:creationId xmlns:p14="http://schemas.microsoft.com/office/powerpoint/2010/main" xmlns="" val="34841492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11" name="Freeform 6"/>
          <p:cNvSpPr/>
          <p:nvPr/>
        </p:nvSpPr>
        <p:spPr bwMode="auto">
          <a:xfrm>
            <a:off x="1" y="0"/>
            <a:ext cx="2814639"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bg2"/>
          </a:solidFill>
          <a:ln w="0">
            <a:noFill/>
            <a:prstDash val="solid"/>
            <a:round/>
            <a:headEnd/>
            <a:tailEnd/>
          </a:ln>
        </p:spPr>
      </p:sp>
      <p:sp>
        <p:nvSpPr>
          <p:cNvPr id="2" name="Title 1"/>
          <p:cNvSpPr>
            <a:spLocks noGrp="1"/>
          </p:cNvSpPr>
          <p:nvPr>
            <p:ph type="title"/>
          </p:nvPr>
        </p:nvSpPr>
        <p:spPr>
          <a:xfrm>
            <a:off x="3242930" y="1073890"/>
            <a:ext cx="8187071" cy="4064627"/>
          </a:xfrm>
        </p:spPr>
        <p:txBody>
          <a:bodyPr anchor="b">
            <a:normAutofit/>
          </a:bodyPr>
          <a:lstStyle>
            <a:lvl1pPr>
              <a:defRPr sz="6300" spc="600" baseline="0">
                <a:solidFill>
                  <a:schemeClr val="tx2"/>
                </a:solidFill>
              </a:defRPr>
            </a:lvl1pPr>
          </a:lstStyle>
          <a:p>
            <a:r>
              <a:rPr lang="zh-TW" altLang="en-US"/>
              <a:t>按一下以編輯母片標題樣式</a:t>
            </a:r>
            <a:endParaRPr lang="en-US" dirty="0"/>
          </a:p>
        </p:txBody>
      </p:sp>
      <p:sp>
        <p:nvSpPr>
          <p:cNvPr id="3" name="Text Placeholder 2"/>
          <p:cNvSpPr>
            <a:spLocks noGrp="1"/>
          </p:cNvSpPr>
          <p:nvPr>
            <p:ph type="body" idx="1"/>
          </p:nvPr>
        </p:nvSpPr>
        <p:spPr>
          <a:xfrm>
            <a:off x="3242931" y="5159783"/>
            <a:ext cx="7017488" cy="951135"/>
          </a:xfrm>
        </p:spPr>
        <p:txBody>
          <a:bodyPr>
            <a:normAutofit/>
          </a:bodyPr>
          <a:lstStyle>
            <a:lvl1pPr marL="0" indent="0">
              <a:lnSpc>
                <a:spcPct val="100000"/>
              </a:lnSpc>
              <a:buNone/>
              <a:defRPr sz="1500" b="1" i="0" cap="all" spc="300" baseline="0">
                <a:solidFill>
                  <a:schemeClr val="accent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TW" altLang="en-US"/>
              <a:t>編輯母片文字樣式</a:t>
            </a:r>
          </a:p>
        </p:txBody>
      </p:sp>
      <p:sp>
        <p:nvSpPr>
          <p:cNvPr id="4" name="Date Placeholder 3"/>
          <p:cNvSpPr>
            <a:spLocks noGrp="1"/>
          </p:cNvSpPr>
          <p:nvPr>
            <p:ph type="dt" sz="half" idx="10"/>
          </p:nvPr>
        </p:nvSpPr>
        <p:spPr>
          <a:xfrm>
            <a:off x="3236547" y="6375679"/>
            <a:ext cx="1493947" cy="348462"/>
          </a:xfrm>
        </p:spPr>
        <p:txBody>
          <a:bodyPr/>
          <a:lstStyle>
            <a:lvl1pPr>
              <a:defRPr baseline="0">
                <a:solidFill>
                  <a:schemeClr val="tx2"/>
                </a:solidFill>
              </a:defRPr>
            </a:lvl1p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2021/3/6</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6" name="Slide Number Placeholder 5"/>
          <p:cNvSpPr>
            <a:spLocks noGrp="1"/>
          </p:cNvSpPr>
          <p:nvPr>
            <p:ph type="sldNum" sz="quarter" idx="12"/>
          </p:nvPr>
        </p:nvSpPr>
        <p:spPr>
          <a:xfrm>
            <a:off x="9942434" y="6375679"/>
            <a:ext cx="1487567" cy="345796"/>
          </a:xfrm>
        </p:spPr>
        <p:txBody>
          <a:bodyPr/>
          <a:lstStyle>
            <a:lvl1pPr>
              <a:defRPr baseline="0">
                <a:solidFill>
                  <a:schemeClr val="tx2"/>
                </a:solidFill>
              </a:defRPr>
            </a:lvl1p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16" name="Freeform 11"/>
          <p:cNvSpPr/>
          <p:nvPr/>
        </p:nvSpPr>
        <p:spPr bwMode="auto">
          <a:xfrm>
            <a:off x="874382" y="0"/>
            <a:ext cx="1646239"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nvGrpSpPr>
          <p:cNvPr id="7" name="Group 6"/>
          <p:cNvGrpSpPr/>
          <p:nvPr/>
        </p:nvGrpSpPr>
        <p:grpSpPr>
          <a:xfrm>
            <a:off x="1" y="0"/>
            <a:ext cx="2814639" cy="6858000"/>
            <a:chOff x="0" y="0"/>
            <a:chExt cx="2110979" cy="6858000"/>
          </a:xfrm>
        </p:grpSpPr>
        <p:sp>
          <p:nvSpPr>
            <p:cNvPr id="9" name="Freeform 8"/>
            <p:cNvSpPr/>
            <p:nvPr/>
          </p:nvSpPr>
          <p:spPr bwMode="auto">
            <a:xfrm>
              <a:off x="0" y="0"/>
              <a:ext cx="2110979"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0" name="Freeform 11"/>
            <p:cNvSpPr/>
            <p:nvPr/>
          </p:nvSpPr>
          <p:spPr bwMode="auto">
            <a:xfrm>
              <a:off x="655786" y="0"/>
              <a:ext cx="1234679"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extLst>
      <p:ext uri="{BB962C8B-B14F-4D97-AF65-F5344CB8AC3E}">
        <p14:creationId xmlns:p14="http://schemas.microsoft.com/office/powerpoint/2010/main" xmlns="" val="7824306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Content Placeholder 2"/>
          <p:cNvSpPr>
            <a:spLocks noGrp="1"/>
          </p:cNvSpPr>
          <p:nvPr>
            <p:ph sz="half" idx="1"/>
          </p:nvPr>
        </p:nvSpPr>
        <p:spPr>
          <a:xfrm>
            <a:off x="1257300" y="2286000"/>
            <a:ext cx="4791456" cy="3619500"/>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Content Placeholder 3"/>
          <p:cNvSpPr>
            <a:spLocks noGrp="1"/>
          </p:cNvSpPr>
          <p:nvPr>
            <p:ph sz="half" idx="2"/>
          </p:nvPr>
        </p:nvSpPr>
        <p:spPr>
          <a:xfrm>
            <a:off x="6647795" y="2286000"/>
            <a:ext cx="4791456" cy="3619500"/>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Date Placeholder 4"/>
          <p:cNvSpPr>
            <a:spLocks noGrp="1"/>
          </p:cNvSpPr>
          <p:nvPr>
            <p:ph type="dt" sz="half" idx="10"/>
          </p:nvPr>
        </p:nvSpPr>
        <p:spPr/>
        <p:txBody>
          <a:body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2021/3/6</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6" name="Footer Placeholder 5"/>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7" name="Slide Number Placeholder 6"/>
          <p:cNvSpPr>
            <a:spLocks noGrp="1"/>
          </p:cNvSpPr>
          <p:nvPr>
            <p:ph type="sldNum" sz="quarter" idx="12"/>
          </p:nvPr>
        </p:nvSpPr>
        <p:spPr/>
        <p:txBody>
          <a:body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Tree>
    <p:extLst>
      <p:ext uri="{BB962C8B-B14F-4D97-AF65-F5344CB8AC3E}">
        <p14:creationId xmlns:p14="http://schemas.microsoft.com/office/powerpoint/2010/main" xmlns="" val="721498445"/>
      </p:ext>
    </p:extLst>
  </p:cSld>
  <p:clrMapOvr>
    <a:masterClrMapping/>
  </p:clrMapOvr>
  <p:extLst>
    <p:ext uri="{DCECCB84-F9BA-43D5-87BE-67443E8EF086}">
      <p15:sldGuideLst xmlns:p15="http://schemas.microsoft.com/office/powerpoint/2012/main" xmlns=""/>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1257301" y="381002"/>
            <a:ext cx="10172700" cy="1493517"/>
          </a:xfrm>
        </p:spPr>
        <p:txBody>
          <a:bodyPr/>
          <a:lstStyle/>
          <a:p>
            <a:r>
              <a:rPr lang="zh-TW" altLang="en-US"/>
              <a:t>按一下以編輯母片標題樣式</a:t>
            </a:r>
            <a:endParaRPr lang="en-US" dirty="0"/>
          </a:p>
        </p:txBody>
      </p:sp>
      <p:sp>
        <p:nvSpPr>
          <p:cNvPr id="3" name="Text Placeholder 2"/>
          <p:cNvSpPr>
            <a:spLocks noGrp="1"/>
          </p:cNvSpPr>
          <p:nvPr>
            <p:ph type="body" idx="1"/>
          </p:nvPr>
        </p:nvSpPr>
        <p:spPr>
          <a:xfrm>
            <a:off x="1255776" y="2199635"/>
            <a:ext cx="4815840" cy="632529"/>
          </a:xfrm>
        </p:spPr>
        <p:txBody>
          <a:bodyPr anchor="b">
            <a:noAutofit/>
          </a:bodyPr>
          <a:lstStyle>
            <a:lvl1pPr marL="0" indent="0">
              <a:lnSpc>
                <a:spcPct val="100000"/>
              </a:lnSpc>
              <a:buNone/>
              <a:defRPr sz="1800" b="1" cap="all" spc="150"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TW" altLang="en-US"/>
              <a:t>編輯母片文字樣式</a:t>
            </a:r>
          </a:p>
        </p:txBody>
      </p:sp>
      <p:sp>
        <p:nvSpPr>
          <p:cNvPr id="4" name="Content Placeholder 3"/>
          <p:cNvSpPr>
            <a:spLocks noGrp="1"/>
          </p:cNvSpPr>
          <p:nvPr>
            <p:ph sz="half" idx="2"/>
          </p:nvPr>
        </p:nvSpPr>
        <p:spPr>
          <a:xfrm>
            <a:off x="1255776" y="2909102"/>
            <a:ext cx="4815840" cy="299639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Text Placeholder 4"/>
          <p:cNvSpPr>
            <a:spLocks noGrp="1"/>
          </p:cNvSpPr>
          <p:nvPr>
            <p:ph type="body" sz="quarter" idx="3"/>
          </p:nvPr>
        </p:nvSpPr>
        <p:spPr>
          <a:xfrm>
            <a:off x="6633864" y="2199635"/>
            <a:ext cx="4815840" cy="632529"/>
          </a:xfrm>
        </p:spPr>
        <p:txBody>
          <a:bodyPr anchor="b">
            <a:noAutofit/>
          </a:bodyPr>
          <a:lstStyle>
            <a:lvl1pPr marL="0" indent="0">
              <a:lnSpc>
                <a:spcPct val="100000"/>
              </a:lnSpc>
              <a:buNone/>
              <a:defRPr sz="1800" b="1" cap="all" spc="150"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TW" altLang="en-US"/>
              <a:t>編輯母片文字樣式</a:t>
            </a:r>
          </a:p>
        </p:txBody>
      </p:sp>
      <p:sp>
        <p:nvSpPr>
          <p:cNvPr id="6" name="Content Placeholder 5"/>
          <p:cNvSpPr>
            <a:spLocks noGrp="1"/>
          </p:cNvSpPr>
          <p:nvPr>
            <p:ph sz="quarter" idx="4"/>
          </p:nvPr>
        </p:nvSpPr>
        <p:spPr>
          <a:xfrm>
            <a:off x="6633864" y="2909102"/>
            <a:ext cx="4815840" cy="299639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7" name="Date Placeholder 6"/>
          <p:cNvSpPr>
            <a:spLocks noGrp="1"/>
          </p:cNvSpPr>
          <p:nvPr>
            <p:ph type="dt" sz="half" idx="10"/>
          </p:nvPr>
        </p:nvSpPr>
        <p:spPr/>
        <p:txBody>
          <a:body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2021/3/6</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8" name="Footer Placeholder 7"/>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9" name="Slide Number Placeholder 8"/>
          <p:cNvSpPr>
            <a:spLocks noGrp="1"/>
          </p:cNvSpPr>
          <p:nvPr>
            <p:ph type="sldNum" sz="quarter" idx="12"/>
          </p:nvPr>
        </p:nvSpPr>
        <p:spPr/>
        <p:txBody>
          <a:body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Tree>
    <p:extLst>
      <p:ext uri="{BB962C8B-B14F-4D97-AF65-F5344CB8AC3E}">
        <p14:creationId xmlns:p14="http://schemas.microsoft.com/office/powerpoint/2010/main" xmlns="" val="2010767309"/>
      </p:ext>
    </p:extLst>
  </p:cSld>
  <p:clrMapOvr>
    <a:masterClrMapping/>
  </p:clrMapOvr>
  <p:extLst>
    <p:ext uri="{DCECCB84-F9BA-43D5-87BE-67443E8EF086}">
      <p15:sldGuideLst xmlns:p15="http://schemas.microsoft.com/office/powerpoint/2012/main" xmlns=""/>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Date Placeholder 2"/>
          <p:cNvSpPr>
            <a:spLocks noGrp="1"/>
          </p:cNvSpPr>
          <p:nvPr>
            <p:ph type="dt" sz="half" idx="10"/>
          </p:nvPr>
        </p:nvSpPr>
        <p:spPr/>
        <p:txBody>
          <a:body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2021/3/6</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4" name="Footer Placeholder 3"/>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5" name="Slide Number Placeholder 4"/>
          <p:cNvSpPr>
            <a:spLocks noGrp="1"/>
          </p:cNvSpPr>
          <p:nvPr>
            <p:ph type="sldNum" sz="quarter" idx="12"/>
          </p:nvPr>
        </p:nvSpPr>
        <p:spPr/>
        <p:txBody>
          <a:body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Tree>
    <p:extLst>
      <p:ext uri="{BB962C8B-B14F-4D97-AF65-F5344CB8AC3E}">
        <p14:creationId xmlns:p14="http://schemas.microsoft.com/office/powerpoint/2010/main" xmlns="" val="298818844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2021/3/6</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3" name="Footer Placeholder 2"/>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4" name="Slide Number Placeholder 3"/>
          <p:cNvSpPr>
            <a:spLocks noGrp="1"/>
          </p:cNvSpPr>
          <p:nvPr>
            <p:ph type="sldNum" sz="quarter" idx="12"/>
          </p:nvPr>
        </p:nvSpPr>
        <p:spPr/>
        <p:txBody>
          <a:body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Tree>
    <p:extLst>
      <p:ext uri="{BB962C8B-B14F-4D97-AF65-F5344CB8AC3E}">
        <p14:creationId xmlns:p14="http://schemas.microsoft.com/office/powerpoint/2010/main" xmlns="" val="150371315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17" name="Freeform 11"/>
          <p:cNvSpPr/>
          <p:nvPr/>
        </p:nvSpPr>
        <p:spPr bwMode="auto">
          <a:xfrm>
            <a:off x="7389813"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5" y="457201"/>
            <a:ext cx="3092115" cy="1196671"/>
          </a:xfrm>
        </p:spPr>
        <p:txBody>
          <a:bodyPr anchor="b">
            <a:normAutofit/>
          </a:bodyPr>
          <a:lstStyle>
            <a:lvl1pPr>
              <a:lnSpc>
                <a:spcPct val="100000"/>
              </a:lnSpc>
              <a:defRPr sz="1800" b="1" i="0" cap="all" spc="225" baseline="0">
                <a:solidFill>
                  <a:schemeClr val="accent1"/>
                </a:solidFill>
                <a:latin typeface="+mn-lt"/>
              </a:defRPr>
            </a:lvl1pPr>
          </a:lstStyle>
          <a:p>
            <a:r>
              <a:rPr lang="zh-TW" altLang="en-US"/>
              <a:t>按一下以編輯母片標題樣式</a:t>
            </a:r>
            <a:endParaRPr lang="en-US" dirty="0"/>
          </a:p>
        </p:txBody>
      </p:sp>
      <p:sp>
        <p:nvSpPr>
          <p:cNvPr id="3" name="Content Placeholder 2"/>
          <p:cNvSpPr>
            <a:spLocks noGrp="1"/>
          </p:cNvSpPr>
          <p:nvPr>
            <p:ph idx="1"/>
          </p:nvPr>
        </p:nvSpPr>
        <p:spPr>
          <a:xfrm>
            <a:off x="765051" y="920377"/>
            <a:ext cx="6158419" cy="4985124"/>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Text Placeholder 3"/>
          <p:cNvSpPr>
            <a:spLocks noGrp="1"/>
          </p:cNvSpPr>
          <p:nvPr>
            <p:ph type="body" sz="half" idx="2"/>
          </p:nvPr>
        </p:nvSpPr>
        <p:spPr>
          <a:xfrm>
            <a:off x="8337885" y="1741336"/>
            <a:ext cx="3092115" cy="4164164"/>
          </a:xfrm>
        </p:spPr>
        <p:txBody>
          <a:bodyPr>
            <a:normAutofit/>
          </a:bodyPr>
          <a:lstStyle>
            <a:lvl1pPr marL="0" indent="0">
              <a:lnSpc>
                <a:spcPct val="110000"/>
              </a:lnSpc>
              <a:spcBef>
                <a:spcPts val="1200"/>
              </a:spcBef>
              <a:buNone/>
              <a:defRPr sz="1400" baseline="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TW" altLang="en-US"/>
              <a:t>編輯母片文字樣式</a:t>
            </a:r>
          </a:p>
        </p:txBody>
      </p:sp>
      <p:sp>
        <p:nvSpPr>
          <p:cNvPr id="5" name="Date Placeholder 4"/>
          <p:cNvSpPr>
            <a:spLocks noGrp="1"/>
          </p:cNvSpPr>
          <p:nvPr>
            <p:ph type="dt" sz="half" idx="10"/>
          </p:nvPr>
        </p:nvSpPr>
        <p:spPr>
          <a:xfrm>
            <a:off x="765052" y="6375679"/>
            <a:ext cx="1233355" cy="348462"/>
          </a:xfrm>
        </p:spPr>
        <p:txBody>
          <a:body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2021/3/6</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6" name="Footer Placeholder 5"/>
          <p:cNvSpPr>
            <a:spLocks noGrp="1"/>
          </p:cNvSpPr>
          <p:nvPr>
            <p:ph type="ftr" sz="quarter" idx="11"/>
          </p:nvPr>
        </p:nvSpPr>
        <p:spPr>
          <a:xfrm>
            <a:off x="2103621" y="6375679"/>
            <a:ext cx="3482179" cy="345796"/>
          </a:xfrm>
        </p:spPr>
        <p:txBody>
          <a:body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7" name="Slide Number Placeholder 6"/>
          <p:cNvSpPr>
            <a:spLocks noGrp="1"/>
          </p:cNvSpPr>
          <p:nvPr>
            <p:ph type="sldNum" sz="quarter" idx="12"/>
          </p:nvPr>
        </p:nvSpPr>
        <p:spPr>
          <a:xfrm>
            <a:off x="5691015" y="6375679"/>
            <a:ext cx="1232456" cy="345796"/>
          </a:xfrm>
        </p:spPr>
        <p:txBody>
          <a:body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8" name="Rectangle 7"/>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xmlns="" val="1722862102"/>
      </p:ext>
    </p:extLst>
  </p:cSld>
  <p:clrMapOvr>
    <a:masterClrMapping/>
  </p:clrMapOvr>
  <p:extLst>
    <p:ext uri="{DCECCB84-F9BA-43D5-87BE-67443E8EF086}">
      <p15:sldGuideLst xmlns:p15="http://schemas.microsoft.com/office/powerpoint/2012/main" xmlns="">
        <p15:guide id="1" orient="horz" pos="696">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5" y="2"/>
            <a:ext cx="7355585" cy="685799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TW" altLang="en-US"/>
              <a:t>按一下圖示以新增圖片</a:t>
            </a:r>
            <a:endParaRPr lang="en-US" dirty="0"/>
          </a:p>
        </p:txBody>
      </p:sp>
      <p:sp>
        <p:nvSpPr>
          <p:cNvPr id="11" name="Freeform 11"/>
          <p:cNvSpPr/>
          <p:nvPr/>
        </p:nvSpPr>
        <p:spPr bwMode="auto">
          <a:xfrm>
            <a:off x="7389813"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4" y="457200"/>
            <a:ext cx="3092117" cy="1196670"/>
          </a:xfrm>
        </p:spPr>
        <p:txBody>
          <a:bodyPr anchor="b">
            <a:normAutofit/>
          </a:bodyPr>
          <a:lstStyle>
            <a:lvl1pPr>
              <a:lnSpc>
                <a:spcPct val="100000"/>
              </a:lnSpc>
              <a:defRPr sz="1800" b="1" i="0" spc="225" baseline="0">
                <a:solidFill>
                  <a:schemeClr val="accent1"/>
                </a:solidFill>
                <a:latin typeface="+mn-lt"/>
              </a:defRPr>
            </a:lvl1pPr>
          </a:lstStyle>
          <a:p>
            <a:r>
              <a:rPr lang="zh-TW" altLang="en-US"/>
              <a:t>按一下以編輯母片標題樣式</a:t>
            </a:r>
            <a:endParaRPr lang="en-US" dirty="0"/>
          </a:p>
        </p:txBody>
      </p:sp>
      <p:sp>
        <p:nvSpPr>
          <p:cNvPr id="4" name="Text Placeholder 3"/>
          <p:cNvSpPr>
            <a:spLocks noGrp="1"/>
          </p:cNvSpPr>
          <p:nvPr>
            <p:ph type="body" sz="half" idx="2"/>
          </p:nvPr>
        </p:nvSpPr>
        <p:spPr>
          <a:xfrm>
            <a:off x="8337884" y="1741336"/>
            <a:ext cx="3092117" cy="4164164"/>
          </a:xfrm>
        </p:spPr>
        <p:txBody>
          <a:bodyPr>
            <a:normAutofit/>
          </a:bodyPr>
          <a:lstStyle>
            <a:lvl1pPr marL="0" indent="0">
              <a:lnSpc>
                <a:spcPct val="110000"/>
              </a:lnSpc>
              <a:spcBef>
                <a:spcPts val="1200"/>
              </a:spcBef>
              <a:buNone/>
              <a:defRPr sz="1400" baseline="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TW" altLang="en-US"/>
              <a:t>編輯母片文字樣式</a:t>
            </a:r>
          </a:p>
        </p:txBody>
      </p:sp>
      <p:sp>
        <p:nvSpPr>
          <p:cNvPr id="5" name="Date Placeholder 4"/>
          <p:cNvSpPr>
            <a:spLocks noGrp="1"/>
          </p:cNvSpPr>
          <p:nvPr>
            <p:ph type="dt" sz="half" idx="10"/>
          </p:nvPr>
        </p:nvSpPr>
        <p:spPr>
          <a:xfrm>
            <a:off x="765951" y="6375679"/>
            <a:ext cx="1232456" cy="348462"/>
          </a:xfrm>
        </p:spPr>
        <p:txBody>
          <a:body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2021/3/6</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6" name="Footer Placeholder 5"/>
          <p:cNvSpPr>
            <a:spLocks noGrp="1"/>
          </p:cNvSpPr>
          <p:nvPr>
            <p:ph type="ftr" sz="quarter" idx="11"/>
          </p:nvPr>
        </p:nvSpPr>
        <p:spPr>
          <a:xfrm>
            <a:off x="2103621" y="6375679"/>
            <a:ext cx="3482179" cy="345796"/>
          </a:xfrm>
        </p:spPr>
        <p:txBody>
          <a:body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7" name="Slide Number Placeholder 6"/>
          <p:cNvSpPr>
            <a:spLocks noGrp="1"/>
          </p:cNvSpPr>
          <p:nvPr>
            <p:ph type="sldNum" sz="quarter" idx="12"/>
          </p:nvPr>
        </p:nvSpPr>
        <p:spPr>
          <a:xfrm>
            <a:off x="5674871" y="6375679"/>
            <a:ext cx="1263280" cy="345796"/>
          </a:xfrm>
        </p:spPr>
        <p:txBody>
          <a:body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13" name="Rectangle 12"/>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xmlns="" val="90437479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Vertical Text Placeholder 2"/>
          <p:cNvSpPr>
            <a:spLocks noGrp="1"/>
          </p:cNvSpPr>
          <p:nvPr>
            <p:ph type="body" orient="vert" idx="1"/>
          </p:nvPr>
        </p:nvSpPr>
        <p:spPr/>
        <p:txBody>
          <a:bodyPr vert="eaVert"/>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2021/3/6</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5" name="Footer Placeholder 4"/>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6" name="Slide Number Placeholder 5"/>
          <p:cNvSpPr>
            <a:spLocks noGrp="1"/>
          </p:cNvSpPr>
          <p:nvPr>
            <p:ph type="sldNum" sz="quarter" idx="12"/>
          </p:nvPr>
        </p:nvSpPr>
        <p:spPr/>
        <p:txBody>
          <a:body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Tree>
    <p:extLst>
      <p:ext uri="{BB962C8B-B14F-4D97-AF65-F5344CB8AC3E}">
        <p14:creationId xmlns:p14="http://schemas.microsoft.com/office/powerpoint/2010/main" xmlns="" val="2531668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7"/>
          <p:cNvPicPr>
            <a:picLocks noChangeAspect="1"/>
          </p:cNvPicPr>
          <p:nvPr userDrawn="1"/>
        </p:nvPicPr>
        <p:blipFill>
          <a:blip r:embed="rId2" cstate="print">
            <a:extLst>
              <a:ext uri="{28A0092B-C50C-407E-A947-70E740481C1C}">
                <a14:useLocalDpi xmlns:a14="http://schemas.microsoft.com/office/drawing/2010/main" xmlns=""/>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lvl1pPr algn="r">
              <a:defRPr sz="3600"/>
            </a:lvl1pPr>
          </a:lstStyle>
          <a:p>
            <a:r>
              <a:rPr lang="en-US" dirty="0"/>
              <a:t>Click to edit Master title style</a:t>
            </a:r>
            <a:endParaRPr lang="en-GB" dirty="0"/>
          </a:p>
        </p:txBody>
      </p:sp>
      <p:sp>
        <p:nvSpPr>
          <p:cNvPr id="3" name="Content Placeholder 2"/>
          <p:cNvSpPr>
            <a:spLocks noGrp="1"/>
          </p:cNvSpPr>
          <p:nvPr>
            <p:ph idx="1"/>
          </p:nvPr>
        </p:nvSpPr>
        <p:spPr/>
        <p:txBody>
          <a:bodyPr/>
          <a:lstStyle>
            <a:lvl1pPr algn="r">
              <a:defRPr sz="2800">
                <a:solidFill>
                  <a:schemeClr val="accent4"/>
                </a:solidFill>
              </a:defRPr>
            </a:lvl1pPr>
            <a:lvl2pPr algn="r">
              <a:defRPr sz="2400">
                <a:solidFill>
                  <a:schemeClr val="accent4"/>
                </a:solidFill>
              </a:defRPr>
            </a:lvl2pPr>
            <a:lvl3pPr algn="r">
              <a:defRPr sz="2000">
                <a:solidFill>
                  <a:schemeClr val="accent4"/>
                </a:solidFill>
              </a:defRPr>
            </a:lvl3pPr>
            <a:lvl4pPr algn="r">
              <a:defRPr sz="1800">
                <a:solidFill>
                  <a:schemeClr val="accent4"/>
                </a:solidFill>
              </a:defRPr>
            </a:lvl4pPr>
            <a:lvl5pPr algn="r">
              <a:defRPr sz="1800">
                <a:solidFill>
                  <a:schemeClr val="accent4"/>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Rectangle 4"/>
          <p:cNvSpPr>
            <a:spLocks noGrp="1" noChangeArrowheads="1"/>
          </p:cNvSpPr>
          <p:nvPr>
            <p:ph type="dt" sz="half" idx="10"/>
          </p:nvPr>
        </p:nvSpPr>
        <p:spPr/>
        <p:txBody>
          <a:bodyPr/>
          <a:lstStyle>
            <a:lvl1pPr>
              <a:defRPr>
                <a:ea typeface="SimSun" panose="02010600030101010101" pitchFamily="2" charset="-122"/>
              </a:defRPr>
            </a:lvl1pPr>
          </a:lstStyle>
          <a:p>
            <a:pPr>
              <a:defRPr/>
            </a:pPr>
            <a:endParaRPr lang="en-GB"/>
          </a:p>
        </p:txBody>
      </p:sp>
      <p:sp>
        <p:nvSpPr>
          <p:cNvPr id="6" name="Rectangle 5"/>
          <p:cNvSpPr>
            <a:spLocks noGrp="1" noChangeArrowheads="1"/>
          </p:cNvSpPr>
          <p:nvPr>
            <p:ph type="ftr" sz="quarter" idx="11"/>
          </p:nvPr>
        </p:nvSpPr>
        <p:spPr/>
        <p:txBody>
          <a:bodyPr/>
          <a:lstStyle>
            <a:lvl1pPr>
              <a:defRPr>
                <a:ea typeface="SimSun" panose="02010600030101010101" pitchFamily="2" charset="-122"/>
              </a:defRPr>
            </a:lvl1pPr>
          </a:lstStyle>
          <a:p>
            <a:pPr>
              <a:defRPr/>
            </a:pPr>
            <a:endParaRPr lang="en-GB"/>
          </a:p>
        </p:txBody>
      </p:sp>
      <p:sp>
        <p:nvSpPr>
          <p:cNvPr id="7" name="Rectangle 6"/>
          <p:cNvSpPr>
            <a:spLocks noGrp="1" noChangeArrowheads="1"/>
          </p:cNvSpPr>
          <p:nvPr>
            <p:ph type="sldNum" sz="quarter" idx="12"/>
          </p:nvPr>
        </p:nvSpPr>
        <p:spPr/>
        <p:txBody>
          <a:bodyPr/>
          <a:lstStyle>
            <a:lvl1pPr>
              <a:defRPr/>
            </a:lvl1pPr>
          </a:lstStyle>
          <a:p>
            <a:pPr>
              <a:defRPr/>
            </a:pPr>
            <a:fld id="{EB5DAFB1-571D-4BE6-9C22-F6660F70AC40}" type="slidenum">
              <a:rPr lang="en-GB" altLang="en-US"/>
              <a:pPr>
                <a:defRPr/>
              </a:pPr>
              <a:t>‹#›</a:t>
            </a:fld>
            <a:endParaRPr lang="en-GB" altLang="en-US"/>
          </a:p>
        </p:txBody>
      </p:sp>
    </p:spTree>
    <p:extLst>
      <p:ext uri="{BB962C8B-B14F-4D97-AF65-F5344CB8AC3E}">
        <p14:creationId xmlns:p14="http://schemas.microsoft.com/office/powerpoint/2010/main" xmlns="" val="339731128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95882" y="382386"/>
            <a:ext cx="2362573" cy="5600404"/>
          </a:xfrm>
        </p:spPr>
        <p:txBody>
          <a:bodyPr vert="eaVert"/>
          <a:lstStyle/>
          <a:p>
            <a:r>
              <a:rPr lang="zh-TW" altLang="en-US"/>
              <a:t>按一下以編輯母片標題樣式</a:t>
            </a:r>
            <a:endParaRPr lang="en-US" dirty="0"/>
          </a:p>
        </p:txBody>
      </p:sp>
      <p:sp>
        <p:nvSpPr>
          <p:cNvPr id="3" name="Vertical Text Placeholder 2"/>
          <p:cNvSpPr>
            <a:spLocks noGrp="1"/>
          </p:cNvSpPr>
          <p:nvPr>
            <p:ph type="body" orient="vert" idx="1"/>
          </p:nvPr>
        </p:nvSpPr>
        <p:spPr>
          <a:xfrm>
            <a:off x="1257299" y="382386"/>
            <a:ext cx="7746023" cy="5600404"/>
          </a:xfrm>
        </p:spPr>
        <p:txBody>
          <a:bodyPr vert="eaVert"/>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2021/3/6</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5" name="Footer Placeholder 4"/>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6" name="Slide Number Placeholder 5"/>
          <p:cNvSpPr>
            <a:spLocks noGrp="1"/>
          </p:cNvSpPr>
          <p:nvPr>
            <p:ph type="sldNum" sz="quarter" idx="12"/>
          </p:nvPr>
        </p:nvSpPr>
        <p:spPr/>
        <p:txBody>
          <a:body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Tree>
    <p:extLst>
      <p:ext uri="{BB962C8B-B14F-4D97-AF65-F5344CB8AC3E}">
        <p14:creationId xmlns:p14="http://schemas.microsoft.com/office/powerpoint/2010/main" xmlns="" val="79936643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11" name="Freeform 6"/>
          <p:cNvSpPr/>
          <p:nvPr/>
        </p:nvSpPr>
        <p:spPr bwMode="auto">
          <a:xfrm>
            <a:off x="2750820" y="630938"/>
            <a:ext cx="6973824"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9" cy="4394988"/>
          </a:xfrm>
        </p:spPr>
        <p:txBody>
          <a:bodyPr anchor="ctr">
            <a:noAutofit/>
          </a:bodyPr>
          <a:lstStyle>
            <a:lvl1pPr algn="ctr">
              <a:defRPr sz="7500" spc="600" baseline="0"/>
            </a:lvl1pPr>
          </a:lstStyle>
          <a:p>
            <a:r>
              <a:rPr lang="zh-TW" altLang="en-US"/>
              <a:t>按一下以編輯母片標題樣式</a:t>
            </a:r>
            <a:endParaRPr lang="en-US" dirty="0"/>
          </a:p>
        </p:txBody>
      </p:sp>
      <p:sp>
        <p:nvSpPr>
          <p:cNvPr id="3" name="Subtitle 2"/>
          <p:cNvSpPr>
            <a:spLocks noGrp="1"/>
          </p:cNvSpPr>
          <p:nvPr>
            <p:ph type="subTitle" idx="1"/>
          </p:nvPr>
        </p:nvSpPr>
        <p:spPr>
          <a:xfrm>
            <a:off x="2215046" y="5979198"/>
            <a:ext cx="8045373" cy="742279"/>
          </a:xfrm>
        </p:spPr>
        <p:txBody>
          <a:bodyPr anchor="t">
            <a:normAutofit/>
          </a:bodyPr>
          <a:lstStyle>
            <a:lvl1pPr marL="0" indent="0" algn="ctr">
              <a:lnSpc>
                <a:spcPct val="100000"/>
              </a:lnSpc>
              <a:buNone/>
              <a:defRPr sz="1500" b="1" i="0" cap="all" spc="300" baseline="0">
                <a:solidFill>
                  <a:schemeClr val="tx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TW" altLang="en-US"/>
              <a:t>按一下以編輯母片副標題樣式</a:t>
            </a:r>
            <a:endParaRPr lang="en-US" dirty="0"/>
          </a:p>
        </p:txBody>
      </p:sp>
      <p:sp>
        <p:nvSpPr>
          <p:cNvPr id="4" name="Date Placeholder 3"/>
          <p:cNvSpPr>
            <a:spLocks noGrp="1"/>
          </p:cNvSpPr>
          <p:nvPr>
            <p:ph type="dt" sz="half" idx="10"/>
          </p:nvPr>
        </p:nvSpPr>
        <p:spPr>
          <a:xfrm>
            <a:off x="1078523" y="6375679"/>
            <a:ext cx="2329723" cy="348462"/>
          </a:xfrm>
        </p:spPr>
        <p:txBody>
          <a:bodyPr/>
          <a:lstStyle>
            <a:lvl1pPr>
              <a:defRPr baseline="0">
                <a:solidFill>
                  <a:schemeClr val="accent1">
                    <a:lumMod val="50000"/>
                  </a:schemeClr>
                </a:solidFill>
              </a:defRPr>
            </a:lvl1p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2021/3/6</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6" name="Slide Number Placeholder 5"/>
          <p:cNvSpPr>
            <a:spLocks noGrp="1"/>
          </p:cNvSpPr>
          <p:nvPr>
            <p:ph type="sldNum" sz="quarter" idx="12"/>
          </p:nvPr>
        </p:nvSpPr>
        <p:spPr>
          <a:xfrm>
            <a:off x="9067219" y="6375679"/>
            <a:ext cx="2329723" cy="345796"/>
          </a:xfrm>
        </p:spPr>
        <p:txBody>
          <a:bodyPr/>
          <a:lstStyle>
            <a:lvl1pPr>
              <a:defRPr baseline="0">
                <a:solidFill>
                  <a:schemeClr val="accent1">
                    <a:lumMod val="50000"/>
                  </a:schemeClr>
                </a:solidFill>
              </a:defRPr>
            </a:lvl1p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13" name="Rectangle 12"/>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xmlns="" val="16293388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Content Placeholder 2"/>
          <p:cNvSpPr>
            <a:spLocks noGrp="1"/>
          </p:cNvSpPr>
          <p:nvPr>
            <p:ph idx="1"/>
          </p:nvPr>
        </p:nvSpPr>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2021/3/6</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5" name="Footer Placeholder 4"/>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6" name="Slide Number Placeholder 5"/>
          <p:cNvSpPr>
            <a:spLocks noGrp="1"/>
          </p:cNvSpPr>
          <p:nvPr>
            <p:ph type="sldNum" sz="quarter" idx="12"/>
          </p:nvPr>
        </p:nvSpPr>
        <p:spPr/>
        <p:txBody>
          <a:body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Tree>
    <p:extLst>
      <p:ext uri="{BB962C8B-B14F-4D97-AF65-F5344CB8AC3E}">
        <p14:creationId xmlns:p14="http://schemas.microsoft.com/office/powerpoint/2010/main" xmlns="" val="425752431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11" name="Freeform 6"/>
          <p:cNvSpPr/>
          <p:nvPr/>
        </p:nvSpPr>
        <p:spPr bwMode="auto">
          <a:xfrm>
            <a:off x="1" y="0"/>
            <a:ext cx="2814639"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bg2"/>
          </a:solidFill>
          <a:ln w="0">
            <a:noFill/>
            <a:prstDash val="solid"/>
            <a:round/>
            <a:headEnd/>
            <a:tailEnd/>
          </a:ln>
        </p:spPr>
      </p:sp>
      <p:sp>
        <p:nvSpPr>
          <p:cNvPr id="2" name="Title 1"/>
          <p:cNvSpPr>
            <a:spLocks noGrp="1"/>
          </p:cNvSpPr>
          <p:nvPr>
            <p:ph type="title"/>
          </p:nvPr>
        </p:nvSpPr>
        <p:spPr>
          <a:xfrm>
            <a:off x="3242930" y="1073890"/>
            <a:ext cx="8187071" cy="4064627"/>
          </a:xfrm>
        </p:spPr>
        <p:txBody>
          <a:bodyPr anchor="b">
            <a:normAutofit/>
          </a:bodyPr>
          <a:lstStyle>
            <a:lvl1pPr>
              <a:defRPr sz="6300" spc="600" baseline="0">
                <a:solidFill>
                  <a:schemeClr val="tx2"/>
                </a:solidFill>
              </a:defRPr>
            </a:lvl1pPr>
          </a:lstStyle>
          <a:p>
            <a:r>
              <a:rPr lang="zh-TW" altLang="en-US"/>
              <a:t>按一下以編輯母片標題樣式</a:t>
            </a:r>
            <a:endParaRPr lang="en-US" dirty="0"/>
          </a:p>
        </p:txBody>
      </p:sp>
      <p:sp>
        <p:nvSpPr>
          <p:cNvPr id="3" name="Text Placeholder 2"/>
          <p:cNvSpPr>
            <a:spLocks noGrp="1"/>
          </p:cNvSpPr>
          <p:nvPr>
            <p:ph type="body" idx="1"/>
          </p:nvPr>
        </p:nvSpPr>
        <p:spPr>
          <a:xfrm>
            <a:off x="3242931" y="5159783"/>
            <a:ext cx="7017488" cy="951135"/>
          </a:xfrm>
        </p:spPr>
        <p:txBody>
          <a:bodyPr>
            <a:normAutofit/>
          </a:bodyPr>
          <a:lstStyle>
            <a:lvl1pPr marL="0" indent="0">
              <a:lnSpc>
                <a:spcPct val="100000"/>
              </a:lnSpc>
              <a:buNone/>
              <a:defRPr sz="1500" b="1" i="0" cap="all" spc="300" baseline="0">
                <a:solidFill>
                  <a:schemeClr val="accent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TW" altLang="en-US"/>
              <a:t>編輯母片文字樣式</a:t>
            </a:r>
          </a:p>
        </p:txBody>
      </p:sp>
      <p:sp>
        <p:nvSpPr>
          <p:cNvPr id="4" name="Date Placeholder 3"/>
          <p:cNvSpPr>
            <a:spLocks noGrp="1"/>
          </p:cNvSpPr>
          <p:nvPr>
            <p:ph type="dt" sz="half" idx="10"/>
          </p:nvPr>
        </p:nvSpPr>
        <p:spPr>
          <a:xfrm>
            <a:off x="3236547" y="6375679"/>
            <a:ext cx="1493947" cy="348462"/>
          </a:xfrm>
        </p:spPr>
        <p:txBody>
          <a:bodyPr/>
          <a:lstStyle>
            <a:lvl1pPr>
              <a:defRPr baseline="0">
                <a:solidFill>
                  <a:schemeClr val="tx2"/>
                </a:solidFill>
              </a:defRPr>
            </a:lvl1p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2021/3/6</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6" name="Slide Number Placeholder 5"/>
          <p:cNvSpPr>
            <a:spLocks noGrp="1"/>
          </p:cNvSpPr>
          <p:nvPr>
            <p:ph type="sldNum" sz="quarter" idx="12"/>
          </p:nvPr>
        </p:nvSpPr>
        <p:spPr>
          <a:xfrm>
            <a:off x="9942434" y="6375679"/>
            <a:ext cx="1487567" cy="345796"/>
          </a:xfrm>
        </p:spPr>
        <p:txBody>
          <a:bodyPr/>
          <a:lstStyle>
            <a:lvl1pPr>
              <a:defRPr baseline="0">
                <a:solidFill>
                  <a:schemeClr val="tx2"/>
                </a:solidFill>
              </a:defRPr>
            </a:lvl1p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16" name="Freeform 11"/>
          <p:cNvSpPr/>
          <p:nvPr/>
        </p:nvSpPr>
        <p:spPr bwMode="auto">
          <a:xfrm>
            <a:off x="874382" y="0"/>
            <a:ext cx="1646239"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nvGrpSpPr>
          <p:cNvPr id="7" name="Group 6"/>
          <p:cNvGrpSpPr/>
          <p:nvPr/>
        </p:nvGrpSpPr>
        <p:grpSpPr>
          <a:xfrm>
            <a:off x="1" y="0"/>
            <a:ext cx="2814639" cy="6858000"/>
            <a:chOff x="0" y="0"/>
            <a:chExt cx="2110979" cy="6858000"/>
          </a:xfrm>
        </p:grpSpPr>
        <p:sp>
          <p:nvSpPr>
            <p:cNvPr id="9" name="Freeform 8"/>
            <p:cNvSpPr/>
            <p:nvPr/>
          </p:nvSpPr>
          <p:spPr bwMode="auto">
            <a:xfrm>
              <a:off x="0" y="0"/>
              <a:ext cx="2110979"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0" name="Freeform 11"/>
            <p:cNvSpPr/>
            <p:nvPr/>
          </p:nvSpPr>
          <p:spPr bwMode="auto">
            <a:xfrm>
              <a:off x="655786" y="0"/>
              <a:ext cx="1234679"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extLst>
      <p:ext uri="{BB962C8B-B14F-4D97-AF65-F5344CB8AC3E}">
        <p14:creationId xmlns:p14="http://schemas.microsoft.com/office/powerpoint/2010/main" xmlns="" val="2303699042"/>
      </p:ext>
    </p:extLst>
  </p:cSld>
  <p:clrMapOvr>
    <a:overrideClrMapping bg1="dk1" tx1="lt1" bg2="dk2" tx2="lt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Content Placeholder 2"/>
          <p:cNvSpPr>
            <a:spLocks noGrp="1"/>
          </p:cNvSpPr>
          <p:nvPr>
            <p:ph sz="half" idx="1"/>
          </p:nvPr>
        </p:nvSpPr>
        <p:spPr>
          <a:xfrm>
            <a:off x="1257300" y="2286000"/>
            <a:ext cx="4791456" cy="3619500"/>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Content Placeholder 3"/>
          <p:cNvSpPr>
            <a:spLocks noGrp="1"/>
          </p:cNvSpPr>
          <p:nvPr>
            <p:ph sz="half" idx="2"/>
          </p:nvPr>
        </p:nvSpPr>
        <p:spPr>
          <a:xfrm>
            <a:off x="6647795" y="2286000"/>
            <a:ext cx="4791456" cy="3619500"/>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Date Placeholder 4"/>
          <p:cNvSpPr>
            <a:spLocks noGrp="1"/>
          </p:cNvSpPr>
          <p:nvPr>
            <p:ph type="dt" sz="half" idx="10"/>
          </p:nvPr>
        </p:nvSpPr>
        <p:spPr/>
        <p:txBody>
          <a:body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2021/3/6</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6" name="Footer Placeholder 5"/>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7" name="Slide Number Placeholder 6"/>
          <p:cNvSpPr>
            <a:spLocks noGrp="1"/>
          </p:cNvSpPr>
          <p:nvPr>
            <p:ph type="sldNum" sz="quarter" idx="12"/>
          </p:nvPr>
        </p:nvSpPr>
        <p:spPr/>
        <p:txBody>
          <a:body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Tree>
    <p:extLst>
      <p:ext uri="{BB962C8B-B14F-4D97-AF65-F5344CB8AC3E}">
        <p14:creationId xmlns:p14="http://schemas.microsoft.com/office/powerpoint/2010/main" xmlns="" val="4210213845"/>
      </p:ext>
    </p:extLst>
  </p:cSld>
  <p:clrMapOvr>
    <a:masterClrMapping/>
  </p:clrMapOvr>
  <p:extLst>
    <p:ext uri="{DCECCB84-F9BA-43D5-87BE-67443E8EF086}">
      <p15:sldGuideLst xmlns:p15="http://schemas.microsoft.com/office/powerpoint/2012/main" xmlns=""/>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1257301" y="381002"/>
            <a:ext cx="10172700" cy="1493517"/>
          </a:xfrm>
        </p:spPr>
        <p:txBody>
          <a:bodyPr/>
          <a:lstStyle/>
          <a:p>
            <a:r>
              <a:rPr lang="zh-TW" altLang="en-US"/>
              <a:t>按一下以編輯母片標題樣式</a:t>
            </a:r>
            <a:endParaRPr lang="en-US" dirty="0"/>
          </a:p>
        </p:txBody>
      </p:sp>
      <p:sp>
        <p:nvSpPr>
          <p:cNvPr id="3" name="Text Placeholder 2"/>
          <p:cNvSpPr>
            <a:spLocks noGrp="1"/>
          </p:cNvSpPr>
          <p:nvPr>
            <p:ph type="body" idx="1"/>
          </p:nvPr>
        </p:nvSpPr>
        <p:spPr>
          <a:xfrm>
            <a:off x="1255776" y="2199635"/>
            <a:ext cx="4815840" cy="632529"/>
          </a:xfrm>
        </p:spPr>
        <p:txBody>
          <a:bodyPr anchor="b">
            <a:noAutofit/>
          </a:bodyPr>
          <a:lstStyle>
            <a:lvl1pPr marL="0" indent="0">
              <a:lnSpc>
                <a:spcPct val="100000"/>
              </a:lnSpc>
              <a:buNone/>
              <a:defRPr sz="1800" b="1" cap="all" spc="150"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TW" altLang="en-US"/>
              <a:t>編輯母片文字樣式</a:t>
            </a:r>
          </a:p>
        </p:txBody>
      </p:sp>
      <p:sp>
        <p:nvSpPr>
          <p:cNvPr id="4" name="Content Placeholder 3"/>
          <p:cNvSpPr>
            <a:spLocks noGrp="1"/>
          </p:cNvSpPr>
          <p:nvPr>
            <p:ph sz="half" idx="2"/>
          </p:nvPr>
        </p:nvSpPr>
        <p:spPr>
          <a:xfrm>
            <a:off x="1255776" y="2909102"/>
            <a:ext cx="4815840" cy="299639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Text Placeholder 4"/>
          <p:cNvSpPr>
            <a:spLocks noGrp="1"/>
          </p:cNvSpPr>
          <p:nvPr>
            <p:ph type="body" sz="quarter" idx="3"/>
          </p:nvPr>
        </p:nvSpPr>
        <p:spPr>
          <a:xfrm>
            <a:off x="6633864" y="2199635"/>
            <a:ext cx="4815840" cy="632529"/>
          </a:xfrm>
        </p:spPr>
        <p:txBody>
          <a:bodyPr anchor="b">
            <a:noAutofit/>
          </a:bodyPr>
          <a:lstStyle>
            <a:lvl1pPr marL="0" indent="0">
              <a:lnSpc>
                <a:spcPct val="100000"/>
              </a:lnSpc>
              <a:buNone/>
              <a:defRPr sz="1800" b="1" cap="all" spc="150"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TW" altLang="en-US"/>
              <a:t>編輯母片文字樣式</a:t>
            </a:r>
          </a:p>
        </p:txBody>
      </p:sp>
      <p:sp>
        <p:nvSpPr>
          <p:cNvPr id="6" name="Content Placeholder 5"/>
          <p:cNvSpPr>
            <a:spLocks noGrp="1"/>
          </p:cNvSpPr>
          <p:nvPr>
            <p:ph sz="quarter" idx="4"/>
          </p:nvPr>
        </p:nvSpPr>
        <p:spPr>
          <a:xfrm>
            <a:off x="6633864" y="2909102"/>
            <a:ext cx="4815840" cy="299639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7" name="Date Placeholder 6"/>
          <p:cNvSpPr>
            <a:spLocks noGrp="1"/>
          </p:cNvSpPr>
          <p:nvPr>
            <p:ph type="dt" sz="half" idx="10"/>
          </p:nvPr>
        </p:nvSpPr>
        <p:spPr/>
        <p:txBody>
          <a:body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2021/3/6</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8" name="Footer Placeholder 7"/>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9" name="Slide Number Placeholder 8"/>
          <p:cNvSpPr>
            <a:spLocks noGrp="1"/>
          </p:cNvSpPr>
          <p:nvPr>
            <p:ph type="sldNum" sz="quarter" idx="12"/>
          </p:nvPr>
        </p:nvSpPr>
        <p:spPr/>
        <p:txBody>
          <a:body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Tree>
    <p:extLst>
      <p:ext uri="{BB962C8B-B14F-4D97-AF65-F5344CB8AC3E}">
        <p14:creationId xmlns:p14="http://schemas.microsoft.com/office/powerpoint/2010/main" xmlns="" val="1767902171"/>
      </p:ext>
    </p:extLst>
  </p:cSld>
  <p:clrMapOvr>
    <a:masterClrMapping/>
  </p:clrMapOvr>
  <p:extLst>
    <p:ext uri="{DCECCB84-F9BA-43D5-87BE-67443E8EF086}">
      <p15:sldGuideLst xmlns:p15="http://schemas.microsoft.com/office/powerpoint/2012/main" xmlns=""/>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Date Placeholder 2"/>
          <p:cNvSpPr>
            <a:spLocks noGrp="1"/>
          </p:cNvSpPr>
          <p:nvPr>
            <p:ph type="dt" sz="half" idx="10"/>
          </p:nvPr>
        </p:nvSpPr>
        <p:spPr/>
        <p:txBody>
          <a:body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2021/3/6</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4" name="Footer Placeholder 3"/>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5" name="Slide Number Placeholder 4"/>
          <p:cNvSpPr>
            <a:spLocks noGrp="1"/>
          </p:cNvSpPr>
          <p:nvPr>
            <p:ph type="sldNum" sz="quarter" idx="12"/>
          </p:nvPr>
        </p:nvSpPr>
        <p:spPr/>
        <p:txBody>
          <a:body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Tree>
    <p:extLst>
      <p:ext uri="{BB962C8B-B14F-4D97-AF65-F5344CB8AC3E}">
        <p14:creationId xmlns:p14="http://schemas.microsoft.com/office/powerpoint/2010/main" xmlns="" val="163590771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2021/3/6</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3" name="Footer Placeholder 2"/>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4" name="Slide Number Placeholder 3"/>
          <p:cNvSpPr>
            <a:spLocks noGrp="1"/>
          </p:cNvSpPr>
          <p:nvPr>
            <p:ph type="sldNum" sz="quarter" idx="12"/>
          </p:nvPr>
        </p:nvSpPr>
        <p:spPr/>
        <p:txBody>
          <a:body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Tree>
    <p:extLst>
      <p:ext uri="{BB962C8B-B14F-4D97-AF65-F5344CB8AC3E}">
        <p14:creationId xmlns:p14="http://schemas.microsoft.com/office/powerpoint/2010/main" xmlns="" val="393435677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17" name="Freeform 11"/>
          <p:cNvSpPr/>
          <p:nvPr/>
        </p:nvSpPr>
        <p:spPr bwMode="auto">
          <a:xfrm>
            <a:off x="7389813"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5" y="457201"/>
            <a:ext cx="3092115" cy="1196671"/>
          </a:xfrm>
        </p:spPr>
        <p:txBody>
          <a:bodyPr anchor="b">
            <a:normAutofit/>
          </a:bodyPr>
          <a:lstStyle>
            <a:lvl1pPr>
              <a:lnSpc>
                <a:spcPct val="100000"/>
              </a:lnSpc>
              <a:defRPr sz="1800" b="1" i="0" cap="all" spc="225" baseline="0">
                <a:solidFill>
                  <a:schemeClr val="accent1"/>
                </a:solidFill>
                <a:latin typeface="+mn-lt"/>
              </a:defRPr>
            </a:lvl1pPr>
          </a:lstStyle>
          <a:p>
            <a:r>
              <a:rPr lang="zh-TW" altLang="en-US"/>
              <a:t>按一下以編輯母片標題樣式</a:t>
            </a:r>
            <a:endParaRPr lang="en-US" dirty="0"/>
          </a:p>
        </p:txBody>
      </p:sp>
      <p:sp>
        <p:nvSpPr>
          <p:cNvPr id="3" name="Content Placeholder 2"/>
          <p:cNvSpPr>
            <a:spLocks noGrp="1"/>
          </p:cNvSpPr>
          <p:nvPr>
            <p:ph idx="1"/>
          </p:nvPr>
        </p:nvSpPr>
        <p:spPr>
          <a:xfrm>
            <a:off x="765051" y="920377"/>
            <a:ext cx="6158419" cy="4985124"/>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Text Placeholder 3"/>
          <p:cNvSpPr>
            <a:spLocks noGrp="1"/>
          </p:cNvSpPr>
          <p:nvPr>
            <p:ph type="body" sz="half" idx="2"/>
          </p:nvPr>
        </p:nvSpPr>
        <p:spPr>
          <a:xfrm>
            <a:off x="8337885" y="1741336"/>
            <a:ext cx="3092115" cy="4164164"/>
          </a:xfrm>
        </p:spPr>
        <p:txBody>
          <a:bodyPr>
            <a:normAutofit/>
          </a:bodyPr>
          <a:lstStyle>
            <a:lvl1pPr marL="0" indent="0">
              <a:lnSpc>
                <a:spcPct val="110000"/>
              </a:lnSpc>
              <a:spcBef>
                <a:spcPts val="1200"/>
              </a:spcBef>
              <a:buNone/>
              <a:defRPr sz="1400" baseline="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TW" altLang="en-US"/>
              <a:t>編輯母片文字樣式</a:t>
            </a:r>
          </a:p>
        </p:txBody>
      </p:sp>
      <p:sp>
        <p:nvSpPr>
          <p:cNvPr id="5" name="Date Placeholder 4"/>
          <p:cNvSpPr>
            <a:spLocks noGrp="1"/>
          </p:cNvSpPr>
          <p:nvPr>
            <p:ph type="dt" sz="half" idx="10"/>
          </p:nvPr>
        </p:nvSpPr>
        <p:spPr>
          <a:xfrm>
            <a:off x="765052" y="6375679"/>
            <a:ext cx="1233355" cy="348462"/>
          </a:xfrm>
        </p:spPr>
        <p:txBody>
          <a:body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2021/3/6</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6" name="Footer Placeholder 5"/>
          <p:cNvSpPr>
            <a:spLocks noGrp="1"/>
          </p:cNvSpPr>
          <p:nvPr>
            <p:ph type="ftr" sz="quarter" idx="11"/>
          </p:nvPr>
        </p:nvSpPr>
        <p:spPr>
          <a:xfrm>
            <a:off x="2103621" y="6375679"/>
            <a:ext cx="3482179" cy="345796"/>
          </a:xfrm>
        </p:spPr>
        <p:txBody>
          <a:body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7" name="Slide Number Placeholder 6"/>
          <p:cNvSpPr>
            <a:spLocks noGrp="1"/>
          </p:cNvSpPr>
          <p:nvPr>
            <p:ph type="sldNum" sz="quarter" idx="12"/>
          </p:nvPr>
        </p:nvSpPr>
        <p:spPr>
          <a:xfrm>
            <a:off x="5691015" y="6375679"/>
            <a:ext cx="1232456" cy="345796"/>
          </a:xfrm>
        </p:spPr>
        <p:txBody>
          <a:body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8" name="Rectangle 7"/>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xmlns="" val="3456784985"/>
      </p:ext>
    </p:extLst>
  </p:cSld>
  <p:clrMapOvr>
    <a:masterClrMapping/>
  </p:clrMapOvr>
  <p:extLst>
    <p:ext uri="{DCECCB84-F9BA-43D5-87BE-67443E8EF086}">
      <p15:sldGuideLst xmlns:p15="http://schemas.microsoft.com/office/powerpoint/2012/main" xmlns="">
        <p15:guide id="1" orient="horz" pos="696">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5" y="2"/>
            <a:ext cx="7355585" cy="685799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TW" altLang="en-US"/>
              <a:t>按一下圖示以新增圖片</a:t>
            </a:r>
            <a:endParaRPr lang="en-US" dirty="0"/>
          </a:p>
        </p:txBody>
      </p:sp>
      <p:sp>
        <p:nvSpPr>
          <p:cNvPr id="11" name="Freeform 11"/>
          <p:cNvSpPr/>
          <p:nvPr/>
        </p:nvSpPr>
        <p:spPr bwMode="auto">
          <a:xfrm>
            <a:off x="7389813"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4" y="457200"/>
            <a:ext cx="3092117" cy="1196670"/>
          </a:xfrm>
        </p:spPr>
        <p:txBody>
          <a:bodyPr anchor="b">
            <a:normAutofit/>
          </a:bodyPr>
          <a:lstStyle>
            <a:lvl1pPr>
              <a:lnSpc>
                <a:spcPct val="100000"/>
              </a:lnSpc>
              <a:defRPr sz="1800" b="1" i="0" spc="225" baseline="0">
                <a:solidFill>
                  <a:schemeClr val="accent1"/>
                </a:solidFill>
                <a:latin typeface="+mn-lt"/>
              </a:defRPr>
            </a:lvl1pPr>
          </a:lstStyle>
          <a:p>
            <a:r>
              <a:rPr lang="zh-TW" altLang="en-US"/>
              <a:t>按一下以編輯母片標題樣式</a:t>
            </a:r>
            <a:endParaRPr lang="en-US" dirty="0"/>
          </a:p>
        </p:txBody>
      </p:sp>
      <p:sp>
        <p:nvSpPr>
          <p:cNvPr id="4" name="Text Placeholder 3"/>
          <p:cNvSpPr>
            <a:spLocks noGrp="1"/>
          </p:cNvSpPr>
          <p:nvPr>
            <p:ph type="body" sz="half" idx="2"/>
          </p:nvPr>
        </p:nvSpPr>
        <p:spPr>
          <a:xfrm>
            <a:off x="8337884" y="1741336"/>
            <a:ext cx="3092117" cy="4164164"/>
          </a:xfrm>
        </p:spPr>
        <p:txBody>
          <a:bodyPr>
            <a:normAutofit/>
          </a:bodyPr>
          <a:lstStyle>
            <a:lvl1pPr marL="0" indent="0">
              <a:lnSpc>
                <a:spcPct val="110000"/>
              </a:lnSpc>
              <a:spcBef>
                <a:spcPts val="1200"/>
              </a:spcBef>
              <a:buNone/>
              <a:defRPr sz="1400" baseline="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TW" altLang="en-US"/>
              <a:t>編輯母片文字樣式</a:t>
            </a:r>
          </a:p>
        </p:txBody>
      </p:sp>
      <p:sp>
        <p:nvSpPr>
          <p:cNvPr id="5" name="Date Placeholder 4"/>
          <p:cNvSpPr>
            <a:spLocks noGrp="1"/>
          </p:cNvSpPr>
          <p:nvPr>
            <p:ph type="dt" sz="half" idx="10"/>
          </p:nvPr>
        </p:nvSpPr>
        <p:spPr>
          <a:xfrm>
            <a:off x="765951" y="6375679"/>
            <a:ext cx="1232456" cy="348462"/>
          </a:xfrm>
        </p:spPr>
        <p:txBody>
          <a:body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2021/3/6</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6" name="Footer Placeholder 5"/>
          <p:cNvSpPr>
            <a:spLocks noGrp="1"/>
          </p:cNvSpPr>
          <p:nvPr>
            <p:ph type="ftr" sz="quarter" idx="11"/>
          </p:nvPr>
        </p:nvSpPr>
        <p:spPr>
          <a:xfrm>
            <a:off x="2103621" y="6375679"/>
            <a:ext cx="3482179" cy="345796"/>
          </a:xfrm>
        </p:spPr>
        <p:txBody>
          <a:body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7" name="Slide Number Placeholder 6"/>
          <p:cNvSpPr>
            <a:spLocks noGrp="1"/>
          </p:cNvSpPr>
          <p:nvPr>
            <p:ph type="sldNum" sz="quarter" idx="12"/>
          </p:nvPr>
        </p:nvSpPr>
        <p:spPr>
          <a:xfrm>
            <a:off x="5674871" y="6375679"/>
            <a:ext cx="1263280" cy="345796"/>
          </a:xfrm>
        </p:spPr>
        <p:txBody>
          <a:body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13" name="Rectangle 12"/>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xmlns="" val="39102160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4" name="Picture 7"/>
          <p:cNvPicPr>
            <a:picLocks noChangeAspect="1"/>
          </p:cNvPicPr>
          <p:nvPr userDrawn="1"/>
        </p:nvPicPr>
        <p:blipFill>
          <a:blip r:embed="rId2" cstate="print">
            <a:extLst>
              <a:ext uri="{28A0092B-C50C-407E-A947-70E740481C1C}">
                <a14:useLocalDpi xmlns:a14="http://schemas.microsoft.com/office/drawing/2010/main" xmlns=""/>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lvl1pPr algn="r">
              <a:defRPr sz="3600"/>
            </a:lvl1pPr>
          </a:lstStyle>
          <a:p>
            <a:r>
              <a:rPr lang="en-US" dirty="0"/>
              <a:t>Click to edit Master title style</a:t>
            </a:r>
            <a:endParaRPr lang="en-GB" dirty="0"/>
          </a:p>
        </p:txBody>
      </p:sp>
      <p:sp>
        <p:nvSpPr>
          <p:cNvPr id="3" name="Content Placeholder 2"/>
          <p:cNvSpPr>
            <a:spLocks noGrp="1"/>
          </p:cNvSpPr>
          <p:nvPr>
            <p:ph idx="1"/>
          </p:nvPr>
        </p:nvSpPr>
        <p:spPr/>
        <p:txBody>
          <a:bodyPr/>
          <a:lstStyle>
            <a:lvl1pPr algn="r">
              <a:defRPr sz="2800">
                <a:solidFill>
                  <a:schemeClr val="accent4"/>
                </a:solidFill>
              </a:defRPr>
            </a:lvl1pPr>
            <a:lvl2pPr algn="r">
              <a:defRPr sz="2400">
                <a:solidFill>
                  <a:schemeClr val="accent4"/>
                </a:solidFill>
              </a:defRPr>
            </a:lvl2pPr>
            <a:lvl3pPr algn="r">
              <a:defRPr sz="2000">
                <a:solidFill>
                  <a:schemeClr val="accent4"/>
                </a:solidFill>
              </a:defRPr>
            </a:lvl3pPr>
            <a:lvl4pPr algn="r">
              <a:defRPr sz="1800">
                <a:solidFill>
                  <a:schemeClr val="accent4"/>
                </a:solidFill>
              </a:defRPr>
            </a:lvl4pPr>
            <a:lvl5pPr algn="r">
              <a:defRPr sz="1800">
                <a:solidFill>
                  <a:schemeClr val="accent4"/>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Rectangle 4"/>
          <p:cNvSpPr>
            <a:spLocks noGrp="1" noChangeArrowheads="1"/>
          </p:cNvSpPr>
          <p:nvPr>
            <p:ph type="dt" sz="half" idx="10"/>
          </p:nvPr>
        </p:nvSpPr>
        <p:spPr/>
        <p:txBody>
          <a:bodyPr/>
          <a:lstStyle>
            <a:lvl1pPr>
              <a:defRPr>
                <a:ea typeface="SimSun" panose="02010600030101010101" pitchFamily="2" charset="-122"/>
              </a:defRPr>
            </a:lvl1pPr>
          </a:lstStyle>
          <a:p>
            <a:pPr>
              <a:defRPr/>
            </a:pPr>
            <a:endParaRPr lang="en-GB"/>
          </a:p>
        </p:txBody>
      </p:sp>
      <p:sp>
        <p:nvSpPr>
          <p:cNvPr id="6" name="Rectangle 5"/>
          <p:cNvSpPr>
            <a:spLocks noGrp="1" noChangeArrowheads="1"/>
          </p:cNvSpPr>
          <p:nvPr>
            <p:ph type="ftr" sz="quarter" idx="11"/>
          </p:nvPr>
        </p:nvSpPr>
        <p:spPr/>
        <p:txBody>
          <a:bodyPr/>
          <a:lstStyle>
            <a:lvl1pPr>
              <a:defRPr>
                <a:ea typeface="SimSun" panose="02010600030101010101" pitchFamily="2" charset="-122"/>
              </a:defRPr>
            </a:lvl1pPr>
          </a:lstStyle>
          <a:p>
            <a:pPr>
              <a:defRPr/>
            </a:pPr>
            <a:endParaRPr lang="en-GB"/>
          </a:p>
        </p:txBody>
      </p:sp>
      <p:sp>
        <p:nvSpPr>
          <p:cNvPr id="7" name="Rectangle 6"/>
          <p:cNvSpPr>
            <a:spLocks noGrp="1" noChangeArrowheads="1"/>
          </p:cNvSpPr>
          <p:nvPr>
            <p:ph type="sldNum" sz="quarter" idx="12"/>
          </p:nvPr>
        </p:nvSpPr>
        <p:spPr/>
        <p:txBody>
          <a:bodyPr/>
          <a:lstStyle>
            <a:lvl1pPr>
              <a:defRPr/>
            </a:lvl1pPr>
          </a:lstStyle>
          <a:p>
            <a:pPr>
              <a:defRPr/>
            </a:pPr>
            <a:fld id="{815FF272-AC8D-4EAE-8BFF-6B0CC788D42F}" type="slidenum">
              <a:rPr lang="en-GB" altLang="en-US"/>
              <a:pPr>
                <a:defRPr/>
              </a:pPr>
              <a:t>‹#›</a:t>
            </a:fld>
            <a:endParaRPr lang="en-GB" altLang="en-US"/>
          </a:p>
        </p:txBody>
      </p:sp>
    </p:spTree>
    <p:extLst>
      <p:ext uri="{BB962C8B-B14F-4D97-AF65-F5344CB8AC3E}">
        <p14:creationId xmlns:p14="http://schemas.microsoft.com/office/powerpoint/2010/main" xmlns="" val="153233697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Vertical Text Placeholder 2"/>
          <p:cNvSpPr>
            <a:spLocks noGrp="1"/>
          </p:cNvSpPr>
          <p:nvPr>
            <p:ph type="body" orient="vert" idx="1"/>
          </p:nvPr>
        </p:nvSpPr>
        <p:spPr/>
        <p:txBody>
          <a:bodyPr vert="eaVert"/>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2021/3/6</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5" name="Footer Placeholder 4"/>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6" name="Slide Number Placeholder 5"/>
          <p:cNvSpPr>
            <a:spLocks noGrp="1"/>
          </p:cNvSpPr>
          <p:nvPr>
            <p:ph type="sldNum" sz="quarter" idx="12"/>
          </p:nvPr>
        </p:nvSpPr>
        <p:spPr/>
        <p:txBody>
          <a:body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Tree>
    <p:extLst>
      <p:ext uri="{BB962C8B-B14F-4D97-AF65-F5344CB8AC3E}">
        <p14:creationId xmlns:p14="http://schemas.microsoft.com/office/powerpoint/2010/main" xmlns="" val="25734838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95882" y="382386"/>
            <a:ext cx="2362573" cy="5600404"/>
          </a:xfrm>
        </p:spPr>
        <p:txBody>
          <a:bodyPr vert="eaVert"/>
          <a:lstStyle/>
          <a:p>
            <a:r>
              <a:rPr lang="zh-TW" altLang="en-US"/>
              <a:t>按一下以編輯母片標題樣式</a:t>
            </a:r>
            <a:endParaRPr lang="en-US" dirty="0"/>
          </a:p>
        </p:txBody>
      </p:sp>
      <p:sp>
        <p:nvSpPr>
          <p:cNvPr id="3" name="Vertical Text Placeholder 2"/>
          <p:cNvSpPr>
            <a:spLocks noGrp="1"/>
          </p:cNvSpPr>
          <p:nvPr>
            <p:ph type="body" orient="vert" idx="1"/>
          </p:nvPr>
        </p:nvSpPr>
        <p:spPr>
          <a:xfrm>
            <a:off x="1257299" y="382386"/>
            <a:ext cx="7746023" cy="5600404"/>
          </a:xfrm>
        </p:spPr>
        <p:txBody>
          <a:bodyPr vert="eaVert"/>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2021/3/6</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5" name="Footer Placeholder 4"/>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6" name="Slide Number Placeholder 5"/>
          <p:cNvSpPr>
            <a:spLocks noGrp="1"/>
          </p:cNvSpPr>
          <p:nvPr>
            <p:ph type="sldNum" sz="quarter" idx="12"/>
          </p:nvPr>
        </p:nvSpPr>
        <p:spPr/>
        <p:txBody>
          <a:body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Tree>
    <p:extLst>
      <p:ext uri="{BB962C8B-B14F-4D97-AF65-F5344CB8AC3E}">
        <p14:creationId xmlns:p14="http://schemas.microsoft.com/office/powerpoint/2010/main" xmlns="" val="139932244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11" name="Freeform 6"/>
          <p:cNvSpPr/>
          <p:nvPr/>
        </p:nvSpPr>
        <p:spPr bwMode="auto">
          <a:xfrm>
            <a:off x="2750820" y="630938"/>
            <a:ext cx="6973824"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9" cy="4394988"/>
          </a:xfrm>
        </p:spPr>
        <p:txBody>
          <a:bodyPr anchor="ctr">
            <a:noAutofit/>
          </a:bodyPr>
          <a:lstStyle>
            <a:lvl1pPr algn="ctr">
              <a:defRPr sz="7500" spc="600" baseline="0"/>
            </a:lvl1pPr>
          </a:lstStyle>
          <a:p>
            <a:r>
              <a:rPr lang="zh-TW" altLang="en-US"/>
              <a:t>按一下以編輯母片標題樣式</a:t>
            </a:r>
            <a:endParaRPr lang="en-US" dirty="0"/>
          </a:p>
        </p:txBody>
      </p:sp>
      <p:sp>
        <p:nvSpPr>
          <p:cNvPr id="3" name="Subtitle 2"/>
          <p:cNvSpPr>
            <a:spLocks noGrp="1"/>
          </p:cNvSpPr>
          <p:nvPr>
            <p:ph type="subTitle" idx="1"/>
          </p:nvPr>
        </p:nvSpPr>
        <p:spPr>
          <a:xfrm>
            <a:off x="2215046" y="5979198"/>
            <a:ext cx="8045373" cy="742279"/>
          </a:xfrm>
        </p:spPr>
        <p:txBody>
          <a:bodyPr anchor="t">
            <a:normAutofit/>
          </a:bodyPr>
          <a:lstStyle>
            <a:lvl1pPr marL="0" indent="0" algn="ctr">
              <a:lnSpc>
                <a:spcPct val="100000"/>
              </a:lnSpc>
              <a:buNone/>
              <a:defRPr sz="1500" b="1" i="0" cap="all" spc="300" baseline="0">
                <a:solidFill>
                  <a:schemeClr val="tx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TW" altLang="en-US"/>
              <a:t>按一下以編輯母片副標題樣式</a:t>
            </a:r>
            <a:endParaRPr lang="en-US" dirty="0"/>
          </a:p>
        </p:txBody>
      </p:sp>
      <p:sp>
        <p:nvSpPr>
          <p:cNvPr id="4" name="Date Placeholder 3"/>
          <p:cNvSpPr>
            <a:spLocks noGrp="1"/>
          </p:cNvSpPr>
          <p:nvPr>
            <p:ph type="dt" sz="half" idx="10"/>
          </p:nvPr>
        </p:nvSpPr>
        <p:spPr>
          <a:xfrm>
            <a:off x="1078523" y="6375679"/>
            <a:ext cx="2329723" cy="348462"/>
          </a:xfrm>
        </p:spPr>
        <p:txBody>
          <a:bodyPr/>
          <a:lstStyle>
            <a:lvl1pPr>
              <a:defRPr baseline="0">
                <a:solidFill>
                  <a:schemeClr val="accent1">
                    <a:lumMod val="50000"/>
                  </a:schemeClr>
                </a:solidFill>
              </a:defRPr>
            </a:lvl1p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2021/3/6</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6" name="Slide Number Placeholder 5"/>
          <p:cNvSpPr>
            <a:spLocks noGrp="1"/>
          </p:cNvSpPr>
          <p:nvPr>
            <p:ph type="sldNum" sz="quarter" idx="12"/>
          </p:nvPr>
        </p:nvSpPr>
        <p:spPr>
          <a:xfrm>
            <a:off x="9067219" y="6375679"/>
            <a:ext cx="2329723" cy="345796"/>
          </a:xfrm>
        </p:spPr>
        <p:txBody>
          <a:bodyPr/>
          <a:lstStyle>
            <a:lvl1pPr>
              <a:defRPr baseline="0">
                <a:solidFill>
                  <a:schemeClr val="accent1">
                    <a:lumMod val="50000"/>
                  </a:schemeClr>
                </a:solidFill>
              </a:defRPr>
            </a:lvl1p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13" name="Rectangle 12"/>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xmlns="" val="224581336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Content Placeholder 2"/>
          <p:cNvSpPr>
            <a:spLocks noGrp="1"/>
          </p:cNvSpPr>
          <p:nvPr>
            <p:ph idx="1"/>
          </p:nvPr>
        </p:nvSpPr>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2021/3/6</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5" name="Footer Placeholder 4"/>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6" name="Slide Number Placeholder 5"/>
          <p:cNvSpPr>
            <a:spLocks noGrp="1"/>
          </p:cNvSpPr>
          <p:nvPr>
            <p:ph type="sldNum" sz="quarter" idx="12"/>
          </p:nvPr>
        </p:nvSpPr>
        <p:spPr/>
        <p:txBody>
          <a:body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Tree>
    <p:extLst>
      <p:ext uri="{BB962C8B-B14F-4D97-AF65-F5344CB8AC3E}">
        <p14:creationId xmlns:p14="http://schemas.microsoft.com/office/powerpoint/2010/main" xmlns="" val="120484901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11" name="Freeform 6"/>
          <p:cNvSpPr/>
          <p:nvPr/>
        </p:nvSpPr>
        <p:spPr bwMode="auto">
          <a:xfrm>
            <a:off x="1" y="0"/>
            <a:ext cx="2814639"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bg2"/>
          </a:solidFill>
          <a:ln w="0">
            <a:noFill/>
            <a:prstDash val="solid"/>
            <a:round/>
            <a:headEnd/>
            <a:tailEnd/>
          </a:ln>
        </p:spPr>
      </p:sp>
      <p:sp>
        <p:nvSpPr>
          <p:cNvPr id="2" name="Title 1"/>
          <p:cNvSpPr>
            <a:spLocks noGrp="1"/>
          </p:cNvSpPr>
          <p:nvPr>
            <p:ph type="title"/>
          </p:nvPr>
        </p:nvSpPr>
        <p:spPr>
          <a:xfrm>
            <a:off x="3242930" y="1073890"/>
            <a:ext cx="8187071" cy="4064627"/>
          </a:xfrm>
        </p:spPr>
        <p:txBody>
          <a:bodyPr anchor="b">
            <a:normAutofit/>
          </a:bodyPr>
          <a:lstStyle>
            <a:lvl1pPr>
              <a:defRPr sz="6300" spc="600" baseline="0">
                <a:solidFill>
                  <a:schemeClr val="tx2"/>
                </a:solidFill>
              </a:defRPr>
            </a:lvl1pPr>
          </a:lstStyle>
          <a:p>
            <a:r>
              <a:rPr lang="zh-TW" altLang="en-US"/>
              <a:t>按一下以編輯母片標題樣式</a:t>
            </a:r>
            <a:endParaRPr lang="en-US" dirty="0"/>
          </a:p>
        </p:txBody>
      </p:sp>
      <p:sp>
        <p:nvSpPr>
          <p:cNvPr id="3" name="Text Placeholder 2"/>
          <p:cNvSpPr>
            <a:spLocks noGrp="1"/>
          </p:cNvSpPr>
          <p:nvPr>
            <p:ph type="body" idx="1"/>
          </p:nvPr>
        </p:nvSpPr>
        <p:spPr>
          <a:xfrm>
            <a:off x="3242931" y="5159783"/>
            <a:ext cx="7017488" cy="951135"/>
          </a:xfrm>
        </p:spPr>
        <p:txBody>
          <a:bodyPr>
            <a:normAutofit/>
          </a:bodyPr>
          <a:lstStyle>
            <a:lvl1pPr marL="0" indent="0">
              <a:lnSpc>
                <a:spcPct val="100000"/>
              </a:lnSpc>
              <a:buNone/>
              <a:defRPr sz="1500" b="1" i="0" cap="all" spc="300" baseline="0">
                <a:solidFill>
                  <a:schemeClr val="accent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TW" altLang="en-US"/>
              <a:t>編輯母片文字樣式</a:t>
            </a:r>
          </a:p>
        </p:txBody>
      </p:sp>
      <p:sp>
        <p:nvSpPr>
          <p:cNvPr id="4" name="Date Placeholder 3"/>
          <p:cNvSpPr>
            <a:spLocks noGrp="1"/>
          </p:cNvSpPr>
          <p:nvPr>
            <p:ph type="dt" sz="half" idx="10"/>
          </p:nvPr>
        </p:nvSpPr>
        <p:spPr>
          <a:xfrm>
            <a:off x="3236547" y="6375679"/>
            <a:ext cx="1493947" cy="348462"/>
          </a:xfrm>
        </p:spPr>
        <p:txBody>
          <a:bodyPr/>
          <a:lstStyle>
            <a:lvl1pPr>
              <a:defRPr baseline="0">
                <a:solidFill>
                  <a:schemeClr val="tx2"/>
                </a:solidFill>
              </a:defRPr>
            </a:lvl1p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2021/3/6</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6" name="Slide Number Placeholder 5"/>
          <p:cNvSpPr>
            <a:spLocks noGrp="1"/>
          </p:cNvSpPr>
          <p:nvPr>
            <p:ph type="sldNum" sz="quarter" idx="12"/>
          </p:nvPr>
        </p:nvSpPr>
        <p:spPr>
          <a:xfrm>
            <a:off x="9942434" y="6375679"/>
            <a:ext cx="1487567" cy="345796"/>
          </a:xfrm>
        </p:spPr>
        <p:txBody>
          <a:bodyPr/>
          <a:lstStyle>
            <a:lvl1pPr>
              <a:defRPr baseline="0">
                <a:solidFill>
                  <a:schemeClr val="tx2"/>
                </a:solidFill>
              </a:defRPr>
            </a:lvl1p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16" name="Freeform 11"/>
          <p:cNvSpPr/>
          <p:nvPr/>
        </p:nvSpPr>
        <p:spPr bwMode="auto">
          <a:xfrm>
            <a:off x="874382" y="0"/>
            <a:ext cx="1646239"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nvGrpSpPr>
          <p:cNvPr id="7" name="Group 6"/>
          <p:cNvGrpSpPr/>
          <p:nvPr/>
        </p:nvGrpSpPr>
        <p:grpSpPr>
          <a:xfrm>
            <a:off x="1" y="0"/>
            <a:ext cx="2814639" cy="6858000"/>
            <a:chOff x="0" y="0"/>
            <a:chExt cx="2110979" cy="6858000"/>
          </a:xfrm>
        </p:grpSpPr>
        <p:sp>
          <p:nvSpPr>
            <p:cNvPr id="9" name="Freeform 8"/>
            <p:cNvSpPr/>
            <p:nvPr/>
          </p:nvSpPr>
          <p:spPr bwMode="auto">
            <a:xfrm>
              <a:off x="0" y="0"/>
              <a:ext cx="2110979"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0" name="Freeform 11"/>
            <p:cNvSpPr/>
            <p:nvPr/>
          </p:nvSpPr>
          <p:spPr bwMode="auto">
            <a:xfrm>
              <a:off x="655786" y="0"/>
              <a:ext cx="1234679"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extLst>
      <p:ext uri="{BB962C8B-B14F-4D97-AF65-F5344CB8AC3E}">
        <p14:creationId xmlns:p14="http://schemas.microsoft.com/office/powerpoint/2010/main" xmlns="" val="879268888"/>
      </p:ext>
    </p:extLst>
  </p:cSld>
  <p:clrMapOvr>
    <a:overrideClrMapping bg1="dk1" tx1="lt1" bg2="dk2" tx2="lt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Content Placeholder 2"/>
          <p:cNvSpPr>
            <a:spLocks noGrp="1"/>
          </p:cNvSpPr>
          <p:nvPr>
            <p:ph sz="half" idx="1"/>
          </p:nvPr>
        </p:nvSpPr>
        <p:spPr>
          <a:xfrm>
            <a:off x="1257300" y="2286000"/>
            <a:ext cx="4791456" cy="3619500"/>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Content Placeholder 3"/>
          <p:cNvSpPr>
            <a:spLocks noGrp="1"/>
          </p:cNvSpPr>
          <p:nvPr>
            <p:ph sz="half" idx="2"/>
          </p:nvPr>
        </p:nvSpPr>
        <p:spPr>
          <a:xfrm>
            <a:off x="6647795" y="2286000"/>
            <a:ext cx="4791456" cy="3619500"/>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Date Placeholder 4"/>
          <p:cNvSpPr>
            <a:spLocks noGrp="1"/>
          </p:cNvSpPr>
          <p:nvPr>
            <p:ph type="dt" sz="half" idx="10"/>
          </p:nvPr>
        </p:nvSpPr>
        <p:spPr/>
        <p:txBody>
          <a:body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2021/3/6</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6" name="Footer Placeholder 5"/>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7" name="Slide Number Placeholder 6"/>
          <p:cNvSpPr>
            <a:spLocks noGrp="1"/>
          </p:cNvSpPr>
          <p:nvPr>
            <p:ph type="sldNum" sz="quarter" idx="12"/>
          </p:nvPr>
        </p:nvSpPr>
        <p:spPr/>
        <p:txBody>
          <a:body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Tree>
    <p:extLst>
      <p:ext uri="{BB962C8B-B14F-4D97-AF65-F5344CB8AC3E}">
        <p14:creationId xmlns:p14="http://schemas.microsoft.com/office/powerpoint/2010/main" xmlns="" val="4118469188"/>
      </p:ext>
    </p:extLst>
  </p:cSld>
  <p:clrMapOvr>
    <a:masterClrMapping/>
  </p:clrMapOvr>
  <p:extLst>
    <p:ext uri="{DCECCB84-F9BA-43D5-87BE-67443E8EF086}">
      <p15:sldGuideLst xmlns:p15="http://schemas.microsoft.com/office/powerpoint/2012/main" xmlns=""/>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1257301" y="381002"/>
            <a:ext cx="10172700" cy="1493517"/>
          </a:xfrm>
        </p:spPr>
        <p:txBody>
          <a:bodyPr/>
          <a:lstStyle/>
          <a:p>
            <a:r>
              <a:rPr lang="zh-TW" altLang="en-US"/>
              <a:t>按一下以編輯母片標題樣式</a:t>
            </a:r>
            <a:endParaRPr lang="en-US" dirty="0"/>
          </a:p>
        </p:txBody>
      </p:sp>
      <p:sp>
        <p:nvSpPr>
          <p:cNvPr id="3" name="Text Placeholder 2"/>
          <p:cNvSpPr>
            <a:spLocks noGrp="1"/>
          </p:cNvSpPr>
          <p:nvPr>
            <p:ph type="body" idx="1"/>
          </p:nvPr>
        </p:nvSpPr>
        <p:spPr>
          <a:xfrm>
            <a:off x="1255776" y="2199635"/>
            <a:ext cx="4815840" cy="632529"/>
          </a:xfrm>
        </p:spPr>
        <p:txBody>
          <a:bodyPr anchor="b">
            <a:noAutofit/>
          </a:bodyPr>
          <a:lstStyle>
            <a:lvl1pPr marL="0" indent="0">
              <a:lnSpc>
                <a:spcPct val="100000"/>
              </a:lnSpc>
              <a:buNone/>
              <a:defRPr sz="1800" b="1" cap="all" spc="150"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TW" altLang="en-US"/>
              <a:t>編輯母片文字樣式</a:t>
            </a:r>
          </a:p>
        </p:txBody>
      </p:sp>
      <p:sp>
        <p:nvSpPr>
          <p:cNvPr id="4" name="Content Placeholder 3"/>
          <p:cNvSpPr>
            <a:spLocks noGrp="1"/>
          </p:cNvSpPr>
          <p:nvPr>
            <p:ph sz="half" idx="2"/>
          </p:nvPr>
        </p:nvSpPr>
        <p:spPr>
          <a:xfrm>
            <a:off x="1255776" y="2909102"/>
            <a:ext cx="4815840" cy="299639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Text Placeholder 4"/>
          <p:cNvSpPr>
            <a:spLocks noGrp="1"/>
          </p:cNvSpPr>
          <p:nvPr>
            <p:ph type="body" sz="quarter" idx="3"/>
          </p:nvPr>
        </p:nvSpPr>
        <p:spPr>
          <a:xfrm>
            <a:off x="6633864" y="2199635"/>
            <a:ext cx="4815840" cy="632529"/>
          </a:xfrm>
        </p:spPr>
        <p:txBody>
          <a:bodyPr anchor="b">
            <a:noAutofit/>
          </a:bodyPr>
          <a:lstStyle>
            <a:lvl1pPr marL="0" indent="0">
              <a:lnSpc>
                <a:spcPct val="100000"/>
              </a:lnSpc>
              <a:buNone/>
              <a:defRPr sz="1800" b="1" cap="all" spc="150"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TW" altLang="en-US"/>
              <a:t>編輯母片文字樣式</a:t>
            </a:r>
          </a:p>
        </p:txBody>
      </p:sp>
      <p:sp>
        <p:nvSpPr>
          <p:cNvPr id="6" name="Content Placeholder 5"/>
          <p:cNvSpPr>
            <a:spLocks noGrp="1"/>
          </p:cNvSpPr>
          <p:nvPr>
            <p:ph sz="quarter" idx="4"/>
          </p:nvPr>
        </p:nvSpPr>
        <p:spPr>
          <a:xfrm>
            <a:off x="6633864" y="2909102"/>
            <a:ext cx="4815840" cy="299639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7" name="Date Placeholder 6"/>
          <p:cNvSpPr>
            <a:spLocks noGrp="1"/>
          </p:cNvSpPr>
          <p:nvPr>
            <p:ph type="dt" sz="half" idx="10"/>
          </p:nvPr>
        </p:nvSpPr>
        <p:spPr/>
        <p:txBody>
          <a:body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2021/3/6</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8" name="Footer Placeholder 7"/>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9" name="Slide Number Placeholder 8"/>
          <p:cNvSpPr>
            <a:spLocks noGrp="1"/>
          </p:cNvSpPr>
          <p:nvPr>
            <p:ph type="sldNum" sz="quarter" idx="12"/>
          </p:nvPr>
        </p:nvSpPr>
        <p:spPr/>
        <p:txBody>
          <a:body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Tree>
    <p:extLst>
      <p:ext uri="{BB962C8B-B14F-4D97-AF65-F5344CB8AC3E}">
        <p14:creationId xmlns:p14="http://schemas.microsoft.com/office/powerpoint/2010/main" xmlns="" val="2225296096"/>
      </p:ext>
    </p:extLst>
  </p:cSld>
  <p:clrMapOvr>
    <a:masterClrMapping/>
  </p:clrMapOvr>
  <p:extLst>
    <p:ext uri="{DCECCB84-F9BA-43D5-87BE-67443E8EF086}">
      <p15:sldGuideLst xmlns:p15="http://schemas.microsoft.com/office/powerpoint/2012/main" xmlns=""/>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Date Placeholder 2"/>
          <p:cNvSpPr>
            <a:spLocks noGrp="1"/>
          </p:cNvSpPr>
          <p:nvPr>
            <p:ph type="dt" sz="half" idx="10"/>
          </p:nvPr>
        </p:nvSpPr>
        <p:spPr/>
        <p:txBody>
          <a:body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2021/3/6</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4" name="Footer Placeholder 3"/>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5" name="Slide Number Placeholder 4"/>
          <p:cNvSpPr>
            <a:spLocks noGrp="1"/>
          </p:cNvSpPr>
          <p:nvPr>
            <p:ph type="sldNum" sz="quarter" idx="12"/>
          </p:nvPr>
        </p:nvSpPr>
        <p:spPr/>
        <p:txBody>
          <a:body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Tree>
    <p:extLst>
      <p:ext uri="{BB962C8B-B14F-4D97-AF65-F5344CB8AC3E}">
        <p14:creationId xmlns:p14="http://schemas.microsoft.com/office/powerpoint/2010/main" xmlns="" val="214915695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2021/3/6</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3" name="Footer Placeholder 2"/>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4" name="Slide Number Placeholder 3"/>
          <p:cNvSpPr>
            <a:spLocks noGrp="1"/>
          </p:cNvSpPr>
          <p:nvPr>
            <p:ph type="sldNum" sz="quarter" idx="12"/>
          </p:nvPr>
        </p:nvSpPr>
        <p:spPr/>
        <p:txBody>
          <a:body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Tree>
    <p:extLst>
      <p:ext uri="{BB962C8B-B14F-4D97-AF65-F5344CB8AC3E}">
        <p14:creationId xmlns:p14="http://schemas.microsoft.com/office/powerpoint/2010/main" xmlns="" val="189774841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17" name="Freeform 11"/>
          <p:cNvSpPr/>
          <p:nvPr/>
        </p:nvSpPr>
        <p:spPr bwMode="auto">
          <a:xfrm>
            <a:off x="7389813"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5" y="457201"/>
            <a:ext cx="3092115" cy="1196671"/>
          </a:xfrm>
        </p:spPr>
        <p:txBody>
          <a:bodyPr anchor="b">
            <a:normAutofit/>
          </a:bodyPr>
          <a:lstStyle>
            <a:lvl1pPr>
              <a:lnSpc>
                <a:spcPct val="100000"/>
              </a:lnSpc>
              <a:defRPr sz="1800" b="1" i="0" cap="all" spc="225" baseline="0">
                <a:solidFill>
                  <a:schemeClr val="accent1"/>
                </a:solidFill>
                <a:latin typeface="+mn-lt"/>
              </a:defRPr>
            </a:lvl1pPr>
          </a:lstStyle>
          <a:p>
            <a:r>
              <a:rPr lang="zh-TW" altLang="en-US"/>
              <a:t>按一下以編輯母片標題樣式</a:t>
            </a:r>
            <a:endParaRPr lang="en-US" dirty="0"/>
          </a:p>
        </p:txBody>
      </p:sp>
      <p:sp>
        <p:nvSpPr>
          <p:cNvPr id="3" name="Content Placeholder 2"/>
          <p:cNvSpPr>
            <a:spLocks noGrp="1"/>
          </p:cNvSpPr>
          <p:nvPr>
            <p:ph idx="1"/>
          </p:nvPr>
        </p:nvSpPr>
        <p:spPr>
          <a:xfrm>
            <a:off x="765051" y="920377"/>
            <a:ext cx="6158419" cy="4985124"/>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Text Placeholder 3"/>
          <p:cNvSpPr>
            <a:spLocks noGrp="1"/>
          </p:cNvSpPr>
          <p:nvPr>
            <p:ph type="body" sz="half" idx="2"/>
          </p:nvPr>
        </p:nvSpPr>
        <p:spPr>
          <a:xfrm>
            <a:off x="8337885" y="1741336"/>
            <a:ext cx="3092115" cy="4164164"/>
          </a:xfrm>
        </p:spPr>
        <p:txBody>
          <a:bodyPr>
            <a:normAutofit/>
          </a:bodyPr>
          <a:lstStyle>
            <a:lvl1pPr marL="0" indent="0">
              <a:lnSpc>
                <a:spcPct val="110000"/>
              </a:lnSpc>
              <a:spcBef>
                <a:spcPts val="1200"/>
              </a:spcBef>
              <a:buNone/>
              <a:defRPr sz="1400" baseline="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TW" altLang="en-US"/>
              <a:t>編輯母片文字樣式</a:t>
            </a:r>
          </a:p>
        </p:txBody>
      </p:sp>
      <p:sp>
        <p:nvSpPr>
          <p:cNvPr id="5" name="Date Placeholder 4"/>
          <p:cNvSpPr>
            <a:spLocks noGrp="1"/>
          </p:cNvSpPr>
          <p:nvPr>
            <p:ph type="dt" sz="half" idx="10"/>
          </p:nvPr>
        </p:nvSpPr>
        <p:spPr>
          <a:xfrm>
            <a:off x="765052" y="6375679"/>
            <a:ext cx="1233355" cy="348462"/>
          </a:xfrm>
        </p:spPr>
        <p:txBody>
          <a:body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2021/3/6</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6" name="Footer Placeholder 5"/>
          <p:cNvSpPr>
            <a:spLocks noGrp="1"/>
          </p:cNvSpPr>
          <p:nvPr>
            <p:ph type="ftr" sz="quarter" idx="11"/>
          </p:nvPr>
        </p:nvSpPr>
        <p:spPr>
          <a:xfrm>
            <a:off x="2103621" y="6375679"/>
            <a:ext cx="3482179" cy="345796"/>
          </a:xfrm>
        </p:spPr>
        <p:txBody>
          <a:body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7" name="Slide Number Placeholder 6"/>
          <p:cNvSpPr>
            <a:spLocks noGrp="1"/>
          </p:cNvSpPr>
          <p:nvPr>
            <p:ph type="sldNum" sz="quarter" idx="12"/>
          </p:nvPr>
        </p:nvSpPr>
        <p:spPr>
          <a:xfrm>
            <a:off x="5691015" y="6375679"/>
            <a:ext cx="1232456" cy="345796"/>
          </a:xfrm>
        </p:spPr>
        <p:txBody>
          <a:body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8" name="Rectangle 7"/>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xmlns="" val="2504631582"/>
      </p:ext>
    </p:extLst>
  </p:cSld>
  <p:clrMapOvr>
    <a:masterClrMapping/>
  </p:clrMapOvr>
  <p:extLst>
    <p:ext uri="{DCECCB84-F9BA-43D5-87BE-67443E8EF086}">
      <p15:sldGuideLst xmlns:p15="http://schemas.microsoft.com/office/powerpoint/2012/main" xmlns="">
        <p15:guide id="1" orient="horz" pos="696">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pic>
        <p:nvPicPr>
          <p:cNvPr id="4" name="Picture 7"/>
          <p:cNvPicPr>
            <a:picLocks noChangeAspect="1"/>
          </p:cNvPicPr>
          <p:nvPr userDrawn="1"/>
        </p:nvPicPr>
        <p:blipFill>
          <a:blip r:embed="rId2" cstate="print">
            <a:extLst>
              <a:ext uri="{28A0092B-C50C-407E-A947-70E740481C1C}">
                <a14:useLocalDpi xmlns:a14="http://schemas.microsoft.com/office/drawing/2010/main" xmlns=""/>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lvl1pPr algn="r">
              <a:defRPr sz="3600">
                <a:solidFill>
                  <a:schemeClr val="tx2"/>
                </a:solidFill>
              </a:defRPr>
            </a:lvl1pPr>
          </a:lstStyle>
          <a:p>
            <a:r>
              <a:rPr lang="en-US" dirty="0"/>
              <a:t>Click to edit Master title style</a:t>
            </a:r>
            <a:endParaRPr lang="en-GB" dirty="0"/>
          </a:p>
        </p:txBody>
      </p:sp>
      <p:sp>
        <p:nvSpPr>
          <p:cNvPr id="3" name="Content Placeholder 2"/>
          <p:cNvSpPr>
            <a:spLocks noGrp="1"/>
          </p:cNvSpPr>
          <p:nvPr>
            <p:ph idx="1"/>
          </p:nvPr>
        </p:nvSpPr>
        <p:spPr/>
        <p:txBody>
          <a:bodyPr/>
          <a:lstStyle>
            <a:lvl1pPr algn="r">
              <a:defRPr sz="2800">
                <a:solidFill>
                  <a:schemeClr val="accent4"/>
                </a:solidFill>
              </a:defRPr>
            </a:lvl1pPr>
            <a:lvl2pPr algn="r">
              <a:defRPr sz="2400">
                <a:solidFill>
                  <a:schemeClr val="accent4"/>
                </a:solidFill>
              </a:defRPr>
            </a:lvl2pPr>
            <a:lvl3pPr algn="r">
              <a:defRPr sz="2000">
                <a:solidFill>
                  <a:schemeClr val="accent4"/>
                </a:solidFill>
              </a:defRPr>
            </a:lvl3pPr>
            <a:lvl4pPr algn="r">
              <a:defRPr sz="1800">
                <a:solidFill>
                  <a:schemeClr val="accent4"/>
                </a:solidFill>
              </a:defRPr>
            </a:lvl4pPr>
            <a:lvl5pPr algn="r">
              <a:defRPr sz="1800">
                <a:solidFill>
                  <a:schemeClr val="accent4"/>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Rectangle 4"/>
          <p:cNvSpPr>
            <a:spLocks noGrp="1" noChangeArrowheads="1"/>
          </p:cNvSpPr>
          <p:nvPr>
            <p:ph type="dt" sz="half" idx="10"/>
          </p:nvPr>
        </p:nvSpPr>
        <p:spPr/>
        <p:txBody>
          <a:bodyPr/>
          <a:lstStyle>
            <a:lvl1pPr>
              <a:defRPr>
                <a:ea typeface="SimSun" panose="02010600030101010101" pitchFamily="2" charset="-122"/>
              </a:defRPr>
            </a:lvl1pPr>
          </a:lstStyle>
          <a:p>
            <a:pPr>
              <a:defRPr/>
            </a:pPr>
            <a:endParaRPr lang="en-GB"/>
          </a:p>
        </p:txBody>
      </p:sp>
      <p:sp>
        <p:nvSpPr>
          <p:cNvPr id="6" name="Rectangle 5"/>
          <p:cNvSpPr>
            <a:spLocks noGrp="1" noChangeArrowheads="1"/>
          </p:cNvSpPr>
          <p:nvPr>
            <p:ph type="ftr" sz="quarter" idx="11"/>
          </p:nvPr>
        </p:nvSpPr>
        <p:spPr/>
        <p:txBody>
          <a:bodyPr/>
          <a:lstStyle>
            <a:lvl1pPr>
              <a:defRPr>
                <a:ea typeface="SimSun" panose="02010600030101010101" pitchFamily="2" charset="-122"/>
              </a:defRPr>
            </a:lvl1pPr>
          </a:lstStyle>
          <a:p>
            <a:pPr>
              <a:defRPr/>
            </a:pPr>
            <a:endParaRPr lang="en-GB"/>
          </a:p>
        </p:txBody>
      </p:sp>
      <p:sp>
        <p:nvSpPr>
          <p:cNvPr id="7" name="Rectangle 6"/>
          <p:cNvSpPr>
            <a:spLocks noGrp="1" noChangeArrowheads="1"/>
          </p:cNvSpPr>
          <p:nvPr>
            <p:ph type="sldNum" sz="quarter" idx="12"/>
          </p:nvPr>
        </p:nvSpPr>
        <p:spPr/>
        <p:txBody>
          <a:bodyPr/>
          <a:lstStyle>
            <a:lvl1pPr>
              <a:defRPr/>
            </a:lvl1pPr>
          </a:lstStyle>
          <a:p>
            <a:pPr>
              <a:defRPr/>
            </a:pPr>
            <a:fld id="{C4A8D64A-F872-483A-BDDB-92040A1F249B}" type="slidenum">
              <a:rPr lang="en-GB" altLang="en-US"/>
              <a:pPr>
                <a:defRPr/>
              </a:pPr>
              <a:t>‹#›</a:t>
            </a:fld>
            <a:endParaRPr lang="en-GB" altLang="en-US"/>
          </a:p>
        </p:txBody>
      </p:sp>
    </p:spTree>
    <p:extLst>
      <p:ext uri="{BB962C8B-B14F-4D97-AF65-F5344CB8AC3E}">
        <p14:creationId xmlns:p14="http://schemas.microsoft.com/office/powerpoint/2010/main" xmlns="" val="274064656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5" y="2"/>
            <a:ext cx="7355585" cy="685799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TW" altLang="en-US"/>
              <a:t>按一下圖示以新增圖片</a:t>
            </a:r>
            <a:endParaRPr lang="en-US" dirty="0"/>
          </a:p>
        </p:txBody>
      </p:sp>
      <p:sp>
        <p:nvSpPr>
          <p:cNvPr id="11" name="Freeform 11"/>
          <p:cNvSpPr/>
          <p:nvPr/>
        </p:nvSpPr>
        <p:spPr bwMode="auto">
          <a:xfrm>
            <a:off x="7389813"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4" y="457200"/>
            <a:ext cx="3092117" cy="1196670"/>
          </a:xfrm>
        </p:spPr>
        <p:txBody>
          <a:bodyPr anchor="b">
            <a:normAutofit/>
          </a:bodyPr>
          <a:lstStyle>
            <a:lvl1pPr>
              <a:lnSpc>
                <a:spcPct val="100000"/>
              </a:lnSpc>
              <a:defRPr sz="1800" b="1" i="0" spc="225" baseline="0">
                <a:solidFill>
                  <a:schemeClr val="accent1"/>
                </a:solidFill>
                <a:latin typeface="+mn-lt"/>
              </a:defRPr>
            </a:lvl1pPr>
          </a:lstStyle>
          <a:p>
            <a:r>
              <a:rPr lang="zh-TW" altLang="en-US"/>
              <a:t>按一下以編輯母片標題樣式</a:t>
            </a:r>
            <a:endParaRPr lang="en-US" dirty="0"/>
          </a:p>
        </p:txBody>
      </p:sp>
      <p:sp>
        <p:nvSpPr>
          <p:cNvPr id="4" name="Text Placeholder 3"/>
          <p:cNvSpPr>
            <a:spLocks noGrp="1"/>
          </p:cNvSpPr>
          <p:nvPr>
            <p:ph type="body" sz="half" idx="2"/>
          </p:nvPr>
        </p:nvSpPr>
        <p:spPr>
          <a:xfrm>
            <a:off x="8337884" y="1741336"/>
            <a:ext cx="3092117" cy="4164164"/>
          </a:xfrm>
        </p:spPr>
        <p:txBody>
          <a:bodyPr>
            <a:normAutofit/>
          </a:bodyPr>
          <a:lstStyle>
            <a:lvl1pPr marL="0" indent="0">
              <a:lnSpc>
                <a:spcPct val="110000"/>
              </a:lnSpc>
              <a:spcBef>
                <a:spcPts val="1200"/>
              </a:spcBef>
              <a:buNone/>
              <a:defRPr sz="1400" baseline="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TW" altLang="en-US"/>
              <a:t>編輯母片文字樣式</a:t>
            </a:r>
          </a:p>
        </p:txBody>
      </p:sp>
      <p:sp>
        <p:nvSpPr>
          <p:cNvPr id="5" name="Date Placeholder 4"/>
          <p:cNvSpPr>
            <a:spLocks noGrp="1"/>
          </p:cNvSpPr>
          <p:nvPr>
            <p:ph type="dt" sz="half" idx="10"/>
          </p:nvPr>
        </p:nvSpPr>
        <p:spPr>
          <a:xfrm>
            <a:off x="765951" y="6375679"/>
            <a:ext cx="1232456" cy="348462"/>
          </a:xfrm>
        </p:spPr>
        <p:txBody>
          <a:body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2021/3/6</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6" name="Footer Placeholder 5"/>
          <p:cNvSpPr>
            <a:spLocks noGrp="1"/>
          </p:cNvSpPr>
          <p:nvPr>
            <p:ph type="ftr" sz="quarter" idx="11"/>
          </p:nvPr>
        </p:nvSpPr>
        <p:spPr>
          <a:xfrm>
            <a:off x="2103621" y="6375679"/>
            <a:ext cx="3482179" cy="345796"/>
          </a:xfrm>
        </p:spPr>
        <p:txBody>
          <a:body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7" name="Slide Number Placeholder 6"/>
          <p:cNvSpPr>
            <a:spLocks noGrp="1"/>
          </p:cNvSpPr>
          <p:nvPr>
            <p:ph type="sldNum" sz="quarter" idx="12"/>
          </p:nvPr>
        </p:nvSpPr>
        <p:spPr>
          <a:xfrm>
            <a:off x="5674871" y="6375679"/>
            <a:ext cx="1263280" cy="345796"/>
          </a:xfrm>
        </p:spPr>
        <p:txBody>
          <a:body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13" name="Rectangle 12"/>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xmlns="" val="421630175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Vertical Text Placeholder 2"/>
          <p:cNvSpPr>
            <a:spLocks noGrp="1"/>
          </p:cNvSpPr>
          <p:nvPr>
            <p:ph type="body" orient="vert" idx="1"/>
          </p:nvPr>
        </p:nvSpPr>
        <p:spPr/>
        <p:txBody>
          <a:bodyPr vert="eaVert"/>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2021/3/6</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5" name="Footer Placeholder 4"/>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6" name="Slide Number Placeholder 5"/>
          <p:cNvSpPr>
            <a:spLocks noGrp="1"/>
          </p:cNvSpPr>
          <p:nvPr>
            <p:ph type="sldNum" sz="quarter" idx="12"/>
          </p:nvPr>
        </p:nvSpPr>
        <p:spPr/>
        <p:txBody>
          <a:body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Tree>
    <p:extLst>
      <p:ext uri="{BB962C8B-B14F-4D97-AF65-F5344CB8AC3E}">
        <p14:creationId xmlns:p14="http://schemas.microsoft.com/office/powerpoint/2010/main" xmlns="" val="23690695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95882" y="382386"/>
            <a:ext cx="2362573" cy="5600404"/>
          </a:xfrm>
        </p:spPr>
        <p:txBody>
          <a:bodyPr vert="eaVert"/>
          <a:lstStyle/>
          <a:p>
            <a:r>
              <a:rPr lang="zh-TW" altLang="en-US"/>
              <a:t>按一下以編輯母片標題樣式</a:t>
            </a:r>
            <a:endParaRPr lang="en-US" dirty="0"/>
          </a:p>
        </p:txBody>
      </p:sp>
      <p:sp>
        <p:nvSpPr>
          <p:cNvPr id="3" name="Vertical Text Placeholder 2"/>
          <p:cNvSpPr>
            <a:spLocks noGrp="1"/>
          </p:cNvSpPr>
          <p:nvPr>
            <p:ph type="body" orient="vert" idx="1"/>
          </p:nvPr>
        </p:nvSpPr>
        <p:spPr>
          <a:xfrm>
            <a:off x="1257299" y="382386"/>
            <a:ext cx="7746023" cy="5600404"/>
          </a:xfrm>
        </p:spPr>
        <p:txBody>
          <a:bodyPr vert="eaVert"/>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2021/3/6</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5" name="Footer Placeholder 4"/>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6" name="Slide Number Placeholder 5"/>
          <p:cNvSpPr>
            <a:spLocks noGrp="1"/>
          </p:cNvSpPr>
          <p:nvPr>
            <p:ph type="sldNum" sz="quarter" idx="12"/>
          </p:nvPr>
        </p:nvSpPr>
        <p:spPr/>
        <p:txBody>
          <a:body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Tree>
    <p:extLst>
      <p:ext uri="{BB962C8B-B14F-4D97-AF65-F5344CB8AC3E}">
        <p14:creationId xmlns:p14="http://schemas.microsoft.com/office/powerpoint/2010/main" xmlns="" val="183368404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11" name="Freeform 6"/>
          <p:cNvSpPr/>
          <p:nvPr/>
        </p:nvSpPr>
        <p:spPr bwMode="auto">
          <a:xfrm>
            <a:off x="2750820" y="630938"/>
            <a:ext cx="6973824"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9" cy="4394988"/>
          </a:xfrm>
        </p:spPr>
        <p:txBody>
          <a:bodyPr anchor="ctr">
            <a:noAutofit/>
          </a:bodyPr>
          <a:lstStyle>
            <a:lvl1pPr algn="ctr">
              <a:defRPr sz="7500" spc="600" baseline="0"/>
            </a:lvl1pPr>
          </a:lstStyle>
          <a:p>
            <a:r>
              <a:rPr lang="zh-TW" altLang="en-US"/>
              <a:t>按一下以編輯母片標題樣式</a:t>
            </a:r>
            <a:endParaRPr lang="en-US" dirty="0"/>
          </a:p>
        </p:txBody>
      </p:sp>
      <p:sp>
        <p:nvSpPr>
          <p:cNvPr id="3" name="Subtitle 2"/>
          <p:cNvSpPr>
            <a:spLocks noGrp="1"/>
          </p:cNvSpPr>
          <p:nvPr>
            <p:ph type="subTitle" idx="1"/>
          </p:nvPr>
        </p:nvSpPr>
        <p:spPr>
          <a:xfrm>
            <a:off x="2215046" y="5979198"/>
            <a:ext cx="8045373" cy="742279"/>
          </a:xfrm>
        </p:spPr>
        <p:txBody>
          <a:bodyPr anchor="t">
            <a:normAutofit/>
          </a:bodyPr>
          <a:lstStyle>
            <a:lvl1pPr marL="0" indent="0" algn="ctr">
              <a:lnSpc>
                <a:spcPct val="100000"/>
              </a:lnSpc>
              <a:buNone/>
              <a:defRPr sz="1500" b="1" i="0" cap="all" spc="300" baseline="0">
                <a:solidFill>
                  <a:schemeClr val="tx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TW" altLang="en-US"/>
              <a:t>按一下以編輯母片副標題樣式</a:t>
            </a:r>
            <a:endParaRPr lang="en-US" dirty="0"/>
          </a:p>
        </p:txBody>
      </p:sp>
      <p:sp>
        <p:nvSpPr>
          <p:cNvPr id="4" name="Date Placeholder 3"/>
          <p:cNvSpPr>
            <a:spLocks noGrp="1"/>
          </p:cNvSpPr>
          <p:nvPr>
            <p:ph type="dt" sz="half" idx="10"/>
          </p:nvPr>
        </p:nvSpPr>
        <p:spPr>
          <a:xfrm>
            <a:off x="1078523" y="6375679"/>
            <a:ext cx="2329723" cy="348462"/>
          </a:xfrm>
        </p:spPr>
        <p:txBody>
          <a:bodyPr/>
          <a:lstStyle>
            <a:lvl1pPr>
              <a:defRPr baseline="0">
                <a:solidFill>
                  <a:schemeClr val="accent1">
                    <a:lumMod val="50000"/>
                  </a:schemeClr>
                </a:solidFill>
              </a:defRPr>
            </a:lvl1p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2021/3/6</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6" name="Slide Number Placeholder 5"/>
          <p:cNvSpPr>
            <a:spLocks noGrp="1"/>
          </p:cNvSpPr>
          <p:nvPr>
            <p:ph type="sldNum" sz="quarter" idx="12"/>
          </p:nvPr>
        </p:nvSpPr>
        <p:spPr>
          <a:xfrm>
            <a:off x="9067219" y="6375679"/>
            <a:ext cx="2329723" cy="345796"/>
          </a:xfrm>
        </p:spPr>
        <p:txBody>
          <a:bodyPr/>
          <a:lstStyle>
            <a:lvl1pPr>
              <a:defRPr baseline="0">
                <a:solidFill>
                  <a:schemeClr val="accent1">
                    <a:lumMod val="50000"/>
                  </a:schemeClr>
                </a:solidFill>
              </a:defRPr>
            </a:lvl1p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13" name="Rectangle 12"/>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xmlns="" val="46927762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Content Placeholder 2"/>
          <p:cNvSpPr>
            <a:spLocks noGrp="1"/>
          </p:cNvSpPr>
          <p:nvPr>
            <p:ph idx="1"/>
          </p:nvPr>
        </p:nvSpPr>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2021/3/6</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5" name="Footer Placeholder 4"/>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6" name="Slide Number Placeholder 5"/>
          <p:cNvSpPr>
            <a:spLocks noGrp="1"/>
          </p:cNvSpPr>
          <p:nvPr>
            <p:ph type="sldNum" sz="quarter" idx="12"/>
          </p:nvPr>
        </p:nvSpPr>
        <p:spPr/>
        <p:txBody>
          <a:body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Tree>
    <p:extLst>
      <p:ext uri="{BB962C8B-B14F-4D97-AF65-F5344CB8AC3E}">
        <p14:creationId xmlns:p14="http://schemas.microsoft.com/office/powerpoint/2010/main" xmlns="" val="421977484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11" name="Freeform 6"/>
          <p:cNvSpPr/>
          <p:nvPr/>
        </p:nvSpPr>
        <p:spPr bwMode="auto">
          <a:xfrm>
            <a:off x="1" y="0"/>
            <a:ext cx="2814639"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bg2"/>
          </a:solidFill>
          <a:ln w="0">
            <a:noFill/>
            <a:prstDash val="solid"/>
            <a:round/>
            <a:headEnd/>
            <a:tailEnd/>
          </a:ln>
        </p:spPr>
      </p:sp>
      <p:sp>
        <p:nvSpPr>
          <p:cNvPr id="2" name="Title 1"/>
          <p:cNvSpPr>
            <a:spLocks noGrp="1"/>
          </p:cNvSpPr>
          <p:nvPr>
            <p:ph type="title"/>
          </p:nvPr>
        </p:nvSpPr>
        <p:spPr>
          <a:xfrm>
            <a:off x="3242930" y="1073890"/>
            <a:ext cx="8187071" cy="4064627"/>
          </a:xfrm>
        </p:spPr>
        <p:txBody>
          <a:bodyPr anchor="b">
            <a:normAutofit/>
          </a:bodyPr>
          <a:lstStyle>
            <a:lvl1pPr>
              <a:defRPr sz="6300" spc="600" baseline="0">
                <a:solidFill>
                  <a:schemeClr val="tx2"/>
                </a:solidFill>
              </a:defRPr>
            </a:lvl1pPr>
          </a:lstStyle>
          <a:p>
            <a:r>
              <a:rPr lang="zh-TW" altLang="en-US"/>
              <a:t>按一下以編輯母片標題樣式</a:t>
            </a:r>
            <a:endParaRPr lang="en-US" dirty="0"/>
          </a:p>
        </p:txBody>
      </p:sp>
      <p:sp>
        <p:nvSpPr>
          <p:cNvPr id="3" name="Text Placeholder 2"/>
          <p:cNvSpPr>
            <a:spLocks noGrp="1"/>
          </p:cNvSpPr>
          <p:nvPr>
            <p:ph type="body" idx="1"/>
          </p:nvPr>
        </p:nvSpPr>
        <p:spPr>
          <a:xfrm>
            <a:off x="3242931" y="5159783"/>
            <a:ext cx="7017488" cy="951135"/>
          </a:xfrm>
        </p:spPr>
        <p:txBody>
          <a:bodyPr>
            <a:normAutofit/>
          </a:bodyPr>
          <a:lstStyle>
            <a:lvl1pPr marL="0" indent="0">
              <a:lnSpc>
                <a:spcPct val="100000"/>
              </a:lnSpc>
              <a:buNone/>
              <a:defRPr sz="1500" b="1" i="0" cap="all" spc="300" baseline="0">
                <a:solidFill>
                  <a:schemeClr val="accent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TW" altLang="en-US"/>
              <a:t>編輯母片文字樣式</a:t>
            </a:r>
          </a:p>
        </p:txBody>
      </p:sp>
      <p:sp>
        <p:nvSpPr>
          <p:cNvPr id="4" name="Date Placeholder 3"/>
          <p:cNvSpPr>
            <a:spLocks noGrp="1"/>
          </p:cNvSpPr>
          <p:nvPr>
            <p:ph type="dt" sz="half" idx="10"/>
          </p:nvPr>
        </p:nvSpPr>
        <p:spPr>
          <a:xfrm>
            <a:off x="3236547" y="6375679"/>
            <a:ext cx="1493947" cy="348462"/>
          </a:xfrm>
        </p:spPr>
        <p:txBody>
          <a:bodyPr/>
          <a:lstStyle>
            <a:lvl1pPr>
              <a:defRPr baseline="0">
                <a:solidFill>
                  <a:schemeClr val="tx2"/>
                </a:solidFill>
              </a:defRPr>
            </a:lvl1p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2021/3/6</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6" name="Slide Number Placeholder 5"/>
          <p:cNvSpPr>
            <a:spLocks noGrp="1"/>
          </p:cNvSpPr>
          <p:nvPr>
            <p:ph type="sldNum" sz="quarter" idx="12"/>
          </p:nvPr>
        </p:nvSpPr>
        <p:spPr>
          <a:xfrm>
            <a:off x="9942434" y="6375679"/>
            <a:ext cx="1487567" cy="345796"/>
          </a:xfrm>
        </p:spPr>
        <p:txBody>
          <a:bodyPr/>
          <a:lstStyle>
            <a:lvl1pPr>
              <a:defRPr baseline="0">
                <a:solidFill>
                  <a:schemeClr val="tx2"/>
                </a:solidFill>
              </a:defRPr>
            </a:lvl1p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16" name="Freeform 11"/>
          <p:cNvSpPr/>
          <p:nvPr/>
        </p:nvSpPr>
        <p:spPr bwMode="auto">
          <a:xfrm>
            <a:off x="874382" y="0"/>
            <a:ext cx="1646239"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nvGrpSpPr>
          <p:cNvPr id="7" name="Group 6"/>
          <p:cNvGrpSpPr/>
          <p:nvPr/>
        </p:nvGrpSpPr>
        <p:grpSpPr>
          <a:xfrm>
            <a:off x="1" y="0"/>
            <a:ext cx="2814639" cy="6858000"/>
            <a:chOff x="0" y="0"/>
            <a:chExt cx="2110979" cy="6858000"/>
          </a:xfrm>
        </p:grpSpPr>
        <p:sp>
          <p:nvSpPr>
            <p:cNvPr id="9" name="Freeform 8"/>
            <p:cNvSpPr/>
            <p:nvPr/>
          </p:nvSpPr>
          <p:spPr bwMode="auto">
            <a:xfrm>
              <a:off x="0" y="0"/>
              <a:ext cx="2110979"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0" name="Freeform 11"/>
            <p:cNvSpPr/>
            <p:nvPr/>
          </p:nvSpPr>
          <p:spPr bwMode="auto">
            <a:xfrm>
              <a:off x="655786" y="0"/>
              <a:ext cx="1234679"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extLst>
      <p:ext uri="{BB962C8B-B14F-4D97-AF65-F5344CB8AC3E}">
        <p14:creationId xmlns:p14="http://schemas.microsoft.com/office/powerpoint/2010/main" xmlns="" val="1950589275"/>
      </p:ext>
    </p:extLst>
  </p:cSld>
  <p:clrMapOvr>
    <a:overrideClrMapping bg1="dk1" tx1="lt1" bg2="dk2" tx2="lt2" accent1="accent1" accent2="accent2" accent3="accent3" accent4="accent4" accent5="accent5" accent6="accent6" hlink="hlink" folHlink="folHlink"/>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Content Placeholder 2"/>
          <p:cNvSpPr>
            <a:spLocks noGrp="1"/>
          </p:cNvSpPr>
          <p:nvPr>
            <p:ph sz="half" idx="1"/>
          </p:nvPr>
        </p:nvSpPr>
        <p:spPr>
          <a:xfrm>
            <a:off x="1257300" y="2286000"/>
            <a:ext cx="4791456" cy="3619500"/>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Content Placeholder 3"/>
          <p:cNvSpPr>
            <a:spLocks noGrp="1"/>
          </p:cNvSpPr>
          <p:nvPr>
            <p:ph sz="half" idx="2"/>
          </p:nvPr>
        </p:nvSpPr>
        <p:spPr>
          <a:xfrm>
            <a:off x="6647795" y="2286000"/>
            <a:ext cx="4791456" cy="3619500"/>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Date Placeholder 4"/>
          <p:cNvSpPr>
            <a:spLocks noGrp="1"/>
          </p:cNvSpPr>
          <p:nvPr>
            <p:ph type="dt" sz="half" idx="10"/>
          </p:nvPr>
        </p:nvSpPr>
        <p:spPr/>
        <p:txBody>
          <a:body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2021/3/6</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6" name="Footer Placeholder 5"/>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7" name="Slide Number Placeholder 6"/>
          <p:cNvSpPr>
            <a:spLocks noGrp="1"/>
          </p:cNvSpPr>
          <p:nvPr>
            <p:ph type="sldNum" sz="quarter" idx="12"/>
          </p:nvPr>
        </p:nvSpPr>
        <p:spPr/>
        <p:txBody>
          <a:body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Tree>
    <p:extLst>
      <p:ext uri="{BB962C8B-B14F-4D97-AF65-F5344CB8AC3E}">
        <p14:creationId xmlns:p14="http://schemas.microsoft.com/office/powerpoint/2010/main" xmlns="" val="980790320"/>
      </p:ext>
    </p:extLst>
  </p:cSld>
  <p:clrMapOvr>
    <a:masterClrMapping/>
  </p:clrMapOvr>
  <p:extLst>
    <p:ext uri="{DCECCB84-F9BA-43D5-87BE-67443E8EF086}">
      <p15:sldGuideLst xmlns:p15="http://schemas.microsoft.com/office/powerpoint/2012/main" xmlns=""/>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1257301" y="381002"/>
            <a:ext cx="10172700" cy="1493517"/>
          </a:xfrm>
        </p:spPr>
        <p:txBody>
          <a:bodyPr/>
          <a:lstStyle/>
          <a:p>
            <a:r>
              <a:rPr lang="zh-TW" altLang="en-US"/>
              <a:t>按一下以編輯母片標題樣式</a:t>
            </a:r>
            <a:endParaRPr lang="en-US" dirty="0"/>
          </a:p>
        </p:txBody>
      </p:sp>
      <p:sp>
        <p:nvSpPr>
          <p:cNvPr id="3" name="Text Placeholder 2"/>
          <p:cNvSpPr>
            <a:spLocks noGrp="1"/>
          </p:cNvSpPr>
          <p:nvPr>
            <p:ph type="body" idx="1"/>
          </p:nvPr>
        </p:nvSpPr>
        <p:spPr>
          <a:xfrm>
            <a:off x="1255776" y="2199635"/>
            <a:ext cx="4815840" cy="632529"/>
          </a:xfrm>
        </p:spPr>
        <p:txBody>
          <a:bodyPr anchor="b">
            <a:noAutofit/>
          </a:bodyPr>
          <a:lstStyle>
            <a:lvl1pPr marL="0" indent="0">
              <a:lnSpc>
                <a:spcPct val="100000"/>
              </a:lnSpc>
              <a:buNone/>
              <a:defRPr sz="1800" b="1" cap="all" spc="150"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TW" altLang="en-US"/>
              <a:t>編輯母片文字樣式</a:t>
            </a:r>
          </a:p>
        </p:txBody>
      </p:sp>
      <p:sp>
        <p:nvSpPr>
          <p:cNvPr id="4" name="Content Placeholder 3"/>
          <p:cNvSpPr>
            <a:spLocks noGrp="1"/>
          </p:cNvSpPr>
          <p:nvPr>
            <p:ph sz="half" idx="2"/>
          </p:nvPr>
        </p:nvSpPr>
        <p:spPr>
          <a:xfrm>
            <a:off x="1255776" y="2909102"/>
            <a:ext cx="4815840" cy="299639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Text Placeholder 4"/>
          <p:cNvSpPr>
            <a:spLocks noGrp="1"/>
          </p:cNvSpPr>
          <p:nvPr>
            <p:ph type="body" sz="quarter" idx="3"/>
          </p:nvPr>
        </p:nvSpPr>
        <p:spPr>
          <a:xfrm>
            <a:off x="6633864" y="2199635"/>
            <a:ext cx="4815840" cy="632529"/>
          </a:xfrm>
        </p:spPr>
        <p:txBody>
          <a:bodyPr anchor="b">
            <a:noAutofit/>
          </a:bodyPr>
          <a:lstStyle>
            <a:lvl1pPr marL="0" indent="0">
              <a:lnSpc>
                <a:spcPct val="100000"/>
              </a:lnSpc>
              <a:buNone/>
              <a:defRPr sz="1800" b="1" cap="all" spc="150"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TW" altLang="en-US"/>
              <a:t>編輯母片文字樣式</a:t>
            </a:r>
          </a:p>
        </p:txBody>
      </p:sp>
      <p:sp>
        <p:nvSpPr>
          <p:cNvPr id="6" name="Content Placeholder 5"/>
          <p:cNvSpPr>
            <a:spLocks noGrp="1"/>
          </p:cNvSpPr>
          <p:nvPr>
            <p:ph sz="quarter" idx="4"/>
          </p:nvPr>
        </p:nvSpPr>
        <p:spPr>
          <a:xfrm>
            <a:off x="6633864" y="2909102"/>
            <a:ext cx="4815840" cy="299639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7" name="Date Placeholder 6"/>
          <p:cNvSpPr>
            <a:spLocks noGrp="1"/>
          </p:cNvSpPr>
          <p:nvPr>
            <p:ph type="dt" sz="half" idx="10"/>
          </p:nvPr>
        </p:nvSpPr>
        <p:spPr/>
        <p:txBody>
          <a:body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2021/3/6</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8" name="Footer Placeholder 7"/>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9" name="Slide Number Placeholder 8"/>
          <p:cNvSpPr>
            <a:spLocks noGrp="1"/>
          </p:cNvSpPr>
          <p:nvPr>
            <p:ph type="sldNum" sz="quarter" idx="12"/>
          </p:nvPr>
        </p:nvSpPr>
        <p:spPr/>
        <p:txBody>
          <a:body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Tree>
    <p:extLst>
      <p:ext uri="{BB962C8B-B14F-4D97-AF65-F5344CB8AC3E}">
        <p14:creationId xmlns:p14="http://schemas.microsoft.com/office/powerpoint/2010/main" xmlns="" val="1044938987"/>
      </p:ext>
    </p:extLst>
  </p:cSld>
  <p:clrMapOvr>
    <a:masterClrMapping/>
  </p:clrMapOvr>
  <p:extLst>
    <p:ext uri="{DCECCB84-F9BA-43D5-87BE-67443E8EF086}">
      <p15:sldGuideLst xmlns:p15="http://schemas.microsoft.com/office/powerpoint/2012/main" xmlns=""/>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Date Placeholder 2"/>
          <p:cNvSpPr>
            <a:spLocks noGrp="1"/>
          </p:cNvSpPr>
          <p:nvPr>
            <p:ph type="dt" sz="half" idx="10"/>
          </p:nvPr>
        </p:nvSpPr>
        <p:spPr/>
        <p:txBody>
          <a:body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2021/3/6</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4" name="Footer Placeholder 3"/>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5" name="Slide Number Placeholder 4"/>
          <p:cNvSpPr>
            <a:spLocks noGrp="1"/>
          </p:cNvSpPr>
          <p:nvPr>
            <p:ph type="sldNum" sz="quarter" idx="12"/>
          </p:nvPr>
        </p:nvSpPr>
        <p:spPr/>
        <p:txBody>
          <a:body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Tree>
    <p:extLst>
      <p:ext uri="{BB962C8B-B14F-4D97-AF65-F5344CB8AC3E}">
        <p14:creationId xmlns:p14="http://schemas.microsoft.com/office/powerpoint/2010/main" xmlns="" val="287761538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2021/3/6</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3" name="Footer Placeholder 2"/>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4" name="Slide Number Placeholder 3"/>
          <p:cNvSpPr>
            <a:spLocks noGrp="1"/>
          </p:cNvSpPr>
          <p:nvPr>
            <p:ph type="sldNum" sz="quarter" idx="12"/>
          </p:nvPr>
        </p:nvSpPr>
        <p:spPr/>
        <p:txBody>
          <a:body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Tree>
    <p:extLst>
      <p:ext uri="{BB962C8B-B14F-4D97-AF65-F5344CB8AC3E}">
        <p14:creationId xmlns:p14="http://schemas.microsoft.com/office/powerpoint/2010/main" xmlns="" val="24991514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Graph and Tab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sz="3600"/>
            </a:lvl1pPr>
          </a:lstStyle>
          <a:p>
            <a:r>
              <a:rPr lang="en-US" dirty="0"/>
              <a:t>Click to edit Master title style</a:t>
            </a:r>
            <a:endParaRPr lang="en-GB" dirty="0"/>
          </a:p>
        </p:txBody>
      </p:sp>
      <p:sp>
        <p:nvSpPr>
          <p:cNvPr id="3" name="Content Placeholder 2"/>
          <p:cNvSpPr>
            <a:spLocks noGrp="1"/>
          </p:cNvSpPr>
          <p:nvPr>
            <p:ph idx="1"/>
          </p:nvPr>
        </p:nvSpPr>
        <p:spPr/>
        <p:txBody>
          <a:bodyPr/>
          <a:lstStyle>
            <a:lvl1pPr algn="r">
              <a:defRPr sz="2800">
                <a:solidFill>
                  <a:schemeClr val="accent4"/>
                </a:solidFill>
              </a:defRPr>
            </a:lvl1pPr>
            <a:lvl2pPr algn="r">
              <a:defRPr sz="2400">
                <a:solidFill>
                  <a:schemeClr val="accent4"/>
                </a:solidFill>
              </a:defRPr>
            </a:lvl2pPr>
            <a:lvl3pPr algn="r">
              <a:defRPr sz="2000">
                <a:solidFill>
                  <a:schemeClr val="accent4"/>
                </a:solidFill>
              </a:defRPr>
            </a:lvl3pPr>
            <a:lvl4pPr algn="r">
              <a:defRPr sz="1800">
                <a:solidFill>
                  <a:schemeClr val="accent4"/>
                </a:solidFill>
              </a:defRPr>
            </a:lvl4pPr>
            <a:lvl5pPr algn="r">
              <a:defRPr sz="1800">
                <a:solidFill>
                  <a:schemeClr val="accent4"/>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Rectangle 4"/>
          <p:cNvSpPr>
            <a:spLocks noGrp="1" noChangeArrowheads="1"/>
          </p:cNvSpPr>
          <p:nvPr>
            <p:ph type="dt" sz="half" idx="10"/>
          </p:nvPr>
        </p:nvSpPr>
        <p:spPr/>
        <p:txBody>
          <a:bodyPr/>
          <a:lstStyle>
            <a:lvl1pPr>
              <a:defRPr>
                <a:ea typeface="SimSun" panose="02010600030101010101" pitchFamily="2" charset="-122"/>
              </a:defRPr>
            </a:lvl1pPr>
          </a:lstStyle>
          <a:p>
            <a:pPr>
              <a:defRPr/>
            </a:pPr>
            <a:endParaRPr lang="en-GB"/>
          </a:p>
        </p:txBody>
      </p:sp>
      <p:sp>
        <p:nvSpPr>
          <p:cNvPr id="5" name="Rectangle 5"/>
          <p:cNvSpPr>
            <a:spLocks noGrp="1" noChangeArrowheads="1"/>
          </p:cNvSpPr>
          <p:nvPr>
            <p:ph type="ftr" sz="quarter" idx="11"/>
          </p:nvPr>
        </p:nvSpPr>
        <p:spPr/>
        <p:txBody>
          <a:bodyPr/>
          <a:lstStyle>
            <a:lvl1pPr>
              <a:defRPr>
                <a:ea typeface="SimSun" panose="02010600030101010101" pitchFamily="2" charset="-122"/>
              </a:defRPr>
            </a:lvl1pPr>
          </a:lstStyle>
          <a:p>
            <a:pPr>
              <a:defRPr/>
            </a:pPr>
            <a:endParaRPr lang="en-GB"/>
          </a:p>
        </p:txBody>
      </p:sp>
      <p:sp>
        <p:nvSpPr>
          <p:cNvPr id="6" name="Rectangle 6"/>
          <p:cNvSpPr>
            <a:spLocks noGrp="1" noChangeArrowheads="1"/>
          </p:cNvSpPr>
          <p:nvPr>
            <p:ph type="sldNum" sz="quarter" idx="12"/>
          </p:nvPr>
        </p:nvSpPr>
        <p:spPr/>
        <p:txBody>
          <a:bodyPr/>
          <a:lstStyle>
            <a:lvl1pPr>
              <a:defRPr/>
            </a:lvl1pPr>
          </a:lstStyle>
          <a:p>
            <a:pPr>
              <a:defRPr/>
            </a:pPr>
            <a:fld id="{643D669A-9716-4D89-AAFD-2EF49BC56019}" type="slidenum">
              <a:rPr lang="en-GB" altLang="en-US"/>
              <a:pPr>
                <a:defRPr/>
              </a:pPr>
              <a:t>‹#›</a:t>
            </a:fld>
            <a:endParaRPr lang="en-GB" altLang="en-US"/>
          </a:p>
        </p:txBody>
      </p:sp>
    </p:spTree>
    <p:extLst>
      <p:ext uri="{BB962C8B-B14F-4D97-AF65-F5344CB8AC3E}">
        <p14:creationId xmlns:p14="http://schemas.microsoft.com/office/powerpoint/2010/main" xmlns="" val="380426483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17" name="Freeform 11"/>
          <p:cNvSpPr/>
          <p:nvPr/>
        </p:nvSpPr>
        <p:spPr bwMode="auto">
          <a:xfrm>
            <a:off x="7389813"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5" y="457201"/>
            <a:ext cx="3092115" cy="1196671"/>
          </a:xfrm>
        </p:spPr>
        <p:txBody>
          <a:bodyPr anchor="b">
            <a:normAutofit/>
          </a:bodyPr>
          <a:lstStyle>
            <a:lvl1pPr>
              <a:lnSpc>
                <a:spcPct val="100000"/>
              </a:lnSpc>
              <a:defRPr sz="1800" b="1" i="0" cap="all" spc="225" baseline="0">
                <a:solidFill>
                  <a:schemeClr val="accent1"/>
                </a:solidFill>
                <a:latin typeface="+mn-lt"/>
              </a:defRPr>
            </a:lvl1pPr>
          </a:lstStyle>
          <a:p>
            <a:r>
              <a:rPr lang="zh-TW" altLang="en-US"/>
              <a:t>按一下以編輯母片標題樣式</a:t>
            </a:r>
            <a:endParaRPr lang="en-US" dirty="0"/>
          </a:p>
        </p:txBody>
      </p:sp>
      <p:sp>
        <p:nvSpPr>
          <p:cNvPr id="3" name="Content Placeholder 2"/>
          <p:cNvSpPr>
            <a:spLocks noGrp="1"/>
          </p:cNvSpPr>
          <p:nvPr>
            <p:ph idx="1"/>
          </p:nvPr>
        </p:nvSpPr>
        <p:spPr>
          <a:xfrm>
            <a:off x="765051" y="920377"/>
            <a:ext cx="6158419" cy="4985124"/>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Text Placeholder 3"/>
          <p:cNvSpPr>
            <a:spLocks noGrp="1"/>
          </p:cNvSpPr>
          <p:nvPr>
            <p:ph type="body" sz="half" idx="2"/>
          </p:nvPr>
        </p:nvSpPr>
        <p:spPr>
          <a:xfrm>
            <a:off x="8337885" y="1741336"/>
            <a:ext cx="3092115" cy="4164164"/>
          </a:xfrm>
        </p:spPr>
        <p:txBody>
          <a:bodyPr>
            <a:normAutofit/>
          </a:bodyPr>
          <a:lstStyle>
            <a:lvl1pPr marL="0" indent="0">
              <a:lnSpc>
                <a:spcPct val="110000"/>
              </a:lnSpc>
              <a:spcBef>
                <a:spcPts val="1200"/>
              </a:spcBef>
              <a:buNone/>
              <a:defRPr sz="1400" baseline="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TW" altLang="en-US"/>
              <a:t>編輯母片文字樣式</a:t>
            </a:r>
          </a:p>
        </p:txBody>
      </p:sp>
      <p:sp>
        <p:nvSpPr>
          <p:cNvPr id="5" name="Date Placeholder 4"/>
          <p:cNvSpPr>
            <a:spLocks noGrp="1"/>
          </p:cNvSpPr>
          <p:nvPr>
            <p:ph type="dt" sz="half" idx="10"/>
          </p:nvPr>
        </p:nvSpPr>
        <p:spPr>
          <a:xfrm>
            <a:off x="765052" y="6375679"/>
            <a:ext cx="1233355" cy="348462"/>
          </a:xfrm>
        </p:spPr>
        <p:txBody>
          <a:body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2021/3/6</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6" name="Footer Placeholder 5"/>
          <p:cNvSpPr>
            <a:spLocks noGrp="1"/>
          </p:cNvSpPr>
          <p:nvPr>
            <p:ph type="ftr" sz="quarter" idx="11"/>
          </p:nvPr>
        </p:nvSpPr>
        <p:spPr>
          <a:xfrm>
            <a:off x="2103621" y="6375679"/>
            <a:ext cx="3482179" cy="345796"/>
          </a:xfrm>
        </p:spPr>
        <p:txBody>
          <a:body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7" name="Slide Number Placeholder 6"/>
          <p:cNvSpPr>
            <a:spLocks noGrp="1"/>
          </p:cNvSpPr>
          <p:nvPr>
            <p:ph type="sldNum" sz="quarter" idx="12"/>
          </p:nvPr>
        </p:nvSpPr>
        <p:spPr>
          <a:xfrm>
            <a:off x="5691015" y="6375679"/>
            <a:ext cx="1232456" cy="345796"/>
          </a:xfrm>
        </p:spPr>
        <p:txBody>
          <a:body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8" name="Rectangle 7"/>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xmlns="" val="271849870"/>
      </p:ext>
    </p:extLst>
  </p:cSld>
  <p:clrMapOvr>
    <a:masterClrMapping/>
  </p:clrMapOvr>
  <p:extLst>
    <p:ext uri="{DCECCB84-F9BA-43D5-87BE-67443E8EF086}">
      <p15:sldGuideLst xmlns:p15="http://schemas.microsoft.com/office/powerpoint/2012/main" xmlns="">
        <p15:guide id="1" orient="horz" pos="696">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5" y="2"/>
            <a:ext cx="7355585" cy="685799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TW" altLang="en-US"/>
              <a:t>按一下圖示以新增圖片</a:t>
            </a:r>
            <a:endParaRPr lang="en-US" dirty="0"/>
          </a:p>
        </p:txBody>
      </p:sp>
      <p:sp>
        <p:nvSpPr>
          <p:cNvPr id="11" name="Freeform 11"/>
          <p:cNvSpPr/>
          <p:nvPr/>
        </p:nvSpPr>
        <p:spPr bwMode="auto">
          <a:xfrm>
            <a:off x="7389813"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4" y="457200"/>
            <a:ext cx="3092117" cy="1196670"/>
          </a:xfrm>
        </p:spPr>
        <p:txBody>
          <a:bodyPr anchor="b">
            <a:normAutofit/>
          </a:bodyPr>
          <a:lstStyle>
            <a:lvl1pPr>
              <a:lnSpc>
                <a:spcPct val="100000"/>
              </a:lnSpc>
              <a:defRPr sz="1800" b="1" i="0" spc="225" baseline="0">
                <a:solidFill>
                  <a:schemeClr val="accent1"/>
                </a:solidFill>
                <a:latin typeface="+mn-lt"/>
              </a:defRPr>
            </a:lvl1pPr>
          </a:lstStyle>
          <a:p>
            <a:r>
              <a:rPr lang="zh-TW" altLang="en-US"/>
              <a:t>按一下以編輯母片標題樣式</a:t>
            </a:r>
            <a:endParaRPr lang="en-US" dirty="0"/>
          </a:p>
        </p:txBody>
      </p:sp>
      <p:sp>
        <p:nvSpPr>
          <p:cNvPr id="4" name="Text Placeholder 3"/>
          <p:cNvSpPr>
            <a:spLocks noGrp="1"/>
          </p:cNvSpPr>
          <p:nvPr>
            <p:ph type="body" sz="half" idx="2"/>
          </p:nvPr>
        </p:nvSpPr>
        <p:spPr>
          <a:xfrm>
            <a:off x="8337884" y="1741336"/>
            <a:ext cx="3092117" cy="4164164"/>
          </a:xfrm>
        </p:spPr>
        <p:txBody>
          <a:bodyPr>
            <a:normAutofit/>
          </a:bodyPr>
          <a:lstStyle>
            <a:lvl1pPr marL="0" indent="0">
              <a:lnSpc>
                <a:spcPct val="110000"/>
              </a:lnSpc>
              <a:spcBef>
                <a:spcPts val="1200"/>
              </a:spcBef>
              <a:buNone/>
              <a:defRPr sz="1400" baseline="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TW" altLang="en-US"/>
              <a:t>編輯母片文字樣式</a:t>
            </a:r>
          </a:p>
        </p:txBody>
      </p:sp>
      <p:sp>
        <p:nvSpPr>
          <p:cNvPr id="5" name="Date Placeholder 4"/>
          <p:cNvSpPr>
            <a:spLocks noGrp="1"/>
          </p:cNvSpPr>
          <p:nvPr>
            <p:ph type="dt" sz="half" idx="10"/>
          </p:nvPr>
        </p:nvSpPr>
        <p:spPr>
          <a:xfrm>
            <a:off x="765951" y="6375679"/>
            <a:ext cx="1232456" cy="348462"/>
          </a:xfrm>
        </p:spPr>
        <p:txBody>
          <a:body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2021/3/6</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6" name="Footer Placeholder 5"/>
          <p:cNvSpPr>
            <a:spLocks noGrp="1"/>
          </p:cNvSpPr>
          <p:nvPr>
            <p:ph type="ftr" sz="quarter" idx="11"/>
          </p:nvPr>
        </p:nvSpPr>
        <p:spPr>
          <a:xfrm>
            <a:off x="2103621" y="6375679"/>
            <a:ext cx="3482179" cy="345796"/>
          </a:xfrm>
        </p:spPr>
        <p:txBody>
          <a:body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7" name="Slide Number Placeholder 6"/>
          <p:cNvSpPr>
            <a:spLocks noGrp="1"/>
          </p:cNvSpPr>
          <p:nvPr>
            <p:ph type="sldNum" sz="quarter" idx="12"/>
          </p:nvPr>
        </p:nvSpPr>
        <p:spPr>
          <a:xfrm>
            <a:off x="5674871" y="6375679"/>
            <a:ext cx="1263280" cy="345796"/>
          </a:xfrm>
        </p:spPr>
        <p:txBody>
          <a:body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13" name="Rectangle 12"/>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xmlns="" val="428427729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Vertical Text Placeholder 2"/>
          <p:cNvSpPr>
            <a:spLocks noGrp="1"/>
          </p:cNvSpPr>
          <p:nvPr>
            <p:ph type="body" orient="vert" idx="1"/>
          </p:nvPr>
        </p:nvSpPr>
        <p:spPr/>
        <p:txBody>
          <a:bodyPr vert="eaVert"/>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2021/3/6</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5" name="Footer Placeholder 4"/>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6" name="Slide Number Placeholder 5"/>
          <p:cNvSpPr>
            <a:spLocks noGrp="1"/>
          </p:cNvSpPr>
          <p:nvPr>
            <p:ph type="sldNum" sz="quarter" idx="12"/>
          </p:nvPr>
        </p:nvSpPr>
        <p:spPr/>
        <p:txBody>
          <a:body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Tree>
    <p:extLst>
      <p:ext uri="{BB962C8B-B14F-4D97-AF65-F5344CB8AC3E}">
        <p14:creationId xmlns:p14="http://schemas.microsoft.com/office/powerpoint/2010/main" xmlns="" val="232395033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95882" y="382386"/>
            <a:ext cx="2362573" cy="5600404"/>
          </a:xfrm>
        </p:spPr>
        <p:txBody>
          <a:bodyPr vert="eaVert"/>
          <a:lstStyle/>
          <a:p>
            <a:r>
              <a:rPr lang="zh-TW" altLang="en-US"/>
              <a:t>按一下以編輯母片標題樣式</a:t>
            </a:r>
            <a:endParaRPr lang="en-US" dirty="0"/>
          </a:p>
        </p:txBody>
      </p:sp>
      <p:sp>
        <p:nvSpPr>
          <p:cNvPr id="3" name="Vertical Text Placeholder 2"/>
          <p:cNvSpPr>
            <a:spLocks noGrp="1"/>
          </p:cNvSpPr>
          <p:nvPr>
            <p:ph type="body" orient="vert" idx="1"/>
          </p:nvPr>
        </p:nvSpPr>
        <p:spPr>
          <a:xfrm>
            <a:off x="1257299" y="382386"/>
            <a:ext cx="7746023" cy="5600404"/>
          </a:xfrm>
        </p:spPr>
        <p:txBody>
          <a:bodyPr vert="eaVert"/>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2021/3/6</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5" name="Footer Placeholder 4"/>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6" name="Slide Number Placeholder 5"/>
          <p:cNvSpPr>
            <a:spLocks noGrp="1"/>
          </p:cNvSpPr>
          <p:nvPr>
            <p:ph type="sldNum" sz="quarter" idx="12"/>
          </p:nvPr>
        </p:nvSpPr>
        <p:spPr/>
        <p:txBody>
          <a:body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Tree>
    <p:extLst>
      <p:ext uri="{BB962C8B-B14F-4D97-AF65-F5344CB8AC3E}">
        <p14:creationId xmlns:p14="http://schemas.microsoft.com/office/powerpoint/2010/main" xmlns="" val="357554506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914400" y="2130426"/>
            <a:ext cx="10363200" cy="1470025"/>
          </a:xfrm>
        </p:spPr>
        <p:txBody>
          <a:bodyPr>
            <a:normAutofit/>
          </a:bodyPr>
          <a:lstStyle>
            <a:lvl1pPr>
              <a:defRPr sz="4400" b="1">
                <a:solidFill>
                  <a:schemeClr val="tx2">
                    <a:lumMod val="75000"/>
                  </a:schemeClr>
                </a:solidFill>
                <a:latin typeface="微軟正黑體" panose="020B0604030504040204" pitchFamily="34" charset="-120"/>
                <a:ea typeface="微軟正黑體" panose="020B0604030504040204" pitchFamily="34" charset="-120"/>
              </a:defRPr>
            </a:lvl1pPr>
          </a:lstStyle>
          <a:p>
            <a:r>
              <a:rPr lang="zh-TW" altLang="en-US"/>
              <a:t>按一下以編輯母片標題樣式</a:t>
            </a:r>
            <a:endParaRPr lang="zh-TW" altLang="en-US" dirty="0"/>
          </a:p>
        </p:txBody>
      </p:sp>
      <p:sp>
        <p:nvSpPr>
          <p:cNvPr id="3" name="副標題 2"/>
          <p:cNvSpPr>
            <a:spLocks noGrp="1"/>
          </p:cNvSpPr>
          <p:nvPr>
            <p:ph type="subTitle" idx="1"/>
          </p:nvPr>
        </p:nvSpPr>
        <p:spPr>
          <a:xfrm>
            <a:off x="1828800" y="3886200"/>
            <a:ext cx="8534400" cy="1752600"/>
          </a:xfrm>
        </p:spPr>
        <p:txBody>
          <a:bodyPr/>
          <a:lstStyle>
            <a:lvl1pPr marL="0" indent="0" algn="ctr">
              <a:buNone/>
              <a:defRPr baseline="0">
                <a:solidFill>
                  <a:schemeClr val="tx1">
                    <a:tint val="75000"/>
                  </a:schemeClr>
                </a:solidFill>
                <a:latin typeface="Arial Black" panose="020B0A04020102020204" pitchFamily="34" charset="0"/>
                <a:ea typeface="標楷體" panose="03000509000000000000" pitchFamily="65" charset="-12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a:t>按一下以編輯母片副標題樣式</a:t>
            </a:r>
            <a:endParaRPr lang="zh-TW" altLang="en-US" dirty="0"/>
          </a:p>
        </p:txBody>
      </p:sp>
      <p:sp>
        <p:nvSpPr>
          <p:cNvPr id="4" name="日期版面配置區 3"/>
          <p:cNvSpPr>
            <a:spLocks noGrp="1"/>
          </p:cNvSpPr>
          <p:nvPr>
            <p:ph type="dt" sz="half" idx="10"/>
          </p:nvPr>
        </p:nvSpPr>
        <p:spPr/>
        <p:txBody>
          <a:bodyPr/>
          <a:lstStyle/>
          <a:p>
            <a:pPr eaLnBrk="1" fontAlgn="auto" hangingPunct="1">
              <a:spcBef>
                <a:spcPts val="0"/>
              </a:spcBef>
              <a:spcAft>
                <a:spcPts val="0"/>
              </a:spcAft>
            </a:pPr>
            <a:fld id="{20FACA19-B544-4ED9-8BC1-CC07DF570886}" type="datetimeFigureOut">
              <a:rPr kumimoji="0" lang="zh-TW" altLang="en-US" smtClean="0">
                <a:solidFill>
                  <a:prstClr val="black">
                    <a:tint val="75000"/>
                  </a:prstClr>
                </a:solidFill>
                <a:latin typeface="Times New Roman"/>
                <a:ea typeface="標楷體"/>
              </a:rPr>
              <a:pPr eaLnBrk="1" fontAlgn="auto" hangingPunct="1">
                <a:spcBef>
                  <a:spcPts val="0"/>
                </a:spcBef>
                <a:spcAft>
                  <a:spcPts val="0"/>
                </a:spcAft>
              </a:pPr>
              <a:t>2021/3/6</a:t>
            </a:fld>
            <a:endParaRPr kumimoji="0" lang="zh-TW" altLang="en-US">
              <a:solidFill>
                <a:prstClr val="black">
                  <a:tint val="75000"/>
                </a:prstClr>
              </a:solidFill>
              <a:latin typeface="Times New Roman"/>
              <a:ea typeface="標楷體"/>
            </a:endParaRPr>
          </a:p>
        </p:txBody>
      </p:sp>
      <p:sp>
        <p:nvSpPr>
          <p:cNvPr id="5" name="頁尾版面配置區 4"/>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Times New Roman"/>
              <a:ea typeface="標楷體"/>
            </a:endParaRPr>
          </a:p>
        </p:txBody>
      </p:sp>
      <p:sp>
        <p:nvSpPr>
          <p:cNvPr id="6" name="投影片編號版面配置區 5"/>
          <p:cNvSpPr>
            <a:spLocks noGrp="1"/>
          </p:cNvSpPr>
          <p:nvPr>
            <p:ph type="sldNum" sz="quarter" idx="12"/>
          </p:nvPr>
        </p:nvSpPr>
        <p:spPr/>
        <p:txBody>
          <a:bodyPr/>
          <a:lstStyle/>
          <a:p>
            <a:pPr eaLnBrk="1" fontAlgn="auto" hangingPunct="1">
              <a:spcBef>
                <a:spcPts val="0"/>
              </a:spcBef>
              <a:spcAft>
                <a:spcPts val="0"/>
              </a:spcAft>
            </a:pPr>
            <a:fld id="{55D26385-5915-4D3F-8F49-F30EBFAED118}" type="slidenum">
              <a:rPr kumimoji="0" lang="zh-TW" altLang="en-US" smtClean="0">
                <a:solidFill>
                  <a:prstClr val="black">
                    <a:tint val="75000"/>
                  </a:prstClr>
                </a:solidFill>
                <a:latin typeface="Times New Roman"/>
                <a:ea typeface="標楷體"/>
              </a:rPr>
              <a:pPr eaLnBrk="1" fontAlgn="auto" hangingPunct="1">
                <a:spcBef>
                  <a:spcPts val="0"/>
                </a:spcBef>
                <a:spcAft>
                  <a:spcPts val="0"/>
                </a:spcAft>
              </a:pPr>
              <a:t>‹#›</a:t>
            </a:fld>
            <a:endParaRPr kumimoji="0" lang="zh-TW" altLang="en-US">
              <a:solidFill>
                <a:prstClr val="black">
                  <a:tint val="75000"/>
                </a:prstClr>
              </a:solidFill>
              <a:latin typeface="Times New Roman"/>
              <a:ea typeface="標楷體"/>
            </a:endParaRPr>
          </a:p>
        </p:txBody>
      </p:sp>
    </p:spTree>
    <p:extLst>
      <p:ext uri="{BB962C8B-B14F-4D97-AF65-F5344CB8AC3E}">
        <p14:creationId xmlns:p14="http://schemas.microsoft.com/office/powerpoint/2010/main" xmlns="" val="415566894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b="1" baseline="0">
                <a:solidFill>
                  <a:schemeClr val="accent1">
                    <a:lumMod val="75000"/>
                  </a:schemeClr>
                </a:solidFill>
                <a:latin typeface="Goudy Old Style" panose="02020502050305020303" pitchFamily="18" charset="0"/>
                <a:ea typeface="微軟正黑體" panose="020B0604030504040204" pitchFamily="34" charset="-120"/>
              </a:defRPr>
            </a:lvl1pPr>
          </a:lstStyle>
          <a:p>
            <a:r>
              <a:rPr lang="zh-TW" altLang="en-US"/>
              <a:t>按一下以編輯母片標題樣式</a:t>
            </a:r>
            <a:endParaRPr lang="zh-TW" altLang="en-US" dirty="0"/>
          </a:p>
        </p:txBody>
      </p:sp>
      <p:sp>
        <p:nvSpPr>
          <p:cNvPr id="3" name="內容版面配置區 2"/>
          <p:cNvSpPr>
            <a:spLocks noGrp="1"/>
          </p:cNvSpPr>
          <p:nvPr>
            <p:ph idx="1"/>
          </p:nvPr>
        </p:nvSpPr>
        <p:spPr/>
        <p:txBody>
          <a:bodyPr/>
          <a:lstStyle>
            <a:lvl1pPr marL="342900" indent="-342900">
              <a:buClr>
                <a:schemeClr val="accent6">
                  <a:lumMod val="75000"/>
                </a:schemeClr>
              </a:buClr>
              <a:buFont typeface="Times New Roman" panose="02020603050405020304" pitchFamily="18" charset="0"/>
              <a:buChar char="►"/>
              <a:defRPr baseline="0">
                <a:latin typeface="Times New Roman" panose="02020603050405020304" pitchFamily="18" charset="0"/>
                <a:ea typeface="標楷體" panose="03000509000000000000" pitchFamily="65" charset="-120"/>
              </a:defRPr>
            </a:lvl1pPr>
            <a:lvl2pPr marL="742950" indent="-285750">
              <a:buClr>
                <a:schemeClr val="accent6">
                  <a:lumMod val="75000"/>
                </a:schemeClr>
              </a:buClr>
              <a:buFont typeface="Wingdings" panose="05000000000000000000" pitchFamily="2" charset="2"/>
              <a:buChar char="l"/>
              <a:defRPr baseline="0">
                <a:latin typeface="Times New Roman" panose="02020603050405020304" pitchFamily="18" charset="0"/>
                <a:ea typeface="標楷體" panose="03000509000000000000" pitchFamily="65" charset="-120"/>
              </a:defRPr>
            </a:lvl2pPr>
            <a:lvl3pPr marL="1143000" indent="-228600">
              <a:buClr>
                <a:schemeClr val="accent6">
                  <a:lumMod val="75000"/>
                </a:schemeClr>
              </a:buClr>
              <a:buFont typeface="Wingdings" panose="05000000000000000000" pitchFamily="2" charset="2"/>
              <a:buChar char="n"/>
              <a:defRPr baseline="0">
                <a:latin typeface="Times New Roman" panose="02020603050405020304" pitchFamily="18" charset="0"/>
                <a:ea typeface="標楷體" panose="03000509000000000000" pitchFamily="65" charset="-120"/>
              </a:defRPr>
            </a:lvl3pPr>
            <a:lvl4pPr marL="1600200" indent="-228600">
              <a:buClr>
                <a:schemeClr val="accent6">
                  <a:lumMod val="75000"/>
                </a:schemeClr>
              </a:buClr>
              <a:buFont typeface="Wingdings" panose="05000000000000000000" pitchFamily="2" charset="2"/>
              <a:buChar char="Ø"/>
              <a:defRPr baseline="0">
                <a:latin typeface="Times New Roman" panose="02020603050405020304" pitchFamily="18" charset="0"/>
                <a:ea typeface="標楷體" panose="03000509000000000000" pitchFamily="65" charset="-120"/>
              </a:defRPr>
            </a:lvl4pPr>
            <a:lvl5pPr marL="2057400" indent="-228600">
              <a:buClr>
                <a:schemeClr val="accent6">
                  <a:lumMod val="75000"/>
                </a:schemeClr>
              </a:buClr>
              <a:buFont typeface="Wingdings" panose="05000000000000000000" pitchFamily="2" charset="2"/>
              <a:buChar char="ü"/>
              <a:defRPr baseline="0">
                <a:latin typeface="Times New Roman" panose="02020603050405020304" pitchFamily="18" charset="0"/>
                <a:ea typeface="標楷體" panose="03000509000000000000" pitchFamily="65" charset="-120"/>
              </a:defRPr>
            </a:lvl5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TW" altLang="en-US" dirty="0"/>
          </a:p>
        </p:txBody>
      </p:sp>
      <p:sp>
        <p:nvSpPr>
          <p:cNvPr id="4" name="日期版面配置區 3"/>
          <p:cNvSpPr>
            <a:spLocks noGrp="1"/>
          </p:cNvSpPr>
          <p:nvPr>
            <p:ph type="dt" sz="half" idx="10"/>
          </p:nvPr>
        </p:nvSpPr>
        <p:spPr/>
        <p:txBody>
          <a:bodyPr/>
          <a:lstStyle/>
          <a:p>
            <a:pPr eaLnBrk="1" fontAlgn="auto" hangingPunct="1">
              <a:spcBef>
                <a:spcPts val="0"/>
              </a:spcBef>
              <a:spcAft>
                <a:spcPts val="0"/>
              </a:spcAft>
            </a:pPr>
            <a:fld id="{20FACA19-B544-4ED9-8BC1-CC07DF570886}" type="datetimeFigureOut">
              <a:rPr kumimoji="0" lang="zh-TW" altLang="en-US" smtClean="0">
                <a:solidFill>
                  <a:prstClr val="black">
                    <a:tint val="75000"/>
                  </a:prstClr>
                </a:solidFill>
                <a:latin typeface="Times New Roman"/>
                <a:ea typeface="標楷體"/>
              </a:rPr>
              <a:pPr eaLnBrk="1" fontAlgn="auto" hangingPunct="1">
                <a:spcBef>
                  <a:spcPts val="0"/>
                </a:spcBef>
                <a:spcAft>
                  <a:spcPts val="0"/>
                </a:spcAft>
              </a:pPr>
              <a:t>2021/3/6</a:t>
            </a:fld>
            <a:endParaRPr kumimoji="0" lang="zh-TW" altLang="en-US">
              <a:solidFill>
                <a:prstClr val="black">
                  <a:tint val="75000"/>
                </a:prstClr>
              </a:solidFill>
              <a:latin typeface="Times New Roman"/>
              <a:ea typeface="標楷體"/>
            </a:endParaRPr>
          </a:p>
        </p:txBody>
      </p:sp>
      <p:sp>
        <p:nvSpPr>
          <p:cNvPr id="5" name="頁尾版面配置區 4"/>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Times New Roman"/>
              <a:ea typeface="標楷體"/>
            </a:endParaRPr>
          </a:p>
        </p:txBody>
      </p:sp>
      <p:sp>
        <p:nvSpPr>
          <p:cNvPr id="6" name="投影片編號版面配置區 5"/>
          <p:cNvSpPr>
            <a:spLocks noGrp="1"/>
          </p:cNvSpPr>
          <p:nvPr>
            <p:ph type="sldNum" sz="quarter" idx="12"/>
          </p:nvPr>
        </p:nvSpPr>
        <p:spPr/>
        <p:txBody>
          <a:bodyPr/>
          <a:lstStyle/>
          <a:p>
            <a:pPr eaLnBrk="1" fontAlgn="auto" hangingPunct="1">
              <a:spcBef>
                <a:spcPts val="0"/>
              </a:spcBef>
              <a:spcAft>
                <a:spcPts val="0"/>
              </a:spcAft>
            </a:pPr>
            <a:fld id="{55D26385-5915-4D3F-8F49-F30EBFAED118}" type="slidenum">
              <a:rPr kumimoji="0" lang="zh-TW" altLang="en-US" smtClean="0">
                <a:solidFill>
                  <a:prstClr val="black">
                    <a:tint val="75000"/>
                  </a:prstClr>
                </a:solidFill>
                <a:latin typeface="Times New Roman"/>
                <a:ea typeface="標楷體"/>
              </a:rPr>
              <a:pPr eaLnBrk="1" fontAlgn="auto" hangingPunct="1">
                <a:spcBef>
                  <a:spcPts val="0"/>
                </a:spcBef>
                <a:spcAft>
                  <a:spcPts val="0"/>
                </a:spcAft>
              </a:pPr>
              <a:t>‹#›</a:t>
            </a:fld>
            <a:endParaRPr kumimoji="0" lang="zh-TW" altLang="en-US">
              <a:solidFill>
                <a:prstClr val="black">
                  <a:tint val="75000"/>
                </a:prstClr>
              </a:solidFill>
              <a:latin typeface="Times New Roman"/>
              <a:ea typeface="標楷體"/>
            </a:endParaRPr>
          </a:p>
        </p:txBody>
      </p:sp>
    </p:spTree>
    <p:extLst>
      <p:ext uri="{BB962C8B-B14F-4D97-AF65-F5344CB8AC3E}">
        <p14:creationId xmlns:p14="http://schemas.microsoft.com/office/powerpoint/2010/main" xmlns="" val="419931477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963084" y="4406901"/>
            <a:ext cx="10363200" cy="1362075"/>
          </a:xfrm>
        </p:spPr>
        <p:txBody>
          <a:bodyPr anchor="t"/>
          <a:lstStyle>
            <a:lvl1pPr algn="l">
              <a:defRPr sz="4000" b="1" cap="all"/>
            </a:lvl1pPr>
          </a:lstStyle>
          <a:p>
            <a:r>
              <a:rPr lang="zh-TW" altLang="en-US"/>
              <a:t>按一下以編輯母片標題樣式</a:t>
            </a:r>
          </a:p>
        </p:txBody>
      </p:sp>
      <p:sp>
        <p:nvSpPr>
          <p:cNvPr id="3" name="文字版面配置區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a:t>按一下以編輯母片文字樣式</a:t>
            </a:r>
          </a:p>
        </p:txBody>
      </p:sp>
      <p:sp>
        <p:nvSpPr>
          <p:cNvPr id="4" name="日期版面配置區 3"/>
          <p:cNvSpPr>
            <a:spLocks noGrp="1"/>
          </p:cNvSpPr>
          <p:nvPr>
            <p:ph type="dt" sz="half" idx="10"/>
          </p:nvPr>
        </p:nvSpPr>
        <p:spPr/>
        <p:txBody>
          <a:bodyPr/>
          <a:lstStyle/>
          <a:p>
            <a:pPr eaLnBrk="1" fontAlgn="auto" hangingPunct="1">
              <a:spcBef>
                <a:spcPts val="0"/>
              </a:spcBef>
              <a:spcAft>
                <a:spcPts val="0"/>
              </a:spcAft>
            </a:pPr>
            <a:fld id="{20FACA19-B544-4ED9-8BC1-CC07DF570886}" type="datetimeFigureOut">
              <a:rPr kumimoji="0" lang="zh-TW" altLang="en-US" smtClean="0">
                <a:solidFill>
                  <a:prstClr val="black">
                    <a:tint val="75000"/>
                  </a:prstClr>
                </a:solidFill>
                <a:latin typeface="Times New Roman"/>
                <a:ea typeface="標楷體"/>
              </a:rPr>
              <a:pPr eaLnBrk="1" fontAlgn="auto" hangingPunct="1">
                <a:spcBef>
                  <a:spcPts val="0"/>
                </a:spcBef>
                <a:spcAft>
                  <a:spcPts val="0"/>
                </a:spcAft>
              </a:pPr>
              <a:t>2021/3/6</a:t>
            </a:fld>
            <a:endParaRPr kumimoji="0" lang="zh-TW" altLang="en-US">
              <a:solidFill>
                <a:prstClr val="black">
                  <a:tint val="75000"/>
                </a:prstClr>
              </a:solidFill>
              <a:latin typeface="Times New Roman"/>
              <a:ea typeface="標楷體"/>
            </a:endParaRPr>
          </a:p>
        </p:txBody>
      </p:sp>
      <p:sp>
        <p:nvSpPr>
          <p:cNvPr id="5" name="頁尾版面配置區 4"/>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Times New Roman"/>
              <a:ea typeface="標楷體"/>
            </a:endParaRPr>
          </a:p>
        </p:txBody>
      </p:sp>
      <p:sp>
        <p:nvSpPr>
          <p:cNvPr id="6" name="投影片編號版面配置區 5"/>
          <p:cNvSpPr>
            <a:spLocks noGrp="1"/>
          </p:cNvSpPr>
          <p:nvPr>
            <p:ph type="sldNum" sz="quarter" idx="12"/>
          </p:nvPr>
        </p:nvSpPr>
        <p:spPr/>
        <p:txBody>
          <a:bodyPr/>
          <a:lstStyle/>
          <a:p>
            <a:pPr eaLnBrk="1" fontAlgn="auto" hangingPunct="1">
              <a:spcBef>
                <a:spcPts val="0"/>
              </a:spcBef>
              <a:spcAft>
                <a:spcPts val="0"/>
              </a:spcAft>
            </a:pPr>
            <a:fld id="{55D26385-5915-4D3F-8F49-F30EBFAED118}" type="slidenum">
              <a:rPr kumimoji="0" lang="zh-TW" altLang="en-US" smtClean="0">
                <a:solidFill>
                  <a:prstClr val="black">
                    <a:tint val="75000"/>
                  </a:prstClr>
                </a:solidFill>
                <a:latin typeface="Times New Roman"/>
                <a:ea typeface="標楷體"/>
              </a:rPr>
              <a:pPr eaLnBrk="1" fontAlgn="auto" hangingPunct="1">
                <a:spcBef>
                  <a:spcPts val="0"/>
                </a:spcBef>
                <a:spcAft>
                  <a:spcPts val="0"/>
                </a:spcAft>
              </a:pPr>
              <a:t>‹#›</a:t>
            </a:fld>
            <a:endParaRPr kumimoji="0" lang="zh-TW" altLang="en-US">
              <a:solidFill>
                <a:prstClr val="black">
                  <a:tint val="75000"/>
                </a:prstClr>
              </a:solidFill>
              <a:latin typeface="Times New Roman"/>
              <a:ea typeface="標楷體"/>
            </a:endParaRPr>
          </a:p>
        </p:txBody>
      </p:sp>
    </p:spTree>
    <p:extLst>
      <p:ext uri="{BB962C8B-B14F-4D97-AF65-F5344CB8AC3E}">
        <p14:creationId xmlns:p14="http://schemas.microsoft.com/office/powerpoint/2010/main" xmlns="" val="112914999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內容版面配置區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日期版面配置區 4"/>
          <p:cNvSpPr>
            <a:spLocks noGrp="1"/>
          </p:cNvSpPr>
          <p:nvPr>
            <p:ph type="dt" sz="half" idx="10"/>
          </p:nvPr>
        </p:nvSpPr>
        <p:spPr/>
        <p:txBody>
          <a:bodyPr/>
          <a:lstStyle/>
          <a:p>
            <a:pPr eaLnBrk="1" fontAlgn="auto" hangingPunct="1">
              <a:spcBef>
                <a:spcPts val="0"/>
              </a:spcBef>
              <a:spcAft>
                <a:spcPts val="0"/>
              </a:spcAft>
            </a:pPr>
            <a:fld id="{20FACA19-B544-4ED9-8BC1-CC07DF570886}" type="datetimeFigureOut">
              <a:rPr kumimoji="0" lang="zh-TW" altLang="en-US" smtClean="0">
                <a:solidFill>
                  <a:prstClr val="black">
                    <a:tint val="75000"/>
                  </a:prstClr>
                </a:solidFill>
                <a:latin typeface="Times New Roman"/>
                <a:ea typeface="標楷體"/>
              </a:rPr>
              <a:pPr eaLnBrk="1" fontAlgn="auto" hangingPunct="1">
                <a:spcBef>
                  <a:spcPts val="0"/>
                </a:spcBef>
                <a:spcAft>
                  <a:spcPts val="0"/>
                </a:spcAft>
              </a:pPr>
              <a:t>2021/3/6</a:t>
            </a:fld>
            <a:endParaRPr kumimoji="0" lang="zh-TW" altLang="en-US">
              <a:solidFill>
                <a:prstClr val="black">
                  <a:tint val="75000"/>
                </a:prstClr>
              </a:solidFill>
              <a:latin typeface="Times New Roman"/>
              <a:ea typeface="標楷體"/>
            </a:endParaRPr>
          </a:p>
        </p:txBody>
      </p:sp>
      <p:sp>
        <p:nvSpPr>
          <p:cNvPr id="6" name="頁尾版面配置區 5"/>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Times New Roman"/>
              <a:ea typeface="標楷體"/>
            </a:endParaRPr>
          </a:p>
        </p:txBody>
      </p:sp>
      <p:sp>
        <p:nvSpPr>
          <p:cNvPr id="7" name="投影片編號版面配置區 6"/>
          <p:cNvSpPr>
            <a:spLocks noGrp="1"/>
          </p:cNvSpPr>
          <p:nvPr>
            <p:ph type="sldNum" sz="quarter" idx="12"/>
          </p:nvPr>
        </p:nvSpPr>
        <p:spPr/>
        <p:txBody>
          <a:bodyPr/>
          <a:lstStyle/>
          <a:p>
            <a:pPr eaLnBrk="1" fontAlgn="auto" hangingPunct="1">
              <a:spcBef>
                <a:spcPts val="0"/>
              </a:spcBef>
              <a:spcAft>
                <a:spcPts val="0"/>
              </a:spcAft>
            </a:pPr>
            <a:fld id="{55D26385-5915-4D3F-8F49-F30EBFAED118}" type="slidenum">
              <a:rPr kumimoji="0" lang="zh-TW" altLang="en-US" smtClean="0">
                <a:solidFill>
                  <a:prstClr val="black">
                    <a:tint val="75000"/>
                  </a:prstClr>
                </a:solidFill>
                <a:latin typeface="Times New Roman"/>
                <a:ea typeface="標楷體"/>
              </a:rPr>
              <a:pPr eaLnBrk="1" fontAlgn="auto" hangingPunct="1">
                <a:spcBef>
                  <a:spcPts val="0"/>
                </a:spcBef>
                <a:spcAft>
                  <a:spcPts val="0"/>
                </a:spcAft>
              </a:pPr>
              <a:t>‹#›</a:t>
            </a:fld>
            <a:endParaRPr kumimoji="0" lang="zh-TW" altLang="en-US">
              <a:solidFill>
                <a:prstClr val="black">
                  <a:tint val="75000"/>
                </a:prstClr>
              </a:solidFill>
              <a:latin typeface="Times New Roman"/>
              <a:ea typeface="標楷體"/>
            </a:endParaRPr>
          </a:p>
        </p:txBody>
      </p:sp>
    </p:spTree>
    <p:extLst>
      <p:ext uri="{BB962C8B-B14F-4D97-AF65-F5344CB8AC3E}">
        <p14:creationId xmlns:p14="http://schemas.microsoft.com/office/powerpoint/2010/main" xmlns="" val="4306613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a:t>按一下以編輯母片標題樣式</a:t>
            </a:r>
          </a:p>
        </p:txBody>
      </p:sp>
      <p:sp>
        <p:nvSpPr>
          <p:cNvPr id="3" name="文字版面配置區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4" name="內容版面配置區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文字版面配置區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6" name="內容版面配置區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7" name="日期版面配置區 6"/>
          <p:cNvSpPr>
            <a:spLocks noGrp="1"/>
          </p:cNvSpPr>
          <p:nvPr>
            <p:ph type="dt" sz="half" idx="10"/>
          </p:nvPr>
        </p:nvSpPr>
        <p:spPr/>
        <p:txBody>
          <a:bodyPr/>
          <a:lstStyle/>
          <a:p>
            <a:pPr eaLnBrk="1" fontAlgn="auto" hangingPunct="1">
              <a:spcBef>
                <a:spcPts val="0"/>
              </a:spcBef>
              <a:spcAft>
                <a:spcPts val="0"/>
              </a:spcAft>
            </a:pPr>
            <a:fld id="{20FACA19-B544-4ED9-8BC1-CC07DF570886}" type="datetimeFigureOut">
              <a:rPr kumimoji="0" lang="zh-TW" altLang="en-US" smtClean="0">
                <a:solidFill>
                  <a:prstClr val="black">
                    <a:tint val="75000"/>
                  </a:prstClr>
                </a:solidFill>
                <a:latin typeface="Times New Roman"/>
                <a:ea typeface="標楷體"/>
              </a:rPr>
              <a:pPr eaLnBrk="1" fontAlgn="auto" hangingPunct="1">
                <a:spcBef>
                  <a:spcPts val="0"/>
                </a:spcBef>
                <a:spcAft>
                  <a:spcPts val="0"/>
                </a:spcAft>
              </a:pPr>
              <a:t>2021/3/6</a:t>
            </a:fld>
            <a:endParaRPr kumimoji="0" lang="zh-TW" altLang="en-US">
              <a:solidFill>
                <a:prstClr val="black">
                  <a:tint val="75000"/>
                </a:prstClr>
              </a:solidFill>
              <a:latin typeface="Times New Roman"/>
              <a:ea typeface="標楷體"/>
            </a:endParaRPr>
          </a:p>
        </p:txBody>
      </p:sp>
      <p:sp>
        <p:nvSpPr>
          <p:cNvPr id="8" name="頁尾版面配置區 7"/>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Times New Roman"/>
              <a:ea typeface="標楷體"/>
            </a:endParaRPr>
          </a:p>
        </p:txBody>
      </p:sp>
      <p:sp>
        <p:nvSpPr>
          <p:cNvPr id="9" name="投影片編號版面配置區 8"/>
          <p:cNvSpPr>
            <a:spLocks noGrp="1"/>
          </p:cNvSpPr>
          <p:nvPr>
            <p:ph type="sldNum" sz="quarter" idx="12"/>
          </p:nvPr>
        </p:nvSpPr>
        <p:spPr/>
        <p:txBody>
          <a:bodyPr/>
          <a:lstStyle/>
          <a:p>
            <a:pPr eaLnBrk="1" fontAlgn="auto" hangingPunct="1">
              <a:spcBef>
                <a:spcPts val="0"/>
              </a:spcBef>
              <a:spcAft>
                <a:spcPts val="0"/>
              </a:spcAft>
            </a:pPr>
            <a:fld id="{55D26385-5915-4D3F-8F49-F30EBFAED118}" type="slidenum">
              <a:rPr kumimoji="0" lang="zh-TW" altLang="en-US" smtClean="0">
                <a:solidFill>
                  <a:prstClr val="black">
                    <a:tint val="75000"/>
                  </a:prstClr>
                </a:solidFill>
                <a:latin typeface="Times New Roman"/>
                <a:ea typeface="標楷體"/>
              </a:rPr>
              <a:pPr eaLnBrk="1" fontAlgn="auto" hangingPunct="1">
                <a:spcBef>
                  <a:spcPts val="0"/>
                </a:spcBef>
                <a:spcAft>
                  <a:spcPts val="0"/>
                </a:spcAft>
              </a:pPr>
              <a:t>‹#›</a:t>
            </a:fld>
            <a:endParaRPr kumimoji="0" lang="zh-TW" altLang="en-US">
              <a:solidFill>
                <a:prstClr val="black">
                  <a:tint val="75000"/>
                </a:prstClr>
              </a:solidFill>
              <a:latin typeface="Times New Roman"/>
              <a:ea typeface="標楷體"/>
            </a:endParaRPr>
          </a:p>
        </p:txBody>
      </p:sp>
    </p:spTree>
    <p:extLst>
      <p:ext uri="{BB962C8B-B14F-4D97-AF65-F5344CB8AC3E}">
        <p14:creationId xmlns:p14="http://schemas.microsoft.com/office/powerpoint/2010/main" xmlns="" val="242181366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日期版面配置區 2"/>
          <p:cNvSpPr>
            <a:spLocks noGrp="1"/>
          </p:cNvSpPr>
          <p:nvPr>
            <p:ph type="dt" sz="half" idx="10"/>
          </p:nvPr>
        </p:nvSpPr>
        <p:spPr/>
        <p:txBody>
          <a:bodyPr/>
          <a:lstStyle/>
          <a:p>
            <a:pPr eaLnBrk="1" fontAlgn="auto" hangingPunct="1">
              <a:spcBef>
                <a:spcPts val="0"/>
              </a:spcBef>
              <a:spcAft>
                <a:spcPts val="0"/>
              </a:spcAft>
            </a:pPr>
            <a:fld id="{20FACA19-B544-4ED9-8BC1-CC07DF570886}" type="datetimeFigureOut">
              <a:rPr kumimoji="0" lang="zh-TW" altLang="en-US" smtClean="0">
                <a:solidFill>
                  <a:prstClr val="black">
                    <a:tint val="75000"/>
                  </a:prstClr>
                </a:solidFill>
                <a:latin typeface="Times New Roman"/>
                <a:ea typeface="標楷體"/>
              </a:rPr>
              <a:pPr eaLnBrk="1" fontAlgn="auto" hangingPunct="1">
                <a:spcBef>
                  <a:spcPts val="0"/>
                </a:spcBef>
                <a:spcAft>
                  <a:spcPts val="0"/>
                </a:spcAft>
              </a:pPr>
              <a:t>2021/3/6</a:t>
            </a:fld>
            <a:endParaRPr kumimoji="0" lang="zh-TW" altLang="en-US">
              <a:solidFill>
                <a:prstClr val="black">
                  <a:tint val="75000"/>
                </a:prstClr>
              </a:solidFill>
              <a:latin typeface="Times New Roman"/>
              <a:ea typeface="標楷體"/>
            </a:endParaRPr>
          </a:p>
        </p:txBody>
      </p:sp>
      <p:sp>
        <p:nvSpPr>
          <p:cNvPr id="4" name="頁尾版面配置區 3"/>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Times New Roman"/>
              <a:ea typeface="標楷體"/>
            </a:endParaRPr>
          </a:p>
        </p:txBody>
      </p:sp>
      <p:sp>
        <p:nvSpPr>
          <p:cNvPr id="5" name="投影片編號版面配置區 4"/>
          <p:cNvSpPr>
            <a:spLocks noGrp="1"/>
          </p:cNvSpPr>
          <p:nvPr>
            <p:ph type="sldNum" sz="quarter" idx="12"/>
          </p:nvPr>
        </p:nvSpPr>
        <p:spPr/>
        <p:txBody>
          <a:bodyPr/>
          <a:lstStyle/>
          <a:p>
            <a:pPr eaLnBrk="1" fontAlgn="auto" hangingPunct="1">
              <a:spcBef>
                <a:spcPts val="0"/>
              </a:spcBef>
              <a:spcAft>
                <a:spcPts val="0"/>
              </a:spcAft>
            </a:pPr>
            <a:fld id="{55D26385-5915-4D3F-8F49-F30EBFAED118}" type="slidenum">
              <a:rPr kumimoji="0" lang="zh-TW" altLang="en-US" smtClean="0">
                <a:solidFill>
                  <a:prstClr val="black">
                    <a:tint val="75000"/>
                  </a:prstClr>
                </a:solidFill>
                <a:latin typeface="Times New Roman"/>
                <a:ea typeface="標楷體"/>
              </a:rPr>
              <a:pPr eaLnBrk="1" fontAlgn="auto" hangingPunct="1">
                <a:spcBef>
                  <a:spcPts val="0"/>
                </a:spcBef>
                <a:spcAft>
                  <a:spcPts val="0"/>
                </a:spcAft>
              </a:pPr>
              <a:t>‹#›</a:t>
            </a:fld>
            <a:endParaRPr kumimoji="0" lang="zh-TW" altLang="en-US">
              <a:solidFill>
                <a:prstClr val="black">
                  <a:tint val="75000"/>
                </a:prstClr>
              </a:solidFill>
              <a:latin typeface="Times New Roman"/>
              <a:ea typeface="標楷體"/>
            </a:endParaRPr>
          </a:p>
        </p:txBody>
      </p:sp>
    </p:spTree>
    <p:extLst>
      <p:ext uri="{BB962C8B-B14F-4D97-AF65-F5344CB8AC3E}">
        <p14:creationId xmlns:p14="http://schemas.microsoft.com/office/powerpoint/2010/main" xmlns="" val="1749024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Picture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sz="3600"/>
            </a:lvl1pPr>
          </a:lstStyle>
          <a:p>
            <a:r>
              <a:rPr lang="en-US" dirty="0"/>
              <a:t>Click to edit Master title style</a:t>
            </a:r>
            <a:endParaRPr lang="en-GB" dirty="0"/>
          </a:p>
        </p:txBody>
      </p:sp>
      <p:sp>
        <p:nvSpPr>
          <p:cNvPr id="3" name="Content Placeholder 2"/>
          <p:cNvSpPr>
            <a:spLocks noGrp="1"/>
          </p:cNvSpPr>
          <p:nvPr>
            <p:ph idx="1"/>
          </p:nvPr>
        </p:nvSpPr>
        <p:spPr/>
        <p:txBody>
          <a:bodyPr/>
          <a:lstStyle>
            <a:lvl1pPr algn="l">
              <a:defRPr sz="2800">
                <a:solidFill>
                  <a:schemeClr val="bg1"/>
                </a:solidFill>
              </a:defRPr>
            </a:lvl1pPr>
            <a:lvl2pPr algn="l">
              <a:defRPr sz="2400">
                <a:solidFill>
                  <a:schemeClr val="bg1"/>
                </a:solidFill>
              </a:defRPr>
            </a:lvl2pPr>
            <a:lvl3pPr algn="l">
              <a:defRPr sz="2000">
                <a:solidFill>
                  <a:schemeClr val="bg1"/>
                </a:solidFill>
              </a:defRPr>
            </a:lvl3pPr>
            <a:lvl4pPr algn="l">
              <a:defRPr sz="1800">
                <a:solidFill>
                  <a:schemeClr val="bg1"/>
                </a:solidFill>
              </a:defRPr>
            </a:lvl4pPr>
            <a:lvl5pPr algn="l">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Rectangle 4"/>
          <p:cNvSpPr>
            <a:spLocks noGrp="1" noChangeArrowheads="1"/>
          </p:cNvSpPr>
          <p:nvPr>
            <p:ph type="dt" sz="half" idx="10"/>
          </p:nvPr>
        </p:nvSpPr>
        <p:spPr/>
        <p:txBody>
          <a:bodyPr/>
          <a:lstStyle>
            <a:lvl1pPr>
              <a:defRPr>
                <a:ea typeface="SimSun" panose="02010600030101010101" pitchFamily="2" charset="-122"/>
              </a:defRPr>
            </a:lvl1pPr>
          </a:lstStyle>
          <a:p>
            <a:pPr>
              <a:defRPr/>
            </a:pPr>
            <a:endParaRPr lang="en-GB"/>
          </a:p>
        </p:txBody>
      </p:sp>
      <p:sp>
        <p:nvSpPr>
          <p:cNvPr id="5" name="Rectangle 5"/>
          <p:cNvSpPr>
            <a:spLocks noGrp="1" noChangeArrowheads="1"/>
          </p:cNvSpPr>
          <p:nvPr>
            <p:ph type="ftr" sz="quarter" idx="11"/>
          </p:nvPr>
        </p:nvSpPr>
        <p:spPr/>
        <p:txBody>
          <a:bodyPr/>
          <a:lstStyle>
            <a:lvl1pPr>
              <a:defRPr>
                <a:ea typeface="SimSun" panose="02010600030101010101" pitchFamily="2" charset="-122"/>
              </a:defRPr>
            </a:lvl1pPr>
          </a:lstStyle>
          <a:p>
            <a:pPr>
              <a:defRPr/>
            </a:pPr>
            <a:endParaRPr lang="en-GB"/>
          </a:p>
        </p:txBody>
      </p:sp>
      <p:sp>
        <p:nvSpPr>
          <p:cNvPr id="6" name="Rectangle 6"/>
          <p:cNvSpPr>
            <a:spLocks noGrp="1" noChangeArrowheads="1"/>
          </p:cNvSpPr>
          <p:nvPr>
            <p:ph type="sldNum" sz="quarter" idx="12"/>
          </p:nvPr>
        </p:nvSpPr>
        <p:spPr/>
        <p:txBody>
          <a:bodyPr/>
          <a:lstStyle>
            <a:lvl1pPr>
              <a:defRPr/>
            </a:lvl1pPr>
          </a:lstStyle>
          <a:p>
            <a:pPr>
              <a:defRPr/>
            </a:pPr>
            <a:fld id="{92F18CA9-FD69-4EDB-951C-19A1AA354435}" type="slidenum">
              <a:rPr lang="en-GB" altLang="en-US"/>
              <a:pPr>
                <a:defRPr/>
              </a:pPr>
              <a:t>‹#›</a:t>
            </a:fld>
            <a:endParaRPr lang="en-GB" altLang="en-US"/>
          </a:p>
        </p:txBody>
      </p:sp>
    </p:spTree>
    <p:extLst>
      <p:ext uri="{BB962C8B-B14F-4D97-AF65-F5344CB8AC3E}">
        <p14:creationId xmlns:p14="http://schemas.microsoft.com/office/powerpoint/2010/main" xmlns="" val="324407193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pPr eaLnBrk="1" fontAlgn="auto" hangingPunct="1">
              <a:spcBef>
                <a:spcPts val="0"/>
              </a:spcBef>
              <a:spcAft>
                <a:spcPts val="0"/>
              </a:spcAft>
            </a:pPr>
            <a:fld id="{20FACA19-B544-4ED9-8BC1-CC07DF570886}" type="datetimeFigureOut">
              <a:rPr kumimoji="0" lang="zh-TW" altLang="en-US" smtClean="0">
                <a:solidFill>
                  <a:prstClr val="black">
                    <a:tint val="75000"/>
                  </a:prstClr>
                </a:solidFill>
                <a:latin typeface="Times New Roman"/>
                <a:ea typeface="標楷體"/>
              </a:rPr>
              <a:pPr eaLnBrk="1" fontAlgn="auto" hangingPunct="1">
                <a:spcBef>
                  <a:spcPts val="0"/>
                </a:spcBef>
                <a:spcAft>
                  <a:spcPts val="0"/>
                </a:spcAft>
              </a:pPr>
              <a:t>2021/3/6</a:t>
            </a:fld>
            <a:endParaRPr kumimoji="0" lang="zh-TW" altLang="en-US">
              <a:solidFill>
                <a:prstClr val="black">
                  <a:tint val="75000"/>
                </a:prstClr>
              </a:solidFill>
              <a:latin typeface="Times New Roman"/>
              <a:ea typeface="標楷體"/>
            </a:endParaRPr>
          </a:p>
        </p:txBody>
      </p:sp>
      <p:sp>
        <p:nvSpPr>
          <p:cNvPr id="3" name="頁尾版面配置區 2"/>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Times New Roman"/>
              <a:ea typeface="標楷體"/>
            </a:endParaRPr>
          </a:p>
        </p:txBody>
      </p:sp>
      <p:sp>
        <p:nvSpPr>
          <p:cNvPr id="4" name="投影片編號版面配置區 3"/>
          <p:cNvSpPr>
            <a:spLocks noGrp="1"/>
          </p:cNvSpPr>
          <p:nvPr>
            <p:ph type="sldNum" sz="quarter" idx="12"/>
          </p:nvPr>
        </p:nvSpPr>
        <p:spPr/>
        <p:txBody>
          <a:bodyPr/>
          <a:lstStyle/>
          <a:p>
            <a:pPr eaLnBrk="1" fontAlgn="auto" hangingPunct="1">
              <a:spcBef>
                <a:spcPts val="0"/>
              </a:spcBef>
              <a:spcAft>
                <a:spcPts val="0"/>
              </a:spcAft>
            </a:pPr>
            <a:fld id="{55D26385-5915-4D3F-8F49-F30EBFAED118}" type="slidenum">
              <a:rPr kumimoji="0" lang="zh-TW" altLang="en-US" smtClean="0">
                <a:solidFill>
                  <a:prstClr val="black">
                    <a:tint val="75000"/>
                  </a:prstClr>
                </a:solidFill>
                <a:latin typeface="Times New Roman"/>
                <a:ea typeface="標楷體"/>
              </a:rPr>
              <a:pPr eaLnBrk="1" fontAlgn="auto" hangingPunct="1">
                <a:spcBef>
                  <a:spcPts val="0"/>
                </a:spcBef>
                <a:spcAft>
                  <a:spcPts val="0"/>
                </a:spcAft>
              </a:pPr>
              <a:t>‹#›</a:t>
            </a:fld>
            <a:endParaRPr kumimoji="0" lang="zh-TW" altLang="en-US">
              <a:solidFill>
                <a:prstClr val="black">
                  <a:tint val="75000"/>
                </a:prstClr>
              </a:solidFill>
              <a:latin typeface="Times New Roman"/>
              <a:ea typeface="標楷體"/>
            </a:endParaRPr>
          </a:p>
        </p:txBody>
      </p:sp>
    </p:spTree>
    <p:extLst>
      <p:ext uri="{BB962C8B-B14F-4D97-AF65-F5344CB8AC3E}">
        <p14:creationId xmlns:p14="http://schemas.microsoft.com/office/powerpoint/2010/main" xmlns="" val="261819031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609601" y="273050"/>
            <a:ext cx="4011084" cy="1162050"/>
          </a:xfrm>
        </p:spPr>
        <p:txBody>
          <a:bodyPr anchor="b"/>
          <a:lstStyle>
            <a:lvl1pPr algn="l">
              <a:defRPr sz="2000" b="1"/>
            </a:lvl1pPr>
          </a:lstStyle>
          <a:p>
            <a:r>
              <a:rPr lang="zh-TW" altLang="en-US"/>
              <a:t>按一下以編輯母片標題樣式</a:t>
            </a:r>
          </a:p>
        </p:txBody>
      </p:sp>
      <p:sp>
        <p:nvSpPr>
          <p:cNvPr id="3" name="內容版面配置區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文字版面配置區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a:t>按一下以編輯母片文字樣式</a:t>
            </a:r>
          </a:p>
        </p:txBody>
      </p:sp>
      <p:sp>
        <p:nvSpPr>
          <p:cNvPr id="5" name="日期版面配置區 4"/>
          <p:cNvSpPr>
            <a:spLocks noGrp="1"/>
          </p:cNvSpPr>
          <p:nvPr>
            <p:ph type="dt" sz="half" idx="10"/>
          </p:nvPr>
        </p:nvSpPr>
        <p:spPr/>
        <p:txBody>
          <a:bodyPr/>
          <a:lstStyle/>
          <a:p>
            <a:pPr eaLnBrk="1" fontAlgn="auto" hangingPunct="1">
              <a:spcBef>
                <a:spcPts val="0"/>
              </a:spcBef>
              <a:spcAft>
                <a:spcPts val="0"/>
              </a:spcAft>
            </a:pPr>
            <a:fld id="{20FACA19-B544-4ED9-8BC1-CC07DF570886}" type="datetimeFigureOut">
              <a:rPr kumimoji="0" lang="zh-TW" altLang="en-US" smtClean="0">
                <a:solidFill>
                  <a:prstClr val="black">
                    <a:tint val="75000"/>
                  </a:prstClr>
                </a:solidFill>
                <a:latin typeface="Times New Roman"/>
                <a:ea typeface="標楷體"/>
              </a:rPr>
              <a:pPr eaLnBrk="1" fontAlgn="auto" hangingPunct="1">
                <a:spcBef>
                  <a:spcPts val="0"/>
                </a:spcBef>
                <a:spcAft>
                  <a:spcPts val="0"/>
                </a:spcAft>
              </a:pPr>
              <a:t>2021/3/6</a:t>
            </a:fld>
            <a:endParaRPr kumimoji="0" lang="zh-TW" altLang="en-US">
              <a:solidFill>
                <a:prstClr val="black">
                  <a:tint val="75000"/>
                </a:prstClr>
              </a:solidFill>
              <a:latin typeface="Times New Roman"/>
              <a:ea typeface="標楷體"/>
            </a:endParaRPr>
          </a:p>
        </p:txBody>
      </p:sp>
      <p:sp>
        <p:nvSpPr>
          <p:cNvPr id="6" name="頁尾版面配置區 5"/>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Times New Roman"/>
              <a:ea typeface="標楷體"/>
            </a:endParaRPr>
          </a:p>
        </p:txBody>
      </p:sp>
      <p:sp>
        <p:nvSpPr>
          <p:cNvPr id="7" name="投影片編號版面配置區 6"/>
          <p:cNvSpPr>
            <a:spLocks noGrp="1"/>
          </p:cNvSpPr>
          <p:nvPr>
            <p:ph type="sldNum" sz="quarter" idx="12"/>
          </p:nvPr>
        </p:nvSpPr>
        <p:spPr/>
        <p:txBody>
          <a:bodyPr/>
          <a:lstStyle/>
          <a:p>
            <a:pPr eaLnBrk="1" fontAlgn="auto" hangingPunct="1">
              <a:spcBef>
                <a:spcPts val="0"/>
              </a:spcBef>
              <a:spcAft>
                <a:spcPts val="0"/>
              </a:spcAft>
            </a:pPr>
            <a:fld id="{55D26385-5915-4D3F-8F49-F30EBFAED118}" type="slidenum">
              <a:rPr kumimoji="0" lang="zh-TW" altLang="en-US" smtClean="0">
                <a:solidFill>
                  <a:prstClr val="black">
                    <a:tint val="75000"/>
                  </a:prstClr>
                </a:solidFill>
                <a:latin typeface="Times New Roman"/>
                <a:ea typeface="標楷體"/>
              </a:rPr>
              <a:pPr eaLnBrk="1" fontAlgn="auto" hangingPunct="1">
                <a:spcBef>
                  <a:spcPts val="0"/>
                </a:spcBef>
                <a:spcAft>
                  <a:spcPts val="0"/>
                </a:spcAft>
              </a:pPr>
              <a:t>‹#›</a:t>
            </a:fld>
            <a:endParaRPr kumimoji="0" lang="zh-TW" altLang="en-US">
              <a:solidFill>
                <a:prstClr val="black">
                  <a:tint val="75000"/>
                </a:prstClr>
              </a:solidFill>
              <a:latin typeface="Times New Roman"/>
              <a:ea typeface="標楷體"/>
            </a:endParaRPr>
          </a:p>
        </p:txBody>
      </p:sp>
    </p:spTree>
    <p:extLst>
      <p:ext uri="{BB962C8B-B14F-4D97-AF65-F5344CB8AC3E}">
        <p14:creationId xmlns:p14="http://schemas.microsoft.com/office/powerpoint/2010/main" xmlns="" val="202227387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2389717" y="4800600"/>
            <a:ext cx="7315200" cy="566738"/>
          </a:xfrm>
        </p:spPr>
        <p:txBody>
          <a:bodyPr anchor="b"/>
          <a:lstStyle>
            <a:lvl1pPr algn="l">
              <a:defRPr sz="2000" b="1"/>
            </a:lvl1pPr>
          </a:lstStyle>
          <a:p>
            <a:r>
              <a:rPr lang="zh-TW" altLang="en-US"/>
              <a:t>按一下以編輯母片標題樣式</a:t>
            </a:r>
          </a:p>
        </p:txBody>
      </p:sp>
      <p:sp>
        <p:nvSpPr>
          <p:cNvPr id="3" name="圖片版面配置區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TW" altLang="en-US"/>
              <a:t>按一下圖示以新增圖片</a:t>
            </a:r>
          </a:p>
        </p:txBody>
      </p:sp>
      <p:sp>
        <p:nvSpPr>
          <p:cNvPr id="4" name="文字版面配置區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a:t>按一下以編輯母片文字樣式</a:t>
            </a:r>
          </a:p>
        </p:txBody>
      </p:sp>
      <p:sp>
        <p:nvSpPr>
          <p:cNvPr id="5" name="日期版面配置區 4"/>
          <p:cNvSpPr>
            <a:spLocks noGrp="1"/>
          </p:cNvSpPr>
          <p:nvPr>
            <p:ph type="dt" sz="half" idx="10"/>
          </p:nvPr>
        </p:nvSpPr>
        <p:spPr/>
        <p:txBody>
          <a:bodyPr/>
          <a:lstStyle/>
          <a:p>
            <a:pPr eaLnBrk="1" fontAlgn="auto" hangingPunct="1">
              <a:spcBef>
                <a:spcPts val="0"/>
              </a:spcBef>
              <a:spcAft>
                <a:spcPts val="0"/>
              </a:spcAft>
            </a:pPr>
            <a:fld id="{20FACA19-B544-4ED9-8BC1-CC07DF570886}" type="datetimeFigureOut">
              <a:rPr kumimoji="0" lang="zh-TW" altLang="en-US" smtClean="0">
                <a:solidFill>
                  <a:prstClr val="black">
                    <a:tint val="75000"/>
                  </a:prstClr>
                </a:solidFill>
                <a:latin typeface="Times New Roman"/>
                <a:ea typeface="標楷體"/>
              </a:rPr>
              <a:pPr eaLnBrk="1" fontAlgn="auto" hangingPunct="1">
                <a:spcBef>
                  <a:spcPts val="0"/>
                </a:spcBef>
                <a:spcAft>
                  <a:spcPts val="0"/>
                </a:spcAft>
              </a:pPr>
              <a:t>2021/3/6</a:t>
            </a:fld>
            <a:endParaRPr kumimoji="0" lang="zh-TW" altLang="en-US">
              <a:solidFill>
                <a:prstClr val="black">
                  <a:tint val="75000"/>
                </a:prstClr>
              </a:solidFill>
              <a:latin typeface="Times New Roman"/>
              <a:ea typeface="標楷體"/>
            </a:endParaRPr>
          </a:p>
        </p:txBody>
      </p:sp>
      <p:sp>
        <p:nvSpPr>
          <p:cNvPr id="6" name="頁尾版面配置區 5"/>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Times New Roman"/>
              <a:ea typeface="標楷體"/>
            </a:endParaRPr>
          </a:p>
        </p:txBody>
      </p:sp>
      <p:sp>
        <p:nvSpPr>
          <p:cNvPr id="7" name="投影片編號版面配置區 6"/>
          <p:cNvSpPr>
            <a:spLocks noGrp="1"/>
          </p:cNvSpPr>
          <p:nvPr>
            <p:ph type="sldNum" sz="quarter" idx="12"/>
          </p:nvPr>
        </p:nvSpPr>
        <p:spPr/>
        <p:txBody>
          <a:bodyPr/>
          <a:lstStyle/>
          <a:p>
            <a:pPr eaLnBrk="1" fontAlgn="auto" hangingPunct="1">
              <a:spcBef>
                <a:spcPts val="0"/>
              </a:spcBef>
              <a:spcAft>
                <a:spcPts val="0"/>
              </a:spcAft>
            </a:pPr>
            <a:fld id="{55D26385-5915-4D3F-8F49-F30EBFAED118}" type="slidenum">
              <a:rPr kumimoji="0" lang="zh-TW" altLang="en-US" smtClean="0">
                <a:solidFill>
                  <a:prstClr val="black">
                    <a:tint val="75000"/>
                  </a:prstClr>
                </a:solidFill>
                <a:latin typeface="Times New Roman"/>
                <a:ea typeface="標楷體"/>
              </a:rPr>
              <a:pPr eaLnBrk="1" fontAlgn="auto" hangingPunct="1">
                <a:spcBef>
                  <a:spcPts val="0"/>
                </a:spcBef>
                <a:spcAft>
                  <a:spcPts val="0"/>
                </a:spcAft>
              </a:pPr>
              <a:t>‹#›</a:t>
            </a:fld>
            <a:endParaRPr kumimoji="0" lang="zh-TW" altLang="en-US">
              <a:solidFill>
                <a:prstClr val="black">
                  <a:tint val="75000"/>
                </a:prstClr>
              </a:solidFill>
              <a:latin typeface="Times New Roman"/>
              <a:ea typeface="標楷體"/>
            </a:endParaRPr>
          </a:p>
        </p:txBody>
      </p:sp>
    </p:spTree>
    <p:extLst>
      <p:ext uri="{BB962C8B-B14F-4D97-AF65-F5344CB8AC3E}">
        <p14:creationId xmlns:p14="http://schemas.microsoft.com/office/powerpoint/2010/main" xmlns="" val="63487216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直排文字版面配置區 2"/>
          <p:cNvSpPr>
            <a:spLocks noGrp="1"/>
          </p:cNvSpPr>
          <p:nvPr>
            <p:ph type="body" orient="vert" idx="1"/>
          </p:nvPr>
        </p:nvSpPr>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p>
            <a:pPr eaLnBrk="1" fontAlgn="auto" hangingPunct="1">
              <a:spcBef>
                <a:spcPts val="0"/>
              </a:spcBef>
              <a:spcAft>
                <a:spcPts val="0"/>
              </a:spcAft>
            </a:pPr>
            <a:fld id="{20FACA19-B544-4ED9-8BC1-CC07DF570886}" type="datetimeFigureOut">
              <a:rPr kumimoji="0" lang="zh-TW" altLang="en-US" smtClean="0">
                <a:solidFill>
                  <a:prstClr val="black">
                    <a:tint val="75000"/>
                  </a:prstClr>
                </a:solidFill>
                <a:latin typeface="Times New Roman"/>
                <a:ea typeface="標楷體"/>
              </a:rPr>
              <a:pPr eaLnBrk="1" fontAlgn="auto" hangingPunct="1">
                <a:spcBef>
                  <a:spcPts val="0"/>
                </a:spcBef>
                <a:spcAft>
                  <a:spcPts val="0"/>
                </a:spcAft>
              </a:pPr>
              <a:t>2021/3/6</a:t>
            </a:fld>
            <a:endParaRPr kumimoji="0" lang="zh-TW" altLang="en-US">
              <a:solidFill>
                <a:prstClr val="black">
                  <a:tint val="75000"/>
                </a:prstClr>
              </a:solidFill>
              <a:latin typeface="Times New Roman"/>
              <a:ea typeface="標楷體"/>
            </a:endParaRPr>
          </a:p>
        </p:txBody>
      </p:sp>
      <p:sp>
        <p:nvSpPr>
          <p:cNvPr id="5" name="頁尾版面配置區 4"/>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Times New Roman"/>
              <a:ea typeface="標楷體"/>
            </a:endParaRPr>
          </a:p>
        </p:txBody>
      </p:sp>
      <p:sp>
        <p:nvSpPr>
          <p:cNvPr id="6" name="投影片編號版面配置區 5"/>
          <p:cNvSpPr>
            <a:spLocks noGrp="1"/>
          </p:cNvSpPr>
          <p:nvPr>
            <p:ph type="sldNum" sz="quarter" idx="12"/>
          </p:nvPr>
        </p:nvSpPr>
        <p:spPr/>
        <p:txBody>
          <a:bodyPr/>
          <a:lstStyle/>
          <a:p>
            <a:pPr eaLnBrk="1" fontAlgn="auto" hangingPunct="1">
              <a:spcBef>
                <a:spcPts val="0"/>
              </a:spcBef>
              <a:spcAft>
                <a:spcPts val="0"/>
              </a:spcAft>
            </a:pPr>
            <a:fld id="{55D26385-5915-4D3F-8F49-F30EBFAED118}" type="slidenum">
              <a:rPr kumimoji="0" lang="zh-TW" altLang="en-US" smtClean="0">
                <a:solidFill>
                  <a:prstClr val="black">
                    <a:tint val="75000"/>
                  </a:prstClr>
                </a:solidFill>
                <a:latin typeface="Times New Roman"/>
                <a:ea typeface="標楷體"/>
              </a:rPr>
              <a:pPr eaLnBrk="1" fontAlgn="auto" hangingPunct="1">
                <a:spcBef>
                  <a:spcPts val="0"/>
                </a:spcBef>
                <a:spcAft>
                  <a:spcPts val="0"/>
                </a:spcAft>
              </a:pPr>
              <a:t>‹#›</a:t>
            </a:fld>
            <a:endParaRPr kumimoji="0" lang="zh-TW" altLang="en-US">
              <a:solidFill>
                <a:prstClr val="black">
                  <a:tint val="75000"/>
                </a:prstClr>
              </a:solidFill>
              <a:latin typeface="Times New Roman"/>
              <a:ea typeface="標楷體"/>
            </a:endParaRPr>
          </a:p>
        </p:txBody>
      </p:sp>
    </p:spTree>
    <p:extLst>
      <p:ext uri="{BB962C8B-B14F-4D97-AF65-F5344CB8AC3E}">
        <p14:creationId xmlns:p14="http://schemas.microsoft.com/office/powerpoint/2010/main" xmlns="" val="380533542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8839200" y="274639"/>
            <a:ext cx="2743200" cy="5851525"/>
          </a:xfrm>
        </p:spPr>
        <p:txBody>
          <a:bodyPr vert="eaVert"/>
          <a:lstStyle/>
          <a:p>
            <a:r>
              <a:rPr lang="zh-TW" altLang="en-US"/>
              <a:t>按一下以編輯母片標題樣式</a:t>
            </a:r>
          </a:p>
        </p:txBody>
      </p:sp>
      <p:sp>
        <p:nvSpPr>
          <p:cNvPr id="3" name="直排文字版面配置區 2"/>
          <p:cNvSpPr>
            <a:spLocks noGrp="1"/>
          </p:cNvSpPr>
          <p:nvPr>
            <p:ph type="body" orient="vert" idx="1"/>
          </p:nvPr>
        </p:nvSpPr>
        <p:spPr>
          <a:xfrm>
            <a:off x="609600" y="274639"/>
            <a:ext cx="8026400" cy="5851525"/>
          </a:xfrm>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p>
            <a:pPr eaLnBrk="1" fontAlgn="auto" hangingPunct="1">
              <a:spcBef>
                <a:spcPts val="0"/>
              </a:spcBef>
              <a:spcAft>
                <a:spcPts val="0"/>
              </a:spcAft>
            </a:pPr>
            <a:fld id="{20FACA19-B544-4ED9-8BC1-CC07DF570886}" type="datetimeFigureOut">
              <a:rPr kumimoji="0" lang="zh-TW" altLang="en-US" smtClean="0">
                <a:solidFill>
                  <a:prstClr val="black">
                    <a:tint val="75000"/>
                  </a:prstClr>
                </a:solidFill>
                <a:latin typeface="Times New Roman"/>
                <a:ea typeface="標楷體"/>
              </a:rPr>
              <a:pPr eaLnBrk="1" fontAlgn="auto" hangingPunct="1">
                <a:spcBef>
                  <a:spcPts val="0"/>
                </a:spcBef>
                <a:spcAft>
                  <a:spcPts val="0"/>
                </a:spcAft>
              </a:pPr>
              <a:t>2021/3/6</a:t>
            </a:fld>
            <a:endParaRPr kumimoji="0" lang="zh-TW" altLang="en-US">
              <a:solidFill>
                <a:prstClr val="black">
                  <a:tint val="75000"/>
                </a:prstClr>
              </a:solidFill>
              <a:latin typeface="Times New Roman"/>
              <a:ea typeface="標楷體"/>
            </a:endParaRPr>
          </a:p>
        </p:txBody>
      </p:sp>
      <p:sp>
        <p:nvSpPr>
          <p:cNvPr id="5" name="頁尾版面配置區 4"/>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Times New Roman"/>
              <a:ea typeface="標楷體"/>
            </a:endParaRPr>
          </a:p>
        </p:txBody>
      </p:sp>
      <p:sp>
        <p:nvSpPr>
          <p:cNvPr id="6" name="投影片編號版面配置區 5"/>
          <p:cNvSpPr>
            <a:spLocks noGrp="1"/>
          </p:cNvSpPr>
          <p:nvPr>
            <p:ph type="sldNum" sz="quarter" idx="12"/>
          </p:nvPr>
        </p:nvSpPr>
        <p:spPr/>
        <p:txBody>
          <a:bodyPr/>
          <a:lstStyle/>
          <a:p>
            <a:pPr eaLnBrk="1" fontAlgn="auto" hangingPunct="1">
              <a:spcBef>
                <a:spcPts val="0"/>
              </a:spcBef>
              <a:spcAft>
                <a:spcPts val="0"/>
              </a:spcAft>
            </a:pPr>
            <a:fld id="{55D26385-5915-4D3F-8F49-F30EBFAED118}" type="slidenum">
              <a:rPr kumimoji="0" lang="zh-TW" altLang="en-US" smtClean="0">
                <a:solidFill>
                  <a:prstClr val="black">
                    <a:tint val="75000"/>
                  </a:prstClr>
                </a:solidFill>
                <a:latin typeface="Times New Roman"/>
                <a:ea typeface="標楷體"/>
              </a:rPr>
              <a:pPr eaLnBrk="1" fontAlgn="auto" hangingPunct="1">
                <a:spcBef>
                  <a:spcPts val="0"/>
                </a:spcBef>
                <a:spcAft>
                  <a:spcPts val="0"/>
                </a:spcAft>
              </a:pPr>
              <a:t>‹#›</a:t>
            </a:fld>
            <a:endParaRPr kumimoji="0" lang="zh-TW" altLang="en-US">
              <a:solidFill>
                <a:prstClr val="black">
                  <a:tint val="75000"/>
                </a:prstClr>
              </a:solidFill>
              <a:latin typeface="Times New Roman"/>
              <a:ea typeface="標楷體"/>
            </a:endParaRPr>
          </a:p>
        </p:txBody>
      </p:sp>
    </p:spTree>
    <p:extLst>
      <p:ext uri="{BB962C8B-B14F-4D97-AF65-F5344CB8AC3E}">
        <p14:creationId xmlns:p14="http://schemas.microsoft.com/office/powerpoint/2010/main" xmlns="" val="335650017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自訂版面配置">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110008092"/>
      </p:ext>
    </p:extLst>
  </p:cSld>
  <p:clrMapOvr>
    <a:masterClrMapping/>
  </p:clrMapOvr>
  <p:transition spd="slow">
    <p:push dir="u"/>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914400" y="2130426"/>
            <a:ext cx="10363200" cy="1470025"/>
          </a:xfrm>
        </p:spPr>
        <p:txBody>
          <a:bodyPr>
            <a:normAutofit/>
          </a:bodyPr>
          <a:lstStyle>
            <a:lvl1pPr>
              <a:defRPr sz="4400" b="1">
                <a:solidFill>
                  <a:schemeClr val="tx2">
                    <a:lumMod val="75000"/>
                  </a:schemeClr>
                </a:solidFill>
                <a:latin typeface="微軟正黑體" panose="020B0604030504040204" pitchFamily="34" charset="-120"/>
                <a:ea typeface="微軟正黑體" panose="020B0604030504040204" pitchFamily="34" charset="-120"/>
              </a:defRPr>
            </a:lvl1pPr>
          </a:lstStyle>
          <a:p>
            <a:r>
              <a:rPr lang="zh-TW" altLang="en-US"/>
              <a:t>按一下以編輯母片標題樣式</a:t>
            </a:r>
            <a:endParaRPr lang="zh-TW" altLang="en-US" dirty="0"/>
          </a:p>
        </p:txBody>
      </p:sp>
      <p:sp>
        <p:nvSpPr>
          <p:cNvPr id="3" name="副標題 2"/>
          <p:cNvSpPr>
            <a:spLocks noGrp="1"/>
          </p:cNvSpPr>
          <p:nvPr>
            <p:ph type="subTitle" idx="1"/>
          </p:nvPr>
        </p:nvSpPr>
        <p:spPr>
          <a:xfrm>
            <a:off x="1828800" y="3886200"/>
            <a:ext cx="8534400" cy="1752600"/>
          </a:xfrm>
        </p:spPr>
        <p:txBody>
          <a:bodyPr/>
          <a:lstStyle>
            <a:lvl1pPr marL="0" indent="0" algn="ctr">
              <a:buNone/>
              <a:defRPr baseline="0">
                <a:solidFill>
                  <a:schemeClr val="tx1">
                    <a:tint val="75000"/>
                  </a:schemeClr>
                </a:solidFill>
                <a:latin typeface="Arial Black" panose="020B0A04020102020204" pitchFamily="34" charset="0"/>
                <a:ea typeface="標楷體" panose="03000509000000000000" pitchFamily="65" charset="-12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a:t>按一下以編輯母片副標題樣式</a:t>
            </a:r>
            <a:endParaRPr lang="zh-TW" altLang="en-US" dirty="0"/>
          </a:p>
        </p:txBody>
      </p:sp>
      <p:sp>
        <p:nvSpPr>
          <p:cNvPr id="4" name="日期版面配置區 3"/>
          <p:cNvSpPr>
            <a:spLocks noGrp="1"/>
          </p:cNvSpPr>
          <p:nvPr>
            <p:ph type="dt" sz="half" idx="10"/>
          </p:nvPr>
        </p:nvSpPr>
        <p:spPr/>
        <p:txBody>
          <a:bodyPr/>
          <a:lstStyle/>
          <a:p>
            <a:pPr eaLnBrk="1" fontAlgn="auto" hangingPunct="1">
              <a:spcBef>
                <a:spcPts val="0"/>
              </a:spcBef>
              <a:spcAft>
                <a:spcPts val="0"/>
              </a:spcAft>
            </a:pPr>
            <a:fld id="{20FACA19-B544-4ED9-8BC1-CC07DF570886}" type="datetimeFigureOut">
              <a:rPr kumimoji="0" lang="zh-TW" altLang="en-US" smtClean="0">
                <a:solidFill>
                  <a:prstClr val="black">
                    <a:tint val="75000"/>
                  </a:prstClr>
                </a:solidFill>
                <a:latin typeface="Times New Roman"/>
                <a:ea typeface="標楷體"/>
              </a:rPr>
              <a:pPr eaLnBrk="1" fontAlgn="auto" hangingPunct="1">
                <a:spcBef>
                  <a:spcPts val="0"/>
                </a:spcBef>
                <a:spcAft>
                  <a:spcPts val="0"/>
                </a:spcAft>
              </a:pPr>
              <a:t>2021/3/6</a:t>
            </a:fld>
            <a:endParaRPr kumimoji="0" lang="zh-TW" altLang="en-US">
              <a:solidFill>
                <a:prstClr val="black">
                  <a:tint val="75000"/>
                </a:prstClr>
              </a:solidFill>
              <a:latin typeface="Times New Roman"/>
              <a:ea typeface="標楷體"/>
            </a:endParaRPr>
          </a:p>
        </p:txBody>
      </p:sp>
      <p:sp>
        <p:nvSpPr>
          <p:cNvPr id="5" name="頁尾版面配置區 4"/>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Times New Roman"/>
              <a:ea typeface="標楷體"/>
            </a:endParaRPr>
          </a:p>
        </p:txBody>
      </p:sp>
      <p:sp>
        <p:nvSpPr>
          <p:cNvPr id="6" name="投影片編號版面配置區 5"/>
          <p:cNvSpPr>
            <a:spLocks noGrp="1"/>
          </p:cNvSpPr>
          <p:nvPr>
            <p:ph type="sldNum" sz="quarter" idx="12"/>
          </p:nvPr>
        </p:nvSpPr>
        <p:spPr/>
        <p:txBody>
          <a:bodyPr/>
          <a:lstStyle/>
          <a:p>
            <a:pPr eaLnBrk="1" fontAlgn="auto" hangingPunct="1">
              <a:spcBef>
                <a:spcPts val="0"/>
              </a:spcBef>
              <a:spcAft>
                <a:spcPts val="0"/>
              </a:spcAft>
            </a:pPr>
            <a:fld id="{55D26385-5915-4D3F-8F49-F30EBFAED118}" type="slidenum">
              <a:rPr kumimoji="0" lang="zh-TW" altLang="en-US" smtClean="0">
                <a:solidFill>
                  <a:prstClr val="black">
                    <a:tint val="75000"/>
                  </a:prstClr>
                </a:solidFill>
                <a:latin typeface="Times New Roman"/>
                <a:ea typeface="標楷體"/>
              </a:rPr>
              <a:pPr eaLnBrk="1" fontAlgn="auto" hangingPunct="1">
                <a:spcBef>
                  <a:spcPts val="0"/>
                </a:spcBef>
                <a:spcAft>
                  <a:spcPts val="0"/>
                </a:spcAft>
              </a:pPr>
              <a:t>‹#›</a:t>
            </a:fld>
            <a:endParaRPr kumimoji="0" lang="zh-TW" altLang="en-US">
              <a:solidFill>
                <a:prstClr val="black">
                  <a:tint val="75000"/>
                </a:prstClr>
              </a:solidFill>
              <a:latin typeface="Times New Roman"/>
              <a:ea typeface="標楷體"/>
            </a:endParaRPr>
          </a:p>
        </p:txBody>
      </p:sp>
    </p:spTree>
    <p:extLst>
      <p:ext uri="{BB962C8B-B14F-4D97-AF65-F5344CB8AC3E}">
        <p14:creationId xmlns:p14="http://schemas.microsoft.com/office/powerpoint/2010/main" xmlns="" val="217971787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b="1" baseline="0">
                <a:solidFill>
                  <a:schemeClr val="accent1">
                    <a:lumMod val="75000"/>
                  </a:schemeClr>
                </a:solidFill>
                <a:latin typeface="Goudy Old Style" panose="02020502050305020303" pitchFamily="18" charset="0"/>
                <a:ea typeface="微軟正黑體" panose="020B0604030504040204" pitchFamily="34" charset="-120"/>
              </a:defRPr>
            </a:lvl1pPr>
          </a:lstStyle>
          <a:p>
            <a:r>
              <a:rPr lang="zh-TW" altLang="en-US"/>
              <a:t>按一下以編輯母片標題樣式</a:t>
            </a:r>
            <a:endParaRPr lang="zh-TW" altLang="en-US" dirty="0"/>
          </a:p>
        </p:txBody>
      </p:sp>
      <p:sp>
        <p:nvSpPr>
          <p:cNvPr id="3" name="內容版面配置區 2"/>
          <p:cNvSpPr>
            <a:spLocks noGrp="1"/>
          </p:cNvSpPr>
          <p:nvPr>
            <p:ph idx="1"/>
          </p:nvPr>
        </p:nvSpPr>
        <p:spPr/>
        <p:txBody>
          <a:bodyPr/>
          <a:lstStyle>
            <a:lvl1pPr marL="342900" indent="-342900">
              <a:buClr>
                <a:schemeClr val="accent6">
                  <a:lumMod val="75000"/>
                </a:schemeClr>
              </a:buClr>
              <a:buFont typeface="Times New Roman" panose="02020603050405020304" pitchFamily="18" charset="0"/>
              <a:buChar char="►"/>
              <a:defRPr baseline="0">
                <a:latin typeface="Times New Roman" panose="02020603050405020304" pitchFamily="18" charset="0"/>
                <a:ea typeface="標楷體" panose="03000509000000000000" pitchFamily="65" charset="-120"/>
              </a:defRPr>
            </a:lvl1pPr>
            <a:lvl2pPr marL="742950" indent="-285750">
              <a:buClr>
                <a:schemeClr val="accent6">
                  <a:lumMod val="75000"/>
                </a:schemeClr>
              </a:buClr>
              <a:buFont typeface="Wingdings" panose="05000000000000000000" pitchFamily="2" charset="2"/>
              <a:buChar char="l"/>
              <a:defRPr baseline="0">
                <a:latin typeface="Times New Roman" panose="02020603050405020304" pitchFamily="18" charset="0"/>
                <a:ea typeface="標楷體" panose="03000509000000000000" pitchFamily="65" charset="-120"/>
              </a:defRPr>
            </a:lvl2pPr>
            <a:lvl3pPr marL="1143000" indent="-228600">
              <a:buClr>
                <a:schemeClr val="accent6">
                  <a:lumMod val="75000"/>
                </a:schemeClr>
              </a:buClr>
              <a:buFont typeface="Wingdings" panose="05000000000000000000" pitchFamily="2" charset="2"/>
              <a:buChar char="n"/>
              <a:defRPr baseline="0">
                <a:latin typeface="Times New Roman" panose="02020603050405020304" pitchFamily="18" charset="0"/>
                <a:ea typeface="標楷體" panose="03000509000000000000" pitchFamily="65" charset="-120"/>
              </a:defRPr>
            </a:lvl3pPr>
            <a:lvl4pPr marL="1600200" indent="-228600">
              <a:buClr>
                <a:schemeClr val="accent6">
                  <a:lumMod val="75000"/>
                </a:schemeClr>
              </a:buClr>
              <a:buFont typeface="Wingdings" panose="05000000000000000000" pitchFamily="2" charset="2"/>
              <a:buChar char="Ø"/>
              <a:defRPr baseline="0">
                <a:latin typeface="Times New Roman" panose="02020603050405020304" pitchFamily="18" charset="0"/>
                <a:ea typeface="標楷體" panose="03000509000000000000" pitchFamily="65" charset="-120"/>
              </a:defRPr>
            </a:lvl4pPr>
            <a:lvl5pPr marL="2057400" indent="-228600">
              <a:buClr>
                <a:schemeClr val="accent6">
                  <a:lumMod val="75000"/>
                </a:schemeClr>
              </a:buClr>
              <a:buFont typeface="Wingdings" panose="05000000000000000000" pitchFamily="2" charset="2"/>
              <a:buChar char="ü"/>
              <a:defRPr baseline="0">
                <a:latin typeface="Times New Roman" panose="02020603050405020304" pitchFamily="18" charset="0"/>
                <a:ea typeface="標楷體" panose="03000509000000000000" pitchFamily="65" charset="-120"/>
              </a:defRPr>
            </a:lvl5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TW" altLang="en-US" dirty="0"/>
          </a:p>
        </p:txBody>
      </p:sp>
      <p:sp>
        <p:nvSpPr>
          <p:cNvPr id="4" name="日期版面配置區 3"/>
          <p:cNvSpPr>
            <a:spLocks noGrp="1"/>
          </p:cNvSpPr>
          <p:nvPr>
            <p:ph type="dt" sz="half" idx="10"/>
          </p:nvPr>
        </p:nvSpPr>
        <p:spPr/>
        <p:txBody>
          <a:bodyPr/>
          <a:lstStyle/>
          <a:p>
            <a:pPr eaLnBrk="1" fontAlgn="auto" hangingPunct="1">
              <a:spcBef>
                <a:spcPts val="0"/>
              </a:spcBef>
              <a:spcAft>
                <a:spcPts val="0"/>
              </a:spcAft>
            </a:pPr>
            <a:fld id="{20FACA19-B544-4ED9-8BC1-CC07DF570886}" type="datetimeFigureOut">
              <a:rPr kumimoji="0" lang="zh-TW" altLang="en-US" smtClean="0">
                <a:solidFill>
                  <a:prstClr val="black">
                    <a:tint val="75000"/>
                  </a:prstClr>
                </a:solidFill>
                <a:latin typeface="Times New Roman"/>
                <a:ea typeface="標楷體"/>
              </a:rPr>
              <a:pPr eaLnBrk="1" fontAlgn="auto" hangingPunct="1">
                <a:spcBef>
                  <a:spcPts val="0"/>
                </a:spcBef>
                <a:spcAft>
                  <a:spcPts val="0"/>
                </a:spcAft>
              </a:pPr>
              <a:t>2021/3/6</a:t>
            </a:fld>
            <a:endParaRPr kumimoji="0" lang="zh-TW" altLang="en-US">
              <a:solidFill>
                <a:prstClr val="black">
                  <a:tint val="75000"/>
                </a:prstClr>
              </a:solidFill>
              <a:latin typeface="Times New Roman"/>
              <a:ea typeface="標楷體"/>
            </a:endParaRPr>
          </a:p>
        </p:txBody>
      </p:sp>
      <p:sp>
        <p:nvSpPr>
          <p:cNvPr id="5" name="頁尾版面配置區 4"/>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Times New Roman"/>
              <a:ea typeface="標楷體"/>
            </a:endParaRPr>
          </a:p>
        </p:txBody>
      </p:sp>
      <p:sp>
        <p:nvSpPr>
          <p:cNvPr id="6" name="投影片編號版面配置區 5"/>
          <p:cNvSpPr>
            <a:spLocks noGrp="1"/>
          </p:cNvSpPr>
          <p:nvPr>
            <p:ph type="sldNum" sz="quarter" idx="12"/>
          </p:nvPr>
        </p:nvSpPr>
        <p:spPr/>
        <p:txBody>
          <a:bodyPr/>
          <a:lstStyle/>
          <a:p>
            <a:pPr eaLnBrk="1" fontAlgn="auto" hangingPunct="1">
              <a:spcBef>
                <a:spcPts val="0"/>
              </a:spcBef>
              <a:spcAft>
                <a:spcPts val="0"/>
              </a:spcAft>
            </a:pPr>
            <a:fld id="{55D26385-5915-4D3F-8F49-F30EBFAED118}" type="slidenum">
              <a:rPr kumimoji="0" lang="zh-TW" altLang="en-US" smtClean="0">
                <a:solidFill>
                  <a:prstClr val="black">
                    <a:tint val="75000"/>
                  </a:prstClr>
                </a:solidFill>
                <a:latin typeface="Times New Roman"/>
                <a:ea typeface="標楷體"/>
              </a:rPr>
              <a:pPr eaLnBrk="1" fontAlgn="auto" hangingPunct="1">
                <a:spcBef>
                  <a:spcPts val="0"/>
                </a:spcBef>
                <a:spcAft>
                  <a:spcPts val="0"/>
                </a:spcAft>
              </a:pPr>
              <a:t>‹#›</a:t>
            </a:fld>
            <a:endParaRPr kumimoji="0" lang="zh-TW" altLang="en-US">
              <a:solidFill>
                <a:prstClr val="black">
                  <a:tint val="75000"/>
                </a:prstClr>
              </a:solidFill>
              <a:latin typeface="Times New Roman"/>
              <a:ea typeface="標楷體"/>
            </a:endParaRPr>
          </a:p>
        </p:txBody>
      </p:sp>
    </p:spTree>
    <p:extLst>
      <p:ext uri="{BB962C8B-B14F-4D97-AF65-F5344CB8AC3E}">
        <p14:creationId xmlns:p14="http://schemas.microsoft.com/office/powerpoint/2010/main" xmlns="" val="89956868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963084" y="4406901"/>
            <a:ext cx="10363200" cy="1362075"/>
          </a:xfrm>
        </p:spPr>
        <p:txBody>
          <a:bodyPr anchor="t"/>
          <a:lstStyle>
            <a:lvl1pPr algn="l">
              <a:defRPr sz="4000" b="1" cap="all"/>
            </a:lvl1pPr>
          </a:lstStyle>
          <a:p>
            <a:r>
              <a:rPr lang="zh-TW" altLang="en-US"/>
              <a:t>按一下以編輯母片標題樣式</a:t>
            </a:r>
          </a:p>
        </p:txBody>
      </p:sp>
      <p:sp>
        <p:nvSpPr>
          <p:cNvPr id="3" name="文字版面配置區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a:t>按一下以編輯母片文字樣式</a:t>
            </a:r>
          </a:p>
        </p:txBody>
      </p:sp>
      <p:sp>
        <p:nvSpPr>
          <p:cNvPr id="4" name="日期版面配置區 3"/>
          <p:cNvSpPr>
            <a:spLocks noGrp="1"/>
          </p:cNvSpPr>
          <p:nvPr>
            <p:ph type="dt" sz="half" idx="10"/>
          </p:nvPr>
        </p:nvSpPr>
        <p:spPr/>
        <p:txBody>
          <a:bodyPr/>
          <a:lstStyle/>
          <a:p>
            <a:pPr eaLnBrk="1" fontAlgn="auto" hangingPunct="1">
              <a:spcBef>
                <a:spcPts val="0"/>
              </a:spcBef>
              <a:spcAft>
                <a:spcPts val="0"/>
              </a:spcAft>
            </a:pPr>
            <a:fld id="{20FACA19-B544-4ED9-8BC1-CC07DF570886}" type="datetimeFigureOut">
              <a:rPr kumimoji="0" lang="zh-TW" altLang="en-US" smtClean="0">
                <a:solidFill>
                  <a:prstClr val="black">
                    <a:tint val="75000"/>
                  </a:prstClr>
                </a:solidFill>
                <a:latin typeface="Times New Roman"/>
                <a:ea typeface="標楷體"/>
              </a:rPr>
              <a:pPr eaLnBrk="1" fontAlgn="auto" hangingPunct="1">
                <a:spcBef>
                  <a:spcPts val="0"/>
                </a:spcBef>
                <a:spcAft>
                  <a:spcPts val="0"/>
                </a:spcAft>
              </a:pPr>
              <a:t>2021/3/6</a:t>
            </a:fld>
            <a:endParaRPr kumimoji="0" lang="zh-TW" altLang="en-US">
              <a:solidFill>
                <a:prstClr val="black">
                  <a:tint val="75000"/>
                </a:prstClr>
              </a:solidFill>
              <a:latin typeface="Times New Roman"/>
              <a:ea typeface="標楷體"/>
            </a:endParaRPr>
          </a:p>
        </p:txBody>
      </p:sp>
      <p:sp>
        <p:nvSpPr>
          <p:cNvPr id="5" name="頁尾版面配置區 4"/>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Times New Roman"/>
              <a:ea typeface="標楷體"/>
            </a:endParaRPr>
          </a:p>
        </p:txBody>
      </p:sp>
      <p:sp>
        <p:nvSpPr>
          <p:cNvPr id="6" name="投影片編號版面配置區 5"/>
          <p:cNvSpPr>
            <a:spLocks noGrp="1"/>
          </p:cNvSpPr>
          <p:nvPr>
            <p:ph type="sldNum" sz="quarter" idx="12"/>
          </p:nvPr>
        </p:nvSpPr>
        <p:spPr/>
        <p:txBody>
          <a:bodyPr/>
          <a:lstStyle/>
          <a:p>
            <a:pPr eaLnBrk="1" fontAlgn="auto" hangingPunct="1">
              <a:spcBef>
                <a:spcPts val="0"/>
              </a:spcBef>
              <a:spcAft>
                <a:spcPts val="0"/>
              </a:spcAft>
            </a:pPr>
            <a:fld id="{55D26385-5915-4D3F-8F49-F30EBFAED118}" type="slidenum">
              <a:rPr kumimoji="0" lang="zh-TW" altLang="en-US" smtClean="0">
                <a:solidFill>
                  <a:prstClr val="black">
                    <a:tint val="75000"/>
                  </a:prstClr>
                </a:solidFill>
                <a:latin typeface="Times New Roman"/>
                <a:ea typeface="標楷體"/>
              </a:rPr>
              <a:pPr eaLnBrk="1" fontAlgn="auto" hangingPunct="1">
                <a:spcBef>
                  <a:spcPts val="0"/>
                </a:spcBef>
                <a:spcAft>
                  <a:spcPts val="0"/>
                </a:spcAft>
              </a:pPr>
              <a:t>‹#›</a:t>
            </a:fld>
            <a:endParaRPr kumimoji="0" lang="zh-TW" altLang="en-US">
              <a:solidFill>
                <a:prstClr val="black">
                  <a:tint val="75000"/>
                </a:prstClr>
              </a:solidFill>
              <a:latin typeface="Times New Roman"/>
              <a:ea typeface="標楷體"/>
            </a:endParaRPr>
          </a:p>
        </p:txBody>
      </p:sp>
    </p:spTree>
    <p:extLst>
      <p:ext uri="{BB962C8B-B14F-4D97-AF65-F5344CB8AC3E}">
        <p14:creationId xmlns:p14="http://schemas.microsoft.com/office/powerpoint/2010/main" xmlns="" val="263057187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內容版面配置區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日期版面配置區 4"/>
          <p:cNvSpPr>
            <a:spLocks noGrp="1"/>
          </p:cNvSpPr>
          <p:nvPr>
            <p:ph type="dt" sz="half" idx="10"/>
          </p:nvPr>
        </p:nvSpPr>
        <p:spPr/>
        <p:txBody>
          <a:bodyPr/>
          <a:lstStyle/>
          <a:p>
            <a:pPr eaLnBrk="1" fontAlgn="auto" hangingPunct="1">
              <a:spcBef>
                <a:spcPts val="0"/>
              </a:spcBef>
              <a:spcAft>
                <a:spcPts val="0"/>
              </a:spcAft>
            </a:pPr>
            <a:fld id="{20FACA19-B544-4ED9-8BC1-CC07DF570886}" type="datetimeFigureOut">
              <a:rPr kumimoji="0" lang="zh-TW" altLang="en-US" smtClean="0">
                <a:solidFill>
                  <a:prstClr val="black">
                    <a:tint val="75000"/>
                  </a:prstClr>
                </a:solidFill>
                <a:latin typeface="Times New Roman"/>
                <a:ea typeface="標楷體"/>
              </a:rPr>
              <a:pPr eaLnBrk="1" fontAlgn="auto" hangingPunct="1">
                <a:spcBef>
                  <a:spcPts val="0"/>
                </a:spcBef>
                <a:spcAft>
                  <a:spcPts val="0"/>
                </a:spcAft>
              </a:pPr>
              <a:t>2021/3/6</a:t>
            </a:fld>
            <a:endParaRPr kumimoji="0" lang="zh-TW" altLang="en-US">
              <a:solidFill>
                <a:prstClr val="black">
                  <a:tint val="75000"/>
                </a:prstClr>
              </a:solidFill>
              <a:latin typeface="Times New Roman"/>
              <a:ea typeface="標楷體"/>
            </a:endParaRPr>
          </a:p>
        </p:txBody>
      </p:sp>
      <p:sp>
        <p:nvSpPr>
          <p:cNvPr id="6" name="頁尾版面配置區 5"/>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Times New Roman"/>
              <a:ea typeface="標楷體"/>
            </a:endParaRPr>
          </a:p>
        </p:txBody>
      </p:sp>
      <p:sp>
        <p:nvSpPr>
          <p:cNvPr id="7" name="投影片編號版面配置區 6"/>
          <p:cNvSpPr>
            <a:spLocks noGrp="1"/>
          </p:cNvSpPr>
          <p:nvPr>
            <p:ph type="sldNum" sz="quarter" idx="12"/>
          </p:nvPr>
        </p:nvSpPr>
        <p:spPr/>
        <p:txBody>
          <a:bodyPr/>
          <a:lstStyle/>
          <a:p>
            <a:pPr eaLnBrk="1" fontAlgn="auto" hangingPunct="1">
              <a:spcBef>
                <a:spcPts val="0"/>
              </a:spcBef>
              <a:spcAft>
                <a:spcPts val="0"/>
              </a:spcAft>
            </a:pPr>
            <a:fld id="{55D26385-5915-4D3F-8F49-F30EBFAED118}" type="slidenum">
              <a:rPr kumimoji="0" lang="zh-TW" altLang="en-US" smtClean="0">
                <a:solidFill>
                  <a:prstClr val="black">
                    <a:tint val="75000"/>
                  </a:prstClr>
                </a:solidFill>
                <a:latin typeface="Times New Roman"/>
                <a:ea typeface="標楷體"/>
              </a:rPr>
              <a:pPr eaLnBrk="1" fontAlgn="auto" hangingPunct="1">
                <a:spcBef>
                  <a:spcPts val="0"/>
                </a:spcBef>
                <a:spcAft>
                  <a:spcPts val="0"/>
                </a:spcAft>
              </a:pPr>
              <a:t>‹#›</a:t>
            </a:fld>
            <a:endParaRPr kumimoji="0" lang="zh-TW" altLang="en-US">
              <a:solidFill>
                <a:prstClr val="black">
                  <a:tint val="75000"/>
                </a:prstClr>
              </a:solidFill>
              <a:latin typeface="Times New Roman"/>
              <a:ea typeface="標楷體"/>
            </a:endParaRPr>
          </a:p>
        </p:txBody>
      </p:sp>
    </p:spTree>
    <p:extLst>
      <p:ext uri="{BB962C8B-B14F-4D97-AF65-F5344CB8AC3E}">
        <p14:creationId xmlns:p14="http://schemas.microsoft.com/office/powerpoint/2010/main" xmlns="" val="33981571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9"/>
            <a:ext cx="103632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p:txBody>
          <a:bodyPr/>
          <a:lstStyle>
            <a:lvl1pPr>
              <a:defRPr>
                <a:ea typeface="SimSun" panose="02010600030101010101" pitchFamily="2" charset="-122"/>
              </a:defRPr>
            </a:lvl1pPr>
          </a:lstStyle>
          <a:p>
            <a:pPr>
              <a:defRPr/>
            </a:pPr>
            <a:endParaRPr lang="en-GB"/>
          </a:p>
        </p:txBody>
      </p:sp>
      <p:sp>
        <p:nvSpPr>
          <p:cNvPr id="5" name="Rectangle 5"/>
          <p:cNvSpPr>
            <a:spLocks noGrp="1" noChangeArrowheads="1"/>
          </p:cNvSpPr>
          <p:nvPr>
            <p:ph type="ftr" sz="quarter" idx="11"/>
          </p:nvPr>
        </p:nvSpPr>
        <p:spPr/>
        <p:txBody>
          <a:bodyPr/>
          <a:lstStyle>
            <a:lvl1pPr>
              <a:defRPr>
                <a:ea typeface="SimSun" panose="02010600030101010101" pitchFamily="2" charset="-122"/>
              </a:defRPr>
            </a:lvl1pPr>
          </a:lstStyle>
          <a:p>
            <a:pPr>
              <a:defRPr/>
            </a:pPr>
            <a:endParaRPr lang="en-GB"/>
          </a:p>
        </p:txBody>
      </p:sp>
      <p:sp>
        <p:nvSpPr>
          <p:cNvPr id="6" name="Rectangle 6"/>
          <p:cNvSpPr>
            <a:spLocks noGrp="1" noChangeArrowheads="1"/>
          </p:cNvSpPr>
          <p:nvPr>
            <p:ph type="sldNum" sz="quarter" idx="12"/>
          </p:nvPr>
        </p:nvSpPr>
        <p:spPr/>
        <p:txBody>
          <a:bodyPr/>
          <a:lstStyle>
            <a:lvl1pPr>
              <a:defRPr/>
            </a:lvl1pPr>
          </a:lstStyle>
          <a:p>
            <a:pPr>
              <a:defRPr/>
            </a:pPr>
            <a:fld id="{E510A5DF-BF99-4D7E-9647-8BE4C0D2CEAD}" type="slidenum">
              <a:rPr lang="en-GB" altLang="en-US"/>
              <a:pPr>
                <a:defRPr/>
              </a:pPr>
              <a:t>‹#›</a:t>
            </a:fld>
            <a:endParaRPr lang="en-GB" altLang="en-US"/>
          </a:p>
        </p:txBody>
      </p:sp>
    </p:spTree>
    <p:extLst>
      <p:ext uri="{BB962C8B-B14F-4D97-AF65-F5344CB8AC3E}">
        <p14:creationId xmlns:p14="http://schemas.microsoft.com/office/powerpoint/2010/main" xmlns="" val="408155571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a:t>按一下以編輯母片標題樣式</a:t>
            </a:r>
          </a:p>
        </p:txBody>
      </p:sp>
      <p:sp>
        <p:nvSpPr>
          <p:cNvPr id="3" name="文字版面配置區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4" name="內容版面配置區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文字版面配置區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6" name="內容版面配置區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7" name="日期版面配置區 6"/>
          <p:cNvSpPr>
            <a:spLocks noGrp="1"/>
          </p:cNvSpPr>
          <p:nvPr>
            <p:ph type="dt" sz="half" idx="10"/>
          </p:nvPr>
        </p:nvSpPr>
        <p:spPr/>
        <p:txBody>
          <a:bodyPr/>
          <a:lstStyle/>
          <a:p>
            <a:pPr eaLnBrk="1" fontAlgn="auto" hangingPunct="1">
              <a:spcBef>
                <a:spcPts val="0"/>
              </a:spcBef>
              <a:spcAft>
                <a:spcPts val="0"/>
              </a:spcAft>
            </a:pPr>
            <a:fld id="{20FACA19-B544-4ED9-8BC1-CC07DF570886}" type="datetimeFigureOut">
              <a:rPr kumimoji="0" lang="zh-TW" altLang="en-US" smtClean="0">
                <a:solidFill>
                  <a:prstClr val="black">
                    <a:tint val="75000"/>
                  </a:prstClr>
                </a:solidFill>
                <a:latin typeface="Times New Roman"/>
                <a:ea typeface="標楷體"/>
              </a:rPr>
              <a:pPr eaLnBrk="1" fontAlgn="auto" hangingPunct="1">
                <a:spcBef>
                  <a:spcPts val="0"/>
                </a:spcBef>
                <a:spcAft>
                  <a:spcPts val="0"/>
                </a:spcAft>
              </a:pPr>
              <a:t>2021/3/6</a:t>
            </a:fld>
            <a:endParaRPr kumimoji="0" lang="zh-TW" altLang="en-US">
              <a:solidFill>
                <a:prstClr val="black">
                  <a:tint val="75000"/>
                </a:prstClr>
              </a:solidFill>
              <a:latin typeface="Times New Roman"/>
              <a:ea typeface="標楷體"/>
            </a:endParaRPr>
          </a:p>
        </p:txBody>
      </p:sp>
      <p:sp>
        <p:nvSpPr>
          <p:cNvPr id="8" name="頁尾版面配置區 7"/>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Times New Roman"/>
              <a:ea typeface="標楷體"/>
            </a:endParaRPr>
          </a:p>
        </p:txBody>
      </p:sp>
      <p:sp>
        <p:nvSpPr>
          <p:cNvPr id="9" name="投影片編號版面配置區 8"/>
          <p:cNvSpPr>
            <a:spLocks noGrp="1"/>
          </p:cNvSpPr>
          <p:nvPr>
            <p:ph type="sldNum" sz="quarter" idx="12"/>
          </p:nvPr>
        </p:nvSpPr>
        <p:spPr/>
        <p:txBody>
          <a:bodyPr/>
          <a:lstStyle/>
          <a:p>
            <a:pPr eaLnBrk="1" fontAlgn="auto" hangingPunct="1">
              <a:spcBef>
                <a:spcPts val="0"/>
              </a:spcBef>
              <a:spcAft>
                <a:spcPts val="0"/>
              </a:spcAft>
            </a:pPr>
            <a:fld id="{55D26385-5915-4D3F-8F49-F30EBFAED118}" type="slidenum">
              <a:rPr kumimoji="0" lang="zh-TW" altLang="en-US" smtClean="0">
                <a:solidFill>
                  <a:prstClr val="black">
                    <a:tint val="75000"/>
                  </a:prstClr>
                </a:solidFill>
                <a:latin typeface="Times New Roman"/>
                <a:ea typeface="標楷體"/>
              </a:rPr>
              <a:pPr eaLnBrk="1" fontAlgn="auto" hangingPunct="1">
                <a:spcBef>
                  <a:spcPts val="0"/>
                </a:spcBef>
                <a:spcAft>
                  <a:spcPts val="0"/>
                </a:spcAft>
              </a:pPr>
              <a:t>‹#›</a:t>
            </a:fld>
            <a:endParaRPr kumimoji="0" lang="zh-TW" altLang="en-US">
              <a:solidFill>
                <a:prstClr val="black">
                  <a:tint val="75000"/>
                </a:prstClr>
              </a:solidFill>
              <a:latin typeface="Times New Roman"/>
              <a:ea typeface="標楷體"/>
            </a:endParaRPr>
          </a:p>
        </p:txBody>
      </p:sp>
    </p:spTree>
    <p:extLst>
      <p:ext uri="{BB962C8B-B14F-4D97-AF65-F5344CB8AC3E}">
        <p14:creationId xmlns:p14="http://schemas.microsoft.com/office/powerpoint/2010/main" xmlns="" val="173306915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日期版面配置區 2"/>
          <p:cNvSpPr>
            <a:spLocks noGrp="1"/>
          </p:cNvSpPr>
          <p:nvPr>
            <p:ph type="dt" sz="half" idx="10"/>
          </p:nvPr>
        </p:nvSpPr>
        <p:spPr/>
        <p:txBody>
          <a:bodyPr/>
          <a:lstStyle/>
          <a:p>
            <a:pPr eaLnBrk="1" fontAlgn="auto" hangingPunct="1">
              <a:spcBef>
                <a:spcPts val="0"/>
              </a:spcBef>
              <a:spcAft>
                <a:spcPts val="0"/>
              </a:spcAft>
            </a:pPr>
            <a:fld id="{20FACA19-B544-4ED9-8BC1-CC07DF570886}" type="datetimeFigureOut">
              <a:rPr kumimoji="0" lang="zh-TW" altLang="en-US" smtClean="0">
                <a:solidFill>
                  <a:prstClr val="black">
                    <a:tint val="75000"/>
                  </a:prstClr>
                </a:solidFill>
                <a:latin typeface="Times New Roman"/>
                <a:ea typeface="標楷體"/>
              </a:rPr>
              <a:pPr eaLnBrk="1" fontAlgn="auto" hangingPunct="1">
                <a:spcBef>
                  <a:spcPts val="0"/>
                </a:spcBef>
                <a:spcAft>
                  <a:spcPts val="0"/>
                </a:spcAft>
              </a:pPr>
              <a:t>2021/3/6</a:t>
            </a:fld>
            <a:endParaRPr kumimoji="0" lang="zh-TW" altLang="en-US">
              <a:solidFill>
                <a:prstClr val="black">
                  <a:tint val="75000"/>
                </a:prstClr>
              </a:solidFill>
              <a:latin typeface="Times New Roman"/>
              <a:ea typeface="標楷體"/>
            </a:endParaRPr>
          </a:p>
        </p:txBody>
      </p:sp>
      <p:sp>
        <p:nvSpPr>
          <p:cNvPr id="4" name="頁尾版面配置區 3"/>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Times New Roman"/>
              <a:ea typeface="標楷體"/>
            </a:endParaRPr>
          </a:p>
        </p:txBody>
      </p:sp>
      <p:sp>
        <p:nvSpPr>
          <p:cNvPr id="5" name="投影片編號版面配置區 4"/>
          <p:cNvSpPr>
            <a:spLocks noGrp="1"/>
          </p:cNvSpPr>
          <p:nvPr>
            <p:ph type="sldNum" sz="quarter" idx="12"/>
          </p:nvPr>
        </p:nvSpPr>
        <p:spPr/>
        <p:txBody>
          <a:bodyPr/>
          <a:lstStyle/>
          <a:p>
            <a:pPr eaLnBrk="1" fontAlgn="auto" hangingPunct="1">
              <a:spcBef>
                <a:spcPts val="0"/>
              </a:spcBef>
              <a:spcAft>
                <a:spcPts val="0"/>
              </a:spcAft>
            </a:pPr>
            <a:fld id="{55D26385-5915-4D3F-8F49-F30EBFAED118}" type="slidenum">
              <a:rPr kumimoji="0" lang="zh-TW" altLang="en-US" smtClean="0">
                <a:solidFill>
                  <a:prstClr val="black">
                    <a:tint val="75000"/>
                  </a:prstClr>
                </a:solidFill>
                <a:latin typeface="Times New Roman"/>
                <a:ea typeface="標楷體"/>
              </a:rPr>
              <a:pPr eaLnBrk="1" fontAlgn="auto" hangingPunct="1">
                <a:spcBef>
                  <a:spcPts val="0"/>
                </a:spcBef>
                <a:spcAft>
                  <a:spcPts val="0"/>
                </a:spcAft>
              </a:pPr>
              <a:t>‹#›</a:t>
            </a:fld>
            <a:endParaRPr kumimoji="0" lang="zh-TW" altLang="en-US">
              <a:solidFill>
                <a:prstClr val="black">
                  <a:tint val="75000"/>
                </a:prstClr>
              </a:solidFill>
              <a:latin typeface="Times New Roman"/>
              <a:ea typeface="標楷體"/>
            </a:endParaRPr>
          </a:p>
        </p:txBody>
      </p:sp>
    </p:spTree>
    <p:extLst>
      <p:ext uri="{BB962C8B-B14F-4D97-AF65-F5344CB8AC3E}">
        <p14:creationId xmlns:p14="http://schemas.microsoft.com/office/powerpoint/2010/main" xmlns="" val="298104863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pPr eaLnBrk="1" fontAlgn="auto" hangingPunct="1">
              <a:spcBef>
                <a:spcPts val="0"/>
              </a:spcBef>
              <a:spcAft>
                <a:spcPts val="0"/>
              </a:spcAft>
            </a:pPr>
            <a:fld id="{20FACA19-B544-4ED9-8BC1-CC07DF570886}" type="datetimeFigureOut">
              <a:rPr kumimoji="0" lang="zh-TW" altLang="en-US" smtClean="0">
                <a:solidFill>
                  <a:prstClr val="black">
                    <a:tint val="75000"/>
                  </a:prstClr>
                </a:solidFill>
                <a:latin typeface="Times New Roman"/>
                <a:ea typeface="標楷體"/>
              </a:rPr>
              <a:pPr eaLnBrk="1" fontAlgn="auto" hangingPunct="1">
                <a:spcBef>
                  <a:spcPts val="0"/>
                </a:spcBef>
                <a:spcAft>
                  <a:spcPts val="0"/>
                </a:spcAft>
              </a:pPr>
              <a:t>2021/3/6</a:t>
            </a:fld>
            <a:endParaRPr kumimoji="0" lang="zh-TW" altLang="en-US">
              <a:solidFill>
                <a:prstClr val="black">
                  <a:tint val="75000"/>
                </a:prstClr>
              </a:solidFill>
              <a:latin typeface="Times New Roman"/>
              <a:ea typeface="標楷體"/>
            </a:endParaRPr>
          </a:p>
        </p:txBody>
      </p:sp>
      <p:sp>
        <p:nvSpPr>
          <p:cNvPr id="3" name="頁尾版面配置區 2"/>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Times New Roman"/>
              <a:ea typeface="標楷體"/>
            </a:endParaRPr>
          </a:p>
        </p:txBody>
      </p:sp>
      <p:sp>
        <p:nvSpPr>
          <p:cNvPr id="4" name="投影片編號版面配置區 3"/>
          <p:cNvSpPr>
            <a:spLocks noGrp="1"/>
          </p:cNvSpPr>
          <p:nvPr>
            <p:ph type="sldNum" sz="quarter" idx="12"/>
          </p:nvPr>
        </p:nvSpPr>
        <p:spPr/>
        <p:txBody>
          <a:bodyPr/>
          <a:lstStyle/>
          <a:p>
            <a:pPr eaLnBrk="1" fontAlgn="auto" hangingPunct="1">
              <a:spcBef>
                <a:spcPts val="0"/>
              </a:spcBef>
              <a:spcAft>
                <a:spcPts val="0"/>
              </a:spcAft>
            </a:pPr>
            <a:fld id="{55D26385-5915-4D3F-8F49-F30EBFAED118}" type="slidenum">
              <a:rPr kumimoji="0" lang="zh-TW" altLang="en-US" smtClean="0">
                <a:solidFill>
                  <a:prstClr val="black">
                    <a:tint val="75000"/>
                  </a:prstClr>
                </a:solidFill>
                <a:latin typeface="Times New Roman"/>
                <a:ea typeface="標楷體"/>
              </a:rPr>
              <a:pPr eaLnBrk="1" fontAlgn="auto" hangingPunct="1">
                <a:spcBef>
                  <a:spcPts val="0"/>
                </a:spcBef>
                <a:spcAft>
                  <a:spcPts val="0"/>
                </a:spcAft>
              </a:pPr>
              <a:t>‹#›</a:t>
            </a:fld>
            <a:endParaRPr kumimoji="0" lang="zh-TW" altLang="en-US">
              <a:solidFill>
                <a:prstClr val="black">
                  <a:tint val="75000"/>
                </a:prstClr>
              </a:solidFill>
              <a:latin typeface="Times New Roman"/>
              <a:ea typeface="標楷體"/>
            </a:endParaRPr>
          </a:p>
        </p:txBody>
      </p:sp>
    </p:spTree>
    <p:extLst>
      <p:ext uri="{BB962C8B-B14F-4D97-AF65-F5344CB8AC3E}">
        <p14:creationId xmlns:p14="http://schemas.microsoft.com/office/powerpoint/2010/main" xmlns="" val="241845424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609601" y="273050"/>
            <a:ext cx="4011084" cy="1162050"/>
          </a:xfrm>
        </p:spPr>
        <p:txBody>
          <a:bodyPr anchor="b"/>
          <a:lstStyle>
            <a:lvl1pPr algn="l">
              <a:defRPr sz="2000" b="1"/>
            </a:lvl1pPr>
          </a:lstStyle>
          <a:p>
            <a:r>
              <a:rPr lang="zh-TW" altLang="en-US"/>
              <a:t>按一下以編輯母片標題樣式</a:t>
            </a:r>
          </a:p>
        </p:txBody>
      </p:sp>
      <p:sp>
        <p:nvSpPr>
          <p:cNvPr id="3" name="內容版面配置區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文字版面配置區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a:t>按一下以編輯母片文字樣式</a:t>
            </a:r>
          </a:p>
        </p:txBody>
      </p:sp>
      <p:sp>
        <p:nvSpPr>
          <p:cNvPr id="5" name="日期版面配置區 4"/>
          <p:cNvSpPr>
            <a:spLocks noGrp="1"/>
          </p:cNvSpPr>
          <p:nvPr>
            <p:ph type="dt" sz="half" idx="10"/>
          </p:nvPr>
        </p:nvSpPr>
        <p:spPr/>
        <p:txBody>
          <a:bodyPr/>
          <a:lstStyle/>
          <a:p>
            <a:pPr eaLnBrk="1" fontAlgn="auto" hangingPunct="1">
              <a:spcBef>
                <a:spcPts val="0"/>
              </a:spcBef>
              <a:spcAft>
                <a:spcPts val="0"/>
              </a:spcAft>
            </a:pPr>
            <a:fld id="{20FACA19-B544-4ED9-8BC1-CC07DF570886}" type="datetimeFigureOut">
              <a:rPr kumimoji="0" lang="zh-TW" altLang="en-US" smtClean="0">
                <a:solidFill>
                  <a:prstClr val="black">
                    <a:tint val="75000"/>
                  </a:prstClr>
                </a:solidFill>
                <a:latin typeface="Times New Roman"/>
                <a:ea typeface="標楷體"/>
              </a:rPr>
              <a:pPr eaLnBrk="1" fontAlgn="auto" hangingPunct="1">
                <a:spcBef>
                  <a:spcPts val="0"/>
                </a:spcBef>
                <a:spcAft>
                  <a:spcPts val="0"/>
                </a:spcAft>
              </a:pPr>
              <a:t>2021/3/6</a:t>
            </a:fld>
            <a:endParaRPr kumimoji="0" lang="zh-TW" altLang="en-US">
              <a:solidFill>
                <a:prstClr val="black">
                  <a:tint val="75000"/>
                </a:prstClr>
              </a:solidFill>
              <a:latin typeface="Times New Roman"/>
              <a:ea typeface="標楷體"/>
            </a:endParaRPr>
          </a:p>
        </p:txBody>
      </p:sp>
      <p:sp>
        <p:nvSpPr>
          <p:cNvPr id="6" name="頁尾版面配置區 5"/>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Times New Roman"/>
              <a:ea typeface="標楷體"/>
            </a:endParaRPr>
          </a:p>
        </p:txBody>
      </p:sp>
      <p:sp>
        <p:nvSpPr>
          <p:cNvPr id="7" name="投影片編號版面配置區 6"/>
          <p:cNvSpPr>
            <a:spLocks noGrp="1"/>
          </p:cNvSpPr>
          <p:nvPr>
            <p:ph type="sldNum" sz="quarter" idx="12"/>
          </p:nvPr>
        </p:nvSpPr>
        <p:spPr/>
        <p:txBody>
          <a:bodyPr/>
          <a:lstStyle/>
          <a:p>
            <a:pPr eaLnBrk="1" fontAlgn="auto" hangingPunct="1">
              <a:spcBef>
                <a:spcPts val="0"/>
              </a:spcBef>
              <a:spcAft>
                <a:spcPts val="0"/>
              </a:spcAft>
            </a:pPr>
            <a:fld id="{55D26385-5915-4D3F-8F49-F30EBFAED118}" type="slidenum">
              <a:rPr kumimoji="0" lang="zh-TW" altLang="en-US" smtClean="0">
                <a:solidFill>
                  <a:prstClr val="black">
                    <a:tint val="75000"/>
                  </a:prstClr>
                </a:solidFill>
                <a:latin typeface="Times New Roman"/>
                <a:ea typeface="標楷體"/>
              </a:rPr>
              <a:pPr eaLnBrk="1" fontAlgn="auto" hangingPunct="1">
                <a:spcBef>
                  <a:spcPts val="0"/>
                </a:spcBef>
                <a:spcAft>
                  <a:spcPts val="0"/>
                </a:spcAft>
              </a:pPr>
              <a:t>‹#›</a:t>
            </a:fld>
            <a:endParaRPr kumimoji="0" lang="zh-TW" altLang="en-US">
              <a:solidFill>
                <a:prstClr val="black">
                  <a:tint val="75000"/>
                </a:prstClr>
              </a:solidFill>
              <a:latin typeface="Times New Roman"/>
              <a:ea typeface="標楷體"/>
            </a:endParaRPr>
          </a:p>
        </p:txBody>
      </p:sp>
    </p:spTree>
    <p:extLst>
      <p:ext uri="{BB962C8B-B14F-4D97-AF65-F5344CB8AC3E}">
        <p14:creationId xmlns:p14="http://schemas.microsoft.com/office/powerpoint/2010/main" xmlns="" val="213302973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2389717" y="4800600"/>
            <a:ext cx="7315200" cy="566738"/>
          </a:xfrm>
        </p:spPr>
        <p:txBody>
          <a:bodyPr anchor="b"/>
          <a:lstStyle>
            <a:lvl1pPr algn="l">
              <a:defRPr sz="2000" b="1"/>
            </a:lvl1pPr>
          </a:lstStyle>
          <a:p>
            <a:r>
              <a:rPr lang="zh-TW" altLang="en-US"/>
              <a:t>按一下以編輯母片標題樣式</a:t>
            </a:r>
          </a:p>
        </p:txBody>
      </p:sp>
      <p:sp>
        <p:nvSpPr>
          <p:cNvPr id="3" name="圖片版面配置區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TW" altLang="en-US"/>
              <a:t>按一下圖示以新增圖片</a:t>
            </a:r>
          </a:p>
        </p:txBody>
      </p:sp>
      <p:sp>
        <p:nvSpPr>
          <p:cNvPr id="4" name="文字版面配置區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a:t>按一下以編輯母片文字樣式</a:t>
            </a:r>
          </a:p>
        </p:txBody>
      </p:sp>
      <p:sp>
        <p:nvSpPr>
          <p:cNvPr id="5" name="日期版面配置區 4"/>
          <p:cNvSpPr>
            <a:spLocks noGrp="1"/>
          </p:cNvSpPr>
          <p:nvPr>
            <p:ph type="dt" sz="half" idx="10"/>
          </p:nvPr>
        </p:nvSpPr>
        <p:spPr/>
        <p:txBody>
          <a:bodyPr/>
          <a:lstStyle/>
          <a:p>
            <a:pPr eaLnBrk="1" fontAlgn="auto" hangingPunct="1">
              <a:spcBef>
                <a:spcPts val="0"/>
              </a:spcBef>
              <a:spcAft>
                <a:spcPts val="0"/>
              </a:spcAft>
            </a:pPr>
            <a:fld id="{20FACA19-B544-4ED9-8BC1-CC07DF570886}" type="datetimeFigureOut">
              <a:rPr kumimoji="0" lang="zh-TW" altLang="en-US" smtClean="0">
                <a:solidFill>
                  <a:prstClr val="black">
                    <a:tint val="75000"/>
                  </a:prstClr>
                </a:solidFill>
                <a:latin typeface="Times New Roman"/>
                <a:ea typeface="標楷體"/>
              </a:rPr>
              <a:pPr eaLnBrk="1" fontAlgn="auto" hangingPunct="1">
                <a:spcBef>
                  <a:spcPts val="0"/>
                </a:spcBef>
                <a:spcAft>
                  <a:spcPts val="0"/>
                </a:spcAft>
              </a:pPr>
              <a:t>2021/3/6</a:t>
            </a:fld>
            <a:endParaRPr kumimoji="0" lang="zh-TW" altLang="en-US">
              <a:solidFill>
                <a:prstClr val="black">
                  <a:tint val="75000"/>
                </a:prstClr>
              </a:solidFill>
              <a:latin typeface="Times New Roman"/>
              <a:ea typeface="標楷體"/>
            </a:endParaRPr>
          </a:p>
        </p:txBody>
      </p:sp>
      <p:sp>
        <p:nvSpPr>
          <p:cNvPr id="6" name="頁尾版面配置區 5"/>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Times New Roman"/>
              <a:ea typeface="標楷體"/>
            </a:endParaRPr>
          </a:p>
        </p:txBody>
      </p:sp>
      <p:sp>
        <p:nvSpPr>
          <p:cNvPr id="7" name="投影片編號版面配置區 6"/>
          <p:cNvSpPr>
            <a:spLocks noGrp="1"/>
          </p:cNvSpPr>
          <p:nvPr>
            <p:ph type="sldNum" sz="quarter" idx="12"/>
          </p:nvPr>
        </p:nvSpPr>
        <p:spPr/>
        <p:txBody>
          <a:bodyPr/>
          <a:lstStyle/>
          <a:p>
            <a:pPr eaLnBrk="1" fontAlgn="auto" hangingPunct="1">
              <a:spcBef>
                <a:spcPts val="0"/>
              </a:spcBef>
              <a:spcAft>
                <a:spcPts val="0"/>
              </a:spcAft>
            </a:pPr>
            <a:fld id="{55D26385-5915-4D3F-8F49-F30EBFAED118}" type="slidenum">
              <a:rPr kumimoji="0" lang="zh-TW" altLang="en-US" smtClean="0">
                <a:solidFill>
                  <a:prstClr val="black">
                    <a:tint val="75000"/>
                  </a:prstClr>
                </a:solidFill>
                <a:latin typeface="Times New Roman"/>
                <a:ea typeface="標楷體"/>
              </a:rPr>
              <a:pPr eaLnBrk="1" fontAlgn="auto" hangingPunct="1">
                <a:spcBef>
                  <a:spcPts val="0"/>
                </a:spcBef>
                <a:spcAft>
                  <a:spcPts val="0"/>
                </a:spcAft>
              </a:pPr>
              <a:t>‹#›</a:t>
            </a:fld>
            <a:endParaRPr kumimoji="0" lang="zh-TW" altLang="en-US">
              <a:solidFill>
                <a:prstClr val="black">
                  <a:tint val="75000"/>
                </a:prstClr>
              </a:solidFill>
              <a:latin typeface="Times New Roman"/>
              <a:ea typeface="標楷體"/>
            </a:endParaRPr>
          </a:p>
        </p:txBody>
      </p:sp>
    </p:spTree>
    <p:extLst>
      <p:ext uri="{BB962C8B-B14F-4D97-AF65-F5344CB8AC3E}">
        <p14:creationId xmlns:p14="http://schemas.microsoft.com/office/powerpoint/2010/main" xmlns="" val="1124970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直排文字版面配置區 2"/>
          <p:cNvSpPr>
            <a:spLocks noGrp="1"/>
          </p:cNvSpPr>
          <p:nvPr>
            <p:ph type="body" orient="vert" idx="1"/>
          </p:nvPr>
        </p:nvSpPr>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p>
            <a:pPr eaLnBrk="1" fontAlgn="auto" hangingPunct="1">
              <a:spcBef>
                <a:spcPts val="0"/>
              </a:spcBef>
              <a:spcAft>
                <a:spcPts val="0"/>
              </a:spcAft>
            </a:pPr>
            <a:fld id="{20FACA19-B544-4ED9-8BC1-CC07DF570886}" type="datetimeFigureOut">
              <a:rPr kumimoji="0" lang="zh-TW" altLang="en-US" smtClean="0">
                <a:solidFill>
                  <a:prstClr val="black">
                    <a:tint val="75000"/>
                  </a:prstClr>
                </a:solidFill>
                <a:latin typeface="Times New Roman"/>
                <a:ea typeface="標楷體"/>
              </a:rPr>
              <a:pPr eaLnBrk="1" fontAlgn="auto" hangingPunct="1">
                <a:spcBef>
                  <a:spcPts val="0"/>
                </a:spcBef>
                <a:spcAft>
                  <a:spcPts val="0"/>
                </a:spcAft>
              </a:pPr>
              <a:t>2021/3/6</a:t>
            </a:fld>
            <a:endParaRPr kumimoji="0" lang="zh-TW" altLang="en-US">
              <a:solidFill>
                <a:prstClr val="black">
                  <a:tint val="75000"/>
                </a:prstClr>
              </a:solidFill>
              <a:latin typeface="Times New Roman"/>
              <a:ea typeface="標楷體"/>
            </a:endParaRPr>
          </a:p>
        </p:txBody>
      </p:sp>
      <p:sp>
        <p:nvSpPr>
          <p:cNvPr id="5" name="頁尾版面配置區 4"/>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Times New Roman"/>
              <a:ea typeface="標楷體"/>
            </a:endParaRPr>
          </a:p>
        </p:txBody>
      </p:sp>
      <p:sp>
        <p:nvSpPr>
          <p:cNvPr id="6" name="投影片編號版面配置區 5"/>
          <p:cNvSpPr>
            <a:spLocks noGrp="1"/>
          </p:cNvSpPr>
          <p:nvPr>
            <p:ph type="sldNum" sz="quarter" idx="12"/>
          </p:nvPr>
        </p:nvSpPr>
        <p:spPr/>
        <p:txBody>
          <a:bodyPr/>
          <a:lstStyle/>
          <a:p>
            <a:pPr eaLnBrk="1" fontAlgn="auto" hangingPunct="1">
              <a:spcBef>
                <a:spcPts val="0"/>
              </a:spcBef>
              <a:spcAft>
                <a:spcPts val="0"/>
              </a:spcAft>
            </a:pPr>
            <a:fld id="{55D26385-5915-4D3F-8F49-F30EBFAED118}" type="slidenum">
              <a:rPr kumimoji="0" lang="zh-TW" altLang="en-US" smtClean="0">
                <a:solidFill>
                  <a:prstClr val="black">
                    <a:tint val="75000"/>
                  </a:prstClr>
                </a:solidFill>
                <a:latin typeface="Times New Roman"/>
                <a:ea typeface="標楷體"/>
              </a:rPr>
              <a:pPr eaLnBrk="1" fontAlgn="auto" hangingPunct="1">
                <a:spcBef>
                  <a:spcPts val="0"/>
                </a:spcBef>
                <a:spcAft>
                  <a:spcPts val="0"/>
                </a:spcAft>
              </a:pPr>
              <a:t>‹#›</a:t>
            </a:fld>
            <a:endParaRPr kumimoji="0" lang="zh-TW" altLang="en-US">
              <a:solidFill>
                <a:prstClr val="black">
                  <a:tint val="75000"/>
                </a:prstClr>
              </a:solidFill>
              <a:latin typeface="Times New Roman"/>
              <a:ea typeface="標楷體"/>
            </a:endParaRPr>
          </a:p>
        </p:txBody>
      </p:sp>
    </p:spTree>
    <p:extLst>
      <p:ext uri="{BB962C8B-B14F-4D97-AF65-F5344CB8AC3E}">
        <p14:creationId xmlns:p14="http://schemas.microsoft.com/office/powerpoint/2010/main" xmlns="" val="108686000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8839200" y="274639"/>
            <a:ext cx="2743200" cy="5851525"/>
          </a:xfrm>
        </p:spPr>
        <p:txBody>
          <a:bodyPr vert="eaVert"/>
          <a:lstStyle/>
          <a:p>
            <a:r>
              <a:rPr lang="zh-TW" altLang="en-US"/>
              <a:t>按一下以編輯母片標題樣式</a:t>
            </a:r>
          </a:p>
        </p:txBody>
      </p:sp>
      <p:sp>
        <p:nvSpPr>
          <p:cNvPr id="3" name="直排文字版面配置區 2"/>
          <p:cNvSpPr>
            <a:spLocks noGrp="1"/>
          </p:cNvSpPr>
          <p:nvPr>
            <p:ph type="body" orient="vert" idx="1"/>
          </p:nvPr>
        </p:nvSpPr>
        <p:spPr>
          <a:xfrm>
            <a:off x="609600" y="274639"/>
            <a:ext cx="8026400" cy="5851525"/>
          </a:xfrm>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p>
            <a:pPr eaLnBrk="1" fontAlgn="auto" hangingPunct="1">
              <a:spcBef>
                <a:spcPts val="0"/>
              </a:spcBef>
              <a:spcAft>
                <a:spcPts val="0"/>
              </a:spcAft>
            </a:pPr>
            <a:fld id="{20FACA19-B544-4ED9-8BC1-CC07DF570886}" type="datetimeFigureOut">
              <a:rPr kumimoji="0" lang="zh-TW" altLang="en-US" smtClean="0">
                <a:solidFill>
                  <a:prstClr val="black">
                    <a:tint val="75000"/>
                  </a:prstClr>
                </a:solidFill>
                <a:latin typeface="Times New Roman"/>
                <a:ea typeface="標楷體"/>
              </a:rPr>
              <a:pPr eaLnBrk="1" fontAlgn="auto" hangingPunct="1">
                <a:spcBef>
                  <a:spcPts val="0"/>
                </a:spcBef>
                <a:spcAft>
                  <a:spcPts val="0"/>
                </a:spcAft>
              </a:pPr>
              <a:t>2021/3/6</a:t>
            </a:fld>
            <a:endParaRPr kumimoji="0" lang="zh-TW" altLang="en-US">
              <a:solidFill>
                <a:prstClr val="black">
                  <a:tint val="75000"/>
                </a:prstClr>
              </a:solidFill>
              <a:latin typeface="Times New Roman"/>
              <a:ea typeface="標楷體"/>
            </a:endParaRPr>
          </a:p>
        </p:txBody>
      </p:sp>
      <p:sp>
        <p:nvSpPr>
          <p:cNvPr id="5" name="頁尾版面配置區 4"/>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Times New Roman"/>
              <a:ea typeface="標楷體"/>
            </a:endParaRPr>
          </a:p>
        </p:txBody>
      </p:sp>
      <p:sp>
        <p:nvSpPr>
          <p:cNvPr id="6" name="投影片編號版面配置區 5"/>
          <p:cNvSpPr>
            <a:spLocks noGrp="1"/>
          </p:cNvSpPr>
          <p:nvPr>
            <p:ph type="sldNum" sz="quarter" idx="12"/>
          </p:nvPr>
        </p:nvSpPr>
        <p:spPr/>
        <p:txBody>
          <a:bodyPr/>
          <a:lstStyle/>
          <a:p>
            <a:pPr eaLnBrk="1" fontAlgn="auto" hangingPunct="1">
              <a:spcBef>
                <a:spcPts val="0"/>
              </a:spcBef>
              <a:spcAft>
                <a:spcPts val="0"/>
              </a:spcAft>
            </a:pPr>
            <a:fld id="{55D26385-5915-4D3F-8F49-F30EBFAED118}" type="slidenum">
              <a:rPr kumimoji="0" lang="zh-TW" altLang="en-US" smtClean="0">
                <a:solidFill>
                  <a:prstClr val="black">
                    <a:tint val="75000"/>
                  </a:prstClr>
                </a:solidFill>
                <a:latin typeface="Times New Roman"/>
                <a:ea typeface="標楷體"/>
              </a:rPr>
              <a:pPr eaLnBrk="1" fontAlgn="auto" hangingPunct="1">
                <a:spcBef>
                  <a:spcPts val="0"/>
                </a:spcBef>
                <a:spcAft>
                  <a:spcPts val="0"/>
                </a:spcAft>
              </a:pPr>
              <a:t>‹#›</a:t>
            </a:fld>
            <a:endParaRPr kumimoji="0" lang="zh-TW" altLang="en-US">
              <a:solidFill>
                <a:prstClr val="black">
                  <a:tint val="75000"/>
                </a:prstClr>
              </a:solidFill>
              <a:latin typeface="Times New Roman"/>
              <a:ea typeface="標楷體"/>
            </a:endParaRPr>
          </a:p>
        </p:txBody>
      </p:sp>
    </p:spTree>
    <p:extLst>
      <p:ext uri="{BB962C8B-B14F-4D97-AF65-F5344CB8AC3E}">
        <p14:creationId xmlns:p14="http://schemas.microsoft.com/office/powerpoint/2010/main" xmlns="" val="67819949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自訂版面配置">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23451426"/>
      </p:ext>
    </p:extLst>
  </p:cSld>
  <p:clrMapOvr>
    <a:masterClrMapping/>
  </p:clrMapOvr>
  <p:transition spd="slow">
    <p:push dir="u"/>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matchingName="Caption" userDrawn="1">
  <p:cSld name="Caption">
    <p:bg>
      <p:bgPr>
        <a:solidFill>
          <a:schemeClr val="bg1"/>
        </a:solidFill>
        <a:effectLst/>
      </p:bgPr>
    </p:bg>
    <p:spTree>
      <p:nvGrpSpPr>
        <p:cNvPr id="1" name="Shape 327"/>
        <p:cNvGrpSpPr/>
        <p:nvPr/>
      </p:nvGrpSpPr>
      <p:grpSpPr>
        <a:xfrm>
          <a:off x="0" y="0"/>
          <a:ext cx="0" cy="0"/>
          <a:chOff x="0" y="0"/>
          <a:chExt cx="0" cy="0"/>
        </a:xfrm>
      </p:grpSpPr>
      <p:sp>
        <p:nvSpPr>
          <p:cNvPr id="3" name="矩形 2"/>
          <p:cNvSpPr/>
          <p:nvPr userDrawn="1"/>
        </p:nvSpPr>
        <p:spPr>
          <a:xfrm>
            <a:off x="11424489" y="6489802"/>
            <a:ext cx="748496" cy="369332"/>
          </a:xfrm>
          <a:prstGeom prst="rect">
            <a:avLst/>
          </a:prstGeom>
        </p:spPr>
        <p:txBody>
          <a:bodyPr wrap="square">
            <a:spAutoFit/>
          </a:bodyPr>
          <a:lstStyle/>
          <a:p>
            <a:pPr algn="r"/>
            <a:fld id="{97733547-C233-4ECF-87BB-4C2671E03F78}" type="slidenum">
              <a:rPr lang="zh-TW" altLang="en-US" sz="1800" b="1" smtClean="0">
                <a:solidFill>
                  <a:srgbClr val="002060"/>
                </a:solidFill>
                <a:effectLst/>
              </a:rPr>
              <a:pPr algn="r"/>
              <a:t>‹#›</a:t>
            </a:fld>
            <a:endParaRPr lang="zh-TW" altLang="en-US" sz="1800" b="1" dirty="0">
              <a:solidFill>
                <a:srgbClr val="002060"/>
              </a:solidFill>
              <a:effectLst/>
            </a:endParaRPr>
          </a:p>
        </p:txBody>
      </p:sp>
    </p:spTree>
    <p:extLst>
      <p:ext uri="{BB962C8B-B14F-4D97-AF65-F5344CB8AC3E}">
        <p14:creationId xmlns:p14="http://schemas.microsoft.com/office/powerpoint/2010/main" xmlns="" val="417146205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914400" y="2130426"/>
            <a:ext cx="10363200" cy="1470025"/>
          </a:xfrm>
        </p:spPr>
        <p:txBody>
          <a:bodyPr/>
          <a:lstStyle>
            <a:lvl1pPr>
              <a:defRPr sz="4800">
                <a:effectLst>
                  <a:outerShdw blurRad="38100" dist="38100" dir="2700000" algn="tl">
                    <a:srgbClr val="000000">
                      <a:alpha val="43137"/>
                    </a:srgbClr>
                  </a:outerShdw>
                </a:effectLst>
                <a:latin typeface="華康新特明體" panose="02020909000000000000" pitchFamily="49" charset="-120"/>
                <a:ea typeface="華康新特明體" panose="02020909000000000000" pitchFamily="49" charset="-120"/>
              </a:defRPr>
            </a:lvl1pPr>
          </a:lstStyle>
          <a:p>
            <a:r>
              <a:rPr lang="zh-TW" altLang="en-US" dirty="0"/>
              <a:t>按一下以編輯母片標題樣式</a:t>
            </a:r>
          </a:p>
        </p:txBody>
      </p:sp>
      <p:sp>
        <p:nvSpPr>
          <p:cNvPr id="3" name="副標題 2"/>
          <p:cNvSpPr>
            <a:spLocks noGrp="1"/>
          </p:cNvSpPr>
          <p:nvPr>
            <p:ph type="subTitle" idx="1"/>
          </p:nvPr>
        </p:nvSpPr>
        <p:spPr>
          <a:xfrm>
            <a:off x="1828800" y="3886200"/>
            <a:ext cx="8534400" cy="1752600"/>
          </a:xfrm>
        </p:spPr>
        <p:txBody>
          <a:bodyPr/>
          <a:lstStyle>
            <a:lvl1pPr marL="0" indent="0" algn="ctr">
              <a:buNone/>
              <a:defRPr>
                <a:solidFill>
                  <a:schemeClr val="tx1">
                    <a:lumMod val="75000"/>
                    <a:lumOff val="25000"/>
                  </a:schemeClr>
                </a:solidFill>
                <a:latin typeface="華康新特明體" panose="02020909000000000000" pitchFamily="49" charset="-120"/>
                <a:ea typeface="華康新特明體" panose="02020909000000000000" pitchFamily="49" charset="-12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a:t>按一下以編輯母片副標題樣式</a:t>
            </a:r>
          </a:p>
        </p:txBody>
      </p:sp>
      <p:sp>
        <p:nvSpPr>
          <p:cNvPr id="4" name="日期版面配置區 3"/>
          <p:cNvSpPr>
            <a:spLocks noGrp="1"/>
          </p:cNvSpPr>
          <p:nvPr>
            <p:ph type="dt" sz="half" idx="10"/>
          </p:nvPr>
        </p:nvSpPr>
        <p:spPr/>
        <p:txBody>
          <a:bodyPr/>
          <a:lstStyle>
            <a:lvl1pPr>
              <a:defRPr/>
            </a:lvl1pPr>
          </a:lstStyle>
          <a:p>
            <a:pPr>
              <a:defRPr/>
            </a:pPr>
            <a:fld id="{F8DEACF1-A322-431B-8DF8-8770B6CABC7F}" type="datetimeFigureOut">
              <a:rPr lang="zh-TW" altLang="en-US"/>
              <a:pPr>
                <a:defRPr/>
              </a:pPr>
              <a:t>2021/3/6</a:t>
            </a:fld>
            <a:endParaRPr lang="zh-TW" altLang="en-US"/>
          </a:p>
        </p:txBody>
      </p:sp>
      <p:sp>
        <p:nvSpPr>
          <p:cNvPr id="5" name="頁尾版面配置區 4"/>
          <p:cNvSpPr>
            <a:spLocks noGrp="1"/>
          </p:cNvSpPr>
          <p:nvPr>
            <p:ph type="ftr" sz="quarter" idx="11"/>
          </p:nvPr>
        </p:nvSpPr>
        <p:spPr/>
        <p:txBody>
          <a:bodyPr/>
          <a:lstStyle>
            <a:lvl1pPr>
              <a:defRPr/>
            </a:lvl1pPr>
          </a:lstStyle>
          <a:p>
            <a:pPr>
              <a:defRPr/>
            </a:pPr>
            <a:endParaRPr lang="zh-TW" altLang="en-US"/>
          </a:p>
        </p:txBody>
      </p:sp>
    </p:spTree>
    <p:extLst>
      <p:ext uri="{BB962C8B-B14F-4D97-AF65-F5344CB8AC3E}">
        <p14:creationId xmlns:p14="http://schemas.microsoft.com/office/powerpoint/2010/main" xmlns="" val="35880141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p:cNvSpPr>
            <a:spLocks noGrp="1" noChangeArrowheads="1"/>
          </p:cNvSpPr>
          <p:nvPr>
            <p:ph type="dt" sz="half" idx="10"/>
          </p:nvPr>
        </p:nvSpPr>
        <p:spPr/>
        <p:txBody>
          <a:bodyPr/>
          <a:lstStyle>
            <a:lvl1pPr>
              <a:defRPr>
                <a:ea typeface="SimSun" panose="02010600030101010101" pitchFamily="2" charset="-122"/>
              </a:defRPr>
            </a:lvl1pPr>
          </a:lstStyle>
          <a:p>
            <a:pPr>
              <a:defRPr/>
            </a:pPr>
            <a:endParaRPr lang="en-GB"/>
          </a:p>
        </p:txBody>
      </p:sp>
      <p:sp>
        <p:nvSpPr>
          <p:cNvPr id="6" name="Rectangle 5"/>
          <p:cNvSpPr>
            <a:spLocks noGrp="1" noChangeArrowheads="1"/>
          </p:cNvSpPr>
          <p:nvPr>
            <p:ph type="ftr" sz="quarter" idx="11"/>
          </p:nvPr>
        </p:nvSpPr>
        <p:spPr/>
        <p:txBody>
          <a:bodyPr/>
          <a:lstStyle>
            <a:lvl1pPr>
              <a:defRPr>
                <a:ea typeface="SimSun" panose="02010600030101010101" pitchFamily="2" charset="-122"/>
              </a:defRPr>
            </a:lvl1pPr>
          </a:lstStyle>
          <a:p>
            <a:pPr>
              <a:defRPr/>
            </a:pPr>
            <a:endParaRPr lang="en-GB"/>
          </a:p>
        </p:txBody>
      </p:sp>
      <p:sp>
        <p:nvSpPr>
          <p:cNvPr id="7" name="Rectangle 6"/>
          <p:cNvSpPr>
            <a:spLocks noGrp="1" noChangeArrowheads="1"/>
          </p:cNvSpPr>
          <p:nvPr>
            <p:ph type="sldNum" sz="quarter" idx="12"/>
          </p:nvPr>
        </p:nvSpPr>
        <p:spPr/>
        <p:txBody>
          <a:bodyPr/>
          <a:lstStyle>
            <a:lvl1pPr>
              <a:defRPr/>
            </a:lvl1pPr>
          </a:lstStyle>
          <a:p>
            <a:pPr>
              <a:defRPr/>
            </a:pPr>
            <a:fld id="{F93792B5-CC39-45D8-B6B1-6C1D98D2E82D}" type="slidenum">
              <a:rPr lang="en-GB" altLang="en-US"/>
              <a:pPr>
                <a:defRPr/>
              </a:pPr>
              <a:t>‹#›</a:t>
            </a:fld>
            <a:endParaRPr lang="en-GB" altLang="en-US"/>
          </a:p>
        </p:txBody>
      </p:sp>
    </p:spTree>
    <p:extLst>
      <p:ext uri="{BB962C8B-B14F-4D97-AF65-F5344CB8AC3E}">
        <p14:creationId xmlns:p14="http://schemas.microsoft.com/office/powerpoint/2010/main" xmlns="" val="285186492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a:xfrm>
            <a:off x="609600" y="274638"/>
            <a:ext cx="11055019" cy="1143000"/>
          </a:xfrm>
        </p:spPr>
        <p:txBody>
          <a:bodyPr/>
          <a:lstStyle>
            <a:lvl1pPr>
              <a:defRPr>
                <a:effectLst>
                  <a:outerShdw blurRad="38100" dist="38100" dir="2700000" algn="tl">
                    <a:srgbClr val="000000">
                      <a:alpha val="43137"/>
                    </a:srgbClr>
                  </a:outerShdw>
                </a:effectLst>
                <a:latin typeface="華康新特明體" panose="02020909000000000000" pitchFamily="49" charset="-120"/>
                <a:ea typeface="華康新特明體" panose="02020909000000000000" pitchFamily="49" charset="-120"/>
              </a:defRPr>
            </a:lvl1pPr>
          </a:lstStyle>
          <a:p>
            <a:r>
              <a:rPr lang="zh-TW" altLang="en-US" dirty="0"/>
              <a:t>按一下以編輯母片標題樣式</a:t>
            </a:r>
          </a:p>
        </p:txBody>
      </p:sp>
      <p:sp>
        <p:nvSpPr>
          <p:cNvPr id="3" name="內容版面配置區 2"/>
          <p:cNvSpPr>
            <a:spLocks noGrp="1"/>
          </p:cNvSpPr>
          <p:nvPr>
            <p:ph idx="1"/>
          </p:nvPr>
        </p:nvSpPr>
        <p:spPr/>
        <p:txBody>
          <a:bodyPr/>
          <a:lstStyle>
            <a:lvl1pPr>
              <a:defRPr>
                <a:latin typeface="華康新特明體" panose="02020909000000000000" pitchFamily="49" charset="-120"/>
                <a:ea typeface="華康新特明體" panose="02020909000000000000" pitchFamily="49" charset="-120"/>
              </a:defRPr>
            </a:lvl1pPr>
            <a:lvl2pPr>
              <a:defRPr>
                <a:latin typeface="華康新特明體" panose="02020909000000000000" pitchFamily="49" charset="-120"/>
                <a:ea typeface="華康新特明體" panose="02020909000000000000" pitchFamily="49" charset="-120"/>
              </a:defRPr>
            </a:lvl2pPr>
            <a:lvl3pPr>
              <a:defRPr>
                <a:latin typeface="華康新特明體" panose="02020909000000000000" pitchFamily="49" charset="-120"/>
                <a:ea typeface="華康新特明體" panose="02020909000000000000" pitchFamily="49" charset="-120"/>
              </a:defRPr>
            </a:lvl3pPr>
            <a:lvl4pPr>
              <a:defRPr>
                <a:latin typeface="華康新特明體" panose="02020909000000000000" pitchFamily="49" charset="-120"/>
                <a:ea typeface="華康新特明體" panose="02020909000000000000" pitchFamily="49" charset="-120"/>
              </a:defRPr>
            </a:lvl4pPr>
            <a:lvl5pPr>
              <a:defRPr>
                <a:latin typeface="華康新特明體" panose="02020909000000000000" pitchFamily="49" charset="-120"/>
                <a:ea typeface="華康新特明體" panose="02020909000000000000" pitchFamily="49" charset="-120"/>
              </a:defRPr>
            </a:lvl5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4" name="日期版面配置區 3"/>
          <p:cNvSpPr>
            <a:spLocks noGrp="1"/>
          </p:cNvSpPr>
          <p:nvPr>
            <p:ph type="dt" sz="half" idx="10"/>
          </p:nvPr>
        </p:nvSpPr>
        <p:spPr/>
        <p:txBody>
          <a:bodyPr/>
          <a:lstStyle>
            <a:lvl1pPr>
              <a:defRPr/>
            </a:lvl1pPr>
          </a:lstStyle>
          <a:p>
            <a:pPr>
              <a:defRPr/>
            </a:pPr>
            <a:fld id="{8ED53177-9266-4C0C-81C3-8C7266923120}" type="datetimeFigureOut">
              <a:rPr lang="zh-TW" altLang="en-US"/>
              <a:pPr>
                <a:defRPr/>
              </a:pPr>
              <a:t>2021/3/6</a:t>
            </a:fld>
            <a:endParaRPr lang="zh-TW" altLang="en-US"/>
          </a:p>
        </p:txBody>
      </p:sp>
      <p:sp>
        <p:nvSpPr>
          <p:cNvPr id="5" name="頁尾版面配置區 4"/>
          <p:cNvSpPr>
            <a:spLocks noGrp="1"/>
          </p:cNvSpPr>
          <p:nvPr>
            <p:ph type="ftr" sz="quarter" idx="11"/>
          </p:nvPr>
        </p:nvSpPr>
        <p:spPr/>
        <p:txBody>
          <a:bodyPr/>
          <a:lstStyle>
            <a:lvl1pPr>
              <a:defRPr/>
            </a:lvl1pPr>
          </a:lstStyle>
          <a:p>
            <a:pPr>
              <a:defRPr/>
            </a:pPr>
            <a:endParaRPr lang="zh-TW" altLang="en-US"/>
          </a:p>
        </p:txBody>
      </p:sp>
      <p:sp>
        <p:nvSpPr>
          <p:cNvPr id="6" name="投影片編號版面配置區 5"/>
          <p:cNvSpPr>
            <a:spLocks noGrp="1"/>
          </p:cNvSpPr>
          <p:nvPr>
            <p:ph type="sldNum" sz="quarter" idx="12"/>
          </p:nvPr>
        </p:nvSpPr>
        <p:spPr/>
        <p:txBody>
          <a:bodyPr/>
          <a:lstStyle>
            <a:lvl1pPr>
              <a:defRPr/>
            </a:lvl1pPr>
          </a:lstStyle>
          <a:p>
            <a:pPr>
              <a:defRPr/>
            </a:pPr>
            <a:fld id="{DB951EF0-D6B4-4DDA-964D-2E961E939A60}" type="slidenum">
              <a:rPr lang="zh-TW" altLang="en-US"/>
              <a:pPr>
                <a:defRPr/>
              </a:pPr>
              <a:t>‹#›</a:t>
            </a:fld>
            <a:endParaRPr lang="zh-TW" altLang="en-US"/>
          </a:p>
        </p:txBody>
      </p:sp>
    </p:spTree>
    <p:extLst>
      <p:ext uri="{BB962C8B-B14F-4D97-AF65-F5344CB8AC3E}">
        <p14:creationId xmlns:p14="http://schemas.microsoft.com/office/powerpoint/2010/main" xmlns="" val="26397516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969389" y="2132857"/>
            <a:ext cx="10363200" cy="1362075"/>
          </a:xfrm>
        </p:spPr>
        <p:txBody>
          <a:bodyPr anchor="t"/>
          <a:lstStyle>
            <a:lvl1pPr algn="ctr">
              <a:defRPr sz="4400" b="0" cap="all">
                <a:effectLst>
                  <a:outerShdw blurRad="38100" dist="38100" dir="2700000" algn="tl">
                    <a:srgbClr val="000000">
                      <a:alpha val="43137"/>
                    </a:srgbClr>
                  </a:outerShdw>
                </a:effectLst>
                <a:latin typeface="華康新特明體" panose="02020909000000000000" pitchFamily="49" charset="-120"/>
                <a:ea typeface="華康新特明體" panose="02020909000000000000" pitchFamily="49" charset="-120"/>
              </a:defRPr>
            </a:lvl1pPr>
          </a:lstStyle>
          <a:p>
            <a:r>
              <a:rPr lang="zh-TW" altLang="en-US" dirty="0"/>
              <a:t>按一下以編輯母片標題樣式</a:t>
            </a:r>
          </a:p>
        </p:txBody>
      </p:sp>
      <p:sp>
        <p:nvSpPr>
          <p:cNvPr id="3" name="文字版面配置區 2"/>
          <p:cNvSpPr>
            <a:spLocks noGrp="1"/>
          </p:cNvSpPr>
          <p:nvPr>
            <p:ph type="body" idx="1"/>
          </p:nvPr>
        </p:nvSpPr>
        <p:spPr>
          <a:xfrm>
            <a:off x="974625" y="3573017"/>
            <a:ext cx="10363200" cy="1500187"/>
          </a:xfrm>
        </p:spPr>
        <p:txBody>
          <a:bodyPr anchor="t"/>
          <a:lstStyle>
            <a:lvl1pPr marL="0" indent="0" algn="ctr">
              <a:buNone/>
              <a:defRPr sz="2800">
                <a:solidFill>
                  <a:schemeClr val="tx1">
                    <a:lumMod val="50000"/>
                    <a:lumOff val="50000"/>
                  </a:schemeClr>
                </a:solidFill>
                <a:latin typeface="華康新特明體" panose="02020909000000000000" pitchFamily="49" charset="-120"/>
                <a:ea typeface="華康新特明體" panose="02020909000000000000" pitchFamily="49" charset="-12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dirty="0"/>
              <a:t>按一下以編輯母片文字樣式</a:t>
            </a:r>
          </a:p>
        </p:txBody>
      </p:sp>
      <p:sp>
        <p:nvSpPr>
          <p:cNvPr id="4" name="日期版面配置區 3"/>
          <p:cNvSpPr>
            <a:spLocks noGrp="1"/>
          </p:cNvSpPr>
          <p:nvPr>
            <p:ph type="dt" sz="half" idx="10"/>
          </p:nvPr>
        </p:nvSpPr>
        <p:spPr/>
        <p:txBody>
          <a:bodyPr/>
          <a:lstStyle>
            <a:lvl1pPr>
              <a:defRPr/>
            </a:lvl1pPr>
          </a:lstStyle>
          <a:p>
            <a:pPr>
              <a:defRPr/>
            </a:pPr>
            <a:fld id="{C44F63E2-91FB-41D6-9156-1147D0247835}" type="datetimeFigureOut">
              <a:rPr lang="zh-TW" altLang="en-US"/>
              <a:pPr>
                <a:defRPr/>
              </a:pPr>
              <a:t>2021/3/6</a:t>
            </a:fld>
            <a:endParaRPr lang="zh-TW" altLang="en-US"/>
          </a:p>
        </p:txBody>
      </p:sp>
      <p:sp>
        <p:nvSpPr>
          <p:cNvPr id="5" name="頁尾版面配置區 4"/>
          <p:cNvSpPr>
            <a:spLocks noGrp="1"/>
          </p:cNvSpPr>
          <p:nvPr>
            <p:ph type="ftr" sz="quarter" idx="11"/>
          </p:nvPr>
        </p:nvSpPr>
        <p:spPr/>
        <p:txBody>
          <a:bodyPr/>
          <a:lstStyle>
            <a:lvl1pPr>
              <a:defRPr/>
            </a:lvl1pPr>
          </a:lstStyle>
          <a:p>
            <a:pPr>
              <a:defRPr/>
            </a:pPr>
            <a:endParaRPr lang="zh-TW" altLang="en-US"/>
          </a:p>
        </p:txBody>
      </p:sp>
      <p:sp>
        <p:nvSpPr>
          <p:cNvPr id="6" name="投影片編號版面配置區 5"/>
          <p:cNvSpPr>
            <a:spLocks noGrp="1"/>
          </p:cNvSpPr>
          <p:nvPr>
            <p:ph type="sldNum" sz="quarter" idx="12"/>
          </p:nvPr>
        </p:nvSpPr>
        <p:spPr/>
        <p:txBody>
          <a:bodyPr/>
          <a:lstStyle>
            <a:lvl1pPr>
              <a:defRPr/>
            </a:lvl1pPr>
          </a:lstStyle>
          <a:p>
            <a:pPr>
              <a:defRPr/>
            </a:pPr>
            <a:fld id="{73C3CBB0-511D-40C9-8A05-9F610B2C029C}" type="slidenum">
              <a:rPr lang="zh-TW" altLang="en-US"/>
              <a:pPr>
                <a:defRPr/>
              </a:pPr>
              <a:t>‹#›</a:t>
            </a:fld>
            <a:endParaRPr lang="zh-TW" altLang="en-US"/>
          </a:p>
        </p:txBody>
      </p:sp>
      <p:pic>
        <p:nvPicPr>
          <p:cNvPr id="7" name="Picture 2" descr="http://case.ntu.edu.tw/CASEDU/wordpress/wp-content/uploads/2014/12/1201.png"/>
          <p:cNvPicPr>
            <a:picLocks noChangeAspect="1" noChangeArrowheads="1"/>
          </p:cNvPicPr>
          <p:nvPr userDrawn="1"/>
        </p:nvPicPr>
        <p:blipFill rotWithShape="1">
          <a:blip r:embed="rId2" cstate="email">
            <a:extLst>
              <a:ext uri="{28A0092B-C50C-407E-A947-70E740481C1C}">
                <a14:useLocalDpi xmlns:a14="http://schemas.microsoft.com/office/drawing/2010/main" xmlns=""/>
              </a:ext>
            </a:extLst>
          </a:blip>
          <a:srcRect l="-10417" t="-7086" r="-11254"/>
          <a:stretch/>
        </p:blipFill>
        <p:spPr>
          <a:xfrm>
            <a:off x="5623047" y="1124744"/>
            <a:ext cx="1055885" cy="792000"/>
          </a:xfrm>
          <a:prstGeom prst="ellipse">
            <a:avLst/>
          </a:prstGeom>
          <a:ln w="63500" cap="rnd">
            <a:solidFill>
              <a:schemeClr val="bg1"/>
            </a:solidFill>
          </a:ln>
          <a:effectLst>
            <a:glow>
              <a:schemeClr val="accent1">
                <a:alpha val="40000"/>
              </a:schemeClr>
            </a:glow>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02076442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內容版面配置區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日期版面配置區 3"/>
          <p:cNvSpPr>
            <a:spLocks noGrp="1"/>
          </p:cNvSpPr>
          <p:nvPr>
            <p:ph type="dt" sz="half" idx="10"/>
          </p:nvPr>
        </p:nvSpPr>
        <p:spPr/>
        <p:txBody>
          <a:bodyPr/>
          <a:lstStyle>
            <a:lvl1pPr>
              <a:defRPr/>
            </a:lvl1pPr>
          </a:lstStyle>
          <a:p>
            <a:pPr>
              <a:defRPr/>
            </a:pPr>
            <a:fld id="{8BC9E789-5D8F-4AC3-A910-A5F85FA4E39C}" type="datetimeFigureOut">
              <a:rPr lang="zh-TW" altLang="en-US"/>
              <a:pPr>
                <a:defRPr/>
              </a:pPr>
              <a:t>2021/3/6</a:t>
            </a:fld>
            <a:endParaRPr lang="zh-TW" altLang="en-US"/>
          </a:p>
        </p:txBody>
      </p:sp>
      <p:sp>
        <p:nvSpPr>
          <p:cNvPr id="6" name="頁尾版面配置區 4"/>
          <p:cNvSpPr>
            <a:spLocks noGrp="1"/>
          </p:cNvSpPr>
          <p:nvPr>
            <p:ph type="ftr" sz="quarter" idx="11"/>
          </p:nvPr>
        </p:nvSpPr>
        <p:spPr/>
        <p:txBody>
          <a:bodyPr/>
          <a:lstStyle>
            <a:lvl1pPr>
              <a:defRPr/>
            </a:lvl1pPr>
          </a:lstStyle>
          <a:p>
            <a:pPr>
              <a:defRPr/>
            </a:pPr>
            <a:endParaRPr lang="zh-TW" altLang="en-US"/>
          </a:p>
        </p:txBody>
      </p:sp>
      <p:sp>
        <p:nvSpPr>
          <p:cNvPr id="7" name="投影片編號版面配置區 5"/>
          <p:cNvSpPr>
            <a:spLocks noGrp="1"/>
          </p:cNvSpPr>
          <p:nvPr>
            <p:ph type="sldNum" sz="quarter" idx="12"/>
          </p:nvPr>
        </p:nvSpPr>
        <p:spPr/>
        <p:txBody>
          <a:bodyPr/>
          <a:lstStyle>
            <a:lvl1pPr>
              <a:defRPr/>
            </a:lvl1pPr>
          </a:lstStyle>
          <a:p>
            <a:pPr>
              <a:defRPr/>
            </a:pPr>
            <a:fld id="{F5029B25-0FCB-4202-9B80-896BC79FE662}" type="slidenum">
              <a:rPr lang="zh-TW" altLang="en-US"/>
              <a:pPr>
                <a:defRPr/>
              </a:pPr>
              <a:t>‹#›</a:t>
            </a:fld>
            <a:endParaRPr lang="zh-TW" altLang="en-US"/>
          </a:p>
        </p:txBody>
      </p:sp>
    </p:spTree>
    <p:extLst>
      <p:ext uri="{BB962C8B-B14F-4D97-AF65-F5344CB8AC3E}">
        <p14:creationId xmlns:p14="http://schemas.microsoft.com/office/powerpoint/2010/main" xmlns="" val="3654673865"/>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a:t>按一下以編輯母片標題樣式</a:t>
            </a:r>
          </a:p>
        </p:txBody>
      </p:sp>
      <p:sp>
        <p:nvSpPr>
          <p:cNvPr id="3" name="文字版面配置區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4" name="內容版面配置區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文字版面配置區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6" name="內容版面配置區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7" name="日期版面配置區 3"/>
          <p:cNvSpPr>
            <a:spLocks noGrp="1"/>
          </p:cNvSpPr>
          <p:nvPr>
            <p:ph type="dt" sz="half" idx="10"/>
          </p:nvPr>
        </p:nvSpPr>
        <p:spPr/>
        <p:txBody>
          <a:bodyPr/>
          <a:lstStyle>
            <a:lvl1pPr>
              <a:defRPr/>
            </a:lvl1pPr>
          </a:lstStyle>
          <a:p>
            <a:pPr>
              <a:defRPr/>
            </a:pPr>
            <a:fld id="{0CB0AB11-A898-4A50-9DF5-CCFCEC083814}" type="datetimeFigureOut">
              <a:rPr lang="zh-TW" altLang="en-US"/>
              <a:pPr>
                <a:defRPr/>
              </a:pPr>
              <a:t>2021/3/6</a:t>
            </a:fld>
            <a:endParaRPr lang="zh-TW" altLang="en-US"/>
          </a:p>
        </p:txBody>
      </p:sp>
      <p:sp>
        <p:nvSpPr>
          <p:cNvPr id="8" name="頁尾版面配置區 4"/>
          <p:cNvSpPr>
            <a:spLocks noGrp="1"/>
          </p:cNvSpPr>
          <p:nvPr>
            <p:ph type="ftr" sz="quarter" idx="11"/>
          </p:nvPr>
        </p:nvSpPr>
        <p:spPr/>
        <p:txBody>
          <a:bodyPr/>
          <a:lstStyle>
            <a:lvl1pPr>
              <a:defRPr/>
            </a:lvl1pPr>
          </a:lstStyle>
          <a:p>
            <a:pPr>
              <a:defRPr/>
            </a:pPr>
            <a:endParaRPr lang="zh-TW" altLang="en-US"/>
          </a:p>
        </p:txBody>
      </p:sp>
      <p:sp>
        <p:nvSpPr>
          <p:cNvPr id="9" name="投影片編號版面配置區 5"/>
          <p:cNvSpPr>
            <a:spLocks noGrp="1"/>
          </p:cNvSpPr>
          <p:nvPr>
            <p:ph type="sldNum" sz="quarter" idx="12"/>
          </p:nvPr>
        </p:nvSpPr>
        <p:spPr>
          <a:xfrm>
            <a:off x="8758425" y="6356351"/>
            <a:ext cx="2844800" cy="365125"/>
          </a:xfrm>
        </p:spPr>
        <p:txBody>
          <a:bodyPr/>
          <a:lstStyle>
            <a:lvl1pPr>
              <a:defRPr/>
            </a:lvl1pPr>
          </a:lstStyle>
          <a:p>
            <a:pPr>
              <a:defRPr/>
            </a:pPr>
            <a:fld id="{1055FE0F-1009-4F9E-B9EA-3E2B3AD525D6}" type="slidenum">
              <a:rPr lang="zh-TW" altLang="en-US"/>
              <a:pPr>
                <a:defRPr/>
              </a:pPr>
              <a:t>‹#›</a:t>
            </a:fld>
            <a:endParaRPr lang="zh-TW" altLang="en-US"/>
          </a:p>
        </p:txBody>
      </p:sp>
    </p:spTree>
    <p:extLst>
      <p:ext uri="{BB962C8B-B14F-4D97-AF65-F5344CB8AC3E}">
        <p14:creationId xmlns:p14="http://schemas.microsoft.com/office/powerpoint/2010/main" xmlns="" val="226966657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effectLst>
                  <a:outerShdw blurRad="38100" dist="38100" dir="2700000" algn="tl">
                    <a:srgbClr val="000000">
                      <a:alpha val="43137"/>
                    </a:srgbClr>
                  </a:outerShdw>
                </a:effectLst>
                <a:latin typeface="華康新特明體" panose="02020909000000000000" pitchFamily="49" charset="-120"/>
                <a:ea typeface="華康新特明體" panose="02020909000000000000" pitchFamily="49" charset="-120"/>
              </a:defRPr>
            </a:lvl1pPr>
          </a:lstStyle>
          <a:p>
            <a:r>
              <a:rPr lang="zh-TW" altLang="en-US"/>
              <a:t>按一下以編輯母片標題樣式</a:t>
            </a:r>
          </a:p>
        </p:txBody>
      </p:sp>
      <p:sp>
        <p:nvSpPr>
          <p:cNvPr id="3" name="日期版面配置區 3"/>
          <p:cNvSpPr>
            <a:spLocks noGrp="1"/>
          </p:cNvSpPr>
          <p:nvPr>
            <p:ph type="dt" sz="half" idx="10"/>
          </p:nvPr>
        </p:nvSpPr>
        <p:spPr/>
        <p:txBody>
          <a:bodyPr/>
          <a:lstStyle>
            <a:lvl1pPr>
              <a:defRPr/>
            </a:lvl1pPr>
          </a:lstStyle>
          <a:p>
            <a:pPr>
              <a:defRPr/>
            </a:pPr>
            <a:fld id="{4270A6C9-6573-492C-9841-A142FB744EA2}" type="datetimeFigureOut">
              <a:rPr lang="zh-TW" altLang="en-US"/>
              <a:pPr>
                <a:defRPr/>
              </a:pPr>
              <a:t>2021/3/6</a:t>
            </a:fld>
            <a:endParaRPr lang="zh-TW" altLang="en-US"/>
          </a:p>
        </p:txBody>
      </p:sp>
      <p:sp>
        <p:nvSpPr>
          <p:cNvPr id="4" name="頁尾版面配置區 4"/>
          <p:cNvSpPr>
            <a:spLocks noGrp="1"/>
          </p:cNvSpPr>
          <p:nvPr>
            <p:ph type="ftr" sz="quarter" idx="11"/>
          </p:nvPr>
        </p:nvSpPr>
        <p:spPr/>
        <p:txBody>
          <a:bodyPr/>
          <a:lstStyle>
            <a:lvl1pPr>
              <a:defRPr/>
            </a:lvl1pPr>
          </a:lstStyle>
          <a:p>
            <a:pPr>
              <a:defRPr/>
            </a:pPr>
            <a:endParaRPr lang="zh-TW" altLang="en-US"/>
          </a:p>
        </p:txBody>
      </p:sp>
      <p:sp>
        <p:nvSpPr>
          <p:cNvPr id="5" name="投影片編號版面配置區 5"/>
          <p:cNvSpPr>
            <a:spLocks noGrp="1"/>
          </p:cNvSpPr>
          <p:nvPr>
            <p:ph type="sldNum" sz="quarter" idx="12"/>
          </p:nvPr>
        </p:nvSpPr>
        <p:spPr/>
        <p:txBody>
          <a:bodyPr/>
          <a:lstStyle>
            <a:lvl1pPr>
              <a:defRPr/>
            </a:lvl1pPr>
          </a:lstStyle>
          <a:p>
            <a:pPr>
              <a:defRPr/>
            </a:pPr>
            <a:fld id="{5D0DCACF-9AB4-4939-83DB-091BEB9C2FD4}" type="slidenum">
              <a:rPr lang="zh-TW" altLang="en-US"/>
              <a:pPr>
                <a:defRPr/>
              </a:pPr>
              <a:t>‹#›</a:t>
            </a:fld>
            <a:endParaRPr lang="zh-TW" altLang="en-US"/>
          </a:p>
        </p:txBody>
      </p:sp>
    </p:spTree>
    <p:extLst>
      <p:ext uri="{BB962C8B-B14F-4D97-AF65-F5344CB8AC3E}">
        <p14:creationId xmlns:p14="http://schemas.microsoft.com/office/powerpoint/2010/main" xmlns="" val="196569032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3"/>
          <p:cNvSpPr>
            <a:spLocks noGrp="1"/>
          </p:cNvSpPr>
          <p:nvPr>
            <p:ph type="dt" sz="half" idx="10"/>
          </p:nvPr>
        </p:nvSpPr>
        <p:spPr/>
        <p:txBody>
          <a:bodyPr/>
          <a:lstStyle>
            <a:lvl1pPr>
              <a:defRPr/>
            </a:lvl1pPr>
          </a:lstStyle>
          <a:p>
            <a:pPr>
              <a:defRPr/>
            </a:pPr>
            <a:fld id="{7875C694-B5BF-47A3-8435-8CCEA41AABF7}" type="datetimeFigureOut">
              <a:rPr lang="zh-TW" altLang="en-US"/>
              <a:pPr>
                <a:defRPr/>
              </a:pPr>
              <a:t>2021/3/6</a:t>
            </a:fld>
            <a:endParaRPr lang="zh-TW" altLang="en-US"/>
          </a:p>
        </p:txBody>
      </p:sp>
      <p:sp>
        <p:nvSpPr>
          <p:cNvPr id="3" name="頁尾版面配置區 4"/>
          <p:cNvSpPr>
            <a:spLocks noGrp="1"/>
          </p:cNvSpPr>
          <p:nvPr>
            <p:ph type="ftr" sz="quarter" idx="11"/>
          </p:nvPr>
        </p:nvSpPr>
        <p:spPr/>
        <p:txBody>
          <a:bodyPr/>
          <a:lstStyle>
            <a:lvl1pPr>
              <a:defRPr/>
            </a:lvl1pPr>
          </a:lstStyle>
          <a:p>
            <a:pPr>
              <a:defRPr/>
            </a:pPr>
            <a:endParaRPr lang="zh-TW" altLang="en-US"/>
          </a:p>
        </p:txBody>
      </p:sp>
      <p:sp>
        <p:nvSpPr>
          <p:cNvPr id="4" name="投影片編號版面配置區 5"/>
          <p:cNvSpPr>
            <a:spLocks noGrp="1"/>
          </p:cNvSpPr>
          <p:nvPr>
            <p:ph type="sldNum" sz="quarter" idx="12"/>
          </p:nvPr>
        </p:nvSpPr>
        <p:spPr/>
        <p:txBody>
          <a:bodyPr/>
          <a:lstStyle>
            <a:lvl1pPr>
              <a:defRPr/>
            </a:lvl1pPr>
          </a:lstStyle>
          <a:p>
            <a:pPr>
              <a:defRPr/>
            </a:pPr>
            <a:fld id="{D694ECCF-A8D6-4E12-8EF0-35A8D61F9201}" type="slidenum">
              <a:rPr lang="zh-TW" altLang="en-US"/>
              <a:pPr>
                <a:defRPr/>
              </a:pPr>
              <a:t>‹#›</a:t>
            </a:fld>
            <a:endParaRPr lang="zh-TW" altLang="en-US"/>
          </a:p>
        </p:txBody>
      </p:sp>
    </p:spTree>
    <p:extLst>
      <p:ext uri="{BB962C8B-B14F-4D97-AF65-F5344CB8AC3E}">
        <p14:creationId xmlns:p14="http://schemas.microsoft.com/office/powerpoint/2010/main" xmlns="" val="273187755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609601" y="273050"/>
            <a:ext cx="4011084" cy="1162050"/>
          </a:xfrm>
        </p:spPr>
        <p:txBody>
          <a:bodyPr anchor="b"/>
          <a:lstStyle>
            <a:lvl1pPr algn="l">
              <a:defRPr sz="2000" b="1"/>
            </a:lvl1pPr>
          </a:lstStyle>
          <a:p>
            <a:r>
              <a:rPr lang="zh-TW" altLang="en-US"/>
              <a:t>按一下以編輯母片標題樣式</a:t>
            </a:r>
          </a:p>
        </p:txBody>
      </p:sp>
      <p:sp>
        <p:nvSpPr>
          <p:cNvPr id="3" name="內容版面配置區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文字版面配置區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a:t>按一下以編輯母片文字樣式</a:t>
            </a:r>
          </a:p>
        </p:txBody>
      </p:sp>
      <p:sp>
        <p:nvSpPr>
          <p:cNvPr id="5" name="日期版面配置區 3"/>
          <p:cNvSpPr>
            <a:spLocks noGrp="1"/>
          </p:cNvSpPr>
          <p:nvPr>
            <p:ph type="dt" sz="half" idx="10"/>
          </p:nvPr>
        </p:nvSpPr>
        <p:spPr/>
        <p:txBody>
          <a:bodyPr/>
          <a:lstStyle>
            <a:lvl1pPr>
              <a:defRPr/>
            </a:lvl1pPr>
          </a:lstStyle>
          <a:p>
            <a:pPr>
              <a:defRPr/>
            </a:pPr>
            <a:fld id="{415CC4A8-37AC-4C07-B089-D5877512C7FF}" type="datetimeFigureOut">
              <a:rPr lang="zh-TW" altLang="en-US"/>
              <a:pPr>
                <a:defRPr/>
              </a:pPr>
              <a:t>2021/3/6</a:t>
            </a:fld>
            <a:endParaRPr lang="zh-TW" altLang="en-US"/>
          </a:p>
        </p:txBody>
      </p:sp>
      <p:sp>
        <p:nvSpPr>
          <p:cNvPr id="6" name="頁尾版面配置區 4"/>
          <p:cNvSpPr>
            <a:spLocks noGrp="1"/>
          </p:cNvSpPr>
          <p:nvPr>
            <p:ph type="ftr" sz="quarter" idx="11"/>
          </p:nvPr>
        </p:nvSpPr>
        <p:spPr/>
        <p:txBody>
          <a:bodyPr/>
          <a:lstStyle>
            <a:lvl1pPr>
              <a:defRPr/>
            </a:lvl1pPr>
          </a:lstStyle>
          <a:p>
            <a:pPr>
              <a:defRPr/>
            </a:pPr>
            <a:endParaRPr lang="zh-TW" altLang="en-US"/>
          </a:p>
        </p:txBody>
      </p:sp>
      <p:sp>
        <p:nvSpPr>
          <p:cNvPr id="7" name="投影片編號版面配置區 5"/>
          <p:cNvSpPr>
            <a:spLocks noGrp="1"/>
          </p:cNvSpPr>
          <p:nvPr>
            <p:ph type="sldNum" sz="quarter" idx="12"/>
          </p:nvPr>
        </p:nvSpPr>
        <p:spPr/>
        <p:txBody>
          <a:bodyPr/>
          <a:lstStyle>
            <a:lvl1pPr>
              <a:defRPr/>
            </a:lvl1pPr>
          </a:lstStyle>
          <a:p>
            <a:pPr>
              <a:defRPr/>
            </a:pPr>
            <a:fld id="{E33DDF1A-2449-41A9-B51F-E1A7CEAA8C72}" type="slidenum">
              <a:rPr lang="zh-TW" altLang="en-US"/>
              <a:pPr>
                <a:defRPr/>
              </a:pPr>
              <a:t>‹#›</a:t>
            </a:fld>
            <a:endParaRPr lang="zh-TW" altLang="en-US"/>
          </a:p>
        </p:txBody>
      </p:sp>
    </p:spTree>
    <p:extLst>
      <p:ext uri="{BB962C8B-B14F-4D97-AF65-F5344CB8AC3E}">
        <p14:creationId xmlns:p14="http://schemas.microsoft.com/office/powerpoint/2010/main" xmlns="" val="214675270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2389717" y="4800600"/>
            <a:ext cx="7315200" cy="566738"/>
          </a:xfrm>
        </p:spPr>
        <p:txBody>
          <a:bodyPr anchor="b"/>
          <a:lstStyle>
            <a:lvl1pPr algn="l">
              <a:defRPr sz="2000" b="1"/>
            </a:lvl1pPr>
          </a:lstStyle>
          <a:p>
            <a:r>
              <a:rPr lang="zh-TW" altLang="en-US"/>
              <a:t>按一下以編輯母片標題樣式</a:t>
            </a:r>
          </a:p>
        </p:txBody>
      </p:sp>
      <p:sp>
        <p:nvSpPr>
          <p:cNvPr id="3" name="圖片版面配置區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TW" altLang="en-US" noProof="0"/>
          </a:p>
        </p:txBody>
      </p:sp>
      <p:sp>
        <p:nvSpPr>
          <p:cNvPr id="4" name="文字版面配置區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a:t>按一下以編輯母片文字樣式</a:t>
            </a:r>
          </a:p>
        </p:txBody>
      </p:sp>
      <p:sp>
        <p:nvSpPr>
          <p:cNvPr id="5" name="日期版面配置區 3"/>
          <p:cNvSpPr>
            <a:spLocks noGrp="1"/>
          </p:cNvSpPr>
          <p:nvPr>
            <p:ph type="dt" sz="half" idx="10"/>
          </p:nvPr>
        </p:nvSpPr>
        <p:spPr/>
        <p:txBody>
          <a:bodyPr/>
          <a:lstStyle>
            <a:lvl1pPr>
              <a:defRPr/>
            </a:lvl1pPr>
          </a:lstStyle>
          <a:p>
            <a:pPr>
              <a:defRPr/>
            </a:pPr>
            <a:fld id="{50AB771C-C139-4497-AB2C-690559C1B8D8}" type="datetimeFigureOut">
              <a:rPr lang="zh-TW" altLang="en-US"/>
              <a:pPr>
                <a:defRPr/>
              </a:pPr>
              <a:t>2021/3/6</a:t>
            </a:fld>
            <a:endParaRPr lang="zh-TW" altLang="en-US"/>
          </a:p>
        </p:txBody>
      </p:sp>
      <p:sp>
        <p:nvSpPr>
          <p:cNvPr id="6" name="頁尾版面配置區 4"/>
          <p:cNvSpPr>
            <a:spLocks noGrp="1"/>
          </p:cNvSpPr>
          <p:nvPr>
            <p:ph type="ftr" sz="quarter" idx="11"/>
          </p:nvPr>
        </p:nvSpPr>
        <p:spPr/>
        <p:txBody>
          <a:bodyPr/>
          <a:lstStyle>
            <a:lvl1pPr>
              <a:defRPr/>
            </a:lvl1pPr>
          </a:lstStyle>
          <a:p>
            <a:pPr>
              <a:defRPr/>
            </a:pPr>
            <a:endParaRPr lang="zh-TW" altLang="en-US"/>
          </a:p>
        </p:txBody>
      </p:sp>
      <p:sp>
        <p:nvSpPr>
          <p:cNvPr id="7" name="投影片編號版面配置區 5"/>
          <p:cNvSpPr>
            <a:spLocks noGrp="1"/>
          </p:cNvSpPr>
          <p:nvPr>
            <p:ph type="sldNum" sz="quarter" idx="12"/>
          </p:nvPr>
        </p:nvSpPr>
        <p:spPr/>
        <p:txBody>
          <a:bodyPr/>
          <a:lstStyle>
            <a:lvl1pPr>
              <a:defRPr/>
            </a:lvl1pPr>
          </a:lstStyle>
          <a:p>
            <a:pPr>
              <a:defRPr/>
            </a:pPr>
            <a:fld id="{6AC5953D-09D1-4A8B-86DB-A4E670F30C64}" type="slidenum">
              <a:rPr lang="zh-TW" altLang="en-US"/>
              <a:pPr>
                <a:defRPr/>
              </a:pPr>
              <a:t>‹#›</a:t>
            </a:fld>
            <a:endParaRPr lang="zh-TW" altLang="en-US"/>
          </a:p>
        </p:txBody>
      </p:sp>
    </p:spTree>
    <p:extLst>
      <p:ext uri="{BB962C8B-B14F-4D97-AF65-F5344CB8AC3E}">
        <p14:creationId xmlns:p14="http://schemas.microsoft.com/office/powerpoint/2010/main" xmlns="" val="136952793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按一下以編輯母片標題樣式</a:t>
            </a:r>
          </a:p>
        </p:txBody>
      </p:sp>
      <p:sp>
        <p:nvSpPr>
          <p:cNvPr id="3" name="直排文字版面配置區 2"/>
          <p:cNvSpPr>
            <a:spLocks noGrp="1"/>
          </p:cNvSpPr>
          <p:nvPr>
            <p:ph type="body" orient="vert" idx="1"/>
          </p:nvPr>
        </p:nvSpPr>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lvl1pPr>
              <a:defRPr/>
            </a:lvl1pPr>
          </a:lstStyle>
          <a:p>
            <a:pPr>
              <a:defRPr/>
            </a:pPr>
            <a:fld id="{BFBBEEA8-9559-44BA-B67B-D8CEB2D9725E}" type="datetimeFigureOut">
              <a:rPr lang="zh-TW" altLang="en-US"/>
              <a:pPr>
                <a:defRPr/>
              </a:pPr>
              <a:t>2021/3/6</a:t>
            </a:fld>
            <a:endParaRPr lang="zh-TW" altLang="en-US"/>
          </a:p>
        </p:txBody>
      </p:sp>
      <p:sp>
        <p:nvSpPr>
          <p:cNvPr id="5" name="頁尾版面配置區 4"/>
          <p:cNvSpPr>
            <a:spLocks noGrp="1"/>
          </p:cNvSpPr>
          <p:nvPr>
            <p:ph type="ftr" sz="quarter" idx="11"/>
          </p:nvPr>
        </p:nvSpPr>
        <p:spPr/>
        <p:txBody>
          <a:bodyPr/>
          <a:lstStyle>
            <a:lvl1pPr>
              <a:defRPr/>
            </a:lvl1pPr>
          </a:lstStyle>
          <a:p>
            <a:pPr>
              <a:defRPr/>
            </a:pPr>
            <a:endParaRPr lang="zh-TW" altLang="en-US"/>
          </a:p>
        </p:txBody>
      </p:sp>
      <p:sp>
        <p:nvSpPr>
          <p:cNvPr id="6" name="投影片編號版面配置區 5"/>
          <p:cNvSpPr>
            <a:spLocks noGrp="1"/>
          </p:cNvSpPr>
          <p:nvPr>
            <p:ph type="sldNum" sz="quarter" idx="12"/>
          </p:nvPr>
        </p:nvSpPr>
        <p:spPr/>
        <p:txBody>
          <a:bodyPr/>
          <a:lstStyle>
            <a:lvl1pPr>
              <a:defRPr/>
            </a:lvl1pPr>
          </a:lstStyle>
          <a:p>
            <a:pPr>
              <a:defRPr/>
            </a:pPr>
            <a:fld id="{C8D7E5DB-2BE7-43ED-89DB-644CDA2797FE}" type="slidenum">
              <a:rPr lang="zh-TW" altLang="en-US"/>
              <a:pPr>
                <a:defRPr/>
              </a:pPr>
              <a:t>‹#›</a:t>
            </a:fld>
            <a:endParaRPr lang="zh-TW" altLang="en-US"/>
          </a:p>
        </p:txBody>
      </p:sp>
    </p:spTree>
    <p:extLst>
      <p:ext uri="{BB962C8B-B14F-4D97-AF65-F5344CB8AC3E}">
        <p14:creationId xmlns:p14="http://schemas.microsoft.com/office/powerpoint/2010/main" xmlns="" val="338225207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8839200" y="274639"/>
            <a:ext cx="2743200" cy="5851525"/>
          </a:xfrm>
        </p:spPr>
        <p:txBody>
          <a:bodyPr vert="eaVert"/>
          <a:lstStyle/>
          <a:p>
            <a:r>
              <a:rPr lang="zh-TW" altLang="en-US"/>
              <a:t>按一下以編輯母片標題樣式</a:t>
            </a:r>
          </a:p>
        </p:txBody>
      </p:sp>
      <p:sp>
        <p:nvSpPr>
          <p:cNvPr id="3" name="直排文字版面配置區 2"/>
          <p:cNvSpPr>
            <a:spLocks noGrp="1"/>
          </p:cNvSpPr>
          <p:nvPr>
            <p:ph type="body" orient="vert" idx="1"/>
          </p:nvPr>
        </p:nvSpPr>
        <p:spPr>
          <a:xfrm>
            <a:off x="609600" y="274639"/>
            <a:ext cx="8026400" cy="5851525"/>
          </a:xfrm>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lvl1pPr>
              <a:defRPr/>
            </a:lvl1pPr>
          </a:lstStyle>
          <a:p>
            <a:pPr>
              <a:defRPr/>
            </a:pPr>
            <a:fld id="{9952776E-F30A-423C-8C06-70853F59BA74}" type="datetimeFigureOut">
              <a:rPr lang="zh-TW" altLang="en-US"/>
              <a:pPr>
                <a:defRPr/>
              </a:pPr>
              <a:t>2021/3/6</a:t>
            </a:fld>
            <a:endParaRPr lang="zh-TW" altLang="en-US"/>
          </a:p>
        </p:txBody>
      </p:sp>
      <p:sp>
        <p:nvSpPr>
          <p:cNvPr id="5" name="頁尾版面配置區 4"/>
          <p:cNvSpPr>
            <a:spLocks noGrp="1"/>
          </p:cNvSpPr>
          <p:nvPr>
            <p:ph type="ftr" sz="quarter" idx="11"/>
          </p:nvPr>
        </p:nvSpPr>
        <p:spPr/>
        <p:txBody>
          <a:bodyPr/>
          <a:lstStyle>
            <a:lvl1pPr>
              <a:defRPr/>
            </a:lvl1pPr>
          </a:lstStyle>
          <a:p>
            <a:pPr>
              <a:defRPr/>
            </a:pPr>
            <a:endParaRPr lang="zh-TW" altLang="en-US"/>
          </a:p>
        </p:txBody>
      </p:sp>
      <p:sp>
        <p:nvSpPr>
          <p:cNvPr id="6" name="投影片編號版面配置區 5"/>
          <p:cNvSpPr>
            <a:spLocks noGrp="1"/>
          </p:cNvSpPr>
          <p:nvPr>
            <p:ph type="sldNum" sz="quarter" idx="12"/>
          </p:nvPr>
        </p:nvSpPr>
        <p:spPr/>
        <p:txBody>
          <a:bodyPr/>
          <a:lstStyle>
            <a:lvl1pPr>
              <a:defRPr/>
            </a:lvl1pPr>
          </a:lstStyle>
          <a:p>
            <a:pPr>
              <a:defRPr/>
            </a:pPr>
            <a:fld id="{F26A077A-5AC2-43CB-ACD2-74FF5599C0AB}" type="slidenum">
              <a:rPr lang="zh-TW" altLang="en-US"/>
              <a:pPr>
                <a:defRPr/>
              </a:pPr>
              <a:t>‹#›</a:t>
            </a:fld>
            <a:endParaRPr lang="zh-TW" altLang="en-US"/>
          </a:p>
        </p:txBody>
      </p:sp>
    </p:spTree>
    <p:extLst>
      <p:ext uri="{BB962C8B-B14F-4D97-AF65-F5344CB8AC3E}">
        <p14:creationId xmlns:p14="http://schemas.microsoft.com/office/powerpoint/2010/main" xmlns="" val="37279143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image" Target="../media/image8.jpeg"/><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10.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slideLayout" Target="../slideLayouts/slideLayout112.xml"/><Relationship Id="rId18" Type="http://schemas.openxmlformats.org/officeDocument/2006/relationships/slideLayout" Target="../slideLayouts/slideLayout11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slideLayout" Target="../slideLayouts/slideLayout111.xml"/><Relationship Id="rId17" Type="http://schemas.openxmlformats.org/officeDocument/2006/relationships/slideLayout" Target="../slideLayouts/slideLayout116.xml"/><Relationship Id="rId2" Type="http://schemas.openxmlformats.org/officeDocument/2006/relationships/slideLayout" Target="../slideLayouts/slideLayout101.xml"/><Relationship Id="rId16" Type="http://schemas.openxmlformats.org/officeDocument/2006/relationships/slideLayout" Target="../slideLayouts/slideLayout115.xml"/><Relationship Id="rId20" Type="http://schemas.openxmlformats.org/officeDocument/2006/relationships/theme" Target="../theme/theme1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5" Type="http://schemas.openxmlformats.org/officeDocument/2006/relationships/slideLayout" Target="../slideLayouts/slideLayout114.xml"/><Relationship Id="rId10" Type="http://schemas.openxmlformats.org/officeDocument/2006/relationships/slideLayout" Target="../slideLayouts/slideLayout109.xml"/><Relationship Id="rId19" Type="http://schemas.openxmlformats.org/officeDocument/2006/relationships/slideLayout" Target="../slideLayouts/slideLayout118.xml"/><Relationship Id="rId4" Type="http://schemas.openxmlformats.org/officeDocument/2006/relationships/slideLayout" Target="../slideLayouts/slideLayout103.xml"/><Relationship Id="rId9" Type="http://schemas.openxmlformats.org/officeDocument/2006/relationships/slideLayout" Target="../slideLayouts/slideLayout108.xml"/><Relationship Id="rId14" Type="http://schemas.openxmlformats.org/officeDocument/2006/relationships/slideLayout" Target="../slideLayouts/slideLayout113.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6.xml"/><Relationship Id="rId3" Type="http://schemas.openxmlformats.org/officeDocument/2006/relationships/slideLayout" Target="../slideLayouts/slideLayout121.xml"/><Relationship Id="rId7" Type="http://schemas.openxmlformats.org/officeDocument/2006/relationships/slideLayout" Target="../slideLayouts/slideLayout125.xml"/><Relationship Id="rId12" Type="http://schemas.openxmlformats.org/officeDocument/2006/relationships/theme" Target="../theme/theme12.xml"/><Relationship Id="rId2" Type="http://schemas.openxmlformats.org/officeDocument/2006/relationships/slideLayout" Target="../slideLayouts/slideLayout120.xml"/><Relationship Id="rId1" Type="http://schemas.openxmlformats.org/officeDocument/2006/relationships/slideLayout" Target="../slideLayouts/slideLayout119.xml"/><Relationship Id="rId6" Type="http://schemas.openxmlformats.org/officeDocument/2006/relationships/slideLayout" Target="../slideLayouts/slideLayout124.xml"/><Relationship Id="rId11" Type="http://schemas.openxmlformats.org/officeDocument/2006/relationships/slideLayout" Target="../slideLayouts/slideLayout129.xml"/><Relationship Id="rId5" Type="http://schemas.openxmlformats.org/officeDocument/2006/relationships/slideLayout" Target="../slideLayouts/slideLayout123.xml"/><Relationship Id="rId10" Type="http://schemas.openxmlformats.org/officeDocument/2006/relationships/slideLayout" Target="../slideLayouts/slideLayout128.xml"/><Relationship Id="rId4" Type="http://schemas.openxmlformats.org/officeDocument/2006/relationships/slideLayout" Target="../slideLayouts/slideLayout122.xml"/><Relationship Id="rId9" Type="http://schemas.openxmlformats.org/officeDocument/2006/relationships/slideLayout" Target="../slideLayouts/slideLayout127.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37.xml"/><Relationship Id="rId13" Type="http://schemas.openxmlformats.org/officeDocument/2006/relationships/slideLayout" Target="../slideLayouts/slideLayout142.xml"/><Relationship Id="rId18" Type="http://schemas.openxmlformats.org/officeDocument/2006/relationships/slideLayout" Target="../slideLayouts/slideLayout147.xml"/><Relationship Id="rId3" Type="http://schemas.openxmlformats.org/officeDocument/2006/relationships/slideLayout" Target="../slideLayouts/slideLayout132.xml"/><Relationship Id="rId7" Type="http://schemas.openxmlformats.org/officeDocument/2006/relationships/slideLayout" Target="../slideLayouts/slideLayout136.xml"/><Relationship Id="rId12" Type="http://schemas.openxmlformats.org/officeDocument/2006/relationships/slideLayout" Target="../slideLayouts/slideLayout141.xml"/><Relationship Id="rId17" Type="http://schemas.openxmlformats.org/officeDocument/2006/relationships/slideLayout" Target="../slideLayouts/slideLayout146.xml"/><Relationship Id="rId2" Type="http://schemas.openxmlformats.org/officeDocument/2006/relationships/slideLayout" Target="../slideLayouts/slideLayout131.xml"/><Relationship Id="rId16" Type="http://schemas.openxmlformats.org/officeDocument/2006/relationships/slideLayout" Target="../slideLayouts/slideLayout145.xml"/><Relationship Id="rId1" Type="http://schemas.openxmlformats.org/officeDocument/2006/relationships/slideLayout" Target="../slideLayouts/slideLayout130.xml"/><Relationship Id="rId6" Type="http://schemas.openxmlformats.org/officeDocument/2006/relationships/slideLayout" Target="../slideLayouts/slideLayout135.xml"/><Relationship Id="rId11" Type="http://schemas.openxmlformats.org/officeDocument/2006/relationships/slideLayout" Target="../slideLayouts/slideLayout140.xml"/><Relationship Id="rId5" Type="http://schemas.openxmlformats.org/officeDocument/2006/relationships/slideLayout" Target="../slideLayouts/slideLayout134.xml"/><Relationship Id="rId15" Type="http://schemas.openxmlformats.org/officeDocument/2006/relationships/slideLayout" Target="../slideLayouts/slideLayout144.xml"/><Relationship Id="rId10" Type="http://schemas.openxmlformats.org/officeDocument/2006/relationships/slideLayout" Target="../slideLayouts/slideLayout139.xml"/><Relationship Id="rId19" Type="http://schemas.openxmlformats.org/officeDocument/2006/relationships/theme" Target="../theme/theme13.xml"/><Relationship Id="rId4" Type="http://schemas.openxmlformats.org/officeDocument/2006/relationships/slideLayout" Target="../slideLayouts/slideLayout133.xml"/><Relationship Id="rId9" Type="http://schemas.openxmlformats.org/officeDocument/2006/relationships/slideLayout" Target="../slideLayouts/slideLayout138.xml"/><Relationship Id="rId14" Type="http://schemas.openxmlformats.org/officeDocument/2006/relationships/slideLayout" Target="../slideLayouts/slideLayout143.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5.xml"/><Relationship Id="rId3" Type="http://schemas.openxmlformats.org/officeDocument/2006/relationships/slideLayout" Target="../slideLayouts/slideLayout150.xml"/><Relationship Id="rId7" Type="http://schemas.openxmlformats.org/officeDocument/2006/relationships/slideLayout" Target="../slideLayouts/slideLayout154.xml"/><Relationship Id="rId2" Type="http://schemas.openxmlformats.org/officeDocument/2006/relationships/slideLayout" Target="../slideLayouts/slideLayout149.xml"/><Relationship Id="rId1" Type="http://schemas.openxmlformats.org/officeDocument/2006/relationships/slideLayout" Target="../slideLayouts/slideLayout148.xml"/><Relationship Id="rId6" Type="http://schemas.openxmlformats.org/officeDocument/2006/relationships/slideLayout" Target="../slideLayouts/slideLayout153.xml"/><Relationship Id="rId5" Type="http://schemas.openxmlformats.org/officeDocument/2006/relationships/slideLayout" Target="../slideLayouts/slideLayout152.xml"/><Relationship Id="rId10" Type="http://schemas.openxmlformats.org/officeDocument/2006/relationships/theme" Target="../theme/theme14.xml"/><Relationship Id="rId4" Type="http://schemas.openxmlformats.org/officeDocument/2006/relationships/slideLayout" Target="../slideLayouts/slideLayout151.xml"/><Relationship Id="rId9" Type="http://schemas.openxmlformats.org/officeDocument/2006/relationships/slideLayout" Target="../slideLayouts/slideLayout156.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4.xml"/><Relationship Id="rId3" Type="http://schemas.openxmlformats.org/officeDocument/2006/relationships/slideLayout" Target="../slideLayouts/slideLayout159.xml"/><Relationship Id="rId7" Type="http://schemas.openxmlformats.org/officeDocument/2006/relationships/slideLayout" Target="../slideLayouts/slideLayout163.xml"/><Relationship Id="rId12" Type="http://schemas.openxmlformats.org/officeDocument/2006/relationships/theme" Target="../theme/theme15.xml"/><Relationship Id="rId2" Type="http://schemas.openxmlformats.org/officeDocument/2006/relationships/slideLayout" Target="../slideLayouts/slideLayout158.xml"/><Relationship Id="rId1" Type="http://schemas.openxmlformats.org/officeDocument/2006/relationships/slideLayout" Target="../slideLayouts/slideLayout157.xml"/><Relationship Id="rId6" Type="http://schemas.openxmlformats.org/officeDocument/2006/relationships/slideLayout" Target="../slideLayouts/slideLayout162.xml"/><Relationship Id="rId11" Type="http://schemas.openxmlformats.org/officeDocument/2006/relationships/slideLayout" Target="../slideLayouts/slideLayout167.xml"/><Relationship Id="rId5" Type="http://schemas.openxmlformats.org/officeDocument/2006/relationships/slideLayout" Target="../slideLayouts/slideLayout161.xml"/><Relationship Id="rId10" Type="http://schemas.openxmlformats.org/officeDocument/2006/relationships/slideLayout" Target="../slideLayouts/slideLayout166.xml"/><Relationship Id="rId4" Type="http://schemas.openxmlformats.org/officeDocument/2006/relationships/slideLayout" Target="../slideLayouts/slideLayout160.xml"/><Relationship Id="rId9" Type="http://schemas.openxmlformats.org/officeDocument/2006/relationships/slideLayout" Target="../slideLayouts/slideLayout165.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5.xml"/><Relationship Id="rId13" Type="http://schemas.openxmlformats.org/officeDocument/2006/relationships/slideLayout" Target="../slideLayouts/slideLayout180.xml"/><Relationship Id="rId3" Type="http://schemas.openxmlformats.org/officeDocument/2006/relationships/slideLayout" Target="../slideLayouts/slideLayout170.xml"/><Relationship Id="rId7" Type="http://schemas.openxmlformats.org/officeDocument/2006/relationships/slideLayout" Target="../slideLayouts/slideLayout174.xml"/><Relationship Id="rId12" Type="http://schemas.openxmlformats.org/officeDocument/2006/relationships/slideLayout" Target="../slideLayouts/slideLayout179.xml"/><Relationship Id="rId2" Type="http://schemas.openxmlformats.org/officeDocument/2006/relationships/slideLayout" Target="../slideLayouts/slideLayout169.xml"/><Relationship Id="rId16" Type="http://schemas.openxmlformats.org/officeDocument/2006/relationships/theme" Target="../theme/theme16.xml"/><Relationship Id="rId1" Type="http://schemas.openxmlformats.org/officeDocument/2006/relationships/slideLayout" Target="../slideLayouts/slideLayout168.xml"/><Relationship Id="rId6" Type="http://schemas.openxmlformats.org/officeDocument/2006/relationships/slideLayout" Target="../slideLayouts/slideLayout173.xml"/><Relationship Id="rId11" Type="http://schemas.openxmlformats.org/officeDocument/2006/relationships/slideLayout" Target="../slideLayouts/slideLayout178.xml"/><Relationship Id="rId5" Type="http://schemas.openxmlformats.org/officeDocument/2006/relationships/slideLayout" Target="../slideLayouts/slideLayout172.xml"/><Relationship Id="rId15" Type="http://schemas.openxmlformats.org/officeDocument/2006/relationships/slideLayout" Target="../slideLayouts/slideLayout182.xml"/><Relationship Id="rId10" Type="http://schemas.openxmlformats.org/officeDocument/2006/relationships/slideLayout" Target="../slideLayouts/slideLayout177.xml"/><Relationship Id="rId4" Type="http://schemas.openxmlformats.org/officeDocument/2006/relationships/slideLayout" Target="../slideLayouts/slideLayout171.xml"/><Relationship Id="rId9" Type="http://schemas.openxmlformats.org/officeDocument/2006/relationships/slideLayout" Target="../slideLayouts/slideLayout176.xml"/><Relationship Id="rId14" Type="http://schemas.openxmlformats.org/officeDocument/2006/relationships/slideLayout" Target="../slideLayouts/slideLayout18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theme" Target="../theme/theme4.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8.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theme" Target="../theme/theme5.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9.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theme" Target="../theme/theme6.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0.xml"/><Relationship Id="rId3" Type="http://schemas.openxmlformats.org/officeDocument/2006/relationships/slideLayout" Target="../slideLayouts/slideLayout55.xml"/><Relationship Id="rId7" Type="http://schemas.openxmlformats.org/officeDocument/2006/relationships/slideLayout" Target="../slideLayouts/slideLayout59.xml"/><Relationship Id="rId12" Type="http://schemas.openxmlformats.org/officeDocument/2006/relationships/theme" Target="../theme/theme7.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5" Type="http://schemas.openxmlformats.org/officeDocument/2006/relationships/slideLayout" Target="../slideLayouts/slideLayout57.xml"/><Relationship Id="rId10" Type="http://schemas.openxmlformats.org/officeDocument/2006/relationships/slideLayout" Target="../slideLayouts/slideLayout62.xml"/><Relationship Id="rId4" Type="http://schemas.openxmlformats.org/officeDocument/2006/relationships/slideLayout" Target="../slideLayouts/slideLayout56.xml"/><Relationship Id="rId9" Type="http://schemas.openxmlformats.org/officeDocument/2006/relationships/slideLayout" Target="../slideLayouts/slideLayout61.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1.xml"/><Relationship Id="rId13" Type="http://schemas.openxmlformats.org/officeDocument/2006/relationships/theme" Target="../theme/theme8.xml"/><Relationship Id="rId3" Type="http://schemas.openxmlformats.org/officeDocument/2006/relationships/slideLayout" Target="../slideLayouts/slideLayout66.xml"/><Relationship Id="rId7" Type="http://schemas.openxmlformats.org/officeDocument/2006/relationships/slideLayout" Target="../slideLayouts/slideLayout70.xml"/><Relationship Id="rId12" Type="http://schemas.openxmlformats.org/officeDocument/2006/relationships/slideLayout" Target="../slideLayouts/slideLayout75.xml"/><Relationship Id="rId2" Type="http://schemas.openxmlformats.org/officeDocument/2006/relationships/slideLayout" Target="../slideLayouts/slideLayout65.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5" Type="http://schemas.openxmlformats.org/officeDocument/2006/relationships/slideLayout" Target="../slideLayouts/slideLayout68.xml"/><Relationship Id="rId15" Type="http://schemas.openxmlformats.org/officeDocument/2006/relationships/image" Target="../media/image7.png"/><Relationship Id="rId10" Type="http://schemas.openxmlformats.org/officeDocument/2006/relationships/slideLayout" Target="../slideLayouts/slideLayout73.xml"/><Relationship Id="rId4" Type="http://schemas.openxmlformats.org/officeDocument/2006/relationships/slideLayout" Target="../slideLayouts/slideLayout67.xml"/><Relationship Id="rId9" Type="http://schemas.openxmlformats.org/officeDocument/2006/relationships/slideLayout" Target="../slideLayouts/slideLayout72.xml"/><Relationship Id="rId14" Type="http://schemas.openxmlformats.org/officeDocument/2006/relationships/image" Target="../media/image6.pn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83.xml"/><Relationship Id="rId13" Type="http://schemas.openxmlformats.org/officeDocument/2006/relationships/slideLayout" Target="../slideLayouts/slideLayout88.xml"/><Relationship Id="rId3" Type="http://schemas.openxmlformats.org/officeDocument/2006/relationships/slideLayout" Target="../slideLayouts/slideLayout78.xml"/><Relationship Id="rId7" Type="http://schemas.openxmlformats.org/officeDocument/2006/relationships/slideLayout" Target="../slideLayouts/slideLayout82.xml"/><Relationship Id="rId12" Type="http://schemas.openxmlformats.org/officeDocument/2006/relationships/slideLayout" Target="../slideLayouts/slideLayout87.xml"/><Relationship Id="rId2" Type="http://schemas.openxmlformats.org/officeDocument/2006/relationships/slideLayout" Target="../slideLayouts/slideLayout77.xml"/><Relationship Id="rId16" Type="http://schemas.openxmlformats.org/officeDocument/2006/relationships/image" Target="../media/image7.png"/><Relationship Id="rId1" Type="http://schemas.openxmlformats.org/officeDocument/2006/relationships/slideLayout" Target="../slideLayouts/slideLayout76.xml"/><Relationship Id="rId6" Type="http://schemas.openxmlformats.org/officeDocument/2006/relationships/slideLayout" Target="../slideLayouts/slideLayout81.xml"/><Relationship Id="rId11" Type="http://schemas.openxmlformats.org/officeDocument/2006/relationships/slideLayout" Target="../slideLayouts/slideLayout86.xml"/><Relationship Id="rId5" Type="http://schemas.openxmlformats.org/officeDocument/2006/relationships/slideLayout" Target="../slideLayouts/slideLayout80.xml"/><Relationship Id="rId15" Type="http://schemas.openxmlformats.org/officeDocument/2006/relationships/image" Target="../media/image6.png"/><Relationship Id="rId10" Type="http://schemas.openxmlformats.org/officeDocument/2006/relationships/slideLayout" Target="../slideLayouts/slideLayout85.xml"/><Relationship Id="rId4" Type="http://schemas.openxmlformats.org/officeDocument/2006/relationships/slideLayout" Target="../slideLayouts/slideLayout79.xml"/><Relationship Id="rId9" Type="http://schemas.openxmlformats.org/officeDocument/2006/relationships/slideLayout" Target="../slideLayouts/slideLayout84.xml"/><Relationship Id="rId1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3"/>
          <p:cNvPicPr>
            <a:picLocks noChangeAspect="1"/>
          </p:cNvPicPr>
          <p:nvPr userDrawn="1"/>
        </p:nvPicPr>
        <p:blipFill>
          <a:blip r:embed="rId20" cstate="print">
            <a:extLst>
              <a:ext uri="{28A0092B-C50C-407E-A947-70E740481C1C}">
                <a14:useLocalDpi xmlns:a14="http://schemas.microsoft.com/office/drawing/2010/main" xmlns=""/>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51"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a:t>Click to edit Master title style</a:t>
            </a:r>
          </a:p>
        </p:txBody>
      </p:sp>
      <p:sp>
        <p:nvSpPr>
          <p:cNvPr id="2052" name="Rectangle 3"/>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p>
        </p:txBody>
      </p:sp>
      <p:sp>
        <p:nvSpPr>
          <p:cNvPr id="2" name="Rectangle 4"/>
          <p:cNvSpPr>
            <a:spLocks noGrp="1" noChangeArrowheads="1"/>
          </p:cNvSpPr>
          <p:nvPr>
            <p:ph type="dt" sz="half" idx="2"/>
          </p:nvPr>
        </p:nvSpPr>
        <p:spPr bwMode="auto">
          <a:xfrm>
            <a:off x="609600" y="6245225"/>
            <a:ext cx="2844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kumimoji="0" sz="1400">
                <a:solidFill>
                  <a:srgbClr val="5F5F5F"/>
                </a:solidFill>
                <a:latin typeface="Arial" charset="0"/>
                <a:ea typeface="+mn-ea"/>
              </a:defRPr>
            </a:lvl1pPr>
          </a:lstStyle>
          <a:p>
            <a:pPr>
              <a:defRPr/>
            </a:pPr>
            <a:endParaRPr lang="en-GB"/>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kumimoji="0" sz="1400">
                <a:solidFill>
                  <a:srgbClr val="5F5F5F"/>
                </a:solidFill>
                <a:latin typeface="Arial" charset="0"/>
                <a:ea typeface="+mn-ea"/>
              </a:defRPr>
            </a:lvl1pPr>
          </a:lstStyle>
          <a:p>
            <a:pPr>
              <a:defRPr/>
            </a:pPr>
            <a:endParaRPr lang="en-GB"/>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kumimoji="0" sz="1400">
                <a:solidFill>
                  <a:srgbClr val="5F5F5F"/>
                </a:solidFill>
                <a:ea typeface="SimSun" pitchFamily="2" charset="-122"/>
              </a:defRPr>
            </a:lvl1pPr>
          </a:lstStyle>
          <a:p>
            <a:pPr>
              <a:defRPr/>
            </a:pPr>
            <a:fld id="{3D4A72D7-B52F-4319-BDBC-D3FDD7792398}"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4913" r:id="rId1"/>
    <p:sldLayoutId id="2147484914" r:id="rId2"/>
    <p:sldLayoutId id="2147484915" r:id="rId3"/>
    <p:sldLayoutId id="2147484916" r:id="rId4"/>
    <p:sldLayoutId id="2147484917" r:id="rId5"/>
    <p:sldLayoutId id="2147484918" r:id="rId6"/>
    <p:sldLayoutId id="2147484919" r:id="rId7"/>
    <p:sldLayoutId id="2147484920" r:id="rId8"/>
    <p:sldLayoutId id="2147484921" r:id="rId9"/>
    <p:sldLayoutId id="2147484922" r:id="rId10"/>
    <p:sldLayoutId id="2147484923" r:id="rId11"/>
    <p:sldLayoutId id="2147484924" r:id="rId12"/>
    <p:sldLayoutId id="2147484925" r:id="rId13"/>
    <p:sldLayoutId id="2147484926" r:id="rId14"/>
    <p:sldLayoutId id="2147484927" r:id="rId15"/>
    <p:sldLayoutId id="2147484928" r:id="rId16"/>
    <p:sldLayoutId id="2147484929" r:id="rId17"/>
    <p:sldLayoutId id="2147484930" r:id="rId18"/>
  </p:sldLayoutIdLst>
  <p:txStyles>
    <p:titleStyle>
      <a:lvl1pPr algn="ctr" rtl="0" eaLnBrk="0" fontAlgn="base" hangingPunct="0">
        <a:spcBef>
          <a:spcPct val="0"/>
        </a:spcBef>
        <a:spcAft>
          <a:spcPct val="0"/>
        </a:spcAft>
        <a:defRPr sz="4400">
          <a:solidFill>
            <a:srgbClr val="19314A"/>
          </a:solidFill>
          <a:latin typeface="+mj-lt"/>
          <a:ea typeface="+mj-ea"/>
          <a:cs typeface="+mj-cs"/>
        </a:defRPr>
      </a:lvl1pPr>
      <a:lvl2pPr algn="ctr" rtl="0" eaLnBrk="0" fontAlgn="base" hangingPunct="0">
        <a:spcBef>
          <a:spcPct val="0"/>
        </a:spcBef>
        <a:spcAft>
          <a:spcPct val="0"/>
        </a:spcAft>
        <a:defRPr sz="4400">
          <a:solidFill>
            <a:srgbClr val="19314A"/>
          </a:solidFill>
          <a:latin typeface="Arial" charset="0"/>
        </a:defRPr>
      </a:lvl2pPr>
      <a:lvl3pPr algn="ctr" rtl="0" eaLnBrk="0" fontAlgn="base" hangingPunct="0">
        <a:spcBef>
          <a:spcPct val="0"/>
        </a:spcBef>
        <a:spcAft>
          <a:spcPct val="0"/>
        </a:spcAft>
        <a:defRPr sz="4400">
          <a:solidFill>
            <a:srgbClr val="19314A"/>
          </a:solidFill>
          <a:latin typeface="Arial" charset="0"/>
        </a:defRPr>
      </a:lvl3pPr>
      <a:lvl4pPr algn="ctr" rtl="0" eaLnBrk="0" fontAlgn="base" hangingPunct="0">
        <a:spcBef>
          <a:spcPct val="0"/>
        </a:spcBef>
        <a:spcAft>
          <a:spcPct val="0"/>
        </a:spcAft>
        <a:defRPr sz="4400">
          <a:solidFill>
            <a:srgbClr val="19314A"/>
          </a:solidFill>
          <a:latin typeface="Arial" charset="0"/>
        </a:defRPr>
      </a:lvl4pPr>
      <a:lvl5pPr algn="ctr" rtl="0" eaLnBrk="0" fontAlgn="base" hangingPunct="0">
        <a:spcBef>
          <a:spcPct val="0"/>
        </a:spcBef>
        <a:spcAft>
          <a:spcPct val="0"/>
        </a:spcAft>
        <a:defRPr sz="4400">
          <a:solidFill>
            <a:srgbClr val="19314A"/>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rgbClr val="234466"/>
          </a:solidFill>
          <a:latin typeface="+mn-lt"/>
          <a:ea typeface="+mn-ea"/>
          <a:cs typeface="+mn-cs"/>
        </a:defRPr>
      </a:lvl1pPr>
      <a:lvl2pPr marL="742950" indent="-285750" algn="l" rtl="0" eaLnBrk="0" fontAlgn="base" hangingPunct="0">
        <a:spcBef>
          <a:spcPct val="20000"/>
        </a:spcBef>
        <a:spcAft>
          <a:spcPct val="0"/>
        </a:spcAft>
        <a:buChar char="–"/>
        <a:defRPr sz="2800">
          <a:solidFill>
            <a:srgbClr val="234466"/>
          </a:solidFill>
          <a:latin typeface="+mn-lt"/>
        </a:defRPr>
      </a:lvl2pPr>
      <a:lvl3pPr marL="1143000" indent="-228600" algn="l" rtl="0" eaLnBrk="0" fontAlgn="base" hangingPunct="0">
        <a:spcBef>
          <a:spcPct val="20000"/>
        </a:spcBef>
        <a:spcAft>
          <a:spcPct val="0"/>
        </a:spcAft>
        <a:buChar char="•"/>
        <a:defRPr sz="2400">
          <a:solidFill>
            <a:srgbClr val="234466"/>
          </a:solidFill>
          <a:latin typeface="+mn-lt"/>
        </a:defRPr>
      </a:lvl3pPr>
      <a:lvl4pPr marL="1600200" indent="-228600" algn="l" rtl="0" eaLnBrk="0" fontAlgn="base" hangingPunct="0">
        <a:spcBef>
          <a:spcPct val="20000"/>
        </a:spcBef>
        <a:spcAft>
          <a:spcPct val="0"/>
        </a:spcAft>
        <a:buChar char="–"/>
        <a:defRPr sz="2000">
          <a:solidFill>
            <a:srgbClr val="234466"/>
          </a:solidFill>
          <a:latin typeface="+mn-lt"/>
        </a:defRPr>
      </a:lvl4pPr>
      <a:lvl5pPr marL="2057400" indent="-228600" algn="l" rtl="0" eaLnBrk="0" fontAlgn="base" hangingPunct="0">
        <a:spcBef>
          <a:spcPct val="20000"/>
        </a:spcBef>
        <a:spcAft>
          <a:spcPct val="0"/>
        </a:spcAft>
        <a:buChar char="»"/>
        <a:defRPr sz="2000">
          <a:solidFill>
            <a:srgbClr val="234466"/>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標題版面配置區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TW" altLang="en-US"/>
              <a:t>按一下以編輯母片標題樣式</a:t>
            </a:r>
          </a:p>
        </p:txBody>
      </p:sp>
      <p:sp>
        <p:nvSpPr>
          <p:cNvPr id="1027" name="文字版面配置區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kumimoji="0" sz="1200">
                <a:solidFill>
                  <a:schemeClr val="tx1">
                    <a:tint val="75000"/>
                  </a:schemeClr>
                </a:solidFill>
                <a:latin typeface="+mn-lt"/>
                <a:ea typeface="+mn-ea"/>
              </a:defRPr>
            </a:lvl1pPr>
          </a:lstStyle>
          <a:p>
            <a:pPr>
              <a:defRPr/>
            </a:pPr>
            <a:fld id="{8CCB35C8-D3F6-4DEF-A2CF-0D1F79977970}" type="datetimeFigureOut">
              <a:rPr lang="zh-TW" altLang="en-US"/>
              <a:pPr>
                <a:defRPr/>
              </a:pPr>
              <a:t>2021/3/6</a:t>
            </a:fld>
            <a:endParaRPr lang="zh-TW" altLang="en-US"/>
          </a:p>
        </p:txBody>
      </p:sp>
      <p:sp>
        <p:nvSpPr>
          <p:cNvPr id="5" name="頁尾版面配置區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kumimoji="0" sz="1200">
                <a:solidFill>
                  <a:schemeClr val="tx1">
                    <a:tint val="75000"/>
                  </a:schemeClr>
                </a:solidFill>
                <a:latin typeface="+mn-lt"/>
                <a:ea typeface="+mn-ea"/>
              </a:defRPr>
            </a:lvl1pPr>
          </a:lstStyle>
          <a:p>
            <a:pPr>
              <a:defRPr/>
            </a:pPr>
            <a:endParaRPr lang="zh-TW" altLang="en-US"/>
          </a:p>
        </p:txBody>
      </p:sp>
      <p:sp>
        <p:nvSpPr>
          <p:cNvPr id="6" name="投影片編號版面配置區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kumimoji="0" sz="1200">
                <a:solidFill>
                  <a:srgbClr val="898989"/>
                </a:solidFill>
                <a:latin typeface="Calibri" panose="020F0502020204030204" pitchFamily="34" charset="0"/>
              </a:defRPr>
            </a:lvl1pPr>
          </a:lstStyle>
          <a:p>
            <a:pPr>
              <a:defRPr/>
            </a:pPr>
            <a:fld id="{1966F82C-4BBD-4DFC-9EF5-CE5FA7596D88}" type="slidenum">
              <a:rPr lang="zh-TW" altLang="en-US"/>
              <a:pPr>
                <a:defRPr/>
              </a:pPr>
              <a:t>‹#›</a:t>
            </a:fld>
            <a:endParaRPr lang="zh-TW" altLang="en-US"/>
          </a:p>
        </p:txBody>
      </p:sp>
      <p:pic>
        <p:nvPicPr>
          <p:cNvPr id="1031" name="圖片 8" descr="母片.jpg"/>
          <p:cNvPicPr>
            <a:picLocks noChangeAspect="1"/>
          </p:cNvPicPr>
          <p:nvPr userDrawn="1"/>
        </p:nvPicPr>
        <p:blipFill>
          <a:blip r:embed="rId13" cstate="print">
            <a:extLst>
              <a:ext uri="{28A0092B-C50C-407E-A947-70E740481C1C}">
                <a14:useLocalDpi xmlns:a14="http://schemas.microsoft.com/office/drawing/2010/main" xmlns=""/>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投影片編號版面配置區 5">
            <a:extLst>
              <a:ext uri="{FF2B5EF4-FFF2-40B4-BE49-F238E27FC236}">
                <a16:creationId xmlns:a16="http://schemas.microsoft.com/office/drawing/2014/main" xmlns="" id="{0CD5CB52-CED6-BF45-B47A-FF4F21DD5D4E}"/>
              </a:ext>
            </a:extLst>
          </p:cNvPr>
          <p:cNvSpPr txBox="1">
            <a:spLocks/>
          </p:cNvSpPr>
          <p:nvPr userDrawn="1"/>
        </p:nvSpPr>
        <p:spPr>
          <a:xfrm>
            <a:off x="10992544" y="6468746"/>
            <a:ext cx="1056117" cy="365125"/>
          </a:xfrm>
          <a:prstGeom prst="rect">
            <a:avLst/>
          </a:prstGeom>
        </p:spPr>
        <p:txBody>
          <a:bodyPr/>
          <a:lstStyle>
            <a:defPPr>
              <a:defRPr lang="zh-TW"/>
            </a:defPPr>
            <a:lvl1pPr algn="l" rtl="0" eaLnBrk="0" fontAlgn="base" hangingPunct="0">
              <a:spcBef>
                <a:spcPct val="0"/>
              </a:spcBef>
              <a:spcAft>
                <a:spcPct val="0"/>
              </a:spcAft>
              <a:defRPr kumimoji="1" kern="1200">
                <a:solidFill>
                  <a:srgbClr val="0000FF"/>
                </a:solidFill>
                <a:latin typeface="Arial" panose="020B0604020202020204" pitchFamily="34" charset="0"/>
                <a:ea typeface="新細明體" panose="02020500000000000000" pitchFamily="18" charset="-120"/>
                <a:cs typeface="+mn-cs"/>
              </a:defRPr>
            </a:lvl1pPr>
            <a:lvl2pPr marL="457200" algn="l" rtl="0" eaLnBrk="0" fontAlgn="base" hangingPunct="0">
              <a:spcBef>
                <a:spcPct val="0"/>
              </a:spcBef>
              <a:spcAft>
                <a:spcPct val="0"/>
              </a:spcAft>
              <a:defRPr kumimoji="1" kern="1200">
                <a:solidFill>
                  <a:schemeClr val="tx1"/>
                </a:solidFill>
                <a:latin typeface="Arial" panose="020B0604020202020204" pitchFamily="34" charset="0"/>
                <a:ea typeface="新細明體" panose="02020500000000000000" pitchFamily="18" charset="-120"/>
                <a:cs typeface="+mn-cs"/>
              </a:defRPr>
            </a:lvl2pPr>
            <a:lvl3pPr marL="914400" algn="l" rtl="0" eaLnBrk="0" fontAlgn="base" hangingPunct="0">
              <a:spcBef>
                <a:spcPct val="0"/>
              </a:spcBef>
              <a:spcAft>
                <a:spcPct val="0"/>
              </a:spcAft>
              <a:defRPr kumimoji="1" kern="1200">
                <a:solidFill>
                  <a:schemeClr val="tx1"/>
                </a:solidFill>
                <a:latin typeface="Arial" panose="020B0604020202020204" pitchFamily="34" charset="0"/>
                <a:ea typeface="新細明體" panose="02020500000000000000" pitchFamily="18" charset="-120"/>
                <a:cs typeface="+mn-cs"/>
              </a:defRPr>
            </a:lvl3pPr>
            <a:lvl4pPr marL="1371600" algn="l" rtl="0" eaLnBrk="0" fontAlgn="base" hangingPunct="0">
              <a:spcBef>
                <a:spcPct val="0"/>
              </a:spcBef>
              <a:spcAft>
                <a:spcPct val="0"/>
              </a:spcAft>
              <a:defRPr kumimoji="1" kern="1200">
                <a:solidFill>
                  <a:schemeClr val="tx1"/>
                </a:solidFill>
                <a:latin typeface="Arial" panose="020B0604020202020204" pitchFamily="34" charset="0"/>
                <a:ea typeface="新細明體" panose="02020500000000000000" pitchFamily="18" charset="-120"/>
                <a:cs typeface="+mn-cs"/>
              </a:defRPr>
            </a:lvl4pPr>
            <a:lvl5pPr marL="1828800" algn="l" rtl="0" eaLnBrk="0" fontAlgn="base" hangingPunct="0">
              <a:spcBef>
                <a:spcPct val="0"/>
              </a:spcBef>
              <a:spcAft>
                <a:spcPct val="0"/>
              </a:spcAft>
              <a:defRPr kumimoji="1" kern="1200">
                <a:solidFill>
                  <a:schemeClr val="tx1"/>
                </a:solidFill>
                <a:latin typeface="Arial" panose="020B0604020202020204" pitchFamily="34" charset="0"/>
                <a:ea typeface="新細明體" panose="02020500000000000000" pitchFamily="18" charset="-120"/>
                <a:cs typeface="+mn-cs"/>
              </a:defRPr>
            </a:lvl5pPr>
            <a:lvl6pPr marL="2286000" algn="l" defTabSz="914400" rtl="0" eaLnBrk="1" latinLnBrk="0" hangingPunct="1">
              <a:defRPr kumimoji="1" kern="1200">
                <a:solidFill>
                  <a:schemeClr val="tx1"/>
                </a:solidFill>
                <a:latin typeface="Arial" panose="020B0604020202020204" pitchFamily="34" charset="0"/>
                <a:ea typeface="新細明體" panose="02020500000000000000" pitchFamily="18" charset="-120"/>
                <a:cs typeface="+mn-cs"/>
              </a:defRPr>
            </a:lvl6pPr>
            <a:lvl7pPr marL="2743200" algn="l" defTabSz="914400" rtl="0" eaLnBrk="1" latinLnBrk="0" hangingPunct="1">
              <a:defRPr kumimoji="1" kern="1200">
                <a:solidFill>
                  <a:schemeClr val="tx1"/>
                </a:solidFill>
                <a:latin typeface="Arial" panose="020B0604020202020204" pitchFamily="34" charset="0"/>
                <a:ea typeface="新細明體" panose="02020500000000000000" pitchFamily="18" charset="-120"/>
                <a:cs typeface="+mn-cs"/>
              </a:defRPr>
            </a:lvl7pPr>
            <a:lvl8pPr marL="3200400" algn="l" defTabSz="914400" rtl="0" eaLnBrk="1" latinLnBrk="0" hangingPunct="1">
              <a:defRPr kumimoji="1" kern="1200">
                <a:solidFill>
                  <a:schemeClr val="tx1"/>
                </a:solidFill>
                <a:latin typeface="Arial" panose="020B0604020202020204" pitchFamily="34" charset="0"/>
                <a:ea typeface="新細明體" panose="02020500000000000000" pitchFamily="18" charset="-120"/>
                <a:cs typeface="+mn-cs"/>
              </a:defRPr>
            </a:lvl8pPr>
            <a:lvl9pPr marL="3657600" algn="l" defTabSz="914400" rtl="0" eaLnBrk="1" latinLnBrk="0" hangingPunct="1">
              <a:defRPr kumimoji="1" kern="1200">
                <a:solidFill>
                  <a:schemeClr val="tx1"/>
                </a:solidFill>
                <a:latin typeface="Arial" panose="020B0604020202020204" pitchFamily="34" charset="0"/>
                <a:ea typeface="新細明體" panose="02020500000000000000" pitchFamily="18" charset="-120"/>
                <a:cs typeface="+mn-cs"/>
              </a:defRPr>
            </a:lvl9pPr>
          </a:lstStyle>
          <a:p>
            <a:pPr>
              <a:defRPr/>
            </a:pPr>
            <a:fld id="{AC2B805A-4EDE-499B-B070-C666F543677B}" type="slidenum">
              <a:rPr lang="zh-TW" altLang="en-US" sz="1400" smtClean="0"/>
              <a:pPr>
                <a:defRPr/>
              </a:pPr>
              <a:t>‹#›</a:t>
            </a:fld>
            <a:r>
              <a:rPr lang="en-US" altLang="zh-TW" sz="1400" dirty="0">
                <a:solidFill>
                  <a:schemeClr val="tx1"/>
                </a:solidFill>
              </a:rPr>
              <a:t>/</a:t>
            </a:r>
            <a:r>
              <a:rPr lang="en-US" altLang="zh-TW" sz="1200" dirty="0">
                <a:solidFill>
                  <a:schemeClr val="tx1"/>
                </a:solidFill>
              </a:rPr>
              <a:t>36</a:t>
            </a:r>
            <a:endParaRPr lang="zh-TW" altLang="en-US" sz="1400" dirty="0">
              <a:solidFill>
                <a:schemeClr val="tx1"/>
              </a:solidFill>
            </a:endParaRPr>
          </a:p>
        </p:txBody>
      </p:sp>
    </p:spTree>
    <p:extLst>
      <p:ext uri="{BB962C8B-B14F-4D97-AF65-F5344CB8AC3E}">
        <p14:creationId xmlns:p14="http://schemas.microsoft.com/office/powerpoint/2010/main" xmlns="" val="497800751"/>
      </p:ext>
    </p:extLst>
  </p:cSld>
  <p:clrMap bg1="lt1" tx1="dk1" bg2="lt2" tx2="dk2" accent1="accent1" accent2="accent2" accent3="accent3" accent4="accent4" accent5="accent5" accent6="accent6" hlink="hlink" folHlink="folHlink"/>
  <p:sldLayoutIdLst>
    <p:sldLayoutId id="2147485081" r:id="rId1"/>
    <p:sldLayoutId id="2147485082" r:id="rId2"/>
    <p:sldLayoutId id="2147485083" r:id="rId3"/>
    <p:sldLayoutId id="2147485084" r:id="rId4"/>
    <p:sldLayoutId id="2147485085" r:id="rId5"/>
    <p:sldLayoutId id="2147485086" r:id="rId6"/>
    <p:sldLayoutId id="2147485087" r:id="rId7"/>
    <p:sldLayoutId id="2147485088" r:id="rId8"/>
    <p:sldLayoutId id="2147485089" r:id="rId9"/>
    <p:sldLayoutId id="2147485090" r:id="rId10"/>
    <p:sldLayoutId id="2147485091"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新細明體" charset="-120"/>
        </a:defRPr>
      </a:lvl2pPr>
      <a:lvl3pPr algn="ctr" rtl="0" eaLnBrk="0" fontAlgn="base" hangingPunct="0">
        <a:spcBef>
          <a:spcPct val="0"/>
        </a:spcBef>
        <a:spcAft>
          <a:spcPct val="0"/>
        </a:spcAft>
        <a:defRPr sz="4400">
          <a:solidFill>
            <a:schemeClr val="tx1"/>
          </a:solidFill>
          <a:latin typeface="Calibri" pitchFamily="34" charset="0"/>
          <a:ea typeface="新細明體" charset="-120"/>
        </a:defRPr>
      </a:lvl3pPr>
      <a:lvl4pPr algn="ctr" rtl="0" eaLnBrk="0" fontAlgn="base" hangingPunct="0">
        <a:spcBef>
          <a:spcPct val="0"/>
        </a:spcBef>
        <a:spcAft>
          <a:spcPct val="0"/>
        </a:spcAft>
        <a:defRPr sz="4400">
          <a:solidFill>
            <a:schemeClr val="tx1"/>
          </a:solidFill>
          <a:latin typeface="Calibri" pitchFamily="34" charset="0"/>
          <a:ea typeface="新細明體" charset="-120"/>
        </a:defRPr>
      </a:lvl4pPr>
      <a:lvl5pPr algn="ctr" rtl="0" eaLnBrk="0" fontAlgn="base" hangingPunct="0">
        <a:spcBef>
          <a:spcPct val="0"/>
        </a:spcBef>
        <a:spcAft>
          <a:spcPct val="0"/>
        </a:spcAft>
        <a:defRPr sz="4400">
          <a:solidFill>
            <a:schemeClr val="tx1"/>
          </a:solidFill>
          <a:latin typeface="Calibri" pitchFamily="34" charset="0"/>
          <a:ea typeface="新細明體" charset="-120"/>
        </a:defRPr>
      </a:lvl5pPr>
      <a:lvl6pPr marL="457200" algn="ctr" rtl="0" fontAlgn="base">
        <a:spcBef>
          <a:spcPct val="0"/>
        </a:spcBef>
        <a:spcAft>
          <a:spcPct val="0"/>
        </a:spcAft>
        <a:defRPr sz="4400">
          <a:solidFill>
            <a:schemeClr val="tx1"/>
          </a:solidFill>
          <a:latin typeface="Calibri" pitchFamily="34" charset="0"/>
          <a:ea typeface="新細明體" charset="-120"/>
        </a:defRPr>
      </a:lvl6pPr>
      <a:lvl7pPr marL="914400" algn="ctr" rtl="0" fontAlgn="base">
        <a:spcBef>
          <a:spcPct val="0"/>
        </a:spcBef>
        <a:spcAft>
          <a:spcPct val="0"/>
        </a:spcAft>
        <a:defRPr sz="4400">
          <a:solidFill>
            <a:schemeClr val="tx1"/>
          </a:solidFill>
          <a:latin typeface="Calibri" pitchFamily="34" charset="0"/>
          <a:ea typeface="新細明體" charset="-120"/>
        </a:defRPr>
      </a:lvl7pPr>
      <a:lvl8pPr marL="1371600" algn="ctr" rtl="0" fontAlgn="base">
        <a:spcBef>
          <a:spcPct val="0"/>
        </a:spcBef>
        <a:spcAft>
          <a:spcPct val="0"/>
        </a:spcAft>
        <a:defRPr sz="4400">
          <a:solidFill>
            <a:schemeClr val="tx1"/>
          </a:solidFill>
          <a:latin typeface="Calibri" pitchFamily="34" charset="0"/>
          <a:ea typeface="新細明體" charset="-120"/>
        </a:defRPr>
      </a:lvl8pPr>
      <a:lvl9pPr marL="1828800" algn="ctr" rtl="0" fontAlgn="base">
        <a:spcBef>
          <a:spcPct val="0"/>
        </a:spcBef>
        <a:spcAft>
          <a:spcPct val="0"/>
        </a:spcAft>
        <a:defRPr sz="4400">
          <a:solidFill>
            <a:schemeClr val="tx1"/>
          </a:solidFill>
          <a:latin typeface="Calibri" pitchFamily="34" charset="0"/>
          <a:ea typeface="新細明體" charset="-12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6185"/>
            <a:ext cx="10515600" cy="132503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6684"/>
            <a:ext cx="10515600" cy="4349749"/>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1"/>
            <a:ext cx="2743200" cy="366183"/>
          </a:xfrm>
          <a:prstGeom prst="rect">
            <a:avLst/>
          </a:prstGeom>
        </p:spPr>
        <p:txBody>
          <a:bodyPr vert="horz" lIns="91440" tIns="45720" rIns="91440" bIns="45720" rtlCol="0" anchor="ctr"/>
          <a:lstStyle>
            <a:lvl1pPr algn="l">
              <a:defRPr sz="1600">
                <a:solidFill>
                  <a:schemeClr val="tx1">
                    <a:tint val="75000"/>
                  </a:schemeClr>
                </a:solidFill>
              </a:defRPr>
            </a:lvl1pPr>
          </a:lstStyle>
          <a:p>
            <a:pPr>
              <a:defRPr/>
            </a:pPr>
            <a:fld id="{F6C30DC6-B900-4FEA-9A13-5DA4E6CDA52C}" type="datetimeFigureOut">
              <a:rPr lang="zh-CN" altLang="en-US" smtClean="0"/>
              <a:pPr>
                <a:defRPr/>
              </a:pPr>
              <a:t>2021/3/6</a:t>
            </a:fld>
            <a:endParaRPr lang="zh-CN" altLang="en-US"/>
          </a:p>
        </p:txBody>
      </p:sp>
      <p:sp>
        <p:nvSpPr>
          <p:cNvPr id="5" name="页脚占位符 4"/>
          <p:cNvSpPr>
            <a:spLocks noGrp="1"/>
          </p:cNvSpPr>
          <p:nvPr>
            <p:ph type="ftr" sz="quarter" idx="3"/>
          </p:nvPr>
        </p:nvSpPr>
        <p:spPr>
          <a:xfrm>
            <a:off x="4038600" y="6356351"/>
            <a:ext cx="4114800" cy="366183"/>
          </a:xfrm>
          <a:prstGeom prst="rect">
            <a:avLst/>
          </a:prstGeom>
        </p:spPr>
        <p:txBody>
          <a:bodyPr vert="horz" lIns="91440" tIns="45720" rIns="91440" bIns="45720" rtlCol="0" anchor="ctr"/>
          <a:lstStyle>
            <a:lvl1pPr algn="ctr">
              <a:defRPr sz="1600">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nvPr>
        </p:nvSpPr>
        <p:spPr>
          <a:xfrm>
            <a:off x="8610600" y="6356351"/>
            <a:ext cx="2743200" cy="366183"/>
          </a:xfrm>
          <a:prstGeom prst="rect">
            <a:avLst/>
          </a:prstGeom>
        </p:spPr>
        <p:txBody>
          <a:bodyPr vert="horz" lIns="91440" tIns="45720" rIns="91440" bIns="45720" rtlCol="0" anchor="ctr"/>
          <a:lstStyle>
            <a:lvl1pPr algn="r">
              <a:defRPr sz="1600">
                <a:solidFill>
                  <a:schemeClr val="tx1">
                    <a:tint val="75000"/>
                  </a:schemeClr>
                </a:solidFill>
              </a:defRPr>
            </a:lvl1pPr>
          </a:lstStyle>
          <a:p>
            <a:pPr>
              <a:defRPr/>
            </a:pPr>
            <a:fld id="{89CBED8C-A433-4E1D-8C2B-168DD7A6D76A}" type="slidenum">
              <a:rPr lang="zh-CN" altLang="en-US" smtClean="0"/>
              <a:pPr>
                <a:defRPr/>
              </a:pPr>
              <a:t>‹#›</a:t>
            </a:fld>
            <a:endParaRPr lang="en-US" altLang="zh-CN"/>
          </a:p>
        </p:txBody>
      </p:sp>
    </p:spTree>
    <p:extLst>
      <p:ext uri="{BB962C8B-B14F-4D97-AF65-F5344CB8AC3E}">
        <p14:creationId xmlns:p14="http://schemas.microsoft.com/office/powerpoint/2010/main" xmlns="" val="2796511393"/>
      </p:ext>
    </p:extLst>
  </p:cSld>
  <p:clrMap bg1="lt1" tx1="dk1" bg2="lt2" tx2="dk2" accent1="accent1" accent2="accent2" accent3="accent3" accent4="accent4" accent5="accent5" accent6="accent6" hlink="hlink" folHlink="folHlink"/>
  <p:sldLayoutIdLst>
    <p:sldLayoutId id="2147485096" r:id="rId1"/>
    <p:sldLayoutId id="2147485097" r:id="rId2"/>
    <p:sldLayoutId id="2147485098" r:id="rId3"/>
    <p:sldLayoutId id="2147485099" r:id="rId4"/>
    <p:sldLayoutId id="2147485100" r:id="rId5"/>
    <p:sldLayoutId id="2147485101" r:id="rId6"/>
    <p:sldLayoutId id="2147485102" r:id="rId7"/>
    <p:sldLayoutId id="2147485103" r:id="rId8"/>
    <p:sldLayoutId id="2147485104" r:id="rId9"/>
    <p:sldLayoutId id="2147485106" r:id="rId10"/>
    <p:sldLayoutId id="2147485107" r:id="rId11"/>
    <p:sldLayoutId id="2147485108" r:id="rId12"/>
    <p:sldLayoutId id="2147485109" r:id="rId13"/>
    <p:sldLayoutId id="2147485110" r:id="rId14"/>
    <p:sldLayoutId id="2147485111" r:id="rId15"/>
    <p:sldLayoutId id="2147485112" r:id="rId16"/>
    <p:sldLayoutId id="2147485113" r:id="rId17"/>
    <p:sldLayoutId id="2147485114" r:id="rId18"/>
    <p:sldLayoutId id="2147484911" r:id="rId19"/>
  </p:sldLayoutIdLst>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xStyles>
    <p:titleStyle>
      <a:lvl1pPr algn="l" defTabSz="1219170" rtl="0" eaLnBrk="1" latinLnBrk="0" hangingPunct="1">
        <a:lnSpc>
          <a:spcPct val="90000"/>
        </a:lnSpc>
        <a:spcBef>
          <a:spcPct val="0"/>
        </a:spcBef>
        <a:buNone/>
        <a:defRPr sz="5867" kern="1200">
          <a:solidFill>
            <a:schemeClr val="tx1"/>
          </a:solidFill>
          <a:latin typeface="+mj-lt"/>
          <a:ea typeface="+mj-ea"/>
          <a:cs typeface="+mj-cs"/>
        </a:defRPr>
      </a:lvl1pPr>
    </p:titleStyle>
    <p:bodyStyle>
      <a:lvl1pPr marL="304792" indent="-304792" algn="l" defTabSz="1219170" rtl="0" eaLnBrk="1" latinLnBrk="0" hangingPunct="1">
        <a:lnSpc>
          <a:spcPct val="90000"/>
        </a:lnSpc>
        <a:spcBef>
          <a:spcPts val="1333"/>
        </a:spcBef>
        <a:buFont typeface="Arial" panose="020B0604020202020204" pitchFamily="34" charset="0"/>
        <a:buChar char="•"/>
        <a:defRPr sz="3733" kern="1200">
          <a:solidFill>
            <a:schemeClr val="tx1"/>
          </a:solidFill>
          <a:latin typeface="+mn-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2021/3/6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2165214733"/>
      </p:ext>
    </p:extLst>
  </p:cSld>
  <p:clrMap bg1="lt1" tx1="dk1" bg2="lt2" tx2="dk2" accent1="accent1" accent2="accent2" accent3="accent3" accent4="accent4" accent5="accent5" accent6="accent6" hlink="hlink" folHlink="folHlink"/>
  <p:sldLayoutIdLst>
    <p:sldLayoutId id="2147485116" r:id="rId1"/>
    <p:sldLayoutId id="2147485117" r:id="rId2"/>
    <p:sldLayoutId id="2147485118" r:id="rId3"/>
    <p:sldLayoutId id="2147485119" r:id="rId4"/>
    <p:sldLayoutId id="2147485120" r:id="rId5"/>
    <p:sldLayoutId id="2147485121" r:id="rId6"/>
    <p:sldLayoutId id="2147485122" r:id="rId7"/>
    <p:sldLayoutId id="2147485123" r:id="rId8"/>
    <p:sldLayoutId id="2147485124" r:id="rId9"/>
    <p:sldLayoutId id="2147485125" r:id="rId10"/>
    <p:sldLayoutId id="2147485126"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6185"/>
            <a:ext cx="10515600" cy="132503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6684"/>
            <a:ext cx="10515600" cy="4349749"/>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1"/>
            <a:ext cx="2743200" cy="366183"/>
          </a:xfrm>
          <a:prstGeom prst="rect">
            <a:avLst/>
          </a:prstGeom>
        </p:spPr>
        <p:txBody>
          <a:bodyPr vert="horz" lIns="91440" tIns="45720" rIns="91440" bIns="45720" rtlCol="0" anchor="ctr"/>
          <a:lstStyle>
            <a:lvl1pPr algn="l">
              <a:defRPr sz="1600">
                <a:solidFill>
                  <a:schemeClr val="tx1">
                    <a:tint val="75000"/>
                  </a:schemeClr>
                </a:solidFill>
              </a:defRPr>
            </a:lvl1pPr>
          </a:lstStyle>
          <a:p>
            <a:pPr>
              <a:defRPr/>
            </a:pPr>
            <a:endParaRPr lang="en-GB"/>
          </a:p>
        </p:txBody>
      </p:sp>
      <p:sp>
        <p:nvSpPr>
          <p:cNvPr id="5" name="页脚占位符 4"/>
          <p:cNvSpPr>
            <a:spLocks noGrp="1"/>
          </p:cNvSpPr>
          <p:nvPr>
            <p:ph type="ftr" sz="quarter" idx="3"/>
          </p:nvPr>
        </p:nvSpPr>
        <p:spPr>
          <a:xfrm>
            <a:off x="4038600" y="6356351"/>
            <a:ext cx="4114800" cy="366183"/>
          </a:xfrm>
          <a:prstGeom prst="rect">
            <a:avLst/>
          </a:prstGeom>
        </p:spPr>
        <p:txBody>
          <a:bodyPr vert="horz" lIns="91440" tIns="45720" rIns="91440" bIns="45720" rtlCol="0" anchor="ctr"/>
          <a:lstStyle>
            <a:lvl1pPr algn="ctr">
              <a:defRPr sz="1600">
                <a:solidFill>
                  <a:schemeClr val="tx1">
                    <a:tint val="75000"/>
                  </a:schemeClr>
                </a:solidFill>
              </a:defRPr>
            </a:lvl1pPr>
          </a:lstStyle>
          <a:p>
            <a:pPr>
              <a:defRPr/>
            </a:pPr>
            <a:endParaRPr lang="en-GB"/>
          </a:p>
        </p:txBody>
      </p:sp>
      <p:sp>
        <p:nvSpPr>
          <p:cNvPr id="6" name="灯片编号占位符 5"/>
          <p:cNvSpPr>
            <a:spLocks noGrp="1"/>
          </p:cNvSpPr>
          <p:nvPr>
            <p:ph type="sldNum" sz="quarter" idx="4"/>
          </p:nvPr>
        </p:nvSpPr>
        <p:spPr>
          <a:xfrm>
            <a:off x="8610600" y="6356351"/>
            <a:ext cx="2743200" cy="366183"/>
          </a:xfrm>
          <a:prstGeom prst="rect">
            <a:avLst/>
          </a:prstGeom>
        </p:spPr>
        <p:txBody>
          <a:bodyPr vert="horz" lIns="91440" tIns="45720" rIns="91440" bIns="45720" rtlCol="0" anchor="ctr"/>
          <a:lstStyle>
            <a:lvl1pPr algn="r">
              <a:defRPr sz="1600">
                <a:solidFill>
                  <a:schemeClr val="tx1">
                    <a:tint val="75000"/>
                  </a:schemeClr>
                </a:solidFill>
              </a:defRPr>
            </a:lvl1pPr>
          </a:lstStyle>
          <a:p>
            <a:pPr>
              <a:defRPr/>
            </a:pPr>
            <a:fld id="{3D4A72D7-B52F-4319-BDBC-D3FDD7792398}" type="slidenum">
              <a:rPr lang="en-GB" altLang="en-US" smtClean="0"/>
              <a:pPr>
                <a:defRPr/>
              </a:pPr>
              <a:t>‹#›</a:t>
            </a:fld>
            <a:endParaRPr lang="en-GB" altLang="en-US"/>
          </a:p>
        </p:txBody>
      </p:sp>
    </p:spTree>
    <p:extLst>
      <p:ext uri="{BB962C8B-B14F-4D97-AF65-F5344CB8AC3E}">
        <p14:creationId xmlns:p14="http://schemas.microsoft.com/office/powerpoint/2010/main" xmlns="" val="3302379927"/>
      </p:ext>
    </p:extLst>
  </p:cSld>
  <p:clrMap bg1="lt1" tx1="dk1" bg2="lt2" tx2="dk2" accent1="accent1" accent2="accent2" accent3="accent3" accent4="accent4" accent5="accent5" accent6="accent6" hlink="hlink" folHlink="folHlink"/>
  <p:sldLayoutIdLst>
    <p:sldLayoutId id="2147485128" r:id="rId1"/>
    <p:sldLayoutId id="2147485129" r:id="rId2"/>
    <p:sldLayoutId id="2147485130" r:id="rId3"/>
    <p:sldLayoutId id="2147485131" r:id="rId4"/>
    <p:sldLayoutId id="2147485132" r:id="rId5"/>
    <p:sldLayoutId id="2147485133" r:id="rId6"/>
    <p:sldLayoutId id="2147485134" r:id="rId7"/>
    <p:sldLayoutId id="2147485135" r:id="rId8"/>
    <p:sldLayoutId id="2147485136" r:id="rId9"/>
    <p:sldLayoutId id="2147485138" r:id="rId10"/>
    <p:sldLayoutId id="2147485139" r:id="rId11"/>
    <p:sldLayoutId id="2147485140" r:id="rId12"/>
    <p:sldLayoutId id="2147485141" r:id="rId13"/>
    <p:sldLayoutId id="2147485142" r:id="rId14"/>
    <p:sldLayoutId id="2147485143" r:id="rId15"/>
    <p:sldLayoutId id="2147485144" r:id="rId16"/>
    <p:sldLayoutId id="2147485145" r:id="rId17"/>
    <p:sldLayoutId id="2147485146" r:id="rId18"/>
  </p:sldLayoutIdLst>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xStyles>
    <p:titleStyle>
      <a:lvl1pPr algn="l" defTabSz="1219170" rtl="0" eaLnBrk="1" latinLnBrk="0" hangingPunct="1">
        <a:lnSpc>
          <a:spcPct val="90000"/>
        </a:lnSpc>
        <a:spcBef>
          <a:spcPct val="0"/>
        </a:spcBef>
        <a:buNone/>
        <a:defRPr sz="5867" kern="1200">
          <a:solidFill>
            <a:schemeClr val="tx1"/>
          </a:solidFill>
          <a:latin typeface="+mj-lt"/>
          <a:ea typeface="+mj-ea"/>
          <a:cs typeface="+mj-cs"/>
        </a:defRPr>
      </a:lvl1pPr>
    </p:titleStyle>
    <p:bodyStyle>
      <a:lvl1pPr marL="304792" indent="-304792" algn="l" defTabSz="1219170" rtl="0" eaLnBrk="1" latinLnBrk="0" hangingPunct="1">
        <a:lnSpc>
          <a:spcPct val="90000"/>
        </a:lnSpc>
        <a:spcBef>
          <a:spcPts val="1333"/>
        </a:spcBef>
        <a:buFont typeface="Arial" panose="020B0604020202020204" pitchFamily="34" charset="0"/>
        <a:buChar char="•"/>
        <a:defRPr sz="3733" kern="1200">
          <a:solidFill>
            <a:schemeClr val="tx1"/>
          </a:solidFill>
          <a:latin typeface="+mn-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784211091"/>
      </p:ext>
    </p:extLst>
  </p:cSld>
  <p:clrMap bg1="lt1" tx1="dk1" bg2="lt2" tx2="dk2" accent1="accent1" accent2="accent2" accent3="accent3" accent4="accent4" accent5="accent5" accent6="accent6" hlink="hlink" folHlink="folHlink"/>
  <p:sldLayoutIdLst>
    <p:sldLayoutId id="2147485176" r:id="rId1"/>
    <p:sldLayoutId id="2147485178" r:id="rId2"/>
    <p:sldLayoutId id="2147485179" r:id="rId3"/>
    <p:sldLayoutId id="2147485180" r:id="rId4"/>
    <p:sldLayoutId id="2147485181" r:id="rId5"/>
    <p:sldLayoutId id="2147485182" r:id="rId6"/>
    <p:sldLayoutId id="2147485183" r:id="rId7"/>
    <p:sldLayoutId id="2147485184" r:id="rId8"/>
    <p:sldLayoutId id="2147485185"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ext>
  </p:extLst>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2021/3/6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3226552163"/>
      </p:ext>
    </p:extLst>
  </p:cSld>
  <p:clrMap bg1="lt1" tx1="dk1" bg2="lt2" tx2="dk2" accent1="accent1" accent2="accent2" accent3="accent3" accent4="accent4" accent5="accent5" accent6="accent6" hlink="hlink" folHlink="folHlink"/>
  <p:sldLayoutIdLst>
    <p:sldLayoutId id="2147485187" r:id="rId1"/>
    <p:sldLayoutId id="2147485188" r:id="rId2"/>
    <p:sldLayoutId id="2147485189" r:id="rId3"/>
    <p:sldLayoutId id="2147485190" r:id="rId4"/>
    <p:sldLayoutId id="2147485191" r:id="rId5"/>
    <p:sldLayoutId id="2147485192" r:id="rId6"/>
    <p:sldLayoutId id="2147485193" r:id="rId7"/>
    <p:sldLayoutId id="2147485194" r:id="rId8"/>
    <p:sldLayoutId id="2147485195" r:id="rId9"/>
    <p:sldLayoutId id="2147485196" r:id="rId10"/>
    <p:sldLayoutId id="214748519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TW" altLang="en-US"/>
              <a:t>按一下以編輯母片標題樣式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3D4A72D7-B52F-4319-BDBC-D3FDD7792398}" type="slidenum">
              <a:rPr lang="en-GB" altLang="en-US" smtClean="0"/>
              <a:pPr>
                <a:defRPr/>
              </a:pPr>
              <a:t>‹#›</a:t>
            </a:fld>
            <a:endParaRPr lang="en-GB" altLang="en-US"/>
          </a:p>
        </p:txBody>
      </p:sp>
    </p:spTree>
    <p:extLst>
      <p:ext uri="{BB962C8B-B14F-4D97-AF65-F5344CB8AC3E}">
        <p14:creationId xmlns:p14="http://schemas.microsoft.com/office/powerpoint/2010/main" xmlns="" val="1971233306"/>
      </p:ext>
    </p:extLst>
  </p:cSld>
  <p:clrMap bg1="dk1" tx1="lt1" bg2="dk2" tx2="lt2" accent1="accent1" accent2="accent2" accent3="accent3" accent4="accent4" accent5="accent5" accent6="accent6" hlink="hlink" folHlink="folHlink"/>
  <p:sldLayoutIdLst>
    <p:sldLayoutId id="2147485199" r:id="rId1"/>
    <p:sldLayoutId id="2147485200" r:id="rId2"/>
    <p:sldLayoutId id="2147485201" r:id="rId3"/>
    <p:sldLayoutId id="2147485202" r:id="rId4"/>
    <p:sldLayoutId id="2147485203" r:id="rId5"/>
    <p:sldLayoutId id="2147485204" r:id="rId6"/>
    <p:sldLayoutId id="2147485205" r:id="rId7"/>
    <p:sldLayoutId id="2147485206" r:id="rId8"/>
    <p:sldLayoutId id="2147485207" r:id="rId9"/>
    <p:sldLayoutId id="2147485208" r:id="rId10"/>
    <p:sldLayoutId id="2147485209" r:id="rId11"/>
    <p:sldLayoutId id="2147485210" r:id="rId12"/>
    <p:sldLayoutId id="2147485211" r:id="rId13"/>
    <p:sldLayoutId id="2147485212" r:id="rId14"/>
    <p:sldLayoutId id="2147485213" r:id="rId15"/>
  </p:sldLayoutIdLst>
  <mc:AlternateContent xmlns:mc="http://schemas.openxmlformats.org/markup-compatibility/2006">
    <mc:Choice xmlns:p14="http://schemas.microsoft.com/office/powerpoint/2010/main" xmlns="" Requires="p14">
      <p:transition spd="slow" p14:dur="1500">
        <p:random/>
      </p:transition>
    </mc:Choice>
    <mc:Fallback>
      <p:transition spd="slow"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Picture 3"/>
          <p:cNvPicPr>
            <a:picLocks noChangeAspect="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075"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a:t>Click to edit Master title style</a:t>
            </a:r>
          </a:p>
        </p:txBody>
      </p:sp>
      <p:sp>
        <p:nvSpPr>
          <p:cNvPr id="3076" name="Rectangle 3"/>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p>
        </p:txBody>
      </p:sp>
      <p:sp>
        <p:nvSpPr>
          <p:cNvPr id="2" name="Rectangle 4"/>
          <p:cNvSpPr>
            <a:spLocks noGrp="1" noChangeArrowheads="1"/>
          </p:cNvSpPr>
          <p:nvPr>
            <p:ph type="dt" sz="half" idx="2"/>
          </p:nvPr>
        </p:nvSpPr>
        <p:spPr bwMode="auto">
          <a:xfrm>
            <a:off x="609600" y="6245225"/>
            <a:ext cx="2844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kumimoji="0" sz="1400">
                <a:solidFill>
                  <a:srgbClr val="5F5F5F"/>
                </a:solidFill>
                <a:latin typeface="Arial" charset="0"/>
                <a:ea typeface="SimSun" panose="02010600030101010101" pitchFamily="2" charset="-122"/>
              </a:defRPr>
            </a:lvl1pPr>
          </a:lstStyle>
          <a:p>
            <a:pPr>
              <a:defRPr/>
            </a:pPr>
            <a:endParaRPr lang="en-GB"/>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kumimoji="0" sz="1400">
                <a:solidFill>
                  <a:srgbClr val="5F5F5F"/>
                </a:solidFill>
                <a:latin typeface="Arial" charset="0"/>
                <a:ea typeface="SimSun" panose="02010600030101010101" pitchFamily="2" charset="-122"/>
              </a:defRPr>
            </a:lvl1pPr>
          </a:lstStyle>
          <a:p>
            <a:pPr>
              <a:defRPr/>
            </a:pPr>
            <a:endParaRPr lang="en-GB"/>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kumimoji="0" sz="1400">
                <a:solidFill>
                  <a:srgbClr val="5F5F5F"/>
                </a:solidFill>
                <a:ea typeface="SimSun" pitchFamily="2" charset="-122"/>
              </a:defRPr>
            </a:lvl1pPr>
          </a:lstStyle>
          <a:p>
            <a:pPr>
              <a:defRPr/>
            </a:pPr>
            <a:fld id="{4F751D75-FE7C-4ADE-9199-70A62B7909CC}"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226" r:id="rId1"/>
  </p:sldLayoutIdLst>
  <p:txStyles>
    <p:titleStyle>
      <a:lvl1pPr algn="ctr" rtl="0" eaLnBrk="0" fontAlgn="base" hangingPunct="0">
        <a:spcBef>
          <a:spcPct val="0"/>
        </a:spcBef>
        <a:spcAft>
          <a:spcPct val="0"/>
        </a:spcAft>
        <a:defRPr sz="4400">
          <a:solidFill>
            <a:srgbClr val="19314A"/>
          </a:solidFill>
          <a:latin typeface="+mj-lt"/>
          <a:ea typeface="+mj-ea"/>
          <a:cs typeface="+mj-cs"/>
        </a:defRPr>
      </a:lvl1pPr>
      <a:lvl2pPr algn="ctr" rtl="0" eaLnBrk="0" fontAlgn="base" hangingPunct="0">
        <a:spcBef>
          <a:spcPct val="0"/>
        </a:spcBef>
        <a:spcAft>
          <a:spcPct val="0"/>
        </a:spcAft>
        <a:defRPr sz="4400">
          <a:solidFill>
            <a:srgbClr val="19314A"/>
          </a:solidFill>
          <a:latin typeface="Arial" charset="0"/>
        </a:defRPr>
      </a:lvl2pPr>
      <a:lvl3pPr algn="ctr" rtl="0" eaLnBrk="0" fontAlgn="base" hangingPunct="0">
        <a:spcBef>
          <a:spcPct val="0"/>
        </a:spcBef>
        <a:spcAft>
          <a:spcPct val="0"/>
        </a:spcAft>
        <a:defRPr sz="4400">
          <a:solidFill>
            <a:srgbClr val="19314A"/>
          </a:solidFill>
          <a:latin typeface="Arial" charset="0"/>
        </a:defRPr>
      </a:lvl3pPr>
      <a:lvl4pPr algn="ctr" rtl="0" eaLnBrk="0" fontAlgn="base" hangingPunct="0">
        <a:spcBef>
          <a:spcPct val="0"/>
        </a:spcBef>
        <a:spcAft>
          <a:spcPct val="0"/>
        </a:spcAft>
        <a:defRPr sz="4400">
          <a:solidFill>
            <a:srgbClr val="19314A"/>
          </a:solidFill>
          <a:latin typeface="Arial" charset="0"/>
        </a:defRPr>
      </a:lvl4pPr>
      <a:lvl5pPr algn="ctr" rtl="0" eaLnBrk="0" fontAlgn="base" hangingPunct="0">
        <a:spcBef>
          <a:spcPct val="0"/>
        </a:spcBef>
        <a:spcAft>
          <a:spcPct val="0"/>
        </a:spcAft>
        <a:defRPr sz="4400">
          <a:solidFill>
            <a:srgbClr val="19314A"/>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rgbClr val="234466"/>
          </a:solidFill>
          <a:latin typeface="+mn-lt"/>
          <a:ea typeface="+mn-ea"/>
          <a:cs typeface="+mn-cs"/>
        </a:defRPr>
      </a:lvl1pPr>
      <a:lvl2pPr marL="742950" indent="-285750" algn="l" rtl="0" eaLnBrk="0" fontAlgn="base" hangingPunct="0">
        <a:spcBef>
          <a:spcPct val="20000"/>
        </a:spcBef>
        <a:spcAft>
          <a:spcPct val="0"/>
        </a:spcAft>
        <a:buChar char="–"/>
        <a:defRPr sz="2800">
          <a:solidFill>
            <a:srgbClr val="234466"/>
          </a:solidFill>
          <a:latin typeface="+mn-lt"/>
        </a:defRPr>
      </a:lvl2pPr>
      <a:lvl3pPr marL="1143000" indent="-228600" algn="l" rtl="0" eaLnBrk="0" fontAlgn="base" hangingPunct="0">
        <a:spcBef>
          <a:spcPct val="20000"/>
        </a:spcBef>
        <a:spcAft>
          <a:spcPct val="0"/>
        </a:spcAft>
        <a:buChar char="•"/>
        <a:defRPr sz="2400">
          <a:solidFill>
            <a:srgbClr val="234466"/>
          </a:solidFill>
          <a:latin typeface="+mn-lt"/>
        </a:defRPr>
      </a:lvl3pPr>
      <a:lvl4pPr marL="1600200" indent="-228600" algn="l" rtl="0" eaLnBrk="0" fontAlgn="base" hangingPunct="0">
        <a:spcBef>
          <a:spcPct val="20000"/>
        </a:spcBef>
        <a:spcAft>
          <a:spcPct val="0"/>
        </a:spcAft>
        <a:buChar char="–"/>
        <a:defRPr sz="2000">
          <a:solidFill>
            <a:srgbClr val="234466"/>
          </a:solidFill>
          <a:latin typeface="+mn-lt"/>
        </a:defRPr>
      </a:lvl4pPr>
      <a:lvl5pPr marL="2057400" indent="-228600" algn="l" rtl="0" eaLnBrk="0" fontAlgn="base" hangingPunct="0">
        <a:spcBef>
          <a:spcPct val="20000"/>
        </a:spcBef>
        <a:spcAft>
          <a:spcPct val="0"/>
        </a:spcAft>
        <a:buChar char="»"/>
        <a:defRPr sz="2000">
          <a:solidFill>
            <a:srgbClr val="234466"/>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146" name="Picture 3"/>
          <p:cNvPicPr>
            <a:picLocks noChangeAspect="1"/>
          </p:cNvPicPr>
          <p:nvPr userDrawn="1"/>
        </p:nvPicPr>
        <p:blipFill>
          <a:blip r:embed="rId2" cstate="print">
            <a:extLst>
              <a:ext uri="{28A0092B-C50C-407E-A947-70E740481C1C}">
                <a14:useLocalDpi xmlns:a14="http://schemas.microsoft.com/office/drawing/2010/main" xmlns=""/>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147"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a:t>Click to edit Master title style</a:t>
            </a:r>
          </a:p>
        </p:txBody>
      </p:sp>
      <p:sp>
        <p:nvSpPr>
          <p:cNvPr id="6148" name="Rectangle 3"/>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p>
        </p:txBody>
      </p:sp>
      <p:sp>
        <p:nvSpPr>
          <p:cNvPr id="2" name="Rectangle 4"/>
          <p:cNvSpPr>
            <a:spLocks noGrp="1" noChangeArrowheads="1"/>
          </p:cNvSpPr>
          <p:nvPr>
            <p:ph type="dt" sz="half" idx="2"/>
          </p:nvPr>
        </p:nvSpPr>
        <p:spPr bwMode="auto">
          <a:xfrm>
            <a:off x="609600" y="6245225"/>
            <a:ext cx="2844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kumimoji="0" sz="1400">
                <a:solidFill>
                  <a:srgbClr val="5F5F5F"/>
                </a:solidFill>
                <a:latin typeface="Arial" charset="0"/>
                <a:ea typeface="SimSun" panose="02010600030101010101" pitchFamily="2" charset="-122"/>
              </a:defRPr>
            </a:lvl1pPr>
          </a:lstStyle>
          <a:p>
            <a:pPr>
              <a:defRPr/>
            </a:pPr>
            <a:endParaRPr lang="en-GB"/>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kumimoji="0" sz="1400">
                <a:solidFill>
                  <a:srgbClr val="5F5F5F"/>
                </a:solidFill>
                <a:latin typeface="Arial" charset="0"/>
                <a:ea typeface="SimSun" panose="02010600030101010101" pitchFamily="2" charset="-122"/>
              </a:defRPr>
            </a:lvl1pPr>
          </a:lstStyle>
          <a:p>
            <a:pPr>
              <a:defRPr/>
            </a:pPr>
            <a:endParaRPr lang="en-GB"/>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kumimoji="0" sz="1400">
                <a:solidFill>
                  <a:srgbClr val="5F5F5F"/>
                </a:solidFill>
                <a:ea typeface="SimSun" pitchFamily="2" charset="-122"/>
              </a:defRPr>
            </a:lvl1pPr>
          </a:lstStyle>
          <a:p>
            <a:pPr>
              <a:defRPr/>
            </a:pPr>
            <a:fld id="{83815793-12B3-4CD6-81D5-867E5E2C3F7B}"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txStyles>
    <p:titleStyle>
      <a:lvl1pPr algn="ctr" rtl="0" eaLnBrk="0" fontAlgn="base" hangingPunct="0">
        <a:spcBef>
          <a:spcPct val="0"/>
        </a:spcBef>
        <a:spcAft>
          <a:spcPct val="0"/>
        </a:spcAft>
        <a:defRPr sz="4400">
          <a:solidFill>
            <a:srgbClr val="19314A"/>
          </a:solidFill>
          <a:latin typeface="+mj-lt"/>
          <a:ea typeface="+mj-ea"/>
          <a:cs typeface="+mj-cs"/>
        </a:defRPr>
      </a:lvl1pPr>
      <a:lvl2pPr algn="ctr" rtl="0" eaLnBrk="0" fontAlgn="base" hangingPunct="0">
        <a:spcBef>
          <a:spcPct val="0"/>
        </a:spcBef>
        <a:spcAft>
          <a:spcPct val="0"/>
        </a:spcAft>
        <a:defRPr sz="4400">
          <a:solidFill>
            <a:srgbClr val="19314A"/>
          </a:solidFill>
          <a:latin typeface="Arial" charset="0"/>
        </a:defRPr>
      </a:lvl2pPr>
      <a:lvl3pPr algn="ctr" rtl="0" eaLnBrk="0" fontAlgn="base" hangingPunct="0">
        <a:spcBef>
          <a:spcPct val="0"/>
        </a:spcBef>
        <a:spcAft>
          <a:spcPct val="0"/>
        </a:spcAft>
        <a:defRPr sz="4400">
          <a:solidFill>
            <a:srgbClr val="19314A"/>
          </a:solidFill>
          <a:latin typeface="Arial" charset="0"/>
        </a:defRPr>
      </a:lvl3pPr>
      <a:lvl4pPr algn="ctr" rtl="0" eaLnBrk="0" fontAlgn="base" hangingPunct="0">
        <a:spcBef>
          <a:spcPct val="0"/>
        </a:spcBef>
        <a:spcAft>
          <a:spcPct val="0"/>
        </a:spcAft>
        <a:defRPr sz="4400">
          <a:solidFill>
            <a:srgbClr val="19314A"/>
          </a:solidFill>
          <a:latin typeface="Arial" charset="0"/>
        </a:defRPr>
      </a:lvl4pPr>
      <a:lvl5pPr algn="ctr" rtl="0" eaLnBrk="0" fontAlgn="base" hangingPunct="0">
        <a:spcBef>
          <a:spcPct val="0"/>
        </a:spcBef>
        <a:spcAft>
          <a:spcPct val="0"/>
        </a:spcAft>
        <a:defRPr sz="4400">
          <a:solidFill>
            <a:srgbClr val="19314A"/>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rgbClr val="234466"/>
          </a:solidFill>
          <a:latin typeface="+mn-lt"/>
          <a:ea typeface="+mn-ea"/>
          <a:cs typeface="+mn-cs"/>
        </a:defRPr>
      </a:lvl1pPr>
      <a:lvl2pPr marL="742950" indent="-285750" algn="l" rtl="0" eaLnBrk="0" fontAlgn="base" hangingPunct="0">
        <a:spcBef>
          <a:spcPct val="20000"/>
        </a:spcBef>
        <a:spcAft>
          <a:spcPct val="0"/>
        </a:spcAft>
        <a:buChar char="–"/>
        <a:defRPr sz="2800">
          <a:solidFill>
            <a:srgbClr val="234466"/>
          </a:solidFill>
          <a:latin typeface="+mn-lt"/>
        </a:defRPr>
      </a:lvl2pPr>
      <a:lvl3pPr marL="1143000" indent="-228600" algn="l" rtl="0" eaLnBrk="0" fontAlgn="base" hangingPunct="0">
        <a:spcBef>
          <a:spcPct val="20000"/>
        </a:spcBef>
        <a:spcAft>
          <a:spcPct val="0"/>
        </a:spcAft>
        <a:buChar char="•"/>
        <a:defRPr sz="2400">
          <a:solidFill>
            <a:srgbClr val="234466"/>
          </a:solidFill>
          <a:latin typeface="+mn-lt"/>
        </a:defRPr>
      </a:lvl3pPr>
      <a:lvl4pPr marL="1600200" indent="-228600" algn="l" rtl="0" eaLnBrk="0" fontAlgn="base" hangingPunct="0">
        <a:spcBef>
          <a:spcPct val="20000"/>
        </a:spcBef>
        <a:spcAft>
          <a:spcPct val="0"/>
        </a:spcAft>
        <a:buChar char="–"/>
        <a:defRPr sz="2000">
          <a:solidFill>
            <a:srgbClr val="234466"/>
          </a:solidFill>
          <a:latin typeface="+mn-lt"/>
        </a:defRPr>
      </a:lvl4pPr>
      <a:lvl5pPr marL="2057400" indent="-228600" algn="l" rtl="0" eaLnBrk="0" fontAlgn="base" hangingPunct="0">
        <a:spcBef>
          <a:spcPct val="20000"/>
        </a:spcBef>
        <a:spcAft>
          <a:spcPct val="0"/>
        </a:spcAft>
        <a:buChar char="»"/>
        <a:defRPr sz="2000">
          <a:solidFill>
            <a:srgbClr val="234466"/>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7" y="382385"/>
            <a:ext cx="10178323" cy="1492132"/>
          </a:xfrm>
          <a:prstGeom prst="rect">
            <a:avLst/>
          </a:prstGeom>
        </p:spPr>
        <p:txBody>
          <a:bodyPr vert="horz" lIns="91440" tIns="45720" rIns="91440" bIns="45720" rtlCol="0" anchor="t">
            <a:normAutofit/>
          </a:bodyPr>
          <a:lstStyle/>
          <a:p>
            <a:r>
              <a:rPr lang="zh-TW" altLang="en-US"/>
              <a:t>按一下以編輯母片標題樣式</a:t>
            </a:r>
            <a:endParaRPr lang="en-US" dirty="0"/>
          </a:p>
        </p:txBody>
      </p:sp>
      <p:sp>
        <p:nvSpPr>
          <p:cNvPr id="3" name="Text Placeholder 2"/>
          <p:cNvSpPr>
            <a:spLocks noGrp="1"/>
          </p:cNvSpPr>
          <p:nvPr>
            <p:ph type="body" idx="1"/>
          </p:nvPr>
        </p:nvSpPr>
        <p:spPr>
          <a:xfrm>
            <a:off x="1251677" y="2286003"/>
            <a:ext cx="10178323" cy="3593591"/>
          </a:xfrm>
          <a:prstGeom prst="rect">
            <a:avLst/>
          </a:prstGeom>
        </p:spPr>
        <p:txBody>
          <a:bodyPr vert="horz" lIns="91440" tIns="45720" rIns="91440" bIns="45720" rtlCol="0">
            <a:normAutofit/>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2"/>
          </p:nvPr>
        </p:nvSpPr>
        <p:spPr>
          <a:xfrm>
            <a:off x="1251677" y="6375679"/>
            <a:ext cx="2329723" cy="348462"/>
          </a:xfrm>
          <a:prstGeom prst="rect">
            <a:avLst/>
          </a:prstGeom>
        </p:spPr>
        <p:txBody>
          <a:bodyPr vert="horz" lIns="91440" tIns="45720" rIns="91440" bIns="45720" rtlCol="0" anchor="ctr"/>
          <a:lstStyle>
            <a:lvl1pPr algn="l">
              <a:defRPr sz="1000">
                <a:solidFill>
                  <a:schemeClr val="tx1">
                    <a:lumMod val="65000"/>
                    <a:lumOff val="35000"/>
                  </a:schemeClr>
                </a:solidFill>
              </a:defRPr>
            </a:lvl1p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2021/3/6</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000">
                <a:solidFill>
                  <a:schemeClr val="tx1">
                    <a:lumMod val="65000"/>
                    <a:lumOff val="35000"/>
                  </a:schemeClr>
                </a:solidFill>
              </a:defRPr>
            </a:lvl1p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6" name="Slide Number Placeholder 5"/>
          <p:cNvSpPr>
            <a:spLocks noGrp="1"/>
          </p:cNvSpPr>
          <p:nvPr>
            <p:ph type="sldNum" sz="quarter" idx="4"/>
          </p:nvPr>
        </p:nvSpPr>
        <p:spPr>
          <a:xfrm>
            <a:off x="8610602" y="6375679"/>
            <a:ext cx="2819399" cy="345796"/>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12" name="Rectangle 11"/>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Freeform 5"/>
          <p:cNvSpPr/>
          <p:nvPr/>
        </p:nvSpPr>
        <p:spPr bwMode="auto">
          <a:xfrm>
            <a:off x="2" y="0"/>
            <a:ext cx="905453" cy="6858000"/>
          </a:xfrm>
          <a:custGeom>
            <a:avLst/>
            <a:gdLst/>
            <a:ahLst/>
            <a:cxnLst/>
            <a:rect l="0" t="0" r="r" b="b"/>
            <a:pathLst>
              <a:path w="211" h="2160">
                <a:moveTo>
                  <a:pt x="155" y="1728"/>
                </a:moveTo>
                <a:cubicBezTo>
                  <a:pt x="155" y="1620"/>
                  <a:pt x="211" y="1620"/>
                  <a:pt x="211" y="1512"/>
                </a:cubicBezTo>
                <a:cubicBezTo>
                  <a:pt x="211" y="1404"/>
                  <a:pt x="155" y="1404"/>
                  <a:pt x="155" y="1296"/>
                </a:cubicBezTo>
                <a:cubicBezTo>
                  <a:pt x="155" y="1188"/>
                  <a:pt x="211" y="1188"/>
                  <a:pt x="211" y="1080"/>
                </a:cubicBezTo>
                <a:cubicBezTo>
                  <a:pt x="211" y="972"/>
                  <a:pt x="155" y="972"/>
                  <a:pt x="155" y="864"/>
                </a:cubicBezTo>
                <a:cubicBezTo>
                  <a:pt x="155" y="756"/>
                  <a:pt x="211" y="756"/>
                  <a:pt x="211" y="648"/>
                </a:cubicBezTo>
                <a:cubicBezTo>
                  <a:pt x="211" y="540"/>
                  <a:pt x="155" y="540"/>
                  <a:pt x="155" y="432"/>
                </a:cubicBezTo>
                <a:cubicBezTo>
                  <a:pt x="155" y="324"/>
                  <a:pt x="211" y="324"/>
                  <a:pt x="211" y="216"/>
                </a:cubicBezTo>
                <a:cubicBezTo>
                  <a:pt x="211" y="108"/>
                  <a:pt x="155" y="108"/>
                  <a:pt x="155" y="0"/>
                </a:cubicBezTo>
                <a:cubicBezTo>
                  <a:pt x="0" y="0"/>
                  <a:pt x="0" y="0"/>
                  <a:pt x="0" y="0"/>
                </a:cubicBezTo>
                <a:cubicBezTo>
                  <a:pt x="0" y="2160"/>
                  <a:pt x="0" y="2160"/>
                  <a:pt x="0" y="2160"/>
                </a:cubicBezTo>
                <a:cubicBezTo>
                  <a:pt x="155" y="2160"/>
                  <a:pt x="155" y="2160"/>
                  <a:pt x="155" y="2160"/>
                </a:cubicBezTo>
                <a:cubicBezTo>
                  <a:pt x="155" y="2052"/>
                  <a:pt x="211" y="2052"/>
                  <a:pt x="211" y="1944"/>
                </a:cubicBezTo>
                <a:cubicBezTo>
                  <a:pt x="211" y="1836"/>
                  <a:pt x="155" y="1836"/>
                  <a:pt x="155" y="1728"/>
                </a:cubicBezTo>
                <a:close/>
              </a:path>
            </a:pathLst>
          </a:custGeom>
          <a:solidFill>
            <a:schemeClr val="tx2"/>
          </a:solidFill>
          <a:ln>
            <a:noFill/>
          </a:ln>
        </p:spPr>
      </p:sp>
    </p:spTree>
    <p:extLst>
      <p:ext uri="{BB962C8B-B14F-4D97-AF65-F5344CB8AC3E}">
        <p14:creationId xmlns:p14="http://schemas.microsoft.com/office/powerpoint/2010/main" xmlns="" val="2486537288"/>
      </p:ext>
    </p:extLst>
  </p:cSld>
  <p:clrMap bg1="lt1" tx1="dk1" bg2="lt2" tx2="dk2" accent1="accent1" accent2="accent2" accent3="accent3" accent4="accent4" accent5="accent5" accent6="accent6" hlink="hlink" folHlink="folHlink"/>
  <p:sldLayoutIdLst>
    <p:sldLayoutId id="2147484971" r:id="rId1"/>
    <p:sldLayoutId id="2147484972" r:id="rId2"/>
    <p:sldLayoutId id="2147484973" r:id="rId3"/>
    <p:sldLayoutId id="2147484974" r:id="rId4"/>
    <p:sldLayoutId id="2147484975" r:id="rId5"/>
    <p:sldLayoutId id="2147484976" r:id="rId6"/>
    <p:sldLayoutId id="2147484977" r:id="rId7"/>
    <p:sldLayoutId id="2147484978" r:id="rId8"/>
    <p:sldLayoutId id="2147484979" r:id="rId9"/>
    <p:sldLayoutId id="2147484980" r:id="rId10"/>
    <p:sldLayoutId id="2147484981" r:id="rId11"/>
  </p:sldLayoutIdLst>
  <p:txStyles>
    <p:titleStyle>
      <a:lvl1pPr algn="l" defTabSz="685800" rtl="0" eaLnBrk="1" latinLnBrk="0" hangingPunct="1">
        <a:lnSpc>
          <a:spcPct val="90000"/>
        </a:lnSpc>
        <a:spcBef>
          <a:spcPct val="0"/>
        </a:spcBef>
        <a:buNone/>
        <a:defRPr sz="5100" kern="1200" cap="all" spc="150" baseline="0">
          <a:solidFill>
            <a:schemeClr val="tx2"/>
          </a:solidFill>
          <a:latin typeface="+mj-lt"/>
          <a:ea typeface="+mj-ea"/>
          <a:cs typeface="+mj-cs"/>
        </a:defRPr>
      </a:lvl1pPr>
    </p:titleStyle>
    <p:bodyStyle>
      <a:lvl1pPr marL="228600" indent="-228600" algn="l" defTabSz="6858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6858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6858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6858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6858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6858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6858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6858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6858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xmlns="">
        <p15:guide id="0" pos="594">
          <p15:clr>
            <a:srgbClr val="F26B43"/>
          </p15:clr>
        </p15:guide>
        <p15:guide id="1" pos="792">
          <p15:clr>
            <a:srgbClr val="F26B43"/>
          </p15:clr>
        </p15:guide>
        <p15:guide id="2" pos="7200">
          <p15:clr>
            <a:srgbClr val="F26B43"/>
          </p15:clr>
        </p15:guide>
        <p15:guide id="3" pos="5400">
          <p15:clr>
            <a:srgbClr val="F26B43"/>
          </p15:clr>
        </p15:guide>
        <p15:guide id="4" orient="horz" pos="4008">
          <p15:clr>
            <a:srgbClr val="F26B43"/>
          </p15:clr>
        </p15:guide>
        <p15:guide id="5" orient="horz" pos="1440">
          <p15:clr>
            <a:srgbClr val="F26B43"/>
          </p15:clr>
        </p15:guide>
        <p15:guide id="6" orient="horz" pos="3720">
          <p15:clr>
            <a:srgbClr val="F26B43"/>
          </p15:clr>
        </p15:guide>
        <p15:guide id="7" orient="horz" pos="240">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7" y="382385"/>
            <a:ext cx="10178323" cy="1492132"/>
          </a:xfrm>
          <a:prstGeom prst="rect">
            <a:avLst/>
          </a:prstGeom>
        </p:spPr>
        <p:txBody>
          <a:bodyPr vert="horz" lIns="91440" tIns="45720" rIns="91440" bIns="45720" rtlCol="0" anchor="t">
            <a:normAutofit/>
          </a:bodyPr>
          <a:lstStyle/>
          <a:p>
            <a:r>
              <a:rPr lang="zh-TW" altLang="en-US"/>
              <a:t>按一下以編輯母片標題樣式</a:t>
            </a:r>
            <a:endParaRPr lang="en-US" dirty="0"/>
          </a:p>
        </p:txBody>
      </p:sp>
      <p:sp>
        <p:nvSpPr>
          <p:cNvPr id="3" name="Text Placeholder 2"/>
          <p:cNvSpPr>
            <a:spLocks noGrp="1"/>
          </p:cNvSpPr>
          <p:nvPr>
            <p:ph type="body" idx="1"/>
          </p:nvPr>
        </p:nvSpPr>
        <p:spPr>
          <a:xfrm>
            <a:off x="1251677" y="2286003"/>
            <a:ext cx="10178323" cy="3593591"/>
          </a:xfrm>
          <a:prstGeom prst="rect">
            <a:avLst/>
          </a:prstGeom>
        </p:spPr>
        <p:txBody>
          <a:bodyPr vert="horz" lIns="91440" tIns="45720" rIns="91440" bIns="45720" rtlCol="0">
            <a:normAutofit/>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2"/>
          </p:nvPr>
        </p:nvSpPr>
        <p:spPr>
          <a:xfrm>
            <a:off x="1251677" y="6375679"/>
            <a:ext cx="2329723" cy="348462"/>
          </a:xfrm>
          <a:prstGeom prst="rect">
            <a:avLst/>
          </a:prstGeom>
        </p:spPr>
        <p:txBody>
          <a:bodyPr vert="horz" lIns="91440" tIns="45720" rIns="91440" bIns="45720" rtlCol="0" anchor="ctr"/>
          <a:lstStyle>
            <a:lvl1pPr algn="l">
              <a:defRPr sz="1000">
                <a:solidFill>
                  <a:schemeClr val="tx1">
                    <a:lumMod val="65000"/>
                    <a:lumOff val="35000"/>
                  </a:schemeClr>
                </a:solidFill>
              </a:defRPr>
            </a:lvl1p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2021/3/6</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000">
                <a:solidFill>
                  <a:schemeClr val="tx1">
                    <a:lumMod val="65000"/>
                    <a:lumOff val="35000"/>
                  </a:schemeClr>
                </a:solidFill>
              </a:defRPr>
            </a:lvl1p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6" name="Slide Number Placeholder 5"/>
          <p:cNvSpPr>
            <a:spLocks noGrp="1"/>
          </p:cNvSpPr>
          <p:nvPr>
            <p:ph type="sldNum" sz="quarter" idx="4"/>
          </p:nvPr>
        </p:nvSpPr>
        <p:spPr>
          <a:xfrm>
            <a:off x="8610602" y="6375679"/>
            <a:ext cx="2819399" cy="345796"/>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12" name="Rectangle 11"/>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Freeform 5"/>
          <p:cNvSpPr/>
          <p:nvPr/>
        </p:nvSpPr>
        <p:spPr bwMode="auto">
          <a:xfrm>
            <a:off x="2" y="0"/>
            <a:ext cx="905453" cy="6858000"/>
          </a:xfrm>
          <a:custGeom>
            <a:avLst/>
            <a:gdLst/>
            <a:ahLst/>
            <a:cxnLst/>
            <a:rect l="0" t="0" r="r" b="b"/>
            <a:pathLst>
              <a:path w="211" h="2160">
                <a:moveTo>
                  <a:pt x="155" y="1728"/>
                </a:moveTo>
                <a:cubicBezTo>
                  <a:pt x="155" y="1620"/>
                  <a:pt x="211" y="1620"/>
                  <a:pt x="211" y="1512"/>
                </a:cubicBezTo>
                <a:cubicBezTo>
                  <a:pt x="211" y="1404"/>
                  <a:pt x="155" y="1404"/>
                  <a:pt x="155" y="1296"/>
                </a:cubicBezTo>
                <a:cubicBezTo>
                  <a:pt x="155" y="1188"/>
                  <a:pt x="211" y="1188"/>
                  <a:pt x="211" y="1080"/>
                </a:cubicBezTo>
                <a:cubicBezTo>
                  <a:pt x="211" y="972"/>
                  <a:pt x="155" y="972"/>
                  <a:pt x="155" y="864"/>
                </a:cubicBezTo>
                <a:cubicBezTo>
                  <a:pt x="155" y="756"/>
                  <a:pt x="211" y="756"/>
                  <a:pt x="211" y="648"/>
                </a:cubicBezTo>
                <a:cubicBezTo>
                  <a:pt x="211" y="540"/>
                  <a:pt x="155" y="540"/>
                  <a:pt x="155" y="432"/>
                </a:cubicBezTo>
                <a:cubicBezTo>
                  <a:pt x="155" y="324"/>
                  <a:pt x="211" y="324"/>
                  <a:pt x="211" y="216"/>
                </a:cubicBezTo>
                <a:cubicBezTo>
                  <a:pt x="211" y="108"/>
                  <a:pt x="155" y="108"/>
                  <a:pt x="155" y="0"/>
                </a:cubicBezTo>
                <a:cubicBezTo>
                  <a:pt x="0" y="0"/>
                  <a:pt x="0" y="0"/>
                  <a:pt x="0" y="0"/>
                </a:cubicBezTo>
                <a:cubicBezTo>
                  <a:pt x="0" y="2160"/>
                  <a:pt x="0" y="2160"/>
                  <a:pt x="0" y="2160"/>
                </a:cubicBezTo>
                <a:cubicBezTo>
                  <a:pt x="155" y="2160"/>
                  <a:pt x="155" y="2160"/>
                  <a:pt x="155" y="2160"/>
                </a:cubicBezTo>
                <a:cubicBezTo>
                  <a:pt x="155" y="2052"/>
                  <a:pt x="211" y="2052"/>
                  <a:pt x="211" y="1944"/>
                </a:cubicBezTo>
                <a:cubicBezTo>
                  <a:pt x="211" y="1836"/>
                  <a:pt x="155" y="1836"/>
                  <a:pt x="155" y="1728"/>
                </a:cubicBezTo>
                <a:close/>
              </a:path>
            </a:pathLst>
          </a:custGeom>
          <a:solidFill>
            <a:schemeClr val="tx2"/>
          </a:solidFill>
          <a:ln>
            <a:noFill/>
          </a:ln>
        </p:spPr>
      </p:sp>
    </p:spTree>
    <p:extLst>
      <p:ext uri="{BB962C8B-B14F-4D97-AF65-F5344CB8AC3E}">
        <p14:creationId xmlns:p14="http://schemas.microsoft.com/office/powerpoint/2010/main" xmlns="" val="569667864"/>
      </p:ext>
    </p:extLst>
  </p:cSld>
  <p:clrMap bg1="lt1" tx1="dk1" bg2="lt2" tx2="dk2" accent1="accent1" accent2="accent2" accent3="accent3" accent4="accent4" accent5="accent5" accent6="accent6" hlink="hlink" folHlink="folHlink"/>
  <p:sldLayoutIdLst>
    <p:sldLayoutId id="2147484995" r:id="rId1"/>
    <p:sldLayoutId id="2147484996" r:id="rId2"/>
    <p:sldLayoutId id="2147484997" r:id="rId3"/>
    <p:sldLayoutId id="2147484998" r:id="rId4"/>
    <p:sldLayoutId id="2147484999" r:id="rId5"/>
    <p:sldLayoutId id="2147485000" r:id="rId6"/>
    <p:sldLayoutId id="2147485001" r:id="rId7"/>
    <p:sldLayoutId id="2147485002" r:id="rId8"/>
    <p:sldLayoutId id="2147485003" r:id="rId9"/>
    <p:sldLayoutId id="2147485004" r:id="rId10"/>
    <p:sldLayoutId id="2147485005" r:id="rId11"/>
  </p:sldLayoutIdLst>
  <p:txStyles>
    <p:titleStyle>
      <a:lvl1pPr algn="l" defTabSz="685800" rtl="0" eaLnBrk="1" latinLnBrk="0" hangingPunct="1">
        <a:lnSpc>
          <a:spcPct val="90000"/>
        </a:lnSpc>
        <a:spcBef>
          <a:spcPct val="0"/>
        </a:spcBef>
        <a:buNone/>
        <a:defRPr sz="5100" kern="1200" cap="all" spc="150" baseline="0">
          <a:solidFill>
            <a:schemeClr val="tx2"/>
          </a:solidFill>
          <a:latin typeface="+mj-lt"/>
          <a:ea typeface="+mj-ea"/>
          <a:cs typeface="+mj-cs"/>
        </a:defRPr>
      </a:lvl1pPr>
    </p:titleStyle>
    <p:bodyStyle>
      <a:lvl1pPr marL="228600" indent="-228600" algn="l" defTabSz="6858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6858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6858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6858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6858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6858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6858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6858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6858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xmlns="">
        <p15:guide id="0" pos="594">
          <p15:clr>
            <a:srgbClr val="F26B43"/>
          </p15:clr>
        </p15:guide>
        <p15:guide id="1" pos="792">
          <p15:clr>
            <a:srgbClr val="F26B43"/>
          </p15:clr>
        </p15:guide>
        <p15:guide id="2" pos="7200">
          <p15:clr>
            <a:srgbClr val="F26B43"/>
          </p15:clr>
        </p15:guide>
        <p15:guide id="3" pos="5400">
          <p15:clr>
            <a:srgbClr val="F26B43"/>
          </p15:clr>
        </p15:guide>
        <p15:guide id="4" orient="horz" pos="4008">
          <p15:clr>
            <a:srgbClr val="F26B43"/>
          </p15:clr>
        </p15:guide>
        <p15:guide id="5" orient="horz" pos="1440">
          <p15:clr>
            <a:srgbClr val="F26B43"/>
          </p15:clr>
        </p15:guide>
        <p15:guide id="6" orient="horz" pos="3720">
          <p15:clr>
            <a:srgbClr val="F26B43"/>
          </p15:clr>
        </p15:guide>
        <p15:guide id="7" orient="horz" pos="240">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7" y="382385"/>
            <a:ext cx="10178323" cy="1492132"/>
          </a:xfrm>
          <a:prstGeom prst="rect">
            <a:avLst/>
          </a:prstGeom>
        </p:spPr>
        <p:txBody>
          <a:bodyPr vert="horz" lIns="91440" tIns="45720" rIns="91440" bIns="45720" rtlCol="0" anchor="t">
            <a:normAutofit/>
          </a:bodyPr>
          <a:lstStyle/>
          <a:p>
            <a:r>
              <a:rPr lang="zh-TW" altLang="en-US"/>
              <a:t>按一下以編輯母片標題樣式</a:t>
            </a:r>
            <a:endParaRPr lang="en-US" dirty="0"/>
          </a:p>
        </p:txBody>
      </p:sp>
      <p:sp>
        <p:nvSpPr>
          <p:cNvPr id="3" name="Text Placeholder 2"/>
          <p:cNvSpPr>
            <a:spLocks noGrp="1"/>
          </p:cNvSpPr>
          <p:nvPr>
            <p:ph type="body" idx="1"/>
          </p:nvPr>
        </p:nvSpPr>
        <p:spPr>
          <a:xfrm>
            <a:off x="1251677" y="2286003"/>
            <a:ext cx="10178323" cy="3593591"/>
          </a:xfrm>
          <a:prstGeom prst="rect">
            <a:avLst/>
          </a:prstGeom>
        </p:spPr>
        <p:txBody>
          <a:bodyPr vert="horz" lIns="91440" tIns="45720" rIns="91440" bIns="45720" rtlCol="0">
            <a:normAutofit/>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2"/>
          </p:nvPr>
        </p:nvSpPr>
        <p:spPr>
          <a:xfrm>
            <a:off x="1251677" y="6375679"/>
            <a:ext cx="2329723" cy="348462"/>
          </a:xfrm>
          <a:prstGeom prst="rect">
            <a:avLst/>
          </a:prstGeom>
        </p:spPr>
        <p:txBody>
          <a:bodyPr vert="horz" lIns="91440" tIns="45720" rIns="91440" bIns="45720" rtlCol="0" anchor="ctr"/>
          <a:lstStyle>
            <a:lvl1pPr algn="l">
              <a:defRPr sz="1000">
                <a:solidFill>
                  <a:schemeClr val="tx1">
                    <a:lumMod val="65000"/>
                    <a:lumOff val="35000"/>
                  </a:schemeClr>
                </a:solidFill>
              </a:defRPr>
            </a:lvl1p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2021/3/6</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000">
                <a:solidFill>
                  <a:schemeClr val="tx1">
                    <a:lumMod val="65000"/>
                    <a:lumOff val="35000"/>
                  </a:schemeClr>
                </a:solidFill>
              </a:defRPr>
            </a:lvl1p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6" name="Slide Number Placeholder 5"/>
          <p:cNvSpPr>
            <a:spLocks noGrp="1"/>
          </p:cNvSpPr>
          <p:nvPr>
            <p:ph type="sldNum" sz="quarter" idx="4"/>
          </p:nvPr>
        </p:nvSpPr>
        <p:spPr>
          <a:xfrm>
            <a:off x="8610602" y="6375679"/>
            <a:ext cx="2819399" cy="345796"/>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12" name="Rectangle 11"/>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Freeform 5"/>
          <p:cNvSpPr/>
          <p:nvPr/>
        </p:nvSpPr>
        <p:spPr bwMode="auto">
          <a:xfrm>
            <a:off x="2" y="0"/>
            <a:ext cx="905453" cy="6858000"/>
          </a:xfrm>
          <a:custGeom>
            <a:avLst/>
            <a:gdLst/>
            <a:ahLst/>
            <a:cxnLst/>
            <a:rect l="0" t="0" r="r" b="b"/>
            <a:pathLst>
              <a:path w="211" h="2160">
                <a:moveTo>
                  <a:pt x="155" y="1728"/>
                </a:moveTo>
                <a:cubicBezTo>
                  <a:pt x="155" y="1620"/>
                  <a:pt x="211" y="1620"/>
                  <a:pt x="211" y="1512"/>
                </a:cubicBezTo>
                <a:cubicBezTo>
                  <a:pt x="211" y="1404"/>
                  <a:pt x="155" y="1404"/>
                  <a:pt x="155" y="1296"/>
                </a:cubicBezTo>
                <a:cubicBezTo>
                  <a:pt x="155" y="1188"/>
                  <a:pt x="211" y="1188"/>
                  <a:pt x="211" y="1080"/>
                </a:cubicBezTo>
                <a:cubicBezTo>
                  <a:pt x="211" y="972"/>
                  <a:pt x="155" y="972"/>
                  <a:pt x="155" y="864"/>
                </a:cubicBezTo>
                <a:cubicBezTo>
                  <a:pt x="155" y="756"/>
                  <a:pt x="211" y="756"/>
                  <a:pt x="211" y="648"/>
                </a:cubicBezTo>
                <a:cubicBezTo>
                  <a:pt x="211" y="540"/>
                  <a:pt x="155" y="540"/>
                  <a:pt x="155" y="432"/>
                </a:cubicBezTo>
                <a:cubicBezTo>
                  <a:pt x="155" y="324"/>
                  <a:pt x="211" y="324"/>
                  <a:pt x="211" y="216"/>
                </a:cubicBezTo>
                <a:cubicBezTo>
                  <a:pt x="211" y="108"/>
                  <a:pt x="155" y="108"/>
                  <a:pt x="155" y="0"/>
                </a:cubicBezTo>
                <a:cubicBezTo>
                  <a:pt x="0" y="0"/>
                  <a:pt x="0" y="0"/>
                  <a:pt x="0" y="0"/>
                </a:cubicBezTo>
                <a:cubicBezTo>
                  <a:pt x="0" y="2160"/>
                  <a:pt x="0" y="2160"/>
                  <a:pt x="0" y="2160"/>
                </a:cubicBezTo>
                <a:cubicBezTo>
                  <a:pt x="155" y="2160"/>
                  <a:pt x="155" y="2160"/>
                  <a:pt x="155" y="2160"/>
                </a:cubicBezTo>
                <a:cubicBezTo>
                  <a:pt x="155" y="2052"/>
                  <a:pt x="211" y="2052"/>
                  <a:pt x="211" y="1944"/>
                </a:cubicBezTo>
                <a:cubicBezTo>
                  <a:pt x="211" y="1836"/>
                  <a:pt x="155" y="1836"/>
                  <a:pt x="155" y="1728"/>
                </a:cubicBezTo>
                <a:close/>
              </a:path>
            </a:pathLst>
          </a:custGeom>
          <a:solidFill>
            <a:schemeClr val="tx2"/>
          </a:solidFill>
          <a:ln>
            <a:noFill/>
          </a:ln>
        </p:spPr>
      </p:sp>
    </p:spTree>
    <p:extLst>
      <p:ext uri="{BB962C8B-B14F-4D97-AF65-F5344CB8AC3E}">
        <p14:creationId xmlns:p14="http://schemas.microsoft.com/office/powerpoint/2010/main" xmlns="" val="4003968179"/>
      </p:ext>
    </p:extLst>
  </p:cSld>
  <p:clrMap bg1="lt1" tx1="dk1" bg2="lt2" tx2="dk2" accent1="accent1" accent2="accent2" accent3="accent3" accent4="accent4" accent5="accent5" accent6="accent6" hlink="hlink" folHlink="folHlink"/>
  <p:sldLayoutIdLst>
    <p:sldLayoutId id="2147485007" r:id="rId1"/>
    <p:sldLayoutId id="2147485008" r:id="rId2"/>
    <p:sldLayoutId id="2147485009" r:id="rId3"/>
    <p:sldLayoutId id="2147485010" r:id="rId4"/>
    <p:sldLayoutId id="2147485011" r:id="rId5"/>
    <p:sldLayoutId id="2147485012" r:id="rId6"/>
    <p:sldLayoutId id="2147485013" r:id="rId7"/>
    <p:sldLayoutId id="2147485014" r:id="rId8"/>
    <p:sldLayoutId id="2147485015" r:id="rId9"/>
    <p:sldLayoutId id="2147485016" r:id="rId10"/>
    <p:sldLayoutId id="2147485017" r:id="rId11"/>
  </p:sldLayoutIdLst>
  <p:txStyles>
    <p:titleStyle>
      <a:lvl1pPr algn="l" defTabSz="685800" rtl="0" eaLnBrk="1" latinLnBrk="0" hangingPunct="1">
        <a:lnSpc>
          <a:spcPct val="90000"/>
        </a:lnSpc>
        <a:spcBef>
          <a:spcPct val="0"/>
        </a:spcBef>
        <a:buNone/>
        <a:defRPr sz="5100" kern="1200" cap="all" spc="150" baseline="0">
          <a:solidFill>
            <a:schemeClr val="tx2"/>
          </a:solidFill>
          <a:latin typeface="+mj-lt"/>
          <a:ea typeface="+mj-ea"/>
          <a:cs typeface="+mj-cs"/>
        </a:defRPr>
      </a:lvl1pPr>
    </p:titleStyle>
    <p:bodyStyle>
      <a:lvl1pPr marL="228600" indent="-228600" algn="l" defTabSz="6858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6858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6858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6858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6858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6858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6858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6858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6858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xmlns="">
        <p15:guide id="0" pos="594">
          <p15:clr>
            <a:srgbClr val="F26B43"/>
          </p15:clr>
        </p15:guide>
        <p15:guide id="1" pos="792">
          <p15:clr>
            <a:srgbClr val="F26B43"/>
          </p15:clr>
        </p15:guide>
        <p15:guide id="2" pos="7200">
          <p15:clr>
            <a:srgbClr val="F26B43"/>
          </p15:clr>
        </p15:guide>
        <p15:guide id="3" pos="5400">
          <p15:clr>
            <a:srgbClr val="F26B43"/>
          </p15:clr>
        </p15:guide>
        <p15:guide id="4" orient="horz" pos="4008">
          <p15:clr>
            <a:srgbClr val="F26B43"/>
          </p15:clr>
        </p15:guide>
        <p15:guide id="5" orient="horz" pos="1440">
          <p15:clr>
            <a:srgbClr val="F26B43"/>
          </p15:clr>
        </p15:guide>
        <p15:guide id="6" orient="horz" pos="3720">
          <p15:clr>
            <a:srgbClr val="F26B43"/>
          </p15:clr>
        </p15:guide>
        <p15:guide id="7" orient="horz" pos="240">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7" y="382385"/>
            <a:ext cx="10178323" cy="1492132"/>
          </a:xfrm>
          <a:prstGeom prst="rect">
            <a:avLst/>
          </a:prstGeom>
        </p:spPr>
        <p:txBody>
          <a:bodyPr vert="horz" lIns="91440" tIns="45720" rIns="91440" bIns="45720" rtlCol="0" anchor="t">
            <a:normAutofit/>
          </a:bodyPr>
          <a:lstStyle/>
          <a:p>
            <a:r>
              <a:rPr lang="zh-TW" altLang="en-US"/>
              <a:t>按一下以編輯母片標題樣式</a:t>
            </a:r>
            <a:endParaRPr lang="en-US" dirty="0"/>
          </a:p>
        </p:txBody>
      </p:sp>
      <p:sp>
        <p:nvSpPr>
          <p:cNvPr id="3" name="Text Placeholder 2"/>
          <p:cNvSpPr>
            <a:spLocks noGrp="1"/>
          </p:cNvSpPr>
          <p:nvPr>
            <p:ph type="body" idx="1"/>
          </p:nvPr>
        </p:nvSpPr>
        <p:spPr>
          <a:xfrm>
            <a:off x="1251677" y="2286003"/>
            <a:ext cx="10178323" cy="3593591"/>
          </a:xfrm>
          <a:prstGeom prst="rect">
            <a:avLst/>
          </a:prstGeom>
        </p:spPr>
        <p:txBody>
          <a:bodyPr vert="horz" lIns="91440" tIns="45720" rIns="91440" bIns="45720" rtlCol="0">
            <a:normAutofit/>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2"/>
          </p:nvPr>
        </p:nvSpPr>
        <p:spPr>
          <a:xfrm>
            <a:off x="1251677" y="6375679"/>
            <a:ext cx="2329723" cy="348462"/>
          </a:xfrm>
          <a:prstGeom prst="rect">
            <a:avLst/>
          </a:prstGeom>
        </p:spPr>
        <p:txBody>
          <a:bodyPr vert="horz" lIns="91440" tIns="45720" rIns="91440" bIns="45720" rtlCol="0" anchor="ctr"/>
          <a:lstStyle>
            <a:lvl1pPr algn="l">
              <a:defRPr sz="1000">
                <a:solidFill>
                  <a:schemeClr val="tx1">
                    <a:lumMod val="65000"/>
                    <a:lumOff val="35000"/>
                  </a:schemeClr>
                </a:solidFill>
              </a:defRPr>
            </a:lvl1p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2021/3/6</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000">
                <a:solidFill>
                  <a:schemeClr val="tx1">
                    <a:lumMod val="65000"/>
                    <a:lumOff val="35000"/>
                  </a:schemeClr>
                </a:solidFill>
              </a:defRPr>
            </a:lvl1p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6" name="Slide Number Placeholder 5"/>
          <p:cNvSpPr>
            <a:spLocks noGrp="1"/>
          </p:cNvSpPr>
          <p:nvPr>
            <p:ph type="sldNum" sz="quarter" idx="4"/>
          </p:nvPr>
        </p:nvSpPr>
        <p:spPr>
          <a:xfrm>
            <a:off x="8610602" y="6375679"/>
            <a:ext cx="2819399" cy="345796"/>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12" name="Rectangle 11"/>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Freeform 5"/>
          <p:cNvSpPr/>
          <p:nvPr/>
        </p:nvSpPr>
        <p:spPr bwMode="auto">
          <a:xfrm>
            <a:off x="2" y="0"/>
            <a:ext cx="905453" cy="6858000"/>
          </a:xfrm>
          <a:custGeom>
            <a:avLst/>
            <a:gdLst/>
            <a:ahLst/>
            <a:cxnLst/>
            <a:rect l="0" t="0" r="r" b="b"/>
            <a:pathLst>
              <a:path w="211" h="2160">
                <a:moveTo>
                  <a:pt x="155" y="1728"/>
                </a:moveTo>
                <a:cubicBezTo>
                  <a:pt x="155" y="1620"/>
                  <a:pt x="211" y="1620"/>
                  <a:pt x="211" y="1512"/>
                </a:cubicBezTo>
                <a:cubicBezTo>
                  <a:pt x="211" y="1404"/>
                  <a:pt x="155" y="1404"/>
                  <a:pt x="155" y="1296"/>
                </a:cubicBezTo>
                <a:cubicBezTo>
                  <a:pt x="155" y="1188"/>
                  <a:pt x="211" y="1188"/>
                  <a:pt x="211" y="1080"/>
                </a:cubicBezTo>
                <a:cubicBezTo>
                  <a:pt x="211" y="972"/>
                  <a:pt x="155" y="972"/>
                  <a:pt x="155" y="864"/>
                </a:cubicBezTo>
                <a:cubicBezTo>
                  <a:pt x="155" y="756"/>
                  <a:pt x="211" y="756"/>
                  <a:pt x="211" y="648"/>
                </a:cubicBezTo>
                <a:cubicBezTo>
                  <a:pt x="211" y="540"/>
                  <a:pt x="155" y="540"/>
                  <a:pt x="155" y="432"/>
                </a:cubicBezTo>
                <a:cubicBezTo>
                  <a:pt x="155" y="324"/>
                  <a:pt x="211" y="324"/>
                  <a:pt x="211" y="216"/>
                </a:cubicBezTo>
                <a:cubicBezTo>
                  <a:pt x="211" y="108"/>
                  <a:pt x="155" y="108"/>
                  <a:pt x="155" y="0"/>
                </a:cubicBezTo>
                <a:cubicBezTo>
                  <a:pt x="0" y="0"/>
                  <a:pt x="0" y="0"/>
                  <a:pt x="0" y="0"/>
                </a:cubicBezTo>
                <a:cubicBezTo>
                  <a:pt x="0" y="2160"/>
                  <a:pt x="0" y="2160"/>
                  <a:pt x="0" y="2160"/>
                </a:cubicBezTo>
                <a:cubicBezTo>
                  <a:pt x="155" y="2160"/>
                  <a:pt x="155" y="2160"/>
                  <a:pt x="155" y="2160"/>
                </a:cubicBezTo>
                <a:cubicBezTo>
                  <a:pt x="155" y="2052"/>
                  <a:pt x="211" y="2052"/>
                  <a:pt x="211" y="1944"/>
                </a:cubicBezTo>
                <a:cubicBezTo>
                  <a:pt x="211" y="1836"/>
                  <a:pt x="155" y="1836"/>
                  <a:pt x="155" y="1728"/>
                </a:cubicBezTo>
                <a:close/>
              </a:path>
            </a:pathLst>
          </a:custGeom>
          <a:solidFill>
            <a:schemeClr val="tx2"/>
          </a:solidFill>
          <a:ln>
            <a:noFill/>
          </a:ln>
        </p:spPr>
      </p:sp>
    </p:spTree>
    <p:extLst>
      <p:ext uri="{BB962C8B-B14F-4D97-AF65-F5344CB8AC3E}">
        <p14:creationId xmlns:p14="http://schemas.microsoft.com/office/powerpoint/2010/main" xmlns="" val="3694195135"/>
      </p:ext>
    </p:extLst>
  </p:cSld>
  <p:clrMap bg1="lt1" tx1="dk1" bg2="lt2" tx2="dk2" accent1="accent1" accent2="accent2" accent3="accent3" accent4="accent4" accent5="accent5" accent6="accent6" hlink="hlink" folHlink="folHlink"/>
  <p:sldLayoutIdLst>
    <p:sldLayoutId id="2147485019" r:id="rId1"/>
    <p:sldLayoutId id="2147485020" r:id="rId2"/>
    <p:sldLayoutId id="2147485021" r:id="rId3"/>
    <p:sldLayoutId id="2147485022" r:id="rId4"/>
    <p:sldLayoutId id="2147485023" r:id="rId5"/>
    <p:sldLayoutId id="2147485024" r:id="rId6"/>
    <p:sldLayoutId id="2147485025" r:id="rId7"/>
    <p:sldLayoutId id="2147485026" r:id="rId8"/>
    <p:sldLayoutId id="2147485027" r:id="rId9"/>
    <p:sldLayoutId id="2147485028" r:id="rId10"/>
    <p:sldLayoutId id="2147485029" r:id="rId11"/>
  </p:sldLayoutIdLst>
  <p:txStyles>
    <p:titleStyle>
      <a:lvl1pPr algn="l" defTabSz="685800" rtl="0" eaLnBrk="1" latinLnBrk="0" hangingPunct="1">
        <a:lnSpc>
          <a:spcPct val="90000"/>
        </a:lnSpc>
        <a:spcBef>
          <a:spcPct val="0"/>
        </a:spcBef>
        <a:buNone/>
        <a:defRPr sz="5100" kern="1200" cap="all" spc="150" baseline="0">
          <a:solidFill>
            <a:schemeClr val="tx2"/>
          </a:solidFill>
          <a:latin typeface="+mj-lt"/>
          <a:ea typeface="+mj-ea"/>
          <a:cs typeface="+mj-cs"/>
        </a:defRPr>
      </a:lvl1pPr>
    </p:titleStyle>
    <p:bodyStyle>
      <a:lvl1pPr marL="228600" indent="-228600" algn="l" defTabSz="6858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6858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6858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6858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6858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6858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6858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6858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6858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xmlns="">
        <p15:guide id="0" pos="594">
          <p15:clr>
            <a:srgbClr val="F26B43"/>
          </p15:clr>
        </p15:guide>
        <p15:guide id="1" pos="792">
          <p15:clr>
            <a:srgbClr val="F26B43"/>
          </p15:clr>
        </p15:guide>
        <p15:guide id="2" pos="7200">
          <p15:clr>
            <a:srgbClr val="F26B43"/>
          </p15:clr>
        </p15:guide>
        <p15:guide id="3" pos="5400">
          <p15:clr>
            <a:srgbClr val="F26B43"/>
          </p15:clr>
        </p15:guide>
        <p15:guide id="4" orient="horz" pos="4008">
          <p15:clr>
            <a:srgbClr val="F26B43"/>
          </p15:clr>
        </p15:guide>
        <p15:guide id="5" orient="horz" pos="1440">
          <p15:clr>
            <a:srgbClr val="F26B43"/>
          </p15:clr>
        </p15:guide>
        <p15:guide id="6" orient="horz" pos="3720">
          <p15:clr>
            <a:srgbClr val="F26B43"/>
          </p15:clr>
        </p15:guide>
        <p15:guide id="7" orient="horz" pos="240">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email">
            <a:lum/>
            <a:extLst>
              <a:ext uri="{28A0092B-C50C-407E-A947-70E740481C1C}">
                <a14:useLocalDpi xmlns:a14="http://schemas.microsoft.com/office/drawing/2010/main" xmlns=""/>
              </a:ext>
            </a:extLst>
          </a:blip>
          <a:srcRect/>
          <a:stretch>
            <a:fillRect/>
          </a:stretch>
        </a:blipFill>
        <a:effectLst/>
      </p:bgPr>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609600" y="274638"/>
            <a:ext cx="10972800" cy="1143000"/>
          </a:xfrm>
          <a:prstGeom prst="rect">
            <a:avLst/>
          </a:prstGeom>
          <a:effectLst>
            <a:glow rad="63500">
              <a:schemeClr val="accent5">
                <a:satMod val="175000"/>
                <a:alpha val="40000"/>
              </a:schemeClr>
            </a:glow>
          </a:effectLst>
        </p:spPr>
        <p:txBody>
          <a:bodyPr vert="horz" lIns="91440" tIns="45720" rIns="91440" bIns="45720" rtlCol="0" anchor="ctr">
            <a:normAutofit/>
          </a:bodyPr>
          <a:lstStyle/>
          <a:p>
            <a:r>
              <a:rPr lang="zh-TW" altLang="en-US" dirty="0"/>
              <a:t>按一下以編輯母片標題樣式</a:t>
            </a:r>
          </a:p>
        </p:txBody>
      </p:sp>
      <p:sp>
        <p:nvSpPr>
          <p:cNvPr id="3" name="文字版面配置區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4" name="日期版面配置區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pPr>
            <a:fld id="{20FACA19-B544-4ED9-8BC1-CC07DF570886}" type="datetimeFigureOut">
              <a:rPr kumimoji="0" lang="zh-TW" altLang="en-US" smtClean="0">
                <a:solidFill>
                  <a:prstClr val="black">
                    <a:tint val="75000"/>
                  </a:prstClr>
                </a:solidFill>
                <a:latin typeface="Times New Roman"/>
                <a:ea typeface="標楷體"/>
              </a:rPr>
              <a:pPr eaLnBrk="1" fontAlgn="auto" hangingPunct="1">
                <a:spcBef>
                  <a:spcPts val="0"/>
                </a:spcBef>
                <a:spcAft>
                  <a:spcPts val="0"/>
                </a:spcAft>
              </a:pPr>
              <a:t>2021/3/6</a:t>
            </a:fld>
            <a:endParaRPr kumimoji="0" lang="zh-TW" altLang="en-US">
              <a:solidFill>
                <a:prstClr val="black">
                  <a:tint val="75000"/>
                </a:prstClr>
              </a:solidFill>
              <a:latin typeface="Times New Roman"/>
              <a:ea typeface="標楷體"/>
            </a:endParaRPr>
          </a:p>
        </p:txBody>
      </p:sp>
      <p:sp>
        <p:nvSpPr>
          <p:cNvPr id="5" name="頁尾版面配置區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pPr>
            <a:endParaRPr kumimoji="0" lang="zh-TW" altLang="en-US">
              <a:solidFill>
                <a:prstClr val="black">
                  <a:tint val="75000"/>
                </a:prstClr>
              </a:solidFill>
              <a:latin typeface="Times New Roman"/>
              <a:ea typeface="標楷體"/>
            </a:endParaRPr>
          </a:p>
        </p:txBody>
      </p:sp>
      <p:sp>
        <p:nvSpPr>
          <p:cNvPr id="6" name="投影片編號版面配置區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pPr>
            <a:fld id="{55D26385-5915-4D3F-8F49-F30EBFAED118}" type="slidenum">
              <a:rPr kumimoji="0" lang="zh-TW" altLang="en-US" smtClean="0">
                <a:solidFill>
                  <a:prstClr val="black">
                    <a:tint val="75000"/>
                  </a:prstClr>
                </a:solidFill>
                <a:latin typeface="Times New Roman"/>
                <a:ea typeface="標楷體"/>
              </a:rPr>
              <a:pPr eaLnBrk="1" fontAlgn="auto" hangingPunct="1">
                <a:spcBef>
                  <a:spcPts val="0"/>
                </a:spcBef>
                <a:spcAft>
                  <a:spcPts val="0"/>
                </a:spcAft>
              </a:pPr>
              <a:t>‹#›</a:t>
            </a:fld>
            <a:endParaRPr kumimoji="0" lang="zh-TW" altLang="en-US">
              <a:solidFill>
                <a:prstClr val="black">
                  <a:tint val="75000"/>
                </a:prstClr>
              </a:solidFill>
              <a:latin typeface="Times New Roman"/>
              <a:ea typeface="標楷體"/>
            </a:endParaRPr>
          </a:p>
        </p:txBody>
      </p:sp>
      <p:sp>
        <p:nvSpPr>
          <p:cNvPr id="8" name="五邊形 7"/>
          <p:cNvSpPr/>
          <p:nvPr/>
        </p:nvSpPr>
        <p:spPr>
          <a:xfrm rot="5400000">
            <a:off x="11222360" y="-24003"/>
            <a:ext cx="720080" cy="768085"/>
          </a:xfrm>
          <a:prstGeom prst="homePlate">
            <a:avLst>
              <a:gd name="adj" fmla="val 30996"/>
            </a:avLst>
          </a:prstGeom>
        </p:spPr>
        <p:style>
          <a:lnRef idx="3">
            <a:schemeClr val="lt1"/>
          </a:lnRef>
          <a:fillRef idx="1">
            <a:schemeClr val="accent6"/>
          </a:fillRef>
          <a:effectRef idx="1">
            <a:schemeClr val="accent6"/>
          </a:effectRef>
          <a:fontRef idx="minor">
            <a:schemeClr val="lt1"/>
          </a:fontRef>
        </p:style>
        <p:txBody>
          <a:bodyPr vert="vert270" rtlCol="0" anchor="ctr">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8C67D74-167B-4A1D-9CAF-944C5A797330}" type="slidenum">
              <a:rPr kumimoji="0" lang="en-US" altLang="zh-TW" sz="1800" b="0" i="0" u="none" strike="noStrike" kern="1200" cap="none" spc="0" normalizeH="0" baseline="0" noProof="0" smtClean="0">
                <a:ln>
                  <a:noFill/>
                </a:ln>
                <a:solidFill>
                  <a:prstClr val="white"/>
                </a:solidFill>
                <a:effectLst/>
                <a:uLnTx/>
                <a:uFillTx/>
                <a:latin typeface="Broadway BT" panose="04040905080B02020502" pitchFamily="82" charset="0"/>
                <a:ea typeface="標楷體"/>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zh-TW" altLang="en-US" sz="1800" b="0" i="0" u="none" strike="noStrike" kern="1200" cap="none" spc="0" normalizeH="0" baseline="0" noProof="0" dirty="0">
              <a:ln>
                <a:noFill/>
              </a:ln>
              <a:solidFill>
                <a:prstClr val="white"/>
              </a:solidFill>
              <a:effectLst/>
              <a:uLnTx/>
              <a:uFillTx/>
              <a:latin typeface="Broadway BT" panose="04040905080B02020502" pitchFamily="82" charset="0"/>
              <a:ea typeface="標楷體"/>
              <a:cs typeface="+mn-cs"/>
            </a:endParaRPr>
          </a:p>
        </p:txBody>
      </p:sp>
      <p:pic>
        <p:nvPicPr>
          <p:cNvPr id="10" name="內容版面配置區 9" descr="DALI.png"/>
          <p:cNvPicPr>
            <a:picLocks noChangeAspect="1"/>
          </p:cNvPicPr>
          <p:nvPr/>
        </p:nvPicPr>
        <p:blipFill>
          <a:blip r:embed="rId15" cstate="email">
            <a:extLst>
              <a:ext uri="{28A0092B-C50C-407E-A947-70E740481C1C}">
                <a14:useLocalDpi xmlns:a14="http://schemas.microsoft.com/office/drawing/2010/main" xmlns=""/>
              </a:ext>
            </a:extLst>
          </a:blip>
          <a:srcRect/>
          <a:stretch>
            <a:fillRect/>
          </a:stretch>
        </p:blipFill>
        <p:spPr bwMode="auto">
          <a:xfrm>
            <a:off x="11095451" y="6159864"/>
            <a:ext cx="973899" cy="580281"/>
          </a:xfrm>
          <a:prstGeom prst="rect">
            <a:avLst/>
          </a:prstGeom>
          <a:noFill/>
          <a:ln w="9525">
            <a:noFill/>
            <a:miter lim="800000"/>
            <a:headEnd/>
            <a:tailEnd/>
          </a:ln>
        </p:spPr>
      </p:pic>
    </p:spTree>
    <p:extLst>
      <p:ext uri="{BB962C8B-B14F-4D97-AF65-F5344CB8AC3E}">
        <p14:creationId xmlns:p14="http://schemas.microsoft.com/office/powerpoint/2010/main" xmlns="" val="4000650429"/>
      </p:ext>
    </p:extLst>
  </p:cSld>
  <p:clrMap bg1="lt1" tx1="dk1" bg2="lt2" tx2="dk2" accent1="accent1" accent2="accent2" accent3="accent3" accent4="accent4" accent5="accent5" accent6="accent6" hlink="hlink" folHlink="folHlink"/>
  <p:sldLayoutIdLst>
    <p:sldLayoutId id="2147485055" r:id="rId1"/>
    <p:sldLayoutId id="2147485056" r:id="rId2"/>
    <p:sldLayoutId id="2147485057" r:id="rId3"/>
    <p:sldLayoutId id="2147485058" r:id="rId4"/>
    <p:sldLayoutId id="2147485059" r:id="rId5"/>
    <p:sldLayoutId id="2147485060" r:id="rId6"/>
    <p:sldLayoutId id="2147485061" r:id="rId7"/>
    <p:sldLayoutId id="2147485062" r:id="rId8"/>
    <p:sldLayoutId id="2147485063" r:id="rId9"/>
    <p:sldLayoutId id="2147485064" r:id="rId10"/>
    <p:sldLayoutId id="2147485065" r:id="rId11"/>
    <p:sldLayoutId id="2147485066" r:id="rId12"/>
  </p:sldLayoutIdLst>
  <p:txStyles>
    <p:titleStyle>
      <a:lvl1pPr algn="ctr" defTabSz="914400" rtl="0" eaLnBrk="1" latinLnBrk="0" hangingPunct="1">
        <a:spcBef>
          <a:spcPct val="0"/>
        </a:spcBef>
        <a:buNone/>
        <a:defRPr sz="4400" b="1" kern="1200">
          <a:solidFill>
            <a:schemeClr val="tx2">
              <a:lumMod val="75000"/>
            </a:schemeClr>
          </a:solidFill>
          <a:effectLst>
            <a:outerShdw blurRad="50800" dist="38100" dir="2700000" algn="tl" rotWithShape="0">
              <a:schemeClr val="tx2">
                <a:lumMod val="60000"/>
                <a:lumOff val="40000"/>
                <a:alpha val="40000"/>
              </a:schemeClr>
            </a:outerShdw>
          </a:effectLst>
          <a:latin typeface="微軟正黑體" panose="020B0604030504040204" pitchFamily="34" charset="-120"/>
          <a:ea typeface="微軟正黑體" panose="020B0604030504040204" pitchFamily="34" charset="-120"/>
          <a:cs typeface="+mj-cs"/>
        </a:defRPr>
      </a:lvl1pPr>
    </p:titleStyle>
    <p:bodyStyle>
      <a:lvl1pPr marL="342900" indent="-342900" algn="l" defTabSz="914400" rtl="0" eaLnBrk="1" latinLnBrk="0" hangingPunct="1">
        <a:spcBef>
          <a:spcPct val="20000"/>
        </a:spcBef>
        <a:buClr>
          <a:schemeClr val="accent6">
            <a:lumMod val="75000"/>
          </a:schemeClr>
        </a:buClr>
        <a:buFont typeface="Wingdings 3" panose="05040102010807070707" pitchFamily="18" charset="2"/>
        <a:buChar char="u"/>
        <a:defRPr sz="3200" kern="1200" baseline="0">
          <a:solidFill>
            <a:schemeClr val="tx1"/>
          </a:solidFill>
          <a:latin typeface="Times New Roman" panose="02020603050405020304" pitchFamily="18" charset="0"/>
          <a:ea typeface="標楷體" panose="03000509000000000000" pitchFamily="65" charset="-120"/>
          <a:cs typeface="+mn-cs"/>
        </a:defRPr>
      </a:lvl1pPr>
      <a:lvl2pPr marL="742950" indent="-285750" algn="l" defTabSz="914400" rtl="0" eaLnBrk="1" latinLnBrk="0" hangingPunct="1">
        <a:spcBef>
          <a:spcPct val="20000"/>
        </a:spcBef>
        <a:buClr>
          <a:schemeClr val="accent6">
            <a:lumMod val="75000"/>
          </a:schemeClr>
        </a:buClr>
        <a:buSzPct val="95000"/>
        <a:buFont typeface="Wingdings" panose="05000000000000000000" pitchFamily="2" charset="2"/>
        <a:buChar char="l"/>
        <a:defRPr sz="2800" kern="1200" baseline="0">
          <a:solidFill>
            <a:schemeClr val="tx1"/>
          </a:solidFill>
          <a:latin typeface="Times New Roman" panose="02020603050405020304" pitchFamily="18" charset="0"/>
          <a:ea typeface="標楷體" panose="03000509000000000000" pitchFamily="65" charset="-120"/>
          <a:cs typeface="+mn-cs"/>
        </a:defRPr>
      </a:lvl2pPr>
      <a:lvl3pPr marL="1143000" indent="-228600" algn="l" defTabSz="914400" rtl="0" eaLnBrk="1" latinLnBrk="0" hangingPunct="1">
        <a:spcBef>
          <a:spcPct val="20000"/>
        </a:spcBef>
        <a:buClr>
          <a:schemeClr val="accent6">
            <a:lumMod val="75000"/>
          </a:schemeClr>
        </a:buClr>
        <a:buSzPct val="90000"/>
        <a:buFont typeface="Wingdings" panose="05000000000000000000" pitchFamily="2" charset="2"/>
        <a:buChar char="n"/>
        <a:defRPr sz="2400" kern="1200" baseline="0">
          <a:solidFill>
            <a:schemeClr val="tx1"/>
          </a:solidFill>
          <a:latin typeface="Times New Roman" panose="02020603050405020304" pitchFamily="18" charset="0"/>
          <a:ea typeface="標楷體" panose="03000509000000000000" pitchFamily="65" charset="-120"/>
          <a:cs typeface="+mn-cs"/>
        </a:defRPr>
      </a:lvl3pPr>
      <a:lvl4pPr marL="1600200" indent="-228600" algn="l" defTabSz="914400" rtl="0" eaLnBrk="1" latinLnBrk="0" hangingPunct="1">
        <a:spcBef>
          <a:spcPct val="20000"/>
        </a:spcBef>
        <a:buClr>
          <a:schemeClr val="accent6">
            <a:lumMod val="75000"/>
          </a:schemeClr>
        </a:buClr>
        <a:buFont typeface="Wingdings" panose="05000000000000000000" pitchFamily="2" charset="2"/>
        <a:buChar char="Ø"/>
        <a:defRPr sz="2000" kern="1200" baseline="0">
          <a:solidFill>
            <a:schemeClr val="tx1"/>
          </a:solidFill>
          <a:latin typeface="Times New Roman" panose="02020603050405020304" pitchFamily="18" charset="0"/>
          <a:ea typeface="標楷體" panose="03000509000000000000" pitchFamily="65" charset="-120"/>
          <a:cs typeface="+mn-cs"/>
        </a:defRPr>
      </a:lvl4pPr>
      <a:lvl5pPr marL="2057400" indent="-228600" algn="l" defTabSz="914400" rtl="0" eaLnBrk="1" latinLnBrk="0" hangingPunct="1">
        <a:spcBef>
          <a:spcPct val="20000"/>
        </a:spcBef>
        <a:buClr>
          <a:schemeClr val="accent6">
            <a:lumMod val="75000"/>
          </a:schemeClr>
        </a:buClr>
        <a:buFont typeface="Wingdings" panose="05000000000000000000" pitchFamily="2" charset="2"/>
        <a:buChar char="ü"/>
        <a:defRPr sz="2000" kern="1200" baseline="0">
          <a:solidFill>
            <a:schemeClr val="tx1"/>
          </a:solidFill>
          <a:latin typeface="Times New Roman" panose="02020603050405020304" pitchFamily="18" charset="0"/>
          <a:ea typeface="標楷體" panose="03000509000000000000" pitchFamily="65" charset="-120"/>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blipFill dpi="0" rotWithShape="1">
          <a:blip r:embed="rId15" cstate="email">
            <a:lum/>
            <a:extLst>
              <a:ext uri="{28A0092B-C50C-407E-A947-70E740481C1C}">
                <a14:useLocalDpi xmlns:a14="http://schemas.microsoft.com/office/drawing/2010/main" xmlns=""/>
              </a:ext>
            </a:extLst>
          </a:blip>
          <a:srcRect/>
          <a:stretch>
            <a:fillRect/>
          </a:stretch>
        </a:blipFill>
        <a:effectLst/>
      </p:bgPr>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609600" y="274638"/>
            <a:ext cx="10972800" cy="1143000"/>
          </a:xfrm>
          <a:prstGeom prst="rect">
            <a:avLst/>
          </a:prstGeom>
          <a:effectLst>
            <a:glow rad="63500">
              <a:schemeClr val="accent5">
                <a:satMod val="175000"/>
                <a:alpha val="40000"/>
              </a:schemeClr>
            </a:glow>
          </a:effectLst>
        </p:spPr>
        <p:txBody>
          <a:bodyPr vert="horz" lIns="91440" tIns="45720" rIns="91440" bIns="45720" rtlCol="0" anchor="ctr">
            <a:normAutofit/>
          </a:bodyPr>
          <a:lstStyle/>
          <a:p>
            <a:r>
              <a:rPr lang="zh-TW" altLang="en-US" dirty="0"/>
              <a:t>按一下以編輯母片標題樣式</a:t>
            </a:r>
          </a:p>
        </p:txBody>
      </p:sp>
      <p:sp>
        <p:nvSpPr>
          <p:cNvPr id="3" name="文字版面配置區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4" name="日期版面配置區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pPr>
            <a:fld id="{20FACA19-B544-4ED9-8BC1-CC07DF570886}" type="datetimeFigureOut">
              <a:rPr kumimoji="0" lang="zh-TW" altLang="en-US" smtClean="0">
                <a:solidFill>
                  <a:prstClr val="black">
                    <a:tint val="75000"/>
                  </a:prstClr>
                </a:solidFill>
                <a:latin typeface="Times New Roman"/>
                <a:ea typeface="標楷體"/>
              </a:rPr>
              <a:pPr eaLnBrk="1" fontAlgn="auto" hangingPunct="1">
                <a:spcBef>
                  <a:spcPts val="0"/>
                </a:spcBef>
                <a:spcAft>
                  <a:spcPts val="0"/>
                </a:spcAft>
              </a:pPr>
              <a:t>2021/3/6</a:t>
            </a:fld>
            <a:endParaRPr kumimoji="0" lang="zh-TW" altLang="en-US">
              <a:solidFill>
                <a:prstClr val="black">
                  <a:tint val="75000"/>
                </a:prstClr>
              </a:solidFill>
              <a:latin typeface="Times New Roman"/>
              <a:ea typeface="標楷體"/>
            </a:endParaRPr>
          </a:p>
        </p:txBody>
      </p:sp>
      <p:sp>
        <p:nvSpPr>
          <p:cNvPr id="5" name="頁尾版面配置區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pPr>
            <a:endParaRPr kumimoji="0" lang="zh-TW" altLang="en-US">
              <a:solidFill>
                <a:prstClr val="black">
                  <a:tint val="75000"/>
                </a:prstClr>
              </a:solidFill>
              <a:latin typeface="Times New Roman"/>
              <a:ea typeface="標楷體"/>
            </a:endParaRPr>
          </a:p>
        </p:txBody>
      </p:sp>
      <p:sp>
        <p:nvSpPr>
          <p:cNvPr id="6" name="投影片編號版面配置區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pPr>
            <a:fld id="{55D26385-5915-4D3F-8F49-F30EBFAED118}" type="slidenum">
              <a:rPr kumimoji="0" lang="zh-TW" altLang="en-US" smtClean="0">
                <a:solidFill>
                  <a:prstClr val="black">
                    <a:tint val="75000"/>
                  </a:prstClr>
                </a:solidFill>
                <a:latin typeface="Times New Roman"/>
                <a:ea typeface="標楷體"/>
              </a:rPr>
              <a:pPr eaLnBrk="1" fontAlgn="auto" hangingPunct="1">
                <a:spcBef>
                  <a:spcPts val="0"/>
                </a:spcBef>
                <a:spcAft>
                  <a:spcPts val="0"/>
                </a:spcAft>
              </a:pPr>
              <a:t>‹#›</a:t>
            </a:fld>
            <a:endParaRPr kumimoji="0" lang="zh-TW" altLang="en-US">
              <a:solidFill>
                <a:prstClr val="black">
                  <a:tint val="75000"/>
                </a:prstClr>
              </a:solidFill>
              <a:latin typeface="Times New Roman"/>
              <a:ea typeface="標楷體"/>
            </a:endParaRPr>
          </a:p>
        </p:txBody>
      </p:sp>
      <p:sp>
        <p:nvSpPr>
          <p:cNvPr id="8" name="五邊形 7"/>
          <p:cNvSpPr/>
          <p:nvPr/>
        </p:nvSpPr>
        <p:spPr>
          <a:xfrm rot="5400000">
            <a:off x="11222360" y="-24003"/>
            <a:ext cx="720080" cy="768085"/>
          </a:xfrm>
          <a:prstGeom prst="homePlate">
            <a:avLst>
              <a:gd name="adj" fmla="val 30996"/>
            </a:avLst>
          </a:prstGeom>
        </p:spPr>
        <p:style>
          <a:lnRef idx="3">
            <a:schemeClr val="lt1"/>
          </a:lnRef>
          <a:fillRef idx="1">
            <a:schemeClr val="accent6"/>
          </a:fillRef>
          <a:effectRef idx="1">
            <a:schemeClr val="accent6"/>
          </a:effectRef>
          <a:fontRef idx="minor">
            <a:schemeClr val="lt1"/>
          </a:fontRef>
        </p:style>
        <p:txBody>
          <a:bodyPr vert="vert270" rtlCol="0" anchor="ctr">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8C67D74-167B-4A1D-9CAF-944C5A797330}" type="slidenum">
              <a:rPr kumimoji="0" lang="en-US" altLang="zh-TW" sz="1800" b="0" i="0" u="none" strike="noStrike" kern="1200" cap="none" spc="0" normalizeH="0" baseline="0" noProof="0" smtClean="0">
                <a:ln>
                  <a:noFill/>
                </a:ln>
                <a:solidFill>
                  <a:prstClr val="white"/>
                </a:solidFill>
                <a:effectLst/>
                <a:uLnTx/>
                <a:uFillTx/>
                <a:latin typeface="Broadway BT" panose="04040905080B02020502" pitchFamily="82" charset="0"/>
                <a:ea typeface="標楷體"/>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zh-TW" altLang="en-US" sz="1800" b="0" i="0" u="none" strike="noStrike" kern="1200" cap="none" spc="0" normalizeH="0" baseline="0" noProof="0" dirty="0">
              <a:ln>
                <a:noFill/>
              </a:ln>
              <a:solidFill>
                <a:prstClr val="white"/>
              </a:solidFill>
              <a:effectLst/>
              <a:uLnTx/>
              <a:uFillTx/>
              <a:latin typeface="Broadway BT" panose="04040905080B02020502" pitchFamily="82" charset="0"/>
              <a:ea typeface="標楷體"/>
              <a:cs typeface="+mn-cs"/>
            </a:endParaRPr>
          </a:p>
        </p:txBody>
      </p:sp>
      <p:pic>
        <p:nvPicPr>
          <p:cNvPr id="10" name="內容版面配置區 9" descr="DALI.png"/>
          <p:cNvPicPr>
            <a:picLocks noChangeAspect="1"/>
          </p:cNvPicPr>
          <p:nvPr/>
        </p:nvPicPr>
        <p:blipFill>
          <a:blip r:embed="rId16" cstate="email">
            <a:extLst>
              <a:ext uri="{28A0092B-C50C-407E-A947-70E740481C1C}">
                <a14:useLocalDpi xmlns:a14="http://schemas.microsoft.com/office/drawing/2010/main" xmlns=""/>
              </a:ext>
            </a:extLst>
          </a:blip>
          <a:srcRect/>
          <a:stretch>
            <a:fillRect/>
          </a:stretch>
        </p:blipFill>
        <p:spPr bwMode="auto">
          <a:xfrm>
            <a:off x="11095451" y="6159864"/>
            <a:ext cx="973899" cy="580281"/>
          </a:xfrm>
          <a:prstGeom prst="rect">
            <a:avLst/>
          </a:prstGeom>
          <a:noFill/>
          <a:ln w="9525">
            <a:noFill/>
            <a:miter lim="800000"/>
            <a:headEnd/>
            <a:tailEnd/>
          </a:ln>
        </p:spPr>
      </p:pic>
    </p:spTree>
    <p:extLst>
      <p:ext uri="{BB962C8B-B14F-4D97-AF65-F5344CB8AC3E}">
        <p14:creationId xmlns:p14="http://schemas.microsoft.com/office/powerpoint/2010/main" xmlns="" val="588509025"/>
      </p:ext>
    </p:extLst>
  </p:cSld>
  <p:clrMap bg1="lt1" tx1="dk1" bg2="lt2" tx2="dk2" accent1="accent1" accent2="accent2" accent3="accent3" accent4="accent4" accent5="accent5" accent6="accent6" hlink="hlink" folHlink="folHlink"/>
  <p:sldLayoutIdLst>
    <p:sldLayoutId id="2147485068" r:id="rId1"/>
    <p:sldLayoutId id="2147485069" r:id="rId2"/>
    <p:sldLayoutId id="2147485070" r:id="rId3"/>
    <p:sldLayoutId id="2147485071" r:id="rId4"/>
    <p:sldLayoutId id="2147485072" r:id="rId5"/>
    <p:sldLayoutId id="2147485073" r:id="rId6"/>
    <p:sldLayoutId id="2147485074" r:id="rId7"/>
    <p:sldLayoutId id="2147485075" r:id="rId8"/>
    <p:sldLayoutId id="2147485076" r:id="rId9"/>
    <p:sldLayoutId id="2147485077" r:id="rId10"/>
    <p:sldLayoutId id="2147485078" r:id="rId11"/>
    <p:sldLayoutId id="2147485079" r:id="rId12"/>
    <p:sldLayoutId id="2147485094" r:id="rId13"/>
  </p:sldLayoutIdLst>
  <p:txStyles>
    <p:titleStyle>
      <a:lvl1pPr algn="ctr" defTabSz="914400" rtl="0" eaLnBrk="1" latinLnBrk="0" hangingPunct="1">
        <a:spcBef>
          <a:spcPct val="0"/>
        </a:spcBef>
        <a:buNone/>
        <a:defRPr sz="4400" b="1" kern="1200">
          <a:solidFill>
            <a:schemeClr val="tx2">
              <a:lumMod val="75000"/>
            </a:schemeClr>
          </a:solidFill>
          <a:effectLst>
            <a:outerShdw blurRad="50800" dist="38100" dir="2700000" algn="tl" rotWithShape="0">
              <a:schemeClr val="tx2">
                <a:lumMod val="60000"/>
                <a:lumOff val="40000"/>
                <a:alpha val="40000"/>
              </a:schemeClr>
            </a:outerShdw>
          </a:effectLst>
          <a:latin typeface="微軟正黑體" panose="020B0604030504040204" pitchFamily="34" charset="-120"/>
          <a:ea typeface="微軟正黑體" panose="020B0604030504040204" pitchFamily="34" charset="-120"/>
          <a:cs typeface="+mj-cs"/>
        </a:defRPr>
      </a:lvl1pPr>
    </p:titleStyle>
    <p:bodyStyle>
      <a:lvl1pPr marL="342900" indent="-342900" algn="l" defTabSz="914400" rtl="0" eaLnBrk="1" latinLnBrk="0" hangingPunct="1">
        <a:spcBef>
          <a:spcPct val="20000"/>
        </a:spcBef>
        <a:buClr>
          <a:schemeClr val="accent6">
            <a:lumMod val="75000"/>
          </a:schemeClr>
        </a:buClr>
        <a:buFont typeface="Wingdings 3" panose="05040102010807070707" pitchFamily="18" charset="2"/>
        <a:buChar char="u"/>
        <a:defRPr sz="3200" kern="1200" baseline="0">
          <a:solidFill>
            <a:schemeClr val="tx1"/>
          </a:solidFill>
          <a:latin typeface="Times New Roman" panose="02020603050405020304" pitchFamily="18" charset="0"/>
          <a:ea typeface="標楷體" panose="03000509000000000000" pitchFamily="65" charset="-120"/>
          <a:cs typeface="+mn-cs"/>
        </a:defRPr>
      </a:lvl1pPr>
      <a:lvl2pPr marL="742950" indent="-285750" algn="l" defTabSz="914400" rtl="0" eaLnBrk="1" latinLnBrk="0" hangingPunct="1">
        <a:spcBef>
          <a:spcPct val="20000"/>
        </a:spcBef>
        <a:buClr>
          <a:schemeClr val="accent6">
            <a:lumMod val="75000"/>
          </a:schemeClr>
        </a:buClr>
        <a:buSzPct val="95000"/>
        <a:buFont typeface="Wingdings" panose="05000000000000000000" pitchFamily="2" charset="2"/>
        <a:buChar char="l"/>
        <a:defRPr sz="2800" kern="1200" baseline="0">
          <a:solidFill>
            <a:schemeClr val="tx1"/>
          </a:solidFill>
          <a:latin typeface="Times New Roman" panose="02020603050405020304" pitchFamily="18" charset="0"/>
          <a:ea typeface="標楷體" panose="03000509000000000000" pitchFamily="65" charset="-120"/>
          <a:cs typeface="+mn-cs"/>
        </a:defRPr>
      </a:lvl2pPr>
      <a:lvl3pPr marL="1143000" indent="-228600" algn="l" defTabSz="914400" rtl="0" eaLnBrk="1" latinLnBrk="0" hangingPunct="1">
        <a:spcBef>
          <a:spcPct val="20000"/>
        </a:spcBef>
        <a:buClr>
          <a:schemeClr val="accent6">
            <a:lumMod val="75000"/>
          </a:schemeClr>
        </a:buClr>
        <a:buSzPct val="90000"/>
        <a:buFont typeface="Wingdings" panose="05000000000000000000" pitchFamily="2" charset="2"/>
        <a:buChar char="n"/>
        <a:defRPr sz="2400" kern="1200" baseline="0">
          <a:solidFill>
            <a:schemeClr val="tx1"/>
          </a:solidFill>
          <a:latin typeface="Times New Roman" panose="02020603050405020304" pitchFamily="18" charset="0"/>
          <a:ea typeface="標楷體" panose="03000509000000000000" pitchFamily="65" charset="-120"/>
          <a:cs typeface="+mn-cs"/>
        </a:defRPr>
      </a:lvl3pPr>
      <a:lvl4pPr marL="1600200" indent="-228600" algn="l" defTabSz="914400" rtl="0" eaLnBrk="1" latinLnBrk="0" hangingPunct="1">
        <a:spcBef>
          <a:spcPct val="20000"/>
        </a:spcBef>
        <a:buClr>
          <a:schemeClr val="accent6">
            <a:lumMod val="75000"/>
          </a:schemeClr>
        </a:buClr>
        <a:buFont typeface="Wingdings" panose="05000000000000000000" pitchFamily="2" charset="2"/>
        <a:buChar char="Ø"/>
        <a:defRPr sz="2000" kern="1200" baseline="0">
          <a:solidFill>
            <a:schemeClr val="tx1"/>
          </a:solidFill>
          <a:latin typeface="Times New Roman" panose="02020603050405020304" pitchFamily="18" charset="0"/>
          <a:ea typeface="標楷體" panose="03000509000000000000" pitchFamily="65" charset="-120"/>
          <a:cs typeface="+mn-cs"/>
        </a:defRPr>
      </a:lvl4pPr>
      <a:lvl5pPr marL="2057400" indent="-228600" algn="l" defTabSz="914400" rtl="0" eaLnBrk="1" latinLnBrk="0" hangingPunct="1">
        <a:spcBef>
          <a:spcPct val="20000"/>
        </a:spcBef>
        <a:buClr>
          <a:schemeClr val="accent6">
            <a:lumMod val="75000"/>
          </a:schemeClr>
        </a:buClr>
        <a:buFont typeface="Wingdings" panose="05000000000000000000" pitchFamily="2" charset="2"/>
        <a:buChar char="ü"/>
        <a:defRPr sz="2000" kern="1200" baseline="0">
          <a:solidFill>
            <a:schemeClr val="tx1"/>
          </a:solidFill>
          <a:latin typeface="Times New Roman" panose="02020603050405020304" pitchFamily="18" charset="0"/>
          <a:ea typeface="標楷體" panose="03000509000000000000" pitchFamily="65" charset="-120"/>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xml"/><Relationship Id="rId1" Type="http://schemas.openxmlformats.org/officeDocument/2006/relationships/slideLayout" Target="../slideLayouts/slideLayout16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0.xml"/></Relationships>
</file>

<file path=ppt/slides/_rels/slide100.xml.rels><?xml version="1.0" encoding="UTF-8" standalone="yes"?>
<Relationships xmlns="http://schemas.openxmlformats.org/package/2006/relationships"><Relationship Id="rId3" Type="http://schemas.openxmlformats.org/officeDocument/2006/relationships/image" Target="../media/image144.jpeg"/><Relationship Id="rId7" Type="http://schemas.openxmlformats.org/officeDocument/2006/relationships/image" Target="../media/image148.png"/><Relationship Id="rId2" Type="http://schemas.openxmlformats.org/officeDocument/2006/relationships/image" Target="../media/image143.jpeg"/><Relationship Id="rId1" Type="http://schemas.openxmlformats.org/officeDocument/2006/relationships/slideLayout" Target="../slideLayouts/slideLayout174.xml"/><Relationship Id="rId6" Type="http://schemas.openxmlformats.org/officeDocument/2006/relationships/image" Target="../media/image147.jpeg"/><Relationship Id="rId5" Type="http://schemas.openxmlformats.org/officeDocument/2006/relationships/image" Target="../media/image146.jpeg"/><Relationship Id="rId4" Type="http://schemas.openxmlformats.org/officeDocument/2006/relationships/image" Target="../media/image145.png"/></Relationships>
</file>

<file path=ppt/slides/_rels/slide101.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9.png"/><Relationship Id="rId1" Type="http://schemas.openxmlformats.org/officeDocument/2006/relationships/slideLayout" Target="../slideLayouts/slideLayout174.xml"/><Relationship Id="rId6" Type="http://schemas.openxmlformats.org/officeDocument/2006/relationships/image" Target="../media/image153.jpeg"/><Relationship Id="rId5" Type="http://schemas.openxmlformats.org/officeDocument/2006/relationships/image" Target="../media/image152.png"/><Relationship Id="rId4" Type="http://schemas.openxmlformats.org/officeDocument/2006/relationships/image" Target="../media/image151.png"/></Relationships>
</file>

<file path=ppt/slides/_rels/slide102.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image" Target="../media/image154.jpeg"/><Relationship Id="rId1" Type="http://schemas.openxmlformats.org/officeDocument/2006/relationships/slideLayout" Target="../slideLayouts/slideLayout174.xml"/><Relationship Id="rId4" Type="http://schemas.openxmlformats.org/officeDocument/2006/relationships/image" Target="../media/image156.png"/></Relationships>
</file>

<file path=ppt/slides/_rels/slide103.xml.rels><?xml version="1.0" encoding="UTF-8" standalone="yes"?>
<Relationships xmlns="http://schemas.openxmlformats.org/package/2006/relationships"><Relationship Id="rId3" Type="http://schemas.openxmlformats.org/officeDocument/2006/relationships/image" Target="../media/image157.jpeg"/><Relationship Id="rId2" Type="http://schemas.openxmlformats.org/officeDocument/2006/relationships/notesSlide" Target="../notesSlides/notesSlide38.xml"/><Relationship Id="rId1" Type="http://schemas.openxmlformats.org/officeDocument/2006/relationships/slideLayout" Target="../slideLayouts/slideLayout168.xml"/></Relationships>
</file>

<file path=ppt/slides/_rels/slide104.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39.xml"/><Relationship Id="rId1" Type="http://schemas.openxmlformats.org/officeDocument/2006/relationships/slideLayout" Target="../slideLayouts/slideLayout168.xml"/><Relationship Id="rId5" Type="http://schemas.openxmlformats.org/officeDocument/2006/relationships/image" Target="../media/image159.png"/><Relationship Id="rId4" Type="http://schemas.openxmlformats.org/officeDocument/2006/relationships/image" Target="../media/image157.jpeg"/></Relationships>
</file>

<file path=ppt/slides/_rels/slide105.xml.rels><?xml version="1.0" encoding="UTF-8" standalone="yes"?>
<Relationships xmlns="http://schemas.openxmlformats.org/package/2006/relationships"><Relationship Id="rId3" Type="http://schemas.openxmlformats.org/officeDocument/2006/relationships/image" Target="../media/image157.jpeg"/><Relationship Id="rId2" Type="http://schemas.openxmlformats.org/officeDocument/2006/relationships/notesSlide" Target="../notesSlides/notesSlide40.xml"/><Relationship Id="rId1" Type="http://schemas.openxmlformats.org/officeDocument/2006/relationships/slideLayout" Target="../slideLayouts/slideLayout168.xml"/><Relationship Id="rId4" Type="http://schemas.openxmlformats.org/officeDocument/2006/relationships/image" Target="../media/image160.jpeg"/></Relationships>
</file>

<file path=ppt/slides/_rels/slide106.xml.rels><?xml version="1.0" encoding="UTF-8" standalone="yes"?>
<Relationships xmlns="http://schemas.openxmlformats.org/package/2006/relationships"><Relationship Id="rId3" Type="http://schemas.openxmlformats.org/officeDocument/2006/relationships/image" Target="../media/image161.jpeg"/><Relationship Id="rId2" Type="http://schemas.openxmlformats.org/officeDocument/2006/relationships/notesSlide" Target="../notesSlides/notesSlide41.xml"/><Relationship Id="rId1" Type="http://schemas.openxmlformats.org/officeDocument/2006/relationships/slideLayout" Target="../slideLayouts/slideLayout168.xml"/><Relationship Id="rId4" Type="http://schemas.openxmlformats.org/officeDocument/2006/relationships/image" Target="../media/image162.jpeg"/></Relationships>
</file>

<file path=ppt/slides/_rels/slide107.xml.rels><?xml version="1.0" encoding="UTF-8" standalone="yes"?>
<Relationships xmlns="http://schemas.openxmlformats.org/package/2006/relationships"><Relationship Id="rId3" Type="http://schemas.openxmlformats.org/officeDocument/2006/relationships/image" Target="../media/image163.jpeg"/><Relationship Id="rId2" Type="http://schemas.openxmlformats.org/officeDocument/2006/relationships/notesSlide" Target="../notesSlides/notesSlide42.xml"/><Relationship Id="rId1" Type="http://schemas.openxmlformats.org/officeDocument/2006/relationships/slideLayout" Target="../slideLayouts/slideLayout168.xml"/></Relationships>
</file>

<file path=ppt/slides/_rels/slide108.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notesSlide" Target="../notesSlides/notesSlide43.xml"/><Relationship Id="rId1" Type="http://schemas.openxmlformats.org/officeDocument/2006/relationships/slideLayout" Target="../slideLayouts/slideLayout168.xml"/><Relationship Id="rId4" Type="http://schemas.openxmlformats.org/officeDocument/2006/relationships/image" Target="../media/image165.jpeg"/></Relationships>
</file>

<file path=ppt/slides/_rels/slide109.xml.rels><?xml version="1.0" encoding="UTF-8" standalone="yes"?>
<Relationships xmlns="http://schemas.openxmlformats.org/package/2006/relationships"><Relationship Id="rId3" Type="http://schemas.openxmlformats.org/officeDocument/2006/relationships/image" Target="../media/image166.jpeg"/><Relationship Id="rId2" Type="http://schemas.openxmlformats.org/officeDocument/2006/relationships/notesSlide" Target="../notesSlides/notesSlide44.xml"/><Relationship Id="rId1" Type="http://schemas.openxmlformats.org/officeDocument/2006/relationships/slideLayout" Target="../slideLayouts/slideLayout16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4.xml"/></Relationships>
</file>

<file path=ppt/slides/_rels/slide110.xml.rels><?xml version="1.0" encoding="UTF-8" standalone="yes"?>
<Relationships xmlns="http://schemas.openxmlformats.org/package/2006/relationships"><Relationship Id="rId3" Type="http://schemas.openxmlformats.org/officeDocument/2006/relationships/image" Target="../media/image167.jpeg"/><Relationship Id="rId2" Type="http://schemas.openxmlformats.org/officeDocument/2006/relationships/notesSlide" Target="../notesSlides/notesSlide45.xml"/><Relationship Id="rId1" Type="http://schemas.openxmlformats.org/officeDocument/2006/relationships/slideLayout" Target="../slideLayouts/slideLayout168.xml"/></Relationships>
</file>

<file path=ppt/slides/_rels/slide111.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notesSlide" Target="../notesSlides/notesSlide46.xml"/><Relationship Id="rId1" Type="http://schemas.openxmlformats.org/officeDocument/2006/relationships/slideLayout" Target="../slideLayouts/slideLayout168.xml"/><Relationship Id="rId4" Type="http://schemas.openxmlformats.org/officeDocument/2006/relationships/image" Target="../media/image168.jpeg"/></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74.xml"/></Relationships>
</file>

<file path=ppt/slides/_rels/slide113.xml.rels><?xml version="1.0" encoding="UTF-8" standalone="yes"?>
<Relationships xmlns="http://schemas.openxmlformats.org/package/2006/relationships"><Relationship Id="rId2" Type="http://schemas.openxmlformats.org/officeDocument/2006/relationships/image" Target="../media/image169.png"/><Relationship Id="rId1" Type="http://schemas.openxmlformats.org/officeDocument/2006/relationships/slideLayout" Target="../slideLayouts/slideLayout174.xml"/></Relationships>
</file>

<file path=ppt/slides/_rels/slide114.xml.rels><?xml version="1.0" encoding="UTF-8" standalone="yes"?>
<Relationships xmlns="http://schemas.openxmlformats.org/package/2006/relationships"><Relationship Id="rId2" Type="http://schemas.openxmlformats.org/officeDocument/2006/relationships/image" Target="../media/image170.png"/><Relationship Id="rId1" Type="http://schemas.openxmlformats.org/officeDocument/2006/relationships/slideLayout" Target="../slideLayouts/slideLayout174.xml"/></Relationships>
</file>

<file path=ppt/slides/_rels/slide115.xml.rels><?xml version="1.0" encoding="UTF-8" standalone="yes"?>
<Relationships xmlns="http://schemas.openxmlformats.org/package/2006/relationships"><Relationship Id="rId2" Type="http://schemas.openxmlformats.org/officeDocument/2006/relationships/image" Target="../media/image171.jpeg"/><Relationship Id="rId1" Type="http://schemas.openxmlformats.org/officeDocument/2006/relationships/slideLayout" Target="../slideLayouts/slideLayout169.xml"/></Relationships>
</file>

<file path=ppt/slides/_rels/slide116.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image" Target="../media/image172.png"/><Relationship Id="rId1" Type="http://schemas.openxmlformats.org/officeDocument/2006/relationships/slideLayout" Target="../slideLayouts/slideLayout169.xml"/></Relationships>
</file>

<file path=ppt/slides/_rels/slide117.xml.rels><?xml version="1.0" encoding="UTF-8" standalone="yes"?>
<Relationships xmlns="http://schemas.openxmlformats.org/package/2006/relationships"><Relationship Id="rId2" Type="http://schemas.openxmlformats.org/officeDocument/2006/relationships/image" Target="../media/image174.jpeg"/><Relationship Id="rId1" Type="http://schemas.openxmlformats.org/officeDocument/2006/relationships/slideLayout" Target="../slideLayouts/slideLayout169.xml"/></Relationships>
</file>

<file path=ppt/slides/_rels/slide118.xml.rels><?xml version="1.0" encoding="UTF-8" standalone="yes"?>
<Relationships xmlns="http://schemas.openxmlformats.org/package/2006/relationships"><Relationship Id="rId2" Type="http://schemas.openxmlformats.org/officeDocument/2006/relationships/image" Target="../media/image175.jpeg"/><Relationship Id="rId1" Type="http://schemas.openxmlformats.org/officeDocument/2006/relationships/slideLayout" Target="../slideLayouts/slideLayout169.xml"/></Relationships>
</file>

<file path=ppt/slides/_rels/slide119.xml.rels><?xml version="1.0" encoding="UTF-8" standalone="yes"?>
<Relationships xmlns="http://schemas.openxmlformats.org/package/2006/relationships"><Relationship Id="rId2" Type="http://schemas.openxmlformats.org/officeDocument/2006/relationships/image" Target="../media/image176.png"/><Relationship Id="rId1" Type="http://schemas.openxmlformats.org/officeDocument/2006/relationships/slideLayout" Target="../slideLayouts/slideLayout16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4.xml"/></Relationships>
</file>

<file path=ppt/slides/_rels/slide120.xml.rels><?xml version="1.0" encoding="UTF-8" standalone="yes"?>
<Relationships xmlns="http://schemas.openxmlformats.org/package/2006/relationships"><Relationship Id="rId2" Type="http://schemas.openxmlformats.org/officeDocument/2006/relationships/image" Target="../media/image177.png"/><Relationship Id="rId1" Type="http://schemas.openxmlformats.org/officeDocument/2006/relationships/slideLayout" Target="../slideLayouts/slideLayout169.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74.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74.xml"/></Relationships>
</file>

<file path=ppt/slides/_rels/slide123.xml.rels><?xml version="1.0" encoding="UTF-8" standalone="yes"?>
<Relationships xmlns="http://schemas.openxmlformats.org/package/2006/relationships"><Relationship Id="rId3" Type="http://schemas.openxmlformats.org/officeDocument/2006/relationships/image" Target="../media/image179.png"/><Relationship Id="rId2" Type="http://schemas.openxmlformats.org/officeDocument/2006/relationships/image" Target="../media/image178.png"/><Relationship Id="rId1" Type="http://schemas.openxmlformats.org/officeDocument/2006/relationships/slideLayout" Target="../slideLayouts/slideLayout174.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74.xml"/></Relationships>
</file>

<file path=ppt/slides/_rels/slide125.xml.rels><?xml version="1.0" encoding="UTF-8" standalone="yes"?>
<Relationships xmlns="http://schemas.openxmlformats.org/package/2006/relationships"><Relationship Id="rId2" Type="http://schemas.openxmlformats.org/officeDocument/2006/relationships/image" Target="../media/image180.jpeg"/><Relationship Id="rId1" Type="http://schemas.openxmlformats.org/officeDocument/2006/relationships/slideLayout" Target="../slideLayouts/slideLayout174.xml"/></Relationships>
</file>

<file path=ppt/slides/_rels/slide126.xml.rels><?xml version="1.0" encoding="UTF-8" standalone="yes"?>
<Relationships xmlns="http://schemas.openxmlformats.org/package/2006/relationships"><Relationship Id="rId3" Type="http://schemas.openxmlformats.org/officeDocument/2006/relationships/image" Target="../media/image181.jpeg"/><Relationship Id="rId2" Type="http://schemas.openxmlformats.org/officeDocument/2006/relationships/notesSlide" Target="../notesSlides/notesSlide50.xml"/><Relationship Id="rId1" Type="http://schemas.openxmlformats.org/officeDocument/2006/relationships/slideLayout" Target="../slideLayouts/slideLayout174.xml"/><Relationship Id="rId5" Type="http://schemas.openxmlformats.org/officeDocument/2006/relationships/image" Target="../media/image183.jpeg"/><Relationship Id="rId4" Type="http://schemas.openxmlformats.org/officeDocument/2006/relationships/image" Target="../media/image182.jpeg"/></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74.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74.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7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4.xml"/></Relationships>
</file>

<file path=ppt/slides/_rels/slide130.xml.rels><?xml version="1.0" encoding="UTF-8" standalone="yes"?>
<Relationships xmlns="http://schemas.openxmlformats.org/package/2006/relationships"><Relationship Id="rId2" Type="http://schemas.openxmlformats.org/officeDocument/2006/relationships/image" Target="../media/image184.png"/><Relationship Id="rId1" Type="http://schemas.openxmlformats.org/officeDocument/2006/relationships/slideLayout" Target="../slideLayouts/slideLayout174.xml"/></Relationships>
</file>

<file path=ppt/slides/_rels/slide131.xml.rels><?xml version="1.0" encoding="UTF-8" standalone="yes"?>
<Relationships xmlns="http://schemas.openxmlformats.org/package/2006/relationships"><Relationship Id="rId2" Type="http://schemas.openxmlformats.org/officeDocument/2006/relationships/image" Target="../media/image185.png"/><Relationship Id="rId1" Type="http://schemas.openxmlformats.org/officeDocument/2006/relationships/slideLayout" Target="../slideLayouts/slideLayout174.xml"/></Relationships>
</file>

<file path=ppt/slides/_rels/slide132.xml.rels><?xml version="1.0" encoding="UTF-8" standalone="yes"?>
<Relationships xmlns="http://schemas.openxmlformats.org/package/2006/relationships"><Relationship Id="rId2" Type="http://schemas.openxmlformats.org/officeDocument/2006/relationships/image" Target="../media/image186.jpeg"/><Relationship Id="rId1" Type="http://schemas.openxmlformats.org/officeDocument/2006/relationships/slideLayout" Target="../slideLayouts/slideLayout90.xml"/></Relationships>
</file>

<file path=ppt/slides/_rels/slide133.xml.rels><?xml version="1.0" encoding="UTF-8" standalone="yes"?>
<Relationships xmlns="http://schemas.openxmlformats.org/package/2006/relationships"><Relationship Id="rId3" Type="http://schemas.openxmlformats.org/officeDocument/2006/relationships/image" Target="../media/image187.png"/><Relationship Id="rId2" Type="http://schemas.openxmlformats.org/officeDocument/2006/relationships/hyperlink" Target="http://adapt.k12ea.gov.tw/movie.php" TargetMode="External"/><Relationship Id="rId1" Type="http://schemas.openxmlformats.org/officeDocument/2006/relationships/slideLayout" Target="../slideLayouts/slideLayout174.xml"/></Relationships>
</file>

<file path=ppt/slides/_rels/slide134.xml.rels><?xml version="1.0" encoding="UTF-8" standalone="yes"?>
<Relationships xmlns="http://schemas.openxmlformats.org/package/2006/relationships"><Relationship Id="rId3" Type="http://schemas.openxmlformats.org/officeDocument/2006/relationships/image" Target="../media/image188.png"/><Relationship Id="rId2" Type="http://schemas.openxmlformats.org/officeDocument/2006/relationships/notesSlide" Target="../notesSlides/notesSlide52.xml"/><Relationship Id="rId1" Type="http://schemas.openxmlformats.org/officeDocument/2006/relationships/slideLayout" Target="../slideLayouts/slideLayout174.xml"/><Relationship Id="rId5" Type="http://schemas.openxmlformats.org/officeDocument/2006/relationships/image" Target="../media/image189.jpeg"/><Relationship Id="rId4" Type="http://schemas.openxmlformats.org/officeDocument/2006/relationships/image" Target="../media/image182.jpeg"/></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74.xml"/></Relationships>
</file>

<file path=ppt/slides/_rels/slide136.xml.rels><?xml version="1.0" encoding="UTF-8" standalone="yes"?>
<Relationships xmlns="http://schemas.openxmlformats.org/package/2006/relationships"><Relationship Id="rId8" Type="http://schemas.openxmlformats.org/officeDocument/2006/relationships/image" Target="../media/image190.pn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54.xml"/><Relationship Id="rId1" Type="http://schemas.openxmlformats.org/officeDocument/2006/relationships/slideLayout" Target="../slideLayouts/slideLayout174.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 Id="rId9" Type="http://schemas.openxmlformats.org/officeDocument/2006/relationships/image" Target="../media/image191.png"/></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80.xml"/></Relationships>
</file>

<file path=ppt/slides/_rels/slide138.xml.rels><?xml version="1.0" encoding="UTF-8" standalone="yes"?>
<Relationships xmlns="http://schemas.openxmlformats.org/package/2006/relationships"><Relationship Id="rId2" Type="http://schemas.openxmlformats.org/officeDocument/2006/relationships/image" Target="../media/image192.png"/><Relationship Id="rId1" Type="http://schemas.openxmlformats.org/officeDocument/2006/relationships/slideLayout" Target="../slideLayouts/slideLayout169.xml"/></Relationships>
</file>

<file path=ppt/slides/_rels/slide139.xml.rels><?xml version="1.0" encoding="UTF-8" standalone="yes"?>
<Relationships xmlns="http://schemas.openxmlformats.org/package/2006/relationships"><Relationship Id="rId2" Type="http://schemas.openxmlformats.org/officeDocument/2006/relationships/image" Target="../media/image193.png"/><Relationship Id="rId1" Type="http://schemas.openxmlformats.org/officeDocument/2006/relationships/slideLayout" Target="../slideLayouts/slideLayout16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4.xml"/></Relationships>
</file>

<file path=ppt/slides/_rels/slide140.xml.rels><?xml version="1.0" encoding="UTF-8" standalone="yes"?>
<Relationships xmlns="http://schemas.openxmlformats.org/package/2006/relationships"><Relationship Id="rId3" Type="http://schemas.openxmlformats.org/officeDocument/2006/relationships/image" Target="../media/image195.png"/><Relationship Id="rId2" Type="http://schemas.openxmlformats.org/officeDocument/2006/relationships/image" Target="../media/image194.png"/><Relationship Id="rId1" Type="http://schemas.openxmlformats.org/officeDocument/2006/relationships/slideLayout" Target="../slideLayouts/slideLayout169.xml"/></Relationships>
</file>

<file path=ppt/slides/_rels/slide141.xml.rels><?xml version="1.0" encoding="UTF-8" standalone="yes"?>
<Relationships xmlns="http://schemas.openxmlformats.org/package/2006/relationships"><Relationship Id="rId2" Type="http://schemas.openxmlformats.org/officeDocument/2006/relationships/image" Target="../media/image196.jpeg"/><Relationship Id="rId1" Type="http://schemas.openxmlformats.org/officeDocument/2006/relationships/slideLayout" Target="../slideLayouts/slideLayout169.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69.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69.xml"/></Relationships>
</file>

<file path=ppt/slides/_rels/slide144.xml.rels><?xml version="1.0" encoding="UTF-8" standalone="yes"?>
<Relationships xmlns="http://schemas.openxmlformats.org/package/2006/relationships"><Relationship Id="rId3" Type="http://schemas.openxmlformats.org/officeDocument/2006/relationships/image" Target="../media/image197.jpeg"/><Relationship Id="rId2" Type="http://schemas.openxmlformats.org/officeDocument/2006/relationships/notesSlide" Target="../notesSlides/notesSlide57.xml"/><Relationship Id="rId1" Type="http://schemas.openxmlformats.org/officeDocument/2006/relationships/slideLayout" Target="../slideLayouts/slideLayout174.xml"/></Relationships>
</file>

<file path=ppt/slides/_rels/slide145.xml.rels><?xml version="1.0" encoding="UTF-8" standalone="yes"?>
<Relationships xmlns="http://schemas.openxmlformats.org/package/2006/relationships"><Relationship Id="rId2" Type="http://schemas.openxmlformats.org/officeDocument/2006/relationships/image" Target="../media/image198.gif"/><Relationship Id="rId1" Type="http://schemas.openxmlformats.org/officeDocument/2006/relationships/slideLayout" Target="../slideLayouts/slideLayout17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7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7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7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4.xml"/></Relationships>
</file>

<file path=ppt/slides/_rels/slide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65.xml"/><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65.xml"/><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6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2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65.xml"/></Relationships>
</file>

<file path=ppt/slides/_rels/slide2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65.xml"/></Relationships>
</file>

<file path=ppt/slides/_rels/slide2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65.xml"/></Relationships>
</file>

<file path=ppt/slides/_rels/slide2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6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65.xml"/></Relationships>
</file>

<file path=ppt/slides/_rels/slide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65.xml"/></Relationships>
</file>

<file path=ppt/slides/_rels/slide3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6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7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74.xml"/></Relationships>
</file>

<file path=ppt/slides/_rels/slide35.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image" Target="../media/image31.png"/><Relationship Id="rId1" Type="http://schemas.openxmlformats.org/officeDocument/2006/relationships/slideLayout" Target="../slideLayouts/slideLayout169.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36.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image" Target="../media/image37.png"/><Relationship Id="rId1" Type="http://schemas.openxmlformats.org/officeDocument/2006/relationships/slideLayout" Target="../slideLayouts/slideLayout169.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3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png"/><Relationship Id="rId1" Type="http://schemas.openxmlformats.org/officeDocument/2006/relationships/slideLayout" Target="../slideLayouts/slideLayout169.xml"/><Relationship Id="rId4" Type="http://schemas.openxmlformats.org/officeDocument/2006/relationships/image" Target="../media/image45.jpeg"/></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17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4.xml"/><Relationship Id="rId1" Type="http://schemas.openxmlformats.org/officeDocument/2006/relationships/slideLayout" Target="../slideLayouts/slideLayout18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9" Type="http://schemas.openxmlformats.org/officeDocument/2006/relationships/slideLayout" Target="../slideLayouts/slideLayout21.xml"/></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5.xml"/><Relationship Id="rId1" Type="http://schemas.openxmlformats.org/officeDocument/2006/relationships/slideLayout" Target="../slideLayouts/slideLayout17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1.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6.xml"/><Relationship Id="rId1" Type="http://schemas.openxmlformats.org/officeDocument/2006/relationships/slideLayout" Target="../slideLayouts/slideLayout174.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 Id="rId9" Type="http://schemas.openxmlformats.org/officeDocument/2006/relationships/image" Target="../media/image47.png"/></Relationships>
</file>

<file path=ppt/slides/_rels/slide4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png"/><Relationship Id="rId1" Type="http://schemas.openxmlformats.org/officeDocument/2006/relationships/slideLayout" Target="../slideLayouts/slideLayout174.xml"/><Relationship Id="rId4" Type="http://schemas.openxmlformats.org/officeDocument/2006/relationships/image" Target="../media/image45.jpeg"/></Relationships>
</file>

<file path=ppt/slides/_rels/slide43.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7.xml"/><Relationship Id="rId1" Type="http://schemas.openxmlformats.org/officeDocument/2006/relationships/slideLayout" Target="../slideLayouts/slideLayout174.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8.xml"/><Relationship Id="rId1" Type="http://schemas.openxmlformats.org/officeDocument/2006/relationships/slideLayout" Target="../slideLayouts/slideLayout168.xml"/></Relationships>
</file>

<file path=ppt/slides/_rels/slide4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9.xml"/><Relationship Id="rId1" Type="http://schemas.openxmlformats.org/officeDocument/2006/relationships/slideLayout" Target="../slideLayouts/slideLayout168.xml"/></Relationships>
</file>

<file path=ppt/slides/_rels/slide4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0.xml"/><Relationship Id="rId1" Type="http://schemas.openxmlformats.org/officeDocument/2006/relationships/slideLayout" Target="../slideLayouts/slideLayout168.xml"/></Relationships>
</file>

<file path=ppt/slides/_rels/slide4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68.xml"/></Relationships>
</file>

<file path=ppt/slides/_rels/slide4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1.xml"/><Relationship Id="rId1" Type="http://schemas.openxmlformats.org/officeDocument/2006/relationships/slideLayout" Target="../slideLayouts/slideLayout168.xml"/></Relationships>
</file>

<file path=ppt/slides/_rels/slide4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2.xml"/><Relationship Id="rId1" Type="http://schemas.openxmlformats.org/officeDocument/2006/relationships/slideLayout" Target="../slideLayouts/slideLayout168.xml"/></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9.png"/><Relationship Id="rId1" Type="http://schemas.openxmlformats.org/officeDocument/2006/relationships/slideLayout" Target="../slideLayouts/slideLayout156.xml"/><Relationship Id="rId6" Type="http://schemas.openxmlformats.org/officeDocument/2006/relationships/image" Target="../media/image22.png"/><Relationship Id="rId5" Type="http://schemas.openxmlformats.org/officeDocument/2006/relationships/image" Target="../media/image21.jpeg"/><Relationship Id="rId4" Type="http://schemas.openxmlformats.org/officeDocument/2006/relationships/image" Target="../media/image20.jpeg"/></Relationships>
</file>

<file path=ppt/slides/_rels/slide5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68.xml"/></Relationships>
</file>

<file path=ppt/slides/_rels/slide5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68.xml"/></Relationships>
</file>

<file path=ppt/slides/_rels/slide5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68.xml"/></Relationships>
</file>

<file path=ppt/slides/_rels/slide53.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notesSlide" Target="../notesSlides/notesSlide23.xml"/><Relationship Id="rId1" Type="http://schemas.openxmlformats.org/officeDocument/2006/relationships/slideLayout" Target="../slideLayouts/slideLayout168.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54.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4.xml"/><Relationship Id="rId1" Type="http://schemas.openxmlformats.org/officeDocument/2006/relationships/slideLayout" Target="../slideLayouts/slideLayout174.xml"/></Relationships>
</file>

<file path=ppt/slides/_rels/slide5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174.xml"/></Relationships>
</file>

<file path=ppt/slides/_rels/slide5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74.xml"/></Relationships>
</file>

<file path=ppt/slides/_rels/slide5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74.xml"/></Relationships>
</file>

<file path=ppt/slides/_rels/slide58.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74.xml"/></Relationships>
</file>

<file path=ppt/slides/_rels/slide59.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74.xml"/></Relationships>
</file>

<file path=ppt/slides/_rels/slide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32.xml"/><Relationship Id="rId5" Type="http://schemas.openxmlformats.org/officeDocument/2006/relationships/image" Target="../media/image22.png"/><Relationship Id="rId4" Type="http://schemas.openxmlformats.org/officeDocument/2006/relationships/image" Target="../media/image25.jpeg"/></Relationships>
</file>

<file path=ppt/slides/_rels/slide6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174.xml"/><Relationship Id="rId5" Type="http://schemas.openxmlformats.org/officeDocument/2006/relationships/image" Target="../media/image63.png"/><Relationship Id="rId4" Type="http://schemas.openxmlformats.org/officeDocument/2006/relationships/image" Target="../media/image62.png"/></Relationships>
</file>

<file path=ppt/slides/_rels/slide61.xml.rels><?xml version="1.0" encoding="UTF-8" standalone="yes"?>
<Relationships xmlns="http://schemas.openxmlformats.org/package/2006/relationships"><Relationship Id="rId8" Type="http://schemas.openxmlformats.org/officeDocument/2006/relationships/image" Target="../media/image69.png"/><Relationship Id="rId3" Type="http://schemas.microsoft.com/office/2007/relationships/hdphoto" Target="../media/hdphoto3.wdp"/><Relationship Id="rId7" Type="http://schemas.openxmlformats.org/officeDocument/2006/relationships/image" Target="../media/image68.png"/><Relationship Id="rId2" Type="http://schemas.openxmlformats.org/officeDocument/2006/relationships/image" Target="../media/image64.png"/><Relationship Id="rId1" Type="http://schemas.openxmlformats.org/officeDocument/2006/relationships/slideLayout" Target="../slideLayouts/slideLayout174.xml"/><Relationship Id="rId6" Type="http://schemas.openxmlformats.org/officeDocument/2006/relationships/image" Target="../media/image67.png"/><Relationship Id="rId11" Type="http://schemas.openxmlformats.org/officeDocument/2006/relationships/image" Target="../media/image72.png"/><Relationship Id="rId5" Type="http://schemas.openxmlformats.org/officeDocument/2006/relationships/image" Target="../media/image66.png"/><Relationship Id="rId10" Type="http://schemas.openxmlformats.org/officeDocument/2006/relationships/image" Target="../media/image71.png"/><Relationship Id="rId4" Type="http://schemas.openxmlformats.org/officeDocument/2006/relationships/image" Target="../media/image65.png"/><Relationship Id="rId9" Type="http://schemas.openxmlformats.org/officeDocument/2006/relationships/image" Target="../media/image70.jpeg"/></Relationships>
</file>

<file path=ppt/slides/_rels/slide62.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74.png"/><Relationship Id="rId7" Type="http://schemas.openxmlformats.org/officeDocument/2006/relationships/image" Target="../media/image77.jpeg"/><Relationship Id="rId2" Type="http://schemas.openxmlformats.org/officeDocument/2006/relationships/image" Target="../media/image73.png"/><Relationship Id="rId1" Type="http://schemas.openxmlformats.org/officeDocument/2006/relationships/slideLayout" Target="../slideLayouts/slideLayout174.xml"/><Relationship Id="rId6" Type="http://schemas.openxmlformats.org/officeDocument/2006/relationships/image" Target="../media/image76.jpeg"/><Relationship Id="rId5" Type="http://schemas.openxmlformats.org/officeDocument/2006/relationships/image" Target="../media/image71.png"/><Relationship Id="rId4" Type="http://schemas.openxmlformats.org/officeDocument/2006/relationships/image" Target="../media/image75.png"/><Relationship Id="rId9" Type="http://schemas.microsoft.com/office/2007/relationships/hdphoto" Target="../media/hdphoto3.wdp"/></Relationships>
</file>

<file path=ppt/slides/_rels/slide63.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notesSlide" Target="../notesSlides/notesSlide25.xml"/><Relationship Id="rId1" Type="http://schemas.openxmlformats.org/officeDocument/2006/relationships/slideLayout" Target="../slideLayouts/slideLayout168.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64.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88.xml"/></Relationships>
</file>

<file path=ppt/slides/_rels/slide65.xml.rels><?xml version="1.0" encoding="UTF-8" standalone="yes"?>
<Relationships xmlns="http://schemas.openxmlformats.org/package/2006/relationships"><Relationship Id="rId3" Type="http://schemas.microsoft.com/office/2007/relationships/hdphoto" Target="../media/hdphoto1.wdp"/><Relationship Id="rId7" Type="http://schemas.microsoft.com/office/2007/relationships/hdphoto" Target="../media/hdphoto4.wdp"/><Relationship Id="rId2" Type="http://schemas.openxmlformats.org/officeDocument/2006/relationships/image" Target="../media/image13.png"/><Relationship Id="rId1" Type="http://schemas.openxmlformats.org/officeDocument/2006/relationships/slideLayout" Target="../slideLayouts/slideLayout77.xml"/><Relationship Id="rId6" Type="http://schemas.openxmlformats.org/officeDocument/2006/relationships/image" Target="../media/image81.png"/><Relationship Id="rId5" Type="http://schemas.openxmlformats.org/officeDocument/2006/relationships/image" Target="../media/image80.jpeg"/><Relationship Id="rId4" Type="http://schemas.openxmlformats.org/officeDocument/2006/relationships/image" Target="../media/image79.jpeg"/></Relationships>
</file>

<file path=ppt/slides/_rels/slide6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77.xml"/><Relationship Id="rId4" Type="http://schemas.microsoft.com/office/2007/relationships/hdphoto" Target="../media/hdphoto1.wdp"/></Relationships>
</file>

<file path=ppt/slides/_rels/slide67.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84.png"/><Relationship Id="rId2" Type="http://schemas.openxmlformats.org/officeDocument/2006/relationships/notesSlide" Target="../notesSlides/notesSlide27.xml"/><Relationship Id="rId1" Type="http://schemas.openxmlformats.org/officeDocument/2006/relationships/slideLayout" Target="../slideLayouts/slideLayout77.xml"/><Relationship Id="rId6" Type="http://schemas.openxmlformats.org/officeDocument/2006/relationships/image" Target="../media/image83.png"/><Relationship Id="rId5" Type="http://schemas.openxmlformats.org/officeDocument/2006/relationships/image" Target="../media/image82.png"/><Relationship Id="rId4" Type="http://schemas.microsoft.com/office/2007/relationships/hdphoto" Target="../media/hdphoto1.wdp"/></Relationships>
</file>

<file path=ppt/slides/_rels/slide68.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87.png"/><Relationship Id="rId2" Type="http://schemas.openxmlformats.org/officeDocument/2006/relationships/notesSlide" Target="../notesSlides/notesSlide28.xml"/><Relationship Id="rId1" Type="http://schemas.openxmlformats.org/officeDocument/2006/relationships/slideLayout" Target="../slideLayouts/slideLayout77.xml"/><Relationship Id="rId6" Type="http://schemas.openxmlformats.org/officeDocument/2006/relationships/image" Target="../media/image86.png"/><Relationship Id="rId5" Type="http://schemas.openxmlformats.org/officeDocument/2006/relationships/image" Target="../media/image85.png"/><Relationship Id="rId4" Type="http://schemas.microsoft.com/office/2007/relationships/hdphoto" Target="../media/hdphoto1.wdp"/></Relationships>
</file>

<file path=ppt/slides/_rels/slide6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77.xml"/><Relationship Id="rId4" Type="http://schemas.openxmlformats.org/officeDocument/2006/relationships/image" Target="../media/image88.png"/></Relationships>
</file>

<file path=ppt/slides/_rels/slide7.xml.rels><?xml version="1.0" encoding="UTF-8" standalone="yes"?>
<Relationships xmlns="http://schemas.openxmlformats.org/package/2006/relationships"><Relationship Id="rId3" Type="http://schemas.openxmlformats.org/officeDocument/2006/relationships/hyperlink" Target="https://youtu.be/eoEC-jYxwhI" TargetMode="External"/><Relationship Id="rId2" Type="http://schemas.openxmlformats.org/officeDocument/2006/relationships/image" Target="../media/image26.jpeg"/><Relationship Id="rId1" Type="http://schemas.openxmlformats.org/officeDocument/2006/relationships/slideLayout" Target="../slideLayouts/slideLayout43.xml"/><Relationship Id="rId6" Type="http://schemas.openxmlformats.org/officeDocument/2006/relationships/image" Target="../media/image22.png"/><Relationship Id="rId5" Type="http://schemas.openxmlformats.org/officeDocument/2006/relationships/hyperlink" Target="https://youtu.be/QfzQNyPXVAg?t=1130" TargetMode="External"/><Relationship Id="rId4" Type="http://schemas.openxmlformats.org/officeDocument/2006/relationships/hyperlink" Target="https://youtu.be/fFdpe0xMfx4" TargetMode="External"/></Relationships>
</file>

<file path=ppt/slides/_rels/slide7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77.xml"/></Relationships>
</file>

<file path=ppt/slides/_rels/slide71.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8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69.xml"/></Relationships>
</file>

<file path=ppt/slides/_rels/slide73.xml.rels><?xml version="1.0" encoding="UTF-8" standalone="yes"?>
<Relationships xmlns="http://schemas.openxmlformats.org/package/2006/relationships"><Relationship Id="rId3" Type="http://schemas.microsoft.com/office/2007/relationships/hdphoto" Target="../media/hdphoto1.wdp"/><Relationship Id="rId7" Type="http://schemas.microsoft.com/office/2007/relationships/hdphoto" Target="../media/hdphoto5.wdp"/><Relationship Id="rId2" Type="http://schemas.openxmlformats.org/officeDocument/2006/relationships/image" Target="../media/image13.png"/><Relationship Id="rId1" Type="http://schemas.openxmlformats.org/officeDocument/2006/relationships/slideLayout" Target="../slideLayouts/slideLayout169.xml"/><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89.png"/></Relationships>
</file>

<file path=ppt/slides/_rels/slide74.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173.xml"/></Relationships>
</file>

<file path=ppt/slides/_rels/slide7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9.xml"/><Relationship Id="rId1" Type="http://schemas.openxmlformats.org/officeDocument/2006/relationships/slideLayout" Target="../slideLayouts/slideLayout169.xml"/><Relationship Id="rId4" Type="http://schemas.microsoft.com/office/2007/relationships/hdphoto" Target="../media/hdphoto1.wdp"/></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69.xml"/></Relationships>
</file>

<file path=ppt/slides/_rels/slide7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169.xml"/></Relationships>
</file>

<file path=ppt/slides/_rels/slide78.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82.xml"/></Relationships>
</file>

<file path=ppt/slides/_rels/slide7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169.xml"/></Relationships>
</file>

<file path=ppt/slides/_rels/slide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54.xml"/><Relationship Id="rId4" Type="http://schemas.openxmlformats.org/officeDocument/2006/relationships/image" Target="../media/image22.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74.xml"/></Relationships>
</file>

<file path=ppt/slides/_rels/slide81.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31.xml"/><Relationship Id="rId1" Type="http://schemas.openxmlformats.org/officeDocument/2006/relationships/slideLayout" Target="../slideLayouts/slideLayout169.xml"/><Relationship Id="rId4" Type="http://schemas.openxmlformats.org/officeDocument/2006/relationships/image" Target="../media/image95.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8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169.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69.xml"/></Relationships>
</file>

<file path=ppt/slides/_rels/slide85.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33.xml"/><Relationship Id="rId1" Type="http://schemas.openxmlformats.org/officeDocument/2006/relationships/slideLayout" Target="../slideLayouts/slideLayout169.xml"/></Relationships>
</file>

<file path=ppt/slides/_rels/slide86.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82.xml"/></Relationships>
</file>

<file path=ppt/slides/_rels/slide87.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slideLayout" Target="../slideLayouts/slideLayout174.xml"/><Relationship Id="rId5" Type="http://schemas.openxmlformats.org/officeDocument/2006/relationships/image" Target="../media/image100.png"/><Relationship Id="rId4" Type="http://schemas.openxmlformats.org/officeDocument/2006/relationships/image" Target="../media/image99.png"/></Relationships>
</file>

<file path=ppt/slides/_rels/slide88.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34.xml"/><Relationship Id="rId1" Type="http://schemas.openxmlformats.org/officeDocument/2006/relationships/slideLayout" Target="../slideLayouts/slideLayout169.xml"/><Relationship Id="rId6" Type="http://schemas.openxmlformats.org/officeDocument/2006/relationships/image" Target="../media/image104.png"/><Relationship Id="rId5" Type="http://schemas.openxmlformats.org/officeDocument/2006/relationships/image" Target="../media/image103.png"/><Relationship Id="rId4" Type="http://schemas.openxmlformats.org/officeDocument/2006/relationships/image" Target="../media/image102.png"/></Relationships>
</file>

<file path=ppt/slides/_rels/slide89.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image" Target="../media/image105.jpeg"/><Relationship Id="rId1" Type="http://schemas.openxmlformats.org/officeDocument/2006/relationships/slideLayout" Target="../slideLayouts/slideLayout169.xml"/><Relationship Id="rId4" Type="http://schemas.openxmlformats.org/officeDocument/2006/relationships/image" Target="../media/image107.jpeg"/></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54.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74.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74.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74.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74.xml"/></Relationships>
</file>

<file path=ppt/slides/_rels/slide94.xml.rels><?xml version="1.0" encoding="UTF-8" standalone="yes"?>
<Relationships xmlns="http://schemas.openxmlformats.org/package/2006/relationships"><Relationship Id="rId3" Type="http://schemas.openxmlformats.org/officeDocument/2006/relationships/image" Target="../media/image109.jpeg"/><Relationship Id="rId7" Type="http://schemas.openxmlformats.org/officeDocument/2006/relationships/image" Target="../media/image113.jpeg"/><Relationship Id="rId2" Type="http://schemas.openxmlformats.org/officeDocument/2006/relationships/image" Target="../media/image108.jpeg"/><Relationship Id="rId1" Type="http://schemas.openxmlformats.org/officeDocument/2006/relationships/slideLayout" Target="../slideLayouts/slideLayout174.xml"/><Relationship Id="rId6" Type="http://schemas.openxmlformats.org/officeDocument/2006/relationships/image" Target="../media/image112.png"/><Relationship Id="rId5" Type="http://schemas.openxmlformats.org/officeDocument/2006/relationships/image" Target="../media/image111.png"/><Relationship Id="rId4" Type="http://schemas.openxmlformats.org/officeDocument/2006/relationships/image" Target="../media/image110.jpeg"/></Relationships>
</file>

<file path=ppt/slides/_rels/slide95.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image" Target="../media/image114.png"/><Relationship Id="rId1" Type="http://schemas.openxmlformats.org/officeDocument/2006/relationships/slideLayout" Target="../slideLayouts/slideLayout174.xml"/><Relationship Id="rId4" Type="http://schemas.openxmlformats.org/officeDocument/2006/relationships/image" Target="../media/image116.jpeg"/></Relationships>
</file>

<file path=ppt/slides/_rels/slide96.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slideLayout" Target="../slideLayouts/slideLayout174.xml"/><Relationship Id="rId4" Type="http://schemas.openxmlformats.org/officeDocument/2006/relationships/image" Target="../media/image119.png"/></Relationships>
</file>

<file path=ppt/slides/_rels/slide97.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png"/><Relationship Id="rId1" Type="http://schemas.openxmlformats.org/officeDocument/2006/relationships/slideLayout" Target="../slideLayouts/slideLayout174.xml"/><Relationship Id="rId5" Type="http://schemas.openxmlformats.org/officeDocument/2006/relationships/image" Target="../media/image123.png"/><Relationship Id="rId4" Type="http://schemas.openxmlformats.org/officeDocument/2006/relationships/image" Target="../media/image122.jpeg"/></Relationships>
</file>

<file path=ppt/slides/_rels/slide98.xml.rels><?xml version="1.0" encoding="UTF-8" standalone="yes"?>
<Relationships xmlns="http://schemas.openxmlformats.org/package/2006/relationships"><Relationship Id="rId8" Type="http://schemas.openxmlformats.org/officeDocument/2006/relationships/image" Target="../media/image130.png"/><Relationship Id="rId3" Type="http://schemas.openxmlformats.org/officeDocument/2006/relationships/image" Target="../media/image125.png"/><Relationship Id="rId7" Type="http://schemas.openxmlformats.org/officeDocument/2006/relationships/image" Target="../media/image129.png"/><Relationship Id="rId12" Type="http://schemas.openxmlformats.org/officeDocument/2006/relationships/image" Target="../media/image134.jpeg"/><Relationship Id="rId2" Type="http://schemas.openxmlformats.org/officeDocument/2006/relationships/image" Target="../media/image124.png"/><Relationship Id="rId1" Type="http://schemas.openxmlformats.org/officeDocument/2006/relationships/slideLayout" Target="../slideLayouts/slideLayout174.xml"/><Relationship Id="rId6" Type="http://schemas.openxmlformats.org/officeDocument/2006/relationships/image" Target="../media/image128.png"/><Relationship Id="rId11" Type="http://schemas.openxmlformats.org/officeDocument/2006/relationships/image" Target="../media/image133.png"/><Relationship Id="rId5" Type="http://schemas.openxmlformats.org/officeDocument/2006/relationships/image" Target="../media/image127.png"/><Relationship Id="rId10" Type="http://schemas.openxmlformats.org/officeDocument/2006/relationships/image" Target="../media/image132.png"/><Relationship Id="rId4" Type="http://schemas.openxmlformats.org/officeDocument/2006/relationships/image" Target="../media/image126.png"/><Relationship Id="rId9" Type="http://schemas.openxmlformats.org/officeDocument/2006/relationships/image" Target="../media/image131.png"/></Relationships>
</file>

<file path=ppt/slides/_rels/slide99.xml.rels><?xml version="1.0" encoding="UTF-8" standalone="yes"?>
<Relationships xmlns="http://schemas.openxmlformats.org/package/2006/relationships"><Relationship Id="rId8" Type="http://schemas.openxmlformats.org/officeDocument/2006/relationships/image" Target="../media/image141.png"/><Relationship Id="rId3" Type="http://schemas.openxmlformats.org/officeDocument/2006/relationships/image" Target="../media/image136.png"/><Relationship Id="rId7" Type="http://schemas.openxmlformats.org/officeDocument/2006/relationships/image" Target="../media/image140.jpeg"/><Relationship Id="rId2" Type="http://schemas.openxmlformats.org/officeDocument/2006/relationships/image" Target="../media/image135.jpeg"/><Relationship Id="rId1" Type="http://schemas.openxmlformats.org/officeDocument/2006/relationships/slideLayout" Target="../slideLayouts/slideLayout174.xml"/><Relationship Id="rId6" Type="http://schemas.openxmlformats.org/officeDocument/2006/relationships/image" Target="../media/image139.png"/><Relationship Id="rId5" Type="http://schemas.openxmlformats.org/officeDocument/2006/relationships/image" Target="../media/image138.jpeg"/><Relationship Id="rId4" Type="http://schemas.openxmlformats.org/officeDocument/2006/relationships/image" Target="../media/image137.png"/><Relationship Id="rId9" Type="http://schemas.openxmlformats.org/officeDocument/2006/relationships/image" Target="../media/image142.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2" name="標題 1"/>
          <p:cNvSpPr>
            <a:spLocks noGrp="1"/>
          </p:cNvSpPr>
          <p:nvPr>
            <p:ph type="ctrTitle"/>
          </p:nvPr>
        </p:nvSpPr>
        <p:spPr>
          <a:xfrm>
            <a:off x="1559496" y="2528887"/>
            <a:ext cx="8748712" cy="1800225"/>
          </a:xfrm>
        </p:spPr>
        <p:txBody>
          <a:bodyPr>
            <a:normAutofit/>
          </a:bodyPr>
          <a:lstStyle/>
          <a:p>
            <a:pPr eaLnBrk="1" hangingPunct="1">
              <a:defRPr/>
            </a:pPr>
            <a:r>
              <a:rPr lang="zh-TW" altLang="en-US" sz="3600" b="1" dirty="0">
                <a:solidFill>
                  <a:srgbClr val="000099"/>
                </a:solidFill>
                <a:effectLst>
                  <a:outerShdw blurRad="38100" dist="38100" dir="2700000" algn="tl">
                    <a:srgbClr val="C0C0C0"/>
                  </a:outerShdw>
                </a:effectLst>
                <a:latin typeface="微軟正黑體" panose="020B0604030504040204" pitchFamily="34" charset="-120"/>
                <a:ea typeface="微軟正黑體" panose="020B0604030504040204" pitchFamily="34" charset="-120"/>
              </a:rPr>
              <a:t>十二年國民基本教育</a:t>
            </a:r>
            <a:r>
              <a:rPr lang="en-US" altLang="zh-TW" sz="4000" b="1" dirty="0">
                <a:solidFill>
                  <a:srgbClr val="000099"/>
                </a:solidFill>
                <a:effectLst>
                  <a:outerShdw blurRad="38100" dist="38100" dir="2700000" algn="tl">
                    <a:srgbClr val="C0C0C0"/>
                  </a:outerShdw>
                </a:effectLst>
                <a:latin typeface="微軟正黑體" panose="020B0604030504040204" pitchFamily="34" charset="-120"/>
                <a:ea typeface="微軟正黑體" panose="020B0604030504040204" pitchFamily="34" charset="-120"/>
              </a:rPr>
              <a:t>-</a:t>
            </a:r>
            <a:br>
              <a:rPr lang="en-US" altLang="zh-TW" sz="4000" b="1" dirty="0">
                <a:solidFill>
                  <a:srgbClr val="000099"/>
                </a:solidFill>
                <a:effectLst>
                  <a:outerShdw blurRad="38100" dist="38100" dir="2700000" algn="tl">
                    <a:srgbClr val="C0C0C0"/>
                  </a:outerShdw>
                </a:effectLst>
                <a:latin typeface="微軟正黑體" panose="020B0604030504040204" pitchFamily="34" charset="-120"/>
                <a:ea typeface="微軟正黑體" panose="020B0604030504040204" pitchFamily="34" charset="-120"/>
              </a:rPr>
            </a:br>
            <a:r>
              <a:rPr lang="en-US" altLang="zh-TW" sz="4000" b="1" dirty="0">
                <a:solidFill>
                  <a:srgbClr val="000099"/>
                </a:solidFill>
                <a:effectLst>
                  <a:outerShdw blurRad="38100" dist="38100" dir="2700000" algn="tl">
                    <a:srgbClr val="C0C0C0"/>
                  </a:outerShdw>
                </a:effectLst>
                <a:latin typeface="微軟正黑體" panose="020B0604030504040204" pitchFamily="34" charset="-120"/>
                <a:ea typeface="微軟正黑體" panose="020B0604030504040204" pitchFamily="34" charset="-120"/>
              </a:rPr>
              <a:t>110</a:t>
            </a:r>
            <a:r>
              <a:rPr lang="zh-TW" altLang="en-US" sz="4000" b="1" dirty="0">
                <a:solidFill>
                  <a:srgbClr val="000099"/>
                </a:solidFill>
                <a:effectLst>
                  <a:outerShdw blurRad="38100" dist="38100" dir="2700000" algn="tl">
                    <a:srgbClr val="C0C0C0"/>
                  </a:outerShdw>
                </a:effectLst>
                <a:latin typeface="微軟正黑體" panose="020B0604030504040204" pitchFamily="34" charset="-120"/>
                <a:ea typeface="微軟正黑體" panose="020B0604030504040204" pitchFamily="34" charset="-120"/>
              </a:rPr>
              <a:t>年竹苗區適性入學宣導</a:t>
            </a:r>
            <a:endParaRPr lang="zh-TW" altLang="en-US" b="1" dirty="0">
              <a:solidFill>
                <a:srgbClr val="FF0000"/>
              </a:solidFill>
              <a:effectLst>
                <a:outerShdw blurRad="38100" dist="38100" dir="2700000" algn="tl">
                  <a:srgbClr val="C0C0C0"/>
                </a:outerShdw>
              </a:effectLst>
              <a:latin typeface="微軟正黑體" panose="020B0604030504040204" pitchFamily="34" charset="-120"/>
              <a:ea typeface="微軟正黑體" panose="020B0604030504040204" pitchFamily="34" charset="-120"/>
            </a:endParaRPr>
          </a:p>
        </p:txBody>
      </p:sp>
      <p:sp>
        <p:nvSpPr>
          <p:cNvPr id="9" name="副標題 2"/>
          <p:cNvSpPr>
            <a:spLocks noGrp="1"/>
          </p:cNvSpPr>
          <p:nvPr>
            <p:ph type="subTitle" idx="1"/>
          </p:nvPr>
        </p:nvSpPr>
        <p:spPr>
          <a:xfrm>
            <a:off x="1991544" y="4622854"/>
            <a:ext cx="8569399" cy="1973702"/>
          </a:xfrm>
        </p:spPr>
        <p:txBody>
          <a:bodyPr>
            <a:noAutofit/>
          </a:bodyPr>
          <a:lstStyle/>
          <a:p>
            <a:pPr>
              <a:defRPr/>
            </a:pPr>
            <a:r>
              <a:rPr lang="zh-TW" altLang="en-US" b="1" dirty="0">
                <a:solidFill>
                  <a:schemeClr val="bg1"/>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新竹縣十二年國教宣導團</a:t>
            </a:r>
            <a:endParaRPr lang="en-US" altLang="zh-TW" b="1" dirty="0">
              <a:solidFill>
                <a:schemeClr val="bg1"/>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endParaRPr>
          </a:p>
          <a:p>
            <a:pPr algn="l">
              <a:defRPr/>
            </a:pPr>
            <a:r>
              <a:rPr lang="zh-TW" altLang="en-US" b="1" dirty="0">
                <a:solidFill>
                  <a:schemeClr val="bg1"/>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                   宣導學校</a:t>
            </a:r>
            <a:r>
              <a:rPr lang="zh-TW" altLang="en-US" b="1" dirty="0" smtClean="0">
                <a:solidFill>
                  <a:schemeClr val="bg1"/>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a:t>
            </a:r>
            <a:r>
              <a:rPr lang="zh-TW" altLang="en-US" b="1" dirty="0">
                <a:solidFill>
                  <a:schemeClr val="bg1"/>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芎林</a:t>
            </a:r>
            <a:r>
              <a:rPr lang="zh-TW" altLang="en-US" b="1" dirty="0" smtClean="0">
                <a:solidFill>
                  <a:schemeClr val="bg1"/>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國中</a:t>
            </a:r>
            <a:endParaRPr lang="en-US" altLang="zh-TW" b="1" dirty="0">
              <a:solidFill>
                <a:schemeClr val="bg1"/>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endParaRPr>
          </a:p>
          <a:p>
            <a:pPr algn="l">
              <a:defRPr/>
            </a:pPr>
            <a:r>
              <a:rPr lang="zh-TW" altLang="en-US" b="1" dirty="0">
                <a:solidFill>
                  <a:schemeClr val="bg1"/>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                   </a:t>
            </a:r>
            <a:r>
              <a:rPr lang="zh-TW" altLang="en-US" b="1" dirty="0" smtClean="0">
                <a:solidFill>
                  <a:schemeClr val="bg1"/>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講        師：徐俊銘校長</a:t>
            </a:r>
            <a:endParaRPr lang="en-US" altLang="zh-TW" b="1" dirty="0">
              <a:solidFill>
                <a:schemeClr val="bg1"/>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endParaRPr>
          </a:p>
          <a:p>
            <a:pPr algn="l">
              <a:defRPr/>
            </a:pPr>
            <a:r>
              <a:rPr lang="zh-TW" altLang="en-US" b="1" dirty="0">
                <a:solidFill>
                  <a:schemeClr val="bg1"/>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                   </a:t>
            </a:r>
            <a:r>
              <a:rPr lang="zh-TW" altLang="en-US" b="1" dirty="0" smtClean="0">
                <a:solidFill>
                  <a:schemeClr val="bg1"/>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時        間</a:t>
            </a:r>
            <a:r>
              <a:rPr lang="zh-TW" altLang="en-US" b="1" dirty="0">
                <a:solidFill>
                  <a:schemeClr val="bg1"/>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 </a:t>
            </a:r>
            <a:r>
              <a:rPr lang="en-US" altLang="zh-TW" b="1" dirty="0">
                <a:solidFill>
                  <a:schemeClr val="bg1"/>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110</a:t>
            </a:r>
            <a:r>
              <a:rPr lang="zh-TW" altLang="en-US" b="1" dirty="0">
                <a:solidFill>
                  <a:schemeClr val="bg1"/>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年</a:t>
            </a:r>
            <a:r>
              <a:rPr lang="en-US" altLang="zh-TW" b="1" dirty="0">
                <a:solidFill>
                  <a:schemeClr val="bg1"/>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3</a:t>
            </a:r>
            <a:r>
              <a:rPr lang="zh-TW" altLang="en-US" b="1" dirty="0" smtClean="0">
                <a:solidFill>
                  <a:schemeClr val="bg1"/>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月</a:t>
            </a:r>
            <a:r>
              <a:rPr lang="en-US" altLang="zh-TW" b="1" dirty="0" smtClean="0">
                <a:solidFill>
                  <a:schemeClr val="bg1"/>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6</a:t>
            </a:r>
            <a:r>
              <a:rPr lang="zh-TW" altLang="en-US" b="1" dirty="0" smtClean="0">
                <a:solidFill>
                  <a:schemeClr val="bg1"/>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日</a:t>
            </a:r>
            <a:endParaRPr lang="en-US" altLang="zh-TW" b="1" dirty="0">
              <a:solidFill>
                <a:schemeClr val="bg1"/>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endParaRPr>
          </a:p>
        </p:txBody>
      </p:sp>
      <p:pic>
        <p:nvPicPr>
          <p:cNvPr id="4" name="圖片 3">
            <a:extLst>
              <a:ext uri="{FF2B5EF4-FFF2-40B4-BE49-F238E27FC236}">
                <a16:creationId xmlns:a16="http://schemas.microsoft.com/office/drawing/2014/main" xmlns="" id="{DBAE8851-FE35-498A-B731-B452A99772F5}"/>
              </a:ext>
            </a:extLst>
          </p:cNvPr>
          <p:cNvPicPr>
            <a:picLocks noChangeAspect="1"/>
          </p:cNvPicPr>
          <p:nvPr/>
        </p:nvPicPr>
        <p:blipFill rotWithShape="1">
          <a:blip r:embed="rId3" cstate="print">
            <a:extLst>
              <a:ext uri="{28A0092B-C50C-407E-A947-70E740481C1C}">
                <a14:useLocalDpi xmlns:a14="http://schemas.microsoft.com/office/drawing/2010/main" xmlns="" val="0"/>
              </a:ext>
            </a:extLst>
          </a:blip>
          <a:srcRect b="42179"/>
          <a:stretch/>
        </p:blipFill>
        <p:spPr>
          <a:xfrm>
            <a:off x="0" y="0"/>
            <a:ext cx="12192000" cy="3080818"/>
          </a:xfrm>
          <a:prstGeom prst="rect">
            <a:avLst/>
          </a:prstGeom>
        </p:spPr>
      </p:pic>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9">
                                            <p:txEl>
                                              <p:pRg st="1" end="1"/>
                                            </p:txEl>
                                          </p:spTgt>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childTnLst>
                                    <p:set>
                                      <p:cBhvr>
                                        <p:cTn id="15" dur="1" fill="hold">
                                          <p:stCondLst>
                                            <p:cond delay="0"/>
                                          </p:stCondLst>
                                        </p:cTn>
                                        <p:tgtEl>
                                          <p:spTgt spid="9">
                                            <p:txEl>
                                              <p:pRg st="3" end="3"/>
                                            </p:txEl>
                                          </p:spTgt>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15" name="Freeform 2524">
            <a:extLst>
              <a:ext uri="{FF2B5EF4-FFF2-40B4-BE49-F238E27FC236}">
                <a16:creationId xmlns:a16="http://schemas.microsoft.com/office/drawing/2014/main" xmlns="" id="{B2B3D9DE-4838-45BF-B4FB-2A400AF935C6}"/>
              </a:ext>
            </a:extLst>
          </p:cNvPr>
          <p:cNvSpPr>
            <a:spLocks noEditPoints="1"/>
          </p:cNvSpPr>
          <p:nvPr/>
        </p:nvSpPr>
        <p:spPr bwMode="auto">
          <a:xfrm>
            <a:off x="8700927" y="5238144"/>
            <a:ext cx="798513" cy="1022350"/>
          </a:xfrm>
          <a:custGeom>
            <a:avLst/>
            <a:gdLst/>
            <a:ahLst/>
            <a:cxnLst>
              <a:cxn ang="0">
                <a:pos x="314" y="1"/>
              </a:cxn>
              <a:cxn ang="0">
                <a:pos x="12" y="32"/>
              </a:cxn>
              <a:cxn ang="0">
                <a:pos x="17" y="65"/>
              </a:cxn>
              <a:cxn ang="0">
                <a:pos x="17" y="102"/>
              </a:cxn>
              <a:cxn ang="0">
                <a:pos x="17" y="131"/>
              </a:cxn>
              <a:cxn ang="0">
                <a:pos x="9" y="171"/>
              </a:cxn>
              <a:cxn ang="0">
                <a:pos x="11" y="196"/>
              </a:cxn>
              <a:cxn ang="0">
                <a:pos x="4" y="223"/>
              </a:cxn>
              <a:cxn ang="0">
                <a:pos x="0" y="246"/>
              </a:cxn>
              <a:cxn ang="0">
                <a:pos x="3" y="275"/>
              </a:cxn>
              <a:cxn ang="0">
                <a:pos x="4" y="302"/>
              </a:cxn>
              <a:cxn ang="0">
                <a:pos x="8" y="330"/>
              </a:cxn>
              <a:cxn ang="0">
                <a:pos x="11" y="353"/>
              </a:cxn>
              <a:cxn ang="0">
                <a:pos x="8" y="385"/>
              </a:cxn>
              <a:cxn ang="0">
                <a:pos x="10" y="414"/>
              </a:cxn>
              <a:cxn ang="0">
                <a:pos x="13" y="446"/>
              </a:cxn>
              <a:cxn ang="0">
                <a:pos x="17" y="476"/>
              </a:cxn>
              <a:cxn ang="0">
                <a:pos x="17" y="514"/>
              </a:cxn>
              <a:cxn ang="0">
                <a:pos x="17" y="549"/>
              </a:cxn>
              <a:cxn ang="0">
                <a:pos x="17" y="580"/>
              </a:cxn>
              <a:cxn ang="0">
                <a:pos x="20" y="621"/>
              </a:cxn>
              <a:cxn ang="0">
                <a:pos x="368" y="644"/>
              </a:cxn>
              <a:cxn ang="0">
                <a:pos x="502" y="173"/>
              </a:cxn>
              <a:cxn ang="0">
                <a:pos x="14" y="591"/>
              </a:cxn>
              <a:cxn ang="0">
                <a:pos x="15" y="558"/>
              </a:cxn>
              <a:cxn ang="0">
                <a:pos x="13" y="524"/>
              </a:cxn>
              <a:cxn ang="0">
                <a:pos x="17" y="485"/>
              </a:cxn>
              <a:cxn ang="0">
                <a:pos x="12" y="458"/>
              </a:cxn>
              <a:cxn ang="0">
                <a:pos x="11" y="424"/>
              </a:cxn>
              <a:cxn ang="0">
                <a:pos x="12" y="392"/>
              </a:cxn>
              <a:cxn ang="0">
                <a:pos x="17" y="361"/>
              </a:cxn>
              <a:cxn ang="0">
                <a:pos x="17" y="341"/>
              </a:cxn>
              <a:cxn ang="0">
                <a:pos x="17" y="280"/>
              </a:cxn>
              <a:cxn ang="0">
                <a:pos x="17" y="280"/>
              </a:cxn>
              <a:cxn ang="0">
                <a:pos x="17" y="249"/>
              </a:cxn>
              <a:cxn ang="0">
                <a:pos x="17" y="222"/>
              </a:cxn>
              <a:cxn ang="0">
                <a:pos x="11" y="161"/>
              </a:cxn>
              <a:cxn ang="0">
                <a:pos x="12" y="119"/>
              </a:cxn>
              <a:cxn ang="0">
                <a:pos x="11" y="82"/>
              </a:cxn>
              <a:cxn ang="0">
                <a:pos x="13" y="46"/>
              </a:cxn>
              <a:cxn ang="0">
                <a:pos x="493" y="617"/>
              </a:cxn>
              <a:cxn ang="0">
                <a:pos x="61" y="636"/>
              </a:cxn>
              <a:cxn ang="0">
                <a:pos x="31" y="593"/>
              </a:cxn>
              <a:cxn ang="0">
                <a:pos x="26" y="559"/>
              </a:cxn>
              <a:cxn ang="0">
                <a:pos x="32" y="527"/>
              </a:cxn>
              <a:cxn ang="0">
                <a:pos x="34" y="490"/>
              </a:cxn>
              <a:cxn ang="0">
                <a:pos x="32" y="458"/>
              </a:cxn>
              <a:cxn ang="0">
                <a:pos x="26" y="444"/>
              </a:cxn>
              <a:cxn ang="0">
                <a:pos x="26" y="414"/>
              </a:cxn>
              <a:cxn ang="0">
                <a:pos x="31" y="387"/>
              </a:cxn>
              <a:cxn ang="0">
                <a:pos x="35" y="359"/>
              </a:cxn>
              <a:cxn ang="0">
                <a:pos x="26" y="328"/>
              </a:cxn>
              <a:cxn ang="0">
                <a:pos x="26" y="297"/>
              </a:cxn>
              <a:cxn ang="0">
                <a:pos x="26" y="267"/>
              </a:cxn>
              <a:cxn ang="0">
                <a:pos x="26" y="237"/>
              </a:cxn>
              <a:cxn ang="0">
                <a:pos x="26" y="203"/>
              </a:cxn>
              <a:cxn ang="0">
                <a:pos x="26" y="176"/>
              </a:cxn>
              <a:cxn ang="0">
                <a:pos x="31" y="146"/>
              </a:cxn>
              <a:cxn ang="0">
                <a:pos x="32" y="104"/>
              </a:cxn>
              <a:cxn ang="0">
                <a:pos x="26" y="64"/>
              </a:cxn>
              <a:cxn ang="0">
                <a:pos x="38" y="32"/>
              </a:cxn>
              <a:cxn ang="0">
                <a:pos x="67" y="9"/>
              </a:cxn>
              <a:cxn ang="0">
                <a:pos x="493" y="35"/>
              </a:cxn>
            </a:cxnLst>
            <a:rect l="0" t="0" r="r" b="b"/>
            <a:pathLst>
              <a:path w="503" h="644">
                <a:moveTo>
                  <a:pt x="498" y="17"/>
                </a:moveTo>
                <a:lnTo>
                  <a:pt x="498" y="17"/>
                </a:lnTo>
                <a:lnTo>
                  <a:pt x="495" y="13"/>
                </a:lnTo>
                <a:lnTo>
                  <a:pt x="493" y="10"/>
                </a:lnTo>
                <a:lnTo>
                  <a:pt x="489" y="8"/>
                </a:lnTo>
                <a:lnTo>
                  <a:pt x="486" y="5"/>
                </a:lnTo>
                <a:lnTo>
                  <a:pt x="478" y="2"/>
                </a:lnTo>
                <a:lnTo>
                  <a:pt x="469" y="1"/>
                </a:lnTo>
                <a:lnTo>
                  <a:pt x="460" y="0"/>
                </a:lnTo>
                <a:lnTo>
                  <a:pt x="450" y="0"/>
                </a:lnTo>
                <a:lnTo>
                  <a:pt x="433" y="1"/>
                </a:lnTo>
                <a:lnTo>
                  <a:pt x="433" y="1"/>
                </a:lnTo>
                <a:lnTo>
                  <a:pt x="314" y="1"/>
                </a:lnTo>
                <a:lnTo>
                  <a:pt x="314" y="1"/>
                </a:lnTo>
                <a:lnTo>
                  <a:pt x="67" y="1"/>
                </a:lnTo>
                <a:lnTo>
                  <a:pt x="67" y="1"/>
                </a:lnTo>
                <a:lnTo>
                  <a:pt x="51" y="1"/>
                </a:lnTo>
                <a:lnTo>
                  <a:pt x="51" y="1"/>
                </a:lnTo>
                <a:lnTo>
                  <a:pt x="45" y="1"/>
                </a:lnTo>
                <a:lnTo>
                  <a:pt x="39" y="3"/>
                </a:lnTo>
                <a:lnTo>
                  <a:pt x="34" y="6"/>
                </a:lnTo>
                <a:lnTo>
                  <a:pt x="29" y="9"/>
                </a:lnTo>
                <a:lnTo>
                  <a:pt x="25" y="13"/>
                </a:lnTo>
                <a:lnTo>
                  <a:pt x="22" y="18"/>
                </a:lnTo>
                <a:lnTo>
                  <a:pt x="19" y="24"/>
                </a:lnTo>
                <a:lnTo>
                  <a:pt x="18" y="30"/>
                </a:lnTo>
                <a:lnTo>
                  <a:pt x="18" y="30"/>
                </a:lnTo>
                <a:lnTo>
                  <a:pt x="12" y="32"/>
                </a:lnTo>
                <a:lnTo>
                  <a:pt x="8" y="36"/>
                </a:lnTo>
                <a:lnTo>
                  <a:pt x="8" y="36"/>
                </a:lnTo>
                <a:lnTo>
                  <a:pt x="6" y="39"/>
                </a:lnTo>
                <a:lnTo>
                  <a:pt x="4" y="42"/>
                </a:lnTo>
                <a:lnTo>
                  <a:pt x="4" y="45"/>
                </a:lnTo>
                <a:lnTo>
                  <a:pt x="4" y="49"/>
                </a:lnTo>
                <a:lnTo>
                  <a:pt x="4" y="49"/>
                </a:lnTo>
                <a:lnTo>
                  <a:pt x="7" y="53"/>
                </a:lnTo>
                <a:lnTo>
                  <a:pt x="10" y="56"/>
                </a:lnTo>
                <a:lnTo>
                  <a:pt x="13" y="58"/>
                </a:lnTo>
                <a:lnTo>
                  <a:pt x="17" y="60"/>
                </a:lnTo>
                <a:lnTo>
                  <a:pt x="17" y="60"/>
                </a:lnTo>
                <a:lnTo>
                  <a:pt x="17" y="65"/>
                </a:lnTo>
                <a:lnTo>
                  <a:pt x="17" y="65"/>
                </a:lnTo>
                <a:lnTo>
                  <a:pt x="11" y="66"/>
                </a:lnTo>
                <a:lnTo>
                  <a:pt x="6" y="70"/>
                </a:lnTo>
                <a:lnTo>
                  <a:pt x="6" y="70"/>
                </a:lnTo>
                <a:lnTo>
                  <a:pt x="3" y="73"/>
                </a:lnTo>
                <a:lnTo>
                  <a:pt x="2" y="78"/>
                </a:lnTo>
                <a:lnTo>
                  <a:pt x="2" y="83"/>
                </a:lnTo>
                <a:lnTo>
                  <a:pt x="3" y="87"/>
                </a:lnTo>
                <a:lnTo>
                  <a:pt x="3" y="87"/>
                </a:lnTo>
                <a:lnTo>
                  <a:pt x="6" y="91"/>
                </a:lnTo>
                <a:lnTo>
                  <a:pt x="9" y="94"/>
                </a:lnTo>
                <a:lnTo>
                  <a:pt x="13" y="97"/>
                </a:lnTo>
                <a:lnTo>
                  <a:pt x="17" y="99"/>
                </a:lnTo>
                <a:lnTo>
                  <a:pt x="17" y="99"/>
                </a:lnTo>
                <a:lnTo>
                  <a:pt x="17" y="102"/>
                </a:lnTo>
                <a:lnTo>
                  <a:pt x="17" y="102"/>
                </a:lnTo>
                <a:lnTo>
                  <a:pt x="13" y="103"/>
                </a:lnTo>
                <a:lnTo>
                  <a:pt x="9" y="104"/>
                </a:lnTo>
                <a:lnTo>
                  <a:pt x="6" y="107"/>
                </a:lnTo>
                <a:lnTo>
                  <a:pt x="3" y="110"/>
                </a:lnTo>
                <a:lnTo>
                  <a:pt x="3" y="110"/>
                </a:lnTo>
                <a:lnTo>
                  <a:pt x="1" y="114"/>
                </a:lnTo>
                <a:lnTo>
                  <a:pt x="1" y="118"/>
                </a:lnTo>
                <a:lnTo>
                  <a:pt x="2" y="121"/>
                </a:lnTo>
                <a:lnTo>
                  <a:pt x="4" y="124"/>
                </a:lnTo>
                <a:lnTo>
                  <a:pt x="7" y="126"/>
                </a:lnTo>
                <a:lnTo>
                  <a:pt x="10" y="128"/>
                </a:lnTo>
                <a:lnTo>
                  <a:pt x="17" y="131"/>
                </a:lnTo>
                <a:lnTo>
                  <a:pt x="17" y="131"/>
                </a:lnTo>
                <a:lnTo>
                  <a:pt x="17" y="144"/>
                </a:lnTo>
                <a:lnTo>
                  <a:pt x="17" y="144"/>
                </a:lnTo>
                <a:lnTo>
                  <a:pt x="14" y="145"/>
                </a:lnTo>
                <a:lnTo>
                  <a:pt x="10" y="146"/>
                </a:lnTo>
                <a:lnTo>
                  <a:pt x="7" y="149"/>
                </a:lnTo>
                <a:lnTo>
                  <a:pt x="5" y="151"/>
                </a:lnTo>
                <a:lnTo>
                  <a:pt x="5" y="151"/>
                </a:lnTo>
                <a:lnTo>
                  <a:pt x="3" y="155"/>
                </a:lnTo>
                <a:lnTo>
                  <a:pt x="2" y="158"/>
                </a:lnTo>
                <a:lnTo>
                  <a:pt x="2" y="161"/>
                </a:lnTo>
                <a:lnTo>
                  <a:pt x="3" y="165"/>
                </a:lnTo>
                <a:lnTo>
                  <a:pt x="3" y="165"/>
                </a:lnTo>
                <a:lnTo>
                  <a:pt x="5" y="168"/>
                </a:lnTo>
                <a:lnTo>
                  <a:pt x="9" y="171"/>
                </a:lnTo>
                <a:lnTo>
                  <a:pt x="13" y="173"/>
                </a:lnTo>
                <a:lnTo>
                  <a:pt x="17" y="174"/>
                </a:lnTo>
                <a:lnTo>
                  <a:pt x="17" y="174"/>
                </a:lnTo>
                <a:lnTo>
                  <a:pt x="17" y="175"/>
                </a:lnTo>
                <a:lnTo>
                  <a:pt x="17" y="175"/>
                </a:lnTo>
                <a:lnTo>
                  <a:pt x="14" y="176"/>
                </a:lnTo>
                <a:lnTo>
                  <a:pt x="10" y="178"/>
                </a:lnTo>
                <a:lnTo>
                  <a:pt x="10" y="178"/>
                </a:lnTo>
                <a:lnTo>
                  <a:pt x="8" y="181"/>
                </a:lnTo>
                <a:lnTo>
                  <a:pt x="6" y="184"/>
                </a:lnTo>
                <a:lnTo>
                  <a:pt x="6" y="187"/>
                </a:lnTo>
                <a:lnTo>
                  <a:pt x="7" y="190"/>
                </a:lnTo>
                <a:lnTo>
                  <a:pt x="8" y="193"/>
                </a:lnTo>
                <a:lnTo>
                  <a:pt x="11" y="196"/>
                </a:lnTo>
                <a:lnTo>
                  <a:pt x="14" y="198"/>
                </a:lnTo>
                <a:lnTo>
                  <a:pt x="17" y="200"/>
                </a:lnTo>
                <a:lnTo>
                  <a:pt x="17" y="200"/>
                </a:lnTo>
                <a:lnTo>
                  <a:pt x="17" y="202"/>
                </a:lnTo>
                <a:lnTo>
                  <a:pt x="17" y="202"/>
                </a:lnTo>
                <a:lnTo>
                  <a:pt x="14" y="203"/>
                </a:lnTo>
                <a:lnTo>
                  <a:pt x="10" y="204"/>
                </a:lnTo>
                <a:lnTo>
                  <a:pt x="7" y="205"/>
                </a:lnTo>
                <a:lnTo>
                  <a:pt x="4" y="208"/>
                </a:lnTo>
                <a:lnTo>
                  <a:pt x="4" y="208"/>
                </a:lnTo>
                <a:lnTo>
                  <a:pt x="2" y="213"/>
                </a:lnTo>
                <a:lnTo>
                  <a:pt x="2" y="216"/>
                </a:lnTo>
                <a:lnTo>
                  <a:pt x="3" y="220"/>
                </a:lnTo>
                <a:lnTo>
                  <a:pt x="4" y="223"/>
                </a:lnTo>
                <a:lnTo>
                  <a:pt x="7" y="226"/>
                </a:lnTo>
                <a:lnTo>
                  <a:pt x="10" y="228"/>
                </a:lnTo>
                <a:lnTo>
                  <a:pt x="14" y="230"/>
                </a:lnTo>
                <a:lnTo>
                  <a:pt x="17" y="231"/>
                </a:lnTo>
                <a:lnTo>
                  <a:pt x="17" y="231"/>
                </a:lnTo>
                <a:lnTo>
                  <a:pt x="17" y="234"/>
                </a:lnTo>
                <a:lnTo>
                  <a:pt x="17" y="234"/>
                </a:lnTo>
                <a:lnTo>
                  <a:pt x="13" y="234"/>
                </a:lnTo>
                <a:lnTo>
                  <a:pt x="9" y="234"/>
                </a:lnTo>
                <a:lnTo>
                  <a:pt x="5" y="236"/>
                </a:lnTo>
                <a:lnTo>
                  <a:pt x="2" y="239"/>
                </a:lnTo>
                <a:lnTo>
                  <a:pt x="2" y="239"/>
                </a:lnTo>
                <a:lnTo>
                  <a:pt x="0" y="243"/>
                </a:lnTo>
                <a:lnTo>
                  <a:pt x="0" y="246"/>
                </a:lnTo>
                <a:lnTo>
                  <a:pt x="2" y="249"/>
                </a:lnTo>
                <a:lnTo>
                  <a:pt x="4" y="251"/>
                </a:lnTo>
                <a:lnTo>
                  <a:pt x="7" y="254"/>
                </a:lnTo>
                <a:lnTo>
                  <a:pt x="10" y="256"/>
                </a:lnTo>
                <a:lnTo>
                  <a:pt x="17" y="258"/>
                </a:lnTo>
                <a:lnTo>
                  <a:pt x="17" y="258"/>
                </a:lnTo>
                <a:lnTo>
                  <a:pt x="17" y="266"/>
                </a:lnTo>
                <a:lnTo>
                  <a:pt x="17" y="266"/>
                </a:lnTo>
                <a:lnTo>
                  <a:pt x="12" y="266"/>
                </a:lnTo>
                <a:lnTo>
                  <a:pt x="12" y="266"/>
                </a:lnTo>
                <a:lnTo>
                  <a:pt x="9" y="268"/>
                </a:lnTo>
                <a:lnTo>
                  <a:pt x="6" y="269"/>
                </a:lnTo>
                <a:lnTo>
                  <a:pt x="4" y="272"/>
                </a:lnTo>
                <a:lnTo>
                  <a:pt x="3" y="275"/>
                </a:lnTo>
                <a:lnTo>
                  <a:pt x="3" y="275"/>
                </a:lnTo>
                <a:lnTo>
                  <a:pt x="2" y="278"/>
                </a:lnTo>
                <a:lnTo>
                  <a:pt x="3" y="281"/>
                </a:lnTo>
                <a:lnTo>
                  <a:pt x="5" y="283"/>
                </a:lnTo>
                <a:lnTo>
                  <a:pt x="7" y="285"/>
                </a:lnTo>
                <a:lnTo>
                  <a:pt x="12" y="288"/>
                </a:lnTo>
                <a:lnTo>
                  <a:pt x="17" y="289"/>
                </a:lnTo>
                <a:lnTo>
                  <a:pt x="17" y="289"/>
                </a:lnTo>
                <a:lnTo>
                  <a:pt x="17" y="296"/>
                </a:lnTo>
                <a:lnTo>
                  <a:pt x="17" y="296"/>
                </a:lnTo>
                <a:lnTo>
                  <a:pt x="14" y="296"/>
                </a:lnTo>
                <a:lnTo>
                  <a:pt x="10" y="297"/>
                </a:lnTo>
                <a:lnTo>
                  <a:pt x="7" y="299"/>
                </a:lnTo>
                <a:lnTo>
                  <a:pt x="4" y="302"/>
                </a:lnTo>
                <a:lnTo>
                  <a:pt x="4" y="302"/>
                </a:lnTo>
                <a:lnTo>
                  <a:pt x="3" y="305"/>
                </a:lnTo>
                <a:lnTo>
                  <a:pt x="2" y="308"/>
                </a:lnTo>
                <a:lnTo>
                  <a:pt x="3" y="311"/>
                </a:lnTo>
                <a:lnTo>
                  <a:pt x="5" y="313"/>
                </a:lnTo>
                <a:lnTo>
                  <a:pt x="11" y="317"/>
                </a:lnTo>
                <a:lnTo>
                  <a:pt x="17" y="319"/>
                </a:lnTo>
                <a:lnTo>
                  <a:pt x="17" y="319"/>
                </a:lnTo>
                <a:lnTo>
                  <a:pt x="17" y="327"/>
                </a:lnTo>
                <a:lnTo>
                  <a:pt x="17" y="327"/>
                </a:lnTo>
                <a:lnTo>
                  <a:pt x="14" y="327"/>
                </a:lnTo>
                <a:lnTo>
                  <a:pt x="14" y="327"/>
                </a:lnTo>
                <a:lnTo>
                  <a:pt x="11" y="328"/>
                </a:lnTo>
                <a:lnTo>
                  <a:pt x="8" y="330"/>
                </a:lnTo>
                <a:lnTo>
                  <a:pt x="5" y="332"/>
                </a:lnTo>
                <a:lnTo>
                  <a:pt x="4" y="335"/>
                </a:lnTo>
                <a:lnTo>
                  <a:pt x="4" y="335"/>
                </a:lnTo>
                <a:lnTo>
                  <a:pt x="4" y="338"/>
                </a:lnTo>
                <a:lnTo>
                  <a:pt x="4" y="341"/>
                </a:lnTo>
                <a:lnTo>
                  <a:pt x="6" y="343"/>
                </a:lnTo>
                <a:lnTo>
                  <a:pt x="7" y="345"/>
                </a:lnTo>
                <a:lnTo>
                  <a:pt x="12" y="348"/>
                </a:lnTo>
                <a:lnTo>
                  <a:pt x="17" y="350"/>
                </a:lnTo>
                <a:lnTo>
                  <a:pt x="17" y="350"/>
                </a:lnTo>
                <a:lnTo>
                  <a:pt x="17" y="353"/>
                </a:lnTo>
                <a:lnTo>
                  <a:pt x="17" y="353"/>
                </a:lnTo>
                <a:lnTo>
                  <a:pt x="14" y="353"/>
                </a:lnTo>
                <a:lnTo>
                  <a:pt x="11" y="353"/>
                </a:lnTo>
                <a:lnTo>
                  <a:pt x="8" y="355"/>
                </a:lnTo>
                <a:lnTo>
                  <a:pt x="6" y="358"/>
                </a:lnTo>
                <a:lnTo>
                  <a:pt x="6" y="358"/>
                </a:lnTo>
                <a:lnTo>
                  <a:pt x="4" y="361"/>
                </a:lnTo>
                <a:lnTo>
                  <a:pt x="4" y="364"/>
                </a:lnTo>
                <a:lnTo>
                  <a:pt x="4" y="367"/>
                </a:lnTo>
                <a:lnTo>
                  <a:pt x="6" y="370"/>
                </a:lnTo>
                <a:lnTo>
                  <a:pt x="11" y="376"/>
                </a:lnTo>
                <a:lnTo>
                  <a:pt x="17" y="379"/>
                </a:lnTo>
                <a:lnTo>
                  <a:pt x="17" y="379"/>
                </a:lnTo>
                <a:lnTo>
                  <a:pt x="17" y="383"/>
                </a:lnTo>
                <a:lnTo>
                  <a:pt x="17" y="383"/>
                </a:lnTo>
                <a:lnTo>
                  <a:pt x="11" y="384"/>
                </a:lnTo>
                <a:lnTo>
                  <a:pt x="8" y="385"/>
                </a:lnTo>
                <a:lnTo>
                  <a:pt x="5" y="386"/>
                </a:lnTo>
                <a:lnTo>
                  <a:pt x="5" y="386"/>
                </a:lnTo>
                <a:lnTo>
                  <a:pt x="2" y="389"/>
                </a:lnTo>
                <a:lnTo>
                  <a:pt x="1" y="393"/>
                </a:lnTo>
                <a:lnTo>
                  <a:pt x="2" y="396"/>
                </a:lnTo>
                <a:lnTo>
                  <a:pt x="4" y="399"/>
                </a:lnTo>
                <a:lnTo>
                  <a:pt x="7" y="402"/>
                </a:lnTo>
                <a:lnTo>
                  <a:pt x="10" y="405"/>
                </a:lnTo>
                <a:lnTo>
                  <a:pt x="17" y="408"/>
                </a:lnTo>
                <a:lnTo>
                  <a:pt x="17" y="408"/>
                </a:lnTo>
                <a:lnTo>
                  <a:pt x="17" y="413"/>
                </a:lnTo>
                <a:lnTo>
                  <a:pt x="17" y="413"/>
                </a:lnTo>
                <a:lnTo>
                  <a:pt x="14" y="413"/>
                </a:lnTo>
                <a:lnTo>
                  <a:pt x="10" y="414"/>
                </a:lnTo>
                <a:lnTo>
                  <a:pt x="7" y="415"/>
                </a:lnTo>
                <a:lnTo>
                  <a:pt x="4" y="418"/>
                </a:lnTo>
                <a:lnTo>
                  <a:pt x="4" y="418"/>
                </a:lnTo>
                <a:lnTo>
                  <a:pt x="2" y="421"/>
                </a:lnTo>
                <a:lnTo>
                  <a:pt x="2" y="424"/>
                </a:lnTo>
                <a:lnTo>
                  <a:pt x="2" y="427"/>
                </a:lnTo>
                <a:lnTo>
                  <a:pt x="4" y="430"/>
                </a:lnTo>
                <a:lnTo>
                  <a:pt x="7" y="432"/>
                </a:lnTo>
                <a:lnTo>
                  <a:pt x="10" y="434"/>
                </a:lnTo>
                <a:lnTo>
                  <a:pt x="17" y="437"/>
                </a:lnTo>
                <a:lnTo>
                  <a:pt x="17" y="437"/>
                </a:lnTo>
                <a:lnTo>
                  <a:pt x="17" y="444"/>
                </a:lnTo>
                <a:lnTo>
                  <a:pt x="17" y="444"/>
                </a:lnTo>
                <a:lnTo>
                  <a:pt x="13" y="446"/>
                </a:lnTo>
                <a:lnTo>
                  <a:pt x="10" y="448"/>
                </a:lnTo>
                <a:lnTo>
                  <a:pt x="10" y="448"/>
                </a:lnTo>
                <a:lnTo>
                  <a:pt x="7" y="450"/>
                </a:lnTo>
                <a:lnTo>
                  <a:pt x="5" y="454"/>
                </a:lnTo>
                <a:lnTo>
                  <a:pt x="4" y="457"/>
                </a:lnTo>
                <a:lnTo>
                  <a:pt x="4" y="460"/>
                </a:lnTo>
                <a:lnTo>
                  <a:pt x="4" y="460"/>
                </a:lnTo>
                <a:lnTo>
                  <a:pt x="6" y="464"/>
                </a:lnTo>
                <a:lnTo>
                  <a:pt x="9" y="467"/>
                </a:lnTo>
                <a:lnTo>
                  <a:pt x="13" y="469"/>
                </a:lnTo>
                <a:lnTo>
                  <a:pt x="17" y="471"/>
                </a:lnTo>
                <a:lnTo>
                  <a:pt x="17" y="471"/>
                </a:lnTo>
                <a:lnTo>
                  <a:pt x="17" y="476"/>
                </a:lnTo>
                <a:lnTo>
                  <a:pt x="17" y="476"/>
                </a:lnTo>
                <a:lnTo>
                  <a:pt x="13" y="477"/>
                </a:lnTo>
                <a:lnTo>
                  <a:pt x="10" y="478"/>
                </a:lnTo>
                <a:lnTo>
                  <a:pt x="6" y="480"/>
                </a:lnTo>
                <a:lnTo>
                  <a:pt x="3" y="484"/>
                </a:lnTo>
                <a:lnTo>
                  <a:pt x="3" y="484"/>
                </a:lnTo>
                <a:lnTo>
                  <a:pt x="1" y="488"/>
                </a:lnTo>
                <a:lnTo>
                  <a:pt x="1" y="492"/>
                </a:lnTo>
                <a:lnTo>
                  <a:pt x="2" y="495"/>
                </a:lnTo>
                <a:lnTo>
                  <a:pt x="4" y="497"/>
                </a:lnTo>
                <a:lnTo>
                  <a:pt x="7" y="499"/>
                </a:lnTo>
                <a:lnTo>
                  <a:pt x="10" y="501"/>
                </a:lnTo>
                <a:lnTo>
                  <a:pt x="17" y="504"/>
                </a:lnTo>
                <a:lnTo>
                  <a:pt x="17" y="504"/>
                </a:lnTo>
                <a:lnTo>
                  <a:pt x="17" y="514"/>
                </a:lnTo>
                <a:lnTo>
                  <a:pt x="17" y="514"/>
                </a:lnTo>
                <a:lnTo>
                  <a:pt x="13" y="514"/>
                </a:lnTo>
                <a:lnTo>
                  <a:pt x="10" y="516"/>
                </a:lnTo>
                <a:lnTo>
                  <a:pt x="6" y="518"/>
                </a:lnTo>
                <a:lnTo>
                  <a:pt x="4" y="521"/>
                </a:lnTo>
                <a:lnTo>
                  <a:pt x="4" y="521"/>
                </a:lnTo>
                <a:lnTo>
                  <a:pt x="2" y="524"/>
                </a:lnTo>
                <a:lnTo>
                  <a:pt x="2" y="527"/>
                </a:lnTo>
                <a:lnTo>
                  <a:pt x="4" y="530"/>
                </a:lnTo>
                <a:lnTo>
                  <a:pt x="6" y="532"/>
                </a:lnTo>
                <a:lnTo>
                  <a:pt x="11" y="537"/>
                </a:lnTo>
                <a:lnTo>
                  <a:pt x="17" y="539"/>
                </a:lnTo>
                <a:lnTo>
                  <a:pt x="17" y="539"/>
                </a:lnTo>
                <a:lnTo>
                  <a:pt x="17" y="549"/>
                </a:lnTo>
                <a:lnTo>
                  <a:pt x="17" y="549"/>
                </a:lnTo>
                <a:lnTo>
                  <a:pt x="14" y="549"/>
                </a:lnTo>
                <a:lnTo>
                  <a:pt x="12" y="550"/>
                </a:lnTo>
                <a:lnTo>
                  <a:pt x="9" y="552"/>
                </a:lnTo>
                <a:lnTo>
                  <a:pt x="7" y="554"/>
                </a:lnTo>
                <a:lnTo>
                  <a:pt x="7" y="554"/>
                </a:lnTo>
                <a:lnTo>
                  <a:pt x="6" y="557"/>
                </a:lnTo>
                <a:lnTo>
                  <a:pt x="6" y="560"/>
                </a:lnTo>
                <a:lnTo>
                  <a:pt x="6" y="563"/>
                </a:lnTo>
                <a:lnTo>
                  <a:pt x="8" y="565"/>
                </a:lnTo>
                <a:lnTo>
                  <a:pt x="12" y="569"/>
                </a:lnTo>
                <a:lnTo>
                  <a:pt x="17" y="572"/>
                </a:lnTo>
                <a:lnTo>
                  <a:pt x="17" y="572"/>
                </a:lnTo>
                <a:lnTo>
                  <a:pt x="17" y="580"/>
                </a:lnTo>
                <a:lnTo>
                  <a:pt x="17" y="580"/>
                </a:lnTo>
                <a:lnTo>
                  <a:pt x="12" y="581"/>
                </a:lnTo>
                <a:lnTo>
                  <a:pt x="8" y="584"/>
                </a:lnTo>
                <a:lnTo>
                  <a:pt x="8" y="584"/>
                </a:lnTo>
                <a:lnTo>
                  <a:pt x="6" y="587"/>
                </a:lnTo>
                <a:lnTo>
                  <a:pt x="5" y="590"/>
                </a:lnTo>
                <a:lnTo>
                  <a:pt x="5" y="593"/>
                </a:lnTo>
                <a:lnTo>
                  <a:pt x="7" y="596"/>
                </a:lnTo>
                <a:lnTo>
                  <a:pt x="9" y="599"/>
                </a:lnTo>
                <a:lnTo>
                  <a:pt x="11" y="601"/>
                </a:lnTo>
                <a:lnTo>
                  <a:pt x="17" y="605"/>
                </a:lnTo>
                <a:lnTo>
                  <a:pt x="17" y="605"/>
                </a:lnTo>
                <a:lnTo>
                  <a:pt x="19" y="616"/>
                </a:lnTo>
                <a:lnTo>
                  <a:pt x="20" y="621"/>
                </a:lnTo>
                <a:lnTo>
                  <a:pt x="22" y="626"/>
                </a:lnTo>
                <a:lnTo>
                  <a:pt x="24" y="631"/>
                </a:lnTo>
                <a:lnTo>
                  <a:pt x="28" y="635"/>
                </a:lnTo>
                <a:lnTo>
                  <a:pt x="32" y="638"/>
                </a:lnTo>
                <a:lnTo>
                  <a:pt x="37" y="642"/>
                </a:lnTo>
                <a:lnTo>
                  <a:pt x="37" y="642"/>
                </a:lnTo>
                <a:lnTo>
                  <a:pt x="43" y="644"/>
                </a:lnTo>
                <a:lnTo>
                  <a:pt x="49" y="644"/>
                </a:lnTo>
                <a:lnTo>
                  <a:pt x="62" y="644"/>
                </a:lnTo>
                <a:lnTo>
                  <a:pt x="62" y="644"/>
                </a:lnTo>
                <a:lnTo>
                  <a:pt x="99" y="644"/>
                </a:lnTo>
                <a:lnTo>
                  <a:pt x="99" y="644"/>
                </a:lnTo>
                <a:lnTo>
                  <a:pt x="368" y="644"/>
                </a:lnTo>
                <a:lnTo>
                  <a:pt x="368" y="644"/>
                </a:lnTo>
                <a:lnTo>
                  <a:pt x="452" y="644"/>
                </a:lnTo>
                <a:lnTo>
                  <a:pt x="452" y="644"/>
                </a:lnTo>
                <a:lnTo>
                  <a:pt x="462" y="644"/>
                </a:lnTo>
                <a:lnTo>
                  <a:pt x="470" y="643"/>
                </a:lnTo>
                <a:lnTo>
                  <a:pt x="478" y="642"/>
                </a:lnTo>
                <a:lnTo>
                  <a:pt x="485" y="639"/>
                </a:lnTo>
                <a:lnTo>
                  <a:pt x="492" y="635"/>
                </a:lnTo>
                <a:lnTo>
                  <a:pt x="497" y="629"/>
                </a:lnTo>
                <a:lnTo>
                  <a:pt x="500" y="622"/>
                </a:lnTo>
                <a:lnTo>
                  <a:pt x="502" y="611"/>
                </a:lnTo>
                <a:lnTo>
                  <a:pt x="502" y="611"/>
                </a:lnTo>
                <a:lnTo>
                  <a:pt x="502" y="610"/>
                </a:lnTo>
                <a:lnTo>
                  <a:pt x="502" y="610"/>
                </a:lnTo>
                <a:lnTo>
                  <a:pt x="502" y="173"/>
                </a:lnTo>
                <a:lnTo>
                  <a:pt x="502" y="173"/>
                </a:lnTo>
                <a:lnTo>
                  <a:pt x="502" y="70"/>
                </a:lnTo>
                <a:lnTo>
                  <a:pt x="502" y="70"/>
                </a:lnTo>
                <a:lnTo>
                  <a:pt x="503" y="42"/>
                </a:lnTo>
                <a:lnTo>
                  <a:pt x="501" y="29"/>
                </a:lnTo>
                <a:lnTo>
                  <a:pt x="500" y="23"/>
                </a:lnTo>
                <a:lnTo>
                  <a:pt x="498" y="17"/>
                </a:lnTo>
                <a:lnTo>
                  <a:pt x="498" y="17"/>
                </a:lnTo>
                <a:close/>
                <a:moveTo>
                  <a:pt x="17" y="595"/>
                </a:moveTo>
                <a:lnTo>
                  <a:pt x="17" y="595"/>
                </a:lnTo>
                <a:lnTo>
                  <a:pt x="15" y="594"/>
                </a:lnTo>
                <a:lnTo>
                  <a:pt x="15" y="594"/>
                </a:lnTo>
                <a:lnTo>
                  <a:pt x="14" y="592"/>
                </a:lnTo>
                <a:lnTo>
                  <a:pt x="14" y="591"/>
                </a:lnTo>
                <a:lnTo>
                  <a:pt x="16" y="589"/>
                </a:lnTo>
                <a:lnTo>
                  <a:pt x="16" y="589"/>
                </a:lnTo>
                <a:lnTo>
                  <a:pt x="17" y="589"/>
                </a:lnTo>
                <a:lnTo>
                  <a:pt x="17" y="589"/>
                </a:lnTo>
                <a:lnTo>
                  <a:pt x="17" y="595"/>
                </a:lnTo>
                <a:lnTo>
                  <a:pt x="17" y="595"/>
                </a:lnTo>
                <a:close/>
                <a:moveTo>
                  <a:pt x="17" y="563"/>
                </a:moveTo>
                <a:lnTo>
                  <a:pt x="17" y="563"/>
                </a:lnTo>
                <a:lnTo>
                  <a:pt x="15" y="561"/>
                </a:lnTo>
                <a:lnTo>
                  <a:pt x="15" y="561"/>
                </a:lnTo>
                <a:lnTo>
                  <a:pt x="15" y="559"/>
                </a:lnTo>
                <a:lnTo>
                  <a:pt x="15" y="559"/>
                </a:lnTo>
                <a:lnTo>
                  <a:pt x="15" y="558"/>
                </a:lnTo>
                <a:lnTo>
                  <a:pt x="15" y="558"/>
                </a:lnTo>
                <a:lnTo>
                  <a:pt x="17" y="557"/>
                </a:lnTo>
                <a:lnTo>
                  <a:pt x="17" y="557"/>
                </a:lnTo>
                <a:lnTo>
                  <a:pt x="17" y="563"/>
                </a:lnTo>
                <a:lnTo>
                  <a:pt x="17" y="563"/>
                </a:lnTo>
                <a:close/>
                <a:moveTo>
                  <a:pt x="17" y="529"/>
                </a:moveTo>
                <a:lnTo>
                  <a:pt x="17" y="529"/>
                </a:lnTo>
                <a:lnTo>
                  <a:pt x="14" y="528"/>
                </a:lnTo>
                <a:lnTo>
                  <a:pt x="14" y="528"/>
                </a:lnTo>
                <a:lnTo>
                  <a:pt x="11" y="525"/>
                </a:lnTo>
                <a:lnTo>
                  <a:pt x="11" y="525"/>
                </a:lnTo>
                <a:lnTo>
                  <a:pt x="11" y="525"/>
                </a:lnTo>
                <a:lnTo>
                  <a:pt x="11" y="525"/>
                </a:lnTo>
                <a:lnTo>
                  <a:pt x="13" y="524"/>
                </a:lnTo>
                <a:lnTo>
                  <a:pt x="13" y="524"/>
                </a:lnTo>
                <a:lnTo>
                  <a:pt x="15" y="523"/>
                </a:lnTo>
                <a:lnTo>
                  <a:pt x="17" y="523"/>
                </a:lnTo>
                <a:lnTo>
                  <a:pt x="17" y="523"/>
                </a:lnTo>
                <a:lnTo>
                  <a:pt x="17" y="529"/>
                </a:lnTo>
                <a:lnTo>
                  <a:pt x="17" y="529"/>
                </a:lnTo>
                <a:close/>
                <a:moveTo>
                  <a:pt x="17" y="495"/>
                </a:moveTo>
                <a:lnTo>
                  <a:pt x="17" y="495"/>
                </a:lnTo>
                <a:lnTo>
                  <a:pt x="14" y="494"/>
                </a:lnTo>
                <a:lnTo>
                  <a:pt x="12" y="492"/>
                </a:lnTo>
                <a:lnTo>
                  <a:pt x="10" y="490"/>
                </a:lnTo>
                <a:lnTo>
                  <a:pt x="11" y="488"/>
                </a:lnTo>
                <a:lnTo>
                  <a:pt x="11" y="488"/>
                </a:lnTo>
                <a:lnTo>
                  <a:pt x="14" y="485"/>
                </a:lnTo>
                <a:lnTo>
                  <a:pt x="17" y="485"/>
                </a:lnTo>
                <a:lnTo>
                  <a:pt x="17" y="485"/>
                </a:lnTo>
                <a:lnTo>
                  <a:pt x="17" y="495"/>
                </a:lnTo>
                <a:lnTo>
                  <a:pt x="17" y="495"/>
                </a:lnTo>
                <a:close/>
                <a:moveTo>
                  <a:pt x="17" y="461"/>
                </a:moveTo>
                <a:lnTo>
                  <a:pt x="17" y="461"/>
                </a:lnTo>
                <a:lnTo>
                  <a:pt x="15" y="460"/>
                </a:lnTo>
                <a:lnTo>
                  <a:pt x="15" y="460"/>
                </a:lnTo>
                <a:lnTo>
                  <a:pt x="13" y="459"/>
                </a:lnTo>
                <a:lnTo>
                  <a:pt x="13" y="459"/>
                </a:lnTo>
                <a:lnTo>
                  <a:pt x="13" y="458"/>
                </a:lnTo>
                <a:lnTo>
                  <a:pt x="13" y="458"/>
                </a:lnTo>
                <a:lnTo>
                  <a:pt x="12" y="458"/>
                </a:lnTo>
                <a:lnTo>
                  <a:pt x="12" y="458"/>
                </a:lnTo>
                <a:lnTo>
                  <a:pt x="12" y="458"/>
                </a:lnTo>
                <a:lnTo>
                  <a:pt x="12" y="458"/>
                </a:lnTo>
                <a:lnTo>
                  <a:pt x="13" y="457"/>
                </a:lnTo>
                <a:lnTo>
                  <a:pt x="13" y="457"/>
                </a:lnTo>
                <a:lnTo>
                  <a:pt x="15" y="456"/>
                </a:lnTo>
                <a:lnTo>
                  <a:pt x="15" y="456"/>
                </a:lnTo>
                <a:lnTo>
                  <a:pt x="17" y="454"/>
                </a:lnTo>
                <a:lnTo>
                  <a:pt x="17" y="454"/>
                </a:lnTo>
                <a:lnTo>
                  <a:pt x="17" y="461"/>
                </a:lnTo>
                <a:lnTo>
                  <a:pt x="17" y="461"/>
                </a:lnTo>
                <a:close/>
                <a:moveTo>
                  <a:pt x="17" y="428"/>
                </a:moveTo>
                <a:lnTo>
                  <a:pt x="17" y="428"/>
                </a:lnTo>
                <a:lnTo>
                  <a:pt x="14" y="427"/>
                </a:lnTo>
                <a:lnTo>
                  <a:pt x="12" y="425"/>
                </a:lnTo>
                <a:lnTo>
                  <a:pt x="11" y="424"/>
                </a:lnTo>
                <a:lnTo>
                  <a:pt x="11" y="423"/>
                </a:lnTo>
                <a:lnTo>
                  <a:pt x="14" y="422"/>
                </a:lnTo>
                <a:lnTo>
                  <a:pt x="14" y="422"/>
                </a:lnTo>
                <a:lnTo>
                  <a:pt x="17" y="421"/>
                </a:lnTo>
                <a:lnTo>
                  <a:pt x="17" y="421"/>
                </a:lnTo>
                <a:lnTo>
                  <a:pt x="17" y="428"/>
                </a:lnTo>
                <a:lnTo>
                  <a:pt x="17" y="428"/>
                </a:lnTo>
                <a:close/>
                <a:moveTo>
                  <a:pt x="17" y="398"/>
                </a:moveTo>
                <a:lnTo>
                  <a:pt x="17" y="398"/>
                </a:lnTo>
                <a:lnTo>
                  <a:pt x="12" y="395"/>
                </a:lnTo>
                <a:lnTo>
                  <a:pt x="11" y="393"/>
                </a:lnTo>
                <a:lnTo>
                  <a:pt x="11" y="392"/>
                </a:lnTo>
                <a:lnTo>
                  <a:pt x="12" y="392"/>
                </a:lnTo>
                <a:lnTo>
                  <a:pt x="12" y="392"/>
                </a:lnTo>
                <a:lnTo>
                  <a:pt x="17" y="392"/>
                </a:lnTo>
                <a:lnTo>
                  <a:pt x="17" y="392"/>
                </a:lnTo>
                <a:lnTo>
                  <a:pt x="17" y="398"/>
                </a:lnTo>
                <a:lnTo>
                  <a:pt x="17" y="398"/>
                </a:lnTo>
                <a:close/>
                <a:moveTo>
                  <a:pt x="17" y="368"/>
                </a:moveTo>
                <a:lnTo>
                  <a:pt x="17" y="368"/>
                </a:lnTo>
                <a:lnTo>
                  <a:pt x="15" y="367"/>
                </a:lnTo>
                <a:lnTo>
                  <a:pt x="13" y="365"/>
                </a:lnTo>
                <a:lnTo>
                  <a:pt x="13" y="363"/>
                </a:lnTo>
                <a:lnTo>
                  <a:pt x="14" y="362"/>
                </a:lnTo>
                <a:lnTo>
                  <a:pt x="14" y="362"/>
                </a:lnTo>
                <a:lnTo>
                  <a:pt x="16" y="361"/>
                </a:lnTo>
                <a:lnTo>
                  <a:pt x="17" y="361"/>
                </a:lnTo>
                <a:lnTo>
                  <a:pt x="17" y="361"/>
                </a:lnTo>
                <a:lnTo>
                  <a:pt x="17" y="368"/>
                </a:lnTo>
                <a:lnTo>
                  <a:pt x="17" y="368"/>
                </a:lnTo>
                <a:close/>
                <a:moveTo>
                  <a:pt x="17" y="341"/>
                </a:moveTo>
                <a:lnTo>
                  <a:pt x="17" y="341"/>
                </a:lnTo>
                <a:lnTo>
                  <a:pt x="14" y="339"/>
                </a:lnTo>
                <a:lnTo>
                  <a:pt x="13" y="338"/>
                </a:lnTo>
                <a:lnTo>
                  <a:pt x="12" y="337"/>
                </a:lnTo>
                <a:lnTo>
                  <a:pt x="12" y="337"/>
                </a:lnTo>
                <a:lnTo>
                  <a:pt x="13" y="336"/>
                </a:lnTo>
                <a:lnTo>
                  <a:pt x="14" y="336"/>
                </a:lnTo>
                <a:lnTo>
                  <a:pt x="17" y="336"/>
                </a:lnTo>
                <a:lnTo>
                  <a:pt x="17" y="336"/>
                </a:lnTo>
                <a:lnTo>
                  <a:pt x="17" y="341"/>
                </a:lnTo>
                <a:lnTo>
                  <a:pt x="17" y="341"/>
                </a:lnTo>
                <a:close/>
                <a:moveTo>
                  <a:pt x="17" y="310"/>
                </a:moveTo>
                <a:lnTo>
                  <a:pt x="17" y="310"/>
                </a:lnTo>
                <a:lnTo>
                  <a:pt x="14" y="309"/>
                </a:lnTo>
                <a:lnTo>
                  <a:pt x="14" y="309"/>
                </a:lnTo>
                <a:lnTo>
                  <a:pt x="12" y="308"/>
                </a:lnTo>
                <a:lnTo>
                  <a:pt x="11" y="307"/>
                </a:lnTo>
                <a:lnTo>
                  <a:pt x="14" y="305"/>
                </a:lnTo>
                <a:lnTo>
                  <a:pt x="14" y="305"/>
                </a:lnTo>
                <a:lnTo>
                  <a:pt x="17" y="304"/>
                </a:lnTo>
                <a:lnTo>
                  <a:pt x="17" y="304"/>
                </a:lnTo>
                <a:lnTo>
                  <a:pt x="17" y="310"/>
                </a:lnTo>
                <a:lnTo>
                  <a:pt x="17" y="310"/>
                </a:lnTo>
                <a:close/>
                <a:moveTo>
                  <a:pt x="17" y="280"/>
                </a:moveTo>
                <a:lnTo>
                  <a:pt x="17" y="280"/>
                </a:lnTo>
                <a:lnTo>
                  <a:pt x="14" y="279"/>
                </a:lnTo>
                <a:lnTo>
                  <a:pt x="14" y="279"/>
                </a:lnTo>
                <a:lnTo>
                  <a:pt x="12" y="277"/>
                </a:lnTo>
                <a:lnTo>
                  <a:pt x="12" y="277"/>
                </a:lnTo>
                <a:lnTo>
                  <a:pt x="11" y="277"/>
                </a:lnTo>
                <a:lnTo>
                  <a:pt x="11" y="277"/>
                </a:lnTo>
                <a:lnTo>
                  <a:pt x="11" y="277"/>
                </a:lnTo>
                <a:lnTo>
                  <a:pt x="12" y="276"/>
                </a:lnTo>
                <a:lnTo>
                  <a:pt x="13" y="275"/>
                </a:lnTo>
                <a:lnTo>
                  <a:pt x="16" y="274"/>
                </a:lnTo>
                <a:lnTo>
                  <a:pt x="16" y="274"/>
                </a:lnTo>
                <a:lnTo>
                  <a:pt x="17" y="274"/>
                </a:lnTo>
                <a:lnTo>
                  <a:pt x="17" y="274"/>
                </a:lnTo>
                <a:lnTo>
                  <a:pt x="17" y="280"/>
                </a:lnTo>
                <a:lnTo>
                  <a:pt x="17" y="280"/>
                </a:lnTo>
                <a:close/>
                <a:moveTo>
                  <a:pt x="17" y="249"/>
                </a:moveTo>
                <a:lnTo>
                  <a:pt x="17" y="249"/>
                </a:lnTo>
                <a:lnTo>
                  <a:pt x="12" y="247"/>
                </a:lnTo>
                <a:lnTo>
                  <a:pt x="12" y="247"/>
                </a:lnTo>
                <a:lnTo>
                  <a:pt x="10" y="245"/>
                </a:lnTo>
                <a:lnTo>
                  <a:pt x="10" y="245"/>
                </a:lnTo>
                <a:lnTo>
                  <a:pt x="9" y="244"/>
                </a:lnTo>
                <a:lnTo>
                  <a:pt x="9" y="244"/>
                </a:lnTo>
                <a:lnTo>
                  <a:pt x="13" y="243"/>
                </a:lnTo>
                <a:lnTo>
                  <a:pt x="17" y="243"/>
                </a:lnTo>
                <a:lnTo>
                  <a:pt x="17" y="243"/>
                </a:lnTo>
                <a:lnTo>
                  <a:pt x="17" y="249"/>
                </a:lnTo>
                <a:lnTo>
                  <a:pt x="17" y="249"/>
                </a:lnTo>
                <a:close/>
                <a:moveTo>
                  <a:pt x="17" y="222"/>
                </a:moveTo>
                <a:lnTo>
                  <a:pt x="17" y="222"/>
                </a:lnTo>
                <a:lnTo>
                  <a:pt x="14" y="220"/>
                </a:lnTo>
                <a:lnTo>
                  <a:pt x="11" y="218"/>
                </a:lnTo>
                <a:lnTo>
                  <a:pt x="11" y="217"/>
                </a:lnTo>
                <a:lnTo>
                  <a:pt x="11" y="216"/>
                </a:lnTo>
                <a:lnTo>
                  <a:pt x="11" y="214"/>
                </a:lnTo>
                <a:lnTo>
                  <a:pt x="13" y="213"/>
                </a:lnTo>
                <a:lnTo>
                  <a:pt x="13" y="213"/>
                </a:lnTo>
                <a:lnTo>
                  <a:pt x="15" y="212"/>
                </a:lnTo>
                <a:lnTo>
                  <a:pt x="17" y="212"/>
                </a:lnTo>
                <a:lnTo>
                  <a:pt x="17" y="212"/>
                </a:lnTo>
                <a:lnTo>
                  <a:pt x="17" y="222"/>
                </a:lnTo>
                <a:lnTo>
                  <a:pt x="17" y="222"/>
                </a:lnTo>
                <a:close/>
                <a:moveTo>
                  <a:pt x="17" y="190"/>
                </a:moveTo>
                <a:lnTo>
                  <a:pt x="17" y="190"/>
                </a:lnTo>
                <a:lnTo>
                  <a:pt x="16" y="189"/>
                </a:lnTo>
                <a:lnTo>
                  <a:pt x="15" y="187"/>
                </a:lnTo>
                <a:lnTo>
                  <a:pt x="15" y="185"/>
                </a:lnTo>
                <a:lnTo>
                  <a:pt x="17" y="184"/>
                </a:lnTo>
                <a:lnTo>
                  <a:pt x="17" y="184"/>
                </a:lnTo>
                <a:lnTo>
                  <a:pt x="17" y="190"/>
                </a:lnTo>
                <a:lnTo>
                  <a:pt x="17" y="190"/>
                </a:lnTo>
                <a:close/>
                <a:moveTo>
                  <a:pt x="17" y="165"/>
                </a:moveTo>
                <a:lnTo>
                  <a:pt x="17" y="165"/>
                </a:lnTo>
                <a:lnTo>
                  <a:pt x="13" y="163"/>
                </a:lnTo>
                <a:lnTo>
                  <a:pt x="11" y="161"/>
                </a:lnTo>
                <a:lnTo>
                  <a:pt x="11" y="161"/>
                </a:lnTo>
                <a:lnTo>
                  <a:pt x="10" y="159"/>
                </a:lnTo>
                <a:lnTo>
                  <a:pt x="10" y="159"/>
                </a:lnTo>
                <a:lnTo>
                  <a:pt x="11" y="158"/>
                </a:lnTo>
                <a:lnTo>
                  <a:pt x="12" y="156"/>
                </a:lnTo>
                <a:lnTo>
                  <a:pt x="12" y="156"/>
                </a:lnTo>
                <a:lnTo>
                  <a:pt x="14" y="154"/>
                </a:lnTo>
                <a:lnTo>
                  <a:pt x="17" y="153"/>
                </a:lnTo>
                <a:lnTo>
                  <a:pt x="17" y="153"/>
                </a:lnTo>
                <a:lnTo>
                  <a:pt x="17" y="165"/>
                </a:lnTo>
                <a:lnTo>
                  <a:pt x="17" y="165"/>
                </a:lnTo>
                <a:close/>
                <a:moveTo>
                  <a:pt x="17" y="121"/>
                </a:moveTo>
                <a:lnTo>
                  <a:pt x="17" y="121"/>
                </a:lnTo>
                <a:lnTo>
                  <a:pt x="12" y="119"/>
                </a:lnTo>
                <a:lnTo>
                  <a:pt x="12" y="119"/>
                </a:lnTo>
                <a:lnTo>
                  <a:pt x="11" y="118"/>
                </a:lnTo>
                <a:lnTo>
                  <a:pt x="10" y="117"/>
                </a:lnTo>
                <a:lnTo>
                  <a:pt x="10" y="115"/>
                </a:lnTo>
                <a:lnTo>
                  <a:pt x="12" y="113"/>
                </a:lnTo>
                <a:lnTo>
                  <a:pt x="12" y="113"/>
                </a:lnTo>
                <a:lnTo>
                  <a:pt x="14" y="111"/>
                </a:lnTo>
                <a:lnTo>
                  <a:pt x="17" y="110"/>
                </a:lnTo>
                <a:lnTo>
                  <a:pt x="17" y="110"/>
                </a:lnTo>
                <a:lnTo>
                  <a:pt x="17" y="121"/>
                </a:lnTo>
                <a:lnTo>
                  <a:pt x="17" y="121"/>
                </a:lnTo>
                <a:close/>
                <a:moveTo>
                  <a:pt x="17" y="89"/>
                </a:moveTo>
                <a:lnTo>
                  <a:pt x="17" y="89"/>
                </a:lnTo>
                <a:lnTo>
                  <a:pt x="13" y="86"/>
                </a:lnTo>
                <a:lnTo>
                  <a:pt x="11" y="82"/>
                </a:lnTo>
                <a:lnTo>
                  <a:pt x="10" y="79"/>
                </a:lnTo>
                <a:lnTo>
                  <a:pt x="11" y="77"/>
                </a:lnTo>
                <a:lnTo>
                  <a:pt x="12" y="76"/>
                </a:lnTo>
                <a:lnTo>
                  <a:pt x="15" y="74"/>
                </a:lnTo>
                <a:lnTo>
                  <a:pt x="15" y="74"/>
                </a:lnTo>
                <a:lnTo>
                  <a:pt x="17" y="73"/>
                </a:lnTo>
                <a:lnTo>
                  <a:pt x="17" y="73"/>
                </a:lnTo>
                <a:lnTo>
                  <a:pt x="17" y="89"/>
                </a:lnTo>
                <a:lnTo>
                  <a:pt x="17" y="89"/>
                </a:lnTo>
                <a:close/>
                <a:moveTo>
                  <a:pt x="17" y="50"/>
                </a:moveTo>
                <a:lnTo>
                  <a:pt x="17" y="50"/>
                </a:lnTo>
                <a:lnTo>
                  <a:pt x="14" y="49"/>
                </a:lnTo>
                <a:lnTo>
                  <a:pt x="13" y="46"/>
                </a:lnTo>
                <a:lnTo>
                  <a:pt x="13" y="46"/>
                </a:lnTo>
                <a:lnTo>
                  <a:pt x="13" y="43"/>
                </a:lnTo>
                <a:lnTo>
                  <a:pt x="15" y="41"/>
                </a:lnTo>
                <a:lnTo>
                  <a:pt x="15" y="41"/>
                </a:lnTo>
                <a:lnTo>
                  <a:pt x="17" y="39"/>
                </a:lnTo>
                <a:lnTo>
                  <a:pt x="17" y="39"/>
                </a:lnTo>
                <a:lnTo>
                  <a:pt x="17" y="50"/>
                </a:lnTo>
                <a:lnTo>
                  <a:pt x="17" y="50"/>
                </a:lnTo>
                <a:close/>
                <a:moveTo>
                  <a:pt x="493" y="89"/>
                </a:moveTo>
                <a:lnTo>
                  <a:pt x="493" y="89"/>
                </a:lnTo>
                <a:lnTo>
                  <a:pt x="493" y="584"/>
                </a:lnTo>
                <a:lnTo>
                  <a:pt x="493" y="584"/>
                </a:lnTo>
                <a:lnTo>
                  <a:pt x="493" y="610"/>
                </a:lnTo>
                <a:lnTo>
                  <a:pt x="493" y="610"/>
                </a:lnTo>
                <a:lnTo>
                  <a:pt x="493" y="617"/>
                </a:lnTo>
                <a:lnTo>
                  <a:pt x="491" y="622"/>
                </a:lnTo>
                <a:lnTo>
                  <a:pt x="488" y="626"/>
                </a:lnTo>
                <a:lnTo>
                  <a:pt x="485" y="629"/>
                </a:lnTo>
                <a:lnTo>
                  <a:pt x="481" y="631"/>
                </a:lnTo>
                <a:lnTo>
                  <a:pt x="476" y="633"/>
                </a:lnTo>
                <a:lnTo>
                  <a:pt x="466" y="636"/>
                </a:lnTo>
                <a:lnTo>
                  <a:pt x="454" y="637"/>
                </a:lnTo>
                <a:lnTo>
                  <a:pt x="442" y="637"/>
                </a:lnTo>
                <a:lnTo>
                  <a:pt x="422" y="636"/>
                </a:lnTo>
                <a:lnTo>
                  <a:pt x="422" y="636"/>
                </a:lnTo>
                <a:lnTo>
                  <a:pt x="296" y="636"/>
                </a:lnTo>
                <a:lnTo>
                  <a:pt x="296" y="636"/>
                </a:lnTo>
                <a:lnTo>
                  <a:pt x="61" y="636"/>
                </a:lnTo>
                <a:lnTo>
                  <a:pt x="61" y="636"/>
                </a:lnTo>
                <a:lnTo>
                  <a:pt x="55" y="636"/>
                </a:lnTo>
                <a:lnTo>
                  <a:pt x="48" y="635"/>
                </a:lnTo>
                <a:lnTo>
                  <a:pt x="42" y="633"/>
                </a:lnTo>
                <a:lnTo>
                  <a:pt x="37" y="631"/>
                </a:lnTo>
                <a:lnTo>
                  <a:pt x="33" y="628"/>
                </a:lnTo>
                <a:lnTo>
                  <a:pt x="30" y="624"/>
                </a:lnTo>
                <a:lnTo>
                  <a:pt x="27" y="618"/>
                </a:lnTo>
                <a:lnTo>
                  <a:pt x="26" y="610"/>
                </a:lnTo>
                <a:lnTo>
                  <a:pt x="26" y="610"/>
                </a:lnTo>
                <a:lnTo>
                  <a:pt x="26" y="598"/>
                </a:lnTo>
                <a:lnTo>
                  <a:pt x="26" y="598"/>
                </a:lnTo>
                <a:lnTo>
                  <a:pt x="26" y="590"/>
                </a:lnTo>
                <a:lnTo>
                  <a:pt x="26" y="590"/>
                </a:lnTo>
                <a:lnTo>
                  <a:pt x="31" y="593"/>
                </a:lnTo>
                <a:lnTo>
                  <a:pt x="31" y="593"/>
                </a:lnTo>
                <a:lnTo>
                  <a:pt x="33" y="593"/>
                </a:lnTo>
                <a:lnTo>
                  <a:pt x="34" y="593"/>
                </a:lnTo>
                <a:lnTo>
                  <a:pt x="36" y="593"/>
                </a:lnTo>
                <a:lnTo>
                  <a:pt x="37" y="591"/>
                </a:lnTo>
                <a:lnTo>
                  <a:pt x="37" y="588"/>
                </a:lnTo>
                <a:lnTo>
                  <a:pt x="37" y="586"/>
                </a:lnTo>
                <a:lnTo>
                  <a:pt x="36" y="585"/>
                </a:lnTo>
                <a:lnTo>
                  <a:pt x="36" y="585"/>
                </a:lnTo>
                <a:lnTo>
                  <a:pt x="31" y="582"/>
                </a:lnTo>
                <a:lnTo>
                  <a:pt x="26" y="581"/>
                </a:lnTo>
                <a:lnTo>
                  <a:pt x="26" y="581"/>
                </a:lnTo>
                <a:lnTo>
                  <a:pt x="26" y="559"/>
                </a:lnTo>
                <a:lnTo>
                  <a:pt x="26" y="559"/>
                </a:lnTo>
                <a:lnTo>
                  <a:pt x="34" y="561"/>
                </a:lnTo>
                <a:lnTo>
                  <a:pt x="34" y="561"/>
                </a:lnTo>
                <a:lnTo>
                  <a:pt x="36" y="561"/>
                </a:lnTo>
                <a:lnTo>
                  <a:pt x="38" y="560"/>
                </a:lnTo>
                <a:lnTo>
                  <a:pt x="39" y="558"/>
                </a:lnTo>
                <a:lnTo>
                  <a:pt x="39" y="555"/>
                </a:lnTo>
                <a:lnTo>
                  <a:pt x="38" y="553"/>
                </a:lnTo>
                <a:lnTo>
                  <a:pt x="36" y="553"/>
                </a:lnTo>
                <a:lnTo>
                  <a:pt x="36" y="553"/>
                </a:lnTo>
                <a:lnTo>
                  <a:pt x="26" y="550"/>
                </a:lnTo>
                <a:lnTo>
                  <a:pt x="26" y="550"/>
                </a:lnTo>
                <a:lnTo>
                  <a:pt x="26" y="525"/>
                </a:lnTo>
                <a:lnTo>
                  <a:pt x="26" y="525"/>
                </a:lnTo>
                <a:lnTo>
                  <a:pt x="32" y="527"/>
                </a:lnTo>
                <a:lnTo>
                  <a:pt x="32" y="527"/>
                </a:lnTo>
                <a:lnTo>
                  <a:pt x="34" y="527"/>
                </a:lnTo>
                <a:lnTo>
                  <a:pt x="36" y="527"/>
                </a:lnTo>
                <a:lnTo>
                  <a:pt x="37" y="524"/>
                </a:lnTo>
                <a:lnTo>
                  <a:pt x="37" y="521"/>
                </a:lnTo>
                <a:lnTo>
                  <a:pt x="36" y="520"/>
                </a:lnTo>
                <a:lnTo>
                  <a:pt x="35" y="519"/>
                </a:lnTo>
                <a:lnTo>
                  <a:pt x="35" y="519"/>
                </a:lnTo>
                <a:lnTo>
                  <a:pt x="26" y="516"/>
                </a:lnTo>
                <a:lnTo>
                  <a:pt x="26" y="516"/>
                </a:lnTo>
                <a:lnTo>
                  <a:pt x="26" y="487"/>
                </a:lnTo>
                <a:lnTo>
                  <a:pt x="26" y="487"/>
                </a:lnTo>
                <a:lnTo>
                  <a:pt x="34" y="490"/>
                </a:lnTo>
                <a:lnTo>
                  <a:pt x="34" y="490"/>
                </a:lnTo>
                <a:lnTo>
                  <a:pt x="36" y="491"/>
                </a:lnTo>
                <a:lnTo>
                  <a:pt x="37" y="490"/>
                </a:lnTo>
                <a:lnTo>
                  <a:pt x="39" y="489"/>
                </a:lnTo>
                <a:lnTo>
                  <a:pt x="39" y="488"/>
                </a:lnTo>
                <a:lnTo>
                  <a:pt x="39" y="484"/>
                </a:lnTo>
                <a:lnTo>
                  <a:pt x="38" y="483"/>
                </a:lnTo>
                <a:lnTo>
                  <a:pt x="36" y="482"/>
                </a:lnTo>
                <a:lnTo>
                  <a:pt x="36" y="482"/>
                </a:lnTo>
                <a:lnTo>
                  <a:pt x="26" y="478"/>
                </a:lnTo>
                <a:lnTo>
                  <a:pt x="26" y="478"/>
                </a:lnTo>
                <a:lnTo>
                  <a:pt x="26" y="454"/>
                </a:lnTo>
                <a:lnTo>
                  <a:pt x="26" y="454"/>
                </a:lnTo>
                <a:lnTo>
                  <a:pt x="29" y="456"/>
                </a:lnTo>
                <a:lnTo>
                  <a:pt x="32" y="458"/>
                </a:lnTo>
                <a:lnTo>
                  <a:pt x="32" y="458"/>
                </a:lnTo>
                <a:lnTo>
                  <a:pt x="33" y="460"/>
                </a:lnTo>
                <a:lnTo>
                  <a:pt x="35" y="460"/>
                </a:lnTo>
                <a:lnTo>
                  <a:pt x="38" y="460"/>
                </a:lnTo>
                <a:lnTo>
                  <a:pt x="39" y="459"/>
                </a:lnTo>
                <a:lnTo>
                  <a:pt x="40" y="457"/>
                </a:lnTo>
                <a:lnTo>
                  <a:pt x="40" y="456"/>
                </a:lnTo>
                <a:lnTo>
                  <a:pt x="39" y="454"/>
                </a:lnTo>
                <a:lnTo>
                  <a:pt x="39" y="454"/>
                </a:lnTo>
                <a:lnTo>
                  <a:pt x="36" y="450"/>
                </a:lnTo>
                <a:lnTo>
                  <a:pt x="33" y="447"/>
                </a:lnTo>
                <a:lnTo>
                  <a:pt x="30" y="446"/>
                </a:lnTo>
                <a:lnTo>
                  <a:pt x="26" y="444"/>
                </a:lnTo>
                <a:lnTo>
                  <a:pt x="26" y="444"/>
                </a:lnTo>
                <a:lnTo>
                  <a:pt x="26" y="424"/>
                </a:lnTo>
                <a:lnTo>
                  <a:pt x="26" y="424"/>
                </a:lnTo>
                <a:lnTo>
                  <a:pt x="32" y="427"/>
                </a:lnTo>
                <a:lnTo>
                  <a:pt x="32" y="427"/>
                </a:lnTo>
                <a:lnTo>
                  <a:pt x="34" y="428"/>
                </a:lnTo>
                <a:lnTo>
                  <a:pt x="35" y="428"/>
                </a:lnTo>
                <a:lnTo>
                  <a:pt x="37" y="427"/>
                </a:lnTo>
                <a:lnTo>
                  <a:pt x="38" y="426"/>
                </a:lnTo>
                <a:lnTo>
                  <a:pt x="38" y="423"/>
                </a:lnTo>
                <a:lnTo>
                  <a:pt x="38" y="421"/>
                </a:lnTo>
                <a:lnTo>
                  <a:pt x="37" y="420"/>
                </a:lnTo>
                <a:lnTo>
                  <a:pt x="37" y="420"/>
                </a:lnTo>
                <a:lnTo>
                  <a:pt x="32" y="417"/>
                </a:lnTo>
                <a:lnTo>
                  <a:pt x="26" y="414"/>
                </a:lnTo>
                <a:lnTo>
                  <a:pt x="26" y="414"/>
                </a:lnTo>
                <a:lnTo>
                  <a:pt x="26" y="394"/>
                </a:lnTo>
                <a:lnTo>
                  <a:pt x="26" y="394"/>
                </a:lnTo>
                <a:lnTo>
                  <a:pt x="31" y="397"/>
                </a:lnTo>
                <a:lnTo>
                  <a:pt x="31" y="397"/>
                </a:lnTo>
                <a:lnTo>
                  <a:pt x="33" y="398"/>
                </a:lnTo>
                <a:lnTo>
                  <a:pt x="34" y="398"/>
                </a:lnTo>
                <a:lnTo>
                  <a:pt x="36" y="397"/>
                </a:lnTo>
                <a:lnTo>
                  <a:pt x="37" y="396"/>
                </a:lnTo>
                <a:lnTo>
                  <a:pt x="37" y="392"/>
                </a:lnTo>
                <a:lnTo>
                  <a:pt x="37" y="391"/>
                </a:lnTo>
                <a:lnTo>
                  <a:pt x="36" y="390"/>
                </a:lnTo>
                <a:lnTo>
                  <a:pt x="36" y="390"/>
                </a:lnTo>
                <a:lnTo>
                  <a:pt x="31" y="387"/>
                </a:lnTo>
                <a:lnTo>
                  <a:pt x="26" y="385"/>
                </a:lnTo>
                <a:lnTo>
                  <a:pt x="26" y="385"/>
                </a:lnTo>
                <a:lnTo>
                  <a:pt x="26" y="364"/>
                </a:lnTo>
                <a:lnTo>
                  <a:pt x="26" y="364"/>
                </a:lnTo>
                <a:lnTo>
                  <a:pt x="33" y="367"/>
                </a:lnTo>
                <a:lnTo>
                  <a:pt x="33" y="367"/>
                </a:lnTo>
                <a:lnTo>
                  <a:pt x="35" y="368"/>
                </a:lnTo>
                <a:lnTo>
                  <a:pt x="37" y="367"/>
                </a:lnTo>
                <a:lnTo>
                  <a:pt x="38" y="366"/>
                </a:lnTo>
                <a:lnTo>
                  <a:pt x="38" y="365"/>
                </a:lnTo>
                <a:lnTo>
                  <a:pt x="38" y="361"/>
                </a:lnTo>
                <a:lnTo>
                  <a:pt x="37" y="360"/>
                </a:lnTo>
                <a:lnTo>
                  <a:pt x="35" y="359"/>
                </a:lnTo>
                <a:lnTo>
                  <a:pt x="35" y="359"/>
                </a:lnTo>
                <a:lnTo>
                  <a:pt x="26" y="355"/>
                </a:lnTo>
                <a:lnTo>
                  <a:pt x="26" y="355"/>
                </a:lnTo>
                <a:lnTo>
                  <a:pt x="26" y="337"/>
                </a:lnTo>
                <a:lnTo>
                  <a:pt x="26" y="337"/>
                </a:lnTo>
                <a:lnTo>
                  <a:pt x="31" y="339"/>
                </a:lnTo>
                <a:lnTo>
                  <a:pt x="31" y="339"/>
                </a:lnTo>
                <a:lnTo>
                  <a:pt x="33" y="340"/>
                </a:lnTo>
                <a:lnTo>
                  <a:pt x="35" y="339"/>
                </a:lnTo>
                <a:lnTo>
                  <a:pt x="36" y="337"/>
                </a:lnTo>
                <a:lnTo>
                  <a:pt x="36" y="333"/>
                </a:lnTo>
                <a:lnTo>
                  <a:pt x="35" y="332"/>
                </a:lnTo>
                <a:lnTo>
                  <a:pt x="34" y="331"/>
                </a:lnTo>
                <a:lnTo>
                  <a:pt x="34" y="331"/>
                </a:lnTo>
                <a:lnTo>
                  <a:pt x="26" y="328"/>
                </a:lnTo>
                <a:lnTo>
                  <a:pt x="26" y="328"/>
                </a:lnTo>
                <a:lnTo>
                  <a:pt x="26" y="305"/>
                </a:lnTo>
                <a:lnTo>
                  <a:pt x="26" y="305"/>
                </a:lnTo>
                <a:lnTo>
                  <a:pt x="32" y="307"/>
                </a:lnTo>
                <a:lnTo>
                  <a:pt x="32" y="307"/>
                </a:lnTo>
                <a:lnTo>
                  <a:pt x="34" y="308"/>
                </a:lnTo>
                <a:lnTo>
                  <a:pt x="36" y="307"/>
                </a:lnTo>
                <a:lnTo>
                  <a:pt x="37" y="306"/>
                </a:lnTo>
                <a:lnTo>
                  <a:pt x="37" y="305"/>
                </a:lnTo>
                <a:lnTo>
                  <a:pt x="37" y="301"/>
                </a:lnTo>
                <a:lnTo>
                  <a:pt x="36" y="300"/>
                </a:lnTo>
                <a:lnTo>
                  <a:pt x="35" y="299"/>
                </a:lnTo>
                <a:lnTo>
                  <a:pt x="35" y="299"/>
                </a:lnTo>
                <a:lnTo>
                  <a:pt x="26" y="297"/>
                </a:lnTo>
                <a:lnTo>
                  <a:pt x="26" y="297"/>
                </a:lnTo>
                <a:lnTo>
                  <a:pt x="26" y="276"/>
                </a:lnTo>
                <a:lnTo>
                  <a:pt x="26" y="276"/>
                </a:lnTo>
                <a:lnTo>
                  <a:pt x="30" y="277"/>
                </a:lnTo>
                <a:lnTo>
                  <a:pt x="30" y="277"/>
                </a:lnTo>
                <a:lnTo>
                  <a:pt x="32" y="278"/>
                </a:lnTo>
                <a:lnTo>
                  <a:pt x="34" y="277"/>
                </a:lnTo>
                <a:lnTo>
                  <a:pt x="35" y="275"/>
                </a:lnTo>
                <a:lnTo>
                  <a:pt x="35" y="271"/>
                </a:lnTo>
                <a:lnTo>
                  <a:pt x="34" y="270"/>
                </a:lnTo>
                <a:lnTo>
                  <a:pt x="33" y="269"/>
                </a:lnTo>
                <a:lnTo>
                  <a:pt x="33" y="269"/>
                </a:lnTo>
                <a:lnTo>
                  <a:pt x="26" y="267"/>
                </a:lnTo>
                <a:lnTo>
                  <a:pt x="26" y="267"/>
                </a:lnTo>
                <a:lnTo>
                  <a:pt x="26" y="246"/>
                </a:lnTo>
                <a:lnTo>
                  <a:pt x="26" y="246"/>
                </a:lnTo>
                <a:lnTo>
                  <a:pt x="28" y="248"/>
                </a:lnTo>
                <a:lnTo>
                  <a:pt x="28" y="248"/>
                </a:lnTo>
                <a:lnTo>
                  <a:pt x="30" y="249"/>
                </a:lnTo>
                <a:lnTo>
                  <a:pt x="32" y="249"/>
                </a:lnTo>
                <a:lnTo>
                  <a:pt x="34" y="248"/>
                </a:lnTo>
                <a:lnTo>
                  <a:pt x="36" y="245"/>
                </a:lnTo>
                <a:lnTo>
                  <a:pt x="36" y="244"/>
                </a:lnTo>
                <a:lnTo>
                  <a:pt x="35" y="242"/>
                </a:lnTo>
                <a:lnTo>
                  <a:pt x="35" y="242"/>
                </a:lnTo>
                <a:lnTo>
                  <a:pt x="31" y="239"/>
                </a:lnTo>
                <a:lnTo>
                  <a:pt x="26" y="237"/>
                </a:lnTo>
                <a:lnTo>
                  <a:pt x="26" y="237"/>
                </a:lnTo>
                <a:lnTo>
                  <a:pt x="26" y="213"/>
                </a:lnTo>
                <a:lnTo>
                  <a:pt x="26" y="213"/>
                </a:lnTo>
                <a:lnTo>
                  <a:pt x="31" y="215"/>
                </a:lnTo>
                <a:lnTo>
                  <a:pt x="31" y="215"/>
                </a:lnTo>
                <a:lnTo>
                  <a:pt x="33" y="216"/>
                </a:lnTo>
                <a:lnTo>
                  <a:pt x="35" y="215"/>
                </a:lnTo>
                <a:lnTo>
                  <a:pt x="37" y="213"/>
                </a:lnTo>
                <a:lnTo>
                  <a:pt x="38" y="212"/>
                </a:lnTo>
                <a:lnTo>
                  <a:pt x="38" y="209"/>
                </a:lnTo>
                <a:lnTo>
                  <a:pt x="37" y="208"/>
                </a:lnTo>
                <a:lnTo>
                  <a:pt x="36" y="207"/>
                </a:lnTo>
                <a:lnTo>
                  <a:pt x="36" y="207"/>
                </a:lnTo>
                <a:lnTo>
                  <a:pt x="26" y="203"/>
                </a:lnTo>
                <a:lnTo>
                  <a:pt x="26" y="203"/>
                </a:lnTo>
                <a:lnTo>
                  <a:pt x="26" y="185"/>
                </a:lnTo>
                <a:lnTo>
                  <a:pt x="26" y="185"/>
                </a:lnTo>
                <a:lnTo>
                  <a:pt x="30" y="187"/>
                </a:lnTo>
                <a:lnTo>
                  <a:pt x="30" y="187"/>
                </a:lnTo>
                <a:lnTo>
                  <a:pt x="32" y="188"/>
                </a:lnTo>
                <a:lnTo>
                  <a:pt x="33" y="188"/>
                </a:lnTo>
                <a:lnTo>
                  <a:pt x="35" y="187"/>
                </a:lnTo>
                <a:lnTo>
                  <a:pt x="36" y="186"/>
                </a:lnTo>
                <a:lnTo>
                  <a:pt x="36" y="182"/>
                </a:lnTo>
                <a:lnTo>
                  <a:pt x="36" y="181"/>
                </a:lnTo>
                <a:lnTo>
                  <a:pt x="35" y="179"/>
                </a:lnTo>
                <a:lnTo>
                  <a:pt x="35" y="179"/>
                </a:lnTo>
                <a:lnTo>
                  <a:pt x="31" y="177"/>
                </a:lnTo>
                <a:lnTo>
                  <a:pt x="26" y="176"/>
                </a:lnTo>
                <a:lnTo>
                  <a:pt x="26" y="176"/>
                </a:lnTo>
                <a:lnTo>
                  <a:pt x="26" y="153"/>
                </a:lnTo>
                <a:lnTo>
                  <a:pt x="26" y="153"/>
                </a:lnTo>
                <a:lnTo>
                  <a:pt x="31" y="156"/>
                </a:lnTo>
                <a:lnTo>
                  <a:pt x="31" y="156"/>
                </a:lnTo>
                <a:lnTo>
                  <a:pt x="33" y="157"/>
                </a:lnTo>
                <a:lnTo>
                  <a:pt x="34" y="157"/>
                </a:lnTo>
                <a:lnTo>
                  <a:pt x="36" y="156"/>
                </a:lnTo>
                <a:lnTo>
                  <a:pt x="37" y="155"/>
                </a:lnTo>
                <a:lnTo>
                  <a:pt x="37" y="152"/>
                </a:lnTo>
                <a:lnTo>
                  <a:pt x="37" y="150"/>
                </a:lnTo>
                <a:lnTo>
                  <a:pt x="36" y="148"/>
                </a:lnTo>
                <a:lnTo>
                  <a:pt x="36" y="148"/>
                </a:lnTo>
                <a:lnTo>
                  <a:pt x="31" y="146"/>
                </a:lnTo>
                <a:lnTo>
                  <a:pt x="26" y="144"/>
                </a:lnTo>
                <a:lnTo>
                  <a:pt x="26" y="144"/>
                </a:lnTo>
                <a:lnTo>
                  <a:pt x="26" y="111"/>
                </a:lnTo>
                <a:lnTo>
                  <a:pt x="26" y="111"/>
                </a:lnTo>
                <a:lnTo>
                  <a:pt x="33" y="114"/>
                </a:lnTo>
                <a:lnTo>
                  <a:pt x="33" y="114"/>
                </a:lnTo>
                <a:lnTo>
                  <a:pt x="34" y="115"/>
                </a:lnTo>
                <a:lnTo>
                  <a:pt x="36" y="115"/>
                </a:lnTo>
                <a:lnTo>
                  <a:pt x="38" y="113"/>
                </a:lnTo>
                <a:lnTo>
                  <a:pt x="39" y="110"/>
                </a:lnTo>
                <a:lnTo>
                  <a:pt x="38" y="108"/>
                </a:lnTo>
                <a:lnTo>
                  <a:pt x="37" y="107"/>
                </a:lnTo>
                <a:lnTo>
                  <a:pt x="37" y="107"/>
                </a:lnTo>
                <a:lnTo>
                  <a:pt x="32" y="104"/>
                </a:lnTo>
                <a:lnTo>
                  <a:pt x="26" y="103"/>
                </a:lnTo>
                <a:lnTo>
                  <a:pt x="26" y="103"/>
                </a:lnTo>
                <a:lnTo>
                  <a:pt x="26" y="73"/>
                </a:lnTo>
                <a:lnTo>
                  <a:pt x="26" y="73"/>
                </a:lnTo>
                <a:lnTo>
                  <a:pt x="34" y="74"/>
                </a:lnTo>
                <a:lnTo>
                  <a:pt x="34" y="74"/>
                </a:lnTo>
                <a:lnTo>
                  <a:pt x="36" y="74"/>
                </a:lnTo>
                <a:lnTo>
                  <a:pt x="37" y="74"/>
                </a:lnTo>
                <a:lnTo>
                  <a:pt x="39" y="71"/>
                </a:lnTo>
                <a:lnTo>
                  <a:pt x="39" y="68"/>
                </a:lnTo>
                <a:lnTo>
                  <a:pt x="38" y="67"/>
                </a:lnTo>
                <a:lnTo>
                  <a:pt x="36" y="66"/>
                </a:lnTo>
                <a:lnTo>
                  <a:pt x="36" y="66"/>
                </a:lnTo>
                <a:lnTo>
                  <a:pt x="26" y="64"/>
                </a:lnTo>
                <a:lnTo>
                  <a:pt x="26" y="64"/>
                </a:lnTo>
                <a:lnTo>
                  <a:pt x="26" y="41"/>
                </a:lnTo>
                <a:lnTo>
                  <a:pt x="26" y="41"/>
                </a:lnTo>
                <a:lnTo>
                  <a:pt x="26" y="37"/>
                </a:lnTo>
                <a:lnTo>
                  <a:pt x="26" y="37"/>
                </a:lnTo>
                <a:lnTo>
                  <a:pt x="30" y="38"/>
                </a:lnTo>
                <a:lnTo>
                  <a:pt x="34" y="39"/>
                </a:lnTo>
                <a:lnTo>
                  <a:pt x="34" y="39"/>
                </a:lnTo>
                <a:lnTo>
                  <a:pt x="36" y="40"/>
                </a:lnTo>
                <a:lnTo>
                  <a:pt x="38" y="40"/>
                </a:lnTo>
                <a:lnTo>
                  <a:pt x="40" y="37"/>
                </a:lnTo>
                <a:lnTo>
                  <a:pt x="41" y="34"/>
                </a:lnTo>
                <a:lnTo>
                  <a:pt x="40" y="33"/>
                </a:lnTo>
                <a:lnTo>
                  <a:pt x="38" y="32"/>
                </a:lnTo>
                <a:lnTo>
                  <a:pt x="38" y="32"/>
                </a:lnTo>
                <a:lnTo>
                  <a:pt x="33" y="30"/>
                </a:lnTo>
                <a:lnTo>
                  <a:pt x="28" y="29"/>
                </a:lnTo>
                <a:lnTo>
                  <a:pt x="28" y="29"/>
                </a:lnTo>
                <a:lnTo>
                  <a:pt x="30" y="22"/>
                </a:lnTo>
                <a:lnTo>
                  <a:pt x="33" y="18"/>
                </a:lnTo>
                <a:lnTo>
                  <a:pt x="35" y="16"/>
                </a:lnTo>
                <a:lnTo>
                  <a:pt x="38" y="13"/>
                </a:lnTo>
                <a:lnTo>
                  <a:pt x="42" y="11"/>
                </a:lnTo>
                <a:lnTo>
                  <a:pt x="46" y="10"/>
                </a:lnTo>
                <a:lnTo>
                  <a:pt x="51" y="9"/>
                </a:lnTo>
                <a:lnTo>
                  <a:pt x="51" y="9"/>
                </a:lnTo>
                <a:lnTo>
                  <a:pt x="67" y="9"/>
                </a:lnTo>
                <a:lnTo>
                  <a:pt x="67" y="9"/>
                </a:lnTo>
                <a:lnTo>
                  <a:pt x="170" y="9"/>
                </a:lnTo>
                <a:lnTo>
                  <a:pt x="170" y="9"/>
                </a:lnTo>
                <a:lnTo>
                  <a:pt x="433" y="9"/>
                </a:lnTo>
                <a:lnTo>
                  <a:pt x="433" y="9"/>
                </a:lnTo>
                <a:lnTo>
                  <a:pt x="451" y="9"/>
                </a:lnTo>
                <a:lnTo>
                  <a:pt x="462" y="9"/>
                </a:lnTo>
                <a:lnTo>
                  <a:pt x="472" y="10"/>
                </a:lnTo>
                <a:lnTo>
                  <a:pt x="480" y="13"/>
                </a:lnTo>
                <a:lnTo>
                  <a:pt x="484" y="15"/>
                </a:lnTo>
                <a:lnTo>
                  <a:pt x="487" y="18"/>
                </a:lnTo>
                <a:lnTo>
                  <a:pt x="490" y="21"/>
                </a:lnTo>
                <a:lnTo>
                  <a:pt x="492" y="25"/>
                </a:lnTo>
                <a:lnTo>
                  <a:pt x="493" y="29"/>
                </a:lnTo>
                <a:lnTo>
                  <a:pt x="493" y="35"/>
                </a:lnTo>
                <a:lnTo>
                  <a:pt x="493" y="35"/>
                </a:lnTo>
                <a:lnTo>
                  <a:pt x="493" y="89"/>
                </a:lnTo>
                <a:lnTo>
                  <a:pt x="493" y="8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57">
            <a:extLst>
              <a:ext uri="{FF2B5EF4-FFF2-40B4-BE49-F238E27FC236}">
                <a16:creationId xmlns:a16="http://schemas.microsoft.com/office/drawing/2014/main" xmlns="" id="{BC1124CA-78B7-4CEC-A4A3-06D443501402}"/>
              </a:ext>
            </a:extLst>
          </p:cNvPr>
          <p:cNvSpPr>
            <a:spLocks noEditPoints="1"/>
          </p:cNvSpPr>
          <p:nvPr/>
        </p:nvSpPr>
        <p:spPr bwMode="auto">
          <a:xfrm>
            <a:off x="3378722" y="1529468"/>
            <a:ext cx="5434557" cy="3799065"/>
          </a:xfrm>
          <a:custGeom>
            <a:avLst/>
            <a:gdLst>
              <a:gd name="T0" fmla="*/ 74 w 358"/>
              <a:gd name="T1" fmla="*/ 230 h 250"/>
              <a:gd name="T2" fmla="*/ 60 w 358"/>
              <a:gd name="T3" fmla="*/ 228 h 250"/>
              <a:gd name="T4" fmla="*/ 43 w 358"/>
              <a:gd name="T5" fmla="*/ 231 h 250"/>
              <a:gd name="T6" fmla="*/ 40 w 358"/>
              <a:gd name="T7" fmla="*/ 232 h 250"/>
              <a:gd name="T8" fmla="*/ 1 w 358"/>
              <a:gd name="T9" fmla="*/ 78 h 250"/>
              <a:gd name="T10" fmla="*/ 0 w 358"/>
              <a:gd name="T11" fmla="*/ 74 h 250"/>
              <a:gd name="T12" fmla="*/ 12 w 358"/>
              <a:gd name="T13" fmla="*/ 79 h 250"/>
              <a:gd name="T14" fmla="*/ 36 w 358"/>
              <a:gd name="T15" fmla="*/ 64 h 250"/>
              <a:gd name="T16" fmla="*/ 47 w 358"/>
              <a:gd name="T17" fmla="*/ 35 h 250"/>
              <a:gd name="T18" fmla="*/ 46 w 358"/>
              <a:gd name="T19" fmla="*/ 28 h 250"/>
              <a:gd name="T20" fmla="*/ 50 w 358"/>
              <a:gd name="T21" fmla="*/ 26 h 250"/>
              <a:gd name="T22" fmla="*/ 51 w 358"/>
              <a:gd name="T23" fmla="*/ 30 h 250"/>
              <a:gd name="T24" fmla="*/ 62 w 358"/>
              <a:gd name="T25" fmla="*/ 26 h 250"/>
              <a:gd name="T26" fmla="*/ 86 w 358"/>
              <a:gd name="T27" fmla="*/ 22 h 250"/>
              <a:gd name="T28" fmla="*/ 155 w 358"/>
              <a:gd name="T29" fmla="*/ 14 h 250"/>
              <a:gd name="T30" fmla="*/ 275 w 358"/>
              <a:gd name="T31" fmla="*/ 1 h 250"/>
              <a:gd name="T32" fmla="*/ 277 w 358"/>
              <a:gd name="T33" fmla="*/ 2 h 250"/>
              <a:gd name="T34" fmla="*/ 304 w 358"/>
              <a:gd name="T35" fmla="*/ 30 h 250"/>
              <a:gd name="T36" fmla="*/ 317 w 358"/>
              <a:gd name="T37" fmla="*/ 28 h 250"/>
              <a:gd name="T38" fmla="*/ 319 w 358"/>
              <a:gd name="T39" fmla="*/ 29 h 250"/>
              <a:gd name="T40" fmla="*/ 358 w 358"/>
              <a:gd name="T41" fmla="*/ 134 h 250"/>
              <a:gd name="T42" fmla="*/ 358 w 358"/>
              <a:gd name="T43" fmla="*/ 135 h 250"/>
              <a:gd name="T44" fmla="*/ 348 w 358"/>
              <a:gd name="T45" fmla="*/ 155 h 250"/>
              <a:gd name="T46" fmla="*/ 339 w 358"/>
              <a:gd name="T47" fmla="*/ 176 h 250"/>
              <a:gd name="T48" fmla="*/ 343 w 358"/>
              <a:gd name="T49" fmla="*/ 186 h 250"/>
              <a:gd name="T50" fmla="*/ 342 w 358"/>
              <a:gd name="T51" fmla="*/ 190 h 250"/>
              <a:gd name="T52" fmla="*/ 134 w 358"/>
              <a:gd name="T53" fmla="*/ 238 h 250"/>
              <a:gd name="T54" fmla="*/ 98 w 358"/>
              <a:gd name="T55" fmla="*/ 249 h 250"/>
              <a:gd name="T56" fmla="*/ 95 w 358"/>
              <a:gd name="T57" fmla="*/ 249 h 250"/>
              <a:gd name="T58" fmla="*/ 75 w 358"/>
              <a:gd name="T59" fmla="*/ 226 h 250"/>
              <a:gd name="T60" fmla="*/ 97 w 358"/>
              <a:gd name="T61" fmla="*/ 245 h 250"/>
              <a:gd name="T62" fmla="*/ 133 w 358"/>
              <a:gd name="T63" fmla="*/ 234 h 250"/>
              <a:gd name="T64" fmla="*/ 207 w 358"/>
              <a:gd name="T65" fmla="*/ 215 h 250"/>
              <a:gd name="T66" fmla="*/ 338 w 358"/>
              <a:gd name="T67" fmla="*/ 186 h 250"/>
              <a:gd name="T68" fmla="*/ 335 w 358"/>
              <a:gd name="T69" fmla="*/ 176 h 250"/>
              <a:gd name="T70" fmla="*/ 345 w 358"/>
              <a:gd name="T71" fmla="*/ 153 h 250"/>
              <a:gd name="T72" fmla="*/ 354 w 358"/>
              <a:gd name="T73" fmla="*/ 135 h 250"/>
              <a:gd name="T74" fmla="*/ 354 w 358"/>
              <a:gd name="T75" fmla="*/ 135 h 250"/>
              <a:gd name="T76" fmla="*/ 317 w 358"/>
              <a:gd name="T77" fmla="*/ 33 h 250"/>
              <a:gd name="T78" fmla="*/ 304 w 358"/>
              <a:gd name="T79" fmla="*/ 34 h 250"/>
              <a:gd name="T80" fmla="*/ 274 w 358"/>
              <a:gd name="T81" fmla="*/ 5 h 250"/>
              <a:gd name="T82" fmla="*/ 63 w 358"/>
              <a:gd name="T83" fmla="*/ 29 h 250"/>
              <a:gd name="T84" fmla="*/ 54 w 358"/>
              <a:gd name="T85" fmla="*/ 32 h 250"/>
              <a:gd name="T86" fmla="*/ 51 w 358"/>
              <a:gd name="T87" fmla="*/ 30 h 250"/>
              <a:gd name="T88" fmla="*/ 51 w 358"/>
              <a:gd name="T89" fmla="*/ 35 h 250"/>
              <a:gd name="T90" fmla="*/ 12 w 358"/>
              <a:gd name="T91" fmla="*/ 83 h 250"/>
              <a:gd name="T92" fmla="*/ 5 w 358"/>
              <a:gd name="T93" fmla="*/ 82 h 250"/>
              <a:gd name="T94" fmla="*/ 44 w 358"/>
              <a:gd name="T95" fmla="*/ 227 h 250"/>
              <a:gd name="T96" fmla="*/ 60 w 358"/>
              <a:gd name="T97" fmla="*/ 224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8" h="250">
                <a:moveTo>
                  <a:pt x="95" y="249"/>
                </a:moveTo>
                <a:cubicBezTo>
                  <a:pt x="87" y="236"/>
                  <a:pt x="88" y="233"/>
                  <a:pt x="74" y="230"/>
                </a:cubicBezTo>
                <a:cubicBezTo>
                  <a:pt x="74" y="230"/>
                  <a:pt x="74" y="230"/>
                  <a:pt x="74" y="230"/>
                </a:cubicBezTo>
                <a:cubicBezTo>
                  <a:pt x="69" y="228"/>
                  <a:pt x="65" y="228"/>
                  <a:pt x="60" y="228"/>
                </a:cubicBezTo>
                <a:cubicBezTo>
                  <a:pt x="60" y="228"/>
                  <a:pt x="60" y="228"/>
                  <a:pt x="60" y="228"/>
                </a:cubicBezTo>
                <a:cubicBezTo>
                  <a:pt x="55" y="228"/>
                  <a:pt x="50" y="229"/>
                  <a:pt x="43" y="231"/>
                </a:cubicBezTo>
                <a:cubicBezTo>
                  <a:pt x="43" y="231"/>
                  <a:pt x="43" y="231"/>
                  <a:pt x="43" y="231"/>
                </a:cubicBezTo>
                <a:cubicBezTo>
                  <a:pt x="40" y="232"/>
                  <a:pt x="40" y="232"/>
                  <a:pt x="40" y="232"/>
                </a:cubicBezTo>
                <a:cubicBezTo>
                  <a:pt x="40" y="230"/>
                  <a:pt x="40" y="230"/>
                  <a:pt x="40" y="230"/>
                </a:cubicBezTo>
                <a:cubicBezTo>
                  <a:pt x="37" y="212"/>
                  <a:pt x="3" y="96"/>
                  <a:pt x="1" y="78"/>
                </a:cubicBezTo>
                <a:cubicBezTo>
                  <a:pt x="1" y="78"/>
                  <a:pt x="1" y="78"/>
                  <a:pt x="1" y="78"/>
                </a:cubicBezTo>
                <a:cubicBezTo>
                  <a:pt x="0" y="74"/>
                  <a:pt x="0" y="74"/>
                  <a:pt x="0" y="74"/>
                </a:cubicBezTo>
                <a:cubicBezTo>
                  <a:pt x="4" y="76"/>
                  <a:pt x="4" y="76"/>
                  <a:pt x="4" y="76"/>
                </a:cubicBezTo>
                <a:cubicBezTo>
                  <a:pt x="7" y="78"/>
                  <a:pt x="9" y="79"/>
                  <a:pt x="12" y="79"/>
                </a:cubicBezTo>
                <a:cubicBezTo>
                  <a:pt x="12" y="79"/>
                  <a:pt x="12" y="79"/>
                  <a:pt x="12" y="79"/>
                </a:cubicBezTo>
                <a:cubicBezTo>
                  <a:pt x="20" y="79"/>
                  <a:pt x="29" y="73"/>
                  <a:pt x="36" y="64"/>
                </a:cubicBezTo>
                <a:cubicBezTo>
                  <a:pt x="36" y="64"/>
                  <a:pt x="36" y="64"/>
                  <a:pt x="36" y="64"/>
                </a:cubicBezTo>
                <a:cubicBezTo>
                  <a:pt x="43" y="55"/>
                  <a:pt x="47" y="43"/>
                  <a:pt x="47" y="35"/>
                </a:cubicBezTo>
                <a:cubicBezTo>
                  <a:pt x="47" y="35"/>
                  <a:pt x="47" y="35"/>
                  <a:pt x="47" y="35"/>
                </a:cubicBezTo>
                <a:cubicBezTo>
                  <a:pt x="47" y="32"/>
                  <a:pt x="47" y="30"/>
                  <a:pt x="46" y="28"/>
                </a:cubicBezTo>
                <a:cubicBezTo>
                  <a:pt x="46" y="28"/>
                  <a:pt x="46" y="28"/>
                  <a:pt x="46" y="28"/>
                </a:cubicBezTo>
                <a:cubicBezTo>
                  <a:pt x="50" y="26"/>
                  <a:pt x="50" y="26"/>
                  <a:pt x="50" y="26"/>
                </a:cubicBezTo>
                <a:cubicBezTo>
                  <a:pt x="50" y="28"/>
                  <a:pt x="50" y="29"/>
                  <a:pt x="51" y="30"/>
                </a:cubicBezTo>
                <a:cubicBezTo>
                  <a:pt x="51" y="30"/>
                  <a:pt x="51" y="30"/>
                  <a:pt x="51" y="30"/>
                </a:cubicBezTo>
                <a:cubicBezTo>
                  <a:pt x="53" y="28"/>
                  <a:pt x="56" y="27"/>
                  <a:pt x="62" y="26"/>
                </a:cubicBezTo>
                <a:cubicBezTo>
                  <a:pt x="62" y="26"/>
                  <a:pt x="62" y="26"/>
                  <a:pt x="62" y="26"/>
                </a:cubicBezTo>
                <a:cubicBezTo>
                  <a:pt x="68" y="24"/>
                  <a:pt x="76" y="23"/>
                  <a:pt x="86" y="22"/>
                </a:cubicBezTo>
                <a:cubicBezTo>
                  <a:pt x="86" y="22"/>
                  <a:pt x="86" y="22"/>
                  <a:pt x="86" y="22"/>
                </a:cubicBezTo>
                <a:cubicBezTo>
                  <a:pt x="105" y="19"/>
                  <a:pt x="129" y="17"/>
                  <a:pt x="155" y="14"/>
                </a:cubicBezTo>
                <a:cubicBezTo>
                  <a:pt x="155" y="14"/>
                  <a:pt x="155" y="14"/>
                  <a:pt x="155" y="14"/>
                </a:cubicBezTo>
                <a:cubicBezTo>
                  <a:pt x="205" y="9"/>
                  <a:pt x="259" y="5"/>
                  <a:pt x="275" y="1"/>
                </a:cubicBezTo>
                <a:cubicBezTo>
                  <a:pt x="275" y="1"/>
                  <a:pt x="275" y="1"/>
                  <a:pt x="275" y="1"/>
                </a:cubicBezTo>
                <a:cubicBezTo>
                  <a:pt x="277" y="0"/>
                  <a:pt x="277" y="0"/>
                  <a:pt x="277" y="0"/>
                </a:cubicBezTo>
                <a:cubicBezTo>
                  <a:pt x="277" y="2"/>
                  <a:pt x="277" y="2"/>
                  <a:pt x="277" y="2"/>
                </a:cubicBezTo>
                <a:cubicBezTo>
                  <a:pt x="280" y="22"/>
                  <a:pt x="289" y="30"/>
                  <a:pt x="304" y="30"/>
                </a:cubicBezTo>
                <a:cubicBezTo>
                  <a:pt x="304" y="30"/>
                  <a:pt x="304" y="30"/>
                  <a:pt x="304" y="30"/>
                </a:cubicBezTo>
                <a:cubicBezTo>
                  <a:pt x="308" y="30"/>
                  <a:pt x="312" y="30"/>
                  <a:pt x="317" y="28"/>
                </a:cubicBezTo>
                <a:cubicBezTo>
                  <a:pt x="317" y="28"/>
                  <a:pt x="317" y="28"/>
                  <a:pt x="317" y="28"/>
                </a:cubicBezTo>
                <a:cubicBezTo>
                  <a:pt x="318" y="28"/>
                  <a:pt x="318" y="28"/>
                  <a:pt x="318" y="28"/>
                </a:cubicBezTo>
                <a:cubicBezTo>
                  <a:pt x="319" y="29"/>
                  <a:pt x="319" y="29"/>
                  <a:pt x="319" y="29"/>
                </a:cubicBezTo>
                <a:cubicBezTo>
                  <a:pt x="335" y="54"/>
                  <a:pt x="357" y="130"/>
                  <a:pt x="358" y="134"/>
                </a:cubicBezTo>
                <a:cubicBezTo>
                  <a:pt x="358" y="134"/>
                  <a:pt x="358" y="134"/>
                  <a:pt x="358" y="134"/>
                </a:cubicBezTo>
                <a:cubicBezTo>
                  <a:pt x="358" y="135"/>
                  <a:pt x="358" y="135"/>
                  <a:pt x="358" y="135"/>
                </a:cubicBezTo>
                <a:cubicBezTo>
                  <a:pt x="358" y="135"/>
                  <a:pt x="358" y="135"/>
                  <a:pt x="358" y="135"/>
                </a:cubicBezTo>
                <a:cubicBezTo>
                  <a:pt x="357" y="141"/>
                  <a:pt x="350" y="150"/>
                  <a:pt x="348" y="155"/>
                </a:cubicBezTo>
                <a:cubicBezTo>
                  <a:pt x="348" y="155"/>
                  <a:pt x="348" y="155"/>
                  <a:pt x="348" y="155"/>
                </a:cubicBezTo>
                <a:cubicBezTo>
                  <a:pt x="344" y="164"/>
                  <a:pt x="339" y="170"/>
                  <a:pt x="339" y="176"/>
                </a:cubicBezTo>
                <a:cubicBezTo>
                  <a:pt x="339" y="176"/>
                  <a:pt x="339" y="176"/>
                  <a:pt x="339" y="176"/>
                </a:cubicBezTo>
                <a:cubicBezTo>
                  <a:pt x="339" y="179"/>
                  <a:pt x="340" y="182"/>
                  <a:pt x="343" y="186"/>
                </a:cubicBezTo>
                <a:cubicBezTo>
                  <a:pt x="343" y="186"/>
                  <a:pt x="343" y="186"/>
                  <a:pt x="343" y="186"/>
                </a:cubicBezTo>
                <a:cubicBezTo>
                  <a:pt x="345" y="189"/>
                  <a:pt x="345" y="189"/>
                  <a:pt x="345" y="189"/>
                </a:cubicBezTo>
                <a:cubicBezTo>
                  <a:pt x="342" y="190"/>
                  <a:pt x="342" y="190"/>
                  <a:pt x="342" y="190"/>
                </a:cubicBezTo>
                <a:cubicBezTo>
                  <a:pt x="309" y="194"/>
                  <a:pt x="194" y="221"/>
                  <a:pt x="134" y="238"/>
                </a:cubicBezTo>
                <a:cubicBezTo>
                  <a:pt x="134" y="238"/>
                  <a:pt x="134" y="238"/>
                  <a:pt x="134" y="238"/>
                </a:cubicBezTo>
                <a:cubicBezTo>
                  <a:pt x="114" y="243"/>
                  <a:pt x="100" y="248"/>
                  <a:pt x="98" y="249"/>
                </a:cubicBezTo>
                <a:cubicBezTo>
                  <a:pt x="98" y="249"/>
                  <a:pt x="98" y="249"/>
                  <a:pt x="98" y="249"/>
                </a:cubicBezTo>
                <a:cubicBezTo>
                  <a:pt x="96" y="250"/>
                  <a:pt x="96" y="250"/>
                  <a:pt x="96" y="250"/>
                </a:cubicBezTo>
                <a:cubicBezTo>
                  <a:pt x="95" y="249"/>
                  <a:pt x="95" y="249"/>
                  <a:pt x="95" y="249"/>
                </a:cubicBezTo>
                <a:close/>
                <a:moveTo>
                  <a:pt x="60" y="224"/>
                </a:moveTo>
                <a:cubicBezTo>
                  <a:pt x="65" y="224"/>
                  <a:pt x="70" y="224"/>
                  <a:pt x="75" y="226"/>
                </a:cubicBezTo>
                <a:cubicBezTo>
                  <a:pt x="75" y="226"/>
                  <a:pt x="75" y="226"/>
                  <a:pt x="75" y="226"/>
                </a:cubicBezTo>
                <a:cubicBezTo>
                  <a:pt x="90" y="229"/>
                  <a:pt x="91" y="234"/>
                  <a:pt x="97" y="245"/>
                </a:cubicBezTo>
                <a:cubicBezTo>
                  <a:pt x="97" y="245"/>
                  <a:pt x="97" y="245"/>
                  <a:pt x="97" y="245"/>
                </a:cubicBezTo>
                <a:cubicBezTo>
                  <a:pt x="103" y="243"/>
                  <a:pt x="116" y="239"/>
                  <a:pt x="133" y="234"/>
                </a:cubicBezTo>
                <a:cubicBezTo>
                  <a:pt x="133" y="234"/>
                  <a:pt x="133" y="234"/>
                  <a:pt x="133" y="234"/>
                </a:cubicBezTo>
                <a:cubicBezTo>
                  <a:pt x="153" y="229"/>
                  <a:pt x="179" y="222"/>
                  <a:pt x="207" y="215"/>
                </a:cubicBezTo>
                <a:cubicBezTo>
                  <a:pt x="207" y="215"/>
                  <a:pt x="207" y="215"/>
                  <a:pt x="207" y="215"/>
                </a:cubicBezTo>
                <a:cubicBezTo>
                  <a:pt x="258" y="203"/>
                  <a:pt x="314" y="190"/>
                  <a:pt x="338" y="186"/>
                </a:cubicBezTo>
                <a:cubicBezTo>
                  <a:pt x="338" y="186"/>
                  <a:pt x="338" y="186"/>
                  <a:pt x="338" y="186"/>
                </a:cubicBezTo>
                <a:cubicBezTo>
                  <a:pt x="336" y="183"/>
                  <a:pt x="335" y="179"/>
                  <a:pt x="335" y="176"/>
                </a:cubicBezTo>
                <a:cubicBezTo>
                  <a:pt x="335" y="176"/>
                  <a:pt x="335" y="176"/>
                  <a:pt x="335" y="176"/>
                </a:cubicBezTo>
                <a:cubicBezTo>
                  <a:pt x="335" y="168"/>
                  <a:pt x="340" y="162"/>
                  <a:pt x="345" y="153"/>
                </a:cubicBezTo>
                <a:cubicBezTo>
                  <a:pt x="345" y="153"/>
                  <a:pt x="345" y="153"/>
                  <a:pt x="345" y="153"/>
                </a:cubicBezTo>
                <a:cubicBezTo>
                  <a:pt x="347" y="148"/>
                  <a:pt x="354" y="139"/>
                  <a:pt x="354" y="135"/>
                </a:cubicBezTo>
                <a:cubicBezTo>
                  <a:pt x="354" y="135"/>
                  <a:pt x="354" y="135"/>
                  <a:pt x="354" y="135"/>
                </a:cubicBezTo>
                <a:cubicBezTo>
                  <a:pt x="354" y="135"/>
                  <a:pt x="354" y="135"/>
                  <a:pt x="354" y="135"/>
                </a:cubicBezTo>
                <a:cubicBezTo>
                  <a:pt x="354" y="135"/>
                  <a:pt x="354" y="135"/>
                  <a:pt x="354" y="135"/>
                </a:cubicBezTo>
                <a:cubicBezTo>
                  <a:pt x="354" y="132"/>
                  <a:pt x="331" y="57"/>
                  <a:pt x="317" y="33"/>
                </a:cubicBezTo>
                <a:cubicBezTo>
                  <a:pt x="317" y="33"/>
                  <a:pt x="317" y="33"/>
                  <a:pt x="317" y="33"/>
                </a:cubicBezTo>
                <a:cubicBezTo>
                  <a:pt x="312" y="34"/>
                  <a:pt x="308" y="34"/>
                  <a:pt x="304" y="34"/>
                </a:cubicBezTo>
                <a:cubicBezTo>
                  <a:pt x="304" y="34"/>
                  <a:pt x="304" y="34"/>
                  <a:pt x="304" y="34"/>
                </a:cubicBezTo>
                <a:cubicBezTo>
                  <a:pt x="288" y="35"/>
                  <a:pt x="276" y="24"/>
                  <a:pt x="274" y="5"/>
                </a:cubicBezTo>
                <a:cubicBezTo>
                  <a:pt x="274" y="5"/>
                  <a:pt x="274" y="5"/>
                  <a:pt x="274" y="5"/>
                </a:cubicBezTo>
                <a:cubicBezTo>
                  <a:pt x="241" y="12"/>
                  <a:pt x="103" y="21"/>
                  <a:pt x="63" y="29"/>
                </a:cubicBezTo>
                <a:cubicBezTo>
                  <a:pt x="63" y="29"/>
                  <a:pt x="63" y="29"/>
                  <a:pt x="63" y="29"/>
                </a:cubicBezTo>
                <a:cubicBezTo>
                  <a:pt x="57" y="31"/>
                  <a:pt x="54" y="32"/>
                  <a:pt x="54" y="32"/>
                </a:cubicBezTo>
                <a:cubicBezTo>
                  <a:pt x="54" y="32"/>
                  <a:pt x="54" y="32"/>
                  <a:pt x="54" y="32"/>
                </a:cubicBezTo>
                <a:cubicBezTo>
                  <a:pt x="51" y="30"/>
                  <a:pt x="51" y="30"/>
                  <a:pt x="51" y="30"/>
                </a:cubicBezTo>
                <a:cubicBezTo>
                  <a:pt x="51" y="32"/>
                  <a:pt x="51" y="33"/>
                  <a:pt x="51" y="35"/>
                </a:cubicBezTo>
                <a:cubicBezTo>
                  <a:pt x="51" y="35"/>
                  <a:pt x="51" y="35"/>
                  <a:pt x="51" y="35"/>
                </a:cubicBezTo>
                <a:cubicBezTo>
                  <a:pt x="51" y="54"/>
                  <a:pt x="32" y="83"/>
                  <a:pt x="12" y="83"/>
                </a:cubicBezTo>
                <a:cubicBezTo>
                  <a:pt x="12" y="83"/>
                  <a:pt x="12" y="83"/>
                  <a:pt x="12" y="83"/>
                </a:cubicBezTo>
                <a:cubicBezTo>
                  <a:pt x="10" y="83"/>
                  <a:pt x="8" y="83"/>
                  <a:pt x="5" y="82"/>
                </a:cubicBezTo>
                <a:cubicBezTo>
                  <a:pt x="5" y="82"/>
                  <a:pt x="5" y="82"/>
                  <a:pt x="5" y="82"/>
                </a:cubicBezTo>
                <a:cubicBezTo>
                  <a:pt x="10" y="106"/>
                  <a:pt x="39" y="204"/>
                  <a:pt x="44" y="227"/>
                </a:cubicBezTo>
                <a:cubicBezTo>
                  <a:pt x="44" y="227"/>
                  <a:pt x="44" y="227"/>
                  <a:pt x="44" y="227"/>
                </a:cubicBezTo>
                <a:cubicBezTo>
                  <a:pt x="50" y="225"/>
                  <a:pt x="55" y="224"/>
                  <a:pt x="60" y="224"/>
                </a:cubicBezTo>
                <a:cubicBezTo>
                  <a:pt x="60" y="224"/>
                  <a:pt x="60" y="224"/>
                  <a:pt x="60" y="224"/>
                </a:cubicBezTo>
                <a:cubicBezTo>
                  <a:pt x="60" y="224"/>
                  <a:pt x="60" y="224"/>
                  <a:pt x="60" y="22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文本框 5">
            <a:extLst>
              <a:ext uri="{FF2B5EF4-FFF2-40B4-BE49-F238E27FC236}">
                <a16:creationId xmlns:a16="http://schemas.microsoft.com/office/drawing/2014/main" xmlns="" id="{E7E83C82-D24F-4571-B4D6-AE433F33A44A}"/>
              </a:ext>
            </a:extLst>
          </p:cNvPr>
          <p:cNvSpPr txBox="1"/>
          <p:nvPr/>
        </p:nvSpPr>
        <p:spPr>
          <a:xfrm rot="-600000">
            <a:off x="3857692" y="2612390"/>
            <a:ext cx="4318847" cy="1200329"/>
          </a:xfrm>
          <a:prstGeom prst="rect">
            <a:avLst/>
          </a:prstGeom>
          <a:noFill/>
        </p:spPr>
        <p:txBody>
          <a:bodyPr wrap="square" rtlCol="0">
            <a:spAutoFit/>
          </a:bodyPr>
          <a:lstStyle/>
          <a:p>
            <a:pPr algn="ctr"/>
            <a:r>
              <a:rPr lang="zh-TW" altLang="en-US" sz="7200" b="1" dirty="0">
                <a:ln w="9525">
                  <a:solidFill>
                    <a:schemeClr val="bg1"/>
                  </a:solidFill>
                  <a:prstDash val="solid"/>
                </a:ln>
                <a:effectLst>
                  <a:outerShdw blurRad="12700" dist="38100" dir="2700000" algn="tl" rotWithShape="0">
                    <a:schemeClr val="bg1">
                      <a:lumMod val="50000"/>
                    </a:schemeClr>
                  </a:outerShdw>
                </a:effectLst>
                <a:latin typeface="華康平劇體W7" panose="040B0709000000000000" pitchFamily="81" charset="-120"/>
                <a:ea typeface="華康平劇體W7" panose="040B0709000000000000" pitchFamily="81" charset="-120"/>
              </a:rPr>
              <a:t>升學管道</a:t>
            </a:r>
            <a:endParaRPr lang="zh-CN" altLang="en-US" sz="7200" b="1" dirty="0">
              <a:ln w="9525">
                <a:solidFill>
                  <a:schemeClr val="bg1"/>
                </a:solidFill>
                <a:prstDash val="solid"/>
              </a:ln>
              <a:effectLst>
                <a:outerShdw blurRad="12700" dist="38100" dir="2700000" algn="tl" rotWithShape="0">
                  <a:schemeClr val="bg1">
                    <a:lumMod val="50000"/>
                  </a:schemeClr>
                </a:outerShdw>
              </a:effectLst>
              <a:latin typeface="華康平劇體W7" panose="040B0709000000000000" pitchFamily="81" charset="-120"/>
              <a:ea typeface="華康平劇體W7" panose="040B0709000000000000" pitchFamily="81" charset="-120"/>
            </a:endParaRPr>
          </a:p>
        </p:txBody>
      </p:sp>
      <p:sp>
        <p:nvSpPr>
          <p:cNvPr id="19" name="Freeform 2543">
            <a:extLst>
              <a:ext uri="{FF2B5EF4-FFF2-40B4-BE49-F238E27FC236}">
                <a16:creationId xmlns:a16="http://schemas.microsoft.com/office/drawing/2014/main" xmlns="" id="{829157AE-B494-41C0-874E-1D72E65AEA3C}"/>
              </a:ext>
            </a:extLst>
          </p:cNvPr>
          <p:cNvSpPr>
            <a:spLocks noEditPoints="1"/>
          </p:cNvSpPr>
          <p:nvPr/>
        </p:nvSpPr>
        <p:spPr bwMode="auto">
          <a:xfrm>
            <a:off x="9109611" y="3826853"/>
            <a:ext cx="1065213" cy="1328738"/>
          </a:xfrm>
          <a:custGeom>
            <a:avLst/>
            <a:gdLst/>
            <a:ahLst/>
            <a:cxnLst>
              <a:cxn ang="0">
                <a:pos x="185" y="658"/>
              </a:cxn>
              <a:cxn ang="0">
                <a:pos x="405" y="654"/>
              </a:cxn>
              <a:cxn ang="0">
                <a:pos x="516" y="284"/>
              </a:cxn>
              <a:cxn ang="0">
                <a:pos x="554" y="302"/>
              </a:cxn>
              <a:cxn ang="0">
                <a:pos x="552" y="278"/>
              </a:cxn>
              <a:cxn ang="0">
                <a:pos x="359" y="303"/>
              </a:cxn>
              <a:cxn ang="0">
                <a:pos x="324" y="320"/>
              </a:cxn>
              <a:cxn ang="0">
                <a:pos x="358" y="358"/>
              </a:cxn>
              <a:cxn ang="0">
                <a:pos x="323" y="419"/>
              </a:cxn>
              <a:cxn ang="0">
                <a:pos x="455" y="397"/>
              </a:cxn>
              <a:cxn ang="0">
                <a:pos x="356" y="480"/>
              </a:cxn>
              <a:cxn ang="0">
                <a:pos x="364" y="501"/>
              </a:cxn>
              <a:cxn ang="0">
                <a:pos x="448" y="445"/>
              </a:cxn>
              <a:cxn ang="0">
                <a:pos x="291" y="455"/>
              </a:cxn>
              <a:cxn ang="0">
                <a:pos x="305" y="414"/>
              </a:cxn>
              <a:cxn ang="0">
                <a:pos x="490" y="328"/>
              </a:cxn>
              <a:cxn ang="0">
                <a:pos x="319" y="335"/>
              </a:cxn>
              <a:cxn ang="0">
                <a:pos x="443" y="263"/>
              </a:cxn>
              <a:cxn ang="0">
                <a:pos x="594" y="231"/>
              </a:cxn>
              <a:cxn ang="0">
                <a:pos x="597" y="295"/>
              </a:cxn>
              <a:cxn ang="0">
                <a:pos x="598" y="285"/>
              </a:cxn>
              <a:cxn ang="0">
                <a:pos x="593" y="251"/>
              </a:cxn>
              <a:cxn ang="0">
                <a:pos x="311" y="167"/>
              </a:cxn>
              <a:cxn ang="0">
                <a:pos x="330" y="127"/>
              </a:cxn>
              <a:cxn ang="0">
                <a:pos x="402" y="159"/>
              </a:cxn>
              <a:cxn ang="0">
                <a:pos x="513" y="112"/>
              </a:cxn>
              <a:cxn ang="0">
                <a:pos x="497" y="175"/>
              </a:cxn>
              <a:cxn ang="0">
                <a:pos x="510" y="200"/>
              </a:cxn>
              <a:cxn ang="0">
                <a:pos x="453" y="200"/>
              </a:cxn>
              <a:cxn ang="0">
                <a:pos x="322" y="201"/>
              </a:cxn>
              <a:cxn ang="0">
                <a:pos x="227" y="215"/>
              </a:cxn>
              <a:cxn ang="0">
                <a:pos x="302" y="233"/>
              </a:cxn>
              <a:cxn ang="0">
                <a:pos x="523" y="203"/>
              </a:cxn>
              <a:cxn ang="0">
                <a:pos x="555" y="141"/>
              </a:cxn>
              <a:cxn ang="0">
                <a:pos x="487" y="98"/>
              </a:cxn>
              <a:cxn ang="0">
                <a:pos x="453" y="72"/>
              </a:cxn>
              <a:cxn ang="0">
                <a:pos x="394" y="75"/>
              </a:cxn>
              <a:cxn ang="0">
                <a:pos x="349" y="102"/>
              </a:cxn>
              <a:cxn ang="0">
                <a:pos x="422" y="99"/>
              </a:cxn>
              <a:cxn ang="0">
                <a:pos x="20" y="407"/>
              </a:cxn>
              <a:cxn ang="0">
                <a:pos x="37" y="221"/>
              </a:cxn>
              <a:cxn ang="0">
                <a:pos x="35" y="242"/>
              </a:cxn>
              <a:cxn ang="0">
                <a:pos x="10" y="302"/>
              </a:cxn>
              <a:cxn ang="0">
                <a:pos x="52" y="344"/>
              </a:cxn>
              <a:cxn ang="0">
                <a:pos x="30" y="305"/>
              </a:cxn>
              <a:cxn ang="0">
                <a:pos x="56" y="217"/>
              </a:cxn>
              <a:cxn ang="0">
                <a:pos x="37" y="375"/>
              </a:cxn>
              <a:cxn ang="0">
                <a:pos x="424" y="69"/>
              </a:cxn>
              <a:cxn ang="0">
                <a:pos x="510" y="160"/>
              </a:cxn>
              <a:cxn ang="0">
                <a:pos x="307" y="345"/>
              </a:cxn>
              <a:cxn ang="0">
                <a:pos x="500" y="243"/>
              </a:cxn>
              <a:cxn ang="0">
                <a:pos x="140" y="569"/>
              </a:cxn>
              <a:cxn ang="0">
                <a:pos x="272" y="777"/>
              </a:cxn>
              <a:cxn ang="0">
                <a:pos x="402" y="796"/>
              </a:cxn>
              <a:cxn ang="0">
                <a:pos x="462" y="805"/>
              </a:cxn>
              <a:cxn ang="0">
                <a:pos x="339" y="786"/>
              </a:cxn>
              <a:cxn ang="0">
                <a:pos x="332" y="738"/>
              </a:cxn>
              <a:cxn ang="0">
                <a:pos x="311" y="709"/>
              </a:cxn>
              <a:cxn ang="0">
                <a:pos x="206" y="770"/>
              </a:cxn>
              <a:cxn ang="0">
                <a:pos x="210" y="822"/>
              </a:cxn>
              <a:cxn ang="0">
                <a:pos x="319" y="813"/>
              </a:cxn>
              <a:cxn ang="0">
                <a:pos x="297" y="678"/>
              </a:cxn>
              <a:cxn ang="0">
                <a:pos x="452" y="54"/>
              </a:cxn>
            </a:cxnLst>
            <a:rect l="0" t="0" r="r" b="b"/>
            <a:pathLst>
              <a:path w="671" h="837">
                <a:moveTo>
                  <a:pt x="599" y="121"/>
                </a:moveTo>
                <a:lnTo>
                  <a:pt x="599" y="121"/>
                </a:lnTo>
                <a:lnTo>
                  <a:pt x="587" y="105"/>
                </a:lnTo>
                <a:lnTo>
                  <a:pt x="573" y="90"/>
                </a:lnTo>
                <a:lnTo>
                  <a:pt x="558" y="75"/>
                </a:lnTo>
                <a:lnTo>
                  <a:pt x="543" y="63"/>
                </a:lnTo>
                <a:lnTo>
                  <a:pt x="525" y="51"/>
                </a:lnTo>
                <a:lnTo>
                  <a:pt x="508" y="40"/>
                </a:lnTo>
                <a:lnTo>
                  <a:pt x="490" y="30"/>
                </a:lnTo>
                <a:lnTo>
                  <a:pt x="472" y="21"/>
                </a:lnTo>
                <a:lnTo>
                  <a:pt x="472" y="21"/>
                </a:lnTo>
                <a:lnTo>
                  <a:pt x="471" y="21"/>
                </a:lnTo>
                <a:lnTo>
                  <a:pt x="471" y="21"/>
                </a:lnTo>
                <a:lnTo>
                  <a:pt x="471" y="16"/>
                </a:lnTo>
                <a:lnTo>
                  <a:pt x="469" y="11"/>
                </a:lnTo>
                <a:lnTo>
                  <a:pt x="466" y="7"/>
                </a:lnTo>
                <a:lnTo>
                  <a:pt x="462" y="4"/>
                </a:lnTo>
                <a:lnTo>
                  <a:pt x="462" y="4"/>
                </a:lnTo>
                <a:lnTo>
                  <a:pt x="457" y="2"/>
                </a:lnTo>
                <a:lnTo>
                  <a:pt x="453" y="0"/>
                </a:lnTo>
                <a:lnTo>
                  <a:pt x="449" y="0"/>
                </a:lnTo>
                <a:lnTo>
                  <a:pt x="445" y="2"/>
                </a:lnTo>
                <a:lnTo>
                  <a:pt x="442" y="3"/>
                </a:lnTo>
                <a:lnTo>
                  <a:pt x="439" y="6"/>
                </a:lnTo>
                <a:lnTo>
                  <a:pt x="435" y="12"/>
                </a:lnTo>
                <a:lnTo>
                  <a:pt x="431" y="19"/>
                </a:lnTo>
                <a:lnTo>
                  <a:pt x="428" y="27"/>
                </a:lnTo>
                <a:lnTo>
                  <a:pt x="426" y="35"/>
                </a:lnTo>
                <a:lnTo>
                  <a:pt x="423" y="41"/>
                </a:lnTo>
                <a:lnTo>
                  <a:pt x="423" y="41"/>
                </a:lnTo>
                <a:lnTo>
                  <a:pt x="423" y="42"/>
                </a:lnTo>
                <a:lnTo>
                  <a:pt x="423" y="42"/>
                </a:lnTo>
                <a:lnTo>
                  <a:pt x="400" y="35"/>
                </a:lnTo>
                <a:lnTo>
                  <a:pt x="376" y="30"/>
                </a:lnTo>
                <a:lnTo>
                  <a:pt x="352" y="27"/>
                </a:lnTo>
                <a:lnTo>
                  <a:pt x="328" y="25"/>
                </a:lnTo>
                <a:lnTo>
                  <a:pt x="304" y="26"/>
                </a:lnTo>
                <a:lnTo>
                  <a:pt x="279" y="28"/>
                </a:lnTo>
                <a:lnTo>
                  <a:pt x="256" y="31"/>
                </a:lnTo>
                <a:lnTo>
                  <a:pt x="233" y="36"/>
                </a:lnTo>
                <a:lnTo>
                  <a:pt x="210" y="43"/>
                </a:lnTo>
                <a:lnTo>
                  <a:pt x="187" y="52"/>
                </a:lnTo>
                <a:lnTo>
                  <a:pt x="166" y="62"/>
                </a:lnTo>
                <a:lnTo>
                  <a:pt x="145" y="74"/>
                </a:lnTo>
                <a:lnTo>
                  <a:pt x="125" y="88"/>
                </a:lnTo>
                <a:lnTo>
                  <a:pt x="106" y="102"/>
                </a:lnTo>
                <a:lnTo>
                  <a:pt x="88" y="118"/>
                </a:lnTo>
                <a:lnTo>
                  <a:pt x="71" y="136"/>
                </a:lnTo>
                <a:lnTo>
                  <a:pt x="71" y="136"/>
                </a:lnTo>
                <a:lnTo>
                  <a:pt x="57" y="154"/>
                </a:lnTo>
                <a:lnTo>
                  <a:pt x="44" y="175"/>
                </a:lnTo>
                <a:lnTo>
                  <a:pt x="31" y="195"/>
                </a:lnTo>
                <a:lnTo>
                  <a:pt x="22" y="216"/>
                </a:lnTo>
                <a:lnTo>
                  <a:pt x="14" y="238"/>
                </a:lnTo>
                <a:lnTo>
                  <a:pt x="8" y="261"/>
                </a:lnTo>
                <a:lnTo>
                  <a:pt x="4" y="283"/>
                </a:lnTo>
                <a:lnTo>
                  <a:pt x="1" y="306"/>
                </a:lnTo>
                <a:lnTo>
                  <a:pt x="0" y="330"/>
                </a:lnTo>
                <a:lnTo>
                  <a:pt x="1" y="353"/>
                </a:lnTo>
                <a:lnTo>
                  <a:pt x="4" y="376"/>
                </a:lnTo>
                <a:lnTo>
                  <a:pt x="9" y="398"/>
                </a:lnTo>
                <a:lnTo>
                  <a:pt x="15" y="421"/>
                </a:lnTo>
                <a:lnTo>
                  <a:pt x="23" y="443"/>
                </a:lnTo>
                <a:lnTo>
                  <a:pt x="33" y="464"/>
                </a:lnTo>
                <a:lnTo>
                  <a:pt x="46" y="485"/>
                </a:lnTo>
                <a:lnTo>
                  <a:pt x="46" y="485"/>
                </a:lnTo>
                <a:lnTo>
                  <a:pt x="59" y="505"/>
                </a:lnTo>
                <a:lnTo>
                  <a:pt x="73" y="522"/>
                </a:lnTo>
                <a:lnTo>
                  <a:pt x="89" y="539"/>
                </a:lnTo>
                <a:lnTo>
                  <a:pt x="105" y="554"/>
                </a:lnTo>
                <a:lnTo>
                  <a:pt x="124" y="569"/>
                </a:lnTo>
                <a:lnTo>
                  <a:pt x="142" y="581"/>
                </a:lnTo>
                <a:lnTo>
                  <a:pt x="162" y="592"/>
                </a:lnTo>
                <a:lnTo>
                  <a:pt x="182" y="602"/>
                </a:lnTo>
                <a:lnTo>
                  <a:pt x="182" y="602"/>
                </a:lnTo>
                <a:lnTo>
                  <a:pt x="178" y="608"/>
                </a:lnTo>
                <a:lnTo>
                  <a:pt x="174" y="615"/>
                </a:lnTo>
                <a:lnTo>
                  <a:pt x="163" y="631"/>
                </a:lnTo>
                <a:lnTo>
                  <a:pt x="158" y="639"/>
                </a:lnTo>
                <a:lnTo>
                  <a:pt x="157" y="643"/>
                </a:lnTo>
                <a:lnTo>
                  <a:pt x="156" y="647"/>
                </a:lnTo>
                <a:lnTo>
                  <a:pt x="156" y="652"/>
                </a:lnTo>
                <a:lnTo>
                  <a:pt x="157" y="655"/>
                </a:lnTo>
                <a:lnTo>
                  <a:pt x="159" y="658"/>
                </a:lnTo>
                <a:lnTo>
                  <a:pt x="162" y="661"/>
                </a:lnTo>
                <a:lnTo>
                  <a:pt x="162" y="661"/>
                </a:lnTo>
                <a:lnTo>
                  <a:pt x="167" y="664"/>
                </a:lnTo>
                <a:lnTo>
                  <a:pt x="172" y="665"/>
                </a:lnTo>
                <a:lnTo>
                  <a:pt x="177" y="664"/>
                </a:lnTo>
                <a:lnTo>
                  <a:pt x="181" y="662"/>
                </a:lnTo>
                <a:lnTo>
                  <a:pt x="185" y="658"/>
                </a:lnTo>
                <a:lnTo>
                  <a:pt x="189" y="654"/>
                </a:lnTo>
                <a:lnTo>
                  <a:pt x="196" y="642"/>
                </a:lnTo>
                <a:lnTo>
                  <a:pt x="196" y="642"/>
                </a:lnTo>
                <a:lnTo>
                  <a:pt x="208" y="646"/>
                </a:lnTo>
                <a:lnTo>
                  <a:pt x="220" y="651"/>
                </a:lnTo>
                <a:lnTo>
                  <a:pt x="232" y="654"/>
                </a:lnTo>
                <a:lnTo>
                  <a:pt x="244" y="656"/>
                </a:lnTo>
                <a:lnTo>
                  <a:pt x="268" y="660"/>
                </a:lnTo>
                <a:lnTo>
                  <a:pt x="293" y="661"/>
                </a:lnTo>
                <a:lnTo>
                  <a:pt x="293" y="661"/>
                </a:lnTo>
                <a:lnTo>
                  <a:pt x="291" y="669"/>
                </a:lnTo>
                <a:lnTo>
                  <a:pt x="288" y="677"/>
                </a:lnTo>
                <a:lnTo>
                  <a:pt x="281" y="694"/>
                </a:lnTo>
                <a:lnTo>
                  <a:pt x="279" y="702"/>
                </a:lnTo>
                <a:lnTo>
                  <a:pt x="278" y="710"/>
                </a:lnTo>
                <a:lnTo>
                  <a:pt x="278" y="719"/>
                </a:lnTo>
                <a:lnTo>
                  <a:pt x="280" y="727"/>
                </a:lnTo>
                <a:lnTo>
                  <a:pt x="280" y="727"/>
                </a:lnTo>
                <a:lnTo>
                  <a:pt x="280" y="727"/>
                </a:lnTo>
                <a:lnTo>
                  <a:pt x="280" y="727"/>
                </a:lnTo>
                <a:lnTo>
                  <a:pt x="265" y="732"/>
                </a:lnTo>
                <a:lnTo>
                  <a:pt x="251" y="735"/>
                </a:lnTo>
                <a:lnTo>
                  <a:pt x="222" y="741"/>
                </a:lnTo>
                <a:lnTo>
                  <a:pt x="222" y="741"/>
                </a:lnTo>
                <a:lnTo>
                  <a:pt x="200" y="746"/>
                </a:lnTo>
                <a:lnTo>
                  <a:pt x="180" y="753"/>
                </a:lnTo>
                <a:lnTo>
                  <a:pt x="160" y="762"/>
                </a:lnTo>
                <a:lnTo>
                  <a:pt x="151" y="767"/>
                </a:lnTo>
                <a:lnTo>
                  <a:pt x="141" y="773"/>
                </a:lnTo>
                <a:lnTo>
                  <a:pt x="141" y="773"/>
                </a:lnTo>
                <a:lnTo>
                  <a:pt x="132" y="779"/>
                </a:lnTo>
                <a:lnTo>
                  <a:pt x="127" y="784"/>
                </a:lnTo>
                <a:lnTo>
                  <a:pt x="120" y="789"/>
                </a:lnTo>
                <a:lnTo>
                  <a:pt x="115" y="794"/>
                </a:lnTo>
                <a:lnTo>
                  <a:pt x="112" y="799"/>
                </a:lnTo>
                <a:lnTo>
                  <a:pt x="111" y="802"/>
                </a:lnTo>
                <a:lnTo>
                  <a:pt x="111" y="805"/>
                </a:lnTo>
                <a:lnTo>
                  <a:pt x="112" y="808"/>
                </a:lnTo>
                <a:lnTo>
                  <a:pt x="113" y="810"/>
                </a:lnTo>
                <a:lnTo>
                  <a:pt x="113" y="810"/>
                </a:lnTo>
                <a:lnTo>
                  <a:pt x="117" y="815"/>
                </a:lnTo>
                <a:lnTo>
                  <a:pt x="123" y="819"/>
                </a:lnTo>
                <a:lnTo>
                  <a:pt x="129" y="821"/>
                </a:lnTo>
                <a:lnTo>
                  <a:pt x="136" y="823"/>
                </a:lnTo>
                <a:lnTo>
                  <a:pt x="150" y="825"/>
                </a:lnTo>
                <a:lnTo>
                  <a:pt x="161" y="827"/>
                </a:lnTo>
                <a:lnTo>
                  <a:pt x="161" y="827"/>
                </a:lnTo>
                <a:lnTo>
                  <a:pt x="201" y="831"/>
                </a:lnTo>
                <a:lnTo>
                  <a:pt x="241" y="834"/>
                </a:lnTo>
                <a:lnTo>
                  <a:pt x="281" y="836"/>
                </a:lnTo>
                <a:lnTo>
                  <a:pt x="322" y="837"/>
                </a:lnTo>
                <a:lnTo>
                  <a:pt x="322" y="837"/>
                </a:lnTo>
                <a:lnTo>
                  <a:pt x="362" y="837"/>
                </a:lnTo>
                <a:lnTo>
                  <a:pt x="404" y="836"/>
                </a:lnTo>
                <a:lnTo>
                  <a:pt x="445" y="833"/>
                </a:lnTo>
                <a:lnTo>
                  <a:pt x="466" y="831"/>
                </a:lnTo>
                <a:lnTo>
                  <a:pt x="486" y="828"/>
                </a:lnTo>
                <a:lnTo>
                  <a:pt x="486" y="828"/>
                </a:lnTo>
                <a:lnTo>
                  <a:pt x="497" y="826"/>
                </a:lnTo>
                <a:lnTo>
                  <a:pt x="508" y="823"/>
                </a:lnTo>
                <a:lnTo>
                  <a:pt x="518" y="819"/>
                </a:lnTo>
                <a:lnTo>
                  <a:pt x="523" y="817"/>
                </a:lnTo>
                <a:lnTo>
                  <a:pt x="528" y="814"/>
                </a:lnTo>
                <a:lnTo>
                  <a:pt x="528" y="814"/>
                </a:lnTo>
                <a:lnTo>
                  <a:pt x="532" y="809"/>
                </a:lnTo>
                <a:lnTo>
                  <a:pt x="533" y="804"/>
                </a:lnTo>
                <a:lnTo>
                  <a:pt x="533" y="800"/>
                </a:lnTo>
                <a:lnTo>
                  <a:pt x="532" y="796"/>
                </a:lnTo>
                <a:lnTo>
                  <a:pt x="530" y="792"/>
                </a:lnTo>
                <a:lnTo>
                  <a:pt x="526" y="788"/>
                </a:lnTo>
                <a:lnTo>
                  <a:pt x="519" y="782"/>
                </a:lnTo>
                <a:lnTo>
                  <a:pt x="519" y="782"/>
                </a:lnTo>
                <a:lnTo>
                  <a:pt x="510" y="776"/>
                </a:lnTo>
                <a:lnTo>
                  <a:pt x="501" y="770"/>
                </a:lnTo>
                <a:lnTo>
                  <a:pt x="482" y="760"/>
                </a:lnTo>
                <a:lnTo>
                  <a:pt x="461" y="752"/>
                </a:lnTo>
                <a:lnTo>
                  <a:pt x="439" y="746"/>
                </a:lnTo>
                <a:lnTo>
                  <a:pt x="418" y="740"/>
                </a:lnTo>
                <a:lnTo>
                  <a:pt x="396" y="735"/>
                </a:lnTo>
                <a:lnTo>
                  <a:pt x="353" y="727"/>
                </a:lnTo>
                <a:lnTo>
                  <a:pt x="353" y="727"/>
                </a:lnTo>
                <a:lnTo>
                  <a:pt x="354" y="719"/>
                </a:lnTo>
                <a:lnTo>
                  <a:pt x="354" y="710"/>
                </a:lnTo>
                <a:lnTo>
                  <a:pt x="353" y="702"/>
                </a:lnTo>
                <a:lnTo>
                  <a:pt x="352" y="694"/>
                </a:lnTo>
                <a:lnTo>
                  <a:pt x="348" y="678"/>
                </a:lnTo>
                <a:lnTo>
                  <a:pt x="342" y="662"/>
                </a:lnTo>
                <a:lnTo>
                  <a:pt x="342" y="662"/>
                </a:lnTo>
                <a:lnTo>
                  <a:pt x="374" y="659"/>
                </a:lnTo>
                <a:lnTo>
                  <a:pt x="405" y="654"/>
                </a:lnTo>
                <a:lnTo>
                  <a:pt x="405" y="654"/>
                </a:lnTo>
                <a:lnTo>
                  <a:pt x="423" y="650"/>
                </a:lnTo>
                <a:lnTo>
                  <a:pt x="441" y="644"/>
                </a:lnTo>
                <a:lnTo>
                  <a:pt x="460" y="637"/>
                </a:lnTo>
                <a:lnTo>
                  <a:pt x="478" y="630"/>
                </a:lnTo>
                <a:lnTo>
                  <a:pt x="495" y="622"/>
                </a:lnTo>
                <a:lnTo>
                  <a:pt x="511" y="614"/>
                </a:lnTo>
                <a:lnTo>
                  <a:pt x="528" y="604"/>
                </a:lnTo>
                <a:lnTo>
                  <a:pt x="544" y="593"/>
                </a:lnTo>
                <a:lnTo>
                  <a:pt x="544" y="593"/>
                </a:lnTo>
                <a:lnTo>
                  <a:pt x="561" y="580"/>
                </a:lnTo>
                <a:lnTo>
                  <a:pt x="577" y="564"/>
                </a:lnTo>
                <a:lnTo>
                  <a:pt x="592" y="548"/>
                </a:lnTo>
                <a:lnTo>
                  <a:pt x="606" y="530"/>
                </a:lnTo>
                <a:lnTo>
                  <a:pt x="620" y="512"/>
                </a:lnTo>
                <a:lnTo>
                  <a:pt x="631" y="493"/>
                </a:lnTo>
                <a:lnTo>
                  <a:pt x="641" y="472"/>
                </a:lnTo>
                <a:lnTo>
                  <a:pt x="649" y="452"/>
                </a:lnTo>
                <a:lnTo>
                  <a:pt x="657" y="431"/>
                </a:lnTo>
                <a:lnTo>
                  <a:pt x="663" y="409"/>
                </a:lnTo>
                <a:lnTo>
                  <a:pt x="667" y="387"/>
                </a:lnTo>
                <a:lnTo>
                  <a:pt x="670" y="365"/>
                </a:lnTo>
                <a:lnTo>
                  <a:pt x="671" y="343"/>
                </a:lnTo>
                <a:lnTo>
                  <a:pt x="671" y="319"/>
                </a:lnTo>
                <a:lnTo>
                  <a:pt x="670" y="298"/>
                </a:lnTo>
                <a:lnTo>
                  <a:pt x="667" y="276"/>
                </a:lnTo>
                <a:lnTo>
                  <a:pt x="667" y="276"/>
                </a:lnTo>
                <a:lnTo>
                  <a:pt x="662" y="256"/>
                </a:lnTo>
                <a:lnTo>
                  <a:pt x="657" y="234"/>
                </a:lnTo>
                <a:lnTo>
                  <a:pt x="650" y="214"/>
                </a:lnTo>
                <a:lnTo>
                  <a:pt x="642" y="195"/>
                </a:lnTo>
                <a:lnTo>
                  <a:pt x="633" y="176"/>
                </a:lnTo>
                <a:lnTo>
                  <a:pt x="623" y="156"/>
                </a:lnTo>
                <a:lnTo>
                  <a:pt x="612" y="138"/>
                </a:lnTo>
                <a:lnTo>
                  <a:pt x="599" y="121"/>
                </a:lnTo>
                <a:lnTo>
                  <a:pt x="599" y="121"/>
                </a:lnTo>
                <a:close/>
                <a:moveTo>
                  <a:pt x="454" y="10"/>
                </a:moveTo>
                <a:lnTo>
                  <a:pt x="454" y="10"/>
                </a:lnTo>
                <a:lnTo>
                  <a:pt x="457" y="11"/>
                </a:lnTo>
                <a:lnTo>
                  <a:pt x="459" y="13"/>
                </a:lnTo>
                <a:lnTo>
                  <a:pt x="461" y="15"/>
                </a:lnTo>
                <a:lnTo>
                  <a:pt x="462" y="17"/>
                </a:lnTo>
                <a:lnTo>
                  <a:pt x="461" y="22"/>
                </a:lnTo>
                <a:lnTo>
                  <a:pt x="459" y="28"/>
                </a:lnTo>
                <a:lnTo>
                  <a:pt x="456" y="35"/>
                </a:lnTo>
                <a:lnTo>
                  <a:pt x="451" y="41"/>
                </a:lnTo>
                <a:lnTo>
                  <a:pt x="443" y="50"/>
                </a:lnTo>
                <a:lnTo>
                  <a:pt x="443" y="50"/>
                </a:lnTo>
                <a:lnTo>
                  <a:pt x="431" y="45"/>
                </a:lnTo>
                <a:lnTo>
                  <a:pt x="431" y="45"/>
                </a:lnTo>
                <a:lnTo>
                  <a:pt x="434" y="35"/>
                </a:lnTo>
                <a:lnTo>
                  <a:pt x="438" y="23"/>
                </a:lnTo>
                <a:lnTo>
                  <a:pt x="440" y="17"/>
                </a:lnTo>
                <a:lnTo>
                  <a:pt x="444" y="13"/>
                </a:lnTo>
                <a:lnTo>
                  <a:pt x="449" y="11"/>
                </a:lnTo>
                <a:lnTo>
                  <a:pt x="451" y="10"/>
                </a:lnTo>
                <a:lnTo>
                  <a:pt x="454" y="10"/>
                </a:lnTo>
                <a:lnTo>
                  <a:pt x="454" y="10"/>
                </a:lnTo>
                <a:close/>
                <a:moveTo>
                  <a:pt x="511" y="246"/>
                </a:moveTo>
                <a:lnTo>
                  <a:pt x="511" y="246"/>
                </a:lnTo>
                <a:lnTo>
                  <a:pt x="524" y="243"/>
                </a:lnTo>
                <a:lnTo>
                  <a:pt x="531" y="243"/>
                </a:lnTo>
                <a:lnTo>
                  <a:pt x="531" y="243"/>
                </a:lnTo>
                <a:lnTo>
                  <a:pt x="529" y="245"/>
                </a:lnTo>
                <a:lnTo>
                  <a:pt x="529" y="245"/>
                </a:lnTo>
                <a:lnTo>
                  <a:pt x="520" y="248"/>
                </a:lnTo>
                <a:lnTo>
                  <a:pt x="512" y="251"/>
                </a:lnTo>
                <a:lnTo>
                  <a:pt x="512" y="251"/>
                </a:lnTo>
                <a:lnTo>
                  <a:pt x="511" y="246"/>
                </a:lnTo>
                <a:lnTo>
                  <a:pt x="511" y="246"/>
                </a:lnTo>
                <a:close/>
                <a:moveTo>
                  <a:pt x="516" y="292"/>
                </a:moveTo>
                <a:lnTo>
                  <a:pt x="516" y="292"/>
                </a:lnTo>
                <a:lnTo>
                  <a:pt x="524" y="292"/>
                </a:lnTo>
                <a:lnTo>
                  <a:pt x="533" y="291"/>
                </a:lnTo>
                <a:lnTo>
                  <a:pt x="533" y="291"/>
                </a:lnTo>
                <a:lnTo>
                  <a:pt x="546" y="289"/>
                </a:lnTo>
                <a:lnTo>
                  <a:pt x="546" y="289"/>
                </a:lnTo>
                <a:lnTo>
                  <a:pt x="555" y="287"/>
                </a:lnTo>
                <a:lnTo>
                  <a:pt x="556" y="287"/>
                </a:lnTo>
                <a:lnTo>
                  <a:pt x="557" y="288"/>
                </a:lnTo>
                <a:lnTo>
                  <a:pt x="552" y="290"/>
                </a:lnTo>
                <a:lnTo>
                  <a:pt x="552" y="290"/>
                </a:lnTo>
                <a:lnTo>
                  <a:pt x="543" y="292"/>
                </a:lnTo>
                <a:lnTo>
                  <a:pt x="534" y="293"/>
                </a:lnTo>
                <a:lnTo>
                  <a:pt x="524" y="294"/>
                </a:lnTo>
                <a:lnTo>
                  <a:pt x="520" y="295"/>
                </a:lnTo>
                <a:lnTo>
                  <a:pt x="516" y="297"/>
                </a:lnTo>
                <a:lnTo>
                  <a:pt x="516" y="297"/>
                </a:lnTo>
                <a:lnTo>
                  <a:pt x="516" y="292"/>
                </a:lnTo>
                <a:lnTo>
                  <a:pt x="516" y="292"/>
                </a:lnTo>
                <a:close/>
                <a:moveTo>
                  <a:pt x="516" y="284"/>
                </a:moveTo>
                <a:lnTo>
                  <a:pt x="516" y="284"/>
                </a:lnTo>
                <a:lnTo>
                  <a:pt x="529" y="282"/>
                </a:lnTo>
                <a:lnTo>
                  <a:pt x="529" y="282"/>
                </a:lnTo>
                <a:lnTo>
                  <a:pt x="539" y="280"/>
                </a:lnTo>
                <a:lnTo>
                  <a:pt x="544" y="279"/>
                </a:lnTo>
                <a:lnTo>
                  <a:pt x="548" y="278"/>
                </a:lnTo>
                <a:lnTo>
                  <a:pt x="548" y="278"/>
                </a:lnTo>
                <a:lnTo>
                  <a:pt x="541" y="281"/>
                </a:lnTo>
                <a:lnTo>
                  <a:pt x="533" y="284"/>
                </a:lnTo>
                <a:lnTo>
                  <a:pt x="516" y="289"/>
                </a:lnTo>
                <a:lnTo>
                  <a:pt x="516" y="289"/>
                </a:lnTo>
                <a:lnTo>
                  <a:pt x="516" y="286"/>
                </a:lnTo>
                <a:lnTo>
                  <a:pt x="516" y="286"/>
                </a:lnTo>
                <a:lnTo>
                  <a:pt x="516" y="284"/>
                </a:lnTo>
                <a:lnTo>
                  <a:pt x="516" y="284"/>
                </a:lnTo>
                <a:close/>
                <a:moveTo>
                  <a:pt x="516" y="273"/>
                </a:moveTo>
                <a:lnTo>
                  <a:pt x="516" y="273"/>
                </a:lnTo>
                <a:lnTo>
                  <a:pt x="531" y="272"/>
                </a:lnTo>
                <a:lnTo>
                  <a:pt x="544" y="270"/>
                </a:lnTo>
                <a:lnTo>
                  <a:pt x="544" y="270"/>
                </a:lnTo>
                <a:lnTo>
                  <a:pt x="530" y="274"/>
                </a:lnTo>
                <a:lnTo>
                  <a:pt x="516" y="281"/>
                </a:lnTo>
                <a:lnTo>
                  <a:pt x="516" y="281"/>
                </a:lnTo>
                <a:lnTo>
                  <a:pt x="516" y="273"/>
                </a:lnTo>
                <a:lnTo>
                  <a:pt x="516" y="273"/>
                </a:lnTo>
                <a:close/>
                <a:moveTo>
                  <a:pt x="516" y="269"/>
                </a:moveTo>
                <a:lnTo>
                  <a:pt x="516" y="269"/>
                </a:lnTo>
                <a:lnTo>
                  <a:pt x="515" y="263"/>
                </a:lnTo>
                <a:lnTo>
                  <a:pt x="515" y="263"/>
                </a:lnTo>
                <a:lnTo>
                  <a:pt x="524" y="263"/>
                </a:lnTo>
                <a:lnTo>
                  <a:pt x="524" y="263"/>
                </a:lnTo>
                <a:lnTo>
                  <a:pt x="531" y="262"/>
                </a:lnTo>
                <a:lnTo>
                  <a:pt x="534" y="262"/>
                </a:lnTo>
                <a:lnTo>
                  <a:pt x="534" y="263"/>
                </a:lnTo>
                <a:lnTo>
                  <a:pt x="533" y="263"/>
                </a:lnTo>
                <a:lnTo>
                  <a:pt x="533" y="263"/>
                </a:lnTo>
                <a:lnTo>
                  <a:pt x="524" y="266"/>
                </a:lnTo>
                <a:lnTo>
                  <a:pt x="516" y="269"/>
                </a:lnTo>
                <a:lnTo>
                  <a:pt x="516" y="269"/>
                </a:lnTo>
                <a:close/>
                <a:moveTo>
                  <a:pt x="515" y="261"/>
                </a:moveTo>
                <a:lnTo>
                  <a:pt x="515" y="261"/>
                </a:lnTo>
                <a:lnTo>
                  <a:pt x="520" y="260"/>
                </a:lnTo>
                <a:lnTo>
                  <a:pt x="526" y="258"/>
                </a:lnTo>
                <a:lnTo>
                  <a:pt x="538" y="253"/>
                </a:lnTo>
                <a:lnTo>
                  <a:pt x="538" y="253"/>
                </a:lnTo>
                <a:lnTo>
                  <a:pt x="539" y="258"/>
                </a:lnTo>
                <a:lnTo>
                  <a:pt x="539" y="258"/>
                </a:lnTo>
                <a:lnTo>
                  <a:pt x="528" y="260"/>
                </a:lnTo>
                <a:lnTo>
                  <a:pt x="515" y="261"/>
                </a:lnTo>
                <a:lnTo>
                  <a:pt x="515" y="261"/>
                </a:lnTo>
                <a:close/>
                <a:moveTo>
                  <a:pt x="537" y="248"/>
                </a:moveTo>
                <a:lnTo>
                  <a:pt x="537" y="248"/>
                </a:lnTo>
                <a:lnTo>
                  <a:pt x="538" y="251"/>
                </a:lnTo>
                <a:lnTo>
                  <a:pt x="538" y="251"/>
                </a:lnTo>
                <a:lnTo>
                  <a:pt x="533" y="251"/>
                </a:lnTo>
                <a:lnTo>
                  <a:pt x="529" y="251"/>
                </a:lnTo>
                <a:lnTo>
                  <a:pt x="519" y="253"/>
                </a:lnTo>
                <a:lnTo>
                  <a:pt x="519" y="253"/>
                </a:lnTo>
                <a:lnTo>
                  <a:pt x="513" y="254"/>
                </a:lnTo>
                <a:lnTo>
                  <a:pt x="515" y="252"/>
                </a:lnTo>
                <a:lnTo>
                  <a:pt x="525" y="249"/>
                </a:lnTo>
                <a:lnTo>
                  <a:pt x="525" y="249"/>
                </a:lnTo>
                <a:lnTo>
                  <a:pt x="532" y="246"/>
                </a:lnTo>
                <a:lnTo>
                  <a:pt x="538" y="242"/>
                </a:lnTo>
                <a:lnTo>
                  <a:pt x="538" y="242"/>
                </a:lnTo>
                <a:lnTo>
                  <a:pt x="538" y="242"/>
                </a:lnTo>
                <a:lnTo>
                  <a:pt x="538" y="242"/>
                </a:lnTo>
                <a:lnTo>
                  <a:pt x="537" y="248"/>
                </a:lnTo>
                <a:lnTo>
                  <a:pt x="537" y="248"/>
                </a:lnTo>
                <a:close/>
                <a:moveTo>
                  <a:pt x="528" y="253"/>
                </a:moveTo>
                <a:lnTo>
                  <a:pt x="528" y="253"/>
                </a:lnTo>
                <a:lnTo>
                  <a:pt x="530" y="253"/>
                </a:lnTo>
                <a:lnTo>
                  <a:pt x="528" y="254"/>
                </a:lnTo>
                <a:lnTo>
                  <a:pt x="521" y="256"/>
                </a:lnTo>
                <a:lnTo>
                  <a:pt x="521" y="256"/>
                </a:lnTo>
                <a:lnTo>
                  <a:pt x="514" y="259"/>
                </a:lnTo>
                <a:lnTo>
                  <a:pt x="514" y="259"/>
                </a:lnTo>
                <a:lnTo>
                  <a:pt x="513" y="256"/>
                </a:lnTo>
                <a:lnTo>
                  <a:pt x="513" y="256"/>
                </a:lnTo>
                <a:lnTo>
                  <a:pt x="520" y="255"/>
                </a:lnTo>
                <a:lnTo>
                  <a:pt x="528" y="253"/>
                </a:lnTo>
                <a:lnTo>
                  <a:pt x="528" y="253"/>
                </a:lnTo>
                <a:close/>
                <a:moveTo>
                  <a:pt x="516" y="304"/>
                </a:moveTo>
                <a:lnTo>
                  <a:pt x="516" y="304"/>
                </a:lnTo>
                <a:lnTo>
                  <a:pt x="525" y="304"/>
                </a:lnTo>
                <a:lnTo>
                  <a:pt x="535" y="303"/>
                </a:lnTo>
                <a:lnTo>
                  <a:pt x="552" y="299"/>
                </a:lnTo>
                <a:lnTo>
                  <a:pt x="552" y="299"/>
                </a:lnTo>
                <a:lnTo>
                  <a:pt x="559" y="299"/>
                </a:lnTo>
                <a:lnTo>
                  <a:pt x="560" y="299"/>
                </a:lnTo>
                <a:lnTo>
                  <a:pt x="560" y="299"/>
                </a:lnTo>
                <a:lnTo>
                  <a:pt x="554" y="302"/>
                </a:lnTo>
                <a:lnTo>
                  <a:pt x="554" y="302"/>
                </a:lnTo>
                <a:lnTo>
                  <a:pt x="546" y="306"/>
                </a:lnTo>
                <a:lnTo>
                  <a:pt x="539" y="308"/>
                </a:lnTo>
                <a:lnTo>
                  <a:pt x="539" y="308"/>
                </a:lnTo>
                <a:lnTo>
                  <a:pt x="519" y="313"/>
                </a:lnTo>
                <a:lnTo>
                  <a:pt x="519" y="313"/>
                </a:lnTo>
                <a:lnTo>
                  <a:pt x="517" y="309"/>
                </a:lnTo>
                <a:lnTo>
                  <a:pt x="516" y="304"/>
                </a:lnTo>
                <a:lnTo>
                  <a:pt x="516" y="304"/>
                </a:lnTo>
                <a:close/>
                <a:moveTo>
                  <a:pt x="559" y="314"/>
                </a:moveTo>
                <a:lnTo>
                  <a:pt x="559" y="314"/>
                </a:lnTo>
                <a:lnTo>
                  <a:pt x="553" y="317"/>
                </a:lnTo>
                <a:lnTo>
                  <a:pt x="546" y="319"/>
                </a:lnTo>
                <a:lnTo>
                  <a:pt x="546" y="319"/>
                </a:lnTo>
                <a:lnTo>
                  <a:pt x="536" y="320"/>
                </a:lnTo>
                <a:lnTo>
                  <a:pt x="536" y="320"/>
                </a:lnTo>
                <a:lnTo>
                  <a:pt x="528" y="320"/>
                </a:lnTo>
                <a:lnTo>
                  <a:pt x="522" y="317"/>
                </a:lnTo>
                <a:lnTo>
                  <a:pt x="522" y="317"/>
                </a:lnTo>
                <a:lnTo>
                  <a:pt x="532" y="316"/>
                </a:lnTo>
                <a:lnTo>
                  <a:pt x="541" y="315"/>
                </a:lnTo>
                <a:lnTo>
                  <a:pt x="541" y="315"/>
                </a:lnTo>
                <a:lnTo>
                  <a:pt x="550" y="313"/>
                </a:lnTo>
                <a:lnTo>
                  <a:pt x="550" y="313"/>
                </a:lnTo>
                <a:lnTo>
                  <a:pt x="556" y="312"/>
                </a:lnTo>
                <a:lnTo>
                  <a:pt x="560" y="312"/>
                </a:lnTo>
                <a:lnTo>
                  <a:pt x="560" y="313"/>
                </a:lnTo>
                <a:lnTo>
                  <a:pt x="559" y="314"/>
                </a:lnTo>
                <a:lnTo>
                  <a:pt x="559" y="314"/>
                </a:lnTo>
                <a:close/>
                <a:moveTo>
                  <a:pt x="565" y="309"/>
                </a:moveTo>
                <a:lnTo>
                  <a:pt x="565" y="309"/>
                </a:lnTo>
                <a:lnTo>
                  <a:pt x="564" y="309"/>
                </a:lnTo>
                <a:lnTo>
                  <a:pt x="564" y="309"/>
                </a:lnTo>
                <a:lnTo>
                  <a:pt x="551" y="311"/>
                </a:lnTo>
                <a:lnTo>
                  <a:pt x="537" y="313"/>
                </a:lnTo>
                <a:lnTo>
                  <a:pt x="537" y="313"/>
                </a:lnTo>
                <a:lnTo>
                  <a:pt x="530" y="315"/>
                </a:lnTo>
                <a:lnTo>
                  <a:pt x="521" y="315"/>
                </a:lnTo>
                <a:lnTo>
                  <a:pt x="521" y="315"/>
                </a:lnTo>
                <a:lnTo>
                  <a:pt x="520" y="315"/>
                </a:lnTo>
                <a:lnTo>
                  <a:pt x="520" y="315"/>
                </a:lnTo>
                <a:lnTo>
                  <a:pt x="520" y="315"/>
                </a:lnTo>
                <a:lnTo>
                  <a:pt x="520" y="315"/>
                </a:lnTo>
                <a:lnTo>
                  <a:pt x="526" y="313"/>
                </a:lnTo>
                <a:lnTo>
                  <a:pt x="526" y="313"/>
                </a:lnTo>
                <a:lnTo>
                  <a:pt x="537" y="311"/>
                </a:lnTo>
                <a:lnTo>
                  <a:pt x="546" y="308"/>
                </a:lnTo>
                <a:lnTo>
                  <a:pt x="556" y="304"/>
                </a:lnTo>
                <a:lnTo>
                  <a:pt x="564" y="298"/>
                </a:lnTo>
                <a:lnTo>
                  <a:pt x="564" y="298"/>
                </a:lnTo>
                <a:lnTo>
                  <a:pt x="565" y="298"/>
                </a:lnTo>
                <a:lnTo>
                  <a:pt x="565" y="298"/>
                </a:lnTo>
                <a:lnTo>
                  <a:pt x="566" y="300"/>
                </a:lnTo>
                <a:lnTo>
                  <a:pt x="566" y="300"/>
                </a:lnTo>
                <a:lnTo>
                  <a:pt x="567" y="305"/>
                </a:lnTo>
                <a:lnTo>
                  <a:pt x="565" y="309"/>
                </a:lnTo>
                <a:lnTo>
                  <a:pt x="565" y="309"/>
                </a:lnTo>
                <a:close/>
                <a:moveTo>
                  <a:pt x="564" y="296"/>
                </a:moveTo>
                <a:lnTo>
                  <a:pt x="564" y="296"/>
                </a:lnTo>
                <a:lnTo>
                  <a:pt x="551" y="298"/>
                </a:lnTo>
                <a:lnTo>
                  <a:pt x="539" y="300"/>
                </a:lnTo>
                <a:lnTo>
                  <a:pt x="539" y="300"/>
                </a:lnTo>
                <a:lnTo>
                  <a:pt x="531" y="301"/>
                </a:lnTo>
                <a:lnTo>
                  <a:pt x="522" y="302"/>
                </a:lnTo>
                <a:lnTo>
                  <a:pt x="522" y="302"/>
                </a:lnTo>
                <a:lnTo>
                  <a:pt x="516" y="302"/>
                </a:lnTo>
                <a:lnTo>
                  <a:pt x="516" y="302"/>
                </a:lnTo>
                <a:lnTo>
                  <a:pt x="516" y="300"/>
                </a:lnTo>
                <a:lnTo>
                  <a:pt x="516" y="300"/>
                </a:lnTo>
                <a:lnTo>
                  <a:pt x="520" y="298"/>
                </a:lnTo>
                <a:lnTo>
                  <a:pt x="524" y="296"/>
                </a:lnTo>
                <a:lnTo>
                  <a:pt x="524" y="296"/>
                </a:lnTo>
                <a:lnTo>
                  <a:pt x="534" y="295"/>
                </a:lnTo>
                <a:lnTo>
                  <a:pt x="543" y="294"/>
                </a:lnTo>
                <a:lnTo>
                  <a:pt x="552" y="292"/>
                </a:lnTo>
                <a:lnTo>
                  <a:pt x="556" y="291"/>
                </a:lnTo>
                <a:lnTo>
                  <a:pt x="559" y="288"/>
                </a:lnTo>
                <a:lnTo>
                  <a:pt x="559" y="288"/>
                </a:lnTo>
                <a:lnTo>
                  <a:pt x="564" y="297"/>
                </a:lnTo>
                <a:lnTo>
                  <a:pt x="564" y="297"/>
                </a:lnTo>
                <a:lnTo>
                  <a:pt x="564" y="296"/>
                </a:lnTo>
                <a:lnTo>
                  <a:pt x="564" y="296"/>
                </a:lnTo>
                <a:close/>
                <a:moveTo>
                  <a:pt x="520" y="290"/>
                </a:moveTo>
                <a:lnTo>
                  <a:pt x="520" y="290"/>
                </a:lnTo>
                <a:lnTo>
                  <a:pt x="517" y="291"/>
                </a:lnTo>
                <a:lnTo>
                  <a:pt x="521" y="289"/>
                </a:lnTo>
                <a:lnTo>
                  <a:pt x="521" y="289"/>
                </a:lnTo>
                <a:lnTo>
                  <a:pt x="536" y="285"/>
                </a:lnTo>
                <a:lnTo>
                  <a:pt x="536" y="285"/>
                </a:lnTo>
                <a:lnTo>
                  <a:pt x="544" y="282"/>
                </a:lnTo>
                <a:lnTo>
                  <a:pt x="552" y="278"/>
                </a:lnTo>
                <a:lnTo>
                  <a:pt x="552" y="278"/>
                </a:lnTo>
                <a:lnTo>
                  <a:pt x="553" y="280"/>
                </a:lnTo>
                <a:lnTo>
                  <a:pt x="553" y="280"/>
                </a:lnTo>
                <a:lnTo>
                  <a:pt x="557" y="285"/>
                </a:lnTo>
                <a:lnTo>
                  <a:pt x="557" y="285"/>
                </a:lnTo>
                <a:lnTo>
                  <a:pt x="539" y="288"/>
                </a:lnTo>
                <a:lnTo>
                  <a:pt x="530" y="289"/>
                </a:lnTo>
                <a:lnTo>
                  <a:pt x="520" y="290"/>
                </a:lnTo>
                <a:lnTo>
                  <a:pt x="520" y="290"/>
                </a:lnTo>
                <a:close/>
                <a:moveTo>
                  <a:pt x="523" y="281"/>
                </a:moveTo>
                <a:lnTo>
                  <a:pt x="523" y="281"/>
                </a:lnTo>
                <a:lnTo>
                  <a:pt x="518" y="282"/>
                </a:lnTo>
                <a:lnTo>
                  <a:pt x="519" y="281"/>
                </a:lnTo>
                <a:lnTo>
                  <a:pt x="526" y="278"/>
                </a:lnTo>
                <a:lnTo>
                  <a:pt x="526" y="278"/>
                </a:lnTo>
                <a:lnTo>
                  <a:pt x="537" y="274"/>
                </a:lnTo>
                <a:lnTo>
                  <a:pt x="547" y="271"/>
                </a:lnTo>
                <a:lnTo>
                  <a:pt x="547" y="271"/>
                </a:lnTo>
                <a:lnTo>
                  <a:pt x="550" y="275"/>
                </a:lnTo>
                <a:lnTo>
                  <a:pt x="550" y="275"/>
                </a:lnTo>
                <a:lnTo>
                  <a:pt x="537" y="278"/>
                </a:lnTo>
                <a:lnTo>
                  <a:pt x="523" y="281"/>
                </a:lnTo>
                <a:lnTo>
                  <a:pt x="523" y="281"/>
                </a:lnTo>
                <a:close/>
                <a:moveTo>
                  <a:pt x="528" y="270"/>
                </a:moveTo>
                <a:lnTo>
                  <a:pt x="528" y="270"/>
                </a:lnTo>
                <a:lnTo>
                  <a:pt x="519" y="271"/>
                </a:lnTo>
                <a:lnTo>
                  <a:pt x="518" y="270"/>
                </a:lnTo>
                <a:lnTo>
                  <a:pt x="518" y="270"/>
                </a:lnTo>
                <a:lnTo>
                  <a:pt x="522" y="268"/>
                </a:lnTo>
                <a:lnTo>
                  <a:pt x="522" y="268"/>
                </a:lnTo>
                <a:lnTo>
                  <a:pt x="532" y="266"/>
                </a:lnTo>
                <a:lnTo>
                  <a:pt x="537" y="264"/>
                </a:lnTo>
                <a:lnTo>
                  <a:pt x="541" y="261"/>
                </a:lnTo>
                <a:lnTo>
                  <a:pt x="541" y="261"/>
                </a:lnTo>
                <a:lnTo>
                  <a:pt x="545" y="269"/>
                </a:lnTo>
                <a:lnTo>
                  <a:pt x="545" y="269"/>
                </a:lnTo>
                <a:lnTo>
                  <a:pt x="528" y="270"/>
                </a:lnTo>
                <a:lnTo>
                  <a:pt x="528" y="270"/>
                </a:lnTo>
                <a:close/>
                <a:moveTo>
                  <a:pt x="539" y="241"/>
                </a:moveTo>
                <a:lnTo>
                  <a:pt x="539" y="241"/>
                </a:lnTo>
                <a:lnTo>
                  <a:pt x="538" y="241"/>
                </a:lnTo>
                <a:lnTo>
                  <a:pt x="538" y="240"/>
                </a:lnTo>
                <a:lnTo>
                  <a:pt x="538" y="240"/>
                </a:lnTo>
                <a:lnTo>
                  <a:pt x="523" y="242"/>
                </a:lnTo>
                <a:lnTo>
                  <a:pt x="510" y="243"/>
                </a:lnTo>
                <a:lnTo>
                  <a:pt x="510" y="243"/>
                </a:lnTo>
                <a:lnTo>
                  <a:pt x="510" y="245"/>
                </a:lnTo>
                <a:lnTo>
                  <a:pt x="510" y="245"/>
                </a:lnTo>
                <a:lnTo>
                  <a:pt x="509" y="242"/>
                </a:lnTo>
                <a:lnTo>
                  <a:pt x="509" y="242"/>
                </a:lnTo>
                <a:lnTo>
                  <a:pt x="508" y="239"/>
                </a:lnTo>
                <a:lnTo>
                  <a:pt x="508" y="239"/>
                </a:lnTo>
                <a:lnTo>
                  <a:pt x="525" y="237"/>
                </a:lnTo>
                <a:lnTo>
                  <a:pt x="543" y="233"/>
                </a:lnTo>
                <a:lnTo>
                  <a:pt x="559" y="230"/>
                </a:lnTo>
                <a:lnTo>
                  <a:pt x="576" y="227"/>
                </a:lnTo>
                <a:lnTo>
                  <a:pt x="576" y="227"/>
                </a:lnTo>
                <a:lnTo>
                  <a:pt x="587" y="225"/>
                </a:lnTo>
                <a:lnTo>
                  <a:pt x="587" y="225"/>
                </a:lnTo>
                <a:lnTo>
                  <a:pt x="596" y="223"/>
                </a:lnTo>
                <a:lnTo>
                  <a:pt x="594" y="224"/>
                </a:lnTo>
                <a:lnTo>
                  <a:pt x="594" y="224"/>
                </a:lnTo>
                <a:lnTo>
                  <a:pt x="575" y="230"/>
                </a:lnTo>
                <a:lnTo>
                  <a:pt x="556" y="236"/>
                </a:lnTo>
                <a:lnTo>
                  <a:pt x="556" y="236"/>
                </a:lnTo>
                <a:lnTo>
                  <a:pt x="552" y="234"/>
                </a:lnTo>
                <a:lnTo>
                  <a:pt x="552" y="234"/>
                </a:lnTo>
                <a:lnTo>
                  <a:pt x="547" y="234"/>
                </a:lnTo>
                <a:lnTo>
                  <a:pt x="543" y="235"/>
                </a:lnTo>
                <a:lnTo>
                  <a:pt x="541" y="238"/>
                </a:lnTo>
                <a:lnTo>
                  <a:pt x="539" y="241"/>
                </a:lnTo>
                <a:lnTo>
                  <a:pt x="539" y="241"/>
                </a:lnTo>
                <a:close/>
                <a:moveTo>
                  <a:pt x="484" y="260"/>
                </a:moveTo>
                <a:lnTo>
                  <a:pt x="484" y="260"/>
                </a:lnTo>
                <a:lnTo>
                  <a:pt x="484" y="260"/>
                </a:lnTo>
                <a:lnTo>
                  <a:pt x="484" y="260"/>
                </a:lnTo>
                <a:lnTo>
                  <a:pt x="485" y="264"/>
                </a:lnTo>
                <a:lnTo>
                  <a:pt x="485" y="264"/>
                </a:lnTo>
                <a:lnTo>
                  <a:pt x="486" y="268"/>
                </a:lnTo>
                <a:lnTo>
                  <a:pt x="486" y="268"/>
                </a:lnTo>
                <a:lnTo>
                  <a:pt x="477" y="269"/>
                </a:lnTo>
                <a:lnTo>
                  <a:pt x="469" y="273"/>
                </a:lnTo>
                <a:lnTo>
                  <a:pt x="469" y="273"/>
                </a:lnTo>
                <a:lnTo>
                  <a:pt x="443" y="281"/>
                </a:lnTo>
                <a:lnTo>
                  <a:pt x="430" y="285"/>
                </a:lnTo>
                <a:lnTo>
                  <a:pt x="417" y="289"/>
                </a:lnTo>
                <a:lnTo>
                  <a:pt x="417" y="289"/>
                </a:lnTo>
                <a:lnTo>
                  <a:pt x="388" y="295"/>
                </a:lnTo>
                <a:lnTo>
                  <a:pt x="374" y="298"/>
                </a:lnTo>
                <a:lnTo>
                  <a:pt x="359" y="303"/>
                </a:lnTo>
                <a:lnTo>
                  <a:pt x="359" y="303"/>
                </a:lnTo>
                <a:lnTo>
                  <a:pt x="348" y="307"/>
                </a:lnTo>
                <a:lnTo>
                  <a:pt x="336" y="311"/>
                </a:lnTo>
                <a:lnTo>
                  <a:pt x="336" y="311"/>
                </a:lnTo>
                <a:lnTo>
                  <a:pt x="332" y="312"/>
                </a:lnTo>
                <a:lnTo>
                  <a:pt x="326" y="313"/>
                </a:lnTo>
                <a:lnTo>
                  <a:pt x="326" y="313"/>
                </a:lnTo>
                <a:lnTo>
                  <a:pt x="326" y="312"/>
                </a:lnTo>
                <a:lnTo>
                  <a:pt x="326" y="312"/>
                </a:lnTo>
                <a:lnTo>
                  <a:pt x="330" y="310"/>
                </a:lnTo>
                <a:lnTo>
                  <a:pt x="335" y="308"/>
                </a:lnTo>
                <a:lnTo>
                  <a:pt x="345" y="306"/>
                </a:lnTo>
                <a:lnTo>
                  <a:pt x="345" y="306"/>
                </a:lnTo>
                <a:lnTo>
                  <a:pt x="367" y="299"/>
                </a:lnTo>
                <a:lnTo>
                  <a:pt x="387" y="292"/>
                </a:lnTo>
                <a:lnTo>
                  <a:pt x="428" y="277"/>
                </a:lnTo>
                <a:lnTo>
                  <a:pt x="428" y="277"/>
                </a:lnTo>
                <a:lnTo>
                  <a:pt x="457" y="269"/>
                </a:lnTo>
                <a:lnTo>
                  <a:pt x="484" y="260"/>
                </a:lnTo>
                <a:lnTo>
                  <a:pt x="484" y="260"/>
                </a:lnTo>
                <a:close/>
                <a:moveTo>
                  <a:pt x="398" y="287"/>
                </a:moveTo>
                <a:lnTo>
                  <a:pt x="398" y="287"/>
                </a:lnTo>
                <a:lnTo>
                  <a:pt x="375" y="294"/>
                </a:lnTo>
                <a:lnTo>
                  <a:pt x="351" y="301"/>
                </a:lnTo>
                <a:lnTo>
                  <a:pt x="351" y="301"/>
                </a:lnTo>
                <a:lnTo>
                  <a:pt x="339" y="305"/>
                </a:lnTo>
                <a:lnTo>
                  <a:pt x="333" y="307"/>
                </a:lnTo>
                <a:lnTo>
                  <a:pt x="327" y="309"/>
                </a:lnTo>
                <a:lnTo>
                  <a:pt x="327" y="309"/>
                </a:lnTo>
                <a:lnTo>
                  <a:pt x="327" y="301"/>
                </a:lnTo>
                <a:lnTo>
                  <a:pt x="327" y="301"/>
                </a:lnTo>
                <a:lnTo>
                  <a:pt x="336" y="300"/>
                </a:lnTo>
                <a:lnTo>
                  <a:pt x="344" y="299"/>
                </a:lnTo>
                <a:lnTo>
                  <a:pt x="362" y="295"/>
                </a:lnTo>
                <a:lnTo>
                  <a:pt x="398" y="285"/>
                </a:lnTo>
                <a:lnTo>
                  <a:pt x="398" y="285"/>
                </a:lnTo>
                <a:lnTo>
                  <a:pt x="414" y="281"/>
                </a:lnTo>
                <a:lnTo>
                  <a:pt x="414" y="281"/>
                </a:lnTo>
                <a:lnTo>
                  <a:pt x="398" y="287"/>
                </a:lnTo>
                <a:lnTo>
                  <a:pt x="398" y="287"/>
                </a:lnTo>
                <a:close/>
                <a:moveTo>
                  <a:pt x="324" y="290"/>
                </a:moveTo>
                <a:lnTo>
                  <a:pt x="324" y="290"/>
                </a:lnTo>
                <a:lnTo>
                  <a:pt x="332" y="286"/>
                </a:lnTo>
                <a:lnTo>
                  <a:pt x="342" y="283"/>
                </a:lnTo>
                <a:lnTo>
                  <a:pt x="361" y="278"/>
                </a:lnTo>
                <a:lnTo>
                  <a:pt x="400" y="269"/>
                </a:lnTo>
                <a:lnTo>
                  <a:pt x="400" y="269"/>
                </a:lnTo>
                <a:lnTo>
                  <a:pt x="419" y="265"/>
                </a:lnTo>
                <a:lnTo>
                  <a:pt x="439" y="261"/>
                </a:lnTo>
                <a:lnTo>
                  <a:pt x="450" y="258"/>
                </a:lnTo>
                <a:lnTo>
                  <a:pt x="459" y="254"/>
                </a:lnTo>
                <a:lnTo>
                  <a:pt x="468" y="251"/>
                </a:lnTo>
                <a:lnTo>
                  <a:pt x="476" y="246"/>
                </a:lnTo>
                <a:lnTo>
                  <a:pt x="476" y="246"/>
                </a:lnTo>
                <a:lnTo>
                  <a:pt x="467" y="252"/>
                </a:lnTo>
                <a:lnTo>
                  <a:pt x="457" y="256"/>
                </a:lnTo>
                <a:lnTo>
                  <a:pt x="434" y="264"/>
                </a:lnTo>
                <a:lnTo>
                  <a:pt x="413" y="271"/>
                </a:lnTo>
                <a:lnTo>
                  <a:pt x="392" y="278"/>
                </a:lnTo>
                <a:lnTo>
                  <a:pt x="392" y="278"/>
                </a:lnTo>
                <a:lnTo>
                  <a:pt x="371" y="285"/>
                </a:lnTo>
                <a:lnTo>
                  <a:pt x="349" y="292"/>
                </a:lnTo>
                <a:lnTo>
                  <a:pt x="349" y="292"/>
                </a:lnTo>
                <a:lnTo>
                  <a:pt x="338" y="294"/>
                </a:lnTo>
                <a:lnTo>
                  <a:pt x="332" y="295"/>
                </a:lnTo>
                <a:lnTo>
                  <a:pt x="326" y="297"/>
                </a:lnTo>
                <a:lnTo>
                  <a:pt x="326" y="297"/>
                </a:lnTo>
                <a:lnTo>
                  <a:pt x="324" y="290"/>
                </a:lnTo>
                <a:lnTo>
                  <a:pt x="324" y="290"/>
                </a:lnTo>
                <a:close/>
                <a:moveTo>
                  <a:pt x="326" y="314"/>
                </a:moveTo>
                <a:lnTo>
                  <a:pt x="326" y="314"/>
                </a:lnTo>
                <a:lnTo>
                  <a:pt x="333" y="314"/>
                </a:lnTo>
                <a:lnTo>
                  <a:pt x="339" y="312"/>
                </a:lnTo>
                <a:lnTo>
                  <a:pt x="352" y="308"/>
                </a:lnTo>
                <a:lnTo>
                  <a:pt x="352" y="308"/>
                </a:lnTo>
                <a:lnTo>
                  <a:pt x="362" y="304"/>
                </a:lnTo>
                <a:lnTo>
                  <a:pt x="372" y="302"/>
                </a:lnTo>
                <a:lnTo>
                  <a:pt x="392" y="297"/>
                </a:lnTo>
                <a:lnTo>
                  <a:pt x="392" y="297"/>
                </a:lnTo>
                <a:lnTo>
                  <a:pt x="408" y="293"/>
                </a:lnTo>
                <a:lnTo>
                  <a:pt x="424" y="289"/>
                </a:lnTo>
                <a:lnTo>
                  <a:pt x="457" y="279"/>
                </a:lnTo>
                <a:lnTo>
                  <a:pt x="457" y="279"/>
                </a:lnTo>
                <a:lnTo>
                  <a:pt x="444" y="284"/>
                </a:lnTo>
                <a:lnTo>
                  <a:pt x="431" y="288"/>
                </a:lnTo>
                <a:lnTo>
                  <a:pt x="406" y="295"/>
                </a:lnTo>
                <a:lnTo>
                  <a:pt x="406" y="295"/>
                </a:lnTo>
                <a:lnTo>
                  <a:pt x="359" y="309"/>
                </a:lnTo>
                <a:lnTo>
                  <a:pt x="359" y="309"/>
                </a:lnTo>
                <a:lnTo>
                  <a:pt x="342" y="315"/>
                </a:lnTo>
                <a:lnTo>
                  <a:pt x="324" y="320"/>
                </a:lnTo>
                <a:lnTo>
                  <a:pt x="324" y="320"/>
                </a:lnTo>
                <a:lnTo>
                  <a:pt x="326" y="314"/>
                </a:lnTo>
                <a:lnTo>
                  <a:pt x="326" y="314"/>
                </a:lnTo>
                <a:close/>
                <a:moveTo>
                  <a:pt x="322" y="326"/>
                </a:moveTo>
                <a:lnTo>
                  <a:pt x="322" y="326"/>
                </a:lnTo>
                <a:lnTo>
                  <a:pt x="331" y="324"/>
                </a:lnTo>
                <a:lnTo>
                  <a:pt x="339" y="323"/>
                </a:lnTo>
                <a:lnTo>
                  <a:pt x="355" y="318"/>
                </a:lnTo>
                <a:lnTo>
                  <a:pt x="355" y="318"/>
                </a:lnTo>
                <a:lnTo>
                  <a:pt x="373" y="312"/>
                </a:lnTo>
                <a:lnTo>
                  <a:pt x="390" y="307"/>
                </a:lnTo>
                <a:lnTo>
                  <a:pt x="390" y="307"/>
                </a:lnTo>
                <a:lnTo>
                  <a:pt x="374" y="314"/>
                </a:lnTo>
                <a:lnTo>
                  <a:pt x="356" y="321"/>
                </a:lnTo>
                <a:lnTo>
                  <a:pt x="356" y="321"/>
                </a:lnTo>
                <a:lnTo>
                  <a:pt x="347" y="324"/>
                </a:lnTo>
                <a:lnTo>
                  <a:pt x="338" y="327"/>
                </a:lnTo>
                <a:lnTo>
                  <a:pt x="329" y="330"/>
                </a:lnTo>
                <a:lnTo>
                  <a:pt x="320" y="333"/>
                </a:lnTo>
                <a:lnTo>
                  <a:pt x="320" y="333"/>
                </a:lnTo>
                <a:lnTo>
                  <a:pt x="322" y="326"/>
                </a:lnTo>
                <a:lnTo>
                  <a:pt x="322" y="326"/>
                </a:lnTo>
                <a:close/>
                <a:moveTo>
                  <a:pt x="318" y="338"/>
                </a:moveTo>
                <a:lnTo>
                  <a:pt x="318" y="338"/>
                </a:lnTo>
                <a:lnTo>
                  <a:pt x="326" y="337"/>
                </a:lnTo>
                <a:lnTo>
                  <a:pt x="334" y="335"/>
                </a:lnTo>
                <a:lnTo>
                  <a:pt x="350" y="330"/>
                </a:lnTo>
                <a:lnTo>
                  <a:pt x="350" y="330"/>
                </a:lnTo>
                <a:lnTo>
                  <a:pt x="374" y="323"/>
                </a:lnTo>
                <a:lnTo>
                  <a:pt x="396" y="317"/>
                </a:lnTo>
                <a:lnTo>
                  <a:pt x="396" y="317"/>
                </a:lnTo>
                <a:lnTo>
                  <a:pt x="445" y="302"/>
                </a:lnTo>
                <a:lnTo>
                  <a:pt x="495" y="287"/>
                </a:lnTo>
                <a:lnTo>
                  <a:pt x="495" y="287"/>
                </a:lnTo>
                <a:lnTo>
                  <a:pt x="496" y="291"/>
                </a:lnTo>
                <a:lnTo>
                  <a:pt x="496" y="291"/>
                </a:lnTo>
                <a:lnTo>
                  <a:pt x="496" y="291"/>
                </a:lnTo>
                <a:lnTo>
                  <a:pt x="496" y="291"/>
                </a:lnTo>
                <a:lnTo>
                  <a:pt x="472" y="298"/>
                </a:lnTo>
                <a:lnTo>
                  <a:pt x="448" y="304"/>
                </a:lnTo>
                <a:lnTo>
                  <a:pt x="399" y="317"/>
                </a:lnTo>
                <a:lnTo>
                  <a:pt x="399" y="317"/>
                </a:lnTo>
                <a:lnTo>
                  <a:pt x="356" y="329"/>
                </a:lnTo>
                <a:lnTo>
                  <a:pt x="336" y="336"/>
                </a:lnTo>
                <a:lnTo>
                  <a:pt x="316" y="344"/>
                </a:lnTo>
                <a:lnTo>
                  <a:pt x="316" y="344"/>
                </a:lnTo>
                <a:lnTo>
                  <a:pt x="318" y="338"/>
                </a:lnTo>
                <a:lnTo>
                  <a:pt x="318" y="338"/>
                </a:lnTo>
                <a:close/>
                <a:moveTo>
                  <a:pt x="315" y="347"/>
                </a:moveTo>
                <a:lnTo>
                  <a:pt x="315" y="347"/>
                </a:lnTo>
                <a:lnTo>
                  <a:pt x="325" y="342"/>
                </a:lnTo>
                <a:lnTo>
                  <a:pt x="336" y="338"/>
                </a:lnTo>
                <a:lnTo>
                  <a:pt x="358" y="331"/>
                </a:lnTo>
                <a:lnTo>
                  <a:pt x="404" y="318"/>
                </a:lnTo>
                <a:lnTo>
                  <a:pt x="404" y="318"/>
                </a:lnTo>
                <a:lnTo>
                  <a:pt x="427" y="311"/>
                </a:lnTo>
                <a:lnTo>
                  <a:pt x="450" y="305"/>
                </a:lnTo>
                <a:lnTo>
                  <a:pt x="450" y="305"/>
                </a:lnTo>
                <a:lnTo>
                  <a:pt x="457" y="303"/>
                </a:lnTo>
                <a:lnTo>
                  <a:pt x="457" y="303"/>
                </a:lnTo>
                <a:lnTo>
                  <a:pt x="392" y="324"/>
                </a:lnTo>
                <a:lnTo>
                  <a:pt x="392" y="324"/>
                </a:lnTo>
                <a:lnTo>
                  <a:pt x="372" y="332"/>
                </a:lnTo>
                <a:lnTo>
                  <a:pt x="351" y="339"/>
                </a:lnTo>
                <a:lnTo>
                  <a:pt x="332" y="347"/>
                </a:lnTo>
                <a:lnTo>
                  <a:pt x="313" y="356"/>
                </a:lnTo>
                <a:lnTo>
                  <a:pt x="313" y="356"/>
                </a:lnTo>
                <a:lnTo>
                  <a:pt x="315" y="347"/>
                </a:lnTo>
                <a:lnTo>
                  <a:pt x="315" y="347"/>
                </a:lnTo>
                <a:close/>
                <a:moveTo>
                  <a:pt x="498" y="318"/>
                </a:moveTo>
                <a:lnTo>
                  <a:pt x="498" y="318"/>
                </a:lnTo>
                <a:lnTo>
                  <a:pt x="499" y="321"/>
                </a:lnTo>
                <a:lnTo>
                  <a:pt x="499" y="321"/>
                </a:lnTo>
                <a:lnTo>
                  <a:pt x="488" y="327"/>
                </a:lnTo>
                <a:lnTo>
                  <a:pt x="478" y="330"/>
                </a:lnTo>
                <a:lnTo>
                  <a:pt x="456" y="336"/>
                </a:lnTo>
                <a:lnTo>
                  <a:pt x="456" y="336"/>
                </a:lnTo>
                <a:lnTo>
                  <a:pt x="429" y="344"/>
                </a:lnTo>
                <a:lnTo>
                  <a:pt x="403" y="352"/>
                </a:lnTo>
                <a:lnTo>
                  <a:pt x="403" y="352"/>
                </a:lnTo>
                <a:lnTo>
                  <a:pt x="381" y="359"/>
                </a:lnTo>
                <a:lnTo>
                  <a:pt x="358" y="366"/>
                </a:lnTo>
                <a:lnTo>
                  <a:pt x="336" y="374"/>
                </a:lnTo>
                <a:lnTo>
                  <a:pt x="315" y="383"/>
                </a:lnTo>
                <a:lnTo>
                  <a:pt x="315" y="383"/>
                </a:lnTo>
                <a:lnTo>
                  <a:pt x="314" y="373"/>
                </a:lnTo>
                <a:lnTo>
                  <a:pt x="314" y="373"/>
                </a:lnTo>
                <a:lnTo>
                  <a:pt x="321" y="370"/>
                </a:lnTo>
                <a:lnTo>
                  <a:pt x="329" y="367"/>
                </a:lnTo>
                <a:lnTo>
                  <a:pt x="329" y="367"/>
                </a:lnTo>
                <a:lnTo>
                  <a:pt x="358" y="358"/>
                </a:lnTo>
                <a:lnTo>
                  <a:pt x="358" y="358"/>
                </a:lnTo>
                <a:lnTo>
                  <a:pt x="414" y="341"/>
                </a:lnTo>
                <a:lnTo>
                  <a:pt x="414" y="341"/>
                </a:lnTo>
                <a:lnTo>
                  <a:pt x="473" y="326"/>
                </a:lnTo>
                <a:lnTo>
                  <a:pt x="473" y="326"/>
                </a:lnTo>
                <a:lnTo>
                  <a:pt x="486" y="322"/>
                </a:lnTo>
                <a:lnTo>
                  <a:pt x="492" y="320"/>
                </a:lnTo>
                <a:lnTo>
                  <a:pt x="498" y="318"/>
                </a:lnTo>
                <a:lnTo>
                  <a:pt x="498" y="318"/>
                </a:lnTo>
                <a:close/>
                <a:moveTo>
                  <a:pt x="313" y="360"/>
                </a:moveTo>
                <a:lnTo>
                  <a:pt x="313" y="360"/>
                </a:lnTo>
                <a:lnTo>
                  <a:pt x="335" y="354"/>
                </a:lnTo>
                <a:lnTo>
                  <a:pt x="358" y="347"/>
                </a:lnTo>
                <a:lnTo>
                  <a:pt x="381" y="339"/>
                </a:lnTo>
                <a:lnTo>
                  <a:pt x="404" y="332"/>
                </a:lnTo>
                <a:lnTo>
                  <a:pt x="404" y="332"/>
                </a:lnTo>
                <a:lnTo>
                  <a:pt x="428" y="326"/>
                </a:lnTo>
                <a:lnTo>
                  <a:pt x="452" y="319"/>
                </a:lnTo>
                <a:lnTo>
                  <a:pt x="452" y="319"/>
                </a:lnTo>
                <a:lnTo>
                  <a:pt x="454" y="318"/>
                </a:lnTo>
                <a:lnTo>
                  <a:pt x="454" y="318"/>
                </a:lnTo>
                <a:lnTo>
                  <a:pt x="447" y="321"/>
                </a:lnTo>
                <a:lnTo>
                  <a:pt x="447" y="321"/>
                </a:lnTo>
                <a:lnTo>
                  <a:pt x="421" y="330"/>
                </a:lnTo>
                <a:lnTo>
                  <a:pt x="397" y="337"/>
                </a:lnTo>
                <a:lnTo>
                  <a:pt x="397" y="337"/>
                </a:lnTo>
                <a:lnTo>
                  <a:pt x="351" y="354"/>
                </a:lnTo>
                <a:lnTo>
                  <a:pt x="351" y="354"/>
                </a:lnTo>
                <a:lnTo>
                  <a:pt x="332" y="361"/>
                </a:lnTo>
                <a:lnTo>
                  <a:pt x="322" y="365"/>
                </a:lnTo>
                <a:lnTo>
                  <a:pt x="313" y="369"/>
                </a:lnTo>
                <a:lnTo>
                  <a:pt x="313" y="369"/>
                </a:lnTo>
                <a:lnTo>
                  <a:pt x="313" y="360"/>
                </a:lnTo>
                <a:lnTo>
                  <a:pt x="313" y="360"/>
                </a:lnTo>
                <a:close/>
                <a:moveTo>
                  <a:pt x="315" y="389"/>
                </a:moveTo>
                <a:lnTo>
                  <a:pt x="315" y="389"/>
                </a:lnTo>
                <a:lnTo>
                  <a:pt x="315" y="387"/>
                </a:lnTo>
                <a:lnTo>
                  <a:pt x="315" y="387"/>
                </a:lnTo>
                <a:lnTo>
                  <a:pt x="327" y="384"/>
                </a:lnTo>
                <a:lnTo>
                  <a:pt x="339" y="381"/>
                </a:lnTo>
                <a:lnTo>
                  <a:pt x="339" y="381"/>
                </a:lnTo>
                <a:lnTo>
                  <a:pt x="326" y="387"/>
                </a:lnTo>
                <a:lnTo>
                  <a:pt x="314" y="394"/>
                </a:lnTo>
                <a:lnTo>
                  <a:pt x="314" y="394"/>
                </a:lnTo>
                <a:lnTo>
                  <a:pt x="315" y="389"/>
                </a:lnTo>
                <a:lnTo>
                  <a:pt x="315" y="389"/>
                </a:lnTo>
                <a:close/>
                <a:moveTo>
                  <a:pt x="308" y="409"/>
                </a:moveTo>
                <a:lnTo>
                  <a:pt x="308" y="409"/>
                </a:lnTo>
                <a:lnTo>
                  <a:pt x="311" y="402"/>
                </a:lnTo>
                <a:lnTo>
                  <a:pt x="311" y="402"/>
                </a:lnTo>
                <a:lnTo>
                  <a:pt x="320" y="399"/>
                </a:lnTo>
                <a:lnTo>
                  <a:pt x="329" y="395"/>
                </a:lnTo>
                <a:lnTo>
                  <a:pt x="347" y="388"/>
                </a:lnTo>
                <a:lnTo>
                  <a:pt x="347" y="388"/>
                </a:lnTo>
                <a:lnTo>
                  <a:pt x="366" y="382"/>
                </a:lnTo>
                <a:lnTo>
                  <a:pt x="384" y="376"/>
                </a:lnTo>
                <a:lnTo>
                  <a:pt x="384" y="376"/>
                </a:lnTo>
                <a:lnTo>
                  <a:pt x="364" y="383"/>
                </a:lnTo>
                <a:lnTo>
                  <a:pt x="345" y="391"/>
                </a:lnTo>
                <a:lnTo>
                  <a:pt x="326" y="400"/>
                </a:lnTo>
                <a:lnTo>
                  <a:pt x="307" y="410"/>
                </a:lnTo>
                <a:lnTo>
                  <a:pt x="307" y="410"/>
                </a:lnTo>
                <a:lnTo>
                  <a:pt x="308" y="409"/>
                </a:lnTo>
                <a:lnTo>
                  <a:pt x="308" y="409"/>
                </a:lnTo>
                <a:close/>
                <a:moveTo>
                  <a:pt x="304" y="416"/>
                </a:moveTo>
                <a:lnTo>
                  <a:pt x="304" y="416"/>
                </a:lnTo>
                <a:lnTo>
                  <a:pt x="314" y="414"/>
                </a:lnTo>
                <a:lnTo>
                  <a:pt x="322" y="410"/>
                </a:lnTo>
                <a:lnTo>
                  <a:pt x="339" y="401"/>
                </a:lnTo>
                <a:lnTo>
                  <a:pt x="339" y="401"/>
                </a:lnTo>
                <a:lnTo>
                  <a:pt x="355" y="394"/>
                </a:lnTo>
                <a:lnTo>
                  <a:pt x="372" y="389"/>
                </a:lnTo>
                <a:lnTo>
                  <a:pt x="405" y="379"/>
                </a:lnTo>
                <a:lnTo>
                  <a:pt x="405" y="379"/>
                </a:lnTo>
                <a:lnTo>
                  <a:pt x="422" y="374"/>
                </a:lnTo>
                <a:lnTo>
                  <a:pt x="422" y="374"/>
                </a:lnTo>
                <a:lnTo>
                  <a:pt x="394" y="384"/>
                </a:lnTo>
                <a:lnTo>
                  <a:pt x="394" y="384"/>
                </a:lnTo>
                <a:lnTo>
                  <a:pt x="368" y="394"/>
                </a:lnTo>
                <a:lnTo>
                  <a:pt x="341" y="405"/>
                </a:lnTo>
                <a:lnTo>
                  <a:pt x="341" y="405"/>
                </a:lnTo>
                <a:lnTo>
                  <a:pt x="332" y="409"/>
                </a:lnTo>
                <a:lnTo>
                  <a:pt x="322" y="412"/>
                </a:lnTo>
                <a:lnTo>
                  <a:pt x="313" y="415"/>
                </a:lnTo>
                <a:lnTo>
                  <a:pt x="303" y="418"/>
                </a:lnTo>
                <a:lnTo>
                  <a:pt x="303" y="418"/>
                </a:lnTo>
                <a:lnTo>
                  <a:pt x="304" y="416"/>
                </a:lnTo>
                <a:lnTo>
                  <a:pt x="304" y="416"/>
                </a:lnTo>
                <a:close/>
                <a:moveTo>
                  <a:pt x="301" y="424"/>
                </a:moveTo>
                <a:lnTo>
                  <a:pt x="301" y="424"/>
                </a:lnTo>
                <a:lnTo>
                  <a:pt x="312" y="422"/>
                </a:lnTo>
                <a:lnTo>
                  <a:pt x="323" y="419"/>
                </a:lnTo>
                <a:lnTo>
                  <a:pt x="345" y="412"/>
                </a:lnTo>
                <a:lnTo>
                  <a:pt x="345" y="412"/>
                </a:lnTo>
                <a:lnTo>
                  <a:pt x="373" y="402"/>
                </a:lnTo>
                <a:lnTo>
                  <a:pt x="401" y="394"/>
                </a:lnTo>
                <a:lnTo>
                  <a:pt x="401" y="394"/>
                </a:lnTo>
                <a:lnTo>
                  <a:pt x="396" y="395"/>
                </a:lnTo>
                <a:lnTo>
                  <a:pt x="396" y="395"/>
                </a:lnTo>
                <a:lnTo>
                  <a:pt x="367" y="408"/>
                </a:lnTo>
                <a:lnTo>
                  <a:pt x="336" y="419"/>
                </a:lnTo>
                <a:lnTo>
                  <a:pt x="336" y="419"/>
                </a:lnTo>
                <a:lnTo>
                  <a:pt x="316" y="427"/>
                </a:lnTo>
                <a:lnTo>
                  <a:pt x="306" y="431"/>
                </a:lnTo>
                <a:lnTo>
                  <a:pt x="297" y="435"/>
                </a:lnTo>
                <a:lnTo>
                  <a:pt x="297" y="435"/>
                </a:lnTo>
                <a:lnTo>
                  <a:pt x="301" y="424"/>
                </a:lnTo>
                <a:lnTo>
                  <a:pt x="301" y="424"/>
                </a:lnTo>
                <a:close/>
                <a:moveTo>
                  <a:pt x="468" y="373"/>
                </a:moveTo>
                <a:lnTo>
                  <a:pt x="468" y="373"/>
                </a:lnTo>
                <a:lnTo>
                  <a:pt x="497" y="362"/>
                </a:lnTo>
                <a:lnTo>
                  <a:pt x="497" y="362"/>
                </a:lnTo>
                <a:lnTo>
                  <a:pt x="501" y="361"/>
                </a:lnTo>
                <a:lnTo>
                  <a:pt x="501" y="361"/>
                </a:lnTo>
                <a:lnTo>
                  <a:pt x="518" y="356"/>
                </a:lnTo>
                <a:lnTo>
                  <a:pt x="518" y="356"/>
                </a:lnTo>
                <a:lnTo>
                  <a:pt x="519" y="361"/>
                </a:lnTo>
                <a:lnTo>
                  <a:pt x="519" y="361"/>
                </a:lnTo>
                <a:lnTo>
                  <a:pt x="506" y="365"/>
                </a:lnTo>
                <a:lnTo>
                  <a:pt x="493" y="369"/>
                </a:lnTo>
                <a:lnTo>
                  <a:pt x="468" y="378"/>
                </a:lnTo>
                <a:lnTo>
                  <a:pt x="468" y="378"/>
                </a:lnTo>
                <a:lnTo>
                  <a:pt x="436" y="389"/>
                </a:lnTo>
                <a:lnTo>
                  <a:pt x="406" y="398"/>
                </a:lnTo>
                <a:lnTo>
                  <a:pt x="406" y="398"/>
                </a:lnTo>
                <a:lnTo>
                  <a:pt x="348" y="418"/>
                </a:lnTo>
                <a:lnTo>
                  <a:pt x="348" y="418"/>
                </a:lnTo>
                <a:lnTo>
                  <a:pt x="321" y="427"/>
                </a:lnTo>
                <a:lnTo>
                  <a:pt x="308" y="432"/>
                </a:lnTo>
                <a:lnTo>
                  <a:pt x="296" y="438"/>
                </a:lnTo>
                <a:lnTo>
                  <a:pt x="296" y="438"/>
                </a:lnTo>
                <a:lnTo>
                  <a:pt x="296" y="438"/>
                </a:lnTo>
                <a:lnTo>
                  <a:pt x="308" y="432"/>
                </a:lnTo>
                <a:lnTo>
                  <a:pt x="321" y="427"/>
                </a:lnTo>
                <a:lnTo>
                  <a:pt x="346" y="418"/>
                </a:lnTo>
                <a:lnTo>
                  <a:pt x="346" y="418"/>
                </a:lnTo>
                <a:lnTo>
                  <a:pt x="377" y="405"/>
                </a:lnTo>
                <a:lnTo>
                  <a:pt x="407" y="394"/>
                </a:lnTo>
                <a:lnTo>
                  <a:pt x="407" y="394"/>
                </a:lnTo>
                <a:lnTo>
                  <a:pt x="443" y="381"/>
                </a:lnTo>
                <a:lnTo>
                  <a:pt x="443" y="381"/>
                </a:lnTo>
                <a:lnTo>
                  <a:pt x="468" y="373"/>
                </a:lnTo>
                <a:lnTo>
                  <a:pt x="468" y="373"/>
                </a:lnTo>
                <a:close/>
                <a:moveTo>
                  <a:pt x="491" y="372"/>
                </a:moveTo>
                <a:lnTo>
                  <a:pt x="491" y="372"/>
                </a:lnTo>
                <a:lnTo>
                  <a:pt x="476" y="378"/>
                </a:lnTo>
                <a:lnTo>
                  <a:pt x="460" y="383"/>
                </a:lnTo>
                <a:lnTo>
                  <a:pt x="460" y="383"/>
                </a:lnTo>
                <a:lnTo>
                  <a:pt x="458" y="384"/>
                </a:lnTo>
                <a:lnTo>
                  <a:pt x="458" y="384"/>
                </a:lnTo>
                <a:lnTo>
                  <a:pt x="463" y="382"/>
                </a:lnTo>
                <a:lnTo>
                  <a:pt x="463" y="382"/>
                </a:lnTo>
                <a:lnTo>
                  <a:pt x="491" y="372"/>
                </a:lnTo>
                <a:lnTo>
                  <a:pt x="491" y="372"/>
                </a:lnTo>
                <a:close/>
                <a:moveTo>
                  <a:pt x="295" y="440"/>
                </a:moveTo>
                <a:lnTo>
                  <a:pt x="295" y="440"/>
                </a:lnTo>
                <a:lnTo>
                  <a:pt x="301" y="438"/>
                </a:lnTo>
                <a:lnTo>
                  <a:pt x="308" y="435"/>
                </a:lnTo>
                <a:lnTo>
                  <a:pt x="308" y="435"/>
                </a:lnTo>
                <a:lnTo>
                  <a:pt x="315" y="432"/>
                </a:lnTo>
                <a:lnTo>
                  <a:pt x="323" y="429"/>
                </a:lnTo>
                <a:lnTo>
                  <a:pt x="339" y="423"/>
                </a:lnTo>
                <a:lnTo>
                  <a:pt x="339" y="423"/>
                </a:lnTo>
                <a:lnTo>
                  <a:pt x="401" y="402"/>
                </a:lnTo>
                <a:lnTo>
                  <a:pt x="401" y="402"/>
                </a:lnTo>
                <a:lnTo>
                  <a:pt x="439" y="390"/>
                </a:lnTo>
                <a:lnTo>
                  <a:pt x="439" y="390"/>
                </a:lnTo>
                <a:lnTo>
                  <a:pt x="419" y="398"/>
                </a:lnTo>
                <a:lnTo>
                  <a:pt x="399" y="407"/>
                </a:lnTo>
                <a:lnTo>
                  <a:pt x="399" y="407"/>
                </a:lnTo>
                <a:lnTo>
                  <a:pt x="344" y="428"/>
                </a:lnTo>
                <a:lnTo>
                  <a:pt x="317" y="439"/>
                </a:lnTo>
                <a:lnTo>
                  <a:pt x="304" y="445"/>
                </a:lnTo>
                <a:lnTo>
                  <a:pt x="292" y="452"/>
                </a:lnTo>
                <a:lnTo>
                  <a:pt x="292" y="452"/>
                </a:lnTo>
                <a:lnTo>
                  <a:pt x="295" y="440"/>
                </a:lnTo>
                <a:lnTo>
                  <a:pt x="295" y="440"/>
                </a:lnTo>
                <a:close/>
                <a:moveTo>
                  <a:pt x="512" y="375"/>
                </a:moveTo>
                <a:lnTo>
                  <a:pt x="512" y="375"/>
                </a:lnTo>
                <a:lnTo>
                  <a:pt x="505" y="378"/>
                </a:lnTo>
                <a:lnTo>
                  <a:pt x="499" y="382"/>
                </a:lnTo>
                <a:lnTo>
                  <a:pt x="484" y="387"/>
                </a:lnTo>
                <a:lnTo>
                  <a:pt x="455" y="397"/>
                </a:lnTo>
                <a:lnTo>
                  <a:pt x="455" y="397"/>
                </a:lnTo>
                <a:lnTo>
                  <a:pt x="425" y="410"/>
                </a:lnTo>
                <a:lnTo>
                  <a:pt x="395" y="422"/>
                </a:lnTo>
                <a:lnTo>
                  <a:pt x="395" y="422"/>
                </a:lnTo>
                <a:lnTo>
                  <a:pt x="341" y="444"/>
                </a:lnTo>
                <a:lnTo>
                  <a:pt x="314" y="456"/>
                </a:lnTo>
                <a:lnTo>
                  <a:pt x="288" y="469"/>
                </a:lnTo>
                <a:lnTo>
                  <a:pt x="288" y="469"/>
                </a:lnTo>
                <a:lnTo>
                  <a:pt x="290" y="459"/>
                </a:lnTo>
                <a:lnTo>
                  <a:pt x="290" y="459"/>
                </a:lnTo>
                <a:lnTo>
                  <a:pt x="303" y="454"/>
                </a:lnTo>
                <a:lnTo>
                  <a:pt x="317" y="449"/>
                </a:lnTo>
                <a:lnTo>
                  <a:pt x="344" y="439"/>
                </a:lnTo>
                <a:lnTo>
                  <a:pt x="344" y="439"/>
                </a:lnTo>
                <a:lnTo>
                  <a:pt x="406" y="415"/>
                </a:lnTo>
                <a:lnTo>
                  <a:pt x="406" y="415"/>
                </a:lnTo>
                <a:lnTo>
                  <a:pt x="435" y="402"/>
                </a:lnTo>
                <a:lnTo>
                  <a:pt x="451" y="396"/>
                </a:lnTo>
                <a:lnTo>
                  <a:pt x="467" y="391"/>
                </a:lnTo>
                <a:lnTo>
                  <a:pt x="467" y="391"/>
                </a:lnTo>
                <a:lnTo>
                  <a:pt x="482" y="386"/>
                </a:lnTo>
                <a:lnTo>
                  <a:pt x="497" y="381"/>
                </a:lnTo>
                <a:lnTo>
                  <a:pt x="497" y="381"/>
                </a:lnTo>
                <a:lnTo>
                  <a:pt x="510" y="374"/>
                </a:lnTo>
                <a:lnTo>
                  <a:pt x="515" y="372"/>
                </a:lnTo>
                <a:lnTo>
                  <a:pt x="512" y="375"/>
                </a:lnTo>
                <a:lnTo>
                  <a:pt x="512" y="375"/>
                </a:lnTo>
                <a:close/>
                <a:moveTo>
                  <a:pt x="288" y="473"/>
                </a:moveTo>
                <a:lnTo>
                  <a:pt x="288" y="473"/>
                </a:lnTo>
                <a:lnTo>
                  <a:pt x="300" y="469"/>
                </a:lnTo>
                <a:lnTo>
                  <a:pt x="311" y="465"/>
                </a:lnTo>
                <a:lnTo>
                  <a:pt x="334" y="456"/>
                </a:lnTo>
                <a:lnTo>
                  <a:pt x="334" y="456"/>
                </a:lnTo>
                <a:lnTo>
                  <a:pt x="366" y="445"/>
                </a:lnTo>
                <a:lnTo>
                  <a:pt x="398" y="434"/>
                </a:lnTo>
                <a:lnTo>
                  <a:pt x="398" y="434"/>
                </a:lnTo>
                <a:lnTo>
                  <a:pt x="414" y="429"/>
                </a:lnTo>
                <a:lnTo>
                  <a:pt x="414" y="429"/>
                </a:lnTo>
                <a:lnTo>
                  <a:pt x="395" y="439"/>
                </a:lnTo>
                <a:lnTo>
                  <a:pt x="395" y="439"/>
                </a:lnTo>
                <a:lnTo>
                  <a:pt x="366" y="453"/>
                </a:lnTo>
                <a:lnTo>
                  <a:pt x="335" y="466"/>
                </a:lnTo>
                <a:lnTo>
                  <a:pt x="335" y="466"/>
                </a:lnTo>
                <a:lnTo>
                  <a:pt x="323" y="470"/>
                </a:lnTo>
                <a:lnTo>
                  <a:pt x="311" y="475"/>
                </a:lnTo>
                <a:lnTo>
                  <a:pt x="299" y="480"/>
                </a:lnTo>
                <a:lnTo>
                  <a:pt x="287" y="485"/>
                </a:lnTo>
                <a:lnTo>
                  <a:pt x="287" y="485"/>
                </a:lnTo>
                <a:lnTo>
                  <a:pt x="288" y="473"/>
                </a:lnTo>
                <a:lnTo>
                  <a:pt x="288" y="473"/>
                </a:lnTo>
                <a:close/>
                <a:moveTo>
                  <a:pt x="298" y="482"/>
                </a:moveTo>
                <a:lnTo>
                  <a:pt x="298" y="482"/>
                </a:lnTo>
                <a:lnTo>
                  <a:pt x="297" y="482"/>
                </a:lnTo>
                <a:lnTo>
                  <a:pt x="297" y="482"/>
                </a:lnTo>
                <a:lnTo>
                  <a:pt x="298" y="482"/>
                </a:lnTo>
                <a:lnTo>
                  <a:pt x="298" y="482"/>
                </a:lnTo>
                <a:close/>
                <a:moveTo>
                  <a:pt x="294" y="484"/>
                </a:moveTo>
                <a:lnTo>
                  <a:pt x="294" y="484"/>
                </a:lnTo>
                <a:lnTo>
                  <a:pt x="292" y="485"/>
                </a:lnTo>
                <a:lnTo>
                  <a:pt x="292" y="485"/>
                </a:lnTo>
                <a:lnTo>
                  <a:pt x="294" y="484"/>
                </a:lnTo>
                <a:lnTo>
                  <a:pt x="294" y="484"/>
                </a:lnTo>
                <a:close/>
                <a:moveTo>
                  <a:pt x="372" y="458"/>
                </a:moveTo>
                <a:lnTo>
                  <a:pt x="372" y="458"/>
                </a:lnTo>
                <a:lnTo>
                  <a:pt x="394" y="450"/>
                </a:lnTo>
                <a:lnTo>
                  <a:pt x="394" y="450"/>
                </a:lnTo>
                <a:lnTo>
                  <a:pt x="357" y="465"/>
                </a:lnTo>
                <a:lnTo>
                  <a:pt x="357" y="465"/>
                </a:lnTo>
                <a:lnTo>
                  <a:pt x="306" y="486"/>
                </a:lnTo>
                <a:lnTo>
                  <a:pt x="306" y="486"/>
                </a:lnTo>
                <a:lnTo>
                  <a:pt x="296" y="492"/>
                </a:lnTo>
                <a:lnTo>
                  <a:pt x="291" y="494"/>
                </a:lnTo>
                <a:lnTo>
                  <a:pt x="287" y="498"/>
                </a:lnTo>
                <a:lnTo>
                  <a:pt x="287" y="498"/>
                </a:lnTo>
                <a:lnTo>
                  <a:pt x="287" y="490"/>
                </a:lnTo>
                <a:lnTo>
                  <a:pt x="287" y="490"/>
                </a:lnTo>
                <a:lnTo>
                  <a:pt x="329" y="473"/>
                </a:lnTo>
                <a:lnTo>
                  <a:pt x="372" y="458"/>
                </a:lnTo>
                <a:lnTo>
                  <a:pt x="372" y="458"/>
                </a:lnTo>
                <a:close/>
                <a:moveTo>
                  <a:pt x="321" y="488"/>
                </a:moveTo>
                <a:lnTo>
                  <a:pt x="321" y="488"/>
                </a:lnTo>
                <a:lnTo>
                  <a:pt x="332" y="483"/>
                </a:lnTo>
                <a:lnTo>
                  <a:pt x="344" y="480"/>
                </a:lnTo>
                <a:lnTo>
                  <a:pt x="368" y="473"/>
                </a:lnTo>
                <a:lnTo>
                  <a:pt x="368" y="473"/>
                </a:lnTo>
                <a:lnTo>
                  <a:pt x="407" y="461"/>
                </a:lnTo>
                <a:lnTo>
                  <a:pt x="407" y="461"/>
                </a:lnTo>
                <a:lnTo>
                  <a:pt x="399" y="463"/>
                </a:lnTo>
                <a:lnTo>
                  <a:pt x="399" y="463"/>
                </a:lnTo>
                <a:lnTo>
                  <a:pt x="378" y="471"/>
                </a:lnTo>
                <a:lnTo>
                  <a:pt x="356" y="480"/>
                </a:lnTo>
                <a:lnTo>
                  <a:pt x="356" y="480"/>
                </a:lnTo>
                <a:lnTo>
                  <a:pt x="334" y="491"/>
                </a:lnTo>
                <a:lnTo>
                  <a:pt x="312" y="501"/>
                </a:lnTo>
                <a:lnTo>
                  <a:pt x="312" y="501"/>
                </a:lnTo>
                <a:lnTo>
                  <a:pt x="301" y="505"/>
                </a:lnTo>
                <a:lnTo>
                  <a:pt x="295" y="508"/>
                </a:lnTo>
                <a:lnTo>
                  <a:pt x="290" y="511"/>
                </a:lnTo>
                <a:lnTo>
                  <a:pt x="290" y="511"/>
                </a:lnTo>
                <a:lnTo>
                  <a:pt x="288" y="503"/>
                </a:lnTo>
                <a:lnTo>
                  <a:pt x="288" y="503"/>
                </a:lnTo>
                <a:lnTo>
                  <a:pt x="305" y="496"/>
                </a:lnTo>
                <a:lnTo>
                  <a:pt x="321" y="488"/>
                </a:lnTo>
                <a:lnTo>
                  <a:pt x="321" y="488"/>
                </a:lnTo>
                <a:close/>
                <a:moveTo>
                  <a:pt x="410" y="475"/>
                </a:moveTo>
                <a:lnTo>
                  <a:pt x="410" y="475"/>
                </a:lnTo>
                <a:lnTo>
                  <a:pt x="391" y="481"/>
                </a:lnTo>
                <a:lnTo>
                  <a:pt x="391" y="481"/>
                </a:lnTo>
                <a:lnTo>
                  <a:pt x="371" y="488"/>
                </a:lnTo>
                <a:lnTo>
                  <a:pt x="351" y="496"/>
                </a:lnTo>
                <a:lnTo>
                  <a:pt x="351" y="496"/>
                </a:lnTo>
                <a:lnTo>
                  <a:pt x="324" y="509"/>
                </a:lnTo>
                <a:lnTo>
                  <a:pt x="324" y="509"/>
                </a:lnTo>
                <a:lnTo>
                  <a:pt x="312" y="513"/>
                </a:lnTo>
                <a:lnTo>
                  <a:pt x="306" y="516"/>
                </a:lnTo>
                <a:lnTo>
                  <a:pt x="302" y="519"/>
                </a:lnTo>
                <a:lnTo>
                  <a:pt x="302" y="519"/>
                </a:lnTo>
                <a:lnTo>
                  <a:pt x="301" y="521"/>
                </a:lnTo>
                <a:lnTo>
                  <a:pt x="302" y="521"/>
                </a:lnTo>
                <a:lnTo>
                  <a:pt x="302" y="521"/>
                </a:lnTo>
                <a:lnTo>
                  <a:pt x="306" y="522"/>
                </a:lnTo>
                <a:lnTo>
                  <a:pt x="310" y="521"/>
                </a:lnTo>
                <a:lnTo>
                  <a:pt x="318" y="519"/>
                </a:lnTo>
                <a:lnTo>
                  <a:pt x="318" y="519"/>
                </a:lnTo>
                <a:lnTo>
                  <a:pt x="349" y="506"/>
                </a:lnTo>
                <a:lnTo>
                  <a:pt x="349" y="506"/>
                </a:lnTo>
                <a:lnTo>
                  <a:pt x="355" y="504"/>
                </a:lnTo>
                <a:lnTo>
                  <a:pt x="358" y="503"/>
                </a:lnTo>
                <a:lnTo>
                  <a:pt x="359" y="503"/>
                </a:lnTo>
                <a:lnTo>
                  <a:pt x="357" y="504"/>
                </a:lnTo>
                <a:lnTo>
                  <a:pt x="357" y="504"/>
                </a:lnTo>
                <a:lnTo>
                  <a:pt x="349" y="508"/>
                </a:lnTo>
                <a:lnTo>
                  <a:pt x="341" y="511"/>
                </a:lnTo>
                <a:lnTo>
                  <a:pt x="341" y="511"/>
                </a:lnTo>
                <a:lnTo>
                  <a:pt x="332" y="514"/>
                </a:lnTo>
                <a:lnTo>
                  <a:pt x="327" y="517"/>
                </a:lnTo>
                <a:lnTo>
                  <a:pt x="324" y="520"/>
                </a:lnTo>
                <a:lnTo>
                  <a:pt x="324" y="520"/>
                </a:lnTo>
                <a:lnTo>
                  <a:pt x="324" y="522"/>
                </a:lnTo>
                <a:lnTo>
                  <a:pt x="325" y="522"/>
                </a:lnTo>
                <a:lnTo>
                  <a:pt x="325" y="522"/>
                </a:lnTo>
                <a:lnTo>
                  <a:pt x="326" y="522"/>
                </a:lnTo>
                <a:lnTo>
                  <a:pt x="326" y="522"/>
                </a:lnTo>
                <a:lnTo>
                  <a:pt x="327" y="522"/>
                </a:lnTo>
                <a:lnTo>
                  <a:pt x="328" y="521"/>
                </a:lnTo>
                <a:lnTo>
                  <a:pt x="327" y="520"/>
                </a:lnTo>
                <a:lnTo>
                  <a:pt x="326" y="520"/>
                </a:lnTo>
                <a:lnTo>
                  <a:pt x="326" y="520"/>
                </a:lnTo>
                <a:lnTo>
                  <a:pt x="338" y="514"/>
                </a:lnTo>
                <a:lnTo>
                  <a:pt x="338" y="514"/>
                </a:lnTo>
                <a:lnTo>
                  <a:pt x="348" y="510"/>
                </a:lnTo>
                <a:lnTo>
                  <a:pt x="348" y="510"/>
                </a:lnTo>
                <a:lnTo>
                  <a:pt x="355" y="507"/>
                </a:lnTo>
                <a:lnTo>
                  <a:pt x="355" y="507"/>
                </a:lnTo>
                <a:lnTo>
                  <a:pt x="344" y="515"/>
                </a:lnTo>
                <a:lnTo>
                  <a:pt x="332" y="520"/>
                </a:lnTo>
                <a:lnTo>
                  <a:pt x="326" y="523"/>
                </a:lnTo>
                <a:lnTo>
                  <a:pt x="320" y="524"/>
                </a:lnTo>
                <a:lnTo>
                  <a:pt x="313" y="525"/>
                </a:lnTo>
                <a:lnTo>
                  <a:pt x="307" y="524"/>
                </a:lnTo>
                <a:lnTo>
                  <a:pt x="307" y="524"/>
                </a:lnTo>
                <a:lnTo>
                  <a:pt x="302" y="523"/>
                </a:lnTo>
                <a:lnTo>
                  <a:pt x="298" y="521"/>
                </a:lnTo>
                <a:lnTo>
                  <a:pt x="295" y="518"/>
                </a:lnTo>
                <a:lnTo>
                  <a:pt x="292" y="514"/>
                </a:lnTo>
                <a:lnTo>
                  <a:pt x="292" y="514"/>
                </a:lnTo>
                <a:lnTo>
                  <a:pt x="300" y="513"/>
                </a:lnTo>
                <a:lnTo>
                  <a:pt x="308" y="511"/>
                </a:lnTo>
                <a:lnTo>
                  <a:pt x="323" y="507"/>
                </a:lnTo>
                <a:lnTo>
                  <a:pt x="338" y="500"/>
                </a:lnTo>
                <a:lnTo>
                  <a:pt x="352" y="494"/>
                </a:lnTo>
                <a:lnTo>
                  <a:pt x="352" y="494"/>
                </a:lnTo>
                <a:lnTo>
                  <a:pt x="372" y="485"/>
                </a:lnTo>
                <a:lnTo>
                  <a:pt x="391" y="479"/>
                </a:lnTo>
                <a:lnTo>
                  <a:pt x="391" y="479"/>
                </a:lnTo>
                <a:lnTo>
                  <a:pt x="402" y="476"/>
                </a:lnTo>
                <a:lnTo>
                  <a:pt x="415" y="473"/>
                </a:lnTo>
                <a:lnTo>
                  <a:pt x="415" y="473"/>
                </a:lnTo>
                <a:lnTo>
                  <a:pt x="410" y="475"/>
                </a:lnTo>
                <a:lnTo>
                  <a:pt x="410" y="475"/>
                </a:lnTo>
                <a:close/>
                <a:moveTo>
                  <a:pt x="364" y="501"/>
                </a:moveTo>
                <a:lnTo>
                  <a:pt x="364" y="501"/>
                </a:lnTo>
                <a:lnTo>
                  <a:pt x="364" y="500"/>
                </a:lnTo>
                <a:lnTo>
                  <a:pt x="363" y="500"/>
                </a:lnTo>
                <a:lnTo>
                  <a:pt x="363" y="500"/>
                </a:lnTo>
                <a:lnTo>
                  <a:pt x="353" y="502"/>
                </a:lnTo>
                <a:lnTo>
                  <a:pt x="343" y="506"/>
                </a:lnTo>
                <a:lnTo>
                  <a:pt x="324" y="514"/>
                </a:lnTo>
                <a:lnTo>
                  <a:pt x="324" y="514"/>
                </a:lnTo>
                <a:lnTo>
                  <a:pt x="314" y="518"/>
                </a:lnTo>
                <a:lnTo>
                  <a:pt x="314" y="518"/>
                </a:lnTo>
                <a:lnTo>
                  <a:pt x="311" y="519"/>
                </a:lnTo>
                <a:lnTo>
                  <a:pt x="308" y="519"/>
                </a:lnTo>
                <a:lnTo>
                  <a:pt x="308" y="518"/>
                </a:lnTo>
                <a:lnTo>
                  <a:pt x="308" y="518"/>
                </a:lnTo>
                <a:lnTo>
                  <a:pt x="314" y="515"/>
                </a:lnTo>
                <a:lnTo>
                  <a:pt x="314" y="515"/>
                </a:lnTo>
                <a:lnTo>
                  <a:pt x="334" y="506"/>
                </a:lnTo>
                <a:lnTo>
                  <a:pt x="334" y="506"/>
                </a:lnTo>
                <a:lnTo>
                  <a:pt x="360" y="495"/>
                </a:lnTo>
                <a:lnTo>
                  <a:pt x="387" y="484"/>
                </a:lnTo>
                <a:lnTo>
                  <a:pt x="387" y="484"/>
                </a:lnTo>
                <a:lnTo>
                  <a:pt x="397" y="481"/>
                </a:lnTo>
                <a:lnTo>
                  <a:pt x="397" y="481"/>
                </a:lnTo>
                <a:lnTo>
                  <a:pt x="381" y="491"/>
                </a:lnTo>
                <a:lnTo>
                  <a:pt x="364" y="501"/>
                </a:lnTo>
                <a:lnTo>
                  <a:pt x="364" y="501"/>
                </a:lnTo>
                <a:close/>
                <a:moveTo>
                  <a:pt x="427" y="467"/>
                </a:moveTo>
                <a:lnTo>
                  <a:pt x="427" y="467"/>
                </a:lnTo>
                <a:lnTo>
                  <a:pt x="409" y="471"/>
                </a:lnTo>
                <a:lnTo>
                  <a:pt x="392" y="476"/>
                </a:lnTo>
                <a:lnTo>
                  <a:pt x="374" y="482"/>
                </a:lnTo>
                <a:lnTo>
                  <a:pt x="356" y="490"/>
                </a:lnTo>
                <a:lnTo>
                  <a:pt x="356" y="490"/>
                </a:lnTo>
                <a:lnTo>
                  <a:pt x="323" y="504"/>
                </a:lnTo>
                <a:lnTo>
                  <a:pt x="323" y="504"/>
                </a:lnTo>
                <a:lnTo>
                  <a:pt x="314" y="508"/>
                </a:lnTo>
                <a:lnTo>
                  <a:pt x="304" y="510"/>
                </a:lnTo>
                <a:lnTo>
                  <a:pt x="304" y="510"/>
                </a:lnTo>
                <a:lnTo>
                  <a:pt x="299" y="511"/>
                </a:lnTo>
                <a:lnTo>
                  <a:pt x="294" y="511"/>
                </a:lnTo>
                <a:lnTo>
                  <a:pt x="294" y="511"/>
                </a:lnTo>
                <a:lnTo>
                  <a:pt x="303" y="507"/>
                </a:lnTo>
                <a:lnTo>
                  <a:pt x="303" y="507"/>
                </a:lnTo>
                <a:lnTo>
                  <a:pt x="321" y="500"/>
                </a:lnTo>
                <a:lnTo>
                  <a:pt x="338" y="492"/>
                </a:lnTo>
                <a:lnTo>
                  <a:pt x="355" y="483"/>
                </a:lnTo>
                <a:lnTo>
                  <a:pt x="373" y="475"/>
                </a:lnTo>
                <a:lnTo>
                  <a:pt x="373" y="475"/>
                </a:lnTo>
                <a:lnTo>
                  <a:pt x="411" y="462"/>
                </a:lnTo>
                <a:lnTo>
                  <a:pt x="429" y="455"/>
                </a:lnTo>
                <a:lnTo>
                  <a:pt x="448" y="447"/>
                </a:lnTo>
                <a:lnTo>
                  <a:pt x="448" y="447"/>
                </a:lnTo>
                <a:lnTo>
                  <a:pt x="443" y="453"/>
                </a:lnTo>
                <a:lnTo>
                  <a:pt x="439" y="458"/>
                </a:lnTo>
                <a:lnTo>
                  <a:pt x="433" y="463"/>
                </a:lnTo>
                <a:lnTo>
                  <a:pt x="427" y="467"/>
                </a:lnTo>
                <a:lnTo>
                  <a:pt x="427" y="467"/>
                </a:lnTo>
                <a:close/>
                <a:moveTo>
                  <a:pt x="448" y="445"/>
                </a:moveTo>
                <a:lnTo>
                  <a:pt x="448" y="445"/>
                </a:lnTo>
                <a:lnTo>
                  <a:pt x="448" y="445"/>
                </a:lnTo>
                <a:lnTo>
                  <a:pt x="447" y="445"/>
                </a:lnTo>
                <a:lnTo>
                  <a:pt x="447" y="445"/>
                </a:lnTo>
                <a:lnTo>
                  <a:pt x="426" y="453"/>
                </a:lnTo>
                <a:lnTo>
                  <a:pt x="405" y="460"/>
                </a:lnTo>
                <a:lnTo>
                  <a:pt x="361" y="472"/>
                </a:lnTo>
                <a:lnTo>
                  <a:pt x="361" y="472"/>
                </a:lnTo>
                <a:lnTo>
                  <a:pt x="338" y="479"/>
                </a:lnTo>
                <a:lnTo>
                  <a:pt x="327" y="483"/>
                </a:lnTo>
                <a:lnTo>
                  <a:pt x="316" y="488"/>
                </a:lnTo>
                <a:lnTo>
                  <a:pt x="316" y="488"/>
                </a:lnTo>
                <a:lnTo>
                  <a:pt x="302" y="494"/>
                </a:lnTo>
                <a:lnTo>
                  <a:pt x="302" y="494"/>
                </a:lnTo>
                <a:lnTo>
                  <a:pt x="289" y="500"/>
                </a:lnTo>
                <a:lnTo>
                  <a:pt x="289" y="500"/>
                </a:lnTo>
                <a:lnTo>
                  <a:pt x="293" y="497"/>
                </a:lnTo>
                <a:lnTo>
                  <a:pt x="298" y="493"/>
                </a:lnTo>
                <a:lnTo>
                  <a:pt x="298" y="493"/>
                </a:lnTo>
                <a:lnTo>
                  <a:pt x="320" y="482"/>
                </a:lnTo>
                <a:lnTo>
                  <a:pt x="342" y="473"/>
                </a:lnTo>
                <a:lnTo>
                  <a:pt x="388" y="455"/>
                </a:lnTo>
                <a:lnTo>
                  <a:pt x="388" y="455"/>
                </a:lnTo>
                <a:lnTo>
                  <a:pt x="428" y="439"/>
                </a:lnTo>
                <a:lnTo>
                  <a:pt x="428" y="439"/>
                </a:lnTo>
                <a:lnTo>
                  <a:pt x="435" y="436"/>
                </a:lnTo>
                <a:lnTo>
                  <a:pt x="435" y="436"/>
                </a:lnTo>
                <a:lnTo>
                  <a:pt x="451" y="429"/>
                </a:lnTo>
                <a:lnTo>
                  <a:pt x="451" y="429"/>
                </a:lnTo>
                <a:lnTo>
                  <a:pt x="450" y="433"/>
                </a:lnTo>
                <a:lnTo>
                  <a:pt x="450" y="433"/>
                </a:lnTo>
                <a:lnTo>
                  <a:pt x="450" y="439"/>
                </a:lnTo>
                <a:lnTo>
                  <a:pt x="448" y="445"/>
                </a:lnTo>
                <a:lnTo>
                  <a:pt x="448" y="445"/>
                </a:lnTo>
                <a:close/>
                <a:moveTo>
                  <a:pt x="451" y="426"/>
                </a:moveTo>
                <a:lnTo>
                  <a:pt x="451" y="426"/>
                </a:lnTo>
                <a:lnTo>
                  <a:pt x="447" y="428"/>
                </a:lnTo>
                <a:lnTo>
                  <a:pt x="447" y="428"/>
                </a:lnTo>
                <a:lnTo>
                  <a:pt x="444" y="428"/>
                </a:lnTo>
                <a:lnTo>
                  <a:pt x="442" y="430"/>
                </a:lnTo>
                <a:lnTo>
                  <a:pt x="442" y="430"/>
                </a:lnTo>
                <a:lnTo>
                  <a:pt x="422" y="439"/>
                </a:lnTo>
                <a:lnTo>
                  <a:pt x="422" y="439"/>
                </a:lnTo>
                <a:lnTo>
                  <a:pt x="400" y="447"/>
                </a:lnTo>
                <a:lnTo>
                  <a:pt x="378" y="454"/>
                </a:lnTo>
                <a:lnTo>
                  <a:pt x="355" y="461"/>
                </a:lnTo>
                <a:lnTo>
                  <a:pt x="333" y="469"/>
                </a:lnTo>
                <a:lnTo>
                  <a:pt x="333" y="469"/>
                </a:lnTo>
                <a:lnTo>
                  <a:pt x="375" y="451"/>
                </a:lnTo>
                <a:lnTo>
                  <a:pt x="415" y="431"/>
                </a:lnTo>
                <a:lnTo>
                  <a:pt x="415" y="431"/>
                </a:lnTo>
                <a:lnTo>
                  <a:pt x="428" y="425"/>
                </a:lnTo>
                <a:lnTo>
                  <a:pt x="428" y="425"/>
                </a:lnTo>
                <a:lnTo>
                  <a:pt x="452" y="418"/>
                </a:lnTo>
                <a:lnTo>
                  <a:pt x="452" y="418"/>
                </a:lnTo>
                <a:lnTo>
                  <a:pt x="453" y="418"/>
                </a:lnTo>
                <a:lnTo>
                  <a:pt x="453" y="418"/>
                </a:lnTo>
                <a:lnTo>
                  <a:pt x="451" y="426"/>
                </a:lnTo>
                <a:lnTo>
                  <a:pt x="451" y="426"/>
                </a:lnTo>
                <a:close/>
                <a:moveTo>
                  <a:pt x="454" y="415"/>
                </a:moveTo>
                <a:lnTo>
                  <a:pt x="454" y="415"/>
                </a:lnTo>
                <a:lnTo>
                  <a:pt x="436" y="421"/>
                </a:lnTo>
                <a:lnTo>
                  <a:pt x="436" y="421"/>
                </a:lnTo>
                <a:lnTo>
                  <a:pt x="456" y="411"/>
                </a:lnTo>
                <a:lnTo>
                  <a:pt x="456" y="411"/>
                </a:lnTo>
                <a:lnTo>
                  <a:pt x="454" y="415"/>
                </a:lnTo>
                <a:lnTo>
                  <a:pt x="454" y="415"/>
                </a:lnTo>
                <a:close/>
                <a:moveTo>
                  <a:pt x="463" y="404"/>
                </a:moveTo>
                <a:lnTo>
                  <a:pt x="463" y="404"/>
                </a:lnTo>
                <a:lnTo>
                  <a:pt x="461" y="405"/>
                </a:lnTo>
                <a:lnTo>
                  <a:pt x="461" y="405"/>
                </a:lnTo>
                <a:lnTo>
                  <a:pt x="454" y="410"/>
                </a:lnTo>
                <a:lnTo>
                  <a:pt x="454" y="410"/>
                </a:lnTo>
                <a:lnTo>
                  <a:pt x="437" y="417"/>
                </a:lnTo>
                <a:lnTo>
                  <a:pt x="422" y="425"/>
                </a:lnTo>
                <a:lnTo>
                  <a:pt x="422" y="425"/>
                </a:lnTo>
                <a:lnTo>
                  <a:pt x="397" y="432"/>
                </a:lnTo>
                <a:lnTo>
                  <a:pt x="397" y="432"/>
                </a:lnTo>
                <a:lnTo>
                  <a:pt x="334" y="453"/>
                </a:lnTo>
                <a:lnTo>
                  <a:pt x="334" y="453"/>
                </a:lnTo>
                <a:lnTo>
                  <a:pt x="320" y="459"/>
                </a:lnTo>
                <a:lnTo>
                  <a:pt x="306" y="465"/>
                </a:lnTo>
                <a:lnTo>
                  <a:pt x="306" y="465"/>
                </a:lnTo>
                <a:lnTo>
                  <a:pt x="293" y="469"/>
                </a:lnTo>
                <a:lnTo>
                  <a:pt x="293" y="469"/>
                </a:lnTo>
                <a:lnTo>
                  <a:pt x="289" y="471"/>
                </a:lnTo>
                <a:lnTo>
                  <a:pt x="289" y="471"/>
                </a:lnTo>
                <a:lnTo>
                  <a:pt x="294" y="469"/>
                </a:lnTo>
                <a:lnTo>
                  <a:pt x="294" y="469"/>
                </a:lnTo>
                <a:lnTo>
                  <a:pt x="308" y="461"/>
                </a:lnTo>
                <a:lnTo>
                  <a:pt x="323" y="454"/>
                </a:lnTo>
                <a:lnTo>
                  <a:pt x="353" y="441"/>
                </a:lnTo>
                <a:lnTo>
                  <a:pt x="415" y="416"/>
                </a:lnTo>
                <a:lnTo>
                  <a:pt x="415" y="416"/>
                </a:lnTo>
                <a:lnTo>
                  <a:pt x="444" y="403"/>
                </a:lnTo>
                <a:lnTo>
                  <a:pt x="475" y="392"/>
                </a:lnTo>
                <a:lnTo>
                  <a:pt x="475" y="392"/>
                </a:lnTo>
                <a:lnTo>
                  <a:pt x="495" y="385"/>
                </a:lnTo>
                <a:lnTo>
                  <a:pt x="504" y="381"/>
                </a:lnTo>
                <a:lnTo>
                  <a:pt x="513" y="376"/>
                </a:lnTo>
                <a:lnTo>
                  <a:pt x="513" y="376"/>
                </a:lnTo>
                <a:lnTo>
                  <a:pt x="508" y="381"/>
                </a:lnTo>
                <a:lnTo>
                  <a:pt x="502" y="385"/>
                </a:lnTo>
                <a:lnTo>
                  <a:pt x="488" y="391"/>
                </a:lnTo>
                <a:lnTo>
                  <a:pt x="474" y="397"/>
                </a:lnTo>
                <a:lnTo>
                  <a:pt x="468" y="400"/>
                </a:lnTo>
                <a:lnTo>
                  <a:pt x="463" y="404"/>
                </a:lnTo>
                <a:lnTo>
                  <a:pt x="463" y="404"/>
                </a:lnTo>
                <a:close/>
                <a:moveTo>
                  <a:pt x="517" y="370"/>
                </a:moveTo>
                <a:lnTo>
                  <a:pt x="517" y="370"/>
                </a:lnTo>
                <a:lnTo>
                  <a:pt x="489" y="380"/>
                </a:lnTo>
                <a:lnTo>
                  <a:pt x="475" y="385"/>
                </a:lnTo>
                <a:lnTo>
                  <a:pt x="461" y="390"/>
                </a:lnTo>
                <a:lnTo>
                  <a:pt x="461" y="390"/>
                </a:lnTo>
                <a:lnTo>
                  <a:pt x="445" y="395"/>
                </a:lnTo>
                <a:lnTo>
                  <a:pt x="430" y="401"/>
                </a:lnTo>
                <a:lnTo>
                  <a:pt x="400" y="415"/>
                </a:lnTo>
                <a:lnTo>
                  <a:pt x="400" y="415"/>
                </a:lnTo>
                <a:lnTo>
                  <a:pt x="339" y="438"/>
                </a:lnTo>
                <a:lnTo>
                  <a:pt x="339" y="438"/>
                </a:lnTo>
                <a:lnTo>
                  <a:pt x="314" y="447"/>
                </a:lnTo>
                <a:lnTo>
                  <a:pt x="302" y="452"/>
                </a:lnTo>
                <a:lnTo>
                  <a:pt x="291" y="457"/>
                </a:lnTo>
                <a:lnTo>
                  <a:pt x="291" y="457"/>
                </a:lnTo>
                <a:lnTo>
                  <a:pt x="291" y="455"/>
                </a:lnTo>
                <a:lnTo>
                  <a:pt x="291" y="455"/>
                </a:lnTo>
                <a:lnTo>
                  <a:pt x="304" y="448"/>
                </a:lnTo>
                <a:lnTo>
                  <a:pt x="318" y="441"/>
                </a:lnTo>
                <a:lnTo>
                  <a:pt x="347" y="429"/>
                </a:lnTo>
                <a:lnTo>
                  <a:pt x="405" y="407"/>
                </a:lnTo>
                <a:lnTo>
                  <a:pt x="405" y="407"/>
                </a:lnTo>
                <a:lnTo>
                  <a:pt x="435" y="394"/>
                </a:lnTo>
                <a:lnTo>
                  <a:pt x="451" y="389"/>
                </a:lnTo>
                <a:lnTo>
                  <a:pt x="466" y="384"/>
                </a:lnTo>
                <a:lnTo>
                  <a:pt x="466" y="384"/>
                </a:lnTo>
                <a:lnTo>
                  <a:pt x="478" y="380"/>
                </a:lnTo>
                <a:lnTo>
                  <a:pt x="491" y="375"/>
                </a:lnTo>
                <a:lnTo>
                  <a:pt x="515" y="365"/>
                </a:lnTo>
                <a:lnTo>
                  <a:pt x="515" y="365"/>
                </a:lnTo>
                <a:lnTo>
                  <a:pt x="517" y="364"/>
                </a:lnTo>
                <a:lnTo>
                  <a:pt x="517" y="364"/>
                </a:lnTo>
                <a:lnTo>
                  <a:pt x="519" y="364"/>
                </a:lnTo>
                <a:lnTo>
                  <a:pt x="519" y="364"/>
                </a:lnTo>
                <a:lnTo>
                  <a:pt x="517" y="370"/>
                </a:lnTo>
                <a:lnTo>
                  <a:pt x="517" y="370"/>
                </a:lnTo>
                <a:close/>
                <a:moveTo>
                  <a:pt x="512" y="355"/>
                </a:moveTo>
                <a:lnTo>
                  <a:pt x="512" y="355"/>
                </a:lnTo>
                <a:lnTo>
                  <a:pt x="511" y="355"/>
                </a:lnTo>
                <a:lnTo>
                  <a:pt x="511" y="355"/>
                </a:lnTo>
                <a:lnTo>
                  <a:pt x="491" y="361"/>
                </a:lnTo>
                <a:lnTo>
                  <a:pt x="471" y="368"/>
                </a:lnTo>
                <a:lnTo>
                  <a:pt x="430" y="383"/>
                </a:lnTo>
                <a:lnTo>
                  <a:pt x="430" y="383"/>
                </a:lnTo>
                <a:lnTo>
                  <a:pt x="394" y="394"/>
                </a:lnTo>
                <a:lnTo>
                  <a:pt x="394" y="394"/>
                </a:lnTo>
                <a:lnTo>
                  <a:pt x="361" y="403"/>
                </a:lnTo>
                <a:lnTo>
                  <a:pt x="329" y="415"/>
                </a:lnTo>
                <a:lnTo>
                  <a:pt x="329" y="415"/>
                </a:lnTo>
                <a:lnTo>
                  <a:pt x="315" y="419"/>
                </a:lnTo>
                <a:lnTo>
                  <a:pt x="315" y="419"/>
                </a:lnTo>
                <a:lnTo>
                  <a:pt x="311" y="421"/>
                </a:lnTo>
                <a:lnTo>
                  <a:pt x="311" y="421"/>
                </a:lnTo>
                <a:lnTo>
                  <a:pt x="307" y="422"/>
                </a:lnTo>
                <a:lnTo>
                  <a:pt x="303" y="421"/>
                </a:lnTo>
                <a:lnTo>
                  <a:pt x="303" y="421"/>
                </a:lnTo>
                <a:lnTo>
                  <a:pt x="310" y="417"/>
                </a:lnTo>
                <a:lnTo>
                  <a:pt x="318" y="415"/>
                </a:lnTo>
                <a:lnTo>
                  <a:pt x="334" y="411"/>
                </a:lnTo>
                <a:lnTo>
                  <a:pt x="334" y="411"/>
                </a:lnTo>
                <a:lnTo>
                  <a:pt x="348" y="405"/>
                </a:lnTo>
                <a:lnTo>
                  <a:pt x="361" y="399"/>
                </a:lnTo>
                <a:lnTo>
                  <a:pt x="376" y="393"/>
                </a:lnTo>
                <a:lnTo>
                  <a:pt x="390" y="388"/>
                </a:lnTo>
                <a:lnTo>
                  <a:pt x="390" y="388"/>
                </a:lnTo>
                <a:lnTo>
                  <a:pt x="457" y="365"/>
                </a:lnTo>
                <a:lnTo>
                  <a:pt x="457" y="365"/>
                </a:lnTo>
                <a:lnTo>
                  <a:pt x="461" y="364"/>
                </a:lnTo>
                <a:lnTo>
                  <a:pt x="461" y="364"/>
                </a:lnTo>
                <a:lnTo>
                  <a:pt x="465" y="363"/>
                </a:lnTo>
                <a:lnTo>
                  <a:pt x="465" y="363"/>
                </a:lnTo>
                <a:lnTo>
                  <a:pt x="490" y="357"/>
                </a:lnTo>
                <a:lnTo>
                  <a:pt x="503" y="353"/>
                </a:lnTo>
                <a:lnTo>
                  <a:pt x="515" y="348"/>
                </a:lnTo>
                <a:lnTo>
                  <a:pt x="515" y="348"/>
                </a:lnTo>
                <a:lnTo>
                  <a:pt x="517" y="354"/>
                </a:lnTo>
                <a:lnTo>
                  <a:pt x="517" y="354"/>
                </a:lnTo>
                <a:lnTo>
                  <a:pt x="512" y="355"/>
                </a:lnTo>
                <a:lnTo>
                  <a:pt x="512" y="355"/>
                </a:lnTo>
                <a:close/>
                <a:moveTo>
                  <a:pt x="478" y="358"/>
                </a:moveTo>
                <a:lnTo>
                  <a:pt x="478" y="358"/>
                </a:lnTo>
                <a:lnTo>
                  <a:pt x="486" y="355"/>
                </a:lnTo>
                <a:lnTo>
                  <a:pt x="486" y="355"/>
                </a:lnTo>
                <a:lnTo>
                  <a:pt x="500" y="351"/>
                </a:lnTo>
                <a:lnTo>
                  <a:pt x="500" y="351"/>
                </a:lnTo>
                <a:lnTo>
                  <a:pt x="507" y="348"/>
                </a:lnTo>
                <a:lnTo>
                  <a:pt x="509" y="348"/>
                </a:lnTo>
                <a:lnTo>
                  <a:pt x="506" y="350"/>
                </a:lnTo>
                <a:lnTo>
                  <a:pt x="506" y="350"/>
                </a:lnTo>
                <a:lnTo>
                  <a:pt x="492" y="354"/>
                </a:lnTo>
                <a:lnTo>
                  <a:pt x="478" y="358"/>
                </a:lnTo>
                <a:lnTo>
                  <a:pt x="478" y="358"/>
                </a:lnTo>
                <a:close/>
                <a:moveTo>
                  <a:pt x="449" y="364"/>
                </a:moveTo>
                <a:lnTo>
                  <a:pt x="449" y="364"/>
                </a:lnTo>
                <a:lnTo>
                  <a:pt x="447" y="365"/>
                </a:lnTo>
                <a:lnTo>
                  <a:pt x="447" y="365"/>
                </a:lnTo>
                <a:lnTo>
                  <a:pt x="415" y="373"/>
                </a:lnTo>
                <a:lnTo>
                  <a:pt x="385" y="382"/>
                </a:lnTo>
                <a:lnTo>
                  <a:pt x="354" y="393"/>
                </a:lnTo>
                <a:lnTo>
                  <a:pt x="340" y="399"/>
                </a:lnTo>
                <a:lnTo>
                  <a:pt x="325" y="407"/>
                </a:lnTo>
                <a:lnTo>
                  <a:pt x="325" y="407"/>
                </a:lnTo>
                <a:lnTo>
                  <a:pt x="317" y="410"/>
                </a:lnTo>
                <a:lnTo>
                  <a:pt x="308" y="413"/>
                </a:lnTo>
                <a:lnTo>
                  <a:pt x="308" y="413"/>
                </a:lnTo>
                <a:lnTo>
                  <a:pt x="305" y="414"/>
                </a:lnTo>
                <a:lnTo>
                  <a:pt x="305" y="414"/>
                </a:lnTo>
                <a:lnTo>
                  <a:pt x="306" y="413"/>
                </a:lnTo>
                <a:lnTo>
                  <a:pt x="306" y="413"/>
                </a:lnTo>
                <a:lnTo>
                  <a:pt x="314" y="409"/>
                </a:lnTo>
                <a:lnTo>
                  <a:pt x="314" y="409"/>
                </a:lnTo>
                <a:lnTo>
                  <a:pt x="330" y="400"/>
                </a:lnTo>
                <a:lnTo>
                  <a:pt x="346" y="393"/>
                </a:lnTo>
                <a:lnTo>
                  <a:pt x="346" y="393"/>
                </a:lnTo>
                <a:lnTo>
                  <a:pt x="379" y="380"/>
                </a:lnTo>
                <a:lnTo>
                  <a:pt x="412" y="369"/>
                </a:lnTo>
                <a:lnTo>
                  <a:pt x="412" y="369"/>
                </a:lnTo>
                <a:lnTo>
                  <a:pt x="434" y="362"/>
                </a:lnTo>
                <a:lnTo>
                  <a:pt x="434" y="362"/>
                </a:lnTo>
                <a:lnTo>
                  <a:pt x="473" y="353"/>
                </a:lnTo>
                <a:lnTo>
                  <a:pt x="492" y="347"/>
                </a:lnTo>
                <a:lnTo>
                  <a:pt x="510" y="340"/>
                </a:lnTo>
                <a:lnTo>
                  <a:pt x="510" y="340"/>
                </a:lnTo>
                <a:lnTo>
                  <a:pt x="513" y="346"/>
                </a:lnTo>
                <a:lnTo>
                  <a:pt x="513" y="346"/>
                </a:lnTo>
                <a:lnTo>
                  <a:pt x="497" y="349"/>
                </a:lnTo>
                <a:lnTo>
                  <a:pt x="481" y="353"/>
                </a:lnTo>
                <a:lnTo>
                  <a:pt x="465" y="359"/>
                </a:lnTo>
                <a:lnTo>
                  <a:pt x="449" y="364"/>
                </a:lnTo>
                <a:lnTo>
                  <a:pt x="449" y="364"/>
                </a:lnTo>
                <a:close/>
                <a:moveTo>
                  <a:pt x="488" y="346"/>
                </a:moveTo>
                <a:lnTo>
                  <a:pt x="488" y="346"/>
                </a:lnTo>
                <a:lnTo>
                  <a:pt x="505" y="341"/>
                </a:lnTo>
                <a:lnTo>
                  <a:pt x="505" y="341"/>
                </a:lnTo>
                <a:lnTo>
                  <a:pt x="488" y="346"/>
                </a:lnTo>
                <a:lnTo>
                  <a:pt x="488" y="346"/>
                </a:lnTo>
                <a:close/>
                <a:moveTo>
                  <a:pt x="459" y="353"/>
                </a:moveTo>
                <a:lnTo>
                  <a:pt x="459" y="353"/>
                </a:lnTo>
                <a:lnTo>
                  <a:pt x="456" y="354"/>
                </a:lnTo>
                <a:lnTo>
                  <a:pt x="456" y="354"/>
                </a:lnTo>
                <a:lnTo>
                  <a:pt x="426" y="361"/>
                </a:lnTo>
                <a:lnTo>
                  <a:pt x="398" y="369"/>
                </a:lnTo>
                <a:lnTo>
                  <a:pt x="371" y="378"/>
                </a:lnTo>
                <a:lnTo>
                  <a:pt x="342" y="387"/>
                </a:lnTo>
                <a:lnTo>
                  <a:pt x="342" y="387"/>
                </a:lnTo>
                <a:lnTo>
                  <a:pt x="329" y="393"/>
                </a:lnTo>
                <a:lnTo>
                  <a:pt x="316" y="398"/>
                </a:lnTo>
                <a:lnTo>
                  <a:pt x="316" y="398"/>
                </a:lnTo>
                <a:lnTo>
                  <a:pt x="312" y="400"/>
                </a:lnTo>
                <a:lnTo>
                  <a:pt x="312" y="400"/>
                </a:lnTo>
                <a:lnTo>
                  <a:pt x="313" y="398"/>
                </a:lnTo>
                <a:lnTo>
                  <a:pt x="313" y="398"/>
                </a:lnTo>
                <a:lnTo>
                  <a:pt x="324" y="391"/>
                </a:lnTo>
                <a:lnTo>
                  <a:pt x="324" y="391"/>
                </a:lnTo>
                <a:lnTo>
                  <a:pt x="338" y="384"/>
                </a:lnTo>
                <a:lnTo>
                  <a:pt x="353" y="378"/>
                </a:lnTo>
                <a:lnTo>
                  <a:pt x="385" y="368"/>
                </a:lnTo>
                <a:lnTo>
                  <a:pt x="385" y="368"/>
                </a:lnTo>
                <a:lnTo>
                  <a:pt x="414" y="359"/>
                </a:lnTo>
                <a:lnTo>
                  <a:pt x="444" y="351"/>
                </a:lnTo>
                <a:lnTo>
                  <a:pt x="474" y="342"/>
                </a:lnTo>
                <a:lnTo>
                  <a:pt x="489" y="337"/>
                </a:lnTo>
                <a:lnTo>
                  <a:pt x="503" y="331"/>
                </a:lnTo>
                <a:lnTo>
                  <a:pt x="503" y="331"/>
                </a:lnTo>
                <a:lnTo>
                  <a:pt x="508" y="338"/>
                </a:lnTo>
                <a:lnTo>
                  <a:pt x="508" y="338"/>
                </a:lnTo>
                <a:lnTo>
                  <a:pt x="496" y="341"/>
                </a:lnTo>
                <a:lnTo>
                  <a:pt x="483" y="345"/>
                </a:lnTo>
                <a:lnTo>
                  <a:pt x="459" y="353"/>
                </a:lnTo>
                <a:lnTo>
                  <a:pt x="459" y="353"/>
                </a:lnTo>
                <a:close/>
                <a:moveTo>
                  <a:pt x="424" y="354"/>
                </a:moveTo>
                <a:lnTo>
                  <a:pt x="424" y="354"/>
                </a:lnTo>
                <a:lnTo>
                  <a:pt x="458" y="345"/>
                </a:lnTo>
                <a:lnTo>
                  <a:pt x="458" y="345"/>
                </a:lnTo>
                <a:lnTo>
                  <a:pt x="466" y="342"/>
                </a:lnTo>
                <a:lnTo>
                  <a:pt x="466" y="342"/>
                </a:lnTo>
                <a:lnTo>
                  <a:pt x="445" y="348"/>
                </a:lnTo>
                <a:lnTo>
                  <a:pt x="424" y="354"/>
                </a:lnTo>
                <a:lnTo>
                  <a:pt x="424" y="354"/>
                </a:lnTo>
                <a:close/>
                <a:moveTo>
                  <a:pt x="409" y="356"/>
                </a:moveTo>
                <a:lnTo>
                  <a:pt x="409" y="356"/>
                </a:lnTo>
                <a:lnTo>
                  <a:pt x="386" y="362"/>
                </a:lnTo>
                <a:lnTo>
                  <a:pt x="361" y="370"/>
                </a:lnTo>
                <a:lnTo>
                  <a:pt x="361" y="370"/>
                </a:lnTo>
                <a:lnTo>
                  <a:pt x="339" y="379"/>
                </a:lnTo>
                <a:lnTo>
                  <a:pt x="339" y="379"/>
                </a:lnTo>
                <a:lnTo>
                  <a:pt x="328" y="381"/>
                </a:lnTo>
                <a:lnTo>
                  <a:pt x="322" y="383"/>
                </a:lnTo>
                <a:lnTo>
                  <a:pt x="317" y="384"/>
                </a:lnTo>
                <a:lnTo>
                  <a:pt x="317" y="384"/>
                </a:lnTo>
                <a:lnTo>
                  <a:pt x="341" y="375"/>
                </a:lnTo>
                <a:lnTo>
                  <a:pt x="366" y="366"/>
                </a:lnTo>
                <a:lnTo>
                  <a:pt x="414" y="351"/>
                </a:lnTo>
                <a:lnTo>
                  <a:pt x="414" y="351"/>
                </a:lnTo>
                <a:lnTo>
                  <a:pt x="461" y="337"/>
                </a:lnTo>
                <a:lnTo>
                  <a:pt x="461" y="337"/>
                </a:lnTo>
                <a:lnTo>
                  <a:pt x="481" y="331"/>
                </a:lnTo>
                <a:lnTo>
                  <a:pt x="490" y="328"/>
                </a:lnTo>
                <a:lnTo>
                  <a:pt x="500" y="323"/>
                </a:lnTo>
                <a:lnTo>
                  <a:pt x="500" y="323"/>
                </a:lnTo>
                <a:lnTo>
                  <a:pt x="502" y="329"/>
                </a:lnTo>
                <a:lnTo>
                  <a:pt x="502" y="329"/>
                </a:lnTo>
                <a:lnTo>
                  <a:pt x="479" y="336"/>
                </a:lnTo>
                <a:lnTo>
                  <a:pt x="456" y="343"/>
                </a:lnTo>
                <a:lnTo>
                  <a:pt x="409" y="356"/>
                </a:lnTo>
                <a:lnTo>
                  <a:pt x="409" y="356"/>
                </a:lnTo>
                <a:close/>
                <a:moveTo>
                  <a:pt x="495" y="315"/>
                </a:moveTo>
                <a:lnTo>
                  <a:pt x="495" y="315"/>
                </a:lnTo>
                <a:lnTo>
                  <a:pt x="494" y="316"/>
                </a:lnTo>
                <a:lnTo>
                  <a:pt x="494" y="317"/>
                </a:lnTo>
                <a:lnTo>
                  <a:pt x="494" y="317"/>
                </a:lnTo>
                <a:lnTo>
                  <a:pt x="486" y="320"/>
                </a:lnTo>
                <a:lnTo>
                  <a:pt x="486" y="320"/>
                </a:lnTo>
                <a:lnTo>
                  <a:pt x="467" y="324"/>
                </a:lnTo>
                <a:lnTo>
                  <a:pt x="467" y="324"/>
                </a:lnTo>
                <a:lnTo>
                  <a:pt x="414" y="339"/>
                </a:lnTo>
                <a:lnTo>
                  <a:pt x="414" y="339"/>
                </a:lnTo>
                <a:lnTo>
                  <a:pt x="367" y="352"/>
                </a:lnTo>
                <a:lnTo>
                  <a:pt x="343" y="359"/>
                </a:lnTo>
                <a:lnTo>
                  <a:pt x="331" y="363"/>
                </a:lnTo>
                <a:lnTo>
                  <a:pt x="320" y="368"/>
                </a:lnTo>
                <a:lnTo>
                  <a:pt x="320" y="368"/>
                </a:lnTo>
                <a:lnTo>
                  <a:pt x="313" y="371"/>
                </a:lnTo>
                <a:lnTo>
                  <a:pt x="313" y="371"/>
                </a:lnTo>
                <a:lnTo>
                  <a:pt x="313" y="371"/>
                </a:lnTo>
                <a:lnTo>
                  <a:pt x="313" y="371"/>
                </a:lnTo>
                <a:lnTo>
                  <a:pt x="323" y="367"/>
                </a:lnTo>
                <a:lnTo>
                  <a:pt x="323" y="367"/>
                </a:lnTo>
                <a:lnTo>
                  <a:pt x="337" y="361"/>
                </a:lnTo>
                <a:lnTo>
                  <a:pt x="351" y="356"/>
                </a:lnTo>
                <a:lnTo>
                  <a:pt x="351" y="356"/>
                </a:lnTo>
                <a:lnTo>
                  <a:pt x="402" y="338"/>
                </a:lnTo>
                <a:lnTo>
                  <a:pt x="402" y="338"/>
                </a:lnTo>
                <a:lnTo>
                  <a:pt x="427" y="330"/>
                </a:lnTo>
                <a:lnTo>
                  <a:pt x="452" y="322"/>
                </a:lnTo>
                <a:lnTo>
                  <a:pt x="452" y="322"/>
                </a:lnTo>
                <a:lnTo>
                  <a:pt x="463" y="317"/>
                </a:lnTo>
                <a:lnTo>
                  <a:pt x="475" y="312"/>
                </a:lnTo>
                <a:lnTo>
                  <a:pt x="497" y="303"/>
                </a:lnTo>
                <a:lnTo>
                  <a:pt x="497" y="303"/>
                </a:lnTo>
                <a:lnTo>
                  <a:pt x="498" y="302"/>
                </a:lnTo>
                <a:lnTo>
                  <a:pt x="498" y="302"/>
                </a:lnTo>
                <a:lnTo>
                  <a:pt x="498" y="314"/>
                </a:lnTo>
                <a:lnTo>
                  <a:pt x="498" y="314"/>
                </a:lnTo>
                <a:lnTo>
                  <a:pt x="495" y="315"/>
                </a:lnTo>
                <a:lnTo>
                  <a:pt x="495" y="315"/>
                </a:lnTo>
                <a:close/>
                <a:moveTo>
                  <a:pt x="497" y="300"/>
                </a:moveTo>
                <a:lnTo>
                  <a:pt x="497" y="300"/>
                </a:lnTo>
                <a:lnTo>
                  <a:pt x="477" y="308"/>
                </a:lnTo>
                <a:lnTo>
                  <a:pt x="457" y="315"/>
                </a:lnTo>
                <a:lnTo>
                  <a:pt x="457" y="315"/>
                </a:lnTo>
                <a:lnTo>
                  <a:pt x="444" y="319"/>
                </a:lnTo>
                <a:lnTo>
                  <a:pt x="432" y="322"/>
                </a:lnTo>
                <a:lnTo>
                  <a:pt x="409" y="329"/>
                </a:lnTo>
                <a:lnTo>
                  <a:pt x="409" y="329"/>
                </a:lnTo>
                <a:lnTo>
                  <a:pt x="386" y="335"/>
                </a:lnTo>
                <a:lnTo>
                  <a:pt x="363" y="343"/>
                </a:lnTo>
                <a:lnTo>
                  <a:pt x="341" y="350"/>
                </a:lnTo>
                <a:lnTo>
                  <a:pt x="318" y="357"/>
                </a:lnTo>
                <a:lnTo>
                  <a:pt x="318" y="357"/>
                </a:lnTo>
                <a:lnTo>
                  <a:pt x="314" y="358"/>
                </a:lnTo>
                <a:lnTo>
                  <a:pt x="315" y="357"/>
                </a:lnTo>
                <a:lnTo>
                  <a:pt x="323" y="353"/>
                </a:lnTo>
                <a:lnTo>
                  <a:pt x="323" y="353"/>
                </a:lnTo>
                <a:lnTo>
                  <a:pt x="337" y="347"/>
                </a:lnTo>
                <a:lnTo>
                  <a:pt x="351" y="341"/>
                </a:lnTo>
                <a:lnTo>
                  <a:pt x="351" y="341"/>
                </a:lnTo>
                <a:lnTo>
                  <a:pt x="375" y="333"/>
                </a:lnTo>
                <a:lnTo>
                  <a:pt x="398" y="324"/>
                </a:lnTo>
                <a:lnTo>
                  <a:pt x="398" y="324"/>
                </a:lnTo>
                <a:lnTo>
                  <a:pt x="487" y="296"/>
                </a:lnTo>
                <a:lnTo>
                  <a:pt x="487" y="296"/>
                </a:lnTo>
                <a:lnTo>
                  <a:pt x="490" y="296"/>
                </a:lnTo>
                <a:lnTo>
                  <a:pt x="491" y="294"/>
                </a:lnTo>
                <a:lnTo>
                  <a:pt x="491" y="294"/>
                </a:lnTo>
                <a:lnTo>
                  <a:pt x="496" y="293"/>
                </a:lnTo>
                <a:lnTo>
                  <a:pt x="496" y="293"/>
                </a:lnTo>
                <a:lnTo>
                  <a:pt x="497" y="293"/>
                </a:lnTo>
                <a:lnTo>
                  <a:pt x="497" y="293"/>
                </a:lnTo>
                <a:lnTo>
                  <a:pt x="497" y="301"/>
                </a:lnTo>
                <a:lnTo>
                  <a:pt x="497" y="301"/>
                </a:lnTo>
                <a:lnTo>
                  <a:pt x="497" y="300"/>
                </a:lnTo>
                <a:lnTo>
                  <a:pt x="497" y="300"/>
                </a:lnTo>
                <a:close/>
                <a:moveTo>
                  <a:pt x="363" y="324"/>
                </a:moveTo>
                <a:lnTo>
                  <a:pt x="363" y="324"/>
                </a:lnTo>
                <a:lnTo>
                  <a:pt x="336" y="332"/>
                </a:lnTo>
                <a:lnTo>
                  <a:pt x="336" y="332"/>
                </a:lnTo>
                <a:lnTo>
                  <a:pt x="326" y="335"/>
                </a:lnTo>
                <a:lnTo>
                  <a:pt x="319" y="335"/>
                </a:lnTo>
                <a:lnTo>
                  <a:pt x="319" y="335"/>
                </a:lnTo>
                <a:lnTo>
                  <a:pt x="319" y="335"/>
                </a:lnTo>
                <a:lnTo>
                  <a:pt x="319" y="335"/>
                </a:lnTo>
                <a:lnTo>
                  <a:pt x="329" y="332"/>
                </a:lnTo>
                <a:lnTo>
                  <a:pt x="329" y="332"/>
                </a:lnTo>
                <a:lnTo>
                  <a:pt x="358" y="322"/>
                </a:lnTo>
                <a:lnTo>
                  <a:pt x="373" y="317"/>
                </a:lnTo>
                <a:lnTo>
                  <a:pt x="387" y="311"/>
                </a:lnTo>
                <a:lnTo>
                  <a:pt x="387" y="311"/>
                </a:lnTo>
                <a:lnTo>
                  <a:pt x="403" y="305"/>
                </a:lnTo>
                <a:lnTo>
                  <a:pt x="419" y="300"/>
                </a:lnTo>
                <a:lnTo>
                  <a:pt x="419" y="300"/>
                </a:lnTo>
                <a:lnTo>
                  <a:pt x="456" y="290"/>
                </a:lnTo>
                <a:lnTo>
                  <a:pt x="491" y="278"/>
                </a:lnTo>
                <a:lnTo>
                  <a:pt x="491" y="278"/>
                </a:lnTo>
                <a:lnTo>
                  <a:pt x="494" y="285"/>
                </a:lnTo>
                <a:lnTo>
                  <a:pt x="494" y="285"/>
                </a:lnTo>
                <a:lnTo>
                  <a:pt x="462" y="295"/>
                </a:lnTo>
                <a:lnTo>
                  <a:pt x="429" y="305"/>
                </a:lnTo>
                <a:lnTo>
                  <a:pt x="396" y="315"/>
                </a:lnTo>
                <a:lnTo>
                  <a:pt x="363" y="324"/>
                </a:lnTo>
                <a:lnTo>
                  <a:pt x="363" y="324"/>
                </a:lnTo>
                <a:close/>
                <a:moveTo>
                  <a:pt x="471" y="283"/>
                </a:moveTo>
                <a:lnTo>
                  <a:pt x="471" y="283"/>
                </a:lnTo>
                <a:lnTo>
                  <a:pt x="476" y="281"/>
                </a:lnTo>
                <a:lnTo>
                  <a:pt x="476" y="281"/>
                </a:lnTo>
                <a:lnTo>
                  <a:pt x="486" y="278"/>
                </a:lnTo>
                <a:lnTo>
                  <a:pt x="486" y="278"/>
                </a:lnTo>
                <a:lnTo>
                  <a:pt x="471" y="283"/>
                </a:lnTo>
                <a:lnTo>
                  <a:pt x="471" y="283"/>
                </a:lnTo>
                <a:close/>
                <a:moveTo>
                  <a:pt x="456" y="287"/>
                </a:moveTo>
                <a:lnTo>
                  <a:pt x="456" y="287"/>
                </a:lnTo>
                <a:lnTo>
                  <a:pt x="444" y="290"/>
                </a:lnTo>
                <a:lnTo>
                  <a:pt x="433" y="294"/>
                </a:lnTo>
                <a:lnTo>
                  <a:pt x="410" y="300"/>
                </a:lnTo>
                <a:lnTo>
                  <a:pt x="410" y="300"/>
                </a:lnTo>
                <a:lnTo>
                  <a:pt x="405" y="301"/>
                </a:lnTo>
                <a:lnTo>
                  <a:pt x="405" y="301"/>
                </a:lnTo>
                <a:lnTo>
                  <a:pt x="373" y="310"/>
                </a:lnTo>
                <a:lnTo>
                  <a:pt x="340" y="320"/>
                </a:lnTo>
                <a:lnTo>
                  <a:pt x="340" y="320"/>
                </a:lnTo>
                <a:lnTo>
                  <a:pt x="332" y="322"/>
                </a:lnTo>
                <a:lnTo>
                  <a:pt x="323" y="323"/>
                </a:lnTo>
                <a:lnTo>
                  <a:pt x="323" y="323"/>
                </a:lnTo>
                <a:lnTo>
                  <a:pt x="323" y="323"/>
                </a:lnTo>
                <a:lnTo>
                  <a:pt x="323" y="323"/>
                </a:lnTo>
                <a:lnTo>
                  <a:pt x="330" y="321"/>
                </a:lnTo>
                <a:lnTo>
                  <a:pt x="336" y="319"/>
                </a:lnTo>
                <a:lnTo>
                  <a:pt x="336" y="319"/>
                </a:lnTo>
                <a:lnTo>
                  <a:pt x="351" y="314"/>
                </a:lnTo>
                <a:lnTo>
                  <a:pt x="366" y="310"/>
                </a:lnTo>
                <a:lnTo>
                  <a:pt x="366" y="310"/>
                </a:lnTo>
                <a:lnTo>
                  <a:pt x="399" y="299"/>
                </a:lnTo>
                <a:lnTo>
                  <a:pt x="432" y="290"/>
                </a:lnTo>
                <a:lnTo>
                  <a:pt x="432" y="290"/>
                </a:lnTo>
                <a:lnTo>
                  <a:pt x="444" y="286"/>
                </a:lnTo>
                <a:lnTo>
                  <a:pt x="451" y="284"/>
                </a:lnTo>
                <a:lnTo>
                  <a:pt x="457" y="281"/>
                </a:lnTo>
                <a:lnTo>
                  <a:pt x="457" y="281"/>
                </a:lnTo>
                <a:lnTo>
                  <a:pt x="468" y="275"/>
                </a:lnTo>
                <a:lnTo>
                  <a:pt x="468" y="275"/>
                </a:lnTo>
                <a:lnTo>
                  <a:pt x="487" y="270"/>
                </a:lnTo>
                <a:lnTo>
                  <a:pt x="487" y="270"/>
                </a:lnTo>
                <a:lnTo>
                  <a:pt x="490" y="276"/>
                </a:lnTo>
                <a:lnTo>
                  <a:pt x="490" y="276"/>
                </a:lnTo>
                <a:lnTo>
                  <a:pt x="481" y="277"/>
                </a:lnTo>
                <a:lnTo>
                  <a:pt x="473" y="280"/>
                </a:lnTo>
                <a:lnTo>
                  <a:pt x="456" y="287"/>
                </a:lnTo>
                <a:lnTo>
                  <a:pt x="456" y="287"/>
                </a:lnTo>
                <a:close/>
                <a:moveTo>
                  <a:pt x="483" y="258"/>
                </a:moveTo>
                <a:lnTo>
                  <a:pt x="483" y="258"/>
                </a:lnTo>
                <a:lnTo>
                  <a:pt x="483" y="258"/>
                </a:lnTo>
                <a:lnTo>
                  <a:pt x="483" y="258"/>
                </a:lnTo>
                <a:lnTo>
                  <a:pt x="462" y="263"/>
                </a:lnTo>
                <a:lnTo>
                  <a:pt x="441" y="271"/>
                </a:lnTo>
                <a:lnTo>
                  <a:pt x="441" y="271"/>
                </a:lnTo>
                <a:lnTo>
                  <a:pt x="413" y="279"/>
                </a:lnTo>
                <a:lnTo>
                  <a:pt x="413" y="279"/>
                </a:lnTo>
                <a:lnTo>
                  <a:pt x="371" y="291"/>
                </a:lnTo>
                <a:lnTo>
                  <a:pt x="349" y="296"/>
                </a:lnTo>
                <a:lnTo>
                  <a:pt x="338" y="298"/>
                </a:lnTo>
                <a:lnTo>
                  <a:pt x="328" y="299"/>
                </a:lnTo>
                <a:lnTo>
                  <a:pt x="328" y="299"/>
                </a:lnTo>
                <a:lnTo>
                  <a:pt x="337" y="297"/>
                </a:lnTo>
                <a:lnTo>
                  <a:pt x="347" y="296"/>
                </a:lnTo>
                <a:lnTo>
                  <a:pt x="367" y="290"/>
                </a:lnTo>
                <a:lnTo>
                  <a:pt x="385" y="283"/>
                </a:lnTo>
                <a:lnTo>
                  <a:pt x="403" y="276"/>
                </a:lnTo>
                <a:lnTo>
                  <a:pt x="403" y="276"/>
                </a:lnTo>
                <a:lnTo>
                  <a:pt x="423" y="270"/>
                </a:lnTo>
                <a:lnTo>
                  <a:pt x="443" y="263"/>
                </a:lnTo>
                <a:lnTo>
                  <a:pt x="463" y="255"/>
                </a:lnTo>
                <a:lnTo>
                  <a:pt x="472" y="251"/>
                </a:lnTo>
                <a:lnTo>
                  <a:pt x="481" y="245"/>
                </a:lnTo>
                <a:lnTo>
                  <a:pt x="481" y="245"/>
                </a:lnTo>
                <a:lnTo>
                  <a:pt x="481" y="243"/>
                </a:lnTo>
                <a:lnTo>
                  <a:pt x="481" y="242"/>
                </a:lnTo>
                <a:lnTo>
                  <a:pt x="480" y="242"/>
                </a:lnTo>
                <a:lnTo>
                  <a:pt x="480" y="242"/>
                </a:lnTo>
                <a:lnTo>
                  <a:pt x="459" y="251"/>
                </a:lnTo>
                <a:lnTo>
                  <a:pt x="437" y="257"/>
                </a:lnTo>
                <a:lnTo>
                  <a:pt x="416" y="263"/>
                </a:lnTo>
                <a:lnTo>
                  <a:pt x="394" y="268"/>
                </a:lnTo>
                <a:lnTo>
                  <a:pt x="394" y="268"/>
                </a:lnTo>
                <a:lnTo>
                  <a:pt x="357" y="277"/>
                </a:lnTo>
                <a:lnTo>
                  <a:pt x="339" y="282"/>
                </a:lnTo>
                <a:lnTo>
                  <a:pt x="322" y="288"/>
                </a:lnTo>
                <a:lnTo>
                  <a:pt x="322" y="288"/>
                </a:lnTo>
                <a:lnTo>
                  <a:pt x="318" y="283"/>
                </a:lnTo>
                <a:lnTo>
                  <a:pt x="318" y="283"/>
                </a:lnTo>
                <a:lnTo>
                  <a:pt x="354" y="272"/>
                </a:lnTo>
                <a:lnTo>
                  <a:pt x="390" y="261"/>
                </a:lnTo>
                <a:lnTo>
                  <a:pt x="426" y="250"/>
                </a:lnTo>
                <a:lnTo>
                  <a:pt x="463" y="239"/>
                </a:lnTo>
                <a:lnTo>
                  <a:pt x="463" y="239"/>
                </a:lnTo>
                <a:lnTo>
                  <a:pt x="487" y="232"/>
                </a:lnTo>
                <a:lnTo>
                  <a:pt x="487" y="232"/>
                </a:lnTo>
                <a:lnTo>
                  <a:pt x="485" y="234"/>
                </a:lnTo>
                <a:lnTo>
                  <a:pt x="483" y="237"/>
                </a:lnTo>
                <a:lnTo>
                  <a:pt x="482" y="243"/>
                </a:lnTo>
                <a:lnTo>
                  <a:pt x="482" y="251"/>
                </a:lnTo>
                <a:lnTo>
                  <a:pt x="483" y="258"/>
                </a:lnTo>
                <a:lnTo>
                  <a:pt x="483" y="258"/>
                </a:lnTo>
                <a:close/>
                <a:moveTo>
                  <a:pt x="463" y="236"/>
                </a:moveTo>
                <a:lnTo>
                  <a:pt x="463" y="236"/>
                </a:lnTo>
                <a:lnTo>
                  <a:pt x="426" y="248"/>
                </a:lnTo>
                <a:lnTo>
                  <a:pt x="391" y="259"/>
                </a:lnTo>
                <a:lnTo>
                  <a:pt x="354" y="270"/>
                </a:lnTo>
                <a:lnTo>
                  <a:pt x="319" y="280"/>
                </a:lnTo>
                <a:lnTo>
                  <a:pt x="319" y="280"/>
                </a:lnTo>
                <a:lnTo>
                  <a:pt x="324" y="277"/>
                </a:lnTo>
                <a:lnTo>
                  <a:pt x="329" y="274"/>
                </a:lnTo>
                <a:lnTo>
                  <a:pt x="340" y="271"/>
                </a:lnTo>
                <a:lnTo>
                  <a:pt x="363" y="265"/>
                </a:lnTo>
                <a:lnTo>
                  <a:pt x="363" y="265"/>
                </a:lnTo>
                <a:lnTo>
                  <a:pt x="382" y="261"/>
                </a:lnTo>
                <a:lnTo>
                  <a:pt x="400" y="255"/>
                </a:lnTo>
                <a:lnTo>
                  <a:pt x="436" y="242"/>
                </a:lnTo>
                <a:lnTo>
                  <a:pt x="436" y="242"/>
                </a:lnTo>
                <a:lnTo>
                  <a:pt x="472" y="230"/>
                </a:lnTo>
                <a:lnTo>
                  <a:pt x="509" y="217"/>
                </a:lnTo>
                <a:lnTo>
                  <a:pt x="528" y="212"/>
                </a:lnTo>
                <a:lnTo>
                  <a:pt x="547" y="208"/>
                </a:lnTo>
                <a:lnTo>
                  <a:pt x="566" y="204"/>
                </a:lnTo>
                <a:lnTo>
                  <a:pt x="584" y="202"/>
                </a:lnTo>
                <a:lnTo>
                  <a:pt x="584" y="202"/>
                </a:lnTo>
                <a:lnTo>
                  <a:pt x="588" y="202"/>
                </a:lnTo>
                <a:lnTo>
                  <a:pt x="589" y="202"/>
                </a:lnTo>
                <a:lnTo>
                  <a:pt x="583" y="204"/>
                </a:lnTo>
                <a:lnTo>
                  <a:pt x="569" y="208"/>
                </a:lnTo>
                <a:lnTo>
                  <a:pt x="569" y="208"/>
                </a:lnTo>
                <a:lnTo>
                  <a:pt x="552" y="213"/>
                </a:lnTo>
                <a:lnTo>
                  <a:pt x="536" y="217"/>
                </a:lnTo>
                <a:lnTo>
                  <a:pt x="536" y="217"/>
                </a:lnTo>
                <a:lnTo>
                  <a:pt x="463" y="236"/>
                </a:lnTo>
                <a:lnTo>
                  <a:pt x="463" y="236"/>
                </a:lnTo>
                <a:close/>
                <a:moveTo>
                  <a:pt x="506" y="237"/>
                </a:moveTo>
                <a:lnTo>
                  <a:pt x="506" y="237"/>
                </a:lnTo>
                <a:lnTo>
                  <a:pt x="502" y="233"/>
                </a:lnTo>
                <a:lnTo>
                  <a:pt x="502" y="233"/>
                </a:lnTo>
                <a:lnTo>
                  <a:pt x="522" y="228"/>
                </a:lnTo>
                <a:lnTo>
                  <a:pt x="544" y="224"/>
                </a:lnTo>
                <a:lnTo>
                  <a:pt x="544" y="224"/>
                </a:lnTo>
                <a:lnTo>
                  <a:pt x="555" y="221"/>
                </a:lnTo>
                <a:lnTo>
                  <a:pt x="566" y="218"/>
                </a:lnTo>
                <a:lnTo>
                  <a:pt x="588" y="212"/>
                </a:lnTo>
                <a:lnTo>
                  <a:pt x="588" y="212"/>
                </a:lnTo>
                <a:lnTo>
                  <a:pt x="593" y="211"/>
                </a:lnTo>
                <a:lnTo>
                  <a:pt x="588" y="213"/>
                </a:lnTo>
                <a:lnTo>
                  <a:pt x="588" y="213"/>
                </a:lnTo>
                <a:lnTo>
                  <a:pt x="575" y="218"/>
                </a:lnTo>
                <a:lnTo>
                  <a:pt x="575" y="218"/>
                </a:lnTo>
                <a:lnTo>
                  <a:pt x="563" y="222"/>
                </a:lnTo>
                <a:lnTo>
                  <a:pt x="551" y="226"/>
                </a:lnTo>
                <a:lnTo>
                  <a:pt x="551" y="226"/>
                </a:lnTo>
                <a:lnTo>
                  <a:pt x="529" y="232"/>
                </a:lnTo>
                <a:lnTo>
                  <a:pt x="506" y="237"/>
                </a:lnTo>
                <a:lnTo>
                  <a:pt x="506" y="237"/>
                </a:lnTo>
                <a:close/>
                <a:moveTo>
                  <a:pt x="560" y="238"/>
                </a:moveTo>
                <a:lnTo>
                  <a:pt x="560" y="238"/>
                </a:lnTo>
                <a:lnTo>
                  <a:pt x="577" y="235"/>
                </a:lnTo>
                <a:lnTo>
                  <a:pt x="594" y="231"/>
                </a:lnTo>
                <a:lnTo>
                  <a:pt x="594" y="231"/>
                </a:lnTo>
                <a:lnTo>
                  <a:pt x="599" y="230"/>
                </a:lnTo>
                <a:lnTo>
                  <a:pt x="594" y="232"/>
                </a:lnTo>
                <a:lnTo>
                  <a:pt x="581" y="236"/>
                </a:lnTo>
                <a:lnTo>
                  <a:pt x="581" y="236"/>
                </a:lnTo>
                <a:lnTo>
                  <a:pt x="573" y="239"/>
                </a:lnTo>
                <a:lnTo>
                  <a:pt x="565" y="243"/>
                </a:lnTo>
                <a:lnTo>
                  <a:pt x="565" y="243"/>
                </a:lnTo>
                <a:lnTo>
                  <a:pt x="560" y="238"/>
                </a:lnTo>
                <a:lnTo>
                  <a:pt x="560" y="238"/>
                </a:lnTo>
                <a:close/>
                <a:moveTo>
                  <a:pt x="566" y="246"/>
                </a:moveTo>
                <a:lnTo>
                  <a:pt x="566" y="246"/>
                </a:lnTo>
                <a:lnTo>
                  <a:pt x="575" y="245"/>
                </a:lnTo>
                <a:lnTo>
                  <a:pt x="583" y="242"/>
                </a:lnTo>
                <a:lnTo>
                  <a:pt x="599" y="237"/>
                </a:lnTo>
                <a:lnTo>
                  <a:pt x="599" y="237"/>
                </a:lnTo>
                <a:lnTo>
                  <a:pt x="601" y="236"/>
                </a:lnTo>
                <a:lnTo>
                  <a:pt x="602" y="237"/>
                </a:lnTo>
                <a:lnTo>
                  <a:pt x="599" y="239"/>
                </a:lnTo>
                <a:lnTo>
                  <a:pt x="590" y="245"/>
                </a:lnTo>
                <a:lnTo>
                  <a:pt x="590" y="245"/>
                </a:lnTo>
                <a:lnTo>
                  <a:pt x="572" y="254"/>
                </a:lnTo>
                <a:lnTo>
                  <a:pt x="572" y="254"/>
                </a:lnTo>
                <a:lnTo>
                  <a:pt x="566" y="246"/>
                </a:lnTo>
                <a:lnTo>
                  <a:pt x="566" y="246"/>
                </a:lnTo>
                <a:close/>
                <a:moveTo>
                  <a:pt x="575" y="260"/>
                </a:moveTo>
                <a:lnTo>
                  <a:pt x="575" y="260"/>
                </a:lnTo>
                <a:lnTo>
                  <a:pt x="574" y="258"/>
                </a:lnTo>
                <a:lnTo>
                  <a:pt x="574" y="258"/>
                </a:lnTo>
                <a:lnTo>
                  <a:pt x="589" y="255"/>
                </a:lnTo>
                <a:lnTo>
                  <a:pt x="603" y="251"/>
                </a:lnTo>
                <a:lnTo>
                  <a:pt x="603" y="251"/>
                </a:lnTo>
                <a:lnTo>
                  <a:pt x="609" y="250"/>
                </a:lnTo>
                <a:lnTo>
                  <a:pt x="606" y="250"/>
                </a:lnTo>
                <a:lnTo>
                  <a:pt x="598" y="254"/>
                </a:lnTo>
                <a:lnTo>
                  <a:pt x="598" y="254"/>
                </a:lnTo>
                <a:lnTo>
                  <a:pt x="577" y="264"/>
                </a:lnTo>
                <a:lnTo>
                  <a:pt x="577" y="264"/>
                </a:lnTo>
                <a:lnTo>
                  <a:pt x="575" y="260"/>
                </a:lnTo>
                <a:lnTo>
                  <a:pt x="575" y="260"/>
                </a:lnTo>
                <a:close/>
                <a:moveTo>
                  <a:pt x="579" y="268"/>
                </a:moveTo>
                <a:lnTo>
                  <a:pt x="579" y="268"/>
                </a:lnTo>
                <a:lnTo>
                  <a:pt x="589" y="266"/>
                </a:lnTo>
                <a:lnTo>
                  <a:pt x="589" y="266"/>
                </a:lnTo>
                <a:lnTo>
                  <a:pt x="601" y="264"/>
                </a:lnTo>
                <a:lnTo>
                  <a:pt x="609" y="263"/>
                </a:lnTo>
                <a:lnTo>
                  <a:pt x="613" y="261"/>
                </a:lnTo>
                <a:lnTo>
                  <a:pt x="613" y="261"/>
                </a:lnTo>
                <a:lnTo>
                  <a:pt x="605" y="265"/>
                </a:lnTo>
                <a:lnTo>
                  <a:pt x="598" y="269"/>
                </a:lnTo>
                <a:lnTo>
                  <a:pt x="591" y="272"/>
                </a:lnTo>
                <a:lnTo>
                  <a:pt x="584" y="277"/>
                </a:lnTo>
                <a:lnTo>
                  <a:pt x="584" y="277"/>
                </a:lnTo>
                <a:lnTo>
                  <a:pt x="579" y="268"/>
                </a:lnTo>
                <a:lnTo>
                  <a:pt x="579" y="268"/>
                </a:lnTo>
                <a:close/>
                <a:moveTo>
                  <a:pt x="586" y="279"/>
                </a:moveTo>
                <a:lnTo>
                  <a:pt x="586" y="279"/>
                </a:lnTo>
                <a:lnTo>
                  <a:pt x="592" y="279"/>
                </a:lnTo>
                <a:lnTo>
                  <a:pt x="599" y="277"/>
                </a:lnTo>
                <a:lnTo>
                  <a:pt x="612" y="273"/>
                </a:lnTo>
                <a:lnTo>
                  <a:pt x="612" y="273"/>
                </a:lnTo>
                <a:lnTo>
                  <a:pt x="616" y="272"/>
                </a:lnTo>
                <a:lnTo>
                  <a:pt x="613" y="274"/>
                </a:lnTo>
                <a:lnTo>
                  <a:pt x="604" y="279"/>
                </a:lnTo>
                <a:lnTo>
                  <a:pt x="604" y="279"/>
                </a:lnTo>
                <a:lnTo>
                  <a:pt x="590" y="286"/>
                </a:lnTo>
                <a:lnTo>
                  <a:pt x="590" y="286"/>
                </a:lnTo>
                <a:lnTo>
                  <a:pt x="586" y="279"/>
                </a:lnTo>
                <a:lnTo>
                  <a:pt x="586" y="279"/>
                </a:lnTo>
                <a:close/>
                <a:moveTo>
                  <a:pt x="596" y="293"/>
                </a:moveTo>
                <a:lnTo>
                  <a:pt x="596" y="293"/>
                </a:lnTo>
                <a:lnTo>
                  <a:pt x="592" y="289"/>
                </a:lnTo>
                <a:lnTo>
                  <a:pt x="592" y="289"/>
                </a:lnTo>
                <a:lnTo>
                  <a:pt x="592" y="289"/>
                </a:lnTo>
                <a:lnTo>
                  <a:pt x="592" y="289"/>
                </a:lnTo>
                <a:lnTo>
                  <a:pt x="601" y="288"/>
                </a:lnTo>
                <a:lnTo>
                  <a:pt x="610" y="286"/>
                </a:lnTo>
                <a:lnTo>
                  <a:pt x="610" y="286"/>
                </a:lnTo>
                <a:lnTo>
                  <a:pt x="614" y="285"/>
                </a:lnTo>
                <a:lnTo>
                  <a:pt x="613" y="285"/>
                </a:lnTo>
                <a:lnTo>
                  <a:pt x="606" y="287"/>
                </a:lnTo>
                <a:lnTo>
                  <a:pt x="606" y="287"/>
                </a:lnTo>
                <a:lnTo>
                  <a:pt x="601" y="290"/>
                </a:lnTo>
                <a:lnTo>
                  <a:pt x="596" y="293"/>
                </a:lnTo>
                <a:lnTo>
                  <a:pt x="596" y="293"/>
                </a:lnTo>
                <a:lnTo>
                  <a:pt x="596" y="293"/>
                </a:lnTo>
                <a:lnTo>
                  <a:pt x="596" y="293"/>
                </a:lnTo>
                <a:close/>
                <a:moveTo>
                  <a:pt x="602" y="300"/>
                </a:moveTo>
                <a:lnTo>
                  <a:pt x="602" y="300"/>
                </a:lnTo>
                <a:lnTo>
                  <a:pt x="597" y="295"/>
                </a:lnTo>
                <a:lnTo>
                  <a:pt x="597" y="295"/>
                </a:lnTo>
                <a:lnTo>
                  <a:pt x="611" y="292"/>
                </a:lnTo>
                <a:lnTo>
                  <a:pt x="611" y="292"/>
                </a:lnTo>
                <a:lnTo>
                  <a:pt x="613" y="293"/>
                </a:lnTo>
                <a:lnTo>
                  <a:pt x="614" y="294"/>
                </a:lnTo>
                <a:lnTo>
                  <a:pt x="613" y="295"/>
                </a:lnTo>
                <a:lnTo>
                  <a:pt x="611" y="296"/>
                </a:lnTo>
                <a:lnTo>
                  <a:pt x="611" y="296"/>
                </a:lnTo>
                <a:lnTo>
                  <a:pt x="602" y="300"/>
                </a:lnTo>
                <a:lnTo>
                  <a:pt x="602" y="300"/>
                </a:lnTo>
                <a:close/>
                <a:moveTo>
                  <a:pt x="617" y="301"/>
                </a:moveTo>
                <a:lnTo>
                  <a:pt x="617" y="301"/>
                </a:lnTo>
                <a:lnTo>
                  <a:pt x="611" y="307"/>
                </a:lnTo>
                <a:lnTo>
                  <a:pt x="611" y="307"/>
                </a:lnTo>
                <a:lnTo>
                  <a:pt x="605" y="302"/>
                </a:lnTo>
                <a:lnTo>
                  <a:pt x="605" y="302"/>
                </a:lnTo>
                <a:lnTo>
                  <a:pt x="613" y="301"/>
                </a:lnTo>
                <a:lnTo>
                  <a:pt x="617" y="301"/>
                </a:lnTo>
                <a:lnTo>
                  <a:pt x="617" y="301"/>
                </a:lnTo>
                <a:close/>
                <a:moveTo>
                  <a:pt x="614" y="311"/>
                </a:moveTo>
                <a:lnTo>
                  <a:pt x="614" y="311"/>
                </a:lnTo>
                <a:lnTo>
                  <a:pt x="613" y="310"/>
                </a:lnTo>
                <a:lnTo>
                  <a:pt x="613" y="310"/>
                </a:lnTo>
                <a:lnTo>
                  <a:pt x="617" y="309"/>
                </a:lnTo>
                <a:lnTo>
                  <a:pt x="619" y="310"/>
                </a:lnTo>
                <a:lnTo>
                  <a:pt x="619" y="311"/>
                </a:lnTo>
                <a:lnTo>
                  <a:pt x="618" y="315"/>
                </a:lnTo>
                <a:lnTo>
                  <a:pt x="618" y="315"/>
                </a:lnTo>
                <a:lnTo>
                  <a:pt x="614" y="311"/>
                </a:lnTo>
                <a:lnTo>
                  <a:pt x="614" y="311"/>
                </a:lnTo>
                <a:close/>
                <a:moveTo>
                  <a:pt x="624" y="317"/>
                </a:moveTo>
                <a:lnTo>
                  <a:pt x="624" y="317"/>
                </a:lnTo>
                <a:lnTo>
                  <a:pt x="624" y="319"/>
                </a:lnTo>
                <a:lnTo>
                  <a:pt x="623" y="324"/>
                </a:lnTo>
                <a:lnTo>
                  <a:pt x="623" y="324"/>
                </a:lnTo>
                <a:lnTo>
                  <a:pt x="619" y="318"/>
                </a:lnTo>
                <a:lnTo>
                  <a:pt x="619" y="318"/>
                </a:lnTo>
                <a:lnTo>
                  <a:pt x="624" y="317"/>
                </a:lnTo>
                <a:lnTo>
                  <a:pt x="624" y="317"/>
                </a:lnTo>
                <a:close/>
                <a:moveTo>
                  <a:pt x="626" y="322"/>
                </a:moveTo>
                <a:lnTo>
                  <a:pt x="626" y="322"/>
                </a:lnTo>
                <a:lnTo>
                  <a:pt x="626" y="329"/>
                </a:lnTo>
                <a:lnTo>
                  <a:pt x="626" y="329"/>
                </a:lnTo>
                <a:lnTo>
                  <a:pt x="626" y="332"/>
                </a:lnTo>
                <a:lnTo>
                  <a:pt x="626" y="332"/>
                </a:lnTo>
                <a:lnTo>
                  <a:pt x="624" y="328"/>
                </a:lnTo>
                <a:lnTo>
                  <a:pt x="624" y="328"/>
                </a:lnTo>
                <a:lnTo>
                  <a:pt x="626" y="322"/>
                </a:lnTo>
                <a:lnTo>
                  <a:pt x="626" y="322"/>
                </a:lnTo>
                <a:close/>
                <a:moveTo>
                  <a:pt x="624" y="307"/>
                </a:moveTo>
                <a:lnTo>
                  <a:pt x="624" y="307"/>
                </a:lnTo>
                <a:lnTo>
                  <a:pt x="623" y="306"/>
                </a:lnTo>
                <a:lnTo>
                  <a:pt x="622" y="305"/>
                </a:lnTo>
                <a:lnTo>
                  <a:pt x="622" y="305"/>
                </a:lnTo>
                <a:lnTo>
                  <a:pt x="617" y="307"/>
                </a:lnTo>
                <a:lnTo>
                  <a:pt x="615" y="307"/>
                </a:lnTo>
                <a:lnTo>
                  <a:pt x="616" y="306"/>
                </a:lnTo>
                <a:lnTo>
                  <a:pt x="616" y="306"/>
                </a:lnTo>
                <a:lnTo>
                  <a:pt x="620" y="302"/>
                </a:lnTo>
                <a:lnTo>
                  <a:pt x="622" y="298"/>
                </a:lnTo>
                <a:lnTo>
                  <a:pt x="622" y="298"/>
                </a:lnTo>
                <a:lnTo>
                  <a:pt x="622" y="297"/>
                </a:lnTo>
                <a:lnTo>
                  <a:pt x="621" y="296"/>
                </a:lnTo>
                <a:lnTo>
                  <a:pt x="621" y="296"/>
                </a:lnTo>
                <a:lnTo>
                  <a:pt x="611" y="298"/>
                </a:lnTo>
                <a:lnTo>
                  <a:pt x="611" y="298"/>
                </a:lnTo>
                <a:lnTo>
                  <a:pt x="610" y="298"/>
                </a:lnTo>
                <a:lnTo>
                  <a:pt x="610" y="298"/>
                </a:lnTo>
                <a:lnTo>
                  <a:pt x="615" y="296"/>
                </a:lnTo>
                <a:lnTo>
                  <a:pt x="620" y="291"/>
                </a:lnTo>
                <a:lnTo>
                  <a:pt x="620" y="291"/>
                </a:lnTo>
                <a:lnTo>
                  <a:pt x="620" y="290"/>
                </a:lnTo>
                <a:lnTo>
                  <a:pt x="619" y="290"/>
                </a:lnTo>
                <a:lnTo>
                  <a:pt x="619" y="290"/>
                </a:lnTo>
                <a:lnTo>
                  <a:pt x="610" y="290"/>
                </a:lnTo>
                <a:lnTo>
                  <a:pt x="604" y="291"/>
                </a:lnTo>
                <a:lnTo>
                  <a:pt x="600" y="293"/>
                </a:lnTo>
                <a:lnTo>
                  <a:pt x="600" y="293"/>
                </a:lnTo>
                <a:lnTo>
                  <a:pt x="604" y="290"/>
                </a:lnTo>
                <a:lnTo>
                  <a:pt x="609" y="288"/>
                </a:lnTo>
                <a:lnTo>
                  <a:pt x="614" y="286"/>
                </a:lnTo>
                <a:lnTo>
                  <a:pt x="618" y="284"/>
                </a:lnTo>
                <a:lnTo>
                  <a:pt x="618" y="284"/>
                </a:lnTo>
                <a:lnTo>
                  <a:pt x="618" y="283"/>
                </a:lnTo>
                <a:lnTo>
                  <a:pt x="618" y="283"/>
                </a:lnTo>
                <a:lnTo>
                  <a:pt x="617" y="282"/>
                </a:lnTo>
                <a:lnTo>
                  <a:pt x="617" y="282"/>
                </a:lnTo>
                <a:lnTo>
                  <a:pt x="604" y="285"/>
                </a:lnTo>
                <a:lnTo>
                  <a:pt x="604" y="285"/>
                </a:lnTo>
                <a:lnTo>
                  <a:pt x="596" y="287"/>
                </a:lnTo>
                <a:lnTo>
                  <a:pt x="594" y="287"/>
                </a:lnTo>
                <a:lnTo>
                  <a:pt x="598" y="285"/>
                </a:lnTo>
                <a:lnTo>
                  <a:pt x="598" y="285"/>
                </a:lnTo>
                <a:lnTo>
                  <a:pt x="610" y="278"/>
                </a:lnTo>
                <a:lnTo>
                  <a:pt x="615" y="275"/>
                </a:lnTo>
                <a:lnTo>
                  <a:pt x="620" y="270"/>
                </a:lnTo>
                <a:lnTo>
                  <a:pt x="620" y="270"/>
                </a:lnTo>
                <a:lnTo>
                  <a:pt x="620" y="270"/>
                </a:lnTo>
                <a:lnTo>
                  <a:pt x="620" y="270"/>
                </a:lnTo>
                <a:lnTo>
                  <a:pt x="624" y="292"/>
                </a:lnTo>
                <a:lnTo>
                  <a:pt x="626" y="314"/>
                </a:lnTo>
                <a:lnTo>
                  <a:pt x="626" y="314"/>
                </a:lnTo>
                <a:lnTo>
                  <a:pt x="622" y="314"/>
                </a:lnTo>
                <a:lnTo>
                  <a:pt x="622" y="314"/>
                </a:lnTo>
                <a:lnTo>
                  <a:pt x="622" y="313"/>
                </a:lnTo>
                <a:lnTo>
                  <a:pt x="624" y="307"/>
                </a:lnTo>
                <a:lnTo>
                  <a:pt x="624" y="307"/>
                </a:lnTo>
                <a:close/>
                <a:moveTo>
                  <a:pt x="619" y="268"/>
                </a:moveTo>
                <a:lnTo>
                  <a:pt x="619" y="268"/>
                </a:lnTo>
                <a:lnTo>
                  <a:pt x="603" y="274"/>
                </a:lnTo>
                <a:lnTo>
                  <a:pt x="595" y="276"/>
                </a:lnTo>
                <a:lnTo>
                  <a:pt x="587" y="277"/>
                </a:lnTo>
                <a:lnTo>
                  <a:pt x="587" y="277"/>
                </a:lnTo>
                <a:lnTo>
                  <a:pt x="590" y="276"/>
                </a:lnTo>
                <a:lnTo>
                  <a:pt x="595" y="274"/>
                </a:lnTo>
                <a:lnTo>
                  <a:pt x="602" y="269"/>
                </a:lnTo>
                <a:lnTo>
                  <a:pt x="602" y="269"/>
                </a:lnTo>
                <a:lnTo>
                  <a:pt x="617" y="261"/>
                </a:lnTo>
                <a:lnTo>
                  <a:pt x="617" y="261"/>
                </a:lnTo>
                <a:lnTo>
                  <a:pt x="618" y="261"/>
                </a:lnTo>
                <a:lnTo>
                  <a:pt x="618" y="261"/>
                </a:lnTo>
                <a:lnTo>
                  <a:pt x="620" y="269"/>
                </a:lnTo>
                <a:lnTo>
                  <a:pt x="620" y="269"/>
                </a:lnTo>
                <a:lnTo>
                  <a:pt x="619" y="268"/>
                </a:lnTo>
                <a:lnTo>
                  <a:pt x="619" y="268"/>
                </a:lnTo>
                <a:close/>
                <a:moveTo>
                  <a:pt x="617" y="259"/>
                </a:moveTo>
                <a:lnTo>
                  <a:pt x="617" y="259"/>
                </a:lnTo>
                <a:lnTo>
                  <a:pt x="607" y="260"/>
                </a:lnTo>
                <a:lnTo>
                  <a:pt x="598" y="262"/>
                </a:lnTo>
                <a:lnTo>
                  <a:pt x="589" y="264"/>
                </a:lnTo>
                <a:lnTo>
                  <a:pt x="580" y="266"/>
                </a:lnTo>
                <a:lnTo>
                  <a:pt x="580" y="266"/>
                </a:lnTo>
                <a:lnTo>
                  <a:pt x="583" y="264"/>
                </a:lnTo>
                <a:lnTo>
                  <a:pt x="587" y="262"/>
                </a:lnTo>
                <a:lnTo>
                  <a:pt x="594" y="258"/>
                </a:lnTo>
                <a:lnTo>
                  <a:pt x="594" y="258"/>
                </a:lnTo>
                <a:lnTo>
                  <a:pt x="614" y="248"/>
                </a:lnTo>
                <a:lnTo>
                  <a:pt x="614" y="248"/>
                </a:lnTo>
                <a:lnTo>
                  <a:pt x="617" y="259"/>
                </a:lnTo>
                <a:lnTo>
                  <a:pt x="617" y="259"/>
                </a:lnTo>
                <a:lnTo>
                  <a:pt x="617" y="259"/>
                </a:lnTo>
                <a:lnTo>
                  <a:pt x="617" y="259"/>
                </a:lnTo>
                <a:close/>
                <a:moveTo>
                  <a:pt x="593" y="251"/>
                </a:moveTo>
                <a:lnTo>
                  <a:pt x="593" y="251"/>
                </a:lnTo>
                <a:lnTo>
                  <a:pt x="583" y="253"/>
                </a:lnTo>
                <a:lnTo>
                  <a:pt x="577" y="254"/>
                </a:lnTo>
                <a:lnTo>
                  <a:pt x="573" y="256"/>
                </a:lnTo>
                <a:lnTo>
                  <a:pt x="573" y="256"/>
                </a:lnTo>
                <a:lnTo>
                  <a:pt x="591" y="247"/>
                </a:lnTo>
                <a:lnTo>
                  <a:pt x="599" y="241"/>
                </a:lnTo>
                <a:lnTo>
                  <a:pt x="609" y="236"/>
                </a:lnTo>
                <a:lnTo>
                  <a:pt x="609" y="236"/>
                </a:lnTo>
                <a:lnTo>
                  <a:pt x="609" y="234"/>
                </a:lnTo>
                <a:lnTo>
                  <a:pt x="607" y="234"/>
                </a:lnTo>
                <a:lnTo>
                  <a:pt x="607" y="234"/>
                </a:lnTo>
                <a:lnTo>
                  <a:pt x="598" y="235"/>
                </a:lnTo>
                <a:lnTo>
                  <a:pt x="590" y="237"/>
                </a:lnTo>
                <a:lnTo>
                  <a:pt x="573" y="242"/>
                </a:lnTo>
                <a:lnTo>
                  <a:pt x="573" y="242"/>
                </a:lnTo>
                <a:lnTo>
                  <a:pt x="570" y="243"/>
                </a:lnTo>
                <a:lnTo>
                  <a:pt x="575" y="241"/>
                </a:lnTo>
                <a:lnTo>
                  <a:pt x="586" y="237"/>
                </a:lnTo>
                <a:lnTo>
                  <a:pt x="586" y="237"/>
                </a:lnTo>
                <a:lnTo>
                  <a:pt x="595" y="233"/>
                </a:lnTo>
                <a:lnTo>
                  <a:pt x="604" y="229"/>
                </a:lnTo>
                <a:lnTo>
                  <a:pt x="604" y="229"/>
                </a:lnTo>
                <a:lnTo>
                  <a:pt x="604" y="228"/>
                </a:lnTo>
                <a:lnTo>
                  <a:pt x="604" y="228"/>
                </a:lnTo>
                <a:lnTo>
                  <a:pt x="603" y="227"/>
                </a:lnTo>
                <a:lnTo>
                  <a:pt x="603" y="227"/>
                </a:lnTo>
                <a:lnTo>
                  <a:pt x="581" y="231"/>
                </a:lnTo>
                <a:lnTo>
                  <a:pt x="570" y="234"/>
                </a:lnTo>
                <a:lnTo>
                  <a:pt x="560" y="237"/>
                </a:lnTo>
                <a:lnTo>
                  <a:pt x="560" y="237"/>
                </a:lnTo>
                <a:lnTo>
                  <a:pt x="582" y="230"/>
                </a:lnTo>
                <a:lnTo>
                  <a:pt x="593" y="226"/>
                </a:lnTo>
                <a:lnTo>
                  <a:pt x="604" y="222"/>
                </a:lnTo>
                <a:lnTo>
                  <a:pt x="604" y="222"/>
                </a:lnTo>
                <a:lnTo>
                  <a:pt x="604" y="222"/>
                </a:lnTo>
                <a:lnTo>
                  <a:pt x="604" y="222"/>
                </a:lnTo>
                <a:lnTo>
                  <a:pt x="614" y="246"/>
                </a:lnTo>
                <a:lnTo>
                  <a:pt x="614" y="246"/>
                </a:lnTo>
                <a:lnTo>
                  <a:pt x="593" y="251"/>
                </a:lnTo>
                <a:lnTo>
                  <a:pt x="593" y="251"/>
                </a:lnTo>
                <a:close/>
                <a:moveTo>
                  <a:pt x="603" y="220"/>
                </a:moveTo>
                <a:lnTo>
                  <a:pt x="603" y="220"/>
                </a:lnTo>
                <a:lnTo>
                  <a:pt x="579" y="224"/>
                </a:lnTo>
                <a:lnTo>
                  <a:pt x="567" y="226"/>
                </a:lnTo>
                <a:lnTo>
                  <a:pt x="555" y="228"/>
                </a:lnTo>
                <a:lnTo>
                  <a:pt x="555" y="228"/>
                </a:lnTo>
                <a:lnTo>
                  <a:pt x="529" y="234"/>
                </a:lnTo>
                <a:lnTo>
                  <a:pt x="529" y="234"/>
                </a:lnTo>
                <a:lnTo>
                  <a:pt x="519" y="236"/>
                </a:lnTo>
                <a:lnTo>
                  <a:pt x="519" y="236"/>
                </a:lnTo>
                <a:lnTo>
                  <a:pt x="540" y="231"/>
                </a:lnTo>
                <a:lnTo>
                  <a:pt x="560" y="225"/>
                </a:lnTo>
                <a:lnTo>
                  <a:pt x="579" y="219"/>
                </a:lnTo>
                <a:lnTo>
                  <a:pt x="598" y="210"/>
                </a:lnTo>
                <a:lnTo>
                  <a:pt x="598" y="210"/>
                </a:lnTo>
                <a:lnTo>
                  <a:pt x="599" y="209"/>
                </a:lnTo>
                <a:lnTo>
                  <a:pt x="597" y="208"/>
                </a:lnTo>
                <a:lnTo>
                  <a:pt x="597" y="208"/>
                </a:lnTo>
                <a:lnTo>
                  <a:pt x="586" y="210"/>
                </a:lnTo>
                <a:lnTo>
                  <a:pt x="575" y="213"/>
                </a:lnTo>
                <a:lnTo>
                  <a:pt x="554" y="220"/>
                </a:lnTo>
                <a:lnTo>
                  <a:pt x="554" y="220"/>
                </a:lnTo>
                <a:lnTo>
                  <a:pt x="540" y="223"/>
                </a:lnTo>
                <a:lnTo>
                  <a:pt x="526" y="225"/>
                </a:lnTo>
                <a:lnTo>
                  <a:pt x="499" y="231"/>
                </a:lnTo>
                <a:lnTo>
                  <a:pt x="499" y="231"/>
                </a:lnTo>
                <a:lnTo>
                  <a:pt x="496" y="230"/>
                </a:lnTo>
                <a:lnTo>
                  <a:pt x="496" y="230"/>
                </a:lnTo>
                <a:lnTo>
                  <a:pt x="537" y="219"/>
                </a:lnTo>
                <a:lnTo>
                  <a:pt x="537" y="219"/>
                </a:lnTo>
                <a:lnTo>
                  <a:pt x="566" y="212"/>
                </a:lnTo>
                <a:lnTo>
                  <a:pt x="581" y="208"/>
                </a:lnTo>
                <a:lnTo>
                  <a:pt x="588" y="205"/>
                </a:lnTo>
                <a:lnTo>
                  <a:pt x="594" y="202"/>
                </a:lnTo>
                <a:lnTo>
                  <a:pt x="594" y="202"/>
                </a:lnTo>
                <a:lnTo>
                  <a:pt x="595" y="201"/>
                </a:lnTo>
                <a:lnTo>
                  <a:pt x="594" y="200"/>
                </a:lnTo>
                <a:lnTo>
                  <a:pt x="594" y="200"/>
                </a:lnTo>
                <a:lnTo>
                  <a:pt x="576" y="201"/>
                </a:lnTo>
                <a:lnTo>
                  <a:pt x="560" y="203"/>
                </a:lnTo>
                <a:lnTo>
                  <a:pt x="543" y="207"/>
                </a:lnTo>
                <a:lnTo>
                  <a:pt x="525" y="212"/>
                </a:lnTo>
                <a:lnTo>
                  <a:pt x="525" y="212"/>
                </a:lnTo>
                <a:lnTo>
                  <a:pt x="483" y="224"/>
                </a:lnTo>
                <a:lnTo>
                  <a:pt x="440" y="238"/>
                </a:lnTo>
                <a:lnTo>
                  <a:pt x="440" y="238"/>
                </a:lnTo>
                <a:lnTo>
                  <a:pt x="400" y="253"/>
                </a:lnTo>
                <a:lnTo>
                  <a:pt x="380" y="259"/>
                </a:lnTo>
                <a:lnTo>
                  <a:pt x="359" y="264"/>
                </a:lnTo>
                <a:lnTo>
                  <a:pt x="359" y="264"/>
                </a:lnTo>
                <a:lnTo>
                  <a:pt x="347" y="267"/>
                </a:lnTo>
                <a:lnTo>
                  <a:pt x="336" y="270"/>
                </a:lnTo>
                <a:lnTo>
                  <a:pt x="325" y="274"/>
                </a:lnTo>
                <a:lnTo>
                  <a:pt x="320" y="277"/>
                </a:lnTo>
                <a:lnTo>
                  <a:pt x="315" y="281"/>
                </a:lnTo>
                <a:lnTo>
                  <a:pt x="315" y="281"/>
                </a:lnTo>
                <a:lnTo>
                  <a:pt x="306" y="275"/>
                </a:lnTo>
                <a:lnTo>
                  <a:pt x="306" y="275"/>
                </a:lnTo>
                <a:lnTo>
                  <a:pt x="315" y="273"/>
                </a:lnTo>
                <a:lnTo>
                  <a:pt x="325" y="270"/>
                </a:lnTo>
                <a:lnTo>
                  <a:pt x="325" y="270"/>
                </a:lnTo>
                <a:lnTo>
                  <a:pt x="345" y="264"/>
                </a:lnTo>
                <a:lnTo>
                  <a:pt x="367" y="259"/>
                </a:lnTo>
                <a:lnTo>
                  <a:pt x="367" y="259"/>
                </a:lnTo>
                <a:lnTo>
                  <a:pt x="386" y="254"/>
                </a:lnTo>
                <a:lnTo>
                  <a:pt x="406" y="248"/>
                </a:lnTo>
                <a:lnTo>
                  <a:pt x="444" y="234"/>
                </a:lnTo>
                <a:lnTo>
                  <a:pt x="444" y="234"/>
                </a:lnTo>
                <a:lnTo>
                  <a:pt x="482" y="222"/>
                </a:lnTo>
                <a:lnTo>
                  <a:pt x="500" y="216"/>
                </a:lnTo>
                <a:lnTo>
                  <a:pt x="519" y="210"/>
                </a:lnTo>
                <a:lnTo>
                  <a:pt x="519" y="210"/>
                </a:lnTo>
                <a:lnTo>
                  <a:pt x="555" y="200"/>
                </a:lnTo>
                <a:lnTo>
                  <a:pt x="572" y="195"/>
                </a:lnTo>
                <a:lnTo>
                  <a:pt x="588" y="188"/>
                </a:lnTo>
                <a:lnTo>
                  <a:pt x="588" y="188"/>
                </a:lnTo>
                <a:lnTo>
                  <a:pt x="596" y="204"/>
                </a:lnTo>
                <a:lnTo>
                  <a:pt x="604" y="220"/>
                </a:lnTo>
                <a:lnTo>
                  <a:pt x="604" y="220"/>
                </a:lnTo>
                <a:lnTo>
                  <a:pt x="603" y="220"/>
                </a:lnTo>
                <a:lnTo>
                  <a:pt x="603" y="220"/>
                </a:lnTo>
                <a:close/>
                <a:moveTo>
                  <a:pt x="241" y="186"/>
                </a:moveTo>
                <a:lnTo>
                  <a:pt x="241" y="186"/>
                </a:lnTo>
                <a:lnTo>
                  <a:pt x="249" y="183"/>
                </a:lnTo>
                <a:lnTo>
                  <a:pt x="249" y="183"/>
                </a:lnTo>
                <a:lnTo>
                  <a:pt x="258" y="180"/>
                </a:lnTo>
                <a:lnTo>
                  <a:pt x="267" y="177"/>
                </a:lnTo>
                <a:lnTo>
                  <a:pt x="267" y="177"/>
                </a:lnTo>
                <a:lnTo>
                  <a:pt x="290" y="172"/>
                </a:lnTo>
                <a:lnTo>
                  <a:pt x="311" y="167"/>
                </a:lnTo>
                <a:lnTo>
                  <a:pt x="311" y="167"/>
                </a:lnTo>
                <a:lnTo>
                  <a:pt x="330" y="162"/>
                </a:lnTo>
                <a:lnTo>
                  <a:pt x="349" y="158"/>
                </a:lnTo>
                <a:lnTo>
                  <a:pt x="368" y="152"/>
                </a:lnTo>
                <a:lnTo>
                  <a:pt x="386" y="145"/>
                </a:lnTo>
                <a:lnTo>
                  <a:pt x="386" y="145"/>
                </a:lnTo>
                <a:lnTo>
                  <a:pt x="387" y="144"/>
                </a:lnTo>
                <a:lnTo>
                  <a:pt x="387" y="143"/>
                </a:lnTo>
                <a:lnTo>
                  <a:pt x="385" y="143"/>
                </a:lnTo>
                <a:lnTo>
                  <a:pt x="385" y="143"/>
                </a:lnTo>
                <a:lnTo>
                  <a:pt x="368" y="146"/>
                </a:lnTo>
                <a:lnTo>
                  <a:pt x="350" y="149"/>
                </a:lnTo>
                <a:lnTo>
                  <a:pt x="317" y="158"/>
                </a:lnTo>
                <a:lnTo>
                  <a:pt x="317" y="158"/>
                </a:lnTo>
                <a:lnTo>
                  <a:pt x="278" y="168"/>
                </a:lnTo>
                <a:lnTo>
                  <a:pt x="278" y="168"/>
                </a:lnTo>
                <a:lnTo>
                  <a:pt x="264" y="172"/>
                </a:lnTo>
                <a:lnTo>
                  <a:pt x="257" y="174"/>
                </a:lnTo>
                <a:lnTo>
                  <a:pt x="249" y="176"/>
                </a:lnTo>
                <a:lnTo>
                  <a:pt x="249" y="176"/>
                </a:lnTo>
                <a:lnTo>
                  <a:pt x="251" y="174"/>
                </a:lnTo>
                <a:lnTo>
                  <a:pt x="251" y="174"/>
                </a:lnTo>
                <a:lnTo>
                  <a:pt x="255" y="173"/>
                </a:lnTo>
                <a:lnTo>
                  <a:pt x="255" y="173"/>
                </a:lnTo>
                <a:lnTo>
                  <a:pt x="275" y="166"/>
                </a:lnTo>
                <a:lnTo>
                  <a:pt x="275" y="166"/>
                </a:lnTo>
                <a:lnTo>
                  <a:pt x="294" y="159"/>
                </a:lnTo>
                <a:lnTo>
                  <a:pt x="311" y="154"/>
                </a:lnTo>
                <a:lnTo>
                  <a:pt x="311" y="154"/>
                </a:lnTo>
                <a:lnTo>
                  <a:pt x="328" y="150"/>
                </a:lnTo>
                <a:lnTo>
                  <a:pt x="345" y="146"/>
                </a:lnTo>
                <a:lnTo>
                  <a:pt x="362" y="142"/>
                </a:lnTo>
                <a:lnTo>
                  <a:pt x="379" y="136"/>
                </a:lnTo>
                <a:lnTo>
                  <a:pt x="379" y="136"/>
                </a:lnTo>
                <a:lnTo>
                  <a:pt x="387" y="144"/>
                </a:lnTo>
                <a:lnTo>
                  <a:pt x="395" y="152"/>
                </a:lnTo>
                <a:lnTo>
                  <a:pt x="395" y="152"/>
                </a:lnTo>
                <a:lnTo>
                  <a:pt x="376" y="155"/>
                </a:lnTo>
                <a:lnTo>
                  <a:pt x="356" y="159"/>
                </a:lnTo>
                <a:lnTo>
                  <a:pt x="318" y="170"/>
                </a:lnTo>
                <a:lnTo>
                  <a:pt x="318" y="170"/>
                </a:lnTo>
                <a:lnTo>
                  <a:pt x="275" y="178"/>
                </a:lnTo>
                <a:lnTo>
                  <a:pt x="275" y="178"/>
                </a:lnTo>
                <a:lnTo>
                  <a:pt x="266" y="181"/>
                </a:lnTo>
                <a:lnTo>
                  <a:pt x="258" y="183"/>
                </a:lnTo>
                <a:lnTo>
                  <a:pt x="250" y="186"/>
                </a:lnTo>
                <a:lnTo>
                  <a:pt x="241" y="189"/>
                </a:lnTo>
                <a:lnTo>
                  <a:pt x="241" y="189"/>
                </a:lnTo>
                <a:lnTo>
                  <a:pt x="239" y="189"/>
                </a:lnTo>
                <a:lnTo>
                  <a:pt x="239" y="189"/>
                </a:lnTo>
                <a:lnTo>
                  <a:pt x="241" y="186"/>
                </a:lnTo>
                <a:lnTo>
                  <a:pt x="241" y="186"/>
                </a:lnTo>
                <a:close/>
                <a:moveTo>
                  <a:pt x="325" y="145"/>
                </a:moveTo>
                <a:lnTo>
                  <a:pt x="325" y="145"/>
                </a:lnTo>
                <a:lnTo>
                  <a:pt x="311" y="149"/>
                </a:lnTo>
                <a:lnTo>
                  <a:pt x="297" y="153"/>
                </a:lnTo>
                <a:lnTo>
                  <a:pt x="282" y="157"/>
                </a:lnTo>
                <a:lnTo>
                  <a:pt x="268" y="160"/>
                </a:lnTo>
                <a:lnTo>
                  <a:pt x="268" y="160"/>
                </a:lnTo>
                <a:lnTo>
                  <a:pt x="265" y="161"/>
                </a:lnTo>
                <a:lnTo>
                  <a:pt x="264" y="161"/>
                </a:lnTo>
                <a:lnTo>
                  <a:pt x="264" y="161"/>
                </a:lnTo>
                <a:lnTo>
                  <a:pt x="270" y="158"/>
                </a:lnTo>
                <a:lnTo>
                  <a:pt x="283" y="153"/>
                </a:lnTo>
                <a:lnTo>
                  <a:pt x="283" y="153"/>
                </a:lnTo>
                <a:lnTo>
                  <a:pt x="296" y="149"/>
                </a:lnTo>
                <a:lnTo>
                  <a:pt x="308" y="145"/>
                </a:lnTo>
                <a:lnTo>
                  <a:pt x="308" y="145"/>
                </a:lnTo>
                <a:lnTo>
                  <a:pt x="322" y="141"/>
                </a:lnTo>
                <a:lnTo>
                  <a:pt x="336" y="138"/>
                </a:lnTo>
                <a:lnTo>
                  <a:pt x="350" y="135"/>
                </a:lnTo>
                <a:lnTo>
                  <a:pt x="364" y="130"/>
                </a:lnTo>
                <a:lnTo>
                  <a:pt x="364" y="130"/>
                </a:lnTo>
                <a:lnTo>
                  <a:pt x="364" y="129"/>
                </a:lnTo>
                <a:lnTo>
                  <a:pt x="364" y="128"/>
                </a:lnTo>
                <a:lnTo>
                  <a:pt x="364" y="128"/>
                </a:lnTo>
                <a:lnTo>
                  <a:pt x="371" y="131"/>
                </a:lnTo>
                <a:lnTo>
                  <a:pt x="376" y="135"/>
                </a:lnTo>
                <a:lnTo>
                  <a:pt x="376" y="135"/>
                </a:lnTo>
                <a:lnTo>
                  <a:pt x="350" y="140"/>
                </a:lnTo>
                <a:lnTo>
                  <a:pt x="325" y="145"/>
                </a:lnTo>
                <a:lnTo>
                  <a:pt x="325" y="145"/>
                </a:lnTo>
                <a:close/>
                <a:moveTo>
                  <a:pt x="363" y="128"/>
                </a:moveTo>
                <a:lnTo>
                  <a:pt x="363" y="128"/>
                </a:lnTo>
                <a:lnTo>
                  <a:pt x="347" y="130"/>
                </a:lnTo>
                <a:lnTo>
                  <a:pt x="330" y="132"/>
                </a:lnTo>
                <a:lnTo>
                  <a:pt x="297" y="139"/>
                </a:lnTo>
                <a:lnTo>
                  <a:pt x="297" y="139"/>
                </a:lnTo>
                <a:lnTo>
                  <a:pt x="308" y="134"/>
                </a:lnTo>
                <a:lnTo>
                  <a:pt x="319" y="130"/>
                </a:lnTo>
                <a:lnTo>
                  <a:pt x="330" y="127"/>
                </a:lnTo>
                <a:lnTo>
                  <a:pt x="342" y="126"/>
                </a:lnTo>
                <a:lnTo>
                  <a:pt x="342" y="126"/>
                </a:lnTo>
                <a:lnTo>
                  <a:pt x="348" y="125"/>
                </a:lnTo>
                <a:lnTo>
                  <a:pt x="353" y="126"/>
                </a:lnTo>
                <a:lnTo>
                  <a:pt x="358" y="127"/>
                </a:lnTo>
                <a:lnTo>
                  <a:pt x="363" y="128"/>
                </a:lnTo>
                <a:lnTo>
                  <a:pt x="363" y="128"/>
                </a:lnTo>
                <a:lnTo>
                  <a:pt x="363" y="128"/>
                </a:lnTo>
                <a:lnTo>
                  <a:pt x="363" y="128"/>
                </a:lnTo>
                <a:close/>
                <a:moveTo>
                  <a:pt x="290" y="143"/>
                </a:moveTo>
                <a:lnTo>
                  <a:pt x="290" y="143"/>
                </a:lnTo>
                <a:lnTo>
                  <a:pt x="329" y="136"/>
                </a:lnTo>
                <a:lnTo>
                  <a:pt x="329" y="136"/>
                </a:lnTo>
                <a:lnTo>
                  <a:pt x="349" y="132"/>
                </a:lnTo>
                <a:lnTo>
                  <a:pt x="349" y="132"/>
                </a:lnTo>
                <a:lnTo>
                  <a:pt x="358" y="130"/>
                </a:lnTo>
                <a:lnTo>
                  <a:pt x="358" y="130"/>
                </a:lnTo>
                <a:lnTo>
                  <a:pt x="351" y="133"/>
                </a:lnTo>
                <a:lnTo>
                  <a:pt x="343" y="135"/>
                </a:lnTo>
                <a:lnTo>
                  <a:pt x="343" y="135"/>
                </a:lnTo>
                <a:lnTo>
                  <a:pt x="321" y="140"/>
                </a:lnTo>
                <a:lnTo>
                  <a:pt x="309" y="143"/>
                </a:lnTo>
                <a:lnTo>
                  <a:pt x="298" y="146"/>
                </a:lnTo>
                <a:lnTo>
                  <a:pt x="298" y="146"/>
                </a:lnTo>
                <a:lnTo>
                  <a:pt x="282" y="151"/>
                </a:lnTo>
                <a:lnTo>
                  <a:pt x="268" y="157"/>
                </a:lnTo>
                <a:lnTo>
                  <a:pt x="268" y="157"/>
                </a:lnTo>
                <a:lnTo>
                  <a:pt x="278" y="150"/>
                </a:lnTo>
                <a:lnTo>
                  <a:pt x="290" y="143"/>
                </a:lnTo>
                <a:lnTo>
                  <a:pt x="290" y="143"/>
                </a:lnTo>
                <a:close/>
                <a:moveTo>
                  <a:pt x="260" y="165"/>
                </a:moveTo>
                <a:lnTo>
                  <a:pt x="260" y="165"/>
                </a:lnTo>
                <a:lnTo>
                  <a:pt x="275" y="161"/>
                </a:lnTo>
                <a:lnTo>
                  <a:pt x="291" y="157"/>
                </a:lnTo>
                <a:lnTo>
                  <a:pt x="320" y="148"/>
                </a:lnTo>
                <a:lnTo>
                  <a:pt x="320" y="148"/>
                </a:lnTo>
                <a:lnTo>
                  <a:pt x="336" y="145"/>
                </a:lnTo>
                <a:lnTo>
                  <a:pt x="352" y="142"/>
                </a:lnTo>
                <a:lnTo>
                  <a:pt x="352" y="142"/>
                </a:lnTo>
                <a:lnTo>
                  <a:pt x="359" y="140"/>
                </a:lnTo>
                <a:lnTo>
                  <a:pt x="359" y="140"/>
                </a:lnTo>
                <a:lnTo>
                  <a:pt x="332" y="147"/>
                </a:lnTo>
                <a:lnTo>
                  <a:pt x="306" y="153"/>
                </a:lnTo>
                <a:lnTo>
                  <a:pt x="306" y="153"/>
                </a:lnTo>
                <a:lnTo>
                  <a:pt x="279" y="161"/>
                </a:lnTo>
                <a:lnTo>
                  <a:pt x="254" y="171"/>
                </a:lnTo>
                <a:lnTo>
                  <a:pt x="254" y="171"/>
                </a:lnTo>
                <a:lnTo>
                  <a:pt x="260" y="165"/>
                </a:lnTo>
                <a:lnTo>
                  <a:pt x="260" y="165"/>
                </a:lnTo>
                <a:close/>
                <a:moveTo>
                  <a:pt x="245" y="181"/>
                </a:moveTo>
                <a:lnTo>
                  <a:pt x="245" y="181"/>
                </a:lnTo>
                <a:lnTo>
                  <a:pt x="247" y="178"/>
                </a:lnTo>
                <a:lnTo>
                  <a:pt x="247" y="178"/>
                </a:lnTo>
                <a:lnTo>
                  <a:pt x="255" y="177"/>
                </a:lnTo>
                <a:lnTo>
                  <a:pt x="263" y="175"/>
                </a:lnTo>
                <a:lnTo>
                  <a:pt x="263" y="175"/>
                </a:lnTo>
                <a:lnTo>
                  <a:pt x="282" y="169"/>
                </a:lnTo>
                <a:lnTo>
                  <a:pt x="301" y="165"/>
                </a:lnTo>
                <a:lnTo>
                  <a:pt x="301" y="165"/>
                </a:lnTo>
                <a:lnTo>
                  <a:pt x="343" y="153"/>
                </a:lnTo>
                <a:lnTo>
                  <a:pt x="343" y="153"/>
                </a:lnTo>
                <a:lnTo>
                  <a:pt x="362" y="150"/>
                </a:lnTo>
                <a:lnTo>
                  <a:pt x="372" y="148"/>
                </a:lnTo>
                <a:lnTo>
                  <a:pt x="381" y="145"/>
                </a:lnTo>
                <a:lnTo>
                  <a:pt x="381" y="145"/>
                </a:lnTo>
                <a:lnTo>
                  <a:pt x="363" y="152"/>
                </a:lnTo>
                <a:lnTo>
                  <a:pt x="347" y="157"/>
                </a:lnTo>
                <a:lnTo>
                  <a:pt x="329" y="161"/>
                </a:lnTo>
                <a:lnTo>
                  <a:pt x="312" y="166"/>
                </a:lnTo>
                <a:lnTo>
                  <a:pt x="277" y="173"/>
                </a:lnTo>
                <a:lnTo>
                  <a:pt x="260" y="177"/>
                </a:lnTo>
                <a:lnTo>
                  <a:pt x="243" y="183"/>
                </a:lnTo>
                <a:lnTo>
                  <a:pt x="243" y="183"/>
                </a:lnTo>
                <a:lnTo>
                  <a:pt x="245" y="181"/>
                </a:lnTo>
                <a:lnTo>
                  <a:pt x="245" y="181"/>
                </a:lnTo>
                <a:close/>
                <a:moveTo>
                  <a:pt x="238" y="191"/>
                </a:moveTo>
                <a:lnTo>
                  <a:pt x="238" y="191"/>
                </a:lnTo>
                <a:lnTo>
                  <a:pt x="248" y="189"/>
                </a:lnTo>
                <a:lnTo>
                  <a:pt x="258" y="186"/>
                </a:lnTo>
                <a:lnTo>
                  <a:pt x="258" y="186"/>
                </a:lnTo>
                <a:lnTo>
                  <a:pt x="277" y="181"/>
                </a:lnTo>
                <a:lnTo>
                  <a:pt x="298" y="176"/>
                </a:lnTo>
                <a:lnTo>
                  <a:pt x="298" y="176"/>
                </a:lnTo>
                <a:lnTo>
                  <a:pt x="322" y="171"/>
                </a:lnTo>
                <a:lnTo>
                  <a:pt x="347" y="165"/>
                </a:lnTo>
                <a:lnTo>
                  <a:pt x="372" y="158"/>
                </a:lnTo>
                <a:lnTo>
                  <a:pt x="397" y="154"/>
                </a:lnTo>
                <a:lnTo>
                  <a:pt x="397" y="154"/>
                </a:lnTo>
                <a:lnTo>
                  <a:pt x="402" y="159"/>
                </a:lnTo>
                <a:lnTo>
                  <a:pt x="402" y="159"/>
                </a:lnTo>
                <a:lnTo>
                  <a:pt x="402" y="159"/>
                </a:lnTo>
                <a:lnTo>
                  <a:pt x="402" y="159"/>
                </a:lnTo>
                <a:lnTo>
                  <a:pt x="358" y="169"/>
                </a:lnTo>
                <a:lnTo>
                  <a:pt x="316" y="179"/>
                </a:lnTo>
                <a:lnTo>
                  <a:pt x="316" y="179"/>
                </a:lnTo>
                <a:lnTo>
                  <a:pt x="274" y="190"/>
                </a:lnTo>
                <a:lnTo>
                  <a:pt x="254" y="195"/>
                </a:lnTo>
                <a:lnTo>
                  <a:pt x="233" y="199"/>
                </a:lnTo>
                <a:lnTo>
                  <a:pt x="233" y="199"/>
                </a:lnTo>
                <a:lnTo>
                  <a:pt x="238" y="191"/>
                </a:lnTo>
                <a:lnTo>
                  <a:pt x="238" y="191"/>
                </a:lnTo>
                <a:close/>
                <a:moveTo>
                  <a:pt x="441" y="115"/>
                </a:moveTo>
                <a:lnTo>
                  <a:pt x="441" y="115"/>
                </a:lnTo>
                <a:lnTo>
                  <a:pt x="439" y="112"/>
                </a:lnTo>
                <a:lnTo>
                  <a:pt x="439" y="112"/>
                </a:lnTo>
                <a:lnTo>
                  <a:pt x="439" y="112"/>
                </a:lnTo>
                <a:lnTo>
                  <a:pt x="439" y="112"/>
                </a:lnTo>
                <a:lnTo>
                  <a:pt x="454" y="103"/>
                </a:lnTo>
                <a:lnTo>
                  <a:pt x="467" y="95"/>
                </a:lnTo>
                <a:lnTo>
                  <a:pt x="467" y="95"/>
                </a:lnTo>
                <a:lnTo>
                  <a:pt x="463" y="98"/>
                </a:lnTo>
                <a:lnTo>
                  <a:pt x="463" y="98"/>
                </a:lnTo>
                <a:lnTo>
                  <a:pt x="441" y="115"/>
                </a:lnTo>
                <a:lnTo>
                  <a:pt x="441" y="115"/>
                </a:lnTo>
                <a:lnTo>
                  <a:pt x="441" y="115"/>
                </a:lnTo>
                <a:lnTo>
                  <a:pt x="441" y="115"/>
                </a:lnTo>
                <a:close/>
                <a:moveTo>
                  <a:pt x="442" y="117"/>
                </a:moveTo>
                <a:lnTo>
                  <a:pt x="442" y="117"/>
                </a:lnTo>
                <a:lnTo>
                  <a:pt x="456" y="110"/>
                </a:lnTo>
                <a:lnTo>
                  <a:pt x="469" y="104"/>
                </a:lnTo>
                <a:lnTo>
                  <a:pt x="469" y="104"/>
                </a:lnTo>
                <a:lnTo>
                  <a:pt x="456" y="112"/>
                </a:lnTo>
                <a:lnTo>
                  <a:pt x="451" y="116"/>
                </a:lnTo>
                <a:lnTo>
                  <a:pt x="444" y="121"/>
                </a:lnTo>
                <a:lnTo>
                  <a:pt x="444" y="121"/>
                </a:lnTo>
                <a:lnTo>
                  <a:pt x="442" y="117"/>
                </a:lnTo>
                <a:lnTo>
                  <a:pt x="442" y="117"/>
                </a:lnTo>
                <a:lnTo>
                  <a:pt x="442" y="117"/>
                </a:lnTo>
                <a:lnTo>
                  <a:pt x="442" y="117"/>
                </a:lnTo>
                <a:close/>
                <a:moveTo>
                  <a:pt x="471" y="109"/>
                </a:moveTo>
                <a:lnTo>
                  <a:pt x="471" y="109"/>
                </a:lnTo>
                <a:lnTo>
                  <a:pt x="484" y="102"/>
                </a:lnTo>
                <a:lnTo>
                  <a:pt x="484" y="102"/>
                </a:lnTo>
                <a:lnTo>
                  <a:pt x="492" y="97"/>
                </a:lnTo>
                <a:lnTo>
                  <a:pt x="496" y="96"/>
                </a:lnTo>
                <a:lnTo>
                  <a:pt x="497" y="96"/>
                </a:lnTo>
                <a:lnTo>
                  <a:pt x="496" y="98"/>
                </a:lnTo>
                <a:lnTo>
                  <a:pt x="496" y="98"/>
                </a:lnTo>
                <a:lnTo>
                  <a:pt x="490" y="102"/>
                </a:lnTo>
                <a:lnTo>
                  <a:pt x="485" y="106"/>
                </a:lnTo>
                <a:lnTo>
                  <a:pt x="473" y="113"/>
                </a:lnTo>
                <a:lnTo>
                  <a:pt x="473" y="113"/>
                </a:lnTo>
                <a:lnTo>
                  <a:pt x="461" y="122"/>
                </a:lnTo>
                <a:lnTo>
                  <a:pt x="450" y="131"/>
                </a:lnTo>
                <a:lnTo>
                  <a:pt x="450" y="131"/>
                </a:lnTo>
                <a:lnTo>
                  <a:pt x="445" y="123"/>
                </a:lnTo>
                <a:lnTo>
                  <a:pt x="445" y="123"/>
                </a:lnTo>
                <a:lnTo>
                  <a:pt x="471" y="109"/>
                </a:lnTo>
                <a:lnTo>
                  <a:pt x="471" y="109"/>
                </a:lnTo>
                <a:close/>
                <a:moveTo>
                  <a:pt x="451" y="133"/>
                </a:moveTo>
                <a:lnTo>
                  <a:pt x="451" y="133"/>
                </a:lnTo>
                <a:lnTo>
                  <a:pt x="488" y="113"/>
                </a:lnTo>
                <a:lnTo>
                  <a:pt x="488" y="113"/>
                </a:lnTo>
                <a:lnTo>
                  <a:pt x="507" y="104"/>
                </a:lnTo>
                <a:lnTo>
                  <a:pt x="507" y="104"/>
                </a:lnTo>
                <a:lnTo>
                  <a:pt x="503" y="106"/>
                </a:lnTo>
                <a:lnTo>
                  <a:pt x="499" y="109"/>
                </a:lnTo>
                <a:lnTo>
                  <a:pt x="491" y="116"/>
                </a:lnTo>
                <a:lnTo>
                  <a:pt x="491" y="116"/>
                </a:lnTo>
                <a:lnTo>
                  <a:pt x="480" y="124"/>
                </a:lnTo>
                <a:lnTo>
                  <a:pt x="468" y="131"/>
                </a:lnTo>
                <a:lnTo>
                  <a:pt x="468" y="131"/>
                </a:lnTo>
                <a:lnTo>
                  <a:pt x="454" y="139"/>
                </a:lnTo>
                <a:lnTo>
                  <a:pt x="454" y="139"/>
                </a:lnTo>
                <a:lnTo>
                  <a:pt x="453" y="137"/>
                </a:lnTo>
                <a:lnTo>
                  <a:pt x="453" y="137"/>
                </a:lnTo>
                <a:lnTo>
                  <a:pt x="451" y="133"/>
                </a:lnTo>
                <a:lnTo>
                  <a:pt x="451" y="133"/>
                </a:lnTo>
                <a:lnTo>
                  <a:pt x="451" y="133"/>
                </a:lnTo>
                <a:lnTo>
                  <a:pt x="451" y="133"/>
                </a:lnTo>
                <a:close/>
                <a:moveTo>
                  <a:pt x="457" y="140"/>
                </a:moveTo>
                <a:lnTo>
                  <a:pt x="457" y="140"/>
                </a:lnTo>
                <a:lnTo>
                  <a:pt x="458" y="140"/>
                </a:lnTo>
                <a:lnTo>
                  <a:pt x="460" y="138"/>
                </a:lnTo>
                <a:lnTo>
                  <a:pt x="460" y="138"/>
                </a:lnTo>
                <a:lnTo>
                  <a:pt x="470" y="133"/>
                </a:lnTo>
                <a:lnTo>
                  <a:pt x="470" y="133"/>
                </a:lnTo>
                <a:lnTo>
                  <a:pt x="491" y="121"/>
                </a:lnTo>
                <a:lnTo>
                  <a:pt x="491" y="121"/>
                </a:lnTo>
                <a:lnTo>
                  <a:pt x="509" y="113"/>
                </a:lnTo>
                <a:lnTo>
                  <a:pt x="509" y="113"/>
                </a:lnTo>
                <a:lnTo>
                  <a:pt x="513" y="112"/>
                </a:lnTo>
                <a:lnTo>
                  <a:pt x="509" y="115"/>
                </a:lnTo>
                <a:lnTo>
                  <a:pt x="509" y="115"/>
                </a:lnTo>
                <a:lnTo>
                  <a:pt x="497" y="124"/>
                </a:lnTo>
                <a:lnTo>
                  <a:pt x="497" y="124"/>
                </a:lnTo>
                <a:lnTo>
                  <a:pt x="486" y="132"/>
                </a:lnTo>
                <a:lnTo>
                  <a:pt x="486" y="132"/>
                </a:lnTo>
                <a:lnTo>
                  <a:pt x="479" y="136"/>
                </a:lnTo>
                <a:lnTo>
                  <a:pt x="479" y="136"/>
                </a:lnTo>
                <a:lnTo>
                  <a:pt x="476" y="136"/>
                </a:lnTo>
                <a:lnTo>
                  <a:pt x="474" y="137"/>
                </a:lnTo>
                <a:lnTo>
                  <a:pt x="474" y="137"/>
                </a:lnTo>
                <a:lnTo>
                  <a:pt x="469" y="140"/>
                </a:lnTo>
                <a:lnTo>
                  <a:pt x="464" y="143"/>
                </a:lnTo>
                <a:lnTo>
                  <a:pt x="462" y="144"/>
                </a:lnTo>
                <a:lnTo>
                  <a:pt x="460" y="144"/>
                </a:lnTo>
                <a:lnTo>
                  <a:pt x="458" y="143"/>
                </a:lnTo>
                <a:lnTo>
                  <a:pt x="456" y="141"/>
                </a:lnTo>
                <a:lnTo>
                  <a:pt x="456" y="141"/>
                </a:lnTo>
                <a:lnTo>
                  <a:pt x="457" y="140"/>
                </a:lnTo>
                <a:lnTo>
                  <a:pt x="457" y="140"/>
                </a:lnTo>
                <a:close/>
                <a:moveTo>
                  <a:pt x="484" y="135"/>
                </a:moveTo>
                <a:lnTo>
                  <a:pt x="484" y="135"/>
                </a:lnTo>
                <a:lnTo>
                  <a:pt x="485" y="135"/>
                </a:lnTo>
                <a:lnTo>
                  <a:pt x="485" y="135"/>
                </a:lnTo>
                <a:lnTo>
                  <a:pt x="493" y="131"/>
                </a:lnTo>
                <a:lnTo>
                  <a:pt x="493" y="131"/>
                </a:lnTo>
                <a:lnTo>
                  <a:pt x="509" y="123"/>
                </a:lnTo>
                <a:lnTo>
                  <a:pt x="509" y="123"/>
                </a:lnTo>
                <a:lnTo>
                  <a:pt x="521" y="118"/>
                </a:lnTo>
                <a:lnTo>
                  <a:pt x="524" y="117"/>
                </a:lnTo>
                <a:lnTo>
                  <a:pt x="525" y="117"/>
                </a:lnTo>
                <a:lnTo>
                  <a:pt x="525" y="118"/>
                </a:lnTo>
                <a:lnTo>
                  <a:pt x="522" y="121"/>
                </a:lnTo>
                <a:lnTo>
                  <a:pt x="522" y="121"/>
                </a:lnTo>
                <a:lnTo>
                  <a:pt x="517" y="127"/>
                </a:lnTo>
                <a:lnTo>
                  <a:pt x="510" y="131"/>
                </a:lnTo>
                <a:lnTo>
                  <a:pt x="497" y="140"/>
                </a:lnTo>
                <a:lnTo>
                  <a:pt x="497" y="140"/>
                </a:lnTo>
                <a:lnTo>
                  <a:pt x="489" y="138"/>
                </a:lnTo>
                <a:lnTo>
                  <a:pt x="483" y="136"/>
                </a:lnTo>
                <a:lnTo>
                  <a:pt x="483" y="136"/>
                </a:lnTo>
                <a:lnTo>
                  <a:pt x="484" y="135"/>
                </a:lnTo>
                <a:lnTo>
                  <a:pt x="484" y="135"/>
                </a:lnTo>
                <a:close/>
                <a:moveTo>
                  <a:pt x="525" y="130"/>
                </a:moveTo>
                <a:lnTo>
                  <a:pt x="525" y="130"/>
                </a:lnTo>
                <a:lnTo>
                  <a:pt x="532" y="128"/>
                </a:lnTo>
                <a:lnTo>
                  <a:pt x="532" y="128"/>
                </a:lnTo>
                <a:lnTo>
                  <a:pt x="532" y="129"/>
                </a:lnTo>
                <a:lnTo>
                  <a:pt x="523" y="136"/>
                </a:lnTo>
                <a:lnTo>
                  <a:pt x="523" y="136"/>
                </a:lnTo>
                <a:lnTo>
                  <a:pt x="507" y="146"/>
                </a:lnTo>
                <a:lnTo>
                  <a:pt x="507" y="146"/>
                </a:lnTo>
                <a:lnTo>
                  <a:pt x="501" y="142"/>
                </a:lnTo>
                <a:lnTo>
                  <a:pt x="501" y="142"/>
                </a:lnTo>
                <a:lnTo>
                  <a:pt x="525" y="130"/>
                </a:lnTo>
                <a:lnTo>
                  <a:pt x="525" y="130"/>
                </a:lnTo>
                <a:close/>
                <a:moveTo>
                  <a:pt x="510" y="148"/>
                </a:moveTo>
                <a:lnTo>
                  <a:pt x="510" y="148"/>
                </a:lnTo>
                <a:lnTo>
                  <a:pt x="528" y="143"/>
                </a:lnTo>
                <a:lnTo>
                  <a:pt x="536" y="139"/>
                </a:lnTo>
                <a:lnTo>
                  <a:pt x="541" y="135"/>
                </a:lnTo>
                <a:lnTo>
                  <a:pt x="541" y="135"/>
                </a:lnTo>
                <a:lnTo>
                  <a:pt x="536" y="140"/>
                </a:lnTo>
                <a:lnTo>
                  <a:pt x="530" y="144"/>
                </a:lnTo>
                <a:lnTo>
                  <a:pt x="517" y="153"/>
                </a:lnTo>
                <a:lnTo>
                  <a:pt x="517" y="153"/>
                </a:lnTo>
                <a:lnTo>
                  <a:pt x="510" y="148"/>
                </a:lnTo>
                <a:lnTo>
                  <a:pt x="510" y="148"/>
                </a:lnTo>
                <a:close/>
                <a:moveTo>
                  <a:pt x="523" y="166"/>
                </a:moveTo>
                <a:lnTo>
                  <a:pt x="523" y="166"/>
                </a:lnTo>
                <a:lnTo>
                  <a:pt x="523" y="162"/>
                </a:lnTo>
                <a:lnTo>
                  <a:pt x="523" y="162"/>
                </a:lnTo>
                <a:lnTo>
                  <a:pt x="542" y="156"/>
                </a:lnTo>
                <a:lnTo>
                  <a:pt x="542" y="156"/>
                </a:lnTo>
                <a:lnTo>
                  <a:pt x="523" y="166"/>
                </a:lnTo>
                <a:lnTo>
                  <a:pt x="523" y="166"/>
                </a:lnTo>
                <a:close/>
                <a:moveTo>
                  <a:pt x="503" y="180"/>
                </a:moveTo>
                <a:lnTo>
                  <a:pt x="503" y="180"/>
                </a:lnTo>
                <a:lnTo>
                  <a:pt x="506" y="181"/>
                </a:lnTo>
                <a:lnTo>
                  <a:pt x="506" y="181"/>
                </a:lnTo>
                <a:lnTo>
                  <a:pt x="501" y="181"/>
                </a:lnTo>
                <a:lnTo>
                  <a:pt x="501" y="181"/>
                </a:lnTo>
                <a:lnTo>
                  <a:pt x="503" y="180"/>
                </a:lnTo>
                <a:lnTo>
                  <a:pt x="503" y="180"/>
                </a:lnTo>
                <a:close/>
                <a:moveTo>
                  <a:pt x="497" y="175"/>
                </a:moveTo>
                <a:lnTo>
                  <a:pt x="497" y="175"/>
                </a:lnTo>
                <a:lnTo>
                  <a:pt x="499" y="177"/>
                </a:lnTo>
                <a:lnTo>
                  <a:pt x="499" y="177"/>
                </a:lnTo>
                <a:lnTo>
                  <a:pt x="497" y="177"/>
                </a:lnTo>
                <a:lnTo>
                  <a:pt x="496" y="176"/>
                </a:lnTo>
                <a:lnTo>
                  <a:pt x="497" y="175"/>
                </a:lnTo>
                <a:lnTo>
                  <a:pt x="497" y="175"/>
                </a:lnTo>
                <a:close/>
                <a:moveTo>
                  <a:pt x="490" y="169"/>
                </a:moveTo>
                <a:lnTo>
                  <a:pt x="490" y="169"/>
                </a:lnTo>
                <a:lnTo>
                  <a:pt x="494" y="172"/>
                </a:lnTo>
                <a:lnTo>
                  <a:pt x="494" y="172"/>
                </a:lnTo>
                <a:lnTo>
                  <a:pt x="488" y="174"/>
                </a:lnTo>
                <a:lnTo>
                  <a:pt x="488" y="174"/>
                </a:lnTo>
                <a:lnTo>
                  <a:pt x="488" y="173"/>
                </a:lnTo>
                <a:lnTo>
                  <a:pt x="490" y="171"/>
                </a:lnTo>
                <a:lnTo>
                  <a:pt x="490" y="171"/>
                </a:lnTo>
                <a:lnTo>
                  <a:pt x="490" y="170"/>
                </a:lnTo>
                <a:lnTo>
                  <a:pt x="490" y="169"/>
                </a:lnTo>
                <a:lnTo>
                  <a:pt x="490" y="169"/>
                </a:lnTo>
                <a:close/>
                <a:moveTo>
                  <a:pt x="489" y="169"/>
                </a:moveTo>
                <a:lnTo>
                  <a:pt x="489" y="169"/>
                </a:lnTo>
                <a:lnTo>
                  <a:pt x="482" y="171"/>
                </a:lnTo>
                <a:lnTo>
                  <a:pt x="482" y="171"/>
                </a:lnTo>
                <a:lnTo>
                  <a:pt x="483" y="165"/>
                </a:lnTo>
                <a:lnTo>
                  <a:pt x="483" y="165"/>
                </a:lnTo>
                <a:lnTo>
                  <a:pt x="489" y="168"/>
                </a:lnTo>
                <a:lnTo>
                  <a:pt x="489" y="168"/>
                </a:lnTo>
                <a:lnTo>
                  <a:pt x="489" y="169"/>
                </a:lnTo>
                <a:lnTo>
                  <a:pt x="489" y="169"/>
                </a:lnTo>
                <a:lnTo>
                  <a:pt x="489" y="169"/>
                </a:lnTo>
                <a:lnTo>
                  <a:pt x="489" y="169"/>
                </a:lnTo>
                <a:close/>
                <a:moveTo>
                  <a:pt x="481" y="172"/>
                </a:moveTo>
                <a:lnTo>
                  <a:pt x="481" y="172"/>
                </a:lnTo>
                <a:lnTo>
                  <a:pt x="485" y="171"/>
                </a:lnTo>
                <a:lnTo>
                  <a:pt x="485" y="172"/>
                </a:lnTo>
                <a:lnTo>
                  <a:pt x="483" y="174"/>
                </a:lnTo>
                <a:lnTo>
                  <a:pt x="483" y="174"/>
                </a:lnTo>
                <a:lnTo>
                  <a:pt x="483" y="174"/>
                </a:lnTo>
                <a:lnTo>
                  <a:pt x="483" y="174"/>
                </a:lnTo>
                <a:lnTo>
                  <a:pt x="481" y="173"/>
                </a:lnTo>
                <a:lnTo>
                  <a:pt x="481" y="173"/>
                </a:lnTo>
                <a:lnTo>
                  <a:pt x="481" y="172"/>
                </a:lnTo>
                <a:lnTo>
                  <a:pt x="481" y="172"/>
                </a:lnTo>
                <a:close/>
                <a:moveTo>
                  <a:pt x="491" y="178"/>
                </a:moveTo>
                <a:lnTo>
                  <a:pt x="491" y="178"/>
                </a:lnTo>
                <a:lnTo>
                  <a:pt x="491" y="178"/>
                </a:lnTo>
                <a:lnTo>
                  <a:pt x="491" y="178"/>
                </a:lnTo>
                <a:lnTo>
                  <a:pt x="490" y="178"/>
                </a:lnTo>
                <a:lnTo>
                  <a:pt x="490" y="178"/>
                </a:lnTo>
                <a:lnTo>
                  <a:pt x="485" y="175"/>
                </a:lnTo>
                <a:lnTo>
                  <a:pt x="485" y="175"/>
                </a:lnTo>
                <a:lnTo>
                  <a:pt x="491" y="175"/>
                </a:lnTo>
                <a:lnTo>
                  <a:pt x="492" y="176"/>
                </a:lnTo>
                <a:lnTo>
                  <a:pt x="491" y="178"/>
                </a:lnTo>
                <a:lnTo>
                  <a:pt x="491" y="178"/>
                </a:lnTo>
                <a:close/>
                <a:moveTo>
                  <a:pt x="498" y="182"/>
                </a:moveTo>
                <a:lnTo>
                  <a:pt x="498" y="182"/>
                </a:lnTo>
                <a:lnTo>
                  <a:pt x="494" y="179"/>
                </a:lnTo>
                <a:lnTo>
                  <a:pt x="494" y="179"/>
                </a:lnTo>
                <a:lnTo>
                  <a:pt x="499" y="178"/>
                </a:lnTo>
                <a:lnTo>
                  <a:pt x="500" y="178"/>
                </a:lnTo>
                <a:lnTo>
                  <a:pt x="500" y="179"/>
                </a:lnTo>
                <a:lnTo>
                  <a:pt x="498" y="182"/>
                </a:lnTo>
                <a:lnTo>
                  <a:pt x="498" y="182"/>
                </a:lnTo>
                <a:close/>
                <a:moveTo>
                  <a:pt x="566" y="162"/>
                </a:moveTo>
                <a:lnTo>
                  <a:pt x="566" y="162"/>
                </a:lnTo>
                <a:lnTo>
                  <a:pt x="560" y="166"/>
                </a:lnTo>
                <a:lnTo>
                  <a:pt x="552" y="170"/>
                </a:lnTo>
                <a:lnTo>
                  <a:pt x="538" y="177"/>
                </a:lnTo>
                <a:lnTo>
                  <a:pt x="538" y="177"/>
                </a:lnTo>
                <a:lnTo>
                  <a:pt x="522" y="184"/>
                </a:lnTo>
                <a:lnTo>
                  <a:pt x="508" y="192"/>
                </a:lnTo>
                <a:lnTo>
                  <a:pt x="508" y="192"/>
                </a:lnTo>
                <a:lnTo>
                  <a:pt x="505" y="188"/>
                </a:lnTo>
                <a:lnTo>
                  <a:pt x="502" y="184"/>
                </a:lnTo>
                <a:lnTo>
                  <a:pt x="502" y="184"/>
                </a:lnTo>
                <a:lnTo>
                  <a:pt x="510" y="183"/>
                </a:lnTo>
                <a:lnTo>
                  <a:pt x="518" y="180"/>
                </a:lnTo>
                <a:lnTo>
                  <a:pt x="535" y="175"/>
                </a:lnTo>
                <a:lnTo>
                  <a:pt x="551" y="169"/>
                </a:lnTo>
                <a:lnTo>
                  <a:pt x="566" y="162"/>
                </a:lnTo>
                <a:lnTo>
                  <a:pt x="566" y="162"/>
                </a:lnTo>
                <a:close/>
                <a:moveTo>
                  <a:pt x="509" y="195"/>
                </a:moveTo>
                <a:lnTo>
                  <a:pt x="509" y="195"/>
                </a:lnTo>
                <a:lnTo>
                  <a:pt x="548" y="179"/>
                </a:lnTo>
                <a:lnTo>
                  <a:pt x="548" y="179"/>
                </a:lnTo>
                <a:lnTo>
                  <a:pt x="568" y="172"/>
                </a:lnTo>
                <a:lnTo>
                  <a:pt x="568" y="172"/>
                </a:lnTo>
                <a:lnTo>
                  <a:pt x="564" y="174"/>
                </a:lnTo>
                <a:lnTo>
                  <a:pt x="560" y="177"/>
                </a:lnTo>
                <a:lnTo>
                  <a:pt x="552" y="182"/>
                </a:lnTo>
                <a:lnTo>
                  <a:pt x="552" y="182"/>
                </a:lnTo>
                <a:lnTo>
                  <a:pt x="533" y="190"/>
                </a:lnTo>
                <a:lnTo>
                  <a:pt x="514" y="198"/>
                </a:lnTo>
                <a:lnTo>
                  <a:pt x="514" y="198"/>
                </a:lnTo>
                <a:lnTo>
                  <a:pt x="510" y="200"/>
                </a:lnTo>
                <a:lnTo>
                  <a:pt x="510" y="200"/>
                </a:lnTo>
                <a:lnTo>
                  <a:pt x="510" y="199"/>
                </a:lnTo>
                <a:lnTo>
                  <a:pt x="510" y="199"/>
                </a:lnTo>
                <a:lnTo>
                  <a:pt x="509" y="195"/>
                </a:lnTo>
                <a:lnTo>
                  <a:pt x="509" y="195"/>
                </a:lnTo>
                <a:close/>
                <a:moveTo>
                  <a:pt x="484" y="209"/>
                </a:moveTo>
                <a:lnTo>
                  <a:pt x="484" y="209"/>
                </a:lnTo>
                <a:lnTo>
                  <a:pt x="485" y="210"/>
                </a:lnTo>
                <a:lnTo>
                  <a:pt x="485" y="210"/>
                </a:lnTo>
                <a:lnTo>
                  <a:pt x="468" y="217"/>
                </a:lnTo>
                <a:lnTo>
                  <a:pt x="450" y="223"/>
                </a:lnTo>
                <a:lnTo>
                  <a:pt x="413" y="234"/>
                </a:lnTo>
                <a:lnTo>
                  <a:pt x="413" y="234"/>
                </a:lnTo>
                <a:lnTo>
                  <a:pt x="447" y="223"/>
                </a:lnTo>
                <a:lnTo>
                  <a:pt x="447" y="223"/>
                </a:lnTo>
                <a:lnTo>
                  <a:pt x="469" y="214"/>
                </a:lnTo>
                <a:lnTo>
                  <a:pt x="469" y="214"/>
                </a:lnTo>
                <a:lnTo>
                  <a:pt x="482" y="210"/>
                </a:lnTo>
                <a:lnTo>
                  <a:pt x="482" y="210"/>
                </a:lnTo>
                <a:lnTo>
                  <a:pt x="484" y="209"/>
                </a:lnTo>
                <a:lnTo>
                  <a:pt x="484" y="209"/>
                </a:lnTo>
                <a:close/>
                <a:moveTo>
                  <a:pt x="447" y="220"/>
                </a:moveTo>
                <a:lnTo>
                  <a:pt x="447" y="220"/>
                </a:lnTo>
                <a:lnTo>
                  <a:pt x="415" y="231"/>
                </a:lnTo>
                <a:lnTo>
                  <a:pt x="383" y="241"/>
                </a:lnTo>
                <a:lnTo>
                  <a:pt x="383" y="241"/>
                </a:lnTo>
                <a:lnTo>
                  <a:pt x="318" y="261"/>
                </a:lnTo>
                <a:lnTo>
                  <a:pt x="318" y="261"/>
                </a:lnTo>
                <a:lnTo>
                  <a:pt x="305" y="264"/>
                </a:lnTo>
                <a:lnTo>
                  <a:pt x="298" y="266"/>
                </a:lnTo>
                <a:lnTo>
                  <a:pt x="292" y="268"/>
                </a:lnTo>
                <a:lnTo>
                  <a:pt x="292" y="268"/>
                </a:lnTo>
                <a:lnTo>
                  <a:pt x="299" y="264"/>
                </a:lnTo>
                <a:lnTo>
                  <a:pt x="307" y="262"/>
                </a:lnTo>
                <a:lnTo>
                  <a:pt x="323" y="257"/>
                </a:lnTo>
                <a:lnTo>
                  <a:pt x="323" y="257"/>
                </a:lnTo>
                <a:lnTo>
                  <a:pt x="370" y="238"/>
                </a:lnTo>
                <a:lnTo>
                  <a:pt x="370" y="238"/>
                </a:lnTo>
                <a:lnTo>
                  <a:pt x="396" y="231"/>
                </a:lnTo>
                <a:lnTo>
                  <a:pt x="422" y="223"/>
                </a:lnTo>
                <a:lnTo>
                  <a:pt x="448" y="214"/>
                </a:lnTo>
                <a:lnTo>
                  <a:pt x="474" y="205"/>
                </a:lnTo>
                <a:lnTo>
                  <a:pt x="474" y="205"/>
                </a:lnTo>
                <a:lnTo>
                  <a:pt x="474" y="205"/>
                </a:lnTo>
                <a:lnTo>
                  <a:pt x="474" y="205"/>
                </a:lnTo>
                <a:lnTo>
                  <a:pt x="481" y="208"/>
                </a:lnTo>
                <a:lnTo>
                  <a:pt x="481" y="208"/>
                </a:lnTo>
                <a:lnTo>
                  <a:pt x="464" y="214"/>
                </a:lnTo>
                <a:lnTo>
                  <a:pt x="447" y="220"/>
                </a:lnTo>
                <a:lnTo>
                  <a:pt x="447" y="220"/>
                </a:lnTo>
                <a:close/>
                <a:moveTo>
                  <a:pt x="403" y="227"/>
                </a:moveTo>
                <a:lnTo>
                  <a:pt x="403" y="227"/>
                </a:lnTo>
                <a:lnTo>
                  <a:pt x="421" y="221"/>
                </a:lnTo>
                <a:lnTo>
                  <a:pt x="439" y="214"/>
                </a:lnTo>
                <a:lnTo>
                  <a:pt x="439" y="214"/>
                </a:lnTo>
                <a:lnTo>
                  <a:pt x="454" y="209"/>
                </a:lnTo>
                <a:lnTo>
                  <a:pt x="468" y="205"/>
                </a:lnTo>
                <a:lnTo>
                  <a:pt x="468" y="205"/>
                </a:lnTo>
                <a:lnTo>
                  <a:pt x="438" y="216"/>
                </a:lnTo>
                <a:lnTo>
                  <a:pt x="438" y="216"/>
                </a:lnTo>
                <a:lnTo>
                  <a:pt x="421" y="222"/>
                </a:lnTo>
                <a:lnTo>
                  <a:pt x="403" y="227"/>
                </a:lnTo>
                <a:lnTo>
                  <a:pt x="403" y="227"/>
                </a:lnTo>
                <a:close/>
                <a:moveTo>
                  <a:pt x="425" y="217"/>
                </a:moveTo>
                <a:lnTo>
                  <a:pt x="425" y="217"/>
                </a:lnTo>
                <a:lnTo>
                  <a:pt x="398" y="227"/>
                </a:lnTo>
                <a:lnTo>
                  <a:pt x="371" y="235"/>
                </a:lnTo>
                <a:lnTo>
                  <a:pt x="371" y="235"/>
                </a:lnTo>
                <a:lnTo>
                  <a:pt x="366" y="237"/>
                </a:lnTo>
                <a:lnTo>
                  <a:pt x="366" y="237"/>
                </a:lnTo>
                <a:lnTo>
                  <a:pt x="336" y="246"/>
                </a:lnTo>
                <a:lnTo>
                  <a:pt x="307" y="255"/>
                </a:lnTo>
                <a:lnTo>
                  <a:pt x="307" y="255"/>
                </a:lnTo>
                <a:lnTo>
                  <a:pt x="275" y="265"/>
                </a:lnTo>
                <a:lnTo>
                  <a:pt x="275" y="265"/>
                </a:lnTo>
                <a:lnTo>
                  <a:pt x="274" y="265"/>
                </a:lnTo>
                <a:lnTo>
                  <a:pt x="277" y="264"/>
                </a:lnTo>
                <a:lnTo>
                  <a:pt x="282" y="262"/>
                </a:lnTo>
                <a:lnTo>
                  <a:pt x="282" y="262"/>
                </a:lnTo>
                <a:lnTo>
                  <a:pt x="296" y="258"/>
                </a:lnTo>
                <a:lnTo>
                  <a:pt x="296" y="258"/>
                </a:lnTo>
                <a:lnTo>
                  <a:pt x="357" y="234"/>
                </a:lnTo>
                <a:lnTo>
                  <a:pt x="420" y="211"/>
                </a:lnTo>
                <a:lnTo>
                  <a:pt x="420" y="211"/>
                </a:lnTo>
                <a:lnTo>
                  <a:pt x="432" y="206"/>
                </a:lnTo>
                <a:lnTo>
                  <a:pt x="445" y="202"/>
                </a:lnTo>
                <a:lnTo>
                  <a:pt x="445" y="202"/>
                </a:lnTo>
                <a:lnTo>
                  <a:pt x="449" y="201"/>
                </a:lnTo>
                <a:lnTo>
                  <a:pt x="449" y="201"/>
                </a:lnTo>
                <a:lnTo>
                  <a:pt x="451" y="201"/>
                </a:lnTo>
                <a:lnTo>
                  <a:pt x="451" y="201"/>
                </a:lnTo>
                <a:lnTo>
                  <a:pt x="453" y="200"/>
                </a:lnTo>
                <a:lnTo>
                  <a:pt x="453" y="200"/>
                </a:lnTo>
                <a:lnTo>
                  <a:pt x="461" y="199"/>
                </a:lnTo>
                <a:lnTo>
                  <a:pt x="461" y="199"/>
                </a:lnTo>
                <a:lnTo>
                  <a:pt x="470" y="203"/>
                </a:lnTo>
                <a:lnTo>
                  <a:pt x="470" y="203"/>
                </a:lnTo>
                <a:lnTo>
                  <a:pt x="459" y="205"/>
                </a:lnTo>
                <a:lnTo>
                  <a:pt x="448" y="209"/>
                </a:lnTo>
                <a:lnTo>
                  <a:pt x="425" y="217"/>
                </a:lnTo>
                <a:lnTo>
                  <a:pt x="425" y="217"/>
                </a:lnTo>
                <a:close/>
                <a:moveTo>
                  <a:pt x="454" y="198"/>
                </a:moveTo>
                <a:lnTo>
                  <a:pt x="454" y="198"/>
                </a:lnTo>
                <a:lnTo>
                  <a:pt x="445" y="199"/>
                </a:lnTo>
                <a:lnTo>
                  <a:pt x="445" y="199"/>
                </a:lnTo>
                <a:lnTo>
                  <a:pt x="429" y="203"/>
                </a:lnTo>
                <a:lnTo>
                  <a:pt x="414" y="207"/>
                </a:lnTo>
                <a:lnTo>
                  <a:pt x="383" y="218"/>
                </a:lnTo>
                <a:lnTo>
                  <a:pt x="383" y="218"/>
                </a:lnTo>
                <a:lnTo>
                  <a:pt x="331" y="234"/>
                </a:lnTo>
                <a:lnTo>
                  <a:pt x="331" y="234"/>
                </a:lnTo>
                <a:lnTo>
                  <a:pt x="354" y="226"/>
                </a:lnTo>
                <a:lnTo>
                  <a:pt x="354" y="226"/>
                </a:lnTo>
                <a:lnTo>
                  <a:pt x="378" y="219"/>
                </a:lnTo>
                <a:lnTo>
                  <a:pt x="400" y="211"/>
                </a:lnTo>
                <a:lnTo>
                  <a:pt x="422" y="201"/>
                </a:lnTo>
                <a:lnTo>
                  <a:pt x="443" y="191"/>
                </a:lnTo>
                <a:lnTo>
                  <a:pt x="443" y="191"/>
                </a:lnTo>
                <a:lnTo>
                  <a:pt x="457" y="197"/>
                </a:lnTo>
                <a:lnTo>
                  <a:pt x="457" y="197"/>
                </a:lnTo>
                <a:lnTo>
                  <a:pt x="454" y="198"/>
                </a:lnTo>
                <a:lnTo>
                  <a:pt x="454" y="198"/>
                </a:lnTo>
                <a:close/>
                <a:moveTo>
                  <a:pt x="348" y="218"/>
                </a:moveTo>
                <a:lnTo>
                  <a:pt x="348" y="218"/>
                </a:lnTo>
                <a:lnTo>
                  <a:pt x="296" y="233"/>
                </a:lnTo>
                <a:lnTo>
                  <a:pt x="296" y="233"/>
                </a:lnTo>
                <a:lnTo>
                  <a:pt x="283" y="236"/>
                </a:lnTo>
                <a:lnTo>
                  <a:pt x="272" y="240"/>
                </a:lnTo>
                <a:lnTo>
                  <a:pt x="249" y="250"/>
                </a:lnTo>
                <a:lnTo>
                  <a:pt x="249" y="250"/>
                </a:lnTo>
                <a:lnTo>
                  <a:pt x="240" y="253"/>
                </a:lnTo>
                <a:lnTo>
                  <a:pt x="250" y="249"/>
                </a:lnTo>
                <a:lnTo>
                  <a:pt x="250" y="249"/>
                </a:lnTo>
                <a:lnTo>
                  <a:pt x="274" y="239"/>
                </a:lnTo>
                <a:lnTo>
                  <a:pt x="274" y="239"/>
                </a:lnTo>
                <a:lnTo>
                  <a:pt x="300" y="231"/>
                </a:lnTo>
                <a:lnTo>
                  <a:pt x="325" y="222"/>
                </a:lnTo>
                <a:lnTo>
                  <a:pt x="325" y="222"/>
                </a:lnTo>
                <a:lnTo>
                  <a:pt x="377" y="202"/>
                </a:lnTo>
                <a:lnTo>
                  <a:pt x="427" y="183"/>
                </a:lnTo>
                <a:lnTo>
                  <a:pt x="427" y="183"/>
                </a:lnTo>
                <a:lnTo>
                  <a:pt x="441" y="190"/>
                </a:lnTo>
                <a:lnTo>
                  <a:pt x="441" y="190"/>
                </a:lnTo>
                <a:lnTo>
                  <a:pt x="418" y="198"/>
                </a:lnTo>
                <a:lnTo>
                  <a:pt x="395" y="205"/>
                </a:lnTo>
                <a:lnTo>
                  <a:pt x="348" y="218"/>
                </a:lnTo>
                <a:lnTo>
                  <a:pt x="348" y="218"/>
                </a:lnTo>
                <a:close/>
                <a:moveTo>
                  <a:pt x="331" y="209"/>
                </a:moveTo>
                <a:lnTo>
                  <a:pt x="331" y="209"/>
                </a:lnTo>
                <a:lnTo>
                  <a:pt x="308" y="216"/>
                </a:lnTo>
                <a:lnTo>
                  <a:pt x="285" y="224"/>
                </a:lnTo>
                <a:lnTo>
                  <a:pt x="262" y="232"/>
                </a:lnTo>
                <a:lnTo>
                  <a:pt x="239" y="238"/>
                </a:lnTo>
                <a:lnTo>
                  <a:pt x="239" y="238"/>
                </a:lnTo>
                <a:lnTo>
                  <a:pt x="232" y="240"/>
                </a:lnTo>
                <a:lnTo>
                  <a:pt x="236" y="238"/>
                </a:lnTo>
                <a:lnTo>
                  <a:pt x="251" y="233"/>
                </a:lnTo>
                <a:lnTo>
                  <a:pt x="251" y="233"/>
                </a:lnTo>
                <a:lnTo>
                  <a:pt x="274" y="227"/>
                </a:lnTo>
                <a:lnTo>
                  <a:pt x="274" y="227"/>
                </a:lnTo>
                <a:lnTo>
                  <a:pt x="299" y="219"/>
                </a:lnTo>
                <a:lnTo>
                  <a:pt x="323" y="210"/>
                </a:lnTo>
                <a:lnTo>
                  <a:pt x="323" y="210"/>
                </a:lnTo>
                <a:lnTo>
                  <a:pt x="371" y="195"/>
                </a:lnTo>
                <a:lnTo>
                  <a:pt x="394" y="186"/>
                </a:lnTo>
                <a:lnTo>
                  <a:pt x="417" y="177"/>
                </a:lnTo>
                <a:lnTo>
                  <a:pt x="417" y="177"/>
                </a:lnTo>
                <a:lnTo>
                  <a:pt x="418" y="176"/>
                </a:lnTo>
                <a:lnTo>
                  <a:pt x="418" y="176"/>
                </a:lnTo>
                <a:lnTo>
                  <a:pt x="423" y="180"/>
                </a:lnTo>
                <a:lnTo>
                  <a:pt x="423" y="180"/>
                </a:lnTo>
                <a:lnTo>
                  <a:pt x="425" y="181"/>
                </a:lnTo>
                <a:lnTo>
                  <a:pt x="425" y="181"/>
                </a:lnTo>
                <a:lnTo>
                  <a:pt x="379" y="195"/>
                </a:lnTo>
                <a:lnTo>
                  <a:pt x="331" y="209"/>
                </a:lnTo>
                <a:lnTo>
                  <a:pt x="331" y="209"/>
                </a:lnTo>
                <a:close/>
                <a:moveTo>
                  <a:pt x="416" y="175"/>
                </a:moveTo>
                <a:lnTo>
                  <a:pt x="416" y="175"/>
                </a:lnTo>
                <a:lnTo>
                  <a:pt x="393" y="180"/>
                </a:lnTo>
                <a:lnTo>
                  <a:pt x="369" y="187"/>
                </a:lnTo>
                <a:lnTo>
                  <a:pt x="345" y="194"/>
                </a:lnTo>
                <a:lnTo>
                  <a:pt x="322" y="201"/>
                </a:lnTo>
                <a:lnTo>
                  <a:pt x="322" y="201"/>
                </a:lnTo>
                <a:lnTo>
                  <a:pt x="308" y="205"/>
                </a:lnTo>
                <a:lnTo>
                  <a:pt x="308" y="205"/>
                </a:lnTo>
                <a:lnTo>
                  <a:pt x="319" y="201"/>
                </a:lnTo>
                <a:lnTo>
                  <a:pt x="319" y="201"/>
                </a:lnTo>
                <a:lnTo>
                  <a:pt x="364" y="187"/>
                </a:lnTo>
                <a:lnTo>
                  <a:pt x="387" y="179"/>
                </a:lnTo>
                <a:lnTo>
                  <a:pt x="409" y="170"/>
                </a:lnTo>
                <a:lnTo>
                  <a:pt x="409" y="170"/>
                </a:lnTo>
                <a:lnTo>
                  <a:pt x="410" y="169"/>
                </a:lnTo>
                <a:lnTo>
                  <a:pt x="410" y="169"/>
                </a:lnTo>
                <a:lnTo>
                  <a:pt x="408" y="168"/>
                </a:lnTo>
                <a:lnTo>
                  <a:pt x="408" y="168"/>
                </a:lnTo>
                <a:lnTo>
                  <a:pt x="386" y="172"/>
                </a:lnTo>
                <a:lnTo>
                  <a:pt x="364" y="178"/>
                </a:lnTo>
                <a:lnTo>
                  <a:pt x="321" y="191"/>
                </a:lnTo>
                <a:lnTo>
                  <a:pt x="321" y="191"/>
                </a:lnTo>
                <a:lnTo>
                  <a:pt x="270" y="205"/>
                </a:lnTo>
                <a:lnTo>
                  <a:pt x="270" y="205"/>
                </a:lnTo>
                <a:lnTo>
                  <a:pt x="248" y="210"/>
                </a:lnTo>
                <a:lnTo>
                  <a:pt x="237" y="213"/>
                </a:lnTo>
                <a:lnTo>
                  <a:pt x="227" y="217"/>
                </a:lnTo>
                <a:lnTo>
                  <a:pt x="227" y="217"/>
                </a:lnTo>
                <a:lnTo>
                  <a:pt x="227" y="217"/>
                </a:lnTo>
                <a:lnTo>
                  <a:pt x="227" y="217"/>
                </a:lnTo>
                <a:lnTo>
                  <a:pt x="236" y="212"/>
                </a:lnTo>
                <a:lnTo>
                  <a:pt x="247" y="208"/>
                </a:lnTo>
                <a:lnTo>
                  <a:pt x="269" y="201"/>
                </a:lnTo>
                <a:lnTo>
                  <a:pt x="292" y="196"/>
                </a:lnTo>
                <a:lnTo>
                  <a:pt x="313" y="189"/>
                </a:lnTo>
                <a:lnTo>
                  <a:pt x="313" y="189"/>
                </a:lnTo>
                <a:lnTo>
                  <a:pt x="336" y="181"/>
                </a:lnTo>
                <a:lnTo>
                  <a:pt x="360" y="174"/>
                </a:lnTo>
                <a:lnTo>
                  <a:pt x="360" y="174"/>
                </a:lnTo>
                <a:lnTo>
                  <a:pt x="382" y="168"/>
                </a:lnTo>
                <a:lnTo>
                  <a:pt x="392" y="166"/>
                </a:lnTo>
                <a:lnTo>
                  <a:pt x="402" y="161"/>
                </a:lnTo>
                <a:lnTo>
                  <a:pt x="402" y="161"/>
                </a:lnTo>
                <a:lnTo>
                  <a:pt x="403" y="160"/>
                </a:lnTo>
                <a:lnTo>
                  <a:pt x="403" y="160"/>
                </a:lnTo>
                <a:lnTo>
                  <a:pt x="410" y="168"/>
                </a:lnTo>
                <a:lnTo>
                  <a:pt x="416" y="175"/>
                </a:lnTo>
                <a:lnTo>
                  <a:pt x="416" y="175"/>
                </a:lnTo>
                <a:lnTo>
                  <a:pt x="416" y="175"/>
                </a:lnTo>
                <a:lnTo>
                  <a:pt x="416" y="175"/>
                </a:lnTo>
                <a:close/>
                <a:moveTo>
                  <a:pt x="226" y="219"/>
                </a:moveTo>
                <a:lnTo>
                  <a:pt x="226" y="219"/>
                </a:lnTo>
                <a:lnTo>
                  <a:pt x="271" y="207"/>
                </a:lnTo>
                <a:lnTo>
                  <a:pt x="316" y="195"/>
                </a:lnTo>
                <a:lnTo>
                  <a:pt x="316" y="195"/>
                </a:lnTo>
                <a:lnTo>
                  <a:pt x="363" y="180"/>
                </a:lnTo>
                <a:lnTo>
                  <a:pt x="363" y="180"/>
                </a:lnTo>
                <a:lnTo>
                  <a:pt x="385" y="175"/>
                </a:lnTo>
                <a:lnTo>
                  <a:pt x="395" y="173"/>
                </a:lnTo>
                <a:lnTo>
                  <a:pt x="403" y="170"/>
                </a:lnTo>
                <a:lnTo>
                  <a:pt x="403" y="170"/>
                </a:lnTo>
                <a:lnTo>
                  <a:pt x="382" y="179"/>
                </a:lnTo>
                <a:lnTo>
                  <a:pt x="358" y="187"/>
                </a:lnTo>
                <a:lnTo>
                  <a:pt x="313" y="201"/>
                </a:lnTo>
                <a:lnTo>
                  <a:pt x="313" y="201"/>
                </a:lnTo>
                <a:lnTo>
                  <a:pt x="271" y="214"/>
                </a:lnTo>
                <a:lnTo>
                  <a:pt x="230" y="227"/>
                </a:lnTo>
                <a:lnTo>
                  <a:pt x="230" y="227"/>
                </a:lnTo>
                <a:lnTo>
                  <a:pt x="227" y="227"/>
                </a:lnTo>
                <a:lnTo>
                  <a:pt x="226" y="228"/>
                </a:lnTo>
                <a:lnTo>
                  <a:pt x="226" y="228"/>
                </a:lnTo>
                <a:lnTo>
                  <a:pt x="226" y="228"/>
                </a:lnTo>
                <a:lnTo>
                  <a:pt x="226" y="228"/>
                </a:lnTo>
                <a:lnTo>
                  <a:pt x="226" y="219"/>
                </a:lnTo>
                <a:lnTo>
                  <a:pt x="226" y="219"/>
                </a:lnTo>
                <a:close/>
                <a:moveTo>
                  <a:pt x="232" y="201"/>
                </a:moveTo>
                <a:lnTo>
                  <a:pt x="232" y="201"/>
                </a:lnTo>
                <a:lnTo>
                  <a:pt x="253" y="197"/>
                </a:lnTo>
                <a:lnTo>
                  <a:pt x="274" y="193"/>
                </a:lnTo>
                <a:lnTo>
                  <a:pt x="317" y="181"/>
                </a:lnTo>
                <a:lnTo>
                  <a:pt x="317" y="181"/>
                </a:lnTo>
                <a:lnTo>
                  <a:pt x="340" y="175"/>
                </a:lnTo>
                <a:lnTo>
                  <a:pt x="364" y="170"/>
                </a:lnTo>
                <a:lnTo>
                  <a:pt x="364" y="170"/>
                </a:lnTo>
                <a:lnTo>
                  <a:pt x="381" y="167"/>
                </a:lnTo>
                <a:lnTo>
                  <a:pt x="381" y="167"/>
                </a:lnTo>
                <a:lnTo>
                  <a:pt x="362" y="171"/>
                </a:lnTo>
                <a:lnTo>
                  <a:pt x="344" y="176"/>
                </a:lnTo>
                <a:lnTo>
                  <a:pt x="344" y="176"/>
                </a:lnTo>
                <a:lnTo>
                  <a:pt x="320" y="184"/>
                </a:lnTo>
                <a:lnTo>
                  <a:pt x="296" y="193"/>
                </a:lnTo>
                <a:lnTo>
                  <a:pt x="296" y="193"/>
                </a:lnTo>
                <a:lnTo>
                  <a:pt x="278" y="198"/>
                </a:lnTo>
                <a:lnTo>
                  <a:pt x="261" y="202"/>
                </a:lnTo>
                <a:lnTo>
                  <a:pt x="244" y="208"/>
                </a:lnTo>
                <a:lnTo>
                  <a:pt x="235" y="211"/>
                </a:lnTo>
                <a:lnTo>
                  <a:pt x="227" y="215"/>
                </a:lnTo>
                <a:lnTo>
                  <a:pt x="227" y="215"/>
                </a:lnTo>
                <a:lnTo>
                  <a:pt x="229" y="208"/>
                </a:lnTo>
                <a:lnTo>
                  <a:pt x="232" y="201"/>
                </a:lnTo>
                <a:lnTo>
                  <a:pt x="232" y="201"/>
                </a:lnTo>
                <a:close/>
                <a:moveTo>
                  <a:pt x="317" y="204"/>
                </a:moveTo>
                <a:lnTo>
                  <a:pt x="317" y="204"/>
                </a:lnTo>
                <a:lnTo>
                  <a:pt x="364" y="190"/>
                </a:lnTo>
                <a:lnTo>
                  <a:pt x="364" y="190"/>
                </a:lnTo>
                <a:lnTo>
                  <a:pt x="377" y="187"/>
                </a:lnTo>
                <a:lnTo>
                  <a:pt x="389" y="184"/>
                </a:lnTo>
                <a:lnTo>
                  <a:pt x="401" y="181"/>
                </a:lnTo>
                <a:lnTo>
                  <a:pt x="411" y="177"/>
                </a:lnTo>
                <a:lnTo>
                  <a:pt x="411" y="177"/>
                </a:lnTo>
                <a:lnTo>
                  <a:pt x="388" y="187"/>
                </a:lnTo>
                <a:lnTo>
                  <a:pt x="362" y="196"/>
                </a:lnTo>
                <a:lnTo>
                  <a:pt x="313" y="211"/>
                </a:lnTo>
                <a:lnTo>
                  <a:pt x="313" y="211"/>
                </a:lnTo>
                <a:lnTo>
                  <a:pt x="291" y="219"/>
                </a:lnTo>
                <a:lnTo>
                  <a:pt x="269" y="226"/>
                </a:lnTo>
                <a:lnTo>
                  <a:pt x="269" y="226"/>
                </a:lnTo>
                <a:lnTo>
                  <a:pt x="249" y="232"/>
                </a:lnTo>
                <a:lnTo>
                  <a:pt x="239" y="235"/>
                </a:lnTo>
                <a:lnTo>
                  <a:pt x="229" y="239"/>
                </a:lnTo>
                <a:lnTo>
                  <a:pt x="229" y="239"/>
                </a:lnTo>
                <a:lnTo>
                  <a:pt x="228" y="237"/>
                </a:lnTo>
                <a:lnTo>
                  <a:pt x="228" y="237"/>
                </a:lnTo>
                <a:lnTo>
                  <a:pt x="226" y="231"/>
                </a:lnTo>
                <a:lnTo>
                  <a:pt x="226" y="231"/>
                </a:lnTo>
                <a:lnTo>
                  <a:pt x="249" y="225"/>
                </a:lnTo>
                <a:lnTo>
                  <a:pt x="272" y="218"/>
                </a:lnTo>
                <a:lnTo>
                  <a:pt x="317" y="204"/>
                </a:lnTo>
                <a:lnTo>
                  <a:pt x="317" y="204"/>
                </a:lnTo>
                <a:close/>
                <a:moveTo>
                  <a:pt x="263" y="233"/>
                </a:moveTo>
                <a:lnTo>
                  <a:pt x="263" y="233"/>
                </a:lnTo>
                <a:lnTo>
                  <a:pt x="287" y="225"/>
                </a:lnTo>
                <a:lnTo>
                  <a:pt x="311" y="217"/>
                </a:lnTo>
                <a:lnTo>
                  <a:pt x="311" y="217"/>
                </a:lnTo>
                <a:lnTo>
                  <a:pt x="352" y="205"/>
                </a:lnTo>
                <a:lnTo>
                  <a:pt x="393" y="193"/>
                </a:lnTo>
                <a:lnTo>
                  <a:pt x="393" y="193"/>
                </a:lnTo>
                <a:lnTo>
                  <a:pt x="388" y="195"/>
                </a:lnTo>
                <a:lnTo>
                  <a:pt x="388" y="195"/>
                </a:lnTo>
                <a:lnTo>
                  <a:pt x="335" y="216"/>
                </a:lnTo>
                <a:lnTo>
                  <a:pt x="335" y="216"/>
                </a:lnTo>
                <a:lnTo>
                  <a:pt x="311" y="225"/>
                </a:lnTo>
                <a:lnTo>
                  <a:pt x="286" y="233"/>
                </a:lnTo>
                <a:lnTo>
                  <a:pt x="261" y="242"/>
                </a:lnTo>
                <a:lnTo>
                  <a:pt x="237" y="252"/>
                </a:lnTo>
                <a:lnTo>
                  <a:pt x="237" y="252"/>
                </a:lnTo>
                <a:lnTo>
                  <a:pt x="233" y="248"/>
                </a:lnTo>
                <a:lnTo>
                  <a:pt x="230" y="241"/>
                </a:lnTo>
                <a:lnTo>
                  <a:pt x="230" y="241"/>
                </a:lnTo>
                <a:lnTo>
                  <a:pt x="238" y="240"/>
                </a:lnTo>
                <a:lnTo>
                  <a:pt x="247" y="238"/>
                </a:lnTo>
                <a:lnTo>
                  <a:pt x="263" y="233"/>
                </a:lnTo>
                <a:lnTo>
                  <a:pt x="263" y="233"/>
                </a:lnTo>
                <a:close/>
                <a:moveTo>
                  <a:pt x="302" y="233"/>
                </a:moveTo>
                <a:lnTo>
                  <a:pt x="302" y="233"/>
                </a:lnTo>
                <a:lnTo>
                  <a:pt x="341" y="222"/>
                </a:lnTo>
                <a:lnTo>
                  <a:pt x="380" y="210"/>
                </a:lnTo>
                <a:lnTo>
                  <a:pt x="380" y="210"/>
                </a:lnTo>
                <a:lnTo>
                  <a:pt x="397" y="205"/>
                </a:lnTo>
                <a:lnTo>
                  <a:pt x="415" y="201"/>
                </a:lnTo>
                <a:lnTo>
                  <a:pt x="415" y="201"/>
                </a:lnTo>
                <a:lnTo>
                  <a:pt x="425" y="198"/>
                </a:lnTo>
                <a:lnTo>
                  <a:pt x="425" y="198"/>
                </a:lnTo>
                <a:lnTo>
                  <a:pt x="392" y="211"/>
                </a:lnTo>
                <a:lnTo>
                  <a:pt x="359" y="223"/>
                </a:lnTo>
                <a:lnTo>
                  <a:pt x="359" y="223"/>
                </a:lnTo>
                <a:lnTo>
                  <a:pt x="323" y="234"/>
                </a:lnTo>
                <a:lnTo>
                  <a:pt x="288" y="248"/>
                </a:lnTo>
                <a:lnTo>
                  <a:pt x="288" y="248"/>
                </a:lnTo>
                <a:lnTo>
                  <a:pt x="272" y="253"/>
                </a:lnTo>
                <a:lnTo>
                  <a:pt x="272" y="253"/>
                </a:lnTo>
                <a:lnTo>
                  <a:pt x="265" y="256"/>
                </a:lnTo>
                <a:lnTo>
                  <a:pt x="265" y="256"/>
                </a:lnTo>
                <a:lnTo>
                  <a:pt x="262" y="257"/>
                </a:lnTo>
                <a:lnTo>
                  <a:pt x="262" y="257"/>
                </a:lnTo>
                <a:lnTo>
                  <a:pt x="258" y="257"/>
                </a:lnTo>
                <a:lnTo>
                  <a:pt x="257" y="259"/>
                </a:lnTo>
                <a:lnTo>
                  <a:pt x="257" y="259"/>
                </a:lnTo>
                <a:lnTo>
                  <a:pt x="252" y="260"/>
                </a:lnTo>
                <a:lnTo>
                  <a:pt x="252" y="260"/>
                </a:lnTo>
                <a:lnTo>
                  <a:pt x="246" y="258"/>
                </a:lnTo>
                <a:lnTo>
                  <a:pt x="240" y="254"/>
                </a:lnTo>
                <a:lnTo>
                  <a:pt x="240" y="254"/>
                </a:lnTo>
                <a:lnTo>
                  <a:pt x="256" y="250"/>
                </a:lnTo>
                <a:lnTo>
                  <a:pt x="271" y="245"/>
                </a:lnTo>
                <a:lnTo>
                  <a:pt x="287" y="238"/>
                </a:lnTo>
                <a:lnTo>
                  <a:pt x="302" y="233"/>
                </a:lnTo>
                <a:lnTo>
                  <a:pt x="302" y="233"/>
                </a:lnTo>
                <a:close/>
                <a:moveTo>
                  <a:pt x="277" y="254"/>
                </a:moveTo>
                <a:lnTo>
                  <a:pt x="277" y="254"/>
                </a:lnTo>
                <a:lnTo>
                  <a:pt x="299" y="247"/>
                </a:lnTo>
                <a:lnTo>
                  <a:pt x="299" y="247"/>
                </a:lnTo>
                <a:lnTo>
                  <a:pt x="339" y="234"/>
                </a:lnTo>
                <a:lnTo>
                  <a:pt x="379" y="222"/>
                </a:lnTo>
                <a:lnTo>
                  <a:pt x="379" y="222"/>
                </a:lnTo>
                <a:lnTo>
                  <a:pt x="403" y="213"/>
                </a:lnTo>
                <a:lnTo>
                  <a:pt x="427" y="206"/>
                </a:lnTo>
                <a:lnTo>
                  <a:pt x="427" y="206"/>
                </a:lnTo>
                <a:lnTo>
                  <a:pt x="419" y="209"/>
                </a:lnTo>
                <a:lnTo>
                  <a:pt x="419" y="209"/>
                </a:lnTo>
                <a:lnTo>
                  <a:pt x="392" y="220"/>
                </a:lnTo>
                <a:lnTo>
                  <a:pt x="364" y="230"/>
                </a:lnTo>
                <a:lnTo>
                  <a:pt x="364" y="230"/>
                </a:lnTo>
                <a:lnTo>
                  <a:pt x="337" y="239"/>
                </a:lnTo>
                <a:lnTo>
                  <a:pt x="309" y="250"/>
                </a:lnTo>
                <a:lnTo>
                  <a:pt x="309" y="250"/>
                </a:lnTo>
                <a:lnTo>
                  <a:pt x="289" y="257"/>
                </a:lnTo>
                <a:lnTo>
                  <a:pt x="278" y="261"/>
                </a:lnTo>
                <a:lnTo>
                  <a:pt x="268" y="265"/>
                </a:lnTo>
                <a:lnTo>
                  <a:pt x="268" y="265"/>
                </a:lnTo>
                <a:lnTo>
                  <a:pt x="256" y="262"/>
                </a:lnTo>
                <a:lnTo>
                  <a:pt x="256" y="262"/>
                </a:lnTo>
                <a:lnTo>
                  <a:pt x="277" y="254"/>
                </a:lnTo>
                <a:lnTo>
                  <a:pt x="277" y="254"/>
                </a:lnTo>
                <a:close/>
                <a:moveTo>
                  <a:pt x="312" y="256"/>
                </a:moveTo>
                <a:lnTo>
                  <a:pt x="312" y="256"/>
                </a:lnTo>
                <a:lnTo>
                  <a:pt x="342" y="247"/>
                </a:lnTo>
                <a:lnTo>
                  <a:pt x="342" y="247"/>
                </a:lnTo>
                <a:lnTo>
                  <a:pt x="317" y="256"/>
                </a:lnTo>
                <a:lnTo>
                  <a:pt x="317" y="256"/>
                </a:lnTo>
                <a:lnTo>
                  <a:pt x="302" y="261"/>
                </a:lnTo>
                <a:lnTo>
                  <a:pt x="294" y="264"/>
                </a:lnTo>
                <a:lnTo>
                  <a:pt x="288" y="269"/>
                </a:lnTo>
                <a:lnTo>
                  <a:pt x="288" y="269"/>
                </a:lnTo>
                <a:lnTo>
                  <a:pt x="278" y="267"/>
                </a:lnTo>
                <a:lnTo>
                  <a:pt x="278" y="267"/>
                </a:lnTo>
                <a:lnTo>
                  <a:pt x="287" y="264"/>
                </a:lnTo>
                <a:lnTo>
                  <a:pt x="296" y="262"/>
                </a:lnTo>
                <a:lnTo>
                  <a:pt x="312" y="256"/>
                </a:lnTo>
                <a:lnTo>
                  <a:pt x="312" y="256"/>
                </a:lnTo>
                <a:close/>
                <a:moveTo>
                  <a:pt x="364" y="250"/>
                </a:moveTo>
                <a:lnTo>
                  <a:pt x="364" y="250"/>
                </a:lnTo>
                <a:lnTo>
                  <a:pt x="323" y="263"/>
                </a:lnTo>
                <a:lnTo>
                  <a:pt x="323" y="263"/>
                </a:lnTo>
                <a:lnTo>
                  <a:pt x="311" y="266"/>
                </a:lnTo>
                <a:lnTo>
                  <a:pt x="304" y="269"/>
                </a:lnTo>
                <a:lnTo>
                  <a:pt x="299" y="272"/>
                </a:lnTo>
                <a:lnTo>
                  <a:pt x="299" y="272"/>
                </a:lnTo>
                <a:lnTo>
                  <a:pt x="293" y="270"/>
                </a:lnTo>
                <a:lnTo>
                  <a:pt x="293" y="270"/>
                </a:lnTo>
                <a:lnTo>
                  <a:pt x="364" y="250"/>
                </a:lnTo>
                <a:lnTo>
                  <a:pt x="364" y="250"/>
                </a:lnTo>
                <a:close/>
                <a:moveTo>
                  <a:pt x="464" y="225"/>
                </a:moveTo>
                <a:lnTo>
                  <a:pt x="464" y="225"/>
                </a:lnTo>
                <a:lnTo>
                  <a:pt x="433" y="236"/>
                </a:lnTo>
                <a:lnTo>
                  <a:pt x="402" y="247"/>
                </a:lnTo>
                <a:lnTo>
                  <a:pt x="370" y="256"/>
                </a:lnTo>
                <a:lnTo>
                  <a:pt x="338" y="264"/>
                </a:lnTo>
                <a:lnTo>
                  <a:pt x="338" y="264"/>
                </a:lnTo>
                <a:lnTo>
                  <a:pt x="324" y="268"/>
                </a:lnTo>
                <a:lnTo>
                  <a:pt x="310" y="272"/>
                </a:lnTo>
                <a:lnTo>
                  <a:pt x="310" y="272"/>
                </a:lnTo>
                <a:lnTo>
                  <a:pt x="303" y="274"/>
                </a:lnTo>
                <a:lnTo>
                  <a:pt x="303" y="274"/>
                </a:lnTo>
                <a:lnTo>
                  <a:pt x="302" y="273"/>
                </a:lnTo>
                <a:lnTo>
                  <a:pt x="302" y="273"/>
                </a:lnTo>
                <a:lnTo>
                  <a:pt x="309" y="270"/>
                </a:lnTo>
                <a:lnTo>
                  <a:pt x="318" y="266"/>
                </a:lnTo>
                <a:lnTo>
                  <a:pt x="318" y="266"/>
                </a:lnTo>
                <a:lnTo>
                  <a:pt x="347" y="258"/>
                </a:lnTo>
                <a:lnTo>
                  <a:pt x="377" y="248"/>
                </a:lnTo>
                <a:lnTo>
                  <a:pt x="377" y="248"/>
                </a:lnTo>
                <a:lnTo>
                  <a:pt x="406" y="238"/>
                </a:lnTo>
                <a:lnTo>
                  <a:pt x="436" y="230"/>
                </a:lnTo>
                <a:lnTo>
                  <a:pt x="436" y="230"/>
                </a:lnTo>
                <a:lnTo>
                  <a:pt x="450" y="226"/>
                </a:lnTo>
                <a:lnTo>
                  <a:pt x="463" y="222"/>
                </a:lnTo>
                <a:lnTo>
                  <a:pt x="488" y="211"/>
                </a:lnTo>
                <a:lnTo>
                  <a:pt x="488" y="211"/>
                </a:lnTo>
                <a:lnTo>
                  <a:pt x="490" y="212"/>
                </a:lnTo>
                <a:lnTo>
                  <a:pt x="490" y="212"/>
                </a:lnTo>
                <a:lnTo>
                  <a:pt x="493" y="213"/>
                </a:lnTo>
                <a:lnTo>
                  <a:pt x="495" y="212"/>
                </a:lnTo>
                <a:lnTo>
                  <a:pt x="495" y="212"/>
                </a:lnTo>
                <a:lnTo>
                  <a:pt x="499" y="211"/>
                </a:lnTo>
                <a:lnTo>
                  <a:pt x="503" y="209"/>
                </a:lnTo>
                <a:lnTo>
                  <a:pt x="503" y="209"/>
                </a:lnTo>
                <a:lnTo>
                  <a:pt x="513" y="207"/>
                </a:lnTo>
                <a:lnTo>
                  <a:pt x="523" y="203"/>
                </a:lnTo>
                <a:lnTo>
                  <a:pt x="544" y="195"/>
                </a:lnTo>
                <a:lnTo>
                  <a:pt x="564" y="187"/>
                </a:lnTo>
                <a:lnTo>
                  <a:pt x="583" y="179"/>
                </a:lnTo>
                <a:lnTo>
                  <a:pt x="583" y="179"/>
                </a:lnTo>
                <a:lnTo>
                  <a:pt x="587" y="186"/>
                </a:lnTo>
                <a:lnTo>
                  <a:pt x="587" y="186"/>
                </a:lnTo>
                <a:lnTo>
                  <a:pt x="572" y="192"/>
                </a:lnTo>
                <a:lnTo>
                  <a:pt x="557" y="198"/>
                </a:lnTo>
                <a:lnTo>
                  <a:pt x="526" y="207"/>
                </a:lnTo>
                <a:lnTo>
                  <a:pt x="495" y="216"/>
                </a:lnTo>
                <a:lnTo>
                  <a:pt x="464" y="225"/>
                </a:lnTo>
                <a:lnTo>
                  <a:pt x="464" y="225"/>
                </a:lnTo>
                <a:close/>
                <a:moveTo>
                  <a:pt x="537" y="195"/>
                </a:moveTo>
                <a:lnTo>
                  <a:pt x="537" y="195"/>
                </a:lnTo>
                <a:lnTo>
                  <a:pt x="513" y="204"/>
                </a:lnTo>
                <a:lnTo>
                  <a:pt x="513" y="204"/>
                </a:lnTo>
                <a:lnTo>
                  <a:pt x="508" y="205"/>
                </a:lnTo>
                <a:lnTo>
                  <a:pt x="508" y="205"/>
                </a:lnTo>
                <a:lnTo>
                  <a:pt x="509" y="201"/>
                </a:lnTo>
                <a:lnTo>
                  <a:pt x="509" y="201"/>
                </a:lnTo>
                <a:lnTo>
                  <a:pt x="543" y="188"/>
                </a:lnTo>
                <a:lnTo>
                  <a:pt x="551" y="185"/>
                </a:lnTo>
                <a:lnTo>
                  <a:pt x="559" y="181"/>
                </a:lnTo>
                <a:lnTo>
                  <a:pt x="566" y="176"/>
                </a:lnTo>
                <a:lnTo>
                  <a:pt x="573" y="171"/>
                </a:lnTo>
                <a:lnTo>
                  <a:pt x="573" y="171"/>
                </a:lnTo>
                <a:lnTo>
                  <a:pt x="573" y="169"/>
                </a:lnTo>
                <a:lnTo>
                  <a:pt x="572" y="169"/>
                </a:lnTo>
                <a:lnTo>
                  <a:pt x="572" y="169"/>
                </a:lnTo>
                <a:lnTo>
                  <a:pt x="557" y="173"/>
                </a:lnTo>
                <a:lnTo>
                  <a:pt x="542" y="178"/>
                </a:lnTo>
                <a:lnTo>
                  <a:pt x="526" y="185"/>
                </a:lnTo>
                <a:lnTo>
                  <a:pt x="512" y="191"/>
                </a:lnTo>
                <a:lnTo>
                  <a:pt x="512" y="191"/>
                </a:lnTo>
                <a:lnTo>
                  <a:pt x="528" y="184"/>
                </a:lnTo>
                <a:lnTo>
                  <a:pt x="542" y="177"/>
                </a:lnTo>
                <a:lnTo>
                  <a:pt x="557" y="170"/>
                </a:lnTo>
                <a:lnTo>
                  <a:pt x="564" y="167"/>
                </a:lnTo>
                <a:lnTo>
                  <a:pt x="571" y="161"/>
                </a:lnTo>
                <a:lnTo>
                  <a:pt x="571" y="161"/>
                </a:lnTo>
                <a:lnTo>
                  <a:pt x="571" y="161"/>
                </a:lnTo>
                <a:lnTo>
                  <a:pt x="571" y="161"/>
                </a:lnTo>
                <a:lnTo>
                  <a:pt x="582" y="177"/>
                </a:lnTo>
                <a:lnTo>
                  <a:pt x="582" y="177"/>
                </a:lnTo>
                <a:lnTo>
                  <a:pt x="559" y="186"/>
                </a:lnTo>
                <a:lnTo>
                  <a:pt x="537" y="195"/>
                </a:lnTo>
                <a:lnTo>
                  <a:pt x="537" y="195"/>
                </a:lnTo>
                <a:close/>
                <a:moveTo>
                  <a:pt x="529" y="173"/>
                </a:moveTo>
                <a:lnTo>
                  <a:pt x="529" y="173"/>
                </a:lnTo>
                <a:lnTo>
                  <a:pt x="519" y="177"/>
                </a:lnTo>
                <a:lnTo>
                  <a:pt x="519" y="177"/>
                </a:lnTo>
                <a:lnTo>
                  <a:pt x="522" y="172"/>
                </a:lnTo>
                <a:lnTo>
                  <a:pt x="522" y="172"/>
                </a:lnTo>
                <a:lnTo>
                  <a:pt x="522" y="171"/>
                </a:lnTo>
                <a:lnTo>
                  <a:pt x="522" y="171"/>
                </a:lnTo>
                <a:lnTo>
                  <a:pt x="534" y="168"/>
                </a:lnTo>
                <a:lnTo>
                  <a:pt x="544" y="164"/>
                </a:lnTo>
                <a:lnTo>
                  <a:pt x="555" y="158"/>
                </a:lnTo>
                <a:lnTo>
                  <a:pt x="565" y="154"/>
                </a:lnTo>
                <a:lnTo>
                  <a:pt x="565" y="154"/>
                </a:lnTo>
                <a:lnTo>
                  <a:pt x="566" y="154"/>
                </a:lnTo>
                <a:lnTo>
                  <a:pt x="566" y="153"/>
                </a:lnTo>
                <a:lnTo>
                  <a:pt x="566" y="153"/>
                </a:lnTo>
                <a:lnTo>
                  <a:pt x="570" y="159"/>
                </a:lnTo>
                <a:lnTo>
                  <a:pt x="570" y="159"/>
                </a:lnTo>
                <a:lnTo>
                  <a:pt x="549" y="166"/>
                </a:lnTo>
                <a:lnTo>
                  <a:pt x="529" y="173"/>
                </a:lnTo>
                <a:lnTo>
                  <a:pt x="529" y="173"/>
                </a:lnTo>
                <a:close/>
                <a:moveTo>
                  <a:pt x="564" y="152"/>
                </a:moveTo>
                <a:lnTo>
                  <a:pt x="564" y="152"/>
                </a:lnTo>
                <a:lnTo>
                  <a:pt x="554" y="156"/>
                </a:lnTo>
                <a:lnTo>
                  <a:pt x="544" y="161"/>
                </a:lnTo>
                <a:lnTo>
                  <a:pt x="534" y="166"/>
                </a:lnTo>
                <a:lnTo>
                  <a:pt x="523" y="169"/>
                </a:lnTo>
                <a:lnTo>
                  <a:pt x="523" y="169"/>
                </a:lnTo>
                <a:lnTo>
                  <a:pt x="523" y="169"/>
                </a:lnTo>
                <a:lnTo>
                  <a:pt x="523" y="169"/>
                </a:lnTo>
                <a:lnTo>
                  <a:pt x="562" y="149"/>
                </a:lnTo>
                <a:lnTo>
                  <a:pt x="562" y="149"/>
                </a:lnTo>
                <a:lnTo>
                  <a:pt x="565" y="152"/>
                </a:lnTo>
                <a:lnTo>
                  <a:pt x="565" y="152"/>
                </a:lnTo>
                <a:lnTo>
                  <a:pt x="564" y="152"/>
                </a:lnTo>
                <a:lnTo>
                  <a:pt x="564" y="152"/>
                </a:lnTo>
                <a:close/>
                <a:moveTo>
                  <a:pt x="522" y="160"/>
                </a:moveTo>
                <a:lnTo>
                  <a:pt x="522" y="160"/>
                </a:lnTo>
                <a:lnTo>
                  <a:pt x="519" y="156"/>
                </a:lnTo>
                <a:lnTo>
                  <a:pt x="519" y="156"/>
                </a:lnTo>
                <a:lnTo>
                  <a:pt x="529" y="152"/>
                </a:lnTo>
                <a:lnTo>
                  <a:pt x="538" y="149"/>
                </a:lnTo>
                <a:lnTo>
                  <a:pt x="555" y="141"/>
                </a:lnTo>
                <a:lnTo>
                  <a:pt x="555" y="141"/>
                </a:lnTo>
                <a:lnTo>
                  <a:pt x="555" y="141"/>
                </a:lnTo>
                <a:lnTo>
                  <a:pt x="555" y="141"/>
                </a:lnTo>
                <a:lnTo>
                  <a:pt x="561" y="147"/>
                </a:lnTo>
                <a:lnTo>
                  <a:pt x="561" y="147"/>
                </a:lnTo>
                <a:lnTo>
                  <a:pt x="542" y="154"/>
                </a:lnTo>
                <a:lnTo>
                  <a:pt x="522" y="160"/>
                </a:lnTo>
                <a:lnTo>
                  <a:pt x="522" y="160"/>
                </a:lnTo>
                <a:close/>
                <a:moveTo>
                  <a:pt x="518" y="154"/>
                </a:moveTo>
                <a:lnTo>
                  <a:pt x="518" y="154"/>
                </a:lnTo>
                <a:lnTo>
                  <a:pt x="525" y="151"/>
                </a:lnTo>
                <a:lnTo>
                  <a:pt x="533" y="145"/>
                </a:lnTo>
                <a:lnTo>
                  <a:pt x="546" y="134"/>
                </a:lnTo>
                <a:lnTo>
                  <a:pt x="546" y="134"/>
                </a:lnTo>
                <a:lnTo>
                  <a:pt x="546" y="132"/>
                </a:lnTo>
                <a:lnTo>
                  <a:pt x="545" y="132"/>
                </a:lnTo>
                <a:lnTo>
                  <a:pt x="545" y="132"/>
                </a:lnTo>
                <a:lnTo>
                  <a:pt x="531" y="138"/>
                </a:lnTo>
                <a:lnTo>
                  <a:pt x="531" y="138"/>
                </a:lnTo>
                <a:lnTo>
                  <a:pt x="516" y="144"/>
                </a:lnTo>
                <a:lnTo>
                  <a:pt x="516" y="144"/>
                </a:lnTo>
                <a:lnTo>
                  <a:pt x="511" y="146"/>
                </a:lnTo>
                <a:lnTo>
                  <a:pt x="513" y="144"/>
                </a:lnTo>
                <a:lnTo>
                  <a:pt x="513" y="144"/>
                </a:lnTo>
                <a:lnTo>
                  <a:pt x="528" y="135"/>
                </a:lnTo>
                <a:lnTo>
                  <a:pt x="535" y="130"/>
                </a:lnTo>
                <a:lnTo>
                  <a:pt x="540" y="124"/>
                </a:lnTo>
                <a:lnTo>
                  <a:pt x="540" y="124"/>
                </a:lnTo>
                <a:lnTo>
                  <a:pt x="554" y="139"/>
                </a:lnTo>
                <a:lnTo>
                  <a:pt x="554" y="139"/>
                </a:lnTo>
                <a:lnTo>
                  <a:pt x="537" y="147"/>
                </a:lnTo>
                <a:lnTo>
                  <a:pt x="518" y="154"/>
                </a:lnTo>
                <a:lnTo>
                  <a:pt x="518" y="154"/>
                </a:lnTo>
                <a:close/>
                <a:moveTo>
                  <a:pt x="516" y="133"/>
                </a:moveTo>
                <a:lnTo>
                  <a:pt x="516" y="133"/>
                </a:lnTo>
                <a:lnTo>
                  <a:pt x="503" y="139"/>
                </a:lnTo>
                <a:lnTo>
                  <a:pt x="503" y="139"/>
                </a:lnTo>
                <a:lnTo>
                  <a:pt x="518" y="128"/>
                </a:lnTo>
                <a:lnTo>
                  <a:pt x="524" y="122"/>
                </a:lnTo>
                <a:lnTo>
                  <a:pt x="531" y="115"/>
                </a:lnTo>
                <a:lnTo>
                  <a:pt x="531" y="115"/>
                </a:lnTo>
                <a:lnTo>
                  <a:pt x="538" y="123"/>
                </a:lnTo>
                <a:lnTo>
                  <a:pt x="538" y="123"/>
                </a:lnTo>
                <a:lnTo>
                  <a:pt x="516" y="133"/>
                </a:lnTo>
                <a:lnTo>
                  <a:pt x="516" y="133"/>
                </a:lnTo>
                <a:close/>
                <a:moveTo>
                  <a:pt x="499" y="125"/>
                </a:moveTo>
                <a:lnTo>
                  <a:pt x="499" y="125"/>
                </a:lnTo>
                <a:lnTo>
                  <a:pt x="518" y="110"/>
                </a:lnTo>
                <a:lnTo>
                  <a:pt x="518" y="110"/>
                </a:lnTo>
                <a:lnTo>
                  <a:pt x="518" y="108"/>
                </a:lnTo>
                <a:lnTo>
                  <a:pt x="517" y="108"/>
                </a:lnTo>
                <a:lnTo>
                  <a:pt x="517" y="108"/>
                </a:lnTo>
                <a:lnTo>
                  <a:pt x="487" y="121"/>
                </a:lnTo>
                <a:lnTo>
                  <a:pt x="487" y="121"/>
                </a:lnTo>
                <a:lnTo>
                  <a:pt x="500" y="112"/>
                </a:lnTo>
                <a:lnTo>
                  <a:pt x="512" y="102"/>
                </a:lnTo>
                <a:lnTo>
                  <a:pt x="512" y="102"/>
                </a:lnTo>
                <a:lnTo>
                  <a:pt x="512" y="101"/>
                </a:lnTo>
                <a:lnTo>
                  <a:pt x="512" y="101"/>
                </a:lnTo>
                <a:lnTo>
                  <a:pt x="518" y="105"/>
                </a:lnTo>
                <a:lnTo>
                  <a:pt x="518" y="105"/>
                </a:lnTo>
                <a:lnTo>
                  <a:pt x="529" y="114"/>
                </a:lnTo>
                <a:lnTo>
                  <a:pt x="529" y="114"/>
                </a:lnTo>
                <a:lnTo>
                  <a:pt x="514" y="119"/>
                </a:lnTo>
                <a:lnTo>
                  <a:pt x="499" y="125"/>
                </a:lnTo>
                <a:lnTo>
                  <a:pt x="499" y="125"/>
                </a:lnTo>
                <a:close/>
                <a:moveTo>
                  <a:pt x="511" y="100"/>
                </a:moveTo>
                <a:lnTo>
                  <a:pt x="511" y="100"/>
                </a:lnTo>
                <a:lnTo>
                  <a:pt x="494" y="108"/>
                </a:lnTo>
                <a:lnTo>
                  <a:pt x="478" y="116"/>
                </a:lnTo>
                <a:lnTo>
                  <a:pt x="478" y="116"/>
                </a:lnTo>
                <a:lnTo>
                  <a:pt x="464" y="124"/>
                </a:lnTo>
                <a:lnTo>
                  <a:pt x="464" y="124"/>
                </a:lnTo>
                <a:lnTo>
                  <a:pt x="457" y="129"/>
                </a:lnTo>
                <a:lnTo>
                  <a:pt x="455" y="129"/>
                </a:lnTo>
                <a:lnTo>
                  <a:pt x="458" y="126"/>
                </a:lnTo>
                <a:lnTo>
                  <a:pt x="458" y="126"/>
                </a:lnTo>
                <a:lnTo>
                  <a:pt x="469" y="119"/>
                </a:lnTo>
                <a:lnTo>
                  <a:pt x="481" y="111"/>
                </a:lnTo>
                <a:lnTo>
                  <a:pt x="493" y="103"/>
                </a:lnTo>
                <a:lnTo>
                  <a:pt x="497" y="99"/>
                </a:lnTo>
                <a:lnTo>
                  <a:pt x="502" y="94"/>
                </a:lnTo>
                <a:lnTo>
                  <a:pt x="502" y="94"/>
                </a:lnTo>
                <a:lnTo>
                  <a:pt x="502" y="93"/>
                </a:lnTo>
                <a:lnTo>
                  <a:pt x="502" y="93"/>
                </a:lnTo>
                <a:lnTo>
                  <a:pt x="511" y="100"/>
                </a:lnTo>
                <a:lnTo>
                  <a:pt x="511" y="100"/>
                </a:lnTo>
                <a:lnTo>
                  <a:pt x="511" y="100"/>
                </a:lnTo>
                <a:lnTo>
                  <a:pt x="511" y="100"/>
                </a:lnTo>
                <a:close/>
                <a:moveTo>
                  <a:pt x="500" y="92"/>
                </a:moveTo>
                <a:lnTo>
                  <a:pt x="500" y="92"/>
                </a:lnTo>
                <a:lnTo>
                  <a:pt x="487" y="98"/>
                </a:lnTo>
                <a:lnTo>
                  <a:pt x="474" y="104"/>
                </a:lnTo>
                <a:lnTo>
                  <a:pt x="474" y="104"/>
                </a:lnTo>
                <a:lnTo>
                  <a:pt x="484" y="97"/>
                </a:lnTo>
                <a:lnTo>
                  <a:pt x="494" y="89"/>
                </a:lnTo>
                <a:lnTo>
                  <a:pt x="494" y="89"/>
                </a:lnTo>
                <a:lnTo>
                  <a:pt x="495" y="88"/>
                </a:lnTo>
                <a:lnTo>
                  <a:pt x="495" y="88"/>
                </a:lnTo>
                <a:lnTo>
                  <a:pt x="501" y="92"/>
                </a:lnTo>
                <a:lnTo>
                  <a:pt x="501" y="92"/>
                </a:lnTo>
                <a:lnTo>
                  <a:pt x="500" y="92"/>
                </a:lnTo>
                <a:lnTo>
                  <a:pt x="500" y="92"/>
                </a:lnTo>
                <a:close/>
                <a:moveTo>
                  <a:pt x="493" y="88"/>
                </a:moveTo>
                <a:lnTo>
                  <a:pt x="493" y="88"/>
                </a:lnTo>
                <a:lnTo>
                  <a:pt x="470" y="100"/>
                </a:lnTo>
                <a:lnTo>
                  <a:pt x="447" y="112"/>
                </a:lnTo>
                <a:lnTo>
                  <a:pt x="447" y="112"/>
                </a:lnTo>
                <a:lnTo>
                  <a:pt x="456" y="107"/>
                </a:lnTo>
                <a:lnTo>
                  <a:pt x="466" y="100"/>
                </a:lnTo>
                <a:lnTo>
                  <a:pt x="476" y="92"/>
                </a:lnTo>
                <a:lnTo>
                  <a:pt x="486" y="85"/>
                </a:lnTo>
                <a:lnTo>
                  <a:pt x="486" y="85"/>
                </a:lnTo>
                <a:lnTo>
                  <a:pt x="486" y="84"/>
                </a:lnTo>
                <a:lnTo>
                  <a:pt x="486" y="83"/>
                </a:lnTo>
                <a:lnTo>
                  <a:pt x="486" y="83"/>
                </a:lnTo>
                <a:lnTo>
                  <a:pt x="485" y="83"/>
                </a:lnTo>
                <a:lnTo>
                  <a:pt x="485" y="83"/>
                </a:lnTo>
                <a:lnTo>
                  <a:pt x="479" y="86"/>
                </a:lnTo>
                <a:lnTo>
                  <a:pt x="479" y="86"/>
                </a:lnTo>
                <a:lnTo>
                  <a:pt x="477" y="87"/>
                </a:lnTo>
                <a:lnTo>
                  <a:pt x="477" y="87"/>
                </a:lnTo>
                <a:lnTo>
                  <a:pt x="465" y="95"/>
                </a:lnTo>
                <a:lnTo>
                  <a:pt x="465" y="95"/>
                </a:lnTo>
                <a:lnTo>
                  <a:pt x="452" y="102"/>
                </a:lnTo>
                <a:lnTo>
                  <a:pt x="438" y="110"/>
                </a:lnTo>
                <a:lnTo>
                  <a:pt x="438" y="110"/>
                </a:lnTo>
                <a:lnTo>
                  <a:pt x="438" y="110"/>
                </a:lnTo>
                <a:lnTo>
                  <a:pt x="438" y="110"/>
                </a:lnTo>
                <a:lnTo>
                  <a:pt x="435" y="107"/>
                </a:lnTo>
                <a:lnTo>
                  <a:pt x="435" y="107"/>
                </a:lnTo>
                <a:lnTo>
                  <a:pt x="441" y="104"/>
                </a:lnTo>
                <a:lnTo>
                  <a:pt x="447" y="102"/>
                </a:lnTo>
                <a:lnTo>
                  <a:pt x="458" y="95"/>
                </a:lnTo>
                <a:lnTo>
                  <a:pt x="469" y="88"/>
                </a:lnTo>
                <a:lnTo>
                  <a:pt x="481" y="81"/>
                </a:lnTo>
                <a:lnTo>
                  <a:pt x="481" y="81"/>
                </a:lnTo>
                <a:lnTo>
                  <a:pt x="481" y="80"/>
                </a:lnTo>
                <a:lnTo>
                  <a:pt x="481" y="79"/>
                </a:lnTo>
                <a:lnTo>
                  <a:pt x="481" y="79"/>
                </a:lnTo>
                <a:lnTo>
                  <a:pt x="480" y="79"/>
                </a:lnTo>
                <a:lnTo>
                  <a:pt x="480" y="79"/>
                </a:lnTo>
                <a:lnTo>
                  <a:pt x="471" y="84"/>
                </a:lnTo>
                <a:lnTo>
                  <a:pt x="463" y="89"/>
                </a:lnTo>
                <a:lnTo>
                  <a:pt x="447" y="100"/>
                </a:lnTo>
                <a:lnTo>
                  <a:pt x="447" y="100"/>
                </a:lnTo>
                <a:lnTo>
                  <a:pt x="436" y="104"/>
                </a:lnTo>
                <a:lnTo>
                  <a:pt x="436" y="104"/>
                </a:lnTo>
                <a:lnTo>
                  <a:pt x="433" y="105"/>
                </a:lnTo>
                <a:lnTo>
                  <a:pt x="433" y="105"/>
                </a:lnTo>
                <a:lnTo>
                  <a:pt x="433" y="105"/>
                </a:lnTo>
                <a:lnTo>
                  <a:pt x="433" y="105"/>
                </a:lnTo>
                <a:lnTo>
                  <a:pt x="436" y="103"/>
                </a:lnTo>
                <a:lnTo>
                  <a:pt x="436" y="103"/>
                </a:lnTo>
                <a:lnTo>
                  <a:pt x="441" y="99"/>
                </a:lnTo>
                <a:lnTo>
                  <a:pt x="447" y="94"/>
                </a:lnTo>
                <a:lnTo>
                  <a:pt x="447" y="94"/>
                </a:lnTo>
                <a:lnTo>
                  <a:pt x="451" y="94"/>
                </a:lnTo>
                <a:lnTo>
                  <a:pt x="451" y="94"/>
                </a:lnTo>
                <a:lnTo>
                  <a:pt x="455" y="93"/>
                </a:lnTo>
                <a:lnTo>
                  <a:pt x="459" y="90"/>
                </a:lnTo>
                <a:lnTo>
                  <a:pt x="460" y="87"/>
                </a:lnTo>
                <a:lnTo>
                  <a:pt x="460" y="83"/>
                </a:lnTo>
                <a:lnTo>
                  <a:pt x="460" y="83"/>
                </a:lnTo>
                <a:lnTo>
                  <a:pt x="472" y="77"/>
                </a:lnTo>
                <a:lnTo>
                  <a:pt x="472" y="77"/>
                </a:lnTo>
                <a:lnTo>
                  <a:pt x="473" y="76"/>
                </a:lnTo>
                <a:lnTo>
                  <a:pt x="473" y="76"/>
                </a:lnTo>
                <a:lnTo>
                  <a:pt x="472" y="75"/>
                </a:lnTo>
                <a:lnTo>
                  <a:pt x="471" y="75"/>
                </a:lnTo>
                <a:lnTo>
                  <a:pt x="471" y="75"/>
                </a:lnTo>
                <a:lnTo>
                  <a:pt x="460" y="78"/>
                </a:lnTo>
                <a:lnTo>
                  <a:pt x="460" y="78"/>
                </a:lnTo>
                <a:lnTo>
                  <a:pt x="468" y="73"/>
                </a:lnTo>
                <a:lnTo>
                  <a:pt x="468" y="73"/>
                </a:lnTo>
                <a:lnTo>
                  <a:pt x="468" y="72"/>
                </a:lnTo>
                <a:lnTo>
                  <a:pt x="467" y="71"/>
                </a:lnTo>
                <a:lnTo>
                  <a:pt x="467" y="71"/>
                </a:lnTo>
                <a:lnTo>
                  <a:pt x="460" y="71"/>
                </a:lnTo>
                <a:lnTo>
                  <a:pt x="454" y="72"/>
                </a:lnTo>
                <a:lnTo>
                  <a:pt x="454" y="72"/>
                </a:lnTo>
                <a:lnTo>
                  <a:pt x="453" y="72"/>
                </a:lnTo>
                <a:lnTo>
                  <a:pt x="453" y="72"/>
                </a:lnTo>
                <a:lnTo>
                  <a:pt x="456" y="69"/>
                </a:lnTo>
                <a:lnTo>
                  <a:pt x="456" y="69"/>
                </a:lnTo>
                <a:lnTo>
                  <a:pt x="456" y="68"/>
                </a:lnTo>
                <a:lnTo>
                  <a:pt x="455" y="67"/>
                </a:lnTo>
                <a:lnTo>
                  <a:pt x="455" y="67"/>
                </a:lnTo>
                <a:lnTo>
                  <a:pt x="450" y="68"/>
                </a:lnTo>
                <a:lnTo>
                  <a:pt x="445" y="70"/>
                </a:lnTo>
                <a:lnTo>
                  <a:pt x="445" y="70"/>
                </a:lnTo>
                <a:lnTo>
                  <a:pt x="454" y="66"/>
                </a:lnTo>
                <a:lnTo>
                  <a:pt x="454" y="66"/>
                </a:lnTo>
                <a:lnTo>
                  <a:pt x="454" y="65"/>
                </a:lnTo>
                <a:lnTo>
                  <a:pt x="454" y="64"/>
                </a:lnTo>
                <a:lnTo>
                  <a:pt x="454" y="64"/>
                </a:lnTo>
                <a:lnTo>
                  <a:pt x="454" y="64"/>
                </a:lnTo>
                <a:lnTo>
                  <a:pt x="454" y="64"/>
                </a:lnTo>
                <a:lnTo>
                  <a:pt x="474" y="75"/>
                </a:lnTo>
                <a:lnTo>
                  <a:pt x="494" y="87"/>
                </a:lnTo>
                <a:lnTo>
                  <a:pt x="494" y="87"/>
                </a:lnTo>
                <a:lnTo>
                  <a:pt x="493" y="88"/>
                </a:lnTo>
                <a:lnTo>
                  <a:pt x="493" y="88"/>
                </a:lnTo>
                <a:close/>
                <a:moveTo>
                  <a:pt x="393" y="105"/>
                </a:moveTo>
                <a:lnTo>
                  <a:pt x="393" y="105"/>
                </a:lnTo>
                <a:lnTo>
                  <a:pt x="392" y="105"/>
                </a:lnTo>
                <a:lnTo>
                  <a:pt x="392" y="105"/>
                </a:lnTo>
                <a:lnTo>
                  <a:pt x="392" y="105"/>
                </a:lnTo>
                <a:lnTo>
                  <a:pt x="392" y="105"/>
                </a:lnTo>
                <a:lnTo>
                  <a:pt x="400" y="100"/>
                </a:lnTo>
                <a:lnTo>
                  <a:pt x="403" y="97"/>
                </a:lnTo>
                <a:lnTo>
                  <a:pt x="407" y="94"/>
                </a:lnTo>
                <a:lnTo>
                  <a:pt x="407" y="94"/>
                </a:lnTo>
                <a:lnTo>
                  <a:pt x="408" y="93"/>
                </a:lnTo>
                <a:lnTo>
                  <a:pt x="408" y="93"/>
                </a:lnTo>
                <a:lnTo>
                  <a:pt x="412" y="91"/>
                </a:lnTo>
                <a:lnTo>
                  <a:pt x="417" y="89"/>
                </a:lnTo>
                <a:lnTo>
                  <a:pt x="419" y="89"/>
                </a:lnTo>
                <a:lnTo>
                  <a:pt x="419" y="89"/>
                </a:lnTo>
                <a:lnTo>
                  <a:pt x="414" y="94"/>
                </a:lnTo>
                <a:lnTo>
                  <a:pt x="414" y="94"/>
                </a:lnTo>
                <a:lnTo>
                  <a:pt x="405" y="99"/>
                </a:lnTo>
                <a:lnTo>
                  <a:pt x="405" y="99"/>
                </a:lnTo>
                <a:lnTo>
                  <a:pt x="399" y="102"/>
                </a:lnTo>
                <a:lnTo>
                  <a:pt x="393" y="105"/>
                </a:lnTo>
                <a:lnTo>
                  <a:pt x="393" y="105"/>
                </a:lnTo>
                <a:close/>
                <a:moveTo>
                  <a:pt x="405" y="92"/>
                </a:moveTo>
                <a:lnTo>
                  <a:pt x="405" y="92"/>
                </a:lnTo>
                <a:lnTo>
                  <a:pt x="404" y="92"/>
                </a:lnTo>
                <a:lnTo>
                  <a:pt x="404" y="92"/>
                </a:lnTo>
                <a:lnTo>
                  <a:pt x="405" y="92"/>
                </a:lnTo>
                <a:lnTo>
                  <a:pt x="405" y="92"/>
                </a:lnTo>
                <a:close/>
                <a:moveTo>
                  <a:pt x="412" y="88"/>
                </a:moveTo>
                <a:lnTo>
                  <a:pt x="412" y="88"/>
                </a:lnTo>
                <a:lnTo>
                  <a:pt x="410" y="89"/>
                </a:lnTo>
                <a:lnTo>
                  <a:pt x="410" y="89"/>
                </a:lnTo>
                <a:lnTo>
                  <a:pt x="410" y="89"/>
                </a:lnTo>
                <a:lnTo>
                  <a:pt x="410" y="89"/>
                </a:lnTo>
                <a:lnTo>
                  <a:pt x="409" y="88"/>
                </a:lnTo>
                <a:lnTo>
                  <a:pt x="408" y="88"/>
                </a:lnTo>
                <a:lnTo>
                  <a:pt x="408" y="88"/>
                </a:lnTo>
                <a:lnTo>
                  <a:pt x="402" y="91"/>
                </a:lnTo>
                <a:lnTo>
                  <a:pt x="402" y="91"/>
                </a:lnTo>
                <a:lnTo>
                  <a:pt x="401" y="90"/>
                </a:lnTo>
                <a:lnTo>
                  <a:pt x="401" y="90"/>
                </a:lnTo>
                <a:lnTo>
                  <a:pt x="405" y="86"/>
                </a:lnTo>
                <a:lnTo>
                  <a:pt x="409" y="80"/>
                </a:lnTo>
                <a:lnTo>
                  <a:pt x="409" y="80"/>
                </a:lnTo>
                <a:lnTo>
                  <a:pt x="409" y="79"/>
                </a:lnTo>
                <a:lnTo>
                  <a:pt x="409" y="79"/>
                </a:lnTo>
                <a:lnTo>
                  <a:pt x="418" y="86"/>
                </a:lnTo>
                <a:lnTo>
                  <a:pt x="418" y="86"/>
                </a:lnTo>
                <a:lnTo>
                  <a:pt x="412" y="88"/>
                </a:lnTo>
                <a:lnTo>
                  <a:pt x="412" y="88"/>
                </a:lnTo>
                <a:close/>
                <a:moveTo>
                  <a:pt x="407" y="79"/>
                </a:moveTo>
                <a:lnTo>
                  <a:pt x="407" y="79"/>
                </a:lnTo>
                <a:lnTo>
                  <a:pt x="399" y="83"/>
                </a:lnTo>
                <a:lnTo>
                  <a:pt x="398" y="83"/>
                </a:lnTo>
                <a:lnTo>
                  <a:pt x="397" y="83"/>
                </a:lnTo>
                <a:lnTo>
                  <a:pt x="403" y="76"/>
                </a:lnTo>
                <a:lnTo>
                  <a:pt x="403" y="76"/>
                </a:lnTo>
                <a:lnTo>
                  <a:pt x="403" y="74"/>
                </a:lnTo>
                <a:lnTo>
                  <a:pt x="403" y="74"/>
                </a:lnTo>
                <a:lnTo>
                  <a:pt x="408" y="78"/>
                </a:lnTo>
                <a:lnTo>
                  <a:pt x="408" y="78"/>
                </a:lnTo>
                <a:lnTo>
                  <a:pt x="408" y="79"/>
                </a:lnTo>
                <a:lnTo>
                  <a:pt x="408" y="79"/>
                </a:lnTo>
                <a:lnTo>
                  <a:pt x="407" y="79"/>
                </a:lnTo>
                <a:lnTo>
                  <a:pt x="407" y="79"/>
                </a:lnTo>
                <a:close/>
                <a:moveTo>
                  <a:pt x="402" y="74"/>
                </a:moveTo>
                <a:lnTo>
                  <a:pt x="402" y="74"/>
                </a:lnTo>
                <a:lnTo>
                  <a:pt x="398" y="74"/>
                </a:lnTo>
                <a:lnTo>
                  <a:pt x="394" y="75"/>
                </a:lnTo>
                <a:lnTo>
                  <a:pt x="394" y="75"/>
                </a:lnTo>
                <a:lnTo>
                  <a:pt x="394" y="73"/>
                </a:lnTo>
                <a:lnTo>
                  <a:pt x="395" y="72"/>
                </a:lnTo>
                <a:lnTo>
                  <a:pt x="396" y="71"/>
                </a:lnTo>
                <a:lnTo>
                  <a:pt x="398" y="72"/>
                </a:lnTo>
                <a:lnTo>
                  <a:pt x="398" y="72"/>
                </a:lnTo>
                <a:lnTo>
                  <a:pt x="402" y="74"/>
                </a:lnTo>
                <a:lnTo>
                  <a:pt x="402" y="74"/>
                </a:lnTo>
                <a:lnTo>
                  <a:pt x="402" y="74"/>
                </a:lnTo>
                <a:lnTo>
                  <a:pt x="402" y="74"/>
                </a:lnTo>
                <a:close/>
                <a:moveTo>
                  <a:pt x="394" y="80"/>
                </a:moveTo>
                <a:lnTo>
                  <a:pt x="394" y="80"/>
                </a:lnTo>
                <a:lnTo>
                  <a:pt x="394" y="77"/>
                </a:lnTo>
                <a:lnTo>
                  <a:pt x="394" y="77"/>
                </a:lnTo>
                <a:lnTo>
                  <a:pt x="396" y="77"/>
                </a:lnTo>
                <a:lnTo>
                  <a:pt x="396" y="77"/>
                </a:lnTo>
                <a:lnTo>
                  <a:pt x="394" y="80"/>
                </a:lnTo>
                <a:lnTo>
                  <a:pt x="394" y="80"/>
                </a:lnTo>
                <a:close/>
                <a:moveTo>
                  <a:pt x="395" y="92"/>
                </a:moveTo>
                <a:lnTo>
                  <a:pt x="395" y="92"/>
                </a:lnTo>
                <a:lnTo>
                  <a:pt x="395" y="89"/>
                </a:lnTo>
                <a:lnTo>
                  <a:pt x="395" y="86"/>
                </a:lnTo>
                <a:lnTo>
                  <a:pt x="395" y="86"/>
                </a:lnTo>
                <a:lnTo>
                  <a:pt x="402" y="84"/>
                </a:lnTo>
                <a:lnTo>
                  <a:pt x="403" y="84"/>
                </a:lnTo>
                <a:lnTo>
                  <a:pt x="403" y="86"/>
                </a:lnTo>
                <a:lnTo>
                  <a:pt x="403" y="86"/>
                </a:lnTo>
                <a:lnTo>
                  <a:pt x="398" y="90"/>
                </a:lnTo>
                <a:lnTo>
                  <a:pt x="394" y="95"/>
                </a:lnTo>
                <a:lnTo>
                  <a:pt x="394" y="95"/>
                </a:lnTo>
                <a:lnTo>
                  <a:pt x="394" y="96"/>
                </a:lnTo>
                <a:lnTo>
                  <a:pt x="394" y="96"/>
                </a:lnTo>
                <a:lnTo>
                  <a:pt x="383" y="103"/>
                </a:lnTo>
                <a:lnTo>
                  <a:pt x="377" y="106"/>
                </a:lnTo>
                <a:lnTo>
                  <a:pt x="371" y="108"/>
                </a:lnTo>
                <a:lnTo>
                  <a:pt x="371" y="108"/>
                </a:lnTo>
                <a:lnTo>
                  <a:pt x="371" y="108"/>
                </a:lnTo>
                <a:lnTo>
                  <a:pt x="371" y="108"/>
                </a:lnTo>
                <a:lnTo>
                  <a:pt x="370" y="108"/>
                </a:lnTo>
                <a:lnTo>
                  <a:pt x="370" y="108"/>
                </a:lnTo>
                <a:lnTo>
                  <a:pt x="373" y="105"/>
                </a:lnTo>
                <a:lnTo>
                  <a:pt x="377" y="103"/>
                </a:lnTo>
                <a:lnTo>
                  <a:pt x="377" y="103"/>
                </a:lnTo>
                <a:lnTo>
                  <a:pt x="378" y="101"/>
                </a:lnTo>
                <a:lnTo>
                  <a:pt x="379" y="99"/>
                </a:lnTo>
                <a:lnTo>
                  <a:pt x="379" y="99"/>
                </a:lnTo>
                <a:lnTo>
                  <a:pt x="384" y="99"/>
                </a:lnTo>
                <a:lnTo>
                  <a:pt x="388" y="98"/>
                </a:lnTo>
                <a:lnTo>
                  <a:pt x="392" y="95"/>
                </a:lnTo>
                <a:lnTo>
                  <a:pt x="395" y="92"/>
                </a:lnTo>
                <a:lnTo>
                  <a:pt x="395" y="92"/>
                </a:lnTo>
                <a:close/>
                <a:moveTo>
                  <a:pt x="367" y="97"/>
                </a:moveTo>
                <a:lnTo>
                  <a:pt x="367" y="97"/>
                </a:lnTo>
                <a:lnTo>
                  <a:pt x="374" y="98"/>
                </a:lnTo>
                <a:lnTo>
                  <a:pt x="374" y="98"/>
                </a:lnTo>
                <a:lnTo>
                  <a:pt x="360" y="104"/>
                </a:lnTo>
                <a:lnTo>
                  <a:pt x="360" y="104"/>
                </a:lnTo>
                <a:lnTo>
                  <a:pt x="364" y="101"/>
                </a:lnTo>
                <a:lnTo>
                  <a:pt x="367" y="98"/>
                </a:lnTo>
                <a:lnTo>
                  <a:pt x="367" y="98"/>
                </a:lnTo>
                <a:lnTo>
                  <a:pt x="367" y="97"/>
                </a:lnTo>
                <a:lnTo>
                  <a:pt x="367" y="97"/>
                </a:lnTo>
                <a:close/>
                <a:moveTo>
                  <a:pt x="356" y="100"/>
                </a:moveTo>
                <a:lnTo>
                  <a:pt x="356" y="100"/>
                </a:lnTo>
                <a:lnTo>
                  <a:pt x="353" y="102"/>
                </a:lnTo>
                <a:lnTo>
                  <a:pt x="353" y="101"/>
                </a:lnTo>
                <a:lnTo>
                  <a:pt x="353" y="101"/>
                </a:lnTo>
                <a:lnTo>
                  <a:pt x="356" y="96"/>
                </a:lnTo>
                <a:lnTo>
                  <a:pt x="356" y="96"/>
                </a:lnTo>
                <a:lnTo>
                  <a:pt x="357" y="95"/>
                </a:lnTo>
                <a:lnTo>
                  <a:pt x="357" y="95"/>
                </a:lnTo>
                <a:lnTo>
                  <a:pt x="364" y="96"/>
                </a:lnTo>
                <a:lnTo>
                  <a:pt x="364" y="96"/>
                </a:lnTo>
                <a:lnTo>
                  <a:pt x="356" y="100"/>
                </a:lnTo>
                <a:lnTo>
                  <a:pt x="356" y="100"/>
                </a:lnTo>
                <a:close/>
                <a:moveTo>
                  <a:pt x="347" y="99"/>
                </a:moveTo>
                <a:lnTo>
                  <a:pt x="347" y="99"/>
                </a:lnTo>
                <a:lnTo>
                  <a:pt x="346" y="98"/>
                </a:lnTo>
                <a:lnTo>
                  <a:pt x="346" y="98"/>
                </a:lnTo>
                <a:lnTo>
                  <a:pt x="346" y="96"/>
                </a:lnTo>
                <a:lnTo>
                  <a:pt x="348" y="95"/>
                </a:lnTo>
                <a:lnTo>
                  <a:pt x="354" y="95"/>
                </a:lnTo>
                <a:lnTo>
                  <a:pt x="354" y="95"/>
                </a:lnTo>
                <a:lnTo>
                  <a:pt x="347" y="99"/>
                </a:lnTo>
                <a:lnTo>
                  <a:pt x="347" y="99"/>
                </a:lnTo>
                <a:close/>
                <a:moveTo>
                  <a:pt x="349" y="102"/>
                </a:moveTo>
                <a:lnTo>
                  <a:pt x="349" y="102"/>
                </a:lnTo>
                <a:lnTo>
                  <a:pt x="348" y="101"/>
                </a:lnTo>
                <a:lnTo>
                  <a:pt x="348" y="101"/>
                </a:lnTo>
                <a:lnTo>
                  <a:pt x="352" y="99"/>
                </a:lnTo>
                <a:lnTo>
                  <a:pt x="349" y="102"/>
                </a:lnTo>
                <a:lnTo>
                  <a:pt x="349" y="102"/>
                </a:lnTo>
                <a:close/>
                <a:moveTo>
                  <a:pt x="356" y="105"/>
                </a:moveTo>
                <a:lnTo>
                  <a:pt x="356" y="105"/>
                </a:lnTo>
                <a:lnTo>
                  <a:pt x="353" y="104"/>
                </a:lnTo>
                <a:lnTo>
                  <a:pt x="353" y="104"/>
                </a:lnTo>
                <a:lnTo>
                  <a:pt x="358" y="102"/>
                </a:lnTo>
                <a:lnTo>
                  <a:pt x="358" y="102"/>
                </a:lnTo>
                <a:lnTo>
                  <a:pt x="358" y="103"/>
                </a:lnTo>
                <a:lnTo>
                  <a:pt x="356" y="105"/>
                </a:lnTo>
                <a:lnTo>
                  <a:pt x="356" y="105"/>
                </a:lnTo>
                <a:close/>
                <a:moveTo>
                  <a:pt x="375" y="100"/>
                </a:moveTo>
                <a:lnTo>
                  <a:pt x="375" y="100"/>
                </a:lnTo>
                <a:lnTo>
                  <a:pt x="368" y="107"/>
                </a:lnTo>
                <a:lnTo>
                  <a:pt x="368" y="107"/>
                </a:lnTo>
                <a:lnTo>
                  <a:pt x="360" y="106"/>
                </a:lnTo>
                <a:lnTo>
                  <a:pt x="360" y="106"/>
                </a:lnTo>
                <a:lnTo>
                  <a:pt x="368" y="103"/>
                </a:lnTo>
                <a:lnTo>
                  <a:pt x="375" y="100"/>
                </a:lnTo>
                <a:lnTo>
                  <a:pt x="375" y="100"/>
                </a:lnTo>
                <a:close/>
                <a:moveTo>
                  <a:pt x="397" y="97"/>
                </a:moveTo>
                <a:lnTo>
                  <a:pt x="397" y="97"/>
                </a:lnTo>
                <a:lnTo>
                  <a:pt x="400" y="96"/>
                </a:lnTo>
                <a:lnTo>
                  <a:pt x="400" y="96"/>
                </a:lnTo>
                <a:lnTo>
                  <a:pt x="393" y="102"/>
                </a:lnTo>
                <a:lnTo>
                  <a:pt x="393" y="102"/>
                </a:lnTo>
                <a:lnTo>
                  <a:pt x="382" y="109"/>
                </a:lnTo>
                <a:lnTo>
                  <a:pt x="382" y="109"/>
                </a:lnTo>
                <a:lnTo>
                  <a:pt x="378" y="109"/>
                </a:lnTo>
                <a:lnTo>
                  <a:pt x="374" y="109"/>
                </a:lnTo>
                <a:lnTo>
                  <a:pt x="374" y="109"/>
                </a:lnTo>
                <a:lnTo>
                  <a:pt x="380" y="106"/>
                </a:lnTo>
                <a:lnTo>
                  <a:pt x="386" y="104"/>
                </a:lnTo>
                <a:lnTo>
                  <a:pt x="397" y="97"/>
                </a:lnTo>
                <a:lnTo>
                  <a:pt x="397" y="97"/>
                </a:lnTo>
                <a:close/>
                <a:moveTo>
                  <a:pt x="423" y="88"/>
                </a:moveTo>
                <a:lnTo>
                  <a:pt x="423" y="88"/>
                </a:lnTo>
                <a:lnTo>
                  <a:pt x="429" y="90"/>
                </a:lnTo>
                <a:lnTo>
                  <a:pt x="429" y="90"/>
                </a:lnTo>
                <a:lnTo>
                  <a:pt x="415" y="97"/>
                </a:lnTo>
                <a:lnTo>
                  <a:pt x="415" y="97"/>
                </a:lnTo>
                <a:lnTo>
                  <a:pt x="414" y="98"/>
                </a:lnTo>
                <a:lnTo>
                  <a:pt x="414" y="98"/>
                </a:lnTo>
                <a:lnTo>
                  <a:pt x="412" y="98"/>
                </a:lnTo>
                <a:lnTo>
                  <a:pt x="412" y="98"/>
                </a:lnTo>
                <a:lnTo>
                  <a:pt x="418" y="94"/>
                </a:lnTo>
                <a:lnTo>
                  <a:pt x="423" y="88"/>
                </a:lnTo>
                <a:lnTo>
                  <a:pt x="423" y="88"/>
                </a:lnTo>
                <a:close/>
                <a:moveTo>
                  <a:pt x="434" y="69"/>
                </a:moveTo>
                <a:lnTo>
                  <a:pt x="434" y="69"/>
                </a:lnTo>
                <a:lnTo>
                  <a:pt x="438" y="68"/>
                </a:lnTo>
                <a:lnTo>
                  <a:pt x="441" y="67"/>
                </a:lnTo>
                <a:lnTo>
                  <a:pt x="450" y="65"/>
                </a:lnTo>
                <a:lnTo>
                  <a:pt x="450" y="65"/>
                </a:lnTo>
                <a:lnTo>
                  <a:pt x="445" y="67"/>
                </a:lnTo>
                <a:lnTo>
                  <a:pt x="440" y="70"/>
                </a:lnTo>
                <a:lnTo>
                  <a:pt x="440" y="70"/>
                </a:lnTo>
                <a:lnTo>
                  <a:pt x="436" y="70"/>
                </a:lnTo>
                <a:lnTo>
                  <a:pt x="434" y="69"/>
                </a:lnTo>
                <a:lnTo>
                  <a:pt x="434" y="69"/>
                </a:lnTo>
                <a:close/>
                <a:moveTo>
                  <a:pt x="456" y="74"/>
                </a:moveTo>
                <a:lnTo>
                  <a:pt x="456" y="74"/>
                </a:lnTo>
                <a:lnTo>
                  <a:pt x="464" y="73"/>
                </a:lnTo>
                <a:lnTo>
                  <a:pt x="464" y="73"/>
                </a:lnTo>
                <a:lnTo>
                  <a:pt x="458" y="76"/>
                </a:lnTo>
                <a:lnTo>
                  <a:pt x="458" y="76"/>
                </a:lnTo>
                <a:lnTo>
                  <a:pt x="456" y="74"/>
                </a:lnTo>
                <a:lnTo>
                  <a:pt x="456" y="74"/>
                </a:lnTo>
                <a:close/>
                <a:moveTo>
                  <a:pt x="451" y="71"/>
                </a:moveTo>
                <a:lnTo>
                  <a:pt x="451" y="71"/>
                </a:lnTo>
                <a:lnTo>
                  <a:pt x="449" y="71"/>
                </a:lnTo>
                <a:lnTo>
                  <a:pt x="449" y="71"/>
                </a:lnTo>
                <a:lnTo>
                  <a:pt x="452" y="70"/>
                </a:lnTo>
                <a:lnTo>
                  <a:pt x="452" y="70"/>
                </a:lnTo>
                <a:lnTo>
                  <a:pt x="451" y="71"/>
                </a:lnTo>
                <a:lnTo>
                  <a:pt x="451" y="71"/>
                </a:lnTo>
                <a:close/>
                <a:moveTo>
                  <a:pt x="425" y="100"/>
                </a:moveTo>
                <a:lnTo>
                  <a:pt x="425" y="100"/>
                </a:lnTo>
                <a:lnTo>
                  <a:pt x="424" y="100"/>
                </a:lnTo>
                <a:lnTo>
                  <a:pt x="424" y="100"/>
                </a:lnTo>
                <a:lnTo>
                  <a:pt x="425" y="98"/>
                </a:lnTo>
                <a:lnTo>
                  <a:pt x="425" y="98"/>
                </a:lnTo>
                <a:lnTo>
                  <a:pt x="432" y="91"/>
                </a:lnTo>
                <a:lnTo>
                  <a:pt x="432" y="91"/>
                </a:lnTo>
                <a:lnTo>
                  <a:pt x="438" y="93"/>
                </a:lnTo>
                <a:lnTo>
                  <a:pt x="438" y="93"/>
                </a:lnTo>
                <a:lnTo>
                  <a:pt x="434" y="95"/>
                </a:lnTo>
                <a:lnTo>
                  <a:pt x="434" y="95"/>
                </a:lnTo>
                <a:lnTo>
                  <a:pt x="425" y="100"/>
                </a:lnTo>
                <a:lnTo>
                  <a:pt x="425" y="100"/>
                </a:lnTo>
                <a:close/>
                <a:moveTo>
                  <a:pt x="428" y="92"/>
                </a:moveTo>
                <a:lnTo>
                  <a:pt x="428" y="92"/>
                </a:lnTo>
                <a:lnTo>
                  <a:pt x="422" y="99"/>
                </a:lnTo>
                <a:lnTo>
                  <a:pt x="422" y="99"/>
                </a:lnTo>
                <a:lnTo>
                  <a:pt x="418" y="98"/>
                </a:lnTo>
                <a:lnTo>
                  <a:pt x="418" y="98"/>
                </a:lnTo>
                <a:lnTo>
                  <a:pt x="424" y="95"/>
                </a:lnTo>
                <a:lnTo>
                  <a:pt x="428" y="92"/>
                </a:lnTo>
                <a:lnTo>
                  <a:pt x="428" y="92"/>
                </a:lnTo>
                <a:close/>
                <a:moveTo>
                  <a:pt x="438" y="95"/>
                </a:moveTo>
                <a:lnTo>
                  <a:pt x="438" y="95"/>
                </a:lnTo>
                <a:lnTo>
                  <a:pt x="442" y="93"/>
                </a:lnTo>
                <a:lnTo>
                  <a:pt x="442" y="93"/>
                </a:lnTo>
                <a:lnTo>
                  <a:pt x="444" y="93"/>
                </a:lnTo>
                <a:lnTo>
                  <a:pt x="444" y="93"/>
                </a:lnTo>
                <a:lnTo>
                  <a:pt x="443" y="94"/>
                </a:lnTo>
                <a:lnTo>
                  <a:pt x="443" y="94"/>
                </a:lnTo>
                <a:lnTo>
                  <a:pt x="437" y="99"/>
                </a:lnTo>
                <a:lnTo>
                  <a:pt x="431" y="104"/>
                </a:lnTo>
                <a:lnTo>
                  <a:pt x="431" y="104"/>
                </a:lnTo>
                <a:lnTo>
                  <a:pt x="427" y="101"/>
                </a:lnTo>
                <a:lnTo>
                  <a:pt x="427" y="101"/>
                </a:lnTo>
                <a:lnTo>
                  <a:pt x="438" y="95"/>
                </a:lnTo>
                <a:lnTo>
                  <a:pt x="438" y="95"/>
                </a:lnTo>
                <a:close/>
                <a:moveTo>
                  <a:pt x="14" y="385"/>
                </a:moveTo>
                <a:lnTo>
                  <a:pt x="14" y="385"/>
                </a:lnTo>
                <a:lnTo>
                  <a:pt x="15" y="386"/>
                </a:lnTo>
                <a:lnTo>
                  <a:pt x="15" y="386"/>
                </a:lnTo>
                <a:lnTo>
                  <a:pt x="23" y="384"/>
                </a:lnTo>
                <a:lnTo>
                  <a:pt x="24" y="383"/>
                </a:lnTo>
                <a:lnTo>
                  <a:pt x="25" y="384"/>
                </a:lnTo>
                <a:lnTo>
                  <a:pt x="25" y="385"/>
                </a:lnTo>
                <a:lnTo>
                  <a:pt x="23" y="387"/>
                </a:lnTo>
                <a:lnTo>
                  <a:pt x="23" y="387"/>
                </a:lnTo>
                <a:lnTo>
                  <a:pt x="20" y="391"/>
                </a:lnTo>
                <a:lnTo>
                  <a:pt x="16" y="395"/>
                </a:lnTo>
                <a:lnTo>
                  <a:pt x="16" y="395"/>
                </a:lnTo>
                <a:lnTo>
                  <a:pt x="14" y="385"/>
                </a:lnTo>
                <a:lnTo>
                  <a:pt x="14" y="385"/>
                </a:lnTo>
                <a:close/>
                <a:moveTo>
                  <a:pt x="11" y="366"/>
                </a:moveTo>
                <a:lnTo>
                  <a:pt x="11" y="366"/>
                </a:lnTo>
                <a:lnTo>
                  <a:pt x="17" y="362"/>
                </a:lnTo>
                <a:lnTo>
                  <a:pt x="24" y="360"/>
                </a:lnTo>
                <a:lnTo>
                  <a:pt x="24" y="360"/>
                </a:lnTo>
                <a:lnTo>
                  <a:pt x="29" y="359"/>
                </a:lnTo>
                <a:lnTo>
                  <a:pt x="29" y="359"/>
                </a:lnTo>
                <a:lnTo>
                  <a:pt x="28" y="360"/>
                </a:lnTo>
                <a:lnTo>
                  <a:pt x="28" y="360"/>
                </a:lnTo>
                <a:lnTo>
                  <a:pt x="24" y="364"/>
                </a:lnTo>
                <a:lnTo>
                  <a:pt x="24" y="364"/>
                </a:lnTo>
                <a:lnTo>
                  <a:pt x="18" y="369"/>
                </a:lnTo>
                <a:lnTo>
                  <a:pt x="12" y="374"/>
                </a:lnTo>
                <a:lnTo>
                  <a:pt x="12" y="374"/>
                </a:lnTo>
                <a:lnTo>
                  <a:pt x="11" y="366"/>
                </a:lnTo>
                <a:lnTo>
                  <a:pt x="11" y="366"/>
                </a:lnTo>
                <a:close/>
                <a:moveTo>
                  <a:pt x="12" y="377"/>
                </a:moveTo>
                <a:lnTo>
                  <a:pt x="12" y="377"/>
                </a:lnTo>
                <a:lnTo>
                  <a:pt x="18" y="374"/>
                </a:lnTo>
                <a:lnTo>
                  <a:pt x="18" y="374"/>
                </a:lnTo>
                <a:lnTo>
                  <a:pt x="22" y="372"/>
                </a:lnTo>
                <a:lnTo>
                  <a:pt x="25" y="373"/>
                </a:lnTo>
                <a:lnTo>
                  <a:pt x="25" y="373"/>
                </a:lnTo>
                <a:lnTo>
                  <a:pt x="20" y="378"/>
                </a:lnTo>
                <a:lnTo>
                  <a:pt x="14" y="384"/>
                </a:lnTo>
                <a:lnTo>
                  <a:pt x="14" y="384"/>
                </a:lnTo>
                <a:lnTo>
                  <a:pt x="14" y="384"/>
                </a:lnTo>
                <a:lnTo>
                  <a:pt x="14" y="384"/>
                </a:lnTo>
                <a:lnTo>
                  <a:pt x="12" y="377"/>
                </a:lnTo>
                <a:lnTo>
                  <a:pt x="12" y="377"/>
                </a:lnTo>
                <a:lnTo>
                  <a:pt x="12" y="377"/>
                </a:lnTo>
                <a:lnTo>
                  <a:pt x="12" y="377"/>
                </a:lnTo>
                <a:close/>
                <a:moveTo>
                  <a:pt x="28" y="391"/>
                </a:moveTo>
                <a:lnTo>
                  <a:pt x="28" y="391"/>
                </a:lnTo>
                <a:lnTo>
                  <a:pt x="28" y="391"/>
                </a:lnTo>
                <a:lnTo>
                  <a:pt x="28" y="391"/>
                </a:lnTo>
                <a:lnTo>
                  <a:pt x="23" y="393"/>
                </a:lnTo>
                <a:lnTo>
                  <a:pt x="21" y="393"/>
                </a:lnTo>
                <a:lnTo>
                  <a:pt x="23" y="390"/>
                </a:lnTo>
                <a:lnTo>
                  <a:pt x="23" y="390"/>
                </a:lnTo>
                <a:lnTo>
                  <a:pt x="26" y="387"/>
                </a:lnTo>
                <a:lnTo>
                  <a:pt x="28" y="383"/>
                </a:lnTo>
                <a:lnTo>
                  <a:pt x="28" y="383"/>
                </a:lnTo>
                <a:lnTo>
                  <a:pt x="28" y="391"/>
                </a:lnTo>
                <a:lnTo>
                  <a:pt x="28" y="391"/>
                </a:lnTo>
                <a:close/>
                <a:moveTo>
                  <a:pt x="17" y="397"/>
                </a:moveTo>
                <a:lnTo>
                  <a:pt x="17" y="397"/>
                </a:lnTo>
                <a:lnTo>
                  <a:pt x="24" y="395"/>
                </a:lnTo>
                <a:lnTo>
                  <a:pt x="26" y="394"/>
                </a:lnTo>
                <a:lnTo>
                  <a:pt x="27" y="395"/>
                </a:lnTo>
                <a:lnTo>
                  <a:pt x="26" y="397"/>
                </a:lnTo>
                <a:lnTo>
                  <a:pt x="26" y="397"/>
                </a:lnTo>
                <a:lnTo>
                  <a:pt x="21" y="403"/>
                </a:lnTo>
                <a:lnTo>
                  <a:pt x="21" y="403"/>
                </a:lnTo>
                <a:lnTo>
                  <a:pt x="20" y="407"/>
                </a:lnTo>
                <a:lnTo>
                  <a:pt x="20" y="409"/>
                </a:lnTo>
                <a:lnTo>
                  <a:pt x="20" y="409"/>
                </a:lnTo>
                <a:lnTo>
                  <a:pt x="17" y="397"/>
                </a:lnTo>
                <a:lnTo>
                  <a:pt x="17" y="397"/>
                </a:lnTo>
                <a:lnTo>
                  <a:pt x="17" y="397"/>
                </a:lnTo>
                <a:lnTo>
                  <a:pt x="17" y="397"/>
                </a:lnTo>
                <a:close/>
                <a:moveTo>
                  <a:pt x="22" y="414"/>
                </a:moveTo>
                <a:lnTo>
                  <a:pt x="22" y="414"/>
                </a:lnTo>
                <a:lnTo>
                  <a:pt x="22" y="414"/>
                </a:lnTo>
                <a:lnTo>
                  <a:pt x="22" y="414"/>
                </a:lnTo>
                <a:lnTo>
                  <a:pt x="21" y="415"/>
                </a:lnTo>
                <a:lnTo>
                  <a:pt x="21" y="415"/>
                </a:lnTo>
                <a:lnTo>
                  <a:pt x="21" y="413"/>
                </a:lnTo>
                <a:lnTo>
                  <a:pt x="21" y="413"/>
                </a:lnTo>
                <a:lnTo>
                  <a:pt x="22" y="414"/>
                </a:lnTo>
                <a:lnTo>
                  <a:pt x="22" y="414"/>
                </a:lnTo>
                <a:close/>
                <a:moveTo>
                  <a:pt x="23" y="411"/>
                </a:moveTo>
                <a:lnTo>
                  <a:pt x="23" y="411"/>
                </a:lnTo>
                <a:lnTo>
                  <a:pt x="22" y="408"/>
                </a:lnTo>
                <a:lnTo>
                  <a:pt x="23" y="404"/>
                </a:lnTo>
                <a:lnTo>
                  <a:pt x="27" y="399"/>
                </a:lnTo>
                <a:lnTo>
                  <a:pt x="27" y="399"/>
                </a:lnTo>
                <a:lnTo>
                  <a:pt x="25" y="403"/>
                </a:lnTo>
                <a:lnTo>
                  <a:pt x="25" y="403"/>
                </a:lnTo>
                <a:lnTo>
                  <a:pt x="23" y="411"/>
                </a:lnTo>
                <a:lnTo>
                  <a:pt x="23" y="411"/>
                </a:lnTo>
                <a:close/>
                <a:moveTo>
                  <a:pt x="28" y="375"/>
                </a:moveTo>
                <a:lnTo>
                  <a:pt x="28" y="375"/>
                </a:lnTo>
                <a:lnTo>
                  <a:pt x="28" y="380"/>
                </a:lnTo>
                <a:lnTo>
                  <a:pt x="28" y="380"/>
                </a:lnTo>
                <a:lnTo>
                  <a:pt x="28" y="380"/>
                </a:lnTo>
                <a:lnTo>
                  <a:pt x="28" y="380"/>
                </a:lnTo>
                <a:lnTo>
                  <a:pt x="22" y="382"/>
                </a:lnTo>
                <a:lnTo>
                  <a:pt x="22" y="382"/>
                </a:lnTo>
                <a:lnTo>
                  <a:pt x="18" y="383"/>
                </a:lnTo>
                <a:lnTo>
                  <a:pt x="17" y="383"/>
                </a:lnTo>
                <a:lnTo>
                  <a:pt x="18" y="382"/>
                </a:lnTo>
                <a:lnTo>
                  <a:pt x="22" y="379"/>
                </a:lnTo>
                <a:lnTo>
                  <a:pt x="22" y="379"/>
                </a:lnTo>
                <a:lnTo>
                  <a:pt x="28" y="373"/>
                </a:lnTo>
                <a:lnTo>
                  <a:pt x="28" y="373"/>
                </a:lnTo>
                <a:lnTo>
                  <a:pt x="28" y="375"/>
                </a:lnTo>
                <a:lnTo>
                  <a:pt x="28" y="375"/>
                </a:lnTo>
                <a:close/>
                <a:moveTo>
                  <a:pt x="28" y="368"/>
                </a:moveTo>
                <a:lnTo>
                  <a:pt x="28" y="368"/>
                </a:lnTo>
                <a:lnTo>
                  <a:pt x="23" y="369"/>
                </a:lnTo>
                <a:lnTo>
                  <a:pt x="23" y="369"/>
                </a:lnTo>
                <a:lnTo>
                  <a:pt x="17" y="372"/>
                </a:lnTo>
                <a:lnTo>
                  <a:pt x="17" y="372"/>
                </a:lnTo>
                <a:lnTo>
                  <a:pt x="14" y="374"/>
                </a:lnTo>
                <a:lnTo>
                  <a:pt x="16" y="373"/>
                </a:lnTo>
                <a:lnTo>
                  <a:pt x="16" y="373"/>
                </a:lnTo>
                <a:lnTo>
                  <a:pt x="22" y="368"/>
                </a:lnTo>
                <a:lnTo>
                  <a:pt x="28" y="363"/>
                </a:lnTo>
                <a:lnTo>
                  <a:pt x="28" y="363"/>
                </a:lnTo>
                <a:lnTo>
                  <a:pt x="28" y="368"/>
                </a:lnTo>
                <a:lnTo>
                  <a:pt x="28" y="368"/>
                </a:lnTo>
                <a:close/>
                <a:moveTo>
                  <a:pt x="30" y="356"/>
                </a:moveTo>
                <a:lnTo>
                  <a:pt x="30" y="356"/>
                </a:lnTo>
                <a:lnTo>
                  <a:pt x="20" y="359"/>
                </a:lnTo>
                <a:lnTo>
                  <a:pt x="10" y="363"/>
                </a:lnTo>
                <a:lnTo>
                  <a:pt x="10" y="363"/>
                </a:lnTo>
                <a:lnTo>
                  <a:pt x="10" y="357"/>
                </a:lnTo>
                <a:lnTo>
                  <a:pt x="10" y="357"/>
                </a:lnTo>
                <a:lnTo>
                  <a:pt x="18" y="354"/>
                </a:lnTo>
                <a:lnTo>
                  <a:pt x="27" y="351"/>
                </a:lnTo>
                <a:lnTo>
                  <a:pt x="44" y="342"/>
                </a:lnTo>
                <a:lnTo>
                  <a:pt x="44" y="342"/>
                </a:lnTo>
                <a:lnTo>
                  <a:pt x="57" y="336"/>
                </a:lnTo>
                <a:lnTo>
                  <a:pt x="57" y="336"/>
                </a:lnTo>
                <a:lnTo>
                  <a:pt x="62" y="335"/>
                </a:lnTo>
                <a:lnTo>
                  <a:pt x="58" y="337"/>
                </a:lnTo>
                <a:lnTo>
                  <a:pt x="58" y="337"/>
                </a:lnTo>
                <a:lnTo>
                  <a:pt x="45" y="347"/>
                </a:lnTo>
                <a:lnTo>
                  <a:pt x="45" y="347"/>
                </a:lnTo>
                <a:lnTo>
                  <a:pt x="42" y="346"/>
                </a:lnTo>
                <a:lnTo>
                  <a:pt x="37" y="347"/>
                </a:lnTo>
                <a:lnTo>
                  <a:pt x="37" y="347"/>
                </a:lnTo>
                <a:lnTo>
                  <a:pt x="33" y="351"/>
                </a:lnTo>
                <a:lnTo>
                  <a:pt x="30" y="356"/>
                </a:lnTo>
                <a:lnTo>
                  <a:pt x="30" y="356"/>
                </a:lnTo>
                <a:close/>
                <a:moveTo>
                  <a:pt x="30" y="222"/>
                </a:moveTo>
                <a:lnTo>
                  <a:pt x="30" y="222"/>
                </a:lnTo>
                <a:lnTo>
                  <a:pt x="35" y="220"/>
                </a:lnTo>
                <a:lnTo>
                  <a:pt x="40" y="218"/>
                </a:lnTo>
                <a:lnTo>
                  <a:pt x="40" y="218"/>
                </a:lnTo>
                <a:lnTo>
                  <a:pt x="48" y="214"/>
                </a:lnTo>
                <a:lnTo>
                  <a:pt x="50" y="213"/>
                </a:lnTo>
                <a:lnTo>
                  <a:pt x="46" y="216"/>
                </a:lnTo>
                <a:lnTo>
                  <a:pt x="46" y="216"/>
                </a:lnTo>
                <a:lnTo>
                  <a:pt x="37" y="221"/>
                </a:lnTo>
                <a:lnTo>
                  <a:pt x="28" y="226"/>
                </a:lnTo>
                <a:lnTo>
                  <a:pt x="28" y="226"/>
                </a:lnTo>
                <a:lnTo>
                  <a:pt x="30" y="222"/>
                </a:lnTo>
                <a:lnTo>
                  <a:pt x="30" y="222"/>
                </a:lnTo>
                <a:close/>
                <a:moveTo>
                  <a:pt x="56" y="173"/>
                </a:moveTo>
                <a:lnTo>
                  <a:pt x="56" y="173"/>
                </a:lnTo>
                <a:lnTo>
                  <a:pt x="60" y="172"/>
                </a:lnTo>
                <a:lnTo>
                  <a:pt x="55" y="175"/>
                </a:lnTo>
                <a:lnTo>
                  <a:pt x="55" y="175"/>
                </a:lnTo>
                <a:lnTo>
                  <a:pt x="56" y="173"/>
                </a:lnTo>
                <a:lnTo>
                  <a:pt x="56" y="173"/>
                </a:lnTo>
                <a:close/>
                <a:moveTo>
                  <a:pt x="52" y="180"/>
                </a:moveTo>
                <a:lnTo>
                  <a:pt x="52" y="180"/>
                </a:lnTo>
                <a:lnTo>
                  <a:pt x="63" y="176"/>
                </a:lnTo>
                <a:lnTo>
                  <a:pt x="63" y="176"/>
                </a:lnTo>
                <a:lnTo>
                  <a:pt x="58" y="179"/>
                </a:lnTo>
                <a:lnTo>
                  <a:pt x="54" y="182"/>
                </a:lnTo>
                <a:lnTo>
                  <a:pt x="54" y="182"/>
                </a:lnTo>
                <a:lnTo>
                  <a:pt x="50" y="184"/>
                </a:lnTo>
                <a:lnTo>
                  <a:pt x="50" y="184"/>
                </a:lnTo>
                <a:lnTo>
                  <a:pt x="52" y="180"/>
                </a:lnTo>
                <a:lnTo>
                  <a:pt x="52" y="180"/>
                </a:lnTo>
                <a:close/>
                <a:moveTo>
                  <a:pt x="44" y="193"/>
                </a:moveTo>
                <a:lnTo>
                  <a:pt x="44" y="193"/>
                </a:lnTo>
                <a:lnTo>
                  <a:pt x="50" y="191"/>
                </a:lnTo>
                <a:lnTo>
                  <a:pt x="50" y="191"/>
                </a:lnTo>
                <a:lnTo>
                  <a:pt x="61" y="187"/>
                </a:lnTo>
                <a:lnTo>
                  <a:pt x="63" y="186"/>
                </a:lnTo>
                <a:lnTo>
                  <a:pt x="63" y="187"/>
                </a:lnTo>
                <a:lnTo>
                  <a:pt x="58" y="191"/>
                </a:lnTo>
                <a:lnTo>
                  <a:pt x="58" y="191"/>
                </a:lnTo>
                <a:lnTo>
                  <a:pt x="49" y="196"/>
                </a:lnTo>
                <a:lnTo>
                  <a:pt x="39" y="202"/>
                </a:lnTo>
                <a:lnTo>
                  <a:pt x="39" y="202"/>
                </a:lnTo>
                <a:lnTo>
                  <a:pt x="44" y="193"/>
                </a:lnTo>
                <a:lnTo>
                  <a:pt x="44" y="193"/>
                </a:lnTo>
                <a:close/>
                <a:moveTo>
                  <a:pt x="36" y="207"/>
                </a:moveTo>
                <a:lnTo>
                  <a:pt x="36" y="207"/>
                </a:lnTo>
                <a:lnTo>
                  <a:pt x="42" y="206"/>
                </a:lnTo>
                <a:lnTo>
                  <a:pt x="47" y="205"/>
                </a:lnTo>
                <a:lnTo>
                  <a:pt x="47" y="205"/>
                </a:lnTo>
                <a:lnTo>
                  <a:pt x="63" y="198"/>
                </a:lnTo>
                <a:lnTo>
                  <a:pt x="63" y="198"/>
                </a:lnTo>
                <a:lnTo>
                  <a:pt x="54" y="202"/>
                </a:lnTo>
                <a:lnTo>
                  <a:pt x="54" y="202"/>
                </a:lnTo>
                <a:lnTo>
                  <a:pt x="44" y="207"/>
                </a:lnTo>
                <a:lnTo>
                  <a:pt x="38" y="210"/>
                </a:lnTo>
                <a:lnTo>
                  <a:pt x="34" y="213"/>
                </a:lnTo>
                <a:lnTo>
                  <a:pt x="34" y="213"/>
                </a:lnTo>
                <a:lnTo>
                  <a:pt x="36" y="207"/>
                </a:lnTo>
                <a:lnTo>
                  <a:pt x="36" y="207"/>
                </a:lnTo>
                <a:close/>
                <a:moveTo>
                  <a:pt x="25" y="233"/>
                </a:moveTo>
                <a:lnTo>
                  <a:pt x="25" y="233"/>
                </a:lnTo>
                <a:lnTo>
                  <a:pt x="37" y="229"/>
                </a:lnTo>
                <a:lnTo>
                  <a:pt x="37" y="229"/>
                </a:lnTo>
                <a:lnTo>
                  <a:pt x="49" y="225"/>
                </a:lnTo>
                <a:lnTo>
                  <a:pt x="51" y="225"/>
                </a:lnTo>
                <a:lnTo>
                  <a:pt x="52" y="225"/>
                </a:lnTo>
                <a:lnTo>
                  <a:pt x="47" y="229"/>
                </a:lnTo>
                <a:lnTo>
                  <a:pt x="47" y="229"/>
                </a:lnTo>
                <a:lnTo>
                  <a:pt x="40" y="232"/>
                </a:lnTo>
                <a:lnTo>
                  <a:pt x="34" y="236"/>
                </a:lnTo>
                <a:lnTo>
                  <a:pt x="28" y="239"/>
                </a:lnTo>
                <a:lnTo>
                  <a:pt x="22" y="242"/>
                </a:lnTo>
                <a:lnTo>
                  <a:pt x="22" y="242"/>
                </a:lnTo>
                <a:lnTo>
                  <a:pt x="25" y="233"/>
                </a:lnTo>
                <a:lnTo>
                  <a:pt x="25" y="233"/>
                </a:lnTo>
                <a:close/>
                <a:moveTo>
                  <a:pt x="57" y="232"/>
                </a:moveTo>
                <a:lnTo>
                  <a:pt x="57" y="232"/>
                </a:lnTo>
                <a:lnTo>
                  <a:pt x="50" y="233"/>
                </a:lnTo>
                <a:lnTo>
                  <a:pt x="44" y="236"/>
                </a:lnTo>
                <a:lnTo>
                  <a:pt x="44" y="236"/>
                </a:lnTo>
                <a:lnTo>
                  <a:pt x="34" y="240"/>
                </a:lnTo>
                <a:lnTo>
                  <a:pt x="34" y="240"/>
                </a:lnTo>
                <a:lnTo>
                  <a:pt x="28" y="243"/>
                </a:lnTo>
                <a:lnTo>
                  <a:pt x="23" y="246"/>
                </a:lnTo>
                <a:lnTo>
                  <a:pt x="22" y="246"/>
                </a:lnTo>
                <a:lnTo>
                  <a:pt x="24" y="243"/>
                </a:lnTo>
                <a:lnTo>
                  <a:pt x="24" y="243"/>
                </a:lnTo>
                <a:lnTo>
                  <a:pt x="31" y="239"/>
                </a:lnTo>
                <a:lnTo>
                  <a:pt x="39" y="235"/>
                </a:lnTo>
                <a:lnTo>
                  <a:pt x="48" y="230"/>
                </a:lnTo>
                <a:lnTo>
                  <a:pt x="52" y="228"/>
                </a:lnTo>
                <a:lnTo>
                  <a:pt x="55" y="225"/>
                </a:lnTo>
                <a:lnTo>
                  <a:pt x="55" y="225"/>
                </a:lnTo>
                <a:lnTo>
                  <a:pt x="57" y="232"/>
                </a:lnTo>
                <a:lnTo>
                  <a:pt x="57" y="232"/>
                </a:lnTo>
                <a:close/>
                <a:moveTo>
                  <a:pt x="21" y="248"/>
                </a:moveTo>
                <a:lnTo>
                  <a:pt x="21" y="248"/>
                </a:lnTo>
                <a:lnTo>
                  <a:pt x="35" y="242"/>
                </a:lnTo>
                <a:lnTo>
                  <a:pt x="35" y="242"/>
                </a:lnTo>
                <a:lnTo>
                  <a:pt x="53" y="235"/>
                </a:lnTo>
                <a:lnTo>
                  <a:pt x="53" y="235"/>
                </a:lnTo>
                <a:lnTo>
                  <a:pt x="57" y="233"/>
                </a:lnTo>
                <a:lnTo>
                  <a:pt x="54" y="236"/>
                </a:lnTo>
                <a:lnTo>
                  <a:pt x="54" y="236"/>
                </a:lnTo>
                <a:lnTo>
                  <a:pt x="45" y="241"/>
                </a:lnTo>
                <a:lnTo>
                  <a:pt x="35" y="246"/>
                </a:lnTo>
                <a:lnTo>
                  <a:pt x="27" y="251"/>
                </a:lnTo>
                <a:lnTo>
                  <a:pt x="18" y="257"/>
                </a:lnTo>
                <a:lnTo>
                  <a:pt x="18" y="257"/>
                </a:lnTo>
                <a:lnTo>
                  <a:pt x="21" y="248"/>
                </a:lnTo>
                <a:lnTo>
                  <a:pt x="21" y="248"/>
                </a:lnTo>
                <a:close/>
                <a:moveTo>
                  <a:pt x="17" y="261"/>
                </a:moveTo>
                <a:lnTo>
                  <a:pt x="17" y="261"/>
                </a:lnTo>
                <a:lnTo>
                  <a:pt x="27" y="258"/>
                </a:lnTo>
                <a:lnTo>
                  <a:pt x="37" y="254"/>
                </a:lnTo>
                <a:lnTo>
                  <a:pt x="37" y="254"/>
                </a:lnTo>
                <a:lnTo>
                  <a:pt x="54" y="246"/>
                </a:lnTo>
                <a:lnTo>
                  <a:pt x="54" y="246"/>
                </a:lnTo>
                <a:lnTo>
                  <a:pt x="62" y="243"/>
                </a:lnTo>
                <a:lnTo>
                  <a:pt x="63" y="243"/>
                </a:lnTo>
                <a:lnTo>
                  <a:pt x="64" y="245"/>
                </a:lnTo>
                <a:lnTo>
                  <a:pt x="60" y="248"/>
                </a:lnTo>
                <a:lnTo>
                  <a:pt x="60" y="248"/>
                </a:lnTo>
                <a:lnTo>
                  <a:pt x="49" y="254"/>
                </a:lnTo>
                <a:lnTo>
                  <a:pt x="37" y="259"/>
                </a:lnTo>
                <a:lnTo>
                  <a:pt x="25" y="264"/>
                </a:lnTo>
                <a:lnTo>
                  <a:pt x="20" y="267"/>
                </a:lnTo>
                <a:lnTo>
                  <a:pt x="15" y="271"/>
                </a:lnTo>
                <a:lnTo>
                  <a:pt x="15" y="271"/>
                </a:lnTo>
                <a:lnTo>
                  <a:pt x="17" y="261"/>
                </a:lnTo>
                <a:lnTo>
                  <a:pt x="17" y="261"/>
                </a:lnTo>
                <a:close/>
                <a:moveTo>
                  <a:pt x="14" y="275"/>
                </a:moveTo>
                <a:lnTo>
                  <a:pt x="14" y="275"/>
                </a:lnTo>
                <a:lnTo>
                  <a:pt x="28" y="270"/>
                </a:lnTo>
                <a:lnTo>
                  <a:pt x="44" y="264"/>
                </a:lnTo>
                <a:lnTo>
                  <a:pt x="44" y="264"/>
                </a:lnTo>
                <a:lnTo>
                  <a:pt x="68" y="254"/>
                </a:lnTo>
                <a:lnTo>
                  <a:pt x="68" y="254"/>
                </a:lnTo>
                <a:lnTo>
                  <a:pt x="73" y="252"/>
                </a:lnTo>
                <a:lnTo>
                  <a:pt x="71" y="253"/>
                </a:lnTo>
                <a:lnTo>
                  <a:pt x="63" y="258"/>
                </a:lnTo>
                <a:lnTo>
                  <a:pt x="63" y="258"/>
                </a:lnTo>
                <a:lnTo>
                  <a:pt x="50" y="264"/>
                </a:lnTo>
                <a:lnTo>
                  <a:pt x="37" y="270"/>
                </a:lnTo>
                <a:lnTo>
                  <a:pt x="24" y="276"/>
                </a:lnTo>
                <a:lnTo>
                  <a:pt x="18" y="280"/>
                </a:lnTo>
                <a:lnTo>
                  <a:pt x="12" y="284"/>
                </a:lnTo>
                <a:lnTo>
                  <a:pt x="12" y="284"/>
                </a:lnTo>
                <a:lnTo>
                  <a:pt x="14" y="275"/>
                </a:lnTo>
                <a:lnTo>
                  <a:pt x="14" y="275"/>
                </a:lnTo>
                <a:close/>
                <a:moveTo>
                  <a:pt x="12" y="288"/>
                </a:moveTo>
                <a:lnTo>
                  <a:pt x="12" y="288"/>
                </a:lnTo>
                <a:lnTo>
                  <a:pt x="24" y="283"/>
                </a:lnTo>
                <a:lnTo>
                  <a:pt x="37" y="277"/>
                </a:lnTo>
                <a:lnTo>
                  <a:pt x="37" y="277"/>
                </a:lnTo>
                <a:lnTo>
                  <a:pt x="49" y="273"/>
                </a:lnTo>
                <a:lnTo>
                  <a:pt x="61" y="269"/>
                </a:lnTo>
                <a:lnTo>
                  <a:pt x="61" y="269"/>
                </a:lnTo>
                <a:lnTo>
                  <a:pt x="70" y="266"/>
                </a:lnTo>
                <a:lnTo>
                  <a:pt x="70" y="266"/>
                </a:lnTo>
                <a:lnTo>
                  <a:pt x="63" y="269"/>
                </a:lnTo>
                <a:lnTo>
                  <a:pt x="63" y="269"/>
                </a:lnTo>
                <a:lnTo>
                  <a:pt x="35" y="285"/>
                </a:lnTo>
                <a:lnTo>
                  <a:pt x="35" y="285"/>
                </a:lnTo>
                <a:lnTo>
                  <a:pt x="22" y="292"/>
                </a:lnTo>
                <a:lnTo>
                  <a:pt x="16" y="295"/>
                </a:lnTo>
                <a:lnTo>
                  <a:pt x="10" y="299"/>
                </a:lnTo>
                <a:lnTo>
                  <a:pt x="10" y="299"/>
                </a:lnTo>
                <a:lnTo>
                  <a:pt x="12" y="288"/>
                </a:lnTo>
                <a:lnTo>
                  <a:pt x="12" y="288"/>
                </a:lnTo>
                <a:close/>
                <a:moveTo>
                  <a:pt x="10" y="302"/>
                </a:moveTo>
                <a:lnTo>
                  <a:pt x="10" y="302"/>
                </a:lnTo>
                <a:lnTo>
                  <a:pt x="10" y="301"/>
                </a:lnTo>
                <a:lnTo>
                  <a:pt x="10" y="301"/>
                </a:lnTo>
                <a:lnTo>
                  <a:pt x="28" y="294"/>
                </a:lnTo>
                <a:lnTo>
                  <a:pt x="46" y="287"/>
                </a:lnTo>
                <a:lnTo>
                  <a:pt x="46" y="287"/>
                </a:lnTo>
                <a:lnTo>
                  <a:pt x="64" y="279"/>
                </a:lnTo>
                <a:lnTo>
                  <a:pt x="64" y="279"/>
                </a:lnTo>
                <a:lnTo>
                  <a:pt x="73" y="275"/>
                </a:lnTo>
                <a:lnTo>
                  <a:pt x="76" y="274"/>
                </a:lnTo>
                <a:lnTo>
                  <a:pt x="71" y="277"/>
                </a:lnTo>
                <a:lnTo>
                  <a:pt x="71" y="277"/>
                </a:lnTo>
                <a:lnTo>
                  <a:pt x="56" y="285"/>
                </a:lnTo>
                <a:lnTo>
                  <a:pt x="39" y="293"/>
                </a:lnTo>
                <a:lnTo>
                  <a:pt x="24" y="302"/>
                </a:lnTo>
                <a:lnTo>
                  <a:pt x="9" y="312"/>
                </a:lnTo>
                <a:lnTo>
                  <a:pt x="9" y="312"/>
                </a:lnTo>
                <a:lnTo>
                  <a:pt x="10" y="302"/>
                </a:lnTo>
                <a:lnTo>
                  <a:pt x="10" y="302"/>
                </a:lnTo>
                <a:close/>
                <a:moveTo>
                  <a:pt x="34" y="324"/>
                </a:moveTo>
                <a:lnTo>
                  <a:pt x="34" y="324"/>
                </a:lnTo>
                <a:lnTo>
                  <a:pt x="20" y="332"/>
                </a:lnTo>
                <a:lnTo>
                  <a:pt x="14" y="336"/>
                </a:lnTo>
                <a:lnTo>
                  <a:pt x="9" y="341"/>
                </a:lnTo>
                <a:lnTo>
                  <a:pt x="9" y="341"/>
                </a:lnTo>
                <a:lnTo>
                  <a:pt x="8" y="331"/>
                </a:lnTo>
                <a:lnTo>
                  <a:pt x="8" y="331"/>
                </a:lnTo>
                <a:lnTo>
                  <a:pt x="9" y="332"/>
                </a:lnTo>
                <a:lnTo>
                  <a:pt x="9" y="332"/>
                </a:lnTo>
                <a:lnTo>
                  <a:pt x="26" y="327"/>
                </a:lnTo>
                <a:lnTo>
                  <a:pt x="42" y="319"/>
                </a:lnTo>
                <a:lnTo>
                  <a:pt x="57" y="311"/>
                </a:lnTo>
                <a:lnTo>
                  <a:pt x="72" y="302"/>
                </a:lnTo>
                <a:lnTo>
                  <a:pt x="72" y="302"/>
                </a:lnTo>
                <a:lnTo>
                  <a:pt x="53" y="314"/>
                </a:lnTo>
                <a:lnTo>
                  <a:pt x="34" y="324"/>
                </a:lnTo>
                <a:lnTo>
                  <a:pt x="34" y="324"/>
                </a:lnTo>
                <a:close/>
                <a:moveTo>
                  <a:pt x="9" y="329"/>
                </a:moveTo>
                <a:lnTo>
                  <a:pt x="9" y="329"/>
                </a:lnTo>
                <a:lnTo>
                  <a:pt x="9" y="315"/>
                </a:lnTo>
                <a:lnTo>
                  <a:pt x="9" y="315"/>
                </a:lnTo>
                <a:lnTo>
                  <a:pt x="20" y="312"/>
                </a:lnTo>
                <a:lnTo>
                  <a:pt x="30" y="307"/>
                </a:lnTo>
                <a:lnTo>
                  <a:pt x="51" y="298"/>
                </a:lnTo>
                <a:lnTo>
                  <a:pt x="51" y="298"/>
                </a:lnTo>
                <a:lnTo>
                  <a:pt x="64" y="293"/>
                </a:lnTo>
                <a:lnTo>
                  <a:pt x="64" y="293"/>
                </a:lnTo>
                <a:lnTo>
                  <a:pt x="77" y="288"/>
                </a:lnTo>
                <a:lnTo>
                  <a:pt x="77" y="288"/>
                </a:lnTo>
                <a:lnTo>
                  <a:pt x="79" y="287"/>
                </a:lnTo>
                <a:lnTo>
                  <a:pt x="79" y="287"/>
                </a:lnTo>
                <a:lnTo>
                  <a:pt x="78" y="288"/>
                </a:lnTo>
                <a:lnTo>
                  <a:pt x="78" y="288"/>
                </a:lnTo>
                <a:lnTo>
                  <a:pt x="69" y="293"/>
                </a:lnTo>
                <a:lnTo>
                  <a:pt x="60" y="297"/>
                </a:lnTo>
                <a:lnTo>
                  <a:pt x="50" y="301"/>
                </a:lnTo>
                <a:lnTo>
                  <a:pt x="40" y="306"/>
                </a:lnTo>
                <a:lnTo>
                  <a:pt x="40" y="306"/>
                </a:lnTo>
                <a:lnTo>
                  <a:pt x="24" y="317"/>
                </a:lnTo>
                <a:lnTo>
                  <a:pt x="9" y="329"/>
                </a:lnTo>
                <a:lnTo>
                  <a:pt x="9" y="329"/>
                </a:lnTo>
                <a:close/>
                <a:moveTo>
                  <a:pt x="9" y="343"/>
                </a:moveTo>
                <a:lnTo>
                  <a:pt x="9" y="343"/>
                </a:lnTo>
                <a:lnTo>
                  <a:pt x="9" y="343"/>
                </a:lnTo>
                <a:lnTo>
                  <a:pt x="9" y="343"/>
                </a:lnTo>
                <a:lnTo>
                  <a:pt x="15" y="342"/>
                </a:lnTo>
                <a:lnTo>
                  <a:pt x="21" y="340"/>
                </a:lnTo>
                <a:lnTo>
                  <a:pt x="32" y="335"/>
                </a:lnTo>
                <a:lnTo>
                  <a:pt x="32" y="335"/>
                </a:lnTo>
                <a:lnTo>
                  <a:pt x="65" y="320"/>
                </a:lnTo>
                <a:lnTo>
                  <a:pt x="65" y="320"/>
                </a:lnTo>
                <a:lnTo>
                  <a:pt x="65" y="320"/>
                </a:lnTo>
                <a:lnTo>
                  <a:pt x="65" y="320"/>
                </a:lnTo>
                <a:lnTo>
                  <a:pt x="51" y="329"/>
                </a:lnTo>
                <a:lnTo>
                  <a:pt x="36" y="337"/>
                </a:lnTo>
                <a:lnTo>
                  <a:pt x="9" y="354"/>
                </a:lnTo>
                <a:lnTo>
                  <a:pt x="9" y="354"/>
                </a:lnTo>
                <a:lnTo>
                  <a:pt x="9" y="343"/>
                </a:lnTo>
                <a:lnTo>
                  <a:pt x="9" y="343"/>
                </a:lnTo>
                <a:close/>
                <a:moveTo>
                  <a:pt x="56" y="353"/>
                </a:moveTo>
                <a:lnTo>
                  <a:pt x="56" y="353"/>
                </a:lnTo>
                <a:lnTo>
                  <a:pt x="61" y="352"/>
                </a:lnTo>
                <a:lnTo>
                  <a:pt x="61" y="352"/>
                </a:lnTo>
                <a:lnTo>
                  <a:pt x="60" y="354"/>
                </a:lnTo>
                <a:lnTo>
                  <a:pt x="58" y="355"/>
                </a:lnTo>
                <a:lnTo>
                  <a:pt x="56" y="354"/>
                </a:lnTo>
                <a:lnTo>
                  <a:pt x="54" y="353"/>
                </a:lnTo>
                <a:lnTo>
                  <a:pt x="54" y="353"/>
                </a:lnTo>
                <a:lnTo>
                  <a:pt x="49" y="349"/>
                </a:lnTo>
                <a:lnTo>
                  <a:pt x="49" y="349"/>
                </a:lnTo>
                <a:lnTo>
                  <a:pt x="54" y="349"/>
                </a:lnTo>
                <a:lnTo>
                  <a:pt x="55" y="350"/>
                </a:lnTo>
                <a:lnTo>
                  <a:pt x="55" y="351"/>
                </a:lnTo>
                <a:lnTo>
                  <a:pt x="55" y="351"/>
                </a:lnTo>
                <a:lnTo>
                  <a:pt x="55" y="352"/>
                </a:lnTo>
                <a:lnTo>
                  <a:pt x="56" y="353"/>
                </a:lnTo>
                <a:lnTo>
                  <a:pt x="56" y="353"/>
                </a:lnTo>
                <a:close/>
                <a:moveTo>
                  <a:pt x="62" y="349"/>
                </a:moveTo>
                <a:lnTo>
                  <a:pt x="62" y="349"/>
                </a:lnTo>
                <a:lnTo>
                  <a:pt x="59" y="350"/>
                </a:lnTo>
                <a:lnTo>
                  <a:pt x="61" y="347"/>
                </a:lnTo>
                <a:lnTo>
                  <a:pt x="61" y="347"/>
                </a:lnTo>
                <a:lnTo>
                  <a:pt x="61" y="345"/>
                </a:lnTo>
                <a:lnTo>
                  <a:pt x="60" y="345"/>
                </a:lnTo>
                <a:lnTo>
                  <a:pt x="60" y="345"/>
                </a:lnTo>
                <a:lnTo>
                  <a:pt x="56" y="345"/>
                </a:lnTo>
                <a:lnTo>
                  <a:pt x="51" y="347"/>
                </a:lnTo>
                <a:lnTo>
                  <a:pt x="49" y="347"/>
                </a:lnTo>
                <a:lnTo>
                  <a:pt x="52" y="344"/>
                </a:lnTo>
                <a:lnTo>
                  <a:pt x="52" y="344"/>
                </a:lnTo>
                <a:lnTo>
                  <a:pt x="64" y="336"/>
                </a:lnTo>
                <a:lnTo>
                  <a:pt x="64" y="336"/>
                </a:lnTo>
                <a:lnTo>
                  <a:pt x="64" y="342"/>
                </a:lnTo>
                <a:lnTo>
                  <a:pt x="62" y="349"/>
                </a:lnTo>
                <a:lnTo>
                  <a:pt x="62" y="349"/>
                </a:lnTo>
                <a:close/>
                <a:moveTo>
                  <a:pt x="64" y="332"/>
                </a:moveTo>
                <a:lnTo>
                  <a:pt x="64" y="332"/>
                </a:lnTo>
                <a:lnTo>
                  <a:pt x="52" y="337"/>
                </a:lnTo>
                <a:lnTo>
                  <a:pt x="38" y="342"/>
                </a:lnTo>
                <a:lnTo>
                  <a:pt x="38" y="342"/>
                </a:lnTo>
                <a:lnTo>
                  <a:pt x="25" y="349"/>
                </a:lnTo>
                <a:lnTo>
                  <a:pt x="25" y="349"/>
                </a:lnTo>
                <a:lnTo>
                  <a:pt x="16" y="354"/>
                </a:lnTo>
                <a:lnTo>
                  <a:pt x="13" y="355"/>
                </a:lnTo>
                <a:lnTo>
                  <a:pt x="16" y="353"/>
                </a:lnTo>
                <a:lnTo>
                  <a:pt x="16" y="353"/>
                </a:lnTo>
                <a:lnTo>
                  <a:pt x="40" y="338"/>
                </a:lnTo>
                <a:lnTo>
                  <a:pt x="53" y="331"/>
                </a:lnTo>
                <a:lnTo>
                  <a:pt x="65" y="322"/>
                </a:lnTo>
                <a:lnTo>
                  <a:pt x="65" y="322"/>
                </a:lnTo>
                <a:lnTo>
                  <a:pt x="64" y="332"/>
                </a:lnTo>
                <a:lnTo>
                  <a:pt x="64" y="332"/>
                </a:lnTo>
                <a:close/>
                <a:moveTo>
                  <a:pt x="67" y="312"/>
                </a:moveTo>
                <a:lnTo>
                  <a:pt x="67" y="312"/>
                </a:lnTo>
                <a:lnTo>
                  <a:pt x="66" y="318"/>
                </a:lnTo>
                <a:lnTo>
                  <a:pt x="66" y="318"/>
                </a:lnTo>
                <a:lnTo>
                  <a:pt x="52" y="323"/>
                </a:lnTo>
                <a:lnTo>
                  <a:pt x="38" y="330"/>
                </a:lnTo>
                <a:lnTo>
                  <a:pt x="38" y="330"/>
                </a:lnTo>
                <a:lnTo>
                  <a:pt x="27" y="335"/>
                </a:lnTo>
                <a:lnTo>
                  <a:pt x="27" y="335"/>
                </a:lnTo>
                <a:lnTo>
                  <a:pt x="19" y="338"/>
                </a:lnTo>
                <a:lnTo>
                  <a:pt x="14" y="340"/>
                </a:lnTo>
                <a:lnTo>
                  <a:pt x="13" y="340"/>
                </a:lnTo>
                <a:lnTo>
                  <a:pt x="13" y="340"/>
                </a:lnTo>
                <a:lnTo>
                  <a:pt x="16" y="337"/>
                </a:lnTo>
                <a:lnTo>
                  <a:pt x="19" y="334"/>
                </a:lnTo>
                <a:lnTo>
                  <a:pt x="28" y="330"/>
                </a:lnTo>
                <a:lnTo>
                  <a:pt x="45" y="321"/>
                </a:lnTo>
                <a:lnTo>
                  <a:pt x="45" y="321"/>
                </a:lnTo>
                <a:lnTo>
                  <a:pt x="58" y="314"/>
                </a:lnTo>
                <a:lnTo>
                  <a:pt x="70" y="306"/>
                </a:lnTo>
                <a:lnTo>
                  <a:pt x="70" y="306"/>
                </a:lnTo>
                <a:lnTo>
                  <a:pt x="68" y="309"/>
                </a:lnTo>
                <a:lnTo>
                  <a:pt x="67" y="312"/>
                </a:lnTo>
                <a:lnTo>
                  <a:pt x="67" y="312"/>
                </a:lnTo>
                <a:close/>
                <a:moveTo>
                  <a:pt x="78" y="300"/>
                </a:moveTo>
                <a:lnTo>
                  <a:pt x="78" y="300"/>
                </a:lnTo>
                <a:lnTo>
                  <a:pt x="76" y="299"/>
                </a:lnTo>
                <a:lnTo>
                  <a:pt x="76" y="299"/>
                </a:lnTo>
                <a:lnTo>
                  <a:pt x="69" y="303"/>
                </a:lnTo>
                <a:lnTo>
                  <a:pt x="62" y="307"/>
                </a:lnTo>
                <a:lnTo>
                  <a:pt x="47" y="315"/>
                </a:lnTo>
                <a:lnTo>
                  <a:pt x="47" y="315"/>
                </a:lnTo>
                <a:lnTo>
                  <a:pt x="23" y="324"/>
                </a:lnTo>
                <a:lnTo>
                  <a:pt x="23" y="324"/>
                </a:lnTo>
                <a:lnTo>
                  <a:pt x="14" y="329"/>
                </a:lnTo>
                <a:lnTo>
                  <a:pt x="13" y="329"/>
                </a:lnTo>
                <a:lnTo>
                  <a:pt x="14" y="328"/>
                </a:lnTo>
                <a:lnTo>
                  <a:pt x="21" y="321"/>
                </a:lnTo>
                <a:lnTo>
                  <a:pt x="21" y="321"/>
                </a:lnTo>
                <a:lnTo>
                  <a:pt x="29" y="316"/>
                </a:lnTo>
                <a:lnTo>
                  <a:pt x="36" y="312"/>
                </a:lnTo>
                <a:lnTo>
                  <a:pt x="54" y="303"/>
                </a:lnTo>
                <a:lnTo>
                  <a:pt x="70" y="295"/>
                </a:lnTo>
                <a:lnTo>
                  <a:pt x="85" y="286"/>
                </a:lnTo>
                <a:lnTo>
                  <a:pt x="85" y="286"/>
                </a:lnTo>
                <a:lnTo>
                  <a:pt x="84" y="290"/>
                </a:lnTo>
                <a:lnTo>
                  <a:pt x="83" y="293"/>
                </a:lnTo>
                <a:lnTo>
                  <a:pt x="80" y="297"/>
                </a:lnTo>
                <a:lnTo>
                  <a:pt x="78" y="300"/>
                </a:lnTo>
                <a:lnTo>
                  <a:pt x="78" y="300"/>
                </a:lnTo>
                <a:close/>
                <a:moveTo>
                  <a:pt x="12" y="312"/>
                </a:moveTo>
                <a:lnTo>
                  <a:pt x="12" y="312"/>
                </a:lnTo>
                <a:lnTo>
                  <a:pt x="16" y="310"/>
                </a:lnTo>
                <a:lnTo>
                  <a:pt x="20" y="307"/>
                </a:lnTo>
                <a:lnTo>
                  <a:pt x="28" y="302"/>
                </a:lnTo>
                <a:lnTo>
                  <a:pt x="28" y="302"/>
                </a:lnTo>
                <a:lnTo>
                  <a:pt x="46" y="293"/>
                </a:lnTo>
                <a:lnTo>
                  <a:pt x="46" y="293"/>
                </a:lnTo>
                <a:lnTo>
                  <a:pt x="63" y="284"/>
                </a:lnTo>
                <a:lnTo>
                  <a:pt x="79" y="275"/>
                </a:lnTo>
                <a:lnTo>
                  <a:pt x="79" y="275"/>
                </a:lnTo>
                <a:lnTo>
                  <a:pt x="83" y="279"/>
                </a:lnTo>
                <a:lnTo>
                  <a:pt x="83" y="279"/>
                </a:lnTo>
                <a:lnTo>
                  <a:pt x="84" y="281"/>
                </a:lnTo>
                <a:lnTo>
                  <a:pt x="85" y="283"/>
                </a:lnTo>
                <a:lnTo>
                  <a:pt x="85" y="283"/>
                </a:lnTo>
                <a:lnTo>
                  <a:pt x="67" y="290"/>
                </a:lnTo>
                <a:lnTo>
                  <a:pt x="49" y="297"/>
                </a:lnTo>
                <a:lnTo>
                  <a:pt x="30" y="305"/>
                </a:lnTo>
                <a:lnTo>
                  <a:pt x="12" y="312"/>
                </a:lnTo>
                <a:lnTo>
                  <a:pt x="12" y="312"/>
                </a:lnTo>
                <a:close/>
                <a:moveTo>
                  <a:pt x="50" y="283"/>
                </a:moveTo>
                <a:lnTo>
                  <a:pt x="50" y="283"/>
                </a:lnTo>
                <a:lnTo>
                  <a:pt x="24" y="293"/>
                </a:lnTo>
                <a:lnTo>
                  <a:pt x="24" y="293"/>
                </a:lnTo>
                <a:lnTo>
                  <a:pt x="18" y="297"/>
                </a:lnTo>
                <a:lnTo>
                  <a:pt x="15" y="298"/>
                </a:lnTo>
                <a:lnTo>
                  <a:pt x="17" y="296"/>
                </a:lnTo>
                <a:lnTo>
                  <a:pt x="17" y="296"/>
                </a:lnTo>
                <a:lnTo>
                  <a:pt x="31" y="288"/>
                </a:lnTo>
                <a:lnTo>
                  <a:pt x="47" y="281"/>
                </a:lnTo>
                <a:lnTo>
                  <a:pt x="62" y="273"/>
                </a:lnTo>
                <a:lnTo>
                  <a:pt x="69" y="268"/>
                </a:lnTo>
                <a:lnTo>
                  <a:pt x="76" y="264"/>
                </a:lnTo>
                <a:lnTo>
                  <a:pt x="76" y="264"/>
                </a:lnTo>
                <a:lnTo>
                  <a:pt x="76" y="262"/>
                </a:lnTo>
                <a:lnTo>
                  <a:pt x="75" y="262"/>
                </a:lnTo>
                <a:lnTo>
                  <a:pt x="75" y="262"/>
                </a:lnTo>
                <a:lnTo>
                  <a:pt x="60" y="266"/>
                </a:lnTo>
                <a:lnTo>
                  <a:pt x="53" y="269"/>
                </a:lnTo>
                <a:lnTo>
                  <a:pt x="46" y="271"/>
                </a:lnTo>
                <a:lnTo>
                  <a:pt x="46" y="271"/>
                </a:lnTo>
                <a:lnTo>
                  <a:pt x="27" y="280"/>
                </a:lnTo>
                <a:lnTo>
                  <a:pt x="27" y="280"/>
                </a:lnTo>
                <a:lnTo>
                  <a:pt x="16" y="285"/>
                </a:lnTo>
                <a:lnTo>
                  <a:pt x="14" y="286"/>
                </a:lnTo>
                <a:lnTo>
                  <a:pt x="14" y="286"/>
                </a:lnTo>
                <a:lnTo>
                  <a:pt x="20" y="281"/>
                </a:lnTo>
                <a:lnTo>
                  <a:pt x="20" y="281"/>
                </a:lnTo>
                <a:lnTo>
                  <a:pt x="27" y="276"/>
                </a:lnTo>
                <a:lnTo>
                  <a:pt x="34" y="273"/>
                </a:lnTo>
                <a:lnTo>
                  <a:pt x="49" y="266"/>
                </a:lnTo>
                <a:lnTo>
                  <a:pt x="64" y="259"/>
                </a:lnTo>
                <a:lnTo>
                  <a:pt x="71" y="255"/>
                </a:lnTo>
                <a:lnTo>
                  <a:pt x="77" y="251"/>
                </a:lnTo>
                <a:lnTo>
                  <a:pt x="77" y="251"/>
                </a:lnTo>
                <a:lnTo>
                  <a:pt x="78" y="257"/>
                </a:lnTo>
                <a:lnTo>
                  <a:pt x="76" y="264"/>
                </a:lnTo>
                <a:lnTo>
                  <a:pt x="76" y="264"/>
                </a:lnTo>
                <a:lnTo>
                  <a:pt x="76" y="268"/>
                </a:lnTo>
                <a:lnTo>
                  <a:pt x="78" y="272"/>
                </a:lnTo>
                <a:lnTo>
                  <a:pt x="78" y="272"/>
                </a:lnTo>
                <a:lnTo>
                  <a:pt x="70" y="274"/>
                </a:lnTo>
                <a:lnTo>
                  <a:pt x="64" y="277"/>
                </a:lnTo>
                <a:lnTo>
                  <a:pt x="50" y="283"/>
                </a:lnTo>
                <a:lnTo>
                  <a:pt x="50" y="283"/>
                </a:lnTo>
                <a:close/>
                <a:moveTo>
                  <a:pt x="47" y="260"/>
                </a:moveTo>
                <a:lnTo>
                  <a:pt x="47" y="260"/>
                </a:lnTo>
                <a:lnTo>
                  <a:pt x="27" y="268"/>
                </a:lnTo>
                <a:lnTo>
                  <a:pt x="27" y="268"/>
                </a:lnTo>
                <a:lnTo>
                  <a:pt x="18" y="272"/>
                </a:lnTo>
                <a:lnTo>
                  <a:pt x="17" y="273"/>
                </a:lnTo>
                <a:lnTo>
                  <a:pt x="17" y="272"/>
                </a:lnTo>
                <a:lnTo>
                  <a:pt x="23" y="268"/>
                </a:lnTo>
                <a:lnTo>
                  <a:pt x="23" y="268"/>
                </a:lnTo>
                <a:lnTo>
                  <a:pt x="35" y="261"/>
                </a:lnTo>
                <a:lnTo>
                  <a:pt x="48" y="256"/>
                </a:lnTo>
                <a:lnTo>
                  <a:pt x="60" y="250"/>
                </a:lnTo>
                <a:lnTo>
                  <a:pt x="66" y="247"/>
                </a:lnTo>
                <a:lnTo>
                  <a:pt x="71" y="242"/>
                </a:lnTo>
                <a:lnTo>
                  <a:pt x="71" y="242"/>
                </a:lnTo>
                <a:lnTo>
                  <a:pt x="74" y="245"/>
                </a:lnTo>
                <a:lnTo>
                  <a:pt x="76" y="249"/>
                </a:lnTo>
                <a:lnTo>
                  <a:pt x="76" y="249"/>
                </a:lnTo>
                <a:lnTo>
                  <a:pt x="62" y="254"/>
                </a:lnTo>
                <a:lnTo>
                  <a:pt x="47" y="260"/>
                </a:lnTo>
                <a:lnTo>
                  <a:pt x="47" y="260"/>
                </a:lnTo>
                <a:close/>
                <a:moveTo>
                  <a:pt x="23" y="257"/>
                </a:moveTo>
                <a:lnTo>
                  <a:pt x="23" y="257"/>
                </a:lnTo>
                <a:lnTo>
                  <a:pt x="19" y="258"/>
                </a:lnTo>
                <a:lnTo>
                  <a:pt x="20" y="257"/>
                </a:lnTo>
                <a:lnTo>
                  <a:pt x="26" y="254"/>
                </a:lnTo>
                <a:lnTo>
                  <a:pt x="26" y="254"/>
                </a:lnTo>
                <a:lnTo>
                  <a:pt x="38" y="247"/>
                </a:lnTo>
                <a:lnTo>
                  <a:pt x="38" y="247"/>
                </a:lnTo>
                <a:lnTo>
                  <a:pt x="49" y="241"/>
                </a:lnTo>
                <a:lnTo>
                  <a:pt x="59" y="235"/>
                </a:lnTo>
                <a:lnTo>
                  <a:pt x="59" y="235"/>
                </a:lnTo>
                <a:lnTo>
                  <a:pt x="62" y="237"/>
                </a:lnTo>
                <a:lnTo>
                  <a:pt x="65" y="239"/>
                </a:lnTo>
                <a:lnTo>
                  <a:pt x="65" y="239"/>
                </a:lnTo>
                <a:lnTo>
                  <a:pt x="68" y="240"/>
                </a:lnTo>
                <a:lnTo>
                  <a:pt x="68" y="240"/>
                </a:lnTo>
                <a:lnTo>
                  <a:pt x="56" y="242"/>
                </a:lnTo>
                <a:lnTo>
                  <a:pt x="46" y="248"/>
                </a:lnTo>
                <a:lnTo>
                  <a:pt x="23" y="257"/>
                </a:lnTo>
                <a:lnTo>
                  <a:pt x="23" y="257"/>
                </a:lnTo>
                <a:close/>
                <a:moveTo>
                  <a:pt x="57" y="212"/>
                </a:moveTo>
                <a:lnTo>
                  <a:pt x="57" y="212"/>
                </a:lnTo>
                <a:lnTo>
                  <a:pt x="56" y="217"/>
                </a:lnTo>
                <a:lnTo>
                  <a:pt x="55" y="222"/>
                </a:lnTo>
                <a:lnTo>
                  <a:pt x="55" y="222"/>
                </a:lnTo>
                <a:lnTo>
                  <a:pt x="40" y="226"/>
                </a:lnTo>
                <a:lnTo>
                  <a:pt x="26" y="231"/>
                </a:lnTo>
                <a:lnTo>
                  <a:pt x="26" y="231"/>
                </a:lnTo>
                <a:lnTo>
                  <a:pt x="26" y="231"/>
                </a:lnTo>
                <a:lnTo>
                  <a:pt x="26" y="231"/>
                </a:lnTo>
                <a:lnTo>
                  <a:pt x="34" y="227"/>
                </a:lnTo>
                <a:lnTo>
                  <a:pt x="42" y="222"/>
                </a:lnTo>
                <a:lnTo>
                  <a:pt x="56" y="211"/>
                </a:lnTo>
                <a:lnTo>
                  <a:pt x="56" y="211"/>
                </a:lnTo>
                <a:lnTo>
                  <a:pt x="56" y="210"/>
                </a:lnTo>
                <a:lnTo>
                  <a:pt x="56" y="209"/>
                </a:lnTo>
                <a:lnTo>
                  <a:pt x="55" y="209"/>
                </a:lnTo>
                <a:lnTo>
                  <a:pt x="55" y="209"/>
                </a:lnTo>
                <a:lnTo>
                  <a:pt x="49" y="212"/>
                </a:lnTo>
                <a:lnTo>
                  <a:pt x="43" y="214"/>
                </a:lnTo>
                <a:lnTo>
                  <a:pt x="43" y="214"/>
                </a:lnTo>
                <a:lnTo>
                  <a:pt x="32" y="219"/>
                </a:lnTo>
                <a:lnTo>
                  <a:pt x="32" y="219"/>
                </a:lnTo>
                <a:lnTo>
                  <a:pt x="33" y="216"/>
                </a:lnTo>
                <a:lnTo>
                  <a:pt x="33" y="216"/>
                </a:lnTo>
                <a:lnTo>
                  <a:pt x="37" y="213"/>
                </a:lnTo>
                <a:lnTo>
                  <a:pt x="42" y="210"/>
                </a:lnTo>
                <a:lnTo>
                  <a:pt x="42" y="210"/>
                </a:lnTo>
                <a:lnTo>
                  <a:pt x="52" y="205"/>
                </a:lnTo>
                <a:lnTo>
                  <a:pt x="62" y="200"/>
                </a:lnTo>
                <a:lnTo>
                  <a:pt x="62" y="200"/>
                </a:lnTo>
                <a:lnTo>
                  <a:pt x="57" y="212"/>
                </a:lnTo>
                <a:lnTo>
                  <a:pt x="57" y="212"/>
                </a:lnTo>
                <a:close/>
                <a:moveTo>
                  <a:pt x="64" y="196"/>
                </a:moveTo>
                <a:lnTo>
                  <a:pt x="64" y="196"/>
                </a:lnTo>
                <a:lnTo>
                  <a:pt x="54" y="199"/>
                </a:lnTo>
                <a:lnTo>
                  <a:pt x="54" y="199"/>
                </a:lnTo>
                <a:lnTo>
                  <a:pt x="43" y="203"/>
                </a:lnTo>
                <a:lnTo>
                  <a:pt x="42" y="203"/>
                </a:lnTo>
                <a:lnTo>
                  <a:pt x="42" y="203"/>
                </a:lnTo>
                <a:lnTo>
                  <a:pt x="47" y="200"/>
                </a:lnTo>
                <a:lnTo>
                  <a:pt x="47" y="200"/>
                </a:lnTo>
                <a:lnTo>
                  <a:pt x="58" y="194"/>
                </a:lnTo>
                <a:lnTo>
                  <a:pt x="63" y="190"/>
                </a:lnTo>
                <a:lnTo>
                  <a:pt x="67" y="186"/>
                </a:lnTo>
                <a:lnTo>
                  <a:pt x="67" y="186"/>
                </a:lnTo>
                <a:lnTo>
                  <a:pt x="64" y="196"/>
                </a:lnTo>
                <a:lnTo>
                  <a:pt x="64" y="196"/>
                </a:lnTo>
                <a:close/>
                <a:moveTo>
                  <a:pt x="67" y="179"/>
                </a:moveTo>
                <a:lnTo>
                  <a:pt x="67" y="179"/>
                </a:lnTo>
                <a:lnTo>
                  <a:pt x="67" y="182"/>
                </a:lnTo>
                <a:lnTo>
                  <a:pt x="67" y="182"/>
                </a:lnTo>
                <a:lnTo>
                  <a:pt x="67" y="182"/>
                </a:lnTo>
                <a:lnTo>
                  <a:pt x="67" y="182"/>
                </a:lnTo>
                <a:lnTo>
                  <a:pt x="58" y="185"/>
                </a:lnTo>
                <a:lnTo>
                  <a:pt x="58" y="185"/>
                </a:lnTo>
                <a:lnTo>
                  <a:pt x="46" y="191"/>
                </a:lnTo>
                <a:lnTo>
                  <a:pt x="46" y="191"/>
                </a:lnTo>
                <a:lnTo>
                  <a:pt x="48" y="187"/>
                </a:lnTo>
                <a:lnTo>
                  <a:pt x="48" y="187"/>
                </a:lnTo>
                <a:lnTo>
                  <a:pt x="57" y="182"/>
                </a:lnTo>
                <a:lnTo>
                  <a:pt x="67" y="176"/>
                </a:lnTo>
                <a:lnTo>
                  <a:pt x="67" y="176"/>
                </a:lnTo>
                <a:lnTo>
                  <a:pt x="67" y="179"/>
                </a:lnTo>
                <a:lnTo>
                  <a:pt x="67" y="179"/>
                </a:lnTo>
                <a:close/>
                <a:moveTo>
                  <a:pt x="67" y="173"/>
                </a:moveTo>
                <a:lnTo>
                  <a:pt x="67" y="173"/>
                </a:lnTo>
                <a:lnTo>
                  <a:pt x="59" y="175"/>
                </a:lnTo>
                <a:lnTo>
                  <a:pt x="59" y="175"/>
                </a:lnTo>
                <a:lnTo>
                  <a:pt x="66" y="171"/>
                </a:lnTo>
                <a:lnTo>
                  <a:pt x="66" y="171"/>
                </a:lnTo>
                <a:lnTo>
                  <a:pt x="66" y="169"/>
                </a:lnTo>
                <a:lnTo>
                  <a:pt x="65" y="169"/>
                </a:lnTo>
                <a:lnTo>
                  <a:pt x="65" y="169"/>
                </a:lnTo>
                <a:lnTo>
                  <a:pt x="58" y="170"/>
                </a:lnTo>
                <a:lnTo>
                  <a:pt x="58" y="170"/>
                </a:lnTo>
                <a:lnTo>
                  <a:pt x="65" y="159"/>
                </a:lnTo>
                <a:lnTo>
                  <a:pt x="65" y="159"/>
                </a:lnTo>
                <a:lnTo>
                  <a:pt x="67" y="173"/>
                </a:lnTo>
                <a:lnTo>
                  <a:pt x="67" y="173"/>
                </a:lnTo>
                <a:close/>
                <a:moveTo>
                  <a:pt x="38" y="454"/>
                </a:moveTo>
                <a:lnTo>
                  <a:pt x="38" y="454"/>
                </a:lnTo>
                <a:lnTo>
                  <a:pt x="32" y="442"/>
                </a:lnTo>
                <a:lnTo>
                  <a:pt x="27" y="430"/>
                </a:lnTo>
                <a:lnTo>
                  <a:pt x="27" y="430"/>
                </a:lnTo>
                <a:lnTo>
                  <a:pt x="28" y="427"/>
                </a:lnTo>
                <a:lnTo>
                  <a:pt x="28" y="427"/>
                </a:lnTo>
                <a:lnTo>
                  <a:pt x="29" y="419"/>
                </a:lnTo>
                <a:lnTo>
                  <a:pt x="31" y="412"/>
                </a:lnTo>
                <a:lnTo>
                  <a:pt x="37" y="397"/>
                </a:lnTo>
                <a:lnTo>
                  <a:pt x="37" y="397"/>
                </a:lnTo>
                <a:lnTo>
                  <a:pt x="38" y="391"/>
                </a:lnTo>
                <a:lnTo>
                  <a:pt x="38" y="386"/>
                </a:lnTo>
                <a:lnTo>
                  <a:pt x="37" y="375"/>
                </a:lnTo>
                <a:lnTo>
                  <a:pt x="37" y="375"/>
                </a:lnTo>
                <a:lnTo>
                  <a:pt x="36" y="368"/>
                </a:lnTo>
                <a:lnTo>
                  <a:pt x="37" y="361"/>
                </a:lnTo>
                <a:lnTo>
                  <a:pt x="38" y="358"/>
                </a:lnTo>
                <a:lnTo>
                  <a:pt x="40" y="356"/>
                </a:lnTo>
                <a:lnTo>
                  <a:pt x="43" y="356"/>
                </a:lnTo>
                <a:lnTo>
                  <a:pt x="46" y="358"/>
                </a:lnTo>
                <a:lnTo>
                  <a:pt x="46" y="358"/>
                </a:lnTo>
                <a:lnTo>
                  <a:pt x="50" y="361"/>
                </a:lnTo>
                <a:lnTo>
                  <a:pt x="54" y="363"/>
                </a:lnTo>
                <a:lnTo>
                  <a:pt x="54" y="363"/>
                </a:lnTo>
                <a:lnTo>
                  <a:pt x="59" y="364"/>
                </a:lnTo>
                <a:lnTo>
                  <a:pt x="64" y="362"/>
                </a:lnTo>
                <a:lnTo>
                  <a:pt x="68" y="359"/>
                </a:lnTo>
                <a:lnTo>
                  <a:pt x="70" y="354"/>
                </a:lnTo>
                <a:lnTo>
                  <a:pt x="70" y="354"/>
                </a:lnTo>
                <a:lnTo>
                  <a:pt x="72" y="346"/>
                </a:lnTo>
                <a:lnTo>
                  <a:pt x="73" y="337"/>
                </a:lnTo>
                <a:lnTo>
                  <a:pt x="73" y="337"/>
                </a:lnTo>
                <a:lnTo>
                  <a:pt x="74" y="328"/>
                </a:lnTo>
                <a:lnTo>
                  <a:pt x="75" y="320"/>
                </a:lnTo>
                <a:lnTo>
                  <a:pt x="79" y="313"/>
                </a:lnTo>
                <a:lnTo>
                  <a:pt x="84" y="306"/>
                </a:lnTo>
                <a:lnTo>
                  <a:pt x="84" y="306"/>
                </a:lnTo>
                <a:lnTo>
                  <a:pt x="89" y="300"/>
                </a:lnTo>
                <a:lnTo>
                  <a:pt x="93" y="292"/>
                </a:lnTo>
                <a:lnTo>
                  <a:pt x="94" y="288"/>
                </a:lnTo>
                <a:lnTo>
                  <a:pt x="95" y="285"/>
                </a:lnTo>
                <a:lnTo>
                  <a:pt x="94" y="281"/>
                </a:lnTo>
                <a:lnTo>
                  <a:pt x="92" y="277"/>
                </a:lnTo>
                <a:lnTo>
                  <a:pt x="92" y="277"/>
                </a:lnTo>
                <a:lnTo>
                  <a:pt x="90" y="274"/>
                </a:lnTo>
                <a:lnTo>
                  <a:pt x="87" y="271"/>
                </a:lnTo>
                <a:lnTo>
                  <a:pt x="85" y="268"/>
                </a:lnTo>
                <a:lnTo>
                  <a:pt x="85" y="266"/>
                </a:lnTo>
                <a:lnTo>
                  <a:pt x="85" y="264"/>
                </a:lnTo>
                <a:lnTo>
                  <a:pt x="85" y="264"/>
                </a:lnTo>
                <a:lnTo>
                  <a:pt x="87" y="256"/>
                </a:lnTo>
                <a:lnTo>
                  <a:pt x="87" y="252"/>
                </a:lnTo>
                <a:lnTo>
                  <a:pt x="87" y="248"/>
                </a:lnTo>
                <a:lnTo>
                  <a:pt x="87" y="248"/>
                </a:lnTo>
                <a:lnTo>
                  <a:pt x="84" y="240"/>
                </a:lnTo>
                <a:lnTo>
                  <a:pt x="82" y="237"/>
                </a:lnTo>
                <a:lnTo>
                  <a:pt x="79" y="235"/>
                </a:lnTo>
                <a:lnTo>
                  <a:pt x="79" y="235"/>
                </a:lnTo>
                <a:lnTo>
                  <a:pt x="72" y="232"/>
                </a:lnTo>
                <a:lnTo>
                  <a:pt x="72" y="232"/>
                </a:lnTo>
                <a:lnTo>
                  <a:pt x="69" y="230"/>
                </a:lnTo>
                <a:lnTo>
                  <a:pt x="66" y="227"/>
                </a:lnTo>
                <a:lnTo>
                  <a:pt x="65" y="224"/>
                </a:lnTo>
                <a:lnTo>
                  <a:pt x="65" y="220"/>
                </a:lnTo>
                <a:lnTo>
                  <a:pt x="66" y="212"/>
                </a:lnTo>
                <a:lnTo>
                  <a:pt x="69" y="206"/>
                </a:lnTo>
                <a:lnTo>
                  <a:pt x="69" y="206"/>
                </a:lnTo>
                <a:lnTo>
                  <a:pt x="73" y="195"/>
                </a:lnTo>
                <a:lnTo>
                  <a:pt x="75" y="189"/>
                </a:lnTo>
                <a:lnTo>
                  <a:pt x="76" y="184"/>
                </a:lnTo>
                <a:lnTo>
                  <a:pt x="76" y="184"/>
                </a:lnTo>
                <a:lnTo>
                  <a:pt x="75" y="175"/>
                </a:lnTo>
                <a:lnTo>
                  <a:pt x="75" y="167"/>
                </a:lnTo>
                <a:lnTo>
                  <a:pt x="74" y="157"/>
                </a:lnTo>
                <a:lnTo>
                  <a:pt x="73" y="148"/>
                </a:lnTo>
                <a:lnTo>
                  <a:pt x="73" y="148"/>
                </a:lnTo>
                <a:lnTo>
                  <a:pt x="86" y="134"/>
                </a:lnTo>
                <a:lnTo>
                  <a:pt x="100" y="119"/>
                </a:lnTo>
                <a:lnTo>
                  <a:pt x="114" y="106"/>
                </a:lnTo>
                <a:lnTo>
                  <a:pt x="131" y="94"/>
                </a:lnTo>
                <a:lnTo>
                  <a:pt x="131" y="94"/>
                </a:lnTo>
                <a:lnTo>
                  <a:pt x="148" y="81"/>
                </a:lnTo>
                <a:lnTo>
                  <a:pt x="165" y="71"/>
                </a:lnTo>
                <a:lnTo>
                  <a:pt x="183" y="62"/>
                </a:lnTo>
                <a:lnTo>
                  <a:pt x="202" y="55"/>
                </a:lnTo>
                <a:lnTo>
                  <a:pt x="222" y="48"/>
                </a:lnTo>
                <a:lnTo>
                  <a:pt x="241" y="43"/>
                </a:lnTo>
                <a:lnTo>
                  <a:pt x="261" y="39"/>
                </a:lnTo>
                <a:lnTo>
                  <a:pt x="281" y="36"/>
                </a:lnTo>
                <a:lnTo>
                  <a:pt x="302" y="35"/>
                </a:lnTo>
                <a:lnTo>
                  <a:pt x="322" y="34"/>
                </a:lnTo>
                <a:lnTo>
                  <a:pt x="341" y="35"/>
                </a:lnTo>
                <a:lnTo>
                  <a:pt x="361" y="38"/>
                </a:lnTo>
                <a:lnTo>
                  <a:pt x="382" y="41"/>
                </a:lnTo>
                <a:lnTo>
                  <a:pt x="401" y="46"/>
                </a:lnTo>
                <a:lnTo>
                  <a:pt x="421" y="51"/>
                </a:lnTo>
                <a:lnTo>
                  <a:pt x="439" y="58"/>
                </a:lnTo>
                <a:lnTo>
                  <a:pt x="439" y="58"/>
                </a:lnTo>
                <a:lnTo>
                  <a:pt x="432" y="61"/>
                </a:lnTo>
                <a:lnTo>
                  <a:pt x="429" y="62"/>
                </a:lnTo>
                <a:lnTo>
                  <a:pt x="426" y="65"/>
                </a:lnTo>
                <a:lnTo>
                  <a:pt x="426" y="65"/>
                </a:lnTo>
                <a:lnTo>
                  <a:pt x="424" y="67"/>
                </a:lnTo>
                <a:lnTo>
                  <a:pt x="424" y="69"/>
                </a:lnTo>
                <a:lnTo>
                  <a:pt x="424" y="72"/>
                </a:lnTo>
                <a:lnTo>
                  <a:pt x="425" y="74"/>
                </a:lnTo>
                <a:lnTo>
                  <a:pt x="428" y="77"/>
                </a:lnTo>
                <a:lnTo>
                  <a:pt x="432" y="79"/>
                </a:lnTo>
                <a:lnTo>
                  <a:pt x="432" y="79"/>
                </a:lnTo>
                <a:lnTo>
                  <a:pt x="436" y="80"/>
                </a:lnTo>
                <a:lnTo>
                  <a:pt x="439" y="79"/>
                </a:lnTo>
                <a:lnTo>
                  <a:pt x="439" y="79"/>
                </a:lnTo>
                <a:lnTo>
                  <a:pt x="443" y="79"/>
                </a:lnTo>
                <a:lnTo>
                  <a:pt x="443" y="79"/>
                </a:lnTo>
                <a:lnTo>
                  <a:pt x="445" y="79"/>
                </a:lnTo>
                <a:lnTo>
                  <a:pt x="447" y="80"/>
                </a:lnTo>
                <a:lnTo>
                  <a:pt x="448" y="81"/>
                </a:lnTo>
                <a:lnTo>
                  <a:pt x="448" y="85"/>
                </a:lnTo>
                <a:lnTo>
                  <a:pt x="448" y="85"/>
                </a:lnTo>
                <a:lnTo>
                  <a:pt x="439" y="84"/>
                </a:lnTo>
                <a:lnTo>
                  <a:pt x="432" y="81"/>
                </a:lnTo>
                <a:lnTo>
                  <a:pt x="424" y="78"/>
                </a:lnTo>
                <a:lnTo>
                  <a:pt x="417" y="75"/>
                </a:lnTo>
                <a:lnTo>
                  <a:pt x="417" y="75"/>
                </a:lnTo>
                <a:lnTo>
                  <a:pt x="411" y="70"/>
                </a:lnTo>
                <a:lnTo>
                  <a:pt x="404" y="65"/>
                </a:lnTo>
                <a:lnTo>
                  <a:pt x="401" y="63"/>
                </a:lnTo>
                <a:lnTo>
                  <a:pt x="397" y="62"/>
                </a:lnTo>
                <a:lnTo>
                  <a:pt x="393" y="62"/>
                </a:lnTo>
                <a:lnTo>
                  <a:pt x="390" y="64"/>
                </a:lnTo>
                <a:lnTo>
                  <a:pt x="390" y="64"/>
                </a:lnTo>
                <a:lnTo>
                  <a:pt x="388" y="66"/>
                </a:lnTo>
                <a:lnTo>
                  <a:pt x="386" y="69"/>
                </a:lnTo>
                <a:lnTo>
                  <a:pt x="385" y="75"/>
                </a:lnTo>
                <a:lnTo>
                  <a:pt x="385" y="75"/>
                </a:lnTo>
                <a:lnTo>
                  <a:pt x="385" y="79"/>
                </a:lnTo>
                <a:lnTo>
                  <a:pt x="386" y="85"/>
                </a:lnTo>
                <a:lnTo>
                  <a:pt x="387" y="87"/>
                </a:lnTo>
                <a:lnTo>
                  <a:pt x="386" y="89"/>
                </a:lnTo>
                <a:lnTo>
                  <a:pt x="384" y="90"/>
                </a:lnTo>
                <a:lnTo>
                  <a:pt x="381" y="91"/>
                </a:lnTo>
                <a:lnTo>
                  <a:pt x="381" y="91"/>
                </a:lnTo>
                <a:lnTo>
                  <a:pt x="374" y="90"/>
                </a:lnTo>
                <a:lnTo>
                  <a:pt x="367" y="89"/>
                </a:lnTo>
                <a:lnTo>
                  <a:pt x="359" y="87"/>
                </a:lnTo>
                <a:lnTo>
                  <a:pt x="352" y="85"/>
                </a:lnTo>
                <a:lnTo>
                  <a:pt x="352" y="85"/>
                </a:lnTo>
                <a:lnTo>
                  <a:pt x="346" y="86"/>
                </a:lnTo>
                <a:lnTo>
                  <a:pt x="342" y="88"/>
                </a:lnTo>
                <a:lnTo>
                  <a:pt x="339" y="91"/>
                </a:lnTo>
                <a:lnTo>
                  <a:pt x="338" y="95"/>
                </a:lnTo>
                <a:lnTo>
                  <a:pt x="338" y="99"/>
                </a:lnTo>
                <a:lnTo>
                  <a:pt x="340" y="104"/>
                </a:lnTo>
                <a:lnTo>
                  <a:pt x="343" y="108"/>
                </a:lnTo>
                <a:lnTo>
                  <a:pt x="348" y="111"/>
                </a:lnTo>
                <a:lnTo>
                  <a:pt x="348" y="111"/>
                </a:lnTo>
                <a:lnTo>
                  <a:pt x="356" y="114"/>
                </a:lnTo>
                <a:lnTo>
                  <a:pt x="364" y="116"/>
                </a:lnTo>
                <a:lnTo>
                  <a:pt x="373" y="118"/>
                </a:lnTo>
                <a:lnTo>
                  <a:pt x="381" y="119"/>
                </a:lnTo>
                <a:lnTo>
                  <a:pt x="381" y="119"/>
                </a:lnTo>
                <a:lnTo>
                  <a:pt x="385" y="118"/>
                </a:lnTo>
                <a:lnTo>
                  <a:pt x="388" y="117"/>
                </a:lnTo>
                <a:lnTo>
                  <a:pt x="395" y="114"/>
                </a:lnTo>
                <a:lnTo>
                  <a:pt x="395" y="114"/>
                </a:lnTo>
                <a:lnTo>
                  <a:pt x="404" y="109"/>
                </a:lnTo>
                <a:lnTo>
                  <a:pt x="409" y="108"/>
                </a:lnTo>
                <a:lnTo>
                  <a:pt x="413" y="107"/>
                </a:lnTo>
                <a:lnTo>
                  <a:pt x="418" y="107"/>
                </a:lnTo>
                <a:lnTo>
                  <a:pt x="422" y="109"/>
                </a:lnTo>
                <a:lnTo>
                  <a:pt x="426" y="111"/>
                </a:lnTo>
                <a:lnTo>
                  <a:pt x="431" y="114"/>
                </a:lnTo>
                <a:lnTo>
                  <a:pt x="431" y="114"/>
                </a:lnTo>
                <a:lnTo>
                  <a:pt x="435" y="118"/>
                </a:lnTo>
                <a:lnTo>
                  <a:pt x="437" y="123"/>
                </a:lnTo>
                <a:lnTo>
                  <a:pt x="442" y="133"/>
                </a:lnTo>
                <a:lnTo>
                  <a:pt x="447" y="143"/>
                </a:lnTo>
                <a:lnTo>
                  <a:pt x="451" y="148"/>
                </a:lnTo>
                <a:lnTo>
                  <a:pt x="455" y="152"/>
                </a:lnTo>
                <a:lnTo>
                  <a:pt x="455" y="152"/>
                </a:lnTo>
                <a:lnTo>
                  <a:pt x="459" y="154"/>
                </a:lnTo>
                <a:lnTo>
                  <a:pt x="462" y="154"/>
                </a:lnTo>
                <a:lnTo>
                  <a:pt x="466" y="153"/>
                </a:lnTo>
                <a:lnTo>
                  <a:pt x="469" y="151"/>
                </a:lnTo>
                <a:lnTo>
                  <a:pt x="476" y="147"/>
                </a:lnTo>
                <a:lnTo>
                  <a:pt x="480" y="145"/>
                </a:lnTo>
                <a:lnTo>
                  <a:pt x="483" y="145"/>
                </a:lnTo>
                <a:lnTo>
                  <a:pt x="483" y="145"/>
                </a:lnTo>
                <a:lnTo>
                  <a:pt x="488" y="146"/>
                </a:lnTo>
                <a:lnTo>
                  <a:pt x="493" y="148"/>
                </a:lnTo>
                <a:lnTo>
                  <a:pt x="502" y="153"/>
                </a:lnTo>
                <a:lnTo>
                  <a:pt x="502" y="153"/>
                </a:lnTo>
                <a:lnTo>
                  <a:pt x="506" y="156"/>
                </a:lnTo>
                <a:lnTo>
                  <a:pt x="510" y="160"/>
                </a:lnTo>
                <a:lnTo>
                  <a:pt x="510" y="160"/>
                </a:lnTo>
                <a:lnTo>
                  <a:pt x="512" y="164"/>
                </a:lnTo>
                <a:lnTo>
                  <a:pt x="514" y="169"/>
                </a:lnTo>
                <a:lnTo>
                  <a:pt x="514" y="171"/>
                </a:lnTo>
                <a:lnTo>
                  <a:pt x="513" y="173"/>
                </a:lnTo>
                <a:lnTo>
                  <a:pt x="511" y="173"/>
                </a:lnTo>
                <a:lnTo>
                  <a:pt x="507" y="172"/>
                </a:lnTo>
                <a:lnTo>
                  <a:pt x="507" y="172"/>
                </a:lnTo>
                <a:lnTo>
                  <a:pt x="501" y="168"/>
                </a:lnTo>
                <a:lnTo>
                  <a:pt x="495" y="162"/>
                </a:lnTo>
                <a:lnTo>
                  <a:pt x="489" y="157"/>
                </a:lnTo>
                <a:lnTo>
                  <a:pt x="486" y="156"/>
                </a:lnTo>
                <a:lnTo>
                  <a:pt x="482" y="155"/>
                </a:lnTo>
                <a:lnTo>
                  <a:pt x="482" y="155"/>
                </a:lnTo>
                <a:lnTo>
                  <a:pt x="479" y="155"/>
                </a:lnTo>
                <a:lnTo>
                  <a:pt x="477" y="156"/>
                </a:lnTo>
                <a:lnTo>
                  <a:pt x="475" y="157"/>
                </a:lnTo>
                <a:lnTo>
                  <a:pt x="473" y="158"/>
                </a:lnTo>
                <a:lnTo>
                  <a:pt x="471" y="164"/>
                </a:lnTo>
                <a:lnTo>
                  <a:pt x="470" y="169"/>
                </a:lnTo>
                <a:lnTo>
                  <a:pt x="470" y="169"/>
                </a:lnTo>
                <a:lnTo>
                  <a:pt x="471" y="173"/>
                </a:lnTo>
                <a:lnTo>
                  <a:pt x="473" y="176"/>
                </a:lnTo>
                <a:lnTo>
                  <a:pt x="475" y="179"/>
                </a:lnTo>
                <a:lnTo>
                  <a:pt x="478" y="181"/>
                </a:lnTo>
                <a:lnTo>
                  <a:pt x="485" y="185"/>
                </a:lnTo>
                <a:lnTo>
                  <a:pt x="491" y="188"/>
                </a:lnTo>
                <a:lnTo>
                  <a:pt x="491" y="188"/>
                </a:lnTo>
                <a:lnTo>
                  <a:pt x="494" y="189"/>
                </a:lnTo>
                <a:lnTo>
                  <a:pt x="494" y="189"/>
                </a:lnTo>
                <a:lnTo>
                  <a:pt x="497" y="191"/>
                </a:lnTo>
                <a:lnTo>
                  <a:pt x="498" y="193"/>
                </a:lnTo>
                <a:lnTo>
                  <a:pt x="498" y="195"/>
                </a:lnTo>
                <a:lnTo>
                  <a:pt x="496" y="198"/>
                </a:lnTo>
                <a:lnTo>
                  <a:pt x="491" y="203"/>
                </a:lnTo>
                <a:lnTo>
                  <a:pt x="491" y="203"/>
                </a:lnTo>
                <a:lnTo>
                  <a:pt x="491" y="203"/>
                </a:lnTo>
                <a:lnTo>
                  <a:pt x="491" y="203"/>
                </a:lnTo>
                <a:lnTo>
                  <a:pt x="467" y="192"/>
                </a:lnTo>
                <a:lnTo>
                  <a:pt x="443" y="181"/>
                </a:lnTo>
                <a:lnTo>
                  <a:pt x="443" y="181"/>
                </a:lnTo>
                <a:lnTo>
                  <a:pt x="431" y="174"/>
                </a:lnTo>
                <a:lnTo>
                  <a:pt x="420" y="166"/>
                </a:lnTo>
                <a:lnTo>
                  <a:pt x="410" y="155"/>
                </a:lnTo>
                <a:lnTo>
                  <a:pt x="400" y="144"/>
                </a:lnTo>
                <a:lnTo>
                  <a:pt x="400" y="144"/>
                </a:lnTo>
                <a:lnTo>
                  <a:pt x="393" y="137"/>
                </a:lnTo>
                <a:lnTo>
                  <a:pt x="386" y="130"/>
                </a:lnTo>
                <a:lnTo>
                  <a:pt x="378" y="124"/>
                </a:lnTo>
                <a:lnTo>
                  <a:pt x="370" y="120"/>
                </a:lnTo>
                <a:lnTo>
                  <a:pt x="370" y="120"/>
                </a:lnTo>
                <a:lnTo>
                  <a:pt x="358" y="117"/>
                </a:lnTo>
                <a:lnTo>
                  <a:pt x="347" y="117"/>
                </a:lnTo>
                <a:lnTo>
                  <a:pt x="336" y="118"/>
                </a:lnTo>
                <a:lnTo>
                  <a:pt x="325" y="120"/>
                </a:lnTo>
                <a:lnTo>
                  <a:pt x="325" y="120"/>
                </a:lnTo>
                <a:lnTo>
                  <a:pt x="316" y="122"/>
                </a:lnTo>
                <a:lnTo>
                  <a:pt x="306" y="126"/>
                </a:lnTo>
                <a:lnTo>
                  <a:pt x="296" y="130"/>
                </a:lnTo>
                <a:lnTo>
                  <a:pt x="285" y="136"/>
                </a:lnTo>
                <a:lnTo>
                  <a:pt x="274" y="142"/>
                </a:lnTo>
                <a:lnTo>
                  <a:pt x="264" y="149"/>
                </a:lnTo>
                <a:lnTo>
                  <a:pt x="254" y="157"/>
                </a:lnTo>
                <a:lnTo>
                  <a:pt x="245" y="166"/>
                </a:lnTo>
                <a:lnTo>
                  <a:pt x="237" y="175"/>
                </a:lnTo>
                <a:lnTo>
                  <a:pt x="230" y="185"/>
                </a:lnTo>
                <a:lnTo>
                  <a:pt x="224" y="194"/>
                </a:lnTo>
                <a:lnTo>
                  <a:pt x="220" y="205"/>
                </a:lnTo>
                <a:lnTo>
                  <a:pt x="218" y="215"/>
                </a:lnTo>
                <a:lnTo>
                  <a:pt x="217" y="226"/>
                </a:lnTo>
                <a:lnTo>
                  <a:pt x="219" y="236"/>
                </a:lnTo>
                <a:lnTo>
                  <a:pt x="223" y="248"/>
                </a:lnTo>
                <a:lnTo>
                  <a:pt x="223" y="248"/>
                </a:lnTo>
                <a:lnTo>
                  <a:pt x="226" y="253"/>
                </a:lnTo>
                <a:lnTo>
                  <a:pt x="229" y="258"/>
                </a:lnTo>
                <a:lnTo>
                  <a:pt x="234" y="261"/>
                </a:lnTo>
                <a:lnTo>
                  <a:pt x="238" y="264"/>
                </a:lnTo>
                <a:lnTo>
                  <a:pt x="249" y="269"/>
                </a:lnTo>
                <a:lnTo>
                  <a:pt x="260" y="272"/>
                </a:lnTo>
                <a:lnTo>
                  <a:pt x="285" y="277"/>
                </a:lnTo>
                <a:lnTo>
                  <a:pt x="296" y="280"/>
                </a:lnTo>
                <a:lnTo>
                  <a:pt x="306" y="284"/>
                </a:lnTo>
                <a:lnTo>
                  <a:pt x="306" y="284"/>
                </a:lnTo>
                <a:lnTo>
                  <a:pt x="312" y="289"/>
                </a:lnTo>
                <a:lnTo>
                  <a:pt x="316" y="294"/>
                </a:lnTo>
                <a:lnTo>
                  <a:pt x="318" y="301"/>
                </a:lnTo>
                <a:lnTo>
                  <a:pt x="318" y="307"/>
                </a:lnTo>
                <a:lnTo>
                  <a:pt x="317" y="314"/>
                </a:lnTo>
                <a:lnTo>
                  <a:pt x="315" y="321"/>
                </a:lnTo>
                <a:lnTo>
                  <a:pt x="310" y="335"/>
                </a:lnTo>
                <a:lnTo>
                  <a:pt x="310" y="335"/>
                </a:lnTo>
                <a:lnTo>
                  <a:pt x="307" y="345"/>
                </a:lnTo>
                <a:lnTo>
                  <a:pt x="304" y="355"/>
                </a:lnTo>
                <a:lnTo>
                  <a:pt x="304" y="355"/>
                </a:lnTo>
                <a:lnTo>
                  <a:pt x="304" y="362"/>
                </a:lnTo>
                <a:lnTo>
                  <a:pt x="304" y="369"/>
                </a:lnTo>
                <a:lnTo>
                  <a:pt x="306" y="384"/>
                </a:lnTo>
                <a:lnTo>
                  <a:pt x="306" y="384"/>
                </a:lnTo>
                <a:lnTo>
                  <a:pt x="306" y="389"/>
                </a:lnTo>
                <a:lnTo>
                  <a:pt x="305" y="394"/>
                </a:lnTo>
                <a:lnTo>
                  <a:pt x="301" y="404"/>
                </a:lnTo>
                <a:lnTo>
                  <a:pt x="296" y="416"/>
                </a:lnTo>
                <a:lnTo>
                  <a:pt x="291" y="425"/>
                </a:lnTo>
                <a:lnTo>
                  <a:pt x="291" y="425"/>
                </a:lnTo>
                <a:lnTo>
                  <a:pt x="286" y="440"/>
                </a:lnTo>
                <a:lnTo>
                  <a:pt x="281" y="456"/>
                </a:lnTo>
                <a:lnTo>
                  <a:pt x="281" y="456"/>
                </a:lnTo>
                <a:lnTo>
                  <a:pt x="278" y="470"/>
                </a:lnTo>
                <a:lnTo>
                  <a:pt x="277" y="485"/>
                </a:lnTo>
                <a:lnTo>
                  <a:pt x="277" y="493"/>
                </a:lnTo>
                <a:lnTo>
                  <a:pt x="278" y="500"/>
                </a:lnTo>
                <a:lnTo>
                  <a:pt x="279" y="508"/>
                </a:lnTo>
                <a:lnTo>
                  <a:pt x="282" y="514"/>
                </a:lnTo>
                <a:lnTo>
                  <a:pt x="282" y="514"/>
                </a:lnTo>
                <a:lnTo>
                  <a:pt x="286" y="520"/>
                </a:lnTo>
                <a:lnTo>
                  <a:pt x="289" y="525"/>
                </a:lnTo>
                <a:lnTo>
                  <a:pt x="294" y="528"/>
                </a:lnTo>
                <a:lnTo>
                  <a:pt x="299" y="531"/>
                </a:lnTo>
                <a:lnTo>
                  <a:pt x="304" y="532"/>
                </a:lnTo>
                <a:lnTo>
                  <a:pt x="310" y="533"/>
                </a:lnTo>
                <a:lnTo>
                  <a:pt x="316" y="533"/>
                </a:lnTo>
                <a:lnTo>
                  <a:pt x="322" y="532"/>
                </a:lnTo>
                <a:lnTo>
                  <a:pt x="322" y="532"/>
                </a:lnTo>
                <a:lnTo>
                  <a:pt x="334" y="529"/>
                </a:lnTo>
                <a:lnTo>
                  <a:pt x="344" y="524"/>
                </a:lnTo>
                <a:lnTo>
                  <a:pt x="354" y="518"/>
                </a:lnTo>
                <a:lnTo>
                  <a:pt x="364" y="512"/>
                </a:lnTo>
                <a:lnTo>
                  <a:pt x="364" y="512"/>
                </a:lnTo>
                <a:lnTo>
                  <a:pt x="378" y="503"/>
                </a:lnTo>
                <a:lnTo>
                  <a:pt x="392" y="495"/>
                </a:lnTo>
                <a:lnTo>
                  <a:pt x="406" y="488"/>
                </a:lnTo>
                <a:lnTo>
                  <a:pt x="420" y="480"/>
                </a:lnTo>
                <a:lnTo>
                  <a:pt x="420" y="480"/>
                </a:lnTo>
                <a:lnTo>
                  <a:pt x="430" y="475"/>
                </a:lnTo>
                <a:lnTo>
                  <a:pt x="439" y="470"/>
                </a:lnTo>
                <a:lnTo>
                  <a:pt x="448" y="463"/>
                </a:lnTo>
                <a:lnTo>
                  <a:pt x="455" y="455"/>
                </a:lnTo>
                <a:lnTo>
                  <a:pt x="455" y="455"/>
                </a:lnTo>
                <a:lnTo>
                  <a:pt x="457" y="449"/>
                </a:lnTo>
                <a:lnTo>
                  <a:pt x="459" y="443"/>
                </a:lnTo>
                <a:lnTo>
                  <a:pt x="460" y="431"/>
                </a:lnTo>
                <a:lnTo>
                  <a:pt x="461" y="426"/>
                </a:lnTo>
                <a:lnTo>
                  <a:pt x="462" y="420"/>
                </a:lnTo>
                <a:lnTo>
                  <a:pt x="465" y="415"/>
                </a:lnTo>
                <a:lnTo>
                  <a:pt x="470" y="410"/>
                </a:lnTo>
                <a:lnTo>
                  <a:pt x="470" y="410"/>
                </a:lnTo>
                <a:lnTo>
                  <a:pt x="477" y="405"/>
                </a:lnTo>
                <a:lnTo>
                  <a:pt x="484" y="401"/>
                </a:lnTo>
                <a:lnTo>
                  <a:pt x="500" y="395"/>
                </a:lnTo>
                <a:lnTo>
                  <a:pt x="507" y="391"/>
                </a:lnTo>
                <a:lnTo>
                  <a:pt x="514" y="387"/>
                </a:lnTo>
                <a:lnTo>
                  <a:pt x="520" y="381"/>
                </a:lnTo>
                <a:lnTo>
                  <a:pt x="525" y="374"/>
                </a:lnTo>
                <a:lnTo>
                  <a:pt x="525" y="374"/>
                </a:lnTo>
                <a:lnTo>
                  <a:pt x="528" y="367"/>
                </a:lnTo>
                <a:lnTo>
                  <a:pt x="528" y="360"/>
                </a:lnTo>
                <a:lnTo>
                  <a:pt x="526" y="352"/>
                </a:lnTo>
                <a:lnTo>
                  <a:pt x="523" y="346"/>
                </a:lnTo>
                <a:lnTo>
                  <a:pt x="523" y="346"/>
                </a:lnTo>
                <a:lnTo>
                  <a:pt x="519" y="340"/>
                </a:lnTo>
                <a:lnTo>
                  <a:pt x="515" y="335"/>
                </a:lnTo>
                <a:lnTo>
                  <a:pt x="511" y="329"/>
                </a:lnTo>
                <a:lnTo>
                  <a:pt x="508" y="322"/>
                </a:lnTo>
                <a:lnTo>
                  <a:pt x="508" y="322"/>
                </a:lnTo>
                <a:lnTo>
                  <a:pt x="506" y="315"/>
                </a:lnTo>
                <a:lnTo>
                  <a:pt x="506" y="307"/>
                </a:lnTo>
                <a:lnTo>
                  <a:pt x="506" y="299"/>
                </a:lnTo>
                <a:lnTo>
                  <a:pt x="505" y="291"/>
                </a:lnTo>
                <a:lnTo>
                  <a:pt x="505" y="291"/>
                </a:lnTo>
                <a:lnTo>
                  <a:pt x="504" y="286"/>
                </a:lnTo>
                <a:lnTo>
                  <a:pt x="502" y="281"/>
                </a:lnTo>
                <a:lnTo>
                  <a:pt x="498" y="271"/>
                </a:lnTo>
                <a:lnTo>
                  <a:pt x="498" y="271"/>
                </a:lnTo>
                <a:lnTo>
                  <a:pt x="492" y="258"/>
                </a:lnTo>
                <a:lnTo>
                  <a:pt x="492" y="258"/>
                </a:lnTo>
                <a:lnTo>
                  <a:pt x="491" y="254"/>
                </a:lnTo>
                <a:lnTo>
                  <a:pt x="491" y="254"/>
                </a:lnTo>
                <a:lnTo>
                  <a:pt x="490" y="250"/>
                </a:lnTo>
                <a:lnTo>
                  <a:pt x="490" y="248"/>
                </a:lnTo>
                <a:lnTo>
                  <a:pt x="491" y="247"/>
                </a:lnTo>
                <a:lnTo>
                  <a:pt x="495" y="245"/>
                </a:lnTo>
                <a:lnTo>
                  <a:pt x="500" y="243"/>
                </a:lnTo>
                <a:lnTo>
                  <a:pt x="500" y="243"/>
                </a:lnTo>
                <a:lnTo>
                  <a:pt x="503" y="250"/>
                </a:lnTo>
                <a:lnTo>
                  <a:pt x="505" y="256"/>
                </a:lnTo>
                <a:lnTo>
                  <a:pt x="506" y="262"/>
                </a:lnTo>
                <a:lnTo>
                  <a:pt x="507" y="269"/>
                </a:lnTo>
                <a:lnTo>
                  <a:pt x="508" y="283"/>
                </a:lnTo>
                <a:lnTo>
                  <a:pt x="508" y="296"/>
                </a:lnTo>
                <a:lnTo>
                  <a:pt x="508" y="296"/>
                </a:lnTo>
                <a:lnTo>
                  <a:pt x="508" y="303"/>
                </a:lnTo>
                <a:lnTo>
                  <a:pt x="508" y="310"/>
                </a:lnTo>
                <a:lnTo>
                  <a:pt x="510" y="317"/>
                </a:lnTo>
                <a:lnTo>
                  <a:pt x="514" y="323"/>
                </a:lnTo>
                <a:lnTo>
                  <a:pt x="514" y="323"/>
                </a:lnTo>
                <a:lnTo>
                  <a:pt x="517" y="327"/>
                </a:lnTo>
                <a:lnTo>
                  <a:pt x="521" y="329"/>
                </a:lnTo>
                <a:lnTo>
                  <a:pt x="525" y="330"/>
                </a:lnTo>
                <a:lnTo>
                  <a:pt x="530" y="330"/>
                </a:lnTo>
                <a:lnTo>
                  <a:pt x="539" y="330"/>
                </a:lnTo>
                <a:lnTo>
                  <a:pt x="547" y="329"/>
                </a:lnTo>
                <a:lnTo>
                  <a:pt x="547" y="329"/>
                </a:lnTo>
                <a:lnTo>
                  <a:pt x="554" y="327"/>
                </a:lnTo>
                <a:lnTo>
                  <a:pt x="563" y="323"/>
                </a:lnTo>
                <a:lnTo>
                  <a:pt x="566" y="321"/>
                </a:lnTo>
                <a:lnTo>
                  <a:pt x="570" y="318"/>
                </a:lnTo>
                <a:lnTo>
                  <a:pt x="572" y="315"/>
                </a:lnTo>
                <a:lnTo>
                  <a:pt x="574" y="311"/>
                </a:lnTo>
                <a:lnTo>
                  <a:pt x="574" y="311"/>
                </a:lnTo>
                <a:lnTo>
                  <a:pt x="575" y="306"/>
                </a:lnTo>
                <a:lnTo>
                  <a:pt x="575" y="301"/>
                </a:lnTo>
                <a:lnTo>
                  <a:pt x="573" y="297"/>
                </a:lnTo>
                <a:lnTo>
                  <a:pt x="572" y="292"/>
                </a:lnTo>
                <a:lnTo>
                  <a:pt x="567" y="283"/>
                </a:lnTo>
                <a:lnTo>
                  <a:pt x="561" y="275"/>
                </a:lnTo>
                <a:lnTo>
                  <a:pt x="561" y="275"/>
                </a:lnTo>
                <a:lnTo>
                  <a:pt x="553" y="264"/>
                </a:lnTo>
                <a:lnTo>
                  <a:pt x="553" y="264"/>
                </a:lnTo>
                <a:lnTo>
                  <a:pt x="550" y="258"/>
                </a:lnTo>
                <a:lnTo>
                  <a:pt x="550" y="258"/>
                </a:lnTo>
                <a:lnTo>
                  <a:pt x="549" y="256"/>
                </a:lnTo>
                <a:lnTo>
                  <a:pt x="547" y="250"/>
                </a:lnTo>
                <a:lnTo>
                  <a:pt x="546" y="247"/>
                </a:lnTo>
                <a:lnTo>
                  <a:pt x="547" y="243"/>
                </a:lnTo>
                <a:lnTo>
                  <a:pt x="548" y="242"/>
                </a:lnTo>
                <a:lnTo>
                  <a:pt x="551" y="243"/>
                </a:lnTo>
                <a:lnTo>
                  <a:pt x="551" y="243"/>
                </a:lnTo>
                <a:lnTo>
                  <a:pt x="556" y="247"/>
                </a:lnTo>
                <a:lnTo>
                  <a:pt x="560" y="251"/>
                </a:lnTo>
                <a:lnTo>
                  <a:pt x="563" y="256"/>
                </a:lnTo>
                <a:lnTo>
                  <a:pt x="566" y="261"/>
                </a:lnTo>
                <a:lnTo>
                  <a:pt x="577" y="282"/>
                </a:lnTo>
                <a:lnTo>
                  <a:pt x="577" y="282"/>
                </a:lnTo>
                <a:lnTo>
                  <a:pt x="582" y="290"/>
                </a:lnTo>
                <a:lnTo>
                  <a:pt x="587" y="297"/>
                </a:lnTo>
                <a:lnTo>
                  <a:pt x="594" y="304"/>
                </a:lnTo>
                <a:lnTo>
                  <a:pt x="601" y="310"/>
                </a:lnTo>
                <a:lnTo>
                  <a:pt x="601" y="310"/>
                </a:lnTo>
                <a:lnTo>
                  <a:pt x="605" y="315"/>
                </a:lnTo>
                <a:lnTo>
                  <a:pt x="610" y="320"/>
                </a:lnTo>
                <a:lnTo>
                  <a:pt x="614" y="326"/>
                </a:lnTo>
                <a:lnTo>
                  <a:pt x="617" y="332"/>
                </a:lnTo>
                <a:lnTo>
                  <a:pt x="621" y="344"/>
                </a:lnTo>
                <a:lnTo>
                  <a:pt x="624" y="357"/>
                </a:lnTo>
                <a:lnTo>
                  <a:pt x="624" y="357"/>
                </a:lnTo>
                <a:lnTo>
                  <a:pt x="624" y="358"/>
                </a:lnTo>
                <a:lnTo>
                  <a:pt x="624" y="358"/>
                </a:lnTo>
                <a:lnTo>
                  <a:pt x="621" y="381"/>
                </a:lnTo>
                <a:lnTo>
                  <a:pt x="615" y="404"/>
                </a:lnTo>
                <a:lnTo>
                  <a:pt x="607" y="427"/>
                </a:lnTo>
                <a:lnTo>
                  <a:pt x="598" y="448"/>
                </a:lnTo>
                <a:lnTo>
                  <a:pt x="587" y="468"/>
                </a:lnTo>
                <a:lnTo>
                  <a:pt x="575" y="488"/>
                </a:lnTo>
                <a:lnTo>
                  <a:pt x="562" y="506"/>
                </a:lnTo>
                <a:lnTo>
                  <a:pt x="547" y="524"/>
                </a:lnTo>
                <a:lnTo>
                  <a:pt x="531" y="540"/>
                </a:lnTo>
                <a:lnTo>
                  <a:pt x="512" y="554"/>
                </a:lnTo>
                <a:lnTo>
                  <a:pt x="494" y="569"/>
                </a:lnTo>
                <a:lnTo>
                  <a:pt x="474" y="581"/>
                </a:lnTo>
                <a:lnTo>
                  <a:pt x="454" y="592"/>
                </a:lnTo>
                <a:lnTo>
                  <a:pt x="431" y="601"/>
                </a:lnTo>
                <a:lnTo>
                  <a:pt x="409" y="609"/>
                </a:lnTo>
                <a:lnTo>
                  <a:pt x="386" y="615"/>
                </a:lnTo>
                <a:lnTo>
                  <a:pt x="386" y="615"/>
                </a:lnTo>
                <a:lnTo>
                  <a:pt x="360" y="619"/>
                </a:lnTo>
                <a:lnTo>
                  <a:pt x="334" y="622"/>
                </a:lnTo>
                <a:lnTo>
                  <a:pt x="309" y="622"/>
                </a:lnTo>
                <a:lnTo>
                  <a:pt x="282" y="620"/>
                </a:lnTo>
                <a:lnTo>
                  <a:pt x="257" y="616"/>
                </a:lnTo>
                <a:lnTo>
                  <a:pt x="233" y="611"/>
                </a:lnTo>
                <a:lnTo>
                  <a:pt x="209" y="603"/>
                </a:lnTo>
                <a:lnTo>
                  <a:pt x="184" y="593"/>
                </a:lnTo>
                <a:lnTo>
                  <a:pt x="162" y="582"/>
                </a:lnTo>
                <a:lnTo>
                  <a:pt x="140" y="569"/>
                </a:lnTo>
                <a:lnTo>
                  <a:pt x="119" y="553"/>
                </a:lnTo>
                <a:lnTo>
                  <a:pt x="100" y="537"/>
                </a:lnTo>
                <a:lnTo>
                  <a:pt x="82" y="518"/>
                </a:lnTo>
                <a:lnTo>
                  <a:pt x="66" y="499"/>
                </a:lnTo>
                <a:lnTo>
                  <a:pt x="51" y="477"/>
                </a:lnTo>
                <a:lnTo>
                  <a:pt x="38" y="454"/>
                </a:lnTo>
                <a:lnTo>
                  <a:pt x="38" y="454"/>
                </a:lnTo>
                <a:close/>
                <a:moveTo>
                  <a:pt x="166" y="653"/>
                </a:moveTo>
                <a:lnTo>
                  <a:pt x="166" y="653"/>
                </a:lnTo>
                <a:lnTo>
                  <a:pt x="165" y="650"/>
                </a:lnTo>
                <a:lnTo>
                  <a:pt x="166" y="646"/>
                </a:lnTo>
                <a:lnTo>
                  <a:pt x="167" y="642"/>
                </a:lnTo>
                <a:lnTo>
                  <a:pt x="169" y="638"/>
                </a:lnTo>
                <a:lnTo>
                  <a:pt x="174" y="630"/>
                </a:lnTo>
                <a:lnTo>
                  <a:pt x="178" y="624"/>
                </a:lnTo>
                <a:lnTo>
                  <a:pt x="178" y="624"/>
                </a:lnTo>
                <a:lnTo>
                  <a:pt x="184" y="615"/>
                </a:lnTo>
                <a:lnTo>
                  <a:pt x="187" y="610"/>
                </a:lnTo>
                <a:lnTo>
                  <a:pt x="190" y="605"/>
                </a:lnTo>
                <a:lnTo>
                  <a:pt x="190" y="605"/>
                </a:lnTo>
                <a:lnTo>
                  <a:pt x="201" y="610"/>
                </a:lnTo>
                <a:lnTo>
                  <a:pt x="201" y="610"/>
                </a:lnTo>
                <a:lnTo>
                  <a:pt x="194" y="624"/>
                </a:lnTo>
                <a:lnTo>
                  <a:pt x="190" y="633"/>
                </a:lnTo>
                <a:lnTo>
                  <a:pt x="185" y="642"/>
                </a:lnTo>
                <a:lnTo>
                  <a:pt x="180" y="650"/>
                </a:lnTo>
                <a:lnTo>
                  <a:pt x="175" y="655"/>
                </a:lnTo>
                <a:lnTo>
                  <a:pt x="173" y="656"/>
                </a:lnTo>
                <a:lnTo>
                  <a:pt x="170" y="656"/>
                </a:lnTo>
                <a:lnTo>
                  <a:pt x="168" y="655"/>
                </a:lnTo>
                <a:lnTo>
                  <a:pt x="166" y="653"/>
                </a:lnTo>
                <a:lnTo>
                  <a:pt x="166" y="653"/>
                </a:lnTo>
                <a:close/>
                <a:moveTo>
                  <a:pt x="306" y="662"/>
                </a:moveTo>
                <a:lnTo>
                  <a:pt x="306" y="662"/>
                </a:lnTo>
                <a:lnTo>
                  <a:pt x="329" y="662"/>
                </a:lnTo>
                <a:lnTo>
                  <a:pt x="329" y="662"/>
                </a:lnTo>
                <a:lnTo>
                  <a:pt x="315" y="665"/>
                </a:lnTo>
                <a:lnTo>
                  <a:pt x="300" y="668"/>
                </a:lnTo>
                <a:lnTo>
                  <a:pt x="300" y="668"/>
                </a:lnTo>
                <a:lnTo>
                  <a:pt x="302" y="662"/>
                </a:lnTo>
                <a:lnTo>
                  <a:pt x="302" y="662"/>
                </a:lnTo>
                <a:lnTo>
                  <a:pt x="306" y="662"/>
                </a:lnTo>
                <a:lnTo>
                  <a:pt x="306" y="662"/>
                </a:lnTo>
                <a:close/>
                <a:moveTo>
                  <a:pt x="339" y="679"/>
                </a:moveTo>
                <a:lnTo>
                  <a:pt x="339" y="679"/>
                </a:lnTo>
                <a:lnTo>
                  <a:pt x="341" y="685"/>
                </a:lnTo>
                <a:lnTo>
                  <a:pt x="341" y="685"/>
                </a:lnTo>
                <a:lnTo>
                  <a:pt x="317" y="693"/>
                </a:lnTo>
                <a:lnTo>
                  <a:pt x="305" y="697"/>
                </a:lnTo>
                <a:lnTo>
                  <a:pt x="293" y="700"/>
                </a:lnTo>
                <a:lnTo>
                  <a:pt x="293" y="700"/>
                </a:lnTo>
                <a:lnTo>
                  <a:pt x="291" y="701"/>
                </a:lnTo>
                <a:lnTo>
                  <a:pt x="291" y="701"/>
                </a:lnTo>
                <a:lnTo>
                  <a:pt x="294" y="700"/>
                </a:lnTo>
                <a:lnTo>
                  <a:pt x="294" y="700"/>
                </a:lnTo>
                <a:lnTo>
                  <a:pt x="307" y="693"/>
                </a:lnTo>
                <a:lnTo>
                  <a:pt x="307" y="693"/>
                </a:lnTo>
                <a:lnTo>
                  <a:pt x="322" y="686"/>
                </a:lnTo>
                <a:lnTo>
                  <a:pt x="338" y="680"/>
                </a:lnTo>
                <a:lnTo>
                  <a:pt x="338" y="680"/>
                </a:lnTo>
                <a:lnTo>
                  <a:pt x="339" y="679"/>
                </a:lnTo>
                <a:lnTo>
                  <a:pt x="339" y="679"/>
                </a:lnTo>
                <a:close/>
                <a:moveTo>
                  <a:pt x="344" y="698"/>
                </a:moveTo>
                <a:lnTo>
                  <a:pt x="344" y="698"/>
                </a:lnTo>
                <a:lnTo>
                  <a:pt x="344" y="698"/>
                </a:lnTo>
                <a:lnTo>
                  <a:pt x="344" y="698"/>
                </a:lnTo>
                <a:lnTo>
                  <a:pt x="316" y="706"/>
                </a:lnTo>
                <a:lnTo>
                  <a:pt x="302" y="709"/>
                </a:lnTo>
                <a:lnTo>
                  <a:pt x="287" y="711"/>
                </a:lnTo>
                <a:lnTo>
                  <a:pt x="287" y="711"/>
                </a:lnTo>
                <a:lnTo>
                  <a:pt x="287" y="711"/>
                </a:lnTo>
                <a:lnTo>
                  <a:pt x="287" y="711"/>
                </a:lnTo>
                <a:lnTo>
                  <a:pt x="294" y="709"/>
                </a:lnTo>
                <a:lnTo>
                  <a:pt x="300" y="706"/>
                </a:lnTo>
                <a:lnTo>
                  <a:pt x="313" y="700"/>
                </a:lnTo>
                <a:lnTo>
                  <a:pt x="313" y="700"/>
                </a:lnTo>
                <a:lnTo>
                  <a:pt x="327" y="694"/>
                </a:lnTo>
                <a:lnTo>
                  <a:pt x="342" y="687"/>
                </a:lnTo>
                <a:lnTo>
                  <a:pt x="342" y="687"/>
                </a:lnTo>
                <a:lnTo>
                  <a:pt x="344" y="698"/>
                </a:lnTo>
                <a:lnTo>
                  <a:pt x="344" y="698"/>
                </a:lnTo>
                <a:close/>
                <a:moveTo>
                  <a:pt x="388" y="743"/>
                </a:moveTo>
                <a:lnTo>
                  <a:pt x="388" y="743"/>
                </a:lnTo>
                <a:lnTo>
                  <a:pt x="354" y="755"/>
                </a:lnTo>
                <a:lnTo>
                  <a:pt x="354" y="755"/>
                </a:lnTo>
                <a:lnTo>
                  <a:pt x="332" y="760"/>
                </a:lnTo>
                <a:lnTo>
                  <a:pt x="332" y="760"/>
                </a:lnTo>
                <a:lnTo>
                  <a:pt x="317" y="763"/>
                </a:lnTo>
                <a:lnTo>
                  <a:pt x="302" y="768"/>
                </a:lnTo>
                <a:lnTo>
                  <a:pt x="272" y="777"/>
                </a:lnTo>
                <a:lnTo>
                  <a:pt x="272" y="777"/>
                </a:lnTo>
                <a:lnTo>
                  <a:pt x="212" y="797"/>
                </a:lnTo>
                <a:lnTo>
                  <a:pt x="180" y="806"/>
                </a:lnTo>
                <a:lnTo>
                  <a:pt x="150" y="815"/>
                </a:lnTo>
                <a:lnTo>
                  <a:pt x="150" y="815"/>
                </a:lnTo>
                <a:lnTo>
                  <a:pt x="162" y="810"/>
                </a:lnTo>
                <a:lnTo>
                  <a:pt x="175" y="805"/>
                </a:lnTo>
                <a:lnTo>
                  <a:pt x="202" y="796"/>
                </a:lnTo>
                <a:lnTo>
                  <a:pt x="202" y="796"/>
                </a:lnTo>
                <a:lnTo>
                  <a:pt x="231" y="785"/>
                </a:lnTo>
                <a:lnTo>
                  <a:pt x="258" y="775"/>
                </a:lnTo>
                <a:lnTo>
                  <a:pt x="258" y="775"/>
                </a:lnTo>
                <a:lnTo>
                  <a:pt x="309" y="759"/>
                </a:lnTo>
                <a:lnTo>
                  <a:pt x="334" y="749"/>
                </a:lnTo>
                <a:lnTo>
                  <a:pt x="346" y="744"/>
                </a:lnTo>
                <a:lnTo>
                  <a:pt x="357" y="737"/>
                </a:lnTo>
                <a:lnTo>
                  <a:pt x="357" y="737"/>
                </a:lnTo>
                <a:lnTo>
                  <a:pt x="388" y="743"/>
                </a:lnTo>
                <a:lnTo>
                  <a:pt x="388" y="743"/>
                </a:lnTo>
                <a:close/>
                <a:moveTo>
                  <a:pt x="415" y="749"/>
                </a:moveTo>
                <a:lnTo>
                  <a:pt x="415" y="749"/>
                </a:lnTo>
                <a:lnTo>
                  <a:pt x="387" y="756"/>
                </a:lnTo>
                <a:lnTo>
                  <a:pt x="359" y="763"/>
                </a:lnTo>
                <a:lnTo>
                  <a:pt x="331" y="772"/>
                </a:lnTo>
                <a:lnTo>
                  <a:pt x="304" y="781"/>
                </a:lnTo>
                <a:lnTo>
                  <a:pt x="304" y="781"/>
                </a:lnTo>
                <a:lnTo>
                  <a:pt x="245" y="800"/>
                </a:lnTo>
                <a:lnTo>
                  <a:pt x="216" y="809"/>
                </a:lnTo>
                <a:lnTo>
                  <a:pt x="201" y="814"/>
                </a:lnTo>
                <a:lnTo>
                  <a:pt x="186" y="817"/>
                </a:lnTo>
                <a:lnTo>
                  <a:pt x="186" y="817"/>
                </a:lnTo>
                <a:lnTo>
                  <a:pt x="181" y="817"/>
                </a:lnTo>
                <a:lnTo>
                  <a:pt x="176" y="819"/>
                </a:lnTo>
                <a:lnTo>
                  <a:pt x="176" y="819"/>
                </a:lnTo>
                <a:lnTo>
                  <a:pt x="190" y="814"/>
                </a:lnTo>
                <a:lnTo>
                  <a:pt x="190" y="814"/>
                </a:lnTo>
                <a:lnTo>
                  <a:pt x="221" y="803"/>
                </a:lnTo>
                <a:lnTo>
                  <a:pt x="221" y="803"/>
                </a:lnTo>
                <a:lnTo>
                  <a:pt x="251" y="793"/>
                </a:lnTo>
                <a:lnTo>
                  <a:pt x="280" y="783"/>
                </a:lnTo>
                <a:lnTo>
                  <a:pt x="280" y="783"/>
                </a:lnTo>
                <a:lnTo>
                  <a:pt x="337" y="763"/>
                </a:lnTo>
                <a:lnTo>
                  <a:pt x="337" y="763"/>
                </a:lnTo>
                <a:lnTo>
                  <a:pt x="357" y="756"/>
                </a:lnTo>
                <a:lnTo>
                  <a:pt x="357" y="756"/>
                </a:lnTo>
                <a:lnTo>
                  <a:pt x="375" y="751"/>
                </a:lnTo>
                <a:lnTo>
                  <a:pt x="384" y="748"/>
                </a:lnTo>
                <a:lnTo>
                  <a:pt x="392" y="744"/>
                </a:lnTo>
                <a:lnTo>
                  <a:pt x="392" y="744"/>
                </a:lnTo>
                <a:lnTo>
                  <a:pt x="415" y="749"/>
                </a:lnTo>
                <a:lnTo>
                  <a:pt x="415" y="749"/>
                </a:lnTo>
                <a:close/>
                <a:moveTo>
                  <a:pt x="435" y="754"/>
                </a:moveTo>
                <a:lnTo>
                  <a:pt x="435" y="754"/>
                </a:lnTo>
                <a:lnTo>
                  <a:pt x="409" y="761"/>
                </a:lnTo>
                <a:lnTo>
                  <a:pt x="383" y="769"/>
                </a:lnTo>
                <a:lnTo>
                  <a:pt x="356" y="778"/>
                </a:lnTo>
                <a:lnTo>
                  <a:pt x="331" y="787"/>
                </a:lnTo>
                <a:lnTo>
                  <a:pt x="331" y="787"/>
                </a:lnTo>
                <a:lnTo>
                  <a:pt x="306" y="795"/>
                </a:lnTo>
                <a:lnTo>
                  <a:pt x="279" y="802"/>
                </a:lnTo>
                <a:lnTo>
                  <a:pt x="279" y="802"/>
                </a:lnTo>
                <a:lnTo>
                  <a:pt x="252" y="810"/>
                </a:lnTo>
                <a:lnTo>
                  <a:pt x="239" y="816"/>
                </a:lnTo>
                <a:lnTo>
                  <a:pt x="226" y="819"/>
                </a:lnTo>
                <a:lnTo>
                  <a:pt x="226" y="819"/>
                </a:lnTo>
                <a:lnTo>
                  <a:pt x="221" y="820"/>
                </a:lnTo>
                <a:lnTo>
                  <a:pt x="223" y="819"/>
                </a:lnTo>
                <a:lnTo>
                  <a:pt x="234" y="815"/>
                </a:lnTo>
                <a:lnTo>
                  <a:pt x="234" y="815"/>
                </a:lnTo>
                <a:lnTo>
                  <a:pt x="258" y="807"/>
                </a:lnTo>
                <a:lnTo>
                  <a:pt x="258" y="807"/>
                </a:lnTo>
                <a:lnTo>
                  <a:pt x="286" y="799"/>
                </a:lnTo>
                <a:lnTo>
                  <a:pt x="312" y="790"/>
                </a:lnTo>
                <a:lnTo>
                  <a:pt x="312" y="790"/>
                </a:lnTo>
                <a:lnTo>
                  <a:pt x="366" y="769"/>
                </a:lnTo>
                <a:lnTo>
                  <a:pt x="392" y="759"/>
                </a:lnTo>
                <a:lnTo>
                  <a:pt x="419" y="750"/>
                </a:lnTo>
                <a:lnTo>
                  <a:pt x="419" y="750"/>
                </a:lnTo>
                <a:lnTo>
                  <a:pt x="420" y="750"/>
                </a:lnTo>
                <a:lnTo>
                  <a:pt x="420" y="750"/>
                </a:lnTo>
                <a:lnTo>
                  <a:pt x="435" y="754"/>
                </a:lnTo>
                <a:lnTo>
                  <a:pt x="435" y="754"/>
                </a:lnTo>
                <a:close/>
                <a:moveTo>
                  <a:pt x="485" y="771"/>
                </a:moveTo>
                <a:lnTo>
                  <a:pt x="485" y="771"/>
                </a:lnTo>
                <a:lnTo>
                  <a:pt x="463" y="778"/>
                </a:lnTo>
                <a:lnTo>
                  <a:pt x="441" y="786"/>
                </a:lnTo>
                <a:lnTo>
                  <a:pt x="420" y="794"/>
                </a:lnTo>
                <a:lnTo>
                  <a:pt x="398" y="801"/>
                </a:lnTo>
                <a:lnTo>
                  <a:pt x="398" y="801"/>
                </a:lnTo>
                <a:lnTo>
                  <a:pt x="360" y="813"/>
                </a:lnTo>
                <a:lnTo>
                  <a:pt x="360" y="813"/>
                </a:lnTo>
                <a:lnTo>
                  <a:pt x="402" y="796"/>
                </a:lnTo>
                <a:lnTo>
                  <a:pt x="402" y="796"/>
                </a:lnTo>
                <a:lnTo>
                  <a:pt x="412" y="791"/>
                </a:lnTo>
                <a:lnTo>
                  <a:pt x="422" y="786"/>
                </a:lnTo>
                <a:lnTo>
                  <a:pt x="432" y="781"/>
                </a:lnTo>
                <a:lnTo>
                  <a:pt x="442" y="776"/>
                </a:lnTo>
                <a:lnTo>
                  <a:pt x="442" y="776"/>
                </a:lnTo>
                <a:lnTo>
                  <a:pt x="457" y="772"/>
                </a:lnTo>
                <a:lnTo>
                  <a:pt x="464" y="769"/>
                </a:lnTo>
                <a:lnTo>
                  <a:pt x="471" y="766"/>
                </a:lnTo>
                <a:lnTo>
                  <a:pt x="471" y="766"/>
                </a:lnTo>
                <a:lnTo>
                  <a:pt x="485" y="771"/>
                </a:lnTo>
                <a:lnTo>
                  <a:pt x="485" y="771"/>
                </a:lnTo>
                <a:close/>
                <a:moveTo>
                  <a:pt x="509" y="784"/>
                </a:moveTo>
                <a:lnTo>
                  <a:pt x="509" y="784"/>
                </a:lnTo>
                <a:lnTo>
                  <a:pt x="509" y="785"/>
                </a:lnTo>
                <a:lnTo>
                  <a:pt x="509" y="785"/>
                </a:lnTo>
                <a:lnTo>
                  <a:pt x="489" y="795"/>
                </a:lnTo>
                <a:lnTo>
                  <a:pt x="489" y="795"/>
                </a:lnTo>
                <a:lnTo>
                  <a:pt x="487" y="796"/>
                </a:lnTo>
                <a:lnTo>
                  <a:pt x="487" y="796"/>
                </a:lnTo>
                <a:lnTo>
                  <a:pt x="465" y="803"/>
                </a:lnTo>
                <a:lnTo>
                  <a:pt x="454" y="807"/>
                </a:lnTo>
                <a:lnTo>
                  <a:pt x="442" y="812"/>
                </a:lnTo>
                <a:lnTo>
                  <a:pt x="442" y="812"/>
                </a:lnTo>
                <a:lnTo>
                  <a:pt x="417" y="822"/>
                </a:lnTo>
                <a:lnTo>
                  <a:pt x="417" y="822"/>
                </a:lnTo>
                <a:lnTo>
                  <a:pt x="402" y="826"/>
                </a:lnTo>
                <a:lnTo>
                  <a:pt x="402" y="826"/>
                </a:lnTo>
                <a:lnTo>
                  <a:pt x="407" y="823"/>
                </a:lnTo>
                <a:lnTo>
                  <a:pt x="411" y="820"/>
                </a:lnTo>
                <a:lnTo>
                  <a:pt x="411" y="820"/>
                </a:lnTo>
                <a:lnTo>
                  <a:pt x="422" y="814"/>
                </a:lnTo>
                <a:lnTo>
                  <a:pt x="433" y="808"/>
                </a:lnTo>
                <a:lnTo>
                  <a:pt x="456" y="799"/>
                </a:lnTo>
                <a:lnTo>
                  <a:pt x="478" y="790"/>
                </a:lnTo>
                <a:lnTo>
                  <a:pt x="488" y="784"/>
                </a:lnTo>
                <a:lnTo>
                  <a:pt x="499" y="778"/>
                </a:lnTo>
                <a:lnTo>
                  <a:pt x="499" y="778"/>
                </a:lnTo>
                <a:lnTo>
                  <a:pt x="509" y="784"/>
                </a:lnTo>
                <a:lnTo>
                  <a:pt x="509" y="784"/>
                </a:lnTo>
                <a:close/>
                <a:moveTo>
                  <a:pt x="523" y="799"/>
                </a:moveTo>
                <a:lnTo>
                  <a:pt x="523" y="799"/>
                </a:lnTo>
                <a:lnTo>
                  <a:pt x="524" y="801"/>
                </a:lnTo>
                <a:lnTo>
                  <a:pt x="524" y="803"/>
                </a:lnTo>
                <a:lnTo>
                  <a:pt x="524" y="803"/>
                </a:lnTo>
                <a:lnTo>
                  <a:pt x="523" y="803"/>
                </a:lnTo>
                <a:lnTo>
                  <a:pt x="523" y="803"/>
                </a:lnTo>
                <a:lnTo>
                  <a:pt x="500" y="813"/>
                </a:lnTo>
                <a:lnTo>
                  <a:pt x="500" y="813"/>
                </a:lnTo>
                <a:lnTo>
                  <a:pt x="487" y="817"/>
                </a:lnTo>
                <a:lnTo>
                  <a:pt x="487" y="817"/>
                </a:lnTo>
                <a:lnTo>
                  <a:pt x="486" y="817"/>
                </a:lnTo>
                <a:lnTo>
                  <a:pt x="486" y="817"/>
                </a:lnTo>
                <a:lnTo>
                  <a:pt x="505" y="808"/>
                </a:lnTo>
                <a:lnTo>
                  <a:pt x="514" y="803"/>
                </a:lnTo>
                <a:lnTo>
                  <a:pt x="522" y="797"/>
                </a:lnTo>
                <a:lnTo>
                  <a:pt x="522" y="797"/>
                </a:lnTo>
                <a:lnTo>
                  <a:pt x="523" y="799"/>
                </a:lnTo>
                <a:lnTo>
                  <a:pt x="523" y="799"/>
                </a:lnTo>
                <a:close/>
                <a:moveTo>
                  <a:pt x="514" y="800"/>
                </a:moveTo>
                <a:lnTo>
                  <a:pt x="514" y="800"/>
                </a:lnTo>
                <a:lnTo>
                  <a:pt x="507" y="804"/>
                </a:lnTo>
                <a:lnTo>
                  <a:pt x="507" y="804"/>
                </a:lnTo>
                <a:lnTo>
                  <a:pt x="492" y="812"/>
                </a:lnTo>
                <a:lnTo>
                  <a:pt x="477" y="819"/>
                </a:lnTo>
                <a:lnTo>
                  <a:pt x="477" y="819"/>
                </a:lnTo>
                <a:lnTo>
                  <a:pt x="477" y="819"/>
                </a:lnTo>
                <a:lnTo>
                  <a:pt x="477" y="820"/>
                </a:lnTo>
                <a:lnTo>
                  <a:pt x="477" y="820"/>
                </a:lnTo>
                <a:lnTo>
                  <a:pt x="460" y="823"/>
                </a:lnTo>
                <a:lnTo>
                  <a:pt x="441" y="824"/>
                </a:lnTo>
                <a:lnTo>
                  <a:pt x="441" y="824"/>
                </a:lnTo>
                <a:lnTo>
                  <a:pt x="457" y="818"/>
                </a:lnTo>
                <a:lnTo>
                  <a:pt x="473" y="812"/>
                </a:lnTo>
                <a:lnTo>
                  <a:pt x="505" y="802"/>
                </a:lnTo>
                <a:lnTo>
                  <a:pt x="505" y="802"/>
                </a:lnTo>
                <a:lnTo>
                  <a:pt x="517" y="798"/>
                </a:lnTo>
                <a:lnTo>
                  <a:pt x="517" y="798"/>
                </a:lnTo>
                <a:lnTo>
                  <a:pt x="514" y="800"/>
                </a:lnTo>
                <a:lnTo>
                  <a:pt x="514" y="800"/>
                </a:lnTo>
                <a:close/>
                <a:moveTo>
                  <a:pt x="436" y="823"/>
                </a:moveTo>
                <a:lnTo>
                  <a:pt x="436" y="823"/>
                </a:lnTo>
                <a:lnTo>
                  <a:pt x="434" y="825"/>
                </a:lnTo>
                <a:lnTo>
                  <a:pt x="434" y="825"/>
                </a:lnTo>
                <a:lnTo>
                  <a:pt x="434" y="825"/>
                </a:lnTo>
                <a:lnTo>
                  <a:pt x="434" y="825"/>
                </a:lnTo>
                <a:lnTo>
                  <a:pt x="409" y="827"/>
                </a:lnTo>
                <a:lnTo>
                  <a:pt x="409" y="827"/>
                </a:lnTo>
                <a:lnTo>
                  <a:pt x="422" y="822"/>
                </a:lnTo>
                <a:lnTo>
                  <a:pt x="435" y="817"/>
                </a:lnTo>
                <a:lnTo>
                  <a:pt x="462" y="805"/>
                </a:lnTo>
                <a:lnTo>
                  <a:pt x="462" y="805"/>
                </a:lnTo>
                <a:lnTo>
                  <a:pt x="479" y="800"/>
                </a:lnTo>
                <a:lnTo>
                  <a:pt x="479" y="800"/>
                </a:lnTo>
                <a:lnTo>
                  <a:pt x="458" y="812"/>
                </a:lnTo>
                <a:lnTo>
                  <a:pt x="447" y="817"/>
                </a:lnTo>
                <a:lnTo>
                  <a:pt x="436" y="823"/>
                </a:lnTo>
                <a:lnTo>
                  <a:pt x="436" y="823"/>
                </a:lnTo>
                <a:close/>
                <a:moveTo>
                  <a:pt x="356" y="828"/>
                </a:moveTo>
                <a:lnTo>
                  <a:pt x="356" y="828"/>
                </a:lnTo>
                <a:lnTo>
                  <a:pt x="356" y="828"/>
                </a:lnTo>
                <a:lnTo>
                  <a:pt x="356" y="828"/>
                </a:lnTo>
                <a:lnTo>
                  <a:pt x="360" y="826"/>
                </a:lnTo>
                <a:lnTo>
                  <a:pt x="360" y="826"/>
                </a:lnTo>
                <a:lnTo>
                  <a:pt x="372" y="821"/>
                </a:lnTo>
                <a:lnTo>
                  <a:pt x="383" y="817"/>
                </a:lnTo>
                <a:lnTo>
                  <a:pt x="383" y="817"/>
                </a:lnTo>
                <a:lnTo>
                  <a:pt x="414" y="803"/>
                </a:lnTo>
                <a:lnTo>
                  <a:pt x="414" y="803"/>
                </a:lnTo>
                <a:lnTo>
                  <a:pt x="451" y="789"/>
                </a:lnTo>
                <a:lnTo>
                  <a:pt x="486" y="773"/>
                </a:lnTo>
                <a:lnTo>
                  <a:pt x="486" y="773"/>
                </a:lnTo>
                <a:lnTo>
                  <a:pt x="486" y="773"/>
                </a:lnTo>
                <a:lnTo>
                  <a:pt x="486" y="772"/>
                </a:lnTo>
                <a:lnTo>
                  <a:pt x="486" y="772"/>
                </a:lnTo>
                <a:lnTo>
                  <a:pt x="496" y="777"/>
                </a:lnTo>
                <a:lnTo>
                  <a:pt x="496" y="777"/>
                </a:lnTo>
                <a:lnTo>
                  <a:pt x="429" y="804"/>
                </a:lnTo>
                <a:lnTo>
                  <a:pt x="396" y="817"/>
                </a:lnTo>
                <a:lnTo>
                  <a:pt x="379" y="823"/>
                </a:lnTo>
                <a:lnTo>
                  <a:pt x="361" y="827"/>
                </a:lnTo>
                <a:lnTo>
                  <a:pt x="361" y="827"/>
                </a:lnTo>
                <a:lnTo>
                  <a:pt x="356" y="828"/>
                </a:lnTo>
                <a:lnTo>
                  <a:pt x="356" y="828"/>
                </a:lnTo>
                <a:close/>
                <a:moveTo>
                  <a:pt x="410" y="790"/>
                </a:moveTo>
                <a:lnTo>
                  <a:pt x="410" y="790"/>
                </a:lnTo>
                <a:lnTo>
                  <a:pt x="387" y="800"/>
                </a:lnTo>
                <a:lnTo>
                  <a:pt x="362" y="810"/>
                </a:lnTo>
                <a:lnTo>
                  <a:pt x="314" y="828"/>
                </a:lnTo>
                <a:lnTo>
                  <a:pt x="314" y="828"/>
                </a:lnTo>
                <a:lnTo>
                  <a:pt x="285" y="827"/>
                </a:lnTo>
                <a:lnTo>
                  <a:pt x="285" y="827"/>
                </a:lnTo>
                <a:lnTo>
                  <a:pt x="293" y="825"/>
                </a:lnTo>
                <a:lnTo>
                  <a:pt x="302" y="822"/>
                </a:lnTo>
                <a:lnTo>
                  <a:pt x="302" y="822"/>
                </a:lnTo>
                <a:lnTo>
                  <a:pt x="326" y="813"/>
                </a:lnTo>
                <a:lnTo>
                  <a:pt x="350" y="805"/>
                </a:lnTo>
                <a:lnTo>
                  <a:pt x="350" y="805"/>
                </a:lnTo>
                <a:lnTo>
                  <a:pt x="393" y="792"/>
                </a:lnTo>
                <a:lnTo>
                  <a:pt x="435" y="777"/>
                </a:lnTo>
                <a:lnTo>
                  <a:pt x="435" y="777"/>
                </a:lnTo>
                <a:lnTo>
                  <a:pt x="410" y="790"/>
                </a:lnTo>
                <a:lnTo>
                  <a:pt x="410" y="790"/>
                </a:lnTo>
                <a:close/>
                <a:moveTo>
                  <a:pt x="250" y="826"/>
                </a:moveTo>
                <a:lnTo>
                  <a:pt x="250" y="826"/>
                </a:lnTo>
                <a:lnTo>
                  <a:pt x="300" y="809"/>
                </a:lnTo>
                <a:lnTo>
                  <a:pt x="348" y="793"/>
                </a:lnTo>
                <a:lnTo>
                  <a:pt x="348" y="793"/>
                </a:lnTo>
                <a:lnTo>
                  <a:pt x="373" y="784"/>
                </a:lnTo>
                <a:lnTo>
                  <a:pt x="396" y="775"/>
                </a:lnTo>
                <a:lnTo>
                  <a:pt x="420" y="766"/>
                </a:lnTo>
                <a:lnTo>
                  <a:pt x="432" y="762"/>
                </a:lnTo>
                <a:lnTo>
                  <a:pt x="444" y="760"/>
                </a:lnTo>
                <a:lnTo>
                  <a:pt x="444" y="760"/>
                </a:lnTo>
                <a:lnTo>
                  <a:pt x="439" y="761"/>
                </a:lnTo>
                <a:lnTo>
                  <a:pt x="434" y="763"/>
                </a:lnTo>
                <a:lnTo>
                  <a:pt x="425" y="768"/>
                </a:lnTo>
                <a:lnTo>
                  <a:pt x="425" y="768"/>
                </a:lnTo>
                <a:lnTo>
                  <a:pt x="411" y="774"/>
                </a:lnTo>
                <a:lnTo>
                  <a:pt x="396" y="779"/>
                </a:lnTo>
                <a:lnTo>
                  <a:pt x="396" y="779"/>
                </a:lnTo>
                <a:lnTo>
                  <a:pt x="372" y="788"/>
                </a:lnTo>
                <a:lnTo>
                  <a:pt x="346" y="796"/>
                </a:lnTo>
                <a:lnTo>
                  <a:pt x="346" y="796"/>
                </a:lnTo>
                <a:lnTo>
                  <a:pt x="305" y="808"/>
                </a:lnTo>
                <a:lnTo>
                  <a:pt x="285" y="817"/>
                </a:lnTo>
                <a:lnTo>
                  <a:pt x="275" y="821"/>
                </a:lnTo>
                <a:lnTo>
                  <a:pt x="266" y="827"/>
                </a:lnTo>
                <a:lnTo>
                  <a:pt x="266" y="827"/>
                </a:lnTo>
                <a:lnTo>
                  <a:pt x="250" y="826"/>
                </a:lnTo>
                <a:lnTo>
                  <a:pt x="250" y="826"/>
                </a:lnTo>
                <a:close/>
                <a:moveTo>
                  <a:pt x="216" y="823"/>
                </a:moveTo>
                <a:lnTo>
                  <a:pt x="216" y="823"/>
                </a:lnTo>
                <a:lnTo>
                  <a:pt x="226" y="821"/>
                </a:lnTo>
                <a:lnTo>
                  <a:pt x="236" y="819"/>
                </a:lnTo>
                <a:lnTo>
                  <a:pt x="255" y="813"/>
                </a:lnTo>
                <a:lnTo>
                  <a:pt x="255" y="813"/>
                </a:lnTo>
                <a:lnTo>
                  <a:pt x="269" y="807"/>
                </a:lnTo>
                <a:lnTo>
                  <a:pt x="283" y="803"/>
                </a:lnTo>
                <a:lnTo>
                  <a:pt x="311" y="795"/>
                </a:lnTo>
                <a:lnTo>
                  <a:pt x="311" y="795"/>
                </a:lnTo>
                <a:lnTo>
                  <a:pt x="339" y="786"/>
                </a:lnTo>
                <a:lnTo>
                  <a:pt x="367" y="777"/>
                </a:lnTo>
                <a:lnTo>
                  <a:pt x="395" y="768"/>
                </a:lnTo>
                <a:lnTo>
                  <a:pt x="423" y="760"/>
                </a:lnTo>
                <a:lnTo>
                  <a:pt x="423" y="760"/>
                </a:lnTo>
                <a:lnTo>
                  <a:pt x="433" y="757"/>
                </a:lnTo>
                <a:lnTo>
                  <a:pt x="433" y="757"/>
                </a:lnTo>
                <a:lnTo>
                  <a:pt x="419" y="762"/>
                </a:lnTo>
                <a:lnTo>
                  <a:pt x="419" y="762"/>
                </a:lnTo>
                <a:lnTo>
                  <a:pt x="405" y="767"/>
                </a:lnTo>
                <a:lnTo>
                  <a:pt x="391" y="772"/>
                </a:lnTo>
                <a:lnTo>
                  <a:pt x="391" y="772"/>
                </a:lnTo>
                <a:lnTo>
                  <a:pt x="363" y="782"/>
                </a:lnTo>
                <a:lnTo>
                  <a:pt x="336" y="792"/>
                </a:lnTo>
                <a:lnTo>
                  <a:pt x="336" y="792"/>
                </a:lnTo>
                <a:lnTo>
                  <a:pt x="313" y="799"/>
                </a:lnTo>
                <a:lnTo>
                  <a:pt x="289" y="806"/>
                </a:lnTo>
                <a:lnTo>
                  <a:pt x="265" y="815"/>
                </a:lnTo>
                <a:lnTo>
                  <a:pt x="254" y="820"/>
                </a:lnTo>
                <a:lnTo>
                  <a:pt x="243" y="825"/>
                </a:lnTo>
                <a:lnTo>
                  <a:pt x="243" y="825"/>
                </a:lnTo>
                <a:lnTo>
                  <a:pt x="216" y="823"/>
                </a:lnTo>
                <a:lnTo>
                  <a:pt x="216" y="823"/>
                </a:lnTo>
                <a:close/>
                <a:moveTo>
                  <a:pt x="341" y="792"/>
                </a:moveTo>
                <a:lnTo>
                  <a:pt x="341" y="792"/>
                </a:lnTo>
                <a:lnTo>
                  <a:pt x="378" y="780"/>
                </a:lnTo>
                <a:lnTo>
                  <a:pt x="378" y="780"/>
                </a:lnTo>
                <a:lnTo>
                  <a:pt x="353" y="789"/>
                </a:lnTo>
                <a:lnTo>
                  <a:pt x="353" y="789"/>
                </a:lnTo>
                <a:lnTo>
                  <a:pt x="300" y="807"/>
                </a:lnTo>
                <a:lnTo>
                  <a:pt x="300" y="807"/>
                </a:lnTo>
                <a:lnTo>
                  <a:pt x="272" y="816"/>
                </a:lnTo>
                <a:lnTo>
                  <a:pt x="259" y="820"/>
                </a:lnTo>
                <a:lnTo>
                  <a:pt x="247" y="825"/>
                </a:lnTo>
                <a:lnTo>
                  <a:pt x="247" y="825"/>
                </a:lnTo>
                <a:lnTo>
                  <a:pt x="247" y="825"/>
                </a:lnTo>
                <a:lnTo>
                  <a:pt x="247" y="825"/>
                </a:lnTo>
                <a:lnTo>
                  <a:pt x="258" y="820"/>
                </a:lnTo>
                <a:lnTo>
                  <a:pt x="269" y="815"/>
                </a:lnTo>
                <a:lnTo>
                  <a:pt x="294" y="807"/>
                </a:lnTo>
                <a:lnTo>
                  <a:pt x="318" y="800"/>
                </a:lnTo>
                <a:lnTo>
                  <a:pt x="341" y="792"/>
                </a:lnTo>
                <a:lnTo>
                  <a:pt x="341" y="792"/>
                </a:lnTo>
                <a:close/>
                <a:moveTo>
                  <a:pt x="426" y="762"/>
                </a:moveTo>
                <a:lnTo>
                  <a:pt x="426" y="762"/>
                </a:lnTo>
                <a:lnTo>
                  <a:pt x="438" y="756"/>
                </a:lnTo>
                <a:lnTo>
                  <a:pt x="438" y="756"/>
                </a:lnTo>
                <a:lnTo>
                  <a:pt x="439" y="755"/>
                </a:lnTo>
                <a:lnTo>
                  <a:pt x="439" y="755"/>
                </a:lnTo>
                <a:lnTo>
                  <a:pt x="445" y="757"/>
                </a:lnTo>
                <a:lnTo>
                  <a:pt x="445" y="757"/>
                </a:lnTo>
                <a:lnTo>
                  <a:pt x="426" y="762"/>
                </a:lnTo>
                <a:lnTo>
                  <a:pt x="426" y="762"/>
                </a:lnTo>
                <a:close/>
                <a:moveTo>
                  <a:pt x="132" y="812"/>
                </a:moveTo>
                <a:lnTo>
                  <a:pt x="132" y="812"/>
                </a:lnTo>
                <a:lnTo>
                  <a:pt x="166" y="798"/>
                </a:lnTo>
                <a:lnTo>
                  <a:pt x="201" y="786"/>
                </a:lnTo>
                <a:lnTo>
                  <a:pt x="201" y="786"/>
                </a:lnTo>
                <a:lnTo>
                  <a:pt x="255" y="771"/>
                </a:lnTo>
                <a:lnTo>
                  <a:pt x="255" y="771"/>
                </a:lnTo>
                <a:lnTo>
                  <a:pt x="282" y="763"/>
                </a:lnTo>
                <a:lnTo>
                  <a:pt x="310" y="755"/>
                </a:lnTo>
                <a:lnTo>
                  <a:pt x="310" y="755"/>
                </a:lnTo>
                <a:lnTo>
                  <a:pt x="334" y="747"/>
                </a:lnTo>
                <a:lnTo>
                  <a:pt x="334" y="747"/>
                </a:lnTo>
                <a:lnTo>
                  <a:pt x="342" y="743"/>
                </a:lnTo>
                <a:lnTo>
                  <a:pt x="342" y="743"/>
                </a:lnTo>
                <a:lnTo>
                  <a:pt x="331" y="749"/>
                </a:lnTo>
                <a:lnTo>
                  <a:pt x="320" y="753"/>
                </a:lnTo>
                <a:lnTo>
                  <a:pt x="296" y="761"/>
                </a:lnTo>
                <a:lnTo>
                  <a:pt x="272" y="769"/>
                </a:lnTo>
                <a:lnTo>
                  <a:pt x="249" y="776"/>
                </a:lnTo>
                <a:lnTo>
                  <a:pt x="249" y="776"/>
                </a:lnTo>
                <a:lnTo>
                  <a:pt x="223" y="786"/>
                </a:lnTo>
                <a:lnTo>
                  <a:pt x="196" y="795"/>
                </a:lnTo>
                <a:lnTo>
                  <a:pt x="196" y="795"/>
                </a:lnTo>
                <a:lnTo>
                  <a:pt x="171" y="804"/>
                </a:lnTo>
                <a:lnTo>
                  <a:pt x="158" y="809"/>
                </a:lnTo>
                <a:lnTo>
                  <a:pt x="145" y="815"/>
                </a:lnTo>
                <a:lnTo>
                  <a:pt x="145" y="815"/>
                </a:lnTo>
                <a:lnTo>
                  <a:pt x="138" y="814"/>
                </a:lnTo>
                <a:lnTo>
                  <a:pt x="132" y="812"/>
                </a:lnTo>
                <a:lnTo>
                  <a:pt x="132" y="812"/>
                </a:lnTo>
                <a:close/>
                <a:moveTo>
                  <a:pt x="250" y="770"/>
                </a:moveTo>
                <a:lnTo>
                  <a:pt x="250" y="770"/>
                </a:lnTo>
                <a:lnTo>
                  <a:pt x="291" y="756"/>
                </a:lnTo>
                <a:lnTo>
                  <a:pt x="310" y="748"/>
                </a:lnTo>
                <a:lnTo>
                  <a:pt x="329" y="740"/>
                </a:lnTo>
                <a:lnTo>
                  <a:pt x="329" y="740"/>
                </a:lnTo>
                <a:lnTo>
                  <a:pt x="331" y="739"/>
                </a:lnTo>
                <a:lnTo>
                  <a:pt x="332" y="738"/>
                </a:lnTo>
                <a:lnTo>
                  <a:pt x="332" y="738"/>
                </a:lnTo>
                <a:lnTo>
                  <a:pt x="349" y="737"/>
                </a:lnTo>
                <a:lnTo>
                  <a:pt x="349" y="737"/>
                </a:lnTo>
                <a:lnTo>
                  <a:pt x="351" y="736"/>
                </a:lnTo>
                <a:lnTo>
                  <a:pt x="351" y="736"/>
                </a:lnTo>
                <a:lnTo>
                  <a:pt x="353" y="737"/>
                </a:lnTo>
                <a:lnTo>
                  <a:pt x="353" y="737"/>
                </a:lnTo>
                <a:lnTo>
                  <a:pt x="328" y="746"/>
                </a:lnTo>
                <a:lnTo>
                  <a:pt x="303" y="755"/>
                </a:lnTo>
                <a:lnTo>
                  <a:pt x="276" y="763"/>
                </a:lnTo>
                <a:lnTo>
                  <a:pt x="250" y="770"/>
                </a:lnTo>
                <a:lnTo>
                  <a:pt x="250" y="770"/>
                </a:lnTo>
                <a:close/>
                <a:moveTo>
                  <a:pt x="288" y="703"/>
                </a:moveTo>
                <a:lnTo>
                  <a:pt x="288" y="703"/>
                </a:lnTo>
                <a:lnTo>
                  <a:pt x="308" y="698"/>
                </a:lnTo>
                <a:lnTo>
                  <a:pt x="327" y="692"/>
                </a:lnTo>
                <a:lnTo>
                  <a:pt x="327" y="692"/>
                </a:lnTo>
                <a:lnTo>
                  <a:pt x="312" y="698"/>
                </a:lnTo>
                <a:lnTo>
                  <a:pt x="312" y="698"/>
                </a:lnTo>
                <a:lnTo>
                  <a:pt x="288" y="708"/>
                </a:lnTo>
                <a:lnTo>
                  <a:pt x="288" y="708"/>
                </a:lnTo>
                <a:lnTo>
                  <a:pt x="288" y="703"/>
                </a:lnTo>
                <a:lnTo>
                  <a:pt x="288" y="703"/>
                </a:lnTo>
                <a:close/>
                <a:moveTo>
                  <a:pt x="324" y="738"/>
                </a:moveTo>
                <a:lnTo>
                  <a:pt x="324" y="738"/>
                </a:lnTo>
                <a:lnTo>
                  <a:pt x="305" y="744"/>
                </a:lnTo>
                <a:lnTo>
                  <a:pt x="286" y="750"/>
                </a:lnTo>
                <a:lnTo>
                  <a:pt x="247" y="759"/>
                </a:lnTo>
                <a:lnTo>
                  <a:pt x="247" y="759"/>
                </a:lnTo>
                <a:lnTo>
                  <a:pt x="275" y="749"/>
                </a:lnTo>
                <a:lnTo>
                  <a:pt x="290" y="744"/>
                </a:lnTo>
                <a:lnTo>
                  <a:pt x="303" y="737"/>
                </a:lnTo>
                <a:lnTo>
                  <a:pt x="303" y="737"/>
                </a:lnTo>
                <a:lnTo>
                  <a:pt x="324" y="738"/>
                </a:lnTo>
                <a:lnTo>
                  <a:pt x="324" y="738"/>
                </a:lnTo>
                <a:close/>
                <a:moveTo>
                  <a:pt x="344" y="728"/>
                </a:moveTo>
                <a:lnTo>
                  <a:pt x="344" y="728"/>
                </a:lnTo>
                <a:lnTo>
                  <a:pt x="342" y="728"/>
                </a:lnTo>
                <a:lnTo>
                  <a:pt x="342" y="728"/>
                </a:lnTo>
                <a:lnTo>
                  <a:pt x="342" y="727"/>
                </a:lnTo>
                <a:lnTo>
                  <a:pt x="341" y="727"/>
                </a:lnTo>
                <a:lnTo>
                  <a:pt x="341" y="727"/>
                </a:lnTo>
                <a:lnTo>
                  <a:pt x="335" y="726"/>
                </a:lnTo>
                <a:lnTo>
                  <a:pt x="330" y="726"/>
                </a:lnTo>
                <a:lnTo>
                  <a:pt x="330" y="726"/>
                </a:lnTo>
                <a:lnTo>
                  <a:pt x="338" y="723"/>
                </a:lnTo>
                <a:lnTo>
                  <a:pt x="345" y="719"/>
                </a:lnTo>
                <a:lnTo>
                  <a:pt x="345" y="719"/>
                </a:lnTo>
                <a:lnTo>
                  <a:pt x="344" y="728"/>
                </a:lnTo>
                <a:lnTo>
                  <a:pt x="344" y="728"/>
                </a:lnTo>
                <a:close/>
                <a:moveTo>
                  <a:pt x="324" y="727"/>
                </a:moveTo>
                <a:lnTo>
                  <a:pt x="324" y="727"/>
                </a:lnTo>
                <a:lnTo>
                  <a:pt x="324" y="728"/>
                </a:lnTo>
                <a:lnTo>
                  <a:pt x="325" y="729"/>
                </a:lnTo>
                <a:lnTo>
                  <a:pt x="325" y="729"/>
                </a:lnTo>
                <a:lnTo>
                  <a:pt x="298" y="727"/>
                </a:lnTo>
                <a:lnTo>
                  <a:pt x="298" y="727"/>
                </a:lnTo>
                <a:lnTo>
                  <a:pt x="319" y="723"/>
                </a:lnTo>
                <a:lnTo>
                  <a:pt x="319" y="723"/>
                </a:lnTo>
                <a:lnTo>
                  <a:pt x="330" y="720"/>
                </a:lnTo>
                <a:lnTo>
                  <a:pt x="341" y="719"/>
                </a:lnTo>
                <a:lnTo>
                  <a:pt x="341" y="719"/>
                </a:lnTo>
                <a:lnTo>
                  <a:pt x="337" y="720"/>
                </a:lnTo>
                <a:lnTo>
                  <a:pt x="333" y="722"/>
                </a:lnTo>
                <a:lnTo>
                  <a:pt x="324" y="727"/>
                </a:lnTo>
                <a:lnTo>
                  <a:pt x="324" y="727"/>
                </a:lnTo>
                <a:close/>
                <a:moveTo>
                  <a:pt x="289" y="726"/>
                </a:moveTo>
                <a:lnTo>
                  <a:pt x="289" y="726"/>
                </a:lnTo>
                <a:lnTo>
                  <a:pt x="289" y="724"/>
                </a:lnTo>
                <a:lnTo>
                  <a:pt x="289" y="724"/>
                </a:lnTo>
                <a:lnTo>
                  <a:pt x="288" y="722"/>
                </a:lnTo>
                <a:lnTo>
                  <a:pt x="288" y="722"/>
                </a:lnTo>
                <a:lnTo>
                  <a:pt x="300" y="720"/>
                </a:lnTo>
                <a:lnTo>
                  <a:pt x="311" y="717"/>
                </a:lnTo>
                <a:lnTo>
                  <a:pt x="322" y="714"/>
                </a:lnTo>
                <a:lnTo>
                  <a:pt x="334" y="711"/>
                </a:lnTo>
                <a:lnTo>
                  <a:pt x="334" y="711"/>
                </a:lnTo>
                <a:lnTo>
                  <a:pt x="337" y="711"/>
                </a:lnTo>
                <a:lnTo>
                  <a:pt x="335" y="712"/>
                </a:lnTo>
                <a:lnTo>
                  <a:pt x="328" y="714"/>
                </a:lnTo>
                <a:lnTo>
                  <a:pt x="328" y="714"/>
                </a:lnTo>
                <a:lnTo>
                  <a:pt x="320" y="717"/>
                </a:lnTo>
                <a:lnTo>
                  <a:pt x="312" y="719"/>
                </a:lnTo>
                <a:lnTo>
                  <a:pt x="312" y="719"/>
                </a:lnTo>
                <a:lnTo>
                  <a:pt x="301" y="722"/>
                </a:lnTo>
                <a:lnTo>
                  <a:pt x="289" y="726"/>
                </a:lnTo>
                <a:lnTo>
                  <a:pt x="289" y="726"/>
                </a:lnTo>
                <a:close/>
                <a:moveTo>
                  <a:pt x="287" y="713"/>
                </a:moveTo>
                <a:lnTo>
                  <a:pt x="287" y="713"/>
                </a:lnTo>
                <a:lnTo>
                  <a:pt x="299" y="712"/>
                </a:lnTo>
                <a:lnTo>
                  <a:pt x="311" y="709"/>
                </a:lnTo>
                <a:lnTo>
                  <a:pt x="311" y="709"/>
                </a:lnTo>
                <a:lnTo>
                  <a:pt x="311" y="709"/>
                </a:lnTo>
                <a:lnTo>
                  <a:pt x="287" y="718"/>
                </a:lnTo>
                <a:lnTo>
                  <a:pt x="287" y="718"/>
                </a:lnTo>
                <a:lnTo>
                  <a:pt x="287" y="713"/>
                </a:lnTo>
                <a:lnTo>
                  <a:pt x="287" y="713"/>
                </a:lnTo>
                <a:close/>
                <a:moveTo>
                  <a:pt x="328" y="681"/>
                </a:moveTo>
                <a:lnTo>
                  <a:pt x="328" y="681"/>
                </a:lnTo>
                <a:lnTo>
                  <a:pt x="309" y="690"/>
                </a:lnTo>
                <a:lnTo>
                  <a:pt x="289" y="699"/>
                </a:lnTo>
                <a:lnTo>
                  <a:pt x="289" y="699"/>
                </a:lnTo>
                <a:lnTo>
                  <a:pt x="292" y="691"/>
                </a:lnTo>
                <a:lnTo>
                  <a:pt x="292" y="691"/>
                </a:lnTo>
                <a:lnTo>
                  <a:pt x="312" y="685"/>
                </a:lnTo>
                <a:lnTo>
                  <a:pt x="312" y="685"/>
                </a:lnTo>
                <a:lnTo>
                  <a:pt x="325" y="682"/>
                </a:lnTo>
                <a:lnTo>
                  <a:pt x="325" y="682"/>
                </a:lnTo>
                <a:lnTo>
                  <a:pt x="332" y="680"/>
                </a:lnTo>
                <a:lnTo>
                  <a:pt x="328" y="681"/>
                </a:lnTo>
                <a:lnTo>
                  <a:pt x="328" y="681"/>
                </a:lnTo>
                <a:close/>
                <a:moveTo>
                  <a:pt x="296" y="680"/>
                </a:moveTo>
                <a:lnTo>
                  <a:pt x="296" y="680"/>
                </a:lnTo>
                <a:lnTo>
                  <a:pt x="313" y="677"/>
                </a:lnTo>
                <a:lnTo>
                  <a:pt x="321" y="675"/>
                </a:lnTo>
                <a:lnTo>
                  <a:pt x="328" y="672"/>
                </a:lnTo>
                <a:lnTo>
                  <a:pt x="328" y="672"/>
                </a:lnTo>
                <a:lnTo>
                  <a:pt x="319" y="676"/>
                </a:lnTo>
                <a:lnTo>
                  <a:pt x="311" y="679"/>
                </a:lnTo>
                <a:lnTo>
                  <a:pt x="302" y="682"/>
                </a:lnTo>
                <a:lnTo>
                  <a:pt x="294" y="687"/>
                </a:lnTo>
                <a:lnTo>
                  <a:pt x="294" y="687"/>
                </a:lnTo>
                <a:lnTo>
                  <a:pt x="296" y="680"/>
                </a:lnTo>
                <a:lnTo>
                  <a:pt x="296" y="680"/>
                </a:lnTo>
                <a:close/>
                <a:moveTo>
                  <a:pt x="300" y="671"/>
                </a:moveTo>
                <a:lnTo>
                  <a:pt x="300" y="671"/>
                </a:lnTo>
                <a:lnTo>
                  <a:pt x="318" y="667"/>
                </a:lnTo>
                <a:lnTo>
                  <a:pt x="318" y="667"/>
                </a:lnTo>
                <a:lnTo>
                  <a:pt x="323" y="666"/>
                </a:lnTo>
                <a:lnTo>
                  <a:pt x="323" y="666"/>
                </a:lnTo>
                <a:lnTo>
                  <a:pt x="321" y="666"/>
                </a:lnTo>
                <a:lnTo>
                  <a:pt x="321" y="666"/>
                </a:lnTo>
                <a:lnTo>
                  <a:pt x="309" y="670"/>
                </a:lnTo>
                <a:lnTo>
                  <a:pt x="298" y="675"/>
                </a:lnTo>
                <a:lnTo>
                  <a:pt x="298" y="675"/>
                </a:lnTo>
                <a:lnTo>
                  <a:pt x="300" y="671"/>
                </a:lnTo>
                <a:lnTo>
                  <a:pt x="300" y="671"/>
                </a:lnTo>
                <a:close/>
                <a:moveTo>
                  <a:pt x="224" y="749"/>
                </a:moveTo>
                <a:lnTo>
                  <a:pt x="224" y="749"/>
                </a:lnTo>
                <a:lnTo>
                  <a:pt x="239" y="746"/>
                </a:lnTo>
                <a:lnTo>
                  <a:pt x="254" y="743"/>
                </a:lnTo>
                <a:lnTo>
                  <a:pt x="269" y="740"/>
                </a:lnTo>
                <a:lnTo>
                  <a:pt x="285" y="736"/>
                </a:lnTo>
                <a:lnTo>
                  <a:pt x="285" y="736"/>
                </a:lnTo>
                <a:lnTo>
                  <a:pt x="288" y="736"/>
                </a:lnTo>
                <a:lnTo>
                  <a:pt x="288" y="736"/>
                </a:lnTo>
                <a:lnTo>
                  <a:pt x="259" y="745"/>
                </a:lnTo>
                <a:lnTo>
                  <a:pt x="245" y="750"/>
                </a:lnTo>
                <a:lnTo>
                  <a:pt x="231" y="754"/>
                </a:lnTo>
                <a:lnTo>
                  <a:pt x="231" y="754"/>
                </a:lnTo>
                <a:lnTo>
                  <a:pt x="190" y="764"/>
                </a:lnTo>
                <a:lnTo>
                  <a:pt x="170" y="771"/>
                </a:lnTo>
                <a:lnTo>
                  <a:pt x="150" y="777"/>
                </a:lnTo>
                <a:lnTo>
                  <a:pt x="150" y="777"/>
                </a:lnTo>
                <a:lnTo>
                  <a:pt x="158" y="772"/>
                </a:lnTo>
                <a:lnTo>
                  <a:pt x="167" y="768"/>
                </a:lnTo>
                <a:lnTo>
                  <a:pt x="185" y="760"/>
                </a:lnTo>
                <a:lnTo>
                  <a:pt x="205" y="754"/>
                </a:lnTo>
                <a:lnTo>
                  <a:pt x="224" y="749"/>
                </a:lnTo>
                <a:lnTo>
                  <a:pt x="224" y="749"/>
                </a:lnTo>
                <a:close/>
                <a:moveTo>
                  <a:pt x="143" y="782"/>
                </a:moveTo>
                <a:lnTo>
                  <a:pt x="143" y="782"/>
                </a:lnTo>
                <a:lnTo>
                  <a:pt x="146" y="780"/>
                </a:lnTo>
                <a:lnTo>
                  <a:pt x="146" y="780"/>
                </a:lnTo>
                <a:lnTo>
                  <a:pt x="147" y="781"/>
                </a:lnTo>
                <a:lnTo>
                  <a:pt x="148" y="781"/>
                </a:lnTo>
                <a:lnTo>
                  <a:pt x="148" y="781"/>
                </a:lnTo>
                <a:lnTo>
                  <a:pt x="171" y="773"/>
                </a:lnTo>
                <a:lnTo>
                  <a:pt x="194" y="766"/>
                </a:lnTo>
                <a:lnTo>
                  <a:pt x="242" y="753"/>
                </a:lnTo>
                <a:lnTo>
                  <a:pt x="242" y="753"/>
                </a:lnTo>
                <a:lnTo>
                  <a:pt x="264" y="746"/>
                </a:lnTo>
                <a:lnTo>
                  <a:pt x="287" y="739"/>
                </a:lnTo>
                <a:lnTo>
                  <a:pt x="287" y="739"/>
                </a:lnTo>
                <a:lnTo>
                  <a:pt x="294" y="737"/>
                </a:lnTo>
                <a:lnTo>
                  <a:pt x="294" y="737"/>
                </a:lnTo>
                <a:lnTo>
                  <a:pt x="299" y="737"/>
                </a:lnTo>
                <a:lnTo>
                  <a:pt x="299" y="737"/>
                </a:lnTo>
                <a:lnTo>
                  <a:pt x="289" y="742"/>
                </a:lnTo>
                <a:lnTo>
                  <a:pt x="289" y="742"/>
                </a:lnTo>
                <a:lnTo>
                  <a:pt x="268" y="750"/>
                </a:lnTo>
                <a:lnTo>
                  <a:pt x="247" y="757"/>
                </a:lnTo>
                <a:lnTo>
                  <a:pt x="206" y="770"/>
                </a:lnTo>
                <a:lnTo>
                  <a:pt x="164" y="784"/>
                </a:lnTo>
                <a:lnTo>
                  <a:pt x="143" y="792"/>
                </a:lnTo>
                <a:lnTo>
                  <a:pt x="123" y="801"/>
                </a:lnTo>
                <a:lnTo>
                  <a:pt x="123" y="801"/>
                </a:lnTo>
                <a:lnTo>
                  <a:pt x="128" y="795"/>
                </a:lnTo>
                <a:lnTo>
                  <a:pt x="134" y="790"/>
                </a:lnTo>
                <a:lnTo>
                  <a:pt x="143" y="782"/>
                </a:lnTo>
                <a:lnTo>
                  <a:pt x="143" y="782"/>
                </a:lnTo>
                <a:close/>
                <a:moveTo>
                  <a:pt x="205" y="773"/>
                </a:moveTo>
                <a:lnTo>
                  <a:pt x="205" y="773"/>
                </a:lnTo>
                <a:lnTo>
                  <a:pt x="166" y="787"/>
                </a:lnTo>
                <a:lnTo>
                  <a:pt x="148" y="794"/>
                </a:lnTo>
                <a:lnTo>
                  <a:pt x="129" y="800"/>
                </a:lnTo>
                <a:lnTo>
                  <a:pt x="129" y="800"/>
                </a:lnTo>
                <a:lnTo>
                  <a:pt x="137" y="797"/>
                </a:lnTo>
                <a:lnTo>
                  <a:pt x="137" y="797"/>
                </a:lnTo>
                <a:lnTo>
                  <a:pt x="151" y="791"/>
                </a:lnTo>
                <a:lnTo>
                  <a:pt x="165" y="785"/>
                </a:lnTo>
                <a:lnTo>
                  <a:pt x="165" y="785"/>
                </a:lnTo>
                <a:lnTo>
                  <a:pt x="184" y="779"/>
                </a:lnTo>
                <a:lnTo>
                  <a:pt x="205" y="773"/>
                </a:lnTo>
                <a:lnTo>
                  <a:pt x="205" y="773"/>
                </a:lnTo>
                <a:close/>
                <a:moveTo>
                  <a:pt x="121" y="805"/>
                </a:moveTo>
                <a:lnTo>
                  <a:pt x="121" y="805"/>
                </a:lnTo>
                <a:lnTo>
                  <a:pt x="148" y="796"/>
                </a:lnTo>
                <a:lnTo>
                  <a:pt x="173" y="787"/>
                </a:lnTo>
                <a:lnTo>
                  <a:pt x="199" y="777"/>
                </a:lnTo>
                <a:lnTo>
                  <a:pt x="225" y="768"/>
                </a:lnTo>
                <a:lnTo>
                  <a:pt x="225" y="768"/>
                </a:lnTo>
                <a:lnTo>
                  <a:pt x="239" y="764"/>
                </a:lnTo>
                <a:lnTo>
                  <a:pt x="253" y="760"/>
                </a:lnTo>
                <a:lnTo>
                  <a:pt x="281" y="753"/>
                </a:lnTo>
                <a:lnTo>
                  <a:pt x="281" y="753"/>
                </a:lnTo>
                <a:lnTo>
                  <a:pt x="307" y="746"/>
                </a:lnTo>
                <a:lnTo>
                  <a:pt x="307" y="746"/>
                </a:lnTo>
                <a:lnTo>
                  <a:pt x="314" y="744"/>
                </a:lnTo>
                <a:lnTo>
                  <a:pt x="314" y="744"/>
                </a:lnTo>
                <a:lnTo>
                  <a:pt x="291" y="754"/>
                </a:lnTo>
                <a:lnTo>
                  <a:pt x="267" y="762"/>
                </a:lnTo>
                <a:lnTo>
                  <a:pt x="220" y="778"/>
                </a:lnTo>
                <a:lnTo>
                  <a:pt x="220" y="778"/>
                </a:lnTo>
                <a:lnTo>
                  <a:pt x="188" y="788"/>
                </a:lnTo>
                <a:lnTo>
                  <a:pt x="188" y="788"/>
                </a:lnTo>
                <a:lnTo>
                  <a:pt x="158" y="798"/>
                </a:lnTo>
                <a:lnTo>
                  <a:pt x="129" y="810"/>
                </a:lnTo>
                <a:lnTo>
                  <a:pt x="129" y="810"/>
                </a:lnTo>
                <a:lnTo>
                  <a:pt x="123" y="807"/>
                </a:lnTo>
                <a:lnTo>
                  <a:pt x="123" y="807"/>
                </a:lnTo>
                <a:lnTo>
                  <a:pt x="121" y="806"/>
                </a:lnTo>
                <a:lnTo>
                  <a:pt x="121" y="805"/>
                </a:lnTo>
                <a:lnTo>
                  <a:pt x="121" y="805"/>
                </a:lnTo>
                <a:close/>
                <a:moveTo>
                  <a:pt x="152" y="816"/>
                </a:moveTo>
                <a:lnTo>
                  <a:pt x="152" y="816"/>
                </a:lnTo>
                <a:lnTo>
                  <a:pt x="183" y="807"/>
                </a:lnTo>
                <a:lnTo>
                  <a:pt x="216" y="798"/>
                </a:lnTo>
                <a:lnTo>
                  <a:pt x="278" y="777"/>
                </a:lnTo>
                <a:lnTo>
                  <a:pt x="278" y="777"/>
                </a:lnTo>
                <a:lnTo>
                  <a:pt x="309" y="768"/>
                </a:lnTo>
                <a:lnTo>
                  <a:pt x="339" y="761"/>
                </a:lnTo>
                <a:lnTo>
                  <a:pt x="339" y="761"/>
                </a:lnTo>
                <a:lnTo>
                  <a:pt x="280" y="781"/>
                </a:lnTo>
                <a:lnTo>
                  <a:pt x="280" y="781"/>
                </a:lnTo>
                <a:lnTo>
                  <a:pt x="253" y="790"/>
                </a:lnTo>
                <a:lnTo>
                  <a:pt x="225" y="799"/>
                </a:lnTo>
                <a:lnTo>
                  <a:pt x="197" y="808"/>
                </a:lnTo>
                <a:lnTo>
                  <a:pt x="170" y="819"/>
                </a:lnTo>
                <a:lnTo>
                  <a:pt x="170" y="819"/>
                </a:lnTo>
                <a:lnTo>
                  <a:pt x="170" y="819"/>
                </a:lnTo>
                <a:lnTo>
                  <a:pt x="170" y="819"/>
                </a:lnTo>
                <a:lnTo>
                  <a:pt x="152" y="816"/>
                </a:lnTo>
                <a:lnTo>
                  <a:pt x="152" y="816"/>
                </a:lnTo>
                <a:close/>
                <a:moveTo>
                  <a:pt x="179" y="820"/>
                </a:moveTo>
                <a:lnTo>
                  <a:pt x="179" y="820"/>
                </a:lnTo>
                <a:lnTo>
                  <a:pt x="205" y="815"/>
                </a:lnTo>
                <a:lnTo>
                  <a:pt x="230" y="807"/>
                </a:lnTo>
                <a:lnTo>
                  <a:pt x="254" y="800"/>
                </a:lnTo>
                <a:lnTo>
                  <a:pt x="279" y="791"/>
                </a:lnTo>
                <a:lnTo>
                  <a:pt x="279" y="791"/>
                </a:lnTo>
                <a:lnTo>
                  <a:pt x="336" y="773"/>
                </a:lnTo>
                <a:lnTo>
                  <a:pt x="364" y="764"/>
                </a:lnTo>
                <a:lnTo>
                  <a:pt x="393" y="756"/>
                </a:lnTo>
                <a:lnTo>
                  <a:pt x="393" y="756"/>
                </a:lnTo>
                <a:lnTo>
                  <a:pt x="378" y="762"/>
                </a:lnTo>
                <a:lnTo>
                  <a:pt x="378" y="762"/>
                </a:lnTo>
                <a:lnTo>
                  <a:pt x="317" y="786"/>
                </a:lnTo>
                <a:lnTo>
                  <a:pt x="317" y="786"/>
                </a:lnTo>
                <a:lnTo>
                  <a:pt x="290" y="795"/>
                </a:lnTo>
                <a:lnTo>
                  <a:pt x="263" y="803"/>
                </a:lnTo>
                <a:lnTo>
                  <a:pt x="236" y="812"/>
                </a:lnTo>
                <a:lnTo>
                  <a:pt x="223" y="816"/>
                </a:lnTo>
                <a:lnTo>
                  <a:pt x="210" y="822"/>
                </a:lnTo>
                <a:lnTo>
                  <a:pt x="210" y="822"/>
                </a:lnTo>
                <a:lnTo>
                  <a:pt x="210" y="823"/>
                </a:lnTo>
                <a:lnTo>
                  <a:pt x="210" y="823"/>
                </a:lnTo>
                <a:lnTo>
                  <a:pt x="205" y="822"/>
                </a:lnTo>
                <a:lnTo>
                  <a:pt x="205" y="822"/>
                </a:lnTo>
                <a:lnTo>
                  <a:pt x="179" y="820"/>
                </a:lnTo>
                <a:lnTo>
                  <a:pt x="179" y="820"/>
                </a:lnTo>
                <a:close/>
                <a:moveTo>
                  <a:pt x="320" y="828"/>
                </a:moveTo>
                <a:lnTo>
                  <a:pt x="320" y="828"/>
                </a:lnTo>
                <a:lnTo>
                  <a:pt x="393" y="805"/>
                </a:lnTo>
                <a:lnTo>
                  <a:pt x="393" y="805"/>
                </a:lnTo>
                <a:lnTo>
                  <a:pt x="431" y="792"/>
                </a:lnTo>
                <a:lnTo>
                  <a:pt x="469" y="779"/>
                </a:lnTo>
                <a:lnTo>
                  <a:pt x="469" y="779"/>
                </a:lnTo>
                <a:lnTo>
                  <a:pt x="460" y="783"/>
                </a:lnTo>
                <a:lnTo>
                  <a:pt x="460" y="783"/>
                </a:lnTo>
                <a:lnTo>
                  <a:pt x="414" y="801"/>
                </a:lnTo>
                <a:lnTo>
                  <a:pt x="414" y="801"/>
                </a:lnTo>
                <a:lnTo>
                  <a:pt x="383" y="814"/>
                </a:lnTo>
                <a:lnTo>
                  <a:pt x="368" y="821"/>
                </a:lnTo>
                <a:lnTo>
                  <a:pt x="352" y="828"/>
                </a:lnTo>
                <a:lnTo>
                  <a:pt x="352" y="828"/>
                </a:lnTo>
                <a:lnTo>
                  <a:pt x="320" y="828"/>
                </a:lnTo>
                <a:lnTo>
                  <a:pt x="320" y="828"/>
                </a:lnTo>
                <a:close/>
                <a:moveTo>
                  <a:pt x="366" y="828"/>
                </a:moveTo>
                <a:lnTo>
                  <a:pt x="366" y="828"/>
                </a:lnTo>
                <a:lnTo>
                  <a:pt x="380" y="824"/>
                </a:lnTo>
                <a:lnTo>
                  <a:pt x="394" y="820"/>
                </a:lnTo>
                <a:lnTo>
                  <a:pt x="420" y="809"/>
                </a:lnTo>
                <a:lnTo>
                  <a:pt x="420" y="809"/>
                </a:lnTo>
                <a:lnTo>
                  <a:pt x="451" y="798"/>
                </a:lnTo>
                <a:lnTo>
                  <a:pt x="466" y="792"/>
                </a:lnTo>
                <a:lnTo>
                  <a:pt x="481" y="786"/>
                </a:lnTo>
                <a:lnTo>
                  <a:pt x="481" y="786"/>
                </a:lnTo>
                <a:lnTo>
                  <a:pt x="488" y="782"/>
                </a:lnTo>
                <a:lnTo>
                  <a:pt x="494" y="778"/>
                </a:lnTo>
                <a:lnTo>
                  <a:pt x="494" y="778"/>
                </a:lnTo>
                <a:lnTo>
                  <a:pt x="487" y="783"/>
                </a:lnTo>
                <a:lnTo>
                  <a:pt x="480" y="787"/>
                </a:lnTo>
                <a:lnTo>
                  <a:pt x="480" y="787"/>
                </a:lnTo>
                <a:lnTo>
                  <a:pt x="464" y="794"/>
                </a:lnTo>
                <a:lnTo>
                  <a:pt x="447" y="801"/>
                </a:lnTo>
                <a:lnTo>
                  <a:pt x="447" y="801"/>
                </a:lnTo>
                <a:lnTo>
                  <a:pt x="433" y="806"/>
                </a:lnTo>
                <a:lnTo>
                  <a:pt x="421" y="813"/>
                </a:lnTo>
                <a:lnTo>
                  <a:pt x="409" y="819"/>
                </a:lnTo>
                <a:lnTo>
                  <a:pt x="397" y="827"/>
                </a:lnTo>
                <a:lnTo>
                  <a:pt x="397" y="827"/>
                </a:lnTo>
                <a:lnTo>
                  <a:pt x="392" y="827"/>
                </a:lnTo>
                <a:lnTo>
                  <a:pt x="392" y="827"/>
                </a:lnTo>
                <a:lnTo>
                  <a:pt x="366" y="828"/>
                </a:lnTo>
                <a:lnTo>
                  <a:pt x="366" y="828"/>
                </a:lnTo>
                <a:close/>
                <a:moveTo>
                  <a:pt x="494" y="817"/>
                </a:moveTo>
                <a:lnTo>
                  <a:pt x="494" y="817"/>
                </a:lnTo>
                <a:lnTo>
                  <a:pt x="508" y="813"/>
                </a:lnTo>
                <a:lnTo>
                  <a:pt x="522" y="806"/>
                </a:lnTo>
                <a:lnTo>
                  <a:pt x="522" y="806"/>
                </a:lnTo>
                <a:lnTo>
                  <a:pt x="517" y="809"/>
                </a:lnTo>
                <a:lnTo>
                  <a:pt x="510" y="813"/>
                </a:lnTo>
                <a:lnTo>
                  <a:pt x="494" y="817"/>
                </a:lnTo>
                <a:lnTo>
                  <a:pt x="494" y="817"/>
                </a:lnTo>
                <a:close/>
                <a:moveTo>
                  <a:pt x="520" y="794"/>
                </a:moveTo>
                <a:lnTo>
                  <a:pt x="520" y="794"/>
                </a:lnTo>
                <a:lnTo>
                  <a:pt x="498" y="801"/>
                </a:lnTo>
                <a:lnTo>
                  <a:pt x="476" y="808"/>
                </a:lnTo>
                <a:lnTo>
                  <a:pt x="476" y="808"/>
                </a:lnTo>
                <a:lnTo>
                  <a:pt x="453" y="817"/>
                </a:lnTo>
                <a:lnTo>
                  <a:pt x="453" y="817"/>
                </a:lnTo>
                <a:lnTo>
                  <a:pt x="445" y="820"/>
                </a:lnTo>
                <a:lnTo>
                  <a:pt x="445" y="820"/>
                </a:lnTo>
                <a:lnTo>
                  <a:pt x="464" y="810"/>
                </a:lnTo>
                <a:lnTo>
                  <a:pt x="481" y="801"/>
                </a:lnTo>
                <a:lnTo>
                  <a:pt x="481" y="801"/>
                </a:lnTo>
                <a:lnTo>
                  <a:pt x="495" y="795"/>
                </a:lnTo>
                <a:lnTo>
                  <a:pt x="495" y="795"/>
                </a:lnTo>
                <a:lnTo>
                  <a:pt x="503" y="791"/>
                </a:lnTo>
                <a:lnTo>
                  <a:pt x="510" y="786"/>
                </a:lnTo>
                <a:lnTo>
                  <a:pt x="510" y="786"/>
                </a:lnTo>
                <a:lnTo>
                  <a:pt x="511" y="786"/>
                </a:lnTo>
                <a:lnTo>
                  <a:pt x="511" y="786"/>
                </a:lnTo>
                <a:lnTo>
                  <a:pt x="516" y="790"/>
                </a:lnTo>
                <a:lnTo>
                  <a:pt x="520" y="794"/>
                </a:lnTo>
                <a:lnTo>
                  <a:pt x="520" y="794"/>
                </a:lnTo>
                <a:close/>
                <a:moveTo>
                  <a:pt x="466" y="764"/>
                </a:moveTo>
                <a:lnTo>
                  <a:pt x="466" y="764"/>
                </a:lnTo>
                <a:lnTo>
                  <a:pt x="418" y="781"/>
                </a:lnTo>
                <a:lnTo>
                  <a:pt x="395" y="789"/>
                </a:lnTo>
                <a:lnTo>
                  <a:pt x="371" y="797"/>
                </a:lnTo>
                <a:lnTo>
                  <a:pt x="371" y="797"/>
                </a:lnTo>
                <a:lnTo>
                  <a:pt x="345" y="804"/>
                </a:lnTo>
                <a:lnTo>
                  <a:pt x="319" y="813"/>
                </a:lnTo>
                <a:lnTo>
                  <a:pt x="319" y="813"/>
                </a:lnTo>
                <a:lnTo>
                  <a:pt x="297" y="821"/>
                </a:lnTo>
                <a:lnTo>
                  <a:pt x="286" y="825"/>
                </a:lnTo>
                <a:lnTo>
                  <a:pt x="274" y="827"/>
                </a:lnTo>
                <a:lnTo>
                  <a:pt x="274" y="827"/>
                </a:lnTo>
                <a:lnTo>
                  <a:pt x="271" y="827"/>
                </a:lnTo>
                <a:lnTo>
                  <a:pt x="271" y="827"/>
                </a:lnTo>
                <a:lnTo>
                  <a:pt x="283" y="819"/>
                </a:lnTo>
                <a:lnTo>
                  <a:pt x="283" y="819"/>
                </a:lnTo>
                <a:lnTo>
                  <a:pt x="296" y="814"/>
                </a:lnTo>
                <a:lnTo>
                  <a:pt x="309" y="809"/>
                </a:lnTo>
                <a:lnTo>
                  <a:pt x="309" y="809"/>
                </a:lnTo>
                <a:lnTo>
                  <a:pt x="351" y="796"/>
                </a:lnTo>
                <a:lnTo>
                  <a:pt x="351" y="796"/>
                </a:lnTo>
                <a:lnTo>
                  <a:pt x="377" y="788"/>
                </a:lnTo>
                <a:lnTo>
                  <a:pt x="401" y="780"/>
                </a:lnTo>
                <a:lnTo>
                  <a:pt x="425" y="770"/>
                </a:lnTo>
                <a:lnTo>
                  <a:pt x="449" y="759"/>
                </a:lnTo>
                <a:lnTo>
                  <a:pt x="449" y="759"/>
                </a:lnTo>
                <a:lnTo>
                  <a:pt x="450" y="759"/>
                </a:lnTo>
                <a:lnTo>
                  <a:pt x="450" y="759"/>
                </a:lnTo>
                <a:lnTo>
                  <a:pt x="458" y="761"/>
                </a:lnTo>
                <a:lnTo>
                  <a:pt x="458" y="761"/>
                </a:lnTo>
                <a:lnTo>
                  <a:pt x="466" y="764"/>
                </a:lnTo>
                <a:lnTo>
                  <a:pt x="466" y="764"/>
                </a:lnTo>
                <a:close/>
                <a:moveTo>
                  <a:pt x="345" y="717"/>
                </a:moveTo>
                <a:lnTo>
                  <a:pt x="345" y="717"/>
                </a:lnTo>
                <a:lnTo>
                  <a:pt x="332" y="718"/>
                </a:lnTo>
                <a:lnTo>
                  <a:pt x="318" y="721"/>
                </a:lnTo>
                <a:lnTo>
                  <a:pt x="318" y="721"/>
                </a:lnTo>
                <a:lnTo>
                  <a:pt x="305" y="724"/>
                </a:lnTo>
                <a:lnTo>
                  <a:pt x="305" y="724"/>
                </a:lnTo>
                <a:lnTo>
                  <a:pt x="294" y="727"/>
                </a:lnTo>
                <a:lnTo>
                  <a:pt x="294" y="727"/>
                </a:lnTo>
                <a:lnTo>
                  <a:pt x="293" y="727"/>
                </a:lnTo>
                <a:lnTo>
                  <a:pt x="293" y="727"/>
                </a:lnTo>
                <a:lnTo>
                  <a:pt x="294" y="726"/>
                </a:lnTo>
                <a:lnTo>
                  <a:pt x="294" y="726"/>
                </a:lnTo>
                <a:lnTo>
                  <a:pt x="306" y="723"/>
                </a:lnTo>
                <a:lnTo>
                  <a:pt x="318" y="719"/>
                </a:lnTo>
                <a:lnTo>
                  <a:pt x="330" y="716"/>
                </a:lnTo>
                <a:lnTo>
                  <a:pt x="336" y="713"/>
                </a:lnTo>
                <a:lnTo>
                  <a:pt x="342" y="710"/>
                </a:lnTo>
                <a:lnTo>
                  <a:pt x="342" y="710"/>
                </a:lnTo>
                <a:lnTo>
                  <a:pt x="342" y="709"/>
                </a:lnTo>
                <a:lnTo>
                  <a:pt x="341" y="708"/>
                </a:lnTo>
                <a:lnTo>
                  <a:pt x="341" y="708"/>
                </a:lnTo>
                <a:lnTo>
                  <a:pt x="328" y="710"/>
                </a:lnTo>
                <a:lnTo>
                  <a:pt x="314" y="714"/>
                </a:lnTo>
                <a:lnTo>
                  <a:pt x="301" y="717"/>
                </a:lnTo>
                <a:lnTo>
                  <a:pt x="288" y="720"/>
                </a:lnTo>
                <a:lnTo>
                  <a:pt x="288" y="720"/>
                </a:lnTo>
                <a:lnTo>
                  <a:pt x="288" y="719"/>
                </a:lnTo>
                <a:lnTo>
                  <a:pt x="288" y="719"/>
                </a:lnTo>
                <a:lnTo>
                  <a:pt x="295" y="718"/>
                </a:lnTo>
                <a:lnTo>
                  <a:pt x="302" y="715"/>
                </a:lnTo>
                <a:lnTo>
                  <a:pt x="316" y="710"/>
                </a:lnTo>
                <a:lnTo>
                  <a:pt x="316" y="710"/>
                </a:lnTo>
                <a:lnTo>
                  <a:pt x="330" y="705"/>
                </a:lnTo>
                <a:lnTo>
                  <a:pt x="344" y="700"/>
                </a:lnTo>
                <a:lnTo>
                  <a:pt x="344" y="700"/>
                </a:lnTo>
                <a:lnTo>
                  <a:pt x="345" y="708"/>
                </a:lnTo>
                <a:lnTo>
                  <a:pt x="345" y="717"/>
                </a:lnTo>
                <a:lnTo>
                  <a:pt x="345" y="717"/>
                </a:lnTo>
                <a:close/>
                <a:moveTo>
                  <a:pt x="339" y="678"/>
                </a:moveTo>
                <a:lnTo>
                  <a:pt x="339" y="678"/>
                </a:lnTo>
                <a:lnTo>
                  <a:pt x="338" y="677"/>
                </a:lnTo>
                <a:lnTo>
                  <a:pt x="338" y="677"/>
                </a:lnTo>
                <a:lnTo>
                  <a:pt x="327" y="679"/>
                </a:lnTo>
                <a:lnTo>
                  <a:pt x="316" y="682"/>
                </a:lnTo>
                <a:lnTo>
                  <a:pt x="294" y="688"/>
                </a:lnTo>
                <a:lnTo>
                  <a:pt x="294" y="688"/>
                </a:lnTo>
                <a:lnTo>
                  <a:pt x="299" y="687"/>
                </a:lnTo>
                <a:lnTo>
                  <a:pt x="304" y="684"/>
                </a:lnTo>
                <a:lnTo>
                  <a:pt x="313" y="680"/>
                </a:lnTo>
                <a:lnTo>
                  <a:pt x="313" y="680"/>
                </a:lnTo>
                <a:lnTo>
                  <a:pt x="323" y="676"/>
                </a:lnTo>
                <a:lnTo>
                  <a:pt x="333" y="672"/>
                </a:lnTo>
                <a:lnTo>
                  <a:pt x="333" y="672"/>
                </a:lnTo>
                <a:lnTo>
                  <a:pt x="333" y="672"/>
                </a:lnTo>
                <a:lnTo>
                  <a:pt x="333" y="671"/>
                </a:lnTo>
                <a:lnTo>
                  <a:pt x="332" y="670"/>
                </a:lnTo>
                <a:lnTo>
                  <a:pt x="332" y="670"/>
                </a:lnTo>
                <a:lnTo>
                  <a:pt x="314" y="674"/>
                </a:lnTo>
                <a:lnTo>
                  <a:pt x="314" y="674"/>
                </a:lnTo>
                <a:lnTo>
                  <a:pt x="306" y="676"/>
                </a:lnTo>
                <a:lnTo>
                  <a:pt x="301" y="676"/>
                </a:lnTo>
                <a:lnTo>
                  <a:pt x="297" y="678"/>
                </a:lnTo>
                <a:lnTo>
                  <a:pt x="297" y="678"/>
                </a:lnTo>
                <a:lnTo>
                  <a:pt x="297" y="678"/>
                </a:lnTo>
                <a:lnTo>
                  <a:pt x="297" y="678"/>
                </a:lnTo>
                <a:lnTo>
                  <a:pt x="306" y="674"/>
                </a:lnTo>
                <a:lnTo>
                  <a:pt x="315" y="670"/>
                </a:lnTo>
                <a:lnTo>
                  <a:pt x="324" y="667"/>
                </a:lnTo>
                <a:lnTo>
                  <a:pt x="333" y="663"/>
                </a:lnTo>
                <a:lnTo>
                  <a:pt x="333" y="663"/>
                </a:lnTo>
                <a:lnTo>
                  <a:pt x="333" y="663"/>
                </a:lnTo>
                <a:lnTo>
                  <a:pt x="333" y="662"/>
                </a:lnTo>
                <a:lnTo>
                  <a:pt x="333" y="662"/>
                </a:lnTo>
                <a:lnTo>
                  <a:pt x="333" y="662"/>
                </a:lnTo>
                <a:lnTo>
                  <a:pt x="333" y="662"/>
                </a:lnTo>
                <a:lnTo>
                  <a:pt x="339" y="678"/>
                </a:lnTo>
                <a:lnTo>
                  <a:pt x="339" y="678"/>
                </a:lnTo>
                <a:close/>
                <a:moveTo>
                  <a:pt x="632" y="470"/>
                </a:moveTo>
                <a:lnTo>
                  <a:pt x="632" y="470"/>
                </a:lnTo>
                <a:lnTo>
                  <a:pt x="624" y="488"/>
                </a:lnTo>
                <a:lnTo>
                  <a:pt x="615" y="504"/>
                </a:lnTo>
                <a:lnTo>
                  <a:pt x="603" y="519"/>
                </a:lnTo>
                <a:lnTo>
                  <a:pt x="592" y="533"/>
                </a:lnTo>
                <a:lnTo>
                  <a:pt x="581" y="547"/>
                </a:lnTo>
                <a:lnTo>
                  <a:pt x="568" y="560"/>
                </a:lnTo>
                <a:lnTo>
                  <a:pt x="555" y="573"/>
                </a:lnTo>
                <a:lnTo>
                  <a:pt x="540" y="584"/>
                </a:lnTo>
                <a:lnTo>
                  <a:pt x="525" y="595"/>
                </a:lnTo>
                <a:lnTo>
                  <a:pt x="509" y="604"/>
                </a:lnTo>
                <a:lnTo>
                  <a:pt x="494" y="613"/>
                </a:lnTo>
                <a:lnTo>
                  <a:pt x="477" y="621"/>
                </a:lnTo>
                <a:lnTo>
                  <a:pt x="460" y="628"/>
                </a:lnTo>
                <a:lnTo>
                  <a:pt x="442" y="634"/>
                </a:lnTo>
                <a:lnTo>
                  <a:pt x="424" y="639"/>
                </a:lnTo>
                <a:lnTo>
                  <a:pt x="406" y="644"/>
                </a:lnTo>
                <a:lnTo>
                  <a:pt x="406" y="644"/>
                </a:lnTo>
                <a:lnTo>
                  <a:pt x="384" y="648"/>
                </a:lnTo>
                <a:lnTo>
                  <a:pt x="360" y="652"/>
                </a:lnTo>
                <a:lnTo>
                  <a:pt x="337" y="653"/>
                </a:lnTo>
                <a:lnTo>
                  <a:pt x="315" y="653"/>
                </a:lnTo>
                <a:lnTo>
                  <a:pt x="315" y="653"/>
                </a:lnTo>
                <a:lnTo>
                  <a:pt x="286" y="653"/>
                </a:lnTo>
                <a:lnTo>
                  <a:pt x="271" y="651"/>
                </a:lnTo>
                <a:lnTo>
                  <a:pt x="256" y="650"/>
                </a:lnTo>
                <a:lnTo>
                  <a:pt x="242" y="646"/>
                </a:lnTo>
                <a:lnTo>
                  <a:pt x="228" y="643"/>
                </a:lnTo>
                <a:lnTo>
                  <a:pt x="214" y="639"/>
                </a:lnTo>
                <a:lnTo>
                  <a:pt x="200" y="634"/>
                </a:lnTo>
                <a:lnTo>
                  <a:pt x="200" y="634"/>
                </a:lnTo>
                <a:lnTo>
                  <a:pt x="210" y="613"/>
                </a:lnTo>
                <a:lnTo>
                  <a:pt x="210" y="613"/>
                </a:lnTo>
                <a:lnTo>
                  <a:pt x="230" y="619"/>
                </a:lnTo>
                <a:lnTo>
                  <a:pt x="251" y="624"/>
                </a:lnTo>
                <a:lnTo>
                  <a:pt x="272" y="627"/>
                </a:lnTo>
                <a:lnTo>
                  <a:pt x="294" y="629"/>
                </a:lnTo>
                <a:lnTo>
                  <a:pt x="316" y="630"/>
                </a:lnTo>
                <a:lnTo>
                  <a:pt x="337" y="630"/>
                </a:lnTo>
                <a:lnTo>
                  <a:pt x="358" y="628"/>
                </a:lnTo>
                <a:lnTo>
                  <a:pt x="381" y="625"/>
                </a:lnTo>
                <a:lnTo>
                  <a:pt x="381" y="625"/>
                </a:lnTo>
                <a:lnTo>
                  <a:pt x="407" y="619"/>
                </a:lnTo>
                <a:lnTo>
                  <a:pt x="432" y="611"/>
                </a:lnTo>
                <a:lnTo>
                  <a:pt x="457" y="600"/>
                </a:lnTo>
                <a:lnTo>
                  <a:pt x="480" y="588"/>
                </a:lnTo>
                <a:lnTo>
                  <a:pt x="502" y="574"/>
                </a:lnTo>
                <a:lnTo>
                  <a:pt x="523" y="558"/>
                </a:lnTo>
                <a:lnTo>
                  <a:pt x="543" y="540"/>
                </a:lnTo>
                <a:lnTo>
                  <a:pt x="561" y="521"/>
                </a:lnTo>
                <a:lnTo>
                  <a:pt x="577" y="501"/>
                </a:lnTo>
                <a:lnTo>
                  <a:pt x="591" y="479"/>
                </a:lnTo>
                <a:lnTo>
                  <a:pt x="603" y="456"/>
                </a:lnTo>
                <a:lnTo>
                  <a:pt x="615" y="433"/>
                </a:lnTo>
                <a:lnTo>
                  <a:pt x="623" y="408"/>
                </a:lnTo>
                <a:lnTo>
                  <a:pt x="630" y="381"/>
                </a:lnTo>
                <a:lnTo>
                  <a:pt x="632" y="368"/>
                </a:lnTo>
                <a:lnTo>
                  <a:pt x="633" y="355"/>
                </a:lnTo>
                <a:lnTo>
                  <a:pt x="634" y="342"/>
                </a:lnTo>
                <a:lnTo>
                  <a:pt x="635" y="329"/>
                </a:lnTo>
                <a:lnTo>
                  <a:pt x="635" y="329"/>
                </a:lnTo>
                <a:lnTo>
                  <a:pt x="634" y="305"/>
                </a:lnTo>
                <a:lnTo>
                  <a:pt x="631" y="284"/>
                </a:lnTo>
                <a:lnTo>
                  <a:pt x="627" y="263"/>
                </a:lnTo>
                <a:lnTo>
                  <a:pt x="621" y="241"/>
                </a:lnTo>
                <a:lnTo>
                  <a:pt x="614" y="221"/>
                </a:lnTo>
                <a:lnTo>
                  <a:pt x="604" y="201"/>
                </a:lnTo>
                <a:lnTo>
                  <a:pt x="594" y="183"/>
                </a:lnTo>
                <a:lnTo>
                  <a:pt x="583" y="165"/>
                </a:lnTo>
                <a:lnTo>
                  <a:pt x="571" y="147"/>
                </a:lnTo>
                <a:lnTo>
                  <a:pt x="557" y="130"/>
                </a:lnTo>
                <a:lnTo>
                  <a:pt x="542" y="115"/>
                </a:lnTo>
                <a:lnTo>
                  <a:pt x="525" y="101"/>
                </a:lnTo>
                <a:lnTo>
                  <a:pt x="508" y="88"/>
                </a:lnTo>
                <a:lnTo>
                  <a:pt x="491" y="74"/>
                </a:lnTo>
                <a:lnTo>
                  <a:pt x="472" y="64"/>
                </a:lnTo>
                <a:lnTo>
                  <a:pt x="452" y="54"/>
                </a:lnTo>
                <a:lnTo>
                  <a:pt x="452" y="54"/>
                </a:lnTo>
                <a:lnTo>
                  <a:pt x="461" y="42"/>
                </a:lnTo>
                <a:lnTo>
                  <a:pt x="465" y="36"/>
                </a:lnTo>
                <a:lnTo>
                  <a:pt x="468" y="29"/>
                </a:lnTo>
                <a:lnTo>
                  <a:pt x="468" y="29"/>
                </a:lnTo>
                <a:lnTo>
                  <a:pt x="496" y="43"/>
                </a:lnTo>
                <a:lnTo>
                  <a:pt x="509" y="51"/>
                </a:lnTo>
                <a:lnTo>
                  <a:pt x="522" y="60"/>
                </a:lnTo>
                <a:lnTo>
                  <a:pt x="536" y="68"/>
                </a:lnTo>
                <a:lnTo>
                  <a:pt x="548" y="78"/>
                </a:lnTo>
                <a:lnTo>
                  <a:pt x="560" y="89"/>
                </a:lnTo>
                <a:lnTo>
                  <a:pt x="571" y="100"/>
                </a:lnTo>
                <a:lnTo>
                  <a:pt x="571" y="100"/>
                </a:lnTo>
                <a:lnTo>
                  <a:pt x="582" y="112"/>
                </a:lnTo>
                <a:lnTo>
                  <a:pt x="592" y="125"/>
                </a:lnTo>
                <a:lnTo>
                  <a:pt x="601" y="139"/>
                </a:lnTo>
                <a:lnTo>
                  <a:pt x="611" y="153"/>
                </a:lnTo>
                <a:lnTo>
                  <a:pt x="619" y="168"/>
                </a:lnTo>
                <a:lnTo>
                  <a:pt x="626" y="183"/>
                </a:lnTo>
                <a:lnTo>
                  <a:pt x="639" y="213"/>
                </a:lnTo>
                <a:lnTo>
                  <a:pt x="639" y="213"/>
                </a:lnTo>
                <a:lnTo>
                  <a:pt x="645" y="229"/>
                </a:lnTo>
                <a:lnTo>
                  <a:pt x="650" y="245"/>
                </a:lnTo>
                <a:lnTo>
                  <a:pt x="654" y="261"/>
                </a:lnTo>
                <a:lnTo>
                  <a:pt x="658" y="277"/>
                </a:lnTo>
                <a:lnTo>
                  <a:pt x="660" y="293"/>
                </a:lnTo>
                <a:lnTo>
                  <a:pt x="662" y="309"/>
                </a:lnTo>
                <a:lnTo>
                  <a:pt x="662" y="327"/>
                </a:lnTo>
                <a:lnTo>
                  <a:pt x="662" y="343"/>
                </a:lnTo>
                <a:lnTo>
                  <a:pt x="661" y="359"/>
                </a:lnTo>
                <a:lnTo>
                  <a:pt x="659" y="375"/>
                </a:lnTo>
                <a:lnTo>
                  <a:pt x="657" y="391"/>
                </a:lnTo>
                <a:lnTo>
                  <a:pt x="653" y="408"/>
                </a:lnTo>
                <a:lnTo>
                  <a:pt x="649" y="423"/>
                </a:lnTo>
                <a:lnTo>
                  <a:pt x="644" y="439"/>
                </a:lnTo>
                <a:lnTo>
                  <a:pt x="638" y="455"/>
                </a:lnTo>
                <a:lnTo>
                  <a:pt x="632" y="470"/>
                </a:lnTo>
                <a:lnTo>
                  <a:pt x="632" y="47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2545">
            <a:extLst>
              <a:ext uri="{FF2B5EF4-FFF2-40B4-BE49-F238E27FC236}">
                <a16:creationId xmlns:a16="http://schemas.microsoft.com/office/drawing/2014/main" xmlns="" id="{D9BE1D10-F312-4FB0-9115-7E7B7B5F32C8}"/>
              </a:ext>
            </a:extLst>
          </p:cNvPr>
          <p:cNvSpPr>
            <a:spLocks noEditPoints="1"/>
          </p:cNvSpPr>
          <p:nvPr/>
        </p:nvSpPr>
        <p:spPr bwMode="auto">
          <a:xfrm>
            <a:off x="3180464" y="4719298"/>
            <a:ext cx="625475" cy="447675"/>
          </a:xfrm>
          <a:custGeom>
            <a:avLst/>
            <a:gdLst/>
            <a:ahLst/>
            <a:cxnLst>
              <a:cxn ang="0">
                <a:pos x="39" y="214"/>
              </a:cxn>
              <a:cxn ang="0">
                <a:pos x="148" y="226"/>
              </a:cxn>
              <a:cxn ang="0">
                <a:pos x="295" y="228"/>
              </a:cxn>
              <a:cxn ang="0">
                <a:pos x="393" y="118"/>
              </a:cxn>
              <a:cxn ang="0">
                <a:pos x="290" y="35"/>
              </a:cxn>
              <a:cxn ang="0">
                <a:pos x="159" y="11"/>
              </a:cxn>
              <a:cxn ang="0">
                <a:pos x="25" y="43"/>
              </a:cxn>
              <a:cxn ang="0">
                <a:pos x="39" y="59"/>
              </a:cxn>
              <a:cxn ang="0">
                <a:pos x="59" y="74"/>
              </a:cxn>
              <a:cxn ang="0">
                <a:pos x="105" y="37"/>
              </a:cxn>
              <a:cxn ang="0">
                <a:pos x="133" y="42"/>
              </a:cxn>
              <a:cxn ang="0">
                <a:pos x="12" y="132"/>
              </a:cxn>
              <a:cxn ang="0">
                <a:pos x="22" y="133"/>
              </a:cxn>
              <a:cxn ang="0">
                <a:pos x="65" y="108"/>
              </a:cxn>
              <a:cxn ang="0">
                <a:pos x="84" y="116"/>
              </a:cxn>
              <a:cxn ang="0">
                <a:pos x="210" y="57"/>
              </a:cxn>
              <a:cxn ang="0">
                <a:pos x="282" y="43"/>
              </a:cxn>
              <a:cxn ang="0">
                <a:pos x="87" y="141"/>
              </a:cxn>
              <a:cxn ang="0">
                <a:pos x="247" y="85"/>
              </a:cxn>
              <a:cxn ang="0">
                <a:pos x="268" y="88"/>
              </a:cxn>
              <a:cxn ang="0">
                <a:pos x="34" y="194"/>
              </a:cxn>
              <a:cxn ang="0">
                <a:pos x="41" y="189"/>
              </a:cxn>
              <a:cxn ang="0">
                <a:pos x="75" y="146"/>
              </a:cxn>
              <a:cxn ang="0">
                <a:pos x="88" y="131"/>
              </a:cxn>
              <a:cxn ang="0">
                <a:pos x="265" y="24"/>
              </a:cxn>
              <a:cxn ang="0">
                <a:pos x="45" y="101"/>
              </a:cxn>
              <a:cxn ang="0">
                <a:pos x="9" y="131"/>
              </a:cxn>
              <a:cxn ang="0">
                <a:pos x="84" y="66"/>
              </a:cxn>
              <a:cxn ang="0">
                <a:pos x="38" y="69"/>
              </a:cxn>
              <a:cxn ang="0">
                <a:pos x="8" y="121"/>
              </a:cxn>
              <a:cxn ang="0">
                <a:pos x="224" y="127"/>
              </a:cxn>
              <a:cxn ang="0">
                <a:pos x="64" y="212"/>
              </a:cxn>
              <a:cxn ang="0">
                <a:pos x="347" y="87"/>
              </a:cxn>
              <a:cxn ang="0">
                <a:pos x="223" y="221"/>
              </a:cxn>
              <a:cxn ang="0">
                <a:pos x="180" y="217"/>
              </a:cxn>
              <a:cxn ang="0">
                <a:pos x="165" y="231"/>
              </a:cxn>
              <a:cxn ang="0">
                <a:pos x="339" y="168"/>
              </a:cxn>
              <a:cxn ang="0">
                <a:pos x="328" y="154"/>
              </a:cxn>
              <a:cxn ang="0">
                <a:pos x="385" y="112"/>
              </a:cxn>
              <a:cxn ang="0">
                <a:pos x="106" y="220"/>
              </a:cxn>
              <a:cxn ang="0">
                <a:pos x="108" y="212"/>
              </a:cxn>
              <a:cxn ang="0">
                <a:pos x="342" y="88"/>
              </a:cxn>
              <a:cxn ang="0">
                <a:pos x="328" y="86"/>
              </a:cxn>
              <a:cxn ang="0">
                <a:pos x="95" y="242"/>
              </a:cxn>
              <a:cxn ang="0">
                <a:pos x="152" y="215"/>
              </a:cxn>
              <a:cxn ang="0">
                <a:pos x="379" y="126"/>
              </a:cxn>
              <a:cxn ang="0">
                <a:pos x="199" y="227"/>
              </a:cxn>
              <a:cxn ang="0">
                <a:pos x="236" y="233"/>
              </a:cxn>
              <a:cxn ang="0">
                <a:pos x="330" y="199"/>
              </a:cxn>
              <a:cxn ang="0">
                <a:pos x="294" y="218"/>
              </a:cxn>
              <a:cxn ang="0">
                <a:pos x="300" y="216"/>
              </a:cxn>
              <a:cxn ang="0">
                <a:pos x="349" y="205"/>
              </a:cxn>
              <a:cxn ang="0">
                <a:pos x="313" y="185"/>
              </a:cxn>
              <a:cxn ang="0">
                <a:pos x="381" y="100"/>
              </a:cxn>
              <a:cxn ang="0">
                <a:pos x="306" y="89"/>
              </a:cxn>
              <a:cxn ang="0">
                <a:pos x="335" y="59"/>
              </a:cxn>
              <a:cxn ang="0">
                <a:pos x="174" y="123"/>
              </a:cxn>
              <a:cxn ang="0">
                <a:pos x="285" y="61"/>
              </a:cxn>
              <a:cxn ang="0">
                <a:pos x="303" y="37"/>
              </a:cxn>
              <a:cxn ang="0">
                <a:pos x="47" y="132"/>
              </a:cxn>
              <a:cxn ang="0">
                <a:pos x="213" y="36"/>
              </a:cxn>
              <a:cxn ang="0">
                <a:pos x="127" y="27"/>
              </a:cxn>
              <a:cxn ang="0">
                <a:pos x="101" y="26"/>
              </a:cxn>
            </a:cxnLst>
            <a:rect l="0" t="0" r="r" b="b"/>
            <a:pathLst>
              <a:path w="394" h="282">
                <a:moveTo>
                  <a:pt x="27" y="93"/>
                </a:moveTo>
                <a:lnTo>
                  <a:pt x="27" y="93"/>
                </a:lnTo>
                <a:lnTo>
                  <a:pt x="21" y="95"/>
                </a:lnTo>
                <a:lnTo>
                  <a:pt x="16" y="98"/>
                </a:lnTo>
                <a:lnTo>
                  <a:pt x="11" y="102"/>
                </a:lnTo>
                <a:lnTo>
                  <a:pt x="7" y="106"/>
                </a:lnTo>
                <a:lnTo>
                  <a:pt x="4" y="110"/>
                </a:lnTo>
                <a:lnTo>
                  <a:pt x="2" y="115"/>
                </a:lnTo>
                <a:lnTo>
                  <a:pt x="0" y="121"/>
                </a:lnTo>
                <a:lnTo>
                  <a:pt x="0" y="127"/>
                </a:lnTo>
                <a:lnTo>
                  <a:pt x="0" y="127"/>
                </a:lnTo>
                <a:lnTo>
                  <a:pt x="1" y="136"/>
                </a:lnTo>
                <a:lnTo>
                  <a:pt x="3" y="142"/>
                </a:lnTo>
                <a:lnTo>
                  <a:pt x="7" y="148"/>
                </a:lnTo>
                <a:lnTo>
                  <a:pt x="12" y="152"/>
                </a:lnTo>
                <a:lnTo>
                  <a:pt x="18" y="156"/>
                </a:lnTo>
                <a:lnTo>
                  <a:pt x="25" y="160"/>
                </a:lnTo>
                <a:lnTo>
                  <a:pt x="33" y="162"/>
                </a:lnTo>
                <a:lnTo>
                  <a:pt x="40" y="164"/>
                </a:lnTo>
                <a:lnTo>
                  <a:pt x="40" y="164"/>
                </a:lnTo>
                <a:lnTo>
                  <a:pt x="35" y="168"/>
                </a:lnTo>
                <a:lnTo>
                  <a:pt x="29" y="173"/>
                </a:lnTo>
                <a:lnTo>
                  <a:pt x="26" y="178"/>
                </a:lnTo>
                <a:lnTo>
                  <a:pt x="24" y="184"/>
                </a:lnTo>
                <a:lnTo>
                  <a:pt x="23" y="189"/>
                </a:lnTo>
                <a:lnTo>
                  <a:pt x="24" y="195"/>
                </a:lnTo>
                <a:lnTo>
                  <a:pt x="27" y="201"/>
                </a:lnTo>
                <a:lnTo>
                  <a:pt x="33" y="207"/>
                </a:lnTo>
                <a:lnTo>
                  <a:pt x="33" y="207"/>
                </a:lnTo>
                <a:lnTo>
                  <a:pt x="39" y="214"/>
                </a:lnTo>
                <a:lnTo>
                  <a:pt x="47" y="217"/>
                </a:lnTo>
                <a:lnTo>
                  <a:pt x="55" y="220"/>
                </a:lnTo>
                <a:lnTo>
                  <a:pt x="64" y="221"/>
                </a:lnTo>
                <a:lnTo>
                  <a:pt x="72" y="221"/>
                </a:lnTo>
                <a:lnTo>
                  <a:pt x="81" y="221"/>
                </a:lnTo>
                <a:lnTo>
                  <a:pt x="90" y="219"/>
                </a:lnTo>
                <a:lnTo>
                  <a:pt x="98" y="217"/>
                </a:lnTo>
                <a:lnTo>
                  <a:pt x="98" y="217"/>
                </a:lnTo>
                <a:lnTo>
                  <a:pt x="95" y="225"/>
                </a:lnTo>
                <a:lnTo>
                  <a:pt x="90" y="234"/>
                </a:lnTo>
                <a:lnTo>
                  <a:pt x="85" y="241"/>
                </a:lnTo>
                <a:lnTo>
                  <a:pt x="79" y="249"/>
                </a:lnTo>
                <a:lnTo>
                  <a:pt x="65" y="262"/>
                </a:lnTo>
                <a:lnTo>
                  <a:pt x="51" y="274"/>
                </a:lnTo>
                <a:lnTo>
                  <a:pt x="51" y="274"/>
                </a:lnTo>
                <a:lnTo>
                  <a:pt x="50" y="276"/>
                </a:lnTo>
                <a:lnTo>
                  <a:pt x="50" y="277"/>
                </a:lnTo>
                <a:lnTo>
                  <a:pt x="51" y="279"/>
                </a:lnTo>
                <a:lnTo>
                  <a:pt x="51" y="279"/>
                </a:lnTo>
                <a:lnTo>
                  <a:pt x="53" y="281"/>
                </a:lnTo>
                <a:lnTo>
                  <a:pt x="54" y="282"/>
                </a:lnTo>
                <a:lnTo>
                  <a:pt x="56" y="282"/>
                </a:lnTo>
                <a:lnTo>
                  <a:pt x="56" y="282"/>
                </a:lnTo>
                <a:lnTo>
                  <a:pt x="81" y="271"/>
                </a:lnTo>
                <a:lnTo>
                  <a:pt x="94" y="266"/>
                </a:lnTo>
                <a:lnTo>
                  <a:pt x="105" y="260"/>
                </a:lnTo>
                <a:lnTo>
                  <a:pt x="118" y="253"/>
                </a:lnTo>
                <a:lnTo>
                  <a:pt x="128" y="245"/>
                </a:lnTo>
                <a:lnTo>
                  <a:pt x="139" y="236"/>
                </a:lnTo>
                <a:lnTo>
                  <a:pt x="148" y="226"/>
                </a:lnTo>
                <a:lnTo>
                  <a:pt x="148" y="226"/>
                </a:lnTo>
                <a:lnTo>
                  <a:pt x="151" y="231"/>
                </a:lnTo>
                <a:lnTo>
                  <a:pt x="155" y="235"/>
                </a:lnTo>
                <a:lnTo>
                  <a:pt x="158" y="238"/>
                </a:lnTo>
                <a:lnTo>
                  <a:pt x="162" y="240"/>
                </a:lnTo>
                <a:lnTo>
                  <a:pt x="167" y="242"/>
                </a:lnTo>
                <a:lnTo>
                  <a:pt x="171" y="243"/>
                </a:lnTo>
                <a:lnTo>
                  <a:pt x="176" y="244"/>
                </a:lnTo>
                <a:lnTo>
                  <a:pt x="180" y="244"/>
                </a:lnTo>
                <a:lnTo>
                  <a:pt x="189" y="242"/>
                </a:lnTo>
                <a:lnTo>
                  <a:pt x="199" y="238"/>
                </a:lnTo>
                <a:lnTo>
                  <a:pt x="207" y="232"/>
                </a:lnTo>
                <a:lnTo>
                  <a:pt x="214" y="224"/>
                </a:lnTo>
                <a:lnTo>
                  <a:pt x="214" y="224"/>
                </a:lnTo>
                <a:lnTo>
                  <a:pt x="221" y="231"/>
                </a:lnTo>
                <a:lnTo>
                  <a:pt x="229" y="238"/>
                </a:lnTo>
                <a:lnTo>
                  <a:pt x="233" y="241"/>
                </a:lnTo>
                <a:lnTo>
                  <a:pt x="238" y="243"/>
                </a:lnTo>
                <a:lnTo>
                  <a:pt x="243" y="245"/>
                </a:lnTo>
                <a:lnTo>
                  <a:pt x="248" y="245"/>
                </a:lnTo>
                <a:lnTo>
                  <a:pt x="248" y="245"/>
                </a:lnTo>
                <a:lnTo>
                  <a:pt x="253" y="245"/>
                </a:lnTo>
                <a:lnTo>
                  <a:pt x="258" y="244"/>
                </a:lnTo>
                <a:lnTo>
                  <a:pt x="262" y="242"/>
                </a:lnTo>
                <a:lnTo>
                  <a:pt x="267" y="238"/>
                </a:lnTo>
                <a:lnTo>
                  <a:pt x="276" y="231"/>
                </a:lnTo>
                <a:lnTo>
                  <a:pt x="283" y="222"/>
                </a:lnTo>
                <a:lnTo>
                  <a:pt x="283" y="222"/>
                </a:lnTo>
                <a:lnTo>
                  <a:pt x="288" y="226"/>
                </a:lnTo>
                <a:lnTo>
                  <a:pt x="295" y="228"/>
                </a:lnTo>
                <a:lnTo>
                  <a:pt x="303" y="228"/>
                </a:lnTo>
                <a:lnTo>
                  <a:pt x="310" y="228"/>
                </a:lnTo>
                <a:lnTo>
                  <a:pt x="317" y="226"/>
                </a:lnTo>
                <a:lnTo>
                  <a:pt x="322" y="222"/>
                </a:lnTo>
                <a:lnTo>
                  <a:pt x="326" y="218"/>
                </a:lnTo>
                <a:lnTo>
                  <a:pt x="328" y="215"/>
                </a:lnTo>
                <a:lnTo>
                  <a:pt x="328" y="212"/>
                </a:lnTo>
                <a:lnTo>
                  <a:pt x="328" y="212"/>
                </a:lnTo>
                <a:lnTo>
                  <a:pt x="335" y="215"/>
                </a:lnTo>
                <a:lnTo>
                  <a:pt x="341" y="216"/>
                </a:lnTo>
                <a:lnTo>
                  <a:pt x="348" y="215"/>
                </a:lnTo>
                <a:lnTo>
                  <a:pt x="354" y="213"/>
                </a:lnTo>
                <a:lnTo>
                  <a:pt x="362" y="210"/>
                </a:lnTo>
                <a:lnTo>
                  <a:pt x="367" y="204"/>
                </a:lnTo>
                <a:lnTo>
                  <a:pt x="373" y="199"/>
                </a:lnTo>
                <a:lnTo>
                  <a:pt x="377" y="193"/>
                </a:lnTo>
                <a:lnTo>
                  <a:pt x="381" y="187"/>
                </a:lnTo>
                <a:lnTo>
                  <a:pt x="384" y="180"/>
                </a:lnTo>
                <a:lnTo>
                  <a:pt x="386" y="173"/>
                </a:lnTo>
                <a:lnTo>
                  <a:pt x="386" y="166"/>
                </a:lnTo>
                <a:lnTo>
                  <a:pt x="386" y="159"/>
                </a:lnTo>
                <a:lnTo>
                  <a:pt x="384" y="153"/>
                </a:lnTo>
                <a:lnTo>
                  <a:pt x="380" y="147"/>
                </a:lnTo>
                <a:lnTo>
                  <a:pt x="374" y="142"/>
                </a:lnTo>
                <a:lnTo>
                  <a:pt x="374" y="142"/>
                </a:lnTo>
                <a:lnTo>
                  <a:pt x="380" y="139"/>
                </a:lnTo>
                <a:lnTo>
                  <a:pt x="385" y="134"/>
                </a:lnTo>
                <a:lnTo>
                  <a:pt x="388" y="130"/>
                </a:lnTo>
                <a:lnTo>
                  <a:pt x="391" y="123"/>
                </a:lnTo>
                <a:lnTo>
                  <a:pt x="393" y="118"/>
                </a:lnTo>
                <a:lnTo>
                  <a:pt x="394" y="112"/>
                </a:lnTo>
                <a:lnTo>
                  <a:pt x="393" y="105"/>
                </a:lnTo>
                <a:lnTo>
                  <a:pt x="391" y="99"/>
                </a:lnTo>
                <a:lnTo>
                  <a:pt x="391" y="99"/>
                </a:lnTo>
                <a:lnTo>
                  <a:pt x="388" y="93"/>
                </a:lnTo>
                <a:lnTo>
                  <a:pt x="384" y="89"/>
                </a:lnTo>
                <a:lnTo>
                  <a:pt x="379" y="85"/>
                </a:lnTo>
                <a:lnTo>
                  <a:pt x="374" y="82"/>
                </a:lnTo>
                <a:lnTo>
                  <a:pt x="369" y="79"/>
                </a:lnTo>
                <a:lnTo>
                  <a:pt x="364" y="78"/>
                </a:lnTo>
                <a:lnTo>
                  <a:pt x="358" y="77"/>
                </a:lnTo>
                <a:lnTo>
                  <a:pt x="351" y="77"/>
                </a:lnTo>
                <a:lnTo>
                  <a:pt x="351" y="77"/>
                </a:lnTo>
                <a:lnTo>
                  <a:pt x="352" y="72"/>
                </a:lnTo>
                <a:lnTo>
                  <a:pt x="352" y="66"/>
                </a:lnTo>
                <a:lnTo>
                  <a:pt x="352" y="60"/>
                </a:lnTo>
                <a:lnTo>
                  <a:pt x="351" y="54"/>
                </a:lnTo>
                <a:lnTo>
                  <a:pt x="349" y="49"/>
                </a:lnTo>
                <a:lnTo>
                  <a:pt x="347" y="43"/>
                </a:lnTo>
                <a:lnTo>
                  <a:pt x="344" y="38"/>
                </a:lnTo>
                <a:lnTo>
                  <a:pt x="340" y="33"/>
                </a:lnTo>
                <a:lnTo>
                  <a:pt x="340" y="33"/>
                </a:lnTo>
                <a:lnTo>
                  <a:pt x="335" y="29"/>
                </a:lnTo>
                <a:lnTo>
                  <a:pt x="328" y="26"/>
                </a:lnTo>
                <a:lnTo>
                  <a:pt x="322" y="25"/>
                </a:lnTo>
                <a:lnTo>
                  <a:pt x="315" y="25"/>
                </a:lnTo>
                <a:lnTo>
                  <a:pt x="309" y="26"/>
                </a:lnTo>
                <a:lnTo>
                  <a:pt x="302" y="28"/>
                </a:lnTo>
                <a:lnTo>
                  <a:pt x="296" y="31"/>
                </a:lnTo>
                <a:lnTo>
                  <a:pt x="290" y="35"/>
                </a:lnTo>
                <a:lnTo>
                  <a:pt x="290" y="35"/>
                </a:lnTo>
                <a:lnTo>
                  <a:pt x="289" y="28"/>
                </a:lnTo>
                <a:lnTo>
                  <a:pt x="287" y="22"/>
                </a:lnTo>
                <a:lnTo>
                  <a:pt x="284" y="16"/>
                </a:lnTo>
                <a:lnTo>
                  <a:pt x="280" y="12"/>
                </a:lnTo>
                <a:lnTo>
                  <a:pt x="274" y="9"/>
                </a:lnTo>
                <a:lnTo>
                  <a:pt x="269" y="6"/>
                </a:lnTo>
                <a:lnTo>
                  <a:pt x="264" y="4"/>
                </a:lnTo>
                <a:lnTo>
                  <a:pt x="258" y="3"/>
                </a:lnTo>
                <a:lnTo>
                  <a:pt x="252" y="3"/>
                </a:lnTo>
                <a:lnTo>
                  <a:pt x="246" y="4"/>
                </a:lnTo>
                <a:lnTo>
                  <a:pt x="240" y="6"/>
                </a:lnTo>
                <a:lnTo>
                  <a:pt x="234" y="8"/>
                </a:lnTo>
                <a:lnTo>
                  <a:pt x="228" y="11"/>
                </a:lnTo>
                <a:lnTo>
                  <a:pt x="223" y="14"/>
                </a:lnTo>
                <a:lnTo>
                  <a:pt x="218" y="19"/>
                </a:lnTo>
                <a:lnTo>
                  <a:pt x="214" y="24"/>
                </a:lnTo>
                <a:lnTo>
                  <a:pt x="214" y="24"/>
                </a:lnTo>
                <a:lnTo>
                  <a:pt x="208" y="14"/>
                </a:lnTo>
                <a:lnTo>
                  <a:pt x="205" y="10"/>
                </a:lnTo>
                <a:lnTo>
                  <a:pt x="201" y="6"/>
                </a:lnTo>
                <a:lnTo>
                  <a:pt x="196" y="3"/>
                </a:lnTo>
                <a:lnTo>
                  <a:pt x="190" y="1"/>
                </a:lnTo>
                <a:lnTo>
                  <a:pt x="185" y="0"/>
                </a:lnTo>
                <a:lnTo>
                  <a:pt x="179" y="0"/>
                </a:lnTo>
                <a:lnTo>
                  <a:pt x="179" y="0"/>
                </a:lnTo>
                <a:lnTo>
                  <a:pt x="173" y="2"/>
                </a:lnTo>
                <a:lnTo>
                  <a:pt x="168" y="4"/>
                </a:lnTo>
                <a:lnTo>
                  <a:pt x="163" y="7"/>
                </a:lnTo>
                <a:lnTo>
                  <a:pt x="159" y="11"/>
                </a:lnTo>
                <a:lnTo>
                  <a:pt x="155" y="15"/>
                </a:lnTo>
                <a:lnTo>
                  <a:pt x="152" y="20"/>
                </a:lnTo>
                <a:lnTo>
                  <a:pt x="149" y="25"/>
                </a:lnTo>
                <a:lnTo>
                  <a:pt x="147" y="30"/>
                </a:lnTo>
                <a:lnTo>
                  <a:pt x="147" y="30"/>
                </a:lnTo>
                <a:lnTo>
                  <a:pt x="143" y="25"/>
                </a:lnTo>
                <a:lnTo>
                  <a:pt x="139" y="21"/>
                </a:lnTo>
                <a:lnTo>
                  <a:pt x="134" y="18"/>
                </a:lnTo>
                <a:lnTo>
                  <a:pt x="129" y="16"/>
                </a:lnTo>
                <a:lnTo>
                  <a:pt x="123" y="14"/>
                </a:lnTo>
                <a:lnTo>
                  <a:pt x="118" y="13"/>
                </a:lnTo>
                <a:lnTo>
                  <a:pt x="110" y="14"/>
                </a:lnTo>
                <a:lnTo>
                  <a:pt x="104" y="15"/>
                </a:lnTo>
                <a:lnTo>
                  <a:pt x="104" y="15"/>
                </a:lnTo>
                <a:lnTo>
                  <a:pt x="97" y="18"/>
                </a:lnTo>
                <a:lnTo>
                  <a:pt x="91" y="23"/>
                </a:lnTo>
                <a:lnTo>
                  <a:pt x="86" y="28"/>
                </a:lnTo>
                <a:lnTo>
                  <a:pt x="82" y="33"/>
                </a:lnTo>
                <a:lnTo>
                  <a:pt x="80" y="40"/>
                </a:lnTo>
                <a:lnTo>
                  <a:pt x="78" y="46"/>
                </a:lnTo>
                <a:lnTo>
                  <a:pt x="76" y="62"/>
                </a:lnTo>
                <a:lnTo>
                  <a:pt x="76" y="62"/>
                </a:lnTo>
                <a:lnTo>
                  <a:pt x="70" y="55"/>
                </a:lnTo>
                <a:lnTo>
                  <a:pt x="64" y="49"/>
                </a:lnTo>
                <a:lnTo>
                  <a:pt x="57" y="44"/>
                </a:lnTo>
                <a:lnTo>
                  <a:pt x="50" y="41"/>
                </a:lnTo>
                <a:lnTo>
                  <a:pt x="42" y="39"/>
                </a:lnTo>
                <a:lnTo>
                  <a:pt x="34" y="40"/>
                </a:lnTo>
                <a:lnTo>
                  <a:pt x="29" y="41"/>
                </a:lnTo>
                <a:lnTo>
                  <a:pt x="25" y="43"/>
                </a:lnTo>
                <a:lnTo>
                  <a:pt x="21" y="46"/>
                </a:lnTo>
                <a:lnTo>
                  <a:pt x="18" y="50"/>
                </a:lnTo>
                <a:lnTo>
                  <a:pt x="18" y="50"/>
                </a:lnTo>
                <a:lnTo>
                  <a:pt x="13" y="56"/>
                </a:lnTo>
                <a:lnTo>
                  <a:pt x="11" y="62"/>
                </a:lnTo>
                <a:lnTo>
                  <a:pt x="10" y="67"/>
                </a:lnTo>
                <a:lnTo>
                  <a:pt x="11" y="73"/>
                </a:lnTo>
                <a:lnTo>
                  <a:pt x="14" y="79"/>
                </a:lnTo>
                <a:lnTo>
                  <a:pt x="17" y="84"/>
                </a:lnTo>
                <a:lnTo>
                  <a:pt x="21" y="89"/>
                </a:lnTo>
                <a:lnTo>
                  <a:pt x="27" y="93"/>
                </a:lnTo>
                <a:lnTo>
                  <a:pt x="27" y="93"/>
                </a:lnTo>
                <a:close/>
                <a:moveTo>
                  <a:pt x="20" y="66"/>
                </a:moveTo>
                <a:lnTo>
                  <a:pt x="20" y="66"/>
                </a:lnTo>
                <a:lnTo>
                  <a:pt x="20" y="66"/>
                </a:lnTo>
                <a:lnTo>
                  <a:pt x="20" y="66"/>
                </a:lnTo>
                <a:lnTo>
                  <a:pt x="37" y="54"/>
                </a:lnTo>
                <a:lnTo>
                  <a:pt x="37" y="54"/>
                </a:lnTo>
                <a:lnTo>
                  <a:pt x="42" y="50"/>
                </a:lnTo>
                <a:lnTo>
                  <a:pt x="37" y="56"/>
                </a:lnTo>
                <a:lnTo>
                  <a:pt x="37" y="56"/>
                </a:lnTo>
                <a:lnTo>
                  <a:pt x="28" y="63"/>
                </a:lnTo>
                <a:lnTo>
                  <a:pt x="20" y="70"/>
                </a:lnTo>
                <a:lnTo>
                  <a:pt x="20" y="70"/>
                </a:lnTo>
                <a:lnTo>
                  <a:pt x="20" y="66"/>
                </a:lnTo>
                <a:lnTo>
                  <a:pt x="20" y="66"/>
                </a:lnTo>
                <a:close/>
                <a:moveTo>
                  <a:pt x="52" y="51"/>
                </a:moveTo>
                <a:lnTo>
                  <a:pt x="52" y="51"/>
                </a:lnTo>
                <a:lnTo>
                  <a:pt x="46" y="55"/>
                </a:lnTo>
                <a:lnTo>
                  <a:pt x="39" y="59"/>
                </a:lnTo>
                <a:lnTo>
                  <a:pt x="39" y="59"/>
                </a:lnTo>
                <a:lnTo>
                  <a:pt x="29" y="66"/>
                </a:lnTo>
                <a:lnTo>
                  <a:pt x="24" y="69"/>
                </a:lnTo>
                <a:lnTo>
                  <a:pt x="20" y="72"/>
                </a:lnTo>
                <a:lnTo>
                  <a:pt x="20" y="72"/>
                </a:lnTo>
                <a:lnTo>
                  <a:pt x="20" y="72"/>
                </a:lnTo>
                <a:lnTo>
                  <a:pt x="20" y="72"/>
                </a:lnTo>
                <a:lnTo>
                  <a:pt x="26" y="66"/>
                </a:lnTo>
                <a:lnTo>
                  <a:pt x="33" y="61"/>
                </a:lnTo>
                <a:lnTo>
                  <a:pt x="39" y="56"/>
                </a:lnTo>
                <a:lnTo>
                  <a:pt x="45" y="49"/>
                </a:lnTo>
                <a:lnTo>
                  <a:pt x="45" y="49"/>
                </a:lnTo>
                <a:lnTo>
                  <a:pt x="49" y="50"/>
                </a:lnTo>
                <a:lnTo>
                  <a:pt x="52" y="51"/>
                </a:lnTo>
                <a:lnTo>
                  <a:pt x="52" y="51"/>
                </a:lnTo>
                <a:close/>
                <a:moveTo>
                  <a:pt x="67" y="71"/>
                </a:moveTo>
                <a:lnTo>
                  <a:pt x="67" y="71"/>
                </a:lnTo>
                <a:lnTo>
                  <a:pt x="62" y="76"/>
                </a:lnTo>
                <a:lnTo>
                  <a:pt x="56" y="81"/>
                </a:lnTo>
                <a:lnTo>
                  <a:pt x="49" y="86"/>
                </a:lnTo>
                <a:lnTo>
                  <a:pt x="43" y="92"/>
                </a:lnTo>
                <a:lnTo>
                  <a:pt x="43" y="92"/>
                </a:lnTo>
                <a:lnTo>
                  <a:pt x="39" y="90"/>
                </a:lnTo>
                <a:lnTo>
                  <a:pt x="34" y="88"/>
                </a:lnTo>
                <a:lnTo>
                  <a:pt x="34" y="88"/>
                </a:lnTo>
                <a:lnTo>
                  <a:pt x="42" y="84"/>
                </a:lnTo>
                <a:lnTo>
                  <a:pt x="51" y="79"/>
                </a:lnTo>
                <a:lnTo>
                  <a:pt x="51" y="79"/>
                </a:lnTo>
                <a:lnTo>
                  <a:pt x="59" y="74"/>
                </a:lnTo>
                <a:lnTo>
                  <a:pt x="59" y="74"/>
                </a:lnTo>
                <a:lnTo>
                  <a:pt x="64" y="71"/>
                </a:lnTo>
                <a:lnTo>
                  <a:pt x="67" y="70"/>
                </a:lnTo>
                <a:lnTo>
                  <a:pt x="68" y="70"/>
                </a:lnTo>
                <a:lnTo>
                  <a:pt x="67" y="71"/>
                </a:lnTo>
                <a:lnTo>
                  <a:pt x="67" y="71"/>
                </a:lnTo>
                <a:close/>
                <a:moveTo>
                  <a:pt x="74" y="77"/>
                </a:moveTo>
                <a:lnTo>
                  <a:pt x="74" y="77"/>
                </a:lnTo>
                <a:lnTo>
                  <a:pt x="68" y="80"/>
                </a:lnTo>
                <a:lnTo>
                  <a:pt x="61" y="84"/>
                </a:lnTo>
                <a:lnTo>
                  <a:pt x="61" y="84"/>
                </a:lnTo>
                <a:lnTo>
                  <a:pt x="52" y="90"/>
                </a:lnTo>
                <a:lnTo>
                  <a:pt x="52" y="90"/>
                </a:lnTo>
                <a:lnTo>
                  <a:pt x="47" y="93"/>
                </a:lnTo>
                <a:lnTo>
                  <a:pt x="47" y="93"/>
                </a:lnTo>
                <a:lnTo>
                  <a:pt x="47" y="93"/>
                </a:lnTo>
                <a:lnTo>
                  <a:pt x="47" y="93"/>
                </a:lnTo>
                <a:lnTo>
                  <a:pt x="46" y="92"/>
                </a:lnTo>
                <a:lnTo>
                  <a:pt x="46" y="92"/>
                </a:lnTo>
                <a:lnTo>
                  <a:pt x="47" y="91"/>
                </a:lnTo>
                <a:lnTo>
                  <a:pt x="47" y="91"/>
                </a:lnTo>
                <a:lnTo>
                  <a:pt x="52" y="86"/>
                </a:lnTo>
                <a:lnTo>
                  <a:pt x="59" y="81"/>
                </a:lnTo>
                <a:lnTo>
                  <a:pt x="66" y="75"/>
                </a:lnTo>
                <a:lnTo>
                  <a:pt x="71" y="69"/>
                </a:lnTo>
                <a:lnTo>
                  <a:pt x="71" y="69"/>
                </a:lnTo>
                <a:lnTo>
                  <a:pt x="74" y="77"/>
                </a:lnTo>
                <a:lnTo>
                  <a:pt x="74" y="77"/>
                </a:lnTo>
                <a:close/>
                <a:moveTo>
                  <a:pt x="86" y="50"/>
                </a:moveTo>
                <a:lnTo>
                  <a:pt x="86" y="50"/>
                </a:lnTo>
                <a:lnTo>
                  <a:pt x="105" y="37"/>
                </a:lnTo>
                <a:lnTo>
                  <a:pt x="105" y="37"/>
                </a:lnTo>
                <a:lnTo>
                  <a:pt x="114" y="33"/>
                </a:lnTo>
                <a:lnTo>
                  <a:pt x="122" y="30"/>
                </a:lnTo>
                <a:lnTo>
                  <a:pt x="122" y="30"/>
                </a:lnTo>
                <a:lnTo>
                  <a:pt x="116" y="34"/>
                </a:lnTo>
                <a:lnTo>
                  <a:pt x="108" y="40"/>
                </a:lnTo>
                <a:lnTo>
                  <a:pt x="108" y="40"/>
                </a:lnTo>
                <a:lnTo>
                  <a:pt x="96" y="49"/>
                </a:lnTo>
                <a:lnTo>
                  <a:pt x="84" y="59"/>
                </a:lnTo>
                <a:lnTo>
                  <a:pt x="84" y="59"/>
                </a:lnTo>
                <a:lnTo>
                  <a:pt x="86" y="50"/>
                </a:lnTo>
                <a:lnTo>
                  <a:pt x="86" y="50"/>
                </a:lnTo>
                <a:close/>
                <a:moveTo>
                  <a:pt x="142" y="38"/>
                </a:moveTo>
                <a:lnTo>
                  <a:pt x="142" y="38"/>
                </a:lnTo>
                <a:lnTo>
                  <a:pt x="144" y="42"/>
                </a:lnTo>
                <a:lnTo>
                  <a:pt x="144" y="42"/>
                </a:lnTo>
                <a:lnTo>
                  <a:pt x="136" y="48"/>
                </a:lnTo>
                <a:lnTo>
                  <a:pt x="128" y="53"/>
                </a:lnTo>
                <a:lnTo>
                  <a:pt x="110" y="61"/>
                </a:lnTo>
                <a:lnTo>
                  <a:pt x="110" y="61"/>
                </a:lnTo>
                <a:lnTo>
                  <a:pt x="83" y="76"/>
                </a:lnTo>
                <a:lnTo>
                  <a:pt x="83" y="76"/>
                </a:lnTo>
                <a:lnTo>
                  <a:pt x="83" y="75"/>
                </a:lnTo>
                <a:lnTo>
                  <a:pt x="83" y="75"/>
                </a:lnTo>
                <a:lnTo>
                  <a:pt x="111" y="57"/>
                </a:lnTo>
                <a:lnTo>
                  <a:pt x="111" y="57"/>
                </a:lnTo>
                <a:lnTo>
                  <a:pt x="130" y="44"/>
                </a:lnTo>
                <a:lnTo>
                  <a:pt x="130" y="44"/>
                </a:lnTo>
                <a:lnTo>
                  <a:pt x="133" y="42"/>
                </a:lnTo>
                <a:lnTo>
                  <a:pt x="133" y="42"/>
                </a:lnTo>
                <a:lnTo>
                  <a:pt x="142" y="38"/>
                </a:lnTo>
                <a:lnTo>
                  <a:pt x="142" y="38"/>
                </a:lnTo>
                <a:close/>
                <a:moveTo>
                  <a:pt x="195" y="13"/>
                </a:moveTo>
                <a:lnTo>
                  <a:pt x="195" y="13"/>
                </a:lnTo>
                <a:lnTo>
                  <a:pt x="193" y="13"/>
                </a:lnTo>
                <a:lnTo>
                  <a:pt x="193" y="13"/>
                </a:lnTo>
                <a:lnTo>
                  <a:pt x="175" y="23"/>
                </a:lnTo>
                <a:lnTo>
                  <a:pt x="165" y="28"/>
                </a:lnTo>
                <a:lnTo>
                  <a:pt x="156" y="32"/>
                </a:lnTo>
                <a:lnTo>
                  <a:pt x="156" y="32"/>
                </a:lnTo>
                <a:lnTo>
                  <a:pt x="157" y="29"/>
                </a:lnTo>
                <a:lnTo>
                  <a:pt x="157" y="29"/>
                </a:lnTo>
                <a:lnTo>
                  <a:pt x="169" y="21"/>
                </a:lnTo>
                <a:lnTo>
                  <a:pt x="169" y="21"/>
                </a:lnTo>
                <a:lnTo>
                  <a:pt x="178" y="15"/>
                </a:lnTo>
                <a:lnTo>
                  <a:pt x="187" y="9"/>
                </a:lnTo>
                <a:lnTo>
                  <a:pt x="187" y="9"/>
                </a:lnTo>
                <a:lnTo>
                  <a:pt x="191" y="11"/>
                </a:lnTo>
                <a:lnTo>
                  <a:pt x="195" y="13"/>
                </a:lnTo>
                <a:lnTo>
                  <a:pt x="195" y="13"/>
                </a:lnTo>
                <a:close/>
                <a:moveTo>
                  <a:pt x="201" y="19"/>
                </a:moveTo>
                <a:lnTo>
                  <a:pt x="201" y="19"/>
                </a:lnTo>
                <a:lnTo>
                  <a:pt x="154" y="48"/>
                </a:lnTo>
                <a:lnTo>
                  <a:pt x="107" y="76"/>
                </a:lnTo>
                <a:lnTo>
                  <a:pt x="107" y="76"/>
                </a:lnTo>
                <a:lnTo>
                  <a:pt x="83" y="90"/>
                </a:lnTo>
                <a:lnTo>
                  <a:pt x="59" y="102"/>
                </a:lnTo>
                <a:lnTo>
                  <a:pt x="36" y="116"/>
                </a:lnTo>
                <a:lnTo>
                  <a:pt x="23" y="123"/>
                </a:lnTo>
                <a:lnTo>
                  <a:pt x="12" y="132"/>
                </a:lnTo>
                <a:lnTo>
                  <a:pt x="12" y="132"/>
                </a:lnTo>
                <a:lnTo>
                  <a:pt x="12" y="133"/>
                </a:lnTo>
                <a:lnTo>
                  <a:pt x="12" y="133"/>
                </a:lnTo>
                <a:lnTo>
                  <a:pt x="12" y="134"/>
                </a:lnTo>
                <a:lnTo>
                  <a:pt x="13" y="134"/>
                </a:lnTo>
                <a:lnTo>
                  <a:pt x="13" y="134"/>
                </a:lnTo>
                <a:lnTo>
                  <a:pt x="24" y="125"/>
                </a:lnTo>
                <a:lnTo>
                  <a:pt x="37" y="118"/>
                </a:lnTo>
                <a:lnTo>
                  <a:pt x="61" y="104"/>
                </a:lnTo>
                <a:lnTo>
                  <a:pt x="84" y="91"/>
                </a:lnTo>
                <a:lnTo>
                  <a:pt x="108" y="78"/>
                </a:lnTo>
                <a:lnTo>
                  <a:pt x="108" y="78"/>
                </a:lnTo>
                <a:lnTo>
                  <a:pt x="155" y="51"/>
                </a:lnTo>
                <a:lnTo>
                  <a:pt x="155" y="51"/>
                </a:lnTo>
                <a:lnTo>
                  <a:pt x="178" y="36"/>
                </a:lnTo>
                <a:lnTo>
                  <a:pt x="189" y="29"/>
                </a:lnTo>
                <a:lnTo>
                  <a:pt x="199" y="22"/>
                </a:lnTo>
                <a:lnTo>
                  <a:pt x="199" y="22"/>
                </a:lnTo>
                <a:lnTo>
                  <a:pt x="188" y="30"/>
                </a:lnTo>
                <a:lnTo>
                  <a:pt x="177" y="37"/>
                </a:lnTo>
                <a:lnTo>
                  <a:pt x="155" y="51"/>
                </a:lnTo>
                <a:lnTo>
                  <a:pt x="155" y="51"/>
                </a:lnTo>
                <a:lnTo>
                  <a:pt x="130" y="67"/>
                </a:lnTo>
                <a:lnTo>
                  <a:pt x="104" y="82"/>
                </a:lnTo>
                <a:lnTo>
                  <a:pt x="104" y="82"/>
                </a:lnTo>
                <a:lnTo>
                  <a:pt x="78" y="97"/>
                </a:lnTo>
                <a:lnTo>
                  <a:pt x="53" y="113"/>
                </a:lnTo>
                <a:lnTo>
                  <a:pt x="53" y="113"/>
                </a:lnTo>
                <a:lnTo>
                  <a:pt x="33" y="125"/>
                </a:lnTo>
                <a:lnTo>
                  <a:pt x="22" y="133"/>
                </a:lnTo>
                <a:lnTo>
                  <a:pt x="13" y="140"/>
                </a:lnTo>
                <a:lnTo>
                  <a:pt x="13" y="140"/>
                </a:lnTo>
                <a:lnTo>
                  <a:pt x="10" y="134"/>
                </a:lnTo>
                <a:lnTo>
                  <a:pt x="10" y="134"/>
                </a:lnTo>
                <a:lnTo>
                  <a:pt x="10" y="133"/>
                </a:lnTo>
                <a:lnTo>
                  <a:pt x="10" y="133"/>
                </a:lnTo>
                <a:lnTo>
                  <a:pt x="20" y="124"/>
                </a:lnTo>
                <a:lnTo>
                  <a:pt x="33" y="116"/>
                </a:lnTo>
                <a:lnTo>
                  <a:pt x="56" y="102"/>
                </a:lnTo>
                <a:lnTo>
                  <a:pt x="80" y="89"/>
                </a:lnTo>
                <a:lnTo>
                  <a:pt x="104" y="75"/>
                </a:lnTo>
                <a:lnTo>
                  <a:pt x="104" y="75"/>
                </a:lnTo>
                <a:lnTo>
                  <a:pt x="155" y="42"/>
                </a:lnTo>
                <a:lnTo>
                  <a:pt x="155" y="42"/>
                </a:lnTo>
                <a:lnTo>
                  <a:pt x="176" y="29"/>
                </a:lnTo>
                <a:lnTo>
                  <a:pt x="186" y="22"/>
                </a:lnTo>
                <a:lnTo>
                  <a:pt x="197" y="15"/>
                </a:lnTo>
                <a:lnTo>
                  <a:pt x="197" y="15"/>
                </a:lnTo>
                <a:lnTo>
                  <a:pt x="201" y="19"/>
                </a:lnTo>
                <a:lnTo>
                  <a:pt x="201" y="19"/>
                </a:lnTo>
                <a:close/>
                <a:moveTo>
                  <a:pt x="207" y="28"/>
                </a:moveTo>
                <a:lnTo>
                  <a:pt x="207" y="28"/>
                </a:lnTo>
                <a:lnTo>
                  <a:pt x="196" y="34"/>
                </a:lnTo>
                <a:lnTo>
                  <a:pt x="185" y="40"/>
                </a:lnTo>
                <a:lnTo>
                  <a:pt x="166" y="53"/>
                </a:lnTo>
                <a:lnTo>
                  <a:pt x="166" y="53"/>
                </a:lnTo>
                <a:lnTo>
                  <a:pt x="140" y="68"/>
                </a:lnTo>
                <a:lnTo>
                  <a:pt x="115" y="82"/>
                </a:lnTo>
                <a:lnTo>
                  <a:pt x="115" y="82"/>
                </a:lnTo>
                <a:lnTo>
                  <a:pt x="65" y="108"/>
                </a:lnTo>
                <a:lnTo>
                  <a:pt x="65" y="108"/>
                </a:lnTo>
                <a:lnTo>
                  <a:pt x="41" y="122"/>
                </a:lnTo>
                <a:lnTo>
                  <a:pt x="41" y="122"/>
                </a:lnTo>
                <a:lnTo>
                  <a:pt x="38" y="124"/>
                </a:lnTo>
                <a:lnTo>
                  <a:pt x="38" y="124"/>
                </a:lnTo>
                <a:lnTo>
                  <a:pt x="57" y="112"/>
                </a:lnTo>
                <a:lnTo>
                  <a:pt x="76" y="101"/>
                </a:lnTo>
                <a:lnTo>
                  <a:pt x="115" y="78"/>
                </a:lnTo>
                <a:lnTo>
                  <a:pt x="115" y="78"/>
                </a:lnTo>
                <a:lnTo>
                  <a:pt x="160" y="52"/>
                </a:lnTo>
                <a:lnTo>
                  <a:pt x="182" y="37"/>
                </a:lnTo>
                <a:lnTo>
                  <a:pt x="192" y="30"/>
                </a:lnTo>
                <a:lnTo>
                  <a:pt x="203" y="21"/>
                </a:lnTo>
                <a:lnTo>
                  <a:pt x="203" y="21"/>
                </a:lnTo>
                <a:lnTo>
                  <a:pt x="207" y="28"/>
                </a:lnTo>
                <a:lnTo>
                  <a:pt x="207" y="28"/>
                </a:lnTo>
                <a:close/>
                <a:moveTo>
                  <a:pt x="244" y="19"/>
                </a:moveTo>
                <a:lnTo>
                  <a:pt x="244" y="19"/>
                </a:lnTo>
                <a:lnTo>
                  <a:pt x="252" y="15"/>
                </a:lnTo>
                <a:lnTo>
                  <a:pt x="255" y="13"/>
                </a:lnTo>
                <a:lnTo>
                  <a:pt x="255" y="13"/>
                </a:lnTo>
                <a:lnTo>
                  <a:pt x="241" y="22"/>
                </a:lnTo>
                <a:lnTo>
                  <a:pt x="241" y="22"/>
                </a:lnTo>
                <a:lnTo>
                  <a:pt x="209" y="44"/>
                </a:lnTo>
                <a:lnTo>
                  <a:pt x="209" y="44"/>
                </a:lnTo>
                <a:lnTo>
                  <a:pt x="177" y="63"/>
                </a:lnTo>
                <a:lnTo>
                  <a:pt x="146" y="81"/>
                </a:lnTo>
                <a:lnTo>
                  <a:pt x="146" y="81"/>
                </a:lnTo>
                <a:lnTo>
                  <a:pt x="115" y="98"/>
                </a:lnTo>
                <a:lnTo>
                  <a:pt x="84" y="116"/>
                </a:lnTo>
                <a:lnTo>
                  <a:pt x="84" y="116"/>
                </a:lnTo>
                <a:lnTo>
                  <a:pt x="70" y="124"/>
                </a:lnTo>
                <a:lnTo>
                  <a:pt x="56" y="134"/>
                </a:lnTo>
                <a:lnTo>
                  <a:pt x="43" y="143"/>
                </a:lnTo>
                <a:lnTo>
                  <a:pt x="28" y="152"/>
                </a:lnTo>
                <a:lnTo>
                  <a:pt x="28" y="152"/>
                </a:lnTo>
                <a:lnTo>
                  <a:pt x="21" y="148"/>
                </a:lnTo>
                <a:lnTo>
                  <a:pt x="21" y="148"/>
                </a:lnTo>
                <a:lnTo>
                  <a:pt x="27" y="146"/>
                </a:lnTo>
                <a:lnTo>
                  <a:pt x="34" y="144"/>
                </a:lnTo>
                <a:lnTo>
                  <a:pt x="45" y="137"/>
                </a:lnTo>
                <a:lnTo>
                  <a:pt x="56" y="130"/>
                </a:lnTo>
                <a:lnTo>
                  <a:pt x="66" y="123"/>
                </a:lnTo>
                <a:lnTo>
                  <a:pt x="66" y="123"/>
                </a:lnTo>
                <a:lnTo>
                  <a:pt x="97" y="106"/>
                </a:lnTo>
                <a:lnTo>
                  <a:pt x="128" y="90"/>
                </a:lnTo>
                <a:lnTo>
                  <a:pt x="128" y="90"/>
                </a:lnTo>
                <a:lnTo>
                  <a:pt x="159" y="73"/>
                </a:lnTo>
                <a:lnTo>
                  <a:pt x="175" y="64"/>
                </a:lnTo>
                <a:lnTo>
                  <a:pt x="190" y="55"/>
                </a:lnTo>
                <a:lnTo>
                  <a:pt x="190" y="55"/>
                </a:lnTo>
                <a:lnTo>
                  <a:pt x="217" y="36"/>
                </a:lnTo>
                <a:lnTo>
                  <a:pt x="230" y="27"/>
                </a:lnTo>
                <a:lnTo>
                  <a:pt x="244" y="19"/>
                </a:lnTo>
                <a:lnTo>
                  <a:pt x="244" y="19"/>
                </a:lnTo>
                <a:close/>
                <a:moveTo>
                  <a:pt x="272" y="17"/>
                </a:moveTo>
                <a:lnTo>
                  <a:pt x="272" y="17"/>
                </a:lnTo>
                <a:lnTo>
                  <a:pt x="251" y="30"/>
                </a:lnTo>
                <a:lnTo>
                  <a:pt x="230" y="43"/>
                </a:lnTo>
                <a:lnTo>
                  <a:pt x="210" y="57"/>
                </a:lnTo>
                <a:lnTo>
                  <a:pt x="189" y="70"/>
                </a:lnTo>
                <a:lnTo>
                  <a:pt x="189" y="70"/>
                </a:lnTo>
                <a:lnTo>
                  <a:pt x="172" y="79"/>
                </a:lnTo>
                <a:lnTo>
                  <a:pt x="172" y="79"/>
                </a:lnTo>
                <a:lnTo>
                  <a:pt x="162" y="84"/>
                </a:lnTo>
                <a:lnTo>
                  <a:pt x="162" y="84"/>
                </a:lnTo>
                <a:lnTo>
                  <a:pt x="134" y="98"/>
                </a:lnTo>
                <a:lnTo>
                  <a:pt x="104" y="113"/>
                </a:lnTo>
                <a:lnTo>
                  <a:pt x="47" y="143"/>
                </a:lnTo>
                <a:lnTo>
                  <a:pt x="47" y="143"/>
                </a:lnTo>
                <a:lnTo>
                  <a:pt x="49" y="141"/>
                </a:lnTo>
                <a:lnTo>
                  <a:pt x="49" y="141"/>
                </a:lnTo>
                <a:lnTo>
                  <a:pt x="76" y="123"/>
                </a:lnTo>
                <a:lnTo>
                  <a:pt x="76" y="123"/>
                </a:lnTo>
                <a:lnTo>
                  <a:pt x="106" y="105"/>
                </a:lnTo>
                <a:lnTo>
                  <a:pt x="138" y="88"/>
                </a:lnTo>
                <a:lnTo>
                  <a:pt x="138" y="88"/>
                </a:lnTo>
                <a:lnTo>
                  <a:pt x="169" y="71"/>
                </a:lnTo>
                <a:lnTo>
                  <a:pt x="200" y="52"/>
                </a:lnTo>
                <a:lnTo>
                  <a:pt x="230" y="32"/>
                </a:lnTo>
                <a:lnTo>
                  <a:pt x="260" y="12"/>
                </a:lnTo>
                <a:lnTo>
                  <a:pt x="260" y="12"/>
                </a:lnTo>
                <a:lnTo>
                  <a:pt x="266" y="14"/>
                </a:lnTo>
                <a:lnTo>
                  <a:pt x="272" y="17"/>
                </a:lnTo>
                <a:lnTo>
                  <a:pt x="272" y="17"/>
                </a:lnTo>
                <a:close/>
                <a:moveTo>
                  <a:pt x="281" y="41"/>
                </a:moveTo>
                <a:lnTo>
                  <a:pt x="281" y="41"/>
                </a:lnTo>
                <a:lnTo>
                  <a:pt x="281" y="42"/>
                </a:lnTo>
                <a:lnTo>
                  <a:pt x="282" y="43"/>
                </a:lnTo>
                <a:lnTo>
                  <a:pt x="282" y="43"/>
                </a:lnTo>
                <a:lnTo>
                  <a:pt x="276" y="48"/>
                </a:lnTo>
                <a:lnTo>
                  <a:pt x="276" y="48"/>
                </a:lnTo>
                <a:lnTo>
                  <a:pt x="274" y="49"/>
                </a:lnTo>
                <a:lnTo>
                  <a:pt x="274" y="49"/>
                </a:lnTo>
                <a:lnTo>
                  <a:pt x="262" y="56"/>
                </a:lnTo>
                <a:lnTo>
                  <a:pt x="249" y="62"/>
                </a:lnTo>
                <a:lnTo>
                  <a:pt x="249" y="62"/>
                </a:lnTo>
                <a:lnTo>
                  <a:pt x="219" y="78"/>
                </a:lnTo>
                <a:lnTo>
                  <a:pt x="204" y="87"/>
                </a:lnTo>
                <a:lnTo>
                  <a:pt x="188" y="95"/>
                </a:lnTo>
                <a:lnTo>
                  <a:pt x="188" y="95"/>
                </a:lnTo>
                <a:lnTo>
                  <a:pt x="128" y="124"/>
                </a:lnTo>
                <a:lnTo>
                  <a:pt x="98" y="141"/>
                </a:lnTo>
                <a:lnTo>
                  <a:pt x="69" y="157"/>
                </a:lnTo>
                <a:lnTo>
                  <a:pt x="69" y="157"/>
                </a:lnTo>
                <a:lnTo>
                  <a:pt x="59" y="164"/>
                </a:lnTo>
                <a:lnTo>
                  <a:pt x="49" y="171"/>
                </a:lnTo>
                <a:lnTo>
                  <a:pt x="49" y="171"/>
                </a:lnTo>
                <a:lnTo>
                  <a:pt x="40" y="178"/>
                </a:lnTo>
                <a:lnTo>
                  <a:pt x="40" y="178"/>
                </a:lnTo>
                <a:lnTo>
                  <a:pt x="47" y="171"/>
                </a:lnTo>
                <a:lnTo>
                  <a:pt x="54" y="164"/>
                </a:lnTo>
                <a:lnTo>
                  <a:pt x="54" y="164"/>
                </a:lnTo>
                <a:lnTo>
                  <a:pt x="55" y="164"/>
                </a:lnTo>
                <a:lnTo>
                  <a:pt x="55" y="164"/>
                </a:lnTo>
                <a:lnTo>
                  <a:pt x="57" y="162"/>
                </a:lnTo>
                <a:lnTo>
                  <a:pt x="57" y="162"/>
                </a:lnTo>
                <a:lnTo>
                  <a:pt x="72" y="151"/>
                </a:lnTo>
                <a:lnTo>
                  <a:pt x="87" y="141"/>
                </a:lnTo>
                <a:lnTo>
                  <a:pt x="87" y="141"/>
                </a:lnTo>
                <a:lnTo>
                  <a:pt x="130" y="115"/>
                </a:lnTo>
                <a:lnTo>
                  <a:pt x="173" y="90"/>
                </a:lnTo>
                <a:lnTo>
                  <a:pt x="173" y="90"/>
                </a:lnTo>
                <a:lnTo>
                  <a:pt x="228" y="64"/>
                </a:lnTo>
                <a:lnTo>
                  <a:pt x="254" y="50"/>
                </a:lnTo>
                <a:lnTo>
                  <a:pt x="281" y="33"/>
                </a:lnTo>
                <a:lnTo>
                  <a:pt x="281" y="33"/>
                </a:lnTo>
                <a:lnTo>
                  <a:pt x="281" y="41"/>
                </a:lnTo>
                <a:lnTo>
                  <a:pt x="281" y="41"/>
                </a:lnTo>
                <a:close/>
                <a:moveTo>
                  <a:pt x="50" y="186"/>
                </a:moveTo>
                <a:lnTo>
                  <a:pt x="50" y="186"/>
                </a:lnTo>
                <a:lnTo>
                  <a:pt x="66" y="175"/>
                </a:lnTo>
                <a:lnTo>
                  <a:pt x="83" y="166"/>
                </a:lnTo>
                <a:lnTo>
                  <a:pt x="118" y="148"/>
                </a:lnTo>
                <a:lnTo>
                  <a:pt x="118" y="148"/>
                </a:lnTo>
                <a:lnTo>
                  <a:pt x="154" y="127"/>
                </a:lnTo>
                <a:lnTo>
                  <a:pt x="190" y="108"/>
                </a:lnTo>
                <a:lnTo>
                  <a:pt x="190" y="108"/>
                </a:lnTo>
                <a:lnTo>
                  <a:pt x="262" y="75"/>
                </a:lnTo>
                <a:lnTo>
                  <a:pt x="262" y="75"/>
                </a:lnTo>
                <a:lnTo>
                  <a:pt x="276" y="68"/>
                </a:lnTo>
                <a:lnTo>
                  <a:pt x="288" y="61"/>
                </a:lnTo>
                <a:lnTo>
                  <a:pt x="313" y="46"/>
                </a:lnTo>
                <a:lnTo>
                  <a:pt x="313" y="46"/>
                </a:lnTo>
                <a:lnTo>
                  <a:pt x="303" y="54"/>
                </a:lnTo>
                <a:lnTo>
                  <a:pt x="303" y="54"/>
                </a:lnTo>
                <a:lnTo>
                  <a:pt x="286" y="65"/>
                </a:lnTo>
                <a:lnTo>
                  <a:pt x="268" y="74"/>
                </a:lnTo>
                <a:lnTo>
                  <a:pt x="268" y="74"/>
                </a:lnTo>
                <a:lnTo>
                  <a:pt x="247" y="85"/>
                </a:lnTo>
                <a:lnTo>
                  <a:pt x="226" y="95"/>
                </a:lnTo>
                <a:lnTo>
                  <a:pt x="183" y="116"/>
                </a:lnTo>
                <a:lnTo>
                  <a:pt x="183" y="116"/>
                </a:lnTo>
                <a:lnTo>
                  <a:pt x="100" y="161"/>
                </a:lnTo>
                <a:lnTo>
                  <a:pt x="100" y="161"/>
                </a:lnTo>
                <a:lnTo>
                  <a:pt x="84" y="169"/>
                </a:lnTo>
                <a:lnTo>
                  <a:pt x="68" y="179"/>
                </a:lnTo>
                <a:lnTo>
                  <a:pt x="53" y="189"/>
                </a:lnTo>
                <a:lnTo>
                  <a:pt x="38" y="200"/>
                </a:lnTo>
                <a:lnTo>
                  <a:pt x="38" y="200"/>
                </a:lnTo>
                <a:lnTo>
                  <a:pt x="35" y="196"/>
                </a:lnTo>
                <a:lnTo>
                  <a:pt x="35" y="196"/>
                </a:lnTo>
                <a:lnTo>
                  <a:pt x="42" y="191"/>
                </a:lnTo>
                <a:lnTo>
                  <a:pt x="42" y="191"/>
                </a:lnTo>
                <a:lnTo>
                  <a:pt x="50" y="186"/>
                </a:lnTo>
                <a:lnTo>
                  <a:pt x="50" y="186"/>
                </a:lnTo>
                <a:close/>
                <a:moveTo>
                  <a:pt x="47" y="206"/>
                </a:moveTo>
                <a:lnTo>
                  <a:pt x="47" y="206"/>
                </a:lnTo>
                <a:lnTo>
                  <a:pt x="43" y="204"/>
                </a:lnTo>
                <a:lnTo>
                  <a:pt x="40" y="201"/>
                </a:lnTo>
                <a:lnTo>
                  <a:pt x="40" y="201"/>
                </a:lnTo>
                <a:lnTo>
                  <a:pt x="47" y="196"/>
                </a:lnTo>
                <a:lnTo>
                  <a:pt x="55" y="191"/>
                </a:lnTo>
                <a:lnTo>
                  <a:pt x="72" y="182"/>
                </a:lnTo>
                <a:lnTo>
                  <a:pt x="107" y="165"/>
                </a:lnTo>
                <a:lnTo>
                  <a:pt x="107" y="165"/>
                </a:lnTo>
                <a:lnTo>
                  <a:pt x="187" y="126"/>
                </a:lnTo>
                <a:lnTo>
                  <a:pt x="187" y="126"/>
                </a:lnTo>
                <a:lnTo>
                  <a:pt x="228" y="107"/>
                </a:lnTo>
                <a:lnTo>
                  <a:pt x="268" y="88"/>
                </a:lnTo>
                <a:lnTo>
                  <a:pt x="268" y="88"/>
                </a:lnTo>
                <a:lnTo>
                  <a:pt x="288" y="80"/>
                </a:lnTo>
                <a:lnTo>
                  <a:pt x="307" y="71"/>
                </a:lnTo>
                <a:lnTo>
                  <a:pt x="307" y="71"/>
                </a:lnTo>
                <a:lnTo>
                  <a:pt x="323" y="63"/>
                </a:lnTo>
                <a:lnTo>
                  <a:pt x="331" y="59"/>
                </a:lnTo>
                <a:lnTo>
                  <a:pt x="338" y="53"/>
                </a:lnTo>
                <a:lnTo>
                  <a:pt x="338" y="53"/>
                </a:lnTo>
                <a:lnTo>
                  <a:pt x="330" y="59"/>
                </a:lnTo>
                <a:lnTo>
                  <a:pt x="322" y="65"/>
                </a:lnTo>
                <a:lnTo>
                  <a:pt x="313" y="70"/>
                </a:lnTo>
                <a:lnTo>
                  <a:pt x="304" y="75"/>
                </a:lnTo>
                <a:lnTo>
                  <a:pt x="265" y="91"/>
                </a:lnTo>
                <a:lnTo>
                  <a:pt x="265" y="91"/>
                </a:lnTo>
                <a:lnTo>
                  <a:pt x="225" y="110"/>
                </a:lnTo>
                <a:lnTo>
                  <a:pt x="185" y="131"/>
                </a:lnTo>
                <a:lnTo>
                  <a:pt x="185" y="131"/>
                </a:lnTo>
                <a:lnTo>
                  <a:pt x="150" y="148"/>
                </a:lnTo>
                <a:lnTo>
                  <a:pt x="115" y="166"/>
                </a:lnTo>
                <a:lnTo>
                  <a:pt x="80" y="185"/>
                </a:lnTo>
                <a:lnTo>
                  <a:pt x="64" y="196"/>
                </a:lnTo>
                <a:lnTo>
                  <a:pt x="47" y="206"/>
                </a:lnTo>
                <a:lnTo>
                  <a:pt x="47" y="206"/>
                </a:lnTo>
                <a:close/>
                <a:moveTo>
                  <a:pt x="41" y="189"/>
                </a:moveTo>
                <a:lnTo>
                  <a:pt x="41" y="189"/>
                </a:lnTo>
                <a:lnTo>
                  <a:pt x="37" y="191"/>
                </a:lnTo>
                <a:lnTo>
                  <a:pt x="37" y="192"/>
                </a:lnTo>
                <a:lnTo>
                  <a:pt x="37" y="193"/>
                </a:lnTo>
                <a:lnTo>
                  <a:pt x="37" y="193"/>
                </a:lnTo>
                <a:lnTo>
                  <a:pt x="34" y="194"/>
                </a:lnTo>
                <a:lnTo>
                  <a:pt x="34" y="194"/>
                </a:lnTo>
                <a:lnTo>
                  <a:pt x="33" y="191"/>
                </a:lnTo>
                <a:lnTo>
                  <a:pt x="33" y="188"/>
                </a:lnTo>
                <a:lnTo>
                  <a:pt x="33" y="188"/>
                </a:lnTo>
                <a:lnTo>
                  <a:pt x="45" y="177"/>
                </a:lnTo>
                <a:lnTo>
                  <a:pt x="59" y="167"/>
                </a:lnTo>
                <a:lnTo>
                  <a:pt x="73" y="158"/>
                </a:lnTo>
                <a:lnTo>
                  <a:pt x="87" y="149"/>
                </a:lnTo>
                <a:lnTo>
                  <a:pt x="87" y="149"/>
                </a:lnTo>
                <a:lnTo>
                  <a:pt x="124" y="130"/>
                </a:lnTo>
                <a:lnTo>
                  <a:pt x="160" y="110"/>
                </a:lnTo>
                <a:lnTo>
                  <a:pt x="160" y="110"/>
                </a:lnTo>
                <a:lnTo>
                  <a:pt x="193" y="94"/>
                </a:lnTo>
                <a:lnTo>
                  <a:pt x="227" y="77"/>
                </a:lnTo>
                <a:lnTo>
                  <a:pt x="227" y="77"/>
                </a:lnTo>
                <a:lnTo>
                  <a:pt x="233" y="74"/>
                </a:lnTo>
                <a:lnTo>
                  <a:pt x="233" y="74"/>
                </a:lnTo>
                <a:lnTo>
                  <a:pt x="224" y="79"/>
                </a:lnTo>
                <a:lnTo>
                  <a:pt x="224" y="79"/>
                </a:lnTo>
                <a:lnTo>
                  <a:pt x="187" y="99"/>
                </a:lnTo>
                <a:lnTo>
                  <a:pt x="150" y="118"/>
                </a:lnTo>
                <a:lnTo>
                  <a:pt x="150" y="118"/>
                </a:lnTo>
                <a:lnTo>
                  <a:pt x="116" y="138"/>
                </a:lnTo>
                <a:lnTo>
                  <a:pt x="99" y="148"/>
                </a:lnTo>
                <a:lnTo>
                  <a:pt x="82" y="158"/>
                </a:lnTo>
                <a:lnTo>
                  <a:pt x="82" y="158"/>
                </a:lnTo>
                <a:lnTo>
                  <a:pt x="68" y="169"/>
                </a:lnTo>
                <a:lnTo>
                  <a:pt x="53" y="179"/>
                </a:lnTo>
                <a:lnTo>
                  <a:pt x="53" y="179"/>
                </a:lnTo>
                <a:lnTo>
                  <a:pt x="41" y="189"/>
                </a:lnTo>
                <a:lnTo>
                  <a:pt x="41" y="189"/>
                </a:lnTo>
                <a:close/>
                <a:moveTo>
                  <a:pt x="126" y="105"/>
                </a:moveTo>
                <a:lnTo>
                  <a:pt x="126" y="105"/>
                </a:lnTo>
                <a:lnTo>
                  <a:pt x="85" y="130"/>
                </a:lnTo>
                <a:lnTo>
                  <a:pt x="46" y="156"/>
                </a:lnTo>
                <a:lnTo>
                  <a:pt x="46" y="156"/>
                </a:lnTo>
                <a:lnTo>
                  <a:pt x="39" y="155"/>
                </a:lnTo>
                <a:lnTo>
                  <a:pt x="31" y="153"/>
                </a:lnTo>
                <a:lnTo>
                  <a:pt x="31" y="153"/>
                </a:lnTo>
                <a:lnTo>
                  <a:pt x="79" y="130"/>
                </a:lnTo>
                <a:lnTo>
                  <a:pt x="126" y="105"/>
                </a:lnTo>
                <a:lnTo>
                  <a:pt x="126" y="105"/>
                </a:lnTo>
                <a:close/>
                <a:moveTo>
                  <a:pt x="57" y="159"/>
                </a:moveTo>
                <a:lnTo>
                  <a:pt x="57" y="159"/>
                </a:lnTo>
                <a:lnTo>
                  <a:pt x="57" y="159"/>
                </a:lnTo>
                <a:lnTo>
                  <a:pt x="57" y="159"/>
                </a:lnTo>
                <a:lnTo>
                  <a:pt x="56" y="157"/>
                </a:lnTo>
                <a:lnTo>
                  <a:pt x="53" y="156"/>
                </a:lnTo>
                <a:lnTo>
                  <a:pt x="53" y="156"/>
                </a:lnTo>
                <a:lnTo>
                  <a:pt x="52" y="156"/>
                </a:lnTo>
                <a:lnTo>
                  <a:pt x="52" y="156"/>
                </a:lnTo>
                <a:lnTo>
                  <a:pt x="63" y="150"/>
                </a:lnTo>
                <a:lnTo>
                  <a:pt x="74" y="144"/>
                </a:lnTo>
                <a:lnTo>
                  <a:pt x="95" y="131"/>
                </a:lnTo>
                <a:lnTo>
                  <a:pt x="95" y="131"/>
                </a:lnTo>
                <a:lnTo>
                  <a:pt x="136" y="109"/>
                </a:lnTo>
                <a:lnTo>
                  <a:pt x="136" y="109"/>
                </a:lnTo>
                <a:lnTo>
                  <a:pt x="116" y="120"/>
                </a:lnTo>
                <a:lnTo>
                  <a:pt x="95" y="133"/>
                </a:lnTo>
                <a:lnTo>
                  <a:pt x="75" y="146"/>
                </a:lnTo>
                <a:lnTo>
                  <a:pt x="57" y="159"/>
                </a:lnTo>
                <a:lnTo>
                  <a:pt x="57" y="159"/>
                </a:lnTo>
                <a:close/>
                <a:moveTo>
                  <a:pt x="203" y="74"/>
                </a:moveTo>
                <a:lnTo>
                  <a:pt x="203" y="74"/>
                </a:lnTo>
                <a:lnTo>
                  <a:pt x="204" y="74"/>
                </a:lnTo>
                <a:lnTo>
                  <a:pt x="204" y="74"/>
                </a:lnTo>
                <a:lnTo>
                  <a:pt x="230" y="59"/>
                </a:lnTo>
                <a:lnTo>
                  <a:pt x="255" y="43"/>
                </a:lnTo>
                <a:lnTo>
                  <a:pt x="255" y="43"/>
                </a:lnTo>
                <a:lnTo>
                  <a:pt x="267" y="36"/>
                </a:lnTo>
                <a:lnTo>
                  <a:pt x="267" y="36"/>
                </a:lnTo>
                <a:lnTo>
                  <a:pt x="274" y="33"/>
                </a:lnTo>
                <a:lnTo>
                  <a:pt x="277" y="32"/>
                </a:lnTo>
                <a:lnTo>
                  <a:pt x="272" y="35"/>
                </a:lnTo>
                <a:lnTo>
                  <a:pt x="272" y="35"/>
                </a:lnTo>
                <a:lnTo>
                  <a:pt x="257" y="45"/>
                </a:lnTo>
                <a:lnTo>
                  <a:pt x="241" y="54"/>
                </a:lnTo>
                <a:lnTo>
                  <a:pt x="241" y="54"/>
                </a:lnTo>
                <a:lnTo>
                  <a:pt x="203" y="74"/>
                </a:lnTo>
                <a:lnTo>
                  <a:pt x="203" y="74"/>
                </a:lnTo>
                <a:close/>
                <a:moveTo>
                  <a:pt x="227" y="58"/>
                </a:moveTo>
                <a:lnTo>
                  <a:pt x="227" y="58"/>
                </a:lnTo>
                <a:lnTo>
                  <a:pt x="166" y="92"/>
                </a:lnTo>
                <a:lnTo>
                  <a:pt x="166" y="92"/>
                </a:lnTo>
                <a:lnTo>
                  <a:pt x="119" y="115"/>
                </a:lnTo>
                <a:lnTo>
                  <a:pt x="119" y="115"/>
                </a:lnTo>
                <a:lnTo>
                  <a:pt x="84" y="135"/>
                </a:lnTo>
                <a:lnTo>
                  <a:pt x="50" y="156"/>
                </a:lnTo>
                <a:lnTo>
                  <a:pt x="50" y="156"/>
                </a:lnTo>
                <a:lnTo>
                  <a:pt x="88" y="131"/>
                </a:lnTo>
                <a:lnTo>
                  <a:pt x="127" y="107"/>
                </a:lnTo>
                <a:lnTo>
                  <a:pt x="127" y="107"/>
                </a:lnTo>
                <a:lnTo>
                  <a:pt x="168" y="84"/>
                </a:lnTo>
                <a:lnTo>
                  <a:pt x="210" y="61"/>
                </a:lnTo>
                <a:lnTo>
                  <a:pt x="210" y="61"/>
                </a:lnTo>
                <a:lnTo>
                  <a:pt x="243" y="42"/>
                </a:lnTo>
                <a:lnTo>
                  <a:pt x="259" y="31"/>
                </a:lnTo>
                <a:lnTo>
                  <a:pt x="266" y="25"/>
                </a:lnTo>
                <a:lnTo>
                  <a:pt x="273" y="19"/>
                </a:lnTo>
                <a:lnTo>
                  <a:pt x="273" y="19"/>
                </a:lnTo>
                <a:lnTo>
                  <a:pt x="273" y="19"/>
                </a:lnTo>
                <a:lnTo>
                  <a:pt x="273" y="19"/>
                </a:lnTo>
                <a:lnTo>
                  <a:pt x="278" y="24"/>
                </a:lnTo>
                <a:lnTo>
                  <a:pt x="280" y="30"/>
                </a:lnTo>
                <a:lnTo>
                  <a:pt x="280" y="30"/>
                </a:lnTo>
                <a:lnTo>
                  <a:pt x="272" y="31"/>
                </a:lnTo>
                <a:lnTo>
                  <a:pt x="265" y="34"/>
                </a:lnTo>
                <a:lnTo>
                  <a:pt x="252" y="41"/>
                </a:lnTo>
                <a:lnTo>
                  <a:pt x="239" y="51"/>
                </a:lnTo>
                <a:lnTo>
                  <a:pt x="227" y="58"/>
                </a:lnTo>
                <a:lnTo>
                  <a:pt x="227" y="58"/>
                </a:lnTo>
                <a:close/>
                <a:moveTo>
                  <a:pt x="231" y="45"/>
                </a:moveTo>
                <a:lnTo>
                  <a:pt x="231" y="45"/>
                </a:lnTo>
                <a:lnTo>
                  <a:pt x="248" y="34"/>
                </a:lnTo>
                <a:lnTo>
                  <a:pt x="264" y="24"/>
                </a:lnTo>
                <a:lnTo>
                  <a:pt x="264" y="24"/>
                </a:lnTo>
                <a:lnTo>
                  <a:pt x="266" y="23"/>
                </a:lnTo>
                <a:lnTo>
                  <a:pt x="266" y="23"/>
                </a:lnTo>
                <a:lnTo>
                  <a:pt x="265" y="24"/>
                </a:lnTo>
                <a:lnTo>
                  <a:pt x="265" y="24"/>
                </a:lnTo>
                <a:lnTo>
                  <a:pt x="258" y="29"/>
                </a:lnTo>
                <a:lnTo>
                  <a:pt x="250" y="34"/>
                </a:lnTo>
                <a:lnTo>
                  <a:pt x="250" y="34"/>
                </a:lnTo>
                <a:lnTo>
                  <a:pt x="231" y="45"/>
                </a:lnTo>
                <a:lnTo>
                  <a:pt x="231" y="45"/>
                </a:lnTo>
                <a:close/>
                <a:moveTo>
                  <a:pt x="14" y="141"/>
                </a:moveTo>
                <a:lnTo>
                  <a:pt x="14" y="141"/>
                </a:lnTo>
                <a:lnTo>
                  <a:pt x="40" y="125"/>
                </a:lnTo>
                <a:lnTo>
                  <a:pt x="64" y="111"/>
                </a:lnTo>
                <a:lnTo>
                  <a:pt x="116" y="84"/>
                </a:lnTo>
                <a:lnTo>
                  <a:pt x="116" y="84"/>
                </a:lnTo>
                <a:lnTo>
                  <a:pt x="135" y="73"/>
                </a:lnTo>
                <a:lnTo>
                  <a:pt x="135" y="73"/>
                </a:lnTo>
                <a:lnTo>
                  <a:pt x="107" y="88"/>
                </a:lnTo>
                <a:lnTo>
                  <a:pt x="107" y="88"/>
                </a:lnTo>
                <a:lnTo>
                  <a:pt x="84" y="100"/>
                </a:lnTo>
                <a:lnTo>
                  <a:pt x="62" y="114"/>
                </a:lnTo>
                <a:lnTo>
                  <a:pt x="40" y="130"/>
                </a:lnTo>
                <a:lnTo>
                  <a:pt x="18" y="146"/>
                </a:lnTo>
                <a:lnTo>
                  <a:pt x="18" y="146"/>
                </a:lnTo>
                <a:lnTo>
                  <a:pt x="14" y="141"/>
                </a:lnTo>
                <a:lnTo>
                  <a:pt x="14" y="141"/>
                </a:lnTo>
                <a:close/>
                <a:moveTo>
                  <a:pt x="8" y="124"/>
                </a:moveTo>
                <a:lnTo>
                  <a:pt x="8" y="124"/>
                </a:lnTo>
                <a:lnTo>
                  <a:pt x="44" y="101"/>
                </a:lnTo>
                <a:lnTo>
                  <a:pt x="44" y="101"/>
                </a:lnTo>
                <a:lnTo>
                  <a:pt x="44" y="101"/>
                </a:lnTo>
                <a:lnTo>
                  <a:pt x="44" y="101"/>
                </a:lnTo>
                <a:lnTo>
                  <a:pt x="45" y="101"/>
                </a:lnTo>
                <a:lnTo>
                  <a:pt x="45" y="101"/>
                </a:lnTo>
                <a:lnTo>
                  <a:pt x="46" y="101"/>
                </a:lnTo>
                <a:lnTo>
                  <a:pt x="48" y="100"/>
                </a:lnTo>
                <a:lnTo>
                  <a:pt x="50" y="98"/>
                </a:lnTo>
                <a:lnTo>
                  <a:pt x="50" y="98"/>
                </a:lnTo>
                <a:lnTo>
                  <a:pt x="59" y="93"/>
                </a:lnTo>
                <a:lnTo>
                  <a:pt x="68" y="87"/>
                </a:lnTo>
                <a:lnTo>
                  <a:pt x="68" y="87"/>
                </a:lnTo>
                <a:lnTo>
                  <a:pt x="80" y="81"/>
                </a:lnTo>
                <a:lnTo>
                  <a:pt x="80" y="81"/>
                </a:lnTo>
                <a:lnTo>
                  <a:pt x="82" y="80"/>
                </a:lnTo>
                <a:lnTo>
                  <a:pt x="83" y="79"/>
                </a:lnTo>
                <a:lnTo>
                  <a:pt x="83" y="79"/>
                </a:lnTo>
                <a:lnTo>
                  <a:pt x="98" y="71"/>
                </a:lnTo>
                <a:lnTo>
                  <a:pt x="112" y="63"/>
                </a:lnTo>
                <a:lnTo>
                  <a:pt x="112" y="63"/>
                </a:lnTo>
                <a:lnTo>
                  <a:pt x="121" y="58"/>
                </a:lnTo>
                <a:lnTo>
                  <a:pt x="129" y="54"/>
                </a:lnTo>
                <a:lnTo>
                  <a:pt x="138" y="50"/>
                </a:lnTo>
                <a:lnTo>
                  <a:pt x="146" y="44"/>
                </a:lnTo>
                <a:lnTo>
                  <a:pt x="146" y="44"/>
                </a:lnTo>
                <a:lnTo>
                  <a:pt x="147" y="45"/>
                </a:lnTo>
                <a:lnTo>
                  <a:pt x="147" y="45"/>
                </a:lnTo>
                <a:lnTo>
                  <a:pt x="98" y="76"/>
                </a:lnTo>
                <a:lnTo>
                  <a:pt x="98" y="76"/>
                </a:lnTo>
                <a:lnTo>
                  <a:pt x="76" y="89"/>
                </a:lnTo>
                <a:lnTo>
                  <a:pt x="53" y="102"/>
                </a:lnTo>
                <a:lnTo>
                  <a:pt x="30" y="115"/>
                </a:lnTo>
                <a:lnTo>
                  <a:pt x="19" y="122"/>
                </a:lnTo>
                <a:lnTo>
                  <a:pt x="9" y="131"/>
                </a:lnTo>
                <a:lnTo>
                  <a:pt x="9" y="131"/>
                </a:lnTo>
                <a:lnTo>
                  <a:pt x="8" y="124"/>
                </a:lnTo>
                <a:lnTo>
                  <a:pt x="8" y="124"/>
                </a:lnTo>
                <a:close/>
                <a:moveTo>
                  <a:pt x="50" y="95"/>
                </a:moveTo>
                <a:lnTo>
                  <a:pt x="50" y="95"/>
                </a:lnTo>
                <a:lnTo>
                  <a:pt x="49" y="94"/>
                </a:lnTo>
                <a:lnTo>
                  <a:pt x="49" y="94"/>
                </a:lnTo>
                <a:lnTo>
                  <a:pt x="57" y="89"/>
                </a:lnTo>
                <a:lnTo>
                  <a:pt x="57" y="89"/>
                </a:lnTo>
                <a:lnTo>
                  <a:pt x="66" y="83"/>
                </a:lnTo>
                <a:lnTo>
                  <a:pt x="66" y="83"/>
                </a:lnTo>
                <a:lnTo>
                  <a:pt x="69" y="81"/>
                </a:lnTo>
                <a:lnTo>
                  <a:pt x="69" y="81"/>
                </a:lnTo>
                <a:lnTo>
                  <a:pt x="50" y="95"/>
                </a:lnTo>
                <a:lnTo>
                  <a:pt x="50" y="95"/>
                </a:lnTo>
                <a:close/>
                <a:moveTo>
                  <a:pt x="155" y="35"/>
                </a:moveTo>
                <a:lnTo>
                  <a:pt x="155" y="35"/>
                </a:lnTo>
                <a:lnTo>
                  <a:pt x="163" y="31"/>
                </a:lnTo>
                <a:lnTo>
                  <a:pt x="172" y="27"/>
                </a:lnTo>
                <a:lnTo>
                  <a:pt x="188" y="18"/>
                </a:lnTo>
                <a:lnTo>
                  <a:pt x="188" y="18"/>
                </a:lnTo>
                <a:lnTo>
                  <a:pt x="171" y="30"/>
                </a:lnTo>
                <a:lnTo>
                  <a:pt x="153" y="41"/>
                </a:lnTo>
                <a:lnTo>
                  <a:pt x="153" y="41"/>
                </a:lnTo>
                <a:lnTo>
                  <a:pt x="154" y="39"/>
                </a:lnTo>
                <a:lnTo>
                  <a:pt x="154" y="39"/>
                </a:lnTo>
                <a:lnTo>
                  <a:pt x="155" y="35"/>
                </a:lnTo>
                <a:lnTo>
                  <a:pt x="155" y="35"/>
                </a:lnTo>
                <a:close/>
                <a:moveTo>
                  <a:pt x="84" y="71"/>
                </a:moveTo>
                <a:lnTo>
                  <a:pt x="84" y="71"/>
                </a:lnTo>
                <a:lnTo>
                  <a:pt x="84" y="66"/>
                </a:lnTo>
                <a:lnTo>
                  <a:pt x="84" y="66"/>
                </a:lnTo>
                <a:lnTo>
                  <a:pt x="92" y="61"/>
                </a:lnTo>
                <a:lnTo>
                  <a:pt x="101" y="56"/>
                </a:lnTo>
                <a:lnTo>
                  <a:pt x="120" y="49"/>
                </a:lnTo>
                <a:lnTo>
                  <a:pt x="120" y="49"/>
                </a:lnTo>
                <a:lnTo>
                  <a:pt x="84" y="71"/>
                </a:lnTo>
                <a:lnTo>
                  <a:pt x="84" y="71"/>
                </a:lnTo>
                <a:close/>
                <a:moveTo>
                  <a:pt x="31" y="87"/>
                </a:moveTo>
                <a:lnTo>
                  <a:pt x="31" y="87"/>
                </a:lnTo>
                <a:lnTo>
                  <a:pt x="26" y="82"/>
                </a:lnTo>
                <a:lnTo>
                  <a:pt x="26" y="82"/>
                </a:lnTo>
                <a:lnTo>
                  <a:pt x="34" y="79"/>
                </a:lnTo>
                <a:lnTo>
                  <a:pt x="40" y="75"/>
                </a:lnTo>
                <a:lnTo>
                  <a:pt x="52" y="65"/>
                </a:lnTo>
                <a:lnTo>
                  <a:pt x="52" y="65"/>
                </a:lnTo>
                <a:lnTo>
                  <a:pt x="58" y="62"/>
                </a:lnTo>
                <a:lnTo>
                  <a:pt x="51" y="68"/>
                </a:lnTo>
                <a:lnTo>
                  <a:pt x="51" y="68"/>
                </a:lnTo>
                <a:lnTo>
                  <a:pt x="33" y="86"/>
                </a:lnTo>
                <a:lnTo>
                  <a:pt x="33" y="86"/>
                </a:lnTo>
                <a:lnTo>
                  <a:pt x="31" y="87"/>
                </a:lnTo>
                <a:lnTo>
                  <a:pt x="31" y="87"/>
                </a:lnTo>
                <a:close/>
                <a:moveTo>
                  <a:pt x="30" y="78"/>
                </a:moveTo>
                <a:lnTo>
                  <a:pt x="30" y="78"/>
                </a:lnTo>
                <a:lnTo>
                  <a:pt x="28" y="77"/>
                </a:lnTo>
                <a:lnTo>
                  <a:pt x="28" y="76"/>
                </a:lnTo>
                <a:lnTo>
                  <a:pt x="31" y="74"/>
                </a:lnTo>
                <a:lnTo>
                  <a:pt x="31" y="74"/>
                </a:lnTo>
                <a:lnTo>
                  <a:pt x="38" y="69"/>
                </a:lnTo>
                <a:lnTo>
                  <a:pt x="38" y="69"/>
                </a:lnTo>
                <a:lnTo>
                  <a:pt x="54" y="53"/>
                </a:lnTo>
                <a:lnTo>
                  <a:pt x="54" y="53"/>
                </a:lnTo>
                <a:lnTo>
                  <a:pt x="54" y="53"/>
                </a:lnTo>
                <a:lnTo>
                  <a:pt x="54" y="53"/>
                </a:lnTo>
                <a:lnTo>
                  <a:pt x="61" y="58"/>
                </a:lnTo>
                <a:lnTo>
                  <a:pt x="61" y="58"/>
                </a:lnTo>
                <a:lnTo>
                  <a:pt x="53" y="62"/>
                </a:lnTo>
                <a:lnTo>
                  <a:pt x="46" y="68"/>
                </a:lnTo>
                <a:lnTo>
                  <a:pt x="38" y="73"/>
                </a:lnTo>
                <a:lnTo>
                  <a:pt x="30" y="78"/>
                </a:lnTo>
                <a:lnTo>
                  <a:pt x="30" y="78"/>
                </a:lnTo>
                <a:close/>
                <a:moveTo>
                  <a:pt x="21" y="74"/>
                </a:moveTo>
                <a:lnTo>
                  <a:pt x="21" y="74"/>
                </a:lnTo>
                <a:lnTo>
                  <a:pt x="28" y="70"/>
                </a:lnTo>
                <a:lnTo>
                  <a:pt x="36" y="65"/>
                </a:lnTo>
                <a:lnTo>
                  <a:pt x="43" y="59"/>
                </a:lnTo>
                <a:lnTo>
                  <a:pt x="51" y="54"/>
                </a:lnTo>
                <a:lnTo>
                  <a:pt x="51" y="54"/>
                </a:lnTo>
                <a:lnTo>
                  <a:pt x="44" y="59"/>
                </a:lnTo>
                <a:lnTo>
                  <a:pt x="37" y="65"/>
                </a:lnTo>
                <a:lnTo>
                  <a:pt x="29" y="72"/>
                </a:lnTo>
                <a:lnTo>
                  <a:pt x="23" y="79"/>
                </a:lnTo>
                <a:lnTo>
                  <a:pt x="23" y="79"/>
                </a:lnTo>
                <a:lnTo>
                  <a:pt x="21" y="74"/>
                </a:lnTo>
                <a:lnTo>
                  <a:pt x="21" y="74"/>
                </a:lnTo>
                <a:close/>
                <a:moveTo>
                  <a:pt x="41" y="101"/>
                </a:moveTo>
                <a:lnTo>
                  <a:pt x="41" y="101"/>
                </a:lnTo>
                <a:lnTo>
                  <a:pt x="24" y="111"/>
                </a:lnTo>
                <a:lnTo>
                  <a:pt x="8" y="121"/>
                </a:lnTo>
                <a:lnTo>
                  <a:pt x="8" y="121"/>
                </a:lnTo>
                <a:lnTo>
                  <a:pt x="10" y="117"/>
                </a:lnTo>
                <a:lnTo>
                  <a:pt x="13" y="112"/>
                </a:lnTo>
                <a:lnTo>
                  <a:pt x="16" y="109"/>
                </a:lnTo>
                <a:lnTo>
                  <a:pt x="20" y="106"/>
                </a:lnTo>
                <a:lnTo>
                  <a:pt x="25" y="103"/>
                </a:lnTo>
                <a:lnTo>
                  <a:pt x="30" y="102"/>
                </a:lnTo>
                <a:lnTo>
                  <a:pt x="36" y="101"/>
                </a:lnTo>
                <a:lnTo>
                  <a:pt x="41" y="101"/>
                </a:lnTo>
                <a:lnTo>
                  <a:pt x="41" y="101"/>
                </a:lnTo>
                <a:close/>
                <a:moveTo>
                  <a:pt x="47" y="168"/>
                </a:moveTo>
                <a:lnTo>
                  <a:pt x="47" y="168"/>
                </a:lnTo>
                <a:lnTo>
                  <a:pt x="34" y="182"/>
                </a:lnTo>
                <a:lnTo>
                  <a:pt x="34" y="182"/>
                </a:lnTo>
                <a:lnTo>
                  <a:pt x="36" y="179"/>
                </a:lnTo>
                <a:lnTo>
                  <a:pt x="36" y="179"/>
                </a:lnTo>
                <a:lnTo>
                  <a:pt x="38" y="176"/>
                </a:lnTo>
                <a:lnTo>
                  <a:pt x="41" y="173"/>
                </a:lnTo>
                <a:lnTo>
                  <a:pt x="47" y="168"/>
                </a:lnTo>
                <a:lnTo>
                  <a:pt x="47" y="168"/>
                </a:lnTo>
                <a:close/>
                <a:moveTo>
                  <a:pt x="57" y="211"/>
                </a:moveTo>
                <a:lnTo>
                  <a:pt x="57" y="211"/>
                </a:lnTo>
                <a:lnTo>
                  <a:pt x="64" y="205"/>
                </a:lnTo>
                <a:lnTo>
                  <a:pt x="71" y="201"/>
                </a:lnTo>
                <a:lnTo>
                  <a:pt x="87" y="194"/>
                </a:lnTo>
                <a:lnTo>
                  <a:pt x="103" y="187"/>
                </a:lnTo>
                <a:lnTo>
                  <a:pt x="119" y="180"/>
                </a:lnTo>
                <a:lnTo>
                  <a:pt x="119" y="180"/>
                </a:lnTo>
                <a:lnTo>
                  <a:pt x="187" y="145"/>
                </a:lnTo>
                <a:lnTo>
                  <a:pt x="187" y="145"/>
                </a:lnTo>
                <a:lnTo>
                  <a:pt x="224" y="127"/>
                </a:lnTo>
                <a:lnTo>
                  <a:pt x="261" y="111"/>
                </a:lnTo>
                <a:lnTo>
                  <a:pt x="261" y="111"/>
                </a:lnTo>
                <a:lnTo>
                  <a:pt x="280" y="103"/>
                </a:lnTo>
                <a:lnTo>
                  <a:pt x="297" y="95"/>
                </a:lnTo>
                <a:lnTo>
                  <a:pt x="315" y="87"/>
                </a:lnTo>
                <a:lnTo>
                  <a:pt x="332" y="79"/>
                </a:lnTo>
                <a:lnTo>
                  <a:pt x="332" y="79"/>
                </a:lnTo>
                <a:lnTo>
                  <a:pt x="337" y="77"/>
                </a:lnTo>
                <a:lnTo>
                  <a:pt x="334" y="79"/>
                </a:lnTo>
                <a:lnTo>
                  <a:pt x="334" y="79"/>
                </a:lnTo>
                <a:lnTo>
                  <a:pt x="317" y="88"/>
                </a:lnTo>
                <a:lnTo>
                  <a:pt x="317" y="88"/>
                </a:lnTo>
                <a:lnTo>
                  <a:pt x="301" y="97"/>
                </a:lnTo>
                <a:lnTo>
                  <a:pt x="285" y="105"/>
                </a:lnTo>
                <a:lnTo>
                  <a:pt x="285" y="105"/>
                </a:lnTo>
                <a:lnTo>
                  <a:pt x="250" y="121"/>
                </a:lnTo>
                <a:lnTo>
                  <a:pt x="234" y="131"/>
                </a:lnTo>
                <a:lnTo>
                  <a:pt x="218" y="139"/>
                </a:lnTo>
                <a:lnTo>
                  <a:pt x="218" y="139"/>
                </a:lnTo>
                <a:lnTo>
                  <a:pt x="201" y="148"/>
                </a:lnTo>
                <a:lnTo>
                  <a:pt x="184" y="157"/>
                </a:lnTo>
                <a:lnTo>
                  <a:pt x="151" y="174"/>
                </a:lnTo>
                <a:lnTo>
                  <a:pt x="151" y="174"/>
                </a:lnTo>
                <a:lnTo>
                  <a:pt x="117" y="191"/>
                </a:lnTo>
                <a:lnTo>
                  <a:pt x="99" y="200"/>
                </a:lnTo>
                <a:lnTo>
                  <a:pt x="83" y="212"/>
                </a:lnTo>
                <a:lnTo>
                  <a:pt x="83" y="212"/>
                </a:lnTo>
                <a:lnTo>
                  <a:pt x="76" y="213"/>
                </a:lnTo>
                <a:lnTo>
                  <a:pt x="70" y="213"/>
                </a:lnTo>
                <a:lnTo>
                  <a:pt x="64" y="212"/>
                </a:lnTo>
                <a:lnTo>
                  <a:pt x="57" y="211"/>
                </a:lnTo>
                <a:lnTo>
                  <a:pt x="57" y="211"/>
                </a:lnTo>
                <a:close/>
                <a:moveTo>
                  <a:pt x="347" y="87"/>
                </a:moveTo>
                <a:lnTo>
                  <a:pt x="347" y="87"/>
                </a:lnTo>
                <a:lnTo>
                  <a:pt x="324" y="103"/>
                </a:lnTo>
                <a:lnTo>
                  <a:pt x="324" y="103"/>
                </a:lnTo>
                <a:lnTo>
                  <a:pt x="310" y="112"/>
                </a:lnTo>
                <a:lnTo>
                  <a:pt x="295" y="120"/>
                </a:lnTo>
                <a:lnTo>
                  <a:pt x="263" y="136"/>
                </a:lnTo>
                <a:lnTo>
                  <a:pt x="263" y="136"/>
                </a:lnTo>
                <a:lnTo>
                  <a:pt x="203" y="164"/>
                </a:lnTo>
                <a:lnTo>
                  <a:pt x="142" y="192"/>
                </a:lnTo>
                <a:lnTo>
                  <a:pt x="142" y="192"/>
                </a:lnTo>
                <a:lnTo>
                  <a:pt x="127" y="199"/>
                </a:lnTo>
                <a:lnTo>
                  <a:pt x="127" y="199"/>
                </a:lnTo>
                <a:lnTo>
                  <a:pt x="110" y="208"/>
                </a:lnTo>
                <a:lnTo>
                  <a:pt x="110" y="208"/>
                </a:lnTo>
                <a:lnTo>
                  <a:pt x="108" y="205"/>
                </a:lnTo>
                <a:lnTo>
                  <a:pt x="108" y="205"/>
                </a:lnTo>
                <a:lnTo>
                  <a:pt x="136" y="193"/>
                </a:lnTo>
                <a:lnTo>
                  <a:pt x="136" y="193"/>
                </a:lnTo>
                <a:lnTo>
                  <a:pt x="200" y="163"/>
                </a:lnTo>
                <a:lnTo>
                  <a:pt x="200" y="163"/>
                </a:lnTo>
                <a:lnTo>
                  <a:pt x="263" y="133"/>
                </a:lnTo>
                <a:lnTo>
                  <a:pt x="295" y="117"/>
                </a:lnTo>
                <a:lnTo>
                  <a:pt x="326" y="101"/>
                </a:lnTo>
                <a:lnTo>
                  <a:pt x="326" y="101"/>
                </a:lnTo>
                <a:lnTo>
                  <a:pt x="336" y="94"/>
                </a:lnTo>
                <a:lnTo>
                  <a:pt x="347" y="87"/>
                </a:lnTo>
                <a:lnTo>
                  <a:pt x="347" y="87"/>
                </a:lnTo>
                <a:lnTo>
                  <a:pt x="347" y="87"/>
                </a:lnTo>
                <a:lnTo>
                  <a:pt x="347" y="87"/>
                </a:lnTo>
                <a:close/>
                <a:moveTo>
                  <a:pt x="382" y="102"/>
                </a:moveTo>
                <a:lnTo>
                  <a:pt x="382" y="102"/>
                </a:lnTo>
                <a:lnTo>
                  <a:pt x="384" y="105"/>
                </a:lnTo>
                <a:lnTo>
                  <a:pt x="385" y="109"/>
                </a:lnTo>
                <a:lnTo>
                  <a:pt x="385" y="109"/>
                </a:lnTo>
                <a:lnTo>
                  <a:pt x="348" y="124"/>
                </a:lnTo>
                <a:lnTo>
                  <a:pt x="311" y="139"/>
                </a:lnTo>
                <a:lnTo>
                  <a:pt x="273" y="152"/>
                </a:lnTo>
                <a:lnTo>
                  <a:pt x="237" y="168"/>
                </a:lnTo>
                <a:lnTo>
                  <a:pt x="237" y="168"/>
                </a:lnTo>
                <a:lnTo>
                  <a:pt x="161" y="202"/>
                </a:lnTo>
                <a:lnTo>
                  <a:pt x="161" y="202"/>
                </a:lnTo>
                <a:lnTo>
                  <a:pt x="144" y="211"/>
                </a:lnTo>
                <a:lnTo>
                  <a:pt x="128" y="219"/>
                </a:lnTo>
                <a:lnTo>
                  <a:pt x="128" y="219"/>
                </a:lnTo>
                <a:lnTo>
                  <a:pt x="155" y="203"/>
                </a:lnTo>
                <a:lnTo>
                  <a:pt x="183" y="189"/>
                </a:lnTo>
                <a:lnTo>
                  <a:pt x="241" y="161"/>
                </a:lnTo>
                <a:lnTo>
                  <a:pt x="241" y="161"/>
                </a:lnTo>
                <a:lnTo>
                  <a:pt x="259" y="154"/>
                </a:lnTo>
                <a:lnTo>
                  <a:pt x="277" y="147"/>
                </a:lnTo>
                <a:lnTo>
                  <a:pt x="312" y="133"/>
                </a:lnTo>
                <a:lnTo>
                  <a:pt x="347" y="118"/>
                </a:lnTo>
                <a:lnTo>
                  <a:pt x="366" y="110"/>
                </a:lnTo>
                <a:lnTo>
                  <a:pt x="382" y="102"/>
                </a:lnTo>
                <a:lnTo>
                  <a:pt x="382" y="102"/>
                </a:lnTo>
                <a:close/>
                <a:moveTo>
                  <a:pt x="223" y="221"/>
                </a:moveTo>
                <a:lnTo>
                  <a:pt x="223" y="221"/>
                </a:lnTo>
                <a:lnTo>
                  <a:pt x="217" y="215"/>
                </a:lnTo>
                <a:lnTo>
                  <a:pt x="217" y="215"/>
                </a:lnTo>
                <a:lnTo>
                  <a:pt x="254" y="200"/>
                </a:lnTo>
                <a:lnTo>
                  <a:pt x="254" y="200"/>
                </a:lnTo>
                <a:lnTo>
                  <a:pt x="278" y="192"/>
                </a:lnTo>
                <a:lnTo>
                  <a:pt x="302" y="185"/>
                </a:lnTo>
                <a:lnTo>
                  <a:pt x="325" y="177"/>
                </a:lnTo>
                <a:lnTo>
                  <a:pt x="347" y="168"/>
                </a:lnTo>
                <a:lnTo>
                  <a:pt x="347" y="168"/>
                </a:lnTo>
                <a:lnTo>
                  <a:pt x="360" y="163"/>
                </a:lnTo>
                <a:lnTo>
                  <a:pt x="372" y="157"/>
                </a:lnTo>
                <a:lnTo>
                  <a:pt x="372" y="157"/>
                </a:lnTo>
                <a:lnTo>
                  <a:pt x="367" y="160"/>
                </a:lnTo>
                <a:lnTo>
                  <a:pt x="362" y="163"/>
                </a:lnTo>
                <a:lnTo>
                  <a:pt x="357" y="166"/>
                </a:lnTo>
                <a:lnTo>
                  <a:pt x="351" y="168"/>
                </a:lnTo>
                <a:lnTo>
                  <a:pt x="351" y="168"/>
                </a:lnTo>
                <a:lnTo>
                  <a:pt x="331" y="175"/>
                </a:lnTo>
                <a:lnTo>
                  <a:pt x="312" y="183"/>
                </a:lnTo>
                <a:lnTo>
                  <a:pt x="312" y="183"/>
                </a:lnTo>
                <a:lnTo>
                  <a:pt x="263" y="204"/>
                </a:lnTo>
                <a:lnTo>
                  <a:pt x="263" y="204"/>
                </a:lnTo>
                <a:lnTo>
                  <a:pt x="243" y="213"/>
                </a:lnTo>
                <a:lnTo>
                  <a:pt x="223" y="221"/>
                </a:lnTo>
                <a:lnTo>
                  <a:pt x="223" y="221"/>
                </a:lnTo>
                <a:close/>
                <a:moveTo>
                  <a:pt x="156" y="223"/>
                </a:moveTo>
                <a:lnTo>
                  <a:pt x="156" y="223"/>
                </a:lnTo>
                <a:lnTo>
                  <a:pt x="164" y="222"/>
                </a:lnTo>
                <a:lnTo>
                  <a:pt x="172" y="220"/>
                </a:lnTo>
                <a:lnTo>
                  <a:pt x="180" y="217"/>
                </a:lnTo>
                <a:lnTo>
                  <a:pt x="187" y="214"/>
                </a:lnTo>
                <a:lnTo>
                  <a:pt x="187" y="214"/>
                </a:lnTo>
                <a:lnTo>
                  <a:pt x="215" y="201"/>
                </a:lnTo>
                <a:lnTo>
                  <a:pt x="242" y="190"/>
                </a:lnTo>
                <a:lnTo>
                  <a:pt x="242" y="190"/>
                </a:lnTo>
                <a:lnTo>
                  <a:pt x="300" y="169"/>
                </a:lnTo>
                <a:lnTo>
                  <a:pt x="358" y="149"/>
                </a:lnTo>
                <a:lnTo>
                  <a:pt x="358" y="149"/>
                </a:lnTo>
                <a:lnTo>
                  <a:pt x="334" y="158"/>
                </a:lnTo>
                <a:lnTo>
                  <a:pt x="311" y="167"/>
                </a:lnTo>
                <a:lnTo>
                  <a:pt x="264" y="188"/>
                </a:lnTo>
                <a:lnTo>
                  <a:pt x="264" y="188"/>
                </a:lnTo>
                <a:lnTo>
                  <a:pt x="240" y="198"/>
                </a:lnTo>
                <a:lnTo>
                  <a:pt x="214" y="208"/>
                </a:lnTo>
                <a:lnTo>
                  <a:pt x="188" y="219"/>
                </a:lnTo>
                <a:lnTo>
                  <a:pt x="163" y="230"/>
                </a:lnTo>
                <a:lnTo>
                  <a:pt x="163" y="230"/>
                </a:lnTo>
                <a:lnTo>
                  <a:pt x="160" y="227"/>
                </a:lnTo>
                <a:lnTo>
                  <a:pt x="156" y="223"/>
                </a:lnTo>
                <a:lnTo>
                  <a:pt x="156" y="223"/>
                </a:lnTo>
                <a:close/>
                <a:moveTo>
                  <a:pt x="165" y="231"/>
                </a:moveTo>
                <a:lnTo>
                  <a:pt x="165" y="231"/>
                </a:lnTo>
                <a:lnTo>
                  <a:pt x="186" y="224"/>
                </a:lnTo>
                <a:lnTo>
                  <a:pt x="209" y="215"/>
                </a:lnTo>
                <a:lnTo>
                  <a:pt x="209" y="215"/>
                </a:lnTo>
                <a:lnTo>
                  <a:pt x="208" y="216"/>
                </a:lnTo>
                <a:lnTo>
                  <a:pt x="208" y="216"/>
                </a:lnTo>
                <a:lnTo>
                  <a:pt x="165" y="231"/>
                </a:lnTo>
                <a:lnTo>
                  <a:pt x="165" y="231"/>
                </a:lnTo>
                <a:lnTo>
                  <a:pt x="165" y="231"/>
                </a:lnTo>
                <a:lnTo>
                  <a:pt x="165" y="231"/>
                </a:lnTo>
                <a:close/>
                <a:moveTo>
                  <a:pt x="327" y="173"/>
                </a:moveTo>
                <a:lnTo>
                  <a:pt x="327" y="173"/>
                </a:lnTo>
                <a:lnTo>
                  <a:pt x="300" y="182"/>
                </a:lnTo>
                <a:lnTo>
                  <a:pt x="273" y="192"/>
                </a:lnTo>
                <a:lnTo>
                  <a:pt x="273" y="192"/>
                </a:lnTo>
                <a:lnTo>
                  <a:pt x="244" y="202"/>
                </a:lnTo>
                <a:lnTo>
                  <a:pt x="216" y="213"/>
                </a:lnTo>
                <a:lnTo>
                  <a:pt x="216" y="213"/>
                </a:lnTo>
                <a:lnTo>
                  <a:pt x="215" y="212"/>
                </a:lnTo>
                <a:lnTo>
                  <a:pt x="215" y="212"/>
                </a:lnTo>
                <a:lnTo>
                  <a:pt x="266" y="190"/>
                </a:lnTo>
                <a:lnTo>
                  <a:pt x="266" y="190"/>
                </a:lnTo>
                <a:lnTo>
                  <a:pt x="318" y="168"/>
                </a:lnTo>
                <a:lnTo>
                  <a:pt x="318" y="168"/>
                </a:lnTo>
                <a:lnTo>
                  <a:pt x="342" y="159"/>
                </a:lnTo>
                <a:lnTo>
                  <a:pt x="353" y="153"/>
                </a:lnTo>
                <a:lnTo>
                  <a:pt x="359" y="150"/>
                </a:lnTo>
                <a:lnTo>
                  <a:pt x="364" y="147"/>
                </a:lnTo>
                <a:lnTo>
                  <a:pt x="364" y="147"/>
                </a:lnTo>
                <a:lnTo>
                  <a:pt x="364" y="146"/>
                </a:lnTo>
                <a:lnTo>
                  <a:pt x="364" y="146"/>
                </a:lnTo>
                <a:lnTo>
                  <a:pt x="365" y="147"/>
                </a:lnTo>
                <a:lnTo>
                  <a:pt x="365" y="147"/>
                </a:lnTo>
                <a:lnTo>
                  <a:pt x="371" y="150"/>
                </a:lnTo>
                <a:lnTo>
                  <a:pt x="374" y="155"/>
                </a:lnTo>
                <a:lnTo>
                  <a:pt x="374" y="155"/>
                </a:lnTo>
                <a:lnTo>
                  <a:pt x="363" y="159"/>
                </a:lnTo>
                <a:lnTo>
                  <a:pt x="350" y="164"/>
                </a:lnTo>
                <a:lnTo>
                  <a:pt x="339" y="168"/>
                </a:lnTo>
                <a:lnTo>
                  <a:pt x="327" y="173"/>
                </a:lnTo>
                <a:lnTo>
                  <a:pt x="327" y="173"/>
                </a:lnTo>
                <a:close/>
                <a:moveTo>
                  <a:pt x="365" y="140"/>
                </a:moveTo>
                <a:lnTo>
                  <a:pt x="365" y="140"/>
                </a:lnTo>
                <a:lnTo>
                  <a:pt x="363" y="142"/>
                </a:lnTo>
                <a:lnTo>
                  <a:pt x="364" y="145"/>
                </a:lnTo>
                <a:lnTo>
                  <a:pt x="364" y="145"/>
                </a:lnTo>
                <a:lnTo>
                  <a:pt x="363" y="145"/>
                </a:lnTo>
                <a:lnTo>
                  <a:pt x="363" y="145"/>
                </a:lnTo>
                <a:lnTo>
                  <a:pt x="305" y="165"/>
                </a:lnTo>
                <a:lnTo>
                  <a:pt x="247" y="186"/>
                </a:lnTo>
                <a:lnTo>
                  <a:pt x="247" y="186"/>
                </a:lnTo>
                <a:lnTo>
                  <a:pt x="222" y="195"/>
                </a:lnTo>
                <a:lnTo>
                  <a:pt x="198" y="206"/>
                </a:lnTo>
                <a:lnTo>
                  <a:pt x="198" y="206"/>
                </a:lnTo>
                <a:lnTo>
                  <a:pt x="184" y="213"/>
                </a:lnTo>
                <a:lnTo>
                  <a:pt x="170" y="218"/>
                </a:lnTo>
                <a:lnTo>
                  <a:pt x="170" y="218"/>
                </a:lnTo>
                <a:lnTo>
                  <a:pt x="163" y="220"/>
                </a:lnTo>
                <a:lnTo>
                  <a:pt x="159" y="221"/>
                </a:lnTo>
                <a:lnTo>
                  <a:pt x="158" y="221"/>
                </a:lnTo>
                <a:lnTo>
                  <a:pt x="159" y="220"/>
                </a:lnTo>
                <a:lnTo>
                  <a:pt x="159" y="220"/>
                </a:lnTo>
                <a:lnTo>
                  <a:pt x="168" y="217"/>
                </a:lnTo>
                <a:lnTo>
                  <a:pt x="176" y="213"/>
                </a:lnTo>
                <a:lnTo>
                  <a:pt x="176" y="213"/>
                </a:lnTo>
                <a:lnTo>
                  <a:pt x="292" y="167"/>
                </a:lnTo>
                <a:lnTo>
                  <a:pt x="292" y="167"/>
                </a:lnTo>
                <a:lnTo>
                  <a:pt x="309" y="160"/>
                </a:lnTo>
                <a:lnTo>
                  <a:pt x="328" y="154"/>
                </a:lnTo>
                <a:lnTo>
                  <a:pt x="346" y="148"/>
                </a:lnTo>
                <a:lnTo>
                  <a:pt x="365" y="139"/>
                </a:lnTo>
                <a:lnTo>
                  <a:pt x="365" y="139"/>
                </a:lnTo>
                <a:lnTo>
                  <a:pt x="365" y="140"/>
                </a:lnTo>
                <a:lnTo>
                  <a:pt x="365" y="140"/>
                </a:lnTo>
                <a:close/>
                <a:moveTo>
                  <a:pt x="381" y="123"/>
                </a:moveTo>
                <a:lnTo>
                  <a:pt x="381" y="123"/>
                </a:lnTo>
                <a:lnTo>
                  <a:pt x="367" y="130"/>
                </a:lnTo>
                <a:lnTo>
                  <a:pt x="351" y="136"/>
                </a:lnTo>
                <a:lnTo>
                  <a:pt x="337" y="142"/>
                </a:lnTo>
                <a:lnTo>
                  <a:pt x="323" y="147"/>
                </a:lnTo>
                <a:lnTo>
                  <a:pt x="323" y="147"/>
                </a:lnTo>
                <a:lnTo>
                  <a:pt x="294" y="157"/>
                </a:lnTo>
                <a:lnTo>
                  <a:pt x="264" y="169"/>
                </a:lnTo>
                <a:lnTo>
                  <a:pt x="264" y="169"/>
                </a:lnTo>
                <a:lnTo>
                  <a:pt x="238" y="179"/>
                </a:lnTo>
                <a:lnTo>
                  <a:pt x="212" y="189"/>
                </a:lnTo>
                <a:lnTo>
                  <a:pt x="212" y="189"/>
                </a:lnTo>
                <a:lnTo>
                  <a:pt x="245" y="174"/>
                </a:lnTo>
                <a:lnTo>
                  <a:pt x="280" y="159"/>
                </a:lnTo>
                <a:lnTo>
                  <a:pt x="280" y="159"/>
                </a:lnTo>
                <a:lnTo>
                  <a:pt x="309" y="148"/>
                </a:lnTo>
                <a:lnTo>
                  <a:pt x="337" y="136"/>
                </a:lnTo>
                <a:lnTo>
                  <a:pt x="337" y="136"/>
                </a:lnTo>
                <a:lnTo>
                  <a:pt x="349" y="131"/>
                </a:lnTo>
                <a:lnTo>
                  <a:pt x="363" y="125"/>
                </a:lnTo>
                <a:lnTo>
                  <a:pt x="375" y="120"/>
                </a:lnTo>
                <a:lnTo>
                  <a:pt x="380" y="116"/>
                </a:lnTo>
                <a:lnTo>
                  <a:pt x="385" y="112"/>
                </a:lnTo>
                <a:lnTo>
                  <a:pt x="385" y="112"/>
                </a:lnTo>
                <a:lnTo>
                  <a:pt x="384" y="118"/>
                </a:lnTo>
                <a:lnTo>
                  <a:pt x="381" y="123"/>
                </a:lnTo>
                <a:lnTo>
                  <a:pt x="381" y="123"/>
                </a:lnTo>
                <a:close/>
                <a:moveTo>
                  <a:pt x="77" y="263"/>
                </a:moveTo>
                <a:lnTo>
                  <a:pt x="77" y="263"/>
                </a:lnTo>
                <a:lnTo>
                  <a:pt x="80" y="263"/>
                </a:lnTo>
                <a:lnTo>
                  <a:pt x="80" y="263"/>
                </a:lnTo>
                <a:lnTo>
                  <a:pt x="75" y="264"/>
                </a:lnTo>
                <a:lnTo>
                  <a:pt x="75" y="264"/>
                </a:lnTo>
                <a:lnTo>
                  <a:pt x="77" y="263"/>
                </a:lnTo>
                <a:lnTo>
                  <a:pt x="77" y="263"/>
                </a:lnTo>
                <a:close/>
                <a:moveTo>
                  <a:pt x="91" y="258"/>
                </a:moveTo>
                <a:lnTo>
                  <a:pt x="91" y="258"/>
                </a:lnTo>
                <a:lnTo>
                  <a:pt x="80" y="260"/>
                </a:lnTo>
                <a:lnTo>
                  <a:pt x="80" y="260"/>
                </a:lnTo>
                <a:lnTo>
                  <a:pt x="87" y="253"/>
                </a:lnTo>
                <a:lnTo>
                  <a:pt x="87" y="253"/>
                </a:lnTo>
                <a:lnTo>
                  <a:pt x="116" y="243"/>
                </a:lnTo>
                <a:lnTo>
                  <a:pt x="116" y="243"/>
                </a:lnTo>
                <a:lnTo>
                  <a:pt x="103" y="251"/>
                </a:lnTo>
                <a:lnTo>
                  <a:pt x="91" y="258"/>
                </a:lnTo>
                <a:lnTo>
                  <a:pt x="91" y="258"/>
                </a:lnTo>
                <a:close/>
                <a:moveTo>
                  <a:pt x="230" y="164"/>
                </a:moveTo>
                <a:lnTo>
                  <a:pt x="230" y="164"/>
                </a:lnTo>
                <a:lnTo>
                  <a:pt x="198" y="179"/>
                </a:lnTo>
                <a:lnTo>
                  <a:pt x="165" y="195"/>
                </a:lnTo>
                <a:lnTo>
                  <a:pt x="134" y="213"/>
                </a:lnTo>
                <a:lnTo>
                  <a:pt x="102" y="231"/>
                </a:lnTo>
                <a:lnTo>
                  <a:pt x="102" y="231"/>
                </a:lnTo>
                <a:lnTo>
                  <a:pt x="106" y="220"/>
                </a:lnTo>
                <a:lnTo>
                  <a:pt x="106" y="220"/>
                </a:lnTo>
                <a:lnTo>
                  <a:pt x="143" y="202"/>
                </a:lnTo>
                <a:lnTo>
                  <a:pt x="179" y="186"/>
                </a:lnTo>
                <a:lnTo>
                  <a:pt x="216" y="170"/>
                </a:lnTo>
                <a:lnTo>
                  <a:pt x="253" y="154"/>
                </a:lnTo>
                <a:lnTo>
                  <a:pt x="253" y="154"/>
                </a:lnTo>
                <a:lnTo>
                  <a:pt x="290" y="140"/>
                </a:lnTo>
                <a:lnTo>
                  <a:pt x="326" y="124"/>
                </a:lnTo>
                <a:lnTo>
                  <a:pt x="326" y="124"/>
                </a:lnTo>
                <a:lnTo>
                  <a:pt x="360" y="110"/>
                </a:lnTo>
                <a:lnTo>
                  <a:pt x="360" y="110"/>
                </a:lnTo>
                <a:lnTo>
                  <a:pt x="363" y="109"/>
                </a:lnTo>
                <a:lnTo>
                  <a:pt x="363" y="109"/>
                </a:lnTo>
                <a:lnTo>
                  <a:pt x="346" y="117"/>
                </a:lnTo>
                <a:lnTo>
                  <a:pt x="330" y="124"/>
                </a:lnTo>
                <a:lnTo>
                  <a:pt x="297" y="138"/>
                </a:lnTo>
                <a:lnTo>
                  <a:pt x="263" y="150"/>
                </a:lnTo>
                <a:lnTo>
                  <a:pt x="246" y="157"/>
                </a:lnTo>
                <a:lnTo>
                  <a:pt x="230" y="164"/>
                </a:lnTo>
                <a:lnTo>
                  <a:pt x="230" y="164"/>
                </a:lnTo>
                <a:close/>
                <a:moveTo>
                  <a:pt x="109" y="216"/>
                </a:moveTo>
                <a:lnTo>
                  <a:pt x="109" y="216"/>
                </a:lnTo>
                <a:lnTo>
                  <a:pt x="107" y="217"/>
                </a:lnTo>
                <a:lnTo>
                  <a:pt x="107" y="217"/>
                </a:lnTo>
                <a:lnTo>
                  <a:pt x="108" y="213"/>
                </a:lnTo>
                <a:lnTo>
                  <a:pt x="108" y="213"/>
                </a:lnTo>
                <a:lnTo>
                  <a:pt x="108" y="212"/>
                </a:lnTo>
                <a:lnTo>
                  <a:pt x="108" y="212"/>
                </a:lnTo>
                <a:lnTo>
                  <a:pt x="108" y="212"/>
                </a:lnTo>
                <a:lnTo>
                  <a:pt x="108" y="212"/>
                </a:lnTo>
                <a:lnTo>
                  <a:pt x="122" y="206"/>
                </a:lnTo>
                <a:lnTo>
                  <a:pt x="134" y="199"/>
                </a:lnTo>
                <a:lnTo>
                  <a:pt x="160" y="186"/>
                </a:lnTo>
                <a:lnTo>
                  <a:pt x="160" y="186"/>
                </a:lnTo>
                <a:lnTo>
                  <a:pt x="196" y="170"/>
                </a:lnTo>
                <a:lnTo>
                  <a:pt x="196" y="170"/>
                </a:lnTo>
                <a:lnTo>
                  <a:pt x="260" y="142"/>
                </a:lnTo>
                <a:lnTo>
                  <a:pt x="293" y="127"/>
                </a:lnTo>
                <a:lnTo>
                  <a:pt x="324" y="112"/>
                </a:lnTo>
                <a:lnTo>
                  <a:pt x="324" y="112"/>
                </a:lnTo>
                <a:lnTo>
                  <a:pt x="353" y="97"/>
                </a:lnTo>
                <a:lnTo>
                  <a:pt x="353" y="97"/>
                </a:lnTo>
                <a:lnTo>
                  <a:pt x="355" y="97"/>
                </a:lnTo>
                <a:lnTo>
                  <a:pt x="355" y="97"/>
                </a:lnTo>
                <a:lnTo>
                  <a:pt x="341" y="105"/>
                </a:lnTo>
                <a:lnTo>
                  <a:pt x="327" y="112"/>
                </a:lnTo>
                <a:lnTo>
                  <a:pt x="299" y="126"/>
                </a:lnTo>
                <a:lnTo>
                  <a:pt x="299" y="126"/>
                </a:lnTo>
                <a:lnTo>
                  <a:pt x="239" y="154"/>
                </a:lnTo>
                <a:lnTo>
                  <a:pt x="209" y="167"/>
                </a:lnTo>
                <a:lnTo>
                  <a:pt x="179" y="181"/>
                </a:lnTo>
                <a:lnTo>
                  <a:pt x="179" y="181"/>
                </a:lnTo>
                <a:lnTo>
                  <a:pt x="109" y="216"/>
                </a:lnTo>
                <a:lnTo>
                  <a:pt x="109" y="216"/>
                </a:lnTo>
                <a:close/>
                <a:moveTo>
                  <a:pt x="340" y="82"/>
                </a:moveTo>
                <a:lnTo>
                  <a:pt x="340" y="82"/>
                </a:lnTo>
                <a:lnTo>
                  <a:pt x="339" y="84"/>
                </a:lnTo>
                <a:lnTo>
                  <a:pt x="340" y="86"/>
                </a:lnTo>
                <a:lnTo>
                  <a:pt x="340" y="86"/>
                </a:lnTo>
                <a:lnTo>
                  <a:pt x="342" y="88"/>
                </a:lnTo>
                <a:lnTo>
                  <a:pt x="342" y="88"/>
                </a:lnTo>
                <a:lnTo>
                  <a:pt x="321" y="100"/>
                </a:lnTo>
                <a:lnTo>
                  <a:pt x="301" y="111"/>
                </a:lnTo>
                <a:lnTo>
                  <a:pt x="301" y="111"/>
                </a:lnTo>
                <a:lnTo>
                  <a:pt x="265" y="130"/>
                </a:lnTo>
                <a:lnTo>
                  <a:pt x="230" y="147"/>
                </a:lnTo>
                <a:lnTo>
                  <a:pt x="230" y="147"/>
                </a:lnTo>
                <a:lnTo>
                  <a:pt x="158" y="180"/>
                </a:lnTo>
                <a:lnTo>
                  <a:pt x="158" y="180"/>
                </a:lnTo>
                <a:lnTo>
                  <a:pt x="133" y="192"/>
                </a:lnTo>
                <a:lnTo>
                  <a:pt x="106" y="204"/>
                </a:lnTo>
                <a:lnTo>
                  <a:pt x="106" y="204"/>
                </a:lnTo>
                <a:lnTo>
                  <a:pt x="103" y="204"/>
                </a:lnTo>
                <a:lnTo>
                  <a:pt x="103" y="204"/>
                </a:lnTo>
                <a:lnTo>
                  <a:pt x="97" y="207"/>
                </a:lnTo>
                <a:lnTo>
                  <a:pt x="91" y="210"/>
                </a:lnTo>
                <a:lnTo>
                  <a:pt x="91" y="210"/>
                </a:lnTo>
                <a:lnTo>
                  <a:pt x="101" y="202"/>
                </a:lnTo>
                <a:lnTo>
                  <a:pt x="111" y="196"/>
                </a:lnTo>
                <a:lnTo>
                  <a:pt x="111" y="196"/>
                </a:lnTo>
                <a:lnTo>
                  <a:pt x="147" y="178"/>
                </a:lnTo>
                <a:lnTo>
                  <a:pt x="147" y="178"/>
                </a:lnTo>
                <a:lnTo>
                  <a:pt x="180" y="161"/>
                </a:lnTo>
                <a:lnTo>
                  <a:pt x="214" y="144"/>
                </a:lnTo>
                <a:lnTo>
                  <a:pt x="214" y="144"/>
                </a:lnTo>
                <a:lnTo>
                  <a:pt x="247" y="126"/>
                </a:lnTo>
                <a:lnTo>
                  <a:pt x="281" y="110"/>
                </a:lnTo>
                <a:lnTo>
                  <a:pt x="281" y="110"/>
                </a:lnTo>
                <a:lnTo>
                  <a:pt x="312" y="95"/>
                </a:lnTo>
                <a:lnTo>
                  <a:pt x="328" y="86"/>
                </a:lnTo>
                <a:lnTo>
                  <a:pt x="342" y="76"/>
                </a:lnTo>
                <a:lnTo>
                  <a:pt x="342" y="76"/>
                </a:lnTo>
                <a:lnTo>
                  <a:pt x="340" y="82"/>
                </a:lnTo>
                <a:lnTo>
                  <a:pt x="340" y="82"/>
                </a:lnTo>
                <a:close/>
                <a:moveTo>
                  <a:pt x="122" y="239"/>
                </a:moveTo>
                <a:lnTo>
                  <a:pt x="122" y="239"/>
                </a:lnTo>
                <a:lnTo>
                  <a:pt x="106" y="244"/>
                </a:lnTo>
                <a:lnTo>
                  <a:pt x="90" y="249"/>
                </a:lnTo>
                <a:lnTo>
                  <a:pt x="90" y="249"/>
                </a:lnTo>
                <a:lnTo>
                  <a:pt x="93" y="245"/>
                </a:lnTo>
                <a:lnTo>
                  <a:pt x="93" y="245"/>
                </a:lnTo>
                <a:lnTo>
                  <a:pt x="102" y="242"/>
                </a:lnTo>
                <a:lnTo>
                  <a:pt x="112" y="237"/>
                </a:lnTo>
                <a:lnTo>
                  <a:pt x="112" y="237"/>
                </a:lnTo>
                <a:lnTo>
                  <a:pt x="124" y="231"/>
                </a:lnTo>
                <a:lnTo>
                  <a:pt x="124" y="231"/>
                </a:lnTo>
                <a:lnTo>
                  <a:pt x="131" y="228"/>
                </a:lnTo>
                <a:lnTo>
                  <a:pt x="138" y="225"/>
                </a:lnTo>
                <a:lnTo>
                  <a:pt x="138" y="225"/>
                </a:lnTo>
                <a:lnTo>
                  <a:pt x="130" y="232"/>
                </a:lnTo>
                <a:lnTo>
                  <a:pt x="122" y="239"/>
                </a:lnTo>
                <a:lnTo>
                  <a:pt x="122" y="239"/>
                </a:lnTo>
                <a:close/>
                <a:moveTo>
                  <a:pt x="141" y="221"/>
                </a:moveTo>
                <a:lnTo>
                  <a:pt x="141" y="221"/>
                </a:lnTo>
                <a:lnTo>
                  <a:pt x="141" y="221"/>
                </a:lnTo>
                <a:lnTo>
                  <a:pt x="141" y="221"/>
                </a:lnTo>
                <a:lnTo>
                  <a:pt x="129" y="226"/>
                </a:lnTo>
                <a:lnTo>
                  <a:pt x="118" y="232"/>
                </a:lnTo>
                <a:lnTo>
                  <a:pt x="106" y="238"/>
                </a:lnTo>
                <a:lnTo>
                  <a:pt x="95" y="242"/>
                </a:lnTo>
                <a:lnTo>
                  <a:pt x="95" y="242"/>
                </a:lnTo>
                <a:lnTo>
                  <a:pt x="99" y="236"/>
                </a:lnTo>
                <a:lnTo>
                  <a:pt x="99" y="236"/>
                </a:lnTo>
                <a:lnTo>
                  <a:pt x="124" y="224"/>
                </a:lnTo>
                <a:lnTo>
                  <a:pt x="147" y="212"/>
                </a:lnTo>
                <a:lnTo>
                  <a:pt x="147" y="212"/>
                </a:lnTo>
                <a:lnTo>
                  <a:pt x="208" y="183"/>
                </a:lnTo>
                <a:lnTo>
                  <a:pt x="208" y="183"/>
                </a:lnTo>
                <a:lnTo>
                  <a:pt x="241" y="169"/>
                </a:lnTo>
                <a:lnTo>
                  <a:pt x="273" y="156"/>
                </a:lnTo>
                <a:lnTo>
                  <a:pt x="340" y="131"/>
                </a:lnTo>
                <a:lnTo>
                  <a:pt x="340" y="131"/>
                </a:lnTo>
                <a:lnTo>
                  <a:pt x="366" y="120"/>
                </a:lnTo>
                <a:lnTo>
                  <a:pt x="366" y="120"/>
                </a:lnTo>
                <a:lnTo>
                  <a:pt x="381" y="113"/>
                </a:lnTo>
                <a:lnTo>
                  <a:pt x="381" y="113"/>
                </a:lnTo>
                <a:lnTo>
                  <a:pt x="382" y="113"/>
                </a:lnTo>
                <a:lnTo>
                  <a:pt x="377" y="115"/>
                </a:lnTo>
                <a:lnTo>
                  <a:pt x="369" y="119"/>
                </a:lnTo>
                <a:lnTo>
                  <a:pt x="369" y="119"/>
                </a:lnTo>
                <a:lnTo>
                  <a:pt x="306" y="147"/>
                </a:lnTo>
                <a:lnTo>
                  <a:pt x="306" y="147"/>
                </a:lnTo>
                <a:lnTo>
                  <a:pt x="243" y="173"/>
                </a:lnTo>
                <a:lnTo>
                  <a:pt x="213" y="186"/>
                </a:lnTo>
                <a:lnTo>
                  <a:pt x="182" y="200"/>
                </a:lnTo>
                <a:lnTo>
                  <a:pt x="182" y="200"/>
                </a:lnTo>
                <a:lnTo>
                  <a:pt x="179" y="202"/>
                </a:lnTo>
                <a:lnTo>
                  <a:pt x="179" y="202"/>
                </a:lnTo>
                <a:lnTo>
                  <a:pt x="165" y="208"/>
                </a:lnTo>
                <a:lnTo>
                  <a:pt x="152" y="215"/>
                </a:lnTo>
                <a:lnTo>
                  <a:pt x="152" y="215"/>
                </a:lnTo>
                <a:lnTo>
                  <a:pt x="149" y="215"/>
                </a:lnTo>
                <a:lnTo>
                  <a:pt x="149" y="215"/>
                </a:lnTo>
                <a:lnTo>
                  <a:pt x="147" y="215"/>
                </a:lnTo>
                <a:lnTo>
                  <a:pt x="145" y="216"/>
                </a:lnTo>
                <a:lnTo>
                  <a:pt x="145" y="216"/>
                </a:lnTo>
                <a:lnTo>
                  <a:pt x="141" y="221"/>
                </a:lnTo>
                <a:lnTo>
                  <a:pt x="141" y="221"/>
                </a:lnTo>
                <a:close/>
                <a:moveTo>
                  <a:pt x="154" y="217"/>
                </a:moveTo>
                <a:lnTo>
                  <a:pt x="154" y="217"/>
                </a:lnTo>
                <a:lnTo>
                  <a:pt x="176" y="206"/>
                </a:lnTo>
                <a:lnTo>
                  <a:pt x="176" y="206"/>
                </a:lnTo>
                <a:lnTo>
                  <a:pt x="179" y="204"/>
                </a:lnTo>
                <a:lnTo>
                  <a:pt x="179" y="204"/>
                </a:lnTo>
                <a:lnTo>
                  <a:pt x="210" y="193"/>
                </a:lnTo>
                <a:lnTo>
                  <a:pt x="240" y="182"/>
                </a:lnTo>
                <a:lnTo>
                  <a:pt x="240" y="182"/>
                </a:lnTo>
                <a:lnTo>
                  <a:pt x="270" y="169"/>
                </a:lnTo>
                <a:lnTo>
                  <a:pt x="287" y="162"/>
                </a:lnTo>
                <a:lnTo>
                  <a:pt x="302" y="156"/>
                </a:lnTo>
                <a:lnTo>
                  <a:pt x="302" y="156"/>
                </a:lnTo>
                <a:lnTo>
                  <a:pt x="333" y="145"/>
                </a:lnTo>
                <a:lnTo>
                  <a:pt x="348" y="139"/>
                </a:lnTo>
                <a:lnTo>
                  <a:pt x="365" y="133"/>
                </a:lnTo>
                <a:lnTo>
                  <a:pt x="365" y="133"/>
                </a:lnTo>
                <a:lnTo>
                  <a:pt x="372" y="130"/>
                </a:lnTo>
                <a:lnTo>
                  <a:pt x="377" y="126"/>
                </a:lnTo>
                <a:lnTo>
                  <a:pt x="379" y="126"/>
                </a:lnTo>
                <a:lnTo>
                  <a:pt x="379" y="126"/>
                </a:lnTo>
                <a:lnTo>
                  <a:pt x="379" y="126"/>
                </a:lnTo>
                <a:lnTo>
                  <a:pt x="379" y="127"/>
                </a:lnTo>
                <a:lnTo>
                  <a:pt x="379" y="127"/>
                </a:lnTo>
                <a:lnTo>
                  <a:pt x="377" y="129"/>
                </a:lnTo>
                <a:lnTo>
                  <a:pt x="377" y="129"/>
                </a:lnTo>
                <a:lnTo>
                  <a:pt x="371" y="133"/>
                </a:lnTo>
                <a:lnTo>
                  <a:pt x="365" y="136"/>
                </a:lnTo>
                <a:lnTo>
                  <a:pt x="365" y="136"/>
                </a:lnTo>
                <a:lnTo>
                  <a:pt x="349" y="143"/>
                </a:lnTo>
                <a:lnTo>
                  <a:pt x="334" y="149"/>
                </a:lnTo>
                <a:lnTo>
                  <a:pt x="334" y="149"/>
                </a:lnTo>
                <a:lnTo>
                  <a:pt x="302" y="161"/>
                </a:lnTo>
                <a:lnTo>
                  <a:pt x="269" y="173"/>
                </a:lnTo>
                <a:lnTo>
                  <a:pt x="269" y="173"/>
                </a:lnTo>
                <a:lnTo>
                  <a:pt x="212" y="195"/>
                </a:lnTo>
                <a:lnTo>
                  <a:pt x="183" y="206"/>
                </a:lnTo>
                <a:lnTo>
                  <a:pt x="155" y="220"/>
                </a:lnTo>
                <a:lnTo>
                  <a:pt x="155" y="220"/>
                </a:lnTo>
                <a:lnTo>
                  <a:pt x="154" y="217"/>
                </a:lnTo>
                <a:lnTo>
                  <a:pt x="154" y="217"/>
                </a:lnTo>
                <a:lnTo>
                  <a:pt x="154" y="217"/>
                </a:lnTo>
                <a:lnTo>
                  <a:pt x="154" y="217"/>
                </a:lnTo>
                <a:close/>
                <a:moveTo>
                  <a:pt x="167" y="233"/>
                </a:moveTo>
                <a:lnTo>
                  <a:pt x="167" y="233"/>
                </a:lnTo>
                <a:lnTo>
                  <a:pt x="185" y="226"/>
                </a:lnTo>
                <a:lnTo>
                  <a:pt x="205" y="219"/>
                </a:lnTo>
                <a:lnTo>
                  <a:pt x="205" y="219"/>
                </a:lnTo>
                <a:lnTo>
                  <a:pt x="207" y="218"/>
                </a:lnTo>
                <a:lnTo>
                  <a:pt x="207" y="218"/>
                </a:lnTo>
                <a:lnTo>
                  <a:pt x="203" y="223"/>
                </a:lnTo>
                <a:lnTo>
                  <a:pt x="199" y="227"/>
                </a:lnTo>
                <a:lnTo>
                  <a:pt x="193" y="231"/>
                </a:lnTo>
                <a:lnTo>
                  <a:pt x="188" y="233"/>
                </a:lnTo>
                <a:lnTo>
                  <a:pt x="182" y="235"/>
                </a:lnTo>
                <a:lnTo>
                  <a:pt x="177" y="235"/>
                </a:lnTo>
                <a:lnTo>
                  <a:pt x="172" y="234"/>
                </a:lnTo>
                <a:lnTo>
                  <a:pt x="167" y="233"/>
                </a:lnTo>
                <a:lnTo>
                  <a:pt x="167" y="233"/>
                </a:lnTo>
                <a:close/>
                <a:moveTo>
                  <a:pt x="225" y="223"/>
                </a:moveTo>
                <a:lnTo>
                  <a:pt x="225" y="223"/>
                </a:lnTo>
                <a:lnTo>
                  <a:pt x="304" y="196"/>
                </a:lnTo>
                <a:lnTo>
                  <a:pt x="304" y="196"/>
                </a:lnTo>
                <a:lnTo>
                  <a:pt x="323" y="190"/>
                </a:lnTo>
                <a:lnTo>
                  <a:pt x="341" y="183"/>
                </a:lnTo>
                <a:lnTo>
                  <a:pt x="341" y="183"/>
                </a:lnTo>
                <a:lnTo>
                  <a:pt x="363" y="175"/>
                </a:lnTo>
                <a:lnTo>
                  <a:pt x="363" y="175"/>
                </a:lnTo>
                <a:lnTo>
                  <a:pt x="371" y="172"/>
                </a:lnTo>
                <a:lnTo>
                  <a:pt x="373" y="172"/>
                </a:lnTo>
                <a:lnTo>
                  <a:pt x="370" y="174"/>
                </a:lnTo>
                <a:lnTo>
                  <a:pt x="370" y="174"/>
                </a:lnTo>
                <a:lnTo>
                  <a:pt x="347" y="184"/>
                </a:lnTo>
                <a:lnTo>
                  <a:pt x="325" y="193"/>
                </a:lnTo>
                <a:lnTo>
                  <a:pt x="281" y="212"/>
                </a:lnTo>
                <a:lnTo>
                  <a:pt x="281" y="212"/>
                </a:lnTo>
                <a:lnTo>
                  <a:pt x="279" y="212"/>
                </a:lnTo>
                <a:lnTo>
                  <a:pt x="278" y="213"/>
                </a:lnTo>
                <a:lnTo>
                  <a:pt x="278" y="213"/>
                </a:lnTo>
                <a:lnTo>
                  <a:pt x="256" y="222"/>
                </a:lnTo>
                <a:lnTo>
                  <a:pt x="236" y="233"/>
                </a:lnTo>
                <a:lnTo>
                  <a:pt x="236" y="233"/>
                </a:lnTo>
                <a:lnTo>
                  <a:pt x="230" y="228"/>
                </a:lnTo>
                <a:lnTo>
                  <a:pt x="225" y="223"/>
                </a:lnTo>
                <a:lnTo>
                  <a:pt x="225" y="223"/>
                </a:lnTo>
                <a:close/>
                <a:moveTo>
                  <a:pt x="334" y="204"/>
                </a:moveTo>
                <a:lnTo>
                  <a:pt x="334" y="204"/>
                </a:lnTo>
                <a:lnTo>
                  <a:pt x="330" y="201"/>
                </a:lnTo>
                <a:lnTo>
                  <a:pt x="330" y="201"/>
                </a:lnTo>
                <a:lnTo>
                  <a:pt x="331" y="201"/>
                </a:lnTo>
                <a:lnTo>
                  <a:pt x="331" y="201"/>
                </a:lnTo>
                <a:lnTo>
                  <a:pt x="357" y="191"/>
                </a:lnTo>
                <a:lnTo>
                  <a:pt x="357" y="191"/>
                </a:lnTo>
                <a:lnTo>
                  <a:pt x="366" y="186"/>
                </a:lnTo>
                <a:lnTo>
                  <a:pt x="366" y="186"/>
                </a:lnTo>
                <a:lnTo>
                  <a:pt x="370" y="185"/>
                </a:lnTo>
                <a:lnTo>
                  <a:pt x="371" y="185"/>
                </a:lnTo>
                <a:lnTo>
                  <a:pt x="370" y="186"/>
                </a:lnTo>
                <a:lnTo>
                  <a:pt x="364" y="190"/>
                </a:lnTo>
                <a:lnTo>
                  <a:pt x="364" y="190"/>
                </a:lnTo>
                <a:lnTo>
                  <a:pt x="357" y="194"/>
                </a:lnTo>
                <a:lnTo>
                  <a:pt x="348" y="196"/>
                </a:lnTo>
                <a:lnTo>
                  <a:pt x="340" y="199"/>
                </a:lnTo>
                <a:lnTo>
                  <a:pt x="337" y="201"/>
                </a:lnTo>
                <a:lnTo>
                  <a:pt x="334" y="204"/>
                </a:lnTo>
                <a:lnTo>
                  <a:pt x="334" y="204"/>
                </a:lnTo>
                <a:close/>
                <a:moveTo>
                  <a:pt x="372" y="182"/>
                </a:moveTo>
                <a:lnTo>
                  <a:pt x="372" y="182"/>
                </a:lnTo>
                <a:lnTo>
                  <a:pt x="363" y="185"/>
                </a:lnTo>
                <a:lnTo>
                  <a:pt x="353" y="190"/>
                </a:lnTo>
                <a:lnTo>
                  <a:pt x="353" y="190"/>
                </a:lnTo>
                <a:lnTo>
                  <a:pt x="330" y="199"/>
                </a:lnTo>
                <a:lnTo>
                  <a:pt x="330" y="199"/>
                </a:lnTo>
                <a:lnTo>
                  <a:pt x="329" y="200"/>
                </a:lnTo>
                <a:lnTo>
                  <a:pt x="329" y="201"/>
                </a:lnTo>
                <a:lnTo>
                  <a:pt x="329" y="201"/>
                </a:lnTo>
                <a:lnTo>
                  <a:pt x="328" y="199"/>
                </a:lnTo>
                <a:lnTo>
                  <a:pt x="328" y="199"/>
                </a:lnTo>
                <a:lnTo>
                  <a:pt x="325" y="198"/>
                </a:lnTo>
                <a:lnTo>
                  <a:pt x="323" y="198"/>
                </a:lnTo>
                <a:lnTo>
                  <a:pt x="323" y="198"/>
                </a:lnTo>
                <a:lnTo>
                  <a:pt x="321" y="198"/>
                </a:lnTo>
                <a:lnTo>
                  <a:pt x="320" y="200"/>
                </a:lnTo>
                <a:lnTo>
                  <a:pt x="320" y="200"/>
                </a:lnTo>
                <a:lnTo>
                  <a:pt x="316" y="200"/>
                </a:lnTo>
                <a:lnTo>
                  <a:pt x="316" y="200"/>
                </a:lnTo>
                <a:lnTo>
                  <a:pt x="329" y="195"/>
                </a:lnTo>
                <a:lnTo>
                  <a:pt x="329" y="195"/>
                </a:lnTo>
                <a:lnTo>
                  <a:pt x="362" y="180"/>
                </a:lnTo>
                <a:lnTo>
                  <a:pt x="362" y="180"/>
                </a:lnTo>
                <a:lnTo>
                  <a:pt x="370" y="176"/>
                </a:lnTo>
                <a:lnTo>
                  <a:pt x="374" y="174"/>
                </a:lnTo>
                <a:lnTo>
                  <a:pt x="377" y="172"/>
                </a:lnTo>
                <a:lnTo>
                  <a:pt x="377" y="172"/>
                </a:lnTo>
                <a:lnTo>
                  <a:pt x="376" y="177"/>
                </a:lnTo>
                <a:lnTo>
                  <a:pt x="374" y="183"/>
                </a:lnTo>
                <a:lnTo>
                  <a:pt x="374" y="183"/>
                </a:lnTo>
                <a:lnTo>
                  <a:pt x="373" y="182"/>
                </a:lnTo>
                <a:lnTo>
                  <a:pt x="372" y="182"/>
                </a:lnTo>
                <a:lnTo>
                  <a:pt x="372" y="182"/>
                </a:lnTo>
                <a:close/>
                <a:moveTo>
                  <a:pt x="294" y="218"/>
                </a:moveTo>
                <a:lnTo>
                  <a:pt x="294" y="218"/>
                </a:lnTo>
                <a:lnTo>
                  <a:pt x="290" y="217"/>
                </a:lnTo>
                <a:lnTo>
                  <a:pt x="287" y="215"/>
                </a:lnTo>
                <a:lnTo>
                  <a:pt x="287" y="215"/>
                </a:lnTo>
                <a:lnTo>
                  <a:pt x="295" y="212"/>
                </a:lnTo>
                <a:lnTo>
                  <a:pt x="295" y="212"/>
                </a:lnTo>
                <a:lnTo>
                  <a:pt x="311" y="204"/>
                </a:lnTo>
                <a:lnTo>
                  <a:pt x="311" y="204"/>
                </a:lnTo>
                <a:lnTo>
                  <a:pt x="314" y="203"/>
                </a:lnTo>
                <a:lnTo>
                  <a:pt x="316" y="203"/>
                </a:lnTo>
                <a:lnTo>
                  <a:pt x="317" y="204"/>
                </a:lnTo>
                <a:lnTo>
                  <a:pt x="316" y="204"/>
                </a:lnTo>
                <a:lnTo>
                  <a:pt x="314" y="206"/>
                </a:lnTo>
                <a:lnTo>
                  <a:pt x="314" y="206"/>
                </a:lnTo>
                <a:lnTo>
                  <a:pt x="303" y="212"/>
                </a:lnTo>
                <a:lnTo>
                  <a:pt x="299" y="214"/>
                </a:lnTo>
                <a:lnTo>
                  <a:pt x="294" y="218"/>
                </a:lnTo>
                <a:lnTo>
                  <a:pt x="294" y="218"/>
                </a:lnTo>
                <a:lnTo>
                  <a:pt x="294" y="218"/>
                </a:lnTo>
                <a:lnTo>
                  <a:pt x="294" y="218"/>
                </a:lnTo>
                <a:close/>
                <a:moveTo>
                  <a:pt x="304" y="214"/>
                </a:moveTo>
                <a:lnTo>
                  <a:pt x="304" y="214"/>
                </a:lnTo>
                <a:lnTo>
                  <a:pt x="312" y="210"/>
                </a:lnTo>
                <a:lnTo>
                  <a:pt x="319" y="205"/>
                </a:lnTo>
                <a:lnTo>
                  <a:pt x="319" y="205"/>
                </a:lnTo>
                <a:lnTo>
                  <a:pt x="320" y="208"/>
                </a:lnTo>
                <a:lnTo>
                  <a:pt x="319" y="212"/>
                </a:lnTo>
                <a:lnTo>
                  <a:pt x="319" y="212"/>
                </a:lnTo>
                <a:lnTo>
                  <a:pt x="308" y="215"/>
                </a:lnTo>
                <a:lnTo>
                  <a:pt x="308" y="215"/>
                </a:lnTo>
                <a:lnTo>
                  <a:pt x="300" y="216"/>
                </a:lnTo>
                <a:lnTo>
                  <a:pt x="300" y="216"/>
                </a:lnTo>
                <a:lnTo>
                  <a:pt x="300" y="216"/>
                </a:lnTo>
                <a:lnTo>
                  <a:pt x="304" y="214"/>
                </a:lnTo>
                <a:lnTo>
                  <a:pt x="304" y="214"/>
                </a:lnTo>
                <a:close/>
                <a:moveTo>
                  <a:pt x="248" y="237"/>
                </a:moveTo>
                <a:lnTo>
                  <a:pt x="248" y="237"/>
                </a:lnTo>
                <a:lnTo>
                  <a:pt x="243" y="236"/>
                </a:lnTo>
                <a:lnTo>
                  <a:pt x="239" y="235"/>
                </a:lnTo>
                <a:lnTo>
                  <a:pt x="239" y="235"/>
                </a:lnTo>
                <a:lnTo>
                  <a:pt x="272" y="221"/>
                </a:lnTo>
                <a:lnTo>
                  <a:pt x="272" y="221"/>
                </a:lnTo>
                <a:lnTo>
                  <a:pt x="267" y="227"/>
                </a:lnTo>
                <a:lnTo>
                  <a:pt x="261" y="231"/>
                </a:lnTo>
                <a:lnTo>
                  <a:pt x="255" y="235"/>
                </a:lnTo>
                <a:lnTo>
                  <a:pt x="248" y="237"/>
                </a:lnTo>
                <a:lnTo>
                  <a:pt x="248" y="237"/>
                </a:lnTo>
                <a:close/>
                <a:moveTo>
                  <a:pt x="298" y="219"/>
                </a:moveTo>
                <a:lnTo>
                  <a:pt x="298" y="219"/>
                </a:lnTo>
                <a:lnTo>
                  <a:pt x="318" y="214"/>
                </a:lnTo>
                <a:lnTo>
                  <a:pt x="318" y="214"/>
                </a:lnTo>
                <a:lnTo>
                  <a:pt x="315" y="217"/>
                </a:lnTo>
                <a:lnTo>
                  <a:pt x="310" y="219"/>
                </a:lnTo>
                <a:lnTo>
                  <a:pt x="304" y="220"/>
                </a:lnTo>
                <a:lnTo>
                  <a:pt x="298" y="219"/>
                </a:lnTo>
                <a:lnTo>
                  <a:pt x="298" y="219"/>
                </a:lnTo>
                <a:close/>
                <a:moveTo>
                  <a:pt x="342" y="206"/>
                </a:moveTo>
                <a:lnTo>
                  <a:pt x="342" y="206"/>
                </a:lnTo>
                <a:lnTo>
                  <a:pt x="355" y="202"/>
                </a:lnTo>
                <a:lnTo>
                  <a:pt x="355" y="202"/>
                </a:lnTo>
                <a:lnTo>
                  <a:pt x="349" y="205"/>
                </a:lnTo>
                <a:lnTo>
                  <a:pt x="342" y="206"/>
                </a:lnTo>
                <a:lnTo>
                  <a:pt x="342" y="206"/>
                </a:lnTo>
                <a:close/>
                <a:moveTo>
                  <a:pt x="360" y="199"/>
                </a:moveTo>
                <a:lnTo>
                  <a:pt x="360" y="199"/>
                </a:lnTo>
                <a:lnTo>
                  <a:pt x="360" y="199"/>
                </a:lnTo>
                <a:lnTo>
                  <a:pt x="360" y="199"/>
                </a:lnTo>
                <a:lnTo>
                  <a:pt x="353" y="200"/>
                </a:lnTo>
                <a:lnTo>
                  <a:pt x="348" y="202"/>
                </a:lnTo>
                <a:lnTo>
                  <a:pt x="342" y="204"/>
                </a:lnTo>
                <a:lnTo>
                  <a:pt x="336" y="204"/>
                </a:lnTo>
                <a:lnTo>
                  <a:pt x="336" y="204"/>
                </a:lnTo>
                <a:lnTo>
                  <a:pt x="340" y="202"/>
                </a:lnTo>
                <a:lnTo>
                  <a:pt x="344" y="200"/>
                </a:lnTo>
                <a:lnTo>
                  <a:pt x="353" y="197"/>
                </a:lnTo>
                <a:lnTo>
                  <a:pt x="363" y="193"/>
                </a:lnTo>
                <a:lnTo>
                  <a:pt x="367" y="191"/>
                </a:lnTo>
                <a:lnTo>
                  <a:pt x="370" y="188"/>
                </a:lnTo>
                <a:lnTo>
                  <a:pt x="370" y="188"/>
                </a:lnTo>
                <a:lnTo>
                  <a:pt x="366" y="194"/>
                </a:lnTo>
                <a:lnTo>
                  <a:pt x="360" y="199"/>
                </a:lnTo>
                <a:lnTo>
                  <a:pt x="360" y="199"/>
                </a:lnTo>
                <a:close/>
                <a:moveTo>
                  <a:pt x="378" y="168"/>
                </a:moveTo>
                <a:lnTo>
                  <a:pt x="378" y="168"/>
                </a:lnTo>
                <a:lnTo>
                  <a:pt x="335" y="183"/>
                </a:lnTo>
                <a:lnTo>
                  <a:pt x="293" y="198"/>
                </a:lnTo>
                <a:lnTo>
                  <a:pt x="293" y="198"/>
                </a:lnTo>
                <a:lnTo>
                  <a:pt x="260" y="208"/>
                </a:lnTo>
                <a:lnTo>
                  <a:pt x="260" y="208"/>
                </a:lnTo>
                <a:lnTo>
                  <a:pt x="287" y="197"/>
                </a:lnTo>
                <a:lnTo>
                  <a:pt x="313" y="185"/>
                </a:lnTo>
                <a:lnTo>
                  <a:pt x="313" y="185"/>
                </a:lnTo>
                <a:lnTo>
                  <a:pt x="328" y="179"/>
                </a:lnTo>
                <a:lnTo>
                  <a:pt x="345" y="173"/>
                </a:lnTo>
                <a:lnTo>
                  <a:pt x="353" y="170"/>
                </a:lnTo>
                <a:lnTo>
                  <a:pt x="362" y="166"/>
                </a:lnTo>
                <a:lnTo>
                  <a:pt x="369" y="162"/>
                </a:lnTo>
                <a:lnTo>
                  <a:pt x="376" y="157"/>
                </a:lnTo>
                <a:lnTo>
                  <a:pt x="376" y="157"/>
                </a:lnTo>
                <a:lnTo>
                  <a:pt x="377" y="162"/>
                </a:lnTo>
                <a:lnTo>
                  <a:pt x="378" y="168"/>
                </a:lnTo>
                <a:lnTo>
                  <a:pt x="378" y="168"/>
                </a:lnTo>
                <a:close/>
                <a:moveTo>
                  <a:pt x="381" y="100"/>
                </a:moveTo>
                <a:lnTo>
                  <a:pt x="381" y="100"/>
                </a:lnTo>
                <a:lnTo>
                  <a:pt x="345" y="115"/>
                </a:lnTo>
                <a:lnTo>
                  <a:pt x="309" y="130"/>
                </a:lnTo>
                <a:lnTo>
                  <a:pt x="272" y="144"/>
                </a:lnTo>
                <a:lnTo>
                  <a:pt x="237" y="158"/>
                </a:lnTo>
                <a:lnTo>
                  <a:pt x="237" y="158"/>
                </a:lnTo>
                <a:lnTo>
                  <a:pt x="187" y="180"/>
                </a:lnTo>
                <a:lnTo>
                  <a:pt x="187" y="180"/>
                </a:lnTo>
                <a:lnTo>
                  <a:pt x="243" y="154"/>
                </a:lnTo>
                <a:lnTo>
                  <a:pt x="243" y="154"/>
                </a:lnTo>
                <a:lnTo>
                  <a:pt x="276" y="140"/>
                </a:lnTo>
                <a:lnTo>
                  <a:pt x="308" y="124"/>
                </a:lnTo>
                <a:lnTo>
                  <a:pt x="340" y="108"/>
                </a:lnTo>
                <a:lnTo>
                  <a:pt x="355" y="99"/>
                </a:lnTo>
                <a:lnTo>
                  <a:pt x="371" y="89"/>
                </a:lnTo>
                <a:lnTo>
                  <a:pt x="371" y="89"/>
                </a:lnTo>
                <a:lnTo>
                  <a:pt x="376" y="94"/>
                </a:lnTo>
                <a:lnTo>
                  <a:pt x="381" y="100"/>
                </a:lnTo>
                <a:lnTo>
                  <a:pt x="381" y="100"/>
                </a:lnTo>
                <a:close/>
                <a:moveTo>
                  <a:pt x="368" y="88"/>
                </a:moveTo>
                <a:lnTo>
                  <a:pt x="368" y="88"/>
                </a:lnTo>
                <a:lnTo>
                  <a:pt x="352" y="95"/>
                </a:lnTo>
                <a:lnTo>
                  <a:pt x="337" y="103"/>
                </a:lnTo>
                <a:lnTo>
                  <a:pt x="308" y="118"/>
                </a:lnTo>
                <a:lnTo>
                  <a:pt x="308" y="118"/>
                </a:lnTo>
                <a:lnTo>
                  <a:pt x="272" y="135"/>
                </a:lnTo>
                <a:lnTo>
                  <a:pt x="236" y="151"/>
                </a:lnTo>
                <a:lnTo>
                  <a:pt x="236" y="151"/>
                </a:lnTo>
                <a:lnTo>
                  <a:pt x="220" y="157"/>
                </a:lnTo>
                <a:lnTo>
                  <a:pt x="220" y="157"/>
                </a:lnTo>
                <a:lnTo>
                  <a:pt x="230" y="153"/>
                </a:lnTo>
                <a:lnTo>
                  <a:pt x="230" y="153"/>
                </a:lnTo>
                <a:lnTo>
                  <a:pt x="261" y="139"/>
                </a:lnTo>
                <a:lnTo>
                  <a:pt x="293" y="123"/>
                </a:lnTo>
                <a:lnTo>
                  <a:pt x="293" y="123"/>
                </a:lnTo>
                <a:lnTo>
                  <a:pt x="309" y="115"/>
                </a:lnTo>
                <a:lnTo>
                  <a:pt x="324" y="106"/>
                </a:lnTo>
                <a:lnTo>
                  <a:pt x="352" y="86"/>
                </a:lnTo>
                <a:lnTo>
                  <a:pt x="352" y="86"/>
                </a:lnTo>
                <a:lnTo>
                  <a:pt x="361" y="86"/>
                </a:lnTo>
                <a:lnTo>
                  <a:pt x="368" y="88"/>
                </a:lnTo>
                <a:lnTo>
                  <a:pt x="368" y="88"/>
                </a:lnTo>
                <a:close/>
                <a:moveTo>
                  <a:pt x="343" y="74"/>
                </a:moveTo>
                <a:lnTo>
                  <a:pt x="343" y="74"/>
                </a:lnTo>
                <a:lnTo>
                  <a:pt x="342" y="74"/>
                </a:lnTo>
                <a:lnTo>
                  <a:pt x="342" y="74"/>
                </a:lnTo>
                <a:lnTo>
                  <a:pt x="324" y="81"/>
                </a:lnTo>
                <a:lnTo>
                  <a:pt x="306" y="89"/>
                </a:lnTo>
                <a:lnTo>
                  <a:pt x="289" y="97"/>
                </a:lnTo>
                <a:lnTo>
                  <a:pt x="270" y="105"/>
                </a:lnTo>
                <a:lnTo>
                  <a:pt x="270" y="105"/>
                </a:lnTo>
                <a:lnTo>
                  <a:pt x="233" y="121"/>
                </a:lnTo>
                <a:lnTo>
                  <a:pt x="197" y="138"/>
                </a:lnTo>
                <a:lnTo>
                  <a:pt x="197" y="138"/>
                </a:lnTo>
                <a:lnTo>
                  <a:pt x="157" y="158"/>
                </a:lnTo>
                <a:lnTo>
                  <a:pt x="118" y="178"/>
                </a:lnTo>
                <a:lnTo>
                  <a:pt x="118" y="178"/>
                </a:lnTo>
                <a:lnTo>
                  <a:pt x="101" y="185"/>
                </a:lnTo>
                <a:lnTo>
                  <a:pt x="85" y="192"/>
                </a:lnTo>
                <a:lnTo>
                  <a:pt x="69" y="200"/>
                </a:lnTo>
                <a:lnTo>
                  <a:pt x="62" y="204"/>
                </a:lnTo>
                <a:lnTo>
                  <a:pt x="55" y="210"/>
                </a:lnTo>
                <a:lnTo>
                  <a:pt x="55" y="210"/>
                </a:lnTo>
                <a:lnTo>
                  <a:pt x="50" y="208"/>
                </a:lnTo>
                <a:lnTo>
                  <a:pt x="50" y="208"/>
                </a:lnTo>
                <a:lnTo>
                  <a:pt x="66" y="196"/>
                </a:lnTo>
                <a:lnTo>
                  <a:pt x="83" y="186"/>
                </a:lnTo>
                <a:lnTo>
                  <a:pt x="119" y="166"/>
                </a:lnTo>
                <a:lnTo>
                  <a:pt x="155" y="148"/>
                </a:lnTo>
                <a:lnTo>
                  <a:pt x="191" y="130"/>
                </a:lnTo>
                <a:lnTo>
                  <a:pt x="191" y="130"/>
                </a:lnTo>
                <a:lnTo>
                  <a:pt x="234" y="108"/>
                </a:lnTo>
                <a:lnTo>
                  <a:pt x="277" y="88"/>
                </a:lnTo>
                <a:lnTo>
                  <a:pt x="277" y="88"/>
                </a:lnTo>
                <a:lnTo>
                  <a:pt x="294" y="81"/>
                </a:lnTo>
                <a:lnTo>
                  <a:pt x="311" y="73"/>
                </a:lnTo>
                <a:lnTo>
                  <a:pt x="327" y="64"/>
                </a:lnTo>
                <a:lnTo>
                  <a:pt x="335" y="59"/>
                </a:lnTo>
                <a:lnTo>
                  <a:pt x="342" y="53"/>
                </a:lnTo>
                <a:lnTo>
                  <a:pt x="342" y="53"/>
                </a:lnTo>
                <a:lnTo>
                  <a:pt x="343" y="58"/>
                </a:lnTo>
                <a:lnTo>
                  <a:pt x="344" y="63"/>
                </a:lnTo>
                <a:lnTo>
                  <a:pt x="343" y="69"/>
                </a:lnTo>
                <a:lnTo>
                  <a:pt x="343" y="74"/>
                </a:lnTo>
                <a:lnTo>
                  <a:pt x="343" y="74"/>
                </a:lnTo>
                <a:close/>
                <a:moveTo>
                  <a:pt x="341" y="50"/>
                </a:moveTo>
                <a:lnTo>
                  <a:pt x="341" y="50"/>
                </a:lnTo>
                <a:lnTo>
                  <a:pt x="336" y="52"/>
                </a:lnTo>
                <a:lnTo>
                  <a:pt x="332" y="55"/>
                </a:lnTo>
                <a:lnTo>
                  <a:pt x="324" y="60"/>
                </a:lnTo>
                <a:lnTo>
                  <a:pt x="324" y="60"/>
                </a:lnTo>
                <a:lnTo>
                  <a:pt x="311" y="67"/>
                </a:lnTo>
                <a:lnTo>
                  <a:pt x="297" y="74"/>
                </a:lnTo>
                <a:lnTo>
                  <a:pt x="297" y="74"/>
                </a:lnTo>
                <a:lnTo>
                  <a:pt x="282" y="81"/>
                </a:lnTo>
                <a:lnTo>
                  <a:pt x="266" y="87"/>
                </a:lnTo>
                <a:lnTo>
                  <a:pt x="237" y="100"/>
                </a:lnTo>
                <a:lnTo>
                  <a:pt x="237" y="100"/>
                </a:lnTo>
                <a:lnTo>
                  <a:pt x="176" y="130"/>
                </a:lnTo>
                <a:lnTo>
                  <a:pt x="117" y="158"/>
                </a:lnTo>
                <a:lnTo>
                  <a:pt x="117" y="158"/>
                </a:lnTo>
                <a:lnTo>
                  <a:pt x="90" y="171"/>
                </a:lnTo>
                <a:lnTo>
                  <a:pt x="65" y="184"/>
                </a:lnTo>
                <a:lnTo>
                  <a:pt x="65" y="184"/>
                </a:lnTo>
                <a:lnTo>
                  <a:pt x="92" y="168"/>
                </a:lnTo>
                <a:lnTo>
                  <a:pt x="120" y="153"/>
                </a:lnTo>
                <a:lnTo>
                  <a:pt x="174" y="123"/>
                </a:lnTo>
                <a:lnTo>
                  <a:pt x="174" y="123"/>
                </a:lnTo>
                <a:lnTo>
                  <a:pt x="233" y="93"/>
                </a:lnTo>
                <a:lnTo>
                  <a:pt x="263" y="78"/>
                </a:lnTo>
                <a:lnTo>
                  <a:pt x="293" y="63"/>
                </a:lnTo>
                <a:lnTo>
                  <a:pt x="293" y="63"/>
                </a:lnTo>
                <a:lnTo>
                  <a:pt x="303" y="57"/>
                </a:lnTo>
                <a:lnTo>
                  <a:pt x="312" y="51"/>
                </a:lnTo>
                <a:lnTo>
                  <a:pt x="312" y="51"/>
                </a:lnTo>
                <a:lnTo>
                  <a:pt x="319" y="44"/>
                </a:lnTo>
                <a:lnTo>
                  <a:pt x="319" y="44"/>
                </a:lnTo>
                <a:lnTo>
                  <a:pt x="322" y="42"/>
                </a:lnTo>
                <a:lnTo>
                  <a:pt x="324" y="40"/>
                </a:lnTo>
                <a:lnTo>
                  <a:pt x="324" y="40"/>
                </a:lnTo>
                <a:lnTo>
                  <a:pt x="331" y="37"/>
                </a:lnTo>
                <a:lnTo>
                  <a:pt x="331" y="37"/>
                </a:lnTo>
                <a:lnTo>
                  <a:pt x="336" y="41"/>
                </a:lnTo>
                <a:lnTo>
                  <a:pt x="336" y="41"/>
                </a:lnTo>
                <a:lnTo>
                  <a:pt x="339" y="45"/>
                </a:lnTo>
                <a:lnTo>
                  <a:pt x="341" y="50"/>
                </a:lnTo>
                <a:lnTo>
                  <a:pt x="341" y="50"/>
                </a:lnTo>
                <a:close/>
                <a:moveTo>
                  <a:pt x="328" y="36"/>
                </a:moveTo>
                <a:lnTo>
                  <a:pt x="328" y="36"/>
                </a:lnTo>
                <a:lnTo>
                  <a:pt x="326" y="37"/>
                </a:lnTo>
                <a:lnTo>
                  <a:pt x="326" y="37"/>
                </a:lnTo>
                <a:lnTo>
                  <a:pt x="326" y="37"/>
                </a:lnTo>
                <a:lnTo>
                  <a:pt x="326" y="37"/>
                </a:lnTo>
                <a:lnTo>
                  <a:pt x="319" y="40"/>
                </a:lnTo>
                <a:lnTo>
                  <a:pt x="313" y="45"/>
                </a:lnTo>
                <a:lnTo>
                  <a:pt x="313" y="45"/>
                </a:lnTo>
                <a:lnTo>
                  <a:pt x="299" y="54"/>
                </a:lnTo>
                <a:lnTo>
                  <a:pt x="285" y="61"/>
                </a:lnTo>
                <a:lnTo>
                  <a:pt x="256" y="75"/>
                </a:lnTo>
                <a:lnTo>
                  <a:pt x="256" y="75"/>
                </a:lnTo>
                <a:lnTo>
                  <a:pt x="199" y="103"/>
                </a:lnTo>
                <a:lnTo>
                  <a:pt x="169" y="117"/>
                </a:lnTo>
                <a:lnTo>
                  <a:pt x="141" y="132"/>
                </a:lnTo>
                <a:lnTo>
                  <a:pt x="141" y="132"/>
                </a:lnTo>
                <a:lnTo>
                  <a:pt x="112" y="148"/>
                </a:lnTo>
                <a:lnTo>
                  <a:pt x="83" y="164"/>
                </a:lnTo>
                <a:lnTo>
                  <a:pt x="83" y="164"/>
                </a:lnTo>
                <a:lnTo>
                  <a:pt x="63" y="175"/>
                </a:lnTo>
                <a:lnTo>
                  <a:pt x="63" y="175"/>
                </a:lnTo>
                <a:lnTo>
                  <a:pt x="87" y="159"/>
                </a:lnTo>
                <a:lnTo>
                  <a:pt x="112" y="143"/>
                </a:lnTo>
                <a:lnTo>
                  <a:pt x="138" y="127"/>
                </a:lnTo>
                <a:lnTo>
                  <a:pt x="163" y="113"/>
                </a:lnTo>
                <a:lnTo>
                  <a:pt x="215" y="86"/>
                </a:lnTo>
                <a:lnTo>
                  <a:pt x="266" y="57"/>
                </a:lnTo>
                <a:lnTo>
                  <a:pt x="266" y="57"/>
                </a:lnTo>
                <a:lnTo>
                  <a:pt x="280" y="49"/>
                </a:lnTo>
                <a:lnTo>
                  <a:pt x="280" y="49"/>
                </a:lnTo>
                <a:lnTo>
                  <a:pt x="283" y="45"/>
                </a:lnTo>
                <a:lnTo>
                  <a:pt x="283" y="45"/>
                </a:lnTo>
                <a:lnTo>
                  <a:pt x="284" y="45"/>
                </a:lnTo>
                <a:lnTo>
                  <a:pt x="284" y="45"/>
                </a:lnTo>
                <a:lnTo>
                  <a:pt x="287" y="46"/>
                </a:lnTo>
                <a:lnTo>
                  <a:pt x="288" y="46"/>
                </a:lnTo>
                <a:lnTo>
                  <a:pt x="290" y="45"/>
                </a:lnTo>
                <a:lnTo>
                  <a:pt x="290" y="45"/>
                </a:lnTo>
                <a:lnTo>
                  <a:pt x="299" y="39"/>
                </a:lnTo>
                <a:lnTo>
                  <a:pt x="303" y="37"/>
                </a:lnTo>
                <a:lnTo>
                  <a:pt x="308" y="35"/>
                </a:lnTo>
                <a:lnTo>
                  <a:pt x="313" y="34"/>
                </a:lnTo>
                <a:lnTo>
                  <a:pt x="318" y="33"/>
                </a:lnTo>
                <a:lnTo>
                  <a:pt x="323" y="34"/>
                </a:lnTo>
                <a:lnTo>
                  <a:pt x="328" y="36"/>
                </a:lnTo>
                <a:lnTo>
                  <a:pt x="328" y="36"/>
                </a:lnTo>
                <a:close/>
                <a:moveTo>
                  <a:pt x="255" y="12"/>
                </a:moveTo>
                <a:lnTo>
                  <a:pt x="255" y="12"/>
                </a:lnTo>
                <a:lnTo>
                  <a:pt x="246" y="16"/>
                </a:lnTo>
                <a:lnTo>
                  <a:pt x="237" y="21"/>
                </a:lnTo>
                <a:lnTo>
                  <a:pt x="220" y="32"/>
                </a:lnTo>
                <a:lnTo>
                  <a:pt x="220" y="32"/>
                </a:lnTo>
                <a:lnTo>
                  <a:pt x="223" y="27"/>
                </a:lnTo>
                <a:lnTo>
                  <a:pt x="226" y="23"/>
                </a:lnTo>
                <a:lnTo>
                  <a:pt x="230" y="20"/>
                </a:lnTo>
                <a:lnTo>
                  <a:pt x="235" y="17"/>
                </a:lnTo>
                <a:lnTo>
                  <a:pt x="240" y="15"/>
                </a:lnTo>
                <a:lnTo>
                  <a:pt x="245" y="13"/>
                </a:lnTo>
                <a:lnTo>
                  <a:pt x="250" y="12"/>
                </a:lnTo>
                <a:lnTo>
                  <a:pt x="255" y="12"/>
                </a:lnTo>
                <a:lnTo>
                  <a:pt x="255" y="12"/>
                </a:lnTo>
                <a:close/>
                <a:moveTo>
                  <a:pt x="213" y="36"/>
                </a:moveTo>
                <a:lnTo>
                  <a:pt x="213" y="36"/>
                </a:lnTo>
                <a:lnTo>
                  <a:pt x="187" y="54"/>
                </a:lnTo>
                <a:lnTo>
                  <a:pt x="161" y="70"/>
                </a:lnTo>
                <a:lnTo>
                  <a:pt x="161" y="70"/>
                </a:lnTo>
                <a:lnTo>
                  <a:pt x="133" y="86"/>
                </a:lnTo>
                <a:lnTo>
                  <a:pt x="103" y="101"/>
                </a:lnTo>
                <a:lnTo>
                  <a:pt x="75" y="116"/>
                </a:lnTo>
                <a:lnTo>
                  <a:pt x="47" y="132"/>
                </a:lnTo>
                <a:lnTo>
                  <a:pt x="47" y="132"/>
                </a:lnTo>
                <a:lnTo>
                  <a:pt x="35" y="140"/>
                </a:lnTo>
                <a:lnTo>
                  <a:pt x="27" y="144"/>
                </a:lnTo>
                <a:lnTo>
                  <a:pt x="21" y="146"/>
                </a:lnTo>
                <a:lnTo>
                  <a:pt x="21" y="146"/>
                </a:lnTo>
                <a:lnTo>
                  <a:pt x="27" y="143"/>
                </a:lnTo>
                <a:lnTo>
                  <a:pt x="34" y="139"/>
                </a:lnTo>
                <a:lnTo>
                  <a:pt x="45" y="130"/>
                </a:lnTo>
                <a:lnTo>
                  <a:pt x="45" y="130"/>
                </a:lnTo>
                <a:lnTo>
                  <a:pt x="58" y="119"/>
                </a:lnTo>
                <a:lnTo>
                  <a:pt x="71" y="111"/>
                </a:lnTo>
                <a:lnTo>
                  <a:pt x="99" y="95"/>
                </a:lnTo>
                <a:lnTo>
                  <a:pt x="99" y="95"/>
                </a:lnTo>
                <a:lnTo>
                  <a:pt x="129" y="79"/>
                </a:lnTo>
                <a:lnTo>
                  <a:pt x="157" y="63"/>
                </a:lnTo>
                <a:lnTo>
                  <a:pt x="157" y="63"/>
                </a:lnTo>
                <a:lnTo>
                  <a:pt x="168" y="56"/>
                </a:lnTo>
                <a:lnTo>
                  <a:pt x="179" y="49"/>
                </a:lnTo>
                <a:lnTo>
                  <a:pt x="201" y="34"/>
                </a:lnTo>
                <a:lnTo>
                  <a:pt x="201" y="34"/>
                </a:lnTo>
                <a:lnTo>
                  <a:pt x="203" y="33"/>
                </a:lnTo>
                <a:lnTo>
                  <a:pt x="204" y="32"/>
                </a:lnTo>
                <a:lnTo>
                  <a:pt x="204" y="32"/>
                </a:lnTo>
                <a:lnTo>
                  <a:pt x="208" y="30"/>
                </a:lnTo>
                <a:lnTo>
                  <a:pt x="208" y="30"/>
                </a:lnTo>
                <a:lnTo>
                  <a:pt x="209" y="34"/>
                </a:lnTo>
                <a:lnTo>
                  <a:pt x="209" y="34"/>
                </a:lnTo>
                <a:lnTo>
                  <a:pt x="211" y="36"/>
                </a:lnTo>
                <a:lnTo>
                  <a:pt x="213" y="36"/>
                </a:lnTo>
                <a:lnTo>
                  <a:pt x="213" y="36"/>
                </a:lnTo>
                <a:close/>
                <a:moveTo>
                  <a:pt x="173" y="11"/>
                </a:moveTo>
                <a:lnTo>
                  <a:pt x="173" y="11"/>
                </a:lnTo>
                <a:lnTo>
                  <a:pt x="179" y="9"/>
                </a:lnTo>
                <a:lnTo>
                  <a:pt x="184" y="8"/>
                </a:lnTo>
                <a:lnTo>
                  <a:pt x="184" y="8"/>
                </a:lnTo>
                <a:lnTo>
                  <a:pt x="174" y="15"/>
                </a:lnTo>
                <a:lnTo>
                  <a:pt x="163" y="22"/>
                </a:lnTo>
                <a:lnTo>
                  <a:pt x="163" y="22"/>
                </a:lnTo>
                <a:lnTo>
                  <a:pt x="159" y="25"/>
                </a:lnTo>
                <a:lnTo>
                  <a:pt x="159" y="25"/>
                </a:lnTo>
                <a:lnTo>
                  <a:pt x="162" y="21"/>
                </a:lnTo>
                <a:lnTo>
                  <a:pt x="165" y="17"/>
                </a:lnTo>
                <a:lnTo>
                  <a:pt x="169" y="14"/>
                </a:lnTo>
                <a:lnTo>
                  <a:pt x="173" y="11"/>
                </a:lnTo>
                <a:lnTo>
                  <a:pt x="173" y="11"/>
                </a:lnTo>
                <a:close/>
                <a:moveTo>
                  <a:pt x="140" y="36"/>
                </a:moveTo>
                <a:lnTo>
                  <a:pt x="140" y="36"/>
                </a:lnTo>
                <a:lnTo>
                  <a:pt x="133" y="40"/>
                </a:lnTo>
                <a:lnTo>
                  <a:pt x="133" y="40"/>
                </a:lnTo>
                <a:lnTo>
                  <a:pt x="121" y="45"/>
                </a:lnTo>
                <a:lnTo>
                  <a:pt x="108" y="51"/>
                </a:lnTo>
                <a:lnTo>
                  <a:pt x="96" y="57"/>
                </a:lnTo>
                <a:lnTo>
                  <a:pt x="84" y="63"/>
                </a:lnTo>
                <a:lnTo>
                  <a:pt x="84" y="63"/>
                </a:lnTo>
                <a:lnTo>
                  <a:pt x="84" y="63"/>
                </a:lnTo>
                <a:lnTo>
                  <a:pt x="84" y="63"/>
                </a:lnTo>
                <a:lnTo>
                  <a:pt x="105" y="46"/>
                </a:lnTo>
                <a:lnTo>
                  <a:pt x="127" y="28"/>
                </a:lnTo>
                <a:lnTo>
                  <a:pt x="127" y="28"/>
                </a:lnTo>
                <a:lnTo>
                  <a:pt x="127" y="27"/>
                </a:lnTo>
                <a:lnTo>
                  <a:pt x="126" y="27"/>
                </a:lnTo>
                <a:lnTo>
                  <a:pt x="126" y="27"/>
                </a:lnTo>
                <a:lnTo>
                  <a:pt x="116" y="30"/>
                </a:lnTo>
                <a:lnTo>
                  <a:pt x="106" y="34"/>
                </a:lnTo>
                <a:lnTo>
                  <a:pt x="88" y="45"/>
                </a:lnTo>
                <a:lnTo>
                  <a:pt x="88" y="45"/>
                </a:lnTo>
                <a:lnTo>
                  <a:pt x="87" y="46"/>
                </a:lnTo>
                <a:lnTo>
                  <a:pt x="87" y="46"/>
                </a:lnTo>
                <a:lnTo>
                  <a:pt x="88" y="43"/>
                </a:lnTo>
                <a:lnTo>
                  <a:pt x="88" y="43"/>
                </a:lnTo>
                <a:lnTo>
                  <a:pt x="96" y="36"/>
                </a:lnTo>
                <a:lnTo>
                  <a:pt x="96" y="36"/>
                </a:lnTo>
                <a:lnTo>
                  <a:pt x="118" y="22"/>
                </a:lnTo>
                <a:lnTo>
                  <a:pt x="118" y="22"/>
                </a:lnTo>
                <a:lnTo>
                  <a:pt x="125" y="23"/>
                </a:lnTo>
                <a:lnTo>
                  <a:pt x="130" y="26"/>
                </a:lnTo>
                <a:lnTo>
                  <a:pt x="136" y="30"/>
                </a:lnTo>
                <a:lnTo>
                  <a:pt x="140" y="36"/>
                </a:lnTo>
                <a:lnTo>
                  <a:pt x="140" y="36"/>
                </a:lnTo>
                <a:close/>
                <a:moveTo>
                  <a:pt x="101" y="26"/>
                </a:moveTo>
                <a:lnTo>
                  <a:pt x="101" y="26"/>
                </a:lnTo>
                <a:lnTo>
                  <a:pt x="107" y="23"/>
                </a:lnTo>
                <a:lnTo>
                  <a:pt x="114" y="22"/>
                </a:lnTo>
                <a:lnTo>
                  <a:pt x="114" y="22"/>
                </a:lnTo>
                <a:lnTo>
                  <a:pt x="102" y="28"/>
                </a:lnTo>
                <a:lnTo>
                  <a:pt x="91" y="36"/>
                </a:lnTo>
                <a:lnTo>
                  <a:pt x="91" y="36"/>
                </a:lnTo>
                <a:lnTo>
                  <a:pt x="96" y="31"/>
                </a:lnTo>
                <a:lnTo>
                  <a:pt x="101" y="26"/>
                </a:lnTo>
                <a:lnTo>
                  <a:pt x="101" y="26"/>
                </a:lnTo>
                <a:close/>
                <a:moveTo>
                  <a:pt x="69" y="66"/>
                </a:moveTo>
                <a:lnTo>
                  <a:pt x="69" y="66"/>
                </a:lnTo>
                <a:lnTo>
                  <a:pt x="55" y="74"/>
                </a:lnTo>
                <a:lnTo>
                  <a:pt x="41" y="82"/>
                </a:lnTo>
                <a:lnTo>
                  <a:pt x="41" y="82"/>
                </a:lnTo>
                <a:lnTo>
                  <a:pt x="39" y="83"/>
                </a:lnTo>
                <a:lnTo>
                  <a:pt x="38" y="83"/>
                </a:lnTo>
                <a:lnTo>
                  <a:pt x="41" y="80"/>
                </a:lnTo>
                <a:lnTo>
                  <a:pt x="49" y="73"/>
                </a:lnTo>
                <a:lnTo>
                  <a:pt x="49" y="73"/>
                </a:lnTo>
                <a:lnTo>
                  <a:pt x="63" y="59"/>
                </a:lnTo>
                <a:lnTo>
                  <a:pt x="63" y="59"/>
                </a:lnTo>
                <a:lnTo>
                  <a:pt x="69" y="66"/>
                </a:lnTo>
                <a:lnTo>
                  <a:pt x="69" y="66"/>
                </a:lnTo>
                <a:close/>
                <a:moveTo>
                  <a:pt x="40" y="49"/>
                </a:moveTo>
                <a:lnTo>
                  <a:pt x="40" y="49"/>
                </a:lnTo>
                <a:lnTo>
                  <a:pt x="20" y="63"/>
                </a:lnTo>
                <a:lnTo>
                  <a:pt x="20" y="63"/>
                </a:lnTo>
                <a:lnTo>
                  <a:pt x="22" y="59"/>
                </a:lnTo>
                <a:lnTo>
                  <a:pt x="22" y="59"/>
                </a:lnTo>
                <a:lnTo>
                  <a:pt x="25" y="55"/>
                </a:lnTo>
                <a:lnTo>
                  <a:pt x="29" y="52"/>
                </a:lnTo>
                <a:lnTo>
                  <a:pt x="35" y="50"/>
                </a:lnTo>
                <a:lnTo>
                  <a:pt x="40" y="49"/>
                </a:lnTo>
                <a:lnTo>
                  <a:pt x="40" y="4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519">
            <a:extLst>
              <a:ext uri="{FF2B5EF4-FFF2-40B4-BE49-F238E27FC236}">
                <a16:creationId xmlns:a16="http://schemas.microsoft.com/office/drawing/2014/main" xmlns="" id="{22399F37-5782-4B6F-BF74-85609111A9C3}"/>
              </a:ext>
            </a:extLst>
          </p:cNvPr>
          <p:cNvSpPr>
            <a:spLocks noEditPoints="1"/>
          </p:cNvSpPr>
          <p:nvPr/>
        </p:nvSpPr>
        <p:spPr bwMode="auto">
          <a:xfrm>
            <a:off x="2357272" y="2918200"/>
            <a:ext cx="560388" cy="1065213"/>
          </a:xfrm>
          <a:custGeom>
            <a:avLst/>
            <a:gdLst/>
            <a:ahLst/>
            <a:cxnLst>
              <a:cxn ang="0">
                <a:pos x="212" y="635"/>
              </a:cxn>
              <a:cxn ang="0">
                <a:pos x="232" y="671"/>
              </a:cxn>
              <a:cxn ang="0">
                <a:pos x="349" y="633"/>
              </a:cxn>
              <a:cxn ang="0">
                <a:pos x="297" y="473"/>
              </a:cxn>
              <a:cxn ang="0">
                <a:pos x="185" y="163"/>
              </a:cxn>
              <a:cxn ang="0">
                <a:pos x="61" y="24"/>
              </a:cxn>
              <a:cxn ang="0">
                <a:pos x="0" y="56"/>
              </a:cxn>
              <a:cxn ang="0">
                <a:pos x="47" y="75"/>
              </a:cxn>
              <a:cxn ang="0">
                <a:pos x="66" y="55"/>
              </a:cxn>
              <a:cxn ang="0">
                <a:pos x="63" y="32"/>
              </a:cxn>
              <a:cxn ang="0">
                <a:pos x="227" y="318"/>
              </a:cxn>
              <a:cxn ang="0">
                <a:pos x="344" y="627"/>
              </a:cxn>
              <a:cxn ang="0">
                <a:pos x="228" y="651"/>
              </a:cxn>
              <a:cxn ang="0">
                <a:pos x="273" y="633"/>
              </a:cxn>
              <a:cxn ang="0">
                <a:pos x="236" y="639"/>
              </a:cxn>
              <a:cxn ang="0">
                <a:pos x="222" y="629"/>
              </a:cxn>
              <a:cxn ang="0">
                <a:pos x="273" y="598"/>
              </a:cxn>
              <a:cxn ang="0">
                <a:pos x="217" y="622"/>
              </a:cxn>
              <a:cxn ang="0">
                <a:pos x="258" y="586"/>
              </a:cxn>
              <a:cxn ang="0">
                <a:pos x="206" y="595"/>
              </a:cxn>
              <a:cxn ang="0">
                <a:pos x="256" y="557"/>
              </a:cxn>
              <a:cxn ang="0">
                <a:pos x="225" y="561"/>
              </a:cxn>
              <a:cxn ang="0">
                <a:pos x="187" y="537"/>
              </a:cxn>
              <a:cxn ang="0">
                <a:pos x="240" y="508"/>
              </a:cxn>
              <a:cxn ang="0">
                <a:pos x="182" y="531"/>
              </a:cxn>
              <a:cxn ang="0">
                <a:pos x="218" y="494"/>
              </a:cxn>
              <a:cxn ang="0">
                <a:pos x="203" y="491"/>
              </a:cxn>
              <a:cxn ang="0">
                <a:pos x="169" y="490"/>
              </a:cxn>
              <a:cxn ang="0">
                <a:pos x="225" y="458"/>
              </a:cxn>
              <a:cxn ang="0">
                <a:pos x="165" y="483"/>
              </a:cxn>
              <a:cxn ang="0">
                <a:pos x="209" y="440"/>
              </a:cxn>
              <a:cxn ang="0">
                <a:pos x="178" y="444"/>
              </a:cxn>
              <a:cxn ang="0">
                <a:pos x="158" y="437"/>
              </a:cxn>
              <a:cxn ang="0">
                <a:pos x="210" y="409"/>
              </a:cxn>
              <a:cxn ang="0">
                <a:pos x="147" y="434"/>
              </a:cxn>
              <a:cxn ang="0">
                <a:pos x="189" y="395"/>
              </a:cxn>
              <a:cxn ang="0">
                <a:pos x="138" y="390"/>
              </a:cxn>
              <a:cxn ang="0">
                <a:pos x="190" y="372"/>
              </a:cxn>
              <a:cxn ang="0">
                <a:pos x="144" y="380"/>
              </a:cxn>
              <a:cxn ang="0">
                <a:pos x="133" y="351"/>
              </a:cxn>
              <a:cxn ang="0">
                <a:pos x="171" y="335"/>
              </a:cxn>
              <a:cxn ang="0">
                <a:pos x="116" y="349"/>
              </a:cxn>
              <a:cxn ang="0">
                <a:pos x="174" y="313"/>
              </a:cxn>
              <a:cxn ang="0">
                <a:pos x="139" y="314"/>
              </a:cxn>
              <a:cxn ang="0">
                <a:pos x="128" y="303"/>
              </a:cxn>
              <a:cxn ang="0">
                <a:pos x="146" y="285"/>
              </a:cxn>
              <a:cxn ang="0">
                <a:pos x="92" y="280"/>
              </a:cxn>
              <a:cxn ang="0">
                <a:pos x="151" y="259"/>
              </a:cxn>
              <a:cxn ang="0">
                <a:pos x="90" y="271"/>
              </a:cxn>
              <a:cxn ang="0">
                <a:pos x="136" y="242"/>
              </a:cxn>
              <a:cxn ang="0">
                <a:pos x="82" y="252"/>
              </a:cxn>
              <a:cxn ang="0">
                <a:pos x="124" y="214"/>
              </a:cxn>
              <a:cxn ang="0">
                <a:pos x="87" y="218"/>
              </a:cxn>
              <a:cxn ang="0">
                <a:pos x="63" y="203"/>
              </a:cxn>
              <a:cxn ang="0">
                <a:pos x="126" y="175"/>
              </a:cxn>
              <a:cxn ang="0">
                <a:pos x="53" y="174"/>
              </a:cxn>
              <a:cxn ang="0">
                <a:pos x="106" y="152"/>
              </a:cxn>
              <a:cxn ang="0">
                <a:pos x="63" y="162"/>
              </a:cxn>
              <a:cxn ang="0">
                <a:pos x="80" y="128"/>
              </a:cxn>
              <a:cxn ang="0">
                <a:pos x="92" y="116"/>
              </a:cxn>
              <a:cxn ang="0">
                <a:pos x="78" y="96"/>
              </a:cxn>
              <a:cxn ang="0">
                <a:pos x="29" y="106"/>
              </a:cxn>
            </a:cxnLst>
            <a:rect l="0" t="0" r="r" b="b"/>
            <a:pathLst>
              <a:path w="353" h="671">
                <a:moveTo>
                  <a:pt x="48" y="185"/>
                </a:moveTo>
                <a:lnTo>
                  <a:pt x="48" y="185"/>
                </a:lnTo>
                <a:lnTo>
                  <a:pt x="98" y="323"/>
                </a:lnTo>
                <a:lnTo>
                  <a:pt x="98" y="323"/>
                </a:lnTo>
                <a:lnTo>
                  <a:pt x="140" y="443"/>
                </a:lnTo>
                <a:lnTo>
                  <a:pt x="185" y="564"/>
                </a:lnTo>
                <a:lnTo>
                  <a:pt x="185" y="564"/>
                </a:lnTo>
                <a:lnTo>
                  <a:pt x="198" y="599"/>
                </a:lnTo>
                <a:lnTo>
                  <a:pt x="212" y="635"/>
                </a:lnTo>
                <a:lnTo>
                  <a:pt x="212" y="635"/>
                </a:lnTo>
                <a:lnTo>
                  <a:pt x="219" y="651"/>
                </a:lnTo>
                <a:lnTo>
                  <a:pt x="222" y="659"/>
                </a:lnTo>
                <a:lnTo>
                  <a:pt x="227" y="666"/>
                </a:lnTo>
                <a:lnTo>
                  <a:pt x="227" y="666"/>
                </a:lnTo>
                <a:lnTo>
                  <a:pt x="227" y="669"/>
                </a:lnTo>
                <a:lnTo>
                  <a:pt x="228" y="670"/>
                </a:lnTo>
                <a:lnTo>
                  <a:pt x="230" y="671"/>
                </a:lnTo>
                <a:lnTo>
                  <a:pt x="232" y="671"/>
                </a:lnTo>
                <a:lnTo>
                  <a:pt x="232" y="671"/>
                </a:lnTo>
                <a:lnTo>
                  <a:pt x="261" y="662"/>
                </a:lnTo>
                <a:lnTo>
                  <a:pt x="289" y="653"/>
                </a:lnTo>
                <a:lnTo>
                  <a:pt x="318" y="645"/>
                </a:lnTo>
                <a:lnTo>
                  <a:pt x="346" y="635"/>
                </a:lnTo>
                <a:lnTo>
                  <a:pt x="346" y="635"/>
                </a:lnTo>
                <a:lnTo>
                  <a:pt x="348" y="634"/>
                </a:lnTo>
                <a:lnTo>
                  <a:pt x="349" y="633"/>
                </a:lnTo>
                <a:lnTo>
                  <a:pt x="349" y="633"/>
                </a:lnTo>
                <a:lnTo>
                  <a:pt x="351" y="632"/>
                </a:lnTo>
                <a:lnTo>
                  <a:pt x="352" y="631"/>
                </a:lnTo>
                <a:lnTo>
                  <a:pt x="353" y="629"/>
                </a:lnTo>
                <a:lnTo>
                  <a:pt x="353" y="627"/>
                </a:lnTo>
                <a:lnTo>
                  <a:pt x="353" y="627"/>
                </a:lnTo>
                <a:lnTo>
                  <a:pt x="326" y="550"/>
                </a:lnTo>
                <a:lnTo>
                  <a:pt x="311" y="511"/>
                </a:lnTo>
                <a:lnTo>
                  <a:pt x="297" y="473"/>
                </a:lnTo>
                <a:lnTo>
                  <a:pt x="297" y="473"/>
                </a:lnTo>
                <a:lnTo>
                  <a:pt x="282" y="434"/>
                </a:lnTo>
                <a:lnTo>
                  <a:pt x="266" y="397"/>
                </a:lnTo>
                <a:lnTo>
                  <a:pt x="252" y="359"/>
                </a:lnTo>
                <a:lnTo>
                  <a:pt x="237" y="321"/>
                </a:lnTo>
                <a:lnTo>
                  <a:pt x="237" y="321"/>
                </a:lnTo>
                <a:lnTo>
                  <a:pt x="212" y="242"/>
                </a:lnTo>
                <a:lnTo>
                  <a:pt x="199" y="203"/>
                </a:lnTo>
                <a:lnTo>
                  <a:pt x="185" y="163"/>
                </a:lnTo>
                <a:lnTo>
                  <a:pt x="185" y="163"/>
                </a:lnTo>
                <a:lnTo>
                  <a:pt x="154" y="83"/>
                </a:lnTo>
                <a:lnTo>
                  <a:pt x="124" y="3"/>
                </a:lnTo>
                <a:lnTo>
                  <a:pt x="124" y="3"/>
                </a:lnTo>
                <a:lnTo>
                  <a:pt x="123" y="1"/>
                </a:lnTo>
                <a:lnTo>
                  <a:pt x="123" y="1"/>
                </a:lnTo>
                <a:lnTo>
                  <a:pt x="121" y="0"/>
                </a:lnTo>
                <a:lnTo>
                  <a:pt x="119" y="0"/>
                </a:lnTo>
                <a:lnTo>
                  <a:pt x="119" y="0"/>
                </a:lnTo>
                <a:lnTo>
                  <a:pt x="61" y="24"/>
                </a:lnTo>
                <a:lnTo>
                  <a:pt x="32" y="35"/>
                </a:lnTo>
                <a:lnTo>
                  <a:pt x="3" y="47"/>
                </a:lnTo>
                <a:lnTo>
                  <a:pt x="3" y="47"/>
                </a:lnTo>
                <a:lnTo>
                  <a:pt x="2" y="48"/>
                </a:lnTo>
                <a:lnTo>
                  <a:pt x="1" y="49"/>
                </a:lnTo>
                <a:lnTo>
                  <a:pt x="0" y="52"/>
                </a:lnTo>
                <a:lnTo>
                  <a:pt x="0" y="52"/>
                </a:lnTo>
                <a:lnTo>
                  <a:pt x="0" y="54"/>
                </a:lnTo>
                <a:lnTo>
                  <a:pt x="0" y="56"/>
                </a:lnTo>
                <a:lnTo>
                  <a:pt x="0" y="56"/>
                </a:lnTo>
                <a:lnTo>
                  <a:pt x="7" y="71"/>
                </a:lnTo>
                <a:lnTo>
                  <a:pt x="14" y="87"/>
                </a:lnTo>
                <a:lnTo>
                  <a:pt x="26" y="119"/>
                </a:lnTo>
                <a:lnTo>
                  <a:pt x="48" y="185"/>
                </a:lnTo>
                <a:lnTo>
                  <a:pt x="48" y="185"/>
                </a:lnTo>
                <a:close/>
                <a:moveTo>
                  <a:pt x="22" y="85"/>
                </a:moveTo>
                <a:lnTo>
                  <a:pt x="22" y="85"/>
                </a:lnTo>
                <a:lnTo>
                  <a:pt x="47" y="75"/>
                </a:lnTo>
                <a:lnTo>
                  <a:pt x="60" y="70"/>
                </a:lnTo>
                <a:lnTo>
                  <a:pt x="71" y="63"/>
                </a:lnTo>
                <a:lnTo>
                  <a:pt x="71" y="63"/>
                </a:lnTo>
                <a:lnTo>
                  <a:pt x="73" y="61"/>
                </a:lnTo>
                <a:lnTo>
                  <a:pt x="73" y="60"/>
                </a:lnTo>
                <a:lnTo>
                  <a:pt x="72" y="57"/>
                </a:lnTo>
                <a:lnTo>
                  <a:pt x="70" y="55"/>
                </a:lnTo>
                <a:lnTo>
                  <a:pt x="68" y="55"/>
                </a:lnTo>
                <a:lnTo>
                  <a:pt x="66" y="55"/>
                </a:lnTo>
                <a:lnTo>
                  <a:pt x="66" y="55"/>
                </a:lnTo>
                <a:lnTo>
                  <a:pt x="55" y="62"/>
                </a:lnTo>
                <a:lnTo>
                  <a:pt x="43" y="68"/>
                </a:lnTo>
                <a:lnTo>
                  <a:pt x="19" y="77"/>
                </a:lnTo>
                <a:lnTo>
                  <a:pt x="19" y="77"/>
                </a:lnTo>
                <a:lnTo>
                  <a:pt x="9" y="54"/>
                </a:lnTo>
                <a:lnTo>
                  <a:pt x="9" y="54"/>
                </a:lnTo>
                <a:lnTo>
                  <a:pt x="36" y="44"/>
                </a:lnTo>
                <a:lnTo>
                  <a:pt x="63" y="32"/>
                </a:lnTo>
                <a:lnTo>
                  <a:pt x="118" y="10"/>
                </a:lnTo>
                <a:lnTo>
                  <a:pt x="118" y="10"/>
                </a:lnTo>
                <a:lnTo>
                  <a:pt x="146" y="86"/>
                </a:lnTo>
                <a:lnTo>
                  <a:pt x="175" y="161"/>
                </a:lnTo>
                <a:lnTo>
                  <a:pt x="175" y="161"/>
                </a:lnTo>
                <a:lnTo>
                  <a:pt x="189" y="199"/>
                </a:lnTo>
                <a:lnTo>
                  <a:pt x="202" y="239"/>
                </a:lnTo>
                <a:lnTo>
                  <a:pt x="227" y="318"/>
                </a:lnTo>
                <a:lnTo>
                  <a:pt x="227" y="318"/>
                </a:lnTo>
                <a:lnTo>
                  <a:pt x="240" y="356"/>
                </a:lnTo>
                <a:lnTo>
                  <a:pt x="256" y="395"/>
                </a:lnTo>
                <a:lnTo>
                  <a:pt x="286" y="471"/>
                </a:lnTo>
                <a:lnTo>
                  <a:pt x="286" y="471"/>
                </a:lnTo>
                <a:lnTo>
                  <a:pt x="301" y="509"/>
                </a:lnTo>
                <a:lnTo>
                  <a:pt x="315" y="549"/>
                </a:lnTo>
                <a:lnTo>
                  <a:pt x="344" y="627"/>
                </a:lnTo>
                <a:lnTo>
                  <a:pt x="344" y="627"/>
                </a:lnTo>
                <a:lnTo>
                  <a:pt x="344" y="627"/>
                </a:lnTo>
                <a:lnTo>
                  <a:pt x="344" y="627"/>
                </a:lnTo>
                <a:lnTo>
                  <a:pt x="316" y="636"/>
                </a:lnTo>
                <a:lnTo>
                  <a:pt x="289" y="644"/>
                </a:lnTo>
                <a:lnTo>
                  <a:pt x="262" y="653"/>
                </a:lnTo>
                <a:lnTo>
                  <a:pt x="234" y="662"/>
                </a:lnTo>
                <a:lnTo>
                  <a:pt x="234" y="662"/>
                </a:lnTo>
                <a:lnTo>
                  <a:pt x="231" y="656"/>
                </a:lnTo>
                <a:lnTo>
                  <a:pt x="228" y="651"/>
                </a:lnTo>
                <a:lnTo>
                  <a:pt x="228" y="651"/>
                </a:lnTo>
                <a:lnTo>
                  <a:pt x="230" y="651"/>
                </a:lnTo>
                <a:lnTo>
                  <a:pt x="230" y="651"/>
                </a:lnTo>
                <a:lnTo>
                  <a:pt x="240" y="647"/>
                </a:lnTo>
                <a:lnTo>
                  <a:pt x="251" y="644"/>
                </a:lnTo>
                <a:lnTo>
                  <a:pt x="261" y="640"/>
                </a:lnTo>
                <a:lnTo>
                  <a:pt x="271" y="636"/>
                </a:lnTo>
                <a:lnTo>
                  <a:pt x="271" y="636"/>
                </a:lnTo>
                <a:lnTo>
                  <a:pt x="273" y="635"/>
                </a:lnTo>
                <a:lnTo>
                  <a:pt x="273" y="633"/>
                </a:lnTo>
                <a:lnTo>
                  <a:pt x="273" y="632"/>
                </a:lnTo>
                <a:lnTo>
                  <a:pt x="272" y="630"/>
                </a:lnTo>
                <a:lnTo>
                  <a:pt x="270" y="628"/>
                </a:lnTo>
                <a:lnTo>
                  <a:pt x="268" y="628"/>
                </a:lnTo>
                <a:lnTo>
                  <a:pt x="266" y="629"/>
                </a:lnTo>
                <a:lnTo>
                  <a:pt x="266" y="629"/>
                </a:lnTo>
                <a:lnTo>
                  <a:pt x="257" y="633"/>
                </a:lnTo>
                <a:lnTo>
                  <a:pt x="247" y="636"/>
                </a:lnTo>
                <a:lnTo>
                  <a:pt x="236" y="639"/>
                </a:lnTo>
                <a:lnTo>
                  <a:pt x="227" y="642"/>
                </a:lnTo>
                <a:lnTo>
                  <a:pt x="227" y="642"/>
                </a:lnTo>
                <a:lnTo>
                  <a:pt x="225" y="643"/>
                </a:lnTo>
                <a:lnTo>
                  <a:pt x="225" y="643"/>
                </a:lnTo>
                <a:lnTo>
                  <a:pt x="223" y="637"/>
                </a:lnTo>
                <a:lnTo>
                  <a:pt x="223" y="637"/>
                </a:lnTo>
                <a:lnTo>
                  <a:pt x="219" y="629"/>
                </a:lnTo>
                <a:lnTo>
                  <a:pt x="219" y="629"/>
                </a:lnTo>
                <a:lnTo>
                  <a:pt x="222" y="629"/>
                </a:lnTo>
                <a:lnTo>
                  <a:pt x="222" y="629"/>
                </a:lnTo>
                <a:lnTo>
                  <a:pt x="249" y="619"/>
                </a:lnTo>
                <a:lnTo>
                  <a:pt x="262" y="614"/>
                </a:lnTo>
                <a:lnTo>
                  <a:pt x="275" y="606"/>
                </a:lnTo>
                <a:lnTo>
                  <a:pt x="275" y="606"/>
                </a:lnTo>
                <a:lnTo>
                  <a:pt x="276" y="605"/>
                </a:lnTo>
                <a:lnTo>
                  <a:pt x="277" y="603"/>
                </a:lnTo>
                <a:lnTo>
                  <a:pt x="276" y="600"/>
                </a:lnTo>
                <a:lnTo>
                  <a:pt x="273" y="598"/>
                </a:lnTo>
                <a:lnTo>
                  <a:pt x="271" y="598"/>
                </a:lnTo>
                <a:lnTo>
                  <a:pt x="270" y="599"/>
                </a:lnTo>
                <a:lnTo>
                  <a:pt x="270" y="599"/>
                </a:lnTo>
                <a:lnTo>
                  <a:pt x="258" y="605"/>
                </a:lnTo>
                <a:lnTo>
                  <a:pt x="245" y="611"/>
                </a:lnTo>
                <a:lnTo>
                  <a:pt x="219" y="621"/>
                </a:lnTo>
                <a:lnTo>
                  <a:pt x="219" y="621"/>
                </a:lnTo>
                <a:lnTo>
                  <a:pt x="217" y="622"/>
                </a:lnTo>
                <a:lnTo>
                  <a:pt x="217" y="622"/>
                </a:lnTo>
                <a:lnTo>
                  <a:pt x="209" y="603"/>
                </a:lnTo>
                <a:lnTo>
                  <a:pt x="209" y="603"/>
                </a:lnTo>
                <a:lnTo>
                  <a:pt x="233" y="598"/>
                </a:lnTo>
                <a:lnTo>
                  <a:pt x="246" y="595"/>
                </a:lnTo>
                <a:lnTo>
                  <a:pt x="251" y="592"/>
                </a:lnTo>
                <a:lnTo>
                  <a:pt x="256" y="589"/>
                </a:lnTo>
                <a:lnTo>
                  <a:pt x="256" y="589"/>
                </a:lnTo>
                <a:lnTo>
                  <a:pt x="258" y="588"/>
                </a:lnTo>
                <a:lnTo>
                  <a:pt x="258" y="586"/>
                </a:lnTo>
                <a:lnTo>
                  <a:pt x="257" y="583"/>
                </a:lnTo>
                <a:lnTo>
                  <a:pt x="255" y="582"/>
                </a:lnTo>
                <a:lnTo>
                  <a:pt x="253" y="581"/>
                </a:lnTo>
                <a:lnTo>
                  <a:pt x="251" y="582"/>
                </a:lnTo>
                <a:lnTo>
                  <a:pt x="251" y="582"/>
                </a:lnTo>
                <a:lnTo>
                  <a:pt x="246" y="585"/>
                </a:lnTo>
                <a:lnTo>
                  <a:pt x="240" y="587"/>
                </a:lnTo>
                <a:lnTo>
                  <a:pt x="229" y="591"/>
                </a:lnTo>
                <a:lnTo>
                  <a:pt x="206" y="595"/>
                </a:lnTo>
                <a:lnTo>
                  <a:pt x="206" y="595"/>
                </a:lnTo>
                <a:lnTo>
                  <a:pt x="201" y="582"/>
                </a:lnTo>
                <a:lnTo>
                  <a:pt x="201" y="582"/>
                </a:lnTo>
                <a:lnTo>
                  <a:pt x="199" y="577"/>
                </a:lnTo>
                <a:lnTo>
                  <a:pt x="199" y="577"/>
                </a:lnTo>
                <a:lnTo>
                  <a:pt x="206" y="575"/>
                </a:lnTo>
                <a:lnTo>
                  <a:pt x="214" y="574"/>
                </a:lnTo>
                <a:lnTo>
                  <a:pt x="228" y="569"/>
                </a:lnTo>
                <a:lnTo>
                  <a:pt x="256" y="557"/>
                </a:lnTo>
                <a:lnTo>
                  <a:pt x="256" y="557"/>
                </a:lnTo>
                <a:lnTo>
                  <a:pt x="257" y="556"/>
                </a:lnTo>
                <a:lnTo>
                  <a:pt x="258" y="555"/>
                </a:lnTo>
                <a:lnTo>
                  <a:pt x="258" y="552"/>
                </a:lnTo>
                <a:lnTo>
                  <a:pt x="256" y="549"/>
                </a:lnTo>
                <a:lnTo>
                  <a:pt x="255" y="549"/>
                </a:lnTo>
                <a:lnTo>
                  <a:pt x="253" y="549"/>
                </a:lnTo>
                <a:lnTo>
                  <a:pt x="253" y="549"/>
                </a:lnTo>
                <a:lnTo>
                  <a:pt x="225" y="561"/>
                </a:lnTo>
                <a:lnTo>
                  <a:pt x="210" y="565"/>
                </a:lnTo>
                <a:lnTo>
                  <a:pt x="203" y="567"/>
                </a:lnTo>
                <a:lnTo>
                  <a:pt x="196" y="568"/>
                </a:lnTo>
                <a:lnTo>
                  <a:pt x="196" y="568"/>
                </a:lnTo>
                <a:lnTo>
                  <a:pt x="184" y="537"/>
                </a:lnTo>
                <a:lnTo>
                  <a:pt x="184" y="537"/>
                </a:lnTo>
                <a:lnTo>
                  <a:pt x="186" y="537"/>
                </a:lnTo>
                <a:lnTo>
                  <a:pt x="187" y="537"/>
                </a:lnTo>
                <a:lnTo>
                  <a:pt x="187" y="537"/>
                </a:lnTo>
                <a:lnTo>
                  <a:pt x="214" y="527"/>
                </a:lnTo>
                <a:lnTo>
                  <a:pt x="227" y="521"/>
                </a:lnTo>
                <a:lnTo>
                  <a:pt x="242" y="517"/>
                </a:lnTo>
                <a:lnTo>
                  <a:pt x="242" y="517"/>
                </a:lnTo>
                <a:lnTo>
                  <a:pt x="243" y="516"/>
                </a:lnTo>
                <a:lnTo>
                  <a:pt x="244" y="514"/>
                </a:lnTo>
                <a:lnTo>
                  <a:pt x="244" y="511"/>
                </a:lnTo>
                <a:lnTo>
                  <a:pt x="242" y="509"/>
                </a:lnTo>
                <a:lnTo>
                  <a:pt x="240" y="508"/>
                </a:lnTo>
                <a:lnTo>
                  <a:pt x="238" y="508"/>
                </a:lnTo>
                <a:lnTo>
                  <a:pt x="238" y="508"/>
                </a:lnTo>
                <a:lnTo>
                  <a:pt x="224" y="513"/>
                </a:lnTo>
                <a:lnTo>
                  <a:pt x="211" y="518"/>
                </a:lnTo>
                <a:lnTo>
                  <a:pt x="184" y="529"/>
                </a:lnTo>
                <a:lnTo>
                  <a:pt x="184" y="529"/>
                </a:lnTo>
                <a:lnTo>
                  <a:pt x="183" y="530"/>
                </a:lnTo>
                <a:lnTo>
                  <a:pt x="182" y="531"/>
                </a:lnTo>
                <a:lnTo>
                  <a:pt x="182" y="531"/>
                </a:lnTo>
                <a:lnTo>
                  <a:pt x="174" y="510"/>
                </a:lnTo>
                <a:lnTo>
                  <a:pt x="174" y="510"/>
                </a:lnTo>
                <a:lnTo>
                  <a:pt x="175" y="510"/>
                </a:lnTo>
                <a:lnTo>
                  <a:pt x="175" y="510"/>
                </a:lnTo>
                <a:lnTo>
                  <a:pt x="186" y="505"/>
                </a:lnTo>
                <a:lnTo>
                  <a:pt x="197" y="502"/>
                </a:lnTo>
                <a:lnTo>
                  <a:pt x="208" y="499"/>
                </a:lnTo>
                <a:lnTo>
                  <a:pt x="218" y="494"/>
                </a:lnTo>
                <a:lnTo>
                  <a:pt x="218" y="494"/>
                </a:lnTo>
                <a:lnTo>
                  <a:pt x="220" y="493"/>
                </a:lnTo>
                <a:lnTo>
                  <a:pt x="220" y="491"/>
                </a:lnTo>
                <a:lnTo>
                  <a:pt x="220" y="490"/>
                </a:lnTo>
                <a:lnTo>
                  <a:pt x="219" y="488"/>
                </a:lnTo>
                <a:lnTo>
                  <a:pt x="217" y="486"/>
                </a:lnTo>
                <a:lnTo>
                  <a:pt x="215" y="486"/>
                </a:lnTo>
                <a:lnTo>
                  <a:pt x="213" y="487"/>
                </a:lnTo>
                <a:lnTo>
                  <a:pt x="213" y="487"/>
                </a:lnTo>
                <a:lnTo>
                  <a:pt x="203" y="491"/>
                </a:lnTo>
                <a:lnTo>
                  <a:pt x="193" y="494"/>
                </a:lnTo>
                <a:lnTo>
                  <a:pt x="182" y="498"/>
                </a:lnTo>
                <a:lnTo>
                  <a:pt x="172" y="501"/>
                </a:lnTo>
                <a:lnTo>
                  <a:pt x="172" y="501"/>
                </a:lnTo>
                <a:lnTo>
                  <a:pt x="172" y="502"/>
                </a:lnTo>
                <a:lnTo>
                  <a:pt x="172" y="502"/>
                </a:lnTo>
                <a:lnTo>
                  <a:pt x="167" y="490"/>
                </a:lnTo>
                <a:lnTo>
                  <a:pt x="167" y="490"/>
                </a:lnTo>
                <a:lnTo>
                  <a:pt x="169" y="490"/>
                </a:lnTo>
                <a:lnTo>
                  <a:pt x="169" y="490"/>
                </a:lnTo>
                <a:lnTo>
                  <a:pt x="199" y="479"/>
                </a:lnTo>
                <a:lnTo>
                  <a:pt x="213" y="473"/>
                </a:lnTo>
                <a:lnTo>
                  <a:pt x="227" y="466"/>
                </a:lnTo>
                <a:lnTo>
                  <a:pt x="227" y="466"/>
                </a:lnTo>
                <a:lnTo>
                  <a:pt x="228" y="465"/>
                </a:lnTo>
                <a:lnTo>
                  <a:pt x="229" y="463"/>
                </a:lnTo>
                <a:lnTo>
                  <a:pt x="228" y="460"/>
                </a:lnTo>
                <a:lnTo>
                  <a:pt x="225" y="458"/>
                </a:lnTo>
                <a:lnTo>
                  <a:pt x="223" y="458"/>
                </a:lnTo>
                <a:lnTo>
                  <a:pt x="222" y="459"/>
                </a:lnTo>
                <a:lnTo>
                  <a:pt x="222" y="459"/>
                </a:lnTo>
                <a:lnTo>
                  <a:pt x="208" y="466"/>
                </a:lnTo>
                <a:lnTo>
                  <a:pt x="195" y="472"/>
                </a:lnTo>
                <a:lnTo>
                  <a:pt x="166" y="482"/>
                </a:lnTo>
                <a:lnTo>
                  <a:pt x="166" y="482"/>
                </a:lnTo>
                <a:lnTo>
                  <a:pt x="165" y="483"/>
                </a:lnTo>
                <a:lnTo>
                  <a:pt x="165" y="483"/>
                </a:lnTo>
                <a:lnTo>
                  <a:pt x="155" y="459"/>
                </a:lnTo>
                <a:lnTo>
                  <a:pt x="155" y="459"/>
                </a:lnTo>
                <a:lnTo>
                  <a:pt x="169" y="456"/>
                </a:lnTo>
                <a:lnTo>
                  <a:pt x="182" y="452"/>
                </a:lnTo>
                <a:lnTo>
                  <a:pt x="195" y="448"/>
                </a:lnTo>
                <a:lnTo>
                  <a:pt x="201" y="444"/>
                </a:lnTo>
                <a:lnTo>
                  <a:pt x="207" y="441"/>
                </a:lnTo>
                <a:lnTo>
                  <a:pt x="207" y="441"/>
                </a:lnTo>
                <a:lnTo>
                  <a:pt x="209" y="440"/>
                </a:lnTo>
                <a:lnTo>
                  <a:pt x="209" y="438"/>
                </a:lnTo>
                <a:lnTo>
                  <a:pt x="208" y="435"/>
                </a:lnTo>
                <a:lnTo>
                  <a:pt x="206" y="433"/>
                </a:lnTo>
                <a:lnTo>
                  <a:pt x="204" y="433"/>
                </a:lnTo>
                <a:lnTo>
                  <a:pt x="202" y="434"/>
                </a:lnTo>
                <a:lnTo>
                  <a:pt x="202" y="434"/>
                </a:lnTo>
                <a:lnTo>
                  <a:pt x="196" y="437"/>
                </a:lnTo>
                <a:lnTo>
                  <a:pt x="191" y="440"/>
                </a:lnTo>
                <a:lnTo>
                  <a:pt x="178" y="444"/>
                </a:lnTo>
                <a:lnTo>
                  <a:pt x="166" y="448"/>
                </a:lnTo>
                <a:lnTo>
                  <a:pt x="152" y="451"/>
                </a:lnTo>
                <a:lnTo>
                  <a:pt x="152" y="451"/>
                </a:lnTo>
                <a:lnTo>
                  <a:pt x="149" y="441"/>
                </a:lnTo>
                <a:lnTo>
                  <a:pt x="149" y="441"/>
                </a:lnTo>
                <a:lnTo>
                  <a:pt x="150" y="441"/>
                </a:lnTo>
                <a:lnTo>
                  <a:pt x="152" y="441"/>
                </a:lnTo>
                <a:lnTo>
                  <a:pt x="152" y="441"/>
                </a:lnTo>
                <a:lnTo>
                  <a:pt x="158" y="437"/>
                </a:lnTo>
                <a:lnTo>
                  <a:pt x="166" y="434"/>
                </a:lnTo>
                <a:lnTo>
                  <a:pt x="179" y="430"/>
                </a:lnTo>
                <a:lnTo>
                  <a:pt x="179" y="430"/>
                </a:lnTo>
                <a:lnTo>
                  <a:pt x="210" y="417"/>
                </a:lnTo>
                <a:lnTo>
                  <a:pt x="210" y="417"/>
                </a:lnTo>
                <a:lnTo>
                  <a:pt x="211" y="416"/>
                </a:lnTo>
                <a:lnTo>
                  <a:pt x="212" y="415"/>
                </a:lnTo>
                <a:lnTo>
                  <a:pt x="212" y="412"/>
                </a:lnTo>
                <a:lnTo>
                  <a:pt x="210" y="409"/>
                </a:lnTo>
                <a:lnTo>
                  <a:pt x="209" y="409"/>
                </a:lnTo>
                <a:lnTo>
                  <a:pt x="207" y="409"/>
                </a:lnTo>
                <a:lnTo>
                  <a:pt x="207" y="409"/>
                </a:lnTo>
                <a:lnTo>
                  <a:pt x="176" y="422"/>
                </a:lnTo>
                <a:lnTo>
                  <a:pt x="176" y="422"/>
                </a:lnTo>
                <a:lnTo>
                  <a:pt x="162" y="427"/>
                </a:lnTo>
                <a:lnTo>
                  <a:pt x="154" y="430"/>
                </a:lnTo>
                <a:lnTo>
                  <a:pt x="147" y="434"/>
                </a:lnTo>
                <a:lnTo>
                  <a:pt x="147" y="434"/>
                </a:lnTo>
                <a:lnTo>
                  <a:pt x="146" y="434"/>
                </a:lnTo>
                <a:lnTo>
                  <a:pt x="146" y="434"/>
                </a:lnTo>
                <a:lnTo>
                  <a:pt x="140" y="416"/>
                </a:lnTo>
                <a:lnTo>
                  <a:pt x="140" y="416"/>
                </a:lnTo>
                <a:lnTo>
                  <a:pt x="187" y="401"/>
                </a:lnTo>
                <a:lnTo>
                  <a:pt x="187" y="401"/>
                </a:lnTo>
                <a:lnTo>
                  <a:pt x="188" y="400"/>
                </a:lnTo>
                <a:lnTo>
                  <a:pt x="189" y="398"/>
                </a:lnTo>
                <a:lnTo>
                  <a:pt x="189" y="395"/>
                </a:lnTo>
                <a:lnTo>
                  <a:pt x="187" y="393"/>
                </a:lnTo>
                <a:lnTo>
                  <a:pt x="186" y="392"/>
                </a:lnTo>
                <a:lnTo>
                  <a:pt x="184" y="393"/>
                </a:lnTo>
                <a:lnTo>
                  <a:pt x="184" y="393"/>
                </a:lnTo>
                <a:lnTo>
                  <a:pt x="137" y="408"/>
                </a:lnTo>
                <a:lnTo>
                  <a:pt x="137" y="408"/>
                </a:lnTo>
                <a:lnTo>
                  <a:pt x="131" y="393"/>
                </a:lnTo>
                <a:lnTo>
                  <a:pt x="131" y="393"/>
                </a:lnTo>
                <a:lnTo>
                  <a:pt x="138" y="390"/>
                </a:lnTo>
                <a:lnTo>
                  <a:pt x="144" y="389"/>
                </a:lnTo>
                <a:lnTo>
                  <a:pt x="158" y="386"/>
                </a:lnTo>
                <a:lnTo>
                  <a:pt x="158" y="386"/>
                </a:lnTo>
                <a:lnTo>
                  <a:pt x="166" y="384"/>
                </a:lnTo>
                <a:lnTo>
                  <a:pt x="174" y="381"/>
                </a:lnTo>
                <a:lnTo>
                  <a:pt x="188" y="374"/>
                </a:lnTo>
                <a:lnTo>
                  <a:pt x="188" y="374"/>
                </a:lnTo>
                <a:lnTo>
                  <a:pt x="190" y="373"/>
                </a:lnTo>
                <a:lnTo>
                  <a:pt x="190" y="372"/>
                </a:lnTo>
                <a:lnTo>
                  <a:pt x="190" y="369"/>
                </a:lnTo>
                <a:lnTo>
                  <a:pt x="188" y="366"/>
                </a:lnTo>
                <a:lnTo>
                  <a:pt x="187" y="366"/>
                </a:lnTo>
                <a:lnTo>
                  <a:pt x="185" y="366"/>
                </a:lnTo>
                <a:lnTo>
                  <a:pt x="185" y="366"/>
                </a:lnTo>
                <a:lnTo>
                  <a:pt x="159" y="377"/>
                </a:lnTo>
                <a:lnTo>
                  <a:pt x="159" y="377"/>
                </a:lnTo>
                <a:lnTo>
                  <a:pt x="151" y="379"/>
                </a:lnTo>
                <a:lnTo>
                  <a:pt x="144" y="380"/>
                </a:lnTo>
                <a:lnTo>
                  <a:pt x="136" y="382"/>
                </a:lnTo>
                <a:lnTo>
                  <a:pt x="128" y="384"/>
                </a:lnTo>
                <a:lnTo>
                  <a:pt x="128" y="384"/>
                </a:lnTo>
                <a:lnTo>
                  <a:pt x="118" y="355"/>
                </a:lnTo>
                <a:lnTo>
                  <a:pt x="118" y="355"/>
                </a:lnTo>
                <a:lnTo>
                  <a:pt x="120" y="355"/>
                </a:lnTo>
                <a:lnTo>
                  <a:pt x="122" y="355"/>
                </a:lnTo>
                <a:lnTo>
                  <a:pt x="122" y="355"/>
                </a:lnTo>
                <a:lnTo>
                  <a:pt x="133" y="351"/>
                </a:lnTo>
                <a:lnTo>
                  <a:pt x="145" y="349"/>
                </a:lnTo>
                <a:lnTo>
                  <a:pt x="170" y="344"/>
                </a:lnTo>
                <a:lnTo>
                  <a:pt x="170" y="344"/>
                </a:lnTo>
                <a:lnTo>
                  <a:pt x="172" y="343"/>
                </a:lnTo>
                <a:lnTo>
                  <a:pt x="173" y="342"/>
                </a:lnTo>
                <a:lnTo>
                  <a:pt x="174" y="339"/>
                </a:lnTo>
                <a:lnTo>
                  <a:pt x="173" y="337"/>
                </a:lnTo>
                <a:lnTo>
                  <a:pt x="173" y="336"/>
                </a:lnTo>
                <a:lnTo>
                  <a:pt x="171" y="335"/>
                </a:lnTo>
                <a:lnTo>
                  <a:pt x="169" y="335"/>
                </a:lnTo>
                <a:lnTo>
                  <a:pt x="169" y="335"/>
                </a:lnTo>
                <a:lnTo>
                  <a:pt x="143" y="340"/>
                </a:lnTo>
                <a:lnTo>
                  <a:pt x="131" y="343"/>
                </a:lnTo>
                <a:lnTo>
                  <a:pt x="119" y="347"/>
                </a:lnTo>
                <a:lnTo>
                  <a:pt x="119" y="347"/>
                </a:lnTo>
                <a:lnTo>
                  <a:pt x="117" y="348"/>
                </a:lnTo>
                <a:lnTo>
                  <a:pt x="116" y="349"/>
                </a:lnTo>
                <a:lnTo>
                  <a:pt x="116" y="349"/>
                </a:lnTo>
                <a:lnTo>
                  <a:pt x="110" y="333"/>
                </a:lnTo>
                <a:lnTo>
                  <a:pt x="110" y="333"/>
                </a:lnTo>
                <a:lnTo>
                  <a:pt x="112" y="332"/>
                </a:lnTo>
                <a:lnTo>
                  <a:pt x="112" y="332"/>
                </a:lnTo>
                <a:lnTo>
                  <a:pt x="142" y="322"/>
                </a:lnTo>
                <a:lnTo>
                  <a:pt x="157" y="318"/>
                </a:lnTo>
                <a:lnTo>
                  <a:pt x="173" y="314"/>
                </a:lnTo>
                <a:lnTo>
                  <a:pt x="173" y="314"/>
                </a:lnTo>
                <a:lnTo>
                  <a:pt x="174" y="313"/>
                </a:lnTo>
                <a:lnTo>
                  <a:pt x="175" y="312"/>
                </a:lnTo>
                <a:lnTo>
                  <a:pt x="176" y="310"/>
                </a:lnTo>
                <a:lnTo>
                  <a:pt x="175" y="309"/>
                </a:lnTo>
                <a:lnTo>
                  <a:pt x="173" y="306"/>
                </a:lnTo>
                <a:lnTo>
                  <a:pt x="172" y="306"/>
                </a:lnTo>
                <a:lnTo>
                  <a:pt x="170" y="306"/>
                </a:lnTo>
                <a:lnTo>
                  <a:pt x="170" y="306"/>
                </a:lnTo>
                <a:lnTo>
                  <a:pt x="154" y="309"/>
                </a:lnTo>
                <a:lnTo>
                  <a:pt x="139" y="314"/>
                </a:lnTo>
                <a:lnTo>
                  <a:pt x="109" y="324"/>
                </a:lnTo>
                <a:lnTo>
                  <a:pt x="109" y="324"/>
                </a:lnTo>
                <a:lnTo>
                  <a:pt x="107" y="325"/>
                </a:lnTo>
                <a:lnTo>
                  <a:pt x="107" y="325"/>
                </a:lnTo>
                <a:lnTo>
                  <a:pt x="102" y="311"/>
                </a:lnTo>
                <a:lnTo>
                  <a:pt x="102" y="311"/>
                </a:lnTo>
                <a:lnTo>
                  <a:pt x="103" y="311"/>
                </a:lnTo>
                <a:lnTo>
                  <a:pt x="103" y="311"/>
                </a:lnTo>
                <a:lnTo>
                  <a:pt x="128" y="303"/>
                </a:lnTo>
                <a:lnTo>
                  <a:pt x="140" y="298"/>
                </a:lnTo>
                <a:lnTo>
                  <a:pt x="151" y="292"/>
                </a:lnTo>
                <a:lnTo>
                  <a:pt x="151" y="292"/>
                </a:lnTo>
                <a:lnTo>
                  <a:pt x="152" y="290"/>
                </a:lnTo>
                <a:lnTo>
                  <a:pt x="153" y="289"/>
                </a:lnTo>
                <a:lnTo>
                  <a:pt x="152" y="286"/>
                </a:lnTo>
                <a:lnTo>
                  <a:pt x="149" y="284"/>
                </a:lnTo>
                <a:lnTo>
                  <a:pt x="148" y="284"/>
                </a:lnTo>
                <a:lnTo>
                  <a:pt x="146" y="285"/>
                </a:lnTo>
                <a:lnTo>
                  <a:pt x="146" y="285"/>
                </a:lnTo>
                <a:lnTo>
                  <a:pt x="135" y="291"/>
                </a:lnTo>
                <a:lnTo>
                  <a:pt x="124" y="295"/>
                </a:lnTo>
                <a:lnTo>
                  <a:pt x="100" y="303"/>
                </a:lnTo>
                <a:lnTo>
                  <a:pt x="100" y="303"/>
                </a:lnTo>
                <a:lnTo>
                  <a:pt x="100" y="303"/>
                </a:lnTo>
                <a:lnTo>
                  <a:pt x="100" y="303"/>
                </a:lnTo>
                <a:lnTo>
                  <a:pt x="92" y="280"/>
                </a:lnTo>
                <a:lnTo>
                  <a:pt x="92" y="280"/>
                </a:lnTo>
                <a:lnTo>
                  <a:pt x="93" y="279"/>
                </a:lnTo>
                <a:lnTo>
                  <a:pt x="93" y="279"/>
                </a:lnTo>
                <a:lnTo>
                  <a:pt x="120" y="271"/>
                </a:lnTo>
                <a:lnTo>
                  <a:pt x="133" y="267"/>
                </a:lnTo>
                <a:lnTo>
                  <a:pt x="147" y="265"/>
                </a:lnTo>
                <a:lnTo>
                  <a:pt x="147" y="265"/>
                </a:lnTo>
                <a:lnTo>
                  <a:pt x="149" y="264"/>
                </a:lnTo>
                <a:lnTo>
                  <a:pt x="150" y="263"/>
                </a:lnTo>
                <a:lnTo>
                  <a:pt x="151" y="259"/>
                </a:lnTo>
                <a:lnTo>
                  <a:pt x="150" y="258"/>
                </a:lnTo>
                <a:lnTo>
                  <a:pt x="149" y="257"/>
                </a:lnTo>
                <a:lnTo>
                  <a:pt x="148" y="256"/>
                </a:lnTo>
                <a:lnTo>
                  <a:pt x="146" y="256"/>
                </a:lnTo>
                <a:lnTo>
                  <a:pt x="146" y="256"/>
                </a:lnTo>
                <a:lnTo>
                  <a:pt x="132" y="259"/>
                </a:lnTo>
                <a:lnTo>
                  <a:pt x="118" y="262"/>
                </a:lnTo>
                <a:lnTo>
                  <a:pt x="90" y="271"/>
                </a:lnTo>
                <a:lnTo>
                  <a:pt x="90" y="271"/>
                </a:lnTo>
                <a:lnTo>
                  <a:pt x="89" y="272"/>
                </a:lnTo>
                <a:lnTo>
                  <a:pt x="89" y="272"/>
                </a:lnTo>
                <a:lnTo>
                  <a:pt x="84" y="259"/>
                </a:lnTo>
                <a:lnTo>
                  <a:pt x="84" y="259"/>
                </a:lnTo>
                <a:lnTo>
                  <a:pt x="86" y="259"/>
                </a:lnTo>
                <a:lnTo>
                  <a:pt x="86" y="259"/>
                </a:lnTo>
                <a:lnTo>
                  <a:pt x="134" y="243"/>
                </a:lnTo>
                <a:lnTo>
                  <a:pt x="134" y="243"/>
                </a:lnTo>
                <a:lnTo>
                  <a:pt x="136" y="242"/>
                </a:lnTo>
                <a:lnTo>
                  <a:pt x="137" y="241"/>
                </a:lnTo>
                <a:lnTo>
                  <a:pt x="137" y="238"/>
                </a:lnTo>
                <a:lnTo>
                  <a:pt x="135" y="235"/>
                </a:lnTo>
                <a:lnTo>
                  <a:pt x="133" y="235"/>
                </a:lnTo>
                <a:lnTo>
                  <a:pt x="131" y="235"/>
                </a:lnTo>
                <a:lnTo>
                  <a:pt x="131" y="235"/>
                </a:lnTo>
                <a:lnTo>
                  <a:pt x="83" y="251"/>
                </a:lnTo>
                <a:lnTo>
                  <a:pt x="83" y="251"/>
                </a:lnTo>
                <a:lnTo>
                  <a:pt x="82" y="252"/>
                </a:lnTo>
                <a:lnTo>
                  <a:pt x="82" y="252"/>
                </a:lnTo>
                <a:lnTo>
                  <a:pt x="73" y="230"/>
                </a:lnTo>
                <a:lnTo>
                  <a:pt x="73" y="230"/>
                </a:lnTo>
                <a:lnTo>
                  <a:pt x="75" y="230"/>
                </a:lnTo>
                <a:lnTo>
                  <a:pt x="75" y="230"/>
                </a:lnTo>
                <a:lnTo>
                  <a:pt x="88" y="227"/>
                </a:lnTo>
                <a:lnTo>
                  <a:pt x="100" y="223"/>
                </a:lnTo>
                <a:lnTo>
                  <a:pt x="124" y="214"/>
                </a:lnTo>
                <a:lnTo>
                  <a:pt x="124" y="214"/>
                </a:lnTo>
                <a:lnTo>
                  <a:pt x="125" y="213"/>
                </a:lnTo>
                <a:lnTo>
                  <a:pt x="126" y="212"/>
                </a:lnTo>
                <a:lnTo>
                  <a:pt x="126" y="209"/>
                </a:lnTo>
                <a:lnTo>
                  <a:pt x="124" y="206"/>
                </a:lnTo>
                <a:lnTo>
                  <a:pt x="123" y="206"/>
                </a:lnTo>
                <a:lnTo>
                  <a:pt x="121" y="206"/>
                </a:lnTo>
                <a:lnTo>
                  <a:pt x="121" y="206"/>
                </a:lnTo>
                <a:lnTo>
                  <a:pt x="98" y="215"/>
                </a:lnTo>
                <a:lnTo>
                  <a:pt x="87" y="218"/>
                </a:lnTo>
                <a:lnTo>
                  <a:pt x="74" y="221"/>
                </a:lnTo>
                <a:lnTo>
                  <a:pt x="74" y="221"/>
                </a:lnTo>
                <a:lnTo>
                  <a:pt x="72" y="222"/>
                </a:lnTo>
                <a:lnTo>
                  <a:pt x="71" y="224"/>
                </a:lnTo>
                <a:lnTo>
                  <a:pt x="71" y="224"/>
                </a:lnTo>
                <a:lnTo>
                  <a:pt x="66" y="210"/>
                </a:lnTo>
                <a:lnTo>
                  <a:pt x="66" y="210"/>
                </a:lnTo>
                <a:lnTo>
                  <a:pt x="63" y="203"/>
                </a:lnTo>
                <a:lnTo>
                  <a:pt x="63" y="203"/>
                </a:lnTo>
                <a:lnTo>
                  <a:pt x="80" y="198"/>
                </a:lnTo>
                <a:lnTo>
                  <a:pt x="95" y="193"/>
                </a:lnTo>
                <a:lnTo>
                  <a:pt x="110" y="189"/>
                </a:lnTo>
                <a:lnTo>
                  <a:pt x="125" y="184"/>
                </a:lnTo>
                <a:lnTo>
                  <a:pt x="125" y="184"/>
                </a:lnTo>
                <a:lnTo>
                  <a:pt x="127" y="182"/>
                </a:lnTo>
                <a:lnTo>
                  <a:pt x="128" y="181"/>
                </a:lnTo>
                <a:lnTo>
                  <a:pt x="128" y="178"/>
                </a:lnTo>
                <a:lnTo>
                  <a:pt x="126" y="175"/>
                </a:lnTo>
                <a:lnTo>
                  <a:pt x="124" y="175"/>
                </a:lnTo>
                <a:lnTo>
                  <a:pt x="122" y="175"/>
                </a:lnTo>
                <a:lnTo>
                  <a:pt x="122" y="175"/>
                </a:lnTo>
                <a:lnTo>
                  <a:pt x="107" y="181"/>
                </a:lnTo>
                <a:lnTo>
                  <a:pt x="92" y="185"/>
                </a:lnTo>
                <a:lnTo>
                  <a:pt x="76" y="190"/>
                </a:lnTo>
                <a:lnTo>
                  <a:pt x="61" y="194"/>
                </a:lnTo>
                <a:lnTo>
                  <a:pt x="61" y="194"/>
                </a:lnTo>
                <a:lnTo>
                  <a:pt x="53" y="174"/>
                </a:lnTo>
                <a:lnTo>
                  <a:pt x="53" y="174"/>
                </a:lnTo>
                <a:lnTo>
                  <a:pt x="66" y="170"/>
                </a:lnTo>
                <a:lnTo>
                  <a:pt x="80" y="167"/>
                </a:lnTo>
                <a:lnTo>
                  <a:pt x="93" y="162"/>
                </a:lnTo>
                <a:lnTo>
                  <a:pt x="99" y="159"/>
                </a:lnTo>
                <a:lnTo>
                  <a:pt x="104" y="156"/>
                </a:lnTo>
                <a:lnTo>
                  <a:pt x="104" y="156"/>
                </a:lnTo>
                <a:lnTo>
                  <a:pt x="105" y="154"/>
                </a:lnTo>
                <a:lnTo>
                  <a:pt x="106" y="152"/>
                </a:lnTo>
                <a:lnTo>
                  <a:pt x="105" y="149"/>
                </a:lnTo>
                <a:lnTo>
                  <a:pt x="102" y="148"/>
                </a:lnTo>
                <a:lnTo>
                  <a:pt x="101" y="148"/>
                </a:lnTo>
                <a:lnTo>
                  <a:pt x="99" y="148"/>
                </a:lnTo>
                <a:lnTo>
                  <a:pt x="99" y="148"/>
                </a:lnTo>
                <a:lnTo>
                  <a:pt x="94" y="152"/>
                </a:lnTo>
                <a:lnTo>
                  <a:pt x="88" y="155"/>
                </a:lnTo>
                <a:lnTo>
                  <a:pt x="75" y="159"/>
                </a:lnTo>
                <a:lnTo>
                  <a:pt x="63" y="162"/>
                </a:lnTo>
                <a:lnTo>
                  <a:pt x="50" y="166"/>
                </a:lnTo>
                <a:lnTo>
                  <a:pt x="50" y="166"/>
                </a:lnTo>
                <a:lnTo>
                  <a:pt x="42" y="142"/>
                </a:lnTo>
                <a:lnTo>
                  <a:pt x="42" y="142"/>
                </a:lnTo>
                <a:lnTo>
                  <a:pt x="43" y="142"/>
                </a:lnTo>
                <a:lnTo>
                  <a:pt x="43" y="142"/>
                </a:lnTo>
                <a:lnTo>
                  <a:pt x="54" y="136"/>
                </a:lnTo>
                <a:lnTo>
                  <a:pt x="66" y="132"/>
                </a:lnTo>
                <a:lnTo>
                  <a:pt x="80" y="128"/>
                </a:lnTo>
                <a:lnTo>
                  <a:pt x="92" y="126"/>
                </a:lnTo>
                <a:lnTo>
                  <a:pt x="92" y="126"/>
                </a:lnTo>
                <a:lnTo>
                  <a:pt x="94" y="125"/>
                </a:lnTo>
                <a:lnTo>
                  <a:pt x="95" y="124"/>
                </a:lnTo>
                <a:lnTo>
                  <a:pt x="96" y="120"/>
                </a:lnTo>
                <a:lnTo>
                  <a:pt x="96" y="118"/>
                </a:lnTo>
                <a:lnTo>
                  <a:pt x="95" y="117"/>
                </a:lnTo>
                <a:lnTo>
                  <a:pt x="94" y="116"/>
                </a:lnTo>
                <a:lnTo>
                  <a:pt x="92" y="116"/>
                </a:lnTo>
                <a:lnTo>
                  <a:pt x="92" y="116"/>
                </a:lnTo>
                <a:lnTo>
                  <a:pt x="77" y="119"/>
                </a:lnTo>
                <a:lnTo>
                  <a:pt x="64" y="124"/>
                </a:lnTo>
                <a:lnTo>
                  <a:pt x="51" y="128"/>
                </a:lnTo>
                <a:lnTo>
                  <a:pt x="39" y="134"/>
                </a:lnTo>
                <a:lnTo>
                  <a:pt x="39" y="134"/>
                </a:lnTo>
                <a:lnTo>
                  <a:pt x="32" y="114"/>
                </a:lnTo>
                <a:lnTo>
                  <a:pt x="32" y="114"/>
                </a:lnTo>
                <a:lnTo>
                  <a:pt x="78" y="96"/>
                </a:lnTo>
                <a:lnTo>
                  <a:pt x="78" y="96"/>
                </a:lnTo>
                <a:lnTo>
                  <a:pt x="80" y="95"/>
                </a:lnTo>
                <a:lnTo>
                  <a:pt x="81" y="94"/>
                </a:lnTo>
                <a:lnTo>
                  <a:pt x="81" y="90"/>
                </a:lnTo>
                <a:lnTo>
                  <a:pt x="78" y="88"/>
                </a:lnTo>
                <a:lnTo>
                  <a:pt x="77" y="88"/>
                </a:lnTo>
                <a:lnTo>
                  <a:pt x="75" y="88"/>
                </a:lnTo>
                <a:lnTo>
                  <a:pt x="75" y="88"/>
                </a:lnTo>
                <a:lnTo>
                  <a:pt x="29" y="106"/>
                </a:lnTo>
                <a:lnTo>
                  <a:pt x="29" y="106"/>
                </a:lnTo>
                <a:lnTo>
                  <a:pt x="22" y="85"/>
                </a:lnTo>
                <a:lnTo>
                  <a:pt x="22" y="8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520">
            <a:extLst>
              <a:ext uri="{FF2B5EF4-FFF2-40B4-BE49-F238E27FC236}">
                <a16:creationId xmlns:a16="http://schemas.microsoft.com/office/drawing/2014/main" xmlns="" id="{6CCA7DB0-AE94-48FC-BCE1-1B456F0FC8D1}"/>
              </a:ext>
            </a:extLst>
          </p:cNvPr>
          <p:cNvSpPr>
            <a:spLocks/>
          </p:cNvSpPr>
          <p:nvPr/>
        </p:nvSpPr>
        <p:spPr bwMode="auto">
          <a:xfrm>
            <a:off x="2972428" y="3853840"/>
            <a:ext cx="79375" cy="34925"/>
          </a:xfrm>
          <a:custGeom>
            <a:avLst/>
            <a:gdLst/>
            <a:ahLst/>
            <a:cxnLst>
              <a:cxn ang="0">
                <a:pos x="5" y="22"/>
              </a:cxn>
              <a:cxn ang="0">
                <a:pos x="5" y="22"/>
              </a:cxn>
              <a:cxn ang="0">
                <a:pos x="48" y="8"/>
              </a:cxn>
              <a:cxn ang="0">
                <a:pos x="48" y="8"/>
              </a:cxn>
              <a:cxn ang="0">
                <a:pos x="50" y="7"/>
              </a:cxn>
              <a:cxn ang="0">
                <a:pos x="50" y="6"/>
              </a:cxn>
              <a:cxn ang="0">
                <a:pos x="50" y="3"/>
              </a:cxn>
              <a:cxn ang="0">
                <a:pos x="48" y="0"/>
              </a:cxn>
              <a:cxn ang="0">
                <a:pos x="47" y="0"/>
              </a:cxn>
              <a:cxn ang="0">
                <a:pos x="45" y="0"/>
              </a:cxn>
              <a:cxn ang="0">
                <a:pos x="45" y="0"/>
              </a:cxn>
              <a:cxn ang="0">
                <a:pos x="2" y="14"/>
              </a:cxn>
              <a:cxn ang="0">
                <a:pos x="2" y="14"/>
              </a:cxn>
              <a:cxn ang="0">
                <a:pos x="1" y="15"/>
              </a:cxn>
              <a:cxn ang="0">
                <a:pos x="0" y="16"/>
              </a:cxn>
              <a:cxn ang="0">
                <a:pos x="0" y="19"/>
              </a:cxn>
              <a:cxn ang="0">
                <a:pos x="2" y="22"/>
              </a:cxn>
              <a:cxn ang="0">
                <a:pos x="3" y="22"/>
              </a:cxn>
              <a:cxn ang="0">
                <a:pos x="5" y="22"/>
              </a:cxn>
              <a:cxn ang="0">
                <a:pos x="5" y="22"/>
              </a:cxn>
            </a:cxnLst>
            <a:rect l="0" t="0" r="r" b="b"/>
            <a:pathLst>
              <a:path w="50" h="22">
                <a:moveTo>
                  <a:pt x="5" y="22"/>
                </a:moveTo>
                <a:lnTo>
                  <a:pt x="5" y="22"/>
                </a:lnTo>
                <a:lnTo>
                  <a:pt x="48" y="8"/>
                </a:lnTo>
                <a:lnTo>
                  <a:pt x="48" y="8"/>
                </a:lnTo>
                <a:lnTo>
                  <a:pt x="50" y="7"/>
                </a:lnTo>
                <a:lnTo>
                  <a:pt x="50" y="6"/>
                </a:lnTo>
                <a:lnTo>
                  <a:pt x="50" y="3"/>
                </a:lnTo>
                <a:lnTo>
                  <a:pt x="48" y="0"/>
                </a:lnTo>
                <a:lnTo>
                  <a:pt x="47" y="0"/>
                </a:lnTo>
                <a:lnTo>
                  <a:pt x="45" y="0"/>
                </a:lnTo>
                <a:lnTo>
                  <a:pt x="45" y="0"/>
                </a:lnTo>
                <a:lnTo>
                  <a:pt x="2" y="14"/>
                </a:lnTo>
                <a:lnTo>
                  <a:pt x="2" y="14"/>
                </a:lnTo>
                <a:lnTo>
                  <a:pt x="1" y="15"/>
                </a:lnTo>
                <a:lnTo>
                  <a:pt x="0" y="16"/>
                </a:lnTo>
                <a:lnTo>
                  <a:pt x="0" y="19"/>
                </a:lnTo>
                <a:lnTo>
                  <a:pt x="2" y="22"/>
                </a:lnTo>
                <a:lnTo>
                  <a:pt x="3" y="22"/>
                </a:lnTo>
                <a:lnTo>
                  <a:pt x="5" y="22"/>
                </a:lnTo>
                <a:lnTo>
                  <a:pt x="5" y="22"/>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521">
            <a:extLst>
              <a:ext uri="{FF2B5EF4-FFF2-40B4-BE49-F238E27FC236}">
                <a16:creationId xmlns:a16="http://schemas.microsoft.com/office/drawing/2014/main" xmlns="" id="{C1A86124-C3E9-4663-92F4-EC56C78A9E88}"/>
              </a:ext>
            </a:extLst>
          </p:cNvPr>
          <p:cNvSpPr>
            <a:spLocks noEditPoints="1"/>
          </p:cNvSpPr>
          <p:nvPr/>
        </p:nvSpPr>
        <p:spPr bwMode="auto">
          <a:xfrm>
            <a:off x="2833848" y="2015244"/>
            <a:ext cx="638175" cy="436563"/>
          </a:xfrm>
          <a:custGeom>
            <a:avLst/>
            <a:gdLst/>
            <a:ahLst/>
            <a:cxnLst>
              <a:cxn ang="0">
                <a:pos x="203" y="272"/>
              </a:cxn>
              <a:cxn ang="0">
                <a:pos x="397" y="275"/>
              </a:cxn>
              <a:cxn ang="0">
                <a:pos x="399" y="274"/>
              </a:cxn>
              <a:cxn ang="0">
                <a:pos x="400" y="271"/>
              </a:cxn>
              <a:cxn ang="0">
                <a:pos x="399" y="151"/>
              </a:cxn>
              <a:cxn ang="0">
                <a:pos x="401" y="75"/>
              </a:cxn>
              <a:cxn ang="0">
                <a:pos x="400" y="8"/>
              </a:cxn>
              <a:cxn ang="0">
                <a:pos x="397" y="3"/>
              </a:cxn>
              <a:cxn ang="0">
                <a:pos x="348" y="6"/>
              </a:cxn>
              <a:cxn ang="0">
                <a:pos x="249" y="4"/>
              </a:cxn>
              <a:cxn ang="0">
                <a:pos x="99" y="0"/>
              </a:cxn>
              <a:cxn ang="0">
                <a:pos x="17" y="2"/>
              </a:cxn>
              <a:cxn ang="0">
                <a:pos x="2" y="3"/>
              </a:cxn>
              <a:cxn ang="0">
                <a:pos x="0" y="13"/>
              </a:cxn>
              <a:cxn ang="0">
                <a:pos x="3" y="103"/>
              </a:cxn>
              <a:cxn ang="0">
                <a:pos x="13" y="259"/>
              </a:cxn>
              <a:cxn ang="0">
                <a:pos x="17" y="263"/>
              </a:cxn>
              <a:cxn ang="0">
                <a:pos x="20" y="264"/>
              </a:cxn>
              <a:cxn ang="0">
                <a:pos x="108" y="269"/>
              </a:cxn>
              <a:cxn ang="0">
                <a:pos x="36" y="256"/>
              </a:cxn>
              <a:cxn ang="0">
                <a:pos x="86" y="215"/>
              </a:cxn>
              <a:cxn ang="0">
                <a:pos x="146" y="162"/>
              </a:cxn>
              <a:cxn ang="0">
                <a:pos x="164" y="141"/>
              </a:cxn>
              <a:cxn ang="0">
                <a:pos x="203" y="174"/>
              </a:cxn>
              <a:cxn ang="0">
                <a:pos x="210" y="173"/>
              </a:cxn>
              <a:cxn ang="0">
                <a:pos x="214" y="171"/>
              </a:cxn>
              <a:cxn ang="0">
                <a:pos x="242" y="145"/>
              </a:cxn>
              <a:cxn ang="0">
                <a:pos x="292" y="163"/>
              </a:cxn>
              <a:cxn ang="0">
                <a:pos x="388" y="266"/>
              </a:cxn>
              <a:cxn ang="0">
                <a:pos x="209" y="264"/>
              </a:cxn>
              <a:cxn ang="0">
                <a:pos x="392" y="81"/>
              </a:cxn>
              <a:cxn ang="0">
                <a:pos x="390" y="203"/>
              </a:cxn>
              <a:cxn ang="0">
                <a:pos x="330" y="189"/>
              </a:cxn>
              <a:cxn ang="0">
                <a:pos x="263" y="126"/>
              </a:cxn>
              <a:cxn ang="0">
                <a:pos x="393" y="20"/>
              </a:cxn>
              <a:cxn ang="0">
                <a:pos x="392" y="81"/>
              </a:cxn>
              <a:cxn ang="0">
                <a:pos x="199" y="12"/>
              </a:cxn>
              <a:cxn ang="0">
                <a:pos x="305" y="14"/>
              </a:cxn>
              <a:cxn ang="0">
                <a:pos x="390" y="12"/>
              </a:cxn>
              <a:cxn ang="0">
                <a:pos x="238" y="137"/>
              </a:cxn>
              <a:cxn ang="0">
                <a:pos x="207" y="165"/>
              </a:cxn>
              <a:cxn ang="0">
                <a:pos x="179" y="143"/>
              </a:cxn>
              <a:cxn ang="0">
                <a:pos x="97" y="71"/>
              </a:cxn>
              <a:cxn ang="0">
                <a:pos x="58" y="9"/>
              </a:cxn>
              <a:cxn ang="0">
                <a:pos x="12" y="106"/>
              </a:cxn>
              <a:cxn ang="0">
                <a:pos x="8" y="29"/>
              </a:cxn>
              <a:cxn ang="0">
                <a:pos x="91" y="77"/>
              </a:cxn>
              <a:cxn ang="0">
                <a:pos x="158" y="135"/>
              </a:cxn>
              <a:cxn ang="0">
                <a:pos x="149" y="146"/>
              </a:cxn>
              <a:cxn ang="0">
                <a:pos x="82" y="206"/>
              </a:cxn>
              <a:cxn ang="0">
                <a:pos x="25" y="255"/>
              </a:cxn>
              <a:cxn ang="0">
                <a:pos x="18" y="218"/>
              </a:cxn>
            </a:cxnLst>
            <a:rect l="0" t="0" r="r" b="b"/>
            <a:pathLst>
              <a:path w="402" h="275">
                <a:moveTo>
                  <a:pt x="108" y="269"/>
                </a:moveTo>
                <a:lnTo>
                  <a:pt x="108" y="269"/>
                </a:lnTo>
                <a:lnTo>
                  <a:pt x="203" y="272"/>
                </a:lnTo>
                <a:lnTo>
                  <a:pt x="203" y="272"/>
                </a:lnTo>
                <a:lnTo>
                  <a:pt x="299" y="274"/>
                </a:lnTo>
                <a:lnTo>
                  <a:pt x="395" y="275"/>
                </a:lnTo>
                <a:lnTo>
                  <a:pt x="395" y="275"/>
                </a:lnTo>
                <a:lnTo>
                  <a:pt x="397" y="275"/>
                </a:lnTo>
                <a:lnTo>
                  <a:pt x="398" y="274"/>
                </a:lnTo>
                <a:lnTo>
                  <a:pt x="398" y="274"/>
                </a:lnTo>
                <a:lnTo>
                  <a:pt x="399" y="274"/>
                </a:lnTo>
                <a:lnTo>
                  <a:pt x="399" y="274"/>
                </a:lnTo>
                <a:lnTo>
                  <a:pt x="399" y="274"/>
                </a:lnTo>
                <a:lnTo>
                  <a:pt x="399" y="274"/>
                </a:lnTo>
                <a:lnTo>
                  <a:pt x="399" y="273"/>
                </a:lnTo>
                <a:lnTo>
                  <a:pt x="400" y="271"/>
                </a:lnTo>
                <a:lnTo>
                  <a:pt x="400" y="271"/>
                </a:lnTo>
                <a:lnTo>
                  <a:pt x="399" y="212"/>
                </a:lnTo>
                <a:lnTo>
                  <a:pt x="399" y="181"/>
                </a:lnTo>
                <a:lnTo>
                  <a:pt x="399" y="151"/>
                </a:lnTo>
                <a:lnTo>
                  <a:pt x="399" y="151"/>
                </a:lnTo>
                <a:lnTo>
                  <a:pt x="400" y="113"/>
                </a:lnTo>
                <a:lnTo>
                  <a:pt x="401" y="75"/>
                </a:lnTo>
                <a:lnTo>
                  <a:pt x="401" y="75"/>
                </a:lnTo>
                <a:lnTo>
                  <a:pt x="402" y="59"/>
                </a:lnTo>
                <a:lnTo>
                  <a:pt x="402" y="41"/>
                </a:lnTo>
                <a:lnTo>
                  <a:pt x="402" y="24"/>
                </a:lnTo>
                <a:lnTo>
                  <a:pt x="400" y="8"/>
                </a:lnTo>
                <a:lnTo>
                  <a:pt x="400" y="8"/>
                </a:lnTo>
                <a:lnTo>
                  <a:pt x="399" y="6"/>
                </a:lnTo>
                <a:lnTo>
                  <a:pt x="398" y="4"/>
                </a:lnTo>
                <a:lnTo>
                  <a:pt x="397" y="3"/>
                </a:lnTo>
                <a:lnTo>
                  <a:pt x="394" y="2"/>
                </a:lnTo>
                <a:lnTo>
                  <a:pt x="394" y="2"/>
                </a:lnTo>
                <a:lnTo>
                  <a:pt x="371" y="5"/>
                </a:lnTo>
                <a:lnTo>
                  <a:pt x="348" y="6"/>
                </a:lnTo>
                <a:lnTo>
                  <a:pt x="323" y="6"/>
                </a:lnTo>
                <a:lnTo>
                  <a:pt x="300" y="5"/>
                </a:lnTo>
                <a:lnTo>
                  <a:pt x="300" y="5"/>
                </a:lnTo>
                <a:lnTo>
                  <a:pt x="249" y="4"/>
                </a:lnTo>
                <a:lnTo>
                  <a:pt x="199" y="3"/>
                </a:lnTo>
                <a:lnTo>
                  <a:pt x="199" y="3"/>
                </a:lnTo>
                <a:lnTo>
                  <a:pt x="99" y="0"/>
                </a:lnTo>
                <a:lnTo>
                  <a:pt x="99" y="0"/>
                </a:lnTo>
                <a:lnTo>
                  <a:pt x="76" y="0"/>
                </a:lnTo>
                <a:lnTo>
                  <a:pt x="53" y="1"/>
                </a:lnTo>
                <a:lnTo>
                  <a:pt x="30" y="2"/>
                </a:lnTo>
                <a:lnTo>
                  <a:pt x="17" y="2"/>
                </a:lnTo>
                <a:lnTo>
                  <a:pt x="6" y="1"/>
                </a:lnTo>
                <a:lnTo>
                  <a:pt x="6" y="1"/>
                </a:lnTo>
                <a:lnTo>
                  <a:pt x="3" y="1"/>
                </a:lnTo>
                <a:lnTo>
                  <a:pt x="2" y="3"/>
                </a:lnTo>
                <a:lnTo>
                  <a:pt x="2" y="3"/>
                </a:lnTo>
                <a:lnTo>
                  <a:pt x="2" y="4"/>
                </a:lnTo>
                <a:lnTo>
                  <a:pt x="2" y="4"/>
                </a:lnTo>
                <a:lnTo>
                  <a:pt x="0" y="13"/>
                </a:lnTo>
                <a:lnTo>
                  <a:pt x="0" y="22"/>
                </a:lnTo>
                <a:lnTo>
                  <a:pt x="0" y="41"/>
                </a:lnTo>
                <a:lnTo>
                  <a:pt x="0" y="41"/>
                </a:lnTo>
                <a:lnTo>
                  <a:pt x="3" y="103"/>
                </a:lnTo>
                <a:lnTo>
                  <a:pt x="3" y="103"/>
                </a:lnTo>
                <a:lnTo>
                  <a:pt x="7" y="181"/>
                </a:lnTo>
                <a:lnTo>
                  <a:pt x="9" y="221"/>
                </a:lnTo>
                <a:lnTo>
                  <a:pt x="13" y="259"/>
                </a:lnTo>
                <a:lnTo>
                  <a:pt x="13" y="259"/>
                </a:lnTo>
                <a:lnTo>
                  <a:pt x="14" y="261"/>
                </a:lnTo>
                <a:lnTo>
                  <a:pt x="15" y="263"/>
                </a:lnTo>
                <a:lnTo>
                  <a:pt x="17" y="263"/>
                </a:lnTo>
                <a:lnTo>
                  <a:pt x="19" y="263"/>
                </a:lnTo>
                <a:lnTo>
                  <a:pt x="19" y="263"/>
                </a:lnTo>
                <a:lnTo>
                  <a:pt x="20" y="264"/>
                </a:lnTo>
                <a:lnTo>
                  <a:pt x="20" y="264"/>
                </a:lnTo>
                <a:lnTo>
                  <a:pt x="42" y="266"/>
                </a:lnTo>
                <a:lnTo>
                  <a:pt x="64" y="267"/>
                </a:lnTo>
                <a:lnTo>
                  <a:pt x="108" y="269"/>
                </a:lnTo>
                <a:lnTo>
                  <a:pt x="108" y="269"/>
                </a:lnTo>
                <a:close/>
                <a:moveTo>
                  <a:pt x="113" y="261"/>
                </a:moveTo>
                <a:lnTo>
                  <a:pt x="113" y="261"/>
                </a:lnTo>
                <a:lnTo>
                  <a:pt x="74" y="259"/>
                </a:lnTo>
                <a:lnTo>
                  <a:pt x="36" y="256"/>
                </a:lnTo>
                <a:lnTo>
                  <a:pt x="36" y="256"/>
                </a:lnTo>
                <a:lnTo>
                  <a:pt x="48" y="245"/>
                </a:lnTo>
                <a:lnTo>
                  <a:pt x="60" y="235"/>
                </a:lnTo>
                <a:lnTo>
                  <a:pt x="86" y="215"/>
                </a:lnTo>
                <a:lnTo>
                  <a:pt x="86" y="215"/>
                </a:lnTo>
                <a:lnTo>
                  <a:pt x="107" y="197"/>
                </a:lnTo>
                <a:lnTo>
                  <a:pt x="127" y="180"/>
                </a:lnTo>
                <a:lnTo>
                  <a:pt x="146" y="162"/>
                </a:lnTo>
                <a:lnTo>
                  <a:pt x="155" y="152"/>
                </a:lnTo>
                <a:lnTo>
                  <a:pt x="163" y="142"/>
                </a:lnTo>
                <a:lnTo>
                  <a:pt x="163" y="142"/>
                </a:lnTo>
                <a:lnTo>
                  <a:pt x="164" y="141"/>
                </a:lnTo>
                <a:lnTo>
                  <a:pt x="164" y="141"/>
                </a:lnTo>
                <a:lnTo>
                  <a:pt x="183" y="158"/>
                </a:lnTo>
                <a:lnTo>
                  <a:pt x="203" y="174"/>
                </a:lnTo>
                <a:lnTo>
                  <a:pt x="203" y="174"/>
                </a:lnTo>
                <a:lnTo>
                  <a:pt x="205" y="175"/>
                </a:lnTo>
                <a:lnTo>
                  <a:pt x="207" y="175"/>
                </a:lnTo>
                <a:lnTo>
                  <a:pt x="209" y="174"/>
                </a:lnTo>
                <a:lnTo>
                  <a:pt x="210" y="173"/>
                </a:lnTo>
                <a:lnTo>
                  <a:pt x="210" y="173"/>
                </a:lnTo>
                <a:lnTo>
                  <a:pt x="212" y="172"/>
                </a:lnTo>
                <a:lnTo>
                  <a:pt x="214" y="171"/>
                </a:lnTo>
                <a:lnTo>
                  <a:pt x="214" y="171"/>
                </a:lnTo>
                <a:lnTo>
                  <a:pt x="220" y="164"/>
                </a:lnTo>
                <a:lnTo>
                  <a:pt x="227" y="158"/>
                </a:lnTo>
                <a:lnTo>
                  <a:pt x="242" y="145"/>
                </a:lnTo>
                <a:lnTo>
                  <a:pt x="242" y="145"/>
                </a:lnTo>
                <a:lnTo>
                  <a:pt x="257" y="133"/>
                </a:lnTo>
                <a:lnTo>
                  <a:pt x="257" y="133"/>
                </a:lnTo>
                <a:lnTo>
                  <a:pt x="275" y="148"/>
                </a:lnTo>
                <a:lnTo>
                  <a:pt x="292" y="163"/>
                </a:lnTo>
                <a:lnTo>
                  <a:pt x="309" y="180"/>
                </a:lnTo>
                <a:lnTo>
                  <a:pt x="325" y="196"/>
                </a:lnTo>
                <a:lnTo>
                  <a:pt x="357" y="232"/>
                </a:lnTo>
                <a:lnTo>
                  <a:pt x="388" y="266"/>
                </a:lnTo>
                <a:lnTo>
                  <a:pt x="388" y="266"/>
                </a:lnTo>
                <a:lnTo>
                  <a:pt x="298" y="266"/>
                </a:lnTo>
                <a:lnTo>
                  <a:pt x="209" y="264"/>
                </a:lnTo>
                <a:lnTo>
                  <a:pt x="209" y="264"/>
                </a:lnTo>
                <a:lnTo>
                  <a:pt x="113" y="261"/>
                </a:lnTo>
                <a:lnTo>
                  <a:pt x="113" y="261"/>
                </a:lnTo>
                <a:close/>
                <a:moveTo>
                  <a:pt x="392" y="81"/>
                </a:moveTo>
                <a:lnTo>
                  <a:pt x="392" y="81"/>
                </a:lnTo>
                <a:lnTo>
                  <a:pt x="391" y="115"/>
                </a:lnTo>
                <a:lnTo>
                  <a:pt x="390" y="151"/>
                </a:lnTo>
                <a:lnTo>
                  <a:pt x="390" y="151"/>
                </a:lnTo>
                <a:lnTo>
                  <a:pt x="390" y="203"/>
                </a:lnTo>
                <a:lnTo>
                  <a:pt x="391" y="257"/>
                </a:lnTo>
                <a:lnTo>
                  <a:pt x="391" y="257"/>
                </a:lnTo>
                <a:lnTo>
                  <a:pt x="361" y="223"/>
                </a:lnTo>
                <a:lnTo>
                  <a:pt x="330" y="189"/>
                </a:lnTo>
                <a:lnTo>
                  <a:pt x="314" y="173"/>
                </a:lnTo>
                <a:lnTo>
                  <a:pt x="298" y="157"/>
                </a:lnTo>
                <a:lnTo>
                  <a:pt x="281" y="142"/>
                </a:lnTo>
                <a:lnTo>
                  <a:pt x="263" y="126"/>
                </a:lnTo>
                <a:lnTo>
                  <a:pt x="263" y="126"/>
                </a:lnTo>
                <a:lnTo>
                  <a:pt x="297" y="99"/>
                </a:lnTo>
                <a:lnTo>
                  <a:pt x="297" y="99"/>
                </a:lnTo>
                <a:lnTo>
                  <a:pt x="393" y="20"/>
                </a:lnTo>
                <a:lnTo>
                  <a:pt x="393" y="20"/>
                </a:lnTo>
                <a:lnTo>
                  <a:pt x="394" y="35"/>
                </a:lnTo>
                <a:lnTo>
                  <a:pt x="393" y="51"/>
                </a:lnTo>
                <a:lnTo>
                  <a:pt x="392" y="81"/>
                </a:lnTo>
                <a:lnTo>
                  <a:pt x="392" y="81"/>
                </a:lnTo>
                <a:close/>
                <a:moveTo>
                  <a:pt x="93" y="8"/>
                </a:moveTo>
                <a:lnTo>
                  <a:pt x="93" y="8"/>
                </a:lnTo>
                <a:lnTo>
                  <a:pt x="199" y="12"/>
                </a:lnTo>
                <a:lnTo>
                  <a:pt x="199" y="12"/>
                </a:lnTo>
                <a:lnTo>
                  <a:pt x="252" y="13"/>
                </a:lnTo>
                <a:lnTo>
                  <a:pt x="305" y="14"/>
                </a:lnTo>
                <a:lnTo>
                  <a:pt x="305" y="14"/>
                </a:lnTo>
                <a:lnTo>
                  <a:pt x="326" y="15"/>
                </a:lnTo>
                <a:lnTo>
                  <a:pt x="348" y="15"/>
                </a:lnTo>
                <a:lnTo>
                  <a:pt x="369" y="14"/>
                </a:lnTo>
                <a:lnTo>
                  <a:pt x="390" y="12"/>
                </a:lnTo>
                <a:lnTo>
                  <a:pt x="390" y="12"/>
                </a:lnTo>
                <a:lnTo>
                  <a:pt x="293" y="91"/>
                </a:lnTo>
                <a:lnTo>
                  <a:pt x="293" y="91"/>
                </a:lnTo>
                <a:lnTo>
                  <a:pt x="238" y="137"/>
                </a:lnTo>
                <a:lnTo>
                  <a:pt x="238" y="137"/>
                </a:lnTo>
                <a:lnTo>
                  <a:pt x="222" y="151"/>
                </a:lnTo>
                <a:lnTo>
                  <a:pt x="214" y="158"/>
                </a:lnTo>
                <a:lnTo>
                  <a:pt x="207" y="165"/>
                </a:lnTo>
                <a:lnTo>
                  <a:pt x="207" y="165"/>
                </a:lnTo>
                <a:lnTo>
                  <a:pt x="207" y="166"/>
                </a:lnTo>
                <a:lnTo>
                  <a:pt x="207" y="166"/>
                </a:lnTo>
                <a:lnTo>
                  <a:pt x="179" y="143"/>
                </a:lnTo>
                <a:lnTo>
                  <a:pt x="152" y="118"/>
                </a:lnTo>
                <a:lnTo>
                  <a:pt x="126" y="94"/>
                </a:lnTo>
                <a:lnTo>
                  <a:pt x="97" y="71"/>
                </a:lnTo>
                <a:lnTo>
                  <a:pt x="97" y="71"/>
                </a:lnTo>
                <a:lnTo>
                  <a:pt x="21" y="10"/>
                </a:lnTo>
                <a:lnTo>
                  <a:pt x="21" y="10"/>
                </a:lnTo>
                <a:lnTo>
                  <a:pt x="40" y="10"/>
                </a:lnTo>
                <a:lnTo>
                  <a:pt x="58" y="9"/>
                </a:lnTo>
                <a:lnTo>
                  <a:pt x="76" y="8"/>
                </a:lnTo>
                <a:lnTo>
                  <a:pt x="93" y="8"/>
                </a:lnTo>
                <a:lnTo>
                  <a:pt x="93" y="8"/>
                </a:lnTo>
                <a:close/>
                <a:moveTo>
                  <a:pt x="12" y="106"/>
                </a:moveTo>
                <a:lnTo>
                  <a:pt x="12" y="106"/>
                </a:lnTo>
                <a:lnTo>
                  <a:pt x="9" y="48"/>
                </a:lnTo>
                <a:lnTo>
                  <a:pt x="9" y="48"/>
                </a:lnTo>
                <a:lnTo>
                  <a:pt x="8" y="29"/>
                </a:lnTo>
                <a:lnTo>
                  <a:pt x="8" y="20"/>
                </a:lnTo>
                <a:lnTo>
                  <a:pt x="9" y="11"/>
                </a:lnTo>
                <a:lnTo>
                  <a:pt x="9" y="11"/>
                </a:lnTo>
                <a:lnTo>
                  <a:pt x="91" y="77"/>
                </a:lnTo>
                <a:lnTo>
                  <a:pt x="91" y="77"/>
                </a:lnTo>
                <a:lnTo>
                  <a:pt x="109" y="91"/>
                </a:lnTo>
                <a:lnTo>
                  <a:pt x="125" y="105"/>
                </a:lnTo>
                <a:lnTo>
                  <a:pt x="158" y="135"/>
                </a:lnTo>
                <a:lnTo>
                  <a:pt x="158" y="135"/>
                </a:lnTo>
                <a:lnTo>
                  <a:pt x="157" y="136"/>
                </a:lnTo>
                <a:lnTo>
                  <a:pt x="157" y="136"/>
                </a:lnTo>
                <a:lnTo>
                  <a:pt x="149" y="146"/>
                </a:lnTo>
                <a:lnTo>
                  <a:pt x="140" y="155"/>
                </a:lnTo>
                <a:lnTo>
                  <a:pt x="122" y="173"/>
                </a:lnTo>
                <a:lnTo>
                  <a:pt x="102" y="190"/>
                </a:lnTo>
                <a:lnTo>
                  <a:pt x="82" y="206"/>
                </a:lnTo>
                <a:lnTo>
                  <a:pt x="82" y="206"/>
                </a:lnTo>
                <a:lnTo>
                  <a:pt x="53" y="230"/>
                </a:lnTo>
                <a:lnTo>
                  <a:pt x="38" y="242"/>
                </a:lnTo>
                <a:lnTo>
                  <a:pt x="25" y="255"/>
                </a:lnTo>
                <a:lnTo>
                  <a:pt x="25" y="255"/>
                </a:lnTo>
                <a:lnTo>
                  <a:pt x="21" y="255"/>
                </a:lnTo>
                <a:lnTo>
                  <a:pt x="21" y="255"/>
                </a:lnTo>
                <a:lnTo>
                  <a:pt x="18" y="218"/>
                </a:lnTo>
                <a:lnTo>
                  <a:pt x="15" y="181"/>
                </a:lnTo>
                <a:lnTo>
                  <a:pt x="12" y="106"/>
                </a:lnTo>
                <a:lnTo>
                  <a:pt x="12" y="10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p>
        </p:txBody>
      </p:sp>
      <p:sp>
        <p:nvSpPr>
          <p:cNvPr id="24" name="Freeform 2531">
            <a:extLst>
              <a:ext uri="{FF2B5EF4-FFF2-40B4-BE49-F238E27FC236}">
                <a16:creationId xmlns:a16="http://schemas.microsoft.com/office/drawing/2014/main" xmlns="" id="{E710C9A2-51C7-487B-B353-2492E3EE2C1D}"/>
              </a:ext>
            </a:extLst>
          </p:cNvPr>
          <p:cNvSpPr>
            <a:spLocks noEditPoints="1"/>
          </p:cNvSpPr>
          <p:nvPr/>
        </p:nvSpPr>
        <p:spPr bwMode="auto">
          <a:xfrm>
            <a:off x="3039784" y="3209626"/>
            <a:ext cx="282575" cy="1025525"/>
          </a:xfrm>
          <a:custGeom>
            <a:avLst/>
            <a:gdLst/>
            <a:ahLst/>
            <a:cxnLst>
              <a:cxn ang="0">
                <a:pos x="95" y="523"/>
              </a:cxn>
              <a:cxn ang="0">
                <a:pos x="161" y="642"/>
              </a:cxn>
              <a:cxn ang="0">
                <a:pos x="129" y="373"/>
              </a:cxn>
              <a:cxn ang="0">
                <a:pos x="26" y="11"/>
              </a:cxn>
              <a:cxn ang="0">
                <a:pos x="114" y="100"/>
              </a:cxn>
              <a:cxn ang="0">
                <a:pos x="95" y="495"/>
              </a:cxn>
              <a:cxn ang="0">
                <a:pos x="99" y="510"/>
              </a:cxn>
              <a:cxn ang="0">
                <a:pos x="83" y="466"/>
              </a:cxn>
              <a:cxn ang="0">
                <a:pos x="100" y="425"/>
              </a:cxn>
              <a:cxn ang="0">
                <a:pos x="84" y="393"/>
              </a:cxn>
              <a:cxn ang="0">
                <a:pos x="63" y="402"/>
              </a:cxn>
              <a:cxn ang="0">
                <a:pos x="21" y="215"/>
              </a:cxn>
              <a:cxn ang="0">
                <a:pos x="10" y="121"/>
              </a:cxn>
              <a:cxn ang="0">
                <a:pos x="16" y="179"/>
              </a:cxn>
              <a:cxn ang="0">
                <a:pos x="28" y="154"/>
              </a:cxn>
              <a:cxn ang="0">
                <a:pos x="17" y="147"/>
              </a:cxn>
              <a:cxn ang="0">
                <a:pos x="19" y="199"/>
              </a:cxn>
              <a:cxn ang="0">
                <a:pos x="96" y="272"/>
              </a:cxn>
              <a:cxn ang="0">
                <a:pos x="33" y="279"/>
              </a:cxn>
              <a:cxn ang="0">
                <a:pos x="43" y="284"/>
              </a:cxn>
              <a:cxn ang="0">
                <a:pos x="92" y="257"/>
              </a:cxn>
              <a:cxn ang="0">
                <a:pos x="104" y="191"/>
              </a:cxn>
              <a:cxn ang="0">
                <a:pos x="95" y="238"/>
              </a:cxn>
              <a:cxn ang="0">
                <a:pos x="115" y="197"/>
              </a:cxn>
              <a:cxn ang="0">
                <a:pos x="92" y="261"/>
              </a:cxn>
              <a:cxn ang="0">
                <a:pos x="113" y="149"/>
              </a:cxn>
              <a:cxn ang="0">
                <a:pos x="92" y="185"/>
              </a:cxn>
              <a:cxn ang="0">
                <a:pos x="94" y="165"/>
              </a:cxn>
              <a:cxn ang="0">
                <a:pos x="24" y="233"/>
              </a:cxn>
              <a:cxn ang="0">
                <a:pos x="64" y="244"/>
              </a:cxn>
              <a:cxn ang="0">
                <a:pos x="98" y="298"/>
              </a:cxn>
              <a:cxn ang="0">
                <a:pos x="113" y="422"/>
              </a:cxn>
              <a:cxn ang="0">
                <a:pos x="75" y="409"/>
              </a:cxn>
              <a:cxn ang="0">
                <a:pos x="120" y="398"/>
              </a:cxn>
              <a:cxn ang="0">
                <a:pos x="117" y="351"/>
              </a:cxn>
              <a:cxn ang="0">
                <a:pos x="119" y="345"/>
              </a:cxn>
              <a:cxn ang="0">
                <a:pos x="77" y="331"/>
              </a:cxn>
              <a:cxn ang="0">
                <a:pos x="103" y="309"/>
              </a:cxn>
              <a:cxn ang="0">
                <a:pos x="48" y="340"/>
              </a:cxn>
              <a:cxn ang="0">
                <a:pos x="50" y="349"/>
              </a:cxn>
              <a:cxn ang="0">
                <a:pos x="100" y="344"/>
              </a:cxn>
              <a:cxn ang="0">
                <a:pos x="60" y="390"/>
              </a:cxn>
              <a:cxn ang="0">
                <a:pos x="124" y="458"/>
              </a:cxn>
              <a:cxn ang="0">
                <a:pos x="122" y="436"/>
              </a:cxn>
              <a:cxn ang="0">
                <a:pos x="111" y="256"/>
              </a:cxn>
              <a:cxn ang="0">
                <a:pos x="113" y="281"/>
              </a:cxn>
              <a:cxn ang="0">
                <a:pos x="49" y="186"/>
              </a:cxn>
              <a:cxn ang="0">
                <a:pos x="89" y="107"/>
              </a:cxn>
              <a:cxn ang="0">
                <a:pos x="62" y="118"/>
              </a:cxn>
              <a:cxn ang="0">
                <a:pos x="52" y="97"/>
              </a:cxn>
              <a:cxn ang="0">
                <a:pos x="57" y="81"/>
              </a:cxn>
              <a:cxn ang="0">
                <a:pos x="100" y="76"/>
              </a:cxn>
              <a:cxn ang="0">
                <a:pos x="21" y="87"/>
              </a:cxn>
              <a:cxn ang="0">
                <a:pos x="10" y="75"/>
              </a:cxn>
              <a:cxn ang="0">
                <a:pos x="16" y="45"/>
              </a:cxn>
              <a:cxn ang="0">
                <a:pos x="105" y="563"/>
              </a:cxn>
              <a:cxn ang="0">
                <a:pos x="117" y="510"/>
              </a:cxn>
              <a:cxn ang="0">
                <a:pos x="100" y="502"/>
              </a:cxn>
              <a:cxn ang="0">
                <a:pos x="96" y="37"/>
              </a:cxn>
              <a:cxn ang="0">
                <a:pos x="97" y="37"/>
              </a:cxn>
              <a:cxn ang="0">
                <a:pos x="78" y="23"/>
              </a:cxn>
              <a:cxn ang="0">
                <a:pos x="68" y="16"/>
              </a:cxn>
              <a:cxn ang="0">
                <a:pos x="18" y="40"/>
              </a:cxn>
            </a:cxnLst>
            <a:rect l="0" t="0" r="r" b="b"/>
            <a:pathLst>
              <a:path w="178" h="646">
                <a:moveTo>
                  <a:pt x="15" y="25"/>
                </a:moveTo>
                <a:lnTo>
                  <a:pt x="15" y="25"/>
                </a:lnTo>
                <a:lnTo>
                  <a:pt x="10" y="36"/>
                </a:lnTo>
                <a:lnTo>
                  <a:pt x="6" y="47"/>
                </a:lnTo>
                <a:lnTo>
                  <a:pt x="3" y="58"/>
                </a:lnTo>
                <a:lnTo>
                  <a:pt x="1" y="71"/>
                </a:lnTo>
                <a:lnTo>
                  <a:pt x="1" y="83"/>
                </a:lnTo>
                <a:lnTo>
                  <a:pt x="0" y="95"/>
                </a:lnTo>
                <a:lnTo>
                  <a:pt x="1" y="119"/>
                </a:lnTo>
                <a:lnTo>
                  <a:pt x="1" y="119"/>
                </a:lnTo>
                <a:lnTo>
                  <a:pt x="4" y="150"/>
                </a:lnTo>
                <a:lnTo>
                  <a:pt x="7" y="181"/>
                </a:lnTo>
                <a:lnTo>
                  <a:pt x="12" y="211"/>
                </a:lnTo>
                <a:lnTo>
                  <a:pt x="17" y="242"/>
                </a:lnTo>
                <a:lnTo>
                  <a:pt x="17" y="242"/>
                </a:lnTo>
                <a:lnTo>
                  <a:pt x="24" y="277"/>
                </a:lnTo>
                <a:lnTo>
                  <a:pt x="31" y="313"/>
                </a:lnTo>
                <a:lnTo>
                  <a:pt x="39" y="348"/>
                </a:lnTo>
                <a:lnTo>
                  <a:pt x="49" y="383"/>
                </a:lnTo>
                <a:lnTo>
                  <a:pt x="59" y="419"/>
                </a:lnTo>
                <a:lnTo>
                  <a:pt x="70" y="453"/>
                </a:lnTo>
                <a:lnTo>
                  <a:pt x="81" y="488"/>
                </a:lnTo>
                <a:lnTo>
                  <a:pt x="94" y="522"/>
                </a:lnTo>
                <a:lnTo>
                  <a:pt x="94" y="522"/>
                </a:lnTo>
                <a:lnTo>
                  <a:pt x="95" y="523"/>
                </a:lnTo>
                <a:lnTo>
                  <a:pt x="95" y="523"/>
                </a:lnTo>
                <a:lnTo>
                  <a:pt x="95" y="543"/>
                </a:lnTo>
                <a:lnTo>
                  <a:pt x="96" y="563"/>
                </a:lnTo>
                <a:lnTo>
                  <a:pt x="100" y="603"/>
                </a:lnTo>
                <a:lnTo>
                  <a:pt x="100" y="603"/>
                </a:lnTo>
                <a:lnTo>
                  <a:pt x="100" y="604"/>
                </a:lnTo>
                <a:lnTo>
                  <a:pt x="100" y="604"/>
                </a:lnTo>
                <a:lnTo>
                  <a:pt x="101" y="607"/>
                </a:lnTo>
                <a:lnTo>
                  <a:pt x="102" y="608"/>
                </a:lnTo>
                <a:lnTo>
                  <a:pt x="103" y="609"/>
                </a:lnTo>
                <a:lnTo>
                  <a:pt x="103" y="609"/>
                </a:lnTo>
                <a:lnTo>
                  <a:pt x="117" y="612"/>
                </a:lnTo>
                <a:lnTo>
                  <a:pt x="124" y="613"/>
                </a:lnTo>
                <a:lnTo>
                  <a:pt x="131" y="616"/>
                </a:lnTo>
                <a:lnTo>
                  <a:pt x="131" y="616"/>
                </a:lnTo>
                <a:lnTo>
                  <a:pt x="138" y="621"/>
                </a:lnTo>
                <a:lnTo>
                  <a:pt x="144" y="627"/>
                </a:lnTo>
                <a:lnTo>
                  <a:pt x="149" y="634"/>
                </a:lnTo>
                <a:lnTo>
                  <a:pt x="152" y="642"/>
                </a:lnTo>
                <a:lnTo>
                  <a:pt x="152" y="642"/>
                </a:lnTo>
                <a:lnTo>
                  <a:pt x="153" y="644"/>
                </a:lnTo>
                <a:lnTo>
                  <a:pt x="154" y="645"/>
                </a:lnTo>
                <a:lnTo>
                  <a:pt x="154" y="645"/>
                </a:lnTo>
                <a:lnTo>
                  <a:pt x="156" y="646"/>
                </a:lnTo>
                <a:lnTo>
                  <a:pt x="159" y="645"/>
                </a:lnTo>
                <a:lnTo>
                  <a:pt x="161" y="644"/>
                </a:lnTo>
                <a:lnTo>
                  <a:pt x="161" y="642"/>
                </a:lnTo>
                <a:lnTo>
                  <a:pt x="161" y="642"/>
                </a:lnTo>
                <a:lnTo>
                  <a:pt x="160" y="628"/>
                </a:lnTo>
                <a:lnTo>
                  <a:pt x="160" y="621"/>
                </a:lnTo>
                <a:lnTo>
                  <a:pt x="161" y="614"/>
                </a:lnTo>
                <a:lnTo>
                  <a:pt x="163" y="608"/>
                </a:lnTo>
                <a:lnTo>
                  <a:pt x="165" y="602"/>
                </a:lnTo>
                <a:lnTo>
                  <a:pt x="170" y="598"/>
                </a:lnTo>
                <a:lnTo>
                  <a:pt x="175" y="594"/>
                </a:lnTo>
                <a:lnTo>
                  <a:pt x="175" y="594"/>
                </a:lnTo>
                <a:lnTo>
                  <a:pt x="177" y="593"/>
                </a:lnTo>
                <a:lnTo>
                  <a:pt x="178" y="591"/>
                </a:lnTo>
                <a:lnTo>
                  <a:pt x="177" y="589"/>
                </a:lnTo>
                <a:lnTo>
                  <a:pt x="176" y="587"/>
                </a:lnTo>
                <a:lnTo>
                  <a:pt x="176" y="587"/>
                </a:lnTo>
                <a:lnTo>
                  <a:pt x="172" y="578"/>
                </a:lnTo>
                <a:lnTo>
                  <a:pt x="167" y="569"/>
                </a:lnTo>
                <a:lnTo>
                  <a:pt x="157" y="549"/>
                </a:lnTo>
                <a:lnTo>
                  <a:pt x="147" y="531"/>
                </a:lnTo>
                <a:lnTo>
                  <a:pt x="143" y="522"/>
                </a:lnTo>
                <a:lnTo>
                  <a:pt x="138" y="513"/>
                </a:lnTo>
                <a:lnTo>
                  <a:pt x="138" y="513"/>
                </a:lnTo>
                <a:lnTo>
                  <a:pt x="139" y="511"/>
                </a:lnTo>
                <a:lnTo>
                  <a:pt x="139" y="511"/>
                </a:lnTo>
                <a:lnTo>
                  <a:pt x="135" y="477"/>
                </a:lnTo>
                <a:lnTo>
                  <a:pt x="133" y="442"/>
                </a:lnTo>
                <a:lnTo>
                  <a:pt x="129" y="373"/>
                </a:lnTo>
                <a:lnTo>
                  <a:pt x="129" y="373"/>
                </a:lnTo>
                <a:lnTo>
                  <a:pt x="125" y="287"/>
                </a:lnTo>
                <a:lnTo>
                  <a:pt x="124" y="200"/>
                </a:lnTo>
                <a:lnTo>
                  <a:pt x="124" y="200"/>
                </a:lnTo>
                <a:lnTo>
                  <a:pt x="124" y="167"/>
                </a:lnTo>
                <a:lnTo>
                  <a:pt x="124" y="133"/>
                </a:lnTo>
                <a:lnTo>
                  <a:pt x="124" y="117"/>
                </a:lnTo>
                <a:lnTo>
                  <a:pt x="123" y="101"/>
                </a:lnTo>
                <a:lnTo>
                  <a:pt x="120" y="84"/>
                </a:lnTo>
                <a:lnTo>
                  <a:pt x="117" y="68"/>
                </a:lnTo>
                <a:lnTo>
                  <a:pt x="117" y="68"/>
                </a:lnTo>
                <a:lnTo>
                  <a:pt x="115" y="58"/>
                </a:lnTo>
                <a:lnTo>
                  <a:pt x="111" y="48"/>
                </a:lnTo>
                <a:lnTo>
                  <a:pt x="107" y="39"/>
                </a:lnTo>
                <a:lnTo>
                  <a:pt x="103" y="31"/>
                </a:lnTo>
                <a:lnTo>
                  <a:pt x="97" y="23"/>
                </a:lnTo>
                <a:lnTo>
                  <a:pt x="91" y="16"/>
                </a:lnTo>
                <a:lnTo>
                  <a:pt x="83" y="10"/>
                </a:lnTo>
                <a:lnTo>
                  <a:pt x="75" y="5"/>
                </a:lnTo>
                <a:lnTo>
                  <a:pt x="75" y="5"/>
                </a:lnTo>
                <a:lnTo>
                  <a:pt x="66" y="1"/>
                </a:lnTo>
                <a:lnTo>
                  <a:pt x="57" y="0"/>
                </a:lnTo>
                <a:lnTo>
                  <a:pt x="49" y="0"/>
                </a:lnTo>
                <a:lnTo>
                  <a:pt x="40" y="3"/>
                </a:lnTo>
                <a:lnTo>
                  <a:pt x="33" y="6"/>
                </a:lnTo>
                <a:lnTo>
                  <a:pt x="26" y="11"/>
                </a:lnTo>
                <a:lnTo>
                  <a:pt x="20" y="18"/>
                </a:lnTo>
                <a:lnTo>
                  <a:pt x="15" y="25"/>
                </a:lnTo>
                <a:lnTo>
                  <a:pt x="15" y="25"/>
                </a:lnTo>
                <a:close/>
                <a:moveTo>
                  <a:pt x="114" y="102"/>
                </a:moveTo>
                <a:lnTo>
                  <a:pt x="114" y="102"/>
                </a:lnTo>
                <a:lnTo>
                  <a:pt x="115" y="117"/>
                </a:lnTo>
                <a:lnTo>
                  <a:pt x="115" y="117"/>
                </a:lnTo>
                <a:lnTo>
                  <a:pt x="103" y="125"/>
                </a:lnTo>
                <a:lnTo>
                  <a:pt x="91" y="134"/>
                </a:lnTo>
                <a:lnTo>
                  <a:pt x="68" y="155"/>
                </a:lnTo>
                <a:lnTo>
                  <a:pt x="68" y="155"/>
                </a:lnTo>
                <a:lnTo>
                  <a:pt x="42" y="178"/>
                </a:lnTo>
                <a:lnTo>
                  <a:pt x="42" y="178"/>
                </a:lnTo>
                <a:lnTo>
                  <a:pt x="36" y="182"/>
                </a:lnTo>
                <a:lnTo>
                  <a:pt x="30" y="187"/>
                </a:lnTo>
                <a:lnTo>
                  <a:pt x="23" y="191"/>
                </a:lnTo>
                <a:lnTo>
                  <a:pt x="18" y="196"/>
                </a:lnTo>
                <a:lnTo>
                  <a:pt x="18" y="196"/>
                </a:lnTo>
                <a:lnTo>
                  <a:pt x="18" y="196"/>
                </a:lnTo>
                <a:lnTo>
                  <a:pt x="18" y="196"/>
                </a:lnTo>
                <a:lnTo>
                  <a:pt x="29" y="183"/>
                </a:lnTo>
                <a:lnTo>
                  <a:pt x="40" y="171"/>
                </a:lnTo>
                <a:lnTo>
                  <a:pt x="66" y="148"/>
                </a:lnTo>
                <a:lnTo>
                  <a:pt x="91" y="124"/>
                </a:lnTo>
                <a:lnTo>
                  <a:pt x="103" y="113"/>
                </a:lnTo>
                <a:lnTo>
                  <a:pt x="114" y="100"/>
                </a:lnTo>
                <a:lnTo>
                  <a:pt x="114" y="100"/>
                </a:lnTo>
                <a:lnTo>
                  <a:pt x="114" y="102"/>
                </a:lnTo>
                <a:lnTo>
                  <a:pt x="114" y="102"/>
                </a:lnTo>
                <a:close/>
                <a:moveTo>
                  <a:pt x="95" y="495"/>
                </a:moveTo>
                <a:lnTo>
                  <a:pt x="95" y="495"/>
                </a:lnTo>
                <a:lnTo>
                  <a:pt x="109" y="490"/>
                </a:lnTo>
                <a:lnTo>
                  <a:pt x="115" y="487"/>
                </a:lnTo>
                <a:lnTo>
                  <a:pt x="121" y="483"/>
                </a:lnTo>
                <a:lnTo>
                  <a:pt x="121" y="483"/>
                </a:lnTo>
                <a:lnTo>
                  <a:pt x="115" y="488"/>
                </a:lnTo>
                <a:lnTo>
                  <a:pt x="109" y="493"/>
                </a:lnTo>
                <a:lnTo>
                  <a:pt x="96" y="502"/>
                </a:lnTo>
                <a:lnTo>
                  <a:pt x="96" y="502"/>
                </a:lnTo>
                <a:lnTo>
                  <a:pt x="91" y="488"/>
                </a:lnTo>
                <a:lnTo>
                  <a:pt x="91" y="488"/>
                </a:lnTo>
                <a:lnTo>
                  <a:pt x="91" y="488"/>
                </a:lnTo>
                <a:lnTo>
                  <a:pt x="91" y="488"/>
                </a:lnTo>
                <a:lnTo>
                  <a:pt x="99" y="485"/>
                </a:lnTo>
                <a:lnTo>
                  <a:pt x="106" y="481"/>
                </a:lnTo>
                <a:lnTo>
                  <a:pt x="121" y="473"/>
                </a:lnTo>
                <a:lnTo>
                  <a:pt x="121" y="473"/>
                </a:lnTo>
                <a:lnTo>
                  <a:pt x="108" y="482"/>
                </a:lnTo>
                <a:lnTo>
                  <a:pt x="94" y="493"/>
                </a:lnTo>
                <a:lnTo>
                  <a:pt x="94" y="493"/>
                </a:lnTo>
                <a:lnTo>
                  <a:pt x="94" y="495"/>
                </a:lnTo>
                <a:lnTo>
                  <a:pt x="95" y="495"/>
                </a:lnTo>
                <a:lnTo>
                  <a:pt x="95" y="495"/>
                </a:lnTo>
                <a:close/>
                <a:moveTo>
                  <a:pt x="110" y="513"/>
                </a:moveTo>
                <a:lnTo>
                  <a:pt x="110" y="513"/>
                </a:lnTo>
                <a:lnTo>
                  <a:pt x="102" y="516"/>
                </a:lnTo>
                <a:lnTo>
                  <a:pt x="102" y="516"/>
                </a:lnTo>
                <a:lnTo>
                  <a:pt x="100" y="513"/>
                </a:lnTo>
                <a:lnTo>
                  <a:pt x="100" y="513"/>
                </a:lnTo>
                <a:lnTo>
                  <a:pt x="114" y="506"/>
                </a:lnTo>
                <a:lnTo>
                  <a:pt x="114" y="506"/>
                </a:lnTo>
                <a:lnTo>
                  <a:pt x="121" y="503"/>
                </a:lnTo>
                <a:lnTo>
                  <a:pt x="121" y="503"/>
                </a:lnTo>
                <a:lnTo>
                  <a:pt x="120" y="505"/>
                </a:lnTo>
                <a:lnTo>
                  <a:pt x="110" y="512"/>
                </a:lnTo>
                <a:lnTo>
                  <a:pt x="110" y="512"/>
                </a:lnTo>
                <a:lnTo>
                  <a:pt x="110" y="513"/>
                </a:lnTo>
                <a:lnTo>
                  <a:pt x="110" y="513"/>
                </a:lnTo>
                <a:close/>
                <a:moveTo>
                  <a:pt x="97" y="504"/>
                </a:moveTo>
                <a:lnTo>
                  <a:pt x="97" y="504"/>
                </a:lnTo>
                <a:lnTo>
                  <a:pt x="110" y="499"/>
                </a:lnTo>
                <a:lnTo>
                  <a:pt x="110" y="499"/>
                </a:lnTo>
                <a:lnTo>
                  <a:pt x="117" y="495"/>
                </a:lnTo>
                <a:lnTo>
                  <a:pt x="119" y="493"/>
                </a:lnTo>
                <a:lnTo>
                  <a:pt x="116" y="495"/>
                </a:lnTo>
                <a:lnTo>
                  <a:pt x="116" y="495"/>
                </a:lnTo>
                <a:lnTo>
                  <a:pt x="107" y="502"/>
                </a:lnTo>
                <a:lnTo>
                  <a:pt x="99" y="510"/>
                </a:lnTo>
                <a:lnTo>
                  <a:pt x="99" y="510"/>
                </a:lnTo>
                <a:lnTo>
                  <a:pt x="97" y="504"/>
                </a:lnTo>
                <a:lnTo>
                  <a:pt x="97" y="504"/>
                </a:lnTo>
                <a:close/>
                <a:moveTo>
                  <a:pt x="87" y="478"/>
                </a:moveTo>
                <a:lnTo>
                  <a:pt x="87" y="478"/>
                </a:lnTo>
                <a:lnTo>
                  <a:pt x="102" y="469"/>
                </a:lnTo>
                <a:lnTo>
                  <a:pt x="118" y="462"/>
                </a:lnTo>
                <a:lnTo>
                  <a:pt x="118" y="462"/>
                </a:lnTo>
                <a:lnTo>
                  <a:pt x="112" y="466"/>
                </a:lnTo>
                <a:lnTo>
                  <a:pt x="105" y="473"/>
                </a:lnTo>
                <a:lnTo>
                  <a:pt x="97" y="480"/>
                </a:lnTo>
                <a:lnTo>
                  <a:pt x="90" y="486"/>
                </a:lnTo>
                <a:lnTo>
                  <a:pt x="90" y="486"/>
                </a:lnTo>
                <a:lnTo>
                  <a:pt x="90" y="486"/>
                </a:lnTo>
                <a:lnTo>
                  <a:pt x="90" y="486"/>
                </a:lnTo>
                <a:lnTo>
                  <a:pt x="87" y="478"/>
                </a:lnTo>
                <a:lnTo>
                  <a:pt x="87" y="478"/>
                </a:lnTo>
                <a:close/>
                <a:moveTo>
                  <a:pt x="81" y="459"/>
                </a:moveTo>
                <a:lnTo>
                  <a:pt x="81" y="459"/>
                </a:lnTo>
                <a:lnTo>
                  <a:pt x="90" y="454"/>
                </a:lnTo>
                <a:lnTo>
                  <a:pt x="99" y="449"/>
                </a:lnTo>
                <a:lnTo>
                  <a:pt x="117" y="439"/>
                </a:lnTo>
                <a:lnTo>
                  <a:pt x="117" y="439"/>
                </a:lnTo>
                <a:lnTo>
                  <a:pt x="109" y="444"/>
                </a:lnTo>
                <a:lnTo>
                  <a:pt x="100" y="451"/>
                </a:lnTo>
                <a:lnTo>
                  <a:pt x="83" y="466"/>
                </a:lnTo>
                <a:lnTo>
                  <a:pt x="83" y="466"/>
                </a:lnTo>
                <a:lnTo>
                  <a:pt x="81" y="459"/>
                </a:lnTo>
                <a:lnTo>
                  <a:pt x="81" y="459"/>
                </a:lnTo>
                <a:close/>
                <a:moveTo>
                  <a:pt x="77" y="447"/>
                </a:moveTo>
                <a:lnTo>
                  <a:pt x="77" y="447"/>
                </a:lnTo>
                <a:lnTo>
                  <a:pt x="98" y="435"/>
                </a:lnTo>
                <a:lnTo>
                  <a:pt x="108" y="428"/>
                </a:lnTo>
                <a:lnTo>
                  <a:pt x="117" y="421"/>
                </a:lnTo>
                <a:lnTo>
                  <a:pt x="117" y="421"/>
                </a:lnTo>
                <a:lnTo>
                  <a:pt x="98" y="438"/>
                </a:lnTo>
                <a:lnTo>
                  <a:pt x="88" y="446"/>
                </a:lnTo>
                <a:lnTo>
                  <a:pt x="80" y="456"/>
                </a:lnTo>
                <a:lnTo>
                  <a:pt x="80" y="456"/>
                </a:lnTo>
                <a:lnTo>
                  <a:pt x="77" y="447"/>
                </a:lnTo>
                <a:lnTo>
                  <a:pt x="77" y="447"/>
                </a:lnTo>
                <a:close/>
                <a:moveTo>
                  <a:pt x="73" y="435"/>
                </a:moveTo>
                <a:lnTo>
                  <a:pt x="73" y="435"/>
                </a:lnTo>
                <a:lnTo>
                  <a:pt x="83" y="430"/>
                </a:lnTo>
                <a:lnTo>
                  <a:pt x="92" y="425"/>
                </a:lnTo>
                <a:lnTo>
                  <a:pt x="110" y="414"/>
                </a:lnTo>
                <a:lnTo>
                  <a:pt x="110" y="414"/>
                </a:lnTo>
                <a:lnTo>
                  <a:pt x="114" y="412"/>
                </a:lnTo>
                <a:lnTo>
                  <a:pt x="111" y="415"/>
                </a:lnTo>
                <a:lnTo>
                  <a:pt x="111" y="415"/>
                </a:lnTo>
                <a:lnTo>
                  <a:pt x="100" y="425"/>
                </a:lnTo>
                <a:lnTo>
                  <a:pt x="100" y="425"/>
                </a:lnTo>
                <a:lnTo>
                  <a:pt x="88" y="435"/>
                </a:lnTo>
                <a:lnTo>
                  <a:pt x="76" y="444"/>
                </a:lnTo>
                <a:lnTo>
                  <a:pt x="76" y="444"/>
                </a:lnTo>
                <a:lnTo>
                  <a:pt x="73" y="435"/>
                </a:lnTo>
                <a:lnTo>
                  <a:pt x="73" y="435"/>
                </a:lnTo>
                <a:close/>
                <a:moveTo>
                  <a:pt x="69" y="422"/>
                </a:moveTo>
                <a:lnTo>
                  <a:pt x="69" y="422"/>
                </a:lnTo>
                <a:lnTo>
                  <a:pt x="69" y="422"/>
                </a:lnTo>
                <a:lnTo>
                  <a:pt x="80" y="417"/>
                </a:lnTo>
                <a:lnTo>
                  <a:pt x="91" y="412"/>
                </a:lnTo>
                <a:lnTo>
                  <a:pt x="91" y="412"/>
                </a:lnTo>
                <a:lnTo>
                  <a:pt x="103" y="407"/>
                </a:lnTo>
                <a:lnTo>
                  <a:pt x="103" y="407"/>
                </a:lnTo>
                <a:lnTo>
                  <a:pt x="107" y="405"/>
                </a:lnTo>
                <a:lnTo>
                  <a:pt x="107" y="405"/>
                </a:lnTo>
                <a:lnTo>
                  <a:pt x="98" y="412"/>
                </a:lnTo>
                <a:lnTo>
                  <a:pt x="90" y="419"/>
                </a:lnTo>
                <a:lnTo>
                  <a:pt x="81" y="426"/>
                </a:lnTo>
                <a:lnTo>
                  <a:pt x="72" y="432"/>
                </a:lnTo>
                <a:lnTo>
                  <a:pt x="72" y="432"/>
                </a:lnTo>
                <a:lnTo>
                  <a:pt x="69" y="422"/>
                </a:lnTo>
                <a:lnTo>
                  <a:pt x="69" y="422"/>
                </a:lnTo>
                <a:close/>
                <a:moveTo>
                  <a:pt x="63" y="402"/>
                </a:moveTo>
                <a:lnTo>
                  <a:pt x="63" y="402"/>
                </a:lnTo>
                <a:lnTo>
                  <a:pt x="74" y="398"/>
                </a:lnTo>
                <a:lnTo>
                  <a:pt x="84" y="393"/>
                </a:lnTo>
                <a:lnTo>
                  <a:pt x="84" y="393"/>
                </a:lnTo>
                <a:lnTo>
                  <a:pt x="97" y="385"/>
                </a:lnTo>
                <a:lnTo>
                  <a:pt x="97" y="385"/>
                </a:lnTo>
                <a:lnTo>
                  <a:pt x="107" y="380"/>
                </a:lnTo>
                <a:lnTo>
                  <a:pt x="111" y="378"/>
                </a:lnTo>
                <a:lnTo>
                  <a:pt x="115" y="375"/>
                </a:lnTo>
                <a:lnTo>
                  <a:pt x="115" y="375"/>
                </a:lnTo>
                <a:lnTo>
                  <a:pt x="110" y="381"/>
                </a:lnTo>
                <a:lnTo>
                  <a:pt x="105" y="386"/>
                </a:lnTo>
                <a:lnTo>
                  <a:pt x="92" y="396"/>
                </a:lnTo>
                <a:lnTo>
                  <a:pt x="67" y="411"/>
                </a:lnTo>
                <a:lnTo>
                  <a:pt x="67" y="411"/>
                </a:lnTo>
                <a:lnTo>
                  <a:pt x="66" y="411"/>
                </a:lnTo>
                <a:lnTo>
                  <a:pt x="66" y="412"/>
                </a:lnTo>
                <a:lnTo>
                  <a:pt x="68" y="413"/>
                </a:lnTo>
                <a:lnTo>
                  <a:pt x="68" y="413"/>
                </a:lnTo>
                <a:lnTo>
                  <a:pt x="76" y="410"/>
                </a:lnTo>
                <a:lnTo>
                  <a:pt x="85" y="407"/>
                </a:lnTo>
                <a:lnTo>
                  <a:pt x="101" y="398"/>
                </a:lnTo>
                <a:lnTo>
                  <a:pt x="101" y="398"/>
                </a:lnTo>
                <a:lnTo>
                  <a:pt x="93" y="403"/>
                </a:lnTo>
                <a:lnTo>
                  <a:pt x="93" y="403"/>
                </a:lnTo>
                <a:lnTo>
                  <a:pt x="68" y="419"/>
                </a:lnTo>
                <a:lnTo>
                  <a:pt x="68" y="419"/>
                </a:lnTo>
                <a:lnTo>
                  <a:pt x="63" y="402"/>
                </a:lnTo>
                <a:lnTo>
                  <a:pt x="63" y="402"/>
                </a:lnTo>
                <a:close/>
                <a:moveTo>
                  <a:pt x="61" y="392"/>
                </a:moveTo>
                <a:lnTo>
                  <a:pt x="61" y="392"/>
                </a:lnTo>
                <a:lnTo>
                  <a:pt x="78" y="384"/>
                </a:lnTo>
                <a:lnTo>
                  <a:pt x="94" y="375"/>
                </a:lnTo>
                <a:lnTo>
                  <a:pt x="94" y="375"/>
                </a:lnTo>
                <a:lnTo>
                  <a:pt x="79" y="387"/>
                </a:lnTo>
                <a:lnTo>
                  <a:pt x="63" y="399"/>
                </a:lnTo>
                <a:lnTo>
                  <a:pt x="63" y="399"/>
                </a:lnTo>
                <a:lnTo>
                  <a:pt x="61" y="392"/>
                </a:lnTo>
                <a:lnTo>
                  <a:pt x="61" y="392"/>
                </a:lnTo>
                <a:close/>
                <a:moveTo>
                  <a:pt x="21" y="215"/>
                </a:moveTo>
                <a:lnTo>
                  <a:pt x="21" y="215"/>
                </a:lnTo>
                <a:lnTo>
                  <a:pt x="33" y="208"/>
                </a:lnTo>
                <a:lnTo>
                  <a:pt x="44" y="200"/>
                </a:lnTo>
                <a:lnTo>
                  <a:pt x="66" y="182"/>
                </a:lnTo>
                <a:lnTo>
                  <a:pt x="66" y="182"/>
                </a:lnTo>
                <a:lnTo>
                  <a:pt x="78" y="173"/>
                </a:lnTo>
                <a:lnTo>
                  <a:pt x="91" y="165"/>
                </a:lnTo>
                <a:lnTo>
                  <a:pt x="91" y="165"/>
                </a:lnTo>
                <a:lnTo>
                  <a:pt x="73" y="180"/>
                </a:lnTo>
                <a:lnTo>
                  <a:pt x="56" y="196"/>
                </a:lnTo>
                <a:lnTo>
                  <a:pt x="39" y="212"/>
                </a:lnTo>
                <a:lnTo>
                  <a:pt x="23" y="230"/>
                </a:lnTo>
                <a:lnTo>
                  <a:pt x="23" y="230"/>
                </a:lnTo>
                <a:lnTo>
                  <a:pt x="21" y="215"/>
                </a:lnTo>
                <a:lnTo>
                  <a:pt x="21" y="215"/>
                </a:lnTo>
                <a:close/>
                <a:moveTo>
                  <a:pt x="10" y="121"/>
                </a:moveTo>
                <a:lnTo>
                  <a:pt x="10" y="121"/>
                </a:lnTo>
                <a:lnTo>
                  <a:pt x="21" y="113"/>
                </a:lnTo>
                <a:lnTo>
                  <a:pt x="32" y="104"/>
                </a:lnTo>
                <a:lnTo>
                  <a:pt x="54" y="85"/>
                </a:lnTo>
                <a:lnTo>
                  <a:pt x="54" y="85"/>
                </a:lnTo>
                <a:lnTo>
                  <a:pt x="67" y="76"/>
                </a:lnTo>
                <a:lnTo>
                  <a:pt x="81" y="67"/>
                </a:lnTo>
                <a:lnTo>
                  <a:pt x="81" y="67"/>
                </a:lnTo>
                <a:lnTo>
                  <a:pt x="93" y="58"/>
                </a:lnTo>
                <a:lnTo>
                  <a:pt x="93" y="58"/>
                </a:lnTo>
                <a:lnTo>
                  <a:pt x="94" y="57"/>
                </a:lnTo>
                <a:lnTo>
                  <a:pt x="94" y="57"/>
                </a:lnTo>
                <a:lnTo>
                  <a:pt x="92" y="60"/>
                </a:lnTo>
                <a:lnTo>
                  <a:pt x="92" y="60"/>
                </a:lnTo>
                <a:lnTo>
                  <a:pt x="88" y="64"/>
                </a:lnTo>
                <a:lnTo>
                  <a:pt x="83" y="70"/>
                </a:lnTo>
                <a:lnTo>
                  <a:pt x="73" y="77"/>
                </a:lnTo>
                <a:lnTo>
                  <a:pt x="62" y="85"/>
                </a:lnTo>
                <a:lnTo>
                  <a:pt x="52" y="92"/>
                </a:lnTo>
                <a:lnTo>
                  <a:pt x="52" y="92"/>
                </a:lnTo>
                <a:lnTo>
                  <a:pt x="30" y="110"/>
                </a:lnTo>
                <a:lnTo>
                  <a:pt x="20" y="119"/>
                </a:lnTo>
                <a:lnTo>
                  <a:pt x="11" y="128"/>
                </a:lnTo>
                <a:lnTo>
                  <a:pt x="11" y="128"/>
                </a:lnTo>
                <a:lnTo>
                  <a:pt x="10" y="121"/>
                </a:lnTo>
                <a:lnTo>
                  <a:pt x="10" y="121"/>
                </a:lnTo>
                <a:close/>
                <a:moveTo>
                  <a:pt x="14" y="168"/>
                </a:moveTo>
                <a:lnTo>
                  <a:pt x="14" y="168"/>
                </a:lnTo>
                <a:lnTo>
                  <a:pt x="25" y="160"/>
                </a:lnTo>
                <a:lnTo>
                  <a:pt x="35" y="151"/>
                </a:lnTo>
                <a:lnTo>
                  <a:pt x="55" y="132"/>
                </a:lnTo>
                <a:lnTo>
                  <a:pt x="55" y="132"/>
                </a:lnTo>
                <a:lnTo>
                  <a:pt x="67" y="122"/>
                </a:lnTo>
                <a:lnTo>
                  <a:pt x="79" y="112"/>
                </a:lnTo>
                <a:lnTo>
                  <a:pt x="79" y="112"/>
                </a:lnTo>
                <a:lnTo>
                  <a:pt x="91" y="100"/>
                </a:lnTo>
                <a:lnTo>
                  <a:pt x="98" y="94"/>
                </a:lnTo>
                <a:lnTo>
                  <a:pt x="104" y="89"/>
                </a:lnTo>
                <a:lnTo>
                  <a:pt x="104" y="89"/>
                </a:lnTo>
                <a:lnTo>
                  <a:pt x="107" y="87"/>
                </a:lnTo>
                <a:lnTo>
                  <a:pt x="103" y="91"/>
                </a:lnTo>
                <a:lnTo>
                  <a:pt x="103" y="91"/>
                </a:lnTo>
                <a:lnTo>
                  <a:pt x="97" y="97"/>
                </a:lnTo>
                <a:lnTo>
                  <a:pt x="89" y="104"/>
                </a:lnTo>
                <a:lnTo>
                  <a:pt x="89" y="104"/>
                </a:lnTo>
                <a:lnTo>
                  <a:pt x="63" y="126"/>
                </a:lnTo>
                <a:lnTo>
                  <a:pt x="63" y="126"/>
                </a:lnTo>
                <a:lnTo>
                  <a:pt x="51" y="138"/>
                </a:lnTo>
                <a:lnTo>
                  <a:pt x="38" y="152"/>
                </a:lnTo>
                <a:lnTo>
                  <a:pt x="16" y="179"/>
                </a:lnTo>
                <a:lnTo>
                  <a:pt x="16" y="179"/>
                </a:lnTo>
                <a:lnTo>
                  <a:pt x="14" y="168"/>
                </a:lnTo>
                <a:lnTo>
                  <a:pt x="14" y="168"/>
                </a:lnTo>
                <a:close/>
                <a:moveTo>
                  <a:pt x="14" y="165"/>
                </a:moveTo>
                <a:lnTo>
                  <a:pt x="14" y="165"/>
                </a:lnTo>
                <a:lnTo>
                  <a:pt x="13" y="155"/>
                </a:lnTo>
                <a:lnTo>
                  <a:pt x="13" y="155"/>
                </a:lnTo>
                <a:lnTo>
                  <a:pt x="25" y="142"/>
                </a:lnTo>
                <a:lnTo>
                  <a:pt x="38" y="131"/>
                </a:lnTo>
                <a:lnTo>
                  <a:pt x="66" y="110"/>
                </a:lnTo>
                <a:lnTo>
                  <a:pt x="66" y="110"/>
                </a:lnTo>
                <a:lnTo>
                  <a:pt x="76" y="101"/>
                </a:lnTo>
                <a:lnTo>
                  <a:pt x="87" y="91"/>
                </a:lnTo>
                <a:lnTo>
                  <a:pt x="87" y="91"/>
                </a:lnTo>
                <a:lnTo>
                  <a:pt x="95" y="83"/>
                </a:lnTo>
                <a:lnTo>
                  <a:pt x="95" y="83"/>
                </a:lnTo>
                <a:lnTo>
                  <a:pt x="103" y="76"/>
                </a:lnTo>
                <a:lnTo>
                  <a:pt x="106" y="74"/>
                </a:lnTo>
                <a:lnTo>
                  <a:pt x="103" y="77"/>
                </a:lnTo>
                <a:lnTo>
                  <a:pt x="103" y="77"/>
                </a:lnTo>
                <a:lnTo>
                  <a:pt x="78" y="100"/>
                </a:lnTo>
                <a:lnTo>
                  <a:pt x="54" y="123"/>
                </a:lnTo>
                <a:lnTo>
                  <a:pt x="54" y="123"/>
                </a:lnTo>
                <a:lnTo>
                  <a:pt x="43" y="136"/>
                </a:lnTo>
                <a:lnTo>
                  <a:pt x="32" y="150"/>
                </a:lnTo>
                <a:lnTo>
                  <a:pt x="32" y="150"/>
                </a:lnTo>
                <a:lnTo>
                  <a:pt x="28" y="154"/>
                </a:lnTo>
                <a:lnTo>
                  <a:pt x="23" y="157"/>
                </a:lnTo>
                <a:lnTo>
                  <a:pt x="14" y="165"/>
                </a:lnTo>
                <a:lnTo>
                  <a:pt x="14" y="165"/>
                </a:lnTo>
                <a:close/>
                <a:moveTo>
                  <a:pt x="17" y="147"/>
                </a:moveTo>
                <a:lnTo>
                  <a:pt x="17" y="147"/>
                </a:lnTo>
                <a:lnTo>
                  <a:pt x="15" y="148"/>
                </a:lnTo>
                <a:lnTo>
                  <a:pt x="14" y="150"/>
                </a:lnTo>
                <a:lnTo>
                  <a:pt x="14" y="150"/>
                </a:lnTo>
                <a:lnTo>
                  <a:pt x="13" y="152"/>
                </a:lnTo>
                <a:lnTo>
                  <a:pt x="13" y="152"/>
                </a:lnTo>
                <a:lnTo>
                  <a:pt x="11" y="132"/>
                </a:lnTo>
                <a:lnTo>
                  <a:pt x="11" y="132"/>
                </a:lnTo>
                <a:lnTo>
                  <a:pt x="22" y="124"/>
                </a:lnTo>
                <a:lnTo>
                  <a:pt x="32" y="116"/>
                </a:lnTo>
                <a:lnTo>
                  <a:pt x="53" y="100"/>
                </a:lnTo>
                <a:lnTo>
                  <a:pt x="73" y="83"/>
                </a:lnTo>
                <a:lnTo>
                  <a:pt x="83" y="75"/>
                </a:lnTo>
                <a:lnTo>
                  <a:pt x="94" y="68"/>
                </a:lnTo>
                <a:lnTo>
                  <a:pt x="94" y="68"/>
                </a:lnTo>
                <a:lnTo>
                  <a:pt x="90" y="72"/>
                </a:lnTo>
                <a:lnTo>
                  <a:pt x="85" y="77"/>
                </a:lnTo>
                <a:lnTo>
                  <a:pt x="77" y="88"/>
                </a:lnTo>
                <a:lnTo>
                  <a:pt x="77" y="88"/>
                </a:lnTo>
                <a:lnTo>
                  <a:pt x="55" y="110"/>
                </a:lnTo>
                <a:lnTo>
                  <a:pt x="55" y="110"/>
                </a:lnTo>
                <a:lnTo>
                  <a:pt x="17" y="147"/>
                </a:lnTo>
                <a:lnTo>
                  <a:pt x="17" y="147"/>
                </a:lnTo>
                <a:close/>
                <a:moveTo>
                  <a:pt x="16" y="182"/>
                </a:moveTo>
                <a:lnTo>
                  <a:pt x="16" y="182"/>
                </a:lnTo>
                <a:lnTo>
                  <a:pt x="29" y="173"/>
                </a:lnTo>
                <a:lnTo>
                  <a:pt x="40" y="163"/>
                </a:lnTo>
                <a:lnTo>
                  <a:pt x="64" y="141"/>
                </a:lnTo>
                <a:lnTo>
                  <a:pt x="64" y="141"/>
                </a:lnTo>
                <a:lnTo>
                  <a:pt x="91" y="118"/>
                </a:lnTo>
                <a:lnTo>
                  <a:pt x="91" y="118"/>
                </a:lnTo>
                <a:lnTo>
                  <a:pt x="106" y="105"/>
                </a:lnTo>
                <a:lnTo>
                  <a:pt x="106" y="105"/>
                </a:lnTo>
                <a:lnTo>
                  <a:pt x="110" y="102"/>
                </a:lnTo>
                <a:lnTo>
                  <a:pt x="110" y="103"/>
                </a:lnTo>
                <a:lnTo>
                  <a:pt x="104" y="108"/>
                </a:lnTo>
                <a:lnTo>
                  <a:pt x="104" y="108"/>
                </a:lnTo>
                <a:lnTo>
                  <a:pt x="94" y="119"/>
                </a:lnTo>
                <a:lnTo>
                  <a:pt x="83" y="130"/>
                </a:lnTo>
                <a:lnTo>
                  <a:pt x="61" y="151"/>
                </a:lnTo>
                <a:lnTo>
                  <a:pt x="38" y="171"/>
                </a:lnTo>
                <a:lnTo>
                  <a:pt x="28" y="182"/>
                </a:lnTo>
                <a:lnTo>
                  <a:pt x="18" y="193"/>
                </a:lnTo>
                <a:lnTo>
                  <a:pt x="18" y="193"/>
                </a:lnTo>
                <a:lnTo>
                  <a:pt x="16" y="182"/>
                </a:lnTo>
                <a:lnTo>
                  <a:pt x="16" y="182"/>
                </a:lnTo>
                <a:close/>
                <a:moveTo>
                  <a:pt x="19" y="199"/>
                </a:moveTo>
                <a:lnTo>
                  <a:pt x="19" y="199"/>
                </a:lnTo>
                <a:lnTo>
                  <a:pt x="30" y="190"/>
                </a:lnTo>
                <a:lnTo>
                  <a:pt x="41" y="182"/>
                </a:lnTo>
                <a:lnTo>
                  <a:pt x="62" y="163"/>
                </a:lnTo>
                <a:lnTo>
                  <a:pt x="62" y="163"/>
                </a:lnTo>
                <a:lnTo>
                  <a:pt x="87" y="140"/>
                </a:lnTo>
                <a:lnTo>
                  <a:pt x="87" y="140"/>
                </a:lnTo>
                <a:lnTo>
                  <a:pt x="102" y="128"/>
                </a:lnTo>
                <a:lnTo>
                  <a:pt x="102" y="128"/>
                </a:lnTo>
                <a:lnTo>
                  <a:pt x="83" y="149"/>
                </a:lnTo>
                <a:lnTo>
                  <a:pt x="74" y="158"/>
                </a:lnTo>
                <a:lnTo>
                  <a:pt x="64" y="167"/>
                </a:lnTo>
                <a:lnTo>
                  <a:pt x="64" y="167"/>
                </a:lnTo>
                <a:lnTo>
                  <a:pt x="57" y="173"/>
                </a:lnTo>
                <a:lnTo>
                  <a:pt x="51" y="179"/>
                </a:lnTo>
                <a:lnTo>
                  <a:pt x="39" y="192"/>
                </a:lnTo>
                <a:lnTo>
                  <a:pt x="39" y="192"/>
                </a:lnTo>
                <a:lnTo>
                  <a:pt x="30" y="202"/>
                </a:lnTo>
                <a:lnTo>
                  <a:pt x="21" y="211"/>
                </a:lnTo>
                <a:lnTo>
                  <a:pt x="21" y="211"/>
                </a:lnTo>
                <a:lnTo>
                  <a:pt x="19" y="199"/>
                </a:lnTo>
                <a:lnTo>
                  <a:pt x="19" y="199"/>
                </a:lnTo>
                <a:close/>
                <a:moveTo>
                  <a:pt x="113" y="264"/>
                </a:moveTo>
                <a:lnTo>
                  <a:pt x="113" y="264"/>
                </a:lnTo>
                <a:lnTo>
                  <a:pt x="104" y="268"/>
                </a:lnTo>
                <a:lnTo>
                  <a:pt x="99" y="270"/>
                </a:lnTo>
                <a:lnTo>
                  <a:pt x="96" y="272"/>
                </a:lnTo>
                <a:lnTo>
                  <a:pt x="96" y="272"/>
                </a:lnTo>
                <a:lnTo>
                  <a:pt x="115" y="254"/>
                </a:lnTo>
                <a:lnTo>
                  <a:pt x="115" y="254"/>
                </a:lnTo>
                <a:lnTo>
                  <a:pt x="116" y="273"/>
                </a:lnTo>
                <a:lnTo>
                  <a:pt x="116" y="273"/>
                </a:lnTo>
                <a:lnTo>
                  <a:pt x="115" y="272"/>
                </a:lnTo>
                <a:lnTo>
                  <a:pt x="115" y="272"/>
                </a:lnTo>
                <a:lnTo>
                  <a:pt x="111" y="273"/>
                </a:lnTo>
                <a:lnTo>
                  <a:pt x="107" y="275"/>
                </a:lnTo>
                <a:lnTo>
                  <a:pt x="107" y="275"/>
                </a:lnTo>
                <a:lnTo>
                  <a:pt x="109" y="273"/>
                </a:lnTo>
                <a:lnTo>
                  <a:pt x="111" y="271"/>
                </a:lnTo>
                <a:lnTo>
                  <a:pt x="115" y="265"/>
                </a:lnTo>
                <a:lnTo>
                  <a:pt x="115" y="265"/>
                </a:lnTo>
                <a:lnTo>
                  <a:pt x="115" y="264"/>
                </a:lnTo>
                <a:lnTo>
                  <a:pt x="113" y="264"/>
                </a:lnTo>
                <a:lnTo>
                  <a:pt x="113" y="264"/>
                </a:lnTo>
                <a:close/>
                <a:moveTo>
                  <a:pt x="75" y="279"/>
                </a:moveTo>
                <a:lnTo>
                  <a:pt x="75" y="279"/>
                </a:lnTo>
                <a:lnTo>
                  <a:pt x="65" y="280"/>
                </a:lnTo>
                <a:lnTo>
                  <a:pt x="55" y="283"/>
                </a:lnTo>
                <a:lnTo>
                  <a:pt x="44" y="286"/>
                </a:lnTo>
                <a:lnTo>
                  <a:pt x="36" y="291"/>
                </a:lnTo>
                <a:lnTo>
                  <a:pt x="36" y="291"/>
                </a:lnTo>
                <a:lnTo>
                  <a:pt x="33" y="279"/>
                </a:lnTo>
                <a:lnTo>
                  <a:pt x="33" y="279"/>
                </a:lnTo>
                <a:lnTo>
                  <a:pt x="34" y="278"/>
                </a:lnTo>
                <a:lnTo>
                  <a:pt x="34" y="278"/>
                </a:lnTo>
                <a:lnTo>
                  <a:pt x="53" y="263"/>
                </a:lnTo>
                <a:lnTo>
                  <a:pt x="72" y="246"/>
                </a:lnTo>
                <a:lnTo>
                  <a:pt x="72" y="246"/>
                </a:lnTo>
                <a:lnTo>
                  <a:pt x="91" y="230"/>
                </a:lnTo>
                <a:lnTo>
                  <a:pt x="109" y="214"/>
                </a:lnTo>
                <a:lnTo>
                  <a:pt x="109" y="214"/>
                </a:lnTo>
                <a:lnTo>
                  <a:pt x="101" y="222"/>
                </a:lnTo>
                <a:lnTo>
                  <a:pt x="93" y="232"/>
                </a:lnTo>
                <a:lnTo>
                  <a:pt x="84" y="241"/>
                </a:lnTo>
                <a:lnTo>
                  <a:pt x="76" y="249"/>
                </a:lnTo>
                <a:lnTo>
                  <a:pt x="76" y="249"/>
                </a:lnTo>
                <a:lnTo>
                  <a:pt x="56" y="267"/>
                </a:lnTo>
                <a:lnTo>
                  <a:pt x="45" y="277"/>
                </a:lnTo>
                <a:lnTo>
                  <a:pt x="36" y="287"/>
                </a:lnTo>
                <a:lnTo>
                  <a:pt x="36" y="287"/>
                </a:lnTo>
                <a:lnTo>
                  <a:pt x="36" y="288"/>
                </a:lnTo>
                <a:lnTo>
                  <a:pt x="37" y="289"/>
                </a:lnTo>
                <a:lnTo>
                  <a:pt x="37" y="289"/>
                </a:lnTo>
                <a:lnTo>
                  <a:pt x="38" y="289"/>
                </a:lnTo>
                <a:lnTo>
                  <a:pt x="38" y="289"/>
                </a:lnTo>
                <a:lnTo>
                  <a:pt x="42" y="285"/>
                </a:lnTo>
                <a:lnTo>
                  <a:pt x="42" y="285"/>
                </a:lnTo>
                <a:lnTo>
                  <a:pt x="43" y="284"/>
                </a:lnTo>
                <a:lnTo>
                  <a:pt x="43" y="284"/>
                </a:lnTo>
                <a:lnTo>
                  <a:pt x="59" y="271"/>
                </a:lnTo>
                <a:lnTo>
                  <a:pt x="75" y="258"/>
                </a:lnTo>
                <a:lnTo>
                  <a:pt x="75" y="258"/>
                </a:lnTo>
                <a:lnTo>
                  <a:pt x="83" y="251"/>
                </a:lnTo>
                <a:lnTo>
                  <a:pt x="91" y="244"/>
                </a:lnTo>
                <a:lnTo>
                  <a:pt x="99" y="237"/>
                </a:lnTo>
                <a:lnTo>
                  <a:pt x="107" y="230"/>
                </a:lnTo>
                <a:lnTo>
                  <a:pt x="107" y="230"/>
                </a:lnTo>
                <a:lnTo>
                  <a:pt x="110" y="228"/>
                </a:lnTo>
                <a:lnTo>
                  <a:pt x="108" y="230"/>
                </a:lnTo>
                <a:lnTo>
                  <a:pt x="102" y="237"/>
                </a:lnTo>
                <a:lnTo>
                  <a:pt x="102" y="237"/>
                </a:lnTo>
                <a:lnTo>
                  <a:pt x="84" y="257"/>
                </a:lnTo>
                <a:lnTo>
                  <a:pt x="84" y="257"/>
                </a:lnTo>
                <a:lnTo>
                  <a:pt x="77" y="262"/>
                </a:lnTo>
                <a:lnTo>
                  <a:pt x="69" y="268"/>
                </a:lnTo>
                <a:lnTo>
                  <a:pt x="62" y="273"/>
                </a:lnTo>
                <a:lnTo>
                  <a:pt x="59" y="276"/>
                </a:lnTo>
                <a:lnTo>
                  <a:pt x="56" y="280"/>
                </a:lnTo>
                <a:lnTo>
                  <a:pt x="56" y="280"/>
                </a:lnTo>
                <a:lnTo>
                  <a:pt x="56" y="281"/>
                </a:lnTo>
                <a:lnTo>
                  <a:pt x="58" y="282"/>
                </a:lnTo>
                <a:lnTo>
                  <a:pt x="58" y="282"/>
                </a:lnTo>
                <a:lnTo>
                  <a:pt x="75" y="269"/>
                </a:lnTo>
                <a:lnTo>
                  <a:pt x="92" y="257"/>
                </a:lnTo>
                <a:lnTo>
                  <a:pt x="92" y="257"/>
                </a:lnTo>
                <a:lnTo>
                  <a:pt x="83" y="268"/>
                </a:lnTo>
                <a:lnTo>
                  <a:pt x="75" y="279"/>
                </a:lnTo>
                <a:lnTo>
                  <a:pt x="75" y="279"/>
                </a:lnTo>
                <a:lnTo>
                  <a:pt x="75" y="279"/>
                </a:lnTo>
                <a:lnTo>
                  <a:pt x="75" y="279"/>
                </a:lnTo>
                <a:close/>
                <a:moveTo>
                  <a:pt x="115" y="182"/>
                </a:moveTo>
                <a:lnTo>
                  <a:pt x="115" y="182"/>
                </a:lnTo>
                <a:lnTo>
                  <a:pt x="115" y="181"/>
                </a:lnTo>
                <a:lnTo>
                  <a:pt x="115" y="181"/>
                </a:lnTo>
                <a:lnTo>
                  <a:pt x="115" y="196"/>
                </a:lnTo>
                <a:lnTo>
                  <a:pt x="115" y="196"/>
                </a:lnTo>
                <a:lnTo>
                  <a:pt x="114" y="196"/>
                </a:lnTo>
                <a:lnTo>
                  <a:pt x="113" y="196"/>
                </a:lnTo>
                <a:lnTo>
                  <a:pt x="113" y="196"/>
                </a:lnTo>
                <a:lnTo>
                  <a:pt x="74" y="226"/>
                </a:lnTo>
                <a:lnTo>
                  <a:pt x="74" y="226"/>
                </a:lnTo>
                <a:lnTo>
                  <a:pt x="53" y="244"/>
                </a:lnTo>
                <a:lnTo>
                  <a:pt x="53" y="244"/>
                </a:lnTo>
                <a:lnTo>
                  <a:pt x="43" y="250"/>
                </a:lnTo>
                <a:lnTo>
                  <a:pt x="43" y="250"/>
                </a:lnTo>
                <a:lnTo>
                  <a:pt x="60" y="236"/>
                </a:lnTo>
                <a:lnTo>
                  <a:pt x="76" y="220"/>
                </a:lnTo>
                <a:lnTo>
                  <a:pt x="76" y="220"/>
                </a:lnTo>
                <a:lnTo>
                  <a:pt x="86" y="211"/>
                </a:lnTo>
                <a:lnTo>
                  <a:pt x="95" y="201"/>
                </a:lnTo>
                <a:lnTo>
                  <a:pt x="104" y="191"/>
                </a:lnTo>
                <a:lnTo>
                  <a:pt x="115" y="182"/>
                </a:lnTo>
                <a:lnTo>
                  <a:pt x="115" y="182"/>
                </a:lnTo>
                <a:close/>
                <a:moveTo>
                  <a:pt x="102" y="247"/>
                </a:moveTo>
                <a:lnTo>
                  <a:pt x="102" y="247"/>
                </a:lnTo>
                <a:lnTo>
                  <a:pt x="95" y="253"/>
                </a:lnTo>
                <a:lnTo>
                  <a:pt x="95" y="253"/>
                </a:lnTo>
                <a:lnTo>
                  <a:pt x="69" y="270"/>
                </a:lnTo>
                <a:lnTo>
                  <a:pt x="69" y="270"/>
                </a:lnTo>
                <a:lnTo>
                  <a:pt x="64" y="275"/>
                </a:lnTo>
                <a:lnTo>
                  <a:pt x="62" y="277"/>
                </a:lnTo>
                <a:lnTo>
                  <a:pt x="62" y="276"/>
                </a:lnTo>
                <a:lnTo>
                  <a:pt x="62" y="276"/>
                </a:lnTo>
                <a:lnTo>
                  <a:pt x="68" y="270"/>
                </a:lnTo>
                <a:lnTo>
                  <a:pt x="75" y="266"/>
                </a:lnTo>
                <a:lnTo>
                  <a:pt x="75" y="266"/>
                </a:lnTo>
                <a:lnTo>
                  <a:pt x="86" y="257"/>
                </a:lnTo>
                <a:lnTo>
                  <a:pt x="96" y="247"/>
                </a:lnTo>
                <a:lnTo>
                  <a:pt x="115" y="225"/>
                </a:lnTo>
                <a:lnTo>
                  <a:pt x="115" y="225"/>
                </a:lnTo>
                <a:lnTo>
                  <a:pt x="115" y="224"/>
                </a:lnTo>
                <a:lnTo>
                  <a:pt x="115" y="224"/>
                </a:lnTo>
                <a:lnTo>
                  <a:pt x="113" y="223"/>
                </a:lnTo>
                <a:lnTo>
                  <a:pt x="113" y="223"/>
                </a:lnTo>
                <a:lnTo>
                  <a:pt x="108" y="226"/>
                </a:lnTo>
                <a:lnTo>
                  <a:pt x="103" y="230"/>
                </a:lnTo>
                <a:lnTo>
                  <a:pt x="95" y="238"/>
                </a:lnTo>
                <a:lnTo>
                  <a:pt x="86" y="246"/>
                </a:lnTo>
                <a:lnTo>
                  <a:pt x="77" y="253"/>
                </a:lnTo>
                <a:lnTo>
                  <a:pt x="77" y="253"/>
                </a:lnTo>
                <a:lnTo>
                  <a:pt x="54" y="272"/>
                </a:lnTo>
                <a:lnTo>
                  <a:pt x="54" y="272"/>
                </a:lnTo>
                <a:lnTo>
                  <a:pt x="55" y="271"/>
                </a:lnTo>
                <a:lnTo>
                  <a:pt x="55" y="271"/>
                </a:lnTo>
                <a:lnTo>
                  <a:pt x="66" y="260"/>
                </a:lnTo>
                <a:lnTo>
                  <a:pt x="77" y="251"/>
                </a:lnTo>
                <a:lnTo>
                  <a:pt x="77" y="251"/>
                </a:lnTo>
                <a:lnTo>
                  <a:pt x="87" y="242"/>
                </a:lnTo>
                <a:lnTo>
                  <a:pt x="96" y="232"/>
                </a:lnTo>
                <a:lnTo>
                  <a:pt x="105" y="221"/>
                </a:lnTo>
                <a:lnTo>
                  <a:pt x="115" y="212"/>
                </a:lnTo>
                <a:lnTo>
                  <a:pt x="115" y="212"/>
                </a:lnTo>
                <a:lnTo>
                  <a:pt x="115" y="212"/>
                </a:lnTo>
                <a:lnTo>
                  <a:pt x="115" y="212"/>
                </a:lnTo>
                <a:lnTo>
                  <a:pt x="115" y="237"/>
                </a:lnTo>
                <a:lnTo>
                  <a:pt x="115" y="237"/>
                </a:lnTo>
                <a:lnTo>
                  <a:pt x="115" y="238"/>
                </a:lnTo>
                <a:lnTo>
                  <a:pt x="115" y="238"/>
                </a:lnTo>
                <a:lnTo>
                  <a:pt x="102" y="247"/>
                </a:lnTo>
                <a:lnTo>
                  <a:pt x="102" y="247"/>
                </a:lnTo>
                <a:close/>
                <a:moveTo>
                  <a:pt x="115" y="198"/>
                </a:moveTo>
                <a:lnTo>
                  <a:pt x="115" y="198"/>
                </a:lnTo>
                <a:lnTo>
                  <a:pt x="115" y="197"/>
                </a:lnTo>
                <a:lnTo>
                  <a:pt x="115" y="197"/>
                </a:lnTo>
                <a:lnTo>
                  <a:pt x="115" y="211"/>
                </a:lnTo>
                <a:lnTo>
                  <a:pt x="115" y="211"/>
                </a:lnTo>
                <a:lnTo>
                  <a:pt x="114" y="210"/>
                </a:lnTo>
                <a:lnTo>
                  <a:pt x="113" y="210"/>
                </a:lnTo>
                <a:lnTo>
                  <a:pt x="113" y="210"/>
                </a:lnTo>
                <a:lnTo>
                  <a:pt x="103" y="217"/>
                </a:lnTo>
                <a:lnTo>
                  <a:pt x="93" y="225"/>
                </a:lnTo>
                <a:lnTo>
                  <a:pt x="74" y="241"/>
                </a:lnTo>
                <a:lnTo>
                  <a:pt x="56" y="258"/>
                </a:lnTo>
                <a:lnTo>
                  <a:pt x="36" y="274"/>
                </a:lnTo>
                <a:lnTo>
                  <a:pt x="36" y="274"/>
                </a:lnTo>
                <a:lnTo>
                  <a:pt x="43" y="266"/>
                </a:lnTo>
                <a:lnTo>
                  <a:pt x="52" y="258"/>
                </a:lnTo>
                <a:lnTo>
                  <a:pt x="52" y="258"/>
                </a:lnTo>
                <a:lnTo>
                  <a:pt x="63" y="248"/>
                </a:lnTo>
                <a:lnTo>
                  <a:pt x="73" y="239"/>
                </a:lnTo>
                <a:lnTo>
                  <a:pt x="73" y="239"/>
                </a:lnTo>
                <a:lnTo>
                  <a:pt x="84" y="229"/>
                </a:lnTo>
                <a:lnTo>
                  <a:pt x="94" y="218"/>
                </a:lnTo>
                <a:lnTo>
                  <a:pt x="115" y="198"/>
                </a:lnTo>
                <a:lnTo>
                  <a:pt x="115" y="198"/>
                </a:lnTo>
                <a:close/>
                <a:moveTo>
                  <a:pt x="82" y="273"/>
                </a:moveTo>
                <a:lnTo>
                  <a:pt x="82" y="273"/>
                </a:lnTo>
                <a:lnTo>
                  <a:pt x="86" y="267"/>
                </a:lnTo>
                <a:lnTo>
                  <a:pt x="92" y="261"/>
                </a:lnTo>
                <a:lnTo>
                  <a:pt x="103" y="249"/>
                </a:lnTo>
                <a:lnTo>
                  <a:pt x="103" y="249"/>
                </a:lnTo>
                <a:lnTo>
                  <a:pt x="105" y="248"/>
                </a:lnTo>
                <a:lnTo>
                  <a:pt x="105" y="248"/>
                </a:lnTo>
                <a:lnTo>
                  <a:pt x="107" y="246"/>
                </a:lnTo>
                <a:lnTo>
                  <a:pt x="107" y="246"/>
                </a:lnTo>
                <a:lnTo>
                  <a:pt x="112" y="244"/>
                </a:lnTo>
                <a:lnTo>
                  <a:pt x="113" y="243"/>
                </a:lnTo>
                <a:lnTo>
                  <a:pt x="113" y="242"/>
                </a:lnTo>
                <a:lnTo>
                  <a:pt x="113" y="242"/>
                </a:lnTo>
                <a:lnTo>
                  <a:pt x="115" y="240"/>
                </a:lnTo>
                <a:lnTo>
                  <a:pt x="115" y="240"/>
                </a:lnTo>
                <a:lnTo>
                  <a:pt x="115" y="252"/>
                </a:lnTo>
                <a:lnTo>
                  <a:pt x="115" y="252"/>
                </a:lnTo>
                <a:lnTo>
                  <a:pt x="115" y="252"/>
                </a:lnTo>
                <a:lnTo>
                  <a:pt x="115" y="252"/>
                </a:lnTo>
                <a:lnTo>
                  <a:pt x="104" y="258"/>
                </a:lnTo>
                <a:lnTo>
                  <a:pt x="95" y="265"/>
                </a:lnTo>
                <a:lnTo>
                  <a:pt x="95" y="265"/>
                </a:lnTo>
                <a:lnTo>
                  <a:pt x="83" y="273"/>
                </a:lnTo>
                <a:lnTo>
                  <a:pt x="83" y="273"/>
                </a:lnTo>
                <a:lnTo>
                  <a:pt x="79" y="276"/>
                </a:lnTo>
                <a:lnTo>
                  <a:pt x="82" y="273"/>
                </a:lnTo>
                <a:lnTo>
                  <a:pt x="82" y="273"/>
                </a:lnTo>
                <a:close/>
                <a:moveTo>
                  <a:pt x="113" y="149"/>
                </a:moveTo>
                <a:lnTo>
                  <a:pt x="113" y="149"/>
                </a:lnTo>
                <a:lnTo>
                  <a:pt x="115" y="148"/>
                </a:lnTo>
                <a:lnTo>
                  <a:pt x="115" y="148"/>
                </a:lnTo>
                <a:lnTo>
                  <a:pt x="115" y="161"/>
                </a:lnTo>
                <a:lnTo>
                  <a:pt x="115" y="161"/>
                </a:lnTo>
                <a:lnTo>
                  <a:pt x="115" y="180"/>
                </a:lnTo>
                <a:lnTo>
                  <a:pt x="115" y="180"/>
                </a:lnTo>
                <a:lnTo>
                  <a:pt x="114" y="180"/>
                </a:lnTo>
                <a:lnTo>
                  <a:pt x="113" y="180"/>
                </a:lnTo>
                <a:lnTo>
                  <a:pt x="113" y="180"/>
                </a:lnTo>
                <a:lnTo>
                  <a:pt x="109" y="183"/>
                </a:lnTo>
                <a:lnTo>
                  <a:pt x="109" y="183"/>
                </a:lnTo>
                <a:lnTo>
                  <a:pt x="108" y="183"/>
                </a:lnTo>
                <a:lnTo>
                  <a:pt x="107" y="185"/>
                </a:lnTo>
                <a:lnTo>
                  <a:pt x="107" y="185"/>
                </a:lnTo>
                <a:lnTo>
                  <a:pt x="87" y="201"/>
                </a:lnTo>
                <a:lnTo>
                  <a:pt x="77" y="208"/>
                </a:lnTo>
                <a:lnTo>
                  <a:pt x="67" y="215"/>
                </a:lnTo>
                <a:lnTo>
                  <a:pt x="67" y="215"/>
                </a:lnTo>
                <a:lnTo>
                  <a:pt x="57" y="221"/>
                </a:lnTo>
                <a:lnTo>
                  <a:pt x="48" y="229"/>
                </a:lnTo>
                <a:lnTo>
                  <a:pt x="48" y="229"/>
                </a:lnTo>
                <a:lnTo>
                  <a:pt x="59" y="216"/>
                </a:lnTo>
                <a:lnTo>
                  <a:pt x="71" y="205"/>
                </a:lnTo>
                <a:lnTo>
                  <a:pt x="71" y="205"/>
                </a:lnTo>
                <a:lnTo>
                  <a:pt x="82" y="195"/>
                </a:lnTo>
                <a:lnTo>
                  <a:pt x="92" y="185"/>
                </a:lnTo>
                <a:lnTo>
                  <a:pt x="102" y="174"/>
                </a:lnTo>
                <a:lnTo>
                  <a:pt x="108" y="170"/>
                </a:lnTo>
                <a:lnTo>
                  <a:pt x="114" y="166"/>
                </a:lnTo>
                <a:lnTo>
                  <a:pt x="114" y="166"/>
                </a:lnTo>
                <a:lnTo>
                  <a:pt x="115" y="165"/>
                </a:lnTo>
                <a:lnTo>
                  <a:pt x="115" y="164"/>
                </a:lnTo>
                <a:lnTo>
                  <a:pt x="114" y="164"/>
                </a:lnTo>
                <a:lnTo>
                  <a:pt x="113" y="164"/>
                </a:lnTo>
                <a:lnTo>
                  <a:pt x="113" y="164"/>
                </a:lnTo>
                <a:lnTo>
                  <a:pt x="101" y="172"/>
                </a:lnTo>
                <a:lnTo>
                  <a:pt x="91" y="181"/>
                </a:lnTo>
                <a:lnTo>
                  <a:pt x="80" y="190"/>
                </a:lnTo>
                <a:lnTo>
                  <a:pt x="69" y="198"/>
                </a:lnTo>
                <a:lnTo>
                  <a:pt x="69" y="198"/>
                </a:lnTo>
                <a:lnTo>
                  <a:pt x="59" y="206"/>
                </a:lnTo>
                <a:lnTo>
                  <a:pt x="50" y="213"/>
                </a:lnTo>
                <a:lnTo>
                  <a:pt x="50" y="213"/>
                </a:lnTo>
                <a:lnTo>
                  <a:pt x="37" y="221"/>
                </a:lnTo>
                <a:lnTo>
                  <a:pt x="31" y="225"/>
                </a:lnTo>
                <a:lnTo>
                  <a:pt x="27" y="230"/>
                </a:lnTo>
                <a:lnTo>
                  <a:pt x="27" y="230"/>
                </a:lnTo>
                <a:lnTo>
                  <a:pt x="37" y="217"/>
                </a:lnTo>
                <a:lnTo>
                  <a:pt x="48" y="207"/>
                </a:lnTo>
                <a:lnTo>
                  <a:pt x="70" y="186"/>
                </a:lnTo>
                <a:lnTo>
                  <a:pt x="70" y="186"/>
                </a:lnTo>
                <a:lnTo>
                  <a:pt x="94" y="165"/>
                </a:lnTo>
                <a:lnTo>
                  <a:pt x="94" y="165"/>
                </a:lnTo>
                <a:lnTo>
                  <a:pt x="105" y="155"/>
                </a:lnTo>
                <a:lnTo>
                  <a:pt x="105" y="155"/>
                </a:lnTo>
                <a:lnTo>
                  <a:pt x="112" y="150"/>
                </a:lnTo>
                <a:lnTo>
                  <a:pt x="112" y="150"/>
                </a:lnTo>
                <a:lnTo>
                  <a:pt x="113" y="149"/>
                </a:lnTo>
                <a:lnTo>
                  <a:pt x="113" y="149"/>
                </a:lnTo>
                <a:close/>
                <a:moveTo>
                  <a:pt x="24" y="233"/>
                </a:moveTo>
                <a:lnTo>
                  <a:pt x="24" y="233"/>
                </a:lnTo>
                <a:lnTo>
                  <a:pt x="37" y="225"/>
                </a:lnTo>
                <a:lnTo>
                  <a:pt x="50" y="216"/>
                </a:lnTo>
                <a:lnTo>
                  <a:pt x="62" y="207"/>
                </a:lnTo>
                <a:lnTo>
                  <a:pt x="74" y="198"/>
                </a:lnTo>
                <a:lnTo>
                  <a:pt x="74" y="198"/>
                </a:lnTo>
                <a:lnTo>
                  <a:pt x="79" y="194"/>
                </a:lnTo>
                <a:lnTo>
                  <a:pt x="84" y="190"/>
                </a:lnTo>
                <a:lnTo>
                  <a:pt x="84" y="190"/>
                </a:lnTo>
                <a:lnTo>
                  <a:pt x="75" y="198"/>
                </a:lnTo>
                <a:lnTo>
                  <a:pt x="67" y="206"/>
                </a:lnTo>
                <a:lnTo>
                  <a:pt x="67" y="206"/>
                </a:lnTo>
                <a:lnTo>
                  <a:pt x="56" y="215"/>
                </a:lnTo>
                <a:lnTo>
                  <a:pt x="46" y="226"/>
                </a:lnTo>
                <a:lnTo>
                  <a:pt x="36" y="237"/>
                </a:lnTo>
                <a:lnTo>
                  <a:pt x="26" y="247"/>
                </a:lnTo>
                <a:lnTo>
                  <a:pt x="26" y="247"/>
                </a:lnTo>
                <a:lnTo>
                  <a:pt x="24" y="233"/>
                </a:lnTo>
                <a:lnTo>
                  <a:pt x="24" y="233"/>
                </a:lnTo>
                <a:close/>
                <a:moveTo>
                  <a:pt x="64" y="220"/>
                </a:moveTo>
                <a:lnTo>
                  <a:pt x="64" y="220"/>
                </a:lnTo>
                <a:lnTo>
                  <a:pt x="81" y="207"/>
                </a:lnTo>
                <a:lnTo>
                  <a:pt x="98" y="194"/>
                </a:lnTo>
                <a:lnTo>
                  <a:pt x="98" y="194"/>
                </a:lnTo>
                <a:lnTo>
                  <a:pt x="95" y="197"/>
                </a:lnTo>
                <a:lnTo>
                  <a:pt x="95" y="197"/>
                </a:lnTo>
                <a:lnTo>
                  <a:pt x="74" y="219"/>
                </a:lnTo>
                <a:lnTo>
                  <a:pt x="74" y="219"/>
                </a:lnTo>
                <a:lnTo>
                  <a:pt x="53" y="240"/>
                </a:lnTo>
                <a:lnTo>
                  <a:pt x="41" y="250"/>
                </a:lnTo>
                <a:lnTo>
                  <a:pt x="31" y="261"/>
                </a:lnTo>
                <a:lnTo>
                  <a:pt x="31" y="261"/>
                </a:lnTo>
                <a:lnTo>
                  <a:pt x="30" y="262"/>
                </a:lnTo>
                <a:lnTo>
                  <a:pt x="31" y="262"/>
                </a:lnTo>
                <a:lnTo>
                  <a:pt x="31" y="263"/>
                </a:lnTo>
                <a:lnTo>
                  <a:pt x="32" y="262"/>
                </a:lnTo>
                <a:lnTo>
                  <a:pt x="32" y="262"/>
                </a:lnTo>
                <a:lnTo>
                  <a:pt x="75" y="228"/>
                </a:lnTo>
                <a:lnTo>
                  <a:pt x="75" y="228"/>
                </a:lnTo>
                <a:lnTo>
                  <a:pt x="101" y="208"/>
                </a:lnTo>
                <a:lnTo>
                  <a:pt x="101" y="208"/>
                </a:lnTo>
                <a:lnTo>
                  <a:pt x="83" y="226"/>
                </a:lnTo>
                <a:lnTo>
                  <a:pt x="64" y="244"/>
                </a:lnTo>
                <a:lnTo>
                  <a:pt x="64" y="244"/>
                </a:lnTo>
                <a:lnTo>
                  <a:pt x="48" y="259"/>
                </a:lnTo>
                <a:lnTo>
                  <a:pt x="39" y="267"/>
                </a:lnTo>
                <a:lnTo>
                  <a:pt x="32" y="277"/>
                </a:lnTo>
                <a:lnTo>
                  <a:pt x="32" y="277"/>
                </a:lnTo>
                <a:lnTo>
                  <a:pt x="27" y="250"/>
                </a:lnTo>
                <a:lnTo>
                  <a:pt x="27" y="250"/>
                </a:lnTo>
                <a:lnTo>
                  <a:pt x="36" y="243"/>
                </a:lnTo>
                <a:lnTo>
                  <a:pt x="45" y="235"/>
                </a:lnTo>
                <a:lnTo>
                  <a:pt x="54" y="228"/>
                </a:lnTo>
                <a:lnTo>
                  <a:pt x="64" y="220"/>
                </a:lnTo>
                <a:lnTo>
                  <a:pt x="64" y="220"/>
                </a:lnTo>
                <a:close/>
                <a:moveTo>
                  <a:pt x="38" y="301"/>
                </a:moveTo>
                <a:lnTo>
                  <a:pt x="38" y="301"/>
                </a:lnTo>
                <a:lnTo>
                  <a:pt x="46" y="295"/>
                </a:lnTo>
                <a:lnTo>
                  <a:pt x="57" y="291"/>
                </a:lnTo>
                <a:lnTo>
                  <a:pt x="67" y="289"/>
                </a:lnTo>
                <a:lnTo>
                  <a:pt x="77" y="287"/>
                </a:lnTo>
                <a:lnTo>
                  <a:pt x="87" y="287"/>
                </a:lnTo>
                <a:lnTo>
                  <a:pt x="97" y="288"/>
                </a:lnTo>
                <a:lnTo>
                  <a:pt x="107" y="290"/>
                </a:lnTo>
                <a:lnTo>
                  <a:pt x="117" y="294"/>
                </a:lnTo>
                <a:lnTo>
                  <a:pt x="117" y="294"/>
                </a:lnTo>
                <a:lnTo>
                  <a:pt x="117" y="304"/>
                </a:lnTo>
                <a:lnTo>
                  <a:pt x="117" y="304"/>
                </a:lnTo>
                <a:lnTo>
                  <a:pt x="108" y="300"/>
                </a:lnTo>
                <a:lnTo>
                  <a:pt x="98" y="298"/>
                </a:lnTo>
                <a:lnTo>
                  <a:pt x="89" y="297"/>
                </a:lnTo>
                <a:lnTo>
                  <a:pt x="79" y="298"/>
                </a:lnTo>
                <a:lnTo>
                  <a:pt x="69" y="300"/>
                </a:lnTo>
                <a:lnTo>
                  <a:pt x="59" y="304"/>
                </a:lnTo>
                <a:lnTo>
                  <a:pt x="50" y="307"/>
                </a:lnTo>
                <a:lnTo>
                  <a:pt x="40" y="313"/>
                </a:lnTo>
                <a:lnTo>
                  <a:pt x="40" y="313"/>
                </a:lnTo>
                <a:lnTo>
                  <a:pt x="38" y="301"/>
                </a:lnTo>
                <a:lnTo>
                  <a:pt x="38" y="301"/>
                </a:lnTo>
                <a:close/>
                <a:moveTo>
                  <a:pt x="118" y="408"/>
                </a:moveTo>
                <a:lnTo>
                  <a:pt x="118" y="408"/>
                </a:lnTo>
                <a:lnTo>
                  <a:pt x="106" y="414"/>
                </a:lnTo>
                <a:lnTo>
                  <a:pt x="96" y="420"/>
                </a:lnTo>
                <a:lnTo>
                  <a:pt x="74" y="434"/>
                </a:lnTo>
                <a:lnTo>
                  <a:pt x="74" y="434"/>
                </a:lnTo>
                <a:lnTo>
                  <a:pt x="86" y="425"/>
                </a:lnTo>
                <a:lnTo>
                  <a:pt x="97" y="416"/>
                </a:lnTo>
                <a:lnTo>
                  <a:pt x="108" y="407"/>
                </a:lnTo>
                <a:lnTo>
                  <a:pt x="114" y="403"/>
                </a:lnTo>
                <a:lnTo>
                  <a:pt x="121" y="400"/>
                </a:lnTo>
                <a:lnTo>
                  <a:pt x="121" y="400"/>
                </a:lnTo>
                <a:lnTo>
                  <a:pt x="121" y="418"/>
                </a:lnTo>
                <a:lnTo>
                  <a:pt x="121" y="418"/>
                </a:lnTo>
                <a:lnTo>
                  <a:pt x="121" y="418"/>
                </a:lnTo>
                <a:lnTo>
                  <a:pt x="121" y="418"/>
                </a:lnTo>
                <a:lnTo>
                  <a:pt x="113" y="422"/>
                </a:lnTo>
                <a:lnTo>
                  <a:pt x="105" y="426"/>
                </a:lnTo>
                <a:lnTo>
                  <a:pt x="91" y="436"/>
                </a:lnTo>
                <a:lnTo>
                  <a:pt x="91" y="436"/>
                </a:lnTo>
                <a:lnTo>
                  <a:pt x="94" y="433"/>
                </a:lnTo>
                <a:lnTo>
                  <a:pt x="94" y="433"/>
                </a:lnTo>
                <a:lnTo>
                  <a:pt x="107" y="422"/>
                </a:lnTo>
                <a:lnTo>
                  <a:pt x="119" y="410"/>
                </a:lnTo>
                <a:lnTo>
                  <a:pt x="119" y="410"/>
                </a:lnTo>
                <a:lnTo>
                  <a:pt x="119" y="409"/>
                </a:lnTo>
                <a:lnTo>
                  <a:pt x="119" y="408"/>
                </a:lnTo>
                <a:lnTo>
                  <a:pt x="118" y="408"/>
                </a:lnTo>
                <a:lnTo>
                  <a:pt x="118" y="408"/>
                </a:lnTo>
                <a:close/>
                <a:moveTo>
                  <a:pt x="119" y="387"/>
                </a:moveTo>
                <a:lnTo>
                  <a:pt x="119" y="387"/>
                </a:lnTo>
                <a:lnTo>
                  <a:pt x="119" y="386"/>
                </a:lnTo>
                <a:lnTo>
                  <a:pt x="119" y="385"/>
                </a:lnTo>
                <a:lnTo>
                  <a:pt x="118" y="385"/>
                </a:lnTo>
                <a:lnTo>
                  <a:pt x="118" y="385"/>
                </a:lnTo>
                <a:lnTo>
                  <a:pt x="95" y="399"/>
                </a:lnTo>
                <a:lnTo>
                  <a:pt x="95" y="399"/>
                </a:lnTo>
                <a:lnTo>
                  <a:pt x="82" y="405"/>
                </a:lnTo>
                <a:lnTo>
                  <a:pt x="82" y="405"/>
                </a:lnTo>
                <a:lnTo>
                  <a:pt x="74" y="409"/>
                </a:lnTo>
                <a:lnTo>
                  <a:pt x="71" y="411"/>
                </a:lnTo>
                <a:lnTo>
                  <a:pt x="75" y="409"/>
                </a:lnTo>
                <a:lnTo>
                  <a:pt x="75" y="409"/>
                </a:lnTo>
                <a:lnTo>
                  <a:pt x="87" y="401"/>
                </a:lnTo>
                <a:lnTo>
                  <a:pt x="98" y="394"/>
                </a:lnTo>
                <a:lnTo>
                  <a:pt x="109" y="384"/>
                </a:lnTo>
                <a:lnTo>
                  <a:pt x="114" y="379"/>
                </a:lnTo>
                <a:lnTo>
                  <a:pt x="119" y="374"/>
                </a:lnTo>
                <a:lnTo>
                  <a:pt x="119" y="374"/>
                </a:lnTo>
                <a:lnTo>
                  <a:pt x="119" y="372"/>
                </a:lnTo>
                <a:lnTo>
                  <a:pt x="119" y="372"/>
                </a:lnTo>
                <a:lnTo>
                  <a:pt x="118" y="372"/>
                </a:lnTo>
                <a:lnTo>
                  <a:pt x="118" y="372"/>
                </a:lnTo>
                <a:lnTo>
                  <a:pt x="105" y="378"/>
                </a:lnTo>
                <a:lnTo>
                  <a:pt x="92" y="385"/>
                </a:lnTo>
                <a:lnTo>
                  <a:pt x="79" y="393"/>
                </a:lnTo>
                <a:lnTo>
                  <a:pt x="66" y="399"/>
                </a:lnTo>
                <a:lnTo>
                  <a:pt x="66" y="399"/>
                </a:lnTo>
                <a:lnTo>
                  <a:pt x="72" y="396"/>
                </a:lnTo>
                <a:lnTo>
                  <a:pt x="78" y="393"/>
                </a:lnTo>
                <a:lnTo>
                  <a:pt x="90" y="383"/>
                </a:lnTo>
                <a:lnTo>
                  <a:pt x="102" y="373"/>
                </a:lnTo>
                <a:lnTo>
                  <a:pt x="114" y="365"/>
                </a:lnTo>
                <a:lnTo>
                  <a:pt x="114" y="365"/>
                </a:lnTo>
                <a:lnTo>
                  <a:pt x="119" y="362"/>
                </a:lnTo>
                <a:lnTo>
                  <a:pt x="119" y="362"/>
                </a:lnTo>
                <a:lnTo>
                  <a:pt x="119" y="362"/>
                </a:lnTo>
                <a:lnTo>
                  <a:pt x="119" y="362"/>
                </a:lnTo>
                <a:lnTo>
                  <a:pt x="120" y="398"/>
                </a:lnTo>
                <a:lnTo>
                  <a:pt x="120" y="398"/>
                </a:lnTo>
                <a:lnTo>
                  <a:pt x="108" y="402"/>
                </a:lnTo>
                <a:lnTo>
                  <a:pt x="96" y="407"/>
                </a:lnTo>
                <a:lnTo>
                  <a:pt x="83" y="412"/>
                </a:lnTo>
                <a:lnTo>
                  <a:pt x="73" y="419"/>
                </a:lnTo>
                <a:lnTo>
                  <a:pt x="73" y="419"/>
                </a:lnTo>
                <a:lnTo>
                  <a:pt x="96" y="403"/>
                </a:lnTo>
                <a:lnTo>
                  <a:pt x="108" y="396"/>
                </a:lnTo>
                <a:lnTo>
                  <a:pt x="119" y="387"/>
                </a:lnTo>
                <a:lnTo>
                  <a:pt x="119" y="387"/>
                </a:lnTo>
                <a:close/>
                <a:moveTo>
                  <a:pt x="113" y="363"/>
                </a:moveTo>
                <a:lnTo>
                  <a:pt x="113" y="363"/>
                </a:lnTo>
                <a:lnTo>
                  <a:pt x="104" y="368"/>
                </a:lnTo>
                <a:lnTo>
                  <a:pt x="104" y="368"/>
                </a:lnTo>
                <a:lnTo>
                  <a:pt x="90" y="375"/>
                </a:lnTo>
                <a:lnTo>
                  <a:pt x="90" y="375"/>
                </a:lnTo>
                <a:lnTo>
                  <a:pt x="76" y="382"/>
                </a:lnTo>
                <a:lnTo>
                  <a:pt x="76" y="382"/>
                </a:lnTo>
                <a:lnTo>
                  <a:pt x="66" y="388"/>
                </a:lnTo>
                <a:lnTo>
                  <a:pt x="63" y="391"/>
                </a:lnTo>
                <a:lnTo>
                  <a:pt x="66" y="387"/>
                </a:lnTo>
                <a:lnTo>
                  <a:pt x="66" y="387"/>
                </a:lnTo>
                <a:lnTo>
                  <a:pt x="79" y="378"/>
                </a:lnTo>
                <a:lnTo>
                  <a:pt x="91" y="369"/>
                </a:lnTo>
                <a:lnTo>
                  <a:pt x="104" y="359"/>
                </a:lnTo>
                <a:lnTo>
                  <a:pt x="117" y="351"/>
                </a:lnTo>
                <a:lnTo>
                  <a:pt x="117" y="351"/>
                </a:lnTo>
                <a:lnTo>
                  <a:pt x="118" y="350"/>
                </a:lnTo>
                <a:lnTo>
                  <a:pt x="118" y="349"/>
                </a:lnTo>
                <a:lnTo>
                  <a:pt x="117" y="349"/>
                </a:lnTo>
                <a:lnTo>
                  <a:pt x="116" y="349"/>
                </a:lnTo>
                <a:lnTo>
                  <a:pt x="116" y="349"/>
                </a:lnTo>
                <a:lnTo>
                  <a:pt x="102" y="354"/>
                </a:lnTo>
                <a:lnTo>
                  <a:pt x="89" y="361"/>
                </a:lnTo>
                <a:lnTo>
                  <a:pt x="89" y="361"/>
                </a:lnTo>
                <a:lnTo>
                  <a:pt x="71" y="370"/>
                </a:lnTo>
                <a:lnTo>
                  <a:pt x="71" y="370"/>
                </a:lnTo>
                <a:lnTo>
                  <a:pt x="61" y="375"/>
                </a:lnTo>
                <a:lnTo>
                  <a:pt x="57" y="376"/>
                </a:lnTo>
                <a:lnTo>
                  <a:pt x="57" y="376"/>
                </a:lnTo>
                <a:lnTo>
                  <a:pt x="59" y="373"/>
                </a:lnTo>
                <a:lnTo>
                  <a:pt x="59" y="373"/>
                </a:lnTo>
                <a:lnTo>
                  <a:pt x="67" y="367"/>
                </a:lnTo>
                <a:lnTo>
                  <a:pt x="75" y="362"/>
                </a:lnTo>
                <a:lnTo>
                  <a:pt x="84" y="357"/>
                </a:lnTo>
                <a:lnTo>
                  <a:pt x="92" y="352"/>
                </a:lnTo>
                <a:lnTo>
                  <a:pt x="92" y="352"/>
                </a:lnTo>
                <a:lnTo>
                  <a:pt x="106" y="343"/>
                </a:lnTo>
                <a:lnTo>
                  <a:pt x="118" y="333"/>
                </a:lnTo>
                <a:lnTo>
                  <a:pt x="118" y="333"/>
                </a:lnTo>
                <a:lnTo>
                  <a:pt x="119" y="345"/>
                </a:lnTo>
                <a:lnTo>
                  <a:pt x="119" y="345"/>
                </a:lnTo>
                <a:lnTo>
                  <a:pt x="119" y="361"/>
                </a:lnTo>
                <a:lnTo>
                  <a:pt x="119" y="361"/>
                </a:lnTo>
                <a:lnTo>
                  <a:pt x="119" y="360"/>
                </a:lnTo>
                <a:lnTo>
                  <a:pt x="118" y="360"/>
                </a:lnTo>
                <a:lnTo>
                  <a:pt x="118" y="360"/>
                </a:lnTo>
                <a:lnTo>
                  <a:pt x="113" y="363"/>
                </a:lnTo>
                <a:lnTo>
                  <a:pt x="113" y="363"/>
                </a:lnTo>
                <a:lnTo>
                  <a:pt x="113" y="363"/>
                </a:lnTo>
                <a:lnTo>
                  <a:pt x="113" y="363"/>
                </a:lnTo>
                <a:close/>
                <a:moveTo>
                  <a:pt x="82" y="343"/>
                </a:moveTo>
                <a:lnTo>
                  <a:pt x="82" y="343"/>
                </a:lnTo>
                <a:lnTo>
                  <a:pt x="97" y="332"/>
                </a:lnTo>
                <a:lnTo>
                  <a:pt x="112" y="319"/>
                </a:lnTo>
                <a:lnTo>
                  <a:pt x="112" y="319"/>
                </a:lnTo>
                <a:lnTo>
                  <a:pt x="112" y="318"/>
                </a:lnTo>
                <a:lnTo>
                  <a:pt x="112" y="317"/>
                </a:lnTo>
                <a:lnTo>
                  <a:pt x="110" y="317"/>
                </a:lnTo>
                <a:lnTo>
                  <a:pt x="110" y="317"/>
                </a:lnTo>
                <a:lnTo>
                  <a:pt x="95" y="325"/>
                </a:lnTo>
                <a:lnTo>
                  <a:pt x="81" y="334"/>
                </a:lnTo>
                <a:lnTo>
                  <a:pt x="66" y="343"/>
                </a:lnTo>
                <a:lnTo>
                  <a:pt x="51" y="351"/>
                </a:lnTo>
                <a:lnTo>
                  <a:pt x="51" y="351"/>
                </a:lnTo>
                <a:lnTo>
                  <a:pt x="58" y="347"/>
                </a:lnTo>
                <a:lnTo>
                  <a:pt x="65" y="341"/>
                </a:lnTo>
                <a:lnTo>
                  <a:pt x="77" y="331"/>
                </a:lnTo>
                <a:lnTo>
                  <a:pt x="77" y="331"/>
                </a:lnTo>
                <a:lnTo>
                  <a:pt x="92" y="321"/>
                </a:lnTo>
                <a:lnTo>
                  <a:pt x="106" y="310"/>
                </a:lnTo>
                <a:lnTo>
                  <a:pt x="106" y="310"/>
                </a:lnTo>
                <a:lnTo>
                  <a:pt x="106" y="310"/>
                </a:lnTo>
                <a:lnTo>
                  <a:pt x="106" y="310"/>
                </a:lnTo>
                <a:lnTo>
                  <a:pt x="112" y="312"/>
                </a:lnTo>
                <a:lnTo>
                  <a:pt x="117" y="316"/>
                </a:lnTo>
                <a:lnTo>
                  <a:pt x="117" y="316"/>
                </a:lnTo>
                <a:lnTo>
                  <a:pt x="118" y="330"/>
                </a:lnTo>
                <a:lnTo>
                  <a:pt x="118" y="330"/>
                </a:lnTo>
                <a:lnTo>
                  <a:pt x="110" y="333"/>
                </a:lnTo>
                <a:lnTo>
                  <a:pt x="103" y="337"/>
                </a:lnTo>
                <a:lnTo>
                  <a:pt x="89" y="346"/>
                </a:lnTo>
                <a:lnTo>
                  <a:pt x="75" y="355"/>
                </a:lnTo>
                <a:lnTo>
                  <a:pt x="67" y="359"/>
                </a:lnTo>
                <a:lnTo>
                  <a:pt x="59" y="362"/>
                </a:lnTo>
                <a:lnTo>
                  <a:pt x="59" y="362"/>
                </a:lnTo>
                <a:lnTo>
                  <a:pt x="56" y="363"/>
                </a:lnTo>
                <a:lnTo>
                  <a:pt x="55" y="363"/>
                </a:lnTo>
                <a:lnTo>
                  <a:pt x="59" y="360"/>
                </a:lnTo>
                <a:lnTo>
                  <a:pt x="67" y="355"/>
                </a:lnTo>
                <a:lnTo>
                  <a:pt x="67" y="355"/>
                </a:lnTo>
                <a:lnTo>
                  <a:pt x="82" y="343"/>
                </a:lnTo>
                <a:lnTo>
                  <a:pt x="82" y="343"/>
                </a:lnTo>
                <a:close/>
                <a:moveTo>
                  <a:pt x="103" y="309"/>
                </a:moveTo>
                <a:lnTo>
                  <a:pt x="103" y="309"/>
                </a:lnTo>
                <a:lnTo>
                  <a:pt x="90" y="316"/>
                </a:lnTo>
                <a:lnTo>
                  <a:pt x="77" y="323"/>
                </a:lnTo>
                <a:lnTo>
                  <a:pt x="53" y="339"/>
                </a:lnTo>
                <a:lnTo>
                  <a:pt x="53" y="339"/>
                </a:lnTo>
                <a:lnTo>
                  <a:pt x="49" y="341"/>
                </a:lnTo>
                <a:lnTo>
                  <a:pt x="52" y="338"/>
                </a:lnTo>
                <a:lnTo>
                  <a:pt x="52" y="338"/>
                </a:lnTo>
                <a:lnTo>
                  <a:pt x="60" y="330"/>
                </a:lnTo>
                <a:lnTo>
                  <a:pt x="68" y="323"/>
                </a:lnTo>
                <a:lnTo>
                  <a:pt x="68" y="323"/>
                </a:lnTo>
                <a:lnTo>
                  <a:pt x="79" y="316"/>
                </a:lnTo>
                <a:lnTo>
                  <a:pt x="85" y="312"/>
                </a:lnTo>
                <a:lnTo>
                  <a:pt x="90" y="306"/>
                </a:lnTo>
                <a:lnTo>
                  <a:pt x="90" y="306"/>
                </a:lnTo>
                <a:lnTo>
                  <a:pt x="96" y="307"/>
                </a:lnTo>
                <a:lnTo>
                  <a:pt x="103" y="309"/>
                </a:lnTo>
                <a:lnTo>
                  <a:pt x="103" y="309"/>
                </a:lnTo>
                <a:close/>
                <a:moveTo>
                  <a:pt x="79" y="314"/>
                </a:moveTo>
                <a:lnTo>
                  <a:pt x="79" y="314"/>
                </a:lnTo>
                <a:lnTo>
                  <a:pt x="71" y="319"/>
                </a:lnTo>
                <a:lnTo>
                  <a:pt x="67" y="321"/>
                </a:lnTo>
                <a:lnTo>
                  <a:pt x="63" y="324"/>
                </a:lnTo>
                <a:lnTo>
                  <a:pt x="63" y="324"/>
                </a:lnTo>
                <a:lnTo>
                  <a:pt x="55" y="332"/>
                </a:lnTo>
                <a:lnTo>
                  <a:pt x="48" y="340"/>
                </a:lnTo>
                <a:lnTo>
                  <a:pt x="48" y="340"/>
                </a:lnTo>
                <a:lnTo>
                  <a:pt x="45" y="333"/>
                </a:lnTo>
                <a:lnTo>
                  <a:pt x="45" y="333"/>
                </a:lnTo>
                <a:lnTo>
                  <a:pt x="45" y="333"/>
                </a:lnTo>
                <a:lnTo>
                  <a:pt x="45" y="333"/>
                </a:lnTo>
                <a:lnTo>
                  <a:pt x="57" y="325"/>
                </a:lnTo>
                <a:lnTo>
                  <a:pt x="69" y="317"/>
                </a:lnTo>
                <a:lnTo>
                  <a:pt x="69" y="317"/>
                </a:lnTo>
                <a:lnTo>
                  <a:pt x="82" y="310"/>
                </a:lnTo>
                <a:lnTo>
                  <a:pt x="84" y="309"/>
                </a:lnTo>
                <a:lnTo>
                  <a:pt x="85" y="309"/>
                </a:lnTo>
                <a:lnTo>
                  <a:pt x="79" y="314"/>
                </a:lnTo>
                <a:lnTo>
                  <a:pt x="79" y="314"/>
                </a:lnTo>
                <a:close/>
                <a:moveTo>
                  <a:pt x="48" y="344"/>
                </a:moveTo>
                <a:lnTo>
                  <a:pt x="48" y="344"/>
                </a:lnTo>
                <a:lnTo>
                  <a:pt x="61" y="336"/>
                </a:lnTo>
                <a:lnTo>
                  <a:pt x="73" y="327"/>
                </a:lnTo>
                <a:lnTo>
                  <a:pt x="73" y="327"/>
                </a:lnTo>
                <a:lnTo>
                  <a:pt x="79" y="323"/>
                </a:lnTo>
                <a:lnTo>
                  <a:pt x="87" y="319"/>
                </a:lnTo>
                <a:lnTo>
                  <a:pt x="101" y="312"/>
                </a:lnTo>
                <a:lnTo>
                  <a:pt x="101" y="312"/>
                </a:lnTo>
                <a:lnTo>
                  <a:pt x="88" y="320"/>
                </a:lnTo>
                <a:lnTo>
                  <a:pt x="75" y="329"/>
                </a:lnTo>
                <a:lnTo>
                  <a:pt x="62" y="339"/>
                </a:lnTo>
                <a:lnTo>
                  <a:pt x="50" y="349"/>
                </a:lnTo>
                <a:lnTo>
                  <a:pt x="50" y="349"/>
                </a:lnTo>
                <a:lnTo>
                  <a:pt x="48" y="344"/>
                </a:lnTo>
                <a:lnTo>
                  <a:pt x="48" y="344"/>
                </a:lnTo>
                <a:close/>
                <a:moveTo>
                  <a:pt x="51" y="353"/>
                </a:moveTo>
                <a:lnTo>
                  <a:pt x="51" y="353"/>
                </a:lnTo>
                <a:lnTo>
                  <a:pt x="65" y="346"/>
                </a:lnTo>
                <a:lnTo>
                  <a:pt x="79" y="338"/>
                </a:lnTo>
                <a:lnTo>
                  <a:pt x="93" y="329"/>
                </a:lnTo>
                <a:lnTo>
                  <a:pt x="107" y="321"/>
                </a:lnTo>
                <a:lnTo>
                  <a:pt x="107" y="321"/>
                </a:lnTo>
                <a:lnTo>
                  <a:pt x="100" y="326"/>
                </a:lnTo>
                <a:lnTo>
                  <a:pt x="92" y="332"/>
                </a:lnTo>
                <a:lnTo>
                  <a:pt x="85" y="338"/>
                </a:lnTo>
                <a:lnTo>
                  <a:pt x="77" y="344"/>
                </a:lnTo>
                <a:lnTo>
                  <a:pt x="77" y="344"/>
                </a:lnTo>
                <a:lnTo>
                  <a:pt x="65" y="353"/>
                </a:lnTo>
                <a:lnTo>
                  <a:pt x="53" y="363"/>
                </a:lnTo>
                <a:lnTo>
                  <a:pt x="53" y="363"/>
                </a:lnTo>
                <a:lnTo>
                  <a:pt x="51" y="353"/>
                </a:lnTo>
                <a:lnTo>
                  <a:pt x="51" y="353"/>
                </a:lnTo>
                <a:close/>
                <a:moveTo>
                  <a:pt x="114" y="334"/>
                </a:moveTo>
                <a:lnTo>
                  <a:pt x="114" y="334"/>
                </a:lnTo>
                <a:lnTo>
                  <a:pt x="116" y="333"/>
                </a:lnTo>
                <a:lnTo>
                  <a:pt x="116" y="333"/>
                </a:lnTo>
                <a:lnTo>
                  <a:pt x="111" y="337"/>
                </a:lnTo>
                <a:lnTo>
                  <a:pt x="100" y="344"/>
                </a:lnTo>
                <a:lnTo>
                  <a:pt x="100" y="344"/>
                </a:lnTo>
                <a:lnTo>
                  <a:pt x="90" y="351"/>
                </a:lnTo>
                <a:lnTo>
                  <a:pt x="79" y="358"/>
                </a:lnTo>
                <a:lnTo>
                  <a:pt x="79" y="358"/>
                </a:lnTo>
                <a:lnTo>
                  <a:pt x="67" y="365"/>
                </a:lnTo>
                <a:lnTo>
                  <a:pt x="61" y="369"/>
                </a:lnTo>
                <a:lnTo>
                  <a:pt x="56" y="374"/>
                </a:lnTo>
                <a:lnTo>
                  <a:pt x="56" y="374"/>
                </a:lnTo>
                <a:lnTo>
                  <a:pt x="54" y="366"/>
                </a:lnTo>
                <a:lnTo>
                  <a:pt x="54" y="366"/>
                </a:lnTo>
                <a:lnTo>
                  <a:pt x="62" y="363"/>
                </a:lnTo>
                <a:lnTo>
                  <a:pt x="70" y="360"/>
                </a:lnTo>
                <a:lnTo>
                  <a:pt x="84" y="351"/>
                </a:lnTo>
                <a:lnTo>
                  <a:pt x="99" y="342"/>
                </a:lnTo>
                <a:lnTo>
                  <a:pt x="114" y="334"/>
                </a:lnTo>
                <a:lnTo>
                  <a:pt x="114" y="334"/>
                </a:lnTo>
                <a:close/>
                <a:moveTo>
                  <a:pt x="57" y="378"/>
                </a:moveTo>
                <a:lnTo>
                  <a:pt x="57" y="378"/>
                </a:lnTo>
                <a:lnTo>
                  <a:pt x="86" y="365"/>
                </a:lnTo>
                <a:lnTo>
                  <a:pt x="99" y="358"/>
                </a:lnTo>
                <a:lnTo>
                  <a:pt x="112" y="351"/>
                </a:lnTo>
                <a:lnTo>
                  <a:pt x="112" y="351"/>
                </a:lnTo>
                <a:lnTo>
                  <a:pt x="99" y="360"/>
                </a:lnTo>
                <a:lnTo>
                  <a:pt x="86" y="370"/>
                </a:lnTo>
                <a:lnTo>
                  <a:pt x="73" y="379"/>
                </a:lnTo>
                <a:lnTo>
                  <a:pt x="60" y="390"/>
                </a:lnTo>
                <a:lnTo>
                  <a:pt x="60" y="390"/>
                </a:lnTo>
                <a:lnTo>
                  <a:pt x="57" y="378"/>
                </a:lnTo>
                <a:lnTo>
                  <a:pt x="57" y="378"/>
                </a:lnTo>
                <a:close/>
                <a:moveTo>
                  <a:pt x="84" y="468"/>
                </a:moveTo>
                <a:lnTo>
                  <a:pt x="84" y="468"/>
                </a:lnTo>
                <a:lnTo>
                  <a:pt x="91" y="463"/>
                </a:lnTo>
                <a:lnTo>
                  <a:pt x="99" y="459"/>
                </a:lnTo>
                <a:lnTo>
                  <a:pt x="99" y="459"/>
                </a:lnTo>
                <a:lnTo>
                  <a:pt x="110" y="454"/>
                </a:lnTo>
                <a:lnTo>
                  <a:pt x="110" y="454"/>
                </a:lnTo>
                <a:lnTo>
                  <a:pt x="97" y="463"/>
                </a:lnTo>
                <a:lnTo>
                  <a:pt x="91" y="468"/>
                </a:lnTo>
                <a:lnTo>
                  <a:pt x="86" y="475"/>
                </a:lnTo>
                <a:lnTo>
                  <a:pt x="86" y="475"/>
                </a:lnTo>
                <a:lnTo>
                  <a:pt x="84" y="468"/>
                </a:lnTo>
                <a:lnTo>
                  <a:pt x="84" y="468"/>
                </a:lnTo>
                <a:close/>
                <a:moveTo>
                  <a:pt x="107" y="478"/>
                </a:moveTo>
                <a:lnTo>
                  <a:pt x="107" y="478"/>
                </a:lnTo>
                <a:lnTo>
                  <a:pt x="98" y="484"/>
                </a:lnTo>
                <a:lnTo>
                  <a:pt x="95" y="485"/>
                </a:lnTo>
                <a:lnTo>
                  <a:pt x="99" y="482"/>
                </a:lnTo>
                <a:lnTo>
                  <a:pt x="99" y="482"/>
                </a:lnTo>
                <a:lnTo>
                  <a:pt x="111" y="471"/>
                </a:lnTo>
                <a:lnTo>
                  <a:pt x="123" y="459"/>
                </a:lnTo>
                <a:lnTo>
                  <a:pt x="123" y="459"/>
                </a:lnTo>
                <a:lnTo>
                  <a:pt x="124" y="458"/>
                </a:lnTo>
                <a:lnTo>
                  <a:pt x="123" y="458"/>
                </a:lnTo>
                <a:lnTo>
                  <a:pt x="122" y="457"/>
                </a:lnTo>
                <a:lnTo>
                  <a:pt x="122" y="457"/>
                </a:lnTo>
                <a:lnTo>
                  <a:pt x="114" y="461"/>
                </a:lnTo>
                <a:lnTo>
                  <a:pt x="104" y="465"/>
                </a:lnTo>
                <a:lnTo>
                  <a:pt x="95" y="469"/>
                </a:lnTo>
                <a:lnTo>
                  <a:pt x="91" y="473"/>
                </a:lnTo>
                <a:lnTo>
                  <a:pt x="88" y="475"/>
                </a:lnTo>
                <a:lnTo>
                  <a:pt x="88" y="475"/>
                </a:lnTo>
                <a:lnTo>
                  <a:pt x="95" y="467"/>
                </a:lnTo>
                <a:lnTo>
                  <a:pt x="103" y="461"/>
                </a:lnTo>
                <a:lnTo>
                  <a:pt x="120" y="450"/>
                </a:lnTo>
                <a:lnTo>
                  <a:pt x="120" y="450"/>
                </a:lnTo>
                <a:lnTo>
                  <a:pt x="120" y="449"/>
                </a:lnTo>
                <a:lnTo>
                  <a:pt x="120" y="448"/>
                </a:lnTo>
                <a:lnTo>
                  <a:pt x="119" y="448"/>
                </a:lnTo>
                <a:lnTo>
                  <a:pt x="119" y="448"/>
                </a:lnTo>
                <a:lnTo>
                  <a:pt x="102" y="455"/>
                </a:lnTo>
                <a:lnTo>
                  <a:pt x="86" y="464"/>
                </a:lnTo>
                <a:lnTo>
                  <a:pt x="86" y="464"/>
                </a:lnTo>
                <a:lnTo>
                  <a:pt x="104" y="452"/>
                </a:lnTo>
                <a:lnTo>
                  <a:pt x="113" y="445"/>
                </a:lnTo>
                <a:lnTo>
                  <a:pt x="122" y="437"/>
                </a:lnTo>
                <a:lnTo>
                  <a:pt x="122" y="437"/>
                </a:lnTo>
                <a:lnTo>
                  <a:pt x="122" y="436"/>
                </a:lnTo>
                <a:lnTo>
                  <a:pt x="122" y="436"/>
                </a:lnTo>
                <a:lnTo>
                  <a:pt x="120" y="435"/>
                </a:lnTo>
                <a:lnTo>
                  <a:pt x="120" y="435"/>
                </a:lnTo>
                <a:lnTo>
                  <a:pt x="110" y="441"/>
                </a:lnTo>
                <a:lnTo>
                  <a:pt x="99" y="446"/>
                </a:lnTo>
                <a:lnTo>
                  <a:pt x="99" y="446"/>
                </a:lnTo>
                <a:lnTo>
                  <a:pt x="91" y="450"/>
                </a:lnTo>
                <a:lnTo>
                  <a:pt x="86" y="453"/>
                </a:lnTo>
                <a:lnTo>
                  <a:pt x="83" y="455"/>
                </a:lnTo>
                <a:lnTo>
                  <a:pt x="83" y="455"/>
                </a:lnTo>
                <a:lnTo>
                  <a:pt x="92" y="446"/>
                </a:lnTo>
                <a:lnTo>
                  <a:pt x="101" y="437"/>
                </a:lnTo>
                <a:lnTo>
                  <a:pt x="122" y="420"/>
                </a:lnTo>
                <a:lnTo>
                  <a:pt x="122" y="420"/>
                </a:lnTo>
                <a:lnTo>
                  <a:pt x="125" y="467"/>
                </a:lnTo>
                <a:lnTo>
                  <a:pt x="125" y="467"/>
                </a:lnTo>
                <a:lnTo>
                  <a:pt x="123" y="467"/>
                </a:lnTo>
                <a:lnTo>
                  <a:pt x="123" y="467"/>
                </a:lnTo>
                <a:lnTo>
                  <a:pt x="107" y="478"/>
                </a:lnTo>
                <a:lnTo>
                  <a:pt x="107" y="478"/>
                </a:lnTo>
                <a:close/>
                <a:moveTo>
                  <a:pt x="79" y="278"/>
                </a:moveTo>
                <a:lnTo>
                  <a:pt x="79" y="278"/>
                </a:lnTo>
                <a:lnTo>
                  <a:pt x="91" y="270"/>
                </a:lnTo>
                <a:lnTo>
                  <a:pt x="103" y="261"/>
                </a:lnTo>
                <a:lnTo>
                  <a:pt x="103" y="261"/>
                </a:lnTo>
                <a:lnTo>
                  <a:pt x="110" y="256"/>
                </a:lnTo>
                <a:lnTo>
                  <a:pt x="111" y="256"/>
                </a:lnTo>
                <a:lnTo>
                  <a:pt x="107" y="259"/>
                </a:lnTo>
                <a:lnTo>
                  <a:pt x="107" y="259"/>
                </a:lnTo>
                <a:lnTo>
                  <a:pt x="91" y="274"/>
                </a:lnTo>
                <a:lnTo>
                  <a:pt x="91" y="274"/>
                </a:lnTo>
                <a:lnTo>
                  <a:pt x="91" y="275"/>
                </a:lnTo>
                <a:lnTo>
                  <a:pt x="91" y="275"/>
                </a:lnTo>
                <a:lnTo>
                  <a:pt x="93" y="276"/>
                </a:lnTo>
                <a:lnTo>
                  <a:pt x="93" y="276"/>
                </a:lnTo>
                <a:lnTo>
                  <a:pt x="110" y="267"/>
                </a:lnTo>
                <a:lnTo>
                  <a:pt x="110" y="267"/>
                </a:lnTo>
                <a:lnTo>
                  <a:pt x="106" y="271"/>
                </a:lnTo>
                <a:lnTo>
                  <a:pt x="103" y="277"/>
                </a:lnTo>
                <a:lnTo>
                  <a:pt x="103" y="277"/>
                </a:lnTo>
                <a:lnTo>
                  <a:pt x="103" y="278"/>
                </a:lnTo>
                <a:lnTo>
                  <a:pt x="104" y="279"/>
                </a:lnTo>
                <a:lnTo>
                  <a:pt x="104" y="279"/>
                </a:lnTo>
                <a:lnTo>
                  <a:pt x="111" y="275"/>
                </a:lnTo>
                <a:lnTo>
                  <a:pt x="112" y="275"/>
                </a:lnTo>
                <a:lnTo>
                  <a:pt x="113" y="276"/>
                </a:lnTo>
                <a:lnTo>
                  <a:pt x="111" y="280"/>
                </a:lnTo>
                <a:lnTo>
                  <a:pt x="111" y="280"/>
                </a:lnTo>
                <a:lnTo>
                  <a:pt x="111" y="281"/>
                </a:lnTo>
                <a:lnTo>
                  <a:pt x="112" y="282"/>
                </a:lnTo>
                <a:lnTo>
                  <a:pt x="113" y="282"/>
                </a:lnTo>
                <a:lnTo>
                  <a:pt x="113" y="281"/>
                </a:lnTo>
                <a:lnTo>
                  <a:pt x="113" y="281"/>
                </a:lnTo>
                <a:lnTo>
                  <a:pt x="116" y="274"/>
                </a:lnTo>
                <a:lnTo>
                  <a:pt x="116" y="274"/>
                </a:lnTo>
                <a:lnTo>
                  <a:pt x="116" y="284"/>
                </a:lnTo>
                <a:lnTo>
                  <a:pt x="116" y="284"/>
                </a:lnTo>
                <a:lnTo>
                  <a:pt x="107" y="282"/>
                </a:lnTo>
                <a:lnTo>
                  <a:pt x="98" y="280"/>
                </a:lnTo>
                <a:lnTo>
                  <a:pt x="89" y="279"/>
                </a:lnTo>
                <a:lnTo>
                  <a:pt x="79" y="278"/>
                </a:lnTo>
                <a:lnTo>
                  <a:pt x="79" y="278"/>
                </a:lnTo>
                <a:close/>
                <a:moveTo>
                  <a:pt x="115" y="143"/>
                </a:moveTo>
                <a:lnTo>
                  <a:pt x="115" y="143"/>
                </a:lnTo>
                <a:lnTo>
                  <a:pt x="104" y="153"/>
                </a:lnTo>
                <a:lnTo>
                  <a:pt x="104" y="153"/>
                </a:lnTo>
                <a:lnTo>
                  <a:pt x="86" y="165"/>
                </a:lnTo>
                <a:lnTo>
                  <a:pt x="68" y="178"/>
                </a:lnTo>
                <a:lnTo>
                  <a:pt x="68" y="178"/>
                </a:lnTo>
                <a:lnTo>
                  <a:pt x="45" y="196"/>
                </a:lnTo>
                <a:lnTo>
                  <a:pt x="45" y="196"/>
                </a:lnTo>
                <a:lnTo>
                  <a:pt x="30" y="207"/>
                </a:lnTo>
                <a:lnTo>
                  <a:pt x="30" y="207"/>
                </a:lnTo>
                <a:lnTo>
                  <a:pt x="22" y="212"/>
                </a:lnTo>
                <a:lnTo>
                  <a:pt x="22" y="212"/>
                </a:lnTo>
                <a:lnTo>
                  <a:pt x="28" y="206"/>
                </a:lnTo>
                <a:lnTo>
                  <a:pt x="28" y="206"/>
                </a:lnTo>
                <a:lnTo>
                  <a:pt x="38" y="196"/>
                </a:lnTo>
                <a:lnTo>
                  <a:pt x="49" y="186"/>
                </a:lnTo>
                <a:lnTo>
                  <a:pt x="58" y="175"/>
                </a:lnTo>
                <a:lnTo>
                  <a:pt x="69" y="166"/>
                </a:lnTo>
                <a:lnTo>
                  <a:pt x="69" y="166"/>
                </a:lnTo>
                <a:lnTo>
                  <a:pt x="81" y="155"/>
                </a:lnTo>
                <a:lnTo>
                  <a:pt x="92" y="142"/>
                </a:lnTo>
                <a:lnTo>
                  <a:pt x="103" y="130"/>
                </a:lnTo>
                <a:lnTo>
                  <a:pt x="115" y="120"/>
                </a:lnTo>
                <a:lnTo>
                  <a:pt x="115" y="120"/>
                </a:lnTo>
                <a:lnTo>
                  <a:pt x="115" y="143"/>
                </a:lnTo>
                <a:lnTo>
                  <a:pt x="115" y="143"/>
                </a:lnTo>
                <a:close/>
                <a:moveTo>
                  <a:pt x="113" y="98"/>
                </a:moveTo>
                <a:lnTo>
                  <a:pt x="113" y="98"/>
                </a:lnTo>
                <a:lnTo>
                  <a:pt x="101" y="107"/>
                </a:lnTo>
                <a:lnTo>
                  <a:pt x="89" y="116"/>
                </a:lnTo>
                <a:lnTo>
                  <a:pt x="67" y="136"/>
                </a:lnTo>
                <a:lnTo>
                  <a:pt x="67" y="136"/>
                </a:lnTo>
                <a:lnTo>
                  <a:pt x="54" y="148"/>
                </a:lnTo>
                <a:lnTo>
                  <a:pt x="40" y="159"/>
                </a:lnTo>
                <a:lnTo>
                  <a:pt x="28" y="170"/>
                </a:lnTo>
                <a:lnTo>
                  <a:pt x="17" y="181"/>
                </a:lnTo>
                <a:lnTo>
                  <a:pt x="17" y="181"/>
                </a:lnTo>
                <a:lnTo>
                  <a:pt x="40" y="154"/>
                </a:lnTo>
                <a:lnTo>
                  <a:pt x="53" y="140"/>
                </a:lnTo>
                <a:lnTo>
                  <a:pt x="65" y="127"/>
                </a:lnTo>
                <a:lnTo>
                  <a:pt x="65" y="127"/>
                </a:lnTo>
                <a:lnTo>
                  <a:pt x="89" y="107"/>
                </a:lnTo>
                <a:lnTo>
                  <a:pt x="101" y="96"/>
                </a:lnTo>
                <a:lnTo>
                  <a:pt x="112" y="85"/>
                </a:lnTo>
                <a:lnTo>
                  <a:pt x="112" y="85"/>
                </a:lnTo>
                <a:lnTo>
                  <a:pt x="112" y="84"/>
                </a:lnTo>
                <a:lnTo>
                  <a:pt x="112" y="84"/>
                </a:lnTo>
                <a:lnTo>
                  <a:pt x="114" y="97"/>
                </a:lnTo>
                <a:lnTo>
                  <a:pt x="114" y="97"/>
                </a:lnTo>
                <a:lnTo>
                  <a:pt x="113" y="98"/>
                </a:lnTo>
                <a:lnTo>
                  <a:pt x="113" y="98"/>
                </a:lnTo>
                <a:close/>
                <a:moveTo>
                  <a:pt x="112" y="84"/>
                </a:moveTo>
                <a:lnTo>
                  <a:pt x="112" y="84"/>
                </a:lnTo>
                <a:lnTo>
                  <a:pt x="111" y="83"/>
                </a:lnTo>
                <a:lnTo>
                  <a:pt x="110" y="83"/>
                </a:lnTo>
                <a:lnTo>
                  <a:pt x="110" y="83"/>
                </a:lnTo>
                <a:lnTo>
                  <a:pt x="104" y="87"/>
                </a:lnTo>
                <a:lnTo>
                  <a:pt x="98" y="91"/>
                </a:lnTo>
                <a:lnTo>
                  <a:pt x="87" y="101"/>
                </a:lnTo>
                <a:lnTo>
                  <a:pt x="76" y="111"/>
                </a:lnTo>
                <a:lnTo>
                  <a:pt x="64" y="121"/>
                </a:lnTo>
                <a:lnTo>
                  <a:pt x="64" y="121"/>
                </a:lnTo>
                <a:lnTo>
                  <a:pt x="55" y="128"/>
                </a:lnTo>
                <a:lnTo>
                  <a:pt x="46" y="136"/>
                </a:lnTo>
                <a:lnTo>
                  <a:pt x="46" y="136"/>
                </a:lnTo>
                <a:lnTo>
                  <a:pt x="56" y="125"/>
                </a:lnTo>
                <a:lnTo>
                  <a:pt x="56" y="125"/>
                </a:lnTo>
                <a:lnTo>
                  <a:pt x="62" y="118"/>
                </a:lnTo>
                <a:lnTo>
                  <a:pt x="69" y="112"/>
                </a:lnTo>
                <a:lnTo>
                  <a:pt x="82" y="100"/>
                </a:lnTo>
                <a:lnTo>
                  <a:pt x="82" y="100"/>
                </a:lnTo>
                <a:lnTo>
                  <a:pt x="110" y="73"/>
                </a:lnTo>
                <a:lnTo>
                  <a:pt x="110" y="73"/>
                </a:lnTo>
                <a:lnTo>
                  <a:pt x="112" y="84"/>
                </a:lnTo>
                <a:lnTo>
                  <a:pt x="112" y="84"/>
                </a:lnTo>
                <a:close/>
                <a:moveTo>
                  <a:pt x="77" y="98"/>
                </a:moveTo>
                <a:lnTo>
                  <a:pt x="77" y="98"/>
                </a:lnTo>
                <a:lnTo>
                  <a:pt x="58" y="114"/>
                </a:lnTo>
                <a:lnTo>
                  <a:pt x="37" y="130"/>
                </a:lnTo>
                <a:lnTo>
                  <a:pt x="37" y="130"/>
                </a:lnTo>
                <a:lnTo>
                  <a:pt x="53" y="115"/>
                </a:lnTo>
                <a:lnTo>
                  <a:pt x="53" y="115"/>
                </a:lnTo>
                <a:lnTo>
                  <a:pt x="77" y="91"/>
                </a:lnTo>
                <a:lnTo>
                  <a:pt x="88" y="79"/>
                </a:lnTo>
                <a:lnTo>
                  <a:pt x="99" y="66"/>
                </a:lnTo>
                <a:lnTo>
                  <a:pt x="99" y="66"/>
                </a:lnTo>
                <a:lnTo>
                  <a:pt x="99" y="64"/>
                </a:lnTo>
                <a:lnTo>
                  <a:pt x="98" y="63"/>
                </a:lnTo>
                <a:lnTo>
                  <a:pt x="97" y="63"/>
                </a:lnTo>
                <a:lnTo>
                  <a:pt x="97" y="63"/>
                </a:lnTo>
                <a:lnTo>
                  <a:pt x="85" y="72"/>
                </a:lnTo>
                <a:lnTo>
                  <a:pt x="74" y="80"/>
                </a:lnTo>
                <a:lnTo>
                  <a:pt x="52" y="97"/>
                </a:lnTo>
                <a:lnTo>
                  <a:pt x="52" y="97"/>
                </a:lnTo>
                <a:lnTo>
                  <a:pt x="30" y="115"/>
                </a:lnTo>
                <a:lnTo>
                  <a:pt x="30" y="115"/>
                </a:lnTo>
                <a:lnTo>
                  <a:pt x="15" y="126"/>
                </a:lnTo>
                <a:lnTo>
                  <a:pt x="15" y="126"/>
                </a:lnTo>
                <a:lnTo>
                  <a:pt x="13" y="128"/>
                </a:lnTo>
                <a:lnTo>
                  <a:pt x="19" y="123"/>
                </a:lnTo>
                <a:lnTo>
                  <a:pt x="19" y="123"/>
                </a:lnTo>
                <a:lnTo>
                  <a:pt x="41" y="103"/>
                </a:lnTo>
                <a:lnTo>
                  <a:pt x="53" y="94"/>
                </a:lnTo>
                <a:lnTo>
                  <a:pt x="65" y="85"/>
                </a:lnTo>
                <a:lnTo>
                  <a:pt x="65" y="85"/>
                </a:lnTo>
                <a:lnTo>
                  <a:pt x="75" y="78"/>
                </a:lnTo>
                <a:lnTo>
                  <a:pt x="84" y="70"/>
                </a:lnTo>
                <a:lnTo>
                  <a:pt x="93" y="61"/>
                </a:lnTo>
                <a:lnTo>
                  <a:pt x="97" y="57"/>
                </a:lnTo>
                <a:lnTo>
                  <a:pt x="100" y="52"/>
                </a:lnTo>
                <a:lnTo>
                  <a:pt x="100" y="52"/>
                </a:lnTo>
                <a:lnTo>
                  <a:pt x="100" y="51"/>
                </a:lnTo>
                <a:lnTo>
                  <a:pt x="100" y="50"/>
                </a:lnTo>
                <a:lnTo>
                  <a:pt x="98" y="50"/>
                </a:lnTo>
                <a:lnTo>
                  <a:pt x="98" y="50"/>
                </a:lnTo>
                <a:lnTo>
                  <a:pt x="89" y="58"/>
                </a:lnTo>
                <a:lnTo>
                  <a:pt x="78" y="66"/>
                </a:lnTo>
                <a:lnTo>
                  <a:pt x="67" y="73"/>
                </a:lnTo>
                <a:lnTo>
                  <a:pt x="57" y="81"/>
                </a:lnTo>
                <a:lnTo>
                  <a:pt x="57" y="81"/>
                </a:lnTo>
                <a:lnTo>
                  <a:pt x="44" y="90"/>
                </a:lnTo>
                <a:lnTo>
                  <a:pt x="33" y="101"/>
                </a:lnTo>
                <a:lnTo>
                  <a:pt x="33" y="101"/>
                </a:lnTo>
                <a:lnTo>
                  <a:pt x="21" y="110"/>
                </a:lnTo>
                <a:lnTo>
                  <a:pt x="21" y="110"/>
                </a:lnTo>
                <a:lnTo>
                  <a:pt x="17" y="114"/>
                </a:lnTo>
                <a:lnTo>
                  <a:pt x="10" y="120"/>
                </a:lnTo>
                <a:lnTo>
                  <a:pt x="10" y="120"/>
                </a:lnTo>
                <a:lnTo>
                  <a:pt x="10" y="119"/>
                </a:lnTo>
                <a:lnTo>
                  <a:pt x="10" y="119"/>
                </a:lnTo>
                <a:lnTo>
                  <a:pt x="11" y="118"/>
                </a:lnTo>
                <a:lnTo>
                  <a:pt x="11" y="118"/>
                </a:lnTo>
                <a:lnTo>
                  <a:pt x="20" y="108"/>
                </a:lnTo>
                <a:lnTo>
                  <a:pt x="30" y="98"/>
                </a:lnTo>
                <a:lnTo>
                  <a:pt x="50" y="79"/>
                </a:lnTo>
                <a:lnTo>
                  <a:pt x="50" y="79"/>
                </a:lnTo>
                <a:lnTo>
                  <a:pt x="73" y="58"/>
                </a:lnTo>
                <a:lnTo>
                  <a:pt x="97" y="39"/>
                </a:lnTo>
                <a:lnTo>
                  <a:pt x="97" y="39"/>
                </a:lnTo>
                <a:lnTo>
                  <a:pt x="97" y="38"/>
                </a:lnTo>
                <a:lnTo>
                  <a:pt x="97" y="38"/>
                </a:lnTo>
                <a:lnTo>
                  <a:pt x="101" y="45"/>
                </a:lnTo>
                <a:lnTo>
                  <a:pt x="104" y="53"/>
                </a:lnTo>
                <a:lnTo>
                  <a:pt x="109" y="71"/>
                </a:lnTo>
                <a:lnTo>
                  <a:pt x="109" y="71"/>
                </a:lnTo>
                <a:lnTo>
                  <a:pt x="100" y="76"/>
                </a:lnTo>
                <a:lnTo>
                  <a:pt x="92" y="83"/>
                </a:lnTo>
                <a:lnTo>
                  <a:pt x="77" y="98"/>
                </a:lnTo>
                <a:lnTo>
                  <a:pt x="77" y="98"/>
                </a:lnTo>
                <a:close/>
                <a:moveTo>
                  <a:pt x="38" y="88"/>
                </a:moveTo>
                <a:lnTo>
                  <a:pt x="38" y="88"/>
                </a:lnTo>
                <a:lnTo>
                  <a:pt x="24" y="102"/>
                </a:lnTo>
                <a:lnTo>
                  <a:pt x="17" y="109"/>
                </a:lnTo>
                <a:lnTo>
                  <a:pt x="10" y="116"/>
                </a:lnTo>
                <a:lnTo>
                  <a:pt x="10" y="116"/>
                </a:lnTo>
                <a:lnTo>
                  <a:pt x="9" y="107"/>
                </a:lnTo>
                <a:lnTo>
                  <a:pt x="9" y="107"/>
                </a:lnTo>
                <a:lnTo>
                  <a:pt x="29" y="92"/>
                </a:lnTo>
                <a:lnTo>
                  <a:pt x="50" y="77"/>
                </a:lnTo>
                <a:lnTo>
                  <a:pt x="50" y="77"/>
                </a:lnTo>
                <a:lnTo>
                  <a:pt x="38" y="88"/>
                </a:lnTo>
                <a:lnTo>
                  <a:pt x="38" y="88"/>
                </a:lnTo>
                <a:close/>
                <a:moveTo>
                  <a:pt x="9" y="90"/>
                </a:moveTo>
                <a:lnTo>
                  <a:pt x="9" y="90"/>
                </a:lnTo>
                <a:lnTo>
                  <a:pt x="30" y="75"/>
                </a:lnTo>
                <a:lnTo>
                  <a:pt x="52" y="58"/>
                </a:lnTo>
                <a:lnTo>
                  <a:pt x="52" y="58"/>
                </a:lnTo>
                <a:lnTo>
                  <a:pt x="63" y="49"/>
                </a:lnTo>
                <a:lnTo>
                  <a:pt x="63" y="49"/>
                </a:lnTo>
                <a:lnTo>
                  <a:pt x="49" y="61"/>
                </a:lnTo>
                <a:lnTo>
                  <a:pt x="34" y="74"/>
                </a:lnTo>
                <a:lnTo>
                  <a:pt x="21" y="87"/>
                </a:lnTo>
                <a:lnTo>
                  <a:pt x="15" y="94"/>
                </a:lnTo>
                <a:lnTo>
                  <a:pt x="9" y="102"/>
                </a:lnTo>
                <a:lnTo>
                  <a:pt x="9" y="102"/>
                </a:lnTo>
                <a:lnTo>
                  <a:pt x="9" y="90"/>
                </a:lnTo>
                <a:lnTo>
                  <a:pt x="9" y="90"/>
                </a:lnTo>
                <a:close/>
                <a:moveTo>
                  <a:pt x="10" y="75"/>
                </a:moveTo>
                <a:lnTo>
                  <a:pt x="10" y="75"/>
                </a:lnTo>
                <a:lnTo>
                  <a:pt x="25" y="63"/>
                </a:lnTo>
                <a:lnTo>
                  <a:pt x="39" y="51"/>
                </a:lnTo>
                <a:lnTo>
                  <a:pt x="39" y="51"/>
                </a:lnTo>
                <a:lnTo>
                  <a:pt x="51" y="42"/>
                </a:lnTo>
                <a:lnTo>
                  <a:pt x="62" y="33"/>
                </a:lnTo>
                <a:lnTo>
                  <a:pt x="62" y="33"/>
                </a:lnTo>
                <a:lnTo>
                  <a:pt x="70" y="28"/>
                </a:lnTo>
                <a:lnTo>
                  <a:pt x="70" y="28"/>
                </a:lnTo>
                <a:lnTo>
                  <a:pt x="72" y="26"/>
                </a:lnTo>
                <a:lnTo>
                  <a:pt x="72" y="26"/>
                </a:lnTo>
                <a:lnTo>
                  <a:pt x="69" y="29"/>
                </a:lnTo>
                <a:lnTo>
                  <a:pt x="69" y="29"/>
                </a:lnTo>
                <a:lnTo>
                  <a:pt x="33" y="63"/>
                </a:lnTo>
                <a:lnTo>
                  <a:pt x="33" y="63"/>
                </a:lnTo>
                <a:lnTo>
                  <a:pt x="20" y="74"/>
                </a:lnTo>
                <a:lnTo>
                  <a:pt x="15" y="79"/>
                </a:lnTo>
                <a:lnTo>
                  <a:pt x="9" y="85"/>
                </a:lnTo>
                <a:lnTo>
                  <a:pt x="9" y="85"/>
                </a:lnTo>
                <a:lnTo>
                  <a:pt x="10" y="75"/>
                </a:lnTo>
                <a:lnTo>
                  <a:pt x="10" y="75"/>
                </a:lnTo>
                <a:close/>
                <a:moveTo>
                  <a:pt x="12" y="61"/>
                </a:moveTo>
                <a:lnTo>
                  <a:pt x="12" y="61"/>
                </a:lnTo>
                <a:lnTo>
                  <a:pt x="27" y="50"/>
                </a:lnTo>
                <a:lnTo>
                  <a:pt x="27" y="50"/>
                </a:lnTo>
                <a:lnTo>
                  <a:pt x="11" y="69"/>
                </a:lnTo>
                <a:lnTo>
                  <a:pt x="11" y="69"/>
                </a:lnTo>
                <a:lnTo>
                  <a:pt x="11" y="64"/>
                </a:lnTo>
                <a:lnTo>
                  <a:pt x="11" y="64"/>
                </a:lnTo>
                <a:lnTo>
                  <a:pt x="12" y="61"/>
                </a:lnTo>
                <a:lnTo>
                  <a:pt x="12" y="61"/>
                </a:lnTo>
                <a:close/>
                <a:moveTo>
                  <a:pt x="16" y="45"/>
                </a:moveTo>
                <a:lnTo>
                  <a:pt x="16" y="45"/>
                </a:lnTo>
                <a:lnTo>
                  <a:pt x="24" y="37"/>
                </a:lnTo>
                <a:lnTo>
                  <a:pt x="33" y="29"/>
                </a:lnTo>
                <a:lnTo>
                  <a:pt x="33" y="29"/>
                </a:lnTo>
                <a:lnTo>
                  <a:pt x="44" y="20"/>
                </a:lnTo>
                <a:lnTo>
                  <a:pt x="44" y="20"/>
                </a:lnTo>
                <a:lnTo>
                  <a:pt x="51" y="14"/>
                </a:lnTo>
                <a:lnTo>
                  <a:pt x="44" y="21"/>
                </a:lnTo>
                <a:lnTo>
                  <a:pt x="44" y="21"/>
                </a:lnTo>
                <a:lnTo>
                  <a:pt x="37" y="29"/>
                </a:lnTo>
                <a:lnTo>
                  <a:pt x="29" y="36"/>
                </a:lnTo>
                <a:lnTo>
                  <a:pt x="14" y="52"/>
                </a:lnTo>
                <a:lnTo>
                  <a:pt x="14" y="52"/>
                </a:lnTo>
                <a:lnTo>
                  <a:pt x="16" y="45"/>
                </a:lnTo>
                <a:lnTo>
                  <a:pt x="16" y="45"/>
                </a:lnTo>
                <a:close/>
                <a:moveTo>
                  <a:pt x="42" y="322"/>
                </a:moveTo>
                <a:lnTo>
                  <a:pt x="42" y="322"/>
                </a:lnTo>
                <a:lnTo>
                  <a:pt x="52" y="317"/>
                </a:lnTo>
                <a:lnTo>
                  <a:pt x="62" y="313"/>
                </a:lnTo>
                <a:lnTo>
                  <a:pt x="72" y="309"/>
                </a:lnTo>
                <a:lnTo>
                  <a:pt x="82" y="307"/>
                </a:lnTo>
                <a:lnTo>
                  <a:pt x="82" y="307"/>
                </a:lnTo>
                <a:lnTo>
                  <a:pt x="73" y="312"/>
                </a:lnTo>
                <a:lnTo>
                  <a:pt x="63" y="318"/>
                </a:lnTo>
                <a:lnTo>
                  <a:pt x="44" y="331"/>
                </a:lnTo>
                <a:lnTo>
                  <a:pt x="44" y="331"/>
                </a:lnTo>
                <a:lnTo>
                  <a:pt x="43" y="326"/>
                </a:lnTo>
                <a:lnTo>
                  <a:pt x="43" y="326"/>
                </a:lnTo>
                <a:lnTo>
                  <a:pt x="42" y="322"/>
                </a:lnTo>
                <a:lnTo>
                  <a:pt x="42" y="322"/>
                </a:lnTo>
                <a:close/>
                <a:moveTo>
                  <a:pt x="152" y="622"/>
                </a:moveTo>
                <a:lnTo>
                  <a:pt x="152" y="622"/>
                </a:lnTo>
                <a:lnTo>
                  <a:pt x="146" y="617"/>
                </a:lnTo>
                <a:lnTo>
                  <a:pt x="141" y="612"/>
                </a:lnTo>
                <a:lnTo>
                  <a:pt x="141" y="612"/>
                </a:lnTo>
                <a:lnTo>
                  <a:pt x="133" y="608"/>
                </a:lnTo>
                <a:lnTo>
                  <a:pt x="125" y="605"/>
                </a:lnTo>
                <a:lnTo>
                  <a:pt x="109" y="601"/>
                </a:lnTo>
                <a:lnTo>
                  <a:pt x="109" y="601"/>
                </a:lnTo>
                <a:lnTo>
                  <a:pt x="105" y="563"/>
                </a:lnTo>
                <a:lnTo>
                  <a:pt x="104" y="543"/>
                </a:lnTo>
                <a:lnTo>
                  <a:pt x="104" y="525"/>
                </a:lnTo>
                <a:lnTo>
                  <a:pt x="104" y="525"/>
                </a:lnTo>
                <a:lnTo>
                  <a:pt x="117" y="520"/>
                </a:lnTo>
                <a:lnTo>
                  <a:pt x="130" y="516"/>
                </a:lnTo>
                <a:lnTo>
                  <a:pt x="130" y="516"/>
                </a:lnTo>
                <a:lnTo>
                  <a:pt x="139" y="534"/>
                </a:lnTo>
                <a:lnTo>
                  <a:pt x="149" y="553"/>
                </a:lnTo>
                <a:lnTo>
                  <a:pt x="159" y="570"/>
                </a:lnTo>
                <a:lnTo>
                  <a:pt x="167" y="589"/>
                </a:lnTo>
                <a:lnTo>
                  <a:pt x="167" y="589"/>
                </a:lnTo>
                <a:lnTo>
                  <a:pt x="163" y="591"/>
                </a:lnTo>
                <a:lnTo>
                  <a:pt x="160" y="595"/>
                </a:lnTo>
                <a:lnTo>
                  <a:pt x="157" y="599"/>
                </a:lnTo>
                <a:lnTo>
                  <a:pt x="155" y="603"/>
                </a:lnTo>
                <a:lnTo>
                  <a:pt x="153" y="612"/>
                </a:lnTo>
                <a:lnTo>
                  <a:pt x="152" y="622"/>
                </a:lnTo>
                <a:lnTo>
                  <a:pt x="152" y="622"/>
                </a:lnTo>
                <a:close/>
                <a:moveTo>
                  <a:pt x="130" y="507"/>
                </a:moveTo>
                <a:lnTo>
                  <a:pt x="130" y="507"/>
                </a:lnTo>
                <a:lnTo>
                  <a:pt x="126" y="508"/>
                </a:lnTo>
                <a:lnTo>
                  <a:pt x="126" y="508"/>
                </a:lnTo>
                <a:lnTo>
                  <a:pt x="126" y="506"/>
                </a:lnTo>
                <a:lnTo>
                  <a:pt x="125" y="506"/>
                </a:lnTo>
                <a:lnTo>
                  <a:pt x="125" y="506"/>
                </a:lnTo>
                <a:lnTo>
                  <a:pt x="117" y="510"/>
                </a:lnTo>
                <a:lnTo>
                  <a:pt x="117" y="510"/>
                </a:lnTo>
                <a:lnTo>
                  <a:pt x="115" y="511"/>
                </a:lnTo>
                <a:lnTo>
                  <a:pt x="115" y="511"/>
                </a:lnTo>
                <a:lnTo>
                  <a:pt x="117" y="510"/>
                </a:lnTo>
                <a:lnTo>
                  <a:pt x="117" y="510"/>
                </a:lnTo>
                <a:lnTo>
                  <a:pt x="122" y="506"/>
                </a:lnTo>
                <a:lnTo>
                  <a:pt x="126" y="502"/>
                </a:lnTo>
                <a:lnTo>
                  <a:pt x="126" y="502"/>
                </a:lnTo>
                <a:lnTo>
                  <a:pt x="126" y="501"/>
                </a:lnTo>
                <a:lnTo>
                  <a:pt x="125" y="500"/>
                </a:lnTo>
                <a:lnTo>
                  <a:pt x="125" y="500"/>
                </a:lnTo>
                <a:lnTo>
                  <a:pt x="112" y="504"/>
                </a:lnTo>
                <a:lnTo>
                  <a:pt x="106" y="507"/>
                </a:lnTo>
                <a:lnTo>
                  <a:pt x="101" y="511"/>
                </a:lnTo>
                <a:lnTo>
                  <a:pt x="101" y="511"/>
                </a:lnTo>
                <a:lnTo>
                  <a:pt x="106" y="505"/>
                </a:lnTo>
                <a:lnTo>
                  <a:pt x="112" y="501"/>
                </a:lnTo>
                <a:lnTo>
                  <a:pt x="125" y="492"/>
                </a:lnTo>
                <a:lnTo>
                  <a:pt x="125" y="492"/>
                </a:lnTo>
                <a:lnTo>
                  <a:pt x="125" y="491"/>
                </a:lnTo>
                <a:lnTo>
                  <a:pt x="125" y="491"/>
                </a:lnTo>
                <a:lnTo>
                  <a:pt x="123" y="490"/>
                </a:lnTo>
                <a:lnTo>
                  <a:pt x="123" y="490"/>
                </a:lnTo>
                <a:lnTo>
                  <a:pt x="109" y="497"/>
                </a:lnTo>
                <a:lnTo>
                  <a:pt x="109" y="497"/>
                </a:lnTo>
                <a:lnTo>
                  <a:pt x="100" y="502"/>
                </a:lnTo>
                <a:lnTo>
                  <a:pt x="99" y="502"/>
                </a:lnTo>
                <a:lnTo>
                  <a:pt x="99" y="502"/>
                </a:lnTo>
                <a:lnTo>
                  <a:pt x="105" y="497"/>
                </a:lnTo>
                <a:lnTo>
                  <a:pt x="105" y="497"/>
                </a:lnTo>
                <a:lnTo>
                  <a:pt x="115" y="490"/>
                </a:lnTo>
                <a:lnTo>
                  <a:pt x="120" y="486"/>
                </a:lnTo>
                <a:lnTo>
                  <a:pt x="125" y="482"/>
                </a:lnTo>
                <a:lnTo>
                  <a:pt x="125" y="482"/>
                </a:lnTo>
                <a:lnTo>
                  <a:pt x="125" y="480"/>
                </a:lnTo>
                <a:lnTo>
                  <a:pt x="124" y="480"/>
                </a:lnTo>
                <a:lnTo>
                  <a:pt x="124" y="480"/>
                </a:lnTo>
                <a:lnTo>
                  <a:pt x="111" y="485"/>
                </a:lnTo>
                <a:lnTo>
                  <a:pt x="104" y="488"/>
                </a:lnTo>
                <a:lnTo>
                  <a:pt x="99" y="492"/>
                </a:lnTo>
                <a:lnTo>
                  <a:pt x="99" y="492"/>
                </a:lnTo>
                <a:lnTo>
                  <a:pt x="105" y="487"/>
                </a:lnTo>
                <a:lnTo>
                  <a:pt x="112" y="482"/>
                </a:lnTo>
                <a:lnTo>
                  <a:pt x="119" y="476"/>
                </a:lnTo>
                <a:lnTo>
                  <a:pt x="125" y="469"/>
                </a:lnTo>
                <a:lnTo>
                  <a:pt x="125" y="469"/>
                </a:lnTo>
                <a:lnTo>
                  <a:pt x="130" y="507"/>
                </a:lnTo>
                <a:lnTo>
                  <a:pt x="130" y="507"/>
                </a:lnTo>
                <a:close/>
                <a:moveTo>
                  <a:pt x="97" y="37"/>
                </a:moveTo>
                <a:lnTo>
                  <a:pt x="97" y="37"/>
                </a:lnTo>
                <a:lnTo>
                  <a:pt x="97" y="37"/>
                </a:lnTo>
                <a:lnTo>
                  <a:pt x="96" y="37"/>
                </a:lnTo>
                <a:lnTo>
                  <a:pt x="96" y="37"/>
                </a:lnTo>
                <a:lnTo>
                  <a:pt x="74" y="53"/>
                </a:lnTo>
                <a:lnTo>
                  <a:pt x="53" y="71"/>
                </a:lnTo>
                <a:lnTo>
                  <a:pt x="53" y="71"/>
                </a:lnTo>
                <a:lnTo>
                  <a:pt x="28" y="91"/>
                </a:lnTo>
                <a:lnTo>
                  <a:pt x="28" y="91"/>
                </a:lnTo>
                <a:lnTo>
                  <a:pt x="15" y="100"/>
                </a:lnTo>
                <a:lnTo>
                  <a:pt x="15" y="100"/>
                </a:lnTo>
                <a:lnTo>
                  <a:pt x="11" y="104"/>
                </a:lnTo>
                <a:lnTo>
                  <a:pt x="12" y="101"/>
                </a:lnTo>
                <a:lnTo>
                  <a:pt x="12" y="101"/>
                </a:lnTo>
                <a:lnTo>
                  <a:pt x="20" y="91"/>
                </a:lnTo>
                <a:lnTo>
                  <a:pt x="28" y="82"/>
                </a:lnTo>
                <a:lnTo>
                  <a:pt x="37" y="74"/>
                </a:lnTo>
                <a:lnTo>
                  <a:pt x="46" y="66"/>
                </a:lnTo>
                <a:lnTo>
                  <a:pt x="66" y="49"/>
                </a:lnTo>
                <a:lnTo>
                  <a:pt x="84" y="33"/>
                </a:lnTo>
                <a:lnTo>
                  <a:pt x="84" y="33"/>
                </a:lnTo>
                <a:lnTo>
                  <a:pt x="86" y="32"/>
                </a:lnTo>
                <a:lnTo>
                  <a:pt x="86" y="32"/>
                </a:lnTo>
                <a:lnTo>
                  <a:pt x="90" y="27"/>
                </a:lnTo>
                <a:lnTo>
                  <a:pt x="90" y="27"/>
                </a:lnTo>
                <a:lnTo>
                  <a:pt x="90" y="27"/>
                </a:lnTo>
                <a:lnTo>
                  <a:pt x="90" y="27"/>
                </a:lnTo>
                <a:lnTo>
                  <a:pt x="97" y="37"/>
                </a:lnTo>
                <a:lnTo>
                  <a:pt x="97" y="37"/>
                </a:lnTo>
                <a:close/>
                <a:moveTo>
                  <a:pt x="76" y="15"/>
                </a:moveTo>
                <a:lnTo>
                  <a:pt x="76" y="15"/>
                </a:lnTo>
                <a:lnTo>
                  <a:pt x="83" y="20"/>
                </a:lnTo>
                <a:lnTo>
                  <a:pt x="89" y="26"/>
                </a:lnTo>
                <a:lnTo>
                  <a:pt x="89" y="26"/>
                </a:lnTo>
                <a:lnTo>
                  <a:pt x="88" y="26"/>
                </a:lnTo>
                <a:lnTo>
                  <a:pt x="88" y="26"/>
                </a:lnTo>
                <a:lnTo>
                  <a:pt x="68" y="43"/>
                </a:lnTo>
                <a:lnTo>
                  <a:pt x="46" y="59"/>
                </a:lnTo>
                <a:lnTo>
                  <a:pt x="46" y="59"/>
                </a:lnTo>
                <a:lnTo>
                  <a:pt x="28" y="74"/>
                </a:lnTo>
                <a:lnTo>
                  <a:pt x="28" y="74"/>
                </a:lnTo>
                <a:lnTo>
                  <a:pt x="19" y="80"/>
                </a:lnTo>
                <a:lnTo>
                  <a:pt x="19" y="80"/>
                </a:lnTo>
                <a:lnTo>
                  <a:pt x="14" y="84"/>
                </a:lnTo>
                <a:lnTo>
                  <a:pt x="11" y="86"/>
                </a:lnTo>
                <a:lnTo>
                  <a:pt x="12" y="84"/>
                </a:lnTo>
                <a:lnTo>
                  <a:pt x="12" y="84"/>
                </a:lnTo>
                <a:lnTo>
                  <a:pt x="19" y="78"/>
                </a:lnTo>
                <a:lnTo>
                  <a:pt x="26" y="72"/>
                </a:lnTo>
                <a:lnTo>
                  <a:pt x="33" y="66"/>
                </a:lnTo>
                <a:lnTo>
                  <a:pt x="39" y="59"/>
                </a:lnTo>
                <a:lnTo>
                  <a:pt x="39" y="59"/>
                </a:lnTo>
                <a:lnTo>
                  <a:pt x="59" y="41"/>
                </a:lnTo>
                <a:lnTo>
                  <a:pt x="78" y="23"/>
                </a:lnTo>
                <a:lnTo>
                  <a:pt x="78" y="23"/>
                </a:lnTo>
                <a:lnTo>
                  <a:pt x="79" y="22"/>
                </a:lnTo>
                <a:lnTo>
                  <a:pt x="78" y="21"/>
                </a:lnTo>
                <a:lnTo>
                  <a:pt x="78" y="21"/>
                </a:lnTo>
                <a:lnTo>
                  <a:pt x="77" y="21"/>
                </a:lnTo>
                <a:lnTo>
                  <a:pt x="77" y="21"/>
                </a:lnTo>
                <a:lnTo>
                  <a:pt x="68" y="27"/>
                </a:lnTo>
                <a:lnTo>
                  <a:pt x="60" y="32"/>
                </a:lnTo>
                <a:lnTo>
                  <a:pt x="42" y="45"/>
                </a:lnTo>
                <a:lnTo>
                  <a:pt x="26" y="58"/>
                </a:lnTo>
                <a:lnTo>
                  <a:pt x="10" y="72"/>
                </a:lnTo>
                <a:lnTo>
                  <a:pt x="10" y="72"/>
                </a:lnTo>
                <a:lnTo>
                  <a:pt x="10" y="72"/>
                </a:lnTo>
                <a:lnTo>
                  <a:pt x="10" y="72"/>
                </a:lnTo>
                <a:lnTo>
                  <a:pt x="16" y="67"/>
                </a:lnTo>
                <a:lnTo>
                  <a:pt x="22" y="59"/>
                </a:lnTo>
                <a:lnTo>
                  <a:pt x="35" y="45"/>
                </a:lnTo>
                <a:lnTo>
                  <a:pt x="35" y="45"/>
                </a:lnTo>
                <a:lnTo>
                  <a:pt x="58" y="26"/>
                </a:lnTo>
                <a:lnTo>
                  <a:pt x="58" y="26"/>
                </a:lnTo>
                <a:lnTo>
                  <a:pt x="63" y="23"/>
                </a:lnTo>
                <a:lnTo>
                  <a:pt x="64" y="22"/>
                </a:lnTo>
                <a:lnTo>
                  <a:pt x="64" y="20"/>
                </a:lnTo>
                <a:lnTo>
                  <a:pt x="64" y="20"/>
                </a:lnTo>
                <a:lnTo>
                  <a:pt x="68" y="17"/>
                </a:lnTo>
                <a:lnTo>
                  <a:pt x="68" y="17"/>
                </a:lnTo>
                <a:lnTo>
                  <a:pt x="68" y="16"/>
                </a:lnTo>
                <a:lnTo>
                  <a:pt x="68" y="16"/>
                </a:lnTo>
                <a:lnTo>
                  <a:pt x="68" y="15"/>
                </a:lnTo>
                <a:lnTo>
                  <a:pt x="67" y="15"/>
                </a:lnTo>
                <a:lnTo>
                  <a:pt x="67" y="15"/>
                </a:lnTo>
                <a:lnTo>
                  <a:pt x="53" y="26"/>
                </a:lnTo>
                <a:lnTo>
                  <a:pt x="39" y="37"/>
                </a:lnTo>
                <a:lnTo>
                  <a:pt x="26" y="48"/>
                </a:lnTo>
                <a:lnTo>
                  <a:pt x="12" y="58"/>
                </a:lnTo>
                <a:lnTo>
                  <a:pt x="12" y="58"/>
                </a:lnTo>
                <a:lnTo>
                  <a:pt x="13" y="57"/>
                </a:lnTo>
                <a:lnTo>
                  <a:pt x="13" y="57"/>
                </a:lnTo>
                <a:lnTo>
                  <a:pt x="20" y="48"/>
                </a:lnTo>
                <a:lnTo>
                  <a:pt x="20" y="48"/>
                </a:lnTo>
                <a:lnTo>
                  <a:pt x="33" y="35"/>
                </a:lnTo>
                <a:lnTo>
                  <a:pt x="33" y="35"/>
                </a:lnTo>
                <a:lnTo>
                  <a:pt x="44" y="24"/>
                </a:lnTo>
                <a:lnTo>
                  <a:pt x="55" y="11"/>
                </a:lnTo>
                <a:lnTo>
                  <a:pt x="55" y="11"/>
                </a:lnTo>
                <a:lnTo>
                  <a:pt x="55" y="10"/>
                </a:lnTo>
                <a:lnTo>
                  <a:pt x="55" y="10"/>
                </a:lnTo>
                <a:lnTo>
                  <a:pt x="53" y="10"/>
                </a:lnTo>
                <a:lnTo>
                  <a:pt x="53" y="10"/>
                </a:lnTo>
                <a:lnTo>
                  <a:pt x="35" y="25"/>
                </a:lnTo>
                <a:lnTo>
                  <a:pt x="26" y="32"/>
                </a:lnTo>
                <a:lnTo>
                  <a:pt x="18" y="40"/>
                </a:lnTo>
                <a:lnTo>
                  <a:pt x="18" y="40"/>
                </a:lnTo>
                <a:lnTo>
                  <a:pt x="22" y="32"/>
                </a:lnTo>
                <a:lnTo>
                  <a:pt x="27" y="24"/>
                </a:lnTo>
                <a:lnTo>
                  <a:pt x="33" y="18"/>
                </a:lnTo>
                <a:lnTo>
                  <a:pt x="39" y="13"/>
                </a:lnTo>
                <a:lnTo>
                  <a:pt x="48" y="10"/>
                </a:lnTo>
                <a:lnTo>
                  <a:pt x="52" y="9"/>
                </a:lnTo>
                <a:lnTo>
                  <a:pt x="56" y="9"/>
                </a:lnTo>
                <a:lnTo>
                  <a:pt x="61" y="9"/>
                </a:lnTo>
                <a:lnTo>
                  <a:pt x="66" y="11"/>
                </a:lnTo>
                <a:lnTo>
                  <a:pt x="71" y="12"/>
                </a:lnTo>
                <a:lnTo>
                  <a:pt x="76" y="15"/>
                </a:lnTo>
                <a:lnTo>
                  <a:pt x="76" y="1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2532">
            <a:extLst>
              <a:ext uri="{FF2B5EF4-FFF2-40B4-BE49-F238E27FC236}">
                <a16:creationId xmlns:a16="http://schemas.microsoft.com/office/drawing/2014/main" xmlns="" id="{CE25B7E4-D40C-48A5-BDA4-9065EABFF3FC}"/>
              </a:ext>
            </a:extLst>
          </p:cNvPr>
          <p:cNvSpPr>
            <a:spLocks/>
          </p:cNvSpPr>
          <p:nvPr/>
        </p:nvSpPr>
        <p:spPr bwMode="auto">
          <a:xfrm>
            <a:off x="3313741" y="3863365"/>
            <a:ext cx="23813" cy="44450"/>
          </a:xfrm>
          <a:custGeom>
            <a:avLst/>
            <a:gdLst/>
            <a:ahLst/>
            <a:cxnLst>
              <a:cxn ang="0">
                <a:pos x="9" y="3"/>
              </a:cxn>
              <a:cxn ang="0">
                <a:pos x="9" y="3"/>
              </a:cxn>
              <a:cxn ang="0">
                <a:pos x="8" y="1"/>
              </a:cxn>
              <a:cxn ang="0">
                <a:pos x="7" y="0"/>
              </a:cxn>
              <a:cxn ang="0">
                <a:pos x="3" y="0"/>
              </a:cxn>
              <a:cxn ang="0">
                <a:pos x="1" y="2"/>
              </a:cxn>
              <a:cxn ang="0">
                <a:pos x="0" y="3"/>
              </a:cxn>
              <a:cxn ang="0">
                <a:pos x="0" y="5"/>
              </a:cxn>
              <a:cxn ang="0">
                <a:pos x="0" y="5"/>
              </a:cxn>
              <a:cxn ang="0">
                <a:pos x="3" y="16"/>
              </a:cxn>
              <a:cxn ang="0">
                <a:pos x="4" y="21"/>
              </a:cxn>
              <a:cxn ang="0">
                <a:pos x="7" y="26"/>
              </a:cxn>
              <a:cxn ang="0">
                <a:pos x="7" y="26"/>
              </a:cxn>
              <a:cxn ang="0">
                <a:pos x="8" y="27"/>
              </a:cxn>
              <a:cxn ang="0">
                <a:pos x="9" y="28"/>
              </a:cxn>
              <a:cxn ang="0">
                <a:pos x="12" y="27"/>
              </a:cxn>
              <a:cxn ang="0">
                <a:pos x="15" y="25"/>
              </a:cxn>
              <a:cxn ang="0">
                <a:pos x="15" y="23"/>
              </a:cxn>
              <a:cxn ang="0">
                <a:pos x="14" y="21"/>
              </a:cxn>
              <a:cxn ang="0">
                <a:pos x="14" y="21"/>
              </a:cxn>
              <a:cxn ang="0">
                <a:pos x="12" y="17"/>
              </a:cxn>
              <a:cxn ang="0">
                <a:pos x="11" y="12"/>
              </a:cxn>
              <a:cxn ang="0">
                <a:pos x="9" y="3"/>
              </a:cxn>
              <a:cxn ang="0">
                <a:pos x="9" y="3"/>
              </a:cxn>
            </a:cxnLst>
            <a:rect l="0" t="0" r="r" b="b"/>
            <a:pathLst>
              <a:path w="15" h="28">
                <a:moveTo>
                  <a:pt x="9" y="3"/>
                </a:moveTo>
                <a:lnTo>
                  <a:pt x="9" y="3"/>
                </a:lnTo>
                <a:lnTo>
                  <a:pt x="8" y="1"/>
                </a:lnTo>
                <a:lnTo>
                  <a:pt x="7" y="0"/>
                </a:lnTo>
                <a:lnTo>
                  <a:pt x="3" y="0"/>
                </a:lnTo>
                <a:lnTo>
                  <a:pt x="1" y="2"/>
                </a:lnTo>
                <a:lnTo>
                  <a:pt x="0" y="3"/>
                </a:lnTo>
                <a:lnTo>
                  <a:pt x="0" y="5"/>
                </a:lnTo>
                <a:lnTo>
                  <a:pt x="0" y="5"/>
                </a:lnTo>
                <a:lnTo>
                  <a:pt x="3" y="16"/>
                </a:lnTo>
                <a:lnTo>
                  <a:pt x="4" y="21"/>
                </a:lnTo>
                <a:lnTo>
                  <a:pt x="7" y="26"/>
                </a:lnTo>
                <a:lnTo>
                  <a:pt x="7" y="26"/>
                </a:lnTo>
                <a:lnTo>
                  <a:pt x="8" y="27"/>
                </a:lnTo>
                <a:lnTo>
                  <a:pt x="9" y="28"/>
                </a:lnTo>
                <a:lnTo>
                  <a:pt x="12" y="27"/>
                </a:lnTo>
                <a:lnTo>
                  <a:pt x="15" y="25"/>
                </a:lnTo>
                <a:lnTo>
                  <a:pt x="15" y="23"/>
                </a:lnTo>
                <a:lnTo>
                  <a:pt x="14" y="21"/>
                </a:lnTo>
                <a:lnTo>
                  <a:pt x="14" y="21"/>
                </a:lnTo>
                <a:lnTo>
                  <a:pt x="12" y="17"/>
                </a:lnTo>
                <a:lnTo>
                  <a:pt x="11" y="12"/>
                </a:lnTo>
                <a:lnTo>
                  <a:pt x="9" y="3"/>
                </a:lnTo>
                <a:lnTo>
                  <a:pt x="9" y="3"/>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2533">
            <a:extLst>
              <a:ext uri="{FF2B5EF4-FFF2-40B4-BE49-F238E27FC236}">
                <a16:creationId xmlns:a16="http://schemas.microsoft.com/office/drawing/2014/main" xmlns="" id="{29C22A11-3B82-4274-8415-2CEAE208C5D4}"/>
              </a:ext>
            </a:extLst>
          </p:cNvPr>
          <p:cNvSpPr>
            <a:spLocks/>
          </p:cNvSpPr>
          <p:nvPr/>
        </p:nvSpPr>
        <p:spPr bwMode="auto">
          <a:xfrm>
            <a:off x="3174041" y="3758590"/>
            <a:ext cx="1588" cy="1588"/>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541">
            <a:extLst>
              <a:ext uri="{FF2B5EF4-FFF2-40B4-BE49-F238E27FC236}">
                <a16:creationId xmlns:a16="http://schemas.microsoft.com/office/drawing/2014/main" xmlns="" id="{025DEA70-3C9F-41FF-85A7-FAE3D795D46C}"/>
              </a:ext>
            </a:extLst>
          </p:cNvPr>
          <p:cNvSpPr>
            <a:spLocks noEditPoints="1"/>
          </p:cNvSpPr>
          <p:nvPr/>
        </p:nvSpPr>
        <p:spPr bwMode="auto">
          <a:xfrm>
            <a:off x="3420501" y="3918494"/>
            <a:ext cx="209550" cy="227013"/>
          </a:xfrm>
          <a:custGeom>
            <a:avLst/>
            <a:gdLst/>
            <a:ahLst/>
            <a:cxnLst>
              <a:cxn ang="0">
                <a:pos x="83" y="143"/>
              </a:cxn>
              <a:cxn ang="0">
                <a:pos x="88" y="98"/>
              </a:cxn>
              <a:cxn ang="0">
                <a:pos x="132" y="60"/>
              </a:cxn>
              <a:cxn ang="0">
                <a:pos x="120" y="54"/>
              </a:cxn>
              <a:cxn ang="0">
                <a:pos x="89" y="2"/>
              </a:cxn>
              <a:cxn ang="0">
                <a:pos x="49" y="5"/>
              </a:cxn>
              <a:cxn ang="0">
                <a:pos x="0" y="55"/>
              </a:cxn>
              <a:cxn ang="0">
                <a:pos x="5" y="93"/>
              </a:cxn>
              <a:cxn ang="0">
                <a:pos x="16" y="85"/>
              </a:cxn>
              <a:cxn ang="0">
                <a:pos x="17" y="84"/>
              </a:cxn>
              <a:cxn ang="0">
                <a:pos x="18" y="68"/>
              </a:cxn>
              <a:cxn ang="0">
                <a:pos x="10" y="63"/>
              </a:cxn>
              <a:cxn ang="0">
                <a:pos x="9" y="60"/>
              </a:cxn>
              <a:cxn ang="0">
                <a:pos x="43" y="60"/>
              </a:cxn>
              <a:cxn ang="0">
                <a:pos x="53" y="60"/>
              </a:cxn>
              <a:cxn ang="0">
                <a:pos x="57" y="58"/>
              </a:cxn>
              <a:cxn ang="0">
                <a:pos x="45" y="60"/>
              </a:cxn>
              <a:cxn ang="0">
                <a:pos x="59" y="53"/>
              </a:cxn>
              <a:cxn ang="0">
                <a:pos x="75" y="31"/>
              </a:cxn>
              <a:cxn ang="0">
                <a:pos x="81" y="14"/>
              </a:cxn>
              <a:cxn ang="0">
                <a:pos x="65" y="19"/>
              </a:cxn>
              <a:cxn ang="0">
                <a:pos x="79" y="90"/>
              </a:cxn>
              <a:cxn ang="0">
                <a:pos x="122" y="79"/>
              </a:cxn>
              <a:cxn ang="0">
                <a:pos x="123" y="63"/>
              </a:cxn>
              <a:cxn ang="0">
                <a:pos x="77" y="112"/>
              </a:cxn>
              <a:cxn ang="0">
                <a:pos x="67" y="127"/>
              </a:cxn>
              <a:cxn ang="0">
                <a:pos x="77" y="66"/>
              </a:cxn>
              <a:cxn ang="0">
                <a:pos x="87" y="62"/>
              </a:cxn>
              <a:cxn ang="0">
                <a:pos x="63" y="83"/>
              </a:cxn>
              <a:cxn ang="0">
                <a:pos x="69" y="107"/>
              </a:cxn>
              <a:cxn ang="0">
                <a:pos x="65" y="112"/>
              </a:cxn>
              <a:cxn ang="0">
                <a:pos x="80" y="92"/>
              </a:cxn>
              <a:cxn ang="0">
                <a:pos x="76" y="96"/>
              </a:cxn>
              <a:cxn ang="0">
                <a:pos x="76" y="96"/>
              </a:cxn>
              <a:cxn ang="0">
                <a:pos x="62" y="95"/>
              </a:cxn>
              <a:cxn ang="0">
                <a:pos x="75" y="92"/>
              </a:cxn>
              <a:cxn ang="0">
                <a:pos x="66" y="86"/>
              </a:cxn>
              <a:cxn ang="0">
                <a:pos x="72" y="50"/>
              </a:cxn>
              <a:cxn ang="0">
                <a:pos x="57" y="19"/>
              </a:cxn>
              <a:cxn ang="0">
                <a:pos x="77" y="18"/>
              </a:cxn>
              <a:cxn ang="0">
                <a:pos x="75" y="20"/>
              </a:cxn>
              <a:cxn ang="0">
                <a:pos x="57" y="51"/>
              </a:cxn>
              <a:cxn ang="0">
                <a:pos x="40" y="84"/>
              </a:cxn>
              <a:cxn ang="0">
                <a:pos x="82" y="44"/>
              </a:cxn>
              <a:cxn ang="0">
                <a:pos x="47" y="84"/>
              </a:cxn>
              <a:cxn ang="0">
                <a:pos x="59" y="80"/>
              </a:cxn>
              <a:cxn ang="0">
                <a:pos x="82" y="45"/>
              </a:cxn>
              <a:cxn ang="0">
                <a:pos x="63" y="129"/>
              </a:cxn>
              <a:cxn ang="0">
                <a:pos x="77" y="129"/>
              </a:cxn>
              <a:cxn ang="0">
                <a:pos x="84" y="89"/>
              </a:cxn>
              <a:cxn ang="0">
                <a:pos x="92" y="87"/>
              </a:cxn>
              <a:cxn ang="0">
                <a:pos x="116" y="74"/>
              </a:cxn>
              <a:cxn ang="0">
                <a:pos x="119" y="85"/>
              </a:cxn>
              <a:cxn ang="0">
                <a:pos x="84" y="89"/>
              </a:cxn>
              <a:cxn ang="0">
                <a:pos x="114" y="63"/>
              </a:cxn>
              <a:cxn ang="0">
                <a:pos x="33" y="59"/>
              </a:cxn>
              <a:cxn ang="0">
                <a:pos x="23" y="65"/>
              </a:cxn>
              <a:cxn ang="0">
                <a:pos x="11" y="67"/>
              </a:cxn>
              <a:cxn ang="0">
                <a:pos x="35" y="68"/>
              </a:cxn>
            </a:cxnLst>
            <a:rect l="0" t="0" r="r" b="b"/>
            <a:pathLst>
              <a:path w="132" h="143">
                <a:moveTo>
                  <a:pt x="46" y="136"/>
                </a:moveTo>
                <a:lnTo>
                  <a:pt x="46" y="136"/>
                </a:lnTo>
                <a:lnTo>
                  <a:pt x="46" y="138"/>
                </a:lnTo>
                <a:lnTo>
                  <a:pt x="48" y="140"/>
                </a:lnTo>
                <a:lnTo>
                  <a:pt x="48" y="140"/>
                </a:lnTo>
                <a:lnTo>
                  <a:pt x="49" y="141"/>
                </a:lnTo>
                <a:lnTo>
                  <a:pt x="51" y="142"/>
                </a:lnTo>
                <a:lnTo>
                  <a:pt x="51" y="142"/>
                </a:lnTo>
                <a:lnTo>
                  <a:pt x="59" y="141"/>
                </a:lnTo>
                <a:lnTo>
                  <a:pt x="67" y="142"/>
                </a:lnTo>
                <a:lnTo>
                  <a:pt x="83" y="143"/>
                </a:lnTo>
                <a:lnTo>
                  <a:pt x="83" y="143"/>
                </a:lnTo>
                <a:lnTo>
                  <a:pt x="85" y="142"/>
                </a:lnTo>
                <a:lnTo>
                  <a:pt x="87" y="141"/>
                </a:lnTo>
                <a:lnTo>
                  <a:pt x="87" y="139"/>
                </a:lnTo>
                <a:lnTo>
                  <a:pt x="88" y="138"/>
                </a:lnTo>
                <a:lnTo>
                  <a:pt x="88" y="138"/>
                </a:lnTo>
                <a:lnTo>
                  <a:pt x="88" y="136"/>
                </a:lnTo>
                <a:lnTo>
                  <a:pt x="88" y="136"/>
                </a:lnTo>
                <a:lnTo>
                  <a:pt x="87" y="127"/>
                </a:lnTo>
                <a:lnTo>
                  <a:pt x="87" y="117"/>
                </a:lnTo>
                <a:lnTo>
                  <a:pt x="88" y="98"/>
                </a:lnTo>
                <a:lnTo>
                  <a:pt x="88" y="98"/>
                </a:lnTo>
                <a:lnTo>
                  <a:pt x="108" y="99"/>
                </a:lnTo>
                <a:lnTo>
                  <a:pt x="126" y="98"/>
                </a:lnTo>
                <a:lnTo>
                  <a:pt x="126" y="98"/>
                </a:lnTo>
                <a:lnTo>
                  <a:pt x="128" y="97"/>
                </a:lnTo>
                <a:lnTo>
                  <a:pt x="128" y="97"/>
                </a:lnTo>
                <a:lnTo>
                  <a:pt x="129" y="96"/>
                </a:lnTo>
                <a:lnTo>
                  <a:pt x="130" y="94"/>
                </a:lnTo>
                <a:lnTo>
                  <a:pt x="130" y="94"/>
                </a:lnTo>
                <a:lnTo>
                  <a:pt x="131" y="77"/>
                </a:lnTo>
                <a:lnTo>
                  <a:pt x="132" y="60"/>
                </a:lnTo>
                <a:lnTo>
                  <a:pt x="132" y="60"/>
                </a:lnTo>
                <a:lnTo>
                  <a:pt x="132" y="59"/>
                </a:lnTo>
                <a:lnTo>
                  <a:pt x="132" y="59"/>
                </a:lnTo>
                <a:lnTo>
                  <a:pt x="132" y="59"/>
                </a:lnTo>
                <a:lnTo>
                  <a:pt x="132" y="59"/>
                </a:lnTo>
                <a:lnTo>
                  <a:pt x="132" y="59"/>
                </a:lnTo>
                <a:lnTo>
                  <a:pt x="132" y="59"/>
                </a:lnTo>
                <a:lnTo>
                  <a:pt x="131" y="57"/>
                </a:lnTo>
                <a:lnTo>
                  <a:pt x="129" y="56"/>
                </a:lnTo>
                <a:lnTo>
                  <a:pt x="129" y="56"/>
                </a:lnTo>
                <a:lnTo>
                  <a:pt x="120" y="54"/>
                </a:lnTo>
                <a:lnTo>
                  <a:pt x="111" y="54"/>
                </a:lnTo>
                <a:lnTo>
                  <a:pt x="101" y="54"/>
                </a:lnTo>
                <a:lnTo>
                  <a:pt x="91" y="54"/>
                </a:lnTo>
                <a:lnTo>
                  <a:pt x="91" y="54"/>
                </a:lnTo>
                <a:lnTo>
                  <a:pt x="91" y="30"/>
                </a:lnTo>
                <a:lnTo>
                  <a:pt x="91" y="18"/>
                </a:lnTo>
                <a:lnTo>
                  <a:pt x="91" y="6"/>
                </a:lnTo>
                <a:lnTo>
                  <a:pt x="91" y="6"/>
                </a:lnTo>
                <a:lnTo>
                  <a:pt x="90" y="4"/>
                </a:lnTo>
                <a:lnTo>
                  <a:pt x="90" y="4"/>
                </a:lnTo>
                <a:lnTo>
                  <a:pt x="89" y="2"/>
                </a:lnTo>
                <a:lnTo>
                  <a:pt x="87" y="1"/>
                </a:lnTo>
                <a:lnTo>
                  <a:pt x="87" y="1"/>
                </a:lnTo>
                <a:lnTo>
                  <a:pt x="70" y="0"/>
                </a:lnTo>
                <a:lnTo>
                  <a:pt x="62" y="0"/>
                </a:lnTo>
                <a:lnTo>
                  <a:pt x="53" y="1"/>
                </a:lnTo>
                <a:lnTo>
                  <a:pt x="53" y="1"/>
                </a:lnTo>
                <a:lnTo>
                  <a:pt x="51" y="2"/>
                </a:lnTo>
                <a:lnTo>
                  <a:pt x="51" y="2"/>
                </a:lnTo>
                <a:lnTo>
                  <a:pt x="49" y="3"/>
                </a:lnTo>
                <a:lnTo>
                  <a:pt x="49" y="5"/>
                </a:lnTo>
                <a:lnTo>
                  <a:pt x="49" y="5"/>
                </a:lnTo>
                <a:lnTo>
                  <a:pt x="48" y="28"/>
                </a:lnTo>
                <a:lnTo>
                  <a:pt x="48" y="51"/>
                </a:lnTo>
                <a:lnTo>
                  <a:pt x="48" y="51"/>
                </a:lnTo>
                <a:lnTo>
                  <a:pt x="27" y="50"/>
                </a:lnTo>
                <a:lnTo>
                  <a:pt x="6" y="50"/>
                </a:lnTo>
                <a:lnTo>
                  <a:pt x="6" y="50"/>
                </a:lnTo>
                <a:lnTo>
                  <a:pt x="4" y="51"/>
                </a:lnTo>
                <a:lnTo>
                  <a:pt x="4" y="51"/>
                </a:lnTo>
                <a:lnTo>
                  <a:pt x="1" y="52"/>
                </a:lnTo>
                <a:lnTo>
                  <a:pt x="0" y="53"/>
                </a:lnTo>
                <a:lnTo>
                  <a:pt x="0" y="55"/>
                </a:lnTo>
                <a:lnTo>
                  <a:pt x="0" y="55"/>
                </a:lnTo>
                <a:lnTo>
                  <a:pt x="0" y="63"/>
                </a:lnTo>
                <a:lnTo>
                  <a:pt x="0" y="72"/>
                </a:lnTo>
                <a:lnTo>
                  <a:pt x="0" y="81"/>
                </a:lnTo>
                <a:lnTo>
                  <a:pt x="1" y="90"/>
                </a:lnTo>
                <a:lnTo>
                  <a:pt x="1" y="90"/>
                </a:lnTo>
                <a:lnTo>
                  <a:pt x="2" y="91"/>
                </a:lnTo>
                <a:lnTo>
                  <a:pt x="3" y="92"/>
                </a:lnTo>
                <a:lnTo>
                  <a:pt x="5" y="93"/>
                </a:lnTo>
                <a:lnTo>
                  <a:pt x="5" y="93"/>
                </a:lnTo>
                <a:lnTo>
                  <a:pt x="5" y="93"/>
                </a:lnTo>
                <a:lnTo>
                  <a:pt x="5" y="93"/>
                </a:lnTo>
                <a:lnTo>
                  <a:pt x="16" y="93"/>
                </a:lnTo>
                <a:lnTo>
                  <a:pt x="26" y="93"/>
                </a:lnTo>
                <a:lnTo>
                  <a:pt x="46" y="93"/>
                </a:lnTo>
                <a:lnTo>
                  <a:pt x="46" y="93"/>
                </a:lnTo>
                <a:lnTo>
                  <a:pt x="46" y="115"/>
                </a:lnTo>
                <a:lnTo>
                  <a:pt x="46" y="125"/>
                </a:lnTo>
                <a:lnTo>
                  <a:pt x="46" y="136"/>
                </a:lnTo>
                <a:lnTo>
                  <a:pt x="46" y="136"/>
                </a:lnTo>
                <a:close/>
                <a:moveTo>
                  <a:pt x="16" y="85"/>
                </a:moveTo>
                <a:lnTo>
                  <a:pt x="16" y="85"/>
                </a:lnTo>
                <a:lnTo>
                  <a:pt x="9" y="84"/>
                </a:lnTo>
                <a:lnTo>
                  <a:pt x="9" y="84"/>
                </a:lnTo>
                <a:lnTo>
                  <a:pt x="9" y="84"/>
                </a:lnTo>
                <a:lnTo>
                  <a:pt x="9" y="84"/>
                </a:lnTo>
                <a:lnTo>
                  <a:pt x="10" y="84"/>
                </a:lnTo>
                <a:lnTo>
                  <a:pt x="10" y="84"/>
                </a:lnTo>
                <a:lnTo>
                  <a:pt x="17" y="79"/>
                </a:lnTo>
                <a:lnTo>
                  <a:pt x="22" y="74"/>
                </a:lnTo>
                <a:lnTo>
                  <a:pt x="22" y="74"/>
                </a:lnTo>
                <a:lnTo>
                  <a:pt x="19" y="79"/>
                </a:lnTo>
                <a:lnTo>
                  <a:pt x="17" y="84"/>
                </a:lnTo>
                <a:lnTo>
                  <a:pt x="17" y="84"/>
                </a:lnTo>
                <a:lnTo>
                  <a:pt x="16" y="85"/>
                </a:lnTo>
                <a:lnTo>
                  <a:pt x="16" y="85"/>
                </a:lnTo>
                <a:close/>
                <a:moveTo>
                  <a:pt x="9" y="75"/>
                </a:moveTo>
                <a:lnTo>
                  <a:pt x="9" y="75"/>
                </a:lnTo>
                <a:lnTo>
                  <a:pt x="10" y="75"/>
                </a:lnTo>
                <a:lnTo>
                  <a:pt x="10" y="75"/>
                </a:lnTo>
                <a:lnTo>
                  <a:pt x="20" y="65"/>
                </a:lnTo>
                <a:lnTo>
                  <a:pt x="22" y="63"/>
                </a:lnTo>
                <a:lnTo>
                  <a:pt x="18" y="68"/>
                </a:lnTo>
                <a:lnTo>
                  <a:pt x="18" y="68"/>
                </a:lnTo>
                <a:lnTo>
                  <a:pt x="14" y="75"/>
                </a:lnTo>
                <a:lnTo>
                  <a:pt x="9" y="81"/>
                </a:lnTo>
                <a:lnTo>
                  <a:pt x="9" y="81"/>
                </a:lnTo>
                <a:lnTo>
                  <a:pt x="9" y="75"/>
                </a:lnTo>
                <a:lnTo>
                  <a:pt x="9" y="75"/>
                </a:lnTo>
                <a:close/>
                <a:moveTo>
                  <a:pt x="9" y="71"/>
                </a:moveTo>
                <a:lnTo>
                  <a:pt x="9" y="71"/>
                </a:lnTo>
                <a:lnTo>
                  <a:pt x="9" y="63"/>
                </a:lnTo>
                <a:lnTo>
                  <a:pt x="9" y="63"/>
                </a:lnTo>
                <a:lnTo>
                  <a:pt x="10" y="63"/>
                </a:lnTo>
                <a:lnTo>
                  <a:pt x="10" y="63"/>
                </a:lnTo>
                <a:lnTo>
                  <a:pt x="12" y="62"/>
                </a:lnTo>
                <a:lnTo>
                  <a:pt x="12" y="64"/>
                </a:lnTo>
                <a:lnTo>
                  <a:pt x="9" y="71"/>
                </a:lnTo>
                <a:lnTo>
                  <a:pt x="9" y="71"/>
                </a:lnTo>
                <a:close/>
                <a:moveTo>
                  <a:pt x="9" y="60"/>
                </a:moveTo>
                <a:lnTo>
                  <a:pt x="9" y="60"/>
                </a:lnTo>
                <a:lnTo>
                  <a:pt x="9" y="59"/>
                </a:lnTo>
                <a:lnTo>
                  <a:pt x="9" y="59"/>
                </a:lnTo>
                <a:lnTo>
                  <a:pt x="12" y="59"/>
                </a:lnTo>
                <a:lnTo>
                  <a:pt x="12" y="59"/>
                </a:lnTo>
                <a:lnTo>
                  <a:pt x="9" y="60"/>
                </a:lnTo>
                <a:lnTo>
                  <a:pt x="9" y="60"/>
                </a:lnTo>
                <a:close/>
                <a:moveTo>
                  <a:pt x="23" y="77"/>
                </a:moveTo>
                <a:lnTo>
                  <a:pt x="23" y="77"/>
                </a:lnTo>
                <a:lnTo>
                  <a:pt x="28" y="68"/>
                </a:lnTo>
                <a:lnTo>
                  <a:pt x="34" y="61"/>
                </a:lnTo>
                <a:lnTo>
                  <a:pt x="34" y="61"/>
                </a:lnTo>
                <a:lnTo>
                  <a:pt x="35" y="60"/>
                </a:lnTo>
                <a:lnTo>
                  <a:pt x="34" y="59"/>
                </a:lnTo>
                <a:lnTo>
                  <a:pt x="34" y="59"/>
                </a:lnTo>
                <a:lnTo>
                  <a:pt x="43" y="60"/>
                </a:lnTo>
                <a:lnTo>
                  <a:pt x="43" y="60"/>
                </a:lnTo>
                <a:lnTo>
                  <a:pt x="35" y="66"/>
                </a:lnTo>
                <a:lnTo>
                  <a:pt x="29" y="74"/>
                </a:lnTo>
                <a:lnTo>
                  <a:pt x="29" y="74"/>
                </a:lnTo>
                <a:lnTo>
                  <a:pt x="22" y="81"/>
                </a:lnTo>
                <a:lnTo>
                  <a:pt x="21" y="82"/>
                </a:lnTo>
                <a:lnTo>
                  <a:pt x="20" y="82"/>
                </a:lnTo>
                <a:lnTo>
                  <a:pt x="23" y="77"/>
                </a:lnTo>
                <a:lnTo>
                  <a:pt x="23" y="77"/>
                </a:lnTo>
                <a:close/>
                <a:moveTo>
                  <a:pt x="45" y="60"/>
                </a:moveTo>
                <a:lnTo>
                  <a:pt x="45" y="60"/>
                </a:lnTo>
                <a:lnTo>
                  <a:pt x="53" y="60"/>
                </a:lnTo>
                <a:lnTo>
                  <a:pt x="53" y="60"/>
                </a:lnTo>
                <a:lnTo>
                  <a:pt x="55" y="59"/>
                </a:lnTo>
                <a:lnTo>
                  <a:pt x="55" y="59"/>
                </a:lnTo>
                <a:lnTo>
                  <a:pt x="57" y="58"/>
                </a:lnTo>
                <a:lnTo>
                  <a:pt x="57" y="55"/>
                </a:lnTo>
                <a:lnTo>
                  <a:pt x="57" y="55"/>
                </a:lnTo>
                <a:lnTo>
                  <a:pt x="57" y="55"/>
                </a:lnTo>
                <a:lnTo>
                  <a:pt x="57" y="55"/>
                </a:lnTo>
                <a:lnTo>
                  <a:pt x="68" y="51"/>
                </a:lnTo>
                <a:lnTo>
                  <a:pt x="68" y="51"/>
                </a:lnTo>
                <a:lnTo>
                  <a:pt x="57" y="58"/>
                </a:lnTo>
                <a:lnTo>
                  <a:pt x="46" y="67"/>
                </a:lnTo>
                <a:lnTo>
                  <a:pt x="46" y="67"/>
                </a:lnTo>
                <a:lnTo>
                  <a:pt x="37" y="74"/>
                </a:lnTo>
                <a:lnTo>
                  <a:pt x="33" y="77"/>
                </a:lnTo>
                <a:lnTo>
                  <a:pt x="30" y="81"/>
                </a:lnTo>
                <a:lnTo>
                  <a:pt x="30" y="81"/>
                </a:lnTo>
                <a:lnTo>
                  <a:pt x="37" y="70"/>
                </a:lnTo>
                <a:lnTo>
                  <a:pt x="44" y="61"/>
                </a:lnTo>
                <a:lnTo>
                  <a:pt x="44" y="61"/>
                </a:lnTo>
                <a:lnTo>
                  <a:pt x="45" y="60"/>
                </a:lnTo>
                <a:lnTo>
                  <a:pt x="45" y="60"/>
                </a:lnTo>
                <a:close/>
                <a:moveTo>
                  <a:pt x="83" y="10"/>
                </a:moveTo>
                <a:lnTo>
                  <a:pt x="83" y="10"/>
                </a:lnTo>
                <a:lnTo>
                  <a:pt x="83" y="27"/>
                </a:lnTo>
                <a:lnTo>
                  <a:pt x="82" y="44"/>
                </a:lnTo>
                <a:lnTo>
                  <a:pt x="82" y="44"/>
                </a:lnTo>
                <a:lnTo>
                  <a:pt x="82" y="43"/>
                </a:lnTo>
                <a:lnTo>
                  <a:pt x="81" y="43"/>
                </a:lnTo>
                <a:lnTo>
                  <a:pt x="81" y="43"/>
                </a:lnTo>
                <a:lnTo>
                  <a:pt x="65" y="50"/>
                </a:lnTo>
                <a:lnTo>
                  <a:pt x="65" y="50"/>
                </a:lnTo>
                <a:lnTo>
                  <a:pt x="59" y="53"/>
                </a:lnTo>
                <a:lnTo>
                  <a:pt x="61" y="51"/>
                </a:lnTo>
                <a:lnTo>
                  <a:pt x="61" y="51"/>
                </a:lnTo>
                <a:lnTo>
                  <a:pt x="68" y="47"/>
                </a:lnTo>
                <a:lnTo>
                  <a:pt x="73" y="42"/>
                </a:lnTo>
                <a:lnTo>
                  <a:pt x="78" y="36"/>
                </a:lnTo>
                <a:lnTo>
                  <a:pt x="82" y="30"/>
                </a:lnTo>
                <a:lnTo>
                  <a:pt x="82" y="30"/>
                </a:lnTo>
                <a:lnTo>
                  <a:pt x="82" y="29"/>
                </a:lnTo>
                <a:lnTo>
                  <a:pt x="81" y="29"/>
                </a:lnTo>
                <a:lnTo>
                  <a:pt x="81" y="29"/>
                </a:lnTo>
                <a:lnTo>
                  <a:pt x="75" y="31"/>
                </a:lnTo>
                <a:lnTo>
                  <a:pt x="69" y="34"/>
                </a:lnTo>
                <a:lnTo>
                  <a:pt x="69" y="34"/>
                </a:lnTo>
                <a:lnTo>
                  <a:pt x="60" y="41"/>
                </a:lnTo>
                <a:lnTo>
                  <a:pt x="57" y="43"/>
                </a:lnTo>
                <a:lnTo>
                  <a:pt x="59" y="41"/>
                </a:lnTo>
                <a:lnTo>
                  <a:pt x="59" y="41"/>
                </a:lnTo>
                <a:lnTo>
                  <a:pt x="71" y="29"/>
                </a:lnTo>
                <a:lnTo>
                  <a:pt x="76" y="23"/>
                </a:lnTo>
                <a:lnTo>
                  <a:pt x="81" y="16"/>
                </a:lnTo>
                <a:lnTo>
                  <a:pt x="81" y="16"/>
                </a:lnTo>
                <a:lnTo>
                  <a:pt x="81" y="14"/>
                </a:lnTo>
                <a:lnTo>
                  <a:pt x="79" y="14"/>
                </a:lnTo>
                <a:lnTo>
                  <a:pt x="79" y="14"/>
                </a:lnTo>
                <a:lnTo>
                  <a:pt x="73" y="18"/>
                </a:lnTo>
                <a:lnTo>
                  <a:pt x="68" y="22"/>
                </a:lnTo>
                <a:lnTo>
                  <a:pt x="62" y="26"/>
                </a:lnTo>
                <a:lnTo>
                  <a:pt x="56" y="30"/>
                </a:lnTo>
                <a:lnTo>
                  <a:pt x="56" y="30"/>
                </a:lnTo>
                <a:lnTo>
                  <a:pt x="56" y="29"/>
                </a:lnTo>
                <a:lnTo>
                  <a:pt x="56" y="29"/>
                </a:lnTo>
                <a:lnTo>
                  <a:pt x="65" y="19"/>
                </a:lnTo>
                <a:lnTo>
                  <a:pt x="65" y="19"/>
                </a:lnTo>
                <a:lnTo>
                  <a:pt x="69" y="14"/>
                </a:lnTo>
                <a:lnTo>
                  <a:pt x="73" y="9"/>
                </a:lnTo>
                <a:lnTo>
                  <a:pt x="73" y="9"/>
                </a:lnTo>
                <a:lnTo>
                  <a:pt x="83" y="10"/>
                </a:lnTo>
                <a:lnTo>
                  <a:pt x="83" y="10"/>
                </a:lnTo>
                <a:close/>
                <a:moveTo>
                  <a:pt x="108" y="63"/>
                </a:moveTo>
                <a:lnTo>
                  <a:pt x="108" y="63"/>
                </a:lnTo>
                <a:lnTo>
                  <a:pt x="98" y="72"/>
                </a:lnTo>
                <a:lnTo>
                  <a:pt x="88" y="82"/>
                </a:lnTo>
                <a:lnTo>
                  <a:pt x="88" y="82"/>
                </a:lnTo>
                <a:lnTo>
                  <a:pt x="79" y="90"/>
                </a:lnTo>
                <a:lnTo>
                  <a:pt x="79" y="90"/>
                </a:lnTo>
                <a:lnTo>
                  <a:pt x="80" y="88"/>
                </a:lnTo>
                <a:lnTo>
                  <a:pt x="82" y="86"/>
                </a:lnTo>
                <a:lnTo>
                  <a:pt x="85" y="81"/>
                </a:lnTo>
                <a:lnTo>
                  <a:pt x="85" y="81"/>
                </a:lnTo>
                <a:lnTo>
                  <a:pt x="98" y="63"/>
                </a:lnTo>
                <a:lnTo>
                  <a:pt x="98" y="63"/>
                </a:lnTo>
                <a:lnTo>
                  <a:pt x="108" y="63"/>
                </a:lnTo>
                <a:lnTo>
                  <a:pt x="108" y="63"/>
                </a:lnTo>
                <a:close/>
                <a:moveTo>
                  <a:pt x="122" y="79"/>
                </a:moveTo>
                <a:lnTo>
                  <a:pt x="122" y="79"/>
                </a:lnTo>
                <a:lnTo>
                  <a:pt x="121" y="79"/>
                </a:lnTo>
                <a:lnTo>
                  <a:pt x="121" y="79"/>
                </a:lnTo>
                <a:lnTo>
                  <a:pt x="115" y="82"/>
                </a:lnTo>
                <a:lnTo>
                  <a:pt x="113" y="82"/>
                </a:lnTo>
                <a:lnTo>
                  <a:pt x="113" y="82"/>
                </a:lnTo>
                <a:lnTo>
                  <a:pt x="115" y="79"/>
                </a:lnTo>
                <a:lnTo>
                  <a:pt x="115" y="79"/>
                </a:lnTo>
                <a:lnTo>
                  <a:pt x="120" y="71"/>
                </a:lnTo>
                <a:lnTo>
                  <a:pt x="123" y="63"/>
                </a:lnTo>
                <a:lnTo>
                  <a:pt x="123" y="63"/>
                </a:lnTo>
                <a:lnTo>
                  <a:pt x="123" y="63"/>
                </a:lnTo>
                <a:lnTo>
                  <a:pt x="123" y="63"/>
                </a:lnTo>
                <a:lnTo>
                  <a:pt x="122" y="79"/>
                </a:lnTo>
                <a:lnTo>
                  <a:pt x="122" y="79"/>
                </a:lnTo>
                <a:close/>
                <a:moveTo>
                  <a:pt x="67" y="127"/>
                </a:moveTo>
                <a:lnTo>
                  <a:pt x="67" y="127"/>
                </a:lnTo>
                <a:lnTo>
                  <a:pt x="73" y="120"/>
                </a:lnTo>
                <a:lnTo>
                  <a:pt x="78" y="114"/>
                </a:lnTo>
                <a:lnTo>
                  <a:pt x="78" y="114"/>
                </a:lnTo>
                <a:lnTo>
                  <a:pt x="78" y="113"/>
                </a:lnTo>
                <a:lnTo>
                  <a:pt x="77" y="112"/>
                </a:lnTo>
                <a:lnTo>
                  <a:pt x="77" y="112"/>
                </a:lnTo>
                <a:lnTo>
                  <a:pt x="69" y="118"/>
                </a:lnTo>
                <a:lnTo>
                  <a:pt x="61" y="123"/>
                </a:lnTo>
                <a:lnTo>
                  <a:pt x="61" y="123"/>
                </a:lnTo>
                <a:lnTo>
                  <a:pt x="71" y="114"/>
                </a:lnTo>
                <a:lnTo>
                  <a:pt x="75" y="109"/>
                </a:lnTo>
                <a:lnTo>
                  <a:pt x="79" y="104"/>
                </a:lnTo>
                <a:lnTo>
                  <a:pt x="79" y="104"/>
                </a:lnTo>
                <a:lnTo>
                  <a:pt x="78" y="122"/>
                </a:lnTo>
                <a:lnTo>
                  <a:pt x="78" y="122"/>
                </a:lnTo>
                <a:lnTo>
                  <a:pt x="73" y="124"/>
                </a:lnTo>
                <a:lnTo>
                  <a:pt x="67" y="127"/>
                </a:lnTo>
                <a:lnTo>
                  <a:pt x="67" y="127"/>
                </a:lnTo>
                <a:close/>
                <a:moveTo>
                  <a:pt x="83" y="55"/>
                </a:moveTo>
                <a:lnTo>
                  <a:pt x="83" y="55"/>
                </a:lnTo>
                <a:lnTo>
                  <a:pt x="83" y="57"/>
                </a:lnTo>
                <a:lnTo>
                  <a:pt x="83" y="57"/>
                </a:lnTo>
                <a:lnTo>
                  <a:pt x="83" y="58"/>
                </a:lnTo>
                <a:lnTo>
                  <a:pt x="83" y="58"/>
                </a:lnTo>
                <a:lnTo>
                  <a:pt x="83" y="59"/>
                </a:lnTo>
                <a:lnTo>
                  <a:pt x="84" y="61"/>
                </a:lnTo>
                <a:lnTo>
                  <a:pt x="84" y="61"/>
                </a:lnTo>
                <a:lnTo>
                  <a:pt x="77" y="66"/>
                </a:lnTo>
                <a:lnTo>
                  <a:pt x="71" y="72"/>
                </a:lnTo>
                <a:lnTo>
                  <a:pt x="64" y="79"/>
                </a:lnTo>
                <a:lnTo>
                  <a:pt x="58" y="84"/>
                </a:lnTo>
                <a:lnTo>
                  <a:pt x="58" y="84"/>
                </a:lnTo>
                <a:lnTo>
                  <a:pt x="64" y="78"/>
                </a:lnTo>
                <a:lnTo>
                  <a:pt x="70" y="70"/>
                </a:lnTo>
                <a:lnTo>
                  <a:pt x="76" y="62"/>
                </a:lnTo>
                <a:lnTo>
                  <a:pt x="83" y="55"/>
                </a:lnTo>
                <a:lnTo>
                  <a:pt x="83" y="55"/>
                </a:lnTo>
                <a:close/>
                <a:moveTo>
                  <a:pt x="87" y="62"/>
                </a:moveTo>
                <a:lnTo>
                  <a:pt x="87" y="62"/>
                </a:lnTo>
                <a:lnTo>
                  <a:pt x="87" y="62"/>
                </a:lnTo>
                <a:lnTo>
                  <a:pt x="87" y="62"/>
                </a:lnTo>
                <a:lnTo>
                  <a:pt x="83" y="65"/>
                </a:lnTo>
                <a:lnTo>
                  <a:pt x="79" y="69"/>
                </a:lnTo>
                <a:lnTo>
                  <a:pt x="72" y="77"/>
                </a:lnTo>
                <a:lnTo>
                  <a:pt x="72" y="77"/>
                </a:lnTo>
                <a:lnTo>
                  <a:pt x="54" y="95"/>
                </a:lnTo>
                <a:lnTo>
                  <a:pt x="54" y="95"/>
                </a:lnTo>
                <a:lnTo>
                  <a:pt x="54" y="89"/>
                </a:lnTo>
                <a:lnTo>
                  <a:pt x="54" y="89"/>
                </a:lnTo>
                <a:lnTo>
                  <a:pt x="63" y="83"/>
                </a:lnTo>
                <a:lnTo>
                  <a:pt x="71" y="76"/>
                </a:lnTo>
                <a:lnTo>
                  <a:pt x="78" y="68"/>
                </a:lnTo>
                <a:lnTo>
                  <a:pt x="87" y="62"/>
                </a:lnTo>
                <a:lnTo>
                  <a:pt x="87" y="62"/>
                </a:lnTo>
                <a:close/>
                <a:moveTo>
                  <a:pt x="79" y="103"/>
                </a:moveTo>
                <a:lnTo>
                  <a:pt x="79" y="103"/>
                </a:lnTo>
                <a:lnTo>
                  <a:pt x="79" y="102"/>
                </a:lnTo>
                <a:lnTo>
                  <a:pt x="78" y="102"/>
                </a:lnTo>
                <a:lnTo>
                  <a:pt x="78" y="102"/>
                </a:lnTo>
                <a:lnTo>
                  <a:pt x="73" y="104"/>
                </a:lnTo>
                <a:lnTo>
                  <a:pt x="69" y="107"/>
                </a:lnTo>
                <a:lnTo>
                  <a:pt x="60" y="113"/>
                </a:lnTo>
                <a:lnTo>
                  <a:pt x="60" y="113"/>
                </a:lnTo>
                <a:lnTo>
                  <a:pt x="70" y="104"/>
                </a:lnTo>
                <a:lnTo>
                  <a:pt x="75" y="100"/>
                </a:lnTo>
                <a:lnTo>
                  <a:pt x="80" y="95"/>
                </a:lnTo>
                <a:lnTo>
                  <a:pt x="80" y="95"/>
                </a:lnTo>
                <a:lnTo>
                  <a:pt x="79" y="103"/>
                </a:lnTo>
                <a:lnTo>
                  <a:pt x="79" y="103"/>
                </a:lnTo>
                <a:close/>
                <a:moveTo>
                  <a:pt x="55" y="118"/>
                </a:moveTo>
                <a:lnTo>
                  <a:pt x="55" y="118"/>
                </a:lnTo>
                <a:lnTo>
                  <a:pt x="65" y="112"/>
                </a:lnTo>
                <a:lnTo>
                  <a:pt x="70" y="108"/>
                </a:lnTo>
                <a:lnTo>
                  <a:pt x="76" y="105"/>
                </a:lnTo>
                <a:lnTo>
                  <a:pt x="76" y="105"/>
                </a:lnTo>
                <a:lnTo>
                  <a:pt x="71" y="111"/>
                </a:lnTo>
                <a:lnTo>
                  <a:pt x="66" y="116"/>
                </a:lnTo>
                <a:lnTo>
                  <a:pt x="55" y="125"/>
                </a:lnTo>
                <a:lnTo>
                  <a:pt x="55" y="125"/>
                </a:lnTo>
                <a:lnTo>
                  <a:pt x="55" y="118"/>
                </a:lnTo>
                <a:lnTo>
                  <a:pt x="55" y="118"/>
                </a:lnTo>
                <a:close/>
                <a:moveTo>
                  <a:pt x="80" y="92"/>
                </a:moveTo>
                <a:lnTo>
                  <a:pt x="80" y="92"/>
                </a:lnTo>
                <a:lnTo>
                  <a:pt x="80" y="92"/>
                </a:lnTo>
                <a:lnTo>
                  <a:pt x="80" y="92"/>
                </a:lnTo>
                <a:lnTo>
                  <a:pt x="79" y="92"/>
                </a:lnTo>
                <a:lnTo>
                  <a:pt x="79" y="92"/>
                </a:lnTo>
                <a:lnTo>
                  <a:pt x="81" y="91"/>
                </a:lnTo>
                <a:lnTo>
                  <a:pt x="81" y="91"/>
                </a:lnTo>
                <a:lnTo>
                  <a:pt x="81" y="91"/>
                </a:lnTo>
                <a:lnTo>
                  <a:pt x="81" y="91"/>
                </a:lnTo>
                <a:lnTo>
                  <a:pt x="80" y="92"/>
                </a:lnTo>
                <a:lnTo>
                  <a:pt x="80" y="92"/>
                </a:lnTo>
                <a:close/>
                <a:moveTo>
                  <a:pt x="76" y="96"/>
                </a:moveTo>
                <a:lnTo>
                  <a:pt x="76" y="96"/>
                </a:lnTo>
                <a:lnTo>
                  <a:pt x="71" y="101"/>
                </a:lnTo>
                <a:lnTo>
                  <a:pt x="65" y="105"/>
                </a:lnTo>
                <a:lnTo>
                  <a:pt x="60" y="110"/>
                </a:lnTo>
                <a:lnTo>
                  <a:pt x="55" y="115"/>
                </a:lnTo>
                <a:lnTo>
                  <a:pt x="55" y="115"/>
                </a:lnTo>
                <a:lnTo>
                  <a:pt x="54" y="108"/>
                </a:lnTo>
                <a:lnTo>
                  <a:pt x="54" y="108"/>
                </a:lnTo>
                <a:lnTo>
                  <a:pt x="65" y="101"/>
                </a:lnTo>
                <a:lnTo>
                  <a:pt x="76" y="96"/>
                </a:lnTo>
                <a:lnTo>
                  <a:pt x="76" y="96"/>
                </a:lnTo>
                <a:close/>
                <a:moveTo>
                  <a:pt x="75" y="92"/>
                </a:moveTo>
                <a:lnTo>
                  <a:pt x="75" y="92"/>
                </a:lnTo>
                <a:lnTo>
                  <a:pt x="75" y="93"/>
                </a:lnTo>
                <a:lnTo>
                  <a:pt x="75" y="94"/>
                </a:lnTo>
                <a:lnTo>
                  <a:pt x="75" y="94"/>
                </a:lnTo>
                <a:lnTo>
                  <a:pt x="65" y="99"/>
                </a:lnTo>
                <a:lnTo>
                  <a:pt x="54" y="105"/>
                </a:lnTo>
                <a:lnTo>
                  <a:pt x="54" y="105"/>
                </a:lnTo>
                <a:lnTo>
                  <a:pt x="54" y="100"/>
                </a:lnTo>
                <a:lnTo>
                  <a:pt x="54" y="100"/>
                </a:lnTo>
                <a:lnTo>
                  <a:pt x="62" y="95"/>
                </a:lnTo>
                <a:lnTo>
                  <a:pt x="69" y="89"/>
                </a:lnTo>
                <a:lnTo>
                  <a:pt x="81" y="75"/>
                </a:lnTo>
                <a:lnTo>
                  <a:pt x="81" y="75"/>
                </a:lnTo>
                <a:lnTo>
                  <a:pt x="88" y="67"/>
                </a:lnTo>
                <a:lnTo>
                  <a:pt x="88" y="67"/>
                </a:lnTo>
                <a:lnTo>
                  <a:pt x="93" y="62"/>
                </a:lnTo>
                <a:lnTo>
                  <a:pt x="93" y="62"/>
                </a:lnTo>
                <a:lnTo>
                  <a:pt x="96" y="62"/>
                </a:lnTo>
                <a:lnTo>
                  <a:pt x="96" y="62"/>
                </a:lnTo>
                <a:lnTo>
                  <a:pt x="85" y="78"/>
                </a:lnTo>
                <a:lnTo>
                  <a:pt x="75" y="92"/>
                </a:lnTo>
                <a:lnTo>
                  <a:pt x="75" y="92"/>
                </a:lnTo>
                <a:close/>
                <a:moveTo>
                  <a:pt x="67" y="87"/>
                </a:moveTo>
                <a:lnTo>
                  <a:pt x="67" y="87"/>
                </a:lnTo>
                <a:lnTo>
                  <a:pt x="62" y="92"/>
                </a:lnTo>
                <a:lnTo>
                  <a:pt x="57" y="96"/>
                </a:lnTo>
                <a:lnTo>
                  <a:pt x="57" y="96"/>
                </a:lnTo>
                <a:lnTo>
                  <a:pt x="55" y="97"/>
                </a:lnTo>
                <a:lnTo>
                  <a:pt x="59" y="93"/>
                </a:lnTo>
                <a:lnTo>
                  <a:pt x="59" y="93"/>
                </a:lnTo>
                <a:lnTo>
                  <a:pt x="66" y="86"/>
                </a:lnTo>
                <a:lnTo>
                  <a:pt x="66" y="86"/>
                </a:lnTo>
                <a:lnTo>
                  <a:pt x="78" y="75"/>
                </a:lnTo>
                <a:lnTo>
                  <a:pt x="89" y="62"/>
                </a:lnTo>
                <a:lnTo>
                  <a:pt x="89" y="62"/>
                </a:lnTo>
                <a:lnTo>
                  <a:pt x="91" y="62"/>
                </a:lnTo>
                <a:lnTo>
                  <a:pt x="91" y="62"/>
                </a:lnTo>
                <a:lnTo>
                  <a:pt x="84" y="68"/>
                </a:lnTo>
                <a:lnTo>
                  <a:pt x="79" y="75"/>
                </a:lnTo>
                <a:lnTo>
                  <a:pt x="67" y="87"/>
                </a:lnTo>
                <a:lnTo>
                  <a:pt x="67" y="87"/>
                </a:lnTo>
                <a:close/>
                <a:moveTo>
                  <a:pt x="72" y="50"/>
                </a:moveTo>
                <a:lnTo>
                  <a:pt x="72" y="50"/>
                </a:lnTo>
                <a:lnTo>
                  <a:pt x="72" y="49"/>
                </a:lnTo>
                <a:lnTo>
                  <a:pt x="72" y="49"/>
                </a:lnTo>
                <a:lnTo>
                  <a:pt x="78" y="47"/>
                </a:lnTo>
                <a:lnTo>
                  <a:pt x="78" y="47"/>
                </a:lnTo>
                <a:lnTo>
                  <a:pt x="72" y="50"/>
                </a:lnTo>
                <a:lnTo>
                  <a:pt x="72" y="50"/>
                </a:lnTo>
                <a:close/>
                <a:moveTo>
                  <a:pt x="64" y="17"/>
                </a:moveTo>
                <a:lnTo>
                  <a:pt x="64" y="17"/>
                </a:lnTo>
                <a:lnTo>
                  <a:pt x="56" y="25"/>
                </a:lnTo>
                <a:lnTo>
                  <a:pt x="56" y="25"/>
                </a:lnTo>
                <a:lnTo>
                  <a:pt x="57" y="19"/>
                </a:lnTo>
                <a:lnTo>
                  <a:pt x="57" y="19"/>
                </a:lnTo>
                <a:lnTo>
                  <a:pt x="66" y="14"/>
                </a:lnTo>
                <a:lnTo>
                  <a:pt x="66" y="14"/>
                </a:lnTo>
                <a:lnTo>
                  <a:pt x="70" y="12"/>
                </a:lnTo>
                <a:lnTo>
                  <a:pt x="69" y="13"/>
                </a:lnTo>
                <a:lnTo>
                  <a:pt x="64" y="17"/>
                </a:lnTo>
                <a:lnTo>
                  <a:pt x="64" y="17"/>
                </a:lnTo>
                <a:close/>
                <a:moveTo>
                  <a:pt x="75" y="20"/>
                </a:moveTo>
                <a:lnTo>
                  <a:pt x="75" y="20"/>
                </a:lnTo>
                <a:lnTo>
                  <a:pt x="77" y="18"/>
                </a:lnTo>
                <a:lnTo>
                  <a:pt x="77" y="18"/>
                </a:lnTo>
                <a:lnTo>
                  <a:pt x="74" y="22"/>
                </a:lnTo>
                <a:lnTo>
                  <a:pt x="66" y="31"/>
                </a:lnTo>
                <a:lnTo>
                  <a:pt x="66" y="31"/>
                </a:lnTo>
                <a:lnTo>
                  <a:pt x="57" y="40"/>
                </a:lnTo>
                <a:lnTo>
                  <a:pt x="57" y="40"/>
                </a:lnTo>
                <a:lnTo>
                  <a:pt x="56" y="33"/>
                </a:lnTo>
                <a:lnTo>
                  <a:pt x="56" y="33"/>
                </a:lnTo>
                <a:lnTo>
                  <a:pt x="61" y="30"/>
                </a:lnTo>
                <a:lnTo>
                  <a:pt x="66" y="27"/>
                </a:lnTo>
                <a:lnTo>
                  <a:pt x="75" y="20"/>
                </a:lnTo>
                <a:lnTo>
                  <a:pt x="75" y="20"/>
                </a:lnTo>
                <a:close/>
                <a:moveTo>
                  <a:pt x="74" y="34"/>
                </a:moveTo>
                <a:lnTo>
                  <a:pt x="74" y="34"/>
                </a:lnTo>
                <a:lnTo>
                  <a:pt x="77" y="32"/>
                </a:lnTo>
                <a:lnTo>
                  <a:pt x="78" y="32"/>
                </a:lnTo>
                <a:lnTo>
                  <a:pt x="78" y="33"/>
                </a:lnTo>
                <a:lnTo>
                  <a:pt x="77" y="34"/>
                </a:lnTo>
                <a:lnTo>
                  <a:pt x="71" y="41"/>
                </a:lnTo>
                <a:lnTo>
                  <a:pt x="71" y="41"/>
                </a:lnTo>
                <a:lnTo>
                  <a:pt x="64" y="47"/>
                </a:lnTo>
                <a:lnTo>
                  <a:pt x="57" y="51"/>
                </a:lnTo>
                <a:lnTo>
                  <a:pt x="57" y="51"/>
                </a:lnTo>
                <a:lnTo>
                  <a:pt x="57" y="45"/>
                </a:lnTo>
                <a:lnTo>
                  <a:pt x="57" y="45"/>
                </a:lnTo>
                <a:lnTo>
                  <a:pt x="65" y="40"/>
                </a:lnTo>
                <a:lnTo>
                  <a:pt x="74" y="34"/>
                </a:lnTo>
                <a:lnTo>
                  <a:pt x="74" y="34"/>
                </a:lnTo>
                <a:close/>
                <a:moveTo>
                  <a:pt x="68" y="52"/>
                </a:moveTo>
                <a:lnTo>
                  <a:pt x="68" y="52"/>
                </a:lnTo>
                <a:lnTo>
                  <a:pt x="53" y="66"/>
                </a:lnTo>
                <a:lnTo>
                  <a:pt x="46" y="75"/>
                </a:lnTo>
                <a:lnTo>
                  <a:pt x="40" y="84"/>
                </a:lnTo>
                <a:lnTo>
                  <a:pt x="40" y="84"/>
                </a:lnTo>
                <a:lnTo>
                  <a:pt x="40" y="84"/>
                </a:lnTo>
                <a:lnTo>
                  <a:pt x="40" y="84"/>
                </a:lnTo>
                <a:lnTo>
                  <a:pt x="28" y="85"/>
                </a:lnTo>
                <a:lnTo>
                  <a:pt x="28" y="85"/>
                </a:lnTo>
                <a:lnTo>
                  <a:pt x="48" y="68"/>
                </a:lnTo>
                <a:lnTo>
                  <a:pt x="58" y="60"/>
                </a:lnTo>
                <a:lnTo>
                  <a:pt x="68" y="52"/>
                </a:lnTo>
                <a:lnTo>
                  <a:pt x="68" y="52"/>
                </a:lnTo>
                <a:close/>
                <a:moveTo>
                  <a:pt x="82" y="45"/>
                </a:moveTo>
                <a:lnTo>
                  <a:pt x="82" y="45"/>
                </a:lnTo>
                <a:lnTo>
                  <a:pt x="82" y="44"/>
                </a:lnTo>
                <a:lnTo>
                  <a:pt x="82" y="44"/>
                </a:lnTo>
                <a:lnTo>
                  <a:pt x="83" y="52"/>
                </a:lnTo>
                <a:lnTo>
                  <a:pt x="83" y="52"/>
                </a:lnTo>
                <a:lnTo>
                  <a:pt x="82" y="52"/>
                </a:lnTo>
                <a:lnTo>
                  <a:pt x="82" y="52"/>
                </a:lnTo>
                <a:lnTo>
                  <a:pt x="64" y="66"/>
                </a:lnTo>
                <a:lnTo>
                  <a:pt x="55" y="74"/>
                </a:lnTo>
                <a:lnTo>
                  <a:pt x="47" y="82"/>
                </a:lnTo>
                <a:lnTo>
                  <a:pt x="47" y="82"/>
                </a:lnTo>
                <a:lnTo>
                  <a:pt x="47" y="83"/>
                </a:lnTo>
                <a:lnTo>
                  <a:pt x="47" y="84"/>
                </a:lnTo>
                <a:lnTo>
                  <a:pt x="48" y="84"/>
                </a:lnTo>
                <a:lnTo>
                  <a:pt x="49" y="84"/>
                </a:lnTo>
                <a:lnTo>
                  <a:pt x="49" y="84"/>
                </a:lnTo>
                <a:lnTo>
                  <a:pt x="62" y="70"/>
                </a:lnTo>
                <a:lnTo>
                  <a:pt x="62" y="70"/>
                </a:lnTo>
                <a:lnTo>
                  <a:pt x="73" y="62"/>
                </a:lnTo>
                <a:lnTo>
                  <a:pt x="73" y="62"/>
                </a:lnTo>
                <a:lnTo>
                  <a:pt x="73" y="61"/>
                </a:lnTo>
                <a:lnTo>
                  <a:pt x="73" y="61"/>
                </a:lnTo>
                <a:lnTo>
                  <a:pt x="64" y="74"/>
                </a:lnTo>
                <a:lnTo>
                  <a:pt x="59" y="80"/>
                </a:lnTo>
                <a:lnTo>
                  <a:pt x="54" y="86"/>
                </a:lnTo>
                <a:lnTo>
                  <a:pt x="54" y="86"/>
                </a:lnTo>
                <a:lnTo>
                  <a:pt x="52" y="85"/>
                </a:lnTo>
                <a:lnTo>
                  <a:pt x="52" y="85"/>
                </a:lnTo>
                <a:lnTo>
                  <a:pt x="50" y="84"/>
                </a:lnTo>
                <a:lnTo>
                  <a:pt x="50" y="84"/>
                </a:lnTo>
                <a:lnTo>
                  <a:pt x="42" y="84"/>
                </a:lnTo>
                <a:lnTo>
                  <a:pt x="42" y="84"/>
                </a:lnTo>
                <a:lnTo>
                  <a:pt x="52" y="74"/>
                </a:lnTo>
                <a:lnTo>
                  <a:pt x="61" y="63"/>
                </a:lnTo>
                <a:lnTo>
                  <a:pt x="82" y="45"/>
                </a:lnTo>
                <a:lnTo>
                  <a:pt x="82" y="45"/>
                </a:lnTo>
                <a:close/>
                <a:moveTo>
                  <a:pt x="55" y="133"/>
                </a:moveTo>
                <a:lnTo>
                  <a:pt x="55" y="133"/>
                </a:lnTo>
                <a:lnTo>
                  <a:pt x="55" y="129"/>
                </a:lnTo>
                <a:lnTo>
                  <a:pt x="55" y="129"/>
                </a:lnTo>
                <a:lnTo>
                  <a:pt x="60" y="126"/>
                </a:lnTo>
                <a:lnTo>
                  <a:pt x="64" y="123"/>
                </a:lnTo>
                <a:lnTo>
                  <a:pt x="73" y="117"/>
                </a:lnTo>
                <a:lnTo>
                  <a:pt x="73" y="117"/>
                </a:lnTo>
                <a:lnTo>
                  <a:pt x="68" y="123"/>
                </a:lnTo>
                <a:lnTo>
                  <a:pt x="63" y="129"/>
                </a:lnTo>
                <a:lnTo>
                  <a:pt x="63" y="129"/>
                </a:lnTo>
                <a:lnTo>
                  <a:pt x="63" y="130"/>
                </a:lnTo>
                <a:lnTo>
                  <a:pt x="64" y="130"/>
                </a:lnTo>
                <a:lnTo>
                  <a:pt x="64" y="130"/>
                </a:lnTo>
                <a:lnTo>
                  <a:pt x="70" y="128"/>
                </a:lnTo>
                <a:lnTo>
                  <a:pt x="70" y="128"/>
                </a:lnTo>
                <a:lnTo>
                  <a:pt x="75" y="125"/>
                </a:lnTo>
                <a:lnTo>
                  <a:pt x="75" y="125"/>
                </a:lnTo>
                <a:lnTo>
                  <a:pt x="77" y="125"/>
                </a:lnTo>
                <a:lnTo>
                  <a:pt x="78" y="126"/>
                </a:lnTo>
                <a:lnTo>
                  <a:pt x="77" y="129"/>
                </a:lnTo>
                <a:lnTo>
                  <a:pt x="77" y="129"/>
                </a:lnTo>
                <a:lnTo>
                  <a:pt x="78" y="130"/>
                </a:lnTo>
                <a:lnTo>
                  <a:pt x="78" y="130"/>
                </a:lnTo>
                <a:lnTo>
                  <a:pt x="78" y="130"/>
                </a:lnTo>
                <a:lnTo>
                  <a:pt x="79" y="134"/>
                </a:lnTo>
                <a:lnTo>
                  <a:pt x="79" y="134"/>
                </a:lnTo>
                <a:lnTo>
                  <a:pt x="67" y="133"/>
                </a:lnTo>
                <a:lnTo>
                  <a:pt x="55" y="133"/>
                </a:lnTo>
                <a:lnTo>
                  <a:pt x="55" y="133"/>
                </a:lnTo>
                <a:close/>
                <a:moveTo>
                  <a:pt x="84" y="89"/>
                </a:moveTo>
                <a:lnTo>
                  <a:pt x="84" y="89"/>
                </a:lnTo>
                <a:lnTo>
                  <a:pt x="83" y="90"/>
                </a:lnTo>
                <a:lnTo>
                  <a:pt x="83" y="90"/>
                </a:lnTo>
                <a:lnTo>
                  <a:pt x="93" y="81"/>
                </a:lnTo>
                <a:lnTo>
                  <a:pt x="103" y="70"/>
                </a:lnTo>
                <a:lnTo>
                  <a:pt x="103" y="70"/>
                </a:lnTo>
                <a:lnTo>
                  <a:pt x="109" y="65"/>
                </a:lnTo>
                <a:lnTo>
                  <a:pt x="110" y="65"/>
                </a:lnTo>
                <a:lnTo>
                  <a:pt x="109" y="66"/>
                </a:lnTo>
                <a:lnTo>
                  <a:pt x="105" y="72"/>
                </a:lnTo>
                <a:lnTo>
                  <a:pt x="105" y="72"/>
                </a:lnTo>
                <a:lnTo>
                  <a:pt x="92" y="87"/>
                </a:lnTo>
                <a:lnTo>
                  <a:pt x="92" y="87"/>
                </a:lnTo>
                <a:lnTo>
                  <a:pt x="92" y="88"/>
                </a:lnTo>
                <a:lnTo>
                  <a:pt x="95" y="88"/>
                </a:lnTo>
                <a:lnTo>
                  <a:pt x="95" y="88"/>
                </a:lnTo>
                <a:lnTo>
                  <a:pt x="104" y="81"/>
                </a:lnTo>
                <a:lnTo>
                  <a:pt x="112" y="74"/>
                </a:lnTo>
                <a:lnTo>
                  <a:pt x="112" y="74"/>
                </a:lnTo>
                <a:lnTo>
                  <a:pt x="116" y="69"/>
                </a:lnTo>
                <a:lnTo>
                  <a:pt x="117" y="69"/>
                </a:lnTo>
                <a:lnTo>
                  <a:pt x="117" y="70"/>
                </a:lnTo>
                <a:lnTo>
                  <a:pt x="116" y="74"/>
                </a:lnTo>
                <a:lnTo>
                  <a:pt x="116" y="74"/>
                </a:lnTo>
                <a:lnTo>
                  <a:pt x="106" y="87"/>
                </a:lnTo>
                <a:lnTo>
                  <a:pt x="106" y="87"/>
                </a:lnTo>
                <a:lnTo>
                  <a:pt x="106" y="88"/>
                </a:lnTo>
                <a:lnTo>
                  <a:pt x="107" y="88"/>
                </a:lnTo>
                <a:lnTo>
                  <a:pt x="107" y="88"/>
                </a:lnTo>
                <a:lnTo>
                  <a:pt x="115" y="84"/>
                </a:lnTo>
                <a:lnTo>
                  <a:pt x="118" y="83"/>
                </a:lnTo>
                <a:lnTo>
                  <a:pt x="119" y="84"/>
                </a:lnTo>
                <a:lnTo>
                  <a:pt x="119" y="85"/>
                </a:lnTo>
                <a:lnTo>
                  <a:pt x="119" y="85"/>
                </a:lnTo>
                <a:lnTo>
                  <a:pt x="119" y="86"/>
                </a:lnTo>
                <a:lnTo>
                  <a:pt x="120" y="87"/>
                </a:lnTo>
                <a:lnTo>
                  <a:pt x="121" y="87"/>
                </a:lnTo>
                <a:lnTo>
                  <a:pt x="121" y="86"/>
                </a:lnTo>
                <a:lnTo>
                  <a:pt x="121" y="86"/>
                </a:lnTo>
                <a:lnTo>
                  <a:pt x="122" y="83"/>
                </a:lnTo>
                <a:lnTo>
                  <a:pt x="122" y="83"/>
                </a:lnTo>
                <a:lnTo>
                  <a:pt x="122" y="90"/>
                </a:lnTo>
                <a:lnTo>
                  <a:pt x="122" y="90"/>
                </a:lnTo>
                <a:lnTo>
                  <a:pt x="103" y="90"/>
                </a:lnTo>
                <a:lnTo>
                  <a:pt x="84" y="89"/>
                </a:lnTo>
                <a:lnTo>
                  <a:pt x="84" y="89"/>
                </a:lnTo>
                <a:close/>
                <a:moveTo>
                  <a:pt x="114" y="63"/>
                </a:moveTo>
                <a:lnTo>
                  <a:pt x="114" y="63"/>
                </a:lnTo>
                <a:lnTo>
                  <a:pt x="120" y="63"/>
                </a:lnTo>
                <a:lnTo>
                  <a:pt x="120" y="63"/>
                </a:lnTo>
                <a:lnTo>
                  <a:pt x="109" y="71"/>
                </a:lnTo>
                <a:lnTo>
                  <a:pt x="100" y="81"/>
                </a:lnTo>
                <a:lnTo>
                  <a:pt x="100" y="81"/>
                </a:lnTo>
                <a:lnTo>
                  <a:pt x="107" y="72"/>
                </a:lnTo>
                <a:lnTo>
                  <a:pt x="111" y="67"/>
                </a:lnTo>
                <a:lnTo>
                  <a:pt x="114" y="63"/>
                </a:lnTo>
                <a:lnTo>
                  <a:pt x="114" y="63"/>
                </a:lnTo>
                <a:close/>
                <a:moveTo>
                  <a:pt x="69" y="9"/>
                </a:moveTo>
                <a:lnTo>
                  <a:pt x="69" y="9"/>
                </a:lnTo>
                <a:lnTo>
                  <a:pt x="57" y="17"/>
                </a:lnTo>
                <a:lnTo>
                  <a:pt x="57" y="17"/>
                </a:lnTo>
                <a:lnTo>
                  <a:pt x="57" y="9"/>
                </a:lnTo>
                <a:lnTo>
                  <a:pt x="57" y="9"/>
                </a:lnTo>
                <a:lnTo>
                  <a:pt x="69" y="9"/>
                </a:lnTo>
                <a:lnTo>
                  <a:pt x="69" y="9"/>
                </a:lnTo>
                <a:close/>
                <a:moveTo>
                  <a:pt x="33" y="59"/>
                </a:moveTo>
                <a:lnTo>
                  <a:pt x="33" y="59"/>
                </a:lnTo>
                <a:lnTo>
                  <a:pt x="33" y="59"/>
                </a:lnTo>
                <a:lnTo>
                  <a:pt x="33" y="59"/>
                </a:lnTo>
                <a:lnTo>
                  <a:pt x="28" y="63"/>
                </a:lnTo>
                <a:lnTo>
                  <a:pt x="24" y="68"/>
                </a:lnTo>
                <a:lnTo>
                  <a:pt x="16" y="78"/>
                </a:lnTo>
                <a:lnTo>
                  <a:pt x="16" y="78"/>
                </a:lnTo>
                <a:lnTo>
                  <a:pt x="12" y="80"/>
                </a:lnTo>
                <a:lnTo>
                  <a:pt x="15" y="77"/>
                </a:lnTo>
                <a:lnTo>
                  <a:pt x="20" y="70"/>
                </a:lnTo>
                <a:lnTo>
                  <a:pt x="20" y="70"/>
                </a:lnTo>
                <a:lnTo>
                  <a:pt x="23" y="65"/>
                </a:lnTo>
                <a:lnTo>
                  <a:pt x="26" y="61"/>
                </a:lnTo>
                <a:lnTo>
                  <a:pt x="26" y="61"/>
                </a:lnTo>
                <a:lnTo>
                  <a:pt x="26" y="59"/>
                </a:lnTo>
                <a:lnTo>
                  <a:pt x="24" y="59"/>
                </a:lnTo>
                <a:lnTo>
                  <a:pt x="24" y="59"/>
                </a:lnTo>
                <a:lnTo>
                  <a:pt x="20" y="63"/>
                </a:lnTo>
                <a:lnTo>
                  <a:pt x="15" y="67"/>
                </a:lnTo>
                <a:lnTo>
                  <a:pt x="15" y="67"/>
                </a:lnTo>
                <a:lnTo>
                  <a:pt x="11" y="69"/>
                </a:lnTo>
                <a:lnTo>
                  <a:pt x="11" y="69"/>
                </a:lnTo>
                <a:lnTo>
                  <a:pt x="11" y="67"/>
                </a:lnTo>
                <a:lnTo>
                  <a:pt x="16" y="59"/>
                </a:lnTo>
                <a:lnTo>
                  <a:pt x="16" y="59"/>
                </a:lnTo>
                <a:lnTo>
                  <a:pt x="16" y="59"/>
                </a:lnTo>
                <a:lnTo>
                  <a:pt x="16" y="59"/>
                </a:lnTo>
                <a:lnTo>
                  <a:pt x="33" y="59"/>
                </a:lnTo>
                <a:lnTo>
                  <a:pt x="33" y="59"/>
                </a:lnTo>
                <a:close/>
                <a:moveTo>
                  <a:pt x="19" y="85"/>
                </a:moveTo>
                <a:lnTo>
                  <a:pt x="19" y="85"/>
                </a:lnTo>
                <a:lnTo>
                  <a:pt x="24" y="81"/>
                </a:lnTo>
                <a:lnTo>
                  <a:pt x="28" y="78"/>
                </a:lnTo>
                <a:lnTo>
                  <a:pt x="35" y="68"/>
                </a:lnTo>
                <a:lnTo>
                  <a:pt x="35" y="68"/>
                </a:lnTo>
                <a:lnTo>
                  <a:pt x="39" y="65"/>
                </a:lnTo>
                <a:lnTo>
                  <a:pt x="34" y="71"/>
                </a:lnTo>
                <a:lnTo>
                  <a:pt x="34" y="71"/>
                </a:lnTo>
                <a:lnTo>
                  <a:pt x="25" y="84"/>
                </a:lnTo>
                <a:lnTo>
                  <a:pt x="25" y="84"/>
                </a:lnTo>
                <a:lnTo>
                  <a:pt x="25" y="85"/>
                </a:lnTo>
                <a:lnTo>
                  <a:pt x="25" y="85"/>
                </a:lnTo>
                <a:lnTo>
                  <a:pt x="19" y="85"/>
                </a:lnTo>
                <a:lnTo>
                  <a:pt x="19" y="8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536">
            <a:extLst>
              <a:ext uri="{FF2B5EF4-FFF2-40B4-BE49-F238E27FC236}">
                <a16:creationId xmlns:a16="http://schemas.microsoft.com/office/drawing/2014/main" xmlns="" id="{F894BBFF-CE9D-48E7-AEE4-712D9AC3614F}"/>
              </a:ext>
            </a:extLst>
          </p:cNvPr>
          <p:cNvSpPr>
            <a:spLocks noEditPoints="1"/>
          </p:cNvSpPr>
          <p:nvPr/>
        </p:nvSpPr>
        <p:spPr bwMode="auto">
          <a:xfrm>
            <a:off x="2665247" y="4262606"/>
            <a:ext cx="285750" cy="85725"/>
          </a:xfrm>
          <a:custGeom>
            <a:avLst/>
            <a:gdLst/>
            <a:ahLst/>
            <a:cxnLst>
              <a:cxn ang="0">
                <a:pos x="33" y="52"/>
              </a:cxn>
              <a:cxn ang="0">
                <a:pos x="176" y="54"/>
              </a:cxn>
              <a:cxn ang="0">
                <a:pos x="178" y="50"/>
              </a:cxn>
              <a:cxn ang="0">
                <a:pos x="178" y="5"/>
              </a:cxn>
              <a:cxn ang="0">
                <a:pos x="92" y="3"/>
              </a:cxn>
              <a:cxn ang="0">
                <a:pos x="6" y="0"/>
              </a:cxn>
              <a:cxn ang="0">
                <a:pos x="0" y="48"/>
              </a:cxn>
              <a:cxn ang="0">
                <a:pos x="9" y="35"/>
              </a:cxn>
              <a:cxn ang="0">
                <a:pos x="31" y="12"/>
              </a:cxn>
              <a:cxn ang="0">
                <a:pos x="11" y="20"/>
              </a:cxn>
              <a:cxn ang="0">
                <a:pos x="10" y="22"/>
              </a:cxn>
              <a:cxn ang="0">
                <a:pos x="11" y="9"/>
              </a:cxn>
              <a:cxn ang="0">
                <a:pos x="9" y="43"/>
              </a:cxn>
              <a:cxn ang="0">
                <a:pos x="28" y="28"/>
              </a:cxn>
              <a:cxn ang="0">
                <a:pos x="20" y="41"/>
              </a:cxn>
              <a:cxn ang="0">
                <a:pos x="56" y="17"/>
              </a:cxn>
              <a:cxn ang="0">
                <a:pos x="31" y="41"/>
              </a:cxn>
              <a:cxn ang="0">
                <a:pos x="9" y="43"/>
              </a:cxn>
              <a:cxn ang="0">
                <a:pos x="86" y="14"/>
              </a:cxn>
              <a:cxn ang="0">
                <a:pos x="60" y="41"/>
              </a:cxn>
              <a:cxn ang="0">
                <a:pos x="79" y="33"/>
              </a:cxn>
              <a:cxn ang="0">
                <a:pos x="45" y="36"/>
              </a:cxn>
              <a:cxn ang="0">
                <a:pos x="45" y="43"/>
              </a:cxn>
              <a:cxn ang="0">
                <a:pos x="104" y="11"/>
              </a:cxn>
              <a:cxn ang="0">
                <a:pos x="76" y="29"/>
              </a:cxn>
              <a:cxn ang="0">
                <a:pos x="129" y="38"/>
              </a:cxn>
              <a:cxn ang="0">
                <a:pos x="148" y="29"/>
              </a:cxn>
              <a:cxn ang="0">
                <a:pos x="134" y="45"/>
              </a:cxn>
              <a:cxn ang="0">
                <a:pos x="168" y="24"/>
              </a:cxn>
              <a:cxn ang="0">
                <a:pos x="151" y="45"/>
              </a:cxn>
              <a:cxn ang="0">
                <a:pos x="164" y="44"/>
              </a:cxn>
              <a:cxn ang="0">
                <a:pos x="166" y="35"/>
              </a:cxn>
              <a:cxn ang="0">
                <a:pos x="156" y="38"/>
              </a:cxn>
              <a:cxn ang="0">
                <a:pos x="101" y="44"/>
              </a:cxn>
              <a:cxn ang="0">
                <a:pos x="147" y="15"/>
              </a:cxn>
              <a:cxn ang="0">
                <a:pos x="117" y="43"/>
              </a:cxn>
              <a:cxn ang="0">
                <a:pos x="151" y="31"/>
              </a:cxn>
              <a:cxn ang="0">
                <a:pos x="165" y="14"/>
              </a:cxn>
              <a:cxn ang="0">
                <a:pos x="121" y="39"/>
              </a:cxn>
              <a:cxn ang="0">
                <a:pos x="153" y="13"/>
              </a:cxn>
              <a:cxn ang="0">
                <a:pos x="104" y="40"/>
              </a:cxn>
              <a:cxn ang="0">
                <a:pos x="137" y="12"/>
              </a:cxn>
              <a:cxn ang="0">
                <a:pos x="110" y="37"/>
              </a:cxn>
              <a:cxn ang="0">
                <a:pos x="125" y="17"/>
              </a:cxn>
              <a:cxn ang="0">
                <a:pos x="121" y="13"/>
              </a:cxn>
              <a:cxn ang="0">
                <a:pos x="105" y="11"/>
              </a:cxn>
              <a:cxn ang="0">
                <a:pos x="78" y="37"/>
              </a:cxn>
              <a:cxn ang="0">
                <a:pos x="81" y="44"/>
              </a:cxn>
              <a:cxn ang="0">
                <a:pos x="108" y="23"/>
              </a:cxn>
              <a:cxn ang="0">
                <a:pos x="88" y="43"/>
              </a:cxn>
              <a:cxn ang="0">
                <a:pos x="129" y="18"/>
              </a:cxn>
              <a:cxn ang="0">
                <a:pos x="99" y="44"/>
              </a:cxn>
              <a:cxn ang="0">
                <a:pos x="96" y="36"/>
              </a:cxn>
              <a:cxn ang="0">
                <a:pos x="72" y="22"/>
              </a:cxn>
              <a:cxn ang="0">
                <a:pos x="78" y="13"/>
              </a:cxn>
              <a:cxn ang="0">
                <a:pos x="36" y="38"/>
              </a:cxn>
              <a:cxn ang="0">
                <a:pos x="62" y="11"/>
              </a:cxn>
              <a:cxn ang="0">
                <a:pos x="26" y="34"/>
              </a:cxn>
              <a:cxn ang="0">
                <a:pos x="45" y="12"/>
              </a:cxn>
              <a:cxn ang="0">
                <a:pos x="20" y="29"/>
              </a:cxn>
              <a:cxn ang="0">
                <a:pos x="53" y="35"/>
              </a:cxn>
              <a:cxn ang="0">
                <a:pos x="31" y="10"/>
              </a:cxn>
              <a:cxn ang="0">
                <a:pos x="23" y="10"/>
              </a:cxn>
            </a:cxnLst>
            <a:rect l="0" t="0" r="r" b="b"/>
            <a:pathLst>
              <a:path w="180" h="54">
                <a:moveTo>
                  <a:pt x="4" y="52"/>
                </a:moveTo>
                <a:lnTo>
                  <a:pt x="4" y="52"/>
                </a:lnTo>
                <a:lnTo>
                  <a:pt x="6" y="52"/>
                </a:lnTo>
                <a:lnTo>
                  <a:pt x="6" y="52"/>
                </a:lnTo>
                <a:lnTo>
                  <a:pt x="12" y="51"/>
                </a:lnTo>
                <a:lnTo>
                  <a:pt x="19" y="51"/>
                </a:lnTo>
                <a:lnTo>
                  <a:pt x="33" y="52"/>
                </a:lnTo>
                <a:lnTo>
                  <a:pt x="33" y="52"/>
                </a:lnTo>
                <a:lnTo>
                  <a:pt x="84" y="53"/>
                </a:lnTo>
                <a:lnTo>
                  <a:pt x="84" y="53"/>
                </a:lnTo>
                <a:lnTo>
                  <a:pt x="128" y="54"/>
                </a:lnTo>
                <a:lnTo>
                  <a:pt x="174" y="54"/>
                </a:lnTo>
                <a:lnTo>
                  <a:pt x="174" y="54"/>
                </a:lnTo>
                <a:lnTo>
                  <a:pt x="176" y="54"/>
                </a:lnTo>
                <a:lnTo>
                  <a:pt x="177" y="52"/>
                </a:lnTo>
                <a:lnTo>
                  <a:pt x="177" y="52"/>
                </a:lnTo>
                <a:lnTo>
                  <a:pt x="178" y="52"/>
                </a:lnTo>
                <a:lnTo>
                  <a:pt x="178" y="52"/>
                </a:lnTo>
                <a:lnTo>
                  <a:pt x="178" y="52"/>
                </a:lnTo>
                <a:lnTo>
                  <a:pt x="178" y="52"/>
                </a:lnTo>
                <a:lnTo>
                  <a:pt x="178" y="50"/>
                </a:lnTo>
                <a:lnTo>
                  <a:pt x="178" y="50"/>
                </a:lnTo>
                <a:lnTo>
                  <a:pt x="180" y="29"/>
                </a:lnTo>
                <a:lnTo>
                  <a:pt x="180" y="19"/>
                </a:lnTo>
                <a:lnTo>
                  <a:pt x="180" y="8"/>
                </a:lnTo>
                <a:lnTo>
                  <a:pt x="180" y="8"/>
                </a:lnTo>
                <a:lnTo>
                  <a:pt x="180" y="7"/>
                </a:lnTo>
                <a:lnTo>
                  <a:pt x="178" y="5"/>
                </a:lnTo>
                <a:lnTo>
                  <a:pt x="178" y="5"/>
                </a:lnTo>
                <a:lnTo>
                  <a:pt x="176" y="4"/>
                </a:lnTo>
                <a:lnTo>
                  <a:pt x="176" y="4"/>
                </a:lnTo>
                <a:lnTo>
                  <a:pt x="155" y="3"/>
                </a:lnTo>
                <a:lnTo>
                  <a:pt x="135" y="3"/>
                </a:lnTo>
                <a:lnTo>
                  <a:pt x="92" y="3"/>
                </a:lnTo>
                <a:lnTo>
                  <a:pt x="92" y="3"/>
                </a:lnTo>
                <a:lnTo>
                  <a:pt x="37" y="1"/>
                </a:lnTo>
                <a:lnTo>
                  <a:pt x="37" y="1"/>
                </a:lnTo>
                <a:lnTo>
                  <a:pt x="23" y="1"/>
                </a:lnTo>
                <a:lnTo>
                  <a:pt x="16" y="1"/>
                </a:lnTo>
                <a:lnTo>
                  <a:pt x="9" y="0"/>
                </a:lnTo>
                <a:lnTo>
                  <a:pt x="9" y="0"/>
                </a:lnTo>
                <a:lnTo>
                  <a:pt x="6" y="0"/>
                </a:lnTo>
                <a:lnTo>
                  <a:pt x="4" y="1"/>
                </a:lnTo>
                <a:lnTo>
                  <a:pt x="4" y="1"/>
                </a:lnTo>
                <a:lnTo>
                  <a:pt x="3" y="4"/>
                </a:lnTo>
                <a:lnTo>
                  <a:pt x="3" y="4"/>
                </a:lnTo>
                <a:lnTo>
                  <a:pt x="1" y="25"/>
                </a:lnTo>
                <a:lnTo>
                  <a:pt x="0" y="48"/>
                </a:lnTo>
                <a:lnTo>
                  <a:pt x="0" y="48"/>
                </a:lnTo>
                <a:lnTo>
                  <a:pt x="1" y="51"/>
                </a:lnTo>
                <a:lnTo>
                  <a:pt x="4" y="52"/>
                </a:lnTo>
                <a:lnTo>
                  <a:pt x="4" y="52"/>
                </a:lnTo>
                <a:close/>
                <a:moveTo>
                  <a:pt x="22" y="25"/>
                </a:moveTo>
                <a:lnTo>
                  <a:pt x="22" y="25"/>
                </a:lnTo>
                <a:lnTo>
                  <a:pt x="16" y="30"/>
                </a:lnTo>
                <a:lnTo>
                  <a:pt x="9" y="35"/>
                </a:lnTo>
                <a:lnTo>
                  <a:pt x="9" y="35"/>
                </a:lnTo>
                <a:lnTo>
                  <a:pt x="10" y="28"/>
                </a:lnTo>
                <a:lnTo>
                  <a:pt x="10" y="28"/>
                </a:lnTo>
                <a:lnTo>
                  <a:pt x="20" y="21"/>
                </a:lnTo>
                <a:lnTo>
                  <a:pt x="30" y="13"/>
                </a:lnTo>
                <a:lnTo>
                  <a:pt x="30" y="13"/>
                </a:lnTo>
                <a:lnTo>
                  <a:pt x="31" y="12"/>
                </a:lnTo>
                <a:lnTo>
                  <a:pt x="31" y="13"/>
                </a:lnTo>
                <a:lnTo>
                  <a:pt x="28" y="16"/>
                </a:lnTo>
                <a:lnTo>
                  <a:pt x="22" y="25"/>
                </a:lnTo>
                <a:lnTo>
                  <a:pt x="22" y="25"/>
                </a:lnTo>
                <a:close/>
                <a:moveTo>
                  <a:pt x="11" y="20"/>
                </a:moveTo>
                <a:lnTo>
                  <a:pt x="11" y="20"/>
                </a:lnTo>
                <a:lnTo>
                  <a:pt x="11" y="20"/>
                </a:lnTo>
                <a:lnTo>
                  <a:pt x="11" y="20"/>
                </a:lnTo>
                <a:lnTo>
                  <a:pt x="15" y="16"/>
                </a:lnTo>
                <a:lnTo>
                  <a:pt x="20" y="12"/>
                </a:lnTo>
                <a:lnTo>
                  <a:pt x="20" y="12"/>
                </a:lnTo>
                <a:lnTo>
                  <a:pt x="13" y="19"/>
                </a:lnTo>
                <a:lnTo>
                  <a:pt x="13" y="19"/>
                </a:lnTo>
                <a:lnTo>
                  <a:pt x="10" y="22"/>
                </a:lnTo>
                <a:lnTo>
                  <a:pt x="10" y="22"/>
                </a:lnTo>
                <a:lnTo>
                  <a:pt x="11" y="20"/>
                </a:lnTo>
                <a:lnTo>
                  <a:pt x="11" y="20"/>
                </a:lnTo>
                <a:close/>
                <a:moveTo>
                  <a:pt x="11" y="18"/>
                </a:moveTo>
                <a:lnTo>
                  <a:pt x="11" y="18"/>
                </a:lnTo>
                <a:lnTo>
                  <a:pt x="11" y="9"/>
                </a:lnTo>
                <a:lnTo>
                  <a:pt x="11" y="9"/>
                </a:lnTo>
                <a:lnTo>
                  <a:pt x="20" y="10"/>
                </a:lnTo>
                <a:lnTo>
                  <a:pt x="20" y="10"/>
                </a:lnTo>
                <a:lnTo>
                  <a:pt x="15" y="13"/>
                </a:lnTo>
                <a:lnTo>
                  <a:pt x="11" y="18"/>
                </a:lnTo>
                <a:lnTo>
                  <a:pt x="11" y="18"/>
                </a:lnTo>
                <a:close/>
                <a:moveTo>
                  <a:pt x="9" y="43"/>
                </a:moveTo>
                <a:lnTo>
                  <a:pt x="9" y="43"/>
                </a:lnTo>
                <a:lnTo>
                  <a:pt x="9" y="38"/>
                </a:lnTo>
                <a:lnTo>
                  <a:pt x="9" y="38"/>
                </a:lnTo>
                <a:lnTo>
                  <a:pt x="9" y="38"/>
                </a:lnTo>
                <a:lnTo>
                  <a:pt x="9" y="38"/>
                </a:lnTo>
                <a:lnTo>
                  <a:pt x="15" y="36"/>
                </a:lnTo>
                <a:lnTo>
                  <a:pt x="20" y="34"/>
                </a:lnTo>
                <a:lnTo>
                  <a:pt x="28" y="28"/>
                </a:lnTo>
                <a:lnTo>
                  <a:pt x="28" y="28"/>
                </a:lnTo>
                <a:lnTo>
                  <a:pt x="18" y="39"/>
                </a:lnTo>
                <a:lnTo>
                  <a:pt x="18" y="39"/>
                </a:lnTo>
                <a:lnTo>
                  <a:pt x="18" y="40"/>
                </a:lnTo>
                <a:lnTo>
                  <a:pt x="19" y="40"/>
                </a:lnTo>
                <a:lnTo>
                  <a:pt x="20" y="41"/>
                </a:lnTo>
                <a:lnTo>
                  <a:pt x="20" y="41"/>
                </a:lnTo>
                <a:lnTo>
                  <a:pt x="29" y="35"/>
                </a:lnTo>
                <a:lnTo>
                  <a:pt x="37" y="29"/>
                </a:lnTo>
                <a:lnTo>
                  <a:pt x="46" y="22"/>
                </a:lnTo>
                <a:lnTo>
                  <a:pt x="55" y="17"/>
                </a:lnTo>
                <a:lnTo>
                  <a:pt x="55" y="17"/>
                </a:lnTo>
                <a:lnTo>
                  <a:pt x="59" y="14"/>
                </a:lnTo>
                <a:lnTo>
                  <a:pt x="56" y="17"/>
                </a:lnTo>
                <a:lnTo>
                  <a:pt x="56" y="17"/>
                </a:lnTo>
                <a:lnTo>
                  <a:pt x="45" y="25"/>
                </a:lnTo>
                <a:lnTo>
                  <a:pt x="45" y="25"/>
                </a:lnTo>
                <a:lnTo>
                  <a:pt x="38" y="32"/>
                </a:lnTo>
                <a:lnTo>
                  <a:pt x="31" y="41"/>
                </a:lnTo>
                <a:lnTo>
                  <a:pt x="31" y="41"/>
                </a:lnTo>
                <a:lnTo>
                  <a:pt x="31" y="41"/>
                </a:lnTo>
                <a:lnTo>
                  <a:pt x="32" y="43"/>
                </a:lnTo>
                <a:lnTo>
                  <a:pt x="32" y="43"/>
                </a:lnTo>
                <a:lnTo>
                  <a:pt x="30" y="43"/>
                </a:lnTo>
                <a:lnTo>
                  <a:pt x="30" y="43"/>
                </a:lnTo>
                <a:lnTo>
                  <a:pt x="20" y="43"/>
                </a:lnTo>
                <a:lnTo>
                  <a:pt x="9" y="43"/>
                </a:lnTo>
                <a:lnTo>
                  <a:pt x="9" y="43"/>
                </a:lnTo>
                <a:close/>
                <a:moveTo>
                  <a:pt x="45" y="43"/>
                </a:moveTo>
                <a:lnTo>
                  <a:pt x="45" y="43"/>
                </a:lnTo>
                <a:lnTo>
                  <a:pt x="55" y="37"/>
                </a:lnTo>
                <a:lnTo>
                  <a:pt x="64" y="31"/>
                </a:lnTo>
                <a:lnTo>
                  <a:pt x="81" y="18"/>
                </a:lnTo>
                <a:lnTo>
                  <a:pt x="81" y="18"/>
                </a:lnTo>
                <a:lnTo>
                  <a:pt x="86" y="14"/>
                </a:lnTo>
                <a:lnTo>
                  <a:pt x="87" y="14"/>
                </a:lnTo>
                <a:lnTo>
                  <a:pt x="81" y="21"/>
                </a:lnTo>
                <a:lnTo>
                  <a:pt x="81" y="21"/>
                </a:lnTo>
                <a:lnTo>
                  <a:pt x="71" y="31"/>
                </a:lnTo>
                <a:lnTo>
                  <a:pt x="60" y="40"/>
                </a:lnTo>
                <a:lnTo>
                  <a:pt x="60" y="40"/>
                </a:lnTo>
                <a:lnTo>
                  <a:pt x="60" y="41"/>
                </a:lnTo>
                <a:lnTo>
                  <a:pt x="60" y="43"/>
                </a:lnTo>
                <a:lnTo>
                  <a:pt x="62" y="43"/>
                </a:lnTo>
                <a:lnTo>
                  <a:pt x="62" y="43"/>
                </a:lnTo>
                <a:lnTo>
                  <a:pt x="75" y="34"/>
                </a:lnTo>
                <a:lnTo>
                  <a:pt x="88" y="24"/>
                </a:lnTo>
                <a:lnTo>
                  <a:pt x="88" y="24"/>
                </a:lnTo>
                <a:lnTo>
                  <a:pt x="79" y="33"/>
                </a:lnTo>
                <a:lnTo>
                  <a:pt x="71" y="44"/>
                </a:lnTo>
                <a:lnTo>
                  <a:pt x="71" y="44"/>
                </a:lnTo>
                <a:lnTo>
                  <a:pt x="33" y="43"/>
                </a:lnTo>
                <a:lnTo>
                  <a:pt x="33" y="43"/>
                </a:lnTo>
                <a:lnTo>
                  <a:pt x="33" y="43"/>
                </a:lnTo>
                <a:lnTo>
                  <a:pt x="33" y="43"/>
                </a:lnTo>
                <a:lnTo>
                  <a:pt x="45" y="36"/>
                </a:lnTo>
                <a:lnTo>
                  <a:pt x="57" y="29"/>
                </a:lnTo>
                <a:lnTo>
                  <a:pt x="57" y="29"/>
                </a:lnTo>
                <a:lnTo>
                  <a:pt x="49" y="34"/>
                </a:lnTo>
                <a:lnTo>
                  <a:pt x="43" y="40"/>
                </a:lnTo>
                <a:lnTo>
                  <a:pt x="43" y="40"/>
                </a:lnTo>
                <a:lnTo>
                  <a:pt x="43" y="43"/>
                </a:lnTo>
                <a:lnTo>
                  <a:pt x="45" y="43"/>
                </a:lnTo>
                <a:lnTo>
                  <a:pt x="45" y="43"/>
                </a:lnTo>
                <a:close/>
                <a:moveTo>
                  <a:pt x="92" y="11"/>
                </a:moveTo>
                <a:lnTo>
                  <a:pt x="92" y="11"/>
                </a:lnTo>
                <a:lnTo>
                  <a:pt x="92" y="11"/>
                </a:lnTo>
                <a:lnTo>
                  <a:pt x="92" y="11"/>
                </a:lnTo>
                <a:lnTo>
                  <a:pt x="104" y="11"/>
                </a:lnTo>
                <a:lnTo>
                  <a:pt x="104" y="11"/>
                </a:lnTo>
                <a:lnTo>
                  <a:pt x="94" y="17"/>
                </a:lnTo>
                <a:lnTo>
                  <a:pt x="86" y="23"/>
                </a:lnTo>
                <a:lnTo>
                  <a:pt x="68" y="36"/>
                </a:lnTo>
                <a:lnTo>
                  <a:pt x="68" y="36"/>
                </a:lnTo>
                <a:lnTo>
                  <a:pt x="65" y="38"/>
                </a:lnTo>
                <a:lnTo>
                  <a:pt x="67" y="35"/>
                </a:lnTo>
                <a:lnTo>
                  <a:pt x="76" y="29"/>
                </a:lnTo>
                <a:lnTo>
                  <a:pt x="76" y="29"/>
                </a:lnTo>
                <a:lnTo>
                  <a:pt x="84" y="20"/>
                </a:lnTo>
                <a:lnTo>
                  <a:pt x="92" y="11"/>
                </a:lnTo>
                <a:lnTo>
                  <a:pt x="92" y="11"/>
                </a:lnTo>
                <a:close/>
                <a:moveTo>
                  <a:pt x="118" y="44"/>
                </a:moveTo>
                <a:lnTo>
                  <a:pt x="118" y="44"/>
                </a:lnTo>
                <a:lnTo>
                  <a:pt x="129" y="38"/>
                </a:lnTo>
                <a:lnTo>
                  <a:pt x="140" y="31"/>
                </a:lnTo>
                <a:lnTo>
                  <a:pt x="160" y="17"/>
                </a:lnTo>
                <a:lnTo>
                  <a:pt x="160" y="17"/>
                </a:lnTo>
                <a:lnTo>
                  <a:pt x="156" y="22"/>
                </a:lnTo>
                <a:lnTo>
                  <a:pt x="156" y="22"/>
                </a:lnTo>
                <a:lnTo>
                  <a:pt x="152" y="26"/>
                </a:lnTo>
                <a:lnTo>
                  <a:pt x="148" y="29"/>
                </a:lnTo>
                <a:lnTo>
                  <a:pt x="148" y="29"/>
                </a:lnTo>
                <a:lnTo>
                  <a:pt x="141" y="35"/>
                </a:lnTo>
                <a:lnTo>
                  <a:pt x="134" y="43"/>
                </a:lnTo>
                <a:lnTo>
                  <a:pt x="134" y="43"/>
                </a:lnTo>
                <a:lnTo>
                  <a:pt x="133" y="43"/>
                </a:lnTo>
                <a:lnTo>
                  <a:pt x="134" y="44"/>
                </a:lnTo>
                <a:lnTo>
                  <a:pt x="134" y="45"/>
                </a:lnTo>
                <a:lnTo>
                  <a:pt x="135" y="44"/>
                </a:lnTo>
                <a:lnTo>
                  <a:pt x="135" y="44"/>
                </a:lnTo>
                <a:lnTo>
                  <a:pt x="150" y="34"/>
                </a:lnTo>
                <a:lnTo>
                  <a:pt x="164" y="25"/>
                </a:lnTo>
                <a:lnTo>
                  <a:pt x="164" y="25"/>
                </a:lnTo>
                <a:lnTo>
                  <a:pt x="169" y="23"/>
                </a:lnTo>
                <a:lnTo>
                  <a:pt x="168" y="24"/>
                </a:lnTo>
                <a:lnTo>
                  <a:pt x="163" y="29"/>
                </a:lnTo>
                <a:lnTo>
                  <a:pt x="163" y="29"/>
                </a:lnTo>
                <a:lnTo>
                  <a:pt x="150" y="43"/>
                </a:lnTo>
                <a:lnTo>
                  <a:pt x="150" y="43"/>
                </a:lnTo>
                <a:lnTo>
                  <a:pt x="150" y="44"/>
                </a:lnTo>
                <a:lnTo>
                  <a:pt x="151" y="45"/>
                </a:lnTo>
                <a:lnTo>
                  <a:pt x="151" y="45"/>
                </a:lnTo>
                <a:lnTo>
                  <a:pt x="159" y="40"/>
                </a:lnTo>
                <a:lnTo>
                  <a:pt x="161" y="39"/>
                </a:lnTo>
                <a:lnTo>
                  <a:pt x="163" y="39"/>
                </a:lnTo>
                <a:lnTo>
                  <a:pt x="164" y="40"/>
                </a:lnTo>
                <a:lnTo>
                  <a:pt x="164" y="43"/>
                </a:lnTo>
                <a:lnTo>
                  <a:pt x="164" y="43"/>
                </a:lnTo>
                <a:lnTo>
                  <a:pt x="164" y="44"/>
                </a:lnTo>
                <a:lnTo>
                  <a:pt x="165" y="45"/>
                </a:lnTo>
                <a:lnTo>
                  <a:pt x="166" y="44"/>
                </a:lnTo>
                <a:lnTo>
                  <a:pt x="166" y="44"/>
                </a:lnTo>
                <a:lnTo>
                  <a:pt x="166" y="44"/>
                </a:lnTo>
                <a:lnTo>
                  <a:pt x="167" y="39"/>
                </a:lnTo>
                <a:lnTo>
                  <a:pt x="166" y="35"/>
                </a:lnTo>
                <a:lnTo>
                  <a:pt x="166" y="35"/>
                </a:lnTo>
                <a:lnTo>
                  <a:pt x="165" y="34"/>
                </a:lnTo>
                <a:lnTo>
                  <a:pt x="164" y="34"/>
                </a:lnTo>
                <a:lnTo>
                  <a:pt x="164" y="34"/>
                </a:lnTo>
                <a:lnTo>
                  <a:pt x="157" y="38"/>
                </a:lnTo>
                <a:lnTo>
                  <a:pt x="157" y="38"/>
                </a:lnTo>
                <a:lnTo>
                  <a:pt x="154" y="40"/>
                </a:lnTo>
                <a:lnTo>
                  <a:pt x="156" y="38"/>
                </a:lnTo>
                <a:lnTo>
                  <a:pt x="161" y="34"/>
                </a:lnTo>
                <a:lnTo>
                  <a:pt x="161" y="34"/>
                </a:lnTo>
                <a:lnTo>
                  <a:pt x="171" y="22"/>
                </a:lnTo>
                <a:lnTo>
                  <a:pt x="171" y="22"/>
                </a:lnTo>
                <a:lnTo>
                  <a:pt x="170" y="46"/>
                </a:lnTo>
                <a:lnTo>
                  <a:pt x="170" y="46"/>
                </a:lnTo>
                <a:lnTo>
                  <a:pt x="101" y="44"/>
                </a:lnTo>
                <a:lnTo>
                  <a:pt x="101" y="44"/>
                </a:lnTo>
                <a:lnTo>
                  <a:pt x="107" y="41"/>
                </a:lnTo>
                <a:lnTo>
                  <a:pt x="112" y="39"/>
                </a:lnTo>
                <a:lnTo>
                  <a:pt x="121" y="33"/>
                </a:lnTo>
                <a:lnTo>
                  <a:pt x="141" y="19"/>
                </a:lnTo>
                <a:lnTo>
                  <a:pt x="141" y="19"/>
                </a:lnTo>
                <a:lnTo>
                  <a:pt x="147" y="15"/>
                </a:lnTo>
                <a:lnTo>
                  <a:pt x="147" y="15"/>
                </a:lnTo>
                <a:lnTo>
                  <a:pt x="147" y="16"/>
                </a:lnTo>
                <a:lnTo>
                  <a:pt x="138" y="23"/>
                </a:lnTo>
                <a:lnTo>
                  <a:pt x="138" y="23"/>
                </a:lnTo>
                <a:lnTo>
                  <a:pt x="126" y="32"/>
                </a:lnTo>
                <a:lnTo>
                  <a:pt x="117" y="43"/>
                </a:lnTo>
                <a:lnTo>
                  <a:pt x="117" y="43"/>
                </a:lnTo>
                <a:lnTo>
                  <a:pt x="117" y="44"/>
                </a:lnTo>
                <a:lnTo>
                  <a:pt x="118" y="44"/>
                </a:lnTo>
                <a:lnTo>
                  <a:pt x="118" y="44"/>
                </a:lnTo>
                <a:close/>
                <a:moveTo>
                  <a:pt x="171" y="19"/>
                </a:moveTo>
                <a:lnTo>
                  <a:pt x="171" y="19"/>
                </a:lnTo>
                <a:lnTo>
                  <a:pt x="151" y="31"/>
                </a:lnTo>
                <a:lnTo>
                  <a:pt x="151" y="31"/>
                </a:lnTo>
                <a:lnTo>
                  <a:pt x="143" y="37"/>
                </a:lnTo>
                <a:lnTo>
                  <a:pt x="143" y="37"/>
                </a:lnTo>
                <a:lnTo>
                  <a:pt x="141" y="37"/>
                </a:lnTo>
                <a:lnTo>
                  <a:pt x="141" y="37"/>
                </a:lnTo>
                <a:lnTo>
                  <a:pt x="154" y="27"/>
                </a:lnTo>
                <a:lnTo>
                  <a:pt x="160" y="21"/>
                </a:lnTo>
                <a:lnTo>
                  <a:pt x="165" y="14"/>
                </a:lnTo>
                <a:lnTo>
                  <a:pt x="165" y="14"/>
                </a:lnTo>
                <a:lnTo>
                  <a:pt x="164" y="13"/>
                </a:lnTo>
                <a:lnTo>
                  <a:pt x="163" y="13"/>
                </a:lnTo>
                <a:lnTo>
                  <a:pt x="163" y="13"/>
                </a:lnTo>
                <a:lnTo>
                  <a:pt x="143" y="27"/>
                </a:lnTo>
                <a:lnTo>
                  <a:pt x="133" y="33"/>
                </a:lnTo>
                <a:lnTo>
                  <a:pt x="121" y="39"/>
                </a:lnTo>
                <a:lnTo>
                  <a:pt x="121" y="39"/>
                </a:lnTo>
                <a:lnTo>
                  <a:pt x="128" y="34"/>
                </a:lnTo>
                <a:lnTo>
                  <a:pt x="136" y="27"/>
                </a:lnTo>
                <a:lnTo>
                  <a:pt x="136" y="27"/>
                </a:lnTo>
                <a:lnTo>
                  <a:pt x="144" y="20"/>
                </a:lnTo>
                <a:lnTo>
                  <a:pt x="153" y="13"/>
                </a:lnTo>
                <a:lnTo>
                  <a:pt x="153" y="13"/>
                </a:lnTo>
                <a:lnTo>
                  <a:pt x="153" y="12"/>
                </a:lnTo>
                <a:lnTo>
                  <a:pt x="153" y="12"/>
                </a:lnTo>
                <a:lnTo>
                  <a:pt x="172" y="13"/>
                </a:lnTo>
                <a:lnTo>
                  <a:pt x="172" y="13"/>
                </a:lnTo>
                <a:lnTo>
                  <a:pt x="171" y="19"/>
                </a:lnTo>
                <a:lnTo>
                  <a:pt x="171" y="19"/>
                </a:lnTo>
                <a:close/>
                <a:moveTo>
                  <a:pt x="104" y="40"/>
                </a:moveTo>
                <a:lnTo>
                  <a:pt x="104" y="40"/>
                </a:lnTo>
                <a:lnTo>
                  <a:pt x="113" y="35"/>
                </a:lnTo>
                <a:lnTo>
                  <a:pt x="122" y="29"/>
                </a:lnTo>
                <a:lnTo>
                  <a:pt x="130" y="21"/>
                </a:lnTo>
                <a:lnTo>
                  <a:pt x="137" y="13"/>
                </a:lnTo>
                <a:lnTo>
                  <a:pt x="137" y="13"/>
                </a:lnTo>
                <a:lnTo>
                  <a:pt x="137" y="12"/>
                </a:lnTo>
                <a:lnTo>
                  <a:pt x="137" y="12"/>
                </a:lnTo>
                <a:lnTo>
                  <a:pt x="150" y="12"/>
                </a:lnTo>
                <a:lnTo>
                  <a:pt x="150" y="12"/>
                </a:lnTo>
                <a:lnTo>
                  <a:pt x="138" y="19"/>
                </a:lnTo>
                <a:lnTo>
                  <a:pt x="127" y="26"/>
                </a:lnTo>
                <a:lnTo>
                  <a:pt x="116" y="34"/>
                </a:lnTo>
                <a:lnTo>
                  <a:pt x="110" y="37"/>
                </a:lnTo>
                <a:lnTo>
                  <a:pt x="104" y="40"/>
                </a:lnTo>
                <a:lnTo>
                  <a:pt x="104" y="40"/>
                </a:lnTo>
                <a:close/>
                <a:moveTo>
                  <a:pt x="121" y="11"/>
                </a:moveTo>
                <a:lnTo>
                  <a:pt x="121" y="11"/>
                </a:lnTo>
                <a:lnTo>
                  <a:pt x="135" y="12"/>
                </a:lnTo>
                <a:lnTo>
                  <a:pt x="135" y="12"/>
                </a:lnTo>
                <a:lnTo>
                  <a:pt x="125" y="17"/>
                </a:lnTo>
                <a:lnTo>
                  <a:pt x="116" y="22"/>
                </a:lnTo>
                <a:lnTo>
                  <a:pt x="100" y="33"/>
                </a:lnTo>
                <a:lnTo>
                  <a:pt x="100" y="33"/>
                </a:lnTo>
                <a:lnTo>
                  <a:pt x="106" y="29"/>
                </a:lnTo>
                <a:lnTo>
                  <a:pt x="112" y="24"/>
                </a:lnTo>
                <a:lnTo>
                  <a:pt x="117" y="19"/>
                </a:lnTo>
                <a:lnTo>
                  <a:pt x="121" y="13"/>
                </a:lnTo>
                <a:lnTo>
                  <a:pt x="121" y="13"/>
                </a:lnTo>
                <a:lnTo>
                  <a:pt x="121" y="11"/>
                </a:lnTo>
                <a:lnTo>
                  <a:pt x="121" y="11"/>
                </a:lnTo>
                <a:close/>
                <a:moveTo>
                  <a:pt x="105" y="13"/>
                </a:moveTo>
                <a:lnTo>
                  <a:pt x="105" y="13"/>
                </a:lnTo>
                <a:lnTo>
                  <a:pt x="106" y="12"/>
                </a:lnTo>
                <a:lnTo>
                  <a:pt x="105" y="11"/>
                </a:lnTo>
                <a:lnTo>
                  <a:pt x="105" y="11"/>
                </a:lnTo>
                <a:lnTo>
                  <a:pt x="119" y="11"/>
                </a:lnTo>
                <a:lnTo>
                  <a:pt x="119" y="11"/>
                </a:lnTo>
                <a:lnTo>
                  <a:pt x="100" y="24"/>
                </a:lnTo>
                <a:lnTo>
                  <a:pt x="79" y="37"/>
                </a:lnTo>
                <a:lnTo>
                  <a:pt x="79" y="37"/>
                </a:lnTo>
                <a:lnTo>
                  <a:pt x="78" y="37"/>
                </a:lnTo>
                <a:lnTo>
                  <a:pt x="78" y="37"/>
                </a:lnTo>
                <a:lnTo>
                  <a:pt x="84" y="31"/>
                </a:lnTo>
                <a:lnTo>
                  <a:pt x="84" y="31"/>
                </a:lnTo>
                <a:lnTo>
                  <a:pt x="94" y="22"/>
                </a:lnTo>
                <a:lnTo>
                  <a:pt x="105" y="13"/>
                </a:lnTo>
                <a:lnTo>
                  <a:pt x="105" y="13"/>
                </a:lnTo>
                <a:close/>
                <a:moveTo>
                  <a:pt x="81" y="44"/>
                </a:moveTo>
                <a:lnTo>
                  <a:pt x="81" y="44"/>
                </a:lnTo>
                <a:lnTo>
                  <a:pt x="75" y="44"/>
                </a:lnTo>
                <a:lnTo>
                  <a:pt x="75" y="44"/>
                </a:lnTo>
                <a:lnTo>
                  <a:pt x="96" y="29"/>
                </a:lnTo>
                <a:lnTo>
                  <a:pt x="117" y="16"/>
                </a:lnTo>
                <a:lnTo>
                  <a:pt x="117" y="16"/>
                </a:lnTo>
                <a:lnTo>
                  <a:pt x="108" y="23"/>
                </a:lnTo>
                <a:lnTo>
                  <a:pt x="100" y="30"/>
                </a:lnTo>
                <a:lnTo>
                  <a:pt x="100" y="30"/>
                </a:lnTo>
                <a:lnTo>
                  <a:pt x="86" y="40"/>
                </a:lnTo>
                <a:lnTo>
                  <a:pt x="86" y="40"/>
                </a:lnTo>
                <a:lnTo>
                  <a:pt x="86" y="41"/>
                </a:lnTo>
                <a:lnTo>
                  <a:pt x="86" y="43"/>
                </a:lnTo>
                <a:lnTo>
                  <a:pt x="88" y="43"/>
                </a:lnTo>
                <a:lnTo>
                  <a:pt x="88" y="43"/>
                </a:lnTo>
                <a:lnTo>
                  <a:pt x="98" y="37"/>
                </a:lnTo>
                <a:lnTo>
                  <a:pt x="109" y="30"/>
                </a:lnTo>
                <a:lnTo>
                  <a:pt x="128" y="17"/>
                </a:lnTo>
                <a:lnTo>
                  <a:pt x="128" y="17"/>
                </a:lnTo>
                <a:lnTo>
                  <a:pt x="133" y="15"/>
                </a:lnTo>
                <a:lnTo>
                  <a:pt x="129" y="18"/>
                </a:lnTo>
                <a:lnTo>
                  <a:pt x="129" y="18"/>
                </a:lnTo>
                <a:lnTo>
                  <a:pt x="123" y="24"/>
                </a:lnTo>
                <a:lnTo>
                  <a:pt x="116" y="29"/>
                </a:lnTo>
                <a:lnTo>
                  <a:pt x="116" y="29"/>
                </a:lnTo>
                <a:lnTo>
                  <a:pt x="99" y="43"/>
                </a:lnTo>
                <a:lnTo>
                  <a:pt x="99" y="43"/>
                </a:lnTo>
                <a:lnTo>
                  <a:pt x="99" y="44"/>
                </a:lnTo>
                <a:lnTo>
                  <a:pt x="99" y="44"/>
                </a:lnTo>
                <a:lnTo>
                  <a:pt x="99" y="44"/>
                </a:lnTo>
                <a:lnTo>
                  <a:pt x="81" y="44"/>
                </a:lnTo>
                <a:lnTo>
                  <a:pt x="81" y="44"/>
                </a:lnTo>
                <a:close/>
                <a:moveTo>
                  <a:pt x="99" y="34"/>
                </a:moveTo>
                <a:lnTo>
                  <a:pt x="99" y="34"/>
                </a:lnTo>
                <a:lnTo>
                  <a:pt x="96" y="36"/>
                </a:lnTo>
                <a:lnTo>
                  <a:pt x="96" y="36"/>
                </a:lnTo>
                <a:lnTo>
                  <a:pt x="99" y="34"/>
                </a:lnTo>
                <a:lnTo>
                  <a:pt x="99" y="34"/>
                </a:lnTo>
                <a:close/>
                <a:moveTo>
                  <a:pt x="88" y="11"/>
                </a:moveTo>
                <a:lnTo>
                  <a:pt x="88" y="11"/>
                </a:lnTo>
                <a:lnTo>
                  <a:pt x="80" y="16"/>
                </a:lnTo>
                <a:lnTo>
                  <a:pt x="72" y="22"/>
                </a:lnTo>
                <a:lnTo>
                  <a:pt x="57" y="33"/>
                </a:lnTo>
                <a:lnTo>
                  <a:pt x="57" y="33"/>
                </a:lnTo>
                <a:lnTo>
                  <a:pt x="63" y="29"/>
                </a:lnTo>
                <a:lnTo>
                  <a:pt x="69" y="24"/>
                </a:lnTo>
                <a:lnTo>
                  <a:pt x="74" y="18"/>
                </a:lnTo>
                <a:lnTo>
                  <a:pt x="78" y="13"/>
                </a:lnTo>
                <a:lnTo>
                  <a:pt x="78" y="13"/>
                </a:lnTo>
                <a:lnTo>
                  <a:pt x="78" y="12"/>
                </a:lnTo>
                <a:lnTo>
                  <a:pt x="78" y="11"/>
                </a:lnTo>
                <a:lnTo>
                  <a:pt x="76" y="11"/>
                </a:lnTo>
                <a:lnTo>
                  <a:pt x="76" y="11"/>
                </a:lnTo>
                <a:lnTo>
                  <a:pt x="57" y="26"/>
                </a:lnTo>
                <a:lnTo>
                  <a:pt x="46" y="32"/>
                </a:lnTo>
                <a:lnTo>
                  <a:pt x="36" y="38"/>
                </a:lnTo>
                <a:lnTo>
                  <a:pt x="36" y="38"/>
                </a:lnTo>
                <a:lnTo>
                  <a:pt x="47" y="26"/>
                </a:lnTo>
                <a:lnTo>
                  <a:pt x="47" y="26"/>
                </a:lnTo>
                <a:lnTo>
                  <a:pt x="63" y="13"/>
                </a:lnTo>
                <a:lnTo>
                  <a:pt x="63" y="13"/>
                </a:lnTo>
                <a:lnTo>
                  <a:pt x="63" y="11"/>
                </a:lnTo>
                <a:lnTo>
                  <a:pt x="62" y="11"/>
                </a:lnTo>
                <a:lnTo>
                  <a:pt x="62" y="11"/>
                </a:lnTo>
                <a:lnTo>
                  <a:pt x="55" y="14"/>
                </a:lnTo>
                <a:lnTo>
                  <a:pt x="48" y="18"/>
                </a:lnTo>
                <a:lnTo>
                  <a:pt x="36" y="27"/>
                </a:lnTo>
                <a:lnTo>
                  <a:pt x="36" y="27"/>
                </a:lnTo>
                <a:lnTo>
                  <a:pt x="26" y="34"/>
                </a:lnTo>
                <a:lnTo>
                  <a:pt x="26" y="34"/>
                </a:lnTo>
                <a:lnTo>
                  <a:pt x="22" y="37"/>
                </a:lnTo>
                <a:lnTo>
                  <a:pt x="24" y="35"/>
                </a:lnTo>
                <a:lnTo>
                  <a:pt x="29" y="29"/>
                </a:lnTo>
                <a:lnTo>
                  <a:pt x="29" y="29"/>
                </a:lnTo>
                <a:lnTo>
                  <a:pt x="45" y="13"/>
                </a:lnTo>
                <a:lnTo>
                  <a:pt x="45" y="13"/>
                </a:lnTo>
                <a:lnTo>
                  <a:pt x="45" y="12"/>
                </a:lnTo>
                <a:lnTo>
                  <a:pt x="45" y="11"/>
                </a:lnTo>
                <a:lnTo>
                  <a:pt x="44" y="11"/>
                </a:lnTo>
                <a:lnTo>
                  <a:pt x="43" y="11"/>
                </a:lnTo>
                <a:lnTo>
                  <a:pt x="43" y="11"/>
                </a:lnTo>
                <a:lnTo>
                  <a:pt x="13" y="35"/>
                </a:lnTo>
                <a:lnTo>
                  <a:pt x="13" y="35"/>
                </a:lnTo>
                <a:lnTo>
                  <a:pt x="20" y="29"/>
                </a:lnTo>
                <a:lnTo>
                  <a:pt x="25" y="24"/>
                </a:lnTo>
                <a:lnTo>
                  <a:pt x="30" y="17"/>
                </a:lnTo>
                <a:lnTo>
                  <a:pt x="35" y="10"/>
                </a:lnTo>
                <a:lnTo>
                  <a:pt x="35" y="10"/>
                </a:lnTo>
                <a:lnTo>
                  <a:pt x="88" y="11"/>
                </a:lnTo>
                <a:lnTo>
                  <a:pt x="88" y="11"/>
                </a:lnTo>
                <a:close/>
                <a:moveTo>
                  <a:pt x="53" y="35"/>
                </a:moveTo>
                <a:lnTo>
                  <a:pt x="53" y="35"/>
                </a:lnTo>
                <a:lnTo>
                  <a:pt x="55" y="34"/>
                </a:lnTo>
                <a:lnTo>
                  <a:pt x="55" y="34"/>
                </a:lnTo>
                <a:lnTo>
                  <a:pt x="53" y="35"/>
                </a:lnTo>
                <a:lnTo>
                  <a:pt x="53" y="35"/>
                </a:lnTo>
                <a:close/>
                <a:moveTo>
                  <a:pt x="31" y="10"/>
                </a:moveTo>
                <a:lnTo>
                  <a:pt x="31" y="10"/>
                </a:lnTo>
                <a:lnTo>
                  <a:pt x="20" y="18"/>
                </a:lnTo>
                <a:lnTo>
                  <a:pt x="10" y="26"/>
                </a:lnTo>
                <a:lnTo>
                  <a:pt x="10" y="26"/>
                </a:lnTo>
                <a:lnTo>
                  <a:pt x="10" y="26"/>
                </a:lnTo>
                <a:lnTo>
                  <a:pt x="14" y="22"/>
                </a:lnTo>
                <a:lnTo>
                  <a:pt x="17" y="18"/>
                </a:lnTo>
                <a:lnTo>
                  <a:pt x="23" y="10"/>
                </a:lnTo>
                <a:lnTo>
                  <a:pt x="23" y="10"/>
                </a:lnTo>
                <a:lnTo>
                  <a:pt x="31" y="10"/>
                </a:lnTo>
                <a:lnTo>
                  <a:pt x="31" y="1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518">
            <a:extLst>
              <a:ext uri="{FF2B5EF4-FFF2-40B4-BE49-F238E27FC236}">
                <a16:creationId xmlns:a16="http://schemas.microsoft.com/office/drawing/2014/main" xmlns="" id="{7A58F36E-4FC2-42AE-8D2B-153CE9000AB0}"/>
              </a:ext>
            </a:extLst>
          </p:cNvPr>
          <p:cNvSpPr>
            <a:spLocks/>
          </p:cNvSpPr>
          <p:nvPr/>
        </p:nvSpPr>
        <p:spPr bwMode="auto">
          <a:xfrm>
            <a:off x="2781134" y="4622461"/>
            <a:ext cx="169863" cy="441325"/>
          </a:xfrm>
          <a:custGeom>
            <a:avLst/>
            <a:gdLst/>
            <a:ahLst/>
            <a:cxnLst>
              <a:cxn ang="0">
                <a:pos x="11" y="124"/>
              </a:cxn>
              <a:cxn ang="0">
                <a:pos x="18" y="63"/>
              </a:cxn>
              <a:cxn ang="0">
                <a:pos x="28" y="36"/>
              </a:cxn>
              <a:cxn ang="0">
                <a:pos x="43" y="18"/>
              </a:cxn>
              <a:cxn ang="0">
                <a:pos x="59" y="10"/>
              </a:cxn>
              <a:cxn ang="0">
                <a:pos x="69" y="9"/>
              </a:cxn>
              <a:cxn ang="0">
                <a:pos x="83" y="18"/>
              </a:cxn>
              <a:cxn ang="0">
                <a:pos x="93" y="38"/>
              </a:cxn>
              <a:cxn ang="0">
                <a:pos x="97" y="63"/>
              </a:cxn>
              <a:cxn ang="0">
                <a:pos x="98" y="130"/>
              </a:cxn>
              <a:cxn ang="0">
                <a:pos x="94" y="183"/>
              </a:cxn>
              <a:cxn ang="0">
                <a:pos x="90" y="225"/>
              </a:cxn>
              <a:cxn ang="0">
                <a:pos x="85" y="249"/>
              </a:cxn>
              <a:cxn ang="0">
                <a:pos x="71" y="266"/>
              </a:cxn>
              <a:cxn ang="0">
                <a:pos x="63" y="269"/>
              </a:cxn>
              <a:cxn ang="0">
                <a:pos x="54" y="268"/>
              </a:cxn>
              <a:cxn ang="0">
                <a:pos x="45" y="254"/>
              </a:cxn>
              <a:cxn ang="0">
                <a:pos x="40" y="233"/>
              </a:cxn>
              <a:cxn ang="0">
                <a:pos x="35" y="179"/>
              </a:cxn>
              <a:cxn ang="0">
                <a:pos x="37" y="123"/>
              </a:cxn>
              <a:cxn ang="0">
                <a:pos x="42" y="98"/>
              </a:cxn>
              <a:cxn ang="0">
                <a:pos x="48" y="90"/>
              </a:cxn>
              <a:cxn ang="0">
                <a:pos x="54" y="87"/>
              </a:cxn>
              <a:cxn ang="0">
                <a:pos x="67" y="95"/>
              </a:cxn>
              <a:cxn ang="0">
                <a:pos x="74" y="107"/>
              </a:cxn>
              <a:cxn ang="0">
                <a:pos x="74" y="132"/>
              </a:cxn>
              <a:cxn ang="0">
                <a:pos x="72" y="169"/>
              </a:cxn>
              <a:cxn ang="0">
                <a:pos x="67" y="204"/>
              </a:cxn>
              <a:cxn ang="0">
                <a:pos x="70" y="209"/>
              </a:cxn>
              <a:cxn ang="0">
                <a:pos x="75" y="206"/>
              </a:cxn>
              <a:cxn ang="0">
                <a:pos x="81" y="170"/>
              </a:cxn>
              <a:cxn ang="0">
                <a:pos x="83" y="117"/>
              </a:cxn>
              <a:cxn ang="0">
                <a:pos x="79" y="95"/>
              </a:cxn>
              <a:cxn ang="0">
                <a:pos x="67" y="82"/>
              </a:cxn>
              <a:cxn ang="0">
                <a:pos x="58" y="80"/>
              </a:cxn>
              <a:cxn ang="0">
                <a:pos x="47" y="81"/>
              </a:cxn>
              <a:cxn ang="0">
                <a:pos x="36" y="91"/>
              </a:cxn>
              <a:cxn ang="0">
                <a:pos x="29" y="122"/>
              </a:cxn>
              <a:cxn ang="0">
                <a:pos x="26" y="170"/>
              </a:cxn>
              <a:cxn ang="0">
                <a:pos x="30" y="218"/>
              </a:cxn>
              <a:cxn ang="0">
                <a:pos x="34" y="255"/>
              </a:cxn>
              <a:cxn ang="0">
                <a:pos x="42" y="271"/>
              </a:cxn>
              <a:cxn ang="0">
                <a:pos x="54" y="277"/>
              </a:cxn>
              <a:cxn ang="0">
                <a:pos x="65" y="277"/>
              </a:cxn>
              <a:cxn ang="0">
                <a:pos x="79" y="271"/>
              </a:cxn>
              <a:cxn ang="0">
                <a:pos x="92" y="254"/>
              </a:cxn>
              <a:cxn ang="0">
                <a:pos x="101" y="211"/>
              </a:cxn>
              <a:cxn ang="0">
                <a:pos x="106" y="149"/>
              </a:cxn>
              <a:cxn ang="0">
                <a:pos x="107" y="88"/>
              </a:cxn>
              <a:cxn ang="0">
                <a:pos x="103" y="42"/>
              </a:cxn>
              <a:cxn ang="0">
                <a:pos x="92" y="17"/>
              </a:cxn>
              <a:cxn ang="0">
                <a:pos x="80" y="5"/>
              </a:cxn>
              <a:cxn ang="0">
                <a:pos x="71" y="1"/>
              </a:cxn>
              <a:cxn ang="0">
                <a:pos x="59" y="0"/>
              </a:cxn>
              <a:cxn ang="0">
                <a:pos x="38" y="11"/>
              </a:cxn>
              <a:cxn ang="0">
                <a:pos x="20" y="32"/>
              </a:cxn>
              <a:cxn ang="0">
                <a:pos x="15" y="43"/>
              </a:cxn>
              <a:cxn ang="0">
                <a:pos x="7" y="83"/>
              </a:cxn>
              <a:cxn ang="0">
                <a:pos x="0" y="153"/>
              </a:cxn>
              <a:cxn ang="0">
                <a:pos x="1" y="156"/>
              </a:cxn>
              <a:cxn ang="0">
                <a:pos x="7" y="156"/>
              </a:cxn>
              <a:cxn ang="0">
                <a:pos x="9" y="153"/>
              </a:cxn>
            </a:cxnLst>
            <a:rect l="0" t="0" r="r" b="b"/>
            <a:pathLst>
              <a:path w="107" h="278">
                <a:moveTo>
                  <a:pt x="9" y="153"/>
                </a:moveTo>
                <a:lnTo>
                  <a:pt x="9" y="153"/>
                </a:lnTo>
                <a:lnTo>
                  <a:pt x="11" y="124"/>
                </a:lnTo>
                <a:lnTo>
                  <a:pt x="13" y="94"/>
                </a:lnTo>
                <a:lnTo>
                  <a:pt x="15" y="79"/>
                </a:lnTo>
                <a:lnTo>
                  <a:pt x="18" y="63"/>
                </a:lnTo>
                <a:lnTo>
                  <a:pt x="22" y="49"/>
                </a:lnTo>
                <a:lnTo>
                  <a:pt x="28" y="36"/>
                </a:lnTo>
                <a:lnTo>
                  <a:pt x="28" y="36"/>
                </a:lnTo>
                <a:lnTo>
                  <a:pt x="34" y="26"/>
                </a:lnTo>
                <a:lnTo>
                  <a:pt x="38" y="22"/>
                </a:lnTo>
                <a:lnTo>
                  <a:pt x="43" y="18"/>
                </a:lnTo>
                <a:lnTo>
                  <a:pt x="49" y="14"/>
                </a:lnTo>
                <a:lnTo>
                  <a:pt x="54" y="11"/>
                </a:lnTo>
                <a:lnTo>
                  <a:pt x="59" y="10"/>
                </a:lnTo>
                <a:lnTo>
                  <a:pt x="65" y="9"/>
                </a:lnTo>
                <a:lnTo>
                  <a:pt x="65" y="9"/>
                </a:lnTo>
                <a:lnTo>
                  <a:pt x="69" y="9"/>
                </a:lnTo>
                <a:lnTo>
                  <a:pt x="72" y="10"/>
                </a:lnTo>
                <a:lnTo>
                  <a:pt x="78" y="13"/>
                </a:lnTo>
                <a:lnTo>
                  <a:pt x="83" y="18"/>
                </a:lnTo>
                <a:lnTo>
                  <a:pt x="87" y="24"/>
                </a:lnTo>
                <a:lnTo>
                  <a:pt x="90" y="31"/>
                </a:lnTo>
                <a:lnTo>
                  <a:pt x="93" y="38"/>
                </a:lnTo>
                <a:lnTo>
                  <a:pt x="96" y="51"/>
                </a:lnTo>
                <a:lnTo>
                  <a:pt x="96" y="51"/>
                </a:lnTo>
                <a:lnTo>
                  <a:pt x="97" y="63"/>
                </a:lnTo>
                <a:lnTo>
                  <a:pt x="98" y="76"/>
                </a:lnTo>
                <a:lnTo>
                  <a:pt x="99" y="103"/>
                </a:lnTo>
                <a:lnTo>
                  <a:pt x="98" y="130"/>
                </a:lnTo>
                <a:lnTo>
                  <a:pt x="96" y="155"/>
                </a:lnTo>
                <a:lnTo>
                  <a:pt x="96" y="155"/>
                </a:lnTo>
                <a:lnTo>
                  <a:pt x="94" y="183"/>
                </a:lnTo>
                <a:lnTo>
                  <a:pt x="92" y="211"/>
                </a:lnTo>
                <a:lnTo>
                  <a:pt x="92" y="211"/>
                </a:lnTo>
                <a:lnTo>
                  <a:pt x="90" y="225"/>
                </a:lnTo>
                <a:lnTo>
                  <a:pt x="89" y="233"/>
                </a:lnTo>
                <a:lnTo>
                  <a:pt x="87" y="241"/>
                </a:lnTo>
                <a:lnTo>
                  <a:pt x="85" y="249"/>
                </a:lnTo>
                <a:lnTo>
                  <a:pt x="81" y="255"/>
                </a:lnTo>
                <a:lnTo>
                  <a:pt x="77" y="261"/>
                </a:lnTo>
                <a:lnTo>
                  <a:pt x="71" y="266"/>
                </a:lnTo>
                <a:lnTo>
                  <a:pt x="71" y="266"/>
                </a:lnTo>
                <a:lnTo>
                  <a:pt x="67" y="268"/>
                </a:lnTo>
                <a:lnTo>
                  <a:pt x="63" y="269"/>
                </a:lnTo>
                <a:lnTo>
                  <a:pt x="60" y="270"/>
                </a:lnTo>
                <a:lnTo>
                  <a:pt x="57" y="269"/>
                </a:lnTo>
                <a:lnTo>
                  <a:pt x="54" y="268"/>
                </a:lnTo>
                <a:lnTo>
                  <a:pt x="52" y="266"/>
                </a:lnTo>
                <a:lnTo>
                  <a:pt x="48" y="261"/>
                </a:lnTo>
                <a:lnTo>
                  <a:pt x="45" y="254"/>
                </a:lnTo>
                <a:lnTo>
                  <a:pt x="42" y="247"/>
                </a:lnTo>
                <a:lnTo>
                  <a:pt x="40" y="233"/>
                </a:lnTo>
                <a:lnTo>
                  <a:pt x="40" y="233"/>
                </a:lnTo>
                <a:lnTo>
                  <a:pt x="37" y="206"/>
                </a:lnTo>
                <a:lnTo>
                  <a:pt x="35" y="179"/>
                </a:lnTo>
                <a:lnTo>
                  <a:pt x="35" y="179"/>
                </a:lnTo>
                <a:lnTo>
                  <a:pt x="35" y="161"/>
                </a:lnTo>
                <a:lnTo>
                  <a:pt x="35" y="141"/>
                </a:lnTo>
                <a:lnTo>
                  <a:pt x="37" y="123"/>
                </a:lnTo>
                <a:lnTo>
                  <a:pt x="41" y="105"/>
                </a:lnTo>
                <a:lnTo>
                  <a:pt x="41" y="105"/>
                </a:lnTo>
                <a:lnTo>
                  <a:pt x="42" y="98"/>
                </a:lnTo>
                <a:lnTo>
                  <a:pt x="46" y="92"/>
                </a:lnTo>
                <a:lnTo>
                  <a:pt x="46" y="92"/>
                </a:lnTo>
                <a:lnTo>
                  <a:pt x="48" y="90"/>
                </a:lnTo>
                <a:lnTo>
                  <a:pt x="50" y="88"/>
                </a:lnTo>
                <a:lnTo>
                  <a:pt x="52" y="87"/>
                </a:lnTo>
                <a:lnTo>
                  <a:pt x="54" y="87"/>
                </a:lnTo>
                <a:lnTo>
                  <a:pt x="59" y="88"/>
                </a:lnTo>
                <a:lnTo>
                  <a:pt x="63" y="91"/>
                </a:lnTo>
                <a:lnTo>
                  <a:pt x="67" y="95"/>
                </a:lnTo>
                <a:lnTo>
                  <a:pt x="70" y="99"/>
                </a:lnTo>
                <a:lnTo>
                  <a:pt x="73" y="103"/>
                </a:lnTo>
                <a:lnTo>
                  <a:pt x="74" y="107"/>
                </a:lnTo>
                <a:lnTo>
                  <a:pt x="74" y="107"/>
                </a:lnTo>
                <a:lnTo>
                  <a:pt x="74" y="120"/>
                </a:lnTo>
                <a:lnTo>
                  <a:pt x="74" y="132"/>
                </a:lnTo>
                <a:lnTo>
                  <a:pt x="74" y="132"/>
                </a:lnTo>
                <a:lnTo>
                  <a:pt x="73" y="150"/>
                </a:lnTo>
                <a:lnTo>
                  <a:pt x="72" y="169"/>
                </a:lnTo>
                <a:lnTo>
                  <a:pt x="70" y="186"/>
                </a:lnTo>
                <a:lnTo>
                  <a:pt x="67" y="204"/>
                </a:lnTo>
                <a:lnTo>
                  <a:pt x="67" y="204"/>
                </a:lnTo>
                <a:lnTo>
                  <a:pt x="66" y="205"/>
                </a:lnTo>
                <a:lnTo>
                  <a:pt x="67" y="207"/>
                </a:lnTo>
                <a:lnTo>
                  <a:pt x="70" y="209"/>
                </a:lnTo>
                <a:lnTo>
                  <a:pt x="73" y="209"/>
                </a:lnTo>
                <a:lnTo>
                  <a:pt x="74" y="208"/>
                </a:lnTo>
                <a:lnTo>
                  <a:pt x="75" y="206"/>
                </a:lnTo>
                <a:lnTo>
                  <a:pt x="75" y="206"/>
                </a:lnTo>
                <a:lnTo>
                  <a:pt x="79" y="188"/>
                </a:lnTo>
                <a:lnTo>
                  <a:pt x="81" y="170"/>
                </a:lnTo>
                <a:lnTo>
                  <a:pt x="82" y="132"/>
                </a:lnTo>
                <a:lnTo>
                  <a:pt x="82" y="132"/>
                </a:lnTo>
                <a:lnTo>
                  <a:pt x="83" y="117"/>
                </a:lnTo>
                <a:lnTo>
                  <a:pt x="82" y="110"/>
                </a:lnTo>
                <a:lnTo>
                  <a:pt x="81" y="102"/>
                </a:lnTo>
                <a:lnTo>
                  <a:pt x="79" y="95"/>
                </a:lnTo>
                <a:lnTo>
                  <a:pt x="75" y="89"/>
                </a:lnTo>
                <a:lnTo>
                  <a:pt x="70" y="84"/>
                </a:lnTo>
                <a:lnTo>
                  <a:pt x="67" y="82"/>
                </a:lnTo>
                <a:lnTo>
                  <a:pt x="63" y="81"/>
                </a:lnTo>
                <a:lnTo>
                  <a:pt x="63" y="81"/>
                </a:lnTo>
                <a:lnTo>
                  <a:pt x="58" y="80"/>
                </a:lnTo>
                <a:lnTo>
                  <a:pt x="54" y="79"/>
                </a:lnTo>
                <a:lnTo>
                  <a:pt x="50" y="80"/>
                </a:lnTo>
                <a:lnTo>
                  <a:pt x="47" y="81"/>
                </a:lnTo>
                <a:lnTo>
                  <a:pt x="43" y="83"/>
                </a:lnTo>
                <a:lnTo>
                  <a:pt x="40" y="85"/>
                </a:lnTo>
                <a:lnTo>
                  <a:pt x="36" y="91"/>
                </a:lnTo>
                <a:lnTo>
                  <a:pt x="33" y="99"/>
                </a:lnTo>
                <a:lnTo>
                  <a:pt x="31" y="106"/>
                </a:lnTo>
                <a:lnTo>
                  <a:pt x="29" y="122"/>
                </a:lnTo>
                <a:lnTo>
                  <a:pt x="29" y="122"/>
                </a:lnTo>
                <a:lnTo>
                  <a:pt x="26" y="146"/>
                </a:lnTo>
                <a:lnTo>
                  <a:pt x="26" y="170"/>
                </a:lnTo>
                <a:lnTo>
                  <a:pt x="27" y="194"/>
                </a:lnTo>
                <a:lnTo>
                  <a:pt x="30" y="218"/>
                </a:lnTo>
                <a:lnTo>
                  <a:pt x="30" y="218"/>
                </a:lnTo>
                <a:lnTo>
                  <a:pt x="31" y="235"/>
                </a:lnTo>
                <a:lnTo>
                  <a:pt x="32" y="245"/>
                </a:lnTo>
                <a:lnTo>
                  <a:pt x="34" y="255"/>
                </a:lnTo>
                <a:lnTo>
                  <a:pt x="38" y="264"/>
                </a:lnTo>
                <a:lnTo>
                  <a:pt x="40" y="268"/>
                </a:lnTo>
                <a:lnTo>
                  <a:pt x="42" y="271"/>
                </a:lnTo>
                <a:lnTo>
                  <a:pt x="46" y="274"/>
                </a:lnTo>
                <a:lnTo>
                  <a:pt x="50" y="276"/>
                </a:lnTo>
                <a:lnTo>
                  <a:pt x="54" y="277"/>
                </a:lnTo>
                <a:lnTo>
                  <a:pt x="59" y="278"/>
                </a:lnTo>
                <a:lnTo>
                  <a:pt x="59" y="278"/>
                </a:lnTo>
                <a:lnTo>
                  <a:pt x="65" y="277"/>
                </a:lnTo>
                <a:lnTo>
                  <a:pt x="70" y="276"/>
                </a:lnTo>
                <a:lnTo>
                  <a:pt x="75" y="274"/>
                </a:lnTo>
                <a:lnTo>
                  <a:pt x="79" y="271"/>
                </a:lnTo>
                <a:lnTo>
                  <a:pt x="83" y="267"/>
                </a:lnTo>
                <a:lnTo>
                  <a:pt x="86" y="264"/>
                </a:lnTo>
                <a:lnTo>
                  <a:pt x="92" y="254"/>
                </a:lnTo>
                <a:lnTo>
                  <a:pt x="95" y="244"/>
                </a:lnTo>
                <a:lnTo>
                  <a:pt x="98" y="232"/>
                </a:lnTo>
                <a:lnTo>
                  <a:pt x="101" y="211"/>
                </a:lnTo>
                <a:lnTo>
                  <a:pt x="101" y="211"/>
                </a:lnTo>
                <a:lnTo>
                  <a:pt x="104" y="180"/>
                </a:lnTo>
                <a:lnTo>
                  <a:pt x="106" y="149"/>
                </a:lnTo>
                <a:lnTo>
                  <a:pt x="107" y="118"/>
                </a:lnTo>
                <a:lnTo>
                  <a:pt x="107" y="88"/>
                </a:lnTo>
                <a:lnTo>
                  <a:pt x="107" y="88"/>
                </a:lnTo>
                <a:lnTo>
                  <a:pt x="106" y="64"/>
                </a:lnTo>
                <a:lnTo>
                  <a:pt x="105" y="53"/>
                </a:lnTo>
                <a:lnTo>
                  <a:pt x="103" y="42"/>
                </a:lnTo>
                <a:lnTo>
                  <a:pt x="100" y="31"/>
                </a:lnTo>
                <a:lnTo>
                  <a:pt x="95" y="21"/>
                </a:lnTo>
                <a:lnTo>
                  <a:pt x="92" y="17"/>
                </a:lnTo>
                <a:lnTo>
                  <a:pt x="89" y="12"/>
                </a:lnTo>
                <a:lnTo>
                  <a:pt x="85" y="8"/>
                </a:lnTo>
                <a:lnTo>
                  <a:pt x="80" y="5"/>
                </a:lnTo>
                <a:lnTo>
                  <a:pt x="80" y="5"/>
                </a:lnTo>
                <a:lnTo>
                  <a:pt x="76" y="2"/>
                </a:lnTo>
                <a:lnTo>
                  <a:pt x="71" y="1"/>
                </a:lnTo>
                <a:lnTo>
                  <a:pt x="67" y="0"/>
                </a:lnTo>
                <a:lnTo>
                  <a:pt x="63" y="0"/>
                </a:lnTo>
                <a:lnTo>
                  <a:pt x="59" y="0"/>
                </a:lnTo>
                <a:lnTo>
                  <a:pt x="54" y="2"/>
                </a:lnTo>
                <a:lnTo>
                  <a:pt x="46" y="6"/>
                </a:lnTo>
                <a:lnTo>
                  <a:pt x="38" y="11"/>
                </a:lnTo>
                <a:lnTo>
                  <a:pt x="31" y="18"/>
                </a:lnTo>
                <a:lnTo>
                  <a:pt x="25" y="25"/>
                </a:lnTo>
                <a:lnTo>
                  <a:pt x="20" y="32"/>
                </a:lnTo>
                <a:lnTo>
                  <a:pt x="20" y="32"/>
                </a:lnTo>
                <a:lnTo>
                  <a:pt x="17" y="37"/>
                </a:lnTo>
                <a:lnTo>
                  <a:pt x="15" y="43"/>
                </a:lnTo>
                <a:lnTo>
                  <a:pt x="11" y="56"/>
                </a:lnTo>
                <a:lnTo>
                  <a:pt x="9" y="69"/>
                </a:lnTo>
                <a:lnTo>
                  <a:pt x="7" y="83"/>
                </a:lnTo>
                <a:lnTo>
                  <a:pt x="7" y="83"/>
                </a:lnTo>
                <a:lnTo>
                  <a:pt x="3" y="118"/>
                </a:lnTo>
                <a:lnTo>
                  <a:pt x="0" y="153"/>
                </a:lnTo>
                <a:lnTo>
                  <a:pt x="0" y="153"/>
                </a:lnTo>
                <a:lnTo>
                  <a:pt x="0" y="155"/>
                </a:lnTo>
                <a:lnTo>
                  <a:pt x="1" y="156"/>
                </a:lnTo>
                <a:lnTo>
                  <a:pt x="2" y="157"/>
                </a:lnTo>
                <a:lnTo>
                  <a:pt x="4" y="157"/>
                </a:lnTo>
                <a:lnTo>
                  <a:pt x="7" y="156"/>
                </a:lnTo>
                <a:lnTo>
                  <a:pt x="8" y="155"/>
                </a:lnTo>
                <a:lnTo>
                  <a:pt x="9" y="153"/>
                </a:lnTo>
                <a:lnTo>
                  <a:pt x="9" y="153"/>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15">
            <a:extLst>
              <a:ext uri="{FF2B5EF4-FFF2-40B4-BE49-F238E27FC236}">
                <a16:creationId xmlns:a16="http://schemas.microsoft.com/office/drawing/2014/main" xmlns="" id="{4AA1236C-D92B-4C36-8A2E-0B81FC1956A1}"/>
              </a:ext>
            </a:extLst>
          </p:cNvPr>
          <p:cNvSpPr>
            <a:spLocks noEditPoints="1"/>
          </p:cNvSpPr>
          <p:nvPr/>
        </p:nvSpPr>
        <p:spPr bwMode="auto">
          <a:xfrm>
            <a:off x="2048036" y="2339814"/>
            <a:ext cx="1104900" cy="584200"/>
          </a:xfrm>
          <a:custGeom>
            <a:avLst/>
            <a:gdLst>
              <a:gd name="T0" fmla="*/ 92 w 709"/>
              <a:gd name="T1" fmla="*/ 250 h 376"/>
              <a:gd name="T2" fmla="*/ 33 w 709"/>
              <a:gd name="T3" fmla="*/ 265 h 376"/>
              <a:gd name="T4" fmla="*/ 155 w 709"/>
              <a:gd name="T5" fmla="*/ 255 h 376"/>
              <a:gd name="T6" fmla="*/ 238 w 709"/>
              <a:gd name="T7" fmla="*/ 332 h 376"/>
              <a:gd name="T8" fmla="*/ 391 w 709"/>
              <a:gd name="T9" fmla="*/ 291 h 376"/>
              <a:gd name="T10" fmla="*/ 605 w 709"/>
              <a:gd name="T11" fmla="*/ 320 h 376"/>
              <a:gd name="T12" fmla="*/ 555 w 709"/>
              <a:gd name="T13" fmla="*/ 258 h 376"/>
              <a:gd name="T14" fmla="*/ 573 w 709"/>
              <a:gd name="T15" fmla="*/ 210 h 376"/>
              <a:gd name="T16" fmla="*/ 652 w 709"/>
              <a:gd name="T17" fmla="*/ 174 h 376"/>
              <a:gd name="T18" fmla="*/ 569 w 709"/>
              <a:gd name="T19" fmla="*/ 140 h 376"/>
              <a:gd name="T20" fmla="*/ 239 w 709"/>
              <a:gd name="T21" fmla="*/ 57 h 376"/>
              <a:gd name="T22" fmla="*/ 228 w 709"/>
              <a:gd name="T23" fmla="*/ 3 h 376"/>
              <a:gd name="T24" fmla="*/ 43 w 709"/>
              <a:gd name="T25" fmla="*/ 56 h 376"/>
              <a:gd name="T26" fmla="*/ 11 w 709"/>
              <a:gd name="T27" fmla="*/ 213 h 376"/>
              <a:gd name="T28" fmla="*/ 60 w 709"/>
              <a:gd name="T29" fmla="*/ 175 h 376"/>
              <a:gd name="T30" fmla="*/ 61 w 709"/>
              <a:gd name="T31" fmla="*/ 109 h 376"/>
              <a:gd name="T32" fmla="*/ 78 w 709"/>
              <a:gd name="T33" fmla="*/ 143 h 376"/>
              <a:gd name="T34" fmla="*/ 157 w 709"/>
              <a:gd name="T35" fmla="*/ 190 h 376"/>
              <a:gd name="T36" fmla="*/ 144 w 709"/>
              <a:gd name="T37" fmla="*/ 115 h 376"/>
              <a:gd name="T38" fmla="*/ 126 w 709"/>
              <a:gd name="T39" fmla="*/ 151 h 376"/>
              <a:gd name="T40" fmla="*/ 85 w 709"/>
              <a:gd name="T41" fmla="*/ 163 h 376"/>
              <a:gd name="T42" fmla="*/ 75 w 709"/>
              <a:gd name="T43" fmla="*/ 176 h 376"/>
              <a:gd name="T44" fmla="*/ 113 w 709"/>
              <a:gd name="T45" fmla="*/ 188 h 376"/>
              <a:gd name="T46" fmla="*/ 161 w 709"/>
              <a:gd name="T47" fmla="*/ 209 h 376"/>
              <a:gd name="T48" fmla="*/ 298 w 709"/>
              <a:gd name="T49" fmla="*/ 182 h 376"/>
              <a:gd name="T50" fmla="*/ 197 w 709"/>
              <a:gd name="T51" fmla="*/ 199 h 376"/>
              <a:gd name="T52" fmla="*/ 300 w 709"/>
              <a:gd name="T53" fmla="*/ 178 h 376"/>
              <a:gd name="T54" fmla="*/ 379 w 709"/>
              <a:gd name="T55" fmla="*/ 256 h 376"/>
              <a:gd name="T56" fmla="*/ 259 w 709"/>
              <a:gd name="T57" fmla="*/ 278 h 376"/>
              <a:gd name="T58" fmla="*/ 281 w 709"/>
              <a:gd name="T59" fmla="*/ 303 h 376"/>
              <a:gd name="T60" fmla="*/ 313 w 709"/>
              <a:gd name="T61" fmla="*/ 299 h 376"/>
              <a:gd name="T62" fmla="*/ 393 w 709"/>
              <a:gd name="T63" fmla="*/ 269 h 376"/>
              <a:gd name="T64" fmla="*/ 352 w 709"/>
              <a:gd name="T65" fmla="*/ 199 h 376"/>
              <a:gd name="T66" fmla="*/ 411 w 709"/>
              <a:gd name="T67" fmla="*/ 275 h 376"/>
              <a:gd name="T68" fmla="*/ 415 w 709"/>
              <a:gd name="T69" fmla="*/ 240 h 376"/>
              <a:gd name="T70" fmla="*/ 437 w 709"/>
              <a:gd name="T71" fmla="*/ 250 h 376"/>
              <a:gd name="T72" fmla="*/ 522 w 709"/>
              <a:gd name="T73" fmla="*/ 249 h 376"/>
              <a:gd name="T74" fmla="*/ 531 w 709"/>
              <a:gd name="T75" fmla="*/ 224 h 376"/>
              <a:gd name="T76" fmla="*/ 478 w 709"/>
              <a:gd name="T77" fmla="*/ 202 h 376"/>
              <a:gd name="T78" fmla="*/ 289 w 709"/>
              <a:gd name="T79" fmla="*/ 80 h 376"/>
              <a:gd name="T80" fmla="*/ 443 w 709"/>
              <a:gd name="T81" fmla="*/ 119 h 376"/>
              <a:gd name="T82" fmla="*/ 571 w 709"/>
              <a:gd name="T83" fmla="*/ 187 h 376"/>
              <a:gd name="T84" fmla="*/ 246 w 709"/>
              <a:gd name="T85" fmla="*/ 99 h 376"/>
              <a:gd name="T86" fmla="*/ 222 w 709"/>
              <a:gd name="T87" fmla="*/ 25 h 376"/>
              <a:gd name="T88" fmla="*/ 199 w 709"/>
              <a:gd name="T89" fmla="*/ 58 h 376"/>
              <a:gd name="T90" fmla="*/ 267 w 709"/>
              <a:gd name="T91" fmla="*/ 115 h 376"/>
              <a:gd name="T92" fmla="*/ 433 w 709"/>
              <a:gd name="T93" fmla="*/ 164 h 376"/>
              <a:gd name="T94" fmla="*/ 244 w 709"/>
              <a:gd name="T95" fmla="*/ 150 h 376"/>
              <a:gd name="T96" fmla="*/ 88 w 709"/>
              <a:gd name="T97" fmla="*/ 26 h 376"/>
              <a:gd name="T98" fmla="*/ 97 w 709"/>
              <a:gd name="T99" fmla="*/ 64 h 376"/>
              <a:gd name="T100" fmla="*/ 73 w 709"/>
              <a:gd name="T101" fmla="*/ 96 h 376"/>
              <a:gd name="T102" fmla="*/ 71 w 709"/>
              <a:gd name="T103" fmla="*/ 43 h 376"/>
              <a:gd name="T104" fmla="*/ 64 w 709"/>
              <a:gd name="T105" fmla="*/ 52 h 376"/>
              <a:gd name="T106" fmla="*/ 35 w 709"/>
              <a:gd name="T107" fmla="*/ 126 h 376"/>
              <a:gd name="T108" fmla="*/ 35 w 709"/>
              <a:gd name="T109" fmla="*/ 126 h 376"/>
              <a:gd name="T110" fmla="*/ 19 w 709"/>
              <a:gd name="T111" fmla="*/ 187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09" h="376">
                <a:moveTo>
                  <a:pt x="11" y="213"/>
                </a:moveTo>
                <a:cubicBezTo>
                  <a:pt x="14" y="208"/>
                  <a:pt x="14" y="208"/>
                  <a:pt x="14" y="208"/>
                </a:cubicBezTo>
                <a:cubicBezTo>
                  <a:pt x="29" y="213"/>
                  <a:pt x="29" y="213"/>
                  <a:pt x="29" y="213"/>
                </a:cubicBezTo>
                <a:cubicBezTo>
                  <a:pt x="45" y="219"/>
                  <a:pt x="51" y="221"/>
                  <a:pt x="66" y="224"/>
                </a:cubicBezTo>
                <a:cubicBezTo>
                  <a:pt x="72" y="225"/>
                  <a:pt x="76" y="226"/>
                  <a:pt x="77" y="228"/>
                </a:cubicBezTo>
                <a:cubicBezTo>
                  <a:pt x="77" y="229"/>
                  <a:pt x="82" y="231"/>
                  <a:pt x="86" y="232"/>
                </a:cubicBezTo>
                <a:cubicBezTo>
                  <a:pt x="96" y="235"/>
                  <a:pt x="95" y="235"/>
                  <a:pt x="97" y="235"/>
                </a:cubicBezTo>
                <a:cubicBezTo>
                  <a:pt x="97" y="235"/>
                  <a:pt x="95" y="242"/>
                  <a:pt x="92" y="250"/>
                </a:cubicBezTo>
                <a:cubicBezTo>
                  <a:pt x="89" y="263"/>
                  <a:pt x="80" y="273"/>
                  <a:pt x="72" y="284"/>
                </a:cubicBezTo>
                <a:cubicBezTo>
                  <a:pt x="71" y="285"/>
                  <a:pt x="69" y="287"/>
                  <a:pt x="68" y="288"/>
                </a:cubicBezTo>
                <a:cubicBezTo>
                  <a:pt x="62" y="293"/>
                  <a:pt x="46" y="290"/>
                  <a:pt x="45" y="283"/>
                </a:cubicBezTo>
                <a:cubicBezTo>
                  <a:pt x="44" y="282"/>
                  <a:pt x="46" y="281"/>
                  <a:pt x="48" y="280"/>
                </a:cubicBezTo>
                <a:cubicBezTo>
                  <a:pt x="48" y="280"/>
                  <a:pt x="48" y="280"/>
                  <a:pt x="48" y="280"/>
                </a:cubicBezTo>
                <a:cubicBezTo>
                  <a:pt x="48" y="280"/>
                  <a:pt x="50" y="280"/>
                  <a:pt x="51" y="279"/>
                </a:cubicBezTo>
                <a:cubicBezTo>
                  <a:pt x="54" y="278"/>
                  <a:pt x="58" y="276"/>
                  <a:pt x="61" y="275"/>
                </a:cubicBezTo>
                <a:cubicBezTo>
                  <a:pt x="88" y="250"/>
                  <a:pt x="46" y="246"/>
                  <a:pt x="33" y="265"/>
                </a:cubicBezTo>
                <a:cubicBezTo>
                  <a:pt x="32" y="268"/>
                  <a:pt x="31" y="271"/>
                  <a:pt x="31" y="272"/>
                </a:cubicBezTo>
                <a:cubicBezTo>
                  <a:pt x="32" y="273"/>
                  <a:pt x="32" y="276"/>
                  <a:pt x="31" y="279"/>
                </a:cubicBezTo>
                <a:cubicBezTo>
                  <a:pt x="28" y="288"/>
                  <a:pt x="29" y="293"/>
                  <a:pt x="35" y="298"/>
                </a:cubicBezTo>
                <a:cubicBezTo>
                  <a:pt x="48" y="309"/>
                  <a:pt x="62" y="307"/>
                  <a:pt x="79" y="293"/>
                </a:cubicBezTo>
                <a:cubicBezTo>
                  <a:pt x="85" y="288"/>
                  <a:pt x="91" y="282"/>
                  <a:pt x="91" y="281"/>
                </a:cubicBezTo>
                <a:cubicBezTo>
                  <a:pt x="96" y="273"/>
                  <a:pt x="100" y="265"/>
                  <a:pt x="104" y="254"/>
                </a:cubicBezTo>
                <a:cubicBezTo>
                  <a:pt x="107" y="247"/>
                  <a:pt x="110" y="241"/>
                  <a:pt x="111" y="240"/>
                </a:cubicBezTo>
                <a:cubicBezTo>
                  <a:pt x="113" y="240"/>
                  <a:pt x="153" y="253"/>
                  <a:pt x="155" y="255"/>
                </a:cubicBezTo>
                <a:cubicBezTo>
                  <a:pt x="157" y="257"/>
                  <a:pt x="156" y="257"/>
                  <a:pt x="200" y="273"/>
                </a:cubicBezTo>
                <a:cubicBezTo>
                  <a:pt x="235" y="285"/>
                  <a:pt x="241" y="287"/>
                  <a:pt x="241" y="290"/>
                </a:cubicBezTo>
                <a:cubicBezTo>
                  <a:pt x="241" y="292"/>
                  <a:pt x="239" y="294"/>
                  <a:pt x="237" y="296"/>
                </a:cubicBezTo>
                <a:cubicBezTo>
                  <a:pt x="233" y="299"/>
                  <a:pt x="230" y="305"/>
                  <a:pt x="233" y="307"/>
                </a:cubicBezTo>
                <a:cubicBezTo>
                  <a:pt x="234" y="308"/>
                  <a:pt x="233" y="311"/>
                  <a:pt x="231" y="316"/>
                </a:cubicBezTo>
                <a:cubicBezTo>
                  <a:pt x="228" y="324"/>
                  <a:pt x="228" y="325"/>
                  <a:pt x="231" y="328"/>
                </a:cubicBezTo>
                <a:cubicBezTo>
                  <a:pt x="233" y="330"/>
                  <a:pt x="235" y="333"/>
                  <a:pt x="236" y="334"/>
                </a:cubicBezTo>
                <a:cubicBezTo>
                  <a:pt x="236" y="335"/>
                  <a:pt x="237" y="334"/>
                  <a:pt x="238" y="332"/>
                </a:cubicBezTo>
                <a:cubicBezTo>
                  <a:pt x="263" y="324"/>
                  <a:pt x="307" y="310"/>
                  <a:pt x="329" y="315"/>
                </a:cubicBezTo>
                <a:cubicBezTo>
                  <a:pt x="334" y="316"/>
                  <a:pt x="343" y="318"/>
                  <a:pt x="349" y="319"/>
                </a:cubicBezTo>
                <a:cubicBezTo>
                  <a:pt x="399" y="331"/>
                  <a:pt x="449" y="342"/>
                  <a:pt x="498" y="358"/>
                </a:cubicBezTo>
                <a:cubicBezTo>
                  <a:pt x="532" y="368"/>
                  <a:pt x="563" y="376"/>
                  <a:pt x="566" y="375"/>
                </a:cubicBezTo>
                <a:cubicBezTo>
                  <a:pt x="575" y="372"/>
                  <a:pt x="569" y="362"/>
                  <a:pt x="559" y="363"/>
                </a:cubicBezTo>
                <a:cubicBezTo>
                  <a:pt x="553" y="363"/>
                  <a:pt x="544" y="361"/>
                  <a:pt x="499" y="347"/>
                </a:cubicBezTo>
                <a:cubicBezTo>
                  <a:pt x="437" y="332"/>
                  <a:pt x="395" y="325"/>
                  <a:pt x="345" y="306"/>
                </a:cubicBezTo>
                <a:cubicBezTo>
                  <a:pt x="346" y="304"/>
                  <a:pt x="378" y="294"/>
                  <a:pt x="391" y="291"/>
                </a:cubicBezTo>
                <a:cubicBezTo>
                  <a:pt x="395" y="291"/>
                  <a:pt x="403" y="289"/>
                  <a:pt x="409" y="287"/>
                </a:cubicBezTo>
                <a:cubicBezTo>
                  <a:pt x="416" y="285"/>
                  <a:pt x="421" y="284"/>
                  <a:pt x="422" y="284"/>
                </a:cubicBezTo>
                <a:cubicBezTo>
                  <a:pt x="422" y="284"/>
                  <a:pt x="425" y="284"/>
                  <a:pt x="428" y="283"/>
                </a:cubicBezTo>
                <a:cubicBezTo>
                  <a:pt x="431" y="282"/>
                  <a:pt x="437" y="281"/>
                  <a:pt x="442" y="281"/>
                </a:cubicBezTo>
                <a:cubicBezTo>
                  <a:pt x="446" y="281"/>
                  <a:pt x="451" y="280"/>
                  <a:pt x="452" y="279"/>
                </a:cubicBezTo>
                <a:cubicBezTo>
                  <a:pt x="458" y="276"/>
                  <a:pt x="470" y="279"/>
                  <a:pt x="524" y="298"/>
                </a:cubicBezTo>
                <a:cubicBezTo>
                  <a:pt x="554" y="309"/>
                  <a:pt x="584" y="319"/>
                  <a:pt x="591" y="320"/>
                </a:cubicBezTo>
                <a:cubicBezTo>
                  <a:pt x="601" y="322"/>
                  <a:pt x="603" y="322"/>
                  <a:pt x="605" y="320"/>
                </a:cubicBezTo>
                <a:cubicBezTo>
                  <a:pt x="607" y="318"/>
                  <a:pt x="608" y="316"/>
                  <a:pt x="608" y="315"/>
                </a:cubicBezTo>
                <a:cubicBezTo>
                  <a:pt x="607" y="313"/>
                  <a:pt x="596" y="309"/>
                  <a:pt x="590" y="308"/>
                </a:cubicBezTo>
                <a:cubicBezTo>
                  <a:pt x="587" y="308"/>
                  <a:pt x="567" y="302"/>
                  <a:pt x="546" y="294"/>
                </a:cubicBezTo>
                <a:cubicBezTo>
                  <a:pt x="524" y="287"/>
                  <a:pt x="501" y="279"/>
                  <a:pt x="494" y="276"/>
                </a:cubicBezTo>
                <a:cubicBezTo>
                  <a:pt x="481" y="272"/>
                  <a:pt x="481" y="272"/>
                  <a:pt x="481" y="272"/>
                </a:cubicBezTo>
                <a:cubicBezTo>
                  <a:pt x="486" y="270"/>
                  <a:pt x="486" y="270"/>
                  <a:pt x="486" y="270"/>
                </a:cubicBezTo>
                <a:cubicBezTo>
                  <a:pt x="496" y="267"/>
                  <a:pt x="513" y="263"/>
                  <a:pt x="522" y="262"/>
                </a:cubicBezTo>
                <a:cubicBezTo>
                  <a:pt x="549" y="260"/>
                  <a:pt x="553" y="259"/>
                  <a:pt x="555" y="258"/>
                </a:cubicBezTo>
                <a:cubicBezTo>
                  <a:pt x="557" y="257"/>
                  <a:pt x="562" y="258"/>
                  <a:pt x="575" y="261"/>
                </a:cubicBezTo>
                <a:cubicBezTo>
                  <a:pt x="601" y="270"/>
                  <a:pt x="616" y="273"/>
                  <a:pt x="619" y="272"/>
                </a:cubicBezTo>
                <a:cubicBezTo>
                  <a:pt x="621" y="272"/>
                  <a:pt x="623" y="270"/>
                  <a:pt x="623" y="268"/>
                </a:cubicBezTo>
                <a:cubicBezTo>
                  <a:pt x="624" y="264"/>
                  <a:pt x="623" y="264"/>
                  <a:pt x="612" y="260"/>
                </a:cubicBezTo>
                <a:cubicBezTo>
                  <a:pt x="605" y="258"/>
                  <a:pt x="596" y="255"/>
                  <a:pt x="592" y="254"/>
                </a:cubicBezTo>
                <a:cubicBezTo>
                  <a:pt x="578" y="252"/>
                  <a:pt x="562" y="246"/>
                  <a:pt x="561" y="244"/>
                </a:cubicBezTo>
                <a:cubicBezTo>
                  <a:pt x="560" y="242"/>
                  <a:pt x="561" y="238"/>
                  <a:pt x="566" y="230"/>
                </a:cubicBezTo>
                <a:cubicBezTo>
                  <a:pt x="569" y="223"/>
                  <a:pt x="572" y="215"/>
                  <a:pt x="573" y="210"/>
                </a:cubicBezTo>
                <a:cubicBezTo>
                  <a:pt x="575" y="202"/>
                  <a:pt x="575" y="202"/>
                  <a:pt x="575" y="202"/>
                </a:cubicBezTo>
                <a:cubicBezTo>
                  <a:pt x="583" y="205"/>
                  <a:pt x="583" y="205"/>
                  <a:pt x="583" y="205"/>
                </a:cubicBezTo>
                <a:cubicBezTo>
                  <a:pt x="662" y="230"/>
                  <a:pt x="661" y="230"/>
                  <a:pt x="666" y="225"/>
                </a:cubicBezTo>
                <a:cubicBezTo>
                  <a:pt x="672" y="220"/>
                  <a:pt x="670" y="218"/>
                  <a:pt x="643" y="211"/>
                </a:cubicBezTo>
                <a:cubicBezTo>
                  <a:pt x="630" y="207"/>
                  <a:pt x="619" y="204"/>
                  <a:pt x="619" y="203"/>
                </a:cubicBezTo>
                <a:cubicBezTo>
                  <a:pt x="619" y="203"/>
                  <a:pt x="621" y="201"/>
                  <a:pt x="625" y="200"/>
                </a:cubicBezTo>
                <a:cubicBezTo>
                  <a:pt x="636" y="195"/>
                  <a:pt x="644" y="189"/>
                  <a:pt x="648" y="181"/>
                </a:cubicBezTo>
                <a:cubicBezTo>
                  <a:pt x="652" y="174"/>
                  <a:pt x="652" y="174"/>
                  <a:pt x="652" y="174"/>
                </a:cubicBezTo>
                <a:cubicBezTo>
                  <a:pt x="667" y="179"/>
                  <a:pt x="667" y="179"/>
                  <a:pt x="667" y="179"/>
                </a:cubicBezTo>
                <a:cubicBezTo>
                  <a:pt x="697" y="190"/>
                  <a:pt x="700" y="191"/>
                  <a:pt x="705" y="189"/>
                </a:cubicBezTo>
                <a:cubicBezTo>
                  <a:pt x="707" y="187"/>
                  <a:pt x="709" y="185"/>
                  <a:pt x="709" y="184"/>
                </a:cubicBezTo>
                <a:cubicBezTo>
                  <a:pt x="709" y="181"/>
                  <a:pt x="698" y="176"/>
                  <a:pt x="692" y="176"/>
                </a:cubicBezTo>
                <a:cubicBezTo>
                  <a:pt x="686" y="177"/>
                  <a:pt x="676" y="173"/>
                  <a:pt x="655" y="163"/>
                </a:cubicBezTo>
                <a:cubicBezTo>
                  <a:pt x="651" y="161"/>
                  <a:pt x="645" y="159"/>
                  <a:pt x="642" y="159"/>
                </a:cubicBezTo>
                <a:cubicBezTo>
                  <a:pt x="636" y="160"/>
                  <a:pt x="622" y="156"/>
                  <a:pt x="593" y="147"/>
                </a:cubicBezTo>
                <a:cubicBezTo>
                  <a:pt x="581" y="143"/>
                  <a:pt x="570" y="140"/>
                  <a:pt x="569" y="140"/>
                </a:cubicBezTo>
                <a:cubicBezTo>
                  <a:pt x="567" y="140"/>
                  <a:pt x="557" y="138"/>
                  <a:pt x="546" y="134"/>
                </a:cubicBezTo>
                <a:cubicBezTo>
                  <a:pt x="518" y="125"/>
                  <a:pt x="483" y="116"/>
                  <a:pt x="458" y="111"/>
                </a:cubicBezTo>
                <a:cubicBezTo>
                  <a:pt x="445" y="108"/>
                  <a:pt x="426" y="103"/>
                  <a:pt x="413" y="99"/>
                </a:cubicBezTo>
                <a:cubicBezTo>
                  <a:pt x="393" y="93"/>
                  <a:pt x="380" y="89"/>
                  <a:pt x="348" y="83"/>
                </a:cubicBezTo>
                <a:cubicBezTo>
                  <a:pt x="341" y="81"/>
                  <a:pt x="325" y="77"/>
                  <a:pt x="313" y="74"/>
                </a:cubicBezTo>
                <a:cubicBezTo>
                  <a:pt x="300" y="71"/>
                  <a:pt x="289" y="68"/>
                  <a:pt x="288" y="68"/>
                </a:cubicBezTo>
                <a:cubicBezTo>
                  <a:pt x="284" y="69"/>
                  <a:pt x="278" y="68"/>
                  <a:pt x="266" y="64"/>
                </a:cubicBezTo>
                <a:cubicBezTo>
                  <a:pt x="261" y="63"/>
                  <a:pt x="249" y="59"/>
                  <a:pt x="239" y="57"/>
                </a:cubicBezTo>
                <a:cubicBezTo>
                  <a:pt x="229" y="54"/>
                  <a:pt x="221" y="51"/>
                  <a:pt x="221" y="51"/>
                </a:cubicBezTo>
                <a:cubicBezTo>
                  <a:pt x="222" y="50"/>
                  <a:pt x="224" y="47"/>
                  <a:pt x="226" y="45"/>
                </a:cubicBezTo>
                <a:cubicBezTo>
                  <a:pt x="230" y="40"/>
                  <a:pt x="237" y="28"/>
                  <a:pt x="235" y="27"/>
                </a:cubicBezTo>
                <a:cubicBezTo>
                  <a:pt x="234" y="27"/>
                  <a:pt x="235" y="25"/>
                  <a:pt x="236" y="24"/>
                </a:cubicBezTo>
                <a:cubicBezTo>
                  <a:pt x="237" y="22"/>
                  <a:pt x="238" y="19"/>
                  <a:pt x="238" y="17"/>
                </a:cubicBezTo>
                <a:cubicBezTo>
                  <a:pt x="237" y="15"/>
                  <a:pt x="238" y="14"/>
                  <a:pt x="238" y="13"/>
                </a:cubicBezTo>
                <a:cubicBezTo>
                  <a:pt x="238" y="12"/>
                  <a:pt x="237" y="10"/>
                  <a:pt x="236" y="8"/>
                </a:cubicBezTo>
                <a:cubicBezTo>
                  <a:pt x="234" y="5"/>
                  <a:pt x="232" y="4"/>
                  <a:pt x="228" y="3"/>
                </a:cubicBezTo>
                <a:cubicBezTo>
                  <a:pt x="227" y="2"/>
                  <a:pt x="225" y="2"/>
                  <a:pt x="224" y="2"/>
                </a:cubicBezTo>
                <a:cubicBezTo>
                  <a:pt x="216" y="0"/>
                  <a:pt x="214" y="0"/>
                  <a:pt x="205" y="5"/>
                </a:cubicBezTo>
                <a:cubicBezTo>
                  <a:pt x="194" y="11"/>
                  <a:pt x="188" y="17"/>
                  <a:pt x="181" y="28"/>
                </a:cubicBezTo>
                <a:cubicBezTo>
                  <a:pt x="177" y="36"/>
                  <a:pt x="176" y="37"/>
                  <a:pt x="172" y="37"/>
                </a:cubicBezTo>
                <a:cubicBezTo>
                  <a:pt x="147" y="33"/>
                  <a:pt x="124" y="20"/>
                  <a:pt x="99" y="17"/>
                </a:cubicBezTo>
                <a:cubicBezTo>
                  <a:pt x="98" y="17"/>
                  <a:pt x="90" y="15"/>
                  <a:pt x="82" y="12"/>
                </a:cubicBezTo>
                <a:cubicBezTo>
                  <a:pt x="58" y="4"/>
                  <a:pt x="60" y="3"/>
                  <a:pt x="51" y="29"/>
                </a:cubicBezTo>
                <a:cubicBezTo>
                  <a:pt x="48" y="41"/>
                  <a:pt x="44" y="53"/>
                  <a:pt x="43" y="56"/>
                </a:cubicBezTo>
                <a:cubicBezTo>
                  <a:pt x="42" y="63"/>
                  <a:pt x="42" y="63"/>
                  <a:pt x="38" y="74"/>
                </a:cubicBezTo>
                <a:cubicBezTo>
                  <a:pt x="36" y="80"/>
                  <a:pt x="33" y="85"/>
                  <a:pt x="32" y="86"/>
                </a:cubicBezTo>
                <a:cubicBezTo>
                  <a:pt x="30" y="87"/>
                  <a:pt x="30" y="88"/>
                  <a:pt x="31" y="90"/>
                </a:cubicBezTo>
                <a:cubicBezTo>
                  <a:pt x="33" y="93"/>
                  <a:pt x="32" y="97"/>
                  <a:pt x="25" y="119"/>
                </a:cubicBezTo>
                <a:cubicBezTo>
                  <a:pt x="20" y="133"/>
                  <a:pt x="16" y="146"/>
                  <a:pt x="17" y="147"/>
                </a:cubicBezTo>
                <a:cubicBezTo>
                  <a:pt x="17" y="149"/>
                  <a:pt x="17" y="151"/>
                  <a:pt x="7" y="185"/>
                </a:cubicBezTo>
                <a:cubicBezTo>
                  <a:pt x="1" y="204"/>
                  <a:pt x="0" y="210"/>
                  <a:pt x="1" y="212"/>
                </a:cubicBezTo>
                <a:cubicBezTo>
                  <a:pt x="4" y="217"/>
                  <a:pt x="7" y="217"/>
                  <a:pt x="11" y="213"/>
                </a:cubicBezTo>
                <a:close/>
                <a:moveTo>
                  <a:pt x="50" y="207"/>
                </a:moveTo>
                <a:cubicBezTo>
                  <a:pt x="38" y="203"/>
                  <a:pt x="38" y="203"/>
                  <a:pt x="38" y="203"/>
                </a:cubicBezTo>
                <a:cubicBezTo>
                  <a:pt x="39" y="195"/>
                  <a:pt x="39" y="195"/>
                  <a:pt x="39" y="195"/>
                </a:cubicBezTo>
                <a:cubicBezTo>
                  <a:pt x="40" y="191"/>
                  <a:pt x="42" y="184"/>
                  <a:pt x="43" y="179"/>
                </a:cubicBezTo>
                <a:cubicBezTo>
                  <a:pt x="44" y="174"/>
                  <a:pt x="45" y="168"/>
                  <a:pt x="46" y="166"/>
                </a:cubicBezTo>
                <a:cubicBezTo>
                  <a:pt x="48" y="161"/>
                  <a:pt x="49" y="161"/>
                  <a:pt x="54" y="163"/>
                </a:cubicBezTo>
                <a:cubicBezTo>
                  <a:pt x="55" y="163"/>
                  <a:pt x="56" y="163"/>
                  <a:pt x="57" y="163"/>
                </a:cubicBezTo>
                <a:cubicBezTo>
                  <a:pt x="63" y="166"/>
                  <a:pt x="63" y="167"/>
                  <a:pt x="60" y="175"/>
                </a:cubicBezTo>
                <a:cubicBezTo>
                  <a:pt x="58" y="182"/>
                  <a:pt x="58" y="184"/>
                  <a:pt x="61" y="201"/>
                </a:cubicBezTo>
                <a:cubicBezTo>
                  <a:pt x="62" y="206"/>
                  <a:pt x="62" y="211"/>
                  <a:pt x="62" y="211"/>
                </a:cubicBezTo>
                <a:cubicBezTo>
                  <a:pt x="62" y="211"/>
                  <a:pt x="57" y="209"/>
                  <a:pt x="50" y="207"/>
                </a:cubicBezTo>
                <a:close/>
                <a:moveTo>
                  <a:pt x="68" y="157"/>
                </a:moveTo>
                <a:cubicBezTo>
                  <a:pt x="59" y="154"/>
                  <a:pt x="59" y="154"/>
                  <a:pt x="59" y="154"/>
                </a:cubicBezTo>
                <a:cubicBezTo>
                  <a:pt x="54" y="152"/>
                  <a:pt x="50" y="150"/>
                  <a:pt x="51" y="149"/>
                </a:cubicBezTo>
                <a:cubicBezTo>
                  <a:pt x="51" y="148"/>
                  <a:pt x="53" y="139"/>
                  <a:pt x="56" y="129"/>
                </a:cubicBezTo>
                <a:cubicBezTo>
                  <a:pt x="59" y="119"/>
                  <a:pt x="61" y="110"/>
                  <a:pt x="61" y="109"/>
                </a:cubicBezTo>
                <a:cubicBezTo>
                  <a:pt x="61" y="108"/>
                  <a:pt x="61" y="107"/>
                  <a:pt x="62" y="106"/>
                </a:cubicBezTo>
                <a:cubicBezTo>
                  <a:pt x="63" y="104"/>
                  <a:pt x="68" y="105"/>
                  <a:pt x="77" y="108"/>
                </a:cubicBezTo>
                <a:cubicBezTo>
                  <a:pt x="84" y="110"/>
                  <a:pt x="95" y="113"/>
                  <a:pt x="101" y="115"/>
                </a:cubicBezTo>
                <a:cubicBezTo>
                  <a:pt x="105" y="116"/>
                  <a:pt x="108" y="116"/>
                  <a:pt x="110" y="117"/>
                </a:cubicBezTo>
                <a:cubicBezTo>
                  <a:pt x="112" y="118"/>
                  <a:pt x="111" y="118"/>
                  <a:pt x="108" y="119"/>
                </a:cubicBezTo>
                <a:cubicBezTo>
                  <a:pt x="105" y="120"/>
                  <a:pt x="102" y="122"/>
                  <a:pt x="100" y="124"/>
                </a:cubicBezTo>
                <a:cubicBezTo>
                  <a:pt x="98" y="125"/>
                  <a:pt x="93" y="129"/>
                  <a:pt x="89" y="133"/>
                </a:cubicBezTo>
                <a:cubicBezTo>
                  <a:pt x="84" y="136"/>
                  <a:pt x="79" y="141"/>
                  <a:pt x="78" y="143"/>
                </a:cubicBezTo>
                <a:cubicBezTo>
                  <a:pt x="77" y="145"/>
                  <a:pt x="74" y="149"/>
                  <a:pt x="72" y="152"/>
                </a:cubicBezTo>
                <a:lnTo>
                  <a:pt x="68" y="157"/>
                </a:lnTo>
                <a:close/>
                <a:moveTo>
                  <a:pt x="143" y="162"/>
                </a:moveTo>
                <a:cubicBezTo>
                  <a:pt x="147" y="153"/>
                  <a:pt x="150" y="144"/>
                  <a:pt x="151" y="144"/>
                </a:cubicBezTo>
                <a:cubicBezTo>
                  <a:pt x="152" y="144"/>
                  <a:pt x="152" y="144"/>
                  <a:pt x="152" y="144"/>
                </a:cubicBezTo>
                <a:cubicBezTo>
                  <a:pt x="156" y="144"/>
                  <a:pt x="162" y="159"/>
                  <a:pt x="163" y="169"/>
                </a:cubicBezTo>
                <a:cubicBezTo>
                  <a:pt x="164" y="179"/>
                  <a:pt x="164" y="184"/>
                  <a:pt x="160" y="188"/>
                </a:cubicBezTo>
                <a:cubicBezTo>
                  <a:pt x="159" y="190"/>
                  <a:pt x="157" y="190"/>
                  <a:pt x="157" y="190"/>
                </a:cubicBezTo>
                <a:cubicBezTo>
                  <a:pt x="156" y="189"/>
                  <a:pt x="151" y="187"/>
                  <a:pt x="145" y="185"/>
                </a:cubicBezTo>
                <a:cubicBezTo>
                  <a:pt x="136" y="180"/>
                  <a:pt x="136" y="180"/>
                  <a:pt x="136" y="180"/>
                </a:cubicBezTo>
                <a:lnTo>
                  <a:pt x="143" y="162"/>
                </a:lnTo>
                <a:close/>
                <a:moveTo>
                  <a:pt x="144" y="115"/>
                </a:moveTo>
                <a:cubicBezTo>
                  <a:pt x="144" y="115"/>
                  <a:pt x="144" y="115"/>
                  <a:pt x="144" y="115"/>
                </a:cubicBezTo>
                <a:cubicBezTo>
                  <a:pt x="145" y="115"/>
                  <a:pt x="146" y="116"/>
                  <a:pt x="146" y="117"/>
                </a:cubicBezTo>
                <a:cubicBezTo>
                  <a:pt x="146" y="118"/>
                  <a:pt x="145" y="118"/>
                  <a:pt x="144" y="118"/>
                </a:cubicBezTo>
                <a:cubicBezTo>
                  <a:pt x="141" y="117"/>
                  <a:pt x="141" y="116"/>
                  <a:pt x="144" y="115"/>
                </a:cubicBezTo>
                <a:close/>
                <a:moveTo>
                  <a:pt x="123" y="213"/>
                </a:moveTo>
                <a:cubicBezTo>
                  <a:pt x="124" y="212"/>
                  <a:pt x="127" y="206"/>
                  <a:pt x="129" y="200"/>
                </a:cubicBezTo>
                <a:cubicBezTo>
                  <a:pt x="133" y="190"/>
                  <a:pt x="133" y="190"/>
                  <a:pt x="133" y="190"/>
                </a:cubicBezTo>
                <a:cubicBezTo>
                  <a:pt x="139" y="193"/>
                  <a:pt x="139" y="193"/>
                  <a:pt x="139" y="193"/>
                </a:cubicBezTo>
                <a:cubicBezTo>
                  <a:pt x="154" y="200"/>
                  <a:pt x="154" y="200"/>
                  <a:pt x="142" y="207"/>
                </a:cubicBezTo>
                <a:cubicBezTo>
                  <a:pt x="133" y="213"/>
                  <a:pt x="118" y="217"/>
                  <a:pt x="123" y="213"/>
                </a:cubicBezTo>
                <a:close/>
                <a:moveTo>
                  <a:pt x="116" y="173"/>
                </a:moveTo>
                <a:cubicBezTo>
                  <a:pt x="113" y="171"/>
                  <a:pt x="119" y="158"/>
                  <a:pt x="126" y="151"/>
                </a:cubicBezTo>
                <a:cubicBezTo>
                  <a:pt x="129" y="148"/>
                  <a:pt x="132" y="145"/>
                  <a:pt x="133" y="145"/>
                </a:cubicBezTo>
                <a:cubicBezTo>
                  <a:pt x="134" y="145"/>
                  <a:pt x="126" y="168"/>
                  <a:pt x="122" y="175"/>
                </a:cubicBezTo>
                <a:cubicBezTo>
                  <a:pt x="122" y="176"/>
                  <a:pt x="119" y="175"/>
                  <a:pt x="116" y="173"/>
                </a:cubicBezTo>
                <a:close/>
                <a:moveTo>
                  <a:pt x="137" y="131"/>
                </a:moveTo>
                <a:cubicBezTo>
                  <a:pt x="135" y="132"/>
                  <a:pt x="131" y="133"/>
                  <a:pt x="130" y="133"/>
                </a:cubicBezTo>
                <a:cubicBezTo>
                  <a:pt x="116" y="132"/>
                  <a:pt x="108" y="156"/>
                  <a:pt x="103" y="167"/>
                </a:cubicBezTo>
                <a:cubicBezTo>
                  <a:pt x="102" y="169"/>
                  <a:pt x="100" y="170"/>
                  <a:pt x="95" y="168"/>
                </a:cubicBezTo>
                <a:cubicBezTo>
                  <a:pt x="91" y="167"/>
                  <a:pt x="87" y="165"/>
                  <a:pt x="85" y="163"/>
                </a:cubicBezTo>
                <a:cubicBezTo>
                  <a:pt x="82" y="161"/>
                  <a:pt x="82" y="160"/>
                  <a:pt x="87" y="154"/>
                </a:cubicBezTo>
                <a:cubicBezTo>
                  <a:pt x="95" y="143"/>
                  <a:pt x="102" y="137"/>
                  <a:pt x="113" y="130"/>
                </a:cubicBezTo>
                <a:cubicBezTo>
                  <a:pt x="124" y="122"/>
                  <a:pt x="125" y="128"/>
                  <a:pt x="138" y="129"/>
                </a:cubicBezTo>
                <a:cubicBezTo>
                  <a:pt x="141" y="130"/>
                  <a:pt x="141" y="130"/>
                  <a:pt x="137" y="131"/>
                </a:cubicBezTo>
                <a:close/>
                <a:moveTo>
                  <a:pt x="109" y="208"/>
                </a:moveTo>
                <a:cubicBezTo>
                  <a:pt x="106" y="216"/>
                  <a:pt x="105" y="216"/>
                  <a:pt x="99" y="216"/>
                </a:cubicBezTo>
                <a:cubicBezTo>
                  <a:pt x="88" y="215"/>
                  <a:pt x="83" y="212"/>
                  <a:pt x="78" y="202"/>
                </a:cubicBezTo>
                <a:cubicBezTo>
                  <a:pt x="75" y="197"/>
                  <a:pt x="73" y="180"/>
                  <a:pt x="75" y="176"/>
                </a:cubicBezTo>
                <a:cubicBezTo>
                  <a:pt x="76" y="173"/>
                  <a:pt x="76" y="172"/>
                  <a:pt x="81" y="174"/>
                </a:cubicBezTo>
                <a:cubicBezTo>
                  <a:pt x="83" y="174"/>
                  <a:pt x="85" y="175"/>
                  <a:pt x="88" y="176"/>
                </a:cubicBezTo>
                <a:cubicBezTo>
                  <a:pt x="95" y="178"/>
                  <a:pt x="100" y="181"/>
                  <a:pt x="100" y="182"/>
                </a:cubicBezTo>
                <a:cubicBezTo>
                  <a:pt x="100" y="183"/>
                  <a:pt x="100" y="186"/>
                  <a:pt x="101" y="189"/>
                </a:cubicBezTo>
                <a:cubicBezTo>
                  <a:pt x="102" y="194"/>
                  <a:pt x="104" y="195"/>
                  <a:pt x="106" y="196"/>
                </a:cubicBezTo>
                <a:cubicBezTo>
                  <a:pt x="112" y="196"/>
                  <a:pt x="113" y="199"/>
                  <a:pt x="109" y="208"/>
                </a:cubicBezTo>
                <a:close/>
                <a:moveTo>
                  <a:pt x="118" y="188"/>
                </a:moveTo>
                <a:cubicBezTo>
                  <a:pt x="117" y="191"/>
                  <a:pt x="114" y="191"/>
                  <a:pt x="113" y="188"/>
                </a:cubicBezTo>
                <a:cubicBezTo>
                  <a:pt x="112" y="186"/>
                  <a:pt x="113" y="184"/>
                  <a:pt x="116" y="185"/>
                </a:cubicBezTo>
                <a:cubicBezTo>
                  <a:pt x="117" y="186"/>
                  <a:pt x="118" y="187"/>
                  <a:pt x="118" y="188"/>
                </a:cubicBezTo>
                <a:close/>
                <a:moveTo>
                  <a:pt x="205" y="262"/>
                </a:moveTo>
                <a:cubicBezTo>
                  <a:pt x="183" y="255"/>
                  <a:pt x="165" y="248"/>
                  <a:pt x="164" y="248"/>
                </a:cubicBezTo>
                <a:cubicBezTo>
                  <a:pt x="164" y="247"/>
                  <a:pt x="154" y="243"/>
                  <a:pt x="141" y="238"/>
                </a:cubicBezTo>
                <a:cubicBezTo>
                  <a:pt x="119" y="229"/>
                  <a:pt x="119" y="229"/>
                  <a:pt x="119" y="229"/>
                </a:cubicBezTo>
                <a:cubicBezTo>
                  <a:pt x="125" y="228"/>
                  <a:pt x="125" y="228"/>
                  <a:pt x="125" y="228"/>
                </a:cubicBezTo>
                <a:cubicBezTo>
                  <a:pt x="135" y="226"/>
                  <a:pt x="153" y="216"/>
                  <a:pt x="161" y="209"/>
                </a:cubicBezTo>
                <a:cubicBezTo>
                  <a:pt x="167" y="204"/>
                  <a:pt x="167" y="204"/>
                  <a:pt x="179" y="206"/>
                </a:cubicBezTo>
                <a:cubicBezTo>
                  <a:pt x="196" y="209"/>
                  <a:pt x="208" y="212"/>
                  <a:pt x="232" y="219"/>
                </a:cubicBezTo>
                <a:cubicBezTo>
                  <a:pt x="242" y="222"/>
                  <a:pt x="253" y="225"/>
                  <a:pt x="255" y="225"/>
                </a:cubicBezTo>
                <a:cubicBezTo>
                  <a:pt x="256" y="225"/>
                  <a:pt x="257" y="225"/>
                  <a:pt x="257" y="226"/>
                </a:cubicBezTo>
                <a:cubicBezTo>
                  <a:pt x="262" y="227"/>
                  <a:pt x="261" y="232"/>
                  <a:pt x="254" y="253"/>
                </a:cubicBezTo>
                <a:cubicBezTo>
                  <a:pt x="246" y="276"/>
                  <a:pt x="246" y="276"/>
                  <a:pt x="246" y="276"/>
                </a:cubicBezTo>
                <a:lnTo>
                  <a:pt x="205" y="262"/>
                </a:lnTo>
                <a:close/>
                <a:moveTo>
                  <a:pt x="298" y="182"/>
                </a:moveTo>
                <a:cubicBezTo>
                  <a:pt x="296" y="181"/>
                  <a:pt x="278" y="189"/>
                  <a:pt x="271" y="194"/>
                </a:cubicBezTo>
                <a:cubicBezTo>
                  <a:pt x="268" y="196"/>
                  <a:pt x="264" y="201"/>
                  <a:pt x="263" y="204"/>
                </a:cubicBezTo>
                <a:cubicBezTo>
                  <a:pt x="260" y="209"/>
                  <a:pt x="260" y="210"/>
                  <a:pt x="262" y="210"/>
                </a:cubicBezTo>
                <a:cubicBezTo>
                  <a:pt x="264" y="210"/>
                  <a:pt x="265" y="211"/>
                  <a:pt x="265" y="213"/>
                </a:cubicBezTo>
                <a:cubicBezTo>
                  <a:pt x="266" y="215"/>
                  <a:pt x="266" y="217"/>
                  <a:pt x="266" y="217"/>
                </a:cubicBezTo>
                <a:cubicBezTo>
                  <a:pt x="265" y="217"/>
                  <a:pt x="243" y="211"/>
                  <a:pt x="230" y="207"/>
                </a:cubicBezTo>
                <a:cubicBezTo>
                  <a:pt x="224" y="205"/>
                  <a:pt x="217" y="204"/>
                  <a:pt x="214" y="204"/>
                </a:cubicBezTo>
                <a:cubicBezTo>
                  <a:pt x="212" y="203"/>
                  <a:pt x="204" y="201"/>
                  <a:pt x="197" y="199"/>
                </a:cubicBezTo>
                <a:cubicBezTo>
                  <a:pt x="189" y="197"/>
                  <a:pt x="181" y="195"/>
                  <a:pt x="177" y="195"/>
                </a:cubicBezTo>
                <a:cubicBezTo>
                  <a:pt x="172" y="194"/>
                  <a:pt x="172" y="194"/>
                  <a:pt x="173" y="192"/>
                </a:cubicBezTo>
                <a:cubicBezTo>
                  <a:pt x="179" y="186"/>
                  <a:pt x="178" y="156"/>
                  <a:pt x="172" y="147"/>
                </a:cubicBezTo>
                <a:cubicBezTo>
                  <a:pt x="170" y="144"/>
                  <a:pt x="169" y="141"/>
                  <a:pt x="169" y="141"/>
                </a:cubicBezTo>
                <a:cubicBezTo>
                  <a:pt x="170" y="140"/>
                  <a:pt x="201" y="149"/>
                  <a:pt x="235" y="160"/>
                </a:cubicBezTo>
                <a:cubicBezTo>
                  <a:pt x="247" y="164"/>
                  <a:pt x="262" y="168"/>
                  <a:pt x="268" y="169"/>
                </a:cubicBezTo>
                <a:cubicBezTo>
                  <a:pt x="273" y="170"/>
                  <a:pt x="285" y="173"/>
                  <a:pt x="293" y="175"/>
                </a:cubicBezTo>
                <a:cubicBezTo>
                  <a:pt x="296" y="176"/>
                  <a:pt x="299" y="177"/>
                  <a:pt x="300" y="178"/>
                </a:cubicBezTo>
                <a:cubicBezTo>
                  <a:pt x="306" y="180"/>
                  <a:pt x="306" y="181"/>
                  <a:pt x="303" y="182"/>
                </a:cubicBezTo>
                <a:cubicBezTo>
                  <a:pt x="301" y="182"/>
                  <a:pt x="299" y="183"/>
                  <a:pt x="298" y="182"/>
                </a:cubicBezTo>
                <a:close/>
                <a:moveTo>
                  <a:pt x="307" y="237"/>
                </a:moveTo>
                <a:cubicBezTo>
                  <a:pt x="314" y="237"/>
                  <a:pt x="322" y="239"/>
                  <a:pt x="332" y="242"/>
                </a:cubicBezTo>
                <a:cubicBezTo>
                  <a:pt x="339" y="245"/>
                  <a:pt x="348" y="247"/>
                  <a:pt x="351" y="247"/>
                </a:cubicBezTo>
                <a:cubicBezTo>
                  <a:pt x="354" y="247"/>
                  <a:pt x="359" y="249"/>
                  <a:pt x="362" y="250"/>
                </a:cubicBezTo>
                <a:cubicBezTo>
                  <a:pt x="365" y="252"/>
                  <a:pt x="370" y="254"/>
                  <a:pt x="374" y="255"/>
                </a:cubicBezTo>
                <a:cubicBezTo>
                  <a:pt x="376" y="255"/>
                  <a:pt x="378" y="256"/>
                  <a:pt x="379" y="256"/>
                </a:cubicBezTo>
                <a:cubicBezTo>
                  <a:pt x="380" y="256"/>
                  <a:pt x="381" y="257"/>
                  <a:pt x="381" y="257"/>
                </a:cubicBezTo>
                <a:cubicBezTo>
                  <a:pt x="381" y="258"/>
                  <a:pt x="375" y="259"/>
                  <a:pt x="368" y="261"/>
                </a:cubicBezTo>
                <a:cubicBezTo>
                  <a:pt x="362" y="263"/>
                  <a:pt x="355" y="265"/>
                  <a:pt x="354" y="265"/>
                </a:cubicBezTo>
                <a:cubicBezTo>
                  <a:pt x="352" y="266"/>
                  <a:pt x="347" y="267"/>
                  <a:pt x="342" y="268"/>
                </a:cubicBezTo>
                <a:cubicBezTo>
                  <a:pt x="336" y="269"/>
                  <a:pt x="327" y="272"/>
                  <a:pt x="320" y="274"/>
                </a:cubicBezTo>
                <a:cubicBezTo>
                  <a:pt x="314" y="277"/>
                  <a:pt x="302" y="281"/>
                  <a:pt x="294" y="283"/>
                </a:cubicBezTo>
                <a:cubicBezTo>
                  <a:pt x="282" y="287"/>
                  <a:pt x="279" y="287"/>
                  <a:pt x="269" y="284"/>
                </a:cubicBezTo>
                <a:cubicBezTo>
                  <a:pt x="259" y="281"/>
                  <a:pt x="258" y="281"/>
                  <a:pt x="259" y="278"/>
                </a:cubicBezTo>
                <a:cubicBezTo>
                  <a:pt x="259" y="276"/>
                  <a:pt x="263" y="265"/>
                  <a:pt x="267" y="253"/>
                </a:cubicBezTo>
                <a:cubicBezTo>
                  <a:pt x="274" y="232"/>
                  <a:pt x="274" y="232"/>
                  <a:pt x="274" y="232"/>
                </a:cubicBezTo>
                <a:cubicBezTo>
                  <a:pt x="278" y="233"/>
                  <a:pt x="278" y="233"/>
                  <a:pt x="278" y="233"/>
                </a:cubicBezTo>
                <a:cubicBezTo>
                  <a:pt x="285" y="236"/>
                  <a:pt x="297" y="237"/>
                  <a:pt x="307" y="237"/>
                </a:cubicBezTo>
                <a:close/>
                <a:moveTo>
                  <a:pt x="258" y="313"/>
                </a:moveTo>
                <a:cubicBezTo>
                  <a:pt x="250" y="316"/>
                  <a:pt x="243" y="310"/>
                  <a:pt x="249" y="307"/>
                </a:cubicBezTo>
                <a:cubicBezTo>
                  <a:pt x="256" y="302"/>
                  <a:pt x="274" y="299"/>
                  <a:pt x="279" y="301"/>
                </a:cubicBezTo>
                <a:cubicBezTo>
                  <a:pt x="281" y="301"/>
                  <a:pt x="281" y="302"/>
                  <a:pt x="281" y="303"/>
                </a:cubicBezTo>
                <a:cubicBezTo>
                  <a:pt x="284" y="310"/>
                  <a:pt x="266" y="309"/>
                  <a:pt x="258" y="313"/>
                </a:cubicBezTo>
                <a:close/>
                <a:moveTo>
                  <a:pt x="394" y="273"/>
                </a:moveTo>
                <a:cubicBezTo>
                  <a:pt x="393" y="273"/>
                  <a:pt x="392" y="273"/>
                  <a:pt x="391" y="274"/>
                </a:cubicBezTo>
                <a:cubicBezTo>
                  <a:pt x="391" y="274"/>
                  <a:pt x="391" y="274"/>
                  <a:pt x="391" y="274"/>
                </a:cubicBezTo>
                <a:cubicBezTo>
                  <a:pt x="390" y="278"/>
                  <a:pt x="387" y="281"/>
                  <a:pt x="385" y="281"/>
                </a:cubicBezTo>
                <a:cubicBezTo>
                  <a:pt x="384" y="280"/>
                  <a:pt x="380" y="281"/>
                  <a:pt x="376" y="283"/>
                </a:cubicBezTo>
                <a:cubicBezTo>
                  <a:pt x="359" y="286"/>
                  <a:pt x="342" y="290"/>
                  <a:pt x="325" y="295"/>
                </a:cubicBezTo>
                <a:cubicBezTo>
                  <a:pt x="322" y="296"/>
                  <a:pt x="317" y="299"/>
                  <a:pt x="313" y="299"/>
                </a:cubicBezTo>
                <a:cubicBezTo>
                  <a:pt x="311" y="299"/>
                  <a:pt x="309" y="298"/>
                  <a:pt x="306" y="297"/>
                </a:cubicBezTo>
                <a:cubicBezTo>
                  <a:pt x="306" y="297"/>
                  <a:pt x="305" y="297"/>
                  <a:pt x="304" y="296"/>
                </a:cubicBezTo>
                <a:cubicBezTo>
                  <a:pt x="303" y="296"/>
                  <a:pt x="303" y="296"/>
                  <a:pt x="303" y="296"/>
                </a:cubicBezTo>
                <a:cubicBezTo>
                  <a:pt x="299" y="295"/>
                  <a:pt x="292" y="294"/>
                  <a:pt x="294" y="293"/>
                </a:cubicBezTo>
                <a:cubicBezTo>
                  <a:pt x="296" y="292"/>
                  <a:pt x="300" y="290"/>
                  <a:pt x="304" y="289"/>
                </a:cubicBezTo>
                <a:cubicBezTo>
                  <a:pt x="320" y="282"/>
                  <a:pt x="375" y="265"/>
                  <a:pt x="392" y="268"/>
                </a:cubicBezTo>
                <a:cubicBezTo>
                  <a:pt x="392" y="268"/>
                  <a:pt x="392" y="269"/>
                  <a:pt x="392" y="269"/>
                </a:cubicBezTo>
                <a:cubicBezTo>
                  <a:pt x="392" y="269"/>
                  <a:pt x="393" y="269"/>
                  <a:pt x="393" y="269"/>
                </a:cubicBezTo>
                <a:cubicBezTo>
                  <a:pt x="395" y="270"/>
                  <a:pt x="397" y="271"/>
                  <a:pt x="394" y="273"/>
                </a:cubicBezTo>
                <a:close/>
                <a:moveTo>
                  <a:pt x="396" y="249"/>
                </a:moveTo>
                <a:cubicBezTo>
                  <a:pt x="395" y="249"/>
                  <a:pt x="389" y="247"/>
                  <a:pt x="382" y="245"/>
                </a:cubicBezTo>
                <a:cubicBezTo>
                  <a:pt x="353" y="239"/>
                  <a:pt x="337" y="227"/>
                  <a:pt x="311" y="226"/>
                </a:cubicBezTo>
                <a:cubicBezTo>
                  <a:pt x="302" y="227"/>
                  <a:pt x="301" y="226"/>
                  <a:pt x="307" y="224"/>
                </a:cubicBezTo>
                <a:cubicBezTo>
                  <a:pt x="310" y="223"/>
                  <a:pt x="316" y="221"/>
                  <a:pt x="319" y="219"/>
                </a:cubicBezTo>
                <a:cubicBezTo>
                  <a:pt x="323" y="217"/>
                  <a:pt x="329" y="215"/>
                  <a:pt x="333" y="215"/>
                </a:cubicBezTo>
                <a:cubicBezTo>
                  <a:pt x="340" y="214"/>
                  <a:pt x="350" y="206"/>
                  <a:pt x="352" y="199"/>
                </a:cubicBezTo>
                <a:cubicBezTo>
                  <a:pt x="354" y="194"/>
                  <a:pt x="353" y="194"/>
                  <a:pt x="367" y="198"/>
                </a:cubicBezTo>
                <a:cubicBezTo>
                  <a:pt x="372" y="200"/>
                  <a:pt x="384" y="203"/>
                  <a:pt x="393" y="206"/>
                </a:cubicBezTo>
                <a:cubicBezTo>
                  <a:pt x="410" y="210"/>
                  <a:pt x="410" y="210"/>
                  <a:pt x="410" y="210"/>
                </a:cubicBezTo>
                <a:cubicBezTo>
                  <a:pt x="407" y="222"/>
                  <a:pt x="407" y="222"/>
                  <a:pt x="407" y="222"/>
                </a:cubicBezTo>
                <a:cubicBezTo>
                  <a:pt x="403" y="241"/>
                  <a:pt x="399" y="251"/>
                  <a:pt x="396" y="249"/>
                </a:cubicBezTo>
                <a:close/>
                <a:moveTo>
                  <a:pt x="426" y="271"/>
                </a:moveTo>
                <a:cubicBezTo>
                  <a:pt x="423" y="272"/>
                  <a:pt x="421" y="273"/>
                  <a:pt x="420" y="273"/>
                </a:cubicBezTo>
                <a:cubicBezTo>
                  <a:pt x="419" y="273"/>
                  <a:pt x="415" y="274"/>
                  <a:pt x="411" y="275"/>
                </a:cubicBezTo>
                <a:cubicBezTo>
                  <a:pt x="405" y="277"/>
                  <a:pt x="403" y="277"/>
                  <a:pt x="403" y="275"/>
                </a:cubicBezTo>
                <a:cubicBezTo>
                  <a:pt x="403" y="267"/>
                  <a:pt x="409" y="264"/>
                  <a:pt x="422" y="267"/>
                </a:cubicBezTo>
                <a:cubicBezTo>
                  <a:pt x="431" y="269"/>
                  <a:pt x="431" y="269"/>
                  <a:pt x="431" y="269"/>
                </a:cubicBezTo>
                <a:lnTo>
                  <a:pt x="426" y="271"/>
                </a:lnTo>
                <a:close/>
                <a:moveTo>
                  <a:pt x="437" y="250"/>
                </a:moveTo>
                <a:cubicBezTo>
                  <a:pt x="435" y="250"/>
                  <a:pt x="429" y="252"/>
                  <a:pt x="423" y="252"/>
                </a:cubicBezTo>
                <a:cubicBezTo>
                  <a:pt x="418" y="253"/>
                  <a:pt x="413" y="254"/>
                  <a:pt x="412" y="253"/>
                </a:cubicBezTo>
                <a:cubicBezTo>
                  <a:pt x="411" y="253"/>
                  <a:pt x="413" y="247"/>
                  <a:pt x="415" y="240"/>
                </a:cubicBezTo>
                <a:cubicBezTo>
                  <a:pt x="417" y="233"/>
                  <a:pt x="419" y="225"/>
                  <a:pt x="420" y="222"/>
                </a:cubicBezTo>
                <a:cubicBezTo>
                  <a:pt x="422" y="216"/>
                  <a:pt x="423" y="216"/>
                  <a:pt x="428" y="217"/>
                </a:cubicBezTo>
                <a:cubicBezTo>
                  <a:pt x="431" y="218"/>
                  <a:pt x="434" y="219"/>
                  <a:pt x="435" y="219"/>
                </a:cubicBezTo>
                <a:cubicBezTo>
                  <a:pt x="435" y="219"/>
                  <a:pt x="447" y="223"/>
                  <a:pt x="462" y="228"/>
                </a:cubicBezTo>
                <a:cubicBezTo>
                  <a:pt x="488" y="237"/>
                  <a:pt x="488" y="237"/>
                  <a:pt x="488" y="237"/>
                </a:cubicBezTo>
                <a:cubicBezTo>
                  <a:pt x="476" y="241"/>
                  <a:pt x="476" y="241"/>
                  <a:pt x="476" y="241"/>
                </a:cubicBezTo>
                <a:cubicBezTo>
                  <a:pt x="469" y="243"/>
                  <a:pt x="458" y="246"/>
                  <a:pt x="451" y="247"/>
                </a:cubicBezTo>
                <a:cubicBezTo>
                  <a:pt x="445" y="248"/>
                  <a:pt x="438" y="249"/>
                  <a:pt x="437" y="250"/>
                </a:cubicBezTo>
                <a:close/>
                <a:moveTo>
                  <a:pt x="522" y="249"/>
                </a:moveTo>
                <a:cubicBezTo>
                  <a:pt x="520" y="249"/>
                  <a:pt x="517" y="250"/>
                  <a:pt x="517" y="250"/>
                </a:cubicBezTo>
                <a:cubicBezTo>
                  <a:pt x="515" y="249"/>
                  <a:pt x="495" y="253"/>
                  <a:pt x="470" y="260"/>
                </a:cubicBezTo>
                <a:cubicBezTo>
                  <a:pt x="459" y="263"/>
                  <a:pt x="449" y="264"/>
                  <a:pt x="447" y="264"/>
                </a:cubicBezTo>
                <a:cubicBezTo>
                  <a:pt x="437" y="260"/>
                  <a:pt x="493" y="248"/>
                  <a:pt x="498" y="247"/>
                </a:cubicBezTo>
                <a:cubicBezTo>
                  <a:pt x="505" y="245"/>
                  <a:pt x="512" y="244"/>
                  <a:pt x="517" y="245"/>
                </a:cubicBezTo>
                <a:cubicBezTo>
                  <a:pt x="520" y="246"/>
                  <a:pt x="522" y="247"/>
                  <a:pt x="523" y="247"/>
                </a:cubicBezTo>
                <a:cubicBezTo>
                  <a:pt x="525" y="247"/>
                  <a:pt x="524" y="248"/>
                  <a:pt x="522" y="249"/>
                </a:cubicBezTo>
                <a:close/>
                <a:moveTo>
                  <a:pt x="544" y="241"/>
                </a:moveTo>
                <a:cubicBezTo>
                  <a:pt x="543" y="241"/>
                  <a:pt x="541" y="240"/>
                  <a:pt x="540" y="240"/>
                </a:cubicBezTo>
                <a:cubicBezTo>
                  <a:pt x="538" y="240"/>
                  <a:pt x="537" y="239"/>
                  <a:pt x="536" y="238"/>
                </a:cubicBezTo>
                <a:cubicBezTo>
                  <a:pt x="535" y="237"/>
                  <a:pt x="537" y="236"/>
                  <a:pt x="542" y="235"/>
                </a:cubicBezTo>
                <a:cubicBezTo>
                  <a:pt x="545" y="234"/>
                  <a:pt x="548" y="234"/>
                  <a:pt x="551" y="234"/>
                </a:cubicBezTo>
                <a:cubicBezTo>
                  <a:pt x="551" y="236"/>
                  <a:pt x="546" y="242"/>
                  <a:pt x="544" y="241"/>
                </a:cubicBezTo>
                <a:close/>
                <a:moveTo>
                  <a:pt x="561" y="211"/>
                </a:moveTo>
                <a:cubicBezTo>
                  <a:pt x="558" y="220"/>
                  <a:pt x="559" y="219"/>
                  <a:pt x="531" y="224"/>
                </a:cubicBezTo>
                <a:cubicBezTo>
                  <a:pt x="527" y="225"/>
                  <a:pt x="520" y="227"/>
                  <a:pt x="516" y="228"/>
                </a:cubicBezTo>
                <a:cubicBezTo>
                  <a:pt x="509" y="231"/>
                  <a:pt x="507" y="231"/>
                  <a:pt x="496" y="227"/>
                </a:cubicBezTo>
                <a:cubicBezTo>
                  <a:pt x="489" y="225"/>
                  <a:pt x="477" y="221"/>
                  <a:pt x="470" y="219"/>
                </a:cubicBezTo>
                <a:cubicBezTo>
                  <a:pt x="463" y="217"/>
                  <a:pt x="456" y="214"/>
                  <a:pt x="455" y="213"/>
                </a:cubicBezTo>
                <a:cubicBezTo>
                  <a:pt x="453" y="211"/>
                  <a:pt x="454" y="211"/>
                  <a:pt x="456" y="212"/>
                </a:cubicBezTo>
                <a:cubicBezTo>
                  <a:pt x="457" y="213"/>
                  <a:pt x="459" y="212"/>
                  <a:pt x="459" y="211"/>
                </a:cubicBezTo>
                <a:cubicBezTo>
                  <a:pt x="460" y="210"/>
                  <a:pt x="462" y="209"/>
                  <a:pt x="464" y="209"/>
                </a:cubicBezTo>
                <a:cubicBezTo>
                  <a:pt x="467" y="209"/>
                  <a:pt x="473" y="206"/>
                  <a:pt x="478" y="202"/>
                </a:cubicBezTo>
                <a:cubicBezTo>
                  <a:pt x="483" y="198"/>
                  <a:pt x="488" y="196"/>
                  <a:pt x="488" y="196"/>
                </a:cubicBezTo>
                <a:cubicBezTo>
                  <a:pt x="489" y="196"/>
                  <a:pt x="491" y="192"/>
                  <a:pt x="493" y="187"/>
                </a:cubicBezTo>
                <a:cubicBezTo>
                  <a:pt x="495" y="182"/>
                  <a:pt x="497" y="178"/>
                  <a:pt x="498" y="177"/>
                </a:cubicBezTo>
                <a:cubicBezTo>
                  <a:pt x="498" y="177"/>
                  <a:pt x="513" y="182"/>
                  <a:pt x="531" y="188"/>
                </a:cubicBezTo>
                <a:cubicBezTo>
                  <a:pt x="536" y="190"/>
                  <a:pt x="540" y="191"/>
                  <a:pt x="543" y="192"/>
                </a:cubicBezTo>
                <a:cubicBezTo>
                  <a:pt x="567" y="200"/>
                  <a:pt x="565" y="201"/>
                  <a:pt x="561" y="211"/>
                </a:cubicBezTo>
                <a:close/>
                <a:moveTo>
                  <a:pt x="257" y="72"/>
                </a:moveTo>
                <a:cubicBezTo>
                  <a:pt x="277" y="77"/>
                  <a:pt x="288" y="80"/>
                  <a:pt x="289" y="80"/>
                </a:cubicBezTo>
                <a:cubicBezTo>
                  <a:pt x="290" y="80"/>
                  <a:pt x="296" y="81"/>
                  <a:pt x="302" y="83"/>
                </a:cubicBezTo>
                <a:cubicBezTo>
                  <a:pt x="309" y="85"/>
                  <a:pt x="314" y="86"/>
                  <a:pt x="315" y="86"/>
                </a:cubicBezTo>
                <a:cubicBezTo>
                  <a:pt x="315" y="85"/>
                  <a:pt x="319" y="86"/>
                  <a:pt x="325" y="88"/>
                </a:cubicBezTo>
                <a:cubicBezTo>
                  <a:pt x="339" y="93"/>
                  <a:pt x="348" y="95"/>
                  <a:pt x="350" y="95"/>
                </a:cubicBezTo>
                <a:cubicBezTo>
                  <a:pt x="351" y="95"/>
                  <a:pt x="354" y="95"/>
                  <a:pt x="357" y="96"/>
                </a:cubicBezTo>
                <a:cubicBezTo>
                  <a:pt x="359" y="96"/>
                  <a:pt x="368" y="98"/>
                  <a:pt x="378" y="100"/>
                </a:cubicBezTo>
                <a:cubicBezTo>
                  <a:pt x="387" y="103"/>
                  <a:pt x="395" y="105"/>
                  <a:pt x="396" y="105"/>
                </a:cubicBezTo>
                <a:cubicBezTo>
                  <a:pt x="405" y="108"/>
                  <a:pt x="437" y="118"/>
                  <a:pt x="443" y="119"/>
                </a:cubicBezTo>
                <a:cubicBezTo>
                  <a:pt x="471" y="124"/>
                  <a:pt x="518" y="137"/>
                  <a:pt x="544" y="145"/>
                </a:cubicBezTo>
                <a:cubicBezTo>
                  <a:pt x="565" y="151"/>
                  <a:pt x="585" y="157"/>
                  <a:pt x="593" y="158"/>
                </a:cubicBezTo>
                <a:cubicBezTo>
                  <a:pt x="594" y="158"/>
                  <a:pt x="595" y="158"/>
                  <a:pt x="595" y="158"/>
                </a:cubicBezTo>
                <a:cubicBezTo>
                  <a:pt x="597" y="159"/>
                  <a:pt x="598" y="160"/>
                  <a:pt x="596" y="161"/>
                </a:cubicBezTo>
                <a:cubicBezTo>
                  <a:pt x="595" y="162"/>
                  <a:pt x="594" y="163"/>
                  <a:pt x="593" y="163"/>
                </a:cubicBezTo>
                <a:cubicBezTo>
                  <a:pt x="592" y="162"/>
                  <a:pt x="588" y="164"/>
                  <a:pt x="583" y="166"/>
                </a:cubicBezTo>
                <a:cubicBezTo>
                  <a:pt x="574" y="171"/>
                  <a:pt x="571" y="175"/>
                  <a:pt x="572" y="183"/>
                </a:cubicBezTo>
                <a:cubicBezTo>
                  <a:pt x="572" y="185"/>
                  <a:pt x="572" y="187"/>
                  <a:pt x="571" y="187"/>
                </a:cubicBezTo>
                <a:cubicBezTo>
                  <a:pt x="571" y="188"/>
                  <a:pt x="559" y="184"/>
                  <a:pt x="545" y="180"/>
                </a:cubicBezTo>
                <a:cubicBezTo>
                  <a:pt x="515" y="170"/>
                  <a:pt x="491" y="163"/>
                  <a:pt x="482" y="163"/>
                </a:cubicBezTo>
                <a:cubicBezTo>
                  <a:pt x="479" y="162"/>
                  <a:pt x="473" y="161"/>
                  <a:pt x="469" y="160"/>
                </a:cubicBezTo>
                <a:cubicBezTo>
                  <a:pt x="465" y="158"/>
                  <a:pt x="454" y="156"/>
                  <a:pt x="446" y="155"/>
                </a:cubicBezTo>
                <a:cubicBezTo>
                  <a:pt x="432" y="152"/>
                  <a:pt x="398" y="143"/>
                  <a:pt x="347" y="127"/>
                </a:cubicBezTo>
                <a:cubicBezTo>
                  <a:pt x="337" y="124"/>
                  <a:pt x="326" y="121"/>
                  <a:pt x="323" y="121"/>
                </a:cubicBezTo>
                <a:cubicBezTo>
                  <a:pt x="320" y="120"/>
                  <a:pt x="306" y="116"/>
                  <a:pt x="292" y="112"/>
                </a:cubicBezTo>
                <a:cubicBezTo>
                  <a:pt x="277" y="107"/>
                  <a:pt x="257" y="102"/>
                  <a:pt x="246" y="99"/>
                </a:cubicBezTo>
                <a:cubicBezTo>
                  <a:pt x="235" y="97"/>
                  <a:pt x="224" y="95"/>
                  <a:pt x="221" y="94"/>
                </a:cubicBezTo>
                <a:cubicBezTo>
                  <a:pt x="214" y="92"/>
                  <a:pt x="195" y="84"/>
                  <a:pt x="195" y="84"/>
                </a:cubicBezTo>
                <a:cubicBezTo>
                  <a:pt x="196" y="82"/>
                  <a:pt x="216" y="62"/>
                  <a:pt x="217" y="62"/>
                </a:cubicBezTo>
                <a:cubicBezTo>
                  <a:pt x="230" y="65"/>
                  <a:pt x="244" y="69"/>
                  <a:pt x="257" y="72"/>
                </a:cubicBezTo>
                <a:close/>
                <a:moveTo>
                  <a:pt x="196" y="29"/>
                </a:moveTo>
                <a:cubicBezTo>
                  <a:pt x="203" y="17"/>
                  <a:pt x="210" y="12"/>
                  <a:pt x="216" y="14"/>
                </a:cubicBezTo>
                <a:cubicBezTo>
                  <a:pt x="217" y="14"/>
                  <a:pt x="218" y="14"/>
                  <a:pt x="218" y="15"/>
                </a:cubicBezTo>
                <a:cubicBezTo>
                  <a:pt x="224" y="18"/>
                  <a:pt x="225" y="21"/>
                  <a:pt x="222" y="25"/>
                </a:cubicBezTo>
                <a:cubicBezTo>
                  <a:pt x="221" y="27"/>
                  <a:pt x="219" y="31"/>
                  <a:pt x="217" y="34"/>
                </a:cubicBezTo>
                <a:cubicBezTo>
                  <a:pt x="212" y="46"/>
                  <a:pt x="209" y="49"/>
                  <a:pt x="205" y="48"/>
                </a:cubicBezTo>
                <a:cubicBezTo>
                  <a:pt x="203" y="47"/>
                  <a:pt x="199" y="46"/>
                  <a:pt x="196" y="46"/>
                </a:cubicBezTo>
                <a:cubicBezTo>
                  <a:pt x="189" y="45"/>
                  <a:pt x="189" y="41"/>
                  <a:pt x="196" y="29"/>
                </a:cubicBezTo>
                <a:close/>
                <a:moveTo>
                  <a:pt x="177" y="67"/>
                </a:moveTo>
                <a:cubicBezTo>
                  <a:pt x="182" y="53"/>
                  <a:pt x="182" y="53"/>
                  <a:pt x="182" y="53"/>
                </a:cubicBezTo>
                <a:cubicBezTo>
                  <a:pt x="192" y="55"/>
                  <a:pt x="192" y="55"/>
                  <a:pt x="192" y="55"/>
                </a:cubicBezTo>
                <a:cubicBezTo>
                  <a:pt x="194" y="56"/>
                  <a:pt x="197" y="57"/>
                  <a:pt x="199" y="58"/>
                </a:cubicBezTo>
                <a:cubicBezTo>
                  <a:pt x="201" y="58"/>
                  <a:pt x="202" y="59"/>
                  <a:pt x="202" y="59"/>
                </a:cubicBezTo>
                <a:cubicBezTo>
                  <a:pt x="203" y="60"/>
                  <a:pt x="186" y="78"/>
                  <a:pt x="182" y="80"/>
                </a:cubicBezTo>
                <a:cubicBezTo>
                  <a:pt x="180" y="81"/>
                  <a:pt x="177" y="82"/>
                  <a:pt x="175" y="81"/>
                </a:cubicBezTo>
                <a:cubicBezTo>
                  <a:pt x="173" y="80"/>
                  <a:pt x="173" y="79"/>
                  <a:pt x="177" y="67"/>
                </a:cubicBezTo>
                <a:close/>
                <a:moveTo>
                  <a:pt x="182" y="95"/>
                </a:moveTo>
                <a:cubicBezTo>
                  <a:pt x="185" y="92"/>
                  <a:pt x="186" y="92"/>
                  <a:pt x="199" y="97"/>
                </a:cubicBezTo>
                <a:cubicBezTo>
                  <a:pt x="207" y="100"/>
                  <a:pt x="224" y="105"/>
                  <a:pt x="238" y="108"/>
                </a:cubicBezTo>
                <a:cubicBezTo>
                  <a:pt x="252" y="111"/>
                  <a:pt x="265" y="114"/>
                  <a:pt x="267" y="115"/>
                </a:cubicBezTo>
                <a:cubicBezTo>
                  <a:pt x="269" y="116"/>
                  <a:pt x="276" y="118"/>
                  <a:pt x="284" y="121"/>
                </a:cubicBezTo>
                <a:cubicBezTo>
                  <a:pt x="292" y="124"/>
                  <a:pt x="300" y="126"/>
                  <a:pt x="303" y="126"/>
                </a:cubicBezTo>
                <a:cubicBezTo>
                  <a:pt x="305" y="126"/>
                  <a:pt x="307" y="126"/>
                  <a:pt x="307" y="127"/>
                </a:cubicBezTo>
                <a:cubicBezTo>
                  <a:pt x="307" y="127"/>
                  <a:pt x="313" y="130"/>
                  <a:pt x="320" y="131"/>
                </a:cubicBezTo>
                <a:cubicBezTo>
                  <a:pt x="327" y="133"/>
                  <a:pt x="343" y="138"/>
                  <a:pt x="355" y="142"/>
                </a:cubicBezTo>
                <a:cubicBezTo>
                  <a:pt x="367" y="146"/>
                  <a:pt x="377" y="149"/>
                  <a:pt x="378" y="149"/>
                </a:cubicBezTo>
                <a:cubicBezTo>
                  <a:pt x="379" y="149"/>
                  <a:pt x="390" y="152"/>
                  <a:pt x="403" y="156"/>
                </a:cubicBezTo>
                <a:cubicBezTo>
                  <a:pt x="416" y="160"/>
                  <a:pt x="429" y="164"/>
                  <a:pt x="433" y="164"/>
                </a:cubicBezTo>
                <a:cubicBezTo>
                  <a:pt x="437" y="164"/>
                  <a:pt x="439" y="164"/>
                  <a:pt x="441" y="164"/>
                </a:cubicBezTo>
                <a:cubicBezTo>
                  <a:pt x="445" y="165"/>
                  <a:pt x="443" y="167"/>
                  <a:pt x="435" y="171"/>
                </a:cubicBezTo>
                <a:cubicBezTo>
                  <a:pt x="416" y="181"/>
                  <a:pt x="409" y="189"/>
                  <a:pt x="412" y="196"/>
                </a:cubicBezTo>
                <a:cubicBezTo>
                  <a:pt x="413" y="198"/>
                  <a:pt x="412" y="199"/>
                  <a:pt x="409" y="197"/>
                </a:cubicBezTo>
                <a:cubicBezTo>
                  <a:pt x="406" y="197"/>
                  <a:pt x="403" y="196"/>
                  <a:pt x="401" y="196"/>
                </a:cubicBezTo>
                <a:cubicBezTo>
                  <a:pt x="397" y="195"/>
                  <a:pt x="355" y="182"/>
                  <a:pt x="316" y="170"/>
                </a:cubicBezTo>
                <a:cubicBezTo>
                  <a:pt x="281" y="159"/>
                  <a:pt x="270" y="156"/>
                  <a:pt x="267" y="157"/>
                </a:cubicBezTo>
                <a:cubicBezTo>
                  <a:pt x="266" y="157"/>
                  <a:pt x="256" y="154"/>
                  <a:pt x="244" y="150"/>
                </a:cubicBezTo>
                <a:cubicBezTo>
                  <a:pt x="233" y="147"/>
                  <a:pt x="216" y="141"/>
                  <a:pt x="207" y="139"/>
                </a:cubicBezTo>
                <a:cubicBezTo>
                  <a:pt x="166" y="127"/>
                  <a:pt x="151" y="122"/>
                  <a:pt x="158" y="120"/>
                </a:cubicBezTo>
                <a:cubicBezTo>
                  <a:pt x="159" y="120"/>
                  <a:pt x="161" y="116"/>
                  <a:pt x="163" y="112"/>
                </a:cubicBezTo>
                <a:cubicBezTo>
                  <a:pt x="165" y="106"/>
                  <a:pt x="167" y="104"/>
                  <a:pt x="172" y="102"/>
                </a:cubicBezTo>
                <a:cubicBezTo>
                  <a:pt x="175" y="100"/>
                  <a:pt x="179" y="97"/>
                  <a:pt x="182" y="95"/>
                </a:cubicBezTo>
                <a:close/>
                <a:moveTo>
                  <a:pt x="81" y="44"/>
                </a:moveTo>
                <a:cubicBezTo>
                  <a:pt x="82" y="43"/>
                  <a:pt x="84" y="39"/>
                  <a:pt x="85" y="34"/>
                </a:cubicBezTo>
                <a:cubicBezTo>
                  <a:pt x="88" y="26"/>
                  <a:pt x="88" y="26"/>
                  <a:pt x="88" y="26"/>
                </a:cubicBezTo>
                <a:cubicBezTo>
                  <a:pt x="117" y="35"/>
                  <a:pt x="137" y="42"/>
                  <a:pt x="168" y="47"/>
                </a:cubicBezTo>
                <a:cubicBezTo>
                  <a:pt x="169" y="47"/>
                  <a:pt x="169" y="47"/>
                  <a:pt x="169" y="47"/>
                </a:cubicBezTo>
                <a:cubicBezTo>
                  <a:pt x="173" y="49"/>
                  <a:pt x="167" y="58"/>
                  <a:pt x="166" y="61"/>
                </a:cubicBezTo>
                <a:cubicBezTo>
                  <a:pt x="163" y="68"/>
                  <a:pt x="160" y="75"/>
                  <a:pt x="159" y="75"/>
                </a:cubicBezTo>
                <a:cubicBezTo>
                  <a:pt x="157" y="76"/>
                  <a:pt x="135" y="69"/>
                  <a:pt x="129" y="65"/>
                </a:cubicBezTo>
                <a:cubicBezTo>
                  <a:pt x="126" y="63"/>
                  <a:pt x="117" y="60"/>
                  <a:pt x="109" y="58"/>
                </a:cubicBezTo>
                <a:cubicBezTo>
                  <a:pt x="93" y="53"/>
                  <a:pt x="79" y="46"/>
                  <a:pt x="81" y="44"/>
                </a:cubicBezTo>
                <a:close/>
                <a:moveTo>
                  <a:pt x="97" y="64"/>
                </a:moveTo>
                <a:cubicBezTo>
                  <a:pt x="108" y="68"/>
                  <a:pt x="124" y="74"/>
                  <a:pt x="133" y="78"/>
                </a:cubicBezTo>
                <a:cubicBezTo>
                  <a:pt x="142" y="81"/>
                  <a:pt x="148" y="81"/>
                  <a:pt x="155" y="86"/>
                </a:cubicBezTo>
                <a:cubicBezTo>
                  <a:pt x="156" y="86"/>
                  <a:pt x="155" y="89"/>
                  <a:pt x="154" y="93"/>
                </a:cubicBezTo>
                <a:cubicBezTo>
                  <a:pt x="152" y="98"/>
                  <a:pt x="149" y="100"/>
                  <a:pt x="138" y="105"/>
                </a:cubicBezTo>
                <a:cubicBezTo>
                  <a:pt x="124" y="111"/>
                  <a:pt x="124" y="111"/>
                  <a:pt x="124" y="111"/>
                </a:cubicBezTo>
                <a:cubicBezTo>
                  <a:pt x="112" y="107"/>
                  <a:pt x="112" y="107"/>
                  <a:pt x="112" y="107"/>
                </a:cubicBezTo>
                <a:cubicBezTo>
                  <a:pt x="105" y="105"/>
                  <a:pt x="95" y="101"/>
                  <a:pt x="89" y="100"/>
                </a:cubicBezTo>
                <a:cubicBezTo>
                  <a:pt x="83" y="98"/>
                  <a:pt x="76" y="96"/>
                  <a:pt x="73" y="96"/>
                </a:cubicBezTo>
                <a:cubicBezTo>
                  <a:pt x="65" y="94"/>
                  <a:pt x="65" y="93"/>
                  <a:pt x="72" y="73"/>
                </a:cubicBezTo>
                <a:cubicBezTo>
                  <a:pt x="78" y="57"/>
                  <a:pt x="78" y="57"/>
                  <a:pt x="78" y="57"/>
                </a:cubicBezTo>
                <a:lnTo>
                  <a:pt x="97" y="64"/>
                </a:lnTo>
                <a:close/>
                <a:moveTo>
                  <a:pt x="63" y="29"/>
                </a:moveTo>
                <a:cubicBezTo>
                  <a:pt x="66" y="21"/>
                  <a:pt x="67" y="20"/>
                  <a:pt x="70" y="20"/>
                </a:cubicBezTo>
                <a:cubicBezTo>
                  <a:pt x="71" y="20"/>
                  <a:pt x="72" y="20"/>
                  <a:pt x="72" y="21"/>
                </a:cubicBezTo>
                <a:cubicBezTo>
                  <a:pt x="76" y="22"/>
                  <a:pt x="77" y="27"/>
                  <a:pt x="74" y="35"/>
                </a:cubicBezTo>
                <a:cubicBezTo>
                  <a:pt x="71" y="43"/>
                  <a:pt x="71" y="43"/>
                  <a:pt x="71" y="43"/>
                </a:cubicBezTo>
                <a:cubicBezTo>
                  <a:pt x="65" y="41"/>
                  <a:pt x="65" y="41"/>
                  <a:pt x="65" y="41"/>
                </a:cubicBezTo>
                <a:cubicBezTo>
                  <a:pt x="60" y="39"/>
                  <a:pt x="60" y="39"/>
                  <a:pt x="60" y="39"/>
                </a:cubicBezTo>
                <a:lnTo>
                  <a:pt x="63" y="29"/>
                </a:lnTo>
                <a:close/>
                <a:moveTo>
                  <a:pt x="48" y="79"/>
                </a:moveTo>
                <a:cubicBezTo>
                  <a:pt x="49" y="77"/>
                  <a:pt x="51" y="69"/>
                  <a:pt x="53" y="62"/>
                </a:cubicBezTo>
                <a:cubicBezTo>
                  <a:pt x="57" y="50"/>
                  <a:pt x="57" y="50"/>
                  <a:pt x="57" y="50"/>
                </a:cubicBezTo>
                <a:cubicBezTo>
                  <a:pt x="62" y="51"/>
                  <a:pt x="62" y="51"/>
                  <a:pt x="62" y="51"/>
                </a:cubicBezTo>
                <a:cubicBezTo>
                  <a:pt x="63" y="51"/>
                  <a:pt x="63" y="52"/>
                  <a:pt x="64" y="52"/>
                </a:cubicBezTo>
                <a:cubicBezTo>
                  <a:pt x="64" y="52"/>
                  <a:pt x="64" y="52"/>
                  <a:pt x="65" y="52"/>
                </a:cubicBezTo>
                <a:cubicBezTo>
                  <a:pt x="67" y="53"/>
                  <a:pt x="67" y="54"/>
                  <a:pt x="66" y="56"/>
                </a:cubicBezTo>
                <a:cubicBezTo>
                  <a:pt x="65" y="58"/>
                  <a:pt x="63" y="67"/>
                  <a:pt x="60" y="75"/>
                </a:cubicBezTo>
                <a:cubicBezTo>
                  <a:pt x="56" y="91"/>
                  <a:pt x="56" y="91"/>
                  <a:pt x="56" y="91"/>
                </a:cubicBezTo>
                <a:cubicBezTo>
                  <a:pt x="51" y="89"/>
                  <a:pt x="51" y="89"/>
                  <a:pt x="51" y="89"/>
                </a:cubicBezTo>
                <a:cubicBezTo>
                  <a:pt x="48" y="88"/>
                  <a:pt x="46" y="86"/>
                  <a:pt x="47" y="85"/>
                </a:cubicBezTo>
                <a:cubicBezTo>
                  <a:pt x="47" y="84"/>
                  <a:pt x="47" y="81"/>
                  <a:pt x="48" y="79"/>
                </a:cubicBezTo>
                <a:close/>
                <a:moveTo>
                  <a:pt x="35" y="126"/>
                </a:moveTo>
                <a:cubicBezTo>
                  <a:pt x="38" y="117"/>
                  <a:pt x="40" y="107"/>
                  <a:pt x="41" y="104"/>
                </a:cubicBezTo>
                <a:cubicBezTo>
                  <a:pt x="41" y="100"/>
                  <a:pt x="42" y="99"/>
                  <a:pt x="47" y="100"/>
                </a:cubicBezTo>
                <a:cubicBezTo>
                  <a:pt x="47" y="100"/>
                  <a:pt x="48" y="101"/>
                  <a:pt x="49" y="101"/>
                </a:cubicBezTo>
                <a:cubicBezTo>
                  <a:pt x="51" y="101"/>
                  <a:pt x="52" y="102"/>
                  <a:pt x="52" y="103"/>
                </a:cubicBezTo>
                <a:cubicBezTo>
                  <a:pt x="50" y="111"/>
                  <a:pt x="47" y="120"/>
                  <a:pt x="44" y="131"/>
                </a:cubicBezTo>
                <a:cubicBezTo>
                  <a:pt x="41" y="143"/>
                  <a:pt x="40" y="144"/>
                  <a:pt x="36" y="143"/>
                </a:cubicBezTo>
                <a:cubicBezTo>
                  <a:pt x="34" y="143"/>
                  <a:pt x="32" y="143"/>
                  <a:pt x="32" y="143"/>
                </a:cubicBezTo>
                <a:cubicBezTo>
                  <a:pt x="31" y="143"/>
                  <a:pt x="33" y="135"/>
                  <a:pt x="35" y="126"/>
                </a:cubicBezTo>
                <a:close/>
                <a:moveTo>
                  <a:pt x="19" y="187"/>
                </a:moveTo>
                <a:cubicBezTo>
                  <a:pt x="21" y="181"/>
                  <a:pt x="23" y="172"/>
                  <a:pt x="24" y="166"/>
                </a:cubicBezTo>
                <a:cubicBezTo>
                  <a:pt x="27" y="157"/>
                  <a:pt x="28" y="154"/>
                  <a:pt x="32" y="155"/>
                </a:cubicBezTo>
                <a:cubicBezTo>
                  <a:pt x="32" y="155"/>
                  <a:pt x="33" y="155"/>
                  <a:pt x="34" y="156"/>
                </a:cubicBezTo>
                <a:cubicBezTo>
                  <a:pt x="36" y="158"/>
                  <a:pt x="36" y="161"/>
                  <a:pt x="32" y="176"/>
                </a:cubicBezTo>
                <a:cubicBezTo>
                  <a:pt x="30" y="186"/>
                  <a:pt x="27" y="195"/>
                  <a:pt x="26" y="196"/>
                </a:cubicBezTo>
                <a:cubicBezTo>
                  <a:pt x="25" y="198"/>
                  <a:pt x="23" y="198"/>
                  <a:pt x="20" y="198"/>
                </a:cubicBezTo>
                <a:cubicBezTo>
                  <a:pt x="17" y="196"/>
                  <a:pt x="17" y="195"/>
                  <a:pt x="19" y="18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6" name="群組 5">
            <a:extLst>
              <a:ext uri="{FF2B5EF4-FFF2-40B4-BE49-F238E27FC236}">
                <a16:creationId xmlns:a16="http://schemas.microsoft.com/office/drawing/2014/main" xmlns="" id="{5CE9AE3E-4156-4C4D-8C52-C54ABA5B3562}"/>
              </a:ext>
            </a:extLst>
          </p:cNvPr>
          <p:cNvGrpSpPr/>
          <p:nvPr/>
        </p:nvGrpSpPr>
        <p:grpSpPr>
          <a:xfrm>
            <a:off x="2470778" y="5211464"/>
            <a:ext cx="1947862" cy="700087"/>
            <a:chOff x="2470778" y="5211464"/>
            <a:chExt cx="1947862" cy="700087"/>
          </a:xfrm>
        </p:grpSpPr>
        <p:sp>
          <p:nvSpPr>
            <p:cNvPr id="31" name="Freeform 44">
              <a:extLst>
                <a:ext uri="{FF2B5EF4-FFF2-40B4-BE49-F238E27FC236}">
                  <a16:creationId xmlns:a16="http://schemas.microsoft.com/office/drawing/2014/main" xmlns="" id="{0AF24130-7DB2-40B2-9058-4A9DB8EEEE0D}"/>
                </a:ext>
              </a:extLst>
            </p:cNvPr>
            <p:cNvSpPr>
              <a:spLocks/>
            </p:cNvSpPr>
            <p:nvPr/>
          </p:nvSpPr>
          <p:spPr bwMode="auto">
            <a:xfrm>
              <a:off x="3855078" y="5609926"/>
              <a:ext cx="301625" cy="301625"/>
            </a:xfrm>
            <a:custGeom>
              <a:avLst/>
              <a:gdLst>
                <a:gd name="T0" fmla="*/ 47 w 194"/>
                <a:gd name="T1" fmla="*/ 180 h 194"/>
                <a:gd name="T2" fmla="*/ 126 w 194"/>
                <a:gd name="T3" fmla="*/ 183 h 194"/>
                <a:gd name="T4" fmla="*/ 150 w 194"/>
                <a:gd name="T5" fmla="*/ 171 h 194"/>
                <a:gd name="T6" fmla="*/ 179 w 194"/>
                <a:gd name="T7" fmla="*/ 151 h 194"/>
                <a:gd name="T8" fmla="*/ 179 w 194"/>
                <a:gd name="T9" fmla="*/ 133 h 194"/>
                <a:gd name="T10" fmla="*/ 61 w 194"/>
                <a:gd name="T11" fmla="*/ 152 h 194"/>
                <a:gd name="T12" fmla="*/ 40 w 194"/>
                <a:gd name="T13" fmla="*/ 92 h 194"/>
                <a:gd name="T14" fmla="*/ 105 w 194"/>
                <a:gd name="T15" fmla="*/ 22 h 194"/>
                <a:gd name="T16" fmla="*/ 116 w 194"/>
                <a:gd name="T17" fmla="*/ 36 h 194"/>
                <a:gd name="T18" fmla="*/ 135 w 194"/>
                <a:gd name="T19" fmla="*/ 45 h 194"/>
                <a:gd name="T20" fmla="*/ 155 w 194"/>
                <a:gd name="T21" fmla="*/ 27 h 194"/>
                <a:gd name="T22" fmla="*/ 115 w 194"/>
                <a:gd name="T23" fmla="*/ 0 h 194"/>
                <a:gd name="T24" fmla="*/ 14 w 194"/>
                <a:gd name="T25" fmla="*/ 90 h 194"/>
                <a:gd name="T26" fmla="*/ 47 w 194"/>
                <a:gd name="T27" fmla="*/ 18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4" h="194">
                  <a:moveTo>
                    <a:pt x="47" y="180"/>
                  </a:moveTo>
                  <a:cubicBezTo>
                    <a:pt x="73" y="193"/>
                    <a:pt x="116" y="194"/>
                    <a:pt x="126" y="183"/>
                  </a:cubicBezTo>
                  <a:cubicBezTo>
                    <a:pt x="129" y="179"/>
                    <a:pt x="140" y="173"/>
                    <a:pt x="150" y="171"/>
                  </a:cubicBezTo>
                  <a:cubicBezTo>
                    <a:pt x="160" y="169"/>
                    <a:pt x="173" y="160"/>
                    <a:pt x="179" y="151"/>
                  </a:cubicBezTo>
                  <a:cubicBezTo>
                    <a:pt x="194" y="131"/>
                    <a:pt x="194" y="116"/>
                    <a:pt x="179" y="133"/>
                  </a:cubicBezTo>
                  <a:cubicBezTo>
                    <a:pt x="154" y="163"/>
                    <a:pt x="96" y="171"/>
                    <a:pt x="61" y="152"/>
                  </a:cubicBezTo>
                  <a:cubicBezTo>
                    <a:pt x="37" y="138"/>
                    <a:pt x="31" y="121"/>
                    <a:pt x="40" y="92"/>
                  </a:cubicBezTo>
                  <a:cubicBezTo>
                    <a:pt x="48" y="67"/>
                    <a:pt x="90" y="22"/>
                    <a:pt x="105" y="22"/>
                  </a:cubicBezTo>
                  <a:cubicBezTo>
                    <a:pt x="117" y="22"/>
                    <a:pt x="125" y="31"/>
                    <a:pt x="116" y="36"/>
                  </a:cubicBezTo>
                  <a:cubicBezTo>
                    <a:pt x="105" y="43"/>
                    <a:pt x="117" y="49"/>
                    <a:pt x="135" y="45"/>
                  </a:cubicBezTo>
                  <a:cubicBezTo>
                    <a:pt x="150" y="42"/>
                    <a:pt x="155" y="38"/>
                    <a:pt x="155" y="27"/>
                  </a:cubicBezTo>
                  <a:cubicBezTo>
                    <a:pt x="156" y="10"/>
                    <a:pt x="142" y="0"/>
                    <a:pt x="115" y="0"/>
                  </a:cubicBezTo>
                  <a:cubicBezTo>
                    <a:pt x="78" y="0"/>
                    <a:pt x="30" y="43"/>
                    <a:pt x="14" y="90"/>
                  </a:cubicBezTo>
                  <a:cubicBezTo>
                    <a:pt x="0" y="132"/>
                    <a:pt x="12" y="163"/>
                    <a:pt x="47" y="18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45">
              <a:extLst>
                <a:ext uri="{FF2B5EF4-FFF2-40B4-BE49-F238E27FC236}">
                  <a16:creationId xmlns:a16="http://schemas.microsoft.com/office/drawing/2014/main" xmlns="" id="{08546630-2D6D-4DD4-B4A5-B573528FB38D}"/>
                </a:ext>
              </a:extLst>
            </p:cNvPr>
            <p:cNvSpPr>
              <a:spLocks/>
            </p:cNvSpPr>
            <p:nvPr/>
          </p:nvSpPr>
          <p:spPr bwMode="auto">
            <a:xfrm>
              <a:off x="3323265" y="5454351"/>
              <a:ext cx="419100" cy="387350"/>
            </a:xfrm>
            <a:custGeom>
              <a:avLst/>
              <a:gdLst>
                <a:gd name="T0" fmla="*/ 13 w 269"/>
                <a:gd name="T1" fmla="*/ 225 h 249"/>
                <a:gd name="T2" fmla="*/ 39 w 269"/>
                <a:gd name="T3" fmla="*/ 191 h 249"/>
                <a:gd name="T4" fmla="*/ 58 w 269"/>
                <a:gd name="T5" fmla="*/ 150 h 249"/>
                <a:gd name="T6" fmla="*/ 62 w 269"/>
                <a:gd name="T7" fmla="*/ 138 h 249"/>
                <a:gd name="T8" fmla="*/ 103 w 269"/>
                <a:gd name="T9" fmla="*/ 103 h 249"/>
                <a:gd name="T10" fmla="*/ 114 w 269"/>
                <a:gd name="T11" fmla="*/ 145 h 249"/>
                <a:gd name="T12" fmla="*/ 111 w 269"/>
                <a:gd name="T13" fmla="*/ 189 h 249"/>
                <a:gd name="T14" fmla="*/ 106 w 269"/>
                <a:gd name="T15" fmla="*/ 206 h 249"/>
                <a:gd name="T16" fmla="*/ 121 w 269"/>
                <a:gd name="T17" fmla="*/ 220 h 249"/>
                <a:gd name="T18" fmla="*/ 180 w 269"/>
                <a:gd name="T19" fmla="*/ 178 h 249"/>
                <a:gd name="T20" fmla="*/ 231 w 269"/>
                <a:gd name="T21" fmla="*/ 144 h 249"/>
                <a:gd name="T22" fmla="*/ 233 w 269"/>
                <a:gd name="T23" fmla="*/ 215 h 249"/>
                <a:gd name="T24" fmla="*/ 234 w 269"/>
                <a:gd name="T25" fmla="*/ 244 h 249"/>
                <a:gd name="T26" fmla="*/ 254 w 269"/>
                <a:gd name="T27" fmla="*/ 237 h 249"/>
                <a:gd name="T28" fmla="*/ 263 w 269"/>
                <a:gd name="T29" fmla="*/ 218 h 249"/>
                <a:gd name="T30" fmla="*/ 261 w 269"/>
                <a:gd name="T31" fmla="*/ 143 h 249"/>
                <a:gd name="T32" fmla="*/ 252 w 269"/>
                <a:gd name="T33" fmla="*/ 124 h 249"/>
                <a:gd name="T34" fmla="*/ 227 w 269"/>
                <a:gd name="T35" fmla="*/ 114 h 249"/>
                <a:gd name="T36" fmla="*/ 192 w 269"/>
                <a:gd name="T37" fmla="*/ 136 h 249"/>
                <a:gd name="T38" fmla="*/ 175 w 269"/>
                <a:gd name="T39" fmla="*/ 149 h 249"/>
                <a:gd name="T40" fmla="*/ 165 w 269"/>
                <a:gd name="T41" fmla="*/ 155 h 249"/>
                <a:gd name="T42" fmla="*/ 145 w 269"/>
                <a:gd name="T43" fmla="*/ 136 h 249"/>
                <a:gd name="T44" fmla="*/ 61 w 269"/>
                <a:gd name="T45" fmla="*/ 96 h 249"/>
                <a:gd name="T46" fmla="*/ 36 w 269"/>
                <a:gd name="T47" fmla="*/ 113 h 249"/>
                <a:gd name="T48" fmla="*/ 33 w 269"/>
                <a:gd name="T49" fmla="*/ 82 h 249"/>
                <a:gd name="T50" fmla="*/ 30 w 269"/>
                <a:gd name="T51" fmla="*/ 54 h 249"/>
                <a:gd name="T52" fmla="*/ 16 w 269"/>
                <a:gd name="T53" fmla="*/ 3 h 249"/>
                <a:gd name="T54" fmla="*/ 11 w 269"/>
                <a:gd name="T55" fmla="*/ 5 h 249"/>
                <a:gd name="T56" fmla="*/ 2 w 269"/>
                <a:gd name="T57" fmla="*/ 92 h 249"/>
                <a:gd name="T58" fmla="*/ 13 w 269"/>
                <a:gd name="T59" fmla="*/ 225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69" h="249">
                  <a:moveTo>
                    <a:pt x="13" y="225"/>
                  </a:moveTo>
                  <a:cubicBezTo>
                    <a:pt x="23" y="226"/>
                    <a:pt x="28" y="220"/>
                    <a:pt x="39" y="191"/>
                  </a:cubicBezTo>
                  <a:cubicBezTo>
                    <a:pt x="47" y="171"/>
                    <a:pt x="55" y="153"/>
                    <a:pt x="58" y="150"/>
                  </a:cubicBezTo>
                  <a:cubicBezTo>
                    <a:pt x="60" y="147"/>
                    <a:pt x="62" y="141"/>
                    <a:pt x="62" y="138"/>
                  </a:cubicBezTo>
                  <a:cubicBezTo>
                    <a:pt x="62" y="126"/>
                    <a:pt x="92" y="101"/>
                    <a:pt x="103" y="103"/>
                  </a:cubicBezTo>
                  <a:cubicBezTo>
                    <a:pt x="111" y="104"/>
                    <a:pt x="113" y="112"/>
                    <a:pt x="114" y="145"/>
                  </a:cubicBezTo>
                  <a:cubicBezTo>
                    <a:pt x="115" y="168"/>
                    <a:pt x="114" y="188"/>
                    <a:pt x="111" y="189"/>
                  </a:cubicBezTo>
                  <a:cubicBezTo>
                    <a:pt x="108" y="191"/>
                    <a:pt x="106" y="199"/>
                    <a:pt x="106" y="206"/>
                  </a:cubicBezTo>
                  <a:cubicBezTo>
                    <a:pt x="106" y="217"/>
                    <a:pt x="109" y="220"/>
                    <a:pt x="121" y="220"/>
                  </a:cubicBezTo>
                  <a:cubicBezTo>
                    <a:pt x="132" y="220"/>
                    <a:pt x="149" y="207"/>
                    <a:pt x="180" y="178"/>
                  </a:cubicBezTo>
                  <a:cubicBezTo>
                    <a:pt x="216" y="143"/>
                    <a:pt x="225" y="137"/>
                    <a:pt x="231" y="144"/>
                  </a:cubicBezTo>
                  <a:cubicBezTo>
                    <a:pt x="240" y="154"/>
                    <a:pt x="242" y="206"/>
                    <a:pt x="233" y="215"/>
                  </a:cubicBezTo>
                  <a:cubicBezTo>
                    <a:pt x="224" y="224"/>
                    <a:pt x="225" y="240"/>
                    <a:pt x="234" y="244"/>
                  </a:cubicBezTo>
                  <a:cubicBezTo>
                    <a:pt x="248" y="249"/>
                    <a:pt x="251" y="247"/>
                    <a:pt x="254" y="237"/>
                  </a:cubicBezTo>
                  <a:cubicBezTo>
                    <a:pt x="256" y="232"/>
                    <a:pt x="260" y="223"/>
                    <a:pt x="263" y="218"/>
                  </a:cubicBezTo>
                  <a:cubicBezTo>
                    <a:pt x="269" y="205"/>
                    <a:pt x="268" y="147"/>
                    <a:pt x="261" y="143"/>
                  </a:cubicBezTo>
                  <a:cubicBezTo>
                    <a:pt x="258" y="142"/>
                    <a:pt x="254" y="133"/>
                    <a:pt x="252" y="124"/>
                  </a:cubicBezTo>
                  <a:cubicBezTo>
                    <a:pt x="248" y="108"/>
                    <a:pt x="248" y="107"/>
                    <a:pt x="227" y="114"/>
                  </a:cubicBezTo>
                  <a:cubicBezTo>
                    <a:pt x="215" y="117"/>
                    <a:pt x="199" y="127"/>
                    <a:pt x="192" y="136"/>
                  </a:cubicBezTo>
                  <a:cubicBezTo>
                    <a:pt x="184" y="144"/>
                    <a:pt x="177" y="150"/>
                    <a:pt x="175" y="149"/>
                  </a:cubicBezTo>
                  <a:cubicBezTo>
                    <a:pt x="174" y="147"/>
                    <a:pt x="169" y="150"/>
                    <a:pt x="165" y="155"/>
                  </a:cubicBezTo>
                  <a:cubicBezTo>
                    <a:pt x="153" y="169"/>
                    <a:pt x="149" y="165"/>
                    <a:pt x="145" y="136"/>
                  </a:cubicBezTo>
                  <a:cubicBezTo>
                    <a:pt x="138" y="79"/>
                    <a:pt x="102" y="62"/>
                    <a:pt x="61" y="96"/>
                  </a:cubicBezTo>
                  <a:cubicBezTo>
                    <a:pt x="50" y="105"/>
                    <a:pt x="39" y="113"/>
                    <a:pt x="36" y="113"/>
                  </a:cubicBezTo>
                  <a:cubicBezTo>
                    <a:pt x="34" y="113"/>
                    <a:pt x="33" y="99"/>
                    <a:pt x="33" y="82"/>
                  </a:cubicBezTo>
                  <a:cubicBezTo>
                    <a:pt x="34" y="66"/>
                    <a:pt x="32" y="53"/>
                    <a:pt x="30" y="54"/>
                  </a:cubicBezTo>
                  <a:cubicBezTo>
                    <a:pt x="25" y="57"/>
                    <a:pt x="14" y="14"/>
                    <a:pt x="16" y="3"/>
                  </a:cubicBezTo>
                  <a:cubicBezTo>
                    <a:pt x="17" y="0"/>
                    <a:pt x="15" y="1"/>
                    <a:pt x="11" y="5"/>
                  </a:cubicBezTo>
                  <a:cubicBezTo>
                    <a:pt x="6" y="9"/>
                    <a:pt x="3" y="40"/>
                    <a:pt x="2" y="92"/>
                  </a:cubicBezTo>
                  <a:cubicBezTo>
                    <a:pt x="0" y="227"/>
                    <a:pt x="0" y="223"/>
                    <a:pt x="13" y="22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46">
              <a:extLst>
                <a:ext uri="{FF2B5EF4-FFF2-40B4-BE49-F238E27FC236}">
                  <a16:creationId xmlns:a16="http://schemas.microsoft.com/office/drawing/2014/main" xmlns="" id="{4C93D238-824B-4AD4-9E35-C6298FE157E0}"/>
                </a:ext>
              </a:extLst>
            </p:cNvPr>
            <p:cNvSpPr>
              <a:spLocks/>
            </p:cNvSpPr>
            <p:nvPr/>
          </p:nvSpPr>
          <p:spPr bwMode="auto">
            <a:xfrm>
              <a:off x="2470778" y="5211464"/>
              <a:ext cx="388938" cy="552450"/>
            </a:xfrm>
            <a:custGeom>
              <a:avLst/>
              <a:gdLst>
                <a:gd name="T0" fmla="*/ 95 w 249"/>
                <a:gd name="T1" fmla="*/ 352 h 355"/>
                <a:gd name="T2" fmla="*/ 206 w 249"/>
                <a:gd name="T3" fmla="*/ 343 h 355"/>
                <a:gd name="T4" fmla="*/ 158 w 249"/>
                <a:gd name="T5" fmla="*/ 328 h 355"/>
                <a:gd name="T6" fmla="*/ 88 w 249"/>
                <a:gd name="T7" fmla="*/ 321 h 355"/>
                <a:gd name="T8" fmla="*/ 55 w 249"/>
                <a:gd name="T9" fmla="*/ 314 h 355"/>
                <a:gd name="T10" fmla="*/ 56 w 249"/>
                <a:gd name="T11" fmla="*/ 272 h 355"/>
                <a:gd name="T12" fmla="*/ 57 w 249"/>
                <a:gd name="T13" fmla="*/ 212 h 355"/>
                <a:gd name="T14" fmla="*/ 75 w 249"/>
                <a:gd name="T15" fmla="*/ 193 h 355"/>
                <a:gd name="T16" fmla="*/ 118 w 249"/>
                <a:gd name="T17" fmla="*/ 187 h 355"/>
                <a:gd name="T18" fmla="*/ 143 w 249"/>
                <a:gd name="T19" fmla="*/ 187 h 355"/>
                <a:gd name="T20" fmla="*/ 174 w 249"/>
                <a:gd name="T21" fmla="*/ 176 h 355"/>
                <a:gd name="T22" fmla="*/ 105 w 249"/>
                <a:gd name="T23" fmla="*/ 159 h 355"/>
                <a:gd name="T24" fmla="*/ 67 w 249"/>
                <a:gd name="T25" fmla="*/ 157 h 355"/>
                <a:gd name="T26" fmla="*/ 68 w 249"/>
                <a:gd name="T27" fmla="*/ 97 h 355"/>
                <a:gd name="T28" fmla="*/ 72 w 249"/>
                <a:gd name="T29" fmla="*/ 39 h 355"/>
                <a:gd name="T30" fmla="*/ 138 w 249"/>
                <a:gd name="T31" fmla="*/ 40 h 355"/>
                <a:gd name="T32" fmla="*/ 212 w 249"/>
                <a:gd name="T33" fmla="*/ 51 h 355"/>
                <a:gd name="T34" fmla="*/ 232 w 249"/>
                <a:gd name="T35" fmla="*/ 46 h 355"/>
                <a:gd name="T36" fmla="*/ 176 w 249"/>
                <a:gd name="T37" fmla="*/ 16 h 355"/>
                <a:gd name="T38" fmla="*/ 113 w 249"/>
                <a:gd name="T39" fmla="*/ 11 h 355"/>
                <a:gd name="T40" fmla="*/ 80 w 249"/>
                <a:gd name="T41" fmla="*/ 5 h 355"/>
                <a:gd name="T42" fmla="*/ 38 w 249"/>
                <a:gd name="T43" fmla="*/ 78 h 355"/>
                <a:gd name="T44" fmla="*/ 33 w 249"/>
                <a:gd name="T45" fmla="*/ 154 h 355"/>
                <a:gd name="T46" fmla="*/ 28 w 249"/>
                <a:gd name="T47" fmla="*/ 213 h 355"/>
                <a:gd name="T48" fmla="*/ 6 w 249"/>
                <a:gd name="T49" fmla="*/ 321 h 355"/>
                <a:gd name="T50" fmla="*/ 2 w 249"/>
                <a:gd name="T51" fmla="*/ 332 h 355"/>
                <a:gd name="T52" fmla="*/ 95 w 249"/>
                <a:gd name="T53" fmla="*/ 352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9" h="355">
                  <a:moveTo>
                    <a:pt x="95" y="352"/>
                  </a:moveTo>
                  <a:cubicBezTo>
                    <a:pt x="139" y="355"/>
                    <a:pt x="199" y="350"/>
                    <a:pt x="206" y="343"/>
                  </a:cubicBezTo>
                  <a:cubicBezTo>
                    <a:pt x="215" y="335"/>
                    <a:pt x="195" y="329"/>
                    <a:pt x="158" y="328"/>
                  </a:cubicBezTo>
                  <a:cubicBezTo>
                    <a:pt x="137" y="328"/>
                    <a:pt x="106" y="325"/>
                    <a:pt x="88" y="321"/>
                  </a:cubicBezTo>
                  <a:cubicBezTo>
                    <a:pt x="55" y="314"/>
                    <a:pt x="55" y="314"/>
                    <a:pt x="55" y="314"/>
                  </a:cubicBezTo>
                  <a:cubicBezTo>
                    <a:pt x="56" y="272"/>
                    <a:pt x="56" y="272"/>
                    <a:pt x="56" y="272"/>
                  </a:cubicBezTo>
                  <a:cubicBezTo>
                    <a:pt x="57" y="249"/>
                    <a:pt x="57" y="222"/>
                    <a:pt x="57" y="212"/>
                  </a:cubicBezTo>
                  <a:cubicBezTo>
                    <a:pt x="57" y="195"/>
                    <a:pt x="58" y="193"/>
                    <a:pt x="75" y="193"/>
                  </a:cubicBezTo>
                  <a:cubicBezTo>
                    <a:pt x="85" y="193"/>
                    <a:pt x="104" y="190"/>
                    <a:pt x="118" y="187"/>
                  </a:cubicBezTo>
                  <a:cubicBezTo>
                    <a:pt x="131" y="184"/>
                    <a:pt x="142" y="184"/>
                    <a:pt x="143" y="187"/>
                  </a:cubicBezTo>
                  <a:cubicBezTo>
                    <a:pt x="147" y="196"/>
                    <a:pt x="175" y="186"/>
                    <a:pt x="174" y="176"/>
                  </a:cubicBezTo>
                  <a:cubicBezTo>
                    <a:pt x="174" y="164"/>
                    <a:pt x="158" y="160"/>
                    <a:pt x="105" y="159"/>
                  </a:cubicBezTo>
                  <a:cubicBezTo>
                    <a:pt x="86" y="159"/>
                    <a:pt x="68" y="158"/>
                    <a:pt x="67" y="157"/>
                  </a:cubicBezTo>
                  <a:cubicBezTo>
                    <a:pt x="66" y="156"/>
                    <a:pt x="66" y="129"/>
                    <a:pt x="68" y="97"/>
                  </a:cubicBezTo>
                  <a:cubicBezTo>
                    <a:pt x="72" y="39"/>
                    <a:pt x="72" y="39"/>
                    <a:pt x="72" y="39"/>
                  </a:cubicBezTo>
                  <a:cubicBezTo>
                    <a:pt x="138" y="40"/>
                    <a:pt x="138" y="40"/>
                    <a:pt x="138" y="40"/>
                  </a:cubicBezTo>
                  <a:cubicBezTo>
                    <a:pt x="191" y="41"/>
                    <a:pt x="205" y="43"/>
                    <a:pt x="212" y="51"/>
                  </a:cubicBezTo>
                  <a:cubicBezTo>
                    <a:pt x="219" y="59"/>
                    <a:pt x="221" y="59"/>
                    <a:pt x="232" y="46"/>
                  </a:cubicBezTo>
                  <a:cubicBezTo>
                    <a:pt x="249" y="26"/>
                    <a:pt x="237" y="19"/>
                    <a:pt x="176" y="16"/>
                  </a:cubicBezTo>
                  <a:cubicBezTo>
                    <a:pt x="148" y="14"/>
                    <a:pt x="119" y="12"/>
                    <a:pt x="113" y="11"/>
                  </a:cubicBezTo>
                  <a:cubicBezTo>
                    <a:pt x="107" y="10"/>
                    <a:pt x="92" y="7"/>
                    <a:pt x="80" y="5"/>
                  </a:cubicBezTo>
                  <a:cubicBezTo>
                    <a:pt x="47" y="0"/>
                    <a:pt x="40" y="11"/>
                    <a:pt x="38" y="78"/>
                  </a:cubicBezTo>
                  <a:cubicBezTo>
                    <a:pt x="37" y="109"/>
                    <a:pt x="35" y="143"/>
                    <a:pt x="33" y="154"/>
                  </a:cubicBezTo>
                  <a:cubicBezTo>
                    <a:pt x="32" y="165"/>
                    <a:pt x="30" y="192"/>
                    <a:pt x="28" y="213"/>
                  </a:cubicBezTo>
                  <a:cubicBezTo>
                    <a:pt x="24" y="273"/>
                    <a:pt x="15" y="318"/>
                    <a:pt x="6" y="321"/>
                  </a:cubicBezTo>
                  <a:cubicBezTo>
                    <a:pt x="2" y="323"/>
                    <a:pt x="0" y="328"/>
                    <a:pt x="2" y="332"/>
                  </a:cubicBezTo>
                  <a:cubicBezTo>
                    <a:pt x="5" y="340"/>
                    <a:pt x="49" y="350"/>
                    <a:pt x="95" y="3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47">
              <a:extLst>
                <a:ext uri="{FF2B5EF4-FFF2-40B4-BE49-F238E27FC236}">
                  <a16:creationId xmlns:a16="http://schemas.microsoft.com/office/drawing/2014/main" xmlns="" id="{1E347ED4-C70E-446D-BBA7-4A132653292B}"/>
                </a:ext>
              </a:extLst>
            </p:cNvPr>
            <p:cNvSpPr>
              <a:spLocks/>
            </p:cNvSpPr>
            <p:nvPr/>
          </p:nvSpPr>
          <p:spPr bwMode="auto">
            <a:xfrm>
              <a:off x="2859715" y="5557539"/>
              <a:ext cx="277813" cy="46038"/>
            </a:xfrm>
            <a:custGeom>
              <a:avLst/>
              <a:gdLst>
                <a:gd name="T0" fmla="*/ 24 w 179"/>
                <a:gd name="T1" fmla="*/ 27 h 30"/>
                <a:gd name="T2" fmla="*/ 68 w 179"/>
                <a:gd name="T3" fmla="*/ 29 h 30"/>
                <a:gd name="T4" fmla="*/ 139 w 179"/>
                <a:gd name="T5" fmla="*/ 26 h 30"/>
                <a:gd name="T6" fmla="*/ 179 w 179"/>
                <a:gd name="T7" fmla="*/ 13 h 30"/>
                <a:gd name="T8" fmla="*/ 100 w 179"/>
                <a:gd name="T9" fmla="*/ 2 h 30"/>
                <a:gd name="T10" fmla="*/ 13 w 179"/>
                <a:gd name="T11" fmla="*/ 6 h 30"/>
                <a:gd name="T12" fmla="*/ 24 w 179"/>
                <a:gd name="T13" fmla="*/ 27 h 30"/>
              </a:gdLst>
              <a:ahLst/>
              <a:cxnLst>
                <a:cxn ang="0">
                  <a:pos x="T0" y="T1"/>
                </a:cxn>
                <a:cxn ang="0">
                  <a:pos x="T2" y="T3"/>
                </a:cxn>
                <a:cxn ang="0">
                  <a:pos x="T4" y="T5"/>
                </a:cxn>
                <a:cxn ang="0">
                  <a:pos x="T6" y="T7"/>
                </a:cxn>
                <a:cxn ang="0">
                  <a:pos x="T8" y="T9"/>
                </a:cxn>
                <a:cxn ang="0">
                  <a:pos x="T10" y="T11"/>
                </a:cxn>
                <a:cxn ang="0">
                  <a:pos x="T12" y="T13"/>
                </a:cxn>
              </a:cxnLst>
              <a:rect l="0" t="0" r="r" b="b"/>
              <a:pathLst>
                <a:path w="179" h="30">
                  <a:moveTo>
                    <a:pt x="24" y="27"/>
                  </a:moveTo>
                  <a:cubicBezTo>
                    <a:pt x="32" y="30"/>
                    <a:pt x="52" y="30"/>
                    <a:pt x="68" y="29"/>
                  </a:cubicBezTo>
                  <a:cubicBezTo>
                    <a:pt x="85" y="27"/>
                    <a:pt x="116" y="26"/>
                    <a:pt x="139" y="26"/>
                  </a:cubicBezTo>
                  <a:cubicBezTo>
                    <a:pt x="177" y="26"/>
                    <a:pt x="179" y="25"/>
                    <a:pt x="179" y="13"/>
                  </a:cubicBezTo>
                  <a:cubicBezTo>
                    <a:pt x="179" y="0"/>
                    <a:pt x="178" y="0"/>
                    <a:pt x="100" y="2"/>
                  </a:cubicBezTo>
                  <a:cubicBezTo>
                    <a:pt x="57" y="2"/>
                    <a:pt x="17" y="5"/>
                    <a:pt x="13" y="6"/>
                  </a:cubicBezTo>
                  <a:cubicBezTo>
                    <a:pt x="0" y="11"/>
                    <a:pt x="6" y="23"/>
                    <a:pt x="24" y="2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48">
              <a:extLst>
                <a:ext uri="{FF2B5EF4-FFF2-40B4-BE49-F238E27FC236}">
                  <a16:creationId xmlns:a16="http://schemas.microsoft.com/office/drawing/2014/main" xmlns="" id="{56BE4652-6F3B-430A-853A-A583D7C43C37}"/>
                </a:ext>
              </a:extLst>
            </p:cNvPr>
            <p:cNvSpPr>
              <a:spLocks/>
            </p:cNvSpPr>
            <p:nvPr/>
          </p:nvSpPr>
          <p:spPr bwMode="auto">
            <a:xfrm>
              <a:off x="4120190" y="5292426"/>
              <a:ext cx="298450" cy="303213"/>
            </a:xfrm>
            <a:custGeom>
              <a:avLst/>
              <a:gdLst>
                <a:gd name="T0" fmla="*/ 12 w 192"/>
                <a:gd name="T1" fmla="*/ 78 h 195"/>
                <a:gd name="T2" fmla="*/ 30 w 192"/>
                <a:gd name="T3" fmla="*/ 51 h 195"/>
                <a:gd name="T4" fmla="*/ 64 w 192"/>
                <a:gd name="T5" fmla="*/ 23 h 195"/>
                <a:gd name="T6" fmla="*/ 108 w 192"/>
                <a:gd name="T7" fmla="*/ 43 h 195"/>
                <a:gd name="T8" fmla="*/ 127 w 192"/>
                <a:gd name="T9" fmla="*/ 89 h 195"/>
                <a:gd name="T10" fmla="*/ 64 w 192"/>
                <a:gd name="T11" fmla="*/ 164 h 195"/>
                <a:gd name="T12" fmla="*/ 49 w 192"/>
                <a:gd name="T13" fmla="*/ 184 h 195"/>
                <a:gd name="T14" fmla="*/ 91 w 192"/>
                <a:gd name="T15" fmla="*/ 192 h 195"/>
                <a:gd name="T16" fmla="*/ 183 w 192"/>
                <a:gd name="T17" fmla="*/ 180 h 195"/>
                <a:gd name="T18" fmla="*/ 155 w 192"/>
                <a:gd name="T19" fmla="*/ 163 h 195"/>
                <a:gd name="T20" fmla="*/ 123 w 192"/>
                <a:gd name="T21" fmla="*/ 164 h 195"/>
                <a:gd name="T22" fmla="*/ 121 w 192"/>
                <a:gd name="T23" fmla="*/ 146 h 195"/>
                <a:gd name="T24" fmla="*/ 153 w 192"/>
                <a:gd name="T25" fmla="*/ 91 h 195"/>
                <a:gd name="T26" fmla="*/ 78 w 192"/>
                <a:gd name="T27" fmla="*/ 0 h 195"/>
                <a:gd name="T28" fmla="*/ 9 w 192"/>
                <a:gd name="T29" fmla="*/ 26 h 195"/>
                <a:gd name="T30" fmla="*/ 12 w 192"/>
                <a:gd name="T31" fmla="*/ 78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195">
                  <a:moveTo>
                    <a:pt x="12" y="78"/>
                  </a:moveTo>
                  <a:cubicBezTo>
                    <a:pt x="15" y="79"/>
                    <a:pt x="23" y="67"/>
                    <a:pt x="30" y="51"/>
                  </a:cubicBezTo>
                  <a:cubicBezTo>
                    <a:pt x="42" y="24"/>
                    <a:pt x="43" y="23"/>
                    <a:pt x="64" y="23"/>
                  </a:cubicBezTo>
                  <a:cubicBezTo>
                    <a:pt x="82" y="23"/>
                    <a:pt x="91" y="27"/>
                    <a:pt x="108" y="43"/>
                  </a:cubicBezTo>
                  <a:cubicBezTo>
                    <a:pt x="127" y="62"/>
                    <a:pt x="129" y="66"/>
                    <a:pt x="127" y="89"/>
                  </a:cubicBezTo>
                  <a:cubicBezTo>
                    <a:pt x="125" y="114"/>
                    <a:pt x="114" y="126"/>
                    <a:pt x="64" y="164"/>
                  </a:cubicBezTo>
                  <a:cubicBezTo>
                    <a:pt x="53" y="172"/>
                    <a:pt x="46" y="181"/>
                    <a:pt x="49" y="184"/>
                  </a:cubicBezTo>
                  <a:cubicBezTo>
                    <a:pt x="52" y="187"/>
                    <a:pt x="71" y="190"/>
                    <a:pt x="91" y="192"/>
                  </a:cubicBezTo>
                  <a:cubicBezTo>
                    <a:pt x="141" y="195"/>
                    <a:pt x="175" y="191"/>
                    <a:pt x="183" y="180"/>
                  </a:cubicBezTo>
                  <a:cubicBezTo>
                    <a:pt x="192" y="168"/>
                    <a:pt x="182" y="162"/>
                    <a:pt x="155" y="163"/>
                  </a:cubicBezTo>
                  <a:cubicBezTo>
                    <a:pt x="143" y="164"/>
                    <a:pt x="129" y="164"/>
                    <a:pt x="123" y="164"/>
                  </a:cubicBezTo>
                  <a:cubicBezTo>
                    <a:pt x="110" y="163"/>
                    <a:pt x="108" y="146"/>
                    <a:pt x="121" y="146"/>
                  </a:cubicBezTo>
                  <a:cubicBezTo>
                    <a:pt x="134" y="146"/>
                    <a:pt x="153" y="113"/>
                    <a:pt x="153" y="91"/>
                  </a:cubicBezTo>
                  <a:cubicBezTo>
                    <a:pt x="152" y="49"/>
                    <a:pt x="112" y="0"/>
                    <a:pt x="78" y="0"/>
                  </a:cubicBezTo>
                  <a:cubicBezTo>
                    <a:pt x="53" y="0"/>
                    <a:pt x="18" y="14"/>
                    <a:pt x="9" y="26"/>
                  </a:cubicBezTo>
                  <a:cubicBezTo>
                    <a:pt x="0" y="40"/>
                    <a:pt x="2" y="74"/>
                    <a:pt x="12" y="7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49">
              <a:extLst>
                <a:ext uri="{FF2B5EF4-FFF2-40B4-BE49-F238E27FC236}">
                  <a16:creationId xmlns:a16="http://schemas.microsoft.com/office/drawing/2014/main" xmlns="" id="{DBD02EF7-4DED-48E9-84E2-BA72139616AF}"/>
                </a:ext>
              </a:extLst>
            </p:cNvPr>
            <p:cNvSpPr>
              <a:spLocks/>
            </p:cNvSpPr>
            <p:nvPr/>
          </p:nvSpPr>
          <p:spPr bwMode="auto">
            <a:xfrm>
              <a:off x="2872415" y="5424189"/>
              <a:ext cx="338138" cy="88900"/>
            </a:xfrm>
            <a:custGeom>
              <a:avLst/>
              <a:gdLst>
                <a:gd name="T0" fmla="*/ 71 w 217"/>
                <a:gd name="T1" fmla="*/ 32 h 57"/>
                <a:gd name="T2" fmla="*/ 138 w 217"/>
                <a:gd name="T3" fmla="*/ 43 h 57"/>
                <a:gd name="T4" fmla="*/ 217 w 217"/>
                <a:gd name="T5" fmla="*/ 49 h 57"/>
                <a:gd name="T6" fmla="*/ 206 w 217"/>
                <a:gd name="T7" fmla="*/ 40 h 57"/>
                <a:gd name="T8" fmla="*/ 177 w 217"/>
                <a:gd name="T9" fmla="*/ 28 h 57"/>
                <a:gd name="T10" fmla="*/ 39 w 217"/>
                <a:gd name="T11" fmla="*/ 4 h 57"/>
                <a:gd name="T12" fmla="*/ 71 w 217"/>
                <a:gd name="T13" fmla="*/ 32 h 57"/>
              </a:gdLst>
              <a:ahLst/>
              <a:cxnLst>
                <a:cxn ang="0">
                  <a:pos x="T0" y="T1"/>
                </a:cxn>
                <a:cxn ang="0">
                  <a:pos x="T2" y="T3"/>
                </a:cxn>
                <a:cxn ang="0">
                  <a:pos x="T4" y="T5"/>
                </a:cxn>
                <a:cxn ang="0">
                  <a:pos x="T6" y="T7"/>
                </a:cxn>
                <a:cxn ang="0">
                  <a:pos x="T8" y="T9"/>
                </a:cxn>
                <a:cxn ang="0">
                  <a:pos x="T10" y="T11"/>
                </a:cxn>
                <a:cxn ang="0">
                  <a:pos x="T12" y="T13"/>
                </a:cxn>
              </a:cxnLst>
              <a:rect l="0" t="0" r="r" b="b"/>
              <a:pathLst>
                <a:path w="217" h="57">
                  <a:moveTo>
                    <a:pt x="71" y="32"/>
                  </a:moveTo>
                  <a:cubicBezTo>
                    <a:pt x="83" y="32"/>
                    <a:pt x="114" y="37"/>
                    <a:pt x="138" y="43"/>
                  </a:cubicBezTo>
                  <a:cubicBezTo>
                    <a:pt x="188" y="54"/>
                    <a:pt x="217" y="57"/>
                    <a:pt x="217" y="49"/>
                  </a:cubicBezTo>
                  <a:cubicBezTo>
                    <a:pt x="217" y="46"/>
                    <a:pt x="212" y="42"/>
                    <a:pt x="206" y="40"/>
                  </a:cubicBezTo>
                  <a:cubicBezTo>
                    <a:pt x="200" y="39"/>
                    <a:pt x="187" y="33"/>
                    <a:pt x="177" y="28"/>
                  </a:cubicBezTo>
                  <a:cubicBezTo>
                    <a:pt x="153" y="15"/>
                    <a:pt x="61" y="0"/>
                    <a:pt x="39" y="4"/>
                  </a:cubicBezTo>
                  <a:cubicBezTo>
                    <a:pt x="0" y="12"/>
                    <a:pt x="24" y="32"/>
                    <a:pt x="71" y="3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7" name="Freeform 2517">
            <a:extLst>
              <a:ext uri="{FF2B5EF4-FFF2-40B4-BE49-F238E27FC236}">
                <a16:creationId xmlns:a16="http://schemas.microsoft.com/office/drawing/2014/main" xmlns="" id="{A22D8AC6-F92A-4186-A69B-12959ED7ADD1}"/>
              </a:ext>
            </a:extLst>
          </p:cNvPr>
          <p:cNvSpPr>
            <a:spLocks noEditPoints="1"/>
          </p:cNvSpPr>
          <p:nvPr/>
        </p:nvSpPr>
        <p:spPr bwMode="auto">
          <a:xfrm>
            <a:off x="7553165" y="856482"/>
            <a:ext cx="649288" cy="725488"/>
          </a:xfrm>
          <a:custGeom>
            <a:avLst/>
            <a:gdLst/>
            <a:ahLst/>
            <a:cxnLst>
              <a:cxn ang="0">
                <a:pos x="4" y="338"/>
              </a:cxn>
              <a:cxn ang="0">
                <a:pos x="53" y="356"/>
              </a:cxn>
              <a:cxn ang="0">
                <a:pos x="141" y="350"/>
              </a:cxn>
              <a:cxn ang="0">
                <a:pos x="181" y="446"/>
              </a:cxn>
              <a:cxn ang="0">
                <a:pos x="220" y="453"/>
              </a:cxn>
              <a:cxn ang="0">
                <a:pos x="254" y="403"/>
              </a:cxn>
              <a:cxn ang="0">
                <a:pos x="329" y="354"/>
              </a:cxn>
              <a:cxn ang="0">
                <a:pos x="395" y="347"/>
              </a:cxn>
              <a:cxn ang="0">
                <a:pos x="407" y="309"/>
              </a:cxn>
              <a:cxn ang="0">
                <a:pos x="341" y="228"/>
              </a:cxn>
              <a:cxn ang="0">
                <a:pos x="405" y="154"/>
              </a:cxn>
              <a:cxn ang="0">
                <a:pos x="401" y="113"/>
              </a:cxn>
              <a:cxn ang="0">
                <a:pos x="345" y="101"/>
              </a:cxn>
              <a:cxn ang="0">
                <a:pos x="259" y="71"/>
              </a:cxn>
              <a:cxn ang="0">
                <a:pos x="223" y="7"/>
              </a:cxn>
              <a:cxn ang="0">
                <a:pos x="188" y="6"/>
              </a:cxn>
              <a:cxn ang="0">
                <a:pos x="142" y="96"/>
              </a:cxn>
              <a:cxn ang="0">
                <a:pos x="51" y="101"/>
              </a:cxn>
              <a:cxn ang="0">
                <a:pos x="4" y="118"/>
              </a:cxn>
              <a:cxn ang="0">
                <a:pos x="19" y="179"/>
              </a:cxn>
              <a:cxn ang="0">
                <a:pos x="50" y="246"/>
              </a:cxn>
              <a:cxn ang="0">
                <a:pos x="255" y="369"/>
              </a:cxn>
              <a:cxn ang="0">
                <a:pos x="220" y="442"/>
              </a:cxn>
              <a:cxn ang="0">
                <a:pos x="189" y="440"/>
              </a:cxn>
              <a:cxn ang="0">
                <a:pos x="153" y="364"/>
              </a:cxn>
              <a:cxn ang="0">
                <a:pos x="233" y="325"/>
              </a:cxn>
              <a:cxn ang="0">
                <a:pos x="131" y="262"/>
              </a:cxn>
              <a:cxn ang="0">
                <a:pos x="130" y="195"/>
              </a:cxn>
              <a:cxn ang="0">
                <a:pos x="205" y="154"/>
              </a:cxn>
              <a:cxn ang="0">
                <a:pos x="271" y="267"/>
              </a:cxn>
              <a:cxn ang="0">
                <a:pos x="140" y="267"/>
              </a:cxn>
              <a:cxn ang="0">
                <a:pos x="146" y="130"/>
              </a:cxn>
              <a:cxn ang="0">
                <a:pos x="140" y="179"/>
              </a:cxn>
              <a:cxn ang="0">
                <a:pos x="270" y="179"/>
              </a:cxn>
              <a:cxn ang="0">
                <a:pos x="303" y="212"/>
              </a:cxn>
              <a:cxn ang="0">
                <a:pos x="280" y="207"/>
              </a:cxn>
              <a:cxn ang="0">
                <a:pos x="239" y="318"/>
              </a:cxn>
              <a:cxn ang="0">
                <a:pos x="195" y="308"/>
              </a:cxn>
              <a:cxn ang="0">
                <a:pos x="169" y="295"/>
              </a:cxn>
              <a:cxn ang="0">
                <a:pos x="393" y="339"/>
              </a:cxn>
              <a:cxn ang="0">
                <a:pos x="315" y="342"/>
              </a:cxn>
              <a:cxn ang="0">
                <a:pos x="279" y="272"/>
              </a:cxn>
              <a:cxn ang="0">
                <a:pos x="383" y="283"/>
              </a:cxn>
              <a:cxn ang="0">
                <a:pos x="336" y="111"/>
              </a:cxn>
              <a:cxn ang="0">
                <a:pos x="394" y="119"/>
              </a:cxn>
              <a:cxn ang="0">
                <a:pos x="390" y="164"/>
              </a:cxn>
              <a:cxn ang="0">
                <a:pos x="321" y="213"/>
              </a:cxn>
              <a:cxn ang="0">
                <a:pos x="318" y="114"/>
              </a:cxn>
              <a:cxn ang="0">
                <a:pos x="177" y="28"/>
              </a:cxn>
              <a:cxn ang="0">
                <a:pos x="207" y="9"/>
              </a:cxn>
              <a:cxn ang="0">
                <a:pos x="246" y="61"/>
              </a:cxn>
              <a:cxn ang="0">
                <a:pos x="258" y="122"/>
              </a:cxn>
              <a:cxn ang="0">
                <a:pos x="151" y="101"/>
              </a:cxn>
              <a:cxn ang="0">
                <a:pos x="12" y="150"/>
              </a:cxn>
              <a:cxn ang="0">
                <a:pos x="14" y="120"/>
              </a:cxn>
              <a:cxn ang="0">
                <a:pos x="101" y="117"/>
              </a:cxn>
              <a:cxn ang="0">
                <a:pos x="131" y="185"/>
              </a:cxn>
              <a:cxn ang="0">
                <a:pos x="134" y="302"/>
              </a:cxn>
              <a:cxn ang="0">
                <a:pos x="58" y="347"/>
              </a:cxn>
              <a:cxn ang="0">
                <a:pos x="7" y="324"/>
              </a:cxn>
              <a:cxn ang="0">
                <a:pos x="75" y="235"/>
              </a:cxn>
            </a:cxnLst>
            <a:rect l="0" t="0" r="r" b="b"/>
            <a:pathLst>
              <a:path w="409" h="457">
                <a:moveTo>
                  <a:pt x="3" y="306"/>
                </a:moveTo>
                <a:lnTo>
                  <a:pt x="3" y="306"/>
                </a:lnTo>
                <a:lnTo>
                  <a:pt x="1" y="315"/>
                </a:lnTo>
                <a:lnTo>
                  <a:pt x="0" y="320"/>
                </a:lnTo>
                <a:lnTo>
                  <a:pt x="0" y="325"/>
                </a:lnTo>
                <a:lnTo>
                  <a:pt x="1" y="329"/>
                </a:lnTo>
                <a:lnTo>
                  <a:pt x="2" y="334"/>
                </a:lnTo>
                <a:lnTo>
                  <a:pt x="4" y="338"/>
                </a:lnTo>
                <a:lnTo>
                  <a:pt x="7" y="342"/>
                </a:lnTo>
                <a:lnTo>
                  <a:pt x="7" y="342"/>
                </a:lnTo>
                <a:lnTo>
                  <a:pt x="11" y="346"/>
                </a:lnTo>
                <a:lnTo>
                  <a:pt x="16" y="350"/>
                </a:lnTo>
                <a:lnTo>
                  <a:pt x="22" y="352"/>
                </a:lnTo>
                <a:lnTo>
                  <a:pt x="29" y="354"/>
                </a:lnTo>
                <a:lnTo>
                  <a:pt x="41" y="355"/>
                </a:lnTo>
                <a:lnTo>
                  <a:pt x="53" y="356"/>
                </a:lnTo>
                <a:lnTo>
                  <a:pt x="53" y="356"/>
                </a:lnTo>
                <a:lnTo>
                  <a:pt x="75" y="355"/>
                </a:lnTo>
                <a:lnTo>
                  <a:pt x="96" y="351"/>
                </a:lnTo>
                <a:lnTo>
                  <a:pt x="118" y="347"/>
                </a:lnTo>
                <a:lnTo>
                  <a:pt x="139" y="340"/>
                </a:lnTo>
                <a:lnTo>
                  <a:pt x="139" y="340"/>
                </a:lnTo>
                <a:lnTo>
                  <a:pt x="141" y="350"/>
                </a:lnTo>
                <a:lnTo>
                  <a:pt x="141" y="350"/>
                </a:lnTo>
                <a:lnTo>
                  <a:pt x="145" y="372"/>
                </a:lnTo>
                <a:lnTo>
                  <a:pt x="152" y="393"/>
                </a:lnTo>
                <a:lnTo>
                  <a:pt x="159" y="413"/>
                </a:lnTo>
                <a:lnTo>
                  <a:pt x="164" y="423"/>
                </a:lnTo>
                <a:lnTo>
                  <a:pt x="170" y="432"/>
                </a:lnTo>
                <a:lnTo>
                  <a:pt x="170" y="432"/>
                </a:lnTo>
                <a:lnTo>
                  <a:pt x="177" y="442"/>
                </a:lnTo>
                <a:lnTo>
                  <a:pt x="181" y="446"/>
                </a:lnTo>
                <a:lnTo>
                  <a:pt x="185" y="451"/>
                </a:lnTo>
                <a:lnTo>
                  <a:pt x="191" y="454"/>
                </a:lnTo>
                <a:lnTo>
                  <a:pt x="197" y="456"/>
                </a:lnTo>
                <a:lnTo>
                  <a:pt x="202" y="457"/>
                </a:lnTo>
                <a:lnTo>
                  <a:pt x="208" y="457"/>
                </a:lnTo>
                <a:lnTo>
                  <a:pt x="208" y="457"/>
                </a:lnTo>
                <a:lnTo>
                  <a:pt x="215" y="456"/>
                </a:lnTo>
                <a:lnTo>
                  <a:pt x="220" y="453"/>
                </a:lnTo>
                <a:lnTo>
                  <a:pt x="226" y="449"/>
                </a:lnTo>
                <a:lnTo>
                  <a:pt x="230" y="444"/>
                </a:lnTo>
                <a:lnTo>
                  <a:pt x="235" y="439"/>
                </a:lnTo>
                <a:lnTo>
                  <a:pt x="238" y="433"/>
                </a:lnTo>
                <a:lnTo>
                  <a:pt x="245" y="423"/>
                </a:lnTo>
                <a:lnTo>
                  <a:pt x="245" y="423"/>
                </a:lnTo>
                <a:lnTo>
                  <a:pt x="249" y="413"/>
                </a:lnTo>
                <a:lnTo>
                  <a:pt x="254" y="403"/>
                </a:lnTo>
                <a:lnTo>
                  <a:pt x="261" y="382"/>
                </a:lnTo>
                <a:lnTo>
                  <a:pt x="266" y="360"/>
                </a:lnTo>
                <a:lnTo>
                  <a:pt x="271" y="339"/>
                </a:lnTo>
                <a:lnTo>
                  <a:pt x="271" y="339"/>
                </a:lnTo>
                <a:lnTo>
                  <a:pt x="286" y="344"/>
                </a:lnTo>
                <a:lnTo>
                  <a:pt x="286" y="344"/>
                </a:lnTo>
                <a:lnTo>
                  <a:pt x="307" y="349"/>
                </a:lnTo>
                <a:lnTo>
                  <a:pt x="329" y="354"/>
                </a:lnTo>
                <a:lnTo>
                  <a:pt x="340" y="355"/>
                </a:lnTo>
                <a:lnTo>
                  <a:pt x="352" y="356"/>
                </a:lnTo>
                <a:lnTo>
                  <a:pt x="363" y="356"/>
                </a:lnTo>
                <a:lnTo>
                  <a:pt x="374" y="355"/>
                </a:lnTo>
                <a:lnTo>
                  <a:pt x="374" y="355"/>
                </a:lnTo>
                <a:lnTo>
                  <a:pt x="385" y="352"/>
                </a:lnTo>
                <a:lnTo>
                  <a:pt x="390" y="350"/>
                </a:lnTo>
                <a:lnTo>
                  <a:pt x="395" y="347"/>
                </a:lnTo>
                <a:lnTo>
                  <a:pt x="400" y="344"/>
                </a:lnTo>
                <a:lnTo>
                  <a:pt x="403" y="340"/>
                </a:lnTo>
                <a:lnTo>
                  <a:pt x="406" y="335"/>
                </a:lnTo>
                <a:lnTo>
                  <a:pt x="408" y="330"/>
                </a:lnTo>
                <a:lnTo>
                  <a:pt x="408" y="330"/>
                </a:lnTo>
                <a:lnTo>
                  <a:pt x="409" y="323"/>
                </a:lnTo>
                <a:lnTo>
                  <a:pt x="409" y="316"/>
                </a:lnTo>
                <a:lnTo>
                  <a:pt x="407" y="309"/>
                </a:lnTo>
                <a:lnTo>
                  <a:pt x="404" y="303"/>
                </a:lnTo>
                <a:lnTo>
                  <a:pt x="397" y="290"/>
                </a:lnTo>
                <a:lnTo>
                  <a:pt x="390" y="278"/>
                </a:lnTo>
                <a:lnTo>
                  <a:pt x="390" y="278"/>
                </a:lnTo>
                <a:lnTo>
                  <a:pt x="379" y="265"/>
                </a:lnTo>
                <a:lnTo>
                  <a:pt x="367" y="252"/>
                </a:lnTo>
                <a:lnTo>
                  <a:pt x="355" y="240"/>
                </a:lnTo>
                <a:lnTo>
                  <a:pt x="341" y="228"/>
                </a:lnTo>
                <a:lnTo>
                  <a:pt x="341" y="228"/>
                </a:lnTo>
                <a:lnTo>
                  <a:pt x="358" y="214"/>
                </a:lnTo>
                <a:lnTo>
                  <a:pt x="373" y="198"/>
                </a:lnTo>
                <a:lnTo>
                  <a:pt x="387" y="182"/>
                </a:lnTo>
                <a:lnTo>
                  <a:pt x="394" y="173"/>
                </a:lnTo>
                <a:lnTo>
                  <a:pt x="399" y="164"/>
                </a:lnTo>
                <a:lnTo>
                  <a:pt x="399" y="164"/>
                </a:lnTo>
                <a:lnTo>
                  <a:pt x="405" y="154"/>
                </a:lnTo>
                <a:lnTo>
                  <a:pt x="407" y="148"/>
                </a:lnTo>
                <a:lnTo>
                  <a:pt x="408" y="142"/>
                </a:lnTo>
                <a:lnTo>
                  <a:pt x="409" y="136"/>
                </a:lnTo>
                <a:lnTo>
                  <a:pt x="408" y="131"/>
                </a:lnTo>
                <a:lnTo>
                  <a:pt x="407" y="125"/>
                </a:lnTo>
                <a:lnTo>
                  <a:pt x="405" y="118"/>
                </a:lnTo>
                <a:lnTo>
                  <a:pt x="405" y="118"/>
                </a:lnTo>
                <a:lnTo>
                  <a:pt x="401" y="113"/>
                </a:lnTo>
                <a:lnTo>
                  <a:pt x="395" y="109"/>
                </a:lnTo>
                <a:lnTo>
                  <a:pt x="390" y="106"/>
                </a:lnTo>
                <a:lnTo>
                  <a:pt x="383" y="104"/>
                </a:lnTo>
                <a:lnTo>
                  <a:pt x="376" y="102"/>
                </a:lnTo>
                <a:lnTo>
                  <a:pt x="369" y="102"/>
                </a:lnTo>
                <a:lnTo>
                  <a:pt x="356" y="101"/>
                </a:lnTo>
                <a:lnTo>
                  <a:pt x="356" y="101"/>
                </a:lnTo>
                <a:lnTo>
                  <a:pt x="345" y="101"/>
                </a:lnTo>
                <a:lnTo>
                  <a:pt x="334" y="102"/>
                </a:lnTo>
                <a:lnTo>
                  <a:pt x="313" y="106"/>
                </a:lnTo>
                <a:lnTo>
                  <a:pt x="292" y="111"/>
                </a:lnTo>
                <a:lnTo>
                  <a:pt x="271" y="118"/>
                </a:lnTo>
                <a:lnTo>
                  <a:pt x="271" y="118"/>
                </a:lnTo>
                <a:lnTo>
                  <a:pt x="264" y="90"/>
                </a:lnTo>
                <a:lnTo>
                  <a:pt x="264" y="90"/>
                </a:lnTo>
                <a:lnTo>
                  <a:pt x="259" y="71"/>
                </a:lnTo>
                <a:lnTo>
                  <a:pt x="253" y="53"/>
                </a:lnTo>
                <a:lnTo>
                  <a:pt x="249" y="42"/>
                </a:lnTo>
                <a:lnTo>
                  <a:pt x="245" y="34"/>
                </a:lnTo>
                <a:lnTo>
                  <a:pt x="240" y="25"/>
                </a:lnTo>
                <a:lnTo>
                  <a:pt x="234" y="17"/>
                </a:lnTo>
                <a:lnTo>
                  <a:pt x="234" y="17"/>
                </a:lnTo>
                <a:lnTo>
                  <a:pt x="227" y="10"/>
                </a:lnTo>
                <a:lnTo>
                  <a:pt x="223" y="7"/>
                </a:lnTo>
                <a:lnTo>
                  <a:pt x="218" y="4"/>
                </a:lnTo>
                <a:lnTo>
                  <a:pt x="214" y="2"/>
                </a:lnTo>
                <a:lnTo>
                  <a:pt x="209" y="1"/>
                </a:lnTo>
                <a:lnTo>
                  <a:pt x="204" y="0"/>
                </a:lnTo>
                <a:lnTo>
                  <a:pt x="199" y="1"/>
                </a:lnTo>
                <a:lnTo>
                  <a:pt x="199" y="1"/>
                </a:lnTo>
                <a:lnTo>
                  <a:pt x="193" y="3"/>
                </a:lnTo>
                <a:lnTo>
                  <a:pt x="188" y="6"/>
                </a:lnTo>
                <a:lnTo>
                  <a:pt x="182" y="9"/>
                </a:lnTo>
                <a:lnTo>
                  <a:pt x="177" y="14"/>
                </a:lnTo>
                <a:lnTo>
                  <a:pt x="170" y="24"/>
                </a:lnTo>
                <a:lnTo>
                  <a:pt x="164" y="34"/>
                </a:lnTo>
                <a:lnTo>
                  <a:pt x="164" y="34"/>
                </a:lnTo>
                <a:lnTo>
                  <a:pt x="155" y="55"/>
                </a:lnTo>
                <a:lnTo>
                  <a:pt x="148" y="75"/>
                </a:lnTo>
                <a:lnTo>
                  <a:pt x="142" y="96"/>
                </a:lnTo>
                <a:lnTo>
                  <a:pt x="137" y="118"/>
                </a:lnTo>
                <a:lnTo>
                  <a:pt x="137" y="118"/>
                </a:lnTo>
                <a:lnTo>
                  <a:pt x="118" y="112"/>
                </a:lnTo>
                <a:lnTo>
                  <a:pt x="97" y="107"/>
                </a:lnTo>
                <a:lnTo>
                  <a:pt x="97" y="107"/>
                </a:lnTo>
                <a:lnTo>
                  <a:pt x="79" y="103"/>
                </a:lnTo>
                <a:lnTo>
                  <a:pt x="60" y="101"/>
                </a:lnTo>
                <a:lnTo>
                  <a:pt x="51" y="101"/>
                </a:lnTo>
                <a:lnTo>
                  <a:pt x="41" y="101"/>
                </a:lnTo>
                <a:lnTo>
                  <a:pt x="32" y="103"/>
                </a:lnTo>
                <a:lnTo>
                  <a:pt x="22" y="105"/>
                </a:lnTo>
                <a:lnTo>
                  <a:pt x="22" y="105"/>
                </a:lnTo>
                <a:lnTo>
                  <a:pt x="16" y="108"/>
                </a:lnTo>
                <a:lnTo>
                  <a:pt x="11" y="111"/>
                </a:lnTo>
                <a:lnTo>
                  <a:pt x="7" y="114"/>
                </a:lnTo>
                <a:lnTo>
                  <a:pt x="4" y="118"/>
                </a:lnTo>
                <a:lnTo>
                  <a:pt x="2" y="123"/>
                </a:lnTo>
                <a:lnTo>
                  <a:pt x="1" y="129"/>
                </a:lnTo>
                <a:lnTo>
                  <a:pt x="1" y="134"/>
                </a:lnTo>
                <a:lnTo>
                  <a:pt x="1" y="139"/>
                </a:lnTo>
                <a:lnTo>
                  <a:pt x="3" y="149"/>
                </a:lnTo>
                <a:lnTo>
                  <a:pt x="7" y="160"/>
                </a:lnTo>
                <a:lnTo>
                  <a:pt x="13" y="170"/>
                </a:lnTo>
                <a:lnTo>
                  <a:pt x="19" y="179"/>
                </a:lnTo>
                <a:lnTo>
                  <a:pt x="19" y="179"/>
                </a:lnTo>
                <a:lnTo>
                  <a:pt x="31" y="192"/>
                </a:lnTo>
                <a:lnTo>
                  <a:pt x="42" y="206"/>
                </a:lnTo>
                <a:lnTo>
                  <a:pt x="55" y="218"/>
                </a:lnTo>
                <a:lnTo>
                  <a:pt x="68" y="230"/>
                </a:lnTo>
                <a:lnTo>
                  <a:pt x="68" y="230"/>
                </a:lnTo>
                <a:lnTo>
                  <a:pt x="50" y="246"/>
                </a:lnTo>
                <a:lnTo>
                  <a:pt x="50" y="246"/>
                </a:lnTo>
                <a:lnTo>
                  <a:pt x="36" y="259"/>
                </a:lnTo>
                <a:lnTo>
                  <a:pt x="23" y="273"/>
                </a:lnTo>
                <a:lnTo>
                  <a:pt x="17" y="280"/>
                </a:lnTo>
                <a:lnTo>
                  <a:pt x="12" y="289"/>
                </a:lnTo>
                <a:lnTo>
                  <a:pt x="7" y="297"/>
                </a:lnTo>
                <a:lnTo>
                  <a:pt x="3" y="306"/>
                </a:lnTo>
                <a:lnTo>
                  <a:pt x="3" y="306"/>
                </a:lnTo>
                <a:close/>
                <a:moveTo>
                  <a:pt x="255" y="369"/>
                </a:moveTo>
                <a:lnTo>
                  <a:pt x="255" y="369"/>
                </a:lnTo>
                <a:lnTo>
                  <a:pt x="249" y="389"/>
                </a:lnTo>
                <a:lnTo>
                  <a:pt x="246" y="398"/>
                </a:lnTo>
                <a:lnTo>
                  <a:pt x="242" y="408"/>
                </a:lnTo>
                <a:lnTo>
                  <a:pt x="238" y="417"/>
                </a:lnTo>
                <a:lnTo>
                  <a:pt x="233" y="426"/>
                </a:lnTo>
                <a:lnTo>
                  <a:pt x="227" y="434"/>
                </a:lnTo>
                <a:lnTo>
                  <a:pt x="220" y="442"/>
                </a:lnTo>
                <a:lnTo>
                  <a:pt x="220" y="442"/>
                </a:lnTo>
                <a:lnTo>
                  <a:pt x="217" y="444"/>
                </a:lnTo>
                <a:lnTo>
                  <a:pt x="213" y="446"/>
                </a:lnTo>
                <a:lnTo>
                  <a:pt x="210" y="447"/>
                </a:lnTo>
                <a:lnTo>
                  <a:pt x="207" y="449"/>
                </a:lnTo>
                <a:lnTo>
                  <a:pt x="200" y="447"/>
                </a:lnTo>
                <a:lnTo>
                  <a:pt x="194" y="444"/>
                </a:lnTo>
                <a:lnTo>
                  <a:pt x="189" y="440"/>
                </a:lnTo>
                <a:lnTo>
                  <a:pt x="183" y="435"/>
                </a:lnTo>
                <a:lnTo>
                  <a:pt x="178" y="429"/>
                </a:lnTo>
                <a:lnTo>
                  <a:pt x="174" y="423"/>
                </a:lnTo>
                <a:lnTo>
                  <a:pt x="174" y="423"/>
                </a:lnTo>
                <a:lnTo>
                  <a:pt x="169" y="414"/>
                </a:lnTo>
                <a:lnTo>
                  <a:pt x="165" y="405"/>
                </a:lnTo>
                <a:lnTo>
                  <a:pt x="158" y="385"/>
                </a:lnTo>
                <a:lnTo>
                  <a:pt x="153" y="364"/>
                </a:lnTo>
                <a:lnTo>
                  <a:pt x="148" y="343"/>
                </a:lnTo>
                <a:lnTo>
                  <a:pt x="148" y="343"/>
                </a:lnTo>
                <a:lnTo>
                  <a:pt x="147" y="337"/>
                </a:lnTo>
                <a:lnTo>
                  <a:pt x="147" y="337"/>
                </a:lnTo>
                <a:lnTo>
                  <a:pt x="176" y="326"/>
                </a:lnTo>
                <a:lnTo>
                  <a:pt x="205" y="313"/>
                </a:lnTo>
                <a:lnTo>
                  <a:pt x="205" y="313"/>
                </a:lnTo>
                <a:lnTo>
                  <a:pt x="233" y="325"/>
                </a:lnTo>
                <a:lnTo>
                  <a:pt x="262" y="336"/>
                </a:lnTo>
                <a:lnTo>
                  <a:pt x="262" y="336"/>
                </a:lnTo>
                <a:lnTo>
                  <a:pt x="255" y="369"/>
                </a:lnTo>
                <a:lnTo>
                  <a:pt x="255" y="369"/>
                </a:lnTo>
                <a:close/>
                <a:moveTo>
                  <a:pt x="130" y="229"/>
                </a:moveTo>
                <a:lnTo>
                  <a:pt x="130" y="229"/>
                </a:lnTo>
                <a:lnTo>
                  <a:pt x="131" y="262"/>
                </a:lnTo>
                <a:lnTo>
                  <a:pt x="131" y="262"/>
                </a:lnTo>
                <a:lnTo>
                  <a:pt x="107" y="246"/>
                </a:lnTo>
                <a:lnTo>
                  <a:pt x="83" y="229"/>
                </a:lnTo>
                <a:lnTo>
                  <a:pt x="83" y="229"/>
                </a:lnTo>
                <a:lnTo>
                  <a:pt x="88" y="225"/>
                </a:lnTo>
                <a:lnTo>
                  <a:pt x="88" y="225"/>
                </a:lnTo>
                <a:lnTo>
                  <a:pt x="109" y="210"/>
                </a:lnTo>
                <a:lnTo>
                  <a:pt x="130" y="195"/>
                </a:lnTo>
                <a:lnTo>
                  <a:pt x="130" y="195"/>
                </a:lnTo>
                <a:lnTo>
                  <a:pt x="130" y="229"/>
                </a:lnTo>
                <a:lnTo>
                  <a:pt x="130" y="229"/>
                </a:lnTo>
                <a:close/>
                <a:moveTo>
                  <a:pt x="138" y="229"/>
                </a:moveTo>
                <a:lnTo>
                  <a:pt x="138" y="229"/>
                </a:lnTo>
                <a:lnTo>
                  <a:pt x="140" y="189"/>
                </a:lnTo>
                <a:lnTo>
                  <a:pt x="140" y="189"/>
                </a:lnTo>
                <a:lnTo>
                  <a:pt x="171" y="170"/>
                </a:lnTo>
                <a:lnTo>
                  <a:pt x="205" y="154"/>
                </a:lnTo>
                <a:lnTo>
                  <a:pt x="205" y="154"/>
                </a:lnTo>
                <a:lnTo>
                  <a:pt x="238" y="170"/>
                </a:lnTo>
                <a:lnTo>
                  <a:pt x="271" y="189"/>
                </a:lnTo>
                <a:lnTo>
                  <a:pt x="271" y="189"/>
                </a:lnTo>
                <a:lnTo>
                  <a:pt x="272" y="209"/>
                </a:lnTo>
                <a:lnTo>
                  <a:pt x="272" y="228"/>
                </a:lnTo>
                <a:lnTo>
                  <a:pt x="272" y="248"/>
                </a:lnTo>
                <a:lnTo>
                  <a:pt x="271" y="267"/>
                </a:lnTo>
                <a:lnTo>
                  <a:pt x="271" y="267"/>
                </a:lnTo>
                <a:lnTo>
                  <a:pt x="236" y="288"/>
                </a:lnTo>
                <a:lnTo>
                  <a:pt x="236" y="288"/>
                </a:lnTo>
                <a:lnTo>
                  <a:pt x="205" y="303"/>
                </a:lnTo>
                <a:lnTo>
                  <a:pt x="205" y="303"/>
                </a:lnTo>
                <a:lnTo>
                  <a:pt x="173" y="288"/>
                </a:lnTo>
                <a:lnTo>
                  <a:pt x="173" y="288"/>
                </a:lnTo>
                <a:lnTo>
                  <a:pt x="140" y="267"/>
                </a:lnTo>
                <a:lnTo>
                  <a:pt x="140" y="267"/>
                </a:lnTo>
                <a:lnTo>
                  <a:pt x="138" y="229"/>
                </a:lnTo>
                <a:lnTo>
                  <a:pt x="138" y="229"/>
                </a:lnTo>
                <a:close/>
                <a:moveTo>
                  <a:pt x="140" y="179"/>
                </a:moveTo>
                <a:lnTo>
                  <a:pt x="140" y="179"/>
                </a:lnTo>
                <a:lnTo>
                  <a:pt x="142" y="155"/>
                </a:lnTo>
                <a:lnTo>
                  <a:pt x="146" y="130"/>
                </a:lnTo>
                <a:lnTo>
                  <a:pt x="146" y="130"/>
                </a:lnTo>
                <a:lnTo>
                  <a:pt x="170" y="139"/>
                </a:lnTo>
                <a:lnTo>
                  <a:pt x="195" y="150"/>
                </a:lnTo>
                <a:lnTo>
                  <a:pt x="195" y="150"/>
                </a:lnTo>
                <a:lnTo>
                  <a:pt x="167" y="163"/>
                </a:lnTo>
                <a:lnTo>
                  <a:pt x="141" y="178"/>
                </a:lnTo>
                <a:lnTo>
                  <a:pt x="141" y="178"/>
                </a:lnTo>
                <a:lnTo>
                  <a:pt x="140" y="179"/>
                </a:lnTo>
                <a:lnTo>
                  <a:pt x="140" y="179"/>
                </a:lnTo>
                <a:close/>
                <a:moveTo>
                  <a:pt x="214" y="149"/>
                </a:moveTo>
                <a:lnTo>
                  <a:pt x="214" y="149"/>
                </a:lnTo>
                <a:lnTo>
                  <a:pt x="238" y="139"/>
                </a:lnTo>
                <a:lnTo>
                  <a:pt x="263" y="130"/>
                </a:lnTo>
                <a:lnTo>
                  <a:pt x="263" y="130"/>
                </a:lnTo>
                <a:lnTo>
                  <a:pt x="268" y="154"/>
                </a:lnTo>
                <a:lnTo>
                  <a:pt x="270" y="179"/>
                </a:lnTo>
                <a:lnTo>
                  <a:pt x="270" y="179"/>
                </a:lnTo>
                <a:lnTo>
                  <a:pt x="241" y="163"/>
                </a:lnTo>
                <a:lnTo>
                  <a:pt x="214" y="149"/>
                </a:lnTo>
                <a:lnTo>
                  <a:pt x="214" y="149"/>
                </a:lnTo>
                <a:close/>
                <a:moveTo>
                  <a:pt x="280" y="207"/>
                </a:moveTo>
                <a:lnTo>
                  <a:pt x="280" y="207"/>
                </a:lnTo>
                <a:lnTo>
                  <a:pt x="279" y="194"/>
                </a:lnTo>
                <a:lnTo>
                  <a:pt x="279" y="194"/>
                </a:lnTo>
                <a:lnTo>
                  <a:pt x="303" y="212"/>
                </a:lnTo>
                <a:lnTo>
                  <a:pt x="327" y="229"/>
                </a:lnTo>
                <a:lnTo>
                  <a:pt x="327" y="229"/>
                </a:lnTo>
                <a:lnTo>
                  <a:pt x="303" y="246"/>
                </a:lnTo>
                <a:lnTo>
                  <a:pt x="279" y="262"/>
                </a:lnTo>
                <a:lnTo>
                  <a:pt x="279" y="262"/>
                </a:lnTo>
                <a:lnTo>
                  <a:pt x="280" y="235"/>
                </a:lnTo>
                <a:lnTo>
                  <a:pt x="280" y="207"/>
                </a:lnTo>
                <a:lnTo>
                  <a:pt x="280" y="207"/>
                </a:lnTo>
                <a:close/>
                <a:moveTo>
                  <a:pt x="240" y="295"/>
                </a:moveTo>
                <a:lnTo>
                  <a:pt x="240" y="295"/>
                </a:lnTo>
                <a:lnTo>
                  <a:pt x="270" y="277"/>
                </a:lnTo>
                <a:lnTo>
                  <a:pt x="270" y="277"/>
                </a:lnTo>
                <a:lnTo>
                  <a:pt x="268" y="303"/>
                </a:lnTo>
                <a:lnTo>
                  <a:pt x="263" y="327"/>
                </a:lnTo>
                <a:lnTo>
                  <a:pt x="263" y="327"/>
                </a:lnTo>
                <a:lnTo>
                  <a:pt x="239" y="318"/>
                </a:lnTo>
                <a:lnTo>
                  <a:pt x="215" y="308"/>
                </a:lnTo>
                <a:lnTo>
                  <a:pt x="215" y="308"/>
                </a:lnTo>
                <a:lnTo>
                  <a:pt x="240" y="295"/>
                </a:lnTo>
                <a:lnTo>
                  <a:pt x="240" y="295"/>
                </a:lnTo>
                <a:close/>
                <a:moveTo>
                  <a:pt x="169" y="295"/>
                </a:moveTo>
                <a:lnTo>
                  <a:pt x="169" y="295"/>
                </a:lnTo>
                <a:lnTo>
                  <a:pt x="195" y="308"/>
                </a:lnTo>
                <a:lnTo>
                  <a:pt x="195" y="308"/>
                </a:lnTo>
                <a:lnTo>
                  <a:pt x="170" y="318"/>
                </a:lnTo>
                <a:lnTo>
                  <a:pt x="146" y="327"/>
                </a:lnTo>
                <a:lnTo>
                  <a:pt x="146" y="327"/>
                </a:lnTo>
                <a:lnTo>
                  <a:pt x="142" y="303"/>
                </a:lnTo>
                <a:lnTo>
                  <a:pt x="140" y="278"/>
                </a:lnTo>
                <a:lnTo>
                  <a:pt x="140" y="278"/>
                </a:lnTo>
                <a:lnTo>
                  <a:pt x="169" y="295"/>
                </a:lnTo>
                <a:lnTo>
                  <a:pt x="169" y="295"/>
                </a:lnTo>
                <a:close/>
                <a:moveTo>
                  <a:pt x="400" y="319"/>
                </a:moveTo>
                <a:lnTo>
                  <a:pt x="400" y="319"/>
                </a:lnTo>
                <a:lnTo>
                  <a:pt x="400" y="323"/>
                </a:lnTo>
                <a:lnTo>
                  <a:pt x="400" y="327"/>
                </a:lnTo>
                <a:lnTo>
                  <a:pt x="399" y="330"/>
                </a:lnTo>
                <a:lnTo>
                  <a:pt x="398" y="333"/>
                </a:lnTo>
                <a:lnTo>
                  <a:pt x="395" y="336"/>
                </a:lnTo>
                <a:lnTo>
                  <a:pt x="393" y="339"/>
                </a:lnTo>
                <a:lnTo>
                  <a:pt x="386" y="342"/>
                </a:lnTo>
                <a:lnTo>
                  <a:pt x="379" y="345"/>
                </a:lnTo>
                <a:lnTo>
                  <a:pt x="371" y="346"/>
                </a:lnTo>
                <a:lnTo>
                  <a:pt x="356" y="347"/>
                </a:lnTo>
                <a:lnTo>
                  <a:pt x="356" y="347"/>
                </a:lnTo>
                <a:lnTo>
                  <a:pt x="345" y="347"/>
                </a:lnTo>
                <a:lnTo>
                  <a:pt x="335" y="346"/>
                </a:lnTo>
                <a:lnTo>
                  <a:pt x="315" y="342"/>
                </a:lnTo>
                <a:lnTo>
                  <a:pt x="295" y="337"/>
                </a:lnTo>
                <a:lnTo>
                  <a:pt x="275" y="331"/>
                </a:lnTo>
                <a:lnTo>
                  <a:pt x="275" y="331"/>
                </a:lnTo>
                <a:lnTo>
                  <a:pt x="272" y="330"/>
                </a:lnTo>
                <a:lnTo>
                  <a:pt x="272" y="330"/>
                </a:lnTo>
                <a:lnTo>
                  <a:pt x="276" y="302"/>
                </a:lnTo>
                <a:lnTo>
                  <a:pt x="279" y="272"/>
                </a:lnTo>
                <a:lnTo>
                  <a:pt x="279" y="272"/>
                </a:lnTo>
                <a:lnTo>
                  <a:pt x="306" y="254"/>
                </a:lnTo>
                <a:lnTo>
                  <a:pt x="333" y="234"/>
                </a:lnTo>
                <a:lnTo>
                  <a:pt x="333" y="234"/>
                </a:lnTo>
                <a:lnTo>
                  <a:pt x="357" y="255"/>
                </a:lnTo>
                <a:lnTo>
                  <a:pt x="357" y="255"/>
                </a:lnTo>
                <a:lnTo>
                  <a:pt x="370" y="268"/>
                </a:lnTo>
                <a:lnTo>
                  <a:pt x="377" y="275"/>
                </a:lnTo>
                <a:lnTo>
                  <a:pt x="383" y="283"/>
                </a:lnTo>
                <a:lnTo>
                  <a:pt x="389" y="292"/>
                </a:lnTo>
                <a:lnTo>
                  <a:pt x="394" y="301"/>
                </a:lnTo>
                <a:lnTo>
                  <a:pt x="397" y="309"/>
                </a:lnTo>
                <a:lnTo>
                  <a:pt x="400" y="319"/>
                </a:lnTo>
                <a:lnTo>
                  <a:pt x="400" y="319"/>
                </a:lnTo>
                <a:close/>
                <a:moveTo>
                  <a:pt x="318" y="114"/>
                </a:moveTo>
                <a:lnTo>
                  <a:pt x="318" y="114"/>
                </a:lnTo>
                <a:lnTo>
                  <a:pt x="336" y="111"/>
                </a:lnTo>
                <a:lnTo>
                  <a:pt x="346" y="110"/>
                </a:lnTo>
                <a:lnTo>
                  <a:pt x="358" y="109"/>
                </a:lnTo>
                <a:lnTo>
                  <a:pt x="368" y="109"/>
                </a:lnTo>
                <a:lnTo>
                  <a:pt x="378" y="111"/>
                </a:lnTo>
                <a:lnTo>
                  <a:pt x="387" y="114"/>
                </a:lnTo>
                <a:lnTo>
                  <a:pt x="391" y="117"/>
                </a:lnTo>
                <a:lnTo>
                  <a:pt x="394" y="119"/>
                </a:lnTo>
                <a:lnTo>
                  <a:pt x="394" y="119"/>
                </a:lnTo>
                <a:lnTo>
                  <a:pt x="397" y="122"/>
                </a:lnTo>
                <a:lnTo>
                  <a:pt x="399" y="127"/>
                </a:lnTo>
                <a:lnTo>
                  <a:pt x="400" y="130"/>
                </a:lnTo>
                <a:lnTo>
                  <a:pt x="401" y="134"/>
                </a:lnTo>
                <a:lnTo>
                  <a:pt x="400" y="141"/>
                </a:lnTo>
                <a:lnTo>
                  <a:pt x="398" y="149"/>
                </a:lnTo>
                <a:lnTo>
                  <a:pt x="394" y="157"/>
                </a:lnTo>
                <a:lnTo>
                  <a:pt x="390" y="164"/>
                </a:lnTo>
                <a:lnTo>
                  <a:pt x="381" y="176"/>
                </a:lnTo>
                <a:lnTo>
                  <a:pt x="381" y="176"/>
                </a:lnTo>
                <a:lnTo>
                  <a:pt x="371" y="188"/>
                </a:lnTo>
                <a:lnTo>
                  <a:pt x="360" y="200"/>
                </a:lnTo>
                <a:lnTo>
                  <a:pt x="347" y="212"/>
                </a:lnTo>
                <a:lnTo>
                  <a:pt x="335" y="223"/>
                </a:lnTo>
                <a:lnTo>
                  <a:pt x="335" y="223"/>
                </a:lnTo>
                <a:lnTo>
                  <a:pt x="321" y="213"/>
                </a:lnTo>
                <a:lnTo>
                  <a:pt x="307" y="202"/>
                </a:lnTo>
                <a:lnTo>
                  <a:pt x="279" y="184"/>
                </a:lnTo>
                <a:lnTo>
                  <a:pt x="279" y="184"/>
                </a:lnTo>
                <a:lnTo>
                  <a:pt x="276" y="155"/>
                </a:lnTo>
                <a:lnTo>
                  <a:pt x="272" y="127"/>
                </a:lnTo>
                <a:lnTo>
                  <a:pt x="272" y="127"/>
                </a:lnTo>
                <a:lnTo>
                  <a:pt x="295" y="120"/>
                </a:lnTo>
                <a:lnTo>
                  <a:pt x="318" y="114"/>
                </a:lnTo>
                <a:lnTo>
                  <a:pt x="318" y="114"/>
                </a:lnTo>
                <a:close/>
                <a:moveTo>
                  <a:pt x="151" y="101"/>
                </a:moveTo>
                <a:lnTo>
                  <a:pt x="151" y="101"/>
                </a:lnTo>
                <a:lnTo>
                  <a:pt x="156" y="80"/>
                </a:lnTo>
                <a:lnTo>
                  <a:pt x="163" y="59"/>
                </a:lnTo>
                <a:lnTo>
                  <a:pt x="167" y="48"/>
                </a:lnTo>
                <a:lnTo>
                  <a:pt x="172" y="38"/>
                </a:lnTo>
                <a:lnTo>
                  <a:pt x="177" y="28"/>
                </a:lnTo>
                <a:lnTo>
                  <a:pt x="184" y="20"/>
                </a:lnTo>
                <a:lnTo>
                  <a:pt x="184" y="20"/>
                </a:lnTo>
                <a:lnTo>
                  <a:pt x="189" y="16"/>
                </a:lnTo>
                <a:lnTo>
                  <a:pt x="193" y="13"/>
                </a:lnTo>
                <a:lnTo>
                  <a:pt x="196" y="11"/>
                </a:lnTo>
                <a:lnTo>
                  <a:pt x="200" y="9"/>
                </a:lnTo>
                <a:lnTo>
                  <a:pt x="204" y="8"/>
                </a:lnTo>
                <a:lnTo>
                  <a:pt x="207" y="9"/>
                </a:lnTo>
                <a:lnTo>
                  <a:pt x="211" y="9"/>
                </a:lnTo>
                <a:lnTo>
                  <a:pt x="214" y="11"/>
                </a:lnTo>
                <a:lnTo>
                  <a:pt x="220" y="15"/>
                </a:lnTo>
                <a:lnTo>
                  <a:pt x="226" y="22"/>
                </a:lnTo>
                <a:lnTo>
                  <a:pt x="232" y="30"/>
                </a:lnTo>
                <a:lnTo>
                  <a:pt x="237" y="40"/>
                </a:lnTo>
                <a:lnTo>
                  <a:pt x="241" y="51"/>
                </a:lnTo>
                <a:lnTo>
                  <a:pt x="246" y="61"/>
                </a:lnTo>
                <a:lnTo>
                  <a:pt x="253" y="83"/>
                </a:lnTo>
                <a:lnTo>
                  <a:pt x="258" y="101"/>
                </a:lnTo>
                <a:lnTo>
                  <a:pt x="260" y="113"/>
                </a:lnTo>
                <a:lnTo>
                  <a:pt x="260" y="113"/>
                </a:lnTo>
                <a:lnTo>
                  <a:pt x="262" y="121"/>
                </a:lnTo>
                <a:lnTo>
                  <a:pt x="262" y="121"/>
                </a:lnTo>
                <a:lnTo>
                  <a:pt x="258" y="122"/>
                </a:lnTo>
                <a:lnTo>
                  <a:pt x="258" y="122"/>
                </a:lnTo>
                <a:lnTo>
                  <a:pt x="231" y="133"/>
                </a:lnTo>
                <a:lnTo>
                  <a:pt x="205" y="145"/>
                </a:lnTo>
                <a:lnTo>
                  <a:pt x="205" y="145"/>
                </a:lnTo>
                <a:lnTo>
                  <a:pt x="176" y="133"/>
                </a:lnTo>
                <a:lnTo>
                  <a:pt x="147" y="121"/>
                </a:lnTo>
                <a:lnTo>
                  <a:pt x="147" y="121"/>
                </a:lnTo>
                <a:lnTo>
                  <a:pt x="151" y="101"/>
                </a:lnTo>
                <a:lnTo>
                  <a:pt x="151" y="101"/>
                </a:lnTo>
                <a:close/>
                <a:moveTo>
                  <a:pt x="68" y="217"/>
                </a:moveTo>
                <a:lnTo>
                  <a:pt x="68" y="217"/>
                </a:lnTo>
                <a:lnTo>
                  <a:pt x="52" y="202"/>
                </a:lnTo>
                <a:lnTo>
                  <a:pt x="36" y="186"/>
                </a:lnTo>
                <a:lnTo>
                  <a:pt x="29" y="177"/>
                </a:lnTo>
                <a:lnTo>
                  <a:pt x="22" y="169"/>
                </a:lnTo>
                <a:lnTo>
                  <a:pt x="16" y="159"/>
                </a:lnTo>
                <a:lnTo>
                  <a:pt x="12" y="150"/>
                </a:lnTo>
                <a:lnTo>
                  <a:pt x="12" y="150"/>
                </a:lnTo>
                <a:lnTo>
                  <a:pt x="10" y="144"/>
                </a:lnTo>
                <a:lnTo>
                  <a:pt x="9" y="139"/>
                </a:lnTo>
                <a:lnTo>
                  <a:pt x="8" y="134"/>
                </a:lnTo>
                <a:lnTo>
                  <a:pt x="9" y="130"/>
                </a:lnTo>
                <a:lnTo>
                  <a:pt x="10" y="127"/>
                </a:lnTo>
                <a:lnTo>
                  <a:pt x="11" y="122"/>
                </a:lnTo>
                <a:lnTo>
                  <a:pt x="14" y="120"/>
                </a:lnTo>
                <a:lnTo>
                  <a:pt x="16" y="117"/>
                </a:lnTo>
                <a:lnTo>
                  <a:pt x="25" y="114"/>
                </a:lnTo>
                <a:lnTo>
                  <a:pt x="33" y="112"/>
                </a:lnTo>
                <a:lnTo>
                  <a:pt x="44" y="111"/>
                </a:lnTo>
                <a:lnTo>
                  <a:pt x="55" y="111"/>
                </a:lnTo>
                <a:lnTo>
                  <a:pt x="66" y="112"/>
                </a:lnTo>
                <a:lnTo>
                  <a:pt x="78" y="113"/>
                </a:lnTo>
                <a:lnTo>
                  <a:pt x="101" y="117"/>
                </a:lnTo>
                <a:lnTo>
                  <a:pt x="122" y="122"/>
                </a:lnTo>
                <a:lnTo>
                  <a:pt x="134" y="127"/>
                </a:lnTo>
                <a:lnTo>
                  <a:pt x="134" y="127"/>
                </a:lnTo>
                <a:lnTo>
                  <a:pt x="136" y="127"/>
                </a:lnTo>
                <a:lnTo>
                  <a:pt x="136" y="127"/>
                </a:lnTo>
                <a:lnTo>
                  <a:pt x="133" y="156"/>
                </a:lnTo>
                <a:lnTo>
                  <a:pt x="131" y="185"/>
                </a:lnTo>
                <a:lnTo>
                  <a:pt x="131" y="185"/>
                </a:lnTo>
                <a:lnTo>
                  <a:pt x="102" y="203"/>
                </a:lnTo>
                <a:lnTo>
                  <a:pt x="76" y="223"/>
                </a:lnTo>
                <a:lnTo>
                  <a:pt x="76" y="223"/>
                </a:lnTo>
                <a:lnTo>
                  <a:pt x="68" y="217"/>
                </a:lnTo>
                <a:lnTo>
                  <a:pt x="68" y="217"/>
                </a:lnTo>
                <a:close/>
                <a:moveTo>
                  <a:pt x="131" y="273"/>
                </a:moveTo>
                <a:lnTo>
                  <a:pt x="131" y="273"/>
                </a:lnTo>
                <a:lnTo>
                  <a:pt x="134" y="302"/>
                </a:lnTo>
                <a:lnTo>
                  <a:pt x="137" y="330"/>
                </a:lnTo>
                <a:lnTo>
                  <a:pt x="137" y="330"/>
                </a:lnTo>
                <a:lnTo>
                  <a:pt x="113" y="338"/>
                </a:lnTo>
                <a:lnTo>
                  <a:pt x="113" y="338"/>
                </a:lnTo>
                <a:lnTo>
                  <a:pt x="91" y="343"/>
                </a:lnTo>
                <a:lnTo>
                  <a:pt x="80" y="345"/>
                </a:lnTo>
                <a:lnTo>
                  <a:pt x="69" y="347"/>
                </a:lnTo>
                <a:lnTo>
                  <a:pt x="58" y="347"/>
                </a:lnTo>
                <a:lnTo>
                  <a:pt x="47" y="347"/>
                </a:lnTo>
                <a:lnTo>
                  <a:pt x="36" y="346"/>
                </a:lnTo>
                <a:lnTo>
                  <a:pt x="26" y="343"/>
                </a:lnTo>
                <a:lnTo>
                  <a:pt x="26" y="343"/>
                </a:lnTo>
                <a:lnTo>
                  <a:pt x="17" y="340"/>
                </a:lnTo>
                <a:lnTo>
                  <a:pt x="11" y="335"/>
                </a:lnTo>
                <a:lnTo>
                  <a:pt x="8" y="330"/>
                </a:lnTo>
                <a:lnTo>
                  <a:pt x="7" y="324"/>
                </a:lnTo>
                <a:lnTo>
                  <a:pt x="8" y="317"/>
                </a:lnTo>
                <a:lnTo>
                  <a:pt x="11" y="309"/>
                </a:lnTo>
                <a:lnTo>
                  <a:pt x="14" y="302"/>
                </a:lnTo>
                <a:lnTo>
                  <a:pt x="19" y="294"/>
                </a:lnTo>
                <a:lnTo>
                  <a:pt x="33" y="277"/>
                </a:lnTo>
                <a:lnTo>
                  <a:pt x="48" y="261"/>
                </a:lnTo>
                <a:lnTo>
                  <a:pt x="62" y="247"/>
                </a:lnTo>
                <a:lnTo>
                  <a:pt x="75" y="235"/>
                </a:lnTo>
                <a:lnTo>
                  <a:pt x="75" y="235"/>
                </a:lnTo>
                <a:lnTo>
                  <a:pt x="89" y="245"/>
                </a:lnTo>
                <a:lnTo>
                  <a:pt x="102" y="255"/>
                </a:lnTo>
                <a:lnTo>
                  <a:pt x="131" y="273"/>
                </a:lnTo>
                <a:lnTo>
                  <a:pt x="131" y="273"/>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2522">
            <a:extLst>
              <a:ext uri="{FF2B5EF4-FFF2-40B4-BE49-F238E27FC236}">
                <a16:creationId xmlns:a16="http://schemas.microsoft.com/office/drawing/2014/main" xmlns="" id="{B9BC33AB-2581-48FC-904F-103B2021307C}"/>
              </a:ext>
            </a:extLst>
          </p:cNvPr>
          <p:cNvSpPr>
            <a:spLocks noEditPoints="1"/>
          </p:cNvSpPr>
          <p:nvPr/>
        </p:nvSpPr>
        <p:spPr bwMode="auto">
          <a:xfrm>
            <a:off x="8469327" y="1615164"/>
            <a:ext cx="560388" cy="458788"/>
          </a:xfrm>
          <a:custGeom>
            <a:avLst/>
            <a:gdLst/>
            <a:ahLst/>
            <a:cxnLst>
              <a:cxn ang="0">
                <a:pos x="291" y="24"/>
              </a:cxn>
              <a:cxn ang="0">
                <a:pos x="247" y="7"/>
              </a:cxn>
              <a:cxn ang="0">
                <a:pos x="199" y="0"/>
              </a:cxn>
              <a:cxn ang="0">
                <a:pos x="127" y="6"/>
              </a:cxn>
              <a:cxn ang="0">
                <a:pos x="80" y="22"/>
              </a:cxn>
              <a:cxn ang="0">
                <a:pos x="41" y="53"/>
              </a:cxn>
              <a:cxn ang="0">
                <a:pos x="26" y="85"/>
              </a:cxn>
              <a:cxn ang="0">
                <a:pos x="18" y="133"/>
              </a:cxn>
              <a:cxn ang="0">
                <a:pos x="23" y="164"/>
              </a:cxn>
              <a:cxn ang="0">
                <a:pos x="42" y="197"/>
              </a:cxn>
              <a:cxn ang="0">
                <a:pos x="54" y="221"/>
              </a:cxn>
              <a:cxn ang="0">
                <a:pos x="31" y="259"/>
              </a:cxn>
              <a:cxn ang="0">
                <a:pos x="7" y="279"/>
              </a:cxn>
              <a:cxn ang="0">
                <a:pos x="4" y="280"/>
              </a:cxn>
              <a:cxn ang="0">
                <a:pos x="0" y="285"/>
              </a:cxn>
              <a:cxn ang="0">
                <a:pos x="6" y="289"/>
              </a:cxn>
              <a:cxn ang="0">
                <a:pos x="68" y="267"/>
              </a:cxn>
              <a:cxn ang="0">
                <a:pos x="113" y="229"/>
              </a:cxn>
              <a:cxn ang="0">
                <a:pos x="193" y="221"/>
              </a:cxn>
              <a:cxn ang="0">
                <a:pos x="256" y="213"/>
              </a:cxn>
              <a:cxn ang="0">
                <a:pos x="300" y="194"/>
              </a:cxn>
              <a:cxn ang="0">
                <a:pos x="329" y="171"/>
              </a:cxn>
              <a:cxn ang="0">
                <a:pos x="351" y="129"/>
              </a:cxn>
              <a:cxn ang="0">
                <a:pos x="352" y="95"/>
              </a:cxn>
              <a:cxn ang="0">
                <a:pos x="333" y="58"/>
              </a:cxn>
              <a:cxn ang="0">
                <a:pos x="311" y="37"/>
              </a:cxn>
              <a:cxn ang="0">
                <a:pos x="288" y="192"/>
              </a:cxn>
              <a:cxn ang="0">
                <a:pos x="241" y="208"/>
              </a:cxn>
              <a:cxn ang="0">
                <a:pos x="165" y="213"/>
              </a:cxn>
              <a:cxn ang="0">
                <a:pos x="114" y="213"/>
              </a:cxn>
              <a:cxn ang="0">
                <a:pos x="104" y="225"/>
              </a:cxn>
              <a:cxn ang="0">
                <a:pos x="63" y="260"/>
              </a:cxn>
              <a:cxn ang="0">
                <a:pos x="26" y="275"/>
              </a:cxn>
              <a:cxn ang="0">
                <a:pos x="57" y="238"/>
              </a:cxn>
              <a:cxn ang="0">
                <a:pos x="65" y="211"/>
              </a:cxn>
              <a:cxn ang="0">
                <a:pos x="63" y="206"/>
              </a:cxn>
              <a:cxn ang="0">
                <a:pos x="40" y="179"/>
              </a:cxn>
              <a:cxn ang="0">
                <a:pos x="27" y="133"/>
              </a:cxn>
              <a:cxn ang="0">
                <a:pos x="32" y="95"/>
              </a:cxn>
              <a:cxn ang="0">
                <a:pos x="57" y="50"/>
              </a:cxn>
              <a:cxn ang="0">
                <a:pos x="91" y="27"/>
              </a:cxn>
              <a:cxn ang="0">
                <a:pos x="144" y="12"/>
              </a:cxn>
              <a:cxn ang="0">
                <a:pos x="209" y="9"/>
              </a:cxn>
              <a:cxn ang="0">
                <a:pos x="255" y="18"/>
              </a:cxn>
              <a:cxn ang="0">
                <a:pos x="286" y="32"/>
              </a:cxn>
              <a:cxn ang="0">
                <a:pos x="321" y="58"/>
              </a:cxn>
              <a:cxn ang="0">
                <a:pos x="340" y="86"/>
              </a:cxn>
              <a:cxn ang="0">
                <a:pos x="344" y="112"/>
              </a:cxn>
              <a:cxn ang="0">
                <a:pos x="334" y="148"/>
              </a:cxn>
              <a:cxn ang="0">
                <a:pos x="308" y="178"/>
              </a:cxn>
            </a:cxnLst>
            <a:rect l="0" t="0" r="r" b="b"/>
            <a:pathLst>
              <a:path w="353" h="289">
                <a:moveTo>
                  <a:pt x="311" y="37"/>
                </a:moveTo>
                <a:lnTo>
                  <a:pt x="311" y="37"/>
                </a:lnTo>
                <a:lnTo>
                  <a:pt x="301" y="30"/>
                </a:lnTo>
                <a:lnTo>
                  <a:pt x="291" y="24"/>
                </a:lnTo>
                <a:lnTo>
                  <a:pt x="280" y="18"/>
                </a:lnTo>
                <a:lnTo>
                  <a:pt x="269" y="14"/>
                </a:lnTo>
                <a:lnTo>
                  <a:pt x="258" y="10"/>
                </a:lnTo>
                <a:lnTo>
                  <a:pt x="247" y="7"/>
                </a:lnTo>
                <a:lnTo>
                  <a:pt x="234" y="4"/>
                </a:lnTo>
                <a:lnTo>
                  <a:pt x="223" y="2"/>
                </a:lnTo>
                <a:lnTo>
                  <a:pt x="211" y="1"/>
                </a:lnTo>
                <a:lnTo>
                  <a:pt x="199" y="0"/>
                </a:lnTo>
                <a:lnTo>
                  <a:pt x="175" y="0"/>
                </a:lnTo>
                <a:lnTo>
                  <a:pt x="151" y="2"/>
                </a:lnTo>
                <a:lnTo>
                  <a:pt x="127" y="6"/>
                </a:lnTo>
                <a:lnTo>
                  <a:pt x="127" y="6"/>
                </a:lnTo>
                <a:lnTo>
                  <a:pt x="116" y="9"/>
                </a:lnTo>
                <a:lnTo>
                  <a:pt x="104" y="13"/>
                </a:lnTo>
                <a:lnTo>
                  <a:pt x="92" y="17"/>
                </a:lnTo>
                <a:lnTo>
                  <a:pt x="80" y="22"/>
                </a:lnTo>
                <a:lnTo>
                  <a:pt x="69" y="28"/>
                </a:lnTo>
                <a:lnTo>
                  <a:pt x="59" y="35"/>
                </a:lnTo>
                <a:lnTo>
                  <a:pt x="49" y="44"/>
                </a:lnTo>
                <a:lnTo>
                  <a:pt x="41" y="53"/>
                </a:lnTo>
                <a:lnTo>
                  <a:pt x="41" y="53"/>
                </a:lnTo>
                <a:lnTo>
                  <a:pt x="35" y="62"/>
                </a:lnTo>
                <a:lnTo>
                  <a:pt x="30" y="74"/>
                </a:lnTo>
                <a:lnTo>
                  <a:pt x="26" y="85"/>
                </a:lnTo>
                <a:lnTo>
                  <a:pt x="22" y="97"/>
                </a:lnTo>
                <a:lnTo>
                  <a:pt x="20" y="109"/>
                </a:lnTo>
                <a:lnTo>
                  <a:pt x="18" y="121"/>
                </a:lnTo>
                <a:lnTo>
                  <a:pt x="18" y="133"/>
                </a:lnTo>
                <a:lnTo>
                  <a:pt x="19" y="144"/>
                </a:lnTo>
                <a:lnTo>
                  <a:pt x="19" y="144"/>
                </a:lnTo>
                <a:lnTo>
                  <a:pt x="20" y="155"/>
                </a:lnTo>
                <a:lnTo>
                  <a:pt x="23" y="164"/>
                </a:lnTo>
                <a:lnTo>
                  <a:pt x="26" y="173"/>
                </a:lnTo>
                <a:lnTo>
                  <a:pt x="31" y="182"/>
                </a:lnTo>
                <a:lnTo>
                  <a:pt x="36" y="190"/>
                </a:lnTo>
                <a:lnTo>
                  <a:pt x="42" y="197"/>
                </a:lnTo>
                <a:lnTo>
                  <a:pt x="49" y="204"/>
                </a:lnTo>
                <a:lnTo>
                  <a:pt x="56" y="211"/>
                </a:lnTo>
                <a:lnTo>
                  <a:pt x="56" y="211"/>
                </a:lnTo>
                <a:lnTo>
                  <a:pt x="54" y="221"/>
                </a:lnTo>
                <a:lnTo>
                  <a:pt x="50" y="232"/>
                </a:lnTo>
                <a:lnTo>
                  <a:pt x="45" y="241"/>
                </a:lnTo>
                <a:lnTo>
                  <a:pt x="39" y="250"/>
                </a:lnTo>
                <a:lnTo>
                  <a:pt x="31" y="259"/>
                </a:lnTo>
                <a:lnTo>
                  <a:pt x="23" y="266"/>
                </a:lnTo>
                <a:lnTo>
                  <a:pt x="15" y="273"/>
                </a:lnTo>
                <a:lnTo>
                  <a:pt x="7" y="279"/>
                </a:lnTo>
                <a:lnTo>
                  <a:pt x="7" y="279"/>
                </a:lnTo>
                <a:lnTo>
                  <a:pt x="7" y="280"/>
                </a:lnTo>
                <a:lnTo>
                  <a:pt x="7" y="280"/>
                </a:lnTo>
                <a:lnTo>
                  <a:pt x="4" y="280"/>
                </a:lnTo>
                <a:lnTo>
                  <a:pt x="4" y="280"/>
                </a:lnTo>
                <a:lnTo>
                  <a:pt x="1" y="281"/>
                </a:lnTo>
                <a:lnTo>
                  <a:pt x="0" y="282"/>
                </a:lnTo>
                <a:lnTo>
                  <a:pt x="0" y="283"/>
                </a:lnTo>
                <a:lnTo>
                  <a:pt x="0" y="285"/>
                </a:lnTo>
                <a:lnTo>
                  <a:pt x="3" y="288"/>
                </a:lnTo>
                <a:lnTo>
                  <a:pt x="4" y="289"/>
                </a:lnTo>
                <a:lnTo>
                  <a:pt x="6" y="289"/>
                </a:lnTo>
                <a:lnTo>
                  <a:pt x="6" y="289"/>
                </a:lnTo>
                <a:lnTo>
                  <a:pt x="22" y="285"/>
                </a:lnTo>
                <a:lnTo>
                  <a:pt x="37" y="281"/>
                </a:lnTo>
                <a:lnTo>
                  <a:pt x="53" y="274"/>
                </a:lnTo>
                <a:lnTo>
                  <a:pt x="68" y="267"/>
                </a:lnTo>
                <a:lnTo>
                  <a:pt x="84" y="257"/>
                </a:lnTo>
                <a:lnTo>
                  <a:pt x="97" y="247"/>
                </a:lnTo>
                <a:lnTo>
                  <a:pt x="108" y="235"/>
                </a:lnTo>
                <a:lnTo>
                  <a:pt x="113" y="229"/>
                </a:lnTo>
                <a:lnTo>
                  <a:pt x="117" y="221"/>
                </a:lnTo>
                <a:lnTo>
                  <a:pt x="117" y="221"/>
                </a:lnTo>
                <a:lnTo>
                  <a:pt x="168" y="222"/>
                </a:lnTo>
                <a:lnTo>
                  <a:pt x="193" y="221"/>
                </a:lnTo>
                <a:lnTo>
                  <a:pt x="218" y="220"/>
                </a:lnTo>
                <a:lnTo>
                  <a:pt x="230" y="218"/>
                </a:lnTo>
                <a:lnTo>
                  <a:pt x="243" y="216"/>
                </a:lnTo>
                <a:lnTo>
                  <a:pt x="256" y="213"/>
                </a:lnTo>
                <a:lnTo>
                  <a:pt x="267" y="210"/>
                </a:lnTo>
                <a:lnTo>
                  <a:pt x="279" y="205"/>
                </a:lnTo>
                <a:lnTo>
                  <a:pt x="290" y="200"/>
                </a:lnTo>
                <a:lnTo>
                  <a:pt x="300" y="194"/>
                </a:lnTo>
                <a:lnTo>
                  <a:pt x="311" y="187"/>
                </a:lnTo>
                <a:lnTo>
                  <a:pt x="311" y="187"/>
                </a:lnTo>
                <a:lnTo>
                  <a:pt x="320" y="179"/>
                </a:lnTo>
                <a:lnTo>
                  <a:pt x="329" y="171"/>
                </a:lnTo>
                <a:lnTo>
                  <a:pt x="336" y="161"/>
                </a:lnTo>
                <a:lnTo>
                  <a:pt x="342" y="151"/>
                </a:lnTo>
                <a:lnTo>
                  <a:pt x="347" y="140"/>
                </a:lnTo>
                <a:lnTo>
                  <a:pt x="351" y="129"/>
                </a:lnTo>
                <a:lnTo>
                  <a:pt x="353" y="117"/>
                </a:lnTo>
                <a:lnTo>
                  <a:pt x="353" y="105"/>
                </a:lnTo>
                <a:lnTo>
                  <a:pt x="353" y="105"/>
                </a:lnTo>
                <a:lnTo>
                  <a:pt x="352" y="95"/>
                </a:lnTo>
                <a:lnTo>
                  <a:pt x="349" y="86"/>
                </a:lnTo>
                <a:lnTo>
                  <a:pt x="345" y="76"/>
                </a:lnTo>
                <a:lnTo>
                  <a:pt x="340" y="68"/>
                </a:lnTo>
                <a:lnTo>
                  <a:pt x="333" y="58"/>
                </a:lnTo>
                <a:lnTo>
                  <a:pt x="327" y="51"/>
                </a:lnTo>
                <a:lnTo>
                  <a:pt x="318" y="44"/>
                </a:lnTo>
                <a:lnTo>
                  <a:pt x="311" y="37"/>
                </a:lnTo>
                <a:lnTo>
                  <a:pt x="311" y="37"/>
                </a:lnTo>
                <a:close/>
                <a:moveTo>
                  <a:pt x="308" y="178"/>
                </a:moveTo>
                <a:lnTo>
                  <a:pt x="308" y="178"/>
                </a:lnTo>
                <a:lnTo>
                  <a:pt x="298" y="185"/>
                </a:lnTo>
                <a:lnTo>
                  <a:pt x="288" y="192"/>
                </a:lnTo>
                <a:lnTo>
                  <a:pt x="277" y="197"/>
                </a:lnTo>
                <a:lnTo>
                  <a:pt x="266" y="202"/>
                </a:lnTo>
                <a:lnTo>
                  <a:pt x="254" y="206"/>
                </a:lnTo>
                <a:lnTo>
                  <a:pt x="241" y="208"/>
                </a:lnTo>
                <a:lnTo>
                  <a:pt x="228" y="210"/>
                </a:lnTo>
                <a:lnTo>
                  <a:pt x="216" y="212"/>
                </a:lnTo>
                <a:lnTo>
                  <a:pt x="190" y="213"/>
                </a:lnTo>
                <a:lnTo>
                  <a:pt x="165" y="213"/>
                </a:lnTo>
                <a:lnTo>
                  <a:pt x="115" y="213"/>
                </a:lnTo>
                <a:lnTo>
                  <a:pt x="115" y="213"/>
                </a:lnTo>
                <a:lnTo>
                  <a:pt x="114" y="213"/>
                </a:lnTo>
                <a:lnTo>
                  <a:pt x="114" y="213"/>
                </a:lnTo>
                <a:lnTo>
                  <a:pt x="113" y="213"/>
                </a:lnTo>
                <a:lnTo>
                  <a:pt x="111" y="215"/>
                </a:lnTo>
                <a:lnTo>
                  <a:pt x="111" y="215"/>
                </a:lnTo>
                <a:lnTo>
                  <a:pt x="104" y="225"/>
                </a:lnTo>
                <a:lnTo>
                  <a:pt x="96" y="236"/>
                </a:lnTo>
                <a:lnTo>
                  <a:pt x="86" y="245"/>
                </a:lnTo>
                <a:lnTo>
                  <a:pt x="75" y="252"/>
                </a:lnTo>
                <a:lnTo>
                  <a:pt x="63" y="260"/>
                </a:lnTo>
                <a:lnTo>
                  <a:pt x="51" y="266"/>
                </a:lnTo>
                <a:lnTo>
                  <a:pt x="39" y="271"/>
                </a:lnTo>
                <a:lnTo>
                  <a:pt x="26" y="275"/>
                </a:lnTo>
                <a:lnTo>
                  <a:pt x="26" y="275"/>
                </a:lnTo>
                <a:lnTo>
                  <a:pt x="40" y="262"/>
                </a:lnTo>
                <a:lnTo>
                  <a:pt x="46" y="254"/>
                </a:lnTo>
                <a:lnTo>
                  <a:pt x="52" y="246"/>
                </a:lnTo>
                <a:lnTo>
                  <a:pt x="57" y="238"/>
                </a:lnTo>
                <a:lnTo>
                  <a:pt x="61" y="230"/>
                </a:lnTo>
                <a:lnTo>
                  <a:pt x="63" y="220"/>
                </a:lnTo>
                <a:lnTo>
                  <a:pt x="65" y="211"/>
                </a:lnTo>
                <a:lnTo>
                  <a:pt x="65" y="211"/>
                </a:lnTo>
                <a:lnTo>
                  <a:pt x="65" y="210"/>
                </a:lnTo>
                <a:lnTo>
                  <a:pt x="65" y="210"/>
                </a:lnTo>
                <a:lnTo>
                  <a:pt x="65" y="208"/>
                </a:lnTo>
                <a:lnTo>
                  <a:pt x="63" y="206"/>
                </a:lnTo>
                <a:lnTo>
                  <a:pt x="63" y="206"/>
                </a:lnTo>
                <a:lnTo>
                  <a:pt x="54" y="197"/>
                </a:lnTo>
                <a:lnTo>
                  <a:pt x="47" y="188"/>
                </a:lnTo>
                <a:lnTo>
                  <a:pt x="40" y="179"/>
                </a:lnTo>
                <a:lnTo>
                  <a:pt x="35" y="168"/>
                </a:lnTo>
                <a:lnTo>
                  <a:pt x="31" y="158"/>
                </a:lnTo>
                <a:lnTo>
                  <a:pt x="28" y="146"/>
                </a:lnTo>
                <a:lnTo>
                  <a:pt x="27" y="133"/>
                </a:lnTo>
                <a:lnTo>
                  <a:pt x="27" y="121"/>
                </a:lnTo>
                <a:lnTo>
                  <a:pt x="27" y="121"/>
                </a:lnTo>
                <a:lnTo>
                  <a:pt x="29" y="107"/>
                </a:lnTo>
                <a:lnTo>
                  <a:pt x="32" y="95"/>
                </a:lnTo>
                <a:lnTo>
                  <a:pt x="37" y="82"/>
                </a:lnTo>
                <a:lnTo>
                  <a:pt x="42" y="71"/>
                </a:lnTo>
                <a:lnTo>
                  <a:pt x="49" y="59"/>
                </a:lnTo>
                <a:lnTo>
                  <a:pt x="57" y="50"/>
                </a:lnTo>
                <a:lnTo>
                  <a:pt x="67" y="41"/>
                </a:lnTo>
                <a:lnTo>
                  <a:pt x="78" y="33"/>
                </a:lnTo>
                <a:lnTo>
                  <a:pt x="78" y="33"/>
                </a:lnTo>
                <a:lnTo>
                  <a:pt x="91" y="27"/>
                </a:lnTo>
                <a:lnTo>
                  <a:pt x="104" y="22"/>
                </a:lnTo>
                <a:lnTo>
                  <a:pt x="117" y="18"/>
                </a:lnTo>
                <a:lnTo>
                  <a:pt x="130" y="14"/>
                </a:lnTo>
                <a:lnTo>
                  <a:pt x="144" y="12"/>
                </a:lnTo>
                <a:lnTo>
                  <a:pt x="158" y="10"/>
                </a:lnTo>
                <a:lnTo>
                  <a:pt x="186" y="9"/>
                </a:lnTo>
                <a:lnTo>
                  <a:pt x="186" y="9"/>
                </a:lnTo>
                <a:lnTo>
                  <a:pt x="209" y="9"/>
                </a:lnTo>
                <a:lnTo>
                  <a:pt x="221" y="11"/>
                </a:lnTo>
                <a:lnTo>
                  <a:pt x="232" y="12"/>
                </a:lnTo>
                <a:lnTo>
                  <a:pt x="243" y="15"/>
                </a:lnTo>
                <a:lnTo>
                  <a:pt x="255" y="18"/>
                </a:lnTo>
                <a:lnTo>
                  <a:pt x="266" y="22"/>
                </a:lnTo>
                <a:lnTo>
                  <a:pt x="277" y="27"/>
                </a:lnTo>
                <a:lnTo>
                  <a:pt x="277" y="27"/>
                </a:lnTo>
                <a:lnTo>
                  <a:pt x="286" y="32"/>
                </a:lnTo>
                <a:lnTo>
                  <a:pt x="296" y="37"/>
                </a:lnTo>
                <a:lnTo>
                  <a:pt x="305" y="43"/>
                </a:lnTo>
                <a:lnTo>
                  <a:pt x="313" y="50"/>
                </a:lnTo>
                <a:lnTo>
                  <a:pt x="321" y="58"/>
                </a:lnTo>
                <a:lnTo>
                  <a:pt x="329" y="67"/>
                </a:lnTo>
                <a:lnTo>
                  <a:pt x="335" y="76"/>
                </a:lnTo>
                <a:lnTo>
                  <a:pt x="340" y="86"/>
                </a:lnTo>
                <a:lnTo>
                  <a:pt x="340" y="86"/>
                </a:lnTo>
                <a:lnTo>
                  <a:pt x="342" y="93"/>
                </a:lnTo>
                <a:lnTo>
                  <a:pt x="343" y="99"/>
                </a:lnTo>
                <a:lnTo>
                  <a:pt x="344" y="105"/>
                </a:lnTo>
                <a:lnTo>
                  <a:pt x="344" y="112"/>
                </a:lnTo>
                <a:lnTo>
                  <a:pt x="344" y="118"/>
                </a:lnTo>
                <a:lnTo>
                  <a:pt x="343" y="124"/>
                </a:lnTo>
                <a:lnTo>
                  <a:pt x="339" y="136"/>
                </a:lnTo>
                <a:lnTo>
                  <a:pt x="334" y="148"/>
                </a:lnTo>
                <a:lnTo>
                  <a:pt x="327" y="159"/>
                </a:lnTo>
                <a:lnTo>
                  <a:pt x="317" y="169"/>
                </a:lnTo>
                <a:lnTo>
                  <a:pt x="308" y="178"/>
                </a:lnTo>
                <a:lnTo>
                  <a:pt x="308" y="178"/>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2526">
            <a:extLst>
              <a:ext uri="{FF2B5EF4-FFF2-40B4-BE49-F238E27FC236}">
                <a16:creationId xmlns:a16="http://schemas.microsoft.com/office/drawing/2014/main" xmlns="" id="{F951FF06-EFDF-47B7-8541-AC2DD8B74054}"/>
              </a:ext>
            </a:extLst>
          </p:cNvPr>
          <p:cNvSpPr>
            <a:spLocks noEditPoints="1"/>
          </p:cNvSpPr>
          <p:nvPr/>
        </p:nvSpPr>
        <p:spPr bwMode="auto">
          <a:xfrm>
            <a:off x="8383427" y="1019995"/>
            <a:ext cx="842963" cy="398463"/>
          </a:xfrm>
          <a:custGeom>
            <a:avLst/>
            <a:gdLst/>
            <a:ahLst/>
            <a:cxnLst>
              <a:cxn ang="0">
                <a:pos x="29" y="29"/>
              </a:cxn>
              <a:cxn ang="0">
                <a:pos x="13" y="54"/>
              </a:cxn>
              <a:cxn ang="0">
                <a:pos x="209" y="112"/>
              </a:cxn>
              <a:cxn ang="0">
                <a:pos x="531" y="229"/>
              </a:cxn>
              <a:cxn ang="0">
                <a:pos x="291" y="63"/>
              </a:cxn>
              <a:cxn ang="0">
                <a:pos x="457" y="201"/>
              </a:cxn>
              <a:cxn ang="0">
                <a:pos x="452" y="217"/>
              </a:cxn>
              <a:cxn ang="0">
                <a:pos x="445" y="215"/>
              </a:cxn>
              <a:cxn ang="0">
                <a:pos x="427" y="172"/>
              </a:cxn>
              <a:cxn ang="0">
                <a:pos x="410" y="159"/>
              </a:cxn>
              <a:cxn ang="0">
                <a:pos x="393" y="131"/>
              </a:cxn>
              <a:cxn ang="0">
                <a:pos x="386" y="148"/>
              </a:cxn>
              <a:cxn ang="0">
                <a:pos x="391" y="193"/>
              </a:cxn>
              <a:cxn ang="0">
                <a:pos x="374" y="187"/>
              </a:cxn>
              <a:cxn ang="0">
                <a:pos x="365" y="180"/>
              </a:cxn>
              <a:cxn ang="0">
                <a:pos x="338" y="122"/>
              </a:cxn>
              <a:cxn ang="0">
                <a:pos x="318" y="93"/>
              </a:cxn>
              <a:cxn ang="0">
                <a:pos x="302" y="88"/>
              </a:cxn>
              <a:cxn ang="0">
                <a:pos x="289" y="83"/>
              </a:cxn>
              <a:cxn ang="0">
                <a:pos x="288" y="126"/>
              </a:cxn>
              <a:cxn ang="0">
                <a:pos x="270" y="117"/>
              </a:cxn>
              <a:cxn ang="0">
                <a:pos x="253" y="105"/>
              </a:cxn>
              <a:cxn ang="0">
                <a:pos x="224" y="67"/>
              </a:cxn>
              <a:cxn ang="0">
                <a:pos x="223" y="103"/>
              </a:cxn>
              <a:cxn ang="0">
                <a:pos x="197" y="63"/>
              </a:cxn>
              <a:cxn ang="0">
                <a:pos x="183" y="62"/>
              </a:cxn>
              <a:cxn ang="0">
                <a:pos x="171" y="67"/>
              </a:cxn>
              <a:cxn ang="0">
                <a:pos x="518" y="208"/>
              </a:cxn>
              <a:cxn ang="0">
                <a:pos x="505" y="191"/>
              </a:cxn>
              <a:cxn ang="0">
                <a:pos x="502" y="198"/>
              </a:cxn>
              <a:cxn ang="0">
                <a:pos x="490" y="180"/>
              </a:cxn>
              <a:cxn ang="0">
                <a:pos x="481" y="173"/>
              </a:cxn>
              <a:cxn ang="0">
                <a:pos x="469" y="159"/>
              </a:cxn>
              <a:cxn ang="0">
                <a:pos x="457" y="150"/>
              </a:cxn>
              <a:cxn ang="0">
                <a:pos x="435" y="160"/>
              </a:cxn>
              <a:cxn ang="0">
                <a:pos x="358" y="142"/>
              </a:cxn>
              <a:cxn ang="0">
                <a:pos x="170" y="72"/>
              </a:cxn>
              <a:cxn ang="0">
                <a:pos x="183" y="81"/>
              </a:cxn>
              <a:cxn ang="0">
                <a:pos x="193" y="75"/>
              </a:cxn>
              <a:cxn ang="0">
                <a:pos x="99" y="41"/>
              </a:cxn>
              <a:cxn ang="0">
                <a:pos x="99" y="65"/>
              </a:cxn>
              <a:cxn ang="0">
                <a:pos x="58" y="30"/>
              </a:cxn>
              <a:cxn ang="0">
                <a:pos x="117" y="81"/>
              </a:cxn>
              <a:cxn ang="0">
                <a:pos x="152" y="57"/>
              </a:cxn>
              <a:cxn ang="0">
                <a:pos x="76" y="15"/>
              </a:cxn>
              <a:cxn ang="0">
                <a:pos x="110" y="19"/>
              </a:cxn>
              <a:cxn ang="0">
                <a:pos x="412" y="213"/>
              </a:cxn>
              <a:cxn ang="0">
                <a:pos x="228" y="112"/>
              </a:cxn>
              <a:cxn ang="0">
                <a:pos x="243" y="111"/>
              </a:cxn>
              <a:cxn ang="0">
                <a:pos x="256" y="96"/>
              </a:cxn>
              <a:cxn ang="0">
                <a:pos x="273" y="106"/>
              </a:cxn>
              <a:cxn ang="0">
                <a:pos x="289" y="118"/>
              </a:cxn>
              <a:cxn ang="0">
                <a:pos x="319" y="147"/>
              </a:cxn>
              <a:cxn ang="0">
                <a:pos x="332" y="137"/>
              </a:cxn>
              <a:cxn ang="0">
                <a:pos x="368" y="185"/>
              </a:cxn>
              <a:cxn ang="0">
                <a:pos x="365" y="127"/>
              </a:cxn>
              <a:cxn ang="0">
                <a:pos x="407" y="200"/>
              </a:cxn>
              <a:cxn ang="0">
                <a:pos x="433" y="192"/>
              </a:cxn>
              <a:cxn ang="0">
                <a:pos x="463" y="218"/>
              </a:cxn>
              <a:cxn ang="0">
                <a:pos x="487" y="222"/>
              </a:cxn>
              <a:cxn ang="0">
                <a:pos x="508" y="229"/>
              </a:cxn>
              <a:cxn ang="0">
                <a:pos x="508" y="243"/>
              </a:cxn>
            </a:cxnLst>
            <a:rect l="0" t="0" r="r" b="b"/>
            <a:pathLst>
              <a:path w="531" h="251">
                <a:moveTo>
                  <a:pt x="176" y="47"/>
                </a:moveTo>
                <a:lnTo>
                  <a:pt x="176" y="47"/>
                </a:lnTo>
                <a:lnTo>
                  <a:pt x="163" y="47"/>
                </a:lnTo>
                <a:lnTo>
                  <a:pt x="148" y="48"/>
                </a:lnTo>
                <a:lnTo>
                  <a:pt x="148" y="48"/>
                </a:lnTo>
                <a:lnTo>
                  <a:pt x="141" y="39"/>
                </a:lnTo>
                <a:lnTo>
                  <a:pt x="134" y="30"/>
                </a:lnTo>
                <a:lnTo>
                  <a:pt x="126" y="22"/>
                </a:lnTo>
                <a:lnTo>
                  <a:pt x="118" y="14"/>
                </a:lnTo>
                <a:lnTo>
                  <a:pt x="109" y="8"/>
                </a:lnTo>
                <a:lnTo>
                  <a:pt x="99" y="4"/>
                </a:lnTo>
                <a:lnTo>
                  <a:pt x="89" y="1"/>
                </a:lnTo>
                <a:lnTo>
                  <a:pt x="77" y="0"/>
                </a:lnTo>
                <a:lnTo>
                  <a:pt x="77" y="0"/>
                </a:lnTo>
                <a:lnTo>
                  <a:pt x="72" y="0"/>
                </a:lnTo>
                <a:lnTo>
                  <a:pt x="66" y="1"/>
                </a:lnTo>
                <a:lnTo>
                  <a:pt x="58" y="4"/>
                </a:lnTo>
                <a:lnTo>
                  <a:pt x="50" y="9"/>
                </a:lnTo>
                <a:lnTo>
                  <a:pt x="43" y="15"/>
                </a:lnTo>
                <a:lnTo>
                  <a:pt x="29" y="29"/>
                </a:lnTo>
                <a:lnTo>
                  <a:pt x="21" y="34"/>
                </a:lnTo>
                <a:lnTo>
                  <a:pt x="13" y="38"/>
                </a:lnTo>
                <a:lnTo>
                  <a:pt x="13" y="38"/>
                </a:lnTo>
                <a:lnTo>
                  <a:pt x="12" y="38"/>
                </a:lnTo>
                <a:lnTo>
                  <a:pt x="12" y="38"/>
                </a:lnTo>
                <a:lnTo>
                  <a:pt x="10" y="38"/>
                </a:lnTo>
                <a:lnTo>
                  <a:pt x="8" y="39"/>
                </a:lnTo>
                <a:lnTo>
                  <a:pt x="8" y="39"/>
                </a:lnTo>
                <a:lnTo>
                  <a:pt x="5" y="39"/>
                </a:lnTo>
                <a:lnTo>
                  <a:pt x="5" y="39"/>
                </a:lnTo>
                <a:lnTo>
                  <a:pt x="3" y="39"/>
                </a:lnTo>
                <a:lnTo>
                  <a:pt x="3" y="39"/>
                </a:lnTo>
                <a:lnTo>
                  <a:pt x="2" y="40"/>
                </a:lnTo>
                <a:lnTo>
                  <a:pt x="1" y="41"/>
                </a:lnTo>
                <a:lnTo>
                  <a:pt x="0" y="44"/>
                </a:lnTo>
                <a:lnTo>
                  <a:pt x="0" y="44"/>
                </a:lnTo>
                <a:lnTo>
                  <a:pt x="1" y="46"/>
                </a:lnTo>
                <a:lnTo>
                  <a:pt x="3" y="48"/>
                </a:lnTo>
                <a:lnTo>
                  <a:pt x="3" y="48"/>
                </a:lnTo>
                <a:lnTo>
                  <a:pt x="13" y="54"/>
                </a:lnTo>
                <a:lnTo>
                  <a:pt x="23" y="62"/>
                </a:lnTo>
                <a:lnTo>
                  <a:pt x="41" y="79"/>
                </a:lnTo>
                <a:lnTo>
                  <a:pt x="50" y="87"/>
                </a:lnTo>
                <a:lnTo>
                  <a:pt x="59" y="95"/>
                </a:lnTo>
                <a:lnTo>
                  <a:pt x="71" y="101"/>
                </a:lnTo>
                <a:lnTo>
                  <a:pt x="77" y="104"/>
                </a:lnTo>
                <a:lnTo>
                  <a:pt x="83" y="106"/>
                </a:lnTo>
                <a:lnTo>
                  <a:pt x="83" y="106"/>
                </a:lnTo>
                <a:lnTo>
                  <a:pt x="91" y="107"/>
                </a:lnTo>
                <a:lnTo>
                  <a:pt x="101" y="107"/>
                </a:lnTo>
                <a:lnTo>
                  <a:pt x="110" y="105"/>
                </a:lnTo>
                <a:lnTo>
                  <a:pt x="120" y="101"/>
                </a:lnTo>
                <a:lnTo>
                  <a:pt x="128" y="97"/>
                </a:lnTo>
                <a:lnTo>
                  <a:pt x="136" y="91"/>
                </a:lnTo>
                <a:lnTo>
                  <a:pt x="143" y="85"/>
                </a:lnTo>
                <a:lnTo>
                  <a:pt x="147" y="78"/>
                </a:lnTo>
                <a:lnTo>
                  <a:pt x="147" y="78"/>
                </a:lnTo>
                <a:lnTo>
                  <a:pt x="147" y="78"/>
                </a:lnTo>
                <a:lnTo>
                  <a:pt x="147" y="78"/>
                </a:lnTo>
                <a:lnTo>
                  <a:pt x="209" y="112"/>
                </a:lnTo>
                <a:lnTo>
                  <a:pt x="270" y="147"/>
                </a:lnTo>
                <a:lnTo>
                  <a:pt x="332" y="181"/>
                </a:lnTo>
                <a:lnTo>
                  <a:pt x="362" y="198"/>
                </a:lnTo>
                <a:lnTo>
                  <a:pt x="395" y="213"/>
                </a:lnTo>
                <a:lnTo>
                  <a:pt x="395" y="213"/>
                </a:lnTo>
                <a:lnTo>
                  <a:pt x="432" y="232"/>
                </a:lnTo>
                <a:lnTo>
                  <a:pt x="451" y="240"/>
                </a:lnTo>
                <a:lnTo>
                  <a:pt x="470" y="247"/>
                </a:lnTo>
                <a:lnTo>
                  <a:pt x="470" y="247"/>
                </a:lnTo>
                <a:lnTo>
                  <a:pt x="486" y="250"/>
                </a:lnTo>
                <a:lnTo>
                  <a:pt x="494" y="251"/>
                </a:lnTo>
                <a:lnTo>
                  <a:pt x="502" y="251"/>
                </a:lnTo>
                <a:lnTo>
                  <a:pt x="510" y="250"/>
                </a:lnTo>
                <a:lnTo>
                  <a:pt x="517" y="248"/>
                </a:lnTo>
                <a:lnTo>
                  <a:pt x="523" y="244"/>
                </a:lnTo>
                <a:lnTo>
                  <a:pt x="526" y="241"/>
                </a:lnTo>
                <a:lnTo>
                  <a:pt x="528" y="237"/>
                </a:lnTo>
                <a:lnTo>
                  <a:pt x="528" y="237"/>
                </a:lnTo>
                <a:lnTo>
                  <a:pt x="530" y="233"/>
                </a:lnTo>
                <a:lnTo>
                  <a:pt x="531" y="229"/>
                </a:lnTo>
                <a:lnTo>
                  <a:pt x="531" y="225"/>
                </a:lnTo>
                <a:lnTo>
                  <a:pt x="531" y="221"/>
                </a:lnTo>
                <a:lnTo>
                  <a:pt x="529" y="213"/>
                </a:lnTo>
                <a:lnTo>
                  <a:pt x="526" y="205"/>
                </a:lnTo>
                <a:lnTo>
                  <a:pt x="521" y="198"/>
                </a:lnTo>
                <a:lnTo>
                  <a:pt x="516" y="191"/>
                </a:lnTo>
                <a:lnTo>
                  <a:pt x="505" y="177"/>
                </a:lnTo>
                <a:lnTo>
                  <a:pt x="505" y="177"/>
                </a:lnTo>
                <a:lnTo>
                  <a:pt x="494" y="166"/>
                </a:lnTo>
                <a:lnTo>
                  <a:pt x="482" y="156"/>
                </a:lnTo>
                <a:lnTo>
                  <a:pt x="468" y="146"/>
                </a:lnTo>
                <a:lnTo>
                  <a:pt x="455" y="137"/>
                </a:lnTo>
                <a:lnTo>
                  <a:pt x="441" y="129"/>
                </a:lnTo>
                <a:lnTo>
                  <a:pt x="427" y="121"/>
                </a:lnTo>
                <a:lnTo>
                  <a:pt x="399" y="106"/>
                </a:lnTo>
                <a:lnTo>
                  <a:pt x="399" y="106"/>
                </a:lnTo>
                <a:lnTo>
                  <a:pt x="372" y="93"/>
                </a:lnTo>
                <a:lnTo>
                  <a:pt x="346" y="82"/>
                </a:lnTo>
                <a:lnTo>
                  <a:pt x="319" y="72"/>
                </a:lnTo>
                <a:lnTo>
                  <a:pt x="291" y="63"/>
                </a:lnTo>
                <a:lnTo>
                  <a:pt x="263" y="56"/>
                </a:lnTo>
                <a:lnTo>
                  <a:pt x="235" y="51"/>
                </a:lnTo>
                <a:lnTo>
                  <a:pt x="205" y="48"/>
                </a:lnTo>
                <a:lnTo>
                  <a:pt x="176" y="47"/>
                </a:lnTo>
                <a:lnTo>
                  <a:pt x="176" y="47"/>
                </a:lnTo>
                <a:close/>
                <a:moveTo>
                  <a:pt x="359" y="97"/>
                </a:moveTo>
                <a:lnTo>
                  <a:pt x="359" y="97"/>
                </a:lnTo>
                <a:lnTo>
                  <a:pt x="383" y="109"/>
                </a:lnTo>
                <a:lnTo>
                  <a:pt x="408" y="121"/>
                </a:lnTo>
                <a:lnTo>
                  <a:pt x="432" y="134"/>
                </a:lnTo>
                <a:lnTo>
                  <a:pt x="455" y="149"/>
                </a:lnTo>
                <a:lnTo>
                  <a:pt x="455" y="149"/>
                </a:lnTo>
                <a:lnTo>
                  <a:pt x="460" y="178"/>
                </a:lnTo>
                <a:lnTo>
                  <a:pt x="462" y="193"/>
                </a:lnTo>
                <a:lnTo>
                  <a:pt x="463" y="208"/>
                </a:lnTo>
                <a:lnTo>
                  <a:pt x="463" y="208"/>
                </a:lnTo>
                <a:lnTo>
                  <a:pt x="463" y="210"/>
                </a:lnTo>
                <a:lnTo>
                  <a:pt x="462" y="210"/>
                </a:lnTo>
                <a:lnTo>
                  <a:pt x="460" y="207"/>
                </a:lnTo>
                <a:lnTo>
                  <a:pt x="457" y="201"/>
                </a:lnTo>
                <a:lnTo>
                  <a:pt x="457" y="201"/>
                </a:lnTo>
                <a:lnTo>
                  <a:pt x="454" y="192"/>
                </a:lnTo>
                <a:lnTo>
                  <a:pt x="452" y="182"/>
                </a:lnTo>
                <a:lnTo>
                  <a:pt x="452" y="182"/>
                </a:lnTo>
                <a:lnTo>
                  <a:pt x="446" y="154"/>
                </a:lnTo>
                <a:lnTo>
                  <a:pt x="446" y="154"/>
                </a:lnTo>
                <a:lnTo>
                  <a:pt x="446" y="153"/>
                </a:lnTo>
                <a:lnTo>
                  <a:pt x="445" y="153"/>
                </a:lnTo>
                <a:lnTo>
                  <a:pt x="444" y="154"/>
                </a:lnTo>
                <a:lnTo>
                  <a:pt x="444" y="154"/>
                </a:lnTo>
                <a:lnTo>
                  <a:pt x="444" y="154"/>
                </a:lnTo>
                <a:lnTo>
                  <a:pt x="450" y="188"/>
                </a:lnTo>
                <a:lnTo>
                  <a:pt x="450" y="188"/>
                </a:lnTo>
                <a:lnTo>
                  <a:pt x="453" y="208"/>
                </a:lnTo>
                <a:lnTo>
                  <a:pt x="453" y="208"/>
                </a:lnTo>
                <a:lnTo>
                  <a:pt x="454" y="217"/>
                </a:lnTo>
                <a:lnTo>
                  <a:pt x="454" y="220"/>
                </a:lnTo>
                <a:lnTo>
                  <a:pt x="453" y="220"/>
                </a:lnTo>
                <a:lnTo>
                  <a:pt x="452" y="217"/>
                </a:lnTo>
                <a:lnTo>
                  <a:pt x="452" y="217"/>
                </a:lnTo>
                <a:lnTo>
                  <a:pt x="446" y="204"/>
                </a:lnTo>
                <a:lnTo>
                  <a:pt x="446" y="204"/>
                </a:lnTo>
                <a:lnTo>
                  <a:pt x="446" y="190"/>
                </a:lnTo>
                <a:lnTo>
                  <a:pt x="443" y="176"/>
                </a:lnTo>
                <a:lnTo>
                  <a:pt x="439" y="162"/>
                </a:lnTo>
                <a:lnTo>
                  <a:pt x="437" y="156"/>
                </a:lnTo>
                <a:lnTo>
                  <a:pt x="433" y="151"/>
                </a:lnTo>
                <a:lnTo>
                  <a:pt x="433" y="151"/>
                </a:lnTo>
                <a:lnTo>
                  <a:pt x="432" y="150"/>
                </a:lnTo>
                <a:lnTo>
                  <a:pt x="431" y="152"/>
                </a:lnTo>
                <a:lnTo>
                  <a:pt x="431" y="152"/>
                </a:lnTo>
                <a:lnTo>
                  <a:pt x="434" y="164"/>
                </a:lnTo>
                <a:lnTo>
                  <a:pt x="436" y="177"/>
                </a:lnTo>
                <a:lnTo>
                  <a:pt x="440" y="191"/>
                </a:lnTo>
                <a:lnTo>
                  <a:pt x="444" y="203"/>
                </a:lnTo>
                <a:lnTo>
                  <a:pt x="444" y="203"/>
                </a:lnTo>
                <a:lnTo>
                  <a:pt x="444" y="208"/>
                </a:lnTo>
                <a:lnTo>
                  <a:pt x="444" y="208"/>
                </a:lnTo>
                <a:lnTo>
                  <a:pt x="445" y="215"/>
                </a:lnTo>
                <a:lnTo>
                  <a:pt x="445" y="215"/>
                </a:lnTo>
                <a:lnTo>
                  <a:pt x="444" y="215"/>
                </a:lnTo>
                <a:lnTo>
                  <a:pt x="442" y="210"/>
                </a:lnTo>
                <a:lnTo>
                  <a:pt x="442" y="210"/>
                </a:lnTo>
                <a:lnTo>
                  <a:pt x="435" y="194"/>
                </a:lnTo>
                <a:lnTo>
                  <a:pt x="430" y="176"/>
                </a:lnTo>
                <a:lnTo>
                  <a:pt x="430" y="176"/>
                </a:lnTo>
                <a:lnTo>
                  <a:pt x="427" y="164"/>
                </a:lnTo>
                <a:lnTo>
                  <a:pt x="427" y="164"/>
                </a:lnTo>
                <a:lnTo>
                  <a:pt x="420" y="140"/>
                </a:lnTo>
                <a:lnTo>
                  <a:pt x="420" y="140"/>
                </a:lnTo>
                <a:lnTo>
                  <a:pt x="420" y="139"/>
                </a:lnTo>
                <a:lnTo>
                  <a:pt x="419" y="139"/>
                </a:lnTo>
                <a:lnTo>
                  <a:pt x="418" y="140"/>
                </a:lnTo>
                <a:lnTo>
                  <a:pt x="418" y="140"/>
                </a:lnTo>
                <a:lnTo>
                  <a:pt x="418" y="140"/>
                </a:lnTo>
                <a:lnTo>
                  <a:pt x="419" y="146"/>
                </a:lnTo>
                <a:lnTo>
                  <a:pt x="419" y="146"/>
                </a:lnTo>
                <a:lnTo>
                  <a:pt x="420" y="147"/>
                </a:lnTo>
                <a:lnTo>
                  <a:pt x="420" y="147"/>
                </a:lnTo>
                <a:lnTo>
                  <a:pt x="427" y="172"/>
                </a:lnTo>
                <a:lnTo>
                  <a:pt x="429" y="186"/>
                </a:lnTo>
                <a:lnTo>
                  <a:pt x="431" y="199"/>
                </a:lnTo>
                <a:lnTo>
                  <a:pt x="431" y="199"/>
                </a:lnTo>
                <a:lnTo>
                  <a:pt x="431" y="201"/>
                </a:lnTo>
                <a:lnTo>
                  <a:pt x="430" y="201"/>
                </a:lnTo>
                <a:lnTo>
                  <a:pt x="427" y="198"/>
                </a:lnTo>
                <a:lnTo>
                  <a:pt x="422" y="190"/>
                </a:lnTo>
                <a:lnTo>
                  <a:pt x="422" y="190"/>
                </a:lnTo>
                <a:lnTo>
                  <a:pt x="420" y="185"/>
                </a:lnTo>
                <a:lnTo>
                  <a:pt x="420" y="185"/>
                </a:lnTo>
                <a:lnTo>
                  <a:pt x="417" y="171"/>
                </a:lnTo>
                <a:lnTo>
                  <a:pt x="414" y="157"/>
                </a:lnTo>
                <a:lnTo>
                  <a:pt x="407" y="131"/>
                </a:lnTo>
                <a:lnTo>
                  <a:pt x="407" y="131"/>
                </a:lnTo>
                <a:lnTo>
                  <a:pt x="406" y="130"/>
                </a:lnTo>
                <a:lnTo>
                  <a:pt x="406" y="130"/>
                </a:lnTo>
                <a:lnTo>
                  <a:pt x="405" y="131"/>
                </a:lnTo>
                <a:lnTo>
                  <a:pt x="405" y="132"/>
                </a:lnTo>
                <a:lnTo>
                  <a:pt x="405" y="132"/>
                </a:lnTo>
                <a:lnTo>
                  <a:pt x="410" y="159"/>
                </a:lnTo>
                <a:lnTo>
                  <a:pt x="413" y="172"/>
                </a:lnTo>
                <a:lnTo>
                  <a:pt x="418" y="186"/>
                </a:lnTo>
                <a:lnTo>
                  <a:pt x="418" y="186"/>
                </a:lnTo>
                <a:lnTo>
                  <a:pt x="418" y="196"/>
                </a:lnTo>
                <a:lnTo>
                  <a:pt x="418" y="196"/>
                </a:lnTo>
                <a:lnTo>
                  <a:pt x="418" y="196"/>
                </a:lnTo>
                <a:lnTo>
                  <a:pt x="418" y="196"/>
                </a:lnTo>
                <a:lnTo>
                  <a:pt x="416" y="193"/>
                </a:lnTo>
                <a:lnTo>
                  <a:pt x="412" y="185"/>
                </a:lnTo>
                <a:lnTo>
                  <a:pt x="412" y="185"/>
                </a:lnTo>
                <a:lnTo>
                  <a:pt x="408" y="175"/>
                </a:lnTo>
                <a:lnTo>
                  <a:pt x="405" y="166"/>
                </a:lnTo>
                <a:lnTo>
                  <a:pt x="405" y="166"/>
                </a:lnTo>
                <a:lnTo>
                  <a:pt x="405" y="165"/>
                </a:lnTo>
                <a:lnTo>
                  <a:pt x="405" y="165"/>
                </a:lnTo>
                <a:lnTo>
                  <a:pt x="399" y="146"/>
                </a:lnTo>
                <a:lnTo>
                  <a:pt x="399" y="146"/>
                </a:lnTo>
                <a:lnTo>
                  <a:pt x="393" y="131"/>
                </a:lnTo>
                <a:lnTo>
                  <a:pt x="393" y="131"/>
                </a:lnTo>
                <a:lnTo>
                  <a:pt x="393" y="131"/>
                </a:lnTo>
                <a:lnTo>
                  <a:pt x="391" y="131"/>
                </a:lnTo>
                <a:lnTo>
                  <a:pt x="390" y="131"/>
                </a:lnTo>
                <a:lnTo>
                  <a:pt x="390" y="132"/>
                </a:lnTo>
                <a:lnTo>
                  <a:pt x="390" y="132"/>
                </a:lnTo>
                <a:lnTo>
                  <a:pt x="397" y="148"/>
                </a:lnTo>
                <a:lnTo>
                  <a:pt x="402" y="164"/>
                </a:lnTo>
                <a:lnTo>
                  <a:pt x="402" y="164"/>
                </a:lnTo>
                <a:lnTo>
                  <a:pt x="404" y="174"/>
                </a:lnTo>
                <a:lnTo>
                  <a:pt x="406" y="186"/>
                </a:lnTo>
                <a:lnTo>
                  <a:pt x="406" y="186"/>
                </a:lnTo>
                <a:lnTo>
                  <a:pt x="406" y="192"/>
                </a:lnTo>
                <a:lnTo>
                  <a:pt x="406" y="195"/>
                </a:lnTo>
                <a:lnTo>
                  <a:pt x="406" y="196"/>
                </a:lnTo>
                <a:lnTo>
                  <a:pt x="405" y="195"/>
                </a:lnTo>
                <a:lnTo>
                  <a:pt x="401" y="188"/>
                </a:lnTo>
                <a:lnTo>
                  <a:pt x="401" y="188"/>
                </a:lnTo>
                <a:lnTo>
                  <a:pt x="396" y="177"/>
                </a:lnTo>
                <a:lnTo>
                  <a:pt x="391" y="167"/>
                </a:lnTo>
                <a:lnTo>
                  <a:pt x="391" y="167"/>
                </a:lnTo>
                <a:lnTo>
                  <a:pt x="386" y="148"/>
                </a:lnTo>
                <a:lnTo>
                  <a:pt x="380" y="131"/>
                </a:lnTo>
                <a:lnTo>
                  <a:pt x="380" y="131"/>
                </a:lnTo>
                <a:lnTo>
                  <a:pt x="380" y="128"/>
                </a:lnTo>
                <a:lnTo>
                  <a:pt x="379" y="127"/>
                </a:lnTo>
                <a:lnTo>
                  <a:pt x="379" y="127"/>
                </a:lnTo>
                <a:lnTo>
                  <a:pt x="377" y="122"/>
                </a:lnTo>
                <a:lnTo>
                  <a:pt x="377" y="122"/>
                </a:lnTo>
                <a:lnTo>
                  <a:pt x="377" y="122"/>
                </a:lnTo>
                <a:lnTo>
                  <a:pt x="376" y="122"/>
                </a:lnTo>
                <a:lnTo>
                  <a:pt x="375" y="122"/>
                </a:lnTo>
                <a:lnTo>
                  <a:pt x="375" y="123"/>
                </a:lnTo>
                <a:lnTo>
                  <a:pt x="375" y="123"/>
                </a:lnTo>
                <a:lnTo>
                  <a:pt x="381" y="144"/>
                </a:lnTo>
                <a:lnTo>
                  <a:pt x="388" y="164"/>
                </a:lnTo>
                <a:lnTo>
                  <a:pt x="388" y="164"/>
                </a:lnTo>
                <a:lnTo>
                  <a:pt x="390" y="173"/>
                </a:lnTo>
                <a:lnTo>
                  <a:pt x="390" y="173"/>
                </a:lnTo>
                <a:lnTo>
                  <a:pt x="391" y="182"/>
                </a:lnTo>
                <a:lnTo>
                  <a:pt x="391" y="193"/>
                </a:lnTo>
                <a:lnTo>
                  <a:pt x="391" y="193"/>
                </a:lnTo>
                <a:lnTo>
                  <a:pt x="390" y="190"/>
                </a:lnTo>
                <a:lnTo>
                  <a:pt x="388" y="186"/>
                </a:lnTo>
                <a:lnTo>
                  <a:pt x="385" y="177"/>
                </a:lnTo>
                <a:lnTo>
                  <a:pt x="385" y="177"/>
                </a:lnTo>
                <a:lnTo>
                  <a:pt x="378" y="159"/>
                </a:lnTo>
                <a:lnTo>
                  <a:pt x="372" y="140"/>
                </a:lnTo>
                <a:lnTo>
                  <a:pt x="365" y="122"/>
                </a:lnTo>
                <a:lnTo>
                  <a:pt x="361" y="113"/>
                </a:lnTo>
                <a:lnTo>
                  <a:pt x="356" y="104"/>
                </a:lnTo>
                <a:lnTo>
                  <a:pt x="356" y="104"/>
                </a:lnTo>
                <a:lnTo>
                  <a:pt x="355" y="104"/>
                </a:lnTo>
                <a:lnTo>
                  <a:pt x="354" y="105"/>
                </a:lnTo>
                <a:lnTo>
                  <a:pt x="354" y="105"/>
                </a:lnTo>
                <a:lnTo>
                  <a:pt x="356" y="115"/>
                </a:lnTo>
                <a:lnTo>
                  <a:pt x="359" y="125"/>
                </a:lnTo>
                <a:lnTo>
                  <a:pt x="365" y="145"/>
                </a:lnTo>
                <a:lnTo>
                  <a:pt x="371" y="165"/>
                </a:lnTo>
                <a:lnTo>
                  <a:pt x="373" y="175"/>
                </a:lnTo>
                <a:lnTo>
                  <a:pt x="374" y="187"/>
                </a:lnTo>
                <a:lnTo>
                  <a:pt x="374" y="187"/>
                </a:lnTo>
                <a:lnTo>
                  <a:pt x="373" y="181"/>
                </a:lnTo>
                <a:lnTo>
                  <a:pt x="371" y="176"/>
                </a:lnTo>
                <a:lnTo>
                  <a:pt x="367" y="166"/>
                </a:lnTo>
                <a:lnTo>
                  <a:pt x="367" y="166"/>
                </a:lnTo>
                <a:lnTo>
                  <a:pt x="361" y="144"/>
                </a:lnTo>
                <a:lnTo>
                  <a:pt x="361" y="144"/>
                </a:lnTo>
                <a:lnTo>
                  <a:pt x="355" y="125"/>
                </a:lnTo>
                <a:lnTo>
                  <a:pt x="351" y="116"/>
                </a:lnTo>
                <a:lnTo>
                  <a:pt x="346" y="107"/>
                </a:lnTo>
                <a:lnTo>
                  <a:pt x="346" y="107"/>
                </a:lnTo>
                <a:lnTo>
                  <a:pt x="345" y="107"/>
                </a:lnTo>
                <a:lnTo>
                  <a:pt x="344" y="107"/>
                </a:lnTo>
                <a:lnTo>
                  <a:pt x="344" y="108"/>
                </a:lnTo>
                <a:lnTo>
                  <a:pt x="344" y="108"/>
                </a:lnTo>
                <a:lnTo>
                  <a:pt x="356" y="142"/>
                </a:lnTo>
                <a:lnTo>
                  <a:pt x="361" y="159"/>
                </a:lnTo>
                <a:lnTo>
                  <a:pt x="365" y="176"/>
                </a:lnTo>
                <a:lnTo>
                  <a:pt x="365" y="176"/>
                </a:lnTo>
                <a:lnTo>
                  <a:pt x="365" y="179"/>
                </a:lnTo>
                <a:lnTo>
                  <a:pt x="365" y="180"/>
                </a:lnTo>
                <a:lnTo>
                  <a:pt x="364" y="180"/>
                </a:lnTo>
                <a:lnTo>
                  <a:pt x="363" y="178"/>
                </a:lnTo>
                <a:lnTo>
                  <a:pt x="359" y="172"/>
                </a:lnTo>
                <a:lnTo>
                  <a:pt x="359" y="172"/>
                </a:lnTo>
                <a:lnTo>
                  <a:pt x="356" y="164"/>
                </a:lnTo>
                <a:lnTo>
                  <a:pt x="353" y="156"/>
                </a:lnTo>
                <a:lnTo>
                  <a:pt x="353" y="156"/>
                </a:lnTo>
                <a:lnTo>
                  <a:pt x="347" y="139"/>
                </a:lnTo>
                <a:lnTo>
                  <a:pt x="340" y="122"/>
                </a:lnTo>
                <a:lnTo>
                  <a:pt x="340" y="122"/>
                </a:lnTo>
                <a:lnTo>
                  <a:pt x="336" y="113"/>
                </a:lnTo>
                <a:lnTo>
                  <a:pt x="332" y="104"/>
                </a:lnTo>
                <a:lnTo>
                  <a:pt x="332" y="104"/>
                </a:lnTo>
                <a:lnTo>
                  <a:pt x="331" y="103"/>
                </a:lnTo>
                <a:lnTo>
                  <a:pt x="331" y="103"/>
                </a:lnTo>
                <a:lnTo>
                  <a:pt x="330" y="104"/>
                </a:lnTo>
                <a:lnTo>
                  <a:pt x="330" y="105"/>
                </a:lnTo>
                <a:lnTo>
                  <a:pt x="330" y="105"/>
                </a:lnTo>
                <a:lnTo>
                  <a:pt x="338" y="122"/>
                </a:lnTo>
                <a:lnTo>
                  <a:pt x="338" y="122"/>
                </a:lnTo>
                <a:lnTo>
                  <a:pt x="339" y="126"/>
                </a:lnTo>
                <a:lnTo>
                  <a:pt x="339" y="126"/>
                </a:lnTo>
                <a:lnTo>
                  <a:pt x="343" y="138"/>
                </a:lnTo>
                <a:lnTo>
                  <a:pt x="345" y="150"/>
                </a:lnTo>
                <a:lnTo>
                  <a:pt x="345" y="150"/>
                </a:lnTo>
                <a:lnTo>
                  <a:pt x="346" y="158"/>
                </a:lnTo>
                <a:lnTo>
                  <a:pt x="346" y="163"/>
                </a:lnTo>
                <a:lnTo>
                  <a:pt x="347" y="166"/>
                </a:lnTo>
                <a:lnTo>
                  <a:pt x="347" y="166"/>
                </a:lnTo>
                <a:lnTo>
                  <a:pt x="342" y="158"/>
                </a:lnTo>
                <a:lnTo>
                  <a:pt x="338" y="149"/>
                </a:lnTo>
                <a:lnTo>
                  <a:pt x="332" y="131"/>
                </a:lnTo>
                <a:lnTo>
                  <a:pt x="326" y="112"/>
                </a:lnTo>
                <a:lnTo>
                  <a:pt x="320" y="93"/>
                </a:lnTo>
                <a:lnTo>
                  <a:pt x="320" y="93"/>
                </a:lnTo>
                <a:lnTo>
                  <a:pt x="319" y="92"/>
                </a:lnTo>
                <a:lnTo>
                  <a:pt x="319" y="92"/>
                </a:lnTo>
                <a:lnTo>
                  <a:pt x="318" y="92"/>
                </a:lnTo>
                <a:lnTo>
                  <a:pt x="318" y="93"/>
                </a:lnTo>
                <a:lnTo>
                  <a:pt x="318" y="93"/>
                </a:lnTo>
                <a:lnTo>
                  <a:pt x="322" y="110"/>
                </a:lnTo>
                <a:lnTo>
                  <a:pt x="327" y="126"/>
                </a:lnTo>
                <a:lnTo>
                  <a:pt x="327" y="126"/>
                </a:lnTo>
                <a:lnTo>
                  <a:pt x="333" y="149"/>
                </a:lnTo>
                <a:lnTo>
                  <a:pt x="333" y="149"/>
                </a:lnTo>
                <a:lnTo>
                  <a:pt x="334" y="153"/>
                </a:lnTo>
                <a:lnTo>
                  <a:pt x="334" y="157"/>
                </a:lnTo>
                <a:lnTo>
                  <a:pt x="333" y="157"/>
                </a:lnTo>
                <a:lnTo>
                  <a:pt x="332" y="157"/>
                </a:lnTo>
                <a:lnTo>
                  <a:pt x="329" y="154"/>
                </a:lnTo>
                <a:lnTo>
                  <a:pt x="329" y="154"/>
                </a:lnTo>
                <a:lnTo>
                  <a:pt x="325" y="146"/>
                </a:lnTo>
                <a:lnTo>
                  <a:pt x="321" y="139"/>
                </a:lnTo>
                <a:lnTo>
                  <a:pt x="316" y="122"/>
                </a:lnTo>
                <a:lnTo>
                  <a:pt x="310" y="105"/>
                </a:lnTo>
                <a:lnTo>
                  <a:pt x="307" y="96"/>
                </a:lnTo>
                <a:lnTo>
                  <a:pt x="303" y="89"/>
                </a:lnTo>
                <a:lnTo>
                  <a:pt x="303" y="89"/>
                </a:lnTo>
                <a:lnTo>
                  <a:pt x="302" y="88"/>
                </a:lnTo>
                <a:lnTo>
                  <a:pt x="302" y="88"/>
                </a:lnTo>
                <a:lnTo>
                  <a:pt x="301" y="90"/>
                </a:lnTo>
                <a:lnTo>
                  <a:pt x="301" y="90"/>
                </a:lnTo>
                <a:lnTo>
                  <a:pt x="309" y="122"/>
                </a:lnTo>
                <a:lnTo>
                  <a:pt x="309" y="122"/>
                </a:lnTo>
                <a:lnTo>
                  <a:pt x="314" y="138"/>
                </a:lnTo>
                <a:lnTo>
                  <a:pt x="314" y="138"/>
                </a:lnTo>
                <a:lnTo>
                  <a:pt x="316" y="143"/>
                </a:lnTo>
                <a:lnTo>
                  <a:pt x="314" y="140"/>
                </a:lnTo>
                <a:lnTo>
                  <a:pt x="314" y="140"/>
                </a:lnTo>
                <a:lnTo>
                  <a:pt x="309" y="133"/>
                </a:lnTo>
                <a:lnTo>
                  <a:pt x="306" y="127"/>
                </a:lnTo>
                <a:lnTo>
                  <a:pt x="300" y="113"/>
                </a:lnTo>
                <a:lnTo>
                  <a:pt x="296" y="97"/>
                </a:lnTo>
                <a:lnTo>
                  <a:pt x="291" y="83"/>
                </a:lnTo>
                <a:lnTo>
                  <a:pt x="291" y="83"/>
                </a:lnTo>
                <a:lnTo>
                  <a:pt x="291" y="82"/>
                </a:lnTo>
                <a:lnTo>
                  <a:pt x="290" y="82"/>
                </a:lnTo>
                <a:lnTo>
                  <a:pt x="289" y="83"/>
                </a:lnTo>
                <a:lnTo>
                  <a:pt x="289" y="83"/>
                </a:lnTo>
                <a:lnTo>
                  <a:pt x="289" y="83"/>
                </a:lnTo>
                <a:lnTo>
                  <a:pt x="293" y="98"/>
                </a:lnTo>
                <a:lnTo>
                  <a:pt x="297" y="114"/>
                </a:lnTo>
                <a:lnTo>
                  <a:pt x="300" y="129"/>
                </a:lnTo>
                <a:lnTo>
                  <a:pt x="302" y="144"/>
                </a:lnTo>
                <a:lnTo>
                  <a:pt x="302" y="144"/>
                </a:lnTo>
                <a:lnTo>
                  <a:pt x="300" y="138"/>
                </a:lnTo>
                <a:lnTo>
                  <a:pt x="296" y="131"/>
                </a:lnTo>
                <a:lnTo>
                  <a:pt x="296" y="131"/>
                </a:lnTo>
                <a:lnTo>
                  <a:pt x="289" y="113"/>
                </a:lnTo>
                <a:lnTo>
                  <a:pt x="289" y="113"/>
                </a:lnTo>
                <a:lnTo>
                  <a:pt x="284" y="98"/>
                </a:lnTo>
                <a:lnTo>
                  <a:pt x="278" y="85"/>
                </a:lnTo>
                <a:lnTo>
                  <a:pt x="278" y="85"/>
                </a:lnTo>
                <a:lnTo>
                  <a:pt x="277" y="85"/>
                </a:lnTo>
                <a:lnTo>
                  <a:pt x="276" y="86"/>
                </a:lnTo>
                <a:lnTo>
                  <a:pt x="276" y="86"/>
                </a:lnTo>
                <a:lnTo>
                  <a:pt x="277" y="93"/>
                </a:lnTo>
                <a:lnTo>
                  <a:pt x="278" y="99"/>
                </a:lnTo>
                <a:lnTo>
                  <a:pt x="283" y="113"/>
                </a:lnTo>
                <a:lnTo>
                  <a:pt x="288" y="126"/>
                </a:lnTo>
                <a:lnTo>
                  <a:pt x="291" y="139"/>
                </a:lnTo>
                <a:lnTo>
                  <a:pt x="291" y="139"/>
                </a:lnTo>
                <a:lnTo>
                  <a:pt x="292" y="143"/>
                </a:lnTo>
                <a:lnTo>
                  <a:pt x="292" y="143"/>
                </a:lnTo>
                <a:lnTo>
                  <a:pt x="291" y="143"/>
                </a:lnTo>
                <a:lnTo>
                  <a:pt x="289" y="138"/>
                </a:lnTo>
                <a:lnTo>
                  <a:pt x="289" y="138"/>
                </a:lnTo>
                <a:lnTo>
                  <a:pt x="284" y="128"/>
                </a:lnTo>
                <a:lnTo>
                  <a:pt x="279" y="117"/>
                </a:lnTo>
                <a:lnTo>
                  <a:pt x="279" y="117"/>
                </a:lnTo>
                <a:lnTo>
                  <a:pt x="273" y="98"/>
                </a:lnTo>
                <a:lnTo>
                  <a:pt x="266" y="81"/>
                </a:lnTo>
                <a:lnTo>
                  <a:pt x="266" y="81"/>
                </a:lnTo>
                <a:lnTo>
                  <a:pt x="265" y="81"/>
                </a:lnTo>
                <a:lnTo>
                  <a:pt x="264" y="82"/>
                </a:lnTo>
                <a:lnTo>
                  <a:pt x="264" y="82"/>
                </a:lnTo>
                <a:lnTo>
                  <a:pt x="265" y="92"/>
                </a:lnTo>
                <a:lnTo>
                  <a:pt x="268" y="104"/>
                </a:lnTo>
                <a:lnTo>
                  <a:pt x="268" y="104"/>
                </a:lnTo>
                <a:lnTo>
                  <a:pt x="270" y="117"/>
                </a:lnTo>
                <a:lnTo>
                  <a:pt x="272" y="125"/>
                </a:lnTo>
                <a:lnTo>
                  <a:pt x="274" y="129"/>
                </a:lnTo>
                <a:lnTo>
                  <a:pt x="274" y="129"/>
                </a:lnTo>
                <a:lnTo>
                  <a:pt x="270" y="123"/>
                </a:lnTo>
                <a:lnTo>
                  <a:pt x="266" y="117"/>
                </a:lnTo>
                <a:lnTo>
                  <a:pt x="260" y="103"/>
                </a:lnTo>
                <a:lnTo>
                  <a:pt x="254" y="87"/>
                </a:lnTo>
                <a:lnTo>
                  <a:pt x="248" y="73"/>
                </a:lnTo>
                <a:lnTo>
                  <a:pt x="248" y="73"/>
                </a:lnTo>
                <a:lnTo>
                  <a:pt x="247" y="73"/>
                </a:lnTo>
                <a:lnTo>
                  <a:pt x="247" y="73"/>
                </a:lnTo>
                <a:lnTo>
                  <a:pt x="246" y="74"/>
                </a:lnTo>
                <a:lnTo>
                  <a:pt x="246" y="74"/>
                </a:lnTo>
                <a:lnTo>
                  <a:pt x="254" y="97"/>
                </a:lnTo>
                <a:lnTo>
                  <a:pt x="254" y="97"/>
                </a:lnTo>
                <a:lnTo>
                  <a:pt x="256" y="108"/>
                </a:lnTo>
                <a:lnTo>
                  <a:pt x="258" y="113"/>
                </a:lnTo>
                <a:lnTo>
                  <a:pt x="260" y="117"/>
                </a:lnTo>
                <a:lnTo>
                  <a:pt x="260" y="117"/>
                </a:lnTo>
                <a:lnTo>
                  <a:pt x="253" y="105"/>
                </a:lnTo>
                <a:lnTo>
                  <a:pt x="247" y="91"/>
                </a:lnTo>
                <a:lnTo>
                  <a:pt x="236" y="66"/>
                </a:lnTo>
                <a:lnTo>
                  <a:pt x="236" y="66"/>
                </a:lnTo>
                <a:lnTo>
                  <a:pt x="235" y="65"/>
                </a:lnTo>
                <a:lnTo>
                  <a:pt x="234" y="65"/>
                </a:lnTo>
                <a:lnTo>
                  <a:pt x="234" y="65"/>
                </a:lnTo>
                <a:lnTo>
                  <a:pt x="234" y="66"/>
                </a:lnTo>
                <a:lnTo>
                  <a:pt x="234" y="66"/>
                </a:lnTo>
                <a:lnTo>
                  <a:pt x="242" y="92"/>
                </a:lnTo>
                <a:lnTo>
                  <a:pt x="246" y="106"/>
                </a:lnTo>
                <a:lnTo>
                  <a:pt x="250" y="119"/>
                </a:lnTo>
                <a:lnTo>
                  <a:pt x="250" y="119"/>
                </a:lnTo>
                <a:lnTo>
                  <a:pt x="248" y="114"/>
                </a:lnTo>
                <a:lnTo>
                  <a:pt x="245" y="108"/>
                </a:lnTo>
                <a:lnTo>
                  <a:pt x="239" y="96"/>
                </a:lnTo>
                <a:lnTo>
                  <a:pt x="239" y="96"/>
                </a:lnTo>
                <a:lnTo>
                  <a:pt x="226" y="67"/>
                </a:lnTo>
                <a:lnTo>
                  <a:pt x="226" y="67"/>
                </a:lnTo>
                <a:lnTo>
                  <a:pt x="225" y="67"/>
                </a:lnTo>
                <a:lnTo>
                  <a:pt x="224" y="67"/>
                </a:lnTo>
                <a:lnTo>
                  <a:pt x="224" y="67"/>
                </a:lnTo>
                <a:lnTo>
                  <a:pt x="224" y="68"/>
                </a:lnTo>
                <a:lnTo>
                  <a:pt x="224" y="68"/>
                </a:lnTo>
                <a:lnTo>
                  <a:pt x="232" y="89"/>
                </a:lnTo>
                <a:lnTo>
                  <a:pt x="238" y="110"/>
                </a:lnTo>
                <a:lnTo>
                  <a:pt x="238" y="110"/>
                </a:lnTo>
                <a:lnTo>
                  <a:pt x="235" y="100"/>
                </a:lnTo>
                <a:lnTo>
                  <a:pt x="231" y="90"/>
                </a:lnTo>
                <a:lnTo>
                  <a:pt x="224" y="80"/>
                </a:lnTo>
                <a:lnTo>
                  <a:pt x="219" y="71"/>
                </a:lnTo>
                <a:lnTo>
                  <a:pt x="219" y="71"/>
                </a:lnTo>
                <a:lnTo>
                  <a:pt x="217" y="71"/>
                </a:lnTo>
                <a:lnTo>
                  <a:pt x="217" y="72"/>
                </a:lnTo>
                <a:lnTo>
                  <a:pt x="217" y="72"/>
                </a:lnTo>
                <a:lnTo>
                  <a:pt x="220" y="90"/>
                </a:lnTo>
                <a:lnTo>
                  <a:pt x="222" y="99"/>
                </a:lnTo>
                <a:lnTo>
                  <a:pt x="224" y="104"/>
                </a:lnTo>
                <a:lnTo>
                  <a:pt x="226" y="107"/>
                </a:lnTo>
                <a:lnTo>
                  <a:pt x="226" y="107"/>
                </a:lnTo>
                <a:lnTo>
                  <a:pt x="223" y="103"/>
                </a:lnTo>
                <a:lnTo>
                  <a:pt x="220" y="97"/>
                </a:lnTo>
                <a:lnTo>
                  <a:pt x="216" y="87"/>
                </a:lnTo>
                <a:lnTo>
                  <a:pt x="212" y="77"/>
                </a:lnTo>
                <a:lnTo>
                  <a:pt x="209" y="72"/>
                </a:lnTo>
                <a:lnTo>
                  <a:pt x="206" y="68"/>
                </a:lnTo>
                <a:lnTo>
                  <a:pt x="206" y="68"/>
                </a:lnTo>
                <a:lnTo>
                  <a:pt x="205" y="68"/>
                </a:lnTo>
                <a:lnTo>
                  <a:pt x="205" y="68"/>
                </a:lnTo>
                <a:lnTo>
                  <a:pt x="204" y="69"/>
                </a:lnTo>
                <a:lnTo>
                  <a:pt x="204" y="69"/>
                </a:lnTo>
                <a:lnTo>
                  <a:pt x="210" y="87"/>
                </a:lnTo>
                <a:lnTo>
                  <a:pt x="210" y="87"/>
                </a:lnTo>
                <a:lnTo>
                  <a:pt x="214" y="97"/>
                </a:lnTo>
                <a:lnTo>
                  <a:pt x="215" y="101"/>
                </a:lnTo>
                <a:lnTo>
                  <a:pt x="213" y="97"/>
                </a:lnTo>
                <a:lnTo>
                  <a:pt x="213" y="97"/>
                </a:lnTo>
                <a:lnTo>
                  <a:pt x="206" y="79"/>
                </a:lnTo>
                <a:lnTo>
                  <a:pt x="202" y="71"/>
                </a:lnTo>
                <a:lnTo>
                  <a:pt x="197" y="63"/>
                </a:lnTo>
                <a:lnTo>
                  <a:pt x="197" y="63"/>
                </a:lnTo>
                <a:lnTo>
                  <a:pt x="196" y="62"/>
                </a:lnTo>
                <a:lnTo>
                  <a:pt x="195" y="63"/>
                </a:lnTo>
                <a:lnTo>
                  <a:pt x="195" y="63"/>
                </a:lnTo>
                <a:lnTo>
                  <a:pt x="198" y="75"/>
                </a:lnTo>
                <a:lnTo>
                  <a:pt x="202" y="86"/>
                </a:lnTo>
                <a:lnTo>
                  <a:pt x="202" y="86"/>
                </a:lnTo>
                <a:lnTo>
                  <a:pt x="197" y="74"/>
                </a:lnTo>
                <a:lnTo>
                  <a:pt x="191" y="63"/>
                </a:lnTo>
                <a:lnTo>
                  <a:pt x="191" y="63"/>
                </a:lnTo>
                <a:lnTo>
                  <a:pt x="190" y="63"/>
                </a:lnTo>
                <a:lnTo>
                  <a:pt x="189" y="64"/>
                </a:lnTo>
                <a:lnTo>
                  <a:pt x="189" y="64"/>
                </a:lnTo>
                <a:lnTo>
                  <a:pt x="191" y="74"/>
                </a:lnTo>
                <a:lnTo>
                  <a:pt x="192" y="84"/>
                </a:lnTo>
                <a:lnTo>
                  <a:pt x="192" y="84"/>
                </a:lnTo>
                <a:lnTo>
                  <a:pt x="191" y="79"/>
                </a:lnTo>
                <a:lnTo>
                  <a:pt x="189" y="73"/>
                </a:lnTo>
                <a:lnTo>
                  <a:pt x="184" y="63"/>
                </a:lnTo>
                <a:lnTo>
                  <a:pt x="184" y="63"/>
                </a:lnTo>
                <a:lnTo>
                  <a:pt x="183" y="62"/>
                </a:lnTo>
                <a:lnTo>
                  <a:pt x="182" y="63"/>
                </a:lnTo>
                <a:lnTo>
                  <a:pt x="182" y="63"/>
                </a:lnTo>
                <a:lnTo>
                  <a:pt x="182" y="68"/>
                </a:lnTo>
                <a:lnTo>
                  <a:pt x="182" y="68"/>
                </a:lnTo>
                <a:lnTo>
                  <a:pt x="181" y="65"/>
                </a:lnTo>
                <a:lnTo>
                  <a:pt x="181" y="65"/>
                </a:lnTo>
                <a:lnTo>
                  <a:pt x="180" y="64"/>
                </a:lnTo>
                <a:lnTo>
                  <a:pt x="179" y="64"/>
                </a:lnTo>
                <a:lnTo>
                  <a:pt x="179" y="64"/>
                </a:lnTo>
                <a:lnTo>
                  <a:pt x="177" y="69"/>
                </a:lnTo>
                <a:lnTo>
                  <a:pt x="177" y="69"/>
                </a:lnTo>
                <a:lnTo>
                  <a:pt x="176" y="68"/>
                </a:lnTo>
                <a:lnTo>
                  <a:pt x="175" y="69"/>
                </a:lnTo>
                <a:lnTo>
                  <a:pt x="175" y="69"/>
                </a:lnTo>
                <a:lnTo>
                  <a:pt x="174" y="72"/>
                </a:lnTo>
                <a:lnTo>
                  <a:pt x="173" y="73"/>
                </a:lnTo>
                <a:lnTo>
                  <a:pt x="172" y="71"/>
                </a:lnTo>
                <a:lnTo>
                  <a:pt x="171" y="68"/>
                </a:lnTo>
                <a:lnTo>
                  <a:pt x="171" y="68"/>
                </a:lnTo>
                <a:lnTo>
                  <a:pt x="171" y="67"/>
                </a:lnTo>
                <a:lnTo>
                  <a:pt x="171" y="67"/>
                </a:lnTo>
                <a:lnTo>
                  <a:pt x="172" y="62"/>
                </a:lnTo>
                <a:lnTo>
                  <a:pt x="171" y="56"/>
                </a:lnTo>
                <a:lnTo>
                  <a:pt x="171" y="56"/>
                </a:lnTo>
                <a:lnTo>
                  <a:pt x="195" y="56"/>
                </a:lnTo>
                <a:lnTo>
                  <a:pt x="219" y="58"/>
                </a:lnTo>
                <a:lnTo>
                  <a:pt x="243" y="61"/>
                </a:lnTo>
                <a:lnTo>
                  <a:pt x="267" y="66"/>
                </a:lnTo>
                <a:lnTo>
                  <a:pt x="290" y="72"/>
                </a:lnTo>
                <a:lnTo>
                  <a:pt x="314" y="79"/>
                </a:lnTo>
                <a:lnTo>
                  <a:pt x="336" y="87"/>
                </a:lnTo>
                <a:lnTo>
                  <a:pt x="359" y="97"/>
                </a:lnTo>
                <a:lnTo>
                  <a:pt x="359" y="97"/>
                </a:lnTo>
                <a:close/>
                <a:moveTo>
                  <a:pt x="522" y="222"/>
                </a:moveTo>
                <a:lnTo>
                  <a:pt x="522" y="222"/>
                </a:lnTo>
                <a:lnTo>
                  <a:pt x="522" y="226"/>
                </a:lnTo>
                <a:lnTo>
                  <a:pt x="521" y="231"/>
                </a:lnTo>
                <a:lnTo>
                  <a:pt x="521" y="231"/>
                </a:lnTo>
                <a:lnTo>
                  <a:pt x="520" y="219"/>
                </a:lnTo>
                <a:lnTo>
                  <a:pt x="518" y="208"/>
                </a:lnTo>
                <a:lnTo>
                  <a:pt x="518" y="208"/>
                </a:lnTo>
                <a:lnTo>
                  <a:pt x="520" y="213"/>
                </a:lnTo>
                <a:lnTo>
                  <a:pt x="520" y="213"/>
                </a:lnTo>
                <a:lnTo>
                  <a:pt x="522" y="222"/>
                </a:lnTo>
                <a:lnTo>
                  <a:pt x="522" y="222"/>
                </a:lnTo>
                <a:close/>
                <a:moveTo>
                  <a:pt x="515" y="205"/>
                </a:moveTo>
                <a:lnTo>
                  <a:pt x="515" y="205"/>
                </a:lnTo>
                <a:lnTo>
                  <a:pt x="515" y="205"/>
                </a:lnTo>
                <a:lnTo>
                  <a:pt x="515" y="205"/>
                </a:lnTo>
                <a:lnTo>
                  <a:pt x="514" y="203"/>
                </a:lnTo>
                <a:lnTo>
                  <a:pt x="514" y="203"/>
                </a:lnTo>
                <a:lnTo>
                  <a:pt x="515" y="205"/>
                </a:lnTo>
                <a:lnTo>
                  <a:pt x="515" y="205"/>
                </a:lnTo>
                <a:close/>
                <a:moveTo>
                  <a:pt x="464" y="155"/>
                </a:moveTo>
                <a:lnTo>
                  <a:pt x="464" y="155"/>
                </a:lnTo>
                <a:lnTo>
                  <a:pt x="476" y="163"/>
                </a:lnTo>
                <a:lnTo>
                  <a:pt x="486" y="172"/>
                </a:lnTo>
                <a:lnTo>
                  <a:pt x="496" y="181"/>
                </a:lnTo>
                <a:lnTo>
                  <a:pt x="505" y="191"/>
                </a:lnTo>
                <a:lnTo>
                  <a:pt x="505" y="191"/>
                </a:lnTo>
                <a:lnTo>
                  <a:pt x="509" y="197"/>
                </a:lnTo>
                <a:lnTo>
                  <a:pt x="509" y="197"/>
                </a:lnTo>
                <a:lnTo>
                  <a:pt x="513" y="213"/>
                </a:lnTo>
                <a:lnTo>
                  <a:pt x="513" y="213"/>
                </a:lnTo>
                <a:lnTo>
                  <a:pt x="512" y="222"/>
                </a:lnTo>
                <a:lnTo>
                  <a:pt x="513" y="230"/>
                </a:lnTo>
                <a:lnTo>
                  <a:pt x="513" y="230"/>
                </a:lnTo>
                <a:lnTo>
                  <a:pt x="509" y="221"/>
                </a:lnTo>
                <a:lnTo>
                  <a:pt x="507" y="211"/>
                </a:lnTo>
                <a:lnTo>
                  <a:pt x="504" y="191"/>
                </a:lnTo>
                <a:lnTo>
                  <a:pt x="504" y="191"/>
                </a:lnTo>
                <a:lnTo>
                  <a:pt x="504" y="190"/>
                </a:lnTo>
                <a:lnTo>
                  <a:pt x="503" y="190"/>
                </a:lnTo>
                <a:lnTo>
                  <a:pt x="502" y="191"/>
                </a:lnTo>
                <a:lnTo>
                  <a:pt x="502" y="191"/>
                </a:lnTo>
                <a:lnTo>
                  <a:pt x="502" y="191"/>
                </a:lnTo>
                <a:lnTo>
                  <a:pt x="502" y="196"/>
                </a:lnTo>
                <a:lnTo>
                  <a:pt x="502" y="196"/>
                </a:lnTo>
                <a:lnTo>
                  <a:pt x="502" y="198"/>
                </a:lnTo>
                <a:lnTo>
                  <a:pt x="502" y="198"/>
                </a:lnTo>
                <a:lnTo>
                  <a:pt x="504" y="212"/>
                </a:lnTo>
                <a:lnTo>
                  <a:pt x="504" y="212"/>
                </a:lnTo>
                <a:lnTo>
                  <a:pt x="505" y="219"/>
                </a:lnTo>
                <a:lnTo>
                  <a:pt x="506" y="228"/>
                </a:lnTo>
                <a:lnTo>
                  <a:pt x="506" y="231"/>
                </a:lnTo>
                <a:lnTo>
                  <a:pt x="505" y="232"/>
                </a:lnTo>
                <a:lnTo>
                  <a:pt x="504" y="231"/>
                </a:lnTo>
                <a:lnTo>
                  <a:pt x="502" y="227"/>
                </a:lnTo>
                <a:lnTo>
                  <a:pt x="502" y="227"/>
                </a:lnTo>
                <a:lnTo>
                  <a:pt x="500" y="223"/>
                </a:lnTo>
                <a:lnTo>
                  <a:pt x="500" y="223"/>
                </a:lnTo>
                <a:lnTo>
                  <a:pt x="500" y="212"/>
                </a:lnTo>
                <a:lnTo>
                  <a:pt x="499" y="201"/>
                </a:lnTo>
                <a:lnTo>
                  <a:pt x="496" y="191"/>
                </a:lnTo>
                <a:lnTo>
                  <a:pt x="492" y="180"/>
                </a:lnTo>
                <a:lnTo>
                  <a:pt x="492" y="180"/>
                </a:lnTo>
                <a:lnTo>
                  <a:pt x="491" y="179"/>
                </a:lnTo>
                <a:lnTo>
                  <a:pt x="490" y="179"/>
                </a:lnTo>
                <a:lnTo>
                  <a:pt x="490" y="180"/>
                </a:lnTo>
                <a:lnTo>
                  <a:pt x="490" y="180"/>
                </a:lnTo>
                <a:lnTo>
                  <a:pt x="490" y="180"/>
                </a:lnTo>
                <a:lnTo>
                  <a:pt x="492" y="192"/>
                </a:lnTo>
                <a:lnTo>
                  <a:pt x="493" y="202"/>
                </a:lnTo>
                <a:lnTo>
                  <a:pt x="495" y="213"/>
                </a:lnTo>
                <a:lnTo>
                  <a:pt x="498" y="223"/>
                </a:lnTo>
                <a:lnTo>
                  <a:pt x="498" y="223"/>
                </a:lnTo>
                <a:lnTo>
                  <a:pt x="497" y="230"/>
                </a:lnTo>
                <a:lnTo>
                  <a:pt x="497" y="230"/>
                </a:lnTo>
                <a:lnTo>
                  <a:pt x="497" y="230"/>
                </a:lnTo>
                <a:lnTo>
                  <a:pt x="497" y="230"/>
                </a:lnTo>
                <a:lnTo>
                  <a:pt x="495" y="226"/>
                </a:lnTo>
                <a:lnTo>
                  <a:pt x="492" y="220"/>
                </a:lnTo>
                <a:lnTo>
                  <a:pt x="492" y="220"/>
                </a:lnTo>
                <a:lnTo>
                  <a:pt x="489" y="208"/>
                </a:lnTo>
                <a:lnTo>
                  <a:pt x="486" y="196"/>
                </a:lnTo>
                <a:lnTo>
                  <a:pt x="486" y="196"/>
                </a:lnTo>
                <a:lnTo>
                  <a:pt x="485" y="185"/>
                </a:lnTo>
                <a:lnTo>
                  <a:pt x="482" y="173"/>
                </a:lnTo>
                <a:lnTo>
                  <a:pt x="482" y="173"/>
                </a:lnTo>
                <a:lnTo>
                  <a:pt x="481" y="173"/>
                </a:lnTo>
                <a:lnTo>
                  <a:pt x="481" y="173"/>
                </a:lnTo>
                <a:lnTo>
                  <a:pt x="480" y="173"/>
                </a:lnTo>
                <a:lnTo>
                  <a:pt x="480" y="174"/>
                </a:lnTo>
                <a:lnTo>
                  <a:pt x="480" y="174"/>
                </a:lnTo>
                <a:lnTo>
                  <a:pt x="482" y="187"/>
                </a:lnTo>
                <a:lnTo>
                  <a:pt x="485" y="198"/>
                </a:lnTo>
                <a:lnTo>
                  <a:pt x="485" y="198"/>
                </a:lnTo>
                <a:lnTo>
                  <a:pt x="485" y="212"/>
                </a:lnTo>
                <a:lnTo>
                  <a:pt x="485" y="212"/>
                </a:lnTo>
                <a:lnTo>
                  <a:pt x="485" y="215"/>
                </a:lnTo>
                <a:lnTo>
                  <a:pt x="485" y="215"/>
                </a:lnTo>
                <a:lnTo>
                  <a:pt x="483" y="211"/>
                </a:lnTo>
                <a:lnTo>
                  <a:pt x="479" y="199"/>
                </a:lnTo>
                <a:lnTo>
                  <a:pt x="479" y="199"/>
                </a:lnTo>
                <a:lnTo>
                  <a:pt x="477" y="191"/>
                </a:lnTo>
                <a:lnTo>
                  <a:pt x="477" y="191"/>
                </a:lnTo>
                <a:lnTo>
                  <a:pt x="474" y="175"/>
                </a:lnTo>
                <a:lnTo>
                  <a:pt x="469" y="160"/>
                </a:lnTo>
                <a:lnTo>
                  <a:pt x="469" y="160"/>
                </a:lnTo>
                <a:lnTo>
                  <a:pt x="469" y="159"/>
                </a:lnTo>
                <a:lnTo>
                  <a:pt x="468" y="159"/>
                </a:lnTo>
                <a:lnTo>
                  <a:pt x="467" y="160"/>
                </a:lnTo>
                <a:lnTo>
                  <a:pt x="467" y="161"/>
                </a:lnTo>
                <a:lnTo>
                  <a:pt x="467" y="161"/>
                </a:lnTo>
                <a:lnTo>
                  <a:pt x="470" y="176"/>
                </a:lnTo>
                <a:lnTo>
                  <a:pt x="475" y="192"/>
                </a:lnTo>
                <a:lnTo>
                  <a:pt x="475" y="192"/>
                </a:lnTo>
                <a:lnTo>
                  <a:pt x="475" y="194"/>
                </a:lnTo>
                <a:lnTo>
                  <a:pt x="475" y="194"/>
                </a:lnTo>
                <a:lnTo>
                  <a:pt x="475" y="205"/>
                </a:lnTo>
                <a:lnTo>
                  <a:pt x="475" y="210"/>
                </a:lnTo>
                <a:lnTo>
                  <a:pt x="474" y="212"/>
                </a:lnTo>
                <a:lnTo>
                  <a:pt x="474" y="212"/>
                </a:lnTo>
                <a:lnTo>
                  <a:pt x="470" y="207"/>
                </a:lnTo>
                <a:lnTo>
                  <a:pt x="468" y="202"/>
                </a:lnTo>
                <a:lnTo>
                  <a:pt x="465" y="191"/>
                </a:lnTo>
                <a:lnTo>
                  <a:pt x="465" y="191"/>
                </a:lnTo>
                <a:lnTo>
                  <a:pt x="461" y="170"/>
                </a:lnTo>
                <a:lnTo>
                  <a:pt x="457" y="150"/>
                </a:lnTo>
                <a:lnTo>
                  <a:pt x="457" y="150"/>
                </a:lnTo>
                <a:lnTo>
                  <a:pt x="464" y="155"/>
                </a:lnTo>
                <a:lnTo>
                  <a:pt x="464" y="155"/>
                </a:lnTo>
                <a:close/>
                <a:moveTo>
                  <a:pt x="498" y="214"/>
                </a:moveTo>
                <a:lnTo>
                  <a:pt x="498" y="214"/>
                </a:lnTo>
                <a:lnTo>
                  <a:pt x="495" y="197"/>
                </a:lnTo>
                <a:lnTo>
                  <a:pt x="495" y="197"/>
                </a:lnTo>
                <a:lnTo>
                  <a:pt x="494" y="192"/>
                </a:lnTo>
                <a:lnTo>
                  <a:pt x="494" y="192"/>
                </a:lnTo>
                <a:lnTo>
                  <a:pt x="497" y="203"/>
                </a:lnTo>
                <a:lnTo>
                  <a:pt x="498" y="214"/>
                </a:lnTo>
                <a:lnTo>
                  <a:pt x="498" y="214"/>
                </a:lnTo>
                <a:lnTo>
                  <a:pt x="498" y="214"/>
                </a:lnTo>
                <a:lnTo>
                  <a:pt x="498" y="214"/>
                </a:lnTo>
                <a:close/>
                <a:moveTo>
                  <a:pt x="443" y="194"/>
                </a:moveTo>
                <a:lnTo>
                  <a:pt x="443" y="194"/>
                </a:lnTo>
                <a:lnTo>
                  <a:pt x="440" y="185"/>
                </a:lnTo>
                <a:lnTo>
                  <a:pt x="440" y="185"/>
                </a:lnTo>
                <a:lnTo>
                  <a:pt x="437" y="172"/>
                </a:lnTo>
                <a:lnTo>
                  <a:pt x="435" y="160"/>
                </a:lnTo>
                <a:lnTo>
                  <a:pt x="435" y="160"/>
                </a:lnTo>
                <a:lnTo>
                  <a:pt x="434" y="156"/>
                </a:lnTo>
                <a:lnTo>
                  <a:pt x="435" y="157"/>
                </a:lnTo>
                <a:lnTo>
                  <a:pt x="437" y="162"/>
                </a:lnTo>
                <a:lnTo>
                  <a:pt x="437" y="162"/>
                </a:lnTo>
                <a:lnTo>
                  <a:pt x="439" y="170"/>
                </a:lnTo>
                <a:lnTo>
                  <a:pt x="441" y="177"/>
                </a:lnTo>
                <a:lnTo>
                  <a:pt x="443" y="193"/>
                </a:lnTo>
                <a:lnTo>
                  <a:pt x="443" y="193"/>
                </a:lnTo>
                <a:lnTo>
                  <a:pt x="443" y="194"/>
                </a:lnTo>
                <a:lnTo>
                  <a:pt x="443" y="194"/>
                </a:lnTo>
                <a:close/>
                <a:moveTo>
                  <a:pt x="358" y="142"/>
                </a:moveTo>
                <a:lnTo>
                  <a:pt x="358" y="142"/>
                </a:lnTo>
                <a:lnTo>
                  <a:pt x="352" y="126"/>
                </a:lnTo>
                <a:lnTo>
                  <a:pt x="349" y="118"/>
                </a:lnTo>
                <a:lnTo>
                  <a:pt x="346" y="112"/>
                </a:lnTo>
                <a:lnTo>
                  <a:pt x="346" y="112"/>
                </a:lnTo>
                <a:lnTo>
                  <a:pt x="350" y="119"/>
                </a:lnTo>
                <a:lnTo>
                  <a:pt x="353" y="127"/>
                </a:lnTo>
                <a:lnTo>
                  <a:pt x="358" y="142"/>
                </a:lnTo>
                <a:lnTo>
                  <a:pt x="358" y="142"/>
                </a:lnTo>
                <a:close/>
                <a:moveTo>
                  <a:pt x="206" y="100"/>
                </a:moveTo>
                <a:lnTo>
                  <a:pt x="206" y="100"/>
                </a:lnTo>
                <a:lnTo>
                  <a:pt x="205" y="92"/>
                </a:lnTo>
                <a:lnTo>
                  <a:pt x="204" y="85"/>
                </a:lnTo>
                <a:lnTo>
                  <a:pt x="199" y="70"/>
                </a:lnTo>
                <a:lnTo>
                  <a:pt x="199" y="70"/>
                </a:lnTo>
                <a:lnTo>
                  <a:pt x="198" y="68"/>
                </a:lnTo>
                <a:lnTo>
                  <a:pt x="199" y="68"/>
                </a:lnTo>
                <a:lnTo>
                  <a:pt x="201" y="73"/>
                </a:lnTo>
                <a:lnTo>
                  <a:pt x="206" y="84"/>
                </a:lnTo>
                <a:lnTo>
                  <a:pt x="206" y="84"/>
                </a:lnTo>
                <a:lnTo>
                  <a:pt x="210" y="95"/>
                </a:lnTo>
                <a:lnTo>
                  <a:pt x="214" y="106"/>
                </a:lnTo>
                <a:lnTo>
                  <a:pt x="214" y="106"/>
                </a:lnTo>
                <a:lnTo>
                  <a:pt x="206" y="100"/>
                </a:lnTo>
                <a:lnTo>
                  <a:pt x="206" y="100"/>
                </a:lnTo>
                <a:close/>
                <a:moveTo>
                  <a:pt x="167" y="78"/>
                </a:moveTo>
                <a:lnTo>
                  <a:pt x="167" y="78"/>
                </a:lnTo>
                <a:lnTo>
                  <a:pt x="170" y="72"/>
                </a:lnTo>
                <a:lnTo>
                  <a:pt x="170" y="72"/>
                </a:lnTo>
                <a:lnTo>
                  <a:pt x="171" y="74"/>
                </a:lnTo>
                <a:lnTo>
                  <a:pt x="172" y="76"/>
                </a:lnTo>
                <a:lnTo>
                  <a:pt x="172" y="76"/>
                </a:lnTo>
                <a:lnTo>
                  <a:pt x="173" y="77"/>
                </a:lnTo>
                <a:lnTo>
                  <a:pt x="174" y="76"/>
                </a:lnTo>
                <a:lnTo>
                  <a:pt x="174" y="76"/>
                </a:lnTo>
                <a:lnTo>
                  <a:pt x="176" y="74"/>
                </a:lnTo>
                <a:lnTo>
                  <a:pt x="176" y="75"/>
                </a:lnTo>
                <a:lnTo>
                  <a:pt x="177" y="82"/>
                </a:lnTo>
                <a:lnTo>
                  <a:pt x="177" y="82"/>
                </a:lnTo>
                <a:lnTo>
                  <a:pt x="178" y="83"/>
                </a:lnTo>
                <a:lnTo>
                  <a:pt x="178" y="82"/>
                </a:lnTo>
                <a:lnTo>
                  <a:pt x="179" y="82"/>
                </a:lnTo>
                <a:lnTo>
                  <a:pt x="179" y="82"/>
                </a:lnTo>
                <a:lnTo>
                  <a:pt x="180" y="75"/>
                </a:lnTo>
                <a:lnTo>
                  <a:pt x="180" y="69"/>
                </a:lnTo>
                <a:lnTo>
                  <a:pt x="180" y="69"/>
                </a:lnTo>
                <a:lnTo>
                  <a:pt x="183" y="79"/>
                </a:lnTo>
                <a:lnTo>
                  <a:pt x="183" y="79"/>
                </a:lnTo>
                <a:lnTo>
                  <a:pt x="183" y="81"/>
                </a:lnTo>
                <a:lnTo>
                  <a:pt x="183" y="81"/>
                </a:lnTo>
                <a:lnTo>
                  <a:pt x="185" y="85"/>
                </a:lnTo>
                <a:lnTo>
                  <a:pt x="185" y="85"/>
                </a:lnTo>
                <a:lnTo>
                  <a:pt x="186" y="86"/>
                </a:lnTo>
                <a:lnTo>
                  <a:pt x="187" y="86"/>
                </a:lnTo>
                <a:lnTo>
                  <a:pt x="187" y="85"/>
                </a:lnTo>
                <a:lnTo>
                  <a:pt x="187" y="84"/>
                </a:lnTo>
                <a:lnTo>
                  <a:pt x="187" y="84"/>
                </a:lnTo>
                <a:lnTo>
                  <a:pt x="184" y="73"/>
                </a:lnTo>
                <a:lnTo>
                  <a:pt x="184" y="69"/>
                </a:lnTo>
                <a:lnTo>
                  <a:pt x="185" y="72"/>
                </a:lnTo>
                <a:lnTo>
                  <a:pt x="185" y="72"/>
                </a:lnTo>
                <a:lnTo>
                  <a:pt x="188" y="80"/>
                </a:lnTo>
                <a:lnTo>
                  <a:pt x="193" y="88"/>
                </a:lnTo>
                <a:lnTo>
                  <a:pt x="193" y="88"/>
                </a:lnTo>
                <a:lnTo>
                  <a:pt x="194" y="88"/>
                </a:lnTo>
                <a:lnTo>
                  <a:pt x="195" y="87"/>
                </a:lnTo>
                <a:lnTo>
                  <a:pt x="195" y="87"/>
                </a:lnTo>
                <a:lnTo>
                  <a:pt x="193" y="75"/>
                </a:lnTo>
                <a:lnTo>
                  <a:pt x="193" y="75"/>
                </a:lnTo>
                <a:lnTo>
                  <a:pt x="191" y="69"/>
                </a:lnTo>
                <a:lnTo>
                  <a:pt x="191" y="68"/>
                </a:lnTo>
                <a:lnTo>
                  <a:pt x="191" y="68"/>
                </a:lnTo>
                <a:lnTo>
                  <a:pt x="194" y="72"/>
                </a:lnTo>
                <a:lnTo>
                  <a:pt x="194" y="72"/>
                </a:lnTo>
                <a:lnTo>
                  <a:pt x="197" y="79"/>
                </a:lnTo>
                <a:lnTo>
                  <a:pt x="199" y="85"/>
                </a:lnTo>
                <a:lnTo>
                  <a:pt x="203" y="98"/>
                </a:lnTo>
                <a:lnTo>
                  <a:pt x="203" y="98"/>
                </a:lnTo>
                <a:lnTo>
                  <a:pt x="167" y="78"/>
                </a:lnTo>
                <a:lnTo>
                  <a:pt x="167" y="78"/>
                </a:lnTo>
                <a:close/>
                <a:moveTo>
                  <a:pt x="30" y="46"/>
                </a:moveTo>
                <a:lnTo>
                  <a:pt x="30" y="46"/>
                </a:lnTo>
                <a:lnTo>
                  <a:pt x="42" y="44"/>
                </a:lnTo>
                <a:lnTo>
                  <a:pt x="54" y="42"/>
                </a:lnTo>
                <a:lnTo>
                  <a:pt x="67" y="40"/>
                </a:lnTo>
                <a:lnTo>
                  <a:pt x="80" y="39"/>
                </a:lnTo>
                <a:lnTo>
                  <a:pt x="80" y="39"/>
                </a:lnTo>
                <a:lnTo>
                  <a:pt x="90" y="40"/>
                </a:lnTo>
                <a:lnTo>
                  <a:pt x="99" y="41"/>
                </a:lnTo>
                <a:lnTo>
                  <a:pt x="108" y="44"/>
                </a:lnTo>
                <a:lnTo>
                  <a:pt x="116" y="48"/>
                </a:lnTo>
                <a:lnTo>
                  <a:pt x="116" y="48"/>
                </a:lnTo>
                <a:lnTo>
                  <a:pt x="129" y="58"/>
                </a:lnTo>
                <a:lnTo>
                  <a:pt x="135" y="62"/>
                </a:lnTo>
                <a:lnTo>
                  <a:pt x="142" y="65"/>
                </a:lnTo>
                <a:lnTo>
                  <a:pt x="142" y="65"/>
                </a:lnTo>
                <a:lnTo>
                  <a:pt x="142" y="65"/>
                </a:lnTo>
                <a:lnTo>
                  <a:pt x="142" y="65"/>
                </a:lnTo>
                <a:lnTo>
                  <a:pt x="140" y="66"/>
                </a:lnTo>
                <a:lnTo>
                  <a:pt x="139" y="67"/>
                </a:lnTo>
                <a:lnTo>
                  <a:pt x="139" y="67"/>
                </a:lnTo>
                <a:lnTo>
                  <a:pt x="136" y="69"/>
                </a:lnTo>
                <a:lnTo>
                  <a:pt x="133" y="71"/>
                </a:lnTo>
                <a:lnTo>
                  <a:pt x="130" y="72"/>
                </a:lnTo>
                <a:lnTo>
                  <a:pt x="127" y="73"/>
                </a:lnTo>
                <a:lnTo>
                  <a:pt x="120" y="73"/>
                </a:lnTo>
                <a:lnTo>
                  <a:pt x="113" y="71"/>
                </a:lnTo>
                <a:lnTo>
                  <a:pt x="106" y="68"/>
                </a:lnTo>
                <a:lnTo>
                  <a:pt x="99" y="65"/>
                </a:lnTo>
                <a:lnTo>
                  <a:pt x="87" y="59"/>
                </a:lnTo>
                <a:lnTo>
                  <a:pt x="87" y="59"/>
                </a:lnTo>
                <a:lnTo>
                  <a:pt x="72" y="55"/>
                </a:lnTo>
                <a:lnTo>
                  <a:pt x="57" y="53"/>
                </a:lnTo>
                <a:lnTo>
                  <a:pt x="43" y="50"/>
                </a:lnTo>
                <a:lnTo>
                  <a:pt x="28" y="47"/>
                </a:lnTo>
                <a:lnTo>
                  <a:pt x="28" y="47"/>
                </a:lnTo>
                <a:lnTo>
                  <a:pt x="30" y="46"/>
                </a:lnTo>
                <a:lnTo>
                  <a:pt x="30" y="46"/>
                </a:lnTo>
                <a:close/>
                <a:moveTo>
                  <a:pt x="114" y="37"/>
                </a:moveTo>
                <a:lnTo>
                  <a:pt x="114" y="37"/>
                </a:lnTo>
                <a:lnTo>
                  <a:pt x="106" y="33"/>
                </a:lnTo>
                <a:lnTo>
                  <a:pt x="98" y="32"/>
                </a:lnTo>
                <a:lnTo>
                  <a:pt x="82" y="31"/>
                </a:lnTo>
                <a:lnTo>
                  <a:pt x="82" y="31"/>
                </a:lnTo>
                <a:lnTo>
                  <a:pt x="74" y="30"/>
                </a:lnTo>
                <a:lnTo>
                  <a:pt x="66" y="31"/>
                </a:lnTo>
                <a:lnTo>
                  <a:pt x="52" y="34"/>
                </a:lnTo>
                <a:lnTo>
                  <a:pt x="52" y="34"/>
                </a:lnTo>
                <a:lnTo>
                  <a:pt x="58" y="30"/>
                </a:lnTo>
                <a:lnTo>
                  <a:pt x="65" y="27"/>
                </a:lnTo>
                <a:lnTo>
                  <a:pt x="65" y="27"/>
                </a:lnTo>
                <a:lnTo>
                  <a:pt x="73" y="25"/>
                </a:lnTo>
                <a:lnTo>
                  <a:pt x="79" y="24"/>
                </a:lnTo>
                <a:lnTo>
                  <a:pt x="86" y="25"/>
                </a:lnTo>
                <a:lnTo>
                  <a:pt x="93" y="26"/>
                </a:lnTo>
                <a:lnTo>
                  <a:pt x="99" y="28"/>
                </a:lnTo>
                <a:lnTo>
                  <a:pt x="105" y="31"/>
                </a:lnTo>
                <a:lnTo>
                  <a:pt x="117" y="39"/>
                </a:lnTo>
                <a:lnTo>
                  <a:pt x="117" y="39"/>
                </a:lnTo>
                <a:lnTo>
                  <a:pt x="114" y="37"/>
                </a:lnTo>
                <a:lnTo>
                  <a:pt x="114" y="37"/>
                </a:lnTo>
                <a:close/>
                <a:moveTo>
                  <a:pt x="38" y="58"/>
                </a:moveTo>
                <a:lnTo>
                  <a:pt x="38" y="58"/>
                </a:lnTo>
                <a:lnTo>
                  <a:pt x="67" y="64"/>
                </a:lnTo>
                <a:lnTo>
                  <a:pt x="82" y="68"/>
                </a:lnTo>
                <a:lnTo>
                  <a:pt x="96" y="73"/>
                </a:lnTo>
                <a:lnTo>
                  <a:pt x="96" y="73"/>
                </a:lnTo>
                <a:lnTo>
                  <a:pt x="110" y="79"/>
                </a:lnTo>
                <a:lnTo>
                  <a:pt x="117" y="81"/>
                </a:lnTo>
                <a:lnTo>
                  <a:pt x="125" y="82"/>
                </a:lnTo>
                <a:lnTo>
                  <a:pt x="125" y="82"/>
                </a:lnTo>
                <a:lnTo>
                  <a:pt x="119" y="84"/>
                </a:lnTo>
                <a:lnTo>
                  <a:pt x="114" y="86"/>
                </a:lnTo>
                <a:lnTo>
                  <a:pt x="108" y="88"/>
                </a:lnTo>
                <a:lnTo>
                  <a:pt x="102" y="88"/>
                </a:lnTo>
                <a:lnTo>
                  <a:pt x="96" y="88"/>
                </a:lnTo>
                <a:lnTo>
                  <a:pt x="90" y="88"/>
                </a:lnTo>
                <a:lnTo>
                  <a:pt x="84" y="87"/>
                </a:lnTo>
                <a:lnTo>
                  <a:pt x="78" y="85"/>
                </a:lnTo>
                <a:lnTo>
                  <a:pt x="78" y="85"/>
                </a:lnTo>
                <a:lnTo>
                  <a:pt x="66" y="80"/>
                </a:lnTo>
                <a:lnTo>
                  <a:pt x="56" y="74"/>
                </a:lnTo>
                <a:lnTo>
                  <a:pt x="38" y="58"/>
                </a:lnTo>
                <a:lnTo>
                  <a:pt x="38" y="58"/>
                </a:lnTo>
                <a:close/>
                <a:moveTo>
                  <a:pt x="152" y="70"/>
                </a:moveTo>
                <a:lnTo>
                  <a:pt x="152" y="70"/>
                </a:lnTo>
                <a:lnTo>
                  <a:pt x="152" y="70"/>
                </a:lnTo>
                <a:lnTo>
                  <a:pt x="152" y="70"/>
                </a:lnTo>
                <a:lnTo>
                  <a:pt x="152" y="57"/>
                </a:lnTo>
                <a:lnTo>
                  <a:pt x="152" y="57"/>
                </a:lnTo>
                <a:lnTo>
                  <a:pt x="162" y="56"/>
                </a:lnTo>
                <a:lnTo>
                  <a:pt x="162" y="56"/>
                </a:lnTo>
                <a:lnTo>
                  <a:pt x="162" y="57"/>
                </a:lnTo>
                <a:lnTo>
                  <a:pt x="162" y="57"/>
                </a:lnTo>
                <a:lnTo>
                  <a:pt x="163" y="62"/>
                </a:lnTo>
                <a:lnTo>
                  <a:pt x="163" y="66"/>
                </a:lnTo>
                <a:lnTo>
                  <a:pt x="161" y="70"/>
                </a:lnTo>
                <a:lnTo>
                  <a:pt x="159" y="74"/>
                </a:lnTo>
                <a:lnTo>
                  <a:pt x="159" y="74"/>
                </a:lnTo>
                <a:lnTo>
                  <a:pt x="152" y="70"/>
                </a:lnTo>
                <a:lnTo>
                  <a:pt x="152" y="70"/>
                </a:lnTo>
                <a:close/>
                <a:moveTo>
                  <a:pt x="125" y="34"/>
                </a:moveTo>
                <a:lnTo>
                  <a:pt x="125" y="34"/>
                </a:lnTo>
                <a:lnTo>
                  <a:pt x="116" y="28"/>
                </a:lnTo>
                <a:lnTo>
                  <a:pt x="106" y="23"/>
                </a:lnTo>
                <a:lnTo>
                  <a:pt x="95" y="18"/>
                </a:lnTo>
                <a:lnTo>
                  <a:pt x="84" y="16"/>
                </a:lnTo>
                <a:lnTo>
                  <a:pt x="84" y="16"/>
                </a:lnTo>
                <a:lnTo>
                  <a:pt x="76" y="15"/>
                </a:lnTo>
                <a:lnTo>
                  <a:pt x="69" y="16"/>
                </a:lnTo>
                <a:lnTo>
                  <a:pt x="61" y="18"/>
                </a:lnTo>
                <a:lnTo>
                  <a:pt x="54" y="20"/>
                </a:lnTo>
                <a:lnTo>
                  <a:pt x="54" y="20"/>
                </a:lnTo>
                <a:lnTo>
                  <a:pt x="50" y="24"/>
                </a:lnTo>
                <a:lnTo>
                  <a:pt x="46" y="27"/>
                </a:lnTo>
                <a:lnTo>
                  <a:pt x="37" y="34"/>
                </a:lnTo>
                <a:lnTo>
                  <a:pt x="37" y="34"/>
                </a:lnTo>
                <a:lnTo>
                  <a:pt x="47" y="25"/>
                </a:lnTo>
                <a:lnTo>
                  <a:pt x="56" y="16"/>
                </a:lnTo>
                <a:lnTo>
                  <a:pt x="56" y="16"/>
                </a:lnTo>
                <a:lnTo>
                  <a:pt x="61" y="13"/>
                </a:lnTo>
                <a:lnTo>
                  <a:pt x="66" y="10"/>
                </a:lnTo>
                <a:lnTo>
                  <a:pt x="71" y="9"/>
                </a:lnTo>
                <a:lnTo>
                  <a:pt x="76" y="8"/>
                </a:lnTo>
                <a:lnTo>
                  <a:pt x="80" y="8"/>
                </a:lnTo>
                <a:lnTo>
                  <a:pt x="85" y="8"/>
                </a:lnTo>
                <a:lnTo>
                  <a:pt x="94" y="10"/>
                </a:lnTo>
                <a:lnTo>
                  <a:pt x="102" y="14"/>
                </a:lnTo>
                <a:lnTo>
                  <a:pt x="110" y="19"/>
                </a:lnTo>
                <a:lnTo>
                  <a:pt x="118" y="27"/>
                </a:lnTo>
                <a:lnTo>
                  <a:pt x="125" y="34"/>
                </a:lnTo>
                <a:lnTo>
                  <a:pt x="125" y="34"/>
                </a:lnTo>
                <a:close/>
                <a:moveTo>
                  <a:pt x="50" y="78"/>
                </a:moveTo>
                <a:lnTo>
                  <a:pt x="50" y="78"/>
                </a:lnTo>
                <a:lnTo>
                  <a:pt x="57" y="83"/>
                </a:lnTo>
                <a:lnTo>
                  <a:pt x="64" y="88"/>
                </a:lnTo>
                <a:lnTo>
                  <a:pt x="73" y="92"/>
                </a:lnTo>
                <a:lnTo>
                  <a:pt x="81" y="95"/>
                </a:lnTo>
                <a:lnTo>
                  <a:pt x="81" y="95"/>
                </a:lnTo>
                <a:lnTo>
                  <a:pt x="75" y="93"/>
                </a:lnTo>
                <a:lnTo>
                  <a:pt x="70" y="91"/>
                </a:lnTo>
                <a:lnTo>
                  <a:pt x="70" y="91"/>
                </a:lnTo>
                <a:lnTo>
                  <a:pt x="59" y="85"/>
                </a:lnTo>
                <a:lnTo>
                  <a:pt x="50" y="78"/>
                </a:lnTo>
                <a:lnTo>
                  <a:pt x="50" y="78"/>
                </a:lnTo>
                <a:close/>
                <a:moveTo>
                  <a:pt x="452" y="231"/>
                </a:moveTo>
                <a:lnTo>
                  <a:pt x="452" y="231"/>
                </a:lnTo>
                <a:lnTo>
                  <a:pt x="432" y="222"/>
                </a:lnTo>
                <a:lnTo>
                  <a:pt x="412" y="213"/>
                </a:lnTo>
                <a:lnTo>
                  <a:pt x="372" y="193"/>
                </a:lnTo>
                <a:lnTo>
                  <a:pt x="372" y="193"/>
                </a:lnTo>
                <a:lnTo>
                  <a:pt x="333" y="173"/>
                </a:lnTo>
                <a:lnTo>
                  <a:pt x="294" y="151"/>
                </a:lnTo>
                <a:lnTo>
                  <a:pt x="217" y="107"/>
                </a:lnTo>
                <a:lnTo>
                  <a:pt x="217" y="107"/>
                </a:lnTo>
                <a:lnTo>
                  <a:pt x="217" y="107"/>
                </a:lnTo>
                <a:lnTo>
                  <a:pt x="217" y="107"/>
                </a:lnTo>
                <a:lnTo>
                  <a:pt x="213" y="88"/>
                </a:lnTo>
                <a:lnTo>
                  <a:pt x="211" y="80"/>
                </a:lnTo>
                <a:lnTo>
                  <a:pt x="207" y="73"/>
                </a:lnTo>
                <a:lnTo>
                  <a:pt x="207" y="73"/>
                </a:lnTo>
                <a:lnTo>
                  <a:pt x="210" y="77"/>
                </a:lnTo>
                <a:lnTo>
                  <a:pt x="212" y="82"/>
                </a:lnTo>
                <a:lnTo>
                  <a:pt x="217" y="92"/>
                </a:lnTo>
                <a:lnTo>
                  <a:pt x="221" y="101"/>
                </a:lnTo>
                <a:lnTo>
                  <a:pt x="224" y="107"/>
                </a:lnTo>
                <a:lnTo>
                  <a:pt x="227" y="111"/>
                </a:lnTo>
                <a:lnTo>
                  <a:pt x="227" y="111"/>
                </a:lnTo>
                <a:lnTo>
                  <a:pt x="228" y="112"/>
                </a:lnTo>
                <a:lnTo>
                  <a:pt x="229" y="110"/>
                </a:lnTo>
                <a:lnTo>
                  <a:pt x="229" y="110"/>
                </a:lnTo>
                <a:lnTo>
                  <a:pt x="223" y="91"/>
                </a:lnTo>
                <a:lnTo>
                  <a:pt x="223" y="91"/>
                </a:lnTo>
                <a:lnTo>
                  <a:pt x="220" y="78"/>
                </a:lnTo>
                <a:lnTo>
                  <a:pt x="219" y="77"/>
                </a:lnTo>
                <a:lnTo>
                  <a:pt x="220" y="77"/>
                </a:lnTo>
                <a:lnTo>
                  <a:pt x="224" y="85"/>
                </a:lnTo>
                <a:lnTo>
                  <a:pt x="224" y="85"/>
                </a:lnTo>
                <a:lnTo>
                  <a:pt x="232" y="100"/>
                </a:lnTo>
                <a:lnTo>
                  <a:pt x="236" y="108"/>
                </a:lnTo>
                <a:lnTo>
                  <a:pt x="240" y="115"/>
                </a:lnTo>
                <a:lnTo>
                  <a:pt x="240" y="115"/>
                </a:lnTo>
                <a:lnTo>
                  <a:pt x="240" y="116"/>
                </a:lnTo>
                <a:lnTo>
                  <a:pt x="241" y="116"/>
                </a:lnTo>
                <a:lnTo>
                  <a:pt x="241" y="114"/>
                </a:lnTo>
                <a:lnTo>
                  <a:pt x="241" y="114"/>
                </a:lnTo>
                <a:lnTo>
                  <a:pt x="236" y="95"/>
                </a:lnTo>
                <a:lnTo>
                  <a:pt x="236" y="95"/>
                </a:lnTo>
                <a:lnTo>
                  <a:pt x="243" y="111"/>
                </a:lnTo>
                <a:lnTo>
                  <a:pt x="251" y="125"/>
                </a:lnTo>
                <a:lnTo>
                  <a:pt x="251" y="125"/>
                </a:lnTo>
                <a:lnTo>
                  <a:pt x="252" y="125"/>
                </a:lnTo>
                <a:lnTo>
                  <a:pt x="253" y="124"/>
                </a:lnTo>
                <a:lnTo>
                  <a:pt x="253" y="124"/>
                </a:lnTo>
                <a:lnTo>
                  <a:pt x="250" y="111"/>
                </a:lnTo>
                <a:lnTo>
                  <a:pt x="246" y="96"/>
                </a:lnTo>
                <a:lnTo>
                  <a:pt x="237" y="70"/>
                </a:lnTo>
                <a:lnTo>
                  <a:pt x="237" y="70"/>
                </a:lnTo>
                <a:lnTo>
                  <a:pt x="241" y="83"/>
                </a:lnTo>
                <a:lnTo>
                  <a:pt x="247" y="96"/>
                </a:lnTo>
                <a:lnTo>
                  <a:pt x="253" y="110"/>
                </a:lnTo>
                <a:lnTo>
                  <a:pt x="261" y="122"/>
                </a:lnTo>
                <a:lnTo>
                  <a:pt x="261" y="122"/>
                </a:lnTo>
                <a:lnTo>
                  <a:pt x="261" y="122"/>
                </a:lnTo>
                <a:lnTo>
                  <a:pt x="262" y="122"/>
                </a:lnTo>
                <a:lnTo>
                  <a:pt x="263" y="121"/>
                </a:lnTo>
                <a:lnTo>
                  <a:pt x="263" y="121"/>
                </a:lnTo>
                <a:lnTo>
                  <a:pt x="259" y="109"/>
                </a:lnTo>
                <a:lnTo>
                  <a:pt x="256" y="96"/>
                </a:lnTo>
                <a:lnTo>
                  <a:pt x="256" y="96"/>
                </a:lnTo>
                <a:lnTo>
                  <a:pt x="254" y="93"/>
                </a:lnTo>
                <a:lnTo>
                  <a:pt x="254" y="93"/>
                </a:lnTo>
                <a:lnTo>
                  <a:pt x="263" y="114"/>
                </a:lnTo>
                <a:lnTo>
                  <a:pt x="269" y="124"/>
                </a:lnTo>
                <a:lnTo>
                  <a:pt x="275" y="134"/>
                </a:lnTo>
                <a:lnTo>
                  <a:pt x="275" y="134"/>
                </a:lnTo>
                <a:lnTo>
                  <a:pt x="277" y="134"/>
                </a:lnTo>
                <a:lnTo>
                  <a:pt x="277" y="133"/>
                </a:lnTo>
                <a:lnTo>
                  <a:pt x="277" y="133"/>
                </a:lnTo>
                <a:lnTo>
                  <a:pt x="275" y="122"/>
                </a:lnTo>
                <a:lnTo>
                  <a:pt x="272" y="112"/>
                </a:lnTo>
                <a:lnTo>
                  <a:pt x="272" y="112"/>
                </a:lnTo>
                <a:lnTo>
                  <a:pt x="269" y="98"/>
                </a:lnTo>
                <a:lnTo>
                  <a:pt x="269" y="98"/>
                </a:lnTo>
                <a:lnTo>
                  <a:pt x="266" y="89"/>
                </a:lnTo>
                <a:lnTo>
                  <a:pt x="266" y="86"/>
                </a:lnTo>
                <a:lnTo>
                  <a:pt x="268" y="90"/>
                </a:lnTo>
                <a:lnTo>
                  <a:pt x="268" y="90"/>
                </a:lnTo>
                <a:lnTo>
                  <a:pt x="273" y="106"/>
                </a:lnTo>
                <a:lnTo>
                  <a:pt x="279" y="120"/>
                </a:lnTo>
                <a:lnTo>
                  <a:pt x="284" y="134"/>
                </a:lnTo>
                <a:lnTo>
                  <a:pt x="288" y="141"/>
                </a:lnTo>
                <a:lnTo>
                  <a:pt x="292" y="148"/>
                </a:lnTo>
                <a:lnTo>
                  <a:pt x="292" y="148"/>
                </a:lnTo>
                <a:lnTo>
                  <a:pt x="293" y="148"/>
                </a:lnTo>
                <a:lnTo>
                  <a:pt x="294" y="147"/>
                </a:lnTo>
                <a:lnTo>
                  <a:pt x="294" y="147"/>
                </a:lnTo>
                <a:lnTo>
                  <a:pt x="293" y="140"/>
                </a:lnTo>
                <a:lnTo>
                  <a:pt x="292" y="134"/>
                </a:lnTo>
                <a:lnTo>
                  <a:pt x="288" y="122"/>
                </a:lnTo>
                <a:lnTo>
                  <a:pt x="284" y="110"/>
                </a:lnTo>
                <a:lnTo>
                  <a:pt x="280" y="96"/>
                </a:lnTo>
                <a:lnTo>
                  <a:pt x="280" y="96"/>
                </a:lnTo>
                <a:lnTo>
                  <a:pt x="278" y="89"/>
                </a:lnTo>
                <a:lnTo>
                  <a:pt x="278" y="89"/>
                </a:lnTo>
                <a:lnTo>
                  <a:pt x="279" y="90"/>
                </a:lnTo>
                <a:lnTo>
                  <a:pt x="282" y="99"/>
                </a:lnTo>
                <a:lnTo>
                  <a:pt x="282" y="99"/>
                </a:lnTo>
                <a:lnTo>
                  <a:pt x="289" y="118"/>
                </a:lnTo>
                <a:lnTo>
                  <a:pt x="289" y="118"/>
                </a:lnTo>
                <a:lnTo>
                  <a:pt x="295" y="134"/>
                </a:lnTo>
                <a:lnTo>
                  <a:pt x="298" y="141"/>
                </a:lnTo>
                <a:lnTo>
                  <a:pt x="302" y="149"/>
                </a:lnTo>
                <a:lnTo>
                  <a:pt x="302" y="149"/>
                </a:lnTo>
                <a:lnTo>
                  <a:pt x="304" y="149"/>
                </a:lnTo>
                <a:lnTo>
                  <a:pt x="304" y="148"/>
                </a:lnTo>
                <a:lnTo>
                  <a:pt x="304" y="148"/>
                </a:lnTo>
                <a:lnTo>
                  <a:pt x="304" y="140"/>
                </a:lnTo>
                <a:lnTo>
                  <a:pt x="303" y="132"/>
                </a:lnTo>
                <a:lnTo>
                  <a:pt x="300" y="116"/>
                </a:lnTo>
                <a:lnTo>
                  <a:pt x="300" y="116"/>
                </a:lnTo>
                <a:lnTo>
                  <a:pt x="307" y="133"/>
                </a:lnTo>
                <a:lnTo>
                  <a:pt x="312" y="141"/>
                </a:lnTo>
                <a:lnTo>
                  <a:pt x="317" y="148"/>
                </a:lnTo>
                <a:lnTo>
                  <a:pt x="317" y="148"/>
                </a:lnTo>
                <a:lnTo>
                  <a:pt x="318" y="149"/>
                </a:lnTo>
                <a:lnTo>
                  <a:pt x="318" y="149"/>
                </a:lnTo>
                <a:lnTo>
                  <a:pt x="319" y="147"/>
                </a:lnTo>
                <a:lnTo>
                  <a:pt x="319" y="147"/>
                </a:lnTo>
                <a:lnTo>
                  <a:pt x="308" y="111"/>
                </a:lnTo>
                <a:lnTo>
                  <a:pt x="308" y="111"/>
                </a:lnTo>
                <a:lnTo>
                  <a:pt x="306" y="99"/>
                </a:lnTo>
                <a:lnTo>
                  <a:pt x="306" y="99"/>
                </a:lnTo>
                <a:lnTo>
                  <a:pt x="305" y="98"/>
                </a:lnTo>
                <a:lnTo>
                  <a:pt x="305" y="98"/>
                </a:lnTo>
                <a:lnTo>
                  <a:pt x="310" y="112"/>
                </a:lnTo>
                <a:lnTo>
                  <a:pt x="310" y="112"/>
                </a:lnTo>
                <a:lnTo>
                  <a:pt x="315" y="126"/>
                </a:lnTo>
                <a:lnTo>
                  <a:pt x="320" y="140"/>
                </a:lnTo>
                <a:lnTo>
                  <a:pt x="323" y="146"/>
                </a:lnTo>
                <a:lnTo>
                  <a:pt x="326" y="152"/>
                </a:lnTo>
                <a:lnTo>
                  <a:pt x="330" y="158"/>
                </a:lnTo>
                <a:lnTo>
                  <a:pt x="335" y="163"/>
                </a:lnTo>
                <a:lnTo>
                  <a:pt x="335" y="163"/>
                </a:lnTo>
                <a:lnTo>
                  <a:pt x="336" y="164"/>
                </a:lnTo>
                <a:lnTo>
                  <a:pt x="337" y="163"/>
                </a:lnTo>
                <a:lnTo>
                  <a:pt x="337" y="163"/>
                </a:lnTo>
                <a:lnTo>
                  <a:pt x="335" y="149"/>
                </a:lnTo>
                <a:lnTo>
                  <a:pt x="332" y="137"/>
                </a:lnTo>
                <a:lnTo>
                  <a:pt x="332" y="137"/>
                </a:lnTo>
                <a:lnTo>
                  <a:pt x="339" y="154"/>
                </a:lnTo>
                <a:lnTo>
                  <a:pt x="343" y="162"/>
                </a:lnTo>
                <a:lnTo>
                  <a:pt x="348" y="170"/>
                </a:lnTo>
                <a:lnTo>
                  <a:pt x="348" y="170"/>
                </a:lnTo>
                <a:lnTo>
                  <a:pt x="349" y="171"/>
                </a:lnTo>
                <a:lnTo>
                  <a:pt x="350" y="170"/>
                </a:lnTo>
                <a:lnTo>
                  <a:pt x="350" y="170"/>
                </a:lnTo>
                <a:lnTo>
                  <a:pt x="348" y="155"/>
                </a:lnTo>
                <a:lnTo>
                  <a:pt x="346" y="141"/>
                </a:lnTo>
                <a:lnTo>
                  <a:pt x="346" y="141"/>
                </a:lnTo>
                <a:lnTo>
                  <a:pt x="350" y="153"/>
                </a:lnTo>
                <a:lnTo>
                  <a:pt x="350" y="153"/>
                </a:lnTo>
                <a:lnTo>
                  <a:pt x="353" y="161"/>
                </a:lnTo>
                <a:lnTo>
                  <a:pt x="356" y="170"/>
                </a:lnTo>
                <a:lnTo>
                  <a:pt x="360" y="178"/>
                </a:lnTo>
                <a:lnTo>
                  <a:pt x="366" y="186"/>
                </a:lnTo>
                <a:lnTo>
                  <a:pt x="366" y="186"/>
                </a:lnTo>
                <a:lnTo>
                  <a:pt x="367" y="186"/>
                </a:lnTo>
                <a:lnTo>
                  <a:pt x="368" y="185"/>
                </a:lnTo>
                <a:lnTo>
                  <a:pt x="368" y="185"/>
                </a:lnTo>
                <a:lnTo>
                  <a:pt x="367" y="176"/>
                </a:lnTo>
                <a:lnTo>
                  <a:pt x="366" y="168"/>
                </a:lnTo>
                <a:lnTo>
                  <a:pt x="366" y="168"/>
                </a:lnTo>
                <a:lnTo>
                  <a:pt x="370" y="179"/>
                </a:lnTo>
                <a:lnTo>
                  <a:pt x="374" y="191"/>
                </a:lnTo>
                <a:lnTo>
                  <a:pt x="374" y="191"/>
                </a:lnTo>
                <a:lnTo>
                  <a:pt x="375" y="192"/>
                </a:lnTo>
                <a:lnTo>
                  <a:pt x="376" y="192"/>
                </a:lnTo>
                <a:lnTo>
                  <a:pt x="376" y="191"/>
                </a:lnTo>
                <a:lnTo>
                  <a:pt x="376" y="191"/>
                </a:lnTo>
                <a:lnTo>
                  <a:pt x="376" y="179"/>
                </a:lnTo>
                <a:lnTo>
                  <a:pt x="374" y="169"/>
                </a:lnTo>
                <a:lnTo>
                  <a:pt x="369" y="149"/>
                </a:lnTo>
                <a:lnTo>
                  <a:pt x="362" y="129"/>
                </a:lnTo>
                <a:lnTo>
                  <a:pt x="357" y="109"/>
                </a:lnTo>
                <a:lnTo>
                  <a:pt x="357" y="109"/>
                </a:lnTo>
                <a:lnTo>
                  <a:pt x="358" y="113"/>
                </a:lnTo>
                <a:lnTo>
                  <a:pt x="360" y="118"/>
                </a:lnTo>
                <a:lnTo>
                  <a:pt x="365" y="127"/>
                </a:lnTo>
                <a:lnTo>
                  <a:pt x="365" y="127"/>
                </a:lnTo>
                <a:lnTo>
                  <a:pt x="369" y="139"/>
                </a:lnTo>
                <a:lnTo>
                  <a:pt x="373" y="150"/>
                </a:lnTo>
                <a:lnTo>
                  <a:pt x="373" y="150"/>
                </a:lnTo>
                <a:lnTo>
                  <a:pt x="381" y="173"/>
                </a:lnTo>
                <a:lnTo>
                  <a:pt x="385" y="186"/>
                </a:lnTo>
                <a:lnTo>
                  <a:pt x="390" y="197"/>
                </a:lnTo>
                <a:lnTo>
                  <a:pt x="390" y="197"/>
                </a:lnTo>
                <a:lnTo>
                  <a:pt x="391" y="198"/>
                </a:lnTo>
                <a:lnTo>
                  <a:pt x="393" y="197"/>
                </a:lnTo>
                <a:lnTo>
                  <a:pt x="393" y="197"/>
                </a:lnTo>
                <a:lnTo>
                  <a:pt x="394" y="187"/>
                </a:lnTo>
                <a:lnTo>
                  <a:pt x="394" y="177"/>
                </a:lnTo>
                <a:lnTo>
                  <a:pt x="394" y="177"/>
                </a:lnTo>
                <a:lnTo>
                  <a:pt x="399" y="190"/>
                </a:lnTo>
                <a:lnTo>
                  <a:pt x="405" y="201"/>
                </a:lnTo>
                <a:lnTo>
                  <a:pt x="405" y="201"/>
                </a:lnTo>
                <a:lnTo>
                  <a:pt x="406" y="201"/>
                </a:lnTo>
                <a:lnTo>
                  <a:pt x="407" y="200"/>
                </a:lnTo>
                <a:lnTo>
                  <a:pt x="407" y="200"/>
                </a:lnTo>
                <a:lnTo>
                  <a:pt x="408" y="191"/>
                </a:lnTo>
                <a:lnTo>
                  <a:pt x="408" y="180"/>
                </a:lnTo>
                <a:lnTo>
                  <a:pt x="408" y="180"/>
                </a:lnTo>
                <a:lnTo>
                  <a:pt x="412" y="191"/>
                </a:lnTo>
                <a:lnTo>
                  <a:pt x="419" y="201"/>
                </a:lnTo>
                <a:lnTo>
                  <a:pt x="419" y="201"/>
                </a:lnTo>
                <a:lnTo>
                  <a:pt x="420" y="201"/>
                </a:lnTo>
                <a:lnTo>
                  <a:pt x="421" y="200"/>
                </a:lnTo>
                <a:lnTo>
                  <a:pt x="421" y="200"/>
                </a:lnTo>
                <a:lnTo>
                  <a:pt x="420" y="192"/>
                </a:lnTo>
                <a:lnTo>
                  <a:pt x="420" y="192"/>
                </a:lnTo>
                <a:lnTo>
                  <a:pt x="425" y="200"/>
                </a:lnTo>
                <a:lnTo>
                  <a:pt x="431" y="207"/>
                </a:lnTo>
                <a:lnTo>
                  <a:pt x="431" y="207"/>
                </a:lnTo>
                <a:lnTo>
                  <a:pt x="432" y="207"/>
                </a:lnTo>
                <a:lnTo>
                  <a:pt x="432" y="206"/>
                </a:lnTo>
                <a:lnTo>
                  <a:pt x="432" y="206"/>
                </a:lnTo>
                <a:lnTo>
                  <a:pt x="433" y="199"/>
                </a:lnTo>
                <a:lnTo>
                  <a:pt x="433" y="192"/>
                </a:lnTo>
                <a:lnTo>
                  <a:pt x="433" y="192"/>
                </a:lnTo>
                <a:lnTo>
                  <a:pt x="438" y="206"/>
                </a:lnTo>
                <a:lnTo>
                  <a:pt x="444" y="220"/>
                </a:lnTo>
                <a:lnTo>
                  <a:pt x="444" y="220"/>
                </a:lnTo>
                <a:lnTo>
                  <a:pt x="445" y="220"/>
                </a:lnTo>
                <a:lnTo>
                  <a:pt x="446" y="220"/>
                </a:lnTo>
                <a:lnTo>
                  <a:pt x="446" y="219"/>
                </a:lnTo>
                <a:lnTo>
                  <a:pt x="446" y="219"/>
                </a:lnTo>
                <a:lnTo>
                  <a:pt x="447" y="210"/>
                </a:lnTo>
                <a:lnTo>
                  <a:pt x="447" y="210"/>
                </a:lnTo>
                <a:lnTo>
                  <a:pt x="454" y="226"/>
                </a:lnTo>
                <a:lnTo>
                  <a:pt x="454" y="226"/>
                </a:lnTo>
                <a:lnTo>
                  <a:pt x="455" y="227"/>
                </a:lnTo>
                <a:lnTo>
                  <a:pt x="455" y="227"/>
                </a:lnTo>
                <a:lnTo>
                  <a:pt x="456" y="225"/>
                </a:lnTo>
                <a:lnTo>
                  <a:pt x="456" y="225"/>
                </a:lnTo>
                <a:lnTo>
                  <a:pt x="456" y="213"/>
                </a:lnTo>
                <a:lnTo>
                  <a:pt x="454" y="200"/>
                </a:lnTo>
                <a:lnTo>
                  <a:pt x="454" y="200"/>
                </a:lnTo>
                <a:lnTo>
                  <a:pt x="458" y="209"/>
                </a:lnTo>
                <a:lnTo>
                  <a:pt x="463" y="218"/>
                </a:lnTo>
                <a:lnTo>
                  <a:pt x="463" y="218"/>
                </a:lnTo>
                <a:lnTo>
                  <a:pt x="464" y="219"/>
                </a:lnTo>
                <a:lnTo>
                  <a:pt x="464" y="218"/>
                </a:lnTo>
                <a:lnTo>
                  <a:pt x="464" y="218"/>
                </a:lnTo>
                <a:lnTo>
                  <a:pt x="465" y="208"/>
                </a:lnTo>
                <a:lnTo>
                  <a:pt x="464" y="199"/>
                </a:lnTo>
                <a:lnTo>
                  <a:pt x="464" y="199"/>
                </a:lnTo>
                <a:lnTo>
                  <a:pt x="469" y="209"/>
                </a:lnTo>
                <a:lnTo>
                  <a:pt x="472" y="213"/>
                </a:lnTo>
                <a:lnTo>
                  <a:pt x="476" y="217"/>
                </a:lnTo>
                <a:lnTo>
                  <a:pt x="476" y="217"/>
                </a:lnTo>
                <a:lnTo>
                  <a:pt x="477" y="217"/>
                </a:lnTo>
                <a:lnTo>
                  <a:pt x="478" y="216"/>
                </a:lnTo>
                <a:lnTo>
                  <a:pt x="478" y="216"/>
                </a:lnTo>
                <a:lnTo>
                  <a:pt x="477" y="202"/>
                </a:lnTo>
                <a:lnTo>
                  <a:pt x="477" y="202"/>
                </a:lnTo>
                <a:lnTo>
                  <a:pt x="481" y="211"/>
                </a:lnTo>
                <a:lnTo>
                  <a:pt x="485" y="221"/>
                </a:lnTo>
                <a:lnTo>
                  <a:pt x="485" y="221"/>
                </a:lnTo>
                <a:lnTo>
                  <a:pt x="487" y="222"/>
                </a:lnTo>
                <a:lnTo>
                  <a:pt x="487" y="221"/>
                </a:lnTo>
                <a:lnTo>
                  <a:pt x="487" y="221"/>
                </a:lnTo>
                <a:lnTo>
                  <a:pt x="487" y="212"/>
                </a:lnTo>
                <a:lnTo>
                  <a:pt x="487" y="212"/>
                </a:lnTo>
                <a:lnTo>
                  <a:pt x="491" y="224"/>
                </a:lnTo>
                <a:lnTo>
                  <a:pt x="494" y="229"/>
                </a:lnTo>
                <a:lnTo>
                  <a:pt x="497" y="235"/>
                </a:lnTo>
                <a:lnTo>
                  <a:pt x="497" y="235"/>
                </a:lnTo>
                <a:lnTo>
                  <a:pt x="498" y="235"/>
                </a:lnTo>
                <a:lnTo>
                  <a:pt x="499" y="234"/>
                </a:lnTo>
                <a:lnTo>
                  <a:pt x="499" y="234"/>
                </a:lnTo>
                <a:lnTo>
                  <a:pt x="500" y="228"/>
                </a:lnTo>
                <a:lnTo>
                  <a:pt x="500" y="228"/>
                </a:lnTo>
                <a:lnTo>
                  <a:pt x="502" y="233"/>
                </a:lnTo>
                <a:lnTo>
                  <a:pt x="506" y="238"/>
                </a:lnTo>
                <a:lnTo>
                  <a:pt x="506" y="238"/>
                </a:lnTo>
                <a:lnTo>
                  <a:pt x="507" y="238"/>
                </a:lnTo>
                <a:lnTo>
                  <a:pt x="508" y="237"/>
                </a:lnTo>
                <a:lnTo>
                  <a:pt x="508" y="237"/>
                </a:lnTo>
                <a:lnTo>
                  <a:pt x="508" y="229"/>
                </a:lnTo>
                <a:lnTo>
                  <a:pt x="508" y="221"/>
                </a:lnTo>
                <a:lnTo>
                  <a:pt x="508" y="221"/>
                </a:lnTo>
                <a:lnTo>
                  <a:pt x="510" y="228"/>
                </a:lnTo>
                <a:lnTo>
                  <a:pt x="512" y="234"/>
                </a:lnTo>
                <a:lnTo>
                  <a:pt x="512" y="234"/>
                </a:lnTo>
                <a:lnTo>
                  <a:pt x="513" y="235"/>
                </a:lnTo>
                <a:lnTo>
                  <a:pt x="514" y="234"/>
                </a:lnTo>
                <a:lnTo>
                  <a:pt x="514" y="234"/>
                </a:lnTo>
                <a:lnTo>
                  <a:pt x="515" y="223"/>
                </a:lnTo>
                <a:lnTo>
                  <a:pt x="515" y="212"/>
                </a:lnTo>
                <a:lnTo>
                  <a:pt x="515" y="212"/>
                </a:lnTo>
                <a:lnTo>
                  <a:pt x="519" y="232"/>
                </a:lnTo>
                <a:lnTo>
                  <a:pt x="519" y="232"/>
                </a:lnTo>
                <a:lnTo>
                  <a:pt x="520" y="233"/>
                </a:lnTo>
                <a:lnTo>
                  <a:pt x="521" y="233"/>
                </a:lnTo>
                <a:lnTo>
                  <a:pt x="521" y="233"/>
                </a:lnTo>
                <a:lnTo>
                  <a:pt x="518" y="237"/>
                </a:lnTo>
                <a:lnTo>
                  <a:pt x="515" y="239"/>
                </a:lnTo>
                <a:lnTo>
                  <a:pt x="512" y="241"/>
                </a:lnTo>
                <a:lnTo>
                  <a:pt x="508" y="243"/>
                </a:lnTo>
                <a:lnTo>
                  <a:pt x="503" y="243"/>
                </a:lnTo>
                <a:lnTo>
                  <a:pt x="498" y="243"/>
                </a:lnTo>
                <a:lnTo>
                  <a:pt x="488" y="242"/>
                </a:lnTo>
                <a:lnTo>
                  <a:pt x="478" y="240"/>
                </a:lnTo>
                <a:lnTo>
                  <a:pt x="467" y="237"/>
                </a:lnTo>
                <a:lnTo>
                  <a:pt x="452" y="231"/>
                </a:lnTo>
                <a:lnTo>
                  <a:pt x="452" y="23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2534">
            <a:extLst>
              <a:ext uri="{FF2B5EF4-FFF2-40B4-BE49-F238E27FC236}">
                <a16:creationId xmlns:a16="http://schemas.microsoft.com/office/drawing/2014/main" xmlns="" id="{B8B7DE15-2D94-436B-8D6D-674EDDD565BF}"/>
              </a:ext>
            </a:extLst>
          </p:cNvPr>
          <p:cNvSpPr>
            <a:spLocks noEditPoints="1"/>
          </p:cNvSpPr>
          <p:nvPr/>
        </p:nvSpPr>
        <p:spPr bwMode="auto">
          <a:xfrm>
            <a:off x="8332627" y="1269232"/>
            <a:ext cx="257175" cy="300038"/>
          </a:xfrm>
          <a:custGeom>
            <a:avLst/>
            <a:gdLst/>
            <a:ahLst/>
            <a:cxnLst>
              <a:cxn ang="0">
                <a:pos x="117" y="5"/>
              </a:cxn>
              <a:cxn ang="0">
                <a:pos x="52" y="6"/>
              </a:cxn>
              <a:cxn ang="0">
                <a:pos x="1" y="31"/>
              </a:cxn>
              <a:cxn ang="0">
                <a:pos x="72" y="187"/>
              </a:cxn>
              <a:cxn ang="0">
                <a:pos x="144" y="89"/>
              </a:cxn>
              <a:cxn ang="0">
                <a:pos x="75" y="175"/>
              </a:cxn>
              <a:cxn ang="0">
                <a:pos x="87" y="150"/>
              </a:cxn>
              <a:cxn ang="0">
                <a:pos x="81" y="165"/>
              </a:cxn>
              <a:cxn ang="0">
                <a:pos x="103" y="137"/>
              </a:cxn>
              <a:cxn ang="0">
                <a:pos x="115" y="122"/>
              </a:cxn>
              <a:cxn ang="0">
                <a:pos x="63" y="156"/>
              </a:cxn>
              <a:cxn ang="0">
                <a:pos x="124" y="98"/>
              </a:cxn>
              <a:cxn ang="0">
                <a:pos x="50" y="135"/>
              </a:cxn>
              <a:cxn ang="0">
                <a:pos x="53" y="140"/>
              </a:cxn>
              <a:cxn ang="0">
                <a:pos x="96" y="92"/>
              </a:cxn>
              <a:cxn ang="0">
                <a:pos x="149" y="41"/>
              </a:cxn>
              <a:cxn ang="0">
                <a:pos x="113" y="78"/>
              </a:cxn>
              <a:cxn ang="0">
                <a:pos x="68" y="102"/>
              </a:cxn>
              <a:cxn ang="0">
                <a:pos x="153" y="35"/>
              </a:cxn>
              <a:cxn ang="0">
                <a:pos x="49" y="102"/>
              </a:cxn>
              <a:cxn ang="0">
                <a:pos x="90" y="69"/>
              </a:cxn>
              <a:cxn ang="0">
                <a:pos x="90" y="69"/>
              </a:cxn>
              <a:cxn ang="0">
                <a:pos x="52" y="132"/>
              </a:cxn>
              <a:cxn ang="0">
                <a:pos x="119" y="116"/>
              </a:cxn>
              <a:cxn ang="0">
                <a:pos x="119" y="116"/>
              </a:cxn>
              <a:cxn ang="0">
                <a:pos x="76" y="141"/>
              </a:cxn>
              <a:cxn ang="0">
                <a:pos x="127" y="101"/>
              </a:cxn>
              <a:cxn ang="0">
                <a:pos x="54" y="141"/>
              </a:cxn>
              <a:cxn ang="0">
                <a:pos x="135" y="88"/>
              </a:cxn>
              <a:cxn ang="0">
                <a:pos x="41" y="98"/>
              </a:cxn>
              <a:cxn ang="0">
                <a:pos x="126" y="33"/>
              </a:cxn>
              <a:cxn ang="0">
                <a:pos x="38" y="97"/>
              </a:cxn>
              <a:cxn ang="0">
                <a:pos x="70" y="56"/>
              </a:cxn>
              <a:cxn ang="0">
                <a:pos x="40" y="65"/>
              </a:cxn>
              <a:cxn ang="0">
                <a:pos x="24" y="86"/>
              </a:cxn>
              <a:cxn ang="0">
                <a:pos x="53" y="45"/>
              </a:cxn>
              <a:cxn ang="0">
                <a:pos x="35" y="42"/>
              </a:cxn>
              <a:cxn ang="0">
                <a:pos x="14" y="63"/>
              </a:cxn>
              <a:cxn ang="0">
                <a:pos x="32" y="22"/>
              </a:cxn>
              <a:cxn ang="0">
                <a:pos x="20" y="41"/>
              </a:cxn>
              <a:cxn ang="0">
                <a:pos x="11" y="52"/>
              </a:cxn>
              <a:cxn ang="0">
                <a:pos x="15" y="65"/>
              </a:cxn>
              <a:cxn ang="0">
                <a:pos x="67" y="44"/>
              </a:cxn>
              <a:cxn ang="0">
                <a:pos x="39" y="60"/>
              </a:cxn>
              <a:cxn ang="0">
                <a:pos x="28" y="84"/>
              </a:cxn>
              <a:cxn ang="0">
                <a:pos x="77" y="61"/>
              </a:cxn>
              <a:cxn ang="0">
                <a:pos x="33" y="98"/>
              </a:cxn>
              <a:cxn ang="0">
                <a:pos x="91" y="46"/>
              </a:cxn>
              <a:cxn ang="0">
                <a:pos x="79" y="63"/>
              </a:cxn>
              <a:cxn ang="0">
                <a:pos x="122" y="28"/>
              </a:cxn>
              <a:cxn ang="0">
                <a:pos x="116" y="38"/>
              </a:cxn>
              <a:cxn ang="0">
                <a:pos x="136" y="10"/>
              </a:cxn>
              <a:cxn ang="0">
                <a:pos x="111" y="24"/>
              </a:cxn>
              <a:cxn ang="0">
                <a:pos x="113" y="17"/>
              </a:cxn>
              <a:cxn ang="0">
                <a:pos x="51" y="17"/>
              </a:cxn>
              <a:cxn ang="0">
                <a:pos x="20" y="37"/>
              </a:cxn>
              <a:cxn ang="0">
                <a:pos x="50" y="16"/>
              </a:cxn>
              <a:cxn ang="0">
                <a:pos x="28" y="9"/>
              </a:cxn>
              <a:cxn ang="0">
                <a:pos x="40" y="112"/>
              </a:cxn>
              <a:cxn ang="0">
                <a:pos x="86" y="87"/>
              </a:cxn>
            </a:cxnLst>
            <a:rect l="0" t="0" r="r" b="b"/>
            <a:pathLst>
              <a:path w="162" h="189">
                <a:moveTo>
                  <a:pt x="162" y="27"/>
                </a:moveTo>
                <a:lnTo>
                  <a:pt x="162" y="27"/>
                </a:lnTo>
                <a:lnTo>
                  <a:pt x="160" y="19"/>
                </a:lnTo>
                <a:lnTo>
                  <a:pt x="158" y="14"/>
                </a:lnTo>
                <a:lnTo>
                  <a:pt x="154" y="10"/>
                </a:lnTo>
                <a:lnTo>
                  <a:pt x="149" y="6"/>
                </a:lnTo>
                <a:lnTo>
                  <a:pt x="144" y="4"/>
                </a:lnTo>
                <a:lnTo>
                  <a:pt x="138" y="2"/>
                </a:lnTo>
                <a:lnTo>
                  <a:pt x="132" y="2"/>
                </a:lnTo>
                <a:lnTo>
                  <a:pt x="125" y="3"/>
                </a:lnTo>
                <a:lnTo>
                  <a:pt x="125" y="3"/>
                </a:lnTo>
                <a:lnTo>
                  <a:pt x="117" y="5"/>
                </a:lnTo>
                <a:lnTo>
                  <a:pt x="109" y="9"/>
                </a:lnTo>
                <a:lnTo>
                  <a:pt x="103" y="14"/>
                </a:lnTo>
                <a:lnTo>
                  <a:pt x="96" y="20"/>
                </a:lnTo>
                <a:lnTo>
                  <a:pt x="91" y="27"/>
                </a:lnTo>
                <a:lnTo>
                  <a:pt x="87" y="35"/>
                </a:lnTo>
                <a:lnTo>
                  <a:pt x="79" y="50"/>
                </a:lnTo>
                <a:lnTo>
                  <a:pt x="79" y="50"/>
                </a:lnTo>
                <a:lnTo>
                  <a:pt x="73" y="36"/>
                </a:lnTo>
                <a:lnTo>
                  <a:pt x="66" y="22"/>
                </a:lnTo>
                <a:lnTo>
                  <a:pt x="62" y="16"/>
                </a:lnTo>
                <a:lnTo>
                  <a:pt x="57" y="11"/>
                </a:lnTo>
                <a:lnTo>
                  <a:pt x="52" y="6"/>
                </a:lnTo>
                <a:lnTo>
                  <a:pt x="45" y="3"/>
                </a:lnTo>
                <a:lnTo>
                  <a:pt x="45" y="3"/>
                </a:lnTo>
                <a:lnTo>
                  <a:pt x="39" y="1"/>
                </a:lnTo>
                <a:lnTo>
                  <a:pt x="32" y="0"/>
                </a:lnTo>
                <a:lnTo>
                  <a:pt x="26" y="1"/>
                </a:lnTo>
                <a:lnTo>
                  <a:pt x="20" y="3"/>
                </a:lnTo>
                <a:lnTo>
                  <a:pt x="14" y="6"/>
                </a:lnTo>
                <a:lnTo>
                  <a:pt x="9" y="10"/>
                </a:lnTo>
                <a:lnTo>
                  <a:pt x="6" y="15"/>
                </a:lnTo>
                <a:lnTo>
                  <a:pt x="3" y="21"/>
                </a:lnTo>
                <a:lnTo>
                  <a:pt x="3" y="21"/>
                </a:lnTo>
                <a:lnTo>
                  <a:pt x="1" y="31"/>
                </a:lnTo>
                <a:lnTo>
                  <a:pt x="0" y="39"/>
                </a:lnTo>
                <a:lnTo>
                  <a:pt x="1" y="48"/>
                </a:lnTo>
                <a:lnTo>
                  <a:pt x="3" y="56"/>
                </a:lnTo>
                <a:lnTo>
                  <a:pt x="5" y="65"/>
                </a:lnTo>
                <a:lnTo>
                  <a:pt x="8" y="73"/>
                </a:lnTo>
                <a:lnTo>
                  <a:pt x="15" y="88"/>
                </a:lnTo>
                <a:lnTo>
                  <a:pt x="15" y="88"/>
                </a:lnTo>
                <a:lnTo>
                  <a:pt x="28" y="114"/>
                </a:lnTo>
                <a:lnTo>
                  <a:pt x="42" y="138"/>
                </a:lnTo>
                <a:lnTo>
                  <a:pt x="71" y="185"/>
                </a:lnTo>
                <a:lnTo>
                  <a:pt x="71" y="185"/>
                </a:lnTo>
                <a:lnTo>
                  <a:pt x="72" y="187"/>
                </a:lnTo>
                <a:lnTo>
                  <a:pt x="72" y="187"/>
                </a:lnTo>
                <a:lnTo>
                  <a:pt x="74" y="189"/>
                </a:lnTo>
                <a:lnTo>
                  <a:pt x="76" y="189"/>
                </a:lnTo>
                <a:lnTo>
                  <a:pt x="78" y="189"/>
                </a:lnTo>
                <a:lnTo>
                  <a:pt x="79" y="186"/>
                </a:lnTo>
                <a:lnTo>
                  <a:pt x="79" y="186"/>
                </a:lnTo>
                <a:lnTo>
                  <a:pt x="79" y="186"/>
                </a:lnTo>
                <a:lnTo>
                  <a:pt x="79" y="186"/>
                </a:lnTo>
                <a:lnTo>
                  <a:pt x="96" y="163"/>
                </a:lnTo>
                <a:lnTo>
                  <a:pt x="114" y="140"/>
                </a:lnTo>
                <a:lnTo>
                  <a:pt x="129" y="115"/>
                </a:lnTo>
                <a:lnTo>
                  <a:pt x="144" y="89"/>
                </a:lnTo>
                <a:lnTo>
                  <a:pt x="144" y="89"/>
                </a:lnTo>
                <a:lnTo>
                  <a:pt x="151" y="75"/>
                </a:lnTo>
                <a:lnTo>
                  <a:pt x="157" y="59"/>
                </a:lnTo>
                <a:lnTo>
                  <a:pt x="160" y="51"/>
                </a:lnTo>
                <a:lnTo>
                  <a:pt x="161" y="43"/>
                </a:lnTo>
                <a:lnTo>
                  <a:pt x="162" y="35"/>
                </a:lnTo>
                <a:lnTo>
                  <a:pt x="162" y="27"/>
                </a:lnTo>
                <a:lnTo>
                  <a:pt x="162" y="27"/>
                </a:lnTo>
                <a:close/>
                <a:moveTo>
                  <a:pt x="76" y="177"/>
                </a:moveTo>
                <a:lnTo>
                  <a:pt x="76" y="177"/>
                </a:lnTo>
                <a:lnTo>
                  <a:pt x="75" y="175"/>
                </a:lnTo>
                <a:lnTo>
                  <a:pt x="75" y="175"/>
                </a:lnTo>
                <a:lnTo>
                  <a:pt x="86" y="163"/>
                </a:lnTo>
                <a:lnTo>
                  <a:pt x="86" y="163"/>
                </a:lnTo>
                <a:lnTo>
                  <a:pt x="76" y="177"/>
                </a:lnTo>
                <a:lnTo>
                  <a:pt x="76" y="177"/>
                </a:lnTo>
                <a:close/>
                <a:moveTo>
                  <a:pt x="69" y="166"/>
                </a:moveTo>
                <a:lnTo>
                  <a:pt x="69" y="166"/>
                </a:lnTo>
                <a:lnTo>
                  <a:pt x="76" y="160"/>
                </a:lnTo>
                <a:lnTo>
                  <a:pt x="76" y="160"/>
                </a:lnTo>
                <a:lnTo>
                  <a:pt x="87" y="150"/>
                </a:lnTo>
                <a:lnTo>
                  <a:pt x="87" y="150"/>
                </a:lnTo>
                <a:lnTo>
                  <a:pt x="87" y="150"/>
                </a:lnTo>
                <a:lnTo>
                  <a:pt x="87" y="150"/>
                </a:lnTo>
                <a:lnTo>
                  <a:pt x="79" y="157"/>
                </a:lnTo>
                <a:lnTo>
                  <a:pt x="72" y="164"/>
                </a:lnTo>
                <a:lnTo>
                  <a:pt x="72" y="164"/>
                </a:lnTo>
                <a:lnTo>
                  <a:pt x="69" y="166"/>
                </a:lnTo>
                <a:lnTo>
                  <a:pt x="69" y="166"/>
                </a:lnTo>
                <a:lnTo>
                  <a:pt x="69" y="166"/>
                </a:lnTo>
                <a:lnTo>
                  <a:pt x="69" y="166"/>
                </a:lnTo>
                <a:close/>
                <a:moveTo>
                  <a:pt x="103" y="139"/>
                </a:moveTo>
                <a:lnTo>
                  <a:pt x="103" y="139"/>
                </a:lnTo>
                <a:lnTo>
                  <a:pt x="95" y="147"/>
                </a:lnTo>
                <a:lnTo>
                  <a:pt x="88" y="156"/>
                </a:lnTo>
                <a:lnTo>
                  <a:pt x="81" y="165"/>
                </a:lnTo>
                <a:lnTo>
                  <a:pt x="74" y="173"/>
                </a:lnTo>
                <a:lnTo>
                  <a:pt x="74" y="173"/>
                </a:lnTo>
                <a:lnTo>
                  <a:pt x="70" y="168"/>
                </a:lnTo>
                <a:lnTo>
                  <a:pt x="70" y="168"/>
                </a:lnTo>
                <a:lnTo>
                  <a:pt x="78" y="161"/>
                </a:lnTo>
                <a:lnTo>
                  <a:pt x="86" y="154"/>
                </a:lnTo>
                <a:lnTo>
                  <a:pt x="94" y="146"/>
                </a:lnTo>
                <a:lnTo>
                  <a:pt x="103" y="139"/>
                </a:lnTo>
                <a:lnTo>
                  <a:pt x="103" y="139"/>
                </a:lnTo>
                <a:close/>
                <a:moveTo>
                  <a:pt x="107" y="134"/>
                </a:moveTo>
                <a:lnTo>
                  <a:pt x="107" y="134"/>
                </a:lnTo>
                <a:lnTo>
                  <a:pt x="103" y="137"/>
                </a:lnTo>
                <a:lnTo>
                  <a:pt x="103" y="137"/>
                </a:lnTo>
                <a:lnTo>
                  <a:pt x="110" y="130"/>
                </a:lnTo>
                <a:lnTo>
                  <a:pt x="110" y="130"/>
                </a:lnTo>
                <a:lnTo>
                  <a:pt x="107" y="134"/>
                </a:lnTo>
                <a:lnTo>
                  <a:pt x="107" y="134"/>
                </a:lnTo>
                <a:close/>
                <a:moveTo>
                  <a:pt x="68" y="165"/>
                </a:moveTo>
                <a:lnTo>
                  <a:pt x="68" y="165"/>
                </a:lnTo>
                <a:lnTo>
                  <a:pt x="64" y="158"/>
                </a:lnTo>
                <a:lnTo>
                  <a:pt x="64" y="158"/>
                </a:lnTo>
                <a:lnTo>
                  <a:pt x="89" y="141"/>
                </a:lnTo>
                <a:lnTo>
                  <a:pt x="103" y="132"/>
                </a:lnTo>
                <a:lnTo>
                  <a:pt x="115" y="122"/>
                </a:lnTo>
                <a:lnTo>
                  <a:pt x="115" y="122"/>
                </a:lnTo>
                <a:lnTo>
                  <a:pt x="115" y="122"/>
                </a:lnTo>
                <a:lnTo>
                  <a:pt x="115" y="122"/>
                </a:lnTo>
                <a:lnTo>
                  <a:pt x="91" y="143"/>
                </a:lnTo>
                <a:lnTo>
                  <a:pt x="68" y="165"/>
                </a:lnTo>
                <a:lnTo>
                  <a:pt x="68" y="165"/>
                </a:lnTo>
                <a:close/>
                <a:moveTo>
                  <a:pt x="60" y="151"/>
                </a:moveTo>
                <a:lnTo>
                  <a:pt x="60" y="151"/>
                </a:lnTo>
                <a:lnTo>
                  <a:pt x="71" y="146"/>
                </a:lnTo>
                <a:lnTo>
                  <a:pt x="83" y="139"/>
                </a:lnTo>
                <a:lnTo>
                  <a:pt x="83" y="139"/>
                </a:lnTo>
                <a:lnTo>
                  <a:pt x="63" y="156"/>
                </a:lnTo>
                <a:lnTo>
                  <a:pt x="63" y="156"/>
                </a:lnTo>
                <a:lnTo>
                  <a:pt x="60" y="151"/>
                </a:lnTo>
                <a:lnTo>
                  <a:pt x="60" y="151"/>
                </a:lnTo>
                <a:close/>
                <a:moveTo>
                  <a:pt x="55" y="143"/>
                </a:moveTo>
                <a:lnTo>
                  <a:pt x="55" y="143"/>
                </a:lnTo>
                <a:lnTo>
                  <a:pt x="64" y="140"/>
                </a:lnTo>
                <a:lnTo>
                  <a:pt x="73" y="135"/>
                </a:lnTo>
                <a:lnTo>
                  <a:pt x="82" y="130"/>
                </a:lnTo>
                <a:lnTo>
                  <a:pt x="91" y="124"/>
                </a:lnTo>
                <a:lnTo>
                  <a:pt x="108" y="112"/>
                </a:lnTo>
                <a:lnTo>
                  <a:pt x="124" y="98"/>
                </a:lnTo>
                <a:lnTo>
                  <a:pt x="124" y="98"/>
                </a:lnTo>
                <a:lnTo>
                  <a:pt x="124" y="98"/>
                </a:lnTo>
                <a:lnTo>
                  <a:pt x="124" y="98"/>
                </a:lnTo>
                <a:lnTo>
                  <a:pt x="112" y="110"/>
                </a:lnTo>
                <a:lnTo>
                  <a:pt x="98" y="120"/>
                </a:lnTo>
                <a:lnTo>
                  <a:pt x="98" y="120"/>
                </a:lnTo>
                <a:lnTo>
                  <a:pt x="78" y="135"/>
                </a:lnTo>
                <a:lnTo>
                  <a:pt x="58" y="149"/>
                </a:lnTo>
                <a:lnTo>
                  <a:pt x="58" y="149"/>
                </a:lnTo>
                <a:lnTo>
                  <a:pt x="55" y="143"/>
                </a:lnTo>
                <a:lnTo>
                  <a:pt x="55" y="143"/>
                </a:lnTo>
                <a:close/>
                <a:moveTo>
                  <a:pt x="50" y="135"/>
                </a:moveTo>
                <a:lnTo>
                  <a:pt x="50" y="135"/>
                </a:lnTo>
                <a:lnTo>
                  <a:pt x="64" y="128"/>
                </a:lnTo>
                <a:lnTo>
                  <a:pt x="78" y="120"/>
                </a:lnTo>
                <a:lnTo>
                  <a:pt x="106" y="102"/>
                </a:lnTo>
                <a:lnTo>
                  <a:pt x="106" y="102"/>
                </a:lnTo>
                <a:lnTo>
                  <a:pt x="124" y="92"/>
                </a:lnTo>
                <a:lnTo>
                  <a:pt x="124" y="92"/>
                </a:lnTo>
                <a:lnTo>
                  <a:pt x="106" y="103"/>
                </a:lnTo>
                <a:lnTo>
                  <a:pt x="87" y="115"/>
                </a:lnTo>
                <a:lnTo>
                  <a:pt x="69" y="127"/>
                </a:lnTo>
                <a:lnTo>
                  <a:pt x="61" y="133"/>
                </a:lnTo>
                <a:lnTo>
                  <a:pt x="53" y="140"/>
                </a:lnTo>
                <a:lnTo>
                  <a:pt x="53" y="140"/>
                </a:lnTo>
                <a:lnTo>
                  <a:pt x="50" y="135"/>
                </a:lnTo>
                <a:lnTo>
                  <a:pt x="50" y="135"/>
                </a:lnTo>
                <a:close/>
                <a:moveTo>
                  <a:pt x="42" y="122"/>
                </a:moveTo>
                <a:lnTo>
                  <a:pt x="42" y="122"/>
                </a:lnTo>
                <a:lnTo>
                  <a:pt x="44" y="122"/>
                </a:lnTo>
                <a:lnTo>
                  <a:pt x="44" y="122"/>
                </a:lnTo>
                <a:lnTo>
                  <a:pt x="58" y="115"/>
                </a:lnTo>
                <a:lnTo>
                  <a:pt x="72" y="106"/>
                </a:lnTo>
                <a:lnTo>
                  <a:pt x="101" y="89"/>
                </a:lnTo>
                <a:lnTo>
                  <a:pt x="101" y="89"/>
                </a:lnTo>
                <a:lnTo>
                  <a:pt x="96" y="92"/>
                </a:lnTo>
                <a:lnTo>
                  <a:pt x="96" y="92"/>
                </a:lnTo>
                <a:lnTo>
                  <a:pt x="84" y="101"/>
                </a:lnTo>
                <a:lnTo>
                  <a:pt x="72" y="112"/>
                </a:lnTo>
                <a:lnTo>
                  <a:pt x="48" y="132"/>
                </a:lnTo>
                <a:lnTo>
                  <a:pt x="48" y="132"/>
                </a:lnTo>
                <a:lnTo>
                  <a:pt x="42" y="122"/>
                </a:lnTo>
                <a:lnTo>
                  <a:pt x="42" y="122"/>
                </a:lnTo>
                <a:close/>
                <a:moveTo>
                  <a:pt x="114" y="67"/>
                </a:moveTo>
                <a:lnTo>
                  <a:pt x="114" y="67"/>
                </a:lnTo>
                <a:lnTo>
                  <a:pt x="130" y="54"/>
                </a:lnTo>
                <a:lnTo>
                  <a:pt x="147" y="41"/>
                </a:lnTo>
                <a:lnTo>
                  <a:pt x="147" y="41"/>
                </a:lnTo>
                <a:lnTo>
                  <a:pt x="149" y="41"/>
                </a:lnTo>
                <a:lnTo>
                  <a:pt x="150" y="40"/>
                </a:lnTo>
                <a:lnTo>
                  <a:pt x="150" y="40"/>
                </a:lnTo>
                <a:lnTo>
                  <a:pt x="153" y="38"/>
                </a:lnTo>
                <a:lnTo>
                  <a:pt x="153" y="38"/>
                </a:lnTo>
                <a:lnTo>
                  <a:pt x="151" y="47"/>
                </a:lnTo>
                <a:lnTo>
                  <a:pt x="151" y="47"/>
                </a:lnTo>
                <a:lnTo>
                  <a:pt x="151" y="50"/>
                </a:lnTo>
                <a:lnTo>
                  <a:pt x="151" y="50"/>
                </a:lnTo>
                <a:lnTo>
                  <a:pt x="144" y="54"/>
                </a:lnTo>
                <a:lnTo>
                  <a:pt x="137" y="58"/>
                </a:lnTo>
                <a:lnTo>
                  <a:pt x="125" y="68"/>
                </a:lnTo>
                <a:lnTo>
                  <a:pt x="113" y="78"/>
                </a:lnTo>
                <a:lnTo>
                  <a:pt x="107" y="83"/>
                </a:lnTo>
                <a:lnTo>
                  <a:pt x="99" y="87"/>
                </a:lnTo>
                <a:lnTo>
                  <a:pt x="99" y="87"/>
                </a:lnTo>
                <a:lnTo>
                  <a:pt x="66" y="108"/>
                </a:lnTo>
                <a:lnTo>
                  <a:pt x="66" y="108"/>
                </a:lnTo>
                <a:lnTo>
                  <a:pt x="52" y="116"/>
                </a:lnTo>
                <a:lnTo>
                  <a:pt x="52" y="116"/>
                </a:lnTo>
                <a:lnTo>
                  <a:pt x="47" y="118"/>
                </a:lnTo>
                <a:lnTo>
                  <a:pt x="48" y="117"/>
                </a:lnTo>
                <a:lnTo>
                  <a:pt x="55" y="113"/>
                </a:lnTo>
                <a:lnTo>
                  <a:pt x="55" y="113"/>
                </a:lnTo>
                <a:lnTo>
                  <a:pt x="68" y="102"/>
                </a:lnTo>
                <a:lnTo>
                  <a:pt x="82" y="92"/>
                </a:lnTo>
                <a:lnTo>
                  <a:pt x="95" y="82"/>
                </a:lnTo>
                <a:lnTo>
                  <a:pt x="109" y="71"/>
                </a:lnTo>
                <a:lnTo>
                  <a:pt x="109" y="71"/>
                </a:lnTo>
                <a:lnTo>
                  <a:pt x="114" y="67"/>
                </a:lnTo>
                <a:lnTo>
                  <a:pt x="114" y="67"/>
                </a:lnTo>
                <a:close/>
                <a:moveTo>
                  <a:pt x="149" y="18"/>
                </a:moveTo>
                <a:lnTo>
                  <a:pt x="149" y="18"/>
                </a:lnTo>
                <a:lnTo>
                  <a:pt x="150" y="22"/>
                </a:lnTo>
                <a:lnTo>
                  <a:pt x="152" y="27"/>
                </a:lnTo>
                <a:lnTo>
                  <a:pt x="153" y="35"/>
                </a:lnTo>
                <a:lnTo>
                  <a:pt x="153" y="35"/>
                </a:lnTo>
                <a:lnTo>
                  <a:pt x="153" y="35"/>
                </a:lnTo>
                <a:lnTo>
                  <a:pt x="153" y="35"/>
                </a:lnTo>
                <a:lnTo>
                  <a:pt x="144" y="41"/>
                </a:lnTo>
                <a:lnTo>
                  <a:pt x="135" y="46"/>
                </a:lnTo>
                <a:lnTo>
                  <a:pt x="119" y="60"/>
                </a:lnTo>
                <a:lnTo>
                  <a:pt x="119" y="60"/>
                </a:lnTo>
                <a:lnTo>
                  <a:pt x="98" y="73"/>
                </a:lnTo>
                <a:lnTo>
                  <a:pt x="77" y="86"/>
                </a:lnTo>
                <a:lnTo>
                  <a:pt x="77" y="86"/>
                </a:lnTo>
                <a:lnTo>
                  <a:pt x="63" y="94"/>
                </a:lnTo>
                <a:lnTo>
                  <a:pt x="49" y="102"/>
                </a:lnTo>
                <a:lnTo>
                  <a:pt x="49" y="102"/>
                </a:lnTo>
                <a:lnTo>
                  <a:pt x="59" y="94"/>
                </a:lnTo>
                <a:lnTo>
                  <a:pt x="59" y="94"/>
                </a:lnTo>
                <a:lnTo>
                  <a:pt x="70" y="85"/>
                </a:lnTo>
                <a:lnTo>
                  <a:pt x="82" y="76"/>
                </a:lnTo>
                <a:lnTo>
                  <a:pt x="107" y="59"/>
                </a:lnTo>
                <a:lnTo>
                  <a:pt x="118" y="50"/>
                </a:lnTo>
                <a:lnTo>
                  <a:pt x="129" y="41"/>
                </a:lnTo>
                <a:lnTo>
                  <a:pt x="139" y="31"/>
                </a:lnTo>
                <a:lnTo>
                  <a:pt x="149" y="18"/>
                </a:lnTo>
                <a:lnTo>
                  <a:pt x="149" y="18"/>
                </a:lnTo>
                <a:close/>
                <a:moveTo>
                  <a:pt x="90" y="69"/>
                </a:moveTo>
                <a:lnTo>
                  <a:pt x="90" y="69"/>
                </a:lnTo>
                <a:lnTo>
                  <a:pt x="120" y="44"/>
                </a:lnTo>
                <a:lnTo>
                  <a:pt x="120" y="44"/>
                </a:lnTo>
                <a:lnTo>
                  <a:pt x="134" y="32"/>
                </a:lnTo>
                <a:lnTo>
                  <a:pt x="140" y="25"/>
                </a:lnTo>
                <a:lnTo>
                  <a:pt x="145" y="19"/>
                </a:lnTo>
                <a:lnTo>
                  <a:pt x="145" y="19"/>
                </a:lnTo>
                <a:lnTo>
                  <a:pt x="140" y="28"/>
                </a:lnTo>
                <a:lnTo>
                  <a:pt x="134" y="34"/>
                </a:lnTo>
                <a:lnTo>
                  <a:pt x="121" y="47"/>
                </a:lnTo>
                <a:lnTo>
                  <a:pt x="106" y="58"/>
                </a:lnTo>
                <a:lnTo>
                  <a:pt x="90" y="69"/>
                </a:lnTo>
                <a:lnTo>
                  <a:pt x="90" y="69"/>
                </a:lnTo>
                <a:close/>
                <a:moveTo>
                  <a:pt x="141" y="76"/>
                </a:moveTo>
                <a:lnTo>
                  <a:pt x="141" y="76"/>
                </a:lnTo>
                <a:lnTo>
                  <a:pt x="132" y="83"/>
                </a:lnTo>
                <a:lnTo>
                  <a:pt x="122" y="90"/>
                </a:lnTo>
                <a:lnTo>
                  <a:pt x="101" y="103"/>
                </a:lnTo>
                <a:lnTo>
                  <a:pt x="101" y="103"/>
                </a:lnTo>
                <a:lnTo>
                  <a:pt x="75" y="120"/>
                </a:lnTo>
                <a:lnTo>
                  <a:pt x="75" y="120"/>
                </a:lnTo>
                <a:lnTo>
                  <a:pt x="63" y="126"/>
                </a:lnTo>
                <a:lnTo>
                  <a:pt x="57" y="129"/>
                </a:lnTo>
                <a:lnTo>
                  <a:pt x="52" y="132"/>
                </a:lnTo>
                <a:lnTo>
                  <a:pt x="52" y="132"/>
                </a:lnTo>
                <a:lnTo>
                  <a:pt x="76" y="111"/>
                </a:lnTo>
                <a:lnTo>
                  <a:pt x="103" y="91"/>
                </a:lnTo>
                <a:lnTo>
                  <a:pt x="103" y="91"/>
                </a:lnTo>
                <a:lnTo>
                  <a:pt x="115" y="82"/>
                </a:lnTo>
                <a:lnTo>
                  <a:pt x="126" y="72"/>
                </a:lnTo>
                <a:lnTo>
                  <a:pt x="150" y="54"/>
                </a:lnTo>
                <a:lnTo>
                  <a:pt x="150" y="54"/>
                </a:lnTo>
                <a:lnTo>
                  <a:pt x="146" y="65"/>
                </a:lnTo>
                <a:lnTo>
                  <a:pt x="141" y="76"/>
                </a:lnTo>
                <a:lnTo>
                  <a:pt x="141" y="76"/>
                </a:lnTo>
                <a:close/>
                <a:moveTo>
                  <a:pt x="119" y="116"/>
                </a:moveTo>
                <a:lnTo>
                  <a:pt x="119" y="116"/>
                </a:lnTo>
                <a:lnTo>
                  <a:pt x="104" y="128"/>
                </a:lnTo>
                <a:lnTo>
                  <a:pt x="87" y="140"/>
                </a:lnTo>
                <a:lnTo>
                  <a:pt x="87" y="140"/>
                </a:lnTo>
                <a:lnTo>
                  <a:pt x="79" y="145"/>
                </a:lnTo>
                <a:lnTo>
                  <a:pt x="79" y="145"/>
                </a:lnTo>
                <a:lnTo>
                  <a:pt x="102" y="127"/>
                </a:lnTo>
                <a:lnTo>
                  <a:pt x="102" y="127"/>
                </a:lnTo>
                <a:lnTo>
                  <a:pt x="112" y="118"/>
                </a:lnTo>
                <a:lnTo>
                  <a:pt x="123" y="109"/>
                </a:lnTo>
                <a:lnTo>
                  <a:pt x="123" y="109"/>
                </a:lnTo>
                <a:lnTo>
                  <a:pt x="119" y="116"/>
                </a:lnTo>
                <a:lnTo>
                  <a:pt x="119" y="116"/>
                </a:lnTo>
                <a:close/>
                <a:moveTo>
                  <a:pt x="127" y="101"/>
                </a:moveTo>
                <a:lnTo>
                  <a:pt x="127" y="101"/>
                </a:lnTo>
                <a:lnTo>
                  <a:pt x="126" y="102"/>
                </a:lnTo>
                <a:lnTo>
                  <a:pt x="126" y="102"/>
                </a:lnTo>
                <a:lnTo>
                  <a:pt x="125" y="103"/>
                </a:lnTo>
                <a:lnTo>
                  <a:pt x="124" y="104"/>
                </a:lnTo>
                <a:lnTo>
                  <a:pt x="124" y="104"/>
                </a:lnTo>
                <a:lnTo>
                  <a:pt x="101" y="125"/>
                </a:lnTo>
                <a:lnTo>
                  <a:pt x="101" y="125"/>
                </a:lnTo>
                <a:lnTo>
                  <a:pt x="88" y="133"/>
                </a:lnTo>
                <a:lnTo>
                  <a:pt x="76" y="141"/>
                </a:lnTo>
                <a:lnTo>
                  <a:pt x="76" y="141"/>
                </a:lnTo>
                <a:lnTo>
                  <a:pt x="60" y="149"/>
                </a:lnTo>
                <a:lnTo>
                  <a:pt x="60" y="149"/>
                </a:lnTo>
                <a:lnTo>
                  <a:pt x="67" y="145"/>
                </a:lnTo>
                <a:lnTo>
                  <a:pt x="75" y="139"/>
                </a:lnTo>
                <a:lnTo>
                  <a:pt x="75" y="139"/>
                </a:lnTo>
                <a:lnTo>
                  <a:pt x="90" y="129"/>
                </a:lnTo>
                <a:lnTo>
                  <a:pt x="106" y="118"/>
                </a:lnTo>
                <a:lnTo>
                  <a:pt x="119" y="105"/>
                </a:lnTo>
                <a:lnTo>
                  <a:pt x="132" y="92"/>
                </a:lnTo>
                <a:lnTo>
                  <a:pt x="132" y="92"/>
                </a:lnTo>
                <a:lnTo>
                  <a:pt x="127" y="101"/>
                </a:lnTo>
                <a:lnTo>
                  <a:pt x="127" y="101"/>
                </a:lnTo>
                <a:close/>
                <a:moveTo>
                  <a:pt x="135" y="88"/>
                </a:moveTo>
                <a:lnTo>
                  <a:pt x="135" y="88"/>
                </a:lnTo>
                <a:lnTo>
                  <a:pt x="134" y="88"/>
                </a:lnTo>
                <a:lnTo>
                  <a:pt x="134" y="88"/>
                </a:lnTo>
                <a:lnTo>
                  <a:pt x="112" y="105"/>
                </a:lnTo>
                <a:lnTo>
                  <a:pt x="90" y="122"/>
                </a:lnTo>
                <a:lnTo>
                  <a:pt x="90" y="122"/>
                </a:lnTo>
                <a:lnTo>
                  <a:pt x="79" y="130"/>
                </a:lnTo>
                <a:lnTo>
                  <a:pt x="67" y="136"/>
                </a:lnTo>
                <a:lnTo>
                  <a:pt x="67" y="136"/>
                </a:lnTo>
                <a:lnTo>
                  <a:pt x="61" y="139"/>
                </a:lnTo>
                <a:lnTo>
                  <a:pt x="54" y="141"/>
                </a:lnTo>
                <a:lnTo>
                  <a:pt x="54" y="141"/>
                </a:lnTo>
                <a:lnTo>
                  <a:pt x="60" y="136"/>
                </a:lnTo>
                <a:lnTo>
                  <a:pt x="67" y="131"/>
                </a:lnTo>
                <a:lnTo>
                  <a:pt x="67" y="131"/>
                </a:lnTo>
                <a:lnTo>
                  <a:pt x="84" y="119"/>
                </a:lnTo>
                <a:lnTo>
                  <a:pt x="103" y="106"/>
                </a:lnTo>
                <a:lnTo>
                  <a:pt x="121" y="95"/>
                </a:lnTo>
                <a:lnTo>
                  <a:pt x="130" y="89"/>
                </a:lnTo>
                <a:lnTo>
                  <a:pt x="138" y="82"/>
                </a:lnTo>
                <a:lnTo>
                  <a:pt x="138" y="82"/>
                </a:lnTo>
                <a:lnTo>
                  <a:pt x="135" y="88"/>
                </a:lnTo>
                <a:lnTo>
                  <a:pt x="135" y="88"/>
                </a:lnTo>
                <a:close/>
                <a:moveTo>
                  <a:pt x="147" y="16"/>
                </a:moveTo>
                <a:lnTo>
                  <a:pt x="147" y="16"/>
                </a:lnTo>
                <a:lnTo>
                  <a:pt x="118" y="43"/>
                </a:lnTo>
                <a:lnTo>
                  <a:pt x="87" y="68"/>
                </a:lnTo>
                <a:lnTo>
                  <a:pt x="87" y="68"/>
                </a:lnTo>
                <a:lnTo>
                  <a:pt x="70" y="82"/>
                </a:lnTo>
                <a:lnTo>
                  <a:pt x="52" y="94"/>
                </a:lnTo>
                <a:lnTo>
                  <a:pt x="52" y="94"/>
                </a:lnTo>
                <a:lnTo>
                  <a:pt x="35" y="103"/>
                </a:lnTo>
                <a:lnTo>
                  <a:pt x="35" y="103"/>
                </a:lnTo>
                <a:lnTo>
                  <a:pt x="38" y="101"/>
                </a:lnTo>
                <a:lnTo>
                  <a:pt x="41" y="98"/>
                </a:lnTo>
                <a:lnTo>
                  <a:pt x="46" y="92"/>
                </a:lnTo>
                <a:lnTo>
                  <a:pt x="46" y="92"/>
                </a:lnTo>
                <a:lnTo>
                  <a:pt x="47" y="91"/>
                </a:lnTo>
                <a:lnTo>
                  <a:pt x="47" y="91"/>
                </a:lnTo>
                <a:lnTo>
                  <a:pt x="55" y="84"/>
                </a:lnTo>
                <a:lnTo>
                  <a:pt x="63" y="77"/>
                </a:lnTo>
                <a:lnTo>
                  <a:pt x="63" y="77"/>
                </a:lnTo>
                <a:lnTo>
                  <a:pt x="84" y="63"/>
                </a:lnTo>
                <a:lnTo>
                  <a:pt x="105" y="48"/>
                </a:lnTo>
                <a:lnTo>
                  <a:pt x="105" y="48"/>
                </a:lnTo>
                <a:lnTo>
                  <a:pt x="116" y="41"/>
                </a:lnTo>
                <a:lnTo>
                  <a:pt x="126" y="33"/>
                </a:lnTo>
                <a:lnTo>
                  <a:pt x="130" y="28"/>
                </a:lnTo>
                <a:lnTo>
                  <a:pt x="134" y="23"/>
                </a:lnTo>
                <a:lnTo>
                  <a:pt x="138" y="17"/>
                </a:lnTo>
                <a:lnTo>
                  <a:pt x="141" y="12"/>
                </a:lnTo>
                <a:lnTo>
                  <a:pt x="141" y="12"/>
                </a:lnTo>
                <a:lnTo>
                  <a:pt x="144" y="13"/>
                </a:lnTo>
                <a:lnTo>
                  <a:pt x="147" y="16"/>
                </a:lnTo>
                <a:lnTo>
                  <a:pt x="147" y="16"/>
                </a:lnTo>
                <a:close/>
                <a:moveTo>
                  <a:pt x="32" y="100"/>
                </a:moveTo>
                <a:lnTo>
                  <a:pt x="32" y="100"/>
                </a:lnTo>
                <a:lnTo>
                  <a:pt x="38" y="97"/>
                </a:lnTo>
                <a:lnTo>
                  <a:pt x="38" y="97"/>
                </a:lnTo>
                <a:lnTo>
                  <a:pt x="33" y="103"/>
                </a:lnTo>
                <a:lnTo>
                  <a:pt x="33" y="103"/>
                </a:lnTo>
                <a:lnTo>
                  <a:pt x="32" y="100"/>
                </a:lnTo>
                <a:lnTo>
                  <a:pt x="32" y="100"/>
                </a:lnTo>
                <a:close/>
                <a:moveTo>
                  <a:pt x="25" y="88"/>
                </a:moveTo>
                <a:lnTo>
                  <a:pt x="25" y="88"/>
                </a:lnTo>
                <a:lnTo>
                  <a:pt x="37" y="81"/>
                </a:lnTo>
                <a:lnTo>
                  <a:pt x="48" y="73"/>
                </a:lnTo>
                <a:lnTo>
                  <a:pt x="48" y="73"/>
                </a:lnTo>
                <a:lnTo>
                  <a:pt x="60" y="65"/>
                </a:lnTo>
                <a:lnTo>
                  <a:pt x="65" y="61"/>
                </a:lnTo>
                <a:lnTo>
                  <a:pt x="70" y="56"/>
                </a:lnTo>
                <a:lnTo>
                  <a:pt x="70" y="56"/>
                </a:lnTo>
                <a:lnTo>
                  <a:pt x="60" y="67"/>
                </a:lnTo>
                <a:lnTo>
                  <a:pt x="50" y="77"/>
                </a:lnTo>
                <a:lnTo>
                  <a:pt x="40" y="86"/>
                </a:lnTo>
                <a:lnTo>
                  <a:pt x="30" y="97"/>
                </a:lnTo>
                <a:lnTo>
                  <a:pt x="30" y="97"/>
                </a:lnTo>
                <a:lnTo>
                  <a:pt x="25" y="88"/>
                </a:lnTo>
                <a:lnTo>
                  <a:pt x="25" y="88"/>
                </a:lnTo>
                <a:close/>
                <a:moveTo>
                  <a:pt x="20" y="77"/>
                </a:moveTo>
                <a:lnTo>
                  <a:pt x="20" y="77"/>
                </a:lnTo>
                <a:lnTo>
                  <a:pt x="31" y="72"/>
                </a:lnTo>
                <a:lnTo>
                  <a:pt x="40" y="65"/>
                </a:lnTo>
                <a:lnTo>
                  <a:pt x="49" y="58"/>
                </a:lnTo>
                <a:lnTo>
                  <a:pt x="58" y="51"/>
                </a:lnTo>
                <a:lnTo>
                  <a:pt x="58" y="51"/>
                </a:lnTo>
                <a:lnTo>
                  <a:pt x="63" y="47"/>
                </a:lnTo>
                <a:lnTo>
                  <a:pt x="64" y="47"/>
                </a:lnTo>
                <a:lnTo>
                  <a:pt x="64" y="47"/>
                </a:lnTo>
                <a:lnTo>
                  <a:pt x="60" y="51"/>
                </a:lnTo>
                <a:lnTo>
                  <a:pt x="60" y="51"/>
                </a:lnTo>
                <a:lnTo>
                  <a:pt x="50" y="62"/>
                </a:lnTo>
                <a:lnTo>
                  <a:pt x="50" y="62"/>
                </a:lnTo>
                <a:lnTo>
                  <a:pt x="24" y="86"/>
                </a:lnTo>
                <a:lnTo>
                  <a:pt x="24" y="86"/>
                </a:lnTo>
                <a:lnTo>
                  <a:pt x="20" y="77"/>
                </a:lnTo>
                <a:lnTo>
                  <a:pt x="20" y="77"/>
                </a:lnTo>
                <a:close/>
                <a:moveTo>
                  <a:pt x="15" y="67"/>
                </a:moveTo>
                <a:lnTo>
                  <a:pt x="15" y="67"/>
                </a:lnTo>
                <a:lnTo>
                  <a:pt x="27" y="60"/>
                </a:lnTo>
                <a:lnTo>
                  <a:pt x="37" y="53"/>
                </a:lnTo>
                <a:lnTo>
                  <a:pt x="47" y="46"/>
                </a:lnTo>
                <a:lnTo>
                  <a:pt x="57" y="39"/>
                </a:lnTo>
                <a:lnTo>
                  <a:pt x="57" y="39"/>
                </a:lnTo>
                <a:lnTo>
                  <a:pt x="61" y="38"/>
                </a:lnTo>
                <a:lnTo>
                  <a:pt x="59" y="40"/>
                </a:lnTo>
                <a:lnTo>
                  <a:pt x="53" y="45"/>
                </a:lnTo>
                <a:lnTo>
                  <a:pt x="53" y="45"/>
                </a:lnTo>
                <a:lnTo>
                  <a:pt x="41" y="55"/>
                </a:lnTo>
                <a:lnTo>
                  <a:pt x="41" y="55"/>
                </a:lnTo>
                <a:lnTo>
                  <a:pt x="18" y="75"/>
                </a:lnTo>
                <a:lnTo>
                  <a:pt x="18" y="75"/>
                </a:lnTo>
                <a:lnTo>
                  <a:pt x="15" y="67"/>
                </a:lnTo>
                <a:lnTo>
                  <a:pt x="15" y="67"/>
                </a:lnTo>
                <a:close/>
                <a:moveTo>
                  <a:pt x="12" y="55"/>
                </a:moveTo>
                <a:lnTo>
                  <a:pt x="12" y="55"/>
                </a:lnTo>
                <a:lnTo>
                  <a:pt x="24" y="49"/>
                </a:lnTo>
                <a:lnTo>
                  <a:pt x="35" y="42"/>
                </a:lnTo>
                <a:lnTo>
                  <a:pt x="35" y="42"/>
                </a:lnTo>
                <a:lnTo>
                  <a:pt x="47" y="34"/>
                </a:lnTo>
                <a:lnTo>
                  <a:pt x="47" y="34"/>
                </a:lnTo>
                <a:lnTo>
                  <a:pt x="54" y="28"/>
                </a:lnTo>
                <a:lnTo>
                  <a:pt x="55" y="27"/>
                </a:lnTo>
                <a:lnTo>
                  <a:pt x="55" y="28"/>
                </a:lnTo>
                <a:lnTo>
                  <a:pt x="51" y="33"/>
                </a:lnTo>
                <a:lnTo>
                  <a:pt x="51" y="33"/>
                </a:lnTo>
                <a:lnTo>
                  <a:pt x="43" y="41"/>
                </a:lnTo>
                <a:lnTo>
                  <a:pt x="33" y="49"/>
                </a:lnTo>
                <a:lnTo>
                  <a:pt x="24" y="56"/>
                </a:lnTo>
                <a:lnTo>
                  <a:pt x="14" y="63"/>
                </a:lnTo>
                <a:lnTo>
                  <a:pt x="14" y="63"/>
                </a:lnTo>
                <a:lnTo>
                  <a:pt x="12" y="55"/>
                </a:lnTo>
                <a:lnTo>
                  <a:pt x="12" y="55"/>
                </a:lnTo>
                <a:close/>
                <a:moveTo>
                  <a:pt x="10" y="34"/>
                </a:moveTo>
                <a:lnTo>
                  <a:pt x="10" y="34"/>
                </a:lnTo>
                <a:lnTo>
                  <a:pt x="24" y="23"/>
                </a:lnTo>
                <a:lnTo>
                  <a:pt x="24" y="23"/>
                </a:lnTo>
                <a:lnTo>
                  <a:pt x="31" y="18"/>
                </a:lnTo>
                <a:lnTo>
                  <a:pt x="36" y="15"/>
                </a:lnTo>
                <a:lnTo>
                  <a:pt x="37" y="14"/>
                </a:lnTo>
                <a:lnTo>
                  <a:pt x="37" y="15"/>
                </a:lnTo>
                <a:lnTo>
                  <a:pt x="32" y="22"/>
                </a:lnTo>
                <a:lnTo>
                  <a:pt x="32" y="22"/>
                </a:lnTo>
                <a:lnTo>
                  <a:pt x="27" y="28"/>
                </a:lnTo>
                <a:lnTo>
                  <a:pt x="21" y="33"/>
                </a:lnTo>
                <a:lnTo>
                  <a:pt x="15" y="37"/>
                </a:lnTo>
                <a:lnTo>
                  <a:pt x="10" y="42"/>
                </a:lnTo>
                <a:lnTo>
                  <a:pt x="10" y="42"/>
                </a:lnTo>
                <a:lnTo>
                  <a:pt x="10" y="34"/>
                </a:lnTo>
                <a:lnTo>
                  <a:pt x="10" y="34"/>
                </a:lnTo>
                <a:close/>
                <a:moveTo>
                  <a:pt x="11" y="50"/>
                </a:moveTo>
                <a:lnTo>
                  <a:pt x="11" y="50"/>
                </a:lnTo>
                <a:lnTo>
                  <a:pt x="10" y="46"/>
                </a:lnTo>
                <a:lnTo>
                  <a:pt x="10" y="46"/>
                </a:lnTo>
                <a:lnTo>
                  <a:pt x="20" y="41"/>
                </a:lnTo>
                <a:lnTo>
                  <a:pt x="28" y="35"/>
                </a:lnTo>
                <a:lnTo>
                  <a:pt x="36" y="28"/>
                </a:lnTo>
                <a:lnTo>
                  <a:pt x="44" y="21"/>
                </a:lnTo>
                <a:lnTo>
                  <a:pt x="44" y="21"/>
                </a:lnTo>
                <a:lnTo>
                  <a:pt x="47" y="19"/>
                </a:lnTo>
                <a:lnTo>
                  <a:pt x="47" y="19"/>
                </a:lnTo>
                <a:lnTo>
                  <a:pt x="47" y="20"/>
                </a:lnTo>
                <a:lnTo>
                  <a:pt x="44" y="24"/>
                </a:lnTo>
                <a:lnTo>
                  <a:pt x="34" y="35"/>
                </a:lnTo>
                <a:lnTo>
                  <a:pt x="34" y="35"/>
                </a:lnTo>
                <a:lnTo>
                  <a:pt x="24" y="44"/>
                </a:lnTo>
                <a:lnTo>
                  <a:pt x="11" y="52"/>
                </a:lnTo>
                <a:lnTo>
                  <a:pt x="11" y="52"/>
                </a:lnTo>
                <a:lnTo>
                  <a:pt x="11" y="50"/>
                </a:lnTo>
                <a:lnTo>
                  <a:pt x="11" y="50"/>
                </a:lnTo>
                <a:close/>
                <a:moveTo>
                  <a:pt x="63" y="35"/>
                </a:moveTo>
                <a:lnTo>
                  <a:pt x="63" y="35"/>
                </a:lnTo>
                <a:lnTo>
                  <a:pt x="52" y="40"/>
                </a:lnTo>
                <a:lnTo>
                  <a:pt x="41" y="47"/>
                </a:lnTo>
                <a:lnTo>
                  <a:pt x="41" y="47"/>
                </a:lnTo>
                <a:lnTo>
                  <a:pt x="28" y="56"/>
                </a:lnTo>
                <a:lnTo>
                  <a:pt x="21" y="61"/>
                </a:lnTo>
                <a:lnTo>
                  <a:pt x="15" y="65"/>
                </a:lnTo>
                <a:lnTo>
                  <a:pt x="15" y="65"/>
                </a:lnTo>
                <a:lnTo>
                  <a:pt x="15" y="65"/>
                </a:lnTo>
                <a:lnTo>
                  <a:pt x="15" y="65"/>
                </a:lnTo>
                <a:lnTo>
                  <a:pt x="27" y="56"/>
                </a:lnTo>
                <a:lnTo>
                  <a:pt x="38" y="47"/>
                </a:lnTo>
                <a:lnTo>
                  <a:pt x="49" y="38"/>
                </a:lnTo>
                <a:lnTo>
                  <a:pt x="54" y="32"/>
                </a:lnTo>
                <a:lnTo>
                  <a:pt x="58" y="25"/>
                </a:lnTo>
                <a:lnTo>
                  <a:pt x="58" y="25"/>
                </a:lnTo>
                <a:lnTo>
                  <a:pt x="63" y="35"/>
                </a:lnTo>
                <a:lnTo>
                  <a:pt x="63" y="35"/>
                </a:lnTo>
                <a:close/>
                <a:moveTo>
                  <a:pt x="67" y="44"/>
                </a:moveTo>
                <a:lnTo>
                  <a:pt x="67" y="44"/>
                </a:lnTo>
                <a:lnTo>
                  <a:pt x="62" y="46"/>
                </a:lnTo>
                <a:lnTo>
                  <a:pt x="57" y="49"/>
                </a:lnTo>
                <a:lnTo>
                  <a:pt x="47" y="56"/>
                </a:lnTo>
                <a:lnTo>
                  <a:pt x="38" y="64"/>
                </a:lnTo>
                <a:lnTo>
                  <a:pt x="29" y="71"/>
                </a:lnTo>
                <a:lnTo>
                  <a:pt x="29" y="71"/>
                </a:lnTo>
                <a:lnTo>
                  <a:pt x="24" y="74"/>
                </a:lnTo>
                <a:lnTo>
                  <a:pt x="23" y="74"/>
                </a:lnTo>
                <a:lnTo>
                  <a:pt x="23" y="74"/>
                </a:lnTo>
                <a:lnTo>
                  <a:pt x="27" y="70"/>
                </a:lnTo>
                <a:lnTo>
                  <a:pt x="27" y="70"/>
                </a:lnTo>
                <a:lnTo>
                  <a:pt x="39" y="60"/>
                </a:lnTo>
                <a:lnTo>
                  <a:pt x="39" y="60"/>
                </a:lnTo>
                <a:lnTo>
                  <a:pt x="64" y="37"/>
                </a:lnTo>
                <a:lnTo>
                  <a:pt x="64" y="37"/>
                </a:lnTo>
                <a:lnTo>
                  <a:pt x="67" y="44"/>
                </a:lnTo>
                <a:lnTo>
                  <a:pt x="67" y="44"/>
                </a:lnTo>
                <a:close/>
                <a:moveTo>
                  <a:pt x="71" y="54"/>
                </a:moveTo>
                <a:lnTo>
                  <a:pt x="71" y="54"/>
                </a:lnTo>
                <a:lnTo>
                  <a:pt x="60" y="61"/>
                </a:lnTo>
                <a:lnTo>
                  <a:pt x="50" y="69"/>
                </a:lnTo>
                <a:lnTo>
                  <a:pt x="39" y="77"/>
                </a:lnTo>
                <a:lnTo>
                  <a:pt x="28" y="84"/>
                </a:lnTo>
                <a:lnTo>
                  <a:pt x="28" y="84"/>
                </a:lnTo>
                <a:lnTo>
                  <a:pt x="38" y="76"/>
                </a:lnTo>
                <a:lnTo>
                  <a:pt x="49" y="67"/>
                </a:lnTo>
                <a:lnTo>
                  <a:pt x="68" y="46"/>
                </a:lnTo>
                <a:lnTo>
                  <a:pt x="68" y="46"/>
                </a:lnTo>
                <a:lnTo>
                  <a:pt x="71" y="54"/>
                </a:lnTo>
                <a:lnTo>
                  <a:pt x="71" y="54"/>
                </a:lnTo>
                <a:close/>
                <a:moveTo>
                  <a:pt x="73" y="58"/>
                </a:moveTo>
                <a:lnTo>
                  <a:pt x="73" y="58"/>
                </a:lnTo>
                <a:lnTo>
                  <a:pt x="74" y="59"/>
                </a:lnTo>
                <a:lnTo>
                  <a:pt x="76" y="60"/>
                </a:lnTo>
                <a:lnTo>
                  <a:pt x="76" y="60"/>
                </a:lnTo>
                <a:lnTo>
                  <a:pt x="77" y="61"/>
                </a:lnTo>
                <a:lnTo>
                  <a:pt x="77" y="61"/>
                </a:lnTo>
                <a:lnTo>
                  <a:pt x="69" y="68"/>
                </a:lnTo>
                <a:lnTo>
                  <a:pt x="69" y="68"/>
                </a:lnTo>
                <a:lnTo>
                  <a:pt x="61" y="75"/>
                </a:lnTo>
                <a:lnTo>
                  <a:pt x="61" y="75"/>
                </a:lnTo>
                <a:lnTo>
                  <a:pt x="53" y="83"/>
                </a:lnTo>
                <a:lnTo>
                  <a:pt x="44" y="90"/>
                </a:lnTo>
                <a:lnTo>
                  <a:pt x="44" y="90"/>
                </a:lnTo>
                <a:lnTo>
                  <a:pt x="39" y="94"/>
                </a:lnTo>
                <a:lnTo>
                  <a:pt x="39" y="94"/>
                </a:lnTo>
                <a:lnTo>
                  <a:pt x="34" y="97"/>
                </a:lnTo>
                <a:lnTo>
                  <a:pt x="33" y="98"/>
                </a:lnTo>
                <a:lnTo>
                  <a:pt x="33" y="97"/>
                </a:lnTo>
                <a:lnTo>
                  <a:pt x="35" y="94"/>
                </a:lnTo>
                <a:lnTo>
                  <a:pt x="35" y="94"/>
                </a:lnTo>
                <a:lnTo>
                  <a:pt x="44" y="84"/>
                </a:lnTo>
                <a:lnTo>
                  <a:pt x="54" y="75"/>
                </a:lnTo>
                <a:lnTo>
                  <a:pt x="64" y="66"/>
                </a:lnTo>
                <a:lnTo>
                  <a:pt x="73" y="56"/>
                </a:lnTo>
                <a:lnTo>
                  <a:pt x="73" y="56"/>
                </a:lnTo>
                <a:lnTo>
                  <a:pt x="73" y="58"/>
                </a:lnTo>
                <a:lnTo>
                  <a:pt x="73" y="58"/>
                </a:lnTo>
                <a:close/>
                <a:moveTo>
                  <a:pt x="91" y="46"/>
                </a:moveTo>
                <a:lnTo>
                  <a:pt x="91" y="46"/>
                </a:lnTo>
                <a:lnTo>
                  <a:pt x="117" y="28"/>
                </a:lnTo>
                <a:lnTo>
                  <a:pt x="117" y="28"/>
                </a:lnTo>
                <a:lnTo>
                  <a:pt x="111" y="35"/>
                </a:lnTo>
                <a:lnTo>
                  <a:pt x="103" y="40"/>
                </a:lnTo>
                <a:lnTo>
                  <a:pt x="103" y="40"/>
                </a:lnTo>
                <a:lnTo>
                  <a:pt x="88" y="51"/>
                </a:lnTo>
                <a:lnTo>
                  <a:pt x="88" y="51"/>
                </a:lnTo>
                <a:lnTo>
                  <a:pt x="91" y="46"/>
                </a:lnTo>
                <a:lnTo>
                  <a:pt x="91" y="46"/>
                </a:lnTo>
                <a:close/>
                <a:moveTo>
                  <a:pt x="79" y="62"/>
                </a:moveTo>
                <a:lnTo>
                  <a:pt x="79" y="62"/>
                </a:lnTo>
                <a:lnTo>
                  <a:pt x="79" y="63"/>
                </a:lnTo>
                <a:lnTo>
                  <a:pt x="79" y="63"/>
                </a:lnTo>
                <a:lnTo>
                  <a:pt x="77" y="64"/>
                </a:lnTo>
                <a:lnTo>
                  <a:pt x="77" y="64"/>
                </a:lnTo>
                <a:lnTo>
                  <a:pt x="79" y="62"/>
                </a:lnTo>
                <a:lnTo>
                  <a:pt x="79" y="62"/>
                </a:lnTo>
                <a:close/>
                <a:moveTo>
                  <a:pt x="86" y="56"/>
                </a:moveTo>
                <a:lnTo>
                  <a:pt x="86" y="56"/>
                </a:lnTo>
                <a:lnTo>
                  <a:pt x="94" y="49"/>
                </a:lnTo>
                <a:lnTo>
                  <a:pt x="104" y="42"/>
                </a:lnTo>
                <a:lnTo>
                  <a:pt x="104" y="42"/>
                </a:lnTo>
                <a:lnTo>
                  <a:pt x="114" y="36"/>
                </a:lnTo>
                <a:lnTo>
                  <a:pt x="122" y="28"/>
                </a:lnTo>
                <a:lnTo>
                  <a:pt x="122" y="28"/>
                </a:lnTo>
                <a:lnTo>
                  <a:pt x="133" y="16"/>
                </a:lnTo>
                <a:lnTo>
                  <a:pt x="133" y="16"/>
                </a:lnTo>
                <a:lnTo>
                  <a:pt x="137" y="13"/>
                </a:lnTo>
                <a:lnTo>
                  <a:pt x="137" y="13"/>
                </a:lnTo>
                <a:lnTo>
                  <a:pt x="136" y="17"/>
                </a:lnTo>
                <a:lnTo>
                  <a:pt x="136" y="17"/>
                </a:lnTo>
                <a:lnTo>
                  <a:pt x="132" y="23"/>
                </a:lnTo>
                <a:lnTo>
                  <a:pt x="126" y="29"/>
                </a:lnTo>
                <a:lnTo>
                  <a:pt x="126" y="29"/>
                </a:lnTo>
                <a:lnTo>
                  <a:pt x="121" y="34"/>
                </a:lnTo>
                <a:lnTo>
                  <a:pt x="116" y="38"/>
                </a:lnTo>
                <a:lnTo>
                  <a:pt x="104" y="46"/>
                </a:lnTo>
                <a:lnTo>
                  <a:pt x="104" y="46"/>
                </a:lnTo>
                <a:lnTo>
                  <a:pt x="84" y="59"/>
                </a:lnTo>
                <a:lnTo>
                  <a:pt x="84" y="59"/>
                </a:lnTo>
                <a:lnTo>
                  <a:pt x="86" y="56"/>
                </a:lnTo>
                <a:lnTo>
                  <a:pt x="86" y="56"/>
                </a:lnTo>
                <a:close/>
                <a:moveTo>
                  <a:pt x="126" y="13"/>
                </a:moveTo>
                <a:lnTo>
                  <a:pt x="126" y="13"/>
                </a:lnTo>
                <a:lnTo>
                  <a:pt x="131" y="11"/>
                </a:lnTo>
                <a:lnTo>
                  <a:pt x="133" y="10"/>
                </a:lnTo>
                <a:lnTo>
                  <a:pt x="136" y="10"/>
                </a:lnTo>
                <a:lnTo>
                  <a:pt x="136" y="10"/>
                </a:lnTo>
                <a:lnTo>
                  <a:pt x="131" y="14"/>
                </a:lnTo>
                <a:lnTo>
                  <a:pt x="126" y="19"/>
                </a:lnTo>
                <a:lnTo>
                  <a:pt x="126" y="19"/>
                </a:lnTo>
                <a:lnTo>
                  <a:pt x="103" y="35"/>
                </a:lnTo>
                <a:lnTo>
                  <a:pt x="103" y="35"/>
                </a:lnTo>
                <a:lnTo>
                  <a:pt x="97" y="39"/>
                </a:lnTo>
                <a:lnTo>
                  <a:pt x="93" y="43"/>
                </a:lnTo>
                <a:lnTo>
                  <a:pt x="93" y="43"/>
                </a:lnTo>
                <a:lnTo>
                  <a:pt x="97" y="38"/>
                </a:lnTo>
                <a:lnTo>
                  <a:pt x="97" y="38"/>
                </a:lnTo>
                <a:lnTo>
                  <a:pt x="104" y="31"/>
                </a:lnTo>
                <a:lnTo>
                  <a:pt x="111" y="24"/>
                </a:lnTo>
                <a:lnTo>
                  <a:pt x="119" y="18"/>
                </a:lnTo>
                <a:lnTo>
                  <a:pt x="126" y="13"/>
                </a:lnTo>
                <a:lnTo>
                  <a:pt x="126" y="13"/>
                </a:lnTo>
                <a:close/>
                <a:moveTo>
                  <a:pt x="119" y="14"/>
                </a:moveTo>
                <a:lnTo>
                  <a:pt x="119" y="14"/>
                </a:lnTo>
                <a:lnTo>
                  <a:pt x="113" y="18"/>
                </a:lnTo>
                <a:lnTo>
                  <a:pt x="108" y="23"/>
                </a:lnTo>
                <a:lnTo>
                  <a:pt x="98" y="33"/>
                </a:lnTo>
                <a:lnTo>
                  <a:pt x="98" y="33"/>
                </a:lnTo>
                <a:lnTo>
                  <a:pt x="103" y="28"/>
                </a:lnTo>
                <a:lnTo>
                  <a:pt x="107" y="22"/>
                </a:lnTo>
                <a:lnTo>
                  <a:pt x="113" y="17"/>
                </a:lnTo>
                <a:lnTo>
                  <a:pt x="119" y="14"/>
                </a:lnTo>
                <a:lnTo>
                  <a:pt x="119" y="14"/>
                </a:lnTo>
                <a:close/>
                <a:moveTo>
                  <a:pt x="57" y="23"/>
                </a:moveTo>
                <a:lnTo>
                  <a:pt x="57" y="23"/>
                </a:lnTo>
                <a:lnTo>
                  <a:pt x="34" y="39"/>
                </a:lnTo>
                <a:lnTo>
                  <a:pt x="12" y="55"/>
                </a:lnTo>
                <a:lnTo>
                  <a:pt x="12" y="55"/>
                </a:lnTo>
                <a:lnTo>
                  <a:pt x="24" y="47"/>
                </a:lnTo>
                <a:lnTo>
                  <a:pt x="34" y="38"/>
                </a:lnTo>
                <a:lnTo>
                  <a:pt x="43" y="29"/>
                </a:lnTo>
                <a:lnTo>
                  <a:pt x="51" y="17"/>
                </a:lnTo>
                <a:lnTo>
                  <a:pt x="51" y="17"/>
                </a:lnTo>
                <a:lnTo>
                  <a:pt x="57" y="23"/>
                </a:lnTo>
                <a:lnTo>
                  <a:pt x="57" y="23"/>
                </a:lnTo>
                <a:close/>
                <a:moveTo>
                  <a:pt x="50" y="16"/>
                </a:moveTo>
                <a:lnTo>
                  <a:pt x="50" y="16"/>
                </a:lnTo>
                <a:lnTo>
                  <a:pt x="44" y="18"/>
                </a:lnTo>
                <a:lnTo>
                  <a:pt x="40" y="21"/>
                </a:lnTo>
                <a:lnTo>
                  <a:pt x="30" y="30"/>
                </a:lnTo>
                <a:lnTo>
                  <a:pt x="21" y="37"/>
                </a:lnTo>
                <a:lnTo>
                  <a:pt x="10" y="44"/>
                </a:lnTo>
                <a:lnTo>
                  <a:pt x="10" y="44"/>
                </a:lnTo>
                <a:lnTo>
                  <a:pt x="15" y="41"/>
                </a:lnTo>
                <a:lnTo>
                  <a:pt x="20" y="37"/>
                </a:lnTo>
                <a:lnTo>
                  <a:pt x="28" y="30"/>
                </a:lnTo>
                <a:lnTo>
                  <a:pt x="28" y="30"/>
                </a:lnTo>
                <a:lnTo>
                  <a:pt x="32" y="25"/>
                </a:lnTo>
                <a:lnTo>
                  <a:pt x="36" y="21"/>
                </a:lnTo>
                <a:lnTo>
                  <a:pt x="39" y="16"/>
                </a:lnTo>
                <a:lnTo>
                  <a:pt x="41" y="11"/>
                </a:lnTo>
                <a:lnTo>
                  <a:pt x="41" y="11"/>
                </a:lnTo>
                <a:lnTo>
                  <a:pt x="41" y="11"/>
                </a:lnTo>
                <a:lnTo>
                  <a:pt x="41" y="11"/>
                </a:lnTo>
                <a:lnTo>
                  <a:pt x="46" y="13"/>
                </a:lnTo>
                <a:lnTo>
                  <a:pt x="50" y="16"/>
                </a:lnTo>
                <a:lnTo>
                  <a:pt x="50" y="16"/>
                </a:lnTo>
                <a:close/>
                <a:moveTo>
                  <a:pt x="39" y="10"/>
                </a:moveTo>
                <a:lnTo>
                  <a:pt x="39" y="10"/>
                </a:lnTo>
                <a:lnTo>
                  <a:pt x="32" y="15"/>
                </a:lnTo>
                <a:lnTo>
                  <a:pt x="25" y="20"/>
                </a:lnTo>
                <a:lnTo>
                  <a:pt x="10" y="31"/>
                </a:lnTo>
                <a:lnTo>
                  <a:pt x="10" y="31"/>
                </a:lnTo>
                <a:lnTo>
                  <a:pt x="11" y="25"/>
                </a:lnTo>
                <a:lnTo>
                  <a:pt x="13" y="21"/>
                </a:lnTo>
                <a:lnTo>
                  <a:pt x="16" y="17"/>
                </a:lnTo>
                <a:lnTo>
                  <a:pt x="20" y="13"/>
                </a:lnTo>
                <a:lnTo>
                  <a:pt x="23" y="11"/>
                </a:lnTo>
                <a:lnTo>
                  <a:pt x="28" y="9"/>
                </a:lnTo>
                <a:lnTo>
                  <a:pt x="33" y="9"/>
                </a:lnTo>
                <a:lnTo>
                  <a:pt x="39" y="10"/>
                </a:lnTo>
                <a:lnTo>
                  <a:pt x="39" y="10"/>
                </a:lnTo>
                <a:close/>
                <a:moveTo>
                  <a:pt x="35" y="106"/>
                </a:moveTo>
                <a:lnTo>
                  <a:pt x="35" y="106"/>
                </a:lnTo>
                <a:lnTo>
                  <a:pt x="46" y="100"/>
                </a:lnTo>
                <a:lnTo>
                  <a:pt x="57" y="93"/>
                </a:lnTo>
                <a:lnTo>
                  <a:pt x="57" y="93"/>
                </a:lnTo>
                <a:lnTo>
                  <a:pt x="48" y="101"/>
                </a:lnTo>
                <a:lnTo>
                  <a:pt x="40" y="110"/>
                </a:lnTo>
                <a:lnTo>
                  <a:pt x="40" y="110"/>
                </a:lnTo>
                <a:lnTo>
                  <a:pt x="40" y="112"/>
                </a:lnTo>
                <a:lnTo>
                  <a:pt x="40" y="112"/>
                </a:lnTo>
                <a:lnTo>
                  <a:pt x="41" y="112"/>
                </a:lnTo>
                <a:lnTo>
                  <a:pt x="41" y="112"/>
                </a:lnTo>
                <a:lnTo>
                  <a:pt x="55" y="101"/>
                </a:lnTo>
                <a:lnTo>
                  <a:pt x="70" y="93"/>
                </a:lnTo>
                <a:lnTo>
                  <a:pt x="99" y="76"/>
                </a:lnTo>
                <a:lnTo>
                  <a:pt x="99" y="76"/>
                </a:lnTo>
                <a:lnTo>
                  <a:pt x="101" y="75"/>
                </a:lnTo>
                <a:lnTo>
                  <a:pt x="101" y="75"/>
                </a:lnTo>
                <a:lnTo>
                  <a:pt x="99" y="76"/>
                </a:lnTo>
                <a:lnTo>
                  <a:pt x="99" y="76"/>
                </a:lnTo>
                <a:lnTo>
                  <a:pt x="86" y="87"/>
                </a:lnTo>
                <a:lnTo>
                  <a:pt x="71" y="98"/>
                </a:lnTo>
                <a:lnTo>
                  <a:pt x="56" y="109"/>
                </a:lnTo>
                <a:lnTo>
                  <a:pt x="43" y="121"/>
                </a:lnTo>
                <a:lnTo>
                  <a:pt x="43" y="121"/>
                </a:lnTo>
                <a:lnTo>
                  <a:pt x="42" y="122"/>
                </a:lnTo>
                <a:lnTo>
                  <a:pt x="42" y="122"/>
                </a:lnTo>
                <a:lnTo>
                  <a:pt x="39" y="116"/>
                </a:lnTo>
                <a:lnTo>
                  <a:pt x="39" y="116"/>
                </a:lnTo>
                <a:lnTo>
                  <a:pt x="35" y="106"/>
                </a:lnTo>
                <a:lnTo>
                  <a:pt x="35" y="10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2546">
            <a:extLst>
              <a:ext uri="{FF2B5EF4-FFF2-40B4-BE49-F238E27FC236}">
                <a16:creationId xmlns:a16="http://schemas.microsoft.com/office/drawing/2014/main" xmlns="" id="{0F2E4CFC-9D6A-4D17-ACEA-47804D6AD850}"/>
              </a:ext>
            </a:extLst>
          </p:cNvPr>
          <p:cNvSpPr>
            <a:spLocks noEditPoints="1"/>
          </p:cNvSpPr>
          <p:nvPr/>
        </p:nvSpPr>
        <p:spPr bwMode="auto">
          <a:xfrm>
            <a:off x="8700927" y="1804756"/>
            <a:ext cx="1050925" cy="898525"/>
          </a:xfrm>
          <a:custGeom>
            <a:avLst/>
            <a:gdLst/>
            <a:ahLst/>
            <a:cxnLst>
              <a:cxn ang="0">
                <a:pos x="168" y="178"/>
              </a:cxn>
              <a:cxn ang="0">
                <a:pos x="387" y="489"/>
              </a:cxn>
              <a:cxn ang="0">
                <a:pos x="570" y="130"/>
              </a:cxn>
              <a:cxn ang="0">
                <a:pos x="557" y="100"/>
              </a:cxn>
              <a:cxn ang="0">
                <a:pos x="444" y="56"/>
              </a:cxn>
              <a:cxn ang="0">
                <a:pos x="343" y="19"/>
              </a:cxn>
              <a:cxn ang="0">
                <a:pos x="367" y="28"/>
              </a:cxn>
              <a:cxn ang="0">
                <a:pos x="366" y="36"/>
              </a:cxn>
              <a:cxn ang="0">
                <a:pos x="273" y="75"/>
              </a:cxn>
              <a:cxn ang="0">
                <a:pos x="360" y="52"/>
              </a:cxn>
              <a:cxn ang="0">
                <a:pos x="349" y="63"/>
              </a:cxn>
              <a:cxn ang="0">
                <a:pos x="246" y="103"/>
              </a:cxn>
              <a:cxn ang="0">
                <a:pos x="230" y="122"/>
              </a:cxn>
              <a:cxn ang="0">
                <a:pos x="318" y="103"/>
              </a:cxn>
              <a:cxn ang="0">
                <a:pos x="439" y="84"/>
              </a:cxn>
              <a:cxn ang="0">
                <a:pos x="348" y="119"/>
              </a:cxn>
              <a:cxn ang="0">
                <a:pos x="248" y="153"/>
              </a:cxn>
              <a:cxn ang="0">
                <a:pos x="193" y="175"/>
              </a:cxn>
              <a:cxn ang="0">
                <a:pos x="169" y="187"/>
              </a:cxn>
              <a:cxn ang="0">
                <a:pos x="182" y="196"/>
              </a:cxn>
              <a:cxn ang="0">
                <a:pos x="151" y="208"/>
              </a:cxn>
              <a:cxn ang="0">
                <a:pos x="151" y="208"/>
              </a:cxn>
              <a:cxn ang="0">
                <a:pos x="120" y="239"/>
              </a:cxn>
              <a:cxn ang="0">
                <a:pos x="174" y="230"/>
              </a:cxn>
              <a:cxn ang="0">
                <a:pos x="110" y="250"/>
              </a:cxn>
              <a:cxn ang="0">
                <a:pos x="98" y="263"/>
              </a:cxn>
              <a:cxn ang="0">
                <a:pos x="460" y="188"/>
              </a:cxn>
              <a:cxn ang="0">
                <a:pos x="182" y="319"/>
              </a:cxn>
              <a:cxn ang="0">
                <a:pos x="184" y="327"/>
              </a:cxn>
              <a:cxn ang="0">
                <a:pos x="444" y="267"/>
              </a:cxn>
              <a:cxn ang="0">
                <a:pos x="112" y="336"/>
              </a:cxn>
              <a:cxn ang="0">
                <a:pos x="444" y="327"/>
              </a:cxn>
              <a:cxn ang="0">
                <a:pos x="261" y="396"/>
              </a:cxn>
              <a:cxn ang="0">
                <a:pos x="434" y="327"/>
              </a:cxn>
              <a:cxn ang="0">
                <a:pos x="507" y="282"/>
              </a:cxn>
              <a:cxn ang="0">
                <a:pos x="480" y="276"/>
              </a:cxn>
              <a:cxn ang="0">
                <a:pos x="375" y="295"/>
              </a:cxn>
              <a:cxn ang="0">
                <a:pos x="516" y="259"/>
              </a:cxn>
              <a:cxn ang="0">
                <a:pos x="320" y="323"/>
              </a:cxn>
              <a:cxn ang="0">
                <a:pos x="238" y="366"/>
              </a:cxn>
              <a:cxn ang="0">
                <a:pos x="190" y="383"/>
              </a:cxn>
              <a:cxn ang="0">
                <a:pos x="249" y="396"/>
              </a:cxn>
              <a:cxn ang="0">
                <a:pos x="276" y="404"/>
              </a:cxn>
              <a:cxn ang="0">
                <a:pos x="301" y="414"/>
              </a:cxn>
              <a:cxn ang="0">
                <a:pos x="399" y="395"/>
              </a:cxn>
              <a:cxn ang="0">
                <a:pos x="250" y="455"/>
              </a:cxn>
              <a:cxn ang="0">
                <a:pos x="269" y="465"/>
              </a:cxn>
              <a:cxn ang="0">
                <a:pos x="354" y="447"/>
              </a:cxn>
              <a:cxn ang="0">
                <a:pos x="353" y="449"/>
              </a:cxn>
              <a:cxn ang="0">
                <a:pos x="325" y="495"/>
              </a:cxn>
              <a:cxn ang="0">
                <a:pos x="509" y="290"/>
              </a:cxn>
              <a:cxn ang="0">
                <a:pos x="447" y="209"/>
              </a:cxn>
              <a:cxn ang="0">
                <a:pos x="605" y="169"/>
              </a:cxn>
              <a:cxn ang="0">
                <a:pos x="573" y="182"/>
              </a:cxn>
              <a:cxn ang="0">
                <a:pos x="588" y="189"/>
              </a:cxn>
              <a:cxn ang="0">
                <a:pos x="514" y="229"/>
              </a:cxn>
              <a:cxn ang="0">
                <a:pos x="260" y="468"/>
              </a:cxn>
              <a:cxn ang="0">
                <a:pos x="165" y="439"/>
              </a:cxn>
              <a:cxn ang="0">
                <a:pos x="16" y="391"/>
              </a:cxn>
              <a:cxn ang="0">
                <a:pos x="22" y="410"/>
              </a:cxn>
              <a:cxn ang="0">
                <a:pos x="643" y="181"/>
              </a:cxn>
              <a:cxn ang="0">
                <a:pos x="482" y="364"/>
              </a:cxn>
            </a:cxnLst>
            <a:rect l="0" t="0" r="r" b="b"/>
            <a:pathLst>
              <a:path w="662" h="566">
                <a:moveTo>
                  <a:pt x="661" y="189"/>
                </a:moveTo>
                <a:lnTo>
                  <a:pt x="661" y="189"/>
                </a:lnTo>
                <a:lnTo>
                  <a:pt x="660" y="188"/>
                </a:lnTo>
                <a:lnTo>
                  <a:pt x="659" y="188"/>
                </a:lnTo>
                <a:lnTo>
                  <a:pt x="659" y="188"/>
                </a:lnTo>
                <a:lnTo>
                  <a:pt x="656" y="188"/>
                </a:lnTo>
                <a:lnTo>
                  <a:pt x="654" y="186"/>
                </a:lnTo>
                <a:lnTo>
                  <a:pt x="651" y="182"/>
                </a:lnTo>
                <a:lnTo>
                  <a:pt x="649" y="177"/>
                </a:lnTo>
                <a:lnTo>
                  <a:pt x="647" y="173"/>
                </a:lnTo>
                <a:lnTo>
                  <a:pt x="647" y="173"/>
                </a:lnTo>
                <a:lnTo>
                  <a:pt x="646" y="164"/>
                </a:lnTo>
                <a:lnTo>
                  <a:pt x="646" y="155"/>
                </a:lnTo>
                <a:lnTo>
                  <a:pt x="647" y="147"/>
                </a:lnTo>
                <a:lnTo>
                  <a:pt x="650" y="138"/>
                </a:lnTo>
                <a:lnTo>
                  <a:pt x="650" y="138"/>
                </a:lnTo>
                <a:lnTo>
                  <a:pt x="651" y="137"/>
                </a:lnTo>
                <a:lnTo>
                  <a:pt x="651" y="136"/>
                </a:lnTo>
                <a:lnTo>
                  <a:pt x="651" y="136"/>
                </a:lnTo>
                <a:lnTo>
                  <a:pt x="651" y="134"/>
                </a:lnTo>
                <a:lnTo>
                  <a:pt x="649" y="133"/>
                </a:lnTo>
                <a:lnTo>
                  <a:pt x="649" y="133"/>
                </a:lnTo>
                <a:lnTo>
                  <a:pt x="512" y="71"/>
                </a:lnTo>
                <a:lnTo>
                  <a:pt x="512" y="71"/>
                </a:lnTo>
                <a:lnTo>
                  <a:pt x="427" y="34"/>
                </a:lnTo>
                <a:lnTo>
                  <a:pt x="383" y="16"/>
                </a:lnTo>
                <a:lnTo>
                  <a:pt x="362" y="7"/>
                </a:lnTo>
                <a:lnTo>
                  <a:pt x="340" y="0"/>
                </a:lnTo>
                <a:lnTo>
                  <a:pt x="340" y="0"/>
                </a:lnTo>
                <a:lnTo>
                  <a:pt x="338" y="0"/>
                </a:lnTo>
                <a:lnTo>
                  <a:pt x="336" y="1"/>
                </a:lnTo>
                <a:lnTo>
                  <a:pt x="336" y="1"/>
                </a:lnTo>
                <a:lnTo>
                  <a:pt x="315" y="22"/>
                </a:lnTo>
                <a:lnTo>
                  <a:pt x="292" y="44"/>
                </a:lnTo>
                <a:lnTo>
                  <a:pt x="251" y="88"/>
                </a:lnTo>
                <a:lnTo>
                  <a:pt x="168" y="178"/>
                </a:lnTo>
                <a:lnTo>
                  <a:pt x="168" y="178"/>
                </a:lnTo>
                <a:lnTo>
                  <a:pt x="92" y="259"/>
                </a:lnTo>
                <a:lnTo>
                  <a:pt x="53" y="301"/>
                </a:lnTo>
                <a:lnTo>
                  <a:pt x="18" y="343"/>
                </a:lnTo>
                <a:lnTo>
                  <a:pt x="18" y="343"/>
                </a:lnTo>
                <a:lnTo>
                  <a:pt x="14" y="346"/>
                </a:lnTo>
                <a:lnTo>
                  <a:pt x="11" y="350"/>
                </a:lnTo>
                <a:lnTo>
                  <a:pt x="8" y="354"/>
                </a:lnTo>
                <a:lnTo>
                  <a:pt x="5" y="360"/>
                </a:lnTo>
                <a:lnTo>
                  <a:pt x="2" y="371"/>
                </a:lnTo>
                <a:lnTo>
                  <a:pt x="0" y="382"/>
                </a:lnTo>
                <a:lnTo>
                  <a:pt x="1" y="394"/>
                </a:lnTo>
                <a:lnTo>
                  <a:pt x="2" y="399"/>
                </a:lnTo>
                <a:lnTo>
                  <a:pt x="4" y="404"/>
                </a:lnTo>
                <a:lnTo>
                  <a:pt x="7" y="409"/>
                </a:lnTo>
                <a:lnTo>
                  <a:pt x="10" y="413"/>
                </a:lnTo>
                <a:lnTo>
                  <a:pt x="14" y="416"/>
                </a:lnTo>
                <a:lnTo>
                  <a:pt x="18" y="418"/>
                </a:lnTo>
                <a:lnTo>
                  <a:pt x="18" y="418"/>
                </a:lnTo>
                <a:lnTo>
                  <a:pt x="30" y="426"/>
                </a:lnTo>
                <a:lnTo>
                  <a:pt x="43" y="433"/>
                </a:lnTo>
                <a:lnTo>
                  <a:pt x="70" y="448"/>
                </a:lnTo>
                <a:lnTo>
                  <a:pt x="70" y="448"/>
                </a:lnTo>
                <a:lnTo>
                  <a:pt x="116" y="471"/>
                </a:lnTo>
                <a:lnTo>
                  <a:pt x="163" y="495"/>
                </a:lnTo>
                <a:lnTo>
                  <a:pt x="163" y="495"/>
                </a:lnTo>
                <a:lnTo>
                  <a:pt x="237" y="533"/>
                </a:lnTo>
                <a:lnTo>
                  <a:pt x="274" y="550"/>
                </a:lnTo>
                <a:lnTo>
                  <a:pt x="292" y="559"/>
                </a:lnTo>
                <a:lnTo>
                  <a:pt x="312" y="566"/>
                </a:lnTo>
                <a:lnTo>
                  <a:pt x="312" y="566"/>
                </a:lnTo>
                <a:lnTo>
                  <a:pt x="315" y="566"/>
                </a:lnTo>
                <a:lnTo>
                  <a:pt x="316" y="564"/>
                </a:lnTo>
                <a:lnTo>
                  <a:pt x="316" y="564"/>
                </a:lnTo>
                <a:lnTo>
                  <a:pt x="317" y="564"/>
                </a:lnTo>
                <a:lnTo>
                  <a:pt x="317" y="564"/>
                </a:lnTo>
                <a:lnTo>
                  <a:pt x="351" y="526"/>
                </a:lnTo>
                <a:lnTo>
                  <a:pt x="387" y="489"/>
                </a:lnTo>
                <a:lnTo>
                  <a:pt x="457" y="416"/>
                </a:lnTo>
                <a:lnTo>
                  <a:pt x="457" y="416"/>
                </a:lnTo>
                <a:lnTo>
                  <a:pt x="549" y="319"/>
                </a:lnTo>
                <a:lnTo>
                  <a:pt x="594" y="270"/>
                </a:lnTo>
                <a:lnTo>
                  <a:pt x="640" y="221"/>
                </a:lnTo>
                <a:lnTo>
                  <a:pt x="640" y="221"/>
                </a:lnTo>
                <a:lnTo>
                  <a:pt x="652" y="208"/>
                </a:lnTo>
                <a:lnTo>
                  <a:pt x="658" y="201"/>
                </a:lnTo>
                <a:lnTo>
                  <a:pt x="661" y="197"/>
                </a:lnTo>
                <a:lnTo>
                  <a:pt x="662" y="194"/>
                </a:lnTo>
                <a:lnTo>
                  <a:pt x="662" y="194"/>
                </a:lnTo>
                <a:lnTo>
                  <a:pt x="662" y="191"/>
                </a:lnTo>
                <a:lnTo>
                  <a:pt x="661" y="189"/>
                </a:lnTo>
                <a:lnTo>
                  <a:pt x="661" y="189"/>
                </a:lnTo>
                <a:close/>
                <a:moveTo>
                  <a:pt x="622" y="129"/>
                </a:moveTo>
                <a:lnTo>
                  <a:pt x="622" y="129"/>
                </a:lnTo>
                <a:lnTo>
                  <a:pt x="591" y="136"/>
                </a:lnTo>
                <a:lnTo>
                  <a:pt x="560" y="142"/>
                </a:lnTo>
                <a:lnTo>
                  <a:pt x="496" y="158"/>
                </a:lnTo>
                <a:lnTo>
                  <a:pt x="433" y="174"/>
                </a:lnTo>
                <a:lnTo>
                  <a:pt x="370" y="190"/>
                </a:lnTo>
                <a:lnTo>
                  <a:pt x="370" y="190"/>
                </a:lnTo>
                <a:lnTo>
                  <a:pt x="250" y="221"/>
                </a:lnTo>
                <a:lnTo>
                  <a:pt x="128" y="253"/>
                </a:lnTo>
                <a:lnTo>
                  <a:pt x="128" y="253"/>
                </a:lnTo>
                <a:lnTo>
                  <a:pt x="143" y="249"/>
                </a:lnTo>
                <a:lnTo>
                  <a:pt x="143" y="249"/>
                </a:lnTo>
                <a:lnTo>
                  <a:pt x="209" y="230"/>
                </a:lnTo>
                <a:lnTo>
                  <a:pt x="209" y="230"/>
                </a:lnTo>
                <a:lnTo>
                  <a:pt x="342" y="190"/>
                </a:lnTo>
                <a:lnTo>
                  <a:pt x="342" y="190"/>
                </a:lnTo>
                <a:lnTo>
                  <a:pt x="408" y="171"/>
                </a:lnTo>
                <a:lnTo>
                  <a:pt x="474" y="154"/>
                </a:lnTo>
                <a:lnTo>
                  <a:pt x="474" y="154"/>
                </a:lnTo>
                <a:lnTo>
                  <a:pt x="505" y="146"/>
                </a:lnTo>
                <a:lnTo>
                  <a:pt x="537" y="138"/>
                </a:lnTo>
                <a:lnTo>
                  <a:pt x="570" y="130"/>
                </a:lnTo>
                <a:lnTo>
                  <a:pt x="585" y="125"/>
                </a:lnTo>
                <a:lnTo>
                  <a:pt x="600" y="119"/>
                </a:lnTo>
                <a:lnTo>
                  <a:pt x="600" y="119"/>
                </a:lnTo>
                <a:lnTo>
                  <a:pt x="622" y="129"/>
                </a:lnTo>
                <a:lnTo>
                  <a:pt x="622" y="129"/>
                </a:lnTo>
                <a:close/>
                <a:moveTo>
                  <a:pt x="558" y="99"/>
                </a:moveTo>
                <a:lnTo>
                  <a:pt x="558" y="99"/>
                </a:lnTo>
                <a:lnTo>
                  <a:pt x="565" y="102"/>
                </a:lnTo>
                <a:lnTo>
                  <a:pt x="565" y="102"/>
                </a:lnTo>
                <a:lnTo>
                  <a:pt x="455" y="133"/>
                </a:lnTo>
                <a:lnTo>
                  <a:pt x="401" y="148"/>
                </a:lnTo>
                <a:lnTo>
                  <a:pt x="347" y="164"/>
                </a:lnTo>
                <a:lnTo>
                  <a:pt x="347" y="164"/>
                </a:lnTo>
                <a:lnTo>
                  <a:pt x="290" y="181"/>
                </a:lnTo>
                <a:lnTo>
                  <a:pt x="235" y="200"/>
                </a:lnTo>
                <a:lnTo>
                  <a:pt x="235" y="200"/>
                </a:lnTo>
                <a:lnTo>
                  <a:pt x="213" y="206"/>
                </a:lnTo>
                <a:lnTo>
                  <a:pt x="192" y="212"/>
                </a:lnTo>
                <a:lnTo>
                  <a:pt x="149" y="223"/>
                </a:lnTo>
                <a:lnTo>
                  <a:pt x="149" y="223"/>
                </a:lnTo>
                <a:lnTo>
                  <a:pt x="172" y="216"/>
                </a:lnTo>
                <a:lnTo>
                  <a:pt x="172" y="216"/>
                </a:lnTo>
                <a:lnTo>
                  <a:pt x="200" y="205"/>
                </a:lnTo>
                <a:lnTo>
                  <a:pt x="230" y="194"/>
                </a:lnTo>
                <a:lnTo>
                  <a:pt x="230" y="194"/>
                </a:lnTo>
                <a:lnTo>
                  <a:pt x="257" y="184"/>
                </a:lnTo>
                <a:lnTo>
                  <a:pt x="285" y="175"/>
                </a:lnTo>
                <a:lnTo>
                  <a:pt x="342" y="159"/>
                </a:lnTo>
                <a:lnTo>
                  <a:pt x="342" y="159"/>
                </a:lnTo>
                <a:lnTo>
                  <a:pt x="398" y="143"/>
                </a:lnTo>
                <a:lnTo>
                  <a:pt x="454" y="127"/>
                </a:lnTo>
                <a:lnTo>
                  <a:pt x="454" y="127"/>
                </a:lnTo>
                <a:lnTo>
                  <a:pt x="481" y="122"/>
                </a:lnTo>
                <a:lnTo>
                  <a:pt x="506" y="116"/>
                </a:lnTo>
                <a:lnTo>
                  <a:pt x="532" y="108"/>
                </a:lnTo>
                <a:lnTo>
                  <a:pt x="544" y="104"/>
                </a:lnTo>
                <a:lnTo>
                  <a:pt x="557" y="100"/>
                </a:lnTo>
                <a:lnTo>
                  <a:pt x="557" y="100"/>
                </a:lnTo>
                <a:lnTo>
                  <a:pt x="558" y="99"/>
                </a:lnTo>
                <a:lnTo>
                  <a:pt x="558" y="99"/>
                </a:lnTo>
                <a:close/>
                <a:moveTo>
                  <a:pt x="450" y="52"/>
                </a:moveTo>
                <a:lnTo>
                  <a:pt x="450" y="52"/>
                </a:lnTo>
                <a:lnTo>
                  <a:pt x="412" y="60"/>
                </a:lnTo>
                <a:lnTo>
                  <a:pt x="373" y="69"/>
                </a:lnTo>
                <a:lnTo>
                  <a:pt x="373" y="69"/>
                </a:lnTo>
                <a:lnTo>
                  <a:pt x="390" y="64"/>
                </a:lnTo>
                <a:lnTo>
                  <a:pt x="406" y="59"/>
                </a:lnTo>
                <a:lnTo>
                  <a:pt x="421" y="53"/>
                </a:lnTo>
                <a:lnTo>
                  <a:pt x="436" y="46"/>
                </a:lnTo>
                <a:lnTo>
                  <a:pt x="436" y="46"/>
                </a:lnTo>
                <a:lnTo>
                  <a:pt x="450" y="52"/>
                </a:lnTo>
                <a:lnTo>
                  <a:pt x="450" y="52"/>
                </a:lnTo>
                <a:close/>
                <a:moveTo>
                  <a:pt x="450" y="53"/>
                </a:moveTo>
                <a:lnTo>
                  <a:pt x="450" y="53"/>
                </a:lnTo>
                <a:lnTo>
                  <a:pt x="442" y="57"/>
                </a:lnTo>
                <a:lnTo>
                  <a:pt x="433" y="60"/>
                </a:lnTo>
                <a:lnTo>
                  <a:pt x="433" y="60"/>
                </a:lnTo>
                <a:lnTo>
                  <a:pt x="405" y="69"/>
                </a:lnTo>
                <a:lnTo>
                  <a:pt x="375" y="76"/>
                </a:lnTo>
                <a:lnTo>
                  <a:pt x="346" y="84"/>
                </a:lnTo>
                <a:lnTo>
                  <a:pt x="317" y="91"/>
                </a:lnTo>
                <a:lnTo>
                  <a:pt x="317" y="91"/>
                </a:lnTo>
                <a:lnTo>
                  <a:pt x="280" y="101"/>
                </a:lnTo>
                <a:lnTo>
                  <a:pt x="280" y="101"/>
                </a:lnTo>
                <a:lnTo>
                  <a:pt x="313" y="89"/>
                </a:lnTo>
                <a:lnTo>
                  <a:pt x="345" y="78"/>
                </a:lnTo>
                <a:lnTo>
                  <a:pt x="345" y="78"/>
                </a:lnTo>
                <a:lnTo>
                  <a:pt x="360" y="74"/>
                </a:lnTo>
                <a:lnTo>
                  <a:pt x="375" y="71"/>
                </a:lnTo>
                <a:lnTo>
                  <a:pt x="405" y="64"/>
                </a:lnTo>
                <a:lnTo>
                  <a:pt x="405" y="64"/>
                </a:lnTo>
                <a:lnTo>
                  <a:pt x="438" y="57"/>
                </a:lnTo>
                <a:lnTo>
                  <a:pt x="438" y="57"/>
                </a:lnTo>
                <a:lnTo>
                  <a:pt x="444" y="56"/>
                </a:lnTo>
                <a:lnTo>
                  <a:pt x="450" y="53"/>
                </a:lnTo>
                <a:lnTo>
                  <a:pt x="450" y="53"/>
                </a:lnTo>
                <a:close/>
                <a:moveTo>
                  <a:pt x="369" y="18"/>
                </a:moveTo>
                <a:lnTo>
                  <a:pt x="369" y="18"/>
                </a:lnTo>
                <a:lnTo>
                  <a:pt x="341" y="25"/>
                </a:lnTo>
                <a:lnTo>
                  <a:pt x="341" y="25"/>
                </a:lnTo>
                <a:lnTo>
                  <a:pt x="326" y="29"/>
                </a:lnTo>
                <a:lnTo>
                  <a:pt x="326" y="29"/>
                </a:lnTo>
                <a:lnTo>
                  <a:pt x="324" y="30"/>
                </a:lnTo>
                <a:lnTo>
                  <a:pt x="324" y="30"/>
                </a:lnTo>
                <a:lnTo>
                  <a:pt x="335" y="25"/>
                </a:lnTo>
                <a:lnTo>
                  <a:pt x="335" y="25"/>
                </a:lnTo>
                <a:lnTo>
                  <a:pt x="347" y="20"/>
                </a:lnTo>
                <a:lnTo>
                  <a:pt x="359" y="14"/>
                </a:lnTo>
                <a:lnTo>
                  <a:pt x="359" y="14"/>
                </a:lnTo>
                <a:lnTo>
                  <a:pt x="369" y="18"/>
                </a:lnTo>
                <a:lnTo>
                  <a:pt x="369" y="18"/>
                </a:lnTo>
                <a:close/>
                <a:moveTo>
                  <a:pt x="340" y="8"/>
                </a:moveTo>
                <a:lnTo>
                  <a:pt x="340" y="8"/>
                </a:lnTo>
                <a:lnTo>
                  <a:pt x="353" y="12"/>
                </a:lnTo>
                <a:lnTo>
                  <a:pt x="353" y="12"/>
                </a:lnTo>
                <a:lnTo>
                  <a:pt x="342" y="14"/>
                </a:lnTo>
                <a:lnTo>
                  <a:pt x="330" y="17"/>
                </a:lnTo>
                <a:lnTo>
                  <a:pt x="330" y="17"/>
                </a:lnTo>
                <a:lnTo>
                  <a:pt x="340" y="8"/>
                </a:lnTo>
                <a:lnTo>
                  <a:pt x="340" y="8"/>
                </a:lnTo>
                <a:close/>
                <a:moveTo>
                  <a:pt x="327" y="20"/>
                </a:moveTo>
                <a:lnTo>
                  <a:pt x="327" y="20"/>
                </a:lnTo>
                <a:lnTo>
                  <a:pt x="340" y="17"/>
                </a:lnTo>
                <a:lnTo>
                  <a:pt x="340" y="17"/>
                </a:lnTo>
                <a:lnTo>
                  <a:pt x="355" y="14"/>
                </a:lnTo>
                <a:lnTo>
                  <a:pt x="355" y="14"/>
                </a:lnTo>
                <a:lnTo>
                  <a:pt x="356" y="14"/>
                </a:lnTo>
                <a:lnTo>
                  <a:pt x="356" y="15"/>
                </a:lnTo>
                <a:lnTo>
                  <a:pt x="351" y="16"/>
                </a:lnTo>
                <a:lnTo>
                  <a:pt x="343" y="19"/>
                </a:lnTo>
                <a:lnTo>
                  <a:pt x="343" y="19"/>
                </a:lnTo>
                <a:lnTo>
                  <a:pt x="329" y="25"/>
                </a:lnTo>
                <a:lnTo>
                  <a:pt x="316" y="32"/>
                </a:lnTo>
                <a:lnTo>
                  <a:pt x="316" y="32"/>
                </a:lnTo>
                <a:lnTo>
                  <a:pt x="327" y="20"/>
                </a:lnTo>
                <a:lnTo>
                  <a:pt x="327" y="20"/>
                </a:lnTo>
                <a:close/>
                <a:moveTo>
                  <a:pt x="311" y="37"/>
                </a:moveTo>
                <a:lnTo>
                  <a:pt x="311" y="37"/>
                </a:lnTo>
                <a:lnTo>
                  <a:pt x="347" y="25"/>
                </a:lnTo>
                <a:lnTo>
                  <a:pt x="347" y="25"/>
                </a:lnTo>
                <a:lnTo>
                  <a:pt x="367" y="20"/>
                </a:lnTo>
                <a:lnTo>
                  <a:pt x="367" y="20"/>
                </a:lnTo>
                <a:lnTo>
                  <a:pt x="364" y="22"/>
                </a:lnTo>
                <a:lnTo>
                  <a:pt x="364" y="22"/>
                </a:lnTo>
                <a:lnTo>
                  <a:pt x="353" y="27"/>
                </a:lnTo>
                <a:lnTo>
                  <a:pt x="353" y="27"/>
                </a:lnTo>
                <a:lnTo>
                  <a:pt x="342" y="30"/>
                </a:lnTo>
                <a:lnTo>
                  <a:pt x="331" y="34"/>
                </a:lnTo>
                <a:lnTo>
                  <a:pt x="319" y="36"/>
                </a:lnTo>
                <a:lnTo>
                  <a:pt x="308" y="40"/>
                </a:lnTo>
                <a:lnTo>
                  <a:pt x="308" y="40"/>
                </a:lnTo>
                <a:lnTo>
                  <a:pt x="311" y="37"/>
                </a:lnTo>
                <a:lnTo>
                  <a:pt x="311" y="37"/>
                </a:lnTo>
                <a:close/>
                <a:moveTo>
                  <a:pt x="305" y="43"/>
                </a:moveTo>
                <a:lnTo>
                  <a:pt x="305" y="43"/>
                </a:lnTo>
                <a:lnTo>
                  <a:pt x="316" y="39"/>
                </a:lnTo>
                <a:lnTo>
                  <a:pt x="316" y="39"/>
                </a:lnTo>
                <a:lnTo>
                  <a:pt x="337" y="34"/>
                </a:lnTo>
                <a:lnTo>
                  <a:pt x="337" y="34"/>
                </a:lnTo>
                <a:lnTo>
                  <a:pt x="347" y="32"/>
                </a:lnTo>
                <a:lnTo>
                  <a:pt x="356" y="28"/>
                </a:lnTo>
                <a:lnTo>
                  <a:pt x="364" y="24"/>
                </a:lnTo>
                <a:lnTo>
                  <a:pt x="372" y="19"/>
                </a:lnTo>
                <a:lnTo>
                  <a:pt x="372" y="19"/>
                </a:lnTo>
                <a:lnTo>
                  <a:pt x="383" y="24"/>
                </a:lnTo>
                <a:lnTo>
                  <a:pt x="383" y="24"/>
                </a:lnTo>
                <a:lnTo>
                  <a:pt x="375" y="25"/>
                </a:lnTo>
                <a:lnTo>
                  <a:pt x="367" y="28"/>
                </a:lnTo>
                <a:lnTo>
                  <a:pt x="350" y="34"/>
                </a:lnTo>
                <a:lnTo>
                  <a:pt x="350" y="34"/>
                </a:lnTo>
                <a:lnTo>
                  <a:pt x="327" y="40"/>
                </a:lnTo>
                <a:lnTo>
                  <a:pt x="302" y="45"/>
                </a:lnTo>
                <a:lnTo>
                  <a:pt x="302" y="45"/>
                </a:lnTo>
                <a:lnTo>
                  <a:pt x="305" y="43"/>
                </a:lnTo>
                <a:lnTo>
                  <a:pt x="305" y="43"/>
                </a:lnTo>
                <a:close/>
                <a:moveTo>
                  <a:pt x="299" y="48"/>
                </a:moveTo>
                <a:lnTo>
                  <a:pt x="299" y="48"/>
                </a:lnTo>
                <a:lnTo>
                  <a:pt x="309" y="46"/>
                </a:lnTo>
                <a:lnTo>
                  <a:pt x="318" y="44"/>
                </a:lnTo>
                <a:lnTo>
                  <a:pt x="336" y="39"/>
                </a:lnTo>
                <a:lnTo>
                  <a:pt x="336" y="39"/>
                </a:lnTo>
                <a:lnTo>
                  <a:pt x="348" y="37"/>
                </a:lnTo>
                <a:lnTo>
                  <a:pt x="360" y="33"/>
                </a:lnTo>
                <a:lnTo>
                  <a:pt x="360" y="33"/>
                </a:lnTo>
                <a:lnTo>
                  <a:pt x="373" y="28"/>
                </a:lnTo>
                <a:lnTo>
                  <a:pt x="373" y="28"/>
                </a:lnTo>
                <a:lnTo>
                  <a:pt x="380" y="25"/>
                </a:lnTo>
                <a:lnTo>
                  <a:pt x="382" y="25"/>
                </a:lnTo>
                <a:lnTo>
                  <a:pt x="379" y="27"/>
                </a:lnTo>
                <a:lnTo>
                  <a:pt x="379" y="27"/>
                </a:lnTo>
                <a:lnTo>
                  <a:pt x="374" y="30"/>
                </a:lnTo>
                <a:lnTo>
                  <a:pt x="368" y="34"/>
                </a:lnTo>
                <a:lnTo>
                  <a:pt x="355" y="37"/>
                </a:lnTo>
                <a:lnTo>
                  <a:pt x="330" y="43"/>
                </a:lnTo>
                <a:lnTo>
                  <a:pt x="330" y="43"/>
                </a:lnTo>
                <a:lnTo>
                  <a:pt x="320" y="45"/>
                </a:lnTo>
                <a:lnTo>
                  <a:pt x="311" y="48"/>
                </a:lnTo>
                <a:lnTo>
                  <a:pt x="291" y="57"/>
                </a:lnTo>
                <a:lnTo>
                  <a:pt x="291" y="57"/>
                </a:lnTo>
                <a:lnTo>
                  <a:pt x="299" y="48"/>
                </a:lnTo>
                <a:lnTo>
                  <a:pt x="299" y="48"/>
                </a:lnTo>
                <a:close/>
                <a:moveTo>
                  <a:pt x="343" y="42"/>
                </a:moveTo>
                <a:lnTo>
                  <a:pt x="343" y="42"/>
                </a:lnTo>
                <a:lnTo>
                  <a:pt x="355" y="39"/>
                </a:lnTo>
                <a:lnTo>
                  <a:pt x="366" y="36"/>
                </a:lnTo>
                <a:lnTo>
                  <a:pt x="377" y="32"/>
                </a:lnTo>
                <a:lnTo>
                  <a:pt x="388" y="25"/>
                </a:lnTo>
                <a:lnTo>
                  <a:pt x="388" y="25"/>
                </a:lnTo>
                <a:lnTo>
                  <a:pt x="388" y="25"/>
                </a:lnTo>
                <a:lnTo>
                  <a:pt x="388" y="25"/>
                </a:lnTo>
                <a:lnTo>
                  <a:pt x="404" y="32"/>
                </a:lnTo>
                <a:lnTo>
                  <a:pt x="404" y="32"/>
                </a:lnTo>
                <a:lnTo>
                  <a:pt x="375" y="37"/>
                </a:lnTo>
                <a:lnTo>
                  <a:pt x="347" y="43"/>
                </a:lnTo>
                <a:lnTo>
                  <a:pt x="347" y="43"/>
                </a:lnTo>
                <a:lnTo>
                  <a:pt x="317" y="50"/>
                </a:lnTo>
                <a:lnTo>
                  <a:pt x="302" y="55"/>
                </a:lnTo>
                <a:lnTo>
                  <a:pt x="289" y="60"/>
                </a:lnTo>
                <a:lnTo>
                  <a:pt x="289" y="60"/>
                </a:lnTo>
                <a:lnTo>
                  <a:pt x="302" y="54"/>
                </a:lnTo>
                <a:lnTo>
                  <a:pt x="316" y="49"/>
                </a:lnTo>
                <a:lnTo>
                  <a:pt x="329" y="45"/>
                </a:lnTo>
                <a:lnTo>
                  <a:pt x="343" y="42"/>
                </a:lnTo>
                <a:lnTo>
                  <a:pt x="343" y="42"/>
                </a:lnTo>
                <a:close/>
                <a:moveTo>
                  <a:pt x="286" y="62"/>
                </a:moveTo>
                <a:lnTo>
                  <a:pt x="286" y="62"/>
                </a:lnTo>
                <a:lnTo>
                  <a:pt x="317" y="53"/>
                </a:lnTo>
                <a:lnTo>
                  <a:pt x="347" y="45"/>
                </a:lnTo>
                <a:lnTo>
                  <a:pt x="347" y="45"/>
                </a:lnTo>
                <a:lnTo>
                  <a:pt x="363" y="42"/>
                </a:lnTo>
                <a:lnTo>
                  <a:pt x="380" y="39"/>
                </a:lnTo>
                <a:lnTo>
                  <a:pt x="380" y="39"/>
                </a:lnTo>
                <a:lnTo>
                  <a:pt x="395" y="36"/>
                </a:lnTo>
                <a:lnTo>
                  <a:pt x="395" y="36"/>
                </a:lnTo>
                <a:lnTo>
                  <a:pt x="364" y="46"/>
                </a:lnTo>
                <a:lnTo>
                  <a:pt x="335" y="54"/>
                </a:lnTo>
                <a:lnTo>
                  <a:pt x="305" y="63"/>
                </a:lnTo>
                <a:lnTo>
                  <a:pt x="275" y="73"/>
                </a:lnTo>
                <a:lnTo>
                  <a:pt x="275" y="73"/>
                </a:lnTo>
                <a:lnTo>
                  <a:pt x="286" y="62"/>
                </a:lnTo>
                <a:lnTo>
                  <a:pt x="286" y="62"/>
                </a:lnTo>
                <a:close/>
                <a:moveTo>
                  <a:pt x="273" y="75"/>
                </a:moveTo>
                <a:lnTo>
                  <a:pt x="273" y="75"/>
                </a:lnTo>
                <a:lnTo>
                  <a:pt x="287" y="71"/>
                </a:lnTo>
                <a:lnTo>
                  <a:pt x="287" y="71"/>
                </a:lnTo>
                <a:lnTo>
                  <a:pt x="330" y="57"/>
                </a:lnTo>
                <a:lnTo>
                  <a:pt x="330" y="57"/>
                </a:lnTo>
                <a:lnTo>
                  <a:pt x="349" y="51"/>
                </a:lnTo>
                <a:lnTo>
                  <a:pt x="368" y="46"/>
                </a:lnTo>
                <a:lnTo>
                  <a:pt x="388" y="40"/>
                </a:lnTo>
                <a:lnTo>
                  <a:pt x="407" y="34"/>
                </a:lnTo>
                <a:lnTo>
                  <a:pt x="407" y="34"/>
                </a:lnTo>
                <a:lnTo>
                  <a:pt x="407" y="34"/>
                </a:lnTo>
                <a:lnTo>
                  <a:pt x="407" y="34"/>
                </a:lnTo>
                <a:lnTo>
                  <a:pt x="416" y="38"/>
                </a:lnTo>
                <a:lnTo>
                  <a:pt x="416" y="38"/>
                </a:lnTo>
                <a:lnTo>
                  <a:pt x="411" y="39"/>
                </a:lnTo>
                <a:lnTo>
                  <a:pt x="406" y="40"/>
                </a:lnTo>
                <a:lnTo>
                  <a:pt x="395" y="43"/>
                </a:lnTo>
                <a:lnTo>
                  <a:pt x="395" y="43"/>
                </a:lnTo>
                <a:lnTo>
                  <a:pt x="377" y="46"/>
                </a:lnTo>
                <a:lnTo>
                  <a:pt x="360" y="50"/>
                </a:lnTo>
                <a:lnTo>
                  <a:pt x="360" y="50"/>
                </a:lnTo>
                <a:lnTo>
                  <a:pt x="341" y="55"/>
                </a:lnTo>
                <a:lnTo>
                  <a:pt x="323" y="61"/>
                </a:lnTo>
                <a:lnTo>
                  <a:pt x="305" y="67"/>
                </a:lnTo>
                <a:lnTo>
                  <a:pt x="285" y="72"/>
                </a:lnTo>
                <a:lnTo>
                  <a:pt x="285" y="72"/>
                </a:lnTo>
                <a:lnTo>
                  <a:pt x="273" y="75"/>
                </a:lnTo>
                <a:lnTo>
                  <a:pt x="273" y="75"/>
                </a:lnTo>
                <a:lnTo>
                  <a:pt x="273" y="75"/>
                </a:lnTo>
                <a:lnTo>
                  <a:pt x="273" y="75"/>
                </a:lnTo>
                <a:close/>
                <a:moveTo>
                  <a:pt x="270" y="78"/>
                </a:moveTo>
                <a:lnTo>
                  <a:pt x="270" y="78"/>
                </a:lnTo>
                <a:lnTo>
                  <a:pt x="288" y="74"/>
                </a:lnTo>
                <a:lnTo>
                  <a:pt x="306" y="68"/>
                </a:lnTo>
                <a:lnTo>
                  <a:pt x="341" y="57"/>
                </a:lnTo>
                <a:lnTo>
                  <a:pt x="341" y="57"/>
                </a:lnTo>
                <a:lnTo>
                  <a:pt x="360" y="52"/>
                </a:lnTo>
                <a:lnTo>
                  <a:pt x="380" y="48"/>
                </a:lnTo>
                <a:lnTo>
                  <a:pt x="380" y="48"/>
                </a:lnTo>
                <a:lnTo>
                  <a:pt x="398" y="45"/>
                </a:lnTo>
                <a:lnTo>
                  <a:pt x="407" y="43"/>
                </a:lnTo>
                <a:lnTo>
                  <a:pt x="415" y="40"/>
                </a:lnTo>
                <a:lnTo>
                  <a:pt x="415" y="40"/>
                </a:lnTo>
                <a:lnTo>
                  <a:pt x="405" y="44"/>
                </a:lnTo>
                <a:lnTo>
                  <a:pt x="395" y="47"/>
                </a:lnTo>
                <a:lnTo>
                  <a:pt x="373" y="53"/>
                </a:lnTo>
                <a:lnTo>
                  <a:pt x="373" y="53"/>
                </a:lnTo>
                <a:lnTo>
                  <a:pt x="329" y="65"/>
                </a:lnTo>
                <a:lnTo>
                  <a:pt x="329" y="65"/>
                </a:lnTo>
                <a:lnTo>
                  <a:pt x="294" y="75"/>
                </a:lnTo>
                <a:lnTo>
                  <a:pt x="278" y="80"/>
                </a:lnTo>
                <a:lnTo>
                  <a:pt x="262" y="87"/>
                </a:lnTo>
                <a:lnTo>
                  <a:pt x="262" y="87"/>
                </a:lnTo>
                <a:lnTo>
                  <a:pt x="270" y="78"/>
                </a:lnTo>
                <a:lnTo>
                  <a:pt x="270" y="78"/>
                </a:lnTo>
                <a:close/>
                <a:moveTo>
                  <a:pt x="273" y="84"/>
                </a:moveTo>
                <a:lnTo>
                  <a:pt x="273" y="84"/>
                </a:lnTo>
                <a:lnTo>
                  <a:pt x="293" y="77"/>
                </a:lnTo>
                <a:lnTo>
                  <a:pt x="293" y="77"/>
                </a:lnTo>
                <a:lnTo>
                  <a:pt x="317" y="70"/>
                </a:lnTo>
                <a:lnTo>
                  <a:pt x="340" y="64"/>
                </a:lnTo>
                <a:lnTo>
                  <a:pt x="340" y="64"/>
                </a:lnTo>
                <a:lnTo>
                  <a:pt x="380" y="54"/>
                </a:lnTo>
                <a:lnTo>
                  <a:pt x="401" y="48"/>
                </a:lnTo>
                <a:lnTo>
                  <a:pt x="411" y="44"/>
                </a:lnTo>
                <a:lnTo>
                  <a:pt x="420" y="40"/>
                </a:lnTo>
                <a:lnTo>
                  <a:pt x="420" y="40"/>
                </a:lnTo>
                <a:lnTo>
                  <a:pt x="420" y="39"/>
                </a:lnTo>
                <a:lnTo>
                  <a:pt x="420" y="39"/>
                </a:lnTo>
                <a:lnTo>
                  <a:pt x="433" y="45"/>
                </a:lnTo>
                <a:lnTo>
                  <a:pt x="433" y="45"/>
                </a:lnTo>
                <a:lnTo>
                  <a:pt x="391" y="54"/>
                </a:lnTo>
                <a:lnTo>
                  <a:pt x="349" y="63"/>
                </a:lnTo>
                <a:lnTo>
                  <a:pt x="349" y="63"/>
                </a:lnTo>
                <a:lnTo>
                  <a:pt x="328" y="69"/>
                </a:lnTo>
                <a:lnTo>
                  <a:pt x="308" y="75"/>
                </a:lnTo>
                <a:lnTo>
                  <a:pt x="287" y="82"/>
                </a:lnTo>
                <a:lnTo>
                  <a:pt x="267" y="89"/>
                </a:lnTo>
                <a:lnTo>
                  <a:pt x="267" y="89"/>
                </a:lnTo>
                <a:lnTo>
                  <a:pt x="259" y="90"/>
                </a:lnTo>
                <a:lnTo>
                  <a:pt x="259" y="90"/>
                </a:lnTo>
                <a:lnTo>
                  <a:pt x="273" y="84"/>
                </a:lnTo>
                <a:lnTo>
                  <a:pt x="273" y="84"/>
                </a:lnTo>
                <a:close/>
                <a:moveTo>
                  <a:pt x="256" y="93"/>
                </a:moveTo>
                <a:lnTo>
                  <a:pt x="256" y="93"/>
                </a:lnTo>
                <a:lnTo>
                  <a:pt x="266" y="91"/>
                </a:lnTo>
                <a:lnTo>
                  <a:pt x="276" y="88"/>
                </a:lnTo>
                <a:lnTo>
                  <a:pt x="295" y="81"/>
                </a:lnTo>
                <a:lnTo>
                  <a:pt x="295" y="81"/>
                </a:lnTo>
                <a:lnTo>
                  <a:pt x="320" y="73"/>
                </a:lnTo>
                <a:lnTo>
                  <a:pt x="345" y="66"/>
                </a:lnTo>
                <a:lnTo>
                  <a:pt x="345" y="66"/>
                </a:lnTo>
                <a:lnTo>
                  <a:pt x="371" y="61"/>
                </a:lnTo>
                <a:lnTo>
                  <a:pt x="399" y="55"/>
                </a:lnTo>
                <a:lnTo>
                  <a:pt x="399" y="55"/>
                </a:lnTo>
                <a:lnTo>
                  <a:pt x="427" y="48"/>
                </a:lnTo>
                <a:lnTo>
                  <a:pt x="427" y="48"/>
                </a:lnTo>
                <a:lnTo>
                  <a:pt x="427" y="48"/>
                </a:lnTo>
                <a:lnTo>
                  <a:pt x="427" y="48"/>
                </a:lnTo>
                <a:lnTo>
                  <a:pt x="415" y="54"/>
                </a:lnTo>
                <a:lnTo>
                  <a:pt x="415" y="54"/>
                </a:lnTo>
                <a:lnTo>
                  <a:pt x="391" y="62"/>
                </a:lnTo>
                <a:lnTo>
                  <a:pt x="366" y="69"/>
                </a:lnTo>
                <a:lnTo>
                  <a:pt x="342" y="75"/>
                </a:lnTo>
                <a:lnTo>
                  <a:pt x="318" y="82"/>
                </a:lnTo>
                <a:lnTo>
                  <a:pt x="318" y="82"/>
                </a:lnTo>
                <a:lnTo>
                  <a:pt x="294" y="89"/>
                </a:lnTo>
                <a:lnTo>
                  <a:pt x="270" y="96"/>
                </a:lnTo>
                <a:lnTo>
                  <a:pt x="270" y="96"/>
                </a:lnTo>
                <a:lnTo>
                  <a:pt x="258" y="100"/>
                </a:lnTo>
                <a:lnTo>
                  <a:pt x="246" y="103"/>
                </a:lnTo>
                <a:lnTo>
                  <a:pt x="246" y="103"/>
                </a:lnTo>
                <a:lnTo>
                  <a:pt x="256" y="93"/>
                </a:lnTo>
                <a:lnTo>
                  <a:pt x="256" y="93"/>
                </a:lnTo>
                <a:close/>
                <a:moveTo>
                  <a:pt x="243" y="107"/>
                </a:moveTo>
                <a:lnTo>
                  <a:pt x="243" y="107"/>
                </a:lnTo>
                <a:lnTo>
                  <a:pt x="253" y="103"/>
                </a:lnTo>
                <a:lnTo>
                  <a:pt x="264" y="100"/>
                </a:lnTo>
                <a:lnTo>
                  <a:pt x="285" y="94"/>
                </a:lnTo>
                <a:lnTo>
                  <a:pt x="285" y="94"/>
                </a:lnTo>
                <a:lnTo>
                  <a:pt x="312" y="86"/>
                </a:lnTo>
                <a:lnTo>
                  <a:pt x="338" y="78"/>
                </a:lnTo>
                <a:lnTo>
                  <a:pt x="338" y="78"/>
                </a:lnTo>
                <a:lnTo>
                  <a:pt x="348" y="75"/>
                </a:lnTo>
                <a:lnTo>
                  <a:pt x="348" y="75"/>
                </a:lnTo>
                <a:lnTo>
                  <a:pt x="339" y="78"/>
                </a:lnTo>
                <a:lnTo>
                  <a:pt x="339" y="78"/>
                </a:lnTo>
                <a:lnTo>
                  <a:pt x="286" y="95"/>
                </a:lnTo>
                <a:lnTo>
                  <a:pt x="286" y="95"/>
                </a:lnTo>
                <a:lnTo>
                  <a:pt x="262" y="103"/>
                </a:lnTo>
                <a:lnTo>
                  <a:pt x="262" y="103"/>
                </a:lnTo>
                <a:lnTo>
                  <a:pt x="247" y="108"/>
                </a:lnTo>
                <a:lnTo>
                  <a:pt x="247" y="108"/>
                </a:lnTo>
                <a:lnTo>
                  <a:pt x="240" y="110"/>
                </a:lnTo>
                <a:lnTo>
                  <a:pt x="240" y="110"/>
                </a:lnTo>
                <a:lnTo>
                  <a:pt x="243" y="107"/>
                </a:lnTo>
                <a:lnTo>
                  <a:pt x="243" y="107"/>
                </a:lnTo>
                <a:close/>
                <a:moveTo>
                  <a:pt x="239" y="111"/>
                </a:moveTo>
                <a:lnTo>
                  <a:pt x="239" y="111"/>
                </a:lnTo>
                <a:lnTo>
                  <a:pt x="259" y="107"/>
                </a:lnTo>
                <a:lnTo>
                  <a:pt x="259" y="107"/>
                </a:lnTo>
                <a:lnTo>
                  <a:pt x="246" y="113"/>
                </a:lnTo>
                <a:lnTo>
                  <a:pt x="233" y="118"/>
                </a:lnTo>
                <a:lnTo>
                  <a:pt x="233" y="118"/>
                </a:lnTo>
                <a:lnTo>
                  <a:pt x="239" y="111"/>
                </a:lnTo>
                <a:lnTo>
                  <a:pt x="239" y="111"/>
                </a:lnTo>
                <a:close/>
                <a:moveTo>
                  <a:pt x="230" y="122"/>
                </a:moveTo>
                <a:lnTo>
                  <a:pt x="230" y="122"/>
                </a:lnTo>
                <a:lnTo>
                  <a:pt x="241" y="117"/>
                </a:lnTo>
                <a:lnTo>
                  <a:pt x="253" y="111"/>
                </a:lnTo>
                <a:lnTo>
                  <a:pt x="277" y="104"/>
                </a:lnTo>
                <a:lnTo>
                  <a:pt x="277" y="104"/>
                </a:lnTo>
                <a:lnTo>
                  <a:pt x="339" y="87"/>
                </a:lnTo>
                <a:lnTo>
                  <a:pt x="339" y="87"/>
                </a:lnTo>
                <a:lnTo>
                  <a:pt x="402" y="70"/>
                </a:lnTo>
                <a:lnTo>
                  <a:pt x="402" y="70"/>
                </a:lnTo>
                <a:lnTo>
                  <a:pt x="428" y="64"/>
                </a:lnTo>
                <a:lnTo>
                  <a:pt x="441" y="59"/>
                </a:lnTo>
                <a:lnTo>
                  <a:pt x="453" y="54"/>
                </a:lnTo>
                <a:lnTo>
                  <a:pt x="453" y="54"/>
                </a:lnTo>
                <a:lnTo>
                  <a:pt x="471" y="61"/>
                </a:lnTo>
                <a:lnTo>
                  <a:pt x="471" y="61"/>
                </a:lnTo>
                <a:lnTo>
                  <a:pt x="457" y="66"/>
                </a:lnTo>
                <a:lnTo>
                  <a:pt x="443" y="70"/>
                </a:lnTo>
                <a:lnTo>
                  <a:pt x="415" y="76"/>
                </a:lnTo>
                <a:lnTo>
                  <a:pt x="415" y="76"/>
                </a:lnTo>
                <a:lnTo>
                  <a:pt x="381" y="84"/>
                </a:lnTo>
                <a:lnTo>
                  <a:pt x="348" y="93"/>
                </a:lnTo>
                <a:lnTo>
                  <a:pt x="348" y="93"/>
                </a:lnTo>
                <a:lnTo>
                  <a:pt x="316" y="101"/>
                </a:lnTo>
                <a:lnTo>
                  <a:pt x="284" y="109"/>
                </a:lnTo>
                <a:lnTo>
                  <a:pt x="284" y="109"/>
                </a:lnTo>
                <a:lnTo>
                  <a:pt x="254" y="119"/>
                </a:lnTo>
                <a:lnTo>
                  <a:pt x="254" y="119"/>
                </a:lnTo>
                <a:lnTo>
                  <a:pt x="241" y="121"/>
                </a:lnTo>
                <a:lnTo>
                  <a:pt x="234" y="122"/>
                </a:lnTo>
                <a:lnTo>
                  <a:pt x="228" y="124"/>
                </a:lnTo>
                <a:lnTo>
                  <a:pt x="228" y="124"/>
                </a:lnTo>
                <a:lnTo>
                  <a:pt x="230" y="122"/>
                </a:lnTo>
                <a:lnTo>
                  <a:pt x="230" y="122"/>
                </a:lnTo>
                <a:close/>
                <a:moveTo>
                  <a:pt x="225" y="128"/>
                </a:moveTo>
                <a:lnTo>
                  <a:pt x="225" y="128"/>
                </a:lnTo>
                <a:lnTo>
                  <a:pt x="256" y="121"/>
                </a:lnTo>
                <a:lnTo>
                  <a:pt x="286" y="113"/>
                </a:lnTo>
                <a:lnTo>
                  <a:pt x="318" y="103"/>
                </a:lnTo>
                <a:lnTo>
                  <a:pt x="348" y="95"/>
                </a:lnTo>
                <a:lnTo>
                  <a:pt x="348" y="95"/>
                </a:lnTo>
                <a:lnTo>
                  <a:pt x="379" y="87"/>
                </a:lnTo>
                <a:lnTo>
                  <a:pt x="411" y="79"/>
                </a:lnTo>
                <a:lnTo>
                  <a:pt x="411" y="79"/>
                </a:lnTo>
                <a:lnTo>
                  <a:pt x="442" y="72"/>
                </a:lnTo>
                <a:lnTo>
                  <a:pt x="458" y="68"/>
                </a:lnTo>
                <a:lnTo>
                  <a:pt x="474" y="62"/>
                </a:lnTo>
                <a:lnTo>
                  <a:pt x="474" y="62"/>
                </a:lnTo>
                <a:lnTo>
                  <a:pt x="492" y="70"/>
                </a:lnTo>
                <a:lnTo>
                  <a:pt x="492" y="70"/>
                </a:lnTo>
                <a:lnTo>
                  <a:pt x="484" y="70"/>
                </a:lnTo>
                <a:lnTo>
                  <a:pt x="477" y="71"/>
                </a:lnTo>
                <a:lnTo>
                  <a:pt x="461" y="75"/>
                </a:lnTo>
                <a:lnTo>
                  <a:pt x="433" y="84"/>
                </a:lnTo>
                <a:lnTo>
                  <a:pt x="433" y="84"/>
                </a:lnTo>
                <a:lnTo>
                  <a:pt x="396" y="94"/>
                </a:lnTo>
                <a:lnTo>
                  <a:pt x="358" y="104"/>
                </a:lnTo>
                <a:lnTo>
                  <a:pt x="358" y="104"/>
                </a:lnTo>
                <a:lnTo>
                  <a:pt x="320" y="115"/>
                </a:lnTo>
                <a:lnTo>
                  <a:pt x="282" y="124"/>
                </a:lnTo>
                <a:lnTo>
                  <a:pt x="282" y="124"/>
                </a:lnTo>
                <a:lnTo>
                  <a:pt x="248" y="132"/>
                </a:lnTo>
                <a:lnTo>
                  <a:pt x="213" y="140"/>
                </a:lnTo>
                <a:lnTo>
                  <a:pt x="213" y="140"/>
                </a:lnTo>
                <a:lnTo>
                  <a:pt x="225" y="128"/>
                </a:lnTo>
                <a:lnTo>
                  <a:pt x="225" y="128"/>
                </a:lnTo>
                <a:close/>
                <a:moveTo>
                  <a:pt x="210" y="143"/>
                </a:moveTo>
                <a:lnTo>
                  <a:pt x="210" y="143"/>
                </a:lnTo>
                <a:lnTo>
                  <a:pt x="247" y="134"/>
                </a:lnTo>
                <a:lnTo>
                  <a:pt x="282" y="127"/>
                </a:lnTo>
                <a:lnTo>
                  <a:pt x="282" y="127"/>
                </a:lnTo>
                <a:lnTo>
                  <a:pt x="302" y="122"/>
                </a:lnTo>
                <a:lnTo>
                  <a:pt x="323" y="116"/>
                </a:lnTo>
                <a:lnTo>
                  <a:pt x="363" y="104"/>
                </a:lnTo>
                <a:lnTo>
                  <a:pt x="363" y="104"/>
                </a:lnTo>
                <a:lnTo>
                  <a:pt x="439" y="84"/>
                </a:lnTo>
                <a:lnTo>
                  <a:pt x="439" y="84"/>
                </a:lnTo>
                <a:lnTo>
                  <a:pt x="472" y="75"/>
                </a:lnTo>
                <a:lnTo>
                  <a:pt x="472" y="75"/>
                </a:lnTo>
                <a:lnTo>
                  <a:pt x="481" y="74"/>
                </a:lnTo>
                <a:lnTo>
                  <a:pt x="489" y="73"/>
                </a:lnTo>
                <a:lnTo>
                  <a:pt x="489" y="73"/>
                </a:lnTo>
                <a:lnTo>
                  <a:pt x="478" y="77"/>
                </a:lnTo>
                <a:lnTo>
                  <a:pt x="468" y="81"/>
                </a:lnTo>
                <a:lnTo>
                  <a:pt x="468" y="81"/>
                </a:lnTo>
                <a:lnTo>
                  <a:pt x="451" y="86"/>
                </a:lnTo>
                <a:lnTo>
                  <a:pt x="434" y="90"/>
                </a:lnTo>
                <a:lnTo>
                  <a:pt x="418" y="94"/>
                </a:lnTo>
                <a:lnTo>
                  <a:pt x="402" y="99"/>
                </a:lnTo>
                <a:lnTo>
                  <a:pt x="402" y="99"/>
                </a:lnTo>
                <a:lnTo>
                  <a:pt x="361" y="113"/>
                </a:lnTo>
                <a:lnTo>
                  <a:pt x="321" y="125"/>
                </a:lnTo>
                <a:lnTo>
                  <a:pt x="321" y="125"/>
                </a:lnTo>
                <a:lnTo>
                  <a:pt x="281" y="135"/>
                </a:lnTo>
                <a:lnTo>
                  <a:pt x="242" y="145"/>
                </a:lnTo>
                <a:lnTo>
                  <a:pt x="242" y="145"/>
                </a:lnTo>
                <a:lnTo>
                  <a:pt x="219" y="150"/>
                </a:lnTo>
                <a:lnTo>
                  <a:pt x="208" y="153"/>
                </a:lnTo>
                <a:lnTo>
                  <a:pt x="197" y="157"/>
                </a:lnTo>
                <a:lnTo>
                  <a:pt x="197" y="157"/>
                </a:lnTo>
                <a:lnTo>
                  <a:pt x="210" y="143"/>
                </a:lnTo>
                <a:lnTo>
                  <a:pt x="210" y="143"/>
                </a:lnTo>
                <a:close/>
                <a:moveTo>
                  <a:pt x="194" y="160"/>
                </a:moveTo>
                <a:lnTo>
                  <a:pt x="194" y="160"/>
                </a:lnTo>
                <a:lnTo>
                  <a:pt x="200" y="158"/>
                </a:lnTo>
                <a:lnTo>
                  <a:pt x="207" y="156"/>
                </a:lnTo>
                <a:lnTo>
                  <a:pt x="221" y="153"/>
                </a:lnTo>
                <a:lnTo>
                  <a:pt x="221" y="153"/>
                </a:lnTo>
                <a:lnTo>
                  <a:pt x="263" y="142"/>
                </a:lnTo>
                <a:lnTo>
                  <a:pt x="263" y="142"/>
                </a:lnTo>
                <a:lnTo>
                  <a:pt x="306" y="131"/>
                </a:lnTo>
                <a:lnTo>
                  <a:pt x="327" y="125"/>
                </a:lnTo>
                <a:lnTo>
                  <a:pt x="348" y="119"/>
                </a:lnTo>
                <a:lnTo>
                  <a:pt x="348" y="119"/>
                </a:lnTo>
                <a:lnTo>
                  <a:pt x="388" y="105"/>
                </a:lnTo>
                <a:lnTo>
                  <a:pt x="407" y="99"/>
                </a:lnTo>
                <a:lnTo>
                  <a:pt x="427" y="94"/>
                </a:lnTo>
                <a:lnTo>
                  <a:pt x="427" y="94"/>
                </a:lnTo>
                <a:lnTo>
                  <a:pt x="444" y="90"/>
                </a:lnTo>
                <a:lnTo>
                  <a:pt x="460" y="85"/>
                </a:lnTo>
                <a:lnTo>
                  <a:pt x="478" y="80"/>
                </a:lnTo>
                <a:lnTo>
                  <a:pt x="493" y="73"/>
                </a:lnTo>
                <a:lnTo>
                  <a:pt x="493" y="73"/>
                </a:lnTo>
                <a:lnTo>
                  <a:pt x="494" y="71"/>
                </a:lnTo>
                <a:lnTo>
                  <a:pt x="494" y="71"/>
                </a:lnTo>
                <a:lnTo>
                  <a:pt x="509" y="78"/>
                </a:lnTo>
                <a:lnTo>
                  <a:pt x="509" y="78"/>
                </a:lnTo>
                <a:lnTo>
                  <a:pt x="426" y="99"/>
                </a:lnTo>
                <a:lnTo>
                  <a:pt x="385" y="109"/>
                </a:lnTo>
                <a:lnTo>
                  <a:pt x="343" y="122"/>
                </a:lnTo>
                <a:lnTo>
                  <a:pt x="343" y="122"/>
                </a:lnTo>
                <a:lnTo>
                  <a:pt x="263" y="146"/>
                </a:lnTo>
                <a:lnTo>
                  <a:pt x="263" y="146"/>
                </a:lnTo>
                <a:lnTo>
                  <a:pt x="242" y="152"/>
                </a:lnTo>
                <a:lnTo>
                  <a:pt x="221" y="157"/>
                </a:lnTo>
                <a:lnTo>
                  <a:pt x="221" y="157"/>
                </a:lnTo>
                <a:lnTo>
                  <a:pt x="200" y="163"/>
                </a:lnTo>
                <a:lnTo>
                  <a:pt x="200" y="163"/>
                </a:lnTo>
                <a:lnTo>
                  <a:pt x="195" y="163"/>
                </a:lnTo>
                <a:lnTo>
                  <a:pt x="191" y="164"/>
                </a:lnTo>
                <a:lnTo>
                  <a:pt x="191" y="164"/>
                </a:lnTo>
                <a:lnTo>
                  <a:pt x="194" y="160"/>
                </a:lnTo>
                <a:lnTo>
                  <a:pt x="194" y="160"/>
                </a:lnTo>
                <a:close/>
                <a:moveTo>
                  <a:pt x="189" y="165"/>
                </a:moveTo>
                <a:lnTo>
                  <a:pt x="189" y="165"/>
                </a:lnTo>
                <a:lnTo>
                  <a:pt x="196" y="165"/>
                </a:lnTo>
                <a:lnTo>
                  <a:pt x="204" y="165"/>
                </a:lnTo>
                <a:lnTo>
                  <a:pt x="219" y="161"/>
                </a:lnTo>
                <a:lnTo>
                  <a:pt x="248" y="153"/>
                </a:lnTo>
                <a:lnTo>
                  <a:pt x="248" y="153"/>
                </a:lnTo>
                <a:lnTo>
                  <a:pt x="270" y="147"/>
                </a:lnTo>
                <a:lnTo>
                  <a:pt x="293" y="140"/>
                </a:lnTo>
                <a:lnTo>
                  <a:pt x="338" y="126"/>
                </a:lnTo>
                <a:lnTo>
                  <a:pt x="338" y="126"/>
                </a:lnTo>
                <a:lnTo>
                  <a:pt x="381" y="113"/>
                </a:lnTo>
                <a:lnTo>
                  <a:pt x="425" y="101"/>
                </a:lnTo>
                <a:lnTo>
                  <a:pt x="425" y="101"/>
                </a:lnTo>
                <a:lnTo>
                  <a:pt x="469" y="91"/>
                </a:lnTo>
                <a:lnTo>
                  <a:pt x="469" y="91"/>
                </a:lnTo>
                <a:lnTo>
                  <a:pt x="491" y="85"/>
                </a:lnTo>
                <a:lnTo>
                  <a:pt x="491" y="85"/>
                </a:lnTo>
                <a:lnTo>
                  <a:pt x="493" y="85"/>
                </a:lnTo>
                <a:lnTo>
                  <a:pt x="493" y="85"/>
                </a:lnTo>
                <a:lnTo>
                  <a:pt x="475" y="91"/>
                </a:lnTo>
                <a:lnTo>
                  <a:pt x="455" y="96"/>
                </a:lnTo>
                <a:lnTo>
                  <a:pt x="417" y="104"/>
                </a:lnTo>
                <a:lnTo>
                  <a:pt x="417" y="104"/>
                </a:lnTo>
                <a:lnTo>
                  <a:pt x="394" y="110"/>
                </a:lnTo>
                <a:lnTo>
                  <a:pt x="370" y="118"/>
                </a:lnTo>
                <a:lnTo>
                  <a:pt x="324" y="132"/>
                </a:lnTo>
                <a:lnTo>
                  <a:pt x="324" y="132"/>
                </a:lnTo>
                <a:lnTo>
                  <a:pt x="237" y="158"/>
                </a:lnTo>
                <a:lnTo>
                  <a:pt x="237" y="158"/>
                </a:lnTo>
                <a:lnTo>
                  <a:pt x="205" y="168"/>
                </a:lnTo>
                <a:lnTo>
                  <a:pt x="190" y="173"/>
                </a:lnTo>
                <a:lnTo>
                  <a:pt x="176" y="180"/>
                </a:lnTo>
                <a:lnTo>
                  <a:pt x="176" y="180"/>
                </a:lnTo>
                <a:lnTo>
                  <a:pt x="189" y="165"/>
                </a:lnTo>
                <a:lnTo>
                  <a:pt x="189" y="165"/>
                </a:lnTo>
                <a:close/>
                <a:moveTo>
                  <a:pt x="171" y="186"/>
                </a:moveTo>
                <a:lnTo>
                  <a:pt x="171" y="186"/>
                </a:lnTo>
                <a:lnTo>
                  <a:pt x="172" y="184"/>
                </a:lnTo>
                <a:lnTo>
                  <a:pt x="172" y="184"/>
                </a:lnTo>
                <a:lnTo>
                  <a:pt x="172" y="184"/>
                </a:lnTo>
                <a:lnTo>
                  <a:pt x="172" y="184"/>
                </a:lnTo>
                <a:lnTo>
                  <a:pt x="182" y="179"/>
                </a:lnTo>
                <a:lnTo>
                  <a:pt x="193" y="175"/>
                </a:lnTo>
                <a:lnTo>
                  <a:pt x="193" y="175"/>
                </a:lnTo>
                <a:lnTo>
                  <a:pt x="214" y="167"/>
                </a:lnTo>
                <a:lnTo>
                  <a:pt x="237" y="160"/>
                </a:lnTo>
                <a:lnTo>
                  <a:pt x="237" y="160"/>
                </a:lnTo>
                <a:lnTo>
                  <a:pt x="330" y="133"/>
                </a:lnTo>
                <a:lnTo>
                  <a:pt x="330" y="133"/>
                </a:lnTo>
                <a:lnTo>
                  <a:pt x="376" y="119"/>
                </a:lnTo>
                <a:lnTo>
                  <a:pt x="400" y="111"/>
                </a:lnTo>
                <a:lnTo>
                  <a:pt x="423" y="105"/>
                </a:lnTo>
                <a:lnTo>
                  <a:pt x="423" y="105"/>
                </a:lnTo>
                <a:lnTo>
                  <a:pt x="445" y="100"/>
                </a:lnTo>
                <a:lnTo>
                  <a:pt x="469" y="94"/>
                </a:lnTo>
                <a:lnTo>
                  <a:pt x="491" y="88"/>
                </a:lnTo>
                <a:lnTo>
                  <a:pt x="512" y="80"/>
                </a:lnTo>
                <a:lnTo>
                  <a:pt x="512" y="80"/>
                </a:lnTo>
                <a:lnTo>
                  <a:pt x="538" y="91"/>
                </a:lnTo>
                <a:lnTo>
                  <a:pt x="538" y="91"/>
                </a:lnTo>
                <a:lnTo>
                  <a:pt x="537" y="91"/>
                </a:lnTo>
                <a:lnTo>
                  <a:pt x="537" y="91"/>
                </a:lnTo>
                <a:lnTo>
                  <a:pt x="516" y="96"/>
                </a:lnTo>
                <a:lnTo>
                  <a:pt x="494" y="101"/>
                </a:lnTo>
                <a:lnTo>
                  <a:pt x="449" y="111"/>
                </a:lnTo>
                <a:lnTo>
                  <a:pt x="449" y="111"/>
                </a:lnTo>
                <a:lnTo>
                  <a:pt x="404" y="123"/>
                </a:lnTo>
                <a:lnTo>
                  <a:pt x="357" y="134"/>
                </a:lnTo>
                <a:lnTo>
                  <a:pt x="357" y="134"/>
                </a:lnTo>
                <a:lnTo>
                  <a:pt x="312" y="145"/>
                </a:lnTo>
                <a:lnTo>
                  <a:pt x="267" y="157"/>
                </a:lnTo>
                <a:lnTo>
                  <a:pt x="223" y="169"/>
                </a:lnTo>
                <a:lnTo>
                  <a:pt x="178" y="183"/>
                </a:lnTo>
                <a:lnTo>
                  <a:pt x="178" y="183"/>
                </a:lnTo>
                <a:lnTo>
                  <a:pt x="171" y="186"/>
                </a:lnTo>
                <a:lnTo>
                  <a:pt x="171" y="186"/>
                </a:lnTo>
                <a:lnTo>
                  <a:pt x="171" y="186"/>
                </a:lnTo>
                <a:lnTo>
                  <a:pt x="171" y="186"/>
                </a:lnTo>
                <a:close/>
                <a:moveTo>
                  <a:pt x="169" y="187"/>
                </a:moveTo>
                <a:lnTo>
                  <a:pt x="169" y="187"/>
                </a:lnTo>
                <a:lnTo>
                  <a:pt x="212" y="175"/>
                </a:lnTo>
                <a:lnTo>
                  <a:pt x="234" y="168"/>
                </a:lnTo>
                <a:lnTo>
                  <a:pt x="256" y="162"/>
                </a:lnTo>
                <a:lnTo>
                  <a:pt x="256" y="162"/>
                </a:lnTo>
                <a:lnTo>
                  <a:pt x="352" y="137"/>
                </a:lnTo>
                <a:lnTo>
                  <a:pt x="352" y="137"/>
                </a:lnTo>
                <a:lnTo>
                  <a:pt x="402" y="126"/>
                </a:lnTo>
                <a:lnTo>
                  <a:pt x="450" y="115"/>
                </a:lnTo>
                <a:lnTo>
                  <a:pt x="450" y="115"/>
                </a:lnTo>
                <a:lnTo>
                  <a:pt x="475" y="107"/>
                </a:lnTo>
                <a:lnTo>
                  <a:pt x="499" y="102"/>
                </a:lnTo>
                <a:lnTo>
                  <a:pt x="499" y="102"/>
                </a:lnTo>
                <a:lnTo>
                  <a:pt x="511" y="99"/>
                </a:lnTo>
                <a:lnTo>
                  <a:pt x="511" y="99"/>
                </a:lnTo>
                <a:lnTo>
                  <a:pt x="464" y="113"/>
                </a:lnTo>
                <a:lnTo>
                  <a:pt x="418" y="124"/>
                </a:lnTo>
                <a:lnTo>
                  <a:pt x="370" y="135"/>
                </a:lnTo>
                <a:lnTo>
                  <a:pt x="347" y="141"/>
                </a:lnTo>
                <a:lnTo>
                  <a:pt x="325" y="148"/>
                </a:lnTo>
                <a:lnTo>
                  <a:pt x="325" y="148"/>
                </a:lnTo>
                <a:lnTo>
                  <a:pt x="228" y="179"/>
                </a:lnTo>
                <a:lnTo>
                  <a:pt x="228" y="179"/>
                </a:lnTo>
                <a:lnTo>
                  <a:pt x="204" y="186"/>
                </a:lnTo>
                <a:lnTo>
                  <a:pt x="181" y="194"/>
                </a:lnTo>
                <a:lnTo>
                  <a:pt x="181" y="194"/>
                </a:lnTo>
                <a:lnTo>
                  <a:pt x="169" y="197"/>
                </a:lnTo>
                <a:lnTo>
                  <a:pt x="158" y="200"/>
                </a:lnTo>
                <a:lnTo>
                  <a:pt x="158" y="200"/>
                </a:lnTo>
                <a:lnTo>
                  <a:pt x="169" y="187"/>
                </a:lnTo>
                <a:lnTo>
                  <a:pt x="169" y="187"/>
                </a:lnTo>
                <a:close/>
                <a:moveTo>
                  <a:pt x="155" y="203"/>
                </a:moveTo>
                <a:lnTo>
                  <a:pt x="155" y="203"/>
                </a:lnTo>
                <a:lnTo>
                  <a:pt x="160" y="202"/>
                </a:lnTo>
                <a:lnTo>
                  <a:pt x="160" y="202"/>
                </a:lnTo>
                <a:lnTo>
                  <a:pt x="171" y="198"/>
                </a:lnTo>
                <a:lnTo>
                  <a:pt x="182" y="196"/>
                </a:lnTo>
                <a:lnTo>
                  <a:pt x="182" y="196"/>
                </a:lnTo>
                <a:lnTo>
                  <a:pt x="207" y="188"/>
                </a:lnTo>
                <a:lnTo>
                  <a:pt x="234" y="180"/>
                </a:lnTo>
                <a:lnTo>
                  <a:pt x="234" y="180"/>
                </a:lnTo>
                <a:lnTo>
                  <a:pt x="284" y="163"/>
                </a:lnTo>
                <a:lnTo>
                  <a:pt x="336" y="147"/>
                </a:lnTo>
                <a:lnTo>
                  <a:pt x="336" y="147"/>
                </a:lnTo>
                <a:lnTo>
                  <a:pt x="361" y="140"/>
                </a:lnTo>
                <a:lnTo>
                  <a:pt x="388" y="133"/>
                </a:lnTo>
                <a:lnTo>
                  <a:pt x="438" y="121"/>
                </a:lnTo>
                <a:lnTo>
                  <a:pt x="438" y="121"/>
                </a:lnTo>
                <a:lnTo>
                  <a:pt x="489" y="107"/>
                </a:lnTo>
                <a:lnTo>
                  <a:pt x="514" y="101"/>
                </a:lnTo>
                <a:lnTo>
                  <a:pt x="538" y="93"/>
                </a:lnTo>
                <a:lnTo>
                  <a:pt x="538" y="93"/>
                </a:lnTo>
                <a:lnTo>
                  <a:pt x="538" y="92"/>
                </a:lnTo>
                <a:lnTo>
                  <a:pt x="538" y="91"/>
                </a:lnTo>
                <a:lnTo>
                  <a:pt x="538" y="91"/>
                </a:lnTo>
                <a:lnTo>
                  <a:pt x="555" y="98"/>
                </a:lnTo>
                <a:lnTo>
                  <a:pt x="555" y="98"/>
                </a:lnTo>
                <a:lnTo>
                  <a:pt x="505" y="109"/>
                </a:lnTo>
                <a:lnTo>
                  <a:pt x="455" y="121"/>
                </a:lnTo>
                <a:lnTo>
                  <a:pt x="406" y="133"/>
                </a:lnTo>
                <a:lnTo>
                  <a:pt x="357" y="147"/>
                </a:lnTo>
                <a:lnTo>
                  <a:pt x="357" y="147"/>
                </a:lnTo>
                <a:lnTo>
                  <a:pt x="305" y="162"/>
                </a:lnTo>
                <a:lnTo>
                  <a:pt x="252" y="176"/>
                </a:lnTo>
                <a:lnTo>
                  <a:pt x="252" y="176"/>
                </a:lnTo>
                <a:lnTo>
                  <a:pt x="228" y="183"/>
                </a:lnTo>
                <a:lnTo>
                  <a:pt x="203" y="191"/>
                </a:lnTo>
                <a:lnTo>
                  <a:pt x="178" y="199"/>
                </a:lnTo>
                <a:lnTo>
                  <a:pt x="153" y="205"/>
                </a:lnTo>
                <a:lnTo>
                  <a:pt x="153" y="205"/>
                </a:lnTo>
                <a:lnTo>
                  <a:pt x="153" y="205"/>
                </a:lnTo>
                <a:lnTo>
                  <a:pt x="153" y="205"/>
                </a:lnTo>
                <a:lnTo>
                  <a:pt x="155" y="203"/>
                </a:lnTo>
                <a:lnTo>
                  <a:pt x="155" y="203"/>
                </a:lnTo>
                <a:close/>
                <a:moveTo>
                  <a:pt x="151" y="208"/>
                </a:moveTo>
                <a:lnTo>
                  <a:pt x="151" y="208"/>
                </a:lnTo>
                <a:lnTo>
                  <a:pt x="175" y="202"/>
                </a:lnTo>
                <a:lnTo>
                  <a:pt x="199" y="195"/>
                </a:lnTo>
                <a:lnTo>
                  <a:pt x="224" y="187"/>
                </a:lnTo>
                <a:lnTo>
                  <a:pt x="247" y="179"/>
                </a:lnTo>
                <a:lnTo>
                  <a:pt x="247" y="179"/>
                </a:lnTo>
                <a:lnTo>
                  <a:pt x="302" y="164"/>
                </a:lnTo>
                <a:lnTo>
                  <a:pt x="358" y="149"/>
                </a:lnTo>
                <a:lnTo>
                  <a:pt x="358" y="149"/>
                </a:lnTo>
                <a:lnTo>
                  <a:pt x="412" y="134"/>
                </a:lnTo>
                <a:lnTo>
                  <a:pt x="468" y="121"/>
                </a:lnTo>
                <a:lnTo>
                  <a:pt x="468" y="121"/>
                </a:lnTo>
                <a:lnTo>
                  <a:pt x="521" y="107"/>
                </a:lnTo>
                <a:lnTo>
                  <a:pt x="521" y="107"/>
                </a:lnTo>
                <a:lnTo>
                  <a:pt x="541" y="103"/>
                </a:lnTo>
                <a:lnTo>
                  <a:pt x="541" y="103"/>
                </a:lnTo>
                <a:lnTo>
                  <a:pt x="533" y="106"/>
                </a:lnTo>
                <a:lnTo>
                  <a:pt x="533" y="106"/>
                </a:lnTo>
                <a:lnTo>
                  <a:pt x="508" y="113"/>
                </a:lnTo>
                <a:lnTo>
                  <a:pt x="483" y="119"/>
                </a:lnTo>
                <a:lnTo>
                  <a:pt x="457" y="125"/>
                </a:lnTo>
                <a:lnTo>
                  <a:pt x="432" y="131"/>
                </a:lnTo>
                <a:lnTo>
                  <a:pt x="432" y="131"/>
                </a:lnTo>
                <a:lnTo>
                  <a:pt x="378" y="146"/>
                </a:lnTo>
                <a:lnTo>
                  <a:pt x="325" y="161"/>
                </a:lnTo>
                <a:lnTo>
                  <a:pt x="325" y="161"/>
                </a:lnTo>
                <a:lnTo>
                  <a:pt x="271" y="177"/>
                </a:lnTo>
                <a:lnTo>
                  <a:pt x="245" y="185"/>
                </a:lnTo>
                <a:lnTo>
                  <a:pt x="218" y="195"/>
                </a:lnTo>
                <a:lnTo>
                  <a:pt x="218" y="195"/>
                </a:lnTo>
                <a:lnTo>
                  <a:pt x="192" y="205"/>
                </a:lnTo>
                <a:lnTo>
                  <a:pt x="166" y="216"/>
                </a:lnTo>
                <a:lnTo>
                  <a:pt x="166" y="216"/>
                </a:lnTo>
                <a:lnTo>
                  <a:pt x="150" y="221"/>
                </a:lnTo>
                <a:lnTo>
                  <a:pt x="132" y="227"/>
                </a:lnTo>
                <a:lnTo>
                  <a:pt x="132" y="227"/>
                </a:lnTo>
                <a:lnTo>
                  <a:pt x="151" y="208"/>
                </a:lnTo>
                <a:lnTo>
                  <a:pt x="151" y="208"/>
                </a:lnTo>
                <a:close/>
                <a:moveTo>
                  <a:pt x="131" y="228"/>
                </a:moveTo>
                <a:lnTo>
                  <a:pt x="131" y="228"/>
                </a:lnTo>
                <a:lnTo>
                  <a:pt x="131" y="228"/>
                </a:lnTo>
                <a:lnTo>
                  <a:pt x="131" y="228"/>
                </a:lnTo>
                <a:lnTo>
                  <a:pt x="131" y="228"/>
                </a:lnTo>
                <a:lnTo>
                  <a:pt x="131" y="228"/>
                </a:lnTo>
                <a:lnTo>
                  <a:pt x="131" y="228"/>
                </a:lnTo>
                <a:lnTo>
                  <a:pt x="131" y="228"/>
                </a:lnTo>
                <a:close/>
                <a:moveTo>
                  <a:pt x="128" y="231"/>
                </a:moveTo>
                <a:lnTo>
                  <a:pt x="128" y="231"/>
                </a:lnTo>
                <a:lnTo>
                  <a:pt x="154" y="224"/>
                </a:lnTo>
                <a:lnTo>
                  <a:pt x="179" y="218"/>
                </a:lnTo>
                <a:lnTo>
                  <a:pt x="204" y="211"/>
                </a:lnTo>
                <a:lnTo>
                  <a:pt x="230" y="204"/>
                </a:lnTo>
                <a:lnTo>
                  <a:pt x="230" y="204"/>
                </a:lnTo>
                <a:lnTo>
                  <a:pt x="285" y="185"/>
                </a:lnTo>
                <a:lnTo>
                  <a:pt x="314" y="176"/>
                </a:lnTo>
                <a:lnTo>
                  <a:pt x="342" y="168"/>
                </a:lnTo>
                <a:lnTo>
                  <a:pt x="342" y="168"/>
                </a:lnTo>
                <a:lnTo>
                  <a:pt x="454" y="136"/>
                </a:lnTo>
                <a:lnTo>
                  <a:pt x="568" y="104"/>
                </a:lnTo>
                <a:lnTo>
                  <a:pt x="568" y="104"/>
                </a:lnTo>
                <a:lnTo>
                  <a:pt x="582" y="110"/>
                </a:lnTo>
                <a:lnTo>
                  <a:pt x="582" y="110"/>
                </a:lnTo>
                <a:lnTo>
                  <a:pt x="522" y="125"/>
                </a:lnTo>
                <a:lnTo>
                  <a:pt x="463" y="140"/>
                </a:lnTo>
                <a:lnTo>
                  <a:pt x="404" y="156"/>
                </a:lnTo>
                <a:lnTo>
                  <a:pt x="345" y="173"/>
                </a:lnTo>
                <a:lnTo>
                  <a:pt x="345" y="173"/>
                </a:lnTo>
                <a:lnTo>
                  <a:pt x="229" y="209"/>
                </a:lnTo>
                <a:lnTo>
                  <a:pt x="229" y="209"/>
                </a:lnTo>
                <a:lnTo>
                  <a:pt x="201" y="216"/>
                </a:lnTo>
                <a:lnTo>
                  <a:pt x="174" y="223"/>
                </a:lnTo>
                <a:lnTo>
                  <a:pt x="148" y="231"/>
                </a:lnTo>
                <a:lnTo>
                  <a:pt x="120" y="239"/>
                </a:lnTo>
                <a:lnTo>
                  <a:pt x="120" y="239"/>
                </a:lnTo>
                <a:lnTo>
                  <a:pt x="128" y="231"/>
                </a:lnTo>
                <a:lnTo>
                  <a:pt x="128" y="231"/>
                </a:lnTo>
                <a:close/>
                <a:moveTo>
                  <a:pt x="117" y="243"/>
                </a:moveTo>
                <a:lnTo>
                  <a:pt x="117" y="243"/>
                </a:lnTo>
                <a:lnTo>
                  <a:pt x="144" y="234"/>
                </a:lnTo>
                <a:lnTo>
                  <a:pt x="170" y="227"/>
                </a:lnTo>
                <a:lnTo>
                  <a:pt x="196" y="220"/>
                </a:lnTo>
                <a:lnTo>
                  <a:pt x="224" y="212"/>
                </a:lnTo>
                <a:lnTo>
                  <a:pt x="224" y="212"/>
                </a:lnTo>
                <a:lnTo>
                  <a:pt x="346" y="175"/>
                </a:lnTo>
                <a:lnTo>
                  <a:pt x="346" y="175"/>
                </a:lnTo>
                <a:lnTo>
                  <a:pt x="405" y="158"/>
                </a:lnTo>
                <a:lnTo>
                  <a:pt x="464" y="142"/>
                </a:lnTo>
                <a:lnTo>
                  <a:pt x="524" y="127"/>
                </a:lnTo>
                <a:lnTo>
                  <a:pt x="584" y="113"/>
                </a:lnTo>
                <a:lnTo>
                  <a:pt x="584" y="113"/>
                </a:lnTo>
                <a:lnTo>
                  <a:pt x="585" y="113"/>
                </a:lnTo>
                <a:lnTo>
                  <a:pt x="585" y="113"/>
                </a:lnTo>
                <a:lnTo>
                  <a:pt x="596" y="118"/>
                </a:lnTo>
                <a:lnTo>
                  <a:pt x="596" y="118"/>
                </a:lnTo>
                <a:lnTo>
                  <a:pt x="540" y="129"/>
                </a:lnTo>
                <a:lnTo>
                  <a:pt x="512" y="135"/>
                </a:lnTo>
                <a:lnTo>
                  <a:pt x="485" y="142"/>
                </a:lnTo>
                <a:lnTo>
                  <a:pt x="485" y="142"/>
                </a:lnTo>
                <a:lnTo>
                  <a:pt x="422" y="159"/>
                </a:lnTo>
                <a:lnTo>
                  <a:pt x="358" y="175"/>
                </a:lnTo>
                <a:lnTo>
                  <a:pt x="358" y="175"/>
                </a:lnTo>
                <a:lnTo>
                  <a:pt x="296" y="191"/>
                </a:lnTo>
                <a:lnTo>
                  <a:pt x="236" y="209"/>
                </a:lnTo>
                <a:lnTo>
                  <a:pt x="174" y="228"/>
                </a:lnTo>
                <a:lnTo>
                  <a:pt x="113" y="247"/>
                </a:lnTo>
                <a:lnTo>
                  <a:pt x="113" y="247"/>
                </a:lnTo>
                <a:lnTo>
                  <a:pt x="117" y="243"/>
                </a:lnTo>
                <a:lnTo>
                  <a:pt x="117" y="243"/>
                </a:lnTo>
                <a:close/>
                <a:moveTo>
                  <a:pt x="110" y="250"/>
                </a:moveTo>
                <a:lnTo>
                  <a:pt x="110" y="250"/>
                </a:lnTo>
                <a:lnTo>
                  <a:pt x="174" y="230"/>
                </a:lnTo>
                <a:lnTo>
                  <a:pt x="237" y="211"/>
                </a:lnTo>
                <a:lnTo>
                  <a:pt x="300" y="192"/>
                </a:lnTo>
                <a:lnTo>
                  <a:pt x="364" y="176"/>
                </a:lnTo>
                <a:lnTo>
                  <a:pt x="364" y="176"/>
                </a:lnTo>
                <a:lnTo>
                  <a:pt x="428" y="159"/>
                </a:lnTo>
                <a:lnTo>
                  <a:pt x="491" y="142"/>
                </a:lnTo>
                <a:lnTo>
                  <a:pt x="491" y="142"/>
                </a:lnTo>
                <a:lnTo>
                  <a:pt x="519" y="135"/>
                </a:lnTo>
                <a:lnTo>
                  <a:pt x="534" y="132"/>
                </a:lnTo>
                <a:lnTo>
                  <a:pt x="550" y="129"/>
                </a:lnTo>
                <a:lnTo>
                  <a:pt x="550" y="129"/>
                </a:lnTo>
                <a:lnTo>
                  <a:pt x="580" y="123"/>
                </a:lnTo>
                <a:lnTo>
                  <a:pt x="580" y="123"/>
                </a:lnTo>
                <a:lnTo>
                  <a:pt x="595" y="120"/>
                </a:lnTo>
                <a:lnTo>
                  <a:pt x="595" y="120"/>
                </a:lnTo>
                <a:lnTo>
                  <a:pt x="585" y="123"/>
                </a:lnTo>
                <a:lnTo>
                  <a:pt x="585" y="123"/>
                </a:lnTo>
                <a:lnTo>
                  <a:pt x="571" y="127"/>
                </a:lnTo>
                <a:lnTo>
                  <a:pt x="557" y="131"/>
                </a:lnTo>
                <a:lnTo>
                  <a:pt x="528" y="137"/>
                </a:lnTo>
                <a:lnTo>
                  <a:pt x="528" y="137"/>
                </a:lnTo>
                <a:lnTo>
                  <a:pt x="495" y="145"/>
                </a:lnTo>
                <a:lnTo>
                  <a:pt x="462" y="154"/>
                </a:lnTo>
                <a:lnTo>
                  <a:pt x="462" y="154"/>
                </a:lnTo>
                <a:lnTo>
                  <a:pt x="399" y="171"/>
                </a:lnTo>
                <a:lnTo>
                  <a:pt x="336" y="189"/>
                </a:lnTo>
                <a:lnTo>
                  <a:pt x="336" y="189"/>
                </a:lnTo>
                <a:lnTo>
                  <a:pt x="208" y="228"/>
                </a:lnTo>
                <a:lnTo>
                  <a:pt x="208" y="228"/>
                </a:lnTo>
                <a:lnTo>
                  <a:pt x="148" y="245"/>
                </a:lnTo>
                <a:lnTo>
                  <a:pt x="148" y="245"/>
                </a:lnTo>
                <a:lnTo>
                  <a:pt x="125" y="252"/>
                </a:lnTo>
                <a:lnTo>
                  <a:pt x="113" y="255"/>
                </a:lnTo>
                <a:lnTo>
                  <a:pt x="102" y="259"/>
                </a:lnTo>
                <a:lnTo>
                  <a:pt x="102" y="259"/>
                </a:lnTo>
                <a:lnTo>
                  <a:pt x="110" y="250"/>
                </a:lnTo>
                <a:lnTo>
                  <a:pt x="110" y="250"/>
                </a:lnTo>
                <a:close/>
                <a:moveTo>
                  <a:pt x="98" y="263"/>
                </a:moveTo>
                <a:lnTo>
                  <a:pt x="98" y="263"/>
                </a:lnTo>
                <a:lnTo>
                  <a:pt x="229" y="229"/>
                </a:lnTo>
                <a:lnTo>
                  <a:pt x="294" y="212"/>
                </a:lnTo>
                <a:lnTo>
                  <a:pt x="360" y="195"/>
                </a:lnTo>
                <a:lnTo>
                  <a:pt x="360" y="195"/>
                </a:lnTo>
                <a:lnTo>
                  <a:pt x="426" y="178"/>
                </a:lnTo>
                <a:lnTo>
                  <a:pt x="493" y="161"/>
                </a:lnTo>
                <a:lnTo>
                  <a:pt x="560" y="145"/>
                </a:lnTo>
                <a:lnTo>
                  <a:pt x="593" y="137"/>
                </a:lnTo>
                <a:lnTo>
                  <a:pt x="626" y="131"/>
                </a:lnTo>
                <a:lnTo>
                  <a:pt x="626" y="131"/>
                </a:lnTo>
                <a:lnTo>
                  <a:pt x="637" y="136"/>
                </a:lnTo>
                <a:lnTo>
                  <a:pt x="637" y="136"/>
                </a:lnTo>
                <a:lnTo>
                  <a:pt x="622" y="139"/>
                </a:lnTo>
                <a:lnTo>
                  <a:pt x="608" y="143"/>
                </a:lnTo>
                <a:lnTo>
                  <a:pt x="580" y="151"/>
                </a:lnTo>
                <a:lnTo>
                  <a:pt x="580" y="151"/>
                </a:lnTo>
                <a:lnTo>
                  <a:pt x="562" y="155"/>
                </a:lnTo>
                <a:lnTo>
                  <a:pt x="544" y="158"/>
                </a:lnTo>
                <a:lnTo>
                  <a:pt x="509" y="165"/>
                </a:lnTo>
                <a:lnTo>
                  <a:pt x="509" y="165"/>
                </a:lnTo>
                <a:lnTo>
                  <a:pt x="437" y="180"/>
                </a:lnTo>
                <a:lnTo>
                  <a:pt x="365" y="197"/>
                </a:lnTo>
                <a:lnTo>
                  <a:pt x="365" y="197"/>
                </a:lnTo>
                <a:lnTo>
                  <a:pt x="330" y="205"/>
                </a:lnTo>
                <a:lnTo>
                  <a:pt x="294" y="214"/>
                </a:lnTo>
                <a:lnTo>
                  <a:pt x="224" y="233"/>
                </a:lnTo>
                <a:lnTo>
                  <a:pt x="224" y="233"/>
                </a:lnTo>
                <a:lnTo>
                  <a:pt x="190" y="243"/>
                </a:lnTo>
                <a:lnTo>
                  <a:pt x="156" y="252"/>
                </a:lnTo>
                <a:lnTo>
                  <a:pt x="156" y="252"/>
                </a:lnTo>
                <a:lnTo>
                  <a:pt x="123" y="260"/>
                </a:lnTo>
                <a:lnTo>
                  <a:pt x="108" y="264"/>
                </a:lnTo>
                <a:lnTo>
                  <a:pt x="92" y="269"/>
                </a:lnTo>
                <a:lnTo>
                  <a:pt x="92" y="269"/>
                </a:lnTo>
                <a:lnTo>
                  <a:pt x="98" y="263"/>
                </a:lnTo>
                <a:lnTo>
                  <a:pt x="98" y="263"/>
                </a:lnTo>
                <a:close/>
                <a:moveTo>
                  <a:pt x="89" y="273"/>
                </a:moveTo>
                <a:lnTo>
                  <a:pt x="89" y="273"/>
                </a:lnTo>
                <a:lnTo>
                  <a:pt x="104" y="268"/>
                </a:lnTo>
                <a:lnTo>
                  <a:pt x="119" y="263"/>
                </a:lnTo>
                <a:lnTo>
                  <a:pt x="151" y="256"/>
                </a:lnTo>
                <a:lnTo>
                  <a:pt x="151" y="256"/>
                </a:lnTo>
                <a:lnTo>
                  <a:pt x="185" y="247"/>
                </a:lnTo>
                <a:lnTo>
                  <a:pt x="219" y="237"/>
                </a:lnTo>
                <a:lnTo>
                  <a:pt x="219" y="237"/>
                </a:lnTo>
                <a:lnTo>
                  <a:pt x="289" y="218"/>
                </a:lnTo>
                <a:lnTo>
                  <a:pt x="360" y="200"/>
                </a:lnTo>
                <a:lnTo>
                  <a:pt x="360" y="200"/>
                </a:lnTo>
                <a:lnTo>
                  <a:pt x="396" y="191"/>
                </a:lnTo>
                <a:lnTo>
                  <a:pt x="432" y="183"/>
                </a:lnTo>
                <a:lnTo>
                  <a:pt x="504" y="168"/>
                </a:lnTo>
                <a:lnTo>
                  <a:pt x="504" y="168"/>
                </a:lnTo>
                <a:lnTo>
                  <a:pt x="539" y="161"/>
                </a:lnTo>
                <a:lnTo>
                  <a:pt x="575" y="154"/>
                </a:lnTo>
                <a:lnTo>
                  <a:pt x="575" y="154"/>
                </a:lnTo>
                <a:lnTo>
                  <a:pt x="591" y="150"/>
                </a:lnTo>
                <a:lnTo>
                  <a:pt x="607" y="146"/>
                </a:lnTo>
                <a:lnTo>
                  <a:pt x="622" y="141"/>
                </a:lnTo>
                <a:lnTo>
                  <a:pt x="639" y="138"/>
                </a:lnTo>
                <a:lnTo>
                  <a:pt x="639" y="138"/>
                </a:lnTo>
                <a:lnTo>
                  <a:pt x="640" y="137"/>
                </a:lnTo>
                <a:lnTo>
                  <a:pt x="640" y="137"/>
                </a:lnTo>
                <a:lnTo>
                  <a:pt x="640" y="137"/>
                </a:lnTo>
                <a:lnTo>
                  <a:pt x="640" y="137"/>
                </a:lnTo>
                <a:lnTo>
                  <a:pt x="625" y="151"/>
                </a:lnTo>
                <a:lnTo>
                  <a:pt x="625" y="151"/>
                </a:lnTo>
                <a:lnTo>
                  <a:pt x="593" y="158"/>
                </a:lnTo>
                <a:lnTo>
                  <a:pt x="560" y="165"/>
                </a:lnTo>
                <a:lnTo>
                  <a:pt x="527" y="172"/>
                </a:lnTo>
                <a:lnTo>
                  <a:pt x="495" y="180"/>
                </a:lnTo>
                <a:lnTo>
                  <a:pt x="495" y="180"/>
                </a:lnTo>
                <a:lnTo>
                  <a:pt x="460" y="188"/>
                </a:lnTo>
                <a:lnTo>
                  <a:pt x="426" y="196"/>
                </a:lnTo>
                <a:lnTo>
                  <a:pt x="358" y="211"/>
                </a:lnTo>
                <a:lnTo>
                  <a:pt x="358" y="211"/>
                </a:lnTo>
                <a:lnTo>
                  <a:pt x="290" y="227"/>
                </a:lnTo>
                <a:lnTo>
                  <a:pt x="223" y="244"/>
                </a:lnTo>
                <a:lnTo>
                  <a:pt x="223" y="244"/>
                </a:lnTo>
                <a:lnTo>
                  <a:pt x="153" y="260"/>
                </a:lnTo>
                <a:lnTo>
                  <a:pt x="118" y="269"/>
                </a:lnTo>
                <a:lnTo>
                  <a:pt x="84" y="280"/>
                </a:lnTo>
                <a:lnTo>
                  <a:pt x="84" y="280"/>
                </a:lnTo>
                <a:lnTo>
                  <a:pt x="89" y="273"/>
                </a:lnTo>
                <a:lnTo>
                  <a:pt x="89" y="273"/>
                </a:lnTo>
                <a:close/>
                <a:moveTo>
                  <a:pt x="302" y="482"/>
                </a:moveTo>
                <a:lnTo>
                  <a:pt x="302" y="482"/>
                </a:lnTo>
                <a:lnTo>
                  <a:pt x="289" y="475"/>
                </a:lnTo>
                <a:lnTo>
                  <a:pt x="289" y="475"/>
                </a:lnTo>
                <a:lnTo>
                  <a:pt x="299" y="474"/>
                </a:lnTo>
                <a:lnTo>
                  <a:pt x="309" y="472"/>
                </a:lnTo>
                <a:lnTo>
                  <a:pt x="309" y="472"/>
                </a:lnTo>
                <a:lnTo>
                  <a:pt x="322" y="468"/>
                </a:lnTo>
                <a:lnTo>
                  <a:pt x="322" y="468"/>
                </a:lnTo>
                <a:lnTo>
                  <a:pt x="331" y="466"/>
                </a:lnTo>
                <a:lnTo>
                  <a:pt x="334" y="465"/>
                </a:lnTo>
                <a:lnTo>
                  <a:pt x="335" y="465"/>
                </a:lnTo>
                <a:lnTo>
                  <a:pt x="333" y="466"/>
                </a:lnTo>
                <a:lnTo>
                  <a:pt x="333" y="466"/>
                </a:lnTo>
                <a:lnTo>
                  <a:pt x="317" y="471"/>
                </a:lnTo>
                <a:lnTo>
                  <a:pt x="309" y="475"/>
                </a:lnTo>
                <a:lnTo>
                  <a:pt x="306" y="477"/>
                </a:lnTo>
                <a:lnTo>
                  <a:pt x="302" y="481"/>
                </a:lnTo>
                <a:lnTo>
                  <a:pt x="302" y="481"/>
                </a:lnTo>
                <a:lnTo>
                  <a:pt x="302" y="482"/>
                </a:lnTo>
                <a:lnTo>
                  <a:pt x="302" y="482"/>
                </a:lnTo>
                <a:close/>
                <a:moveTo>
                  <a:pt x="113" y="338"/>
                </a:moveTo>
                <a:lnTo>
                  <a:pt x="113" y="338"/>
                </a:lnTo>
                <a:lnTo>
                  <a:pt x="148" y="329"/>
                </a:lnTo>
                <a:lnTo>
                  <a:pt x="182" y="319"/>
                </a:lnTo>
                <a:lnTo>
                  <a:pt x="182" y="319"/>
                </a:lnTo>
                <a:lnTo>
                  <a:pt x="248" y="300"/>
                </a:lnTo>
                <a:lnTo>
                  <a:pt x="280" y="291"/>
                </a:lnTo>
                <a:lnTo>
                  <a:pt x="314" y="283"/>
                </a:lnTo>
                <a:lnTo>
                  <a:pt x="314" y="283"/>
                </a:lnTo>
                <a:lnTo>
                  <a:pt x="343" y="276"/>
                </a:lnTo>
                <a:lnTo>
                  <a:pt x="343" y="276"/>
                </a:lnTo>
                <a:lnTo>
                  <a:pt x="391" y="264"/>
                </a:lnTo>
                <a:lnTo>
                  <a:pt x="438" y="251"/>
                </a:lnTo>
                <a:lnTo>
                  <a:pt x="438" y="251"/>
                </a:lnTo>
                <a:lnTo>
                  <a:pt x="448" y="249"/>
                </a:lnTo>
                <a:lnTo>
                  <a:pt x="448" y="249"/>
                </a:lnTo>
                <a:lnTo>
                  <a:pt x="481" y="242"/>
                </a:lnTo>
                <a:lnTo>
                  <a:pt x="513" y="233"/>
                </a:lnTo>
                <a:lnTo>
                  <a:pt x="513" y="233"/>
                </a:lnTo>
                <a:lnTo>
                  <a:pt x="539" y="226"/>
                </a:lnTo>
                <a:lnTo>
                  <a:pt x="553" y="223"/>
                </a:lnTo>
                <a:lnTo>
                  <a:pt x="565" y="218"/>
                </a:lnTo>
                <a:lnTo>
                  <a:pt x="565" y="218"/>
                </a:lnTo>
                <a:lnTo>
                  <a:pt x="554" y="230"/>
                </a:lnTo>
                <a:lnTo>
                  <a:pt x="554" y="230"/>
                </a:lnTo>
                <a:lnTo>
                  <a:pt x="539" y="234"/>
                </a:lnTo>
                <a:lnTo>
                  <a:pt x="525" y="238"/>
                </a:lnTo>
                <a:lnTo>
                  <a:pt x="497" y="247"/>
                </a:lnTo>
                <a:lnTo>
                  <a:pt x="497" y="247"/>
                </a:lnTo>
                <a:lnTo>
                  <a:pt x="467" y="254"/>
                </a:lnTo>
                <a:lnTo>
                  <a:pt x="435" y="262"/>
                </a:lnTo>
                <a:lnTo>
                  <a:pt x="435" y="262"/>
                </a:lnTo>
                <a:lnTo>
                  <a:pt x="420" y="266"/>
                </a:lnTo>
                <a:lnTo>
                  <a:pt x="406" y="270"/>
                </a:lnTo>
                <a:lnTo>
                  <a:pt x="391" y="276"/>
                </a:lnTo>
                <a:lnTo>
                  <a:pt x="375" y="280"/>
                </a:lnTo>
                <a:lnTo>
                  <a:pt x="375" y="280"/>
                </a:lnTo>
                <a:lnTo>
                  <a:pt x="309" y="295"/>
                </a:lnTo>
                <a:lnTo>
                  <a:pt x="309" y="295"/>
                </a:lnTo>
                <a:lnTo>
                  <a:pt x="246" y="311"/>
                </a:lnTo>
                <a:lnTo>
                  <a:pt x="184" y="327"/>
                </a:lnTo>
                <a:lnTo>
                  <a:pt x="184" y="327"/>
                </a:lnTo>
                <a:lnTo>
                  <a:pt x="154" y="335"/>
                </a:lnTo>
                <a:lnTo>
                  <a:pt x="137" y="339"/>
                </a:lnTo>
                <a:lnTo>
                  <a:pt x="122" y="342"/>
                </a:lnTo>
                <a:lnTo>
                  <a:pt x="122" y="342"/>
                </a:lnTo>
                <a:lnTo>
                  <a:pt x="90" y="347"/>
                </a:lnTo>
                <a:lnTo>
                  <a:pt x="75" y="350"/>
                </a:lnTo>
                <a:lnTo>
                  <a:pt x="58" y="353"/>
                </a:lnTo>
                <a:lnTo>
                  <a:pt x="58" y="353"/>
                </a:lnTo>
                <a:lnTo>
                  <a:pt x="57" y="354"/>
                </a:lnTo>
                <a:lnTo>
                  <a:pt x="57" y="354"/>
                </a:lnTo>
                <a:lnTo>
                  <a:pt x="58" y="356"/>
                </a:lnTo>
                <a:lnTo>
                  <a:pt x="59" y="356"/>
                </a:lnTo>
                <a:lnTo>
                  <a:pt x="59" y="356"/>
                </a:lnTo>
                <a:lnTo>
                  <a:pt x="88" y="349"/>
                </a:lnTo>
                <a:lnTo>
                  <a:pt x="117" y="344"/>
                </a:lnTo>
                <a:lnTo>
                  <a:pt x="146" y="339"/>
                </a:lnTo>
                <a:lnTo>
                  <a:pt x="174" y="332"/>
                </a:lnTo>
                <a:lnTo>
                  <a:pt x="174" y="332"/>
                </a:lnTo>
                <a:lnTo>
                  <a:pt x="236" y="315"/>
                </a:lnTo>
                <a:lnTo>
                  <a:pt x="297" y="300"/>
                </a:lnTo>
                <a:lnTo>
                  <a:pt x="297" y="300"/>
                </a:lnTo>
                <a:lnTo>
                  <a:pt x="359" y="285"/>
                </a:lnTo>
                <a:lnTo>
                  <a:pt x="391" y="277"/>
                </a:lnTo>
                <a:lnTo>
                  <a:pt x="421" y="268"/>
                </a:lnTo>
                <a:lnTo>
                  <a:pt x="421" y="268"/>
                </a:lnTo>
                <a:lnTo>
                  <a:pt x="435" y="264"/>
                </a:lnTo>
                <a:lnTo>
                  <a:pt x="449" y="261"/>
                </a:lnTo>
                <a:lnTo>
                  <a:pt x="478" y="254"/>
                </a:lnTo>
                <a:lnTo>
                  <a:pt x="478" y="254"/>
                </a:lnTo>
                <a:lnTo>
                  <a:pt x="502" y="248"/>
                </a:lnTo>
                <a:lnTo>
                  <a:pt x="527" y="240"/>
                </a:lnTo>
                <a:lnTo>
                  <a:pt x="527" y="240"/>
                </a:lnTo>
                <a:lnTo>
                  <a:pt x="509" y="247"/>
                </a:lnTo>
                <a:lnTo>
                  <a:pt x="509" y="247"/>
                </a:lnTo>
                <a:lnTo>
                  <a:pt x="477" y="258"/>
                </a:lnTo>
                <a:lnTo>
                  <a:pt x="444" y="267"/>
                </a:lnTo>
                <a:lnTo>
                  <a:pt x="444" y="267"/>
                </a:lnTo>
                <a:lnTo>
                  <a:pt x="379" y="283"/>
                </a:lnTo>
                <a:lnTo>
                  <a:pt x="316" y="298"/>
                </a:lnTo>
                <a:lnTo>
                  <a:pt x="316" y="298"/>
                </a:lnTo>
                <a:lnTo>
                  <a:pt x="252" y="313"/>
                </a:lnTo>
                <a:lnTo>
                  <a:pt x="189" y="329"/>
                </a:lnTo>
                <a:lnTo>
                  <a:pt x="189" y="329"/>
                </a:lnTo>
                <a:lnTo>
                  <a:pt x="127" y="345"/>
                </a:lnTo>
                <a:lnTo>
                  <a:pt x="97" y="354"/>
                </a:lnTo>
                <a:lnTo>
                  <a:pt x="67" y="365"/>
                </a:lnTo>
                <a:lnTo>
                  <a:pt x="67" y="365"/>
                </a:lnTo>
                <a:lnTo>
                  <a:pt x="49" y="356"/>
                </a:lnTo>
                <a:lnTo>
                  <a:pt x="49" y="356"/>
                </a:lnTo>
                <a:lnTo>
                  <a:pt x="65" y="350"/>
                </a:lnTo>
                <a:lnTo>
                  <a:pt x="81" y="345"/>
                </a:lnTo>
                <a:lnTo>
                  <a:pt x="113" y="338"/>
                </a:lnTo>
                <a:lnTo>
                  <a:pt x="113" y="338"/>
                </a:lnTo>
                <a:close/>
                <a:moveTo>
                  <a:pt x="47" y="354"/>
                </a:moveTo>
                <a:lnTo>
                  <a:pt x="47" y="354"/>
                </a:lnTo>
                <a:lnTo>
                  <a:pt x="29" y="344"/>
                </a:lnTo>
                <a:lnTo>
                  <a:pt x="29" y="344"/>
                </a:lnTo>
                <a:lnTo>
                  <a:pt x="41" y="343"/>
                </a:lnTo>
                <a:lnTo>
                  <a:pt x="53" y="340"/>
                </a:lnTo>
                <a:lnTo>
                  <a:pt x="66" y="336"/>
                </a:lnTo>
                <a:lnTo>
                  <a:pt x="78" y="332"/>
                </a:lnTo>
                <a:lnTo>
                  <a:pt x="78" y="332"/>
                </a:lnTo>
                <a:lnTo>
                  <a:pt x="95" y="326"/>
                </a:lnTo>
                <a:lnTo>
                  <a:pt x="112" y="322"/>
                </a:lnTo>
                <a:lnTo>
                  <a:pt x="147" y="314"/>
                </a:lnTo>
                <a:lnTo>
                  <a:pt x="147" y="314"/>
                </a:lnTo>
                <a:lnTo>
                  <a:pt x="209" y="302"/>
                </a:lnTo>
                <a:lnTo>
                  <a:pt x="273" y="291"/>
                </a:lnTo>
                <a:lnTo>
                  <a:pt x="273" y="291"/>
                </a:lnTo>
                <a:lnTo>
                  <a:pt x="225" y="304"/>
                </a:lnTo>
                <a:lnTo>
                  <a:pt x="176" y="318"/>
                </a:lnTo>
                <a:lnTo>
                  <a:pt x="176" y="318"/>
                </a:lnTo>
                <a:lnTo>
                  <a:pt x="112" y="336"/>
                </a:lnTo>
                <a:lnTo>
                  <a:pt x="112" y="336"/>
                </a:lnTo>
                <a:lnTo>
                  <a:pt x="97" y="340"/>
                </a:lnTo>
                <a:lnTo>
                  <a:pt x="82" y="343"/>
                </a:lnTo>
                <a:lnTo>
                  <a:pt x="67" y="347"/>
                </a:lnTo>
                <a:lnTo>
                  <a:pt x="51" y="352"/>
                </a:lnTo>
                <a:lnTo>
                  <a:pt x="51" y="352"/>
                </a:lnTo>
                <a:lnTo>
                  <a:pt x="47" y="354"/>
                </a:lnTo>
                <a:lnTo>
                  <a:pt x="47" y="354"/>
                </a:lnTo>
                <a:close/>
                <a:moveTo>
                  <a:pt x="415" y="347"/>
                </a:moveTo>
                <a:lnTo>
                  <a:pt x="415" y="347"/>
                </a:lnTo>
                <a:lnTo>
                  <a:pt x="399" y="351"/>
                </a:lnTo>
                <a:lnTo>
                  <a:pt x="399" y="351"/>
                </a:lnTo>
                <a:lnTo>
                  <a:pt x="382" y="356"/>
                </a:lnTo>
                <a:lnTo>
                  <a:pt x="382" y="356"/>
                </a:lnTo>
                <a:lnTo>
                  <a:pt x="306" y="375"/>
                </a:lnTo>
                <a:lnTo>
                  <a:pt x="306" y="375"/>
                </a:lnTo>
                <a:lnTo>
                  <a:pt x="265" y="385"/>
                </a:lnTo>
                <a:lnTo>
                  <a:pt x="225" y="394"/>
                </a:lnTo>
                <a:lnTo>
                  <a:pt x="225" y="394"/>
                </a:lnTo>
                <a:lnTo>
                  <a:pt x="206" y="398"/>
                </a:lnTo>
                <a:lnTo>
                  <a:pt x="188" y="403"/>
                </a:lnTo>
                <a:lnTo>
                  <a:pt x="188" y="403"/>
                </a:lnTo>
                <a:lnTo>
                  <a:pt x="167" y="407"/>
                </a:lnTo>
                <a:lnTo>
                  <a:pt x="167" y="407"/>
                </a:lnTo>
                <a:lnTo>
                  <a:pt x="162" y="408"/>
                </a:lnTo>
                <a:lnTo>
                  <a:pt x="165" y="407"/>
                </a:lnTo>
                <a:lnTo>
                  <a:pt x="176" y="404"/>
                </a:lnTo>
                <a:lnTo>
                  <a:pt x="176" y="404"/>
                </a:lnTo>
                <a:lnTo>
                  <a:pt x="215" y="393"/>
                </a:lnTo>
                <a:lnTo>
                  <a:pt x="255" y="382"/>
                </a:lnTo>
                <a:lnTo>
                  <a:pt x="334" y="360"/>
                </a:lnTo>
                <a:lnTo>
                  <a:pt x="334" y="360"/>
                </a:lnTo>
                <a:lnTo>
                  <a:pt x="374" y="348"/>
                </a:lnTo>
                <a:lnTo>
                  <a:pt x="395" y="342"/>
                </a:lnTo>
                <a:lnTo>
                  <a:pt x="414" y="336"/>
                </a:lnTo>
                <a:lnTo>
                  <a:pt x="414" y="336"/>
                </a:lnTo>
                <a:lnTo>
                  <a:pt x="444" y="327"/>
                </a:lnTo>
                <a:lnTo>
                  <a:pt x="458" y="322"/>
                </a:lnTo>
                <a:lnTo>
                  <a:pt x="473" y="317"/>
                </a:lnTo>
                <a:lnTo>
                  <a:pt x="473" y="317"/>
                </a:lnTo>
                <a:lnTo>
                  <a:pt x="475" y="316"/>
                </a:lnTo>
                <a:lnTo>
                  <a:pt x="475" y="316"/>
                </a:lnTo>
                <a:lnTo>
                  <a:pt x="459" y="334"/>
                </a:lnTo>
                <a:lnTo>
                  <a:pt x="459" y="334"/>
                </a:lnTo>
                <a:lnTo>
                  <a:pt x="415" y="347"/>
                </a:lnTo>
                <a:lnTo>
                  <a:pt x="415" y="347"/>
                </a:lnTo>
                <a:close/>
                <a:moveTo>
                  <a:pt x="454" y="338"/>
                </a:moveTo>
                <a:lnTo>
                  <a:pt x="454" y="338"/>
                </a:lnTo>
                <a:lnTo>
                  <a:pt x="432" y="364"/>
                </a:lnTo>
                <a:lnTo>
                  <a:pt x="432" y="364"/>
                </a:lnTo>
                <a:lnTo>
                  <a:pt x="430" y="365"/>
                </a:lnTo>
                <a:lnTo>
                  <a:pt x="430" y="365"/>
                </a:lnTo>
                <a:lnTo>
                  <a:pt x="428" y="364"/>
                </a:lnTo>
                <a:lnTo>
                  <a:pt x="426" y="365"/>
                </a:lnTo>
                <a:lnTo>
                  <a:pt x="422" y="368"/>
                </a:lnTo>
                <a:lnTo>
                  <a:pt x="422" y="368"/>
                </a:lnTo>
                <a:lnTo>
                  <a:pt x="401" y="375"/>
                </a:lnTo>
                <a:lnTo>
                  <a:pt x="378" y="381"/>
                </a:lnTo>
                <a:lnTo>
                  <a:pt x="378" y="381"/>
                </a:lnTo>
                <a:lnTo>
                  <a:pt x="376" y="381"/>
                </a:lnTo>
                <a:lnTo>
                  <a:pt x="376" y="381"/>
                </a:lnTo>
                <a:lnTo>
                  <a:pt x="369" y="383"/>
                </a:lnTo>
                <a:lnTo>
                  <a:pt x="369" y="383"/>
                </a:lnTo>
                <a:lnTo>
                  <a:pt x="338" y="390"/>
                </a:lnTo>
                <a:lnTo>
                  <a:pt x="307" y="397"/>
                </a:lnTo>
                <a:lnTo>
                  <a:pt x="307" y="397"/>
                </a:lnTo>
                <a:lnTo>
                  <a:pt x="271" y="403"/>
                </a:lnTo>
                <a:lnTo>
                  <a:pt x="236" y="409"/>
                </a:lnTo>
                <a:lnTo>
                  <a:pt x="236" y="409"/>
                </a:lnTo>
                <a:lnTo>
                  <a:pt x="202" y="415"/>
                </a:lnTo>
                <a:lnTo>
                  <a:pt x="202" y="415"/>
                </a:lnTo>
                <a:lnTo>
                  <a:pt x="197" y="416"/>
                </a:lnTo>
                <a:lnTo>
                  <a:pt x="197" y="416"/>
                </a:lnTo>
                <a:lnTo>
                  <a:pt x="261" y="396"/>
                </a:lnTo>
                <a:lnTo>
                  <a:pt x="325" y="377"/>
                </a:lnTo>
                <a:lnTo>
                  <a:pt x="325" y="377"/>
                </a:lnTo>
                <a:lnTo>
                  <a:pt x="381" y="359"/>
                </a:lnTo>
                <a:lnTo>
                  <a:pt x="381" y="359"/>
                </a:lnTo>
                <a:lnTo>
                  <a:pt x="421" y="347"/>
                </a:lnTo>
                <a:lnTo>
                  <a:pt x="421" y="347"/>
                </a:lnTo>
                <a:lnTo>
                  <a:pt x="451" y="338"/>
                </a:lnTo>
                <a:lnTo>
                  <a:pt x="451" y="338"/>
                </a:lnTo>
                <a:lnTo>
                  <a:pt x="454" y="338"/>
                </a:lnTo>
                <a:lnTo>
                  <a:pt x="454" y="338"/>
                </a:lnTo>
                <a:close/>
                <a:moveTo>
                  <a:pt x="291" y="359"/>
                </a:moveTo>
                <a:lnTo>
                  <a:pt x="291" y="359"/>
                </a:lnTo>
                <a:lnTo>
                  <a:pt x="255" y="367"/>
                </a:lnTo>
                <a:lnTo>
                  <a:pt x="218" y="375"/>
                </a:lnTo>
                <a:lnTo>
                  <a:pt x="218" y="375"/>
                </a:lnTo>
                <a:lnTo>
                  <a:pt x="259" y="362"/>
                </a:lnTo>
                <a:lnTo>
                  <a:pt x="259" y="362"/>
                </a:lnTo>
                <a:lnTo>
                  <a:pt x="325" y="341"/>
                </a:lnTo>
                <a:lnTo>
                  <a:pt x="358" y="332"/>
                </a:lnTo>
                <a:lnTo>
                  <a:pt x="392" y="324"/>
                </a:lnTo>
                <a:lnTo>
                  <a:pt x="392" y="324"/>
                </a:lnTo>
                <a:lnTo>
                  <a:pt x="423" y="316"/>
                </a:lnTo>
                <a:lnTo>
                  <a:pt x="454" y="307"/>
                </a:lnTo>
                <a:lnTo>
                  <a:pt x="454" y="307"/>
                </a:lnTo>
                <a:lnTo>
                  <a:pt x="482" y="297"/>
                </a:lnTo>
                <a:lnTo>
                  <a:pt x="482" y="297"/>
                </a:lnTo>
                <a:lnTo>
                  <a:pt x="490" y="295"/>
                </a:lnTo>
                <a:lnTo>
                  <a:pt x="490" y="295"/>
                </a:lnTo>
                <a:lnTo>
                  <a:pt x="493" y="295"/>
                </a:lnTo>
                <a:lnTo>
                  <a:pt x="494" y="294"/>
                </a:lnTo>
                <a:lnTo>
                  <a:pt x="494" y="294"/>
                </a:lnTo>
                <a:lnTo>
                  <a:pt x="496" y="293"/>
                </a:lnTo>
                <a:lnTo>
                  <a:pt x="496" y="293"/>
                </a:lnTo>
                <a:lnTo>
                  <a:pt x="480" y="311"/>
                </a:lnTo>
                <a:lnTo>
                  <a:pt x="480" y="311"/>
                </a:lnTo>
                <a:lnTo>
                  <a:pt x="456" y="319"/>
                </a:lnTo>
                <a:lnTo>
                  <a:pt x="434" y="327"/>
                </a:lnTo>
                <a:lnTo>
                  <a:pt x="411" y="333"/>
                </a:lnTo>
                <a:lnTo>
                  <a:pt x="387" y="338"/>
                </a:lnTo>
                <a:lnTo>
                  <a:pt x="339" y="348"/>
                </a:lnTo>
                <a:lnTo>
                  <a:pt x="291" y="359"/>
                </a:lnTo>
                <a:lnTo>
                  <a:pt x="291" y="359"/>
                </a:lnTo>
                <a:close/>
                <a:moveTo>
                  <a:pt x="480" y="295"/>
                </a:moveTo>
                <a:lnTo>
                  <a:pt x="480" y="295"/>
                </a:lnTo>
                <a:lnTo>
                  <a:pt x="472" y="297"/>
                </a:lnTo>
                <a:lnTo>
                  <a:pt x="472" y="297"/>
                </a:lnTo>
                <a:lnTo>
                  <a:pt x="437" y="305"/>
                </a:lnTo>
                <a:lnTo>
                  <a:pt x="404" y="311"/>
                </a:lnTo>
                <a:lnTo>
                  <a:pt x="369" y="318"/>
                </a:lnTo>
                <a:lnTo>
                  <a:pt x="335" y="326"/>
                </a:lnTo>
                <a:lnTo>
                  <a:pt x="335" y="326"/>
                </a:lnTo>
                <a:lnTo>
                  <a:pt x="301" y="334"/>
                </a:lnTo>
                <a:lnTo>
                  <a:pt x="268" y="344"/>
                </a:lnTo>
                <a:lnTo>
                  <a:pt x="200" y="365"/>
                </a:lnTo>
                <a:lnTo>
                  <a:pt x="200" y="365"/>
                </a:lnTo>
                <a:lnTo>
                  <a:pt x="179" y="370"/>
                </a:lnTo>
                <a:lnTo>
                  <a:pt x="157" y="374"/>
                </a:lnTo>
                <a:lnTo>
                  <a:pt x="157" y="374"/>
                </a:lnTo>
                <a:lnTo>
                  <a:pt x="221" y="353"/>
                </a:lnTo>
                <a:lnTo>
                  <a:pt x="287" y="334"/>
                </a:lnTo>
                <a:lnTo>
                  <a:pt x="287" y="334"/>
                </a:lnTo>
                <a:lnTo>
                  <a:pt x="321" y="325"/>
                </a:lnTo>
                <a:lnTo>
                  <a:pt x="355" y="318"/>
                </a:lnTo>
                <a:lnTo>
                  <a:pt x="390" y="311"/>
                </a:lnTo>
                <a:lnTo>
                  <a:pt x="423" y="303"/>
                </a:lnTo>
                <a:lnTo>
                  <a:pt x="423" y="303"/>
                </a:lnTo>
                <a:lnTo>
                  <a:pt x="461" y="294"/>
                </a:lnTo>
                <a:lnTo>
                  <a:pt x="500" y="284"/>
                </a:lnTo>
                <a:lnTo>
                  <a:pt x="500" y="284"/>
                </a:lnTo>
                <a:lnTo>
                  <a:pt x="503" y="284"/>
                </a:lnTo>
                <a:lnTo>
                  <a:pt x="504" y="282"/>
                </a:lnTo>
                <a:lnTo>
                  <a:pt x="504" y="282"/>
                </a:lnTo>
                <a:lnTo>
                  <a:pt x="507" y="282"/>
                </a:lnTo>
                <a:lnTo>
                  <a:pt x="507" y="282"/>
                </a:lnTo>
                <a:lnTo>
                  <a:pt x="499" y="290"/>
                </a:lnTo>
                <a:lnTo>
                  <a:pt x="499" y="290"/>
                </a:lnTo>
                <a:lnTo>
                  <a:pt x="498" y="290"/>
                </a:lnTo>
                <a:lnTo>
                  <a:pt x="498" y="290"/>
                </a:lnTo>
                <a:lnTo>
                  <a:pt x="480" y="295"/>
                </a:lnTo>
                <a:lnTo>
                  <a:pt x="480" y="295"/>
                </a:lnTo>
                <a:close/>
                <a:moveTo>
                  <a:pt x="373" y="308"/>
                </a:moveTo>
                <a:lnTo>
                  <a:pt x="373" y="308"/>
                </a:lnTo>
                <a:lnTo>
                  <a:pt x="340" y="315"/>
                </a:lnTo>
                <a:lnTo>
                  <a:pt x="306" y="322"/>
                </a:lnTo>
                <a:lnTo>
                  <a:pt x="272" y="331"/>
                </a:lnTo>
                <a:lnTo>
                  <a:pt x="239" y="340"/>
                </a:lnTo>
                <a:lnTo>
                  <a:pt x="239" y="340"/>
                </a:lnTo>
                <a:lnTo>
                  <a:pt x="173" y="359"/>
                </a:lnTo>
                <a:lnTo>
                  <a:pt x="139" y="367"/>
                </a:lnTo>
                <a:lnTo>
                  <a:pt x="105" y="374"/>
                </a:lnTo>
                <a:lnTo>
                  <a:pt x="105" y="374"/>
                </a:lnTo>
                <a:lnTo>
                  <a:pt x="100" y="374"/>
                </a:lnTo>
                <a:lnTo>
                  <a:pt x="100" y="374"/>
                </a:lnTo>
                <a:lnTo>
                  <a:pt x="99" y="374"/>
                </a:lnTo>
                <a:lnTo>
                  <a:pt x="99" y="374"/>
                </a:lnTo>
                <a:lnTo>
                  <a:pt x="105" y="372"/>
                </a:lnTo>
                <a:lnTo>
                  <a:pt x="105" y="372"/>
                </a:lnTo>
                <a:lnTo>
                  <a:pt x="136" y="362"/>
                </a:lnTo>
                <a:lnTo>
                  <a:pt x="136" y="362"/>
                </a:lnTo>
                <a:lnTo>
                  <a:pt x="154" y="357"/>
                </a:lnTo>
                <a:lnTo>
                  <a:pt x="172" y="351"/>
                </a:lnTo>
                <a:lnTo>
                  <a:pt x="208" y="343"/>
                </a:lnTo>
                <a:lnTo>
                  <a:pt x="208" y="343"/>
                </a:lnTo>
                <a:lnTo>
                  <a:pt x="275" y="324"/>
                </a:lnTo>
                <a:lnTo>
                  <a:pt x="309" y="316"/>
                </a:lnTo>
                <a:lnTo>
                  <a:pt x="342" y="308"/>
                </a:lnTo>
                <a:lnTo>
                  <a:pt x="342" y="308"/>
                </a:lnTo>
                <a:lnTo>
                  <a:pt x="412" y="294"/>
                </a:lnTo>
                <a:lnTo>
                  <a:pt x="445" y="285"/>
                </a:lnTo>
                <a:lnTo>
                  <a:pt x="480" y="276"/>
                </a:lnTo>
                <a:lnTo>
                  <a:pt x="480" y="276"/>
                </a:lnTo>
                <a:lnTo>
                  <a:pt x="510" y="263"/>
                </a:lnTo>
                <a:lnTo>
                  <a:pt x="510" y="263"/>
                </a:lnTo>
                <a:lnTo>
                  <a:pt x="512" y="263"/>
                </a:lnTo>
                <a:lnTo>
                  <a:pt x="512" y="263"/>
                </a:lnTo>
                <a:lnTo>
                  <a:pt x="527" y="258"/>
                </a:lnTo>
                <a:lnTo>
                  <a:pt x="527" y="258"/>
                </a:lnTo>
                <a:lnTo>
                  <a:pt x="509" y="279"/>
                </a:lnTo>
                <a:lnTo>
                  <a:pt x="509" y="279"/>
                </a:lnTo>
                <a:lnTo>
                  <a:pt x="509" y="279"/>
                </a:lnTo>
                <a:lnTo>
                  <a:pt x="509" y="279"/>
                </a:lnTo>
                <a:lnTo>
                  <a:pt x="476" y="287"/>
                </a:lnTo>
                <a:lnTo>
                  <a:pt x="442" y="295"/>
                </a:lnTo>
                <a:lnTo>
                  <a:pt x="373" y="308"/>
                </a:lnTo>
                <a:lnTo>
                  <a:pt x="373" y="308"/>
                </a:lnTo>
                <a:close/>
                <a:moveTo>
                  <a:pt x="318" y="311"/>
                </a:moveTo>
                <a:lnTo>
                  <a:pt x="318" y="311"/>
                </a:lnTo>
                <a:lnTo>
                  <a:pt x="365" y="299"/>
                </a:lnTo>
                <a:lnTo>
                  <a:pt x="390" y="293"/>
                </a:lnTo>
                <a:lnTo>
                  <a:pt x="413" y="289"/>
                </a:lnTo>
                <a:lnTo>
                  <a:pt x="413" y="289"/>
                </a:lnTo>
                <a:lnTo>
                  <a:pt x="435" y="285"/>
                </a:lnTo>
                <a:lnTo>
                  <a:pt x="456" y="280"/>
                </a:lnTo>
                <a:lnTo>
                  <a:pt x="456" y="280"/>
                </a:lnTo>
                <a:lnTo>
                  <a:pt x="425" y="288"/>
                </a:lnTo>
                <a:lnTo>
                  <a:pt x="425" y="288"/>
                </a:lnTo>
                <a:lnTo>
                  <a:pt x="371" y="300"/>
                </a:lnTo>
                <a:lnTo>
                  <a:pt x="318" y="311"/>
                </a:lnTo>
                <a:lnTo>
                  <a:pt x="318" y="311"/>
                </a:lnTo>
                <a:close/>
                <a:moveTo>
                  <a:pt x="516" y="259"/>
                </a:moveTo>
                <a:lnTo>
                  <a:pt x="516" y="259"/>
                </a:lnTo>
                <a:lnTo>
                  <a:pt x="513" y="260"/>
                </a:lnTo>
                <a:lnTo>
                  <a:pt x="513" y="260"/>
                </a:lnTo>
                <a:lnTo>
                  <a:pt x="480" y="270"/>
                </a:lnTo>
                <a:lnTo>
                  <a:pt x="462" y="276"/>
                </a:lnTo>
                <a:lnTo>
                  <a:pt x="444" y="281"/>
                </a:lnTo>
                <a:lnTo>
                  <a:pt x="444" y="281"/>
                </a:lnTo>
                <a:lnTo>
                  <a:pt x="375" y="295"/>
                </a:lnTo>
                <a:lnTo>
                  <a:pt x="308" y="311"/>
                </a:lnTo>
                <a:lnTo>
                  <a:pt x="308" y="311"/>
                </a:lnTo>
                <a:lnTo>
                  <a:pt x="264" y="322"/>
                </a:lnTo>
                <a:lnTo>
                  <a:pt x="220" y="333"/>
                </a:lnTo>
                <a:lnTo>
                  <a:pt x="220" y="333"/>
                </a:lnTo>
                <a:lnTo>
                  <a:pt x="198" y="339"/>
                </a:lnTo>
                <a:lnTo>
                  <a:pt x="175" y="344"/>
                </a:lnTo>
                <a:lnTo>
                  <a:pt x="129" y="353"/>
                </a:lnTo>
                <a:lnTo>
                  <a:pt x="129" y="353"/>
                </a:lnTo>
                <a:lnTo>
                  <a:pt x="87" y="363"/>
                </a:lnTo>
                <a:lnTo>
                  <a:pt x="87" y="363"/>
                </a:lnTo>
                <a:lnTo>
                  <a:pt x="75" y="366"/>
                </a:lnTo>
                <a:lnTo>
                  <a:pt x="72" y="366"/>
                </a:lnTo>
                <a:lnTo>
                  <a:pt x="76" y="364"/>
                </a:lnTo>
                <a:lnTo>
                  <a:pt x="76" y="364"/>
                </a:lnTo>
                <a:lnTo>
                  <a:pt x="97" y="357"/>
                </a:lnTo>
                <a:lnTo>
                  <a:pt x="97" y="357"/>
                </a:lnTo>
                <a:lnTo>
                  <a:pt x="144" y="343"/>
                </a:lnTo>
                <a:lnTo>
                  <a:pt x="189" y="331"/>
                </a:lnTo>
                <a:lnTo>
                  <a:pt x="189" y="331"/>
                </a:lnTo>
                <a:lnTo>
                  <a:pt x="235" y="319"/>
                </a:lnTo>
                <a:lnTo>
                  <a:pt x="280" y="309"/>
                </a:lnTo>
                <a:lnTo>
                  <a:pt x="372" y="287"/>
                </a:lnTo>
                <a:lnTo>
                  <a:pt x="372" y="287"/>
                </a:lnTo>
                <a:lnTo>
                  <a:pt x="420" y="276"/>
                </a:lnTo>
                <a:lnTo>
                  <a:pt x="467" y="263"/>
                </a:lnTo>
                <a:lnTo>
                  <a:pt x="467" y="263"/>
                </a:lnTo>
                <a:lnTo>
                  <a:pt x="488" y="257"/>
                </a:lnTo>
                <a:lnTo>
                  <a:pt x="509" y="249"/>
                </a:lnTo>
                <a:lnTo>
                  <a:pt x="550" y="234"/>
                </a:lnTo>
                <a:lnTo>
                  <a:pt x="550" y="234"/>
                </a:lnTo>
                <a:lnTo>
                  <a:pt x="530" y="255"/>
                </a:lnTo>
                <a:lnTo>
                  <a:pt x="530" y="255"/>
                </a:lnTo>
                <a:lnTo>
                  <a:pt x="529" y="255"/>
                </a:lnTo>
                <a:lnTo>
                  <a:pt x="529" y="255"/>
                </a:lnTo>
                <a:lnTo>
                  <a:pt x="516" y="259"/>
                </a:lnTo>
                <a:lnTo>
                  <a:pt x="516" y="259"/>
                </a:lnTo>
                <a:close/>
                <a:moveTo>
                  <a:pt x="261" y="325"/>
                </a:moveTo>
                <a:lnTo>
                  <a:pt x="261" y="325"/>
                </a:lnTo>
                <a:lnTo>
                  <a:pt x="229" y="334"/>
                </a:lnTo>
                <a:lnTo>
                  <a:pt x="196" y="343"/>
                </a:lnTo>
                <a:lnTo>
                  <a:pt x="196" y="343"/>
                </a:lnTo>
                <a:lnTo>
                  <a:pt x="146" y="358"/>
                </a:lnTo>
                <a:lnTo>
                  <a:pt x="95" y="373"/>
                </a:lnTo>
                <a:lnTo>
                  <a:pt x="95" y="373"/>
                </a:lnTo>
                <a:lnTo>
                  <a:pt x="92" y="373"/>
                </a:lnTo>
                <a:lnTo>
                  <a:pt x="90" y="375"/>
                </a:lnTo>
                <a:lnTo>
                  <a:pt x="90" y="375"/>
                </a:lnTo>
                <a:lnTo>
                  <a:pt x="88" y="375"/>
                </a:lnTo>
                <a:lnTo>
                  <a:pt x="88" y="375"/>
                </a:lnTo>
                <a:lnTo>
                  <a:pt x="71" y="367"/>
                </a:lnTo>
                <a:lnTo>
                  <a:pt x="71" y="367"/>
                </a:lnTo>
                <a:lnTo>
                  <a:pt x="95" y="364"/>
                </a:lnTo>
                <a:lnTo>
                  <a:pt x="119" y="360"/>
                </a:lnTo>
                <a:lnTo>
                  <a:pt x="144" y="354"/>
                </a:lnTo>
                <a:lnTo>
                  <a:pt x="167" y="349"/>
                </a:lnTo>
                <a:lnTo>
                  <a:pt x="214" y="337"/>
                </a:lnTo>
                <a:lnTo>
                  <a:pt x="261" y="325"/>
                </a:lnTo>
                <a:lnTo>
                  <a:pt x="261" y="325"/>
                </a:lnTo>
                <a:close/>
                <a:moveTo>
                  <a:pt x="180" y="358"/>
                </a:moveTo>
                <a:lnTo>
                  <a:pt x="180" y="358"/>
                </a:lnTo>
                <a:lnTo>
                  <a:pt x="232" y="344"/>
                </a:lnTo>
                <a:lnTo>
                  <a:pt x="283" y="330"/>
                </a:lnTo>
                <a:lnTo>
                  <a:pt x="283" y="330"/>
                </a:lnTo>
                <a:lnTo>
                  <a:pt x="323" y="320"/>
                </a:lnTo>
                <a:lnTo>
                  <a:pt x="363" y="311"/>
                </a:lnTo>
                <a:lnTo>
                  <a:pt x="444" y="296"/>
                </a:lnTo>
                <a:lnTo>
                  <a:pt x="444" y="296"/>
                </a:lnTo>
                <a:lnTo>
                  <a:pt x="423" y="301"/>
                </a:lnTo>
                <a:lnTo>
                  <a:pt x="423" y="301"/>
                </a:lnTo>
                <a:lnTo>
                  <a:pt x="397" y="307"/>
                </a:lnTo>
                <a:lnTo>
                  <a:pt x="371" y="312"/>
                </a:lnTo>
                <a:lnTo>
                  <a:pt x="345" y="317"/>
                </a:lnTo>
                <a:lnTo>
                  <a:pt x="320" y="323"/>
                </a:lnTo>
                <a:lnTo>
                  <a:pt x="320" y="323"/>
                </a:lnTo>
                <a:lnTo>
                  <a:pt x="292" y="330"/>
                </a:lnTo>
                <a:lnTo>
                  <a:pt x="266" y="337"/>
                </a:lnTo>
                <a:lnTo>
                  <a:pt x="213" y="353"/>
                </a:lnTo>
                <a:lnTo>
                  <a:pt x="161" y="370"/>
                </a:lnTo>
                <a:lnTo>
                  <a:pt x="134" y="378"/>
                </a:lnTo>
                <a:lnTo>
                  <a:pt x="108" y="385"/>
                </a:lnTo>
                <a:lnTo>
                  <a:pt x="108" y="385"/>
                </a:lnTo>
                <a:lnTo>
                  <a:pt x="92" y="378"/>
                </a:lnTo>
                <a:lnTo>
                  <a:pt x="92" y="378"/>
                </a:lnTo>
                <a:lnTo>
                  <a:pt x="114" y="374"/>
                </a:lnTo>
                <a:lnTo>
                  <a:pt x="136" y="369"/>
                </a:lnTo>
                <a:lnTo>
                  <a:pt x="180" y="358"/>
                </a:lnTo>
                <a:lnTo>
                  <a:pt x="180" y="358"/>
                </a:lnTo>
                <a:close/>
                <a:moveTo>
                  <a:pt x="144" y="380"/>
                </a:moveTo>
                <a:lnTo>
                  <a:pt x="144" y="380"/>
                </a:lnTo>
                <a:lnTo>
                  <a:pt x="155" y="377"/>
                </a:lnTo>
                <a:lnTo>
                  <a:pt x="167" y="374"/>
                </a:lnTo>
                <a:lnTo>
                  <a:pt x="179" y="372"/>
                </a:lnTo>
                <a:lnTo>
                  <a:pt x="191" y="370"/>
                </a:lnTo>
                <a:lnTo>
                  <a:pt x="191" y="370"/>
                </a:lnTo>
                <a:lnTo>
                  <a:pt x="216" y="363"/>
                </a:lnTo>
                <a:lnTo>
                  <a:pt x="242" y="354"/>
                </a:lnTo>
                <a:lnTo>
                  <a:pt x="292" y="339"/>
                </a:lnTo>
                <a:lnTo>
                  <a:pt x="292" y="339"/>
                </a:lnTo>
                <a:lnTo>
                  <a:pt x="334" y="329"/>
                </a:lnTo>
                <a:lnTo>
                  <a:pt x="375" y="320"/>
                </a:lnTo>
                <a:lnTo>
                  <a:pt x="418" y="311"/>
                </a:lnTo>
                <a:lnTo>
                  <a:pt x="459" y="302"/>
                </a:lnTo>
                <a:lnTo>
                  <a:pt x="459" y="302"/>
                </a:lnTo>
                <a:lnTo>
                  <a:pt x="438" y="309"/>
                </a:lnTo>
                <a:lnTo>
                  <a:pt x="438" y="309"/>
                </a:lnTo>
                <a:lnTo>
                  <a:pt x="404" y="319"/>
                </a:lnTo>
                <a:lnTo>
                  <a:pt x="369" y="327"/>
                </a:lnTo>
                <a:lnTo>
                  <a:pt x="369" y="327"/>
                </a:lnTo>
                <a:lnTo>
                  <a:pt x="304" y="345"/>
                </a:lnTo>
                <a:lnTo>
                  <a:pt x="238" y="366"/>
                </a:lnTo>
                <a:lnTo>
                  <a:pt x="238" y="366"/>
                </a:lnTo>
                <a:lnTo>
                  <a:pt x="198" y="378"/>
                </a:lnTo>
                <a:lnTo>
                  <a:pt x="198" y="378"/>
                </a:lnTo>
                <a:lnTo>
                  <a:pt x="197" y="378"/>
                </a:lnTo>
                <a:lnTo>
                  <a:pt x="197" y="378"/>
                </a:lnTo>
                <a:lnTo>
                  <a:pt x="180" y="381"/>
                </a:lnTo>
                <a:lnTo>
                  <a:pt x="164" y="384"/>
                </a:lnTo>
                <a:lnTo>
                  <a:pt x="147" y="389"/>
                </a:lnTo>
                <a:lnTo>
                  <a:pt x="139" y="392"/>
                </a:lnTo>
                <a:lnTo>
                  <a:pt x="131" y="396"/>
                </a:lnTo>
                <a:lnTo>
                  <a:pt x="131" y="396"/>
                </a:lnTo>
                <a:lnTo>
                  <a:pt x="112" y="387"/>
                </a:lnTo>
                <a:lnTo>
                  <a:pt x="112" y="387"/>
                </a:lnTo>
                <a:lnTo>
                  <a:pt x="120" y="386"/>
                </a:lnTo>
                <a:lnTo>
                  <a:pt x="128" y="384"/>
                </a:lnTo>
                <a:lnTo>
                  <a:pt x="144" y="380"/>
                </a:lnTo>
                <a:lnTo>
                  <a:pt x="144" y="380"/>
                </a:lnTo>
                <a:close/>
                <a:moveTo>
                  <a:pt x="151" y="390"/>
                </a:moveTo>
                <a:lnTo>
                  <a:pt x="151" y="390"/>
                </a:lnTo>
                <a:lnTo>
                  <a:pt x="166" y="386"/>
                </a:lnTo>
                <a:lnTo>
                  <a:pt x="181" y="383"/>
                </a:lnTo>
                <a:lnTo>
                  <a:pt x="181" y="383"/>
                </a:lnTo>
                <a:lnTo>
                  <a:pt x="174" y="384"/>
                </a:lnTo>
                <a:lnTo>
                  <a:pt x="174" y="384"/>
                </a:lnTo>
                <a:lnTo>
                  <a:pt x="159" y="389"/>
                </a:lnTo>
                <a:lnTo>
                  <a:pt x="144" y="394"/>
                </a:lnTo>
                <a:lnTo>
                  <a:pt x="144" y="394"/>
                </a:lnTo>
                <a:lnTo>
                  <a:pt x="138" y="396"/>
                </a:lnTo>
                <a:lnTo>
                  <a:pt x="134" y="397"/>
                </a:lnTo>
                <a:lnTo>
                  <a:pt x="134" y="397"/>
                </a:lnTo>
                <a:lnTo>
                  <a:pt x="133" y="397"/>
                </a:lnTo>
                <a:lnTo>
                  <a:pt x="133" y="397"/>
                </a:lnTo>
                <a:lnTo>
                  <a:pt x="143" y="393"/>
                </a:lnTo>
                <a:lnTo>
                  <a:pt x="151" y="390"/>
                </a:lnTo>
                <a:lnTo>
                  <a:pt x="151" y="390"/>
                </a:lnTo>
                <a:close/>
                <a:moveTo>
                  <a:pt x="190" y="383"/>
                </a:moveTo>
                <a:lnTo>
                  <a:pt x="190" y="383"/>
                </a:lnTo>
                <a:lnTo>
                  <a:pt x="201" y="380"/>
                </a:lnTo>
                <a:lnTo>
                  <a:pt x="201" y="380"/>
                </a:lnTo>
                <a:lnTo>
                  <a:pt x="202" y="380"/>
                </a:lnTo>
                <a:lnTo>
                  <a:pt x="202" y="380"/>
                </a:lnTo>
                <a:lnTo>
                  <a:pt x="236" y="373"/>
                </a:lnTo>
                <a:lnTo>
                  <a:pt x="270" y="366"/>
                </a:lnTo>
                <a:lnTo>
                  <a:pt x="270" y="366"/>
                </a:lnTo>
                <a:lnTo>
                  <a:pt x="338" y="350"/>
                </a:lnTo>
                <a:lnTo>
                  <a:pt x="406" y="336"/>
                </a:lnTo>
                <a:lnTo>
                  <a:pt x="406" y="336"/>
                </a:lnTo>
                <a:lnTo>
                  <a:pt x="411" y="334"/>
                </a:lnTo>
                <a:lnTo>
                  <a:pt x="411" y="334"/>
                </a:lnTo>
                <a:lnTo>
                  <a:pt x="380" y="344"/>
                </a:lnTo>
                <a:lnTo>
                  <a:pt x="349" y="352"/>
                </a:lnTo>
                <a:lnTo>
                  <a:pt x="285" y="370"/>
                </a:lnTo>
                <a:lnTo>
                  <a:pt x="223" y="387"/>
                </a:lnTo>
                <a:lnTo>
                  <a:pt x="192" y="396"/>
                </a:lnTo>
                <a:lnTo>
                  <a:pt x="161" y="407"/>
                </a:lnTo>
                <a:lnTo>
                  <a:pt x="161" y="407"/>
                </a:lnTo>
                <a:lnTo>
                  <a:pt x="157" y="408"/>
                </a:lnTo>
                <a:lnTo>
                  <a:pt x="157" y="408"/>
                </a:lnTo>
                <a:lnTo>
                  <a:pt x="136" y="399"/>
                </a:lnTo>
                <a:lnTo>
                  <a:pt x="136" y="399"/>
                </a:lnTo>
                <a:lnTo>
                  <a:pt x="164" y="391"/>
                </a:lnTo>
                <a:lnTo>
                  <a:pt x="190" y="383"/>
                </a:lnTo>
                <a:lnTo>
                  <a:pt x="190" y="383"/>
                </a:lnTo>
                <a:close/>
                <a:moveTo>
                  <a:pt x="220" y="397"/>
                </a:moveTo>
                <a:lnTo>
                  <a:pt x="220" y="397"/>
                </a:lnTo>
                <a:lnTo>
                  <a:pt x="295" y="380"/>
                </a:lnTo>
                <a:lnTo>
                  <a:pt x="295" y="380"/>
                </a:lnTo>
                <a:lnTo>
                  <a:pt x="345" y="368"/>
                </a:lnTo>
                <a:lnTo>
                  <a:pt x="345" y="368"/>
                </a:lnTo>
                <a:lnTo>
                  <a:pt x="324" y="375"/>
                </a:lnTo>
                <a:lnTo>
                  <a:pt x="324" y="375"/>
                </a:lnTo>
                <a:lnTo>
                  <a:pt x="286" y="385"/>
                </a:lnTo>
                <a:lnTo>
                  <a:pt x="249" y="396"/>
                </a:lnTo>
                <a:lnTo>
                  <a:pt x="249" y="396"/>
                </a:lnTo>
                <a:lnTo>
                  <a:pt x="216" y="407"/>
                </a:lnTo>
                <a:lnTo>
                  <a:pt x="183" y="417"/>
                </a:lnTo>
                <a:lnTo>
                  <a:pt x="183" y="417"/>
                </a:lnTo>
                <a:lnTo>
                  <a:pt x="182" y="418"/>
                </a:lnTo>
                <a:lnTo>
                  <a:pt x="181" y="418"/>
                </a:lnTo>
                <a:lnTo>
                  <a:pt x="181" y="418"/>
                </a:lnTo>
                <a:lnTo>
                  <a:pt x="179" y="419"/>
                </a:lnTo>
                <a:lnTo>
                  <a:pt x="179" y="419"/>
                </a:lnTo>
                <a:lnTo>
                  <a:pt x="175" y="417"/>
                </a:lnTo>
                <a:lnTo>
                  <a:pt x="175" y="417"/>
                </a:lnTo>
                <a:lnTo>
                  <a:pt x="161" y="410"/>
                </a:lnTo>
                <a:lnTo>
                  <a:pt x="161" y="410"/>
                </a:lnTo>
                <a:lnTo>
                  <a:pt x="176" y="408"/>
                </a:lnTo>
                <a:lnTo>
                  <a:pt x="190" y="405"/>
                </a:lnTo>
                <a:lnTo>
                  <a:pt x="220" y="397"/>
                </a:lnTo>
                <a:lnTo>
                  <a:pt x="220" y="397"/>
                </a:lnTo>
                <a:close/>
                <a:moveTo>
                  <a:pt x="308" y="399"/>
                </a:moveTo>
                <a:lnTo>
                  <a:pt x="308" y="399"/>
                </a:lnTo>
                <a:lnTo>
                  <a:pt x="325" y="395"/>
                </a:lnTo>
                <a:lnTo>
                  <a:pt x="325" y="395"/>
                </a:lnTo>
                <a:lnTo>
                  <a:pt x="309" y="400"/>
                </a:lnTo>
                <a:lnTo>
                  <a:pt x="309" y="400"/>
                </a:lnTo>
                <a:lnTo>
                  <a:pt x="275" y="408"/>
                </a:lnTo>
                <a:lnTo>
                  <a:pt x="242" y="415"/>
                </a:lnTo>
                <a:lnTo>
                  <a:pt x="242" y="415"/>
                </a:lnTo>
                <a:lnTo>
                  <a:pt x="230" y="419"/>
                </a:lnTo>
                <a:lnTo>
                  <a:pt x="216" y="422"/>
                </a:lnTo>
                <a:lnTo>
                  <a:pt x="216" y="422"/>
                </a:lnTo>
                <a:lnTo>
                  <a:pt x="207" y="424"/>
                </a:lnTo>
                <a:lnTo>
                  <a:pt x="202" y="426"/>
                </a:lnTo>
                <a:lnTo>
                  <a:pt x="198" y="428"/>
                </a:lnTo>
                <a:lnTo>
                  <a:pt x="198" y="428"/>
                </a:lnTo>
                <a:lnTo>
                  <a:pt x="182" y="421"/>
                </a:lnTo>
                <a:lnTo>
                  <a:pt x="182" y="421"/>
                </a:lnTo>
                <a:lnTo>
                  <a:pt x="213" y="415"/>
                </a:lnTo>
                <a:lnTo>
                  <a:pt x="245" y="410"/>
                </a:lnTo>
                <a:lnTo>
                  <a:pt x="276" y="404"/>
                </a:lnTo>
                <a:lnTo>
                  <a:pt x="308" y="399"/>
                </a:lnTo>
                <a:lnTo>
                  <a:pt x="308" y="399"/>
                </a:lnTo>
                <a:close/>
                <a:moveTo>
                  <a:pt x="206" y="427"/>
                </a:moveTo>
                <a:lnTo>
                  <a:pt x="206" y="427"/>
                </a:lnTo>
                <a:lnTo>
                  <a:pt x="217" y="424"/>
                </a:lnTo>
                <a:lnTo>
                  <a:pt x="217" y="424"/>
                </a:lnTo>
                <a:lnTo>
                  <a:pt x="246" y="418"/>
                </a:lnTo>
                <a:lnTo>
                  <a:pt x="274" y="411"/>
                </a:lnTo>
                <a:lnTo>
                  <a:pt x="331" y="396"/>
                </a:lnTo>
                <a:lnTo>
                  <a:pt x="331" y="396"/>
                </a:lnTo>
                <a:lnTo>
                  <a:pt x="355" y="390"/>
                </a:lnTo>
                <a:lnTo>
                  <a:pt x="379" y="384"/>
                </a:lnTo>
                <a:lnTo>
                  <a:pt x="405" y="377"/>
                </a:lnTo>
                <a:lnTo>
                  <a:pt x="417" y="373"/>
                </a:lnTo>
                <a:lnTo>
                  <a:pt x="428" y="368"/>
                </a:lnTo>
                <a:lnTo>
                  <a:pt x="428" y="368"/>
                </a:lnTo>
                <a:lnTo>
                  <a:pt x="411" y="387"/>
                </a:lnTo>
                <a:lnTo>
                  <a:pt x="411" y="387"/>
                </a:lnTo>
                <a:lnTo>
                  <a:pt x="410" y="387"/>
                </a:lnTo>
                <a:lnTo>
                  <a:pt x="410" y="387"/>
                </a:lnTo>
                <a:lnTo>
                  <a:pt x="383" y="394"/>
                </a:lnTo>
                <a:lnTo>
                  <a:pt x="356" y="400"/>
                </a:lnTo>
                <a:lnTo>
                  <a:pt x="300" y="412"/>
                </a:lnTo>
                <a:lnTo>
                  <a:pt x="300" y="412"/>
                </a:lnTo>
                <a:lnTo>
                  <a:pt x="271" y="418"/>
                </a:lnTo>
                <a:lnTo>
                  <a:pt x="242" y="424"/>
                </a:lnTo>
                <a:lnTo>
                  <a:pt x="242" y="424"/>
                </a:lnTo>
                <a:lnTo>
                  <a:pt x="226" y="426"/>
                </a:lnTo>
                <a:lnTo>
                  <a:pt x="209" y="428"/>
                </a:lnTo>
                <a:lnTo>
                  <a:pt x="209" y="428"/>
                </a:lnTo>
                <a:lnTo>
                  <a:pt x="201" y="429"/>
                </a:lnTo>
                <a:lnTo>
                  <a:pt x="200" y="429"/>
                </a:lnTo>
                <a:lnTo>
                  <a:pt x="200" y="429"/>
                </a:lnTo>
                <a:lnTo>
                  <a:pt x="206" y="427"/>
                </a:lnTo>
                <a:lnTo>
                  <a:pt x="206" y="427"/>
                </a:lnTo>
                <a:close/>
                <a:moveTo>
                  <a:pt x="301" y="414"/>
                </a:moveTo>
                <a:lnTo>
                  <a:pt x="301" y="414"/>
                </a:lnTo>
                <a:lnTo>
                  <a:pt x="351" y="404"/>
                </a:lnTo>
                <a:lnTo>
                  <a:pt x="376" y="398"/>
                </a:lnTo>
                <a:lnTo>
                  <a:pt x="401" y="392"/>
                </a:lnTo>
                <a:lnTo>
                  <a:pt x="401" y="392"/>
                </a:lnTo>
                <a:lnTo>
                  <a:pt x="387" y="397"/>
                </a:lnTo>
                <a:lnTo>
                  <a:pt x="387" y="397"/>
                </a:lnTo>
                <a:lnTo>
                  <a:pt x="375" y="400"/>
                </a:lnTo>
                <a:lnTo>
                  <a:pt x="364" y="403"/>
                </a:lnTo>
                <a:lnTo>
                  <a:pt x="364" y="403"/>
                </a:lnTo>
                <a:lnTo>
                  <a:pt x="316" y="413"/>
                </a:lnTo>
                <a:lnTo>
                  <a:pt x="316" y="413"/>
                </a:lnTo>
                <a:lnTo>
                  <a:pt x="302" y="416"/>
                </a:lnTo>
                <a:lnTo>
                  <a:pt x="290" y="420"/>
                </a:lnTo>
                <a:lnTo>
                  <a:pt x="266" y="428"/>
                </a:lnTo>
                <a:lnTo>
                  <a:pt x="266" y="428"/>
                </a:lnTo>
                <a:lnTo>
                  <a:pt x="255" y="431"/>
                </a:lnTo>
                <a:lnTo>
                  <a:pt x="244" y="434"/>
                </a:lnTo>
                <a:lnTo>
                  <a:pt x="233" y="437"/>
                </a:lnTo>
                <a:lnTo>
                  <a:pt x="223" y="441"/>
                </a:lnTo>
                <a:lnTo>
                  <a:pt x="223" y="441"/>
                </a:lnTo>
                <a:lnTo>
                  <a:pt x="202" y="431"/>
                </a:lnTo>
                <a:lnTo>
                  <a:pt x="202" y="431"/>
                </a:lnTo>
                <a:lnTo>
                  <a:pt x="228" y="428"/>
                </a:lnTo>
                <a:lnTo>
                  <a:pt x="252" y="424"/>
                </a:lnTo>
                <a:lnTo>
                  <a:pt x="301" y="414"/>
                </a:lnTo>
                <a:lnTo>
                  <a:pt x="301" y="414"/>
                </a:lnTo>
                <a:close/>
                <a:moveTo>
                  <a:pt x="243" y="438"/>
                </a:moveTo>
                <a:lnTo>
                  <a:pt x="243" y="438"/>
                </a:lnTo>
                <a:lnTo>
                  <a:pt x="265" y="431"/>
                </a:lnTo>
                <a:lnTo>
                  <a:pt x="287" y="424"/>
                </a:lnTo>
                <a:lnTo>
                  <a:pt x="310" y="417"/>
                </a:lnTo>
                <a:lnTo>
                  <a:pt x="332" y="412"/>
                </a:lnTo>
                <a:lnTo>
                  <a:pt x="332" y="412"/>
                </a:lnTo>
                <a:lnTo>
                  <a:pt x="351" y="408"/>
                </a:lnTo>
                <a:lnTo>
                  <a:pt x="370" y="404"/>
                </a:lnTo>
                <a:lnTo>
                  <a:pt x="390" y="399"/>
                </a:lnTo>
                <a:lnTo>
                  <a:pt x="399" y="395"/>
                </a:lnTo>
                <a:lnTo>
                  <a:pt x="407" y="391"/>
                </a:lnTo>
                <a:lnTo>
                  <a:pt x="407" y="391"/>
                </a:lnTo>
                <a:lnTo>
                  <a:pt x="392" y="408"/>
                </a:lnTo>
                <a:lnTo>
                  <a:pt x="392" y="408"/>
                </a:lnTo>
                <a:lnTo>
                  <a:pt x="369" y="413"/>
                </a:lnTo>
                <a:lnTo>
                  <a:pt x="346" y="419"/>
                </a:lnTo>
                <a:lnTo>
                  <a:pt x="301" y="429"/>
                </a:lnTo>
                <a:lnTo>
                  <a:pt x="301" y="429"/>
                </a:lnTo>
                <a:lnTo>
                  <a:pt x="278" y="433"/>
                </a:lnTo>
                <a:lnTo>
                  <a:pt x="256" y="438"/>
                </a:lnTo>
                <a:lnTo>
                  <a:pt x="256" y="438"/>
                </a:lnTo>
                <a:lnTo>
                  <a:pt x="243" y="440"/>
                </a:lnTo>
                <a:lnTo>
                  <a:pt x="230" y="442"/>
                </a:lnTo>
                <a:lnTo>
                  <a:pt x="230" y="442"/>
                </a:lnTo>
                <a:lnTo>
                  <a:pt x="228" y="442"/>
                </a:lnTo>
                <a:lnTo>
                  <a:pt x="228" y="441"/>
                </a:lnTo>
                <a:lnTo>
                  <a:pt x="232" y="440"/>
                </a:lnTo>
                <a:lnTo>
                  <a:pt x="243" y="438"/>
                </a:lnTo>
                <a:lnTo>
                  <a:pt x="243" y="438"/>
                </a:lnTo>
                <a:close/>
                <a:moveTo>
                  <a:pt x="291" y="433"/>
                </a:moveTo>
                <a:lnTo>
                  <a:pt x="291" y="433"/>
                </a:lnTo>
                <a:lnTo>
                  <a:pt x="334" y="424"/>
                </a:lnTo>
                <a:lnTo>
                  <a:pt x="376" y="414"/>
                </a:lnTo>
                <a:lnTo>
                  <a:pt x="376" y="414"/>
                </a:lnTo>
                <a:lnTo>
                  <a:pt x="380" y="413"/>
                </a:lnTo>
                <a:lnTo>
                  <a:pt x="380" y="413"/>
                </a:lnTo>
                <a:lnTo>
                  <a:pt x="371" y="416"/>
                </a:lnTo>
                <a:lnTo>
                  <a:pt x="371" y="416"/>
                </a:lnTo>
                <a:lnTo>
                  <a:pt x="351" y="424"/>
                </a:lnTo>
                <a:lnTo>
                  <a:pt x="330" y="431"/>
                </a:lnTo>
                <a:lnTo>
                  <a:pt x="330" y="431"/>
                </a:lnTo>
                <a:lnTo>
                  <a:pt x="287" y="444"/>
                </a:lnTo>
                <a:lnTo>
                  <a:pt x="287" y="444"/>
                </a:lnTo>
                <a:lnTo>
                  <a:pt x="269" y="449"/>
                </a:lnTo>
                <a:lnTo>
                  <a:pt x="259" y="452"/>
                </a:lnTo>
                <a:lnTo>
                  <a:pt x="250" y="455"/>
                </a:lnTo>
                <a:lnTo>
                  <a:pt x="250" y="455"/>
                </a:lnTo>
                <a:lnTo>
                  <a:pt x="228" y="444"/>
                </a:lnTo>
                <a:lnTo>
                  <a:pt x="228" y="444"/>
                </a:lnTo>
                <a:lnTo>
                  <a:pt x="236" y="444"/>
                </a:lnTo>
                <a:lnTo>
                  <a:pt x="244" y="443"/>
                </a:lnTo>
                <a:lnTo>
                  <a:pt x="260" y="441"/>
                </a:lnTo>
                <a:lnTo>
                  <a:pt x="291" y="433"/>
                </a:lnTo>
                <a:lnTo>
                  <a:pt x="291" y="433"/>
                </a:lnTo>
                <a:close/>
                <a:moveTo>
                  <a:pt x="258" y="454"/>
                </a:moveTo>
                <a:lnTo>
                  <a:pt x="258" y="454"/>
                </a:lnTo>
                <a:lnTo>
                  <a:pt x="290" y="444"/>
                </a:lnTo>
                <a:lnTo>
                  <a:pt x="323" y="434"/>
                </a:lnTo>
                <a:lnTo>
                  <a:pt x="355" y="424"/>
                </a:lnTo>
                <a:lnTo>
                  <a:pt x="388" y="412"/>
                </a:lnTo>
                <a:lnTo>
                  <a:pt x="388" y="412"/>
                </a:lnTo>
                <a:lnTo>
                  <a:pt x="368" y="433"/>
                </a:lnTo>
                <a:lnTo>
                  <a:pt x="368" y="433"/>
                </a:lnTo>
                <a:lnTo>
                  <a:pt x="354" y="437"/>
                </a:lnTo>
                <a:lnTo>
                  <a:pt x="341" y="439"/>
                </a:lnTo>
                <a:lnTo>
                  <a:pt x="314" y="444"/>
                </a:lnTo>
                <a:lnTo>
                  <a:pt x="314" y="444"/>
                </a:lnTo>
                <a:lnTo>
                  <a:pt x="282" y="450"/>
                </a:lnTo>
                <a:lnTo>
                  <a:pt x="282" y="450"/>
                </a:lnTo>
                <a:lnTo>
                  <a:pt x="269" y="453"/>
                </a:lnTo>
                <a:lnTo>
                  <a:pt x="269" y="453"/>
                </a:lnTo>
                <a:lnTo>
                  <a:pt x="257" y="456"/>
                </a:lnTo>
                <a:lnTo>
                  <a:pt x="253" y="456"/>
                </a:lnTo>
                <a:lnTo>
                  <a:pt x="258" y="454"/>
                </a:lnTo>
                <a:lnTo>
                  <a:pt x="258" y="454"/>
                </a:lnTo>
                <a:close/>
                <a:moveTo>
                  <a:pt x="298" y="449"/>
                </a:moveTo>
                <a:lnTo>
                  <a:pt x="298" y="449"/>
                </a:lnTo>
                <a:lnTo>
                  <a:pt x="345" y="441"/>
                </a:lnTo>
                <a:lnTo>
                  <a:pt x="345" y="441"/>
                </a:lnTo>
                <a:lnTo>
                  <a:pt x="332" y="444"/>
                </a:lnTo>
                <a:lnTo>
                  <a:pt x="332" y="444"/>
                </a:lnTo>
                <a:lnTo>
                  <a:pt x="317" y="449"/>
                </a:lnTo>
                <a:lnTo>
                  <a:pt x="300" y="454"/>
                </a:lnTo>
                <a:lnTo>
                  <a:pt x="269" y="465"/>
                </a:lnTo>
                <a:lnTo>
                  <a:pt x="269" y="465"/>
                </a:lnTo>
                <a:lnTo>
                  <a:pt x="268" y="464"/>
                </a:lnTo>
                <a:lnTo>
                  <a:pt x="268" y="464"/>
                </a:lnTo>
                <a:lnTo>
                  <a:pt x="256" y="458"/>
                </a:lnTo>
                <a:lnTo>
                  <a:pt x="256" y="458"/>
                </a:lnTo>
                <a:lnTo>
                  <a:pt x="267" y="457"/>
                </a:lnTo>
                <a:lnTo>
                  <a:pt x="277" y="454"/>
                </a:lnTo>
                <a:lnTo>
                  <a:pt x="288" y="451"/>
                </a:lnTo>
                <a:lnTo>
                  <a:pt x="298" y="449"/>
                </a:lnTo>
                <a:lnTo>
                  <a:pt x="298" y="449"/>
                </a:lnTo>
                <a:close/>
                <a:moveTo>
                  <a:pt x="278" y="464"/>
                </a:moveTo>
                <a:lnTo>
                  <a:pt x="278" y="464"/>
                </a:lnTo>
                <a:lnTo>
                  <a:pt x="299" y="457"/>
                </a:lnTo>
                <a:lnTo>
                  <a:pt x="321" y="450"/>
                </a:lnTo>
                <a:lnTo>
                  <a:pt x="364" y="438"/>
                </a:lnTo>
                <a:lnTo>
                  <a:pt x="364" y="438"/>
                </a:lnTo>
                <a:lnTo>
                  <a:pt x="357" y="444"/>
                </a:lnTo>
                <a:lnTo>
                  <a:pt x="357" y="444"/>
                </a:lnTo>
                <a:lnTo>
                  <a:pt x="336" y="449"/>
                </a:lnTo>
                <a:lnTo>
                  <a:pt x="314" y="454"/>
                </a:lnTo>
                <a:lnTo>
                  <a:pt x="314" y="454"/>
                </a:lnTo>
                <a:lnTo>
                  <a:pt x="291" y="461"/>
                </a:lnTo>
                <a:lnTo>
                  <a:pt x="291" y="461"/>
                </a:lnTo>
                <a:lnTo>
                  <a:pt x="281" y="464"/>
                </a:lnTo>
                <a:lnTo>
                  <a:pt x="281" y="464"/>
                </a:lnTo>
                <a:lnTo>
                  <a:pt x="272" y="466"/>
                </a:lnTo>
                <a:lnTo>
                  <a:pt x="272" y="466"/>
                </a:lnTo>
                <a:lnTo>
                  <a:pt x="272" y="466"/>
                </a:lnTo>
                <a:lnTo>
                  <a:pt x="272" y="466"/>
                </a:lnTo>
                <a:lnTo>
                  <a:pt x="278" y="464"/>
                </a:lnTo>
                <a:lnTo>
                  <a:pt x="278" y="464"/>
                </a:lnTo>
                <a:close/>
                <a:moveTo>
                  <a:pt x="306" y="459"/>
                </a:moveTo>
                <a:lnTo>
                  <a:pt x="306" y="459"/>
                </a:lnTo>
                <a:lnTo>
                  <a:pt x="327" y="453"/>
                </a:lnTo>
                <a:lnTo>
                  <a:pt x="349" y="448"/>
                </a:lnTo>
                <a:lnTo>
                  <a:pt x="349" y="448"/>
                </a:lnTo>
                <a:lnTo>
                  <a:pt x="354" y="447"/>
                </a:lnTo>
                <a:lnTo>
                  <a:pt x="350" y="449"/>
                </a:lnTo>
                <a:lnTo>
                  <a:pt x="341" y="452"/>
                </a:lnTo>
                <a:lnTo>
                  <a:pt x="341" y="452"/>
                </a:lnTo>
                <a:lnTo>
                  <a:pt x="329" y="456"/>
                </a:lnTo>
                <a:lnTo>
                  <a:pt x="318" y="460"/>
                </a:lnTo>
                <a:lnTo>
                  <a:pt x="318" y="460"/>
                </a:lnTo>
                <a:lnTo>
                  <a:pt x="301" y="465"/>
                </a:lnTo>
                <a:lnTo>
                  <a:pt x="293" y="468"/>
                </a:lnTo>
                <a:lnTo>
                  <a:pt x="286" y="472"/>
                </a:lnTo>
                <a:lnTo>
                  <a:pt x="286" y="472"/>
                </a:lnTo>
                <a:lnTo>
                  <a:pt x="286" y="473"/>
                </a:lnTo>
                <a:lnTo>
                  <a:pt x="286" y="473"/>
                </a:lnTo>
                <a:lnTo>
                  <a:pt x="274" y="467"/>
                </a:lnTo>
                <a:lnTo>
                  <a:pt x="274" y="467"/>
                </a:lnTo>
                <a:lnTo>
                  <a:pt x="282" y="466"/>
                </a:lnTo>
                <a:lnTo>
                  <a:pt x="290" y="464"/>
                </a:lnTo>
                <a:lnTo>
                  <a:pt x="306" y="459"/>
                </a:lnTo>
                <a:lnTo>
                  <a:pt x="306" y="459"/>
                </a:lnTo>
                <a:close/>
                <a:moveTo>
                  <a:pt x="353" y="449"/>
                </a:moveTo>
                <a:lnTo>
                  <a:pt x="353" y="449"/>
                </a:lnTo>
                <a:lnTo>
                  <a:pt x="339" y="464"/>
                </a:lnTo>
                <a:lnTo>
                  <a:pt x="339" y="464"/>
                </a:lnTo>
                <a:lnTo>
                  <a:pt x="332" y="464"/>
                </a:lnTo>
                <a:lnTo>
                  <a:pt x="326" y="465"/>
                </a:lnTo>
                <a:lnTo>
                  <a:pt x="313" y="469"/>
                </a:lnTo>
                <a:lnTo>
                  <a:pt x="313" y="469"/>
                </a:lnTo>
                <a:lnTo>
                  <a:pt x="299" y="472"/>
                </a:lnTo>
                <a:lnTo>
                  <a:pt x="299" y="472"/>
                </a:lnTo>
                <a:lnTo>
                  <a:pt x="291" y="473"/>
                </a:lnTo>
                <a:lnTo>
                  <a:pt x="290" y="473"/>
                </a:lnTo>
                <a:lnTo>
                  <a:pt x="292" y="472"/>
                </a:lnTo>
                <a:lnTo>
                  <a:pt x="302" y="467"/>
                </a:lnTo>
                <a:lnTo>
                  <a:pt x="302" y="467"/>
                </a:lnTo>
                <a:lnTo>
                  <a:pt x="328" y="459"/>
                </a:lnTo>
                <a:lnTo>
                  <a:pt x="340" y="455"/>
                </a:lnTo>
                <a:lnTo>
                  <a:pt x="353" y="449"/>
                </a:lnTo>
                <a:lnTo>
                  <a:pt x="353" y="449"/>
                </a:lnTo>
                <a:close/>
                <a:moveTo>
                  <a:pt x="335" y="468"/>
                </a:moveTo>
                <a:lnTo>
                  <a:pt x="335" y="468"/>
                </a:lnTo>
                <a:lnTo>
                  <a:pt x="322" y="480"/>
                </a:lnTo>
                <a:lnTo>
                  <a:pt x="322" y="480"/>
                </a:lnTo>
                <a:lnTo>
                  <a:pt x="322" y="480"/>
                </a:lnTo>
                <a:lnTo>
                  <a:pt x="322" y="480"/>
                </a:lnTo>
                <a:lnTo>
                  <a:pt x="322" y="480"/>
                </a:lnTo>
                <a:lnTo>
                  <a:pt x="322" y="480"/>
                </a:lnTo>
                <a:lnTo>
                  <a:pt x="317" y="479"/>
                </a:lnTo>
                <a:lnTo>
                  <a:pt x="313" y="480"/>
                </a:lnTo>
                <a:lnTo>
                  <a:pt x="313" y="480"/>
                </a:lnTo>
                <a:lnTo>
                  <a:pt x="310" y="480"/>
                </a:lnTo>
                <a:lnTo>
                  <a:pt x="309" y="479"/>
                </a:lnTo>
                <a:lnTo>
                  <a:pt x="309" y="478"/>
                </a:lnTo>
                <a:lnTo>
                  <a:pt x="311" y="477"/>
                </a:lnTo>
                <a:lnTo>
                  <a:pt x="320" y="472"/>
                </a:lnTo>
                <a:lnTo>
                  <a:pt x="320" y="472"/>
                </a:lnTo>
                <a:lnTo>
                  <a:pt x="335" y="468"/>
                </a:lnTo>
                <a:lnTo>
                  <a:pt x="335" y="468"/>
                </a:lnTo>
                <a:close/>
                <a:moveTo>
                  <a:pt x="304" y="482"/>
                </a:moveTo>
                <a:lnTo>
                  <a:pt x="304" y="482"/>
                </a:lnTo>
                <a:lnTo>
                  <a:pt x="311" y="482"/>
                </a:lnTo>
                <a:lnTo>
                  <a:pt x="315" y="483"/>
                </a:lnTo>
                <a:lnTo>
                  <a:pt x="317" y="484"/>
                </a:lnTo>
                <a:lnTo>
                  <a:pt x="318" y="485"/>
                </a:lnTo>
                <a:lnTo>
                  <a:pt x="318" y="485"/>
                </a:lnTo>
                <a:lnTo>
                  <a:pt x="313" y="488"/>
                </a:lnTo>
                <a:lnTo>
                  <a:pt x="313" y="488"/>
                </a:lnTo>
                <a:lnTo>
                  <a:pt x="304" y="482"/>
                </a:lnTo>
                <a:lnTo>
                  <a:pt x="304" y="482"/>
                </a:lnTo>
                <a:lnTo>
                  <a:pt x="304" y="482"/>
                </a:lnTo>
                <a:lnTo>
                  <a:pt x="304" y="482"/>
                </a:lnTo>
                <a:close/>
                <a:moveTo>
                  <a:pt x="313" y="506"/>
                </a:moveTo>
                <a:lnTo>
                  <a:pt x="313" y="506"/>
                </a:lnTo>
                <a:lnTo>
                  <a:pt x="314" y="506"/>
                </a:lnTo>
                <a:lnTo>
                  <a:pt x="314" y="506"/>
                </a:lnTo>
                <a:lnTo>
                  <a:pt x="325" y="495"/>
                </a:lnTo>
                <a:lnTo>
                  <a:pt x="336" y="484"/>
                </a:lnTo>
                <a:lnTo>
                  <a:pt x="356" y="462"/>
                </a:lnTo>
                <a:lnTo>
                  <a:pt x="356" y="462"/>
                </a:lnTo>
                <a:lnTo>
                  <a:pt x="446" y="367"/>
                </a:lnTo>
                <a:lnTo>
                  <a:pt x="446" y="367"/>
                </a:lnTo>
                <a:lnTo>
                  <a:pt x="623" y="179"/>
                </a:lnTo>
                <a:lnTo>
                  <a:pt x="623" y="179"/>
                </a:lnTo>
                <a:lnTo>
                  <a:pt x="639" y="164"/>
                </a:lnTo>
                <a:lnTo>
                  <a:pt x="639" y="164"/>
                </a:lnTo>
                <a:lnTo>
                  <a:pt x="640" y="171"/>
                </a:lnTo>
                <a:lnTo>
                  <a:pt x="640" y="171"/>
                </a:lnTo>
                <a:lnTo>
                  <a:pt x="639" y="171"/>
                </a:lnTo>
                <a:lnTo>
                  <a:pt x="639" y="171"/>
                </a:lnTo>
                <a:lnTo>
                  <a:pt x="620" y="189"/>
                </a:lnTo>
                <a:lnTo>
                  <a:pt x="602" y="209"/>
                </a:lnTo>
                <a:lnTo>
                  <a:pt x="566" y="248"/>
                </a:lnTo>
                <a:lnTo>
                  <a:pt x="566" y="248"/>
                </a:lnTo>
                <a:lnTo>
                  <a:pt x="530" y="287"/>
                </a:lnTo>
                <a:lnTo>
                  <a:pt x="495" y="324"/>
                </a:lnTo>
                <a:lnTo>
                  <a:pt x="495" y="324"/>
                </a:lnTo>
                <a:lnTo>
                  <a:pt x="453" y="367"/>
                </a:lnTo>
                <a:lnTo>
                  <a:pt x="413" y="409"/>
                </a:lnTo>
                <a:lnTo>
                  <a:pt x="331" y="495"/>
                </a:lnTo>
                <a:lnTo>
                  <a:pt x="331" y="495"/>
                </a:lnTo>
                <a:lnTo>
                  <a:pt x="309" y="519"/>
                </a:lnTo>
                <a:lnTo>
                  <a:pt x="309" y="519"/>
                </a:lnTo>
                <a:lnTo>
                  <a:pt x="313" y="506"/>
                </a:lnTo>
                <a:lnTo>
                  <a:pt x="313" y="506"/>
                </a:lnTo>
                <a:close/>
                <a:moveTo>
                  <a:pt x="639" y="153"/>
                </a:moveTo>
                <a:lnTo>
                  <a:pt x="639" y="153"/>
                </a:lnTo>
                <a:lnTo>
                  <a:pt x="638" y="154"/>
                </a:lnTo>
                <a:lnTo>
                  <a:pt x="638" y="154"/>
                </a:lnTo>
                <a:lnTo>
                  <a:pt x="628" y="164"/>
                </a:lnTo>
                <a:lnTo>
                  <a:pt x="617" y="174"/>
                </a:lnTo>
                <a:lnTo>
                  <a:pt x="597" y="197"/>
                </a:lnTo>
                <a:lnTo>
                  <a:pt x="597" y="197"/>
                </a:lnTo>
                <a:lnTo>
                  <a:pt x="509" y="290"/>
                </a:lnTo>
                <a:lnTo>
                  <a:pt x="509" y="290"/>
                </a:lnTo>
                <a:lnTo>
                  <a:pt x="498" y="302"/>
                </a:lnTo>
                <a:lnTo>
                  <a:pt x="498" y="302"/>
                </a:lnTo>
                <a:lnTo>
                  <a:pt x="567" y="225"/>
                </a:lnTo>
                <a:lnTo>
                  <a:pt x="602" y="187"/>
                </a:lnTo>
                <a:lnTo>
                  <a:pt x="638" y="150"/>
                </a:lnTo>
                <a:lnTo>
                  <a:pt x="638" y="150"/>
                </a:lnTo>
                <a:lnTo>
                  <a:pt x="640" y="148"/>
                </a:lnTo>
                <a:lnTo>
                  <a:pt x="640" y="148"/>
                </a:lnTo>
                <a:lnTo>
                  <a:pt x="639" y="153"/>
                </a:lnTo>
                <a:lnTo>
                  <a:pt x="639" y="153"/>
                </a:lnTo>
                <a:close/>
                <a:moveTo>
                  <a:pt x="591" y="188"/>
                </a:moveTo>
                <a:lnTo>
                  <a:pt x="591" y="188"/>
                </a:lnTo>
                <a:lnTo>
                  <a:pt x="558" y="195"/>
                </a:lnTo>
                <a:lnTo>
                  <a:pt x="523" y="202"/>
                </a:lnTo>
                <a:lnTo>
                  <a:pt x="456" y="215"/>
                </a:lnTo>
                <a:lnTo>
                  <a:pt x="456" y="215"/>
                </a:lnTo>
                <a:lnTo>
                  <a:pt x="387" y="228"/>
                </a:lnTo>
                <a:lnTo>
                  <a:pt x="317" y="243"/>
                </a:lnTo>
                <a:lnTo>
                  <a:pt x="317" y="243"/>
                </a:lnTo>
                <a:lnTo>
                  <a:pt x="281" y="251"/>
                </a:lnTo>
                <a:lnTo>
                  <a:pt x="247" y="260"/>
                </a:lnTo>
                <a:lnTo>
                  <a:pt x="178" y="280"/>
                </a:lnTo>
                <a:lnTo>
                  <a:pt x="178" y="280"/>
                </a:lnTo>
                <a:lnTo>
                  <a:pt x="112" y="299"/>
                </a:lnTo>
                <a:lnTo>
                  <a:pt x="112" y="299"/>
                </a:lnTo>
                <a:lnTo>
                  <a:pt x="89" y="306"/>
                </a:lnTo>
                <a:lnTo>
                  <a:pt x="89" y="306"/>
                </a:lnTo>
                <a:lnTo>
                  <a:pt x="132" y="291"/>
                </a:lnTo>
                <a:lnTo>
                  <a:pt x="176" y="276"/>
                </a:lnTo>
                <a:lnTo>
                  <a:pt x="176" y="276"/>
                </a:lnTo>
                <a:lnTo>
                  <a:pt x="243" y="257"/>
                </a:lnTo>
                <a:lnTo>
                  <a:pt x="310" y="239"/>
                </a:lnTo>
                <a:lnTo>
                  <a:pt x="310" y="239"/>
                </a:lnTo>
                <a:lnTo>
                  <a:pt x="344" y="231"/>
                </a:lnTo>
                <a:lnTo>
                  <a:pt x="378" y="223"/>
                </a:lnTo>
                <a:lnTo>
                  <a:pt x="447" y="209"/>
                </a:lnTo>
                <a:lnTo>
                  <a:pt x="447" y="209"/>
                </a:lnTo>
                <a:lnTo>
                  <a:pt x="511" y="198"/>
                </a:lnTo>
                <a:lnTo>
                  <a:pt x="542" y="191"/>
                </a:lnTo>
                <a:lnTo>
                  <a:pt x="574" y="184"/>
                </a:lnTo>
                <a:lnTo>
                  <a:pt x="574" y="184"/>
                </a:lnTo>
                <a:lnTo>
                  <a:pt x="590" y="179"/>
                </a:lnTo>
                <a:lnTo>
                  <a:pt x="605" y="173"/>
                </a:lnTo>
                <a:lnTo>
                  <a:pt x="605" y="173"/>
                </a:lnTo>
                <a:lnTo>
                  <a:pt x="594" y="186"/>
                </a:lnTo>
                <a:lnTo>
                  <a:pt x="594" y="186"/>
                </a:lnTo>
                <a:lnTo>
                  <a:pt x="591" y="188"/>
                </a:lnTo>
                <a:lnTo>
                  <a:pt x="591" y="188"/>
                </a:lnTo>
                <a:close/>
                <a:moveTo>
                  <a:pt x="81" y="283"/>
                </a:moveTo>
                <a:lnTo>
                  <a:pt x="81" y="283"/>
                </a:lnTo>
                <a:lnTo>
                  <a:pt x="82" y="283"/>
                </a:lnTo>
                <a:lnTo>
                  <a:pt x="82" y="283"/>
                </a:lnTo>
                <a:lnTo>
                  <a:pt x="115" y="272"/>
                </a:lnTo>
                <a:lnTo>
                  <a:pt x="150" y="263"/>
                </a:lnTo>
                <a:lnTo>
                  <a:pt x="217" y="247"/>
                </a:lnTo>
                <a:lnTo>
                  <a:pt x="217" y="247"/>
                </a:lnTo>
                <a:lnTo>
                  <a:pt x="285" y="231"/>
                </a:lnTo>
                <a:lnTo>
                  <a:pt x="353" y="214"/>
                </a:lnTo>
                <a:lnTo>
                  <a:pt x="353" y="214"/>
                </a:lnTo>
                <a:lnTo>
                  <a:pt x="422" y="200"/>
                </a:lnTo>
                <a:lnTo>
                  <a:pt x="455" y="191"/>
                </a:lnTo>
                <a:lnTo>
                  <a:pt x="490" y="183"/>
                </a:lnTo>
                <a:lnTo>
                  <a:pt x="490" y="183"/>
                </a:lnTo>
                <a:lnTo>
                  <a:pt x="524" y="174"/>
                </a:lnTo>
                <a:lnTo>
                  <a:pt x="560" y="166"/>
                </a:lnTo>
                <a:lnTo>
                  <a:pt x="560" y="166"/>
                </a:lnTo>
                <a:lnTo>
                  <a:pt x="591" y="160"/>
                </a:lnTo>
                <a:lnTo>
                  <a:pt x="622" y="154"/>
                </a:lnTo>
                <a:lnTo>
                  <a:pt x="622" y="154"/>
                </a:lnTo>
                <a:lnTo>
                  <a:pt x="609" y="169"/>
                </a:lnTo>
                <a:lnTo>
                  <a:pt x="609" y="169"/>
                </a:lnTo>
                <a:lnTo>
                  <a:pt x="605" y="169"/>
                </a:lnTo>
                <a:lnTo>
                  <a:pt x="605" y="169"/>
                </a:lnTo>
                <a:lnTo>
                  <a:pt x="604" y="169"/>
                </a:lnTo>
                <a:lnTo>
                  <a:pt x="602" y="170"/>
                </a:lnTo>
                <a:lnTo>
                  <a:pt x="602" y="170"/>
                </a:lnTo>
                <a:lnTo>
                  <a:pt x="537" y="184"/>
                </a:lnTo>
                <a:lnTo>
                  <a:pt x="472" y="197"/>
                </a:lnTo>
                <a:lnTo>
                  <a:pt x="406" y="209"/>
                </a:lnTo>
                <a:lnTo>
                  <a:pt x="340" y="222"/>
                </a:lnTo>
                <a:lnTo>
                  <a:pt x="340" y="222"/>
                </a:lnTo>
                <a:lnTo>
                  <a:pt x="307" y="229"/>
                </a:lnTo>
                <a:lnTo>
                  <a:pt x="273" y="237"/>
                </a:lnTo>
                <a:lnTo>
                  <a:pt x="206" y="254"/>
                </a:lnTo>
                <a:lnTo>
                  <a:pt x="74" y="291"/>
                </a:lnTo>
                <a:lnTo>
                  <a:pt x="74" y="291"/>
                </a:lnTo>
                <a:lnTo>
                  <a:pt x="81" y="283"/>
                </a:lnTo>
                <a:lnTo>
                  <a:pt x="81" y="283"/>
                </a:lnTo>
                <a:close/>
                <a:moveTo>
                  <a:pt x="71" y="294"/>
                </a:moveTo>
                <a:lnTo>
                  <a:pt x="71" y="294"/>
                </a:lnTo>
                <a:lnTo>
                  <a:pt x="208" y="256"/>
                </a:lnTo>
                <a:lnTo>
                  <a:pt x="277" y="238"/>
                </a:lnTo>
                <a:lnTo>
                  <a:pt x="312" y="230"/>
                </a:lnTo>
                <a:lnTo>
                  <a:pt x="346" y="223"/>
                </a:lnTo>
                <a:lnTo>
                  <a:pt x="346" y="223"/>
                </a:lnTo>
                <a:lnTo>
                  <a:pt x="417" y="209"/>
                </a:lnTo>
                <a:lnTo>
                  <a:pt x="489" y="196"/>
                </a:lnTo>
                <a:lnTo>
                  <a:pt x="489" y="196"/>
                </a:lnTo>
                <a:lnTo>
                  <a:pt x="557" y="183"/>
                </a:lnTo>
                <a:lnTo>
                  <a:pt x="557" y="183"/>
                </a:lnTo>
                <a:lnTo>
                  <a:pt x="573" y="179"/>
                </a:lnTo>
                <a:lnTo>
                  <a:pt x="589" y="175"/>
                </a:lnTo>
                <a:lnTo>
                  <a:pt x="589" y="175"/>
                </a:lnTo>
                <a:lnTo>
                  <a:pt x="598" y="173"/>
                </a:lnTo>
                <a:lnTo>
                  <a:pt x="598" y="173"/>
                </a:lnTo>
                <a:lnTo>
                  <a:pt x="597" y="174"/>
                </a:lnTo>
                <a:lnTo>
                  <a:pt x="597" y="174"/>
                </a:lnTo>
                <a:lnTo>
                  <a:pt x="588" y="178"/>
                </a:lnTo>
                <a:lnTo>
                  <a:pt x="588" y="178"/>
                </a:lnTo>
                <a:lnTo>
                  <a:pt x="573" y="182"/>
                </a:lnTo>
                <a:lnTo>
                  <a:pt x="558" y="186"/>
                </a:lnTo>
                <a:lnTo>
                  <a:pt x="526" y="192"/>
                </a:lnTo>
                <a:lnTo>
                  <a:pt x="495" y="198"/>
                </a:lnTo>
                <a:lnTo>
                  <a:pt x="463" y="204"/>
                </a:lnTo>
                <a:lnTo>
                  <a:pt x="463" y="204"/>
                </a:lnTo>
                <a:lnTo>
                  <a:pt x="394" y="217"/>
                </a:lnTo>
                <a:lnTo>
                  <a:pt x="359" y="224"/>
                </a:lnTo>
                <a:lnTo>
                  <a:pt x="326" y="233"/>
                </a:lnTo>
                <a:lnTo>
                  <a:pt x="326" y="233"/>
                </a:lnTo>
                <a:lnTo>
                  <a:pt x="259" y="250"/>
                </a:lnTo>
                <a:lnTo>
                  <a:pt x="192" y="269"/>
                </a:lnTo>
                <a:lnTo>
                  <a:pt x="126" y="290"/>
                </a:lnTo>
                <a:lnTo>
                  <a:pt x="94" y="301"/>
                </a:lnTo>
                <a:lnTo>
                  <a:pt x="62" y="312"/>
                </a:lnTo>
                <a:lnTo>
                  <a:pt x="62" y="312"/>
                </a:lnTo>
                <a:lnTo>
                  <a:pt x="50" y="316"/>
                </a:lnTo>
                <a:lnTo>
                  <a:pt x="50" y="316"/>
                </a:lnTo>
                <a:lnTo>
                  <a:pt x="50" y="316"/>
                </a:lnTo>
                <a:lnTo>
                  <a:pt x="50" y="316"/>
                </a:lnTo>
                <a:lnTo>
                  <a:pt x="71" y="294"/>
                </a:lnTo>
                <a:lnTo>
                  <a:pt x="71" y="294"/>
                </a:lnTo>
                <a:close/>
                <a:moveTo>
                  <a:pt x="47" y="320"/>
                </a:moveTo>
                <a:lnTo>
                  <a:pt x="47" y="320"/>
                </a:lnTo>
                <a:lnTo>
                  <a:pt x="182" y="281"/>
                </a:lnTo>
                <a:lnTo>
                  <a:pt x="249" y="262"/>
                </a:lnTo>
                <a:lnTo>
                  <a:pt x="317" y="245"/>
                </a:lnTo>
                <a:lnTo>
                  <a:pt x="317" y="245"/>
                </a:lnTo>
                <a:lnTo>
                  <a:pt x="352" y="238"/>
                </a:lnTo>
                <a:lnTo>
                  <a:pt x="387" y="230"/>
                </a:lnTo>
                <a:lnTo>
                  <a:pt x="456" y="217"/>
                </a:lnTo>
                <a:lnTo>
                  <a:pt x="456" y="217"/>
                </a:lnTo>
                <a:lnTo>
                  <a:pt x="523" y="204"/>
                </a:lnTo>
                <a:lnTo>
                  <a:pt x="523" y="204"/>
                </a:lnTo>
                <a:lnTo>
                  <a:pt x="557" y="198"/>
                </a:lnTo>
                <a:lnTo>
                  <a:pt x="573" y="195"/>
                </a:lnTo>
                <a:lnTo>
                  <a:pt x="588" y="189"/>
                </a:lnTo>
                <a:lnTo>
                  <a:pt x="588" y="189"/>
                </a:lnTo>
                <a:lnTo>
                  <a:pt x="556" y="201"/>
                </a:lnTo>
                <a:lnTo>
                  <a:pt x="522" y="210"/>
                </a:lnTo>
                <a:lnTo>
                  <a:pt x="488" y="218"/>
                </a:lnTo>
                <a:lnTo>
                  <a:pt x="454" y="226"/>
                </a:lnTo>
                <a:lnTo>
                  <a:pt x="387" y="240"/>
                </a:lnTo>
                <a:lnTo>
                  <a:pt x="353" y="248"/>
                </a:lnTo>
                <a:lnTo>
                  <a:pt x="320" y="256"/>
                </a:lnTo>
                <a:lnTo>
                  <a:pt x="320" y="256"/>
                </a:lnTo>
                <a:lnTo>
                  <a:pt x="181" y="292"/>
                </a:lnTo>
                <a:lnTo>
                  <a:pt x="181" y="292"/>
                </a:lnTo>
                <a:lnTo>
                  <a:pt x="116" y="309"/>
                </a:lnTo>
                <a:lnTo>
                  <a:pt x="83" y="319"/>
                </a:lnTo>
                <a:lnTo>
                  <a:pt x="68" y="324"/>
                </a:lnTo>
                <a:lnTo>
                  <a:pt x="51" y="330"/>
                </a:lnTo>
                <a:lnTo>
                  <a:pt x="51" y="330"/>
                </a:lnTo>
                <a:lnTo>
                  <a:pt x="30" y="339"/>
                </a:lnTo>
                <a:lnTo>
                  <a:pt x="30" y="339"/>
                </a:lnTo>
                <a:lnTo>
                  <a:pt x="47" y="320"/>
                </a:lnTo>
                <a:lnTo>
                  <a:pt x="47" y="320"/>
                </a:lnTo>
                <a:close/>
                <a:moveTo>
                  <a:pt x="88" y="320"/>
                </a:moveTo>
                <a:lnTo>
                  <a:pt x="88" y="320"/>
                </a:lnTo>
                <a:lnTo>
                  <a:pt x="160" y="300"/>
                </a:lnTo>
                <a:lnTo>
                  <a:pt x="160" y="300"/>
                </a:lnTo>
                <a:lnTo>
                  <a:pt x="229" y="282"/>
                </a:lnTo>
                <a:lnTo>
                  <a:pt x="298" y="264"/>
                </a:lnTo>
                <a:lnTo>
                  <a:pt x="298" y="264"/>
                </a:lnTo>
                <a:lnTo>
                  <a:pt x="365" y="248"/>
                </a:lnTo>
                <a:lnTo>
                  <a:pt x="433" y="233"/>
                </a:lnTo>
                <a:lnTo>
                  <a:pt x="501" y="217"/>
                </a:lnTo>
                <a:lnTo>
                  <a:pt x="534" y="209"/>
                </a:lnTo>
                <a:lnTo>
                  <a:pt x="568" y="199"/>
                </a:lnTo>
                <a:lnTo>
                  <a:pt x="568" y="199"/>
                </a:lnTo>
                <a:lnTo>
                  <a:pt x="588" y="192"/>
                </a:lnTo>
                <a:lnTo>
                  <a:pt x="588" y="192"/>
                </a:lnTo>
                <a:lnTo>
                  <a:pt x="569" y="213"/>
                </a:lnTo>
                <a:lnTo>
                  <a:pt x="569" y="213"/>
                </a:lnTo>
                <a:lnTo>
                  <a:pt x="514" y="229"/>
                </a:lnTo>
                <a:lnTo>
                  <a:pt x="458" y="245"/>
                </a:lnTo>
                <a:lnTo>
                  <a:pt x="458" y="245"/>
                </a:lnTo>
                <a:lnTo>
                  <a:pt x="442" y="248"/>
                </a:lnTo>
                <a:lnTo>
                  <a:pt x="442" y="248"/>
                </a:lnTo>
                <a:lnTo>
                  <a:pt x="414" y="255"/>
                </a:lnTo>
                <a:lnTo>
                  <a:pt x="387" y="262"/>
                </a:lnTo>
                <a:lnTo>
                  <a:pt x="332" y="276"/>
                </a:lnTo>
                <a:lnTo>
                  <a:pt x="332" y="276"/>
                </a:lnTo>
                <a:lnTo>
                  <a:pt x="296" y="284"/>
                </a:lnTo>
                <a:lnTo>
                  <a:pt x="296" y="284"/>
                </a:lnTo>
                <a:lnTo>
                  <a:pt x="262" y="291"/>
                </a:lnTo>
                <a:lnTo>
                  <a:pt x="227" y="297"/>
                </a:lnTo>
                <a:lnTo>
                  <a:pt x="157" y="309"/>
                </a:lnTo>
                <a:lnTo>
                  <a:pt x="157" y="309"/>
                </a:lnTo>
                <a:lnTo>
                  <a:pt x="124" y="316"/>
                </a:lnTo>
                <a:lnTo>
                  <a:pt x="108" y="320"/>
                </a:lnTo>
                <a:lnTo>
                  <a:pt x="93" y="325"/>
                </a:lnTo>
                <a:lnTo>
                  <a:pt x="93" y="325"/>
                </a:lnTo>
                <a:lnTo>
                  <a:pt x="63" y="335"/>
                </a:lnTo>
                <a:lnTo>
                  <a:pt x="63" y="335"/>
                </a:lnTo>
                <a:lnTo>
                  <a:pt x="47" y="340"/>
                </a:lnTo>
                <a:lnTo>
                  <a:pt x="47" y="340"/>
                </a:lnTo>
                <a:lnTo>
                  <a:pt x="37" y="341"/>
                </a:lnTo>
                <a:lnTo>
                  <a:pt x="32" y="342"/>
                </a:lnTo>
                <a:lnTo>
                  <a:pt x="28" y="343"/>
                </a:lnTo>
                <a:lnTo>
                  <a:pt x="28" y="343"/>
                </a:lnTo>
                <a:lnTo>
                  <a:pt x="57" y="330"/>
                </a:lnTo>
                <a:lnTo>
                  <a:pt x="73" y="325"/>
                </a:lnTo>
                <a:lnTo>
                  <a:pt x="88" y="320"/>
                </a:lnTo>
                <a:lnTo>
                  <a:pt x="88" y="320"/>
                </a:lnTo>
                <a:close/>
                <a:moveTo>
                  <a:pt x="25" y="351"/>
                </a:moveTo>
                <a:lnTo>
                  <a:pt x="25" y="351"/>
                </a:lnTo>
                <a:lnTo>
                  <a:pt x="61" y="370"/>
                </a:lnTo>
                <a:lnTo>
                  <a:pt x="96" y="388"/>
                </a:lnTo>
                <a:lnTo>
                  <a:pt x="168" y="422"/>
                </a:lnTo>
                <a:lnTo>
                  <a:pt x="168" y="422"/>
                </a:lnTo>
                <a:lnTo>
                  <a:pt x="260" y="468"/>
                </a:lnTo>
                <a:lnTo>
                  <a:pt x="260" y="468"/>
                </a:lnTo>
                <a:lnTo>
                  <a:pt x="285" y="480"/>
                </a:lnTo>
                <a:lnTo>
                  <a:pt x="297" y="487"/>
                </a:lnTo>
                <a:lnTo>
                  <a:pt x="309" y="494"/>
                </a:lnTo>
                <a:lnTo>
                  <a:pt x="309" y="494"/>
                </a:lnTo>
                <a:lnTo>
                  <a:pt x="307" y="500"/>
                </a:lnTo>
                <a:lnTo>
                  <a:pt x="307" y="500"/>
                </a:lnTo>
                <a:lnTo>
                  <a:pt x="293" y="495"/>
                </a:lnTo>
                <a:lnTo>
                  <a:pt x="280" y="488"/>
                </a:lnTo>
                <a:lnTo>
                  <a:pt x="255" y="475"/>
                </a:lnTo>
                <a:lnTo>
                  <a:pt x="255" y="475"/>
                </a:lnTo>
                <a:lnTo>
                  <a:pt x="166" y="430"/>
                </a:lnTo>
                <a:lnTo>
                  <a:pt x="166" y="430"/>
                </a:lnTo>
                <a:lnTo>
                  <a:pt x="136" y="416"/>
                </a:lnTo>
                <a:lnTo>
                  <a:pt x="107" y="402"/>
                </a:lnTo>
                <a:lnTo>
                  <a:pt x="107" y="402"/>
                </a:lnTo>
                <a:lnTo>
                  <a:pt x="66" y="379"/>
                </a:lnTo>
                <a:lnTo>
                  <a:pt x="44" y="368"/>
                </a:lnTo>
                <a:lnTo>
                  <a:pt x="33" y="363"/>
                </a:lnTo>
                <a:lnTo>
                  <a:pt x="23" y="359"/>
                </a:lnTo>
                <a:lnTo>
                  <a:pt x="23" y="359"/>
                </a:lnTo>
                <a:lnTo>
                  <a:pt x="22" y="359"/>
                </a:lnTo>
                <a:lnTo>
                  <a:pt x="22" y="359"/>
                </a:lnTo>
                <a:lnTo>
                  <a:pt x="25" y="351"/>
                </a:lnTo>
                <a:lnTo>
                  <a:pt x="25" y="351"/>
                </a:lnTo>
                <a:close/>
                <a:moveTo>
                  <a:pt x="20" y="366"/>
                </a:moveTo>
                <a:lnTo>
                  <a:pt x="20" y="366"/>
                </a:lnTo>
                <a:lnTo>
                  <a:pt x="21" y="366"/>
                </a:lnTo>
                <a:lnTo>
                  <a:pt x="21" y="366"/>
                </a:lnTo>
                <a:lnTo>
                  <a:pt x="32" y="370"/>
                </a:lnTo>
                <a:lnTo>
                  <a:pt x="42" y="375"/>
                </a:lnTo>
                <a:lnTo>
                  <a:pt x="64" y="386"/>
                </a:lnTo>
                <a:lnTo>
                  <a:pt x="85" y="398"/>
                </a:lnTo>
                <a:lnTo>
                  <a:pt x="106" y="410"/>
                </a:lnTo>
                <a:lnTo>
                  <a:pt x="106" y="410"/>
                </a:lnTo>
                <a:lnTo>
                  <a:pt x="135" y="424"/>
                </a:lnTo>
                <a:lnTo>
                  <a:pt x="165" y="439"/>
                </a:lnTo>
                <a:lnTo>
                  <a:pt x="165" y="439"/>
                </a:lnTo>
                <a:lnTo>
                  <a:pt x="254" y="483"/>
                </a:lnTo>
                <a:lnTo>
                  <a:pt x="254" y="483"/>
                </a:lnTo>
                <a:lnTo>
                  <a:pt x="279" y="496"/>
                </a:lnTo>
                <a:lnTo>
                  <a:pt x="291" y="502"/>
                </a:lnTo>
                <a:lnTo>
                  <a:pt x="305" y="507"/>
                </a:lnTo>
                <a:lnTo>
                  <a:pt x="305" y="507"/>
                </a:lnTo>
                <a:lnTo>
                  <a:pt x="302" y="516"/>
                </a:lnTo>
                <a:lnTo>
                  <a:pt x="302" y="516"/>
                </a:lnTo>
                <a:lnTo>
                  <a:pt x="265" y="498"/>
                </a:lnTo>
                <a:lnTo>
                  <a:pt x="228" y="481"/>
                </a:lnTo>
                <a:lnTo>
                  <a:pt x="153" y="446"/>
                </a:lnTo>
                <a:lnTo>
                  <a:pt x="153" y="446"/>
                </a:lnTo>
                <a:lnTo>
                  <a:pt x="118" y="429"/>
                </a:lnTo>
                <a:lnTo>
                  <a:pt x="84" y="413"/>
                </a:lnTo>
                <a:lnTo>
                  <a:pt x="50" y="395"/>
                </a:lnTo>
                <a:lnTo>
                  <a:pt x="17" y="376"/>
                </a:lnTo>
                <a:lnTo>
                  <a:pt x="17" y="376"/>
                </a:lnTo>
                <a:lnTo>
                  <a:pt x="20" y="366"/>
                </a:lnTo>
                <a:lnTo>
                  <a:pt x="20" y="366"/>
                </a:lnTo>
                <a:close/>
                <a:moveTo>
                  <a:pt x="8" y="392"/>
                </a:moveTo>
                <a:lnTo>
                  <a:pt x="8" y="392"/>
                </a:lnTo>
                <a:lnTo>
                  <a:pt x="8" y="382"/>
                </a:lnTo>
                <a:lnTo>
                  <a:pt x="9" y="373"/>
                </a:lnTo>
                <a:lnTo>
                  <a:pt x="12" y="363"/>
                </a:lnTo>
                <a:lnTo>
                  <a:pt x="16" y="356"/>
                </a:lnTo>
                <a:lnTo>
                  <a:pt x="16" y="356"/>
                </a:lnTo>
                <a:lnTo>
                  <a:pt x="13" y="364"/>
                </a:lnTo>
                <a:lnTo>
                  <a:pt x="10" y="373"/>
                </a:lnTo>
                <a:lnTo>
                  <a:pt x="9" y="383"/>
                </a:lnTo>
                <a:lnTo>
                  <a:pt x="8" y="392"/>
                </a:lnTo>
                <a:lnTo>
                  <a:pt x="8" y="392"/>
                </a:lnTo>
                <a:close/>
                <a:moveTo>
                  <a:pt x="18" y="399"/>
                </a:moveTo>
                <a:lnTo>
                  <a:pt x="18" y="399"/>
                </a:lnTo>
                <a:lnTo>
                  <a:pt x="16" y="398"/>
                </a:lnTo>
                <a:lnTo>
                  <a:pt x="16" y="398"/>
                </a:lnTo>
                <a:lnTo>
                  <a:pt x="16" y="391"/>
                </a:lnTo>
                <a:lnTo>
                  <a:pt x="16" y="384"/>
                </a:lnTo>
                <a:lnTo>
                  <a:pt x="16" y="384"/>
                </a:lnTo>
                <a:lnTo>
                  <a:pt x="48" y="403"/>
                </a:lnTo>
                <a:lnTo>
                  <a:pt x="82" y="420"/>
                </a:lnTo>
                <a:lnTo>
                  <a:pt x="149" y="452"/>
                </a:lnTo>
                <a:lnTo>
                  <a:pt x="149" y="452"/>
                </a:lnTo>
                <a:lnTo>
                  <a:pt x="225" y="487"/>
                </a:lnTo>
                <a:lnTo>
                  <a:pt x="263" y="505"/>
                </a:lnTo>
                <a:lnTo>
                  <a:pt x="300" y="525"/>
                </a:lnTo>
                <a:lnTo>
                  <a:pt x="300" y="525"/>
                </a:lnTo>
                <a:lnTo>
                  <a:pt x="299" y="531"/>
                </a:lnTo>
                <a:lnTo>
                  <a:pt x="299" y="536"/>
                </a:lnTo>
                <a:lnTo>
                  <a:pt x="299" y="536"/>
                </a:lnTo>
                <a:lnTo>
                  <a:pt x="289" y="531"/>
                </a:lnTo>
                <a:lnTo>
                  <a:pt x="278" y="526"/>
                </a:lnTo>
                <a:lnTo>
                  <a:pt x="257" y="515"/>
                </a:lnTo>
                <a:lnTo>
                  <a:pt x="257" y="515"/>
                </a:lnTo>
                <a:lnTo>
                  <a:pt x="162" y="470"/>
                </a:lnTo>
                <a:lnTo>
                  <a:pt x="162" y="470"/>
                </a:lnTo>
                <a:lnTo>
                  <a:pt x="66" y="423"/>
                </a:lnTo>
                <a:lnTo>
                  <a:pt x="66" y="423"/>
                </a:lnTo>
                <a:lnTo>
                  <a:pt x="40" y="412"/>
                </a:lnTo>
                <a:lnTo>
                  <a:pt x="28" y="406"/>
                </a:lnTo>
                <a:lnTo>
                  <a:pt x="18" y="399"/>
                </a:lnTo>
                <a:lnTo>
                  <a:pt x="18" y="399"/>
                </a:lnTo>
                <a:close/>
                <a:moveTo>
                  <a:pt x="167" y="488"/>
                </a:moveTo>
                <a:lnTo>
                  <a:pt x="167" y="488"/>
                </a:lnTo>
                <a:lnTo>
                  <a:pt x="73" y="441"/>
                </a:lnTo>
                <a:lnTo>
                  <a:pt x="73" y="441"/>
                </a:lnTo>
                <a:lnTo>
                  <a:pt x="47" y="428"/>
                </a:lnTo>
                <a:lnTo>
                  <a:pt x="35" y="421"/>
                </a:lnTo>
                <a:lnTo>
                  <a:pt x="23" y="413"/>
                </a:lnTo>
                <a:lnTo>
                  <a:pt x="23" y="413"/>
                </a:lnTo>
                <a:lnTo>
                  <a:pt x="22" y="412"/>
                </a:lnTo>
                <a:lnTo>
                  <a:pt x="22" y="412"/>
                </a:lnTo>
                <a:lnTo>
                  <a:pt x="22" y="410"/>
                </a:lnTo>
                <a:lnTo>
                  <a:pt x="22" y="410"/>
                </a:lnTo>
                <a:lnTo>
                  <a:pt x="30" y="415"/>
                </a:lnTo>
                <a:lnTo>
                  <a:pt x="40" y="419"/>
                </a:lnTo>
                <a:lnTo>
                  <a:pt x="57" y="427"/>
                </a:lnTo>
                <a:lnTo>
                  <a:pt x="57" y="427"/>
                </a:lnTo>
                <a:lnTo>
                  <a:pt x="153" y="473"/>
                </a:lnTo>
                <a:lnTo>
                  <a:pt x="153" y="473"/>
                </a:lnTo>
                <a:lnTo>
                  <a:pt x="249" y="520"/>
                </a:lnTo>
                <a:lnTo>
                  <a:pt x="249" y="520"/>
                </a:lnTo>
                <a:lnTo>
                  <a:pt x="275" y="532"/>
                </a:lnTo>
                <a:lnTo>
                  <a:pt x="287" y="538"/>
                </a:lnTo>
                <a:lnTo>
                  <a:pt x="298" y="545"/>
                </a:lnTo>
                <a:lnTo>
                  <a:pt x="298" y="545"/>
                </a:lnTo>
                <a:lnTo>
                  <a:pt x="300" y="546"/>
                </a:lnTo>
                <a:lnTo>
                  <a:pt x="300" y="546"/>
                </a:lnTo>
                <a:lnTo>
                  <a:pt x="302" y="551"/>
                </a:lnTo>
                <a:lnTo>
                  <a:pt x="305" y="556"/>
                </a:lnTo>
                <a:lnTo>
                  <a:pt x="305" y="556"/>
                </a:lnTo>
                <a:lnTo>
                  <a:pt x="270" y="540"/>
                </a:lnTo>
                <a:lnTo>
                  <a:pt x="235" y="524"/>
                </a:lnTo>
                <a:lnTo>
                  <a:pt x="167" y="488"/>
                </a:lnTo>
                <a:lnTo>
                  <a:pt x="167" y="488"/>
                </a:lnTo>
                <a:close/>
                <a:moveTo>
                  <a:pt x="307" y="537"/>
                </a:moveTo>
                <a:lnTo>
                  <a:pt x="307" y="537"/>
                </a:lnTo>
                <a:lnTo>
                  <a:pt x="307" y="531"/>
                </a:lnTo>
                <a:lnTo>
                  <a:pt x="307" y="531"/>
                </a:lnTo>
                <a:lnTo>
                  <a:pt x="309" y="530"/>
                </a:lnTo>
                <a:lnTo>
                  <a:pt x="309" y="530"/>
                </a:lnTo>
                <a:lnTo>
                  <a:pt x="383" y="449"/>
                </a:lnTo>
                <a:lnTo>
                  <a:pt x="460" y="369"/>
                </a:lnTo>
                <a:lnTo>
                  <a:pt x="536" y="289"/>
                </a:lnTo>
                <a:lnTo>
                  <a:pt x="613" y="209"/>
                </a:lnTo>
                <a:lnTo>
                  <a:pt x="613" y="209"/>
                </a:lnTo>
                <a:lnTo>
                  <a:pt x="628" y="194"/>
                </a:lnTo>
                <a:lnTo>
                  <a:pt x="642" y="179"/>
                </a:lnTo>
                <a:lnTo>
                  <a:pt x="642" y="179"/>
                </a:lnTo>
                <a:lnTo>
                  <a:pt x="643" y="181"/>
                </a:lnTo>
                <a:lnTo>
                  <a:pt x="643" y="181"/>
                </a:lnTo>
                <a:lnTo>
                  <a:pt x="635" y="187"/>
                </a:lnTo>
                <a:lnTo>
                  <a:pt x="628" y="195"/>
                </a:lnTo>
                <a:lnTo>
                  <a:pt x="614" y="210"/>
                </a:lnTo>
                <a:lnTo>
                  <a:pt x="614" y="210"/>
                </a:lnTo>
                <a:lnTo>
                  <a:pt x="562" y="267"/>
                </a:lnTo>
                <a:lnTo>
                  <a:pt x="562" y="267"/>
                </a:lnTo>
                <a:lnTo>
                  <a:pt x="524" y="308"/>
                </a:lnTo>
                <a:lnTo>
                  <a:pt x="487" y="347"/>
                </a:lnTo>
                <a:lnTo>
                  <a:pt x="487" y="347"/>
                </a:lnTo>
                <a:lnTo>
                  <a:pt x="397" y="442"/>
                </a:lnTo>
                <a:lnTo>
                  <a:pt x="352" y="488"/>
                </a:lnTo>
                <a:lnTo>
                  <a:pt x="308" y="536"/>
                </a:lnTo>
                <a:lnTo>
                  <a:pt x="308" y="536"/>
                </a:lnTo>
                <a:lnTo>
                  <a:pt x="307" y="537"/>
                </a:lnTo>
                <a:lnTo>
                  <a:pt x="307" y="537"/>
                </a:lnTo>
                <a:close/>
                <a:moveTo>
                  <a:pt x="643" y="206"/>
                </a:moveTo>
                <a:lnTo>
                  <a:pt x="643" y="206"/>
                </a:lnTo>
                <a:lnTo>
                  <a:pt x="613" y="238"/>
                </a:lnTo>
                <a:lnTo>
                  <a:pt x="613" y="238"/>
                </a:lnTo>
                <a:lnTo>
                  <a:pt x="569" y="287"/>
                </a:lnTo>
                <a:lnTo>
                  <a:pt x="523" y="335"/>
                </a:lnTo>
                <a:lnTo>
                  <a:pt x="523" y="335"/>
                </a:lnTo>
                <a:lnTo>
                  <a:pt x="337" y="531"/>
                </a:lnTo>
                <a:lnTo>
                  <a:pt x="337" y="531"/>
                </a:lnTo>
                <a:lnTo>
                  <a:pt x="315" y="556"/>
                </a:lnTo>
                <a:lnTo>
                  <a:pt x="315" y="556"/>
                </a:lnTo>
                <a:lnTo>
                  <a:pt x="311" y="551"/>
                </a:lnTo>
                <a:lnTo>
                  <a:pt x="309" y="545"/>
                </a:lnTo>
                <a:lnTo>
                  <a:pt x="309" y="545"/>
                </a:lnTo>
                <a:lnTo>
                  <a:pt x="310" y="545"/>
                </a:lnTo>
                <a:lnTo>
                  <a:pt x="310" y="545"/>
                </a:lnTo>
                <a:lnTo>
                  <a:pt x="326" y="526"/>
                </a:lnTo>
                <a:lnTo>
                  <a:pt x="343" y="507"/>
                </a:lnTo>
                <a:lnTo>
                  <a:pt x="378" y="472"/>
                </a:lnTo>
                <a:lnTo>
                  <a:pt x="378" y="472"/>
                </a:lnTo>
                <a:lnTo>
                  <a:pt x="482" y="364"/>
                </a:lnTo>
                <a:lnTo>
                  <a:pt x="482" y="364"/>
                </a:lnTo>
                <a:lnTo>
                  <a:pt x="522" y="320"/>
                </a:lnTo>
                <a:lnTo>
                  <a:pt x="563" y="276"/>
                </a:lnTo>
                <a:lnTo>
                  <a:pt x="602" y="232"/>
                </a:lnTo>
                <a:lnTo>
                  <a:pt x="623" y="211"/>
                </a:lnTo>
                <a:lnTo>
                  <a:pt x="644" y="189"/>
                </a:lnTo>
                <a:lnTo>
                  <a:pt x="644" y="189"/>
                </a:lnTo>
                <a:lnTo>
                  <a:pt x="646" y="187"/>
                </a:lnTo>
                <a:lnTo>
                  <a:pt x="646" y="187"/>
                </a:lnTo>
                <a:lnTo>
                  <a:pt x="649" y="191"/>
                </a:lnTo>
                <a:lnTo>
                  <a:pt x="653" y="195"/>
                </a:lnTo>
                <a:lnTo>
                  <a:pt x="653" y="195"/>
                </a:lnTo>
                <a:lnTo>
                  <a:pt x="643" y="206"/>
                </a:lnTo>
                <a:lnTo>
                  <a:pt x="643" y="20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5" name="群組 4">
            <a:extLst>
              <a:ext uri="{FF2B5EF4-FFF2-40B4-BE49-F238E27FC236}">
                <a16:creationId xmlns:a16="http://schemas.microsoft.com/office/drawing/2014/main" xmlns="" id="{F1BEA8B4-80A5-46AE-BA4E-268324736A6A}"/>
              </a:ext>
            </a:extLst>
          </p:cNvPr>
          <p:cNvGrpSpPr/>
          <p:nvPr/>
        </p:nvGrpSpPr>
        <p:grpSpPr>
          <a:xfrm>
            <a:off x="8841854" y="2909726"/>
            <a:ext cx="2012950" cy="757238"/>
            <a:chOff x="8841854" y="2909726"/>
            <a:chExt cx="2012950" cy="757238"/>
          </a:xfrm>
        </p:grpSpPr>
        <p:sp>
          <p:nvSpPr>
            <p:cNvPr id="45" name="Freeform 90">
              <a:extLst>
                <a:ext uri="{FF2B5EF4-FFF2-40B4-BE49-F238E27FC236}">
                  <a16:creationId xmlns:a16="http://schemas.microsoft.com/office/drawing/2014/main" xmlns="" id="{2B09606C-548C-42BA-A345-397A2B37C510}"/>
                </a:ext>
              </a:extLst>
            </p:cNvPr>
            <p:cNvSpPr>
              <a:spLocks/>
            </p:cNvSpPr>
            <p:nvPr/>
          </p:nvSpPr>
          <p:spPr bwMode="auto">
            <a:xfrm>
              <a:off x="10392841" y="3400264"/>
              <a:ext cx="153988" cy="60325"/>
            </a:xfrm>
            <a:custGeom>
              <a:avLst/>
              <a:gdLst>
                <a:gd name="T0" fmla="*/ 90 w 99"/>
                <a:gd name="T1" fmla="*/ 24 h 38"/>
                <a:gd name="T2" fmla="*/ 50 w 99"/>
                <a:gd name="T3" fmla="*/ 12 h 38"/>
                <a:gd name="T4" fmla="*/ 5 w 99"/>
                <a:gd name="T5" fmla="*/ 6 h 38"/>
                <a:gd name="T6" fmla="*/ 3 w 99"/>
                <a:gd name="T7" fmla="*/ 15 h 38"/>
                <a:gd name="T8" fmla="*/ 43 w 99"/>
                <a:gd name="T9" fmla="*/ 29 h 38"/>
                <a:gd name="T10" fmla="*/ 86 w 99"/>
                <a:gd name="T11" fmla="*/ 38 h 38"/>
                <a:gd name="T12" fmla="*/ 90 w 99"/>
                <a:gd name="T13" fmla="*/ 24 h 38"/>
              </a:gdLst>
              <a:ahLst/>
              <a:cxnLst>
                <a:cxn ang="0">
                  <a:pos x="T0" y="T1"/>
                </a:cxn>
                <a:cxn ang="0">
                  <a:pos x="T2" y="T3"/>
                </a:cxn>
                <a:cxn ang="0">
                  <a:pos x="T4" y="T5"/>
                </a:cxn>
                <a:cxn ang="0">
                  <a:pos x="T6" y="T7"/>
                </a:cxn>
                <a:cxn ang="0">
                  <a:pos x="T8" y="T9"/>
                </a:cxn>
                <a:cxn ang="0">
                  <a:pos x="T10" y="T11"/>
                </a:cxn>
                <a:cxn ang="0">
                  <a:pos x="T12" y="T13"/>
                </a:cxn>
              </a:cxnLst>
              <a:rect l="0" t="0" r="r" b="b"/>
              <a:pathLst>
                <a:path w="99" h="38">
                  <a:moveTo>
                    <a:pt x="90" y="24"/>
                  </a:moveTo>
                  <a:cubicBezTo>
                    <a:pt x="77" y="19"/>
                    <a:pt x="64" y="16"/>
                    <a:pt x="50" y="12"/>
                  </a:cubicBezTo>
                  <a:cubicBezTo>
                    <a:pt x="37" y="9"/>
                    <a:pt x="18" y="0"/>
                    <a:pt x="5" y="6"/>
                  </a:cubicBezTo>
                  <a:cubicBezTo>
                    <a:pt x="1" y="8"/>
                    <a:pt x="0" y="12"/>
                    <a:pt x="3" y="15"/>
                  </a:cubicBezTo>
                  <a:cubicBezTo>
                    <a:pt x="12" y="25"/>
                    <a:pt x="31" y="26"/>
                    <a:pt x="43" y="29"/>
                  </a:cubicBezTo>
                  <a:cubicBezTo>
                    <a:pt x="57" y="32"/>
                    <a:pt x="71" y="37"/>
                    <a:pt x="86" y="38"/>
                  </a:cubicBezTo>
                  <a:cubicBezTo>
                    <a:pt x="93" y="38"/>
                    <a:pt x="99" y="27"/>
                    <a:pt x="90" y="2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 name="群組 3">
              <a:extLst>
                <a:ext uri="{FF2B5EF4-FFF2-40B4-BE49-F238E27FC236}">
                  <a16:creationId xmlns:a16="http://schemas.microsoft.com/office/drawing/2014/main" xmlns="" id="{76FFC3FF-4F73-4140-BA2F-54C206EF9AAD}"/>
                </a:ext>
              </a:extLst>
            </p:cNvPr>
            <p:cNvGrpSpPr/>
            <p:nvPr/>
          </p:nvGrpSpPr>
          <p:grpSpPr>
            <a:xfrm>
              <a:off x="8841854" y="2909726"/>
              <a:ext cx="2012950" cy="757238"/>
              <a:chOff x="8841854" y="2909726"/>
              <a:chExt cx="2012950" cy="757238"/>
            </a:xfrm>
          </p:grpSpPr>
          <p:sp>
            <p:nvSpPr>
              <p:cNvPr id="42" name="Freeform 87">
                <a:extLst>
                  <a:ext uri="{FF2B5EF4-FFF2-40B4-BE49-F238E27FC236}">
                    <a16:creationId xmlns:a16="http://schemas.microsoft.com/office/drawing/2014/main" xmlns="" id="{BFED4046-6AA9-4E4A-A483-A1C71EA5AAF0}"/>
                  </a:ext>
                </a:extLst>
              </p:cNvPr>
              <p:cNvSpPr>
                <a:spLocks noEditPoints="1"/>
              </p:cNvSpPr>
              <p:nvPr/>
            </p:nvSpPr>
            <p:spPr bwMode="auto">
              <a:xfrm>
                <a:off x="8841854" y="2909726"/>
                <a:ext cx="682625" cy="585788"/>
              </a:xfrm>
              <a:custGeom>
                <a:avLst/>
                <a:gdLst>
                  <a:gd name="T0" fmla="*/ 327 w 438"/>
                  <a:gd name="T1" fmla="*/ 65 h 376"/>
                  <a:gd name="T2" fmla="*/ 321 w 438"/>
                  <a:gd name="T3" fmla="*/ 79 h 376"/>
                  <a:gd name="T4" fmla="*/ 426 w 438"/>
                  <a:gd name="T5" fmla="*/ 168 h 376"/>
                  <a:gd name="T6" fmla="*/ 396 w 438"/>
                  <a:gd name="T7" fmla="*/ 235 h 376"/>
                  <a:gd name="T8" fmla="*/ 322 w 438"/>
                  <a:gd name="T9" fmla="*/ 355 h 376"/>
                  <a:gd name="T10" fmla="*/ 256 w 438"/>
                  <a:gd name="T11" fmla="*/ 348 h 376"/>
                  <a:gd name="T12" fmla="*/ 183 w 438"/>
                  <a:gd name="T13" fmla="*/ 328 h 376"/>
                  <a:gd name="T14" fmla="*/ 72 w 438"/>
                  <a:gd name="T15" fmla="*/ 175 h 376"/>
                  <a:gd name="T16" fmla="*/ 98 w 438"/>
                  <a:gd name="T17" fmla="*/ 84 h 376"/>
                  <a:gd name="T18" fmla="*/ 177 w 438"/>
                  <a:gd name="T19" fmla="*/ 87 h 376"/>
                  <a:gd name="T20" fmla="*/ 239 w 438"/>
                  <a:gd name="T21" fmla="*/ 105 h 376"/>
                  <a:gd name="T22" fmla="*/ 209 w 438"/>
                  <a:gd name="T23" fmla="*/ 119 h 376"/>
                  <a:gd name="T24" fmla="*/ 288 w 438"/>
                  <a:gd name="T25" fmla="*/ 150 h 376"/>
                  <a:gd name="T26" fmla="*/ 279 w 438"/>
                  <a:gd name="T27" fmla="*/ 43 h 376"/>
                  <a:gd name="T28" fmla="*/ 274 w 438"/>
                  <a:gd name="T29" fmla="*/ 13 h 376"/>
                  <a:gd name="T30" fmla="*/ 247 w 438"/>
                  <a:gd name="T31" fmla="*/ 17 h 376"/>
                  <a:gd name="T32" fmla="*/ 228 w 438"/>
                  <a:gd name="T33" fmla="*/ 64 h 376"/>
                  <a:gd name="T34" fmla="*/ 129 w 438"/>
                  <a:gd name="T35" fmla="*/ 6 h 376"/>
                  <a:gd name="T36" fmla="*/ 37 w 438"/>
                  <a:gd name="T37" fmla="*/ 21 h 376"/>
                  <a:gd name="T38" fmla="*/ 5 w 438"/>
                  <a:gd name="T39" fmla="*/ 33 h 376"/>
                  <a:gd name="T40" fmla="*/ 52 w 438"/>
                  <a:gd name="T41" fmla="*/ 60 h 376"/>
                  <a:gd name="T42" fmla="*/ 59 w 438"/>
                  <a:gd name="T43" fmla="*/ 133 h 376"/>
                  <a:gd name="T44" fmla="*/ 111 w 438"/>
                  <a:gd name="T45" fmla="*/ 293 h 376"/>
                  <a:gd name="T46" fmla="*/ 197 w 438"/>
                  <a:gd name="T47" fmla="*/ 361 h 376"/>
                  <a:gd name="T48" fmla="*/ 207 w 438"/>
                  <a:gd name="T49" fmla="*/ 350 h 376"/>
                  <a:gd name="T50" fmla="*/ 220 w 438"/>
                  <a:gd name="T51" fmla="*/ 354 h 376"/>
                  <a:gd name="T52" fmla="*/ 239 w 438"/>
                  <a:gd name="T53" fmla="*/ 362 h 376"/>
                  <a:gd name="T54" fmla="*/ 265 w 438"/>
                  <a:gd name="T55" fmla="*/ 363 h 376"/>
                  <a:gd name="T56" fmla="*/ 328 w 438"/>
                  <a:gd name="T57" fmla="*/ 363 h 376"/>
                  <a:gd name="T58" fmla="*/ 379 w 438"/>
                  <a:gd name="T59" fmla="*/ 279 h 376"/>
                  <a:gd name="T60" fmla="*/ 416 w 438"/>
                  <a:gd name="T61" fmla="*/ 219 h 376"/>
                  <a:gd name="T62" fmla="*/ 258 w 438"/>
                  <a:gd name="T63" fmla="*/ 67 h 376"/>
                  <a:gd name="T64" fmla="*/ 266 w 438"/>
                  <a:gd name="T65" fmla="*/ 32 h 376"/>
                  <a:gd name="T66" fmla="*/ 258 w 438"/>
                  <a:gd name="T67" fmla="*/ 67 h 376"/>
                  <a:gd name="T68" fmla="*/ 241 w 438"/>
                  <a:gd name="T69" fmla="*/ 100 h 376"/>
                  <a:gd name="T70" fmla="*/ 194 w 438"/>
                  <a:gd name="T71" fmla="*/ 82 h 376"/>
                  <a:gd name="T72" fmla="*/ 84 w 438"/>
                  <a:gd name="T73" fmla="*/ 18 h 376"/>
                  <a:gd name="T74" fmla="*/ 142 w 438"/>
                  <a:gd name="T75" fmla="*/ 42 h 376"/>
                  <a:gd name="T76" fmla="*/ 114 w 438"/>
                  <a:gd name="T77" fmla="*/ 24 h 376"/>
                  <a:gd name="T78" fmla="*/ 83 w 438"/>
                  <a:gd name="T79" fmla="*/ 18 h 376"/>
                  <a:gd name="T80" fmla="*/ 45 w 438"/>
                  <a:gd name="T81" fmla="*/ 39 h 376"/>
                  <a:gd name="T82" fmla="*/ 79 w 438"/>
                  <a:gd name="T83" fmla="*/ 19 h 376"/>
                  <a:gd name="T84" fmla="*/ 65 w 438"/>
                  <a:gd name="T85" fmla="*/ 34 h 376"/>
                  <a:gd name="T86" fmla="*/ 91 w 438"/>
                  <a:gd name="T87" fmla="*/ 40 h 376"/>
                  <a:gd name="T88" fmla="*/ 106 w 438"/>
                  <a:gd name="T89" fmla="*/ 46 h 376"/>
                  <a:gd name="T90" fmla="*/ 105 w 438"/>
                  <a:gd name="T91" fmla="*/ 57 h 376"/>
                  <a:gd name="T92" fmla="*/ 113 w 438"/>
                  <a:gd name="T93" fmla="*/ 52 h 376"/>
                  <a:gd name="T94" fmla="*/ 149 w 438"/>
                  <a:gd name="T95" fmla="*/ 53 h 376"/>
                  <a:gd name="T96" fmla="*/ 158 w 438"/>
                  <a:gd name="T97" fmla="*/ 55 h 376"/>
                  <a:gd name="T98" fmla="*/ 133 w 438"/>
                  <a:gd name="T99" fmla="*/ 73 h 376"/>
                  <a:gd name="T100" fmla="*/ 219 w 438"/>
                  <a:gd name="T101" fmla="*/ 326 h 376"/>
                  <a:gd name="T102" fmla="*/ 221 w 438"/>
                  <a:gd name="T103" fmla="*/ 326 h 376"/>
                  <a:gd name="T104" fmla="*/ 239 w 438"/>
                  <a:gd name="T105" fmla="*/ 34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8" h="376">
                    <a:moveTo>
                      <a:pt x="424" y="104"/>
                    </a:moveTo>
                    <a:cubicBezTo>
                      <a:pt x="419" y="94"/>
                      <a:pt x="408" y="86"/>
                      <a:pt x="399" y="79"/>
                    </a:cubicBezTo>
                    <a:cubicBezTo>
                      <a:pt x="389" y="71"/>
                      <a:pt x="376" y="65"/>
                      <a:pt x="363" y="61"/>
                    </a:cubicBezTo>
                    <a:cubicBezTo>
                      <a:pt x="351" y="58"/>
                      <a:pt x="339" y="61"/>
                      <a:pt x="327" y="65"/>
                    </a:cubicBezTo>
                    <a:cubicBezTo>
                      <a:pt x="319" y="67"/>
                      <a:pt x="311" y="67"/>
                      <a:pt x="302" y="69"/>
                    </a:cubicBezTo>
                    <a:cubicBezTo>
                      <a:pt x="294" y="70"/>
                      <a:pt x="287" y="74"/>
                      <a:pt x="279" y="77"/>
                    </a:cubicBezTo>
                    <a:cubicBezTo>
                      <a:pt x="274" y="79"/>
                      <a:pt x="276" y="87"/>
                      <a:pt x="281" y="86"/>
                    </a:cubicBezTo>
                    <a:cubicBezTo>
                      <a:pt x="294" y="83"/>
                      <a:pt x="307" y="79"/>
                      <a:pt x="321" y="79"/>
                    </a:cubicBezTo>
                    <a:cubicBezTo>
                      <a:pt x="333" y="79"/>
                      <a:pt x="343" y="70"/>
                      <a:pt x="356" y="72"/>
                    </a:cubicBezTo>
                    <a:cubicBezTo>
                      <a:pt x="377" y="76"/>
                      <a:pt x="409" y="91"/>
                      <a:pt x="416" y="114"/>
                    </a:cubicBezTo>
                    <a:cubicBezTo>
                      <a:pt x="420" y="125"/>
                      <a:pt x="417" y="139"/>
                      <a:pt x="421" y="150"/>
                    </a:cubicBezTo>
                    <a:cubicBezTo>
                      <a:pt x="423" y="155"/>
                      <a:pt x="427" y="162"/>
                      <a:pt x="426" y="168"/>
                    </a:cubicBezTo>
                    <a:cubicBezTo>
                      <a:pt x="424" y="176"/>
                      <a:pt x="423" y="183"/>
                      <a:pt x="420" y="191"/>
                    </a:cubicBezTo>
                    <a:cubicBezTo>
                      <a:pt x="418" y="196"/>
                      <a:pt x="417" y="201"/>
                      <a:pt x="414" y="206"/>
                    </a:cubicBezTo>
                    <a:cubicBezTo>
                      <a:pt x="412" y="211"/>
                      <a:pt x="407" y="214"/>
                      <a:pt x="404" y="218"/>
                    </a:cubicBezTo>
                    <a:cubicBezTo>
                      <a:pt x="401" y="224"/>
                      <a:pt x="399" y="229"/>
                      <a:pt x="396" y="235"/>
                    </a:cubicBezTo>
                    <a:cubicBezTo>
                      <a:pt x="392" y="242"/>
                      <a:pt x="388" y="248"/>
                      <a:pt x="384" y="255"/>
                    </a:cubicBezTo>
                    <a:cubicBezTo>
                      <a:pt x="377" y="268"/>
                      <a:pt x="367" y="277"/>
                      <a:pt x="362" y="290"/>
                    </a:cubicBezTo>
                    <a:cubicBezTo>
                      <a:pt x="358" y="302"/>
                      <a:pt x="354" y="313"/>
                      <a:pt x="349" y="324"/>
                    </a:cubicBezTo>
                    <a:cubicBezTo>
                      <a:pt x="344" y="336"/>
                      <a:pt x="334" y="349"/>
                      <a:pt x="322" y="355"/>
                    </a:cubicBezTo>
                    <a:cubicBezTo>
                      <a:pt x="317" y="357"/>
                      <a:pt x="311" y="358"/>
                      <a:pt x="306" y="361"/>
                    </a:cubicBezTo>
                    <a:cubicBezTo>
                      <a:pt x="300" y="366"/>
                      <a:pt x="296" y="365"/>
                      <a:pt x="289" y="361"/>
                    </a:cubicBezTo>
                    <a:cubicBezTo>
                      <a:pt x="285" y="359"/>
                      <a:pt x="282" y="357"/>
                      <a:pt x="278" y="356"/>
                    </a:cubicBezTo>
                    <a:cubicBezTo>
                      <a:pt x="271" y="354"/>
                      <a:pt x="260" y="354"/>
                      <a:pt x="256" y="348"/>
                    </a:cubicBezTo>
                    <a:cubicBezTo>
                      <a:pt x="248" y="337"/>
                      <a:pt x="242" y="328"/>
                      <a:pt x="231" y="321"/>
                    </a:cubicBezTo>
                    <a:cubicBezTo>
                      <a:pt x="221" y="315"/>
                      <a:pt x="211" y="317"/>
                      <a:pt x="201" y="318"/>
                    </a:cubicBezTo>
                    <a:cubicBezTo>
                      <a:pt x="196" y="318"/>
                      <a:pt x="193" y="319"/>
                      <a:pt x="189" y="321"/>
                    </a:cubicBezTo>
                    <a:cubicBezTo>
                      <a:pt x="185" y="323"/>
                      <a:pt x="184" y="325"/>
                      <a:pt x="183" y="328"/>
                    </a:cubicBezTo>
                    <a:cubicBezTo>
                      <a:pt x="156" y="331"/>
                      <a:pt x="135" y="312"/>
                      <a:pt x="123" y="289"/>
                    </a:cubicBezTo>
                    <a:cubicBezTo>
                      <a:pt x="117" y="278"/>
                      <a:pt x="110" y="267"/>
                      <a:pt x="103" y="256"/>
                    </a:cubicBezTo>
                    <a:cubicBezTo>
                      <a:pt x="95" y="244"/>
                      <a:pt x="93" y="227"/>
                      <a:pt x="85" y="215"/>
                    </a:cubicBezTo>
                    <a:cubicBezTo>
                      <a:pt x="78" y="204"/>
                      <a:pt x="73" y="187"/>
                      <a:pt x="72" y="175"/>
                    </a:cubicBezTo>
                    <a:cubicBezTo>
                      <a:pt x="71" y="169"/>
                      <a:pt x="70" y="162"/>
                      <a:pt x="71" y="156"/>
                    </a:cubicBezTo>
                    <a:cubicBezTo>
                      <a:pt x="71" y="149"/>
                      <a:pt x="69" y="143"/>
                      <a:pt x="70" y="136"/>
                    </a:cubicBezTo>
                    <a:cubicBezTo>
                      <a:pt x="71" y="123"/>
                      <a:pt x="72" y="111"/>
                      <a:pt x="80" y="101"/>
                    </a:cubicBezTo>
                    <a:cubicBezTo>
                      <a:pt x="85" y="94"/>
                      <a:pt x="94" y="91"/>
                      <a:pt x="98" y="84"/>
                    </a:cubicBezTo>
                    <a:cubicBezTo>
                      <a:pt x="99" y="84"/>
                      <a:pt x="99" y="84"/>
                      <a:pt x="100" y="84"/>
                    </a:cubicBezTo>
                    <a:cubicBezTo>
                      <a:pt x="110" y="86"/>
                      <a:pt x="120" y="87"/>
                      <a:pt x="131" y="87"/>
                    </a:cubicBezTo>
                    <a:cubicBezTo>
                      <a:pt x="141" y="87"/>
                      <a:pt x="151" y="83"/>
                      <a:pt x="161" y="80"/>
                    </a:cubicBezTo>
                    <a:cubicBezTo>
                      <a:pt x="167" y="81"/>
                      <a:pt x="172" y="83"/>
                      <a:pt x="177" y="87"/>
                    </a:cubicBezTo>
                    <a:cubicBezTo>
                      <a:pt x="181" y="91"/>
                      <a:pt x="187" y="92"/>
                      <a:pt x="192" y="94"/>
                    </a:cubicBezTo>
                    <a:cubicBezTo>
                      <a:pt x="197" y="96"/>
                      <a:pt x="201" y="100"/>
                      <a:pt x="205" y="102"/>
                    </a:cubicBezTo>
                    <a:cubicBezTo>
                      <a:pt x="214" y="107"/>
                      <a:pt x="224" y="105"/>
                      <a:pt x="233" y="106"/>
                    </a:cubicBezTo>
                    <a:cubicBezTo>
                      <a:pt x="235" y="106"/>
                      <a:pt x="237" y="106"/>
                      <a:pt x="239" y="105"/>
                    </a:cubicBezTo>
                    <a:cubicBezTo>
                      <a:pt x="239" y="104"/>
                      <a:pt x="241" y="101"/>
                      <a:pt x="242" y="101"/>
                    </a:cubicBezTo>
                    <a:cubicBezTo>
                      <a:pt x="242" y="101"/>
                      <a:pt x="242" y="101"/>
                      <a:pt x="242" y="101"/>
                    </a:cubicBezTo>
                    <a:cubicBezTo>
                      <a:pt x="241" y="108"/>
                      <a:pt x="240" y="115"/>
                      <a:pt x="240" y="122"/>
                    </a:cubicBezTo>
                    <a:cubicBezTo>
                      <a:pt x="230" y="120"/>
                      <a:pt x="219" y="118"/>
                      <a:pt x="209" y="119"/>
                    </a:cubicBezTo>
                    <a:cubicBezTo>
                      <a:pt x="206" y="119"/>
                      <a:pt x="205" y="123"/>
                      <a:pt x="208" y="124"/>
                    </a:cubicBezTo>
                    <a:cubicBezTo>
                      <a:pt x="222" y="130"/>
                      <a:pt x="237" y="132"/>
                      <a:pt x="252" y="136"/>
                    </a:cubicBezTo>
                    <a:cubicBezTo>
                      <a:pt x="253" y="138"/>
                      <a:pt x="256" y="138"/>
                      <a:pt x="257" y="137"/>
                    </a:cubicBezTo>
                    <a:cubicBezTo>
                      <a:pt x="268" y="140"/>
                      <a:pt x="279" y="143"/>
                      <a:pt x="288" y="150"/>
                    </a:cubicBezTo>
                    <a:cubicBezTo>
                      <a:pt x="292" y="152"/>
                      <a:pt x="295" y="148"/>
                      <a:pt x="292" y="145"/>
                    </a:cubicBezTo>
                    <a:cubicBezTo>
                      <a:pt x="285" y="137"/>
                      <a:pt x="274" y="132"/>
                      <a:pt x="264" y="128"/>
                    </a:cubicBezTo>
                    <a:cubicBezTo>
                      <a:pt x="273" y="112"/>
                      <a:pt x="275" y="93"/>
                      <a:pt x="277" y="75"/>
                    </a:cubicBezTo>
                    <a:cubicBezTo>
                      <a:pt x="278" y="64"/>
                      <a:pt x="279" y="54"/>
                      <a:pt x="279" y="43"/>
                    </a:cubicBezTo>
                    <a:cubicBezTo>
                      <a:pt x="279" y="37"/>
                      <a:pt x="277" y="31"/>
                      <a:pt x="276" y="25"/>
                    </a:cubicBezTo>
                    <a:cubicBezTo>
                      <a:pt x="275" y="22"/>
                      <a:pt x="273" y="21"/>
                      <a:pt x="272" y="18"/>
                    </a:cubicBezTo>
                    <a:cubicBezTo>
                      <a:pt x="272" y="18"/>
                      <a:pt x="272" y="17"/>
                      <a:pt x="272" y="17"/>
                    </a:cubicBezTo>
                    <a:cubicBezTo>
                      <a:pt x="273" y="16"/>
                      <a:pt x="274" y="15"/>
                      <a:pt x="274" y="13"/>
                    </a:cubicBezTo>
                    <a:cubicBezTo>
                      <a:pt x="275" y="12"/>
                      <a:pt x="274" y="10"/>
                      <a:pt x="272" y="10"/>
                    </a:cubicBezTo>
                    <a:cubicBezTo>
                      <a:pt x="266" y="9"/>
                      <a:pt x="261" y="14"/>
                      <a:pt x="256" y="14"/>
                    </a:cubicBezTo>
                    <a:cubicBezTo>
                      <a:pt x="255" y="14"/>
                      <a:pt x="255" y="13"/>
                      <a:pt x="255" y="13"/>
                    </a:cubicBezTo>
                    <a:cubicBezTo>
                      <a:pt x="252" y="8"/>
                      <a:pt x="245" y="12"/>
                      <a:pt x="247" y="17"/>
                    </a:cubicBezTo>
                    <a:cubicBezTo>
                      <a:pt x="254" y="32"/>
                      <a:pt x="250" y="50"/>
                      <a:pt x="247" y="66"/>
                    </a:cubicBezTo>
                    <a:cubicBezTo>
                      <a:pt x="247" y="67"/>
                      <a:pt x="246" y="67"/>
                      <a:pt x="246" y="67"/>
                    </a:cubicBezTo>
                    <a:cubicBezTo>
                      <a:pt x="242" y="73"/>
                      <a:pt x="236" y="73"/>
                      <a:pt x="230" y="72"/>
                    </a:cubicBezTo>
                    <a:cubicBezTo>
                      <a:pt x="231" y="69"/>
                      <a:pt x="230" y="66"/>
                      <a:pt x="228" y="64"/>
                    </a:cubicBezTo>
                    <a:cubicBezTo>
                      <a:pt x="222" y="61"/>
                      <a:pt x="215" y="60"/>
                      <a:pt x="208" y="61"/>
                    </a:cubicBezTo>
                    <a:cubicBezTo>
                      <a:pt x="205" y="58"/>
                      <a:pt x="201" y="55"/>
                      <a:pt x="198" y="52"/>
                    </a:cubicBezTo>
                    <a:cubicBezTo>
                      <a:pt x="194" y="50"/>
                      <a:pt x="188" y="48"/>
                      <a:pt x="184" y="46"/>
                    </a:cubicBezTo>
                    <a:cubicBezTo>
                      <a:pt x="163" y="36"/>
                      <a:pt x="151" y="14"/>
                      <a:pt x="129" y="6"/>
                    </a:cubicBezTo>
                    <a:cubicBezTo>
                      <a:pt x="110" y="0"/>
                      <a:pt x="87" y="4"/>
                      <a:pt x="68" y="9"/>
                    </a:cubicBezTo>
                    <a:cubicBezTo>
                      <a:pt x="62" y="10"/>
                      <a:pt x="54" y="13"/>
                      <a:pt x="47" y="16"/>
                    </a:cubicBezTo>
                    <a:cubicBezTo>
                      <a:pt x="45" y="14"/>
                      <a:pt x="41" y="14"/>
                      <a:pt x="39" y="17"/>
                    </a:cubicBezTo>
                    <a:cubicBezTo>
                      <a:pt x="39" y="19"/>
                      <a:pt x="38" y="20"/>
                      <a:pt x="37" y="21"/>
                    </a:cubicBezTo>
                    <a:cubicBezTo>
                      <a:pt x="33" y="23"/>
                      <a:pt x="30" y="26"/>
                      <a:pt x="27" y="29"/>
                    </a:cubicBezTo>
                    <a:cubicBezTo>
                      <a:pt x="26" y="30"/>
                      <a:pt x="24" y="31"/>
                      <a:pt x="23" y="31"/>
                    </a:cubicBezTo>
                    <a:cubicBezTo>
                      <a:pt x="18" y="31"/>
                      <a:pt x="13" y="31"/>
                      <a:pt x="8" y="32"/>
                    </a:cubicBezTo>
                    <a:cubicBezTo>
                      <a:pt x="7" y="32"/>
                      <a:pt x="6" y="32"/>
                      <a:pt x="5" y="33"/>
                    </a:cubicBezTo>
                    <a:cubicBezTo>
                      <a:pt x="2" y="34"/>
                      <a:pt x="0" y="37"/>
                      <a:pt x="1" y="40"/>
                    </a:cubicBezTo>
                    <a:cubicBezTo>
                      <a:pt x="3" y="44"/>
                      <a:pt x="7" y="44"/>
                      <a:pt x="10" y="44"/>
                    </a:cubicBezTo>
                    <a:cubicBezTo>
                      <a:pt x="15" y="45"/>
                      <a:pt x="20" y="45"/>
                      <a:pt x="25" y="44"/>
                    </a:cubicBezTo>
                    <a:cubicBezTo>
                      <a:pt x="35" y="47"/>
                      <a:pt x="47" y="52"/>
                      <a:pt x="52" y="60"/>
                    </a:cubicBezTo>
                    <a:cubicBezTo>
                      <a:pt x="61" y="73"/>
                      <a:pt x="72" y="78"/>
                      <a:pt x="86" y="81"/>
                    </a:cubicBezTo>
                    <a:cubicBezTo>
                      <a:pt x="84" y="83"/>
                      <a:pt x="83" y="85"/>
                      <a:pt x="81" y="86"/>
                    </a:cubicBezTo>
                    <a:cubicBezTo>
                      <a:pt x="76" y="90"/>
                      <a:pt x="72" y="93"/>
                      <a:pt x="68" y="98"/>
                    </a:cubicBezTo>
                    <a:cubicBezTo>
                      <a:pt x="62" y="108"/>
                      <a:pt x="59" y="121"/>
                      <a:pt x="59" y="133"/>
                    </a:cubicBezTo>
                    <a:cubicBezTo>
                      <a:pt x="58" y="146"/>
                      <a:pt x="58" y="160"/>
                      <a:pt x="59" y="173"/>
                    </a:cubicBezTo>
                    <a:cubicBezTo>
                      <a:pt x="59" y="187"/>
                      <a:pt x="65" y="202"/>
                      <a:pt x="71" y="215"/>
                    </a:cubicBezTo>
                    <a:cubicBezTo>
                      <a:pt x="76" y="228"/>
                      <a:pt x="81" y="241"/>
                      <a:pt x="88" y="253"/>
                    </a:cubicBezTo>
                    <a:cubicBezTo>
                      <a:pt x="95" y="267"/>
                      <a:pt x="104" y="280"/>
                      <a:pt x="111" y="293"/>
                    </a:cubicBezTo>
                    <a:cubicBezTo>
                      <a:pt x="125" y="316"/>
                      <a:pt x="141" y="335"/>
                      <a:pt x="169" y="339"/>
                    </a:cubicBezTo>
                    <a:cubicBezTo>
                      <a:pt x="173" y="339"/>
                      <a:pt x="179" y="340"/>
                      <a:pt x="183" y="338"/>
                    </a:cubicBezTo>
                    <a:cubicBezTo>
                      <a:pt x="182" y="346"/>
                      <a:pt x="182" y="354"/>
                      <a:pt x="183" y="360"/>
                    </a:cubicBezTo>
                    <a:cubicBezTo>
                      <a:pt x="185" y="368"/>
                      <a:pt x="196" y="370"/>
                      <a:pt x="197" y="361"/>
                    </a:cubicBezTo>
                    <a:cubicBezTo>
                      <a:pt x="198" y="358"/>
                      <a:pt x="198" y="355"/>
                      <a:pt x="198" y="351"/>
                    </a:cubicBezTo>
                    <a:cubicBezTo>
                      <a:pt x="200" y="351"/>
                      <a:pt x="201" y="350"/>
                      <a:pt x="202" y="349"/>
                    </a:cubicBezTo>
                    <a:cubicBezTo>
                      <a:pt x="203" y="350"/>
                      <a:pt x="204" y="350"/>
                      <a:pt x="205" y="350"/>
                    </a:cubicBezTo>
                    <a:cubicBezTo>
                      <a:pt x="205" y="350"/>
                      <a:pt x="206" y="350"/>
                      <a:pt x="207" y="350"/>
                    </a:cubicBezTo>
                    <a:cubicBezTo>
                      <a:pt x="207" y="351"/>
                      <a:pt x="206" y="352"/>
                      <a:pt x="206" y="354"/>
                    </a:cubicBezTo>
                    <a:cubicBezTo>
                      <a:pt x="205" y="360"/>
                      <a:pt x="215" y="362"/>
                      <a:pt x="216" y="356"/>
                    </a:cubicBezTo>
                    <a:cubicBezTo>
                      <a:pt x="217" y="355"/>
                      <a:pt x="217" y="354"/>
                      <a:pt x="217" y="352"/>
                    </a:cubicBezTo>
                    <a:cubicBezTo>
                      <a:pt x="218" y="353"/>
                      <a:pt x="219" y="354"/>
                      <a:pt x="220" y="354"/>
                    </a:cubicBezTo>
                    <a:cubicBezTo>
                      <a:pt x="220" y="354"/>
                      <a:pt x="220" y="354"/>
                      <a:pt x="219" y="355"/>
                    </a:cubicBezTo>
                    <a:cubicBezTo>
                      <a:pt x="217" y="358"/>
                      <a:pt x="221" y="362"/>
                      <a:pt x="224" y="362"/>
                    </a:cubicBezTo>
                    <a:cubicBezTo>
                      <a:pt x="224" y="366"/>
                      <a:pt x="228" y="371"/>
                      <a:pt x="233" y="367"/>
                    </a:cubicBezTo>
                    <a:cubicBezTo>
                      <a:pt x="234" y="366"/>
                      <a:pt x="237" y="364"/>
                      <a:pt x="239" y="362"/>
                    </a:cubicBezTo>
                    <a:cubicBezTo>
                      <a:pt x="238" y="364"/>
                      <a:pt x="238" y="366"/>
                      <a:pt x="237" y="368"/>
                    </a:cubicBezTo>
                    <a:cubicBezTo>
                      <a:pt x="236" y="373"/>
                      <a:pt x="242" y="375"/>
                      <a:pt x="245" y="372"/>
                    </a:cubicBezTo>
                    <a:cubicBezTo>
                      <a:pt x="249" y="368"/>
                      <a:pt x="251" y="364"/>
                      <a:pt x="252" y="359"/>
                    </a:cubicBezTo>
                    <a:cubicBezTo>
                      <a:pt x="256" y="361"/>
                      <a:pt x="261" y="362"/>
                      <a:pt x="265" y="363"/>
                    </a:cubicBezTo>
                    <a:cubicBezTo>
                      <a:pt x="273" y="364"/>
                      <a:pt x="278" y="367"/>
                      <a:pt x="285" y="371"/>
                    </a:cubicBezTo>
                    <a:cubicBezTo>
                      <a:pt x="289" y="373"/>
                      <a:pt x="295" y="376"/>
                      <a:pt x="300" y="376"/>
                    </a:cubicBezTo>
                    <a:cubicBezTo>
                      <a:pt x="304" y="376"/>
                      <a:pt x="307" y="374"/>
                      <a:pt x="310" y="371"/>
                    </a:cubicBezTo>
                    <a:cubicBezTo>
                      <a:pt x="315" y="367"/>
                      <a:pt x="323" y="366"/>
                      <a:pt x="328" y="363"/>
                    </a:cubicBezTo>
                    <a:cubicBezTo>
                      <a:pt x="339" y="357"/>
                      <a:pt x="347" y="347"/>
                      <a:pt x="353" y="337"/>
                    </a:cubicBezTo>
                    <a:cubicBezTo>
                      <a:pt x="356" y="331"/>
                      <a:pt x="358" y="326"/>
                      <a:pt x="360" y="321"/>
                    </a:cubicBezTo>
                    <a:cubicBezTo>
                      <a:pt x="362" y="314"/>
                      <a:pt x="366" y="309"/>
                      <a:pt x="368" y="303"/>
                    </a:cubicBezTo>
                    <a:cubicBezTo>
                      <a:pt x="370" y="295"/>
                      <a:pt x="373" y="286"/>
                      <a:pt x="379" y="279"/>
                    </a:cubicBezTo>
                    <a:cubicBezTo>
                      <a:pt x="381" y="276"/>
                      <a:pt x="384" y="274"/>
                      <a:pt x="387" y="271"/>
                    </a:cubicBezTo>
                    <a:cubicBezTo>
                      <a:pt x="389" y="268"/>
                      <a:pt x="391" y="263"/>
                      <a:pt x="392" y="259"/>
                    </a:cubicBezTo>
                    <a:cubicBezTo>
                      <a:pt x="396" y="252"/>
                      <a:pt x="401" y="246"/>
                      <a:pt x="405" y="239"/>
                    </a:cubicBezTo>
                    <a:cubicBezTo>
                      <a:pt x="409" y="232"/>
                      <a:pt x="410" y="224"/>
                      <a:pt x="416" y="219"/>
                    </a:cubicBezTo>
                    <a:cubicBezTo>
                      <a:pt x="426" y="211"/>
                      <a:pt x="427" y="198"/>
                      <a:pt x="432" y="186"/>
                    </a:cubicBezTo>
                    <a:cubicBezTo>
                      <a:pt x="438" y="174"/>
                      <a:pt x="436" y="162"/>
                      <a:pt x="432" y="150"/>
                    </a:cubicBezTo>
                    <a:cubicBezTo>
                      <a:pt x="426" y="135"/>
                      <a:pt x="430" y="119"/>
                      <a:pt x="424" y="104"/>
                    </a:cubicBezTo>
                    <a:close/>
                    <a:moveTo>
                      <a:pt x="258" y="67"/>
                    </a:moveTo>
                    <a:cubicBezTo>
                      <a:pt x="261" y="52"/>
                      <a:pt x="264" y="36"/>
                      <a:pt x="259" y="21"/>
                    </a:cubicBezTo>
                    <a:cubicBezTo>
                      <a:pt x="261" y="21"/>
                      <a:pt x="262" y="21"/>
                      <a:pt x="264" y="20"/>
                    </a:cubicBezTo>
                    <a:cubicBezTo>
                      <a:pt x="264" y="20"/>
                      <a:pt x="264" y="20"/>
                      <a:pt x="264" y="20"/>
                    </a:cubicBezTo>
                    <a:cubicBezTo>
                      <a:pt x="265" y="24"/>
                      <a:pt x="266" y="28"/>
                      <a:pt x="266" y="32"/>
                    </a:cubicBezTo>
                    <a:cubicBezTo>
                      <a:pt x="267" y="44"/>
                      <a:pt x="266" y="57"/>
                      <a:pt x="264" y="69"/>
                    </a:cubicBezTo>
                    <a:cubicBezTo>
                      <a:pt x="262" y="88"/>
                      <a:pt x="257" y="106"/>
                      <a:pt x="253" y="125"/>
                    </a:cubicBezTo>
                    <a:cubicBezTo>
                      <a:pt x="252" y="125"/>
                      <a:pt x="250" y="124"/>
                      <a:pt x="248" y="124"/>
                    </a:cubicBezTo>
                    <a:cubicBezTo>
                      <a:pt x="254" y="106"/>
                      <a:pt x="255" y="86"/>
                      <a:pt x="258" y="67"/>
                    </a:cubicBezTo>
                    <a:close/>
                    <a:moveTo>
                      <a:pt x="214" y="75"/>
                    </a:moveTo>
                    <a:cubicBezTo>
                      <a:pt x="225" y="81"/>
                      <a:pt x="237" y="83"/>
                      <a:pt x="246" y="74"/>
                    </a:cubicBezTo>
                    <a:cubicBezTo>
                      <a:pt x="244" y="83"/>
                      <a:pt x="243" y="92"/>
                      <a:pt x="242" y="100"/>
                    </a:cubicBezTo>
                    <a:cubicBezTo>
                      <a:pt x="241" y="100"/>
                      <a:pt x="241" y="100"/>
                      <a:pt x="241" y="100"/>
                    </a:cubicBezTo>
                    <a:cubicBezTo>
                      <a:pt x="240" y="99"/>
                      <a:pt x="239" y="99"/>
                      <a:pt x="239" y="99"/>
                    </a:cubicBezTo>
                    <a:cubicBezTo>
                      <a:pt x="239" y="99"/>
                      <a:pt x="235" y="98"/>
                      <a:pt x="235" y="97"/>
                    </a:cubicBezTo>
                    <a:cubicBezTo>
                      <a:pt x="230" y="96"/>
                      <a:pt x="226" y="96"/>
                      <a:pt x="222" y="96"/>
                    </a:cubicBezTo>
                    <a:cubicBezTo>
                      <a:pt x="210" y="96"/>
                      <a:pt x="204" y="87"/>
                      <a:pt x="194" y="82"/>
                    </a:cubicBezTo>
                    <a:cubicBezTo>
                      <a:pt x="190" y="81"/>
                      <a:pt x="187" y="79"/>
                      <a:pt x="184" y="77"/>
                    </a:cubicBezTo>
                    <a:cubicBezTo>
                      <a:pt x="188" y="76"/>
                      <a:pt x="193" y="76"/>
                      <a:pt x="197" y="76"/>
                    </a:cubicBezTo>
                    <a:cubicBezTo>
                      <a:pt x="203" y="75"/>
                      <a:pt x="209" y="75"/>
                      <a:pt x="214" y="75"/>
                    </a:cubicBezTo>
                    <a:close/>
                    <a:moveTo>
                      <a:pt x="84" y="18"/>
                    </a:moveTo>
                    <a:cubicBezTo>
                      <a:pt x="95" y="16"/>
                      <a:pt x="107" y="15"/>
                      <a:pt x="118" y="16"/>
                    </a:cubicBezTo>
                    <a:cubicBezTo>
                      <a:pt x="132" y="18"/>
                      <a:pt x="142" y="28"/>
                      <a:pt x="152" y="36"/>
                    </a:cubicBezTo>
                    <a:cubicBezTo>
                      <a:pt x="156" y="40"/>
                      <a:pt x="159" y="43"/>
                      <a:pt x="163" y="45"/>
                    </a:cubicBezTo>
                    <a:cubicBezTo>
                      <a:pt x="156" y="44"/>
                      <a:pt x="149" y="43"/>
                      <a:pt x="142" y="42"/>
                    </a:cubicBezTo>
                    <a:cubicBezTo>
                      <a:pt x="142" y="41"/>
                      <a:pt x="142" y="40"/>
                      <a:pt x="141" y="39"/>
                    </a:cubicBezTo>
                    <a:cubicBezTo>
                      <a:pt x="140" y="37"/>
                      <a:pt x="138" y="35"/>
                      <a:pt x="136" y="34"/>
                    </a:cubicBezTo>
                    <a:cubicBezTo>
                      <a:pt x="134" y="32"/>
                      <a:pt x="131" y="29"/>
                      <a:pt x="128" y="28"/>
                    </a:cubicBezTo>
                    <a:cubicBezTo>
                      <a:pt x="123" y="26"/>
                      <a:pt x="120" y="20"/>
                      <a:pt x="114" y="24"/>
                    </a:cubicBezTo>
                    <a:cubicBezTo>
                      <a:pt x="113" y="24"/>
                      <a:pt x="113" y="26"/>
                      <a:pt x="113" y="27"/>
                    </a:cubicBezTo>
                    <a:cubicBezTo>
                      <a:pt x="116" y="33"/>
                      <a:pt x="121" y="36"/>
                      <a:pt x="126" y="39"/>
                    </a:cubicBezTo>
                    <a:cubicBezTo>
                      <a:pt x="118" y="37"/>
                      <a:pt x="109" y="34"/>
                      <a:pt x="100" y="32"/>
                    </a:cubicBezTo>
                    <a:cubicBezTo>
                      <a:pt x="96" y="27"/>
                      <a:pt x="90" y="19"/>
                      <a:pt x="83" y="18"/>
                    </a:cubicBezTo>
                    <a:cubicBezTo>
                      <a:pt x="83" y="18"/>
                      <a:pt x="83" y="18"/>
                      <a:pt x="84" y="18"/>
                    </a:cubicBezTo>
                    <a:close/>
                    <a:moveTo>
                      <a:pt x="68" y="59"/>
                    </a:moveTo>
                    <a:cubicBezTo>
                      <a:pt x="65" y="56"/>
                      <a:pt x="63" y="50"/>
                      <a:pt x="60" y="48"/>
                    </a:cubicBezTo>
                    <a:cubicBezTo>
                      <a:pt x="55" y="45"/>
                      <a:pt x="50" y="42"/>
                      <a:pt x="45" y="39"/>
                    </a:cubicBezTo>
                    <a:cubicBezTo>
                      <a:pt x="43" y="38"/>
                      <a:pt x="41" y="37"/>
                      <a:pt x="39" y="36"/>
                    </a:cubicBezTo>
                    <a:cubicBezTo>
                      <a:pt x="41" y="35"/>
                      <a:pt x="42" y="33"/>
                      <a:pt x="44" y="32"/>
                    </a:cubicBezTo>
                    <a:cubicBezTo>
                      <a:pt x="46" y="30"/>
                      <a:pt x="48" y="29"/>
                      <a:pt x="51" y="28"/>
                    </a:cubicBezTo>
                    <a:cubicBezTo>
                      <a:pt x="60" y="24"/>
                      <a:pt x="69" y="21"/>
                      <a:pt x="79" y="19"/>
                    </a:cubicBezTo>
                    <a:cubicBezTo>
                      <a:pt x="79" y="19"/>
                      <a:pt x="78" y="19"/>
                      <a:pt x="78" y="19"/>
                    </a:cubicBezTo>
                    <a:cubicBezTo>
                      <a:pt x="77" y="20"/>
                      <a:pt x="76" y="22"/>
                      <a:pt x="77" y="23"/>
                    </a:cubicBezTo>
                    <a:cubicBezTo>
                      <a:pt x="80" y="26"/>
                      <a:pt x="83" y="27"/>
                      <a:pt x="86" y="30"/>
                    </a:cubicBezTo>
                    <a:cubicBezTo>
                      <a:pt x="79" y="30"/>
                      <a:pt x="73" y="32"/>
                      <a:pt x="65" y="34"/>
                    </a:cubicBezTo>
                    <a:cubicBezTo>
                      <a:pt x="64" y="32"/>
                      <a:pt x="60" y="32"/>
                      <a:pt x="59" y="36"/>
                    </a:cubicBezTo>
                    <a:cubicBezTo>
                      <a:pt x="59" y="36"/>
                      <a:pt x="59" y="36"/>
                      <a:pt x="59" y="37"/>
                    </a:cubicBezTo>
                    <a:cubicBezTo>
                      <a:pt x="57" y="40"/>
                      <a:pt x="60" y="43"/>
                      <a:pt x="63" y="43"/>
                    </a:cubicBezTo>
                    <a:cubicBezTo>
                      <a:pt x="73" y="42"/>
                      <a:pt x="81" y="38"/>
                      <a:pt x="91" y="40"/>
                    </a:cubicBezTo>
                    <a:cubicBezTo>
                      <a:pt x="97" y="41"/>
                      <a:pt x="103" y="43"/>
                      <a:pt x="109" y="45"/>
                    </a:cubicBezTo>
                    <a:cubicBezTo>
                      <a:pt x="109" y="45"/>
                      <a:pt x="109" y="45"/>
                      <a:pt x="109" y="45"/>
                    </a:cubicBezTo>
                    <a:cubicBezTo>
                      <a:pt x="109" y="45"/>
                      <a:pt x="109" y="45"/>
                      <a:pt x="109" y="45"/>
                    </a:cubicBezTo>
                    <a:cubicBezTo>
                      <a:pt x="108" y="45"/>
                      <a:pt x="107" y="46"/>
                      <a:pt x="106" y="46"/>
                    </a:cubicBezTo>
                    <a:cubicBezTo>
                      <a:pt x="105" y="46"/>
                      <a:pt x="103" y="47"/>
                      <a:pt x="102" y="48"/>
                    </a:cubicBezTo>
                    <a:cubicBezTo>
                      <a:pt x="99" y="50"/>
                      <a:pt x="97" y="54"/>
                      <a:pt x="98" y="58"/>
                    </a:cubicBezTo>
                    <a:cubicBezTo>
                      <a:pt x="99" y="60"/>
                      <a:pt x="101" y="61"/>
                      <a:pt x="103" y="59"/>
                    </a:cubicBezTo>
                    <a:cubicBezTo>
                      <a:pt x="104" y="59"/>
                      <a:pt x="105" y="58"/>
                      <a:pt x="105" y="57"/>
                    </a:cubicBezTo>
                    <a:cubicBezTo>
                      <a:pt x="106" y="57"/>
                      <a:pt x="106" y="57"/>
                      <a:pt x="106" y="57"/>
                    </a:cubicBezTo>
                    <a:cubicBezTo>
                      <a:pt x="106" y="57"/>
                      <a:pt x="107" y="56"/>
                      <a:pt x="107" y="56"/>
                    </a:cubicBezTo>
                    <a:cubicBezTo>
                      <a:pt x="107" y="56"/>
                      <a:pt x="107" y="56"/>
                      <a:pt x="107" y="56"/>
                    </a:cubicBezTo>
                    <a:cubicBezTo>
                      <a:pt x="109" y="55"/>
                      <a:pt x="112" y="54"/>
                      <a:pt x="113" y="52"/>
                    </a:cubicBezTo>
                    <a:cubicBezTo>
                      <a:pt x="114" y="52"/>
                      <a:pt x="114" y="51"/>
                      <a:pt x="115" y="50"/>
                    </a:cubicBezTo>
                    <a:cubicBezTo>
                      <a:pt x="116" y="49"/>
                      <a:pt x="116" y="47"/>
                      <a:pt x="115" y="46"/>
                    </a:cubicBezTo>
                    <a:cubicBezTo>
                      <a:pt x="118" y="47"/>
                      <a:pt x="120" y="47"/>
                      <a:pt x="123" y="48"/>
                    </a:cubicBezTo>
                    <a:cubicBezTo>
                      <a:pt x="132" y="50"/>
                      <a:pt x="140" y="51"/>
                      <a:pt x="149" y="53"/>
                    </a:cubicBezTo>
                    <a:cubicBezTo>
                      <a:pt x="148" y="53"/>
                      <a:pt x="148" y="54"/>
                      <a:pt x="148" y="54"/>
                    </a:cubicBezTo>
                    <a:cubicBezTo>
                      <a:pt x="146" y="57"/>
                      <a:pt x="143" y="59"/>
                      <a:pt x="142" y="62"/>
                    </a:cubicBezTo>
                    <a:cubicBezTo>
                      <a:pt x="141" y="64"/>
                      <a:pt x="143" y="65"/>
                      <a:pt x="145" y="65"/>
                    </a:cubicBezTo>
                    <a:cubicBezTo>
                      <a:pt x="151" y="65"/>
                      <a:pt x="155" y="59"/>
                      <a:pt x="158" y="55"/>
                    </a:cubicBezTo>
                    <a:cubicBezTo>
                      <a:pt x="159" y="55"/>
                      <a:pt x="160" y="55"/>
                      <a:pt x="161" y="55"/>
                    </a:cubicBezTo>
                    <a:cubicBezTo>
                      <a:pt x="170" y="57"/>
                      <a:pt x="179" y="60"/>
                      <a:pt x="188" y="62"/>
                    </a:cubicBezTo>
                    <a:cubicBezTo>
                      <a:pt x="181" y="62"/>
                      <a:pt x="174" y="63"/>
                      <a:pt x="167" y="65"/>
                    </a:cubicBezTo>
                    <a:cubicBezTo>
                      <a:pt x="156" y="67"/>
                      <a:pt x="145" y="72"/>
                      <a:pt x="133" y="73"/>
                    </a:cubicBezTo>
                    <a:cubicBezTo>
                      <a:pt x="122" y="74"/>
                      <a:pt x="110" y="72"/>
                      <a:pt x="99" y="70"/>
                    </a:cubicBezTo>
                    <a:cubicBezTo>
                      <a:pt x="88" y="68"/>
                      <a:pt x="77" y="67"/>
                      <a:pt x="68" y="59"/>
                    </a:cubicBezTo>
                    <a:close/>
                    <a:moveTo>
                      <a:pt x="221" y="326"/>
                    </a:moveTo>
                    <a:cubicBezTo>
                      <a:pt x="220" y="326"/>
                      <a:pt x="220" y="326"/>
                      <a:pt x="219" y="326"/>
                    </a:cubicBezTo>
                    <a:cubicBezTo>
                      <a:pt x="219" y="325"/>
                      <a:pt x="219" y="325"/>
                      <a:pt x="218" y="325"/>
                    </a:cubicBezTo>
                    <a:cubicBezTo>
                      <a:pt x="218" y="325"/>
                      <a:pt x="218" y="325"/>
                      <a:pt x="218" y="325"/>
                    </a:cubicBezTo>
                    <a:cubicBezTo>
                      <a:pt x="220" y="325"/>
                      <a:pt x="221" y="325"/>
                      <a:pt x="222" y="326"/>
                    </a:cubicBezTo>
                    <a:cubicBezTo>
                      <a:pt x="222" y="326"/>
                      <a:pt x="221" y="326"/>
                      <a:pt x="221" y="326"/>
                    </a:cubicBezTo>
                    <a:close/>
                    <a:moveTo>
                      <a:pt x="237" y="341"/>
                    </a:moveTo>
                    <a:cubicBezTo>
                      <a:pt x="237" y="340"/>
                      <a:pt x="237" y="340"/>
                      <a:pt x="237" y="340"/>
                    </a:cubicBezTo>
                    <a:cubicBezTo>
                      <a:pt x="237" y="340"/>
                      <a:pt x="237" y="339"/>
                      <a:pt x="238" y="339"/>
                    </a:cubicBezTo>
                    <a:cubicBezTo>
                      <a:pt x="238" y="339"/>
                      <a:pt x="239" y="340"/>
                      <a:pt x="239" y="341"/>
                    </a:cubicBezTo>
                    <a:cubicBezTo>
                      <a:pt x="239" y="341"/>
                      <a:pt x="239" y="341"/>
                      <a:pt x="239" y="341"/>
                    </a:cubicBezTo>
                    <a:cubicBezTo>
                      <a:pt x="238" y="341"/>
                      <a:pt x="238" y="341"/>
                      <a:pt x="237" y="34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88">
                <a:extLst>
                  <a:ext uri="{FF2B5EF4-FFF2-40B4-BE49-F238E27FC236}">
                    <a16:creationId xmlns:a16="http://schemas.microsoft.com/office/drawing/2014/main" xmlns="" id="{18FE88A0-3C11-4537-8BD8-479F4E16E368}"/>
                  </a:ext>
                </a:extLst>
              </p:cNvPr>
              <p:cNvSpPr>
                <a:spLocks/>
              </p:cNvSpPr>
              <p:nvPr/>
            </p:nvSpPr>
            <p:spPr bwMode="auto">
              <a:xfrm>
                <a:off x="9649891" y="3227226"/>
                <a:ext cx="200025" cy="188913"/>
              </a:xfrm>
              <a:custGeom>
                <a:avLst/>
                <a:gdLst>
                  <a:gd name="T0" fmla="*/ 120 w 128"/>
                  <a:gd name="T1" fmla="*/ 51 h 121"/>
                  <a:gd name="T2" fmla="*/ 61 w 128"/>
                  <a:gd name="T3" fmla="*/ 38 h 121"/>
                  <a:gd name="T4" fmla="*/ 65 w 128"/>
                  <a:gd name="T5" fmla="*/ 18 h 121"/>
                  <a:gd name="T6" fmla="*/ 60 w 128"/>
                  <a:gd name="T7" fmla="*/ 3 h 121"/>
                  <a:gd name="T8" fmla="*/ 50 w 128"/>
                  <a:gd name="T9" fmla="*/ 14 h 121"/>
                  <a:gd name="T10" fmla="*/ 50 w 128"/>
                  <a:gd name="T11" fmla="*/ 15 h 121"/>
                  <a:gd name="T12" fmla="*/ 49 w 128"/>
                  <a:gd name="T13" fmla="*/ 19 h 121"/>
                  <a:gd name="T14" fmla="*/ 46 w 128"/>
                  <a:gd name="T15" fmla="*/ 35 h 121"/>
                  <a:gd name="T16" fmla="*/ 4 w 128"/>
                  <a:gd name="T17" fmla="*/ 30 h 121"/>
                  <a:gd name="T18" fmla="*/ 3 w 128"/>
                  <a:gd name="T19" fmla="*/ 37 h 121"/>
                  <a:gd name="T20" fmla="*/ 42 w 128"/>
                  <a:gd name="T21" fmla="*/ 50 h 121"/>
                  <a:gd name="T22" fmla="*/ 41 w 128"/>
                  <a:gd name="T23" fmla="*/ 66 h 121"/>
                  <a:gd name="T24" fmla="*/ 48 w 128"/>
                  <a:gd name="T25" fmla="*/ 119 h 121"/>
                  <a:gd name="T26" fmla="*/ 56 w 128"/>
                  <a:gd name="T27" fmla="*/ 117 h 121"/>
                  <a:gd name="T28" fmla="*/ 56 w 128"/>
                  <a:gd name="T29" fmla="*/ 88 h 121"/>
                  <a:gd name="T30" fmla="*/ 59 w 128"/>
                  <a:gd name="T31" fmla="*/ 54 h 121"/>
                  <a:gd name="T32" fmla="*/ 117 w 128"/>
                  <a:gd name="T33" fmla="*/ 63 h 121"/>
                  <a:gd name="T34" fmla="*/ 120 w 128"/>
                  <a:gd name="T35" fmla="*/ 5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8" h="121">
                    <a:moveTo>
                      <a:pt x="120" y="51"/>
                    </a:moveTo>
                    <a:cubicBezTo>
                      <a:pt x="100" y="46"/>
                      <a:pt x="81" y="43"/>
                      <a:pt x="61" y="38"/>
                    </a:cubicBezTo>
                    <a:cubicBezTo>
                      <a:pt x="62" y="32"/>
                      <a:pt x="64" y="24"/>
                      <a:pt x="65" y="18"/>
                    </a:cubicBezTo>
                    <a:cubicBezTo>
                      <a:pt x="67" y="12"/>
                      <a:pt x="66" y="6"/>
                      <a:pt x="60" y="3"/>
                    </a:cubicBezTo>
                    <a:cubicBezTo>
                      <a:pt x="52" y="0"/>
                      <a:pt x="47" y="8"/>
                      <a:pt x="50" y="14"/>
                    </a:cubicBezTo>
                    <a:cubicBezTo>
                      <a:pt x="50" y="14"/>
                      <a:pt x="50" y="15"/>
                      <a:pt x="50" y="15"/>
                    </a:cubicBezTo>
                    <a:cubicBezTo>
                      <a:pt x="50" y="17"/>
                      <a:pt x="49" y="18"/>
                      <a:pt x="49" y="19"/>
                    </a:cubicBezTo>
                    <a:cubicBezTo>
                      <a:pt x="47" y="24"/>
                      <a:pt x="47" y="30"/>
                      <a:pt x="46" y="35"/>
                    </a:cubicBezTo>
                    <a:cubicBezTo>
                      <a:pt x="32" y="31"/>
                      <a:pt x="17" y="27"/>
                      <a:pt x="4" y="30"/>
                    </a:cubicBezTo>
                    <a:cubicBezTo>
                      <a:pt x="1" y="31"/>
                      <a:pt x="0" y="35"/>
                      <a:pt x="3" y="37"/>
                    </a:cubicBezTo>
                    <a:cubicBezTo>
                      <a:pt x="13" y="44"/>
                      <a:pt x="28" y="48"/>
                      <a:pt x="42" y="50"/>
                    </a:cubicBezTo>
                    <a:cubicBezTo>
                      <a:pt x="42" y="56"/>
                      <a:pt x="41" y="61"/>
                      <a:pt x="41" y="66"/>
                    </a:cubicBezTo>
                    <a:cubicBezTo>
                      <a:pt x="40" y="83"/>
                      <a:pt x="37" y="104"/>
                      <a:pt x="48" y="119"/>
                    </a:cubicBezTo>
                    <a:cubicBezTo>
                      <a:pt x="50" y="121"/>
                      <a:pt x="55" y="121"/>
                      <a:pt x="56" y="117"/>
                    </a:cubicBezTo>
                    <a:cubicBezTo>
                      <a:pt x="57" y="107"/>
                      <a:pt x="55" y="98"/>
                      <a:pt x="56" y="88"/>
                    </a:cubicBezTo>
                    <a:cubicBezTo>
                      <a:pt x="58" y="77"/>
                      <a:pt x="57" y="65"/>
                      <a:pt x="59" y="54"/>
                    </a:cubicBezTo>
                    <a:cubicBezTo>
                      <a:pt x="78" y="57"/>
                      <a:pt x="98" y="60"/>
                      <a:pt x="117" y="63"/>
                    </a:cubicBezTo>
                    <a:cubicBezTo>
                      <a:pt x="125" y="64"/>
                      <a:pt x="128" y="52"/>
                      <a:pt x="120" y="5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89">
                <a:extLst>
                  <a:ext uri="{FF2B5EF4-FFF2-40B4-BE49-F238E27FC236}">
                    <a16:creationId xmlns:a16="http://schemas.microsoft.com/office/drawing/2014/main" xmlns="" id="{04FA4CB5-7881-4D1C-8F32-32D6187E701B}"/>
                  </a:ext>
                </a:extLst>
              </p:cNvPr>
              <p:cNvSpPr>
                <a:spLocks noEditPoints="1"/>
              </p:cNvSpPr>
              <p:nvPr/>
            </p:nvSpPr>
            <p:spPr bwMode="auto">
              <a:xfrm>
                <a:off x="9878491" y="2924014"/>
                <a:ext cx="452438" cy="742950"/>
              </a:xfrm>
              <a:custGeom>
                <a:avLst/>
                <a:gdLst>
                  <a:gd name="T0" fmla="*/ 190 w 290"/>
                  <a:gd name="T1" fmla="*/ 140 h 477"/>
                  <a:gd name="T2" fmla="*/ 202 w 290"/>
                  <a:gd name="T3" fmla="*/ 72 h 477"/>
                  <a:gd name="T4" fmla="*/ 178 w 290"/>
                  <a:gd name="T5" fmla="*/ 83 h 477"/>
                  <a:gd name="T6" fmla="*/ 132 w 290"/>
                  <a:gd name="T7" fmla="*/ 37 h 477"/>
                  <a:gd name="T8" fmla="*/ 33 w 290"/>
                  <a:gd name="T9" fmla="*/ 8 h 477"/>
                  <a:gd name="T10" fmla="*/ 4 w 290"/>
                  <a:gd name="T11" fmla="*/ 6 h 477"/>
                  <a:gd name="T12" fmla="*/ 130 w 290"/>
                  <a:gd name="T13" fmla="*/ 110 h 477"/>
                  <a:gd name="T14" fmla="*/ 174 w 290"/>
                  <a:gd name="T15" fmla="*/ 140 h 477"/>
                  <a:gd name="T16" fmla="*/ 148 w 290"/>
                  <a:gd name="T17" fmla="*/ 134 h 477"/>
                  <a:gd name="T18" fmla="*/ 27 w 290"/>
                  <a:gd name="T19" fmla="*/ 179 h 477"/>
                  <a:gd name="T20" fmla="*/ 99 w 290"/>
                  <a:gd name="T21" fmla="*/ 451 h 477"/>
                  <a:gd name="T22" fmla="*/ 123 w 290"/>
                  <a:gd name="T23" fmla="*/ 462 h 477"/>
                  <a:gd name="T24" fmla="*/ 132 w 290"/>
                  <a:gd name="T25" fmla="*/ 463 h 477"/>
                  <a:gd name="T26" fmla="*/ 154 w 290"/>
                  <a:gd name="T27" fmla="*/ 467 h 477"/>
                  <a:gd name="T28" fmla="*/ 171 w 290"/>
                  <a:gd name="T29" fmla="*/ 465 h 477"/>
                  <a:gd name="T30" fmla="*/ 222 w 290"/>
                  <a:gd name="T31" fmla="*/ 392 h 477"/>
                  <a:gd name="T32" fmla="*/ 239 w 290"/>
                  <a:gd name="T33" fmla="*/ 296 h 477"/>
                  <a:gd name="T34" fmla="*/ 276 w 290"/>
                  <a:gd name="T35" fmla="*/ 153 h 477"/>
                  <a:gd name="T36" fmla="*/ 149 w 290"/>
                  <a:gd name="T37" fmla="*/ 75 h 477"/>
                  <a:gd name="T38" fmla="*/ 129 w 290"/>
                  <a:gd name="T39" fmla="*/ 85 h 477"/>
                  <a:gd name="T40" fmla="*/ 103 w 290"/>
                  <a:gd name="T41" fmla="*/ 88 h 477"/>
                  <a:gd name="T42" fmla="*/ 32 w 290"/>
                  <a:gd name="T43" fmla="*/ 22 h 477"/>
                  <a:gd name="T44" fmla="*/ 118 w 290"/>
                  <a:gd name="T45" fmla="*/ 44 h 477"/>
                  <a:gd name="T46" fmla="*/ 119 w 290"/>
                  <a:gd name="T47" fmla="*/ 54 h 477"/>
                  <a:gd name="T48" fmla="*/ 111 w 290"/>
                  <a:gd name="T49" fmla="*/ 63 h 477"/>
                  <a:gd name="T50" fmla="*/ 107 w 290"/>
                  <a:gd name="T51" fmla="*/ 38 h 477"/>
                  <a:gd name="T52" fmla="*/ 103 w 290"/>
                  <a:gd name="T53" fmla="*/ 60 h 477"/>
                  <a:gd name="T54" fmla="*/ 89 w 290"/>
                  <a:gd name="T55" fmla="*/ 47 h 477"/>
                  <a:gd name="T56" fmla="*/ 76 w 290"/>
                  <a:gd name="T57" fmla="*/ 29 h 477"/>
                  <a:gd name="T58" fmla="*/ 75 w 290"/>
                  <a:gd name="T59" fmla="*/ 51 h 477"/>
                  <a:gd name="T60" fmla="*/ 83 w 290"/>
                  <a:gd name="T61" fmla="*/ 61 h 477"/>
                  <a:gd name="T62" fmla="*/ 99 w 290"/>
                  <a:gd name="T63" fmla="*/ 71 h 477"/>
                  <a:gd name="T64" fmla="*/ 113 w 290"/>
                  <a:gd name="T65" fmla="*/ 78 h 477"/>
                  <a:gd name="T66" fmla="*/ 114 w 290"/>
                  <a:gd name="T67" fmla="*/ 84 h 477"/>
                  <a:gd name="T68" fmla="*/ 130 w 290"/>
                  <a:gd name="T69" fmla="*/ 85 h 477"/>
                  <a:gd name="T70" fmla="*/ 139 w 290"/>
                  <a:gd name="T71" fmla="*/ 58 h 477"/>
                  <a:gd name="T72" fmla="*/ 137 w 290"/>
                  <a:gd name="T73" fmla="*/ 70 h 477"/>
                  <a:gd name="T74" fmla="*/ 129 w 290"/>
                  <a:gd name="T75" fmla="*/ 54 h 477"/>
                  <a:gd name="T76" fmla="*/ 141 w 290"/>
                  <a:gd name="T77" fmla="*/ 85 h 477"/>
                  <a:gd name="T78" fmla="*/ 261 w 290"/>
                  <a:gd name="T79" fmla="*/ 226 h 477"/>
                  <a:gd name="T80" fmla="*/ 216 w 290"/>
                  <a:gd name="T81" fmla="*/ 333 h 477"/>
                  <a:gd name="T82" fmla="*/ 198 w 290"/>
                  <a:gd name="T83" fmla="*/ 442 h 477"/>
                  <a:gd name="T84" fmla="*/ 126 w 290"/>
                  <a:gd name="T85" fmla="*/ 433 h 477"/>
                  <a:gd name="T86" fmla="*/ 73 w 290"/>
                  <a:gd name="T87" fmla="*/ 292 h 477"/>
                  <a:gd name="T88" fmla="*/ 85 w 290"/>
                  <a:gd name="T89" fmla="*/ 124 h 477"/>
                  <a:gd name="T90" fmla="*/ 173 w 290"/>
                  <a:gd name="T91" fmla="*/ 150 h 477"/>
                  <a:gd name="T92" fmla="*/ 138 w 290"/>
                  <a:gd name="T93" fmla="*/ 186 h 477"/>
                  <a:gd name="T94" fmla="*/ 186 w 290"/>
                  <a:gd name="T95" fmla="*/ 189 h 477"/>
                  <a:gd name="T96" fmla="*/ 208 w 290"/>
                  <a:gd name="T97" fmla="*/ 182 h 477"/>
                  <a:gd name="T98" fmla="*/ 200 w 290"/>
                  <a:gd name="T99" fmla="*/ 147 h 477"/>
                  <a:gd name="T100" fmla="*/ 261 w 290"/>
                  <a:gd name="T101" fmla="*/ 226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0" h="477">
                    <a:moveTo>
                      <a:pt x="262" y="135"/>
                    </a:moveTo>
                    <a:cubicBezTo>
                      <a:pt x="252" y="129"/>
                      <a:pt x="244" y="132"/>
                      <a:pt x="233" y="130"/>
                    </a:cubicBezTo>
                    <a:cubicBezTo>
                      <a:pt x="226" y="128"/>
                      <a:pt x="218" y="129"/>
                      <a:pt x="212" y="132"/>
                    </a:cubicBezTo>
                    <a:cubicBezTo>
                      <a:pt x="205" y="136"/>
                      <a:pt x="197" y="137"/>
                      <a:pt x="190" y="140"/>
                    </a:cubicBezTo>
                    <a:cubicBezTo>
                      <a:pt x="191" y="133"/>
                      <a:pt x="193" y="126"/>
                      <a:pt x="194" y="120"/>
                    </a:cubicBezTo>
                    <a:cubicBezTo>
                      <a:pt x="201" y="93"/>
                      <a:pt x="218" y="72"/>
                      <a:pt x="241" y="57"/>
                    </a:cubicBezTo>
                    <a:cubicBezTo>
                      <a:pt x="246" y="54"/>
                      <a:pt x="242" y="46"/>
                      <a:pt x="236" y="48"/>
                    </a:cubicBezTo>
                    <a:cubicBezTo>
                      <a:pt x="224" y="50"/>
                      <a:pt x="211" y="63"/>
                      <a:pt x="202" y="72"/>
                    </a:cubicBezTo>
                    <a:cubicBezTo>
                      <a:pt x="197" y="76"/>
                      <a:pt x="193" y="82"/>
                      <a:pt x="190" y="87"/>
                    </a:cubicBezTo>
                    <a:cubicBezTo>
                      <a:pt x="189" y="87"/>
                      <a:pt x="188" y="87"/>
                      <a:pt x="186" y="87"/>
                    </a:cubicBezTo>
                    <a:cubicBezTo>
                      <a:pt x="184" y="87"/>
                      <a:pt x="183" y="87"/>
                      <a:pt x="181" y="87"/>
                    </a:cubicBezTo>
                    <a:cubicBezTo>
                      <a:pt x="182" y="85"/>
                      <a:pt x="180" y="83"/>
                      <a:pt x="178" y="83"/>
                    </a:cubicBezTo>
                    <a:cubicBezTo>
                      <a:pt x="177" y="83"/>
                      <a:pt x="176" y="83"/>
                      <a:pt x="175" y="83"/>
                    </a:cubicBezTo>
                    <a:cubicBezTo>
                      <a:pt x="172" y="82"/>
                      <a:pt x="170" y="79"/>
                      <a:pt x="168" y="77"/>
                    </a:cubicBezTo>
                    <a:cubicBezTo>
                      <a:pt x="162" y="70"/>
                      <a:pt x="157" y="63"/>
                      <a:pt x="151" y="56"/>
                    </a:cubicBezTo>
                    <a:cubicBezTo>
                      <a:pt x="145" y="49"/>
                      <a:pt x="139" y="43"/>
                      <a:pt x="132" y="37"/>
                    </a:cubicBezTo>
                    <a:cubicBezTo>
                      <a:pt x="125" y="31"/>
                      <a:pt x="120" y="24"/>
                      <a:pt x="112" y="19"/>
                    </a:cubicBezTo>
                    <a:cubicBezTo>
                      <a:pt x="101" y="11"/>
                      <a:pt x="85" y="4"/>
                      <a:pt x="71" y="2"/>
                    </a:cubicBezTo>
                    <a:cubicBezTo>
                      <a:pt x="61" y="0"/>
                      <a:pt x="46" y="2"/>
                      <a:pt x="35" y="8"/>
                    </a:cubicBezTo>
                    <a:cubicBezTo>
                      <a:pt x="35" y="8"/>
                      <a:pt x="34" y="8"/>
                      <a:pt x="33" y="8"/>
                    </a:cubicBezTo>
                    <a:cubicBezTo>
                      <a:pt x="28" y="7"/>
                      <a:pt x="23" y="7"/>
                      <a:pt x="18" y="7"/>
                    </a:cubicBezTo>
                    <a:cubicBezTo>
                      <a:pt x="14" y="6"/>
                      <a:pt x="10" y="4"/>
                      <a:pt x="6" y="5"/>
                    </a:cubicBezTo>
                    <a:cubicBezTo>
                      <a:pt x="5" y="5"/>
                      <a:pt x="5" y="6"/>
                      <a:pt x="4" y="6"/>
                    </a:cubicBezTo>
                    <a:cubicBezTo>
                      <a:pt x="4" y="6"/>
                      <a:pt x="4" y="6"/>
                      <a:pt x="4" y="6"/>
                    </a:cubicBezTo>
                    <a:cubicBezTo>
                      <a:pt x="0" y="6"/>
                      <a:pt x="0" y="11"/>
                      <a:pt x="3" y="13"/>
                    </a:cubicBezTo>
                    <a:cubicBezTo>
                      <a:pt x="19" y="20"/>
                      <a:pt x="27" y="39"/>
                      <a:pt x="35" y="55"/>
                    </a:cubicBezTo>
                    <a:cubicBezTo>
                      <a:pt x="44" y="72"/>
                      <a:pt x="57" y="81"/>
                      <a:pt x="74" y="90"/>
                    </a:cubicBezTo>
                    <a:cubicBezTo>
                      <a:pt x="92" y="100"/>
                      <a:pt x="109" y="106"/>
                      <a:pt x="130" y="110"/>
                    </a:cubicBezTo>
                    <a:cubicBezTo>
                      <a:pt x="140" y="112"/>
                      <a:pt x="148" y="111"/>
                      <a:pt x="159" y="110"/>
                    </a:cubicBezTo>
                    <a:cubicBezTo>
                      <a:pt x="167" y="109"/>
                      <a:pt x="174" y="108"/>
                      <a:pt x="182" y="107"/>
                    </a:cubicBezTo>
                    <a:cubicBezTo>
                      <a:pt x="181" y="110"/>
                      <a:pt x="180" y="113"/>
                      <a:pt x="179" y="117"/>
                    </a:cubicBezTo>
                    <a:cubicBezTo>
                      <a:pt x="178" y="120"/>
                      <a:pt x="176" y="129"/>
                      <a:pt x="174" y="140"/>
                    </a:cubicBezTo>
                    <a:cubicBezTo>
                      <a:pt x="174" y="140"/>
                      <a:pt x="173" y="140"/>
                      <a:pt x="173" y="140"/>
                    </a:cubicBezTo>
                    <a:cubicBezTo>
                      <a:pt x="171" y="139"/>
                      <a:pt x="170" y="139"/>
                      <a:pt x="170" y="139"/>
                    </a:cubicBezTo>
                    <a:cubicBezTo>
                      <a:pt x="165" y="136"/>
                      <a:pt x="159" y="137"/>
                      <a:pt x="154" y="135"/>
                    </a:cubicBezTo>
                    <a:cubicBezTo>
                      <a:pt x="152" y="134"/>
                      <a:pt x="150" y="134"/>
                      <a:pt x="148" y="134"/>
                    </a:cubicBezTo>
                    <a:cubicBezTo>
                      <a:pt x="145" y="132"/>
                      <a:pt x="143" y="131"/>
                      <a:pt x="140" y="129"/>
                    </a:cubicBezTo>
                    <a:cubicBezTo>
                      <a:pt x="128" y="123"/>
                      <a:pt x="117" y="115"/>
                      <a:pt x="103" y="110"/>
                    </a:cubicBezTo>
                    <a:cubicBezTo>
                      <a:pt x="81" y="103"/>
                      <a:pt x="50" y="122"/>
                      <a:pt x="38" y="141"/>
                    </a:cubicBezTo>
                    <a:cubicBezTo>
                      <a:pt x="31" y="153"/>
                      <a:pt x="29" y="166"/>
                      <a:pt x="27" y="179"/>
                    </a:cubicBezTo>
                    <a:cubicBezTo>
                      <a:pt x="26" y="194"/>
                      <a:pt x="31" y="209"/>
                      <a:pt x="36" y="222"/>
                    </a:cubicBezTo>
                    <a:cubicBezTo>
                      <a:pt x="40" y="236"/>
                      <a:pt x="49" y="248"/>
                      <a:pt x="54" y="262"/>
                    </a:cubicBezTo>
                    <a:cubicBezTo>
                      <a:pt x="60" y="277"/>
                      <a:pt x="59" y="293"/>
                      <a:pt x="60" y="308"/>
                    </a:cubicBezTo>
                    <a:cubicBezTo>
                      <a:pt x="64" y="355"/>
                      <a:pt x="34" y="433"/>
                      <a:pt x="99" y="451"/>
                    </a:cubicBezTo>
                    <a:cubicBezTo>
                      <a:pt x="102" y="452"/>
                      <a:pt x="105" y="452"/>
                      <a:pt x="108" y="452"/>
                    </a:cubicBezTo>
                    <a:cubicBezTo>
                      <a:pt x="108" y="453"/>
                      <a:pt x="108" y="453"/>
                      <a:pt x="108" y="454"/>
                    </a:cubicBezTo>
                    <a:cubicBezTo>
                      <a:pt x="107" y="458"/>
                      <a:pt x="108" y="461"/>
                      <a:pt x="110" y="464"/>
                    </a:cubicBezTo>
                    <a:cubicBezTo>
                      <a:pt x="114" y="469"/>
                      <a:pt x="121" y="467"/>
                      <a:pt x="123" y="462"/>
                    </a:cubicBezTo>
                    <a:cubicBezTo>
                      <a:pt x="123" y="462"/>
                      <a:pt x="123" y="462"/>
                      <a:pt x="123" y="462"/>
                    </a:cubicBezTo>
                    <a:cubicBezTo>
                      <a:pt x="124" y="461"/>
                      <a:pt x="125" y="461"/>
                      <a:pt x="125" y="461"/>
                    </a:cubicBezTo>
                    <a:cubicBezTo>
                      <a:pt x="127" y="462"/>
                      <a:pt x="129" y="463"/>
                      <a:pt x="131" y="463"/>
                    </a:cubicBezTo>
                    <a:cubicBezTo>
                      <a:pt x="131" y="463"/>
                      <a:pt x="132" y="463"/>
                      <a:pt x="132" y="463"/>
                    </a:cubicBezTo>
                    <a:cubicBezTo>
                      <a:pt x="132" y="463"/>
                      <a:pt x="133" y="464"/>
                      <a:pt x="134" y="465"/>
                    </a:cubicBezTo>
                    <a:cubicBezTo>
                      <a:pt x="137" y="467"/>
                      <a:pt x="140" y="469"/>
                      <a:pt x="144" y="468"/>
                    </a:cubicBezTo>
                    <a:cubicBezTo>
                      <a:pt x="147" y="467"/>
                      <a:pt x="148" y="466"/>
                      <a:pt x="150" y="465"/>
                    </a:cubicBezTo>
                    <a:cubicBezTo>
                      <a:pt x="151" y="466"/>
                      <a:pt x="152" y="467"/>
                      <a:pt x="154" y="467"/>
                    </a:cubicBezTo>
                    <a:cubicBezTo>
                      <a:pt x="156" y="467"/>
                      <a:pt x="157" y="467"/>
                      <a:pt x="158" y="466"/>
                    </a:cubicBezTo>
                    <a:cubicBezTo>
                      <a:pt x="158" y="470"/>
                      <a:pt x="158" y="474"/>
                      <a:pt x="163" y="476"/>
                    </a:cubicBezTo>
                    <a:cubicBezTo>
                      <a:pt x="165" y="477"/>
                      <a:pt x="167" y="476"/>
                      <a:pt x="168" y="475"/>
                    </a:cubicBezTo>
                    <a:cubicBezTo>
                      <a:pt x="169" y="471"/>
                      <a:pt x="170" y="468"/>
                      <a:pt x="171" y="465"/>
                    </a:cubicBezTo>
                    <a:cubicBezTo>
                      <a:pt x="192" y="467"/>
                      <a:pt x="211" y="454"/>
                      <a:pt x="215" y="433"/>
                    </a:cubicBezTo>
                    <a:cubicBezTo>
                      <a:pt x="215" y="433"/>
                      <a:pt x="215" y="433"/>
                      <a:pt x="215" y="433"/>
                    </a:cubicBezTo>
                    <a:cubicBezTo>
                      <a:pt x="216" y="430"/>
                      <a:pt x="217" y="428"/>
                      <a:pt x="217" y="425"/>
                    </a:cubicBezTo>
                    <a:cubicBezTo>
                      <a:pt x="220" y="416"/>
                      <a:pt x="224" y="403"/>
                      <a:pt x="222" y="392"/>
                    </a:cubicBezTo>
                    <a:cubicBezTo>
                      <a:pt x="220" y="383"/>
                      <a:pt x="223" y="371"/>
                      <a:pt x="224" y="362"/>
                    </a:cubicBezTo>
                    <a:cubicBezTo>
                      <a:pt x="225" y="351"/>
                      <a:pt x="228" y="340"/>
                      <a:pt x="230" y="329"/>
                    </a:cubicBezTo>
                    <a:cubicBezTo>
                      <a:pt x="231" y="324"/>
                      <a:pt x="233" y="320"/>
                      <a:pt x="235" y="316"/>
                    </a:cubicBezTo>
                    <a:cubicBezTo>
                      <a:pt x="236" y="310"/>
                      <a:pt x="237" y="303"/>
                      <a:pt x="239" y="296"/>
                    </a:cubicBezTo>
                    <a:cubicBezTo>
                      <a:pt x="242" y="284"/>
                      <a:pt x="248" y="271"/>
                      <a:pt x="254" y="260"/>
                    </a:cubicBezTo>
                    <a:cubicBezTo>
                      <a:pt x="260" y="251"/>
                      <a:pt x="266" y="241"/>
                      <a:pt x="273" y="233"/>
                    </a:cubicBezTo>
                    <a:cubicBezTo>
                      <a:pt x="279" y="225"/>
                      <a:pt x="282" y="213"/>
                      <a:pt x="284" y="204"/>
                    </a:cubicBezTo>
                    <a:cubicBezTo>
                      <a:pt x="290" y="185"/>
                      <a:pt x="283" y="171"/>
                      <a:pt x="276" y="153"/>
                    </a:cubicBezTo>
                    <a:cubicBezTo>
                      <a:pt x="273" y="146"/>
                      <a:pt x="269" y="140"/>
                      <a:pt x="262" y="135"/>
                    </a:cubicBezTo>
                    <a:close/>
                    <a:moveTo>
                      <a:pt x="159" y="79"/>
                    </a:moveTo>
                    <a:cubicBezTo>
                      <a:pt x="159" y="80"/>
                      <a:pt x="159" y="80"/>
                      <a:pt x="159" y="80"/>
                    </a:cubicBezTo>
                    <a:cubicBezTo>
                      <a:pt x="156" y="78"/>
                      <a:pt x="153" y="77"/>
                      <a:pt x="149" y="75"/>
                    </a:cubicBezTo>
                    <a:cubicBezTo>
                      <a:pt x="147" y="74"/>
                      <a:pt x="146" y="73"/>
                      <a:pt x="144" y="72"/>
                    </a:cubicBezTo>
                    <a:cubicBezTo>
                      <a:pt x="144" y="69"/>
                      <a:pt x="144" y="66"/>
                      <a:pt x="143" y="63"/>
                    </a:cubicBezTo>
                    <a:cubicBezTo>
                      <a:pt x="149" y="68"/>
                      <a:pt x="154" y="73"/>
                      <a:pt x="159" y="79"/>
                    </a:cubicBezTo>
                    <a:close/>
                    <a:moveTo>
                      <a:pt x="129" y="85"/>
                    </a:moveTo>
                    <a:cubicBezTo>
                      <a:pt x="129" y="86"/>
                      <a:pt x="129" y="86"/>
                      <a:pt x="128" y="86"/>
                    </a:cubicBezTo>
                    <a:cubicBezTo>
                      <a:pt x="127" y="88"/>
                      <a:pt x="125" y="89"/>
                      <a:pt x="124" y="91"/>
                    </a:cubicBezTo>
                    <a:cubicBezTo>
                      <a:pt x="124" y="92"/>
                      <a:pt x="124" y="93"/>
                      <a:pt x="124" y="93"/>
                    </a:cubicBezTo>
                    <a:cubicBezTo>
                      <a:pt x="117" y="92"/>
                      <a:pt x="110" y="90"/>
                      <a:pt x="103" y="88"/>
                    </a:cubicBezTo>
                    <a:cubicBezTo>
                      <a:pt x="93" y="84"/>
                      <a:pt x="84" y="78"/>
                      <a:pt x="75" y="73"/>
                    </a:cubicBezTo>
                    <a:cubicBezTo>
                      <a:pt x="65" y="68"/>
                      <a:pt x="58" y="64"/>
                      <a:pt x="52" y="55"/>
                    </a:cubicBezTo>
                    <a:cubicBezTo>
                      <a:pt x="46" y="47"/>
                      <a:pt x="41" y="38"/>
                      <a:pt x="37" y="29"/>
                    </a:cubicBezTo>
                    <a:cubicBezTo>
                      <a:pt x="35" y="26"/>
                      <a:pt x="34" y="24"/>
                      <a:pt x="32" y="22"/>
                    </a:cubicBezTo>
                    <a:cubicBezTo>
                      <a:pt x="49" y="19"/>
                      <a:pt x="63" y="10"/>
                      <a:pt x="80" y="17"/>
                    </a:cubicBezTo>
                    <a:cubicBezTo>
                      <a:pt x="95" y="23"/>
                      <a:pt x="110" y="28"/>
                      <a:pt x="121" y="42"/>
                    </a:cubicBezTo>
                    <a:cubicBezTo>
                      <a:pt x="122" y="43"/>
                      <a:pt x="123" y="44"/>
                      <a:pt x="124" y="46"/>
                    </a:cubicBezTo>
                    <a:cubicBezTo>
                      <a:pt x="122" y="45"/>
                      <a:pt x="121" y="44"/>
                      <a:pt x="118" y="44"/>
                    </a:cubicBezTo>
                    <a:cubicBezTo>
                      <a:pt x="113" y="45"/>
                      <a:pt x="114" y="53"/>
                      <a:pt x="119" y="53"/>
                    </a:cubicBezTo>
                    <a:cubicBezTo>
                      <a:pt x="119" y="53"/>
                      <a:pt x="119" y="53"/>
                      <a:pt x="119" y="53"/>
                    </a:cubicBezTo>
                    <a:cubicBezTo>
                      <a:pt x="119" y="53"/>
                      <a:pt x="119" y="53"/>
                      <a:pt x="119" y="53"/>
                    </a:cubicBezTo>
                    <a:cubicBezTo>
                      <a:pt x="119" y="53"/>
                      <a:pt x="119" y="54"/>
                      <a:pt x="119" y="54"/>
                    </a:cubicBezTo>
                    <a:cubicBezTo>
                      <a:pt x="120" y="56"/>
                      <a:pt x="120" y="58"/>
                      <a:pt x="120" y="60"/>
                    </a:cubicBezTo>
                    <a:cubicBezTo>
                      <a:pt x="120" y="62"/>
                      <a:pt x="121" y="64"/>
                      <a:pt x="122" y="65"/>
                    </a:cubicBezTo>
                    <a:cubicBezTo>
                      <a:pt x="120" y="65"/>
                      <a:pt x="118" y="65"/>
                      <a:pt x="116" y="64"/>
                    </a:cubicBezTo>
                    <a:cubicBezTo>
                      <a:pt x="115" y="64"/>
                      <a:pt x="113" y="63"/>
                      <a:pt x="111" y="63"/>
                    </a:cubicBezTo>
                    <a:cubicBezTo>
                      <a:pt x="113" y="62"/>
                      <a:pt x="113" y="60"/>
                      <a:pt x="113" y="58"/>
                    </a:cubicBezTo>
                    <a:cubicBezTo>
                      <a:pt x="113" y="57"/>
                      <a:pt x="113" y="55"/>
                      <a:pt x="113" y="54"/>
                    </a:cubicBezTo>
                    <a:cubicBezTo>
                      <a:pt x="113" y="52"/>
                      <a:pt x="112" y="50"/>
                      <a:pt x="112" y="48"/>
                    </a:cubicBezTo>
                    <a:cubicBezTo>
                      <a:pt x="110" y="45"/>
                      <a:pt x="108" y="41"/>
                      <a:pt x="107" y="38"/>
                    </a:cubicBezTo>
                    <a:cubicBezTo>
                      <a:pt x="105" y="32"/>
                      <a:pt x="97" y="35"/>
                      <a:pt x="99" y="41"/>
                    </a:cubicBezTo>
                    <a:cubicBezTo>
                      <a:pt x="100" y="45"/>
                      <a:pt x="102" y="48"/>
                      <a:pt x="103" y="53"/>
                    </a:cubicBezTo>
                    <a:cubicBezTo>
                      <a:pt x="104" y="55"/>
                      <a:pt x="104" y="57"/>
                      <a:pt x="104" y="60"/>
                    </a:cubicBezTo>
                    <a:cubicBezTo>
                      <a:pt x="104" y="60"/>
                      <a:pt x="104" y="60"/>
                      <a:pt x="103" y="60"/>
                    </a:cubicBezTo>
                    <a:cubicBezTo>
                      <a:pt x="101" y="59"/>
                      <a:pt x="99" y="58"/>
                      <a:pt x="97" y="57"/>
                    </a:cubicBezTo>
                    <a:cubicBezTo>
                      <a:pt x="95" y="56"/>
                      <a:pt x="93" y="55"/>
                      <a:pt x="92" y="54"/>
                    </a:cubicBezTo>
                    <a:cubicBezTo>
                      <a:pt x="92" y="53"/>
                      <a:pt x="92" y="53"/>
                      <a:pt x="92" y="53"/>
                    </a:cubicBezTo>
                    <a:cubicBezTo>
                      <a:pt x="92" y="50"/>
                      <a:pt x="91" y="48"/>
                      <a:pt x="89" y="47"/>
                    </a:cubicBezTo>
                    <a:cubicBezTo>
                      <a:pt x="89" y="47"/>
                      <a:pt x="88" y="46"/>
                      <a:pt x="88" y="46"/>
                    </a:cubicBezTo>
                    <a:cubicBezTo>
                      <a:pt x="88" y="42"/>
                      <a:pt x="88" y="39"/>
                      <a:pt x="88" y="36"/>
                    </a:cubicBezTo>
                    <a:cubicBezTo>
                      <a:pt x="88" y="30"/>
                      <a:pt x="86" y="24"/>
                      <a:pt x="81" y="21"/>
                    </a:cubicBezTo>
                    <a:cubicBezTo>
                      <a:pt x="76" y="19"/>
                      <a:pt x="71" y="26"/>
                      <a:pt x="76" y="29"/>
                    </a:cubicBezTo>
                    <a:cubicBezTo>
                      <a:pt x="78" y="31"/>
                      <a:pt x="78" y="35"/>
                      <a:pt x="78" y="38"/>
                    </a:cubicBezTo>
                    <a:cubicBezTo>
                      <a:pt x="72" y="33"/>
                      <a:pt x="64" y="29"/>
                      <a:pt x="56" y="28"/>
                    </a:cubicBezTo>
                    <a:cubicBezTo>
                      <a:pt x="53" y="27"/>
                      <a:pt x="52" y="32"/>
                      <a:pt x="54" y="33"/>
                    </a:cubicBezTo>
                    <a:cubicBezTo>
                      <a:pt x="63" y="37"/>
                      <a:pt x="69" y="44"/>
                      <a:pt x="75" y="51"/>
                    </a:cubicBezTo>
                    <a:cubicBezTo>
                      <a:pt x="72" y="52"/>
                      <a:pt x="70" y="53"/>
                      <a:pt x="69" y="56"/>
                    </a:cubicBezTo>
                    <a:cubicBezTo>
                      <a:pt x="68" y="59"/>
                      <a:pt x="69" y="62"/>
                      <a:pt x="72" y="62"/>
                    </a:cubicBezTo>
                    <a:cubicBezTo>
                      <a:pt x="74" y="63"/>
                      <a:pt x="76" y="62"/>
                      <a:pt x="78" y="62"/>
                    </a:cubicBezTo>
                    <a:cubicBezTo>
                      <a:pt x="79" y="61"/>
                      <a:pt x="81" y="61"/>
                      <a:pt x="83" y="61"/>
                    </a:cubicBezTo>
                    <a:cubicBezTo>
                      <a:pt x="83" y="61"/>
                      <a:pt x="83" y="61"/>
                      <a:pt x="83" y="61"/>
                    </a:cubicBezTo>
                    <a:cubicBezTo>
                      <a:pt x="85" y="63"/>
                      <a:pt x="87" y="64"/>
                      <a:pt x="89" y="65"/>
                    </a:cubicBezTo>
                    <a:cubicBezTo>
                      <a:pt x="87" y="70"/>
                      <a:pt x="91" y="76"/>
                      <a:pt x="96" y="72"/>
                    </a:cubicBezTo>
                    <a:cubicBezTo>
                      <a:pt x="97" y="72"/>
                      <a:pt x="98" y="71"/>
                      <a:pt x="99" y="71"/>
                    </a:cubicBezTo>
                    <a:cubicBezTo>
                      <a:pt x="104" y="73"/>
                      <a:pt x="110" y="75"/>
                      <a:pt x="115" y="76"/>
                    </a:cubicBezTo>
                    <a:cubicBezTo>
                      <a:pt x="115" y="76"/>
                      <a:pt x="115" y="77"/>
                      <a:pt x="115" y="77"/>
                    </a:cubicBezTo>
                    <a:cubicBezTo>
                      <a:pt x="115" y="77"/>
                      <a:pt x="115" y="77"/>
                      <a:pt x="115" y="77"/>
                    </a:cubicBezTo>
                    <a:cubicBezTo>
                      <a:pt x="114" y="78"/>
                      <a:pt x="114" y="78"/>
                      <a:pt x="113" y="78"/>
                    </a:cubicBezTo>
                    <a:cubicBezTo>
                      <a:pt x="113" y="78"/>
                      <a:pt x="111" y="78"/>
                      <a:pt x="112" y="78"/>
                    </a:cubicBezTo>
                    <a:cubicBezTo>
                      <a:pt x="111" y="78"/>
                      <a:pt x="110" y="78"/>
                      <a:pt x="109" y="78"/>
                    </a:cubicBezTo>
                    <a:cubicBezTo>
                      <a:pt x="107" y="79"/>
                      <a:pt x="108" y="82"/>
                      <a:pt x="109" y="83"/>
                    </a:cubicBezTo>
                    <a:cubicBezTo>
                      <a:pt x="110" y="84"/>
                      <a:pt x="112" y="84"/>
                      <a:pt x="114" y="84"/>
                    </a:cubicBezTo>
                    <a:cubicBezTo>
                      <a:pt x="115" y="84"/>
                      <a:pt x="117" y="84"/>
                      <a:pt x="118" y="83"/>
                    </a:cubicBezTo>
                    <a:cubicBezTo>
                      <a:pt x="119" y="82"/>
                      <a:pt x="120" y="81"/>
                      <a:pt x="121" y="80"/>
                    </a:cubicBezTo>
                    <a:cubicBezTo>
                      <a:pt x="124" y="81"/>
                      <a:pt x="127" y="82"/>
                      <a:pt x="129" y="84"/>
                    </a:cubicBezTo>
                    <a:cubicBezTo>
                      <a:pt x="129" y="84"/>
                      <a:pt x="129" y="85"/>
                      <a:pt x="130" y="85"/>
                    </a:cubicBezTo>
                    <a:cubicBezTo>
                      <a:pt x="130" y="85"/>
                      <a:pt x="129" y="85"/>
                      <a:pt x="129" y="85"/>
                    </a:cubicBezTo>
                    <a:close/>
                    <a:moveTo>
                      <a:pt x="129" y="54"/>
                    </a:moveTo>
                    <a:cubicBezTo>
                      <a:pt x="129" y="51"/>
                      <a:pt x="128" y="50"/>
                      <a:pt x="127" y="48"/>
                    </a:cubicBezTo>
                    <a:cubicBezTo>
                      <a:pt x="131" y="52"/>
                      <a:pt x="135" y="55"/>
                      <a:pt x="139" y="58"/>
                    </a:cubicBezTo>
                    <a:cubicBezTo>
                      <a:pt x="139" y="59"/>
                      <a:pt x="139" y="59"/>
                      <a:pt x="139" y="59"/>
                    </a:cubicBezTo>
                    <a:cubicBezTo>
                      <a:pt x="138" y="59"/>
                      <a:pt x="137" y="59"/>
                      <a:pt x="136" y="59"/>
                    </a:cubicBezTo>
                    <a:cubicBezTo>
                      <a:pt x="134" y="59"/>
                      <a:pt x="134" y="63"/>
                      <a:pt x="137" y="63"/>
                    </a:cubicBezTo>
                    <a:cubicBezTo>
                      <a:pt x="138" y="63"/>
                      <a:pt x="137" y="67"/>
                      <a:pt x="137" y="70"/>
                    </a:cubicBezTo>
                    <a:cubicBezTo>
                      <a:pt x="135" y="69"/>
                      <a:pt x="133" y="69"/>
                      <a:pt x="131" y="68"/>
                    </a:cubicBezTo>
                    <a:cubicBezTo>
                      <a:pt x="132" y="67"/>
                      <a:pt x="132" y="66"/>
                      <a:pt x="132" y="65"/>
                    </a:cubicBezTo>
                    <a:cubicBezTo>
                      <a:pt x="131" y="64"/>
                      <a:pt x="130" y="62"/>
                      <a:pt x="130" y="61"/>
                    </a:cubicBezTo>
                    <a:cubicBezTo>
                      <a:pt x="130" y="59"/>
                      <a:pt x="130" y="56"/>
                      <a:pt x="129" y="54"/>
                    </a:cubicBezTo>
                    <a:close/>
                    <a:moveTo>
                      <a:pt x="133" y="95"/>
                    </a:moveTo>
                    <a:cubicBezTo>
                      <a:pt x="132" y="95"/>
                      <a:pt x="131" y="94"/>
                      <a:pt x="130" y="94"/>
                    </a:cubicBezTo>
                    <a:cubicBezTo>
                      <a:pt x="135" y="93"/>
                      <a:pt x="139" y="88"/>
                      <a:pt x="137" y="83"/>
                    </a:cubicBezTo>
                    <a:cubicBezTo>
                      <a:pt x="139" y="84"/>
                      <a:pt x="140" y="84"/>
                      <a:pt x="141" y="85"/>
                    </a:cubicBezTo>
                    <a:cubicBezTo>
                      <a:pt x="147" y="88"/>
                      <a:pt x="153" y="91"/>
                      <a:pt x="159" y="93"/>
                    </a:cubicBezTo>
                    <a:cubicBezTo>
                      <a:pt x="159" y="93"/>
                      <a:pt x="159" y="93"/>
                      <a:pt x="159" y="93"/>
                    </a:cubicBezTo>
                    <a:cubicBezTo>
                      <a:pt x="150" y="95"/>
                      <a:pt x="141" y="96"/>
                      <a:pt x="133" y="95"/>
                    </a:cubicBezTo>
                    <a:close/>
                    <a:moveTo>
                      <a:pt x="261" y="226"/>
                    </a:moveTo>
                    <a:cubicBezTo>
                      <a:pt x="256" y="233"/>
                      <a:pt x="253" y="241"/>
                      <a:pt x="248" y="248"/>
                    </a:cubicBezTo>
                    <a:cubicBezTo>
                      <a:pt x="241" y="256"/>
                      <a:pt x="237" y="266"/>
                      <a:pt x="233" y="275"/>
                    </a:cubicBezTo>
                    <a:cubicBezTo>
                      <a:pt x="229" y="284"/>
                      <a:pt x="226" y="292"/>
                      <a:pt x="224" y="302"/>
                    </a:cubicBezTo>
                    <a:cubicBezTo>
                      <a:pt x="222" y="312"/>
                      <a:pt x="218" y="322"/>
                      <a:pt x="216" y="333"/>
                    </a:cubicBezTo>
                    <a:cubicBezTo>
                      <a:pt x="214" y="342"/>
                      <a:pt x="212" y="351"/>
                      <a:pt x="211" y="360"/>
                    </a:cubicBezTo>
                    <a:cubicBezTo>
                      <a:pt x="210" y="368"/>
                      <a:pt x="208" y="379"/>
                      <a:pt x="208" y="388"/>
                    </a:cubicBezTo>
                    <a:cubicBezTo>
                      <a:pt x="209" y="397"/>
                      <a:pt x="209" y="406"/>
                      <a:pt x="207" y="415"/>
                    </a:cubicBezTo>
                    <a:cubicBezTo>
                      <a:pt x="204" y="424"/>
                      <a:pt x="201" y="433"/>
                      <a:pt x="198" y="442"/>
                    </a:cubicBezTo>
                    <a:cubicBezTo>
                      <a:pt x="195" y="445"/>
                      <a:pt x="190" y="449"/>
                      <a:pt x="185" y="450"/>
                    </a:cubicBezTo>
                    <a:cubicBezTo>
                      <a:pt x="178" y="452"/>
                      <a:pt x="171" y="453"/>
                      <a:pt x="165" y="448"/>
                    </a:cubicBezTo>
                    <a:cubicBezTo>
                      <a:pt x="161" y="443"/>
                      <a:pt x="155" y="440"/>
                      <a:pt x="150" y="436"/>
                    </a:cubicBezTo>
                    <a:cubicBezTo>
                      <a:pt x="142" y="429"/>
                      <a:pt x="135" y="430"/>
                      <a:pt x="126" y="433"/>
                    </a:cubicBezTo>
                    <a:cubicBezTo>
                      <a:pt x="113" y="437"/>
                      <a:pt x="105" y="440"/>
                      <a:pt x="92" y="433"/>
                    </a:cubicBezTo>
                    <a:cubicBezTo>
                      <a:pt x="68" y="421"/>
                      <a:pt x="69" y="390"/>
                      <a:pt x="70" y="367"/>
                    </a:cubicBezTo>
                    <a:cubicBezTo>
                      <a:pt x="71" y="355"/>
                      <a:pt x="75" y="343"/>
                      <a:pt x="75" y="331"/>
                    </a:cubicBezTo>
                    <a:cubicBezTo>
                      <a:pt x="76" y="318"/>
                      <a:pt x="76" y="304"/>
                      <a:pt x="73" y="292"/>
                    </a:cubicBezTo>
                    <a:cubicBezTo>
                      <a:pt x="71" y="280"/>
                      <a:pt x="73" y="269"/>
                      <a:pt x="68" y="257"/>
                    </a:cubicBezTo>
                    <a:cubicBezTo>
                      <a:pt x="62" y="245"/>
                      <a:pt x="55" y="234"/>
                      <a:pt x="50" y="221"/>
                    </a:cubicBezTo>
                    <a:cubicBezTo>
                      <a:pt x="41" y="195"/>
                      <a:pt x="36" y="166"/>
                      <a:pt x="54" y="143"/>
                    </a:cubicBezTo>
                    <a:cubicBezTo>
                      <a:pt x="62" y="133"/>
                      <a:pt x="74" y="128"/>
                      <a:pt x="85" y="124"/>
                    </a:cubicBezTo>
                    <a:cubicBezTo>
                      <a:pt x="99" y="119"/>
                      <a:pt x="113" y="129"/>
                      <a:pt x="125" y="135"/>
                    </a:cubicBezTo>
                    <a:cubicBezTo>
                      <a:pt x="135" y="141"/>
                      <a:pt x="146" y="144"/>
                      <a:pt x="157" y="148"/>
                    </a:cubicBezTo>
                    <a:cubicBezTo>
                      <a:pt x="161" y="149"/>
                      <a:pt x="165" y="149"/>
                      <a:pt x="169" y="149"/>
                    </a:cubicBezTo>
                    <a:cubicBezTo>
                      <a:pt x="170" y="150"/>
                      <a:pt x="172" y="150"/>
                      <a:pt x="173" y="150"/>
                    </a:cubicBezTo>
                    <a:cubicBezTo>
                      <a:pt x="172" y="158"/>
                      <a:pt x="172" y="165"/>
                      <a:pt x="172" y="171"/>
                    </a:cubicBezTo>
                    <a:cubicBezTo>
                      <a:pt x="169" y="171"/>
                      <a:pt x="166" y="170"/>
                      <a:pt x="162" y="169"/>
                    </a:cubicBezTo>
                    <a:cubicBezTo>
                      <a:pt x="151" y="167"/>
                      <a:pt x="138" y="169"/>
                      <a:pt x="134" y="181"/>
                    </a:cubicBezTo>
                    <a:cubicBezTo>
                      <a:pt x="133" y="184"/>
                      <a:pt x="136" y="186"/>
                      <a:pt x="138" y="186"/>
                    </a:cubicBezTo>
                    <a:cubicBezTo>
                      <a:pt x="143" y="186"/>
                      <a:pt x="147" y="184"/>
                      <a:pt x="151" y="184"/>
                    </a:cubicBezTo>
                    <a:cubicBezTo>
                      <a:pt x="155" y="183"/>
                      <a:pt x="161" y="185"/>
                      <a:pt x="165" y="186"/>
                    </a:cubicBezTo>
                    <a:cubicBezTo>
                      <a:pt x="170" y="187"/>
                      <a:pt x="176" y="188"/>
                      <a:pt x="182" y="189"/>
                    </a:cubicBezTo>
                    <a:cubicBezTo>
                      <a:pt x="183" y="189"/>
                      <a:pt x="184" y="189"/>
                      <a:pt x="186" y="189"/>
                    </a:cubicBezTo>
                    <a:cubicBezTo>
                      <a:pt x="190" y="190"/>
                      <a:pt x="194" y="191"/>
                      <a:pt x="199" y="193"/>
                    </a:cubicBezTo>
                    <a:cubicBezTo>
                      <a:pt x="200" y="195"/>
                      <a:pt x="203" y="196"/>
                      <a:pt x="206" y="194"/>
                    </a:cubicBezTo>
                    <a:cubicBezTo>
                      <a:pt x="206" y="194"/>
                      <a:pt x="206" y="194"/>
                      <a:pt x="206" y="194"/>
                    </a:cubicBezTo>
                    <a:cubicBezTo>
                      <a:pt x="212" y="193"/>
                      <a:pt x="214" y="185"/>
                      <a:pt x="208" y="182"/>
                    </a:cubicBezTo>
                    <a:cubicBezTo>
                      <a:pt x="202" y="179"/>
                      <a:pt x="195" y="177"/>
                      <a:pt x="188" y="175"/>
                    </a:cubicBezTo>
                    <a:cubicBezTo>
                      <a:pt x="188" y="171"/>
                      <a:pt x="188" y="166"/>
                      <a:pt x="188" y="161"/>
                    </a:cubicBezTo>
                    <a:cubicBezTo>
                      <a:pt x="188" y="158"/>
                      <a:pt x="188" y="155"/>
                      <a:pt x="188" y="152"/>
                    </a:cubicBezTo>
                    <a:cubicBezTo>
                      <a:pt x="192" y="151"/>
                      <a:pt x="197" y="148"/>
                      <a:pt x="200" y="147"/>
                    </a:cubicBezTo>
                    <a:cubicBezTo>
                      <a:pt x="209" y="145"/>
                      <a:pt x="218" y="138"/>
                      <a:pt x="228" y="139"/>
                    </a:cubicBezTo>
                    <a:cubicBezTo>
                      <a:pt x="236" y="139"/>
                      <a:pt x="248" y="139"/>
                      <a:pt x="255" y="144"/>
                    </a:cubicBezTo>
                    <a:cubicBezTo>
                      <a:pt x="264" y="150"/>
                      <a:pt x="266" y="159"/>
                      <a:pt x="271" y="169"/>
                    </a:cubicBezTo>
                    <a:cubicBezTo>
                      <a:pt x="278" y="186"/>
                      <a:pt x="272" y="213"/>
                      <a:pt x="261" y="22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91">
                <a:extLst>
                  <a:ext uri="{FF2B5EF4-FFF2-40B4-BE49-F238E27FC236}">
                    <a16:creationId xmlns:a16="http://schemas.microsoft.com/office/drawing/2014/main" xmlns="" id="{9CDACA17-6E24-4B00-8E0D-D0A571C99091}"/>
                  </a:ext>
                </a:extLst>
              </p:cNvPr>
              <p:cNvSpPr>
                <a:spLocks/>
              </p:cNvSpPr>
              <p:nvPr/>
            </p:nvSpPr>
            <p:spPr bwMode="auto">
              <a:xfrm>
                <a:off x="10359504" y="3322476"/>
                <a:ext cx="176213" cy="55563"/>
              </a:xfrm>
              <a:custGeom>
                <a:avLst/>
                <a:gdLst>
                  <a:gd name="T0" fmla="*/ 99 w 113"/>
                  <a:gd name="T1" fmla="*/ 33 h 35"/>
                  <a:gd name="T2" fmla="*/ 102 w 113"/>
                  <a:gd name="T3" fmla="*/ 17 h 35"/>
                  <a:gd name="T4" fmla="*/ 4 w 113"/>
                  <a:gd name="T5" fmla="*/ 8 h 35"/>
                  <a:gd name="T6" fmla="*/ 4 w 113"/>
                  <a:gd name="T7" fmla="*/ 16 h 35"/>
                  <a:gd name="T8" fmla="*/ 48 w 113"/>
                  <a:gd name="T9" fmla="*/ 25 h 35"/>
                  <a:gd name="T10" fmla="*/ 99 w 113"/>
                  <a:gd name="T11" fmla="*/ 33 h 35"/>
                </a:gdLst>
                <a:ahLst/>
                <a:cxnLst>
                  <a:cxn ang="0">
                    <a:pos x="T0" y="T1"/>
                  </a:cxn>
                  <a:cxn ang="0">
                    <a:pos x="T2" y="T3"/>
                  </a:cxn>
                  <a:cxn ang="0">
                    <a:pos x="T4" y="T5"/>
                  </a:cxn>
                  <a:cxn ang="0">
                    <a:pos x="T6" y="T7"/>
                  </a:cxn>
                  <a:cxn ang="0">
                    <a:pos x="T8" y="T9"/>
                  </a:cxn>
                  <a:cxn ang="0">
                    <a:pos x="T10" y="T11"/>
                  </a:cxn>
                </a:cxnLst>
                <a:rect l="0" t="0" r="r" b="b"/>
                <a:pathLst>
                  <a:path w="113" h="35">
                    <a:moveTo>
                      <a:pt x="99" y="33"/>
                    </a:moveTo>
                    <a:cubicBezTo>
                      <a:pt x="110" y="35"/>
                      <a:pt x="113" y="19"/>
                      <a:pt x="102" y="17"/>
                    </a:cubicBezTo>
                    <a:cubicBezTo>
                      <a:pt x="71" y="11"/>
                      <a:pt x="36" y="0"/>
                      <a:pt x="4" y="8"/>
                    </a:cubicBezTo>
                    <a:cubicBezTo>
                      <a:pt x="0" y="9"/>
                      <a:pt x="1" y="15"/>
                      <a:pt x="4" y="16"/>
                    </a:cubicBezTo>
                    <a:cubicBezTo>
                      <a:pt x="16" y="24"/>
                      <a:pt x="34" y="23"/>
                      <a:pt x="48" y="25"/>
                    </a:cubicBezTo>
                    <a:cubicBezTo>
                      <a:pt x="65" y="27"/>
                      <a:pt x="82" y="31"/>
                      <a:pt x="99" y="3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92">
                <a:extLst>
                  <a:ext uri="{FF2B5EF4-FFF2-40B4-BE49-F238E27FC236}">
                    <a16:creationId xmlns:a16="http://schemas.microsoft.com/office/drawing/2014/main" xmlns="" id="{FFCB2F40-D4C2-47FF-9406-DD1F46B21C0D}"/>
                  </a:ext>
                </a:extLst>
              </p:cNvPr>
              <p:cNvSpPr>
                <a:spLocks/>
              </p:cNvSpPr>
              <p:nvPr/>
            </p:nvSpPr>
            <p:spPr bwMode="auto">
              <a:xfrm>
                <a:off x="10656366" y="3266914"/>
                <a:ext cx="198438" cy="333375"/>
              </a:xfrm>
              <a:custGeom>
                <a:avLst/>
                <a:gdLst>
                  <a:gd name="T0" fmla="*/ 121 w 128"/>
                  <a:gd name="T1" fmla="*/ 193 h 214"/>
                  <a:gd name="T2" fmla="*/ 96 w 128"/>
                  <a:gd name="T3" fmla="*/ 190 h 214"/>
                  <a:gd name="T4" fmla="*/ 65 w 128"/>
                  <a:gd name="T5" fmla="*/ 187 h 214"/>
                  <a:gd name="T6" fmla="*/ 38 w 128"/>
                  <a:gd name="T7" fmla="*/ 161 h 214"/>
                  <a:gd name="T8" fmla="*/ 55 w 128"/>
                  <a:gd name="T9" fmla="*/ 137 h 214"/>
                  <a:gd name="T10" fmla="*/ 73 w 128"/>
                  <a:gd name="T11" fmla="*/ 112 h 214"/>
                  <a:gd name="T12" fmla="*/ 100 w 128"/>
                  <a:gd name="T13" fmla="*/ 63 h 214"/>
                  <a:gd name="T14" fmla="*/ 102 w 128"/>
                  <a:gd name="T15" fmla="*/ 15 h 214"/>
                  <a:gd name="T16" fmla="*/ 72 w 128"/>
                  <a:gd name="T17" fmla="*/ 1 h 214"/>
                  <a:gd name="T18" fmla="*/ 34 w 128"/>
                  <a:gd name="T19" fmla="*/ 11 h 214"/>
                  <a:gd name="T20" fmla="*/ 24 w 128"/>
                  <a:gd name="T21" fmla="*/ 51 h 214"/>
                  <a:gd name="T22" fmla="*/ 33 w 128"/>
                  <a:gd name="T23" fmla="*/ 52 h 214"/>
                  <a:gd name="T24" fmla="*/ 45 w 128"/>
                  <a:gd name="T25" fmla="*/ 17 h 214"/>
                  <a:gd name="T26" fmla="*/ 88 w 128"/>
                  <a:gd name="T27" fmla="*/ 19 h 214"/>
                  <a:gd name="T28" fmla="*/ 91 w 128"/>
                  <a:gd name="T29" fmla="*/ 44 h 214"/>
                  <a:gd name="T30" fmla="*/ 79 w 128"/>
                  <a:gd name="T31" fmla="*/ 72 h 214"/>
                  <a:gd name="T32" fmla="*/ 47 w 128"/>
                  <a:gd name="T33" fmla="*/ 119 h 214"/>
                  <a:gd name="T34" fmla="*/ 33 w 128"/>
                  <a:gd name="T35" fmla="*/ 193 h 214"/>
                  <a:gd name="T36" fmla="*/ 122 w 128"/>
                  <a:gd name="T37" fmla="*/ 204 h 214"/>
                  <a:gd name="T38" fmla="*/ 121 w 128"/>
                  <a:gd name="T39" fmla="*/ 193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214">
                    <a:moveTo>
                      <a:pt x="121" y="193"/>
                    </a:moveTo>
                    <a:cubicBezTo>
                      <a:pt x="112" y="191"/>
                      <a:pt x="105" y="190"/>
                      <a:pt x="96" y="190"/>
                    </a:cubicBezTo>
                    <a:cubicBezTo>
                      <a:pt x="87" y="190"/>
                      <a:pt x="73" y="191"/>
                      <a:pt x="65" y="187"/>
                    </a:cubicBezTo>
                    <a:cubicBezTo>
                      <a:pt x="53" y="181"/>
                      <a:pt x="31" y="179"/>
                      <a:pt x="38" y="161"/>
                    </a:cubicBezTo>
                    <a:cubicBezTo>
                      <a:pt x="41" y="152"/>
                      <a:pt x="48" y="144"/>
                      <a:pt x="55" y="137"/>
                    </a:cubicBezTo>
                    <a:cubicBezTo>
                      <a:pt x="61" y="130"/>
                      <a:pt x="67" y="120"/>
                      <a:pt x="73" y="112"/>
                    </a:cubicBezTo>
                    <a:cubicBezTo>
                      <a:pt x="84" y="97"/>
                      <a:pt x="93" y="81"/>
                      <a:pt x="100" y="63"/>
                    </a:cubicBezTo>
                    <a:cubicBezTo>
                      <a:pt x="105" y="50"/>
                      <a:pt x="110" y="28"/>
                      <a:pt x="102" y="15"/>
                    </a:cubicBezTo>
                    <a:cubicBezTo>
                      <a:pt x="96" y="4"/>
                      <a:pt x="83" y="1"/>
                      <a:pt x="72" y="1"/>
                    </a:cubicBezTo>
                    <a:cubicBezTo>
                      <a:pt x="57" y="0"/>
                      <a:pt x="44" y="0"/>
                      <a:pt x="34" y="11"/>
                    </a:cubicBezTo>
                    <a:cubicBezTo>
                      <a:pt x="24" y="21"/>
                      <a:pt x="25" y="38"/>
                      <a:pt x="24" y="51"/>
                    </a:cubicBezTo>
                    <a:cubicBezTo>
                      <a:pt x="23" y="57"/>
                      <a:pt x="31" y="58"/>
                      <a:pt x="33" y="52"/>
                    </a:cubicBezTo>
                    <a:cubicBezTo>
                      <a:pt x="36" y="41"/>
                      <a:pt x="36" y="25"/>
                      <a:pt x="45" y="17"/>
                    </a:cubicBezTo>
                    <a:cubicBezTo>
                      <a:pt x="55" y="10"/>
                      <a:pt x="79" y="12"/>
                      <a:pt x="88" y="19"/>
                    </a:cubicBezTo>
                    <a:cubicBezTo>
                      <a:pt x="95" y="24"/>
                      <a:pt x="92" y="37"/>
                      <a:pt x="91" y="44"/>
                    </a:cubicBezTo>
                    <a:cubicBezTo>
                      <a:pt x="89" y="54"/>
                      <a:pt x="84" y="63"/>
                      <a:pt x="79" y="72"/>
                    </a:cubicBezTo>
                    <a:cubicBezTo>
                      <a:pt x="69" y="89"/>
                      <a:pt x="58" y="104"/>
                      <a:pt x="47" y="119"/>
                    </a:cubicBezTo>
                    <a:cubicBezTo>
                      <a:pt x="32" y="139"/>
                      <a:pt x="0" y="173"/>
                      <a:pt x="33" y="193"/>
                    </a:cubicBezTo>
                    <a:cubicBezTo>
                      <a:pt x="59" y="209"/>
                      <a:pt x="93" y="214"/>
                      <a:pt x="122" y="204"/>
                    </a:cubicBezTo>
                    <a:cubicBezTo>
                      <a:pt x="128" y="202"/>
                      <a:pt x="127" y="194"/>
                      <a:pt x="121" y="19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48" name="Freeform 93">
            <a:extLst>
              <a:ext uri="{FF2B5EF4-FFF2-40B4-BE49-F238E27FC236}">
                <a16:creationId xmlns:a16="http://schemas.microsoft.com/office/drawing/2014/main" xmlns="" id="{D16C1F20-6ABD-48B6-B6B0-C9B30736C206}"/>
              </a:ext>
            </a:extLst>
          </p:cNvPr>
          <p:cNvSpPr>
            <a:spLocks/>
          </p:cNvSpPr>
          <p:nvPr/>
        </p:nvSpPr>
        <p:spPr bwMode="auto">
          <a:xfrm>
            <a:off x="10761141" y="3673314"/>
            <a:ext cx="50800" cy="44450"/>
          </a:xfrm>
          <a:custGeom>
            <a:avLst/>
            <a:gdLst>
              <a:gd name="T0" fmla="*/ 15 w 32"/>
              <a:gd name="T1" fmla="*/ 4 h 29"/>
              <a:gd name="T2" fmla="*/ 11 w 32"/>
              <a:gd name="T3" fmla="*/ 7 h 29"/>
              <a:gd name="T4" fmla="*/ 10 w 32"/>
              <a:gd name="T5" fmla="*/ 8 h 29"/>
              <a:gd name="T6" fmla="*/ 5 w 32"/>
              <a:gd name="T7" fmla="*/ 12 h 29"/>
              <a:gd name="T8" fmla="*/ 3 w 32"/>
              <a:gd name="T9" fmla="*/ 24 h 29"/>
              <a:gd name="T10" fmla="*/ 15 w 32"/>
              <a:gd name="T11" fmla="*/ 26 h 29"/>
              <a:gd name="T12" fmla="*/ 20 w 32"/>
              <a:gd name="T13" fmla="*/ 23 h 29"/>
              <a:gd name="T14" fmla="*/ 21 w 32"/>
              <a:gd name="T15" fmla="*/ 22 h 29"/>
              <a:gd name="T16" fmla="*/ 22 w 32"/>
              <a:gd name="T17" fmla="*/ 22 h 29"/>
              <a:gd name="T18" fmla="*/ 26 w 32"/>
              <a:gd name="T19" fmla="*/ 20 h 29"/>
              <a:gd name="T20" fmla="*/ 29 w 32"/>
              <a:gd name="T21" fmla="*/ 6 h 29"/>
              <a:gd name="T22" fmla="*/ 15 w 32"/>
              <a:gd name="T23"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29">
                <a:moveTo>
                  <a:pt x="15" y="4"/>
                </a:moveTo>
                <a:cubicBezTo>
                  <a:pt x="13" y="4"/>
                  <a:pt x="12" y="6"/>
                  <a:pt x="11" y="7"/>
                </a:cubicBezTo>
                <a:cubicBezTo>
                  <a:pt x="11" y="8"/>
                  <a:pt x="10" y="8"/>
                  <a:pt x="10" y="8"/>
                </a:cubicBezTo>
                <a:cubicBezTo>
                  <a:pt x="8" y="9"/>
                  <a:pt x="7" y="11"/>
                  <a:pt x="5" y="12"/>
                </a:cubicBezTo>
                <a:cubicBezTo>
                  <a:pt x="1" y="15"/>
                  <a:pt x="0" y="20"/>
                  <a:pt x="3" y="24"/>
                </a:cubicBezTo>
                <a:cubicBezTo>
                  <a:pt x="6" y="28"/>
                  <a:pt x="11" y="29"/>
                  <a:pt x="15" y="26"/>
                </a:cubicBezTo>
                <a:cubicBezTo>
                  <a:pt x="17" y="25"/>
                  <a:pt x="18" y="24"/>
                  <a:pt x="20" y="23"/>
                </a:cubicBezTo>
                <a:cubicBezTo>
                  <a:pt x="20" y="23"/>
                  <a:pt x="21" y="22"/>
                  <a:pt x="21" y="22"/>
                </a:cubicBezTo>
                <a:cubicBezTo>
                  <a:pt x="21" y="22"/>
                  <a:pt x="21" y="22"/>
                  <a:pt x="22" y="22"/>
                </a:cubicBezTo>
                <a:cubicBezTo>
                  <a:pt x="23" y="22"/>
                  <a:pt x="25" y="21"/>
                  <a:pt x="26" y="20"/>
                </a:cubicBezTo>
                <a:cubicBezTo>
                  <a:pt x="30" y="17"/>
                  <a:pt x="32" y="11"/>
                  <a:pt x="29" y="6"/>
                </a:cubicBezTo>
                <a:cubicBezTo>
                  <a:pt x="25" y="2"/>
                  <a:pt x="19" y="0"/>
                  <a:pt x="15" y="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529">
            <a:extLst>
              <a:ext uri="{FF2B5EF4-FFF2-40B4-BE49-F238E27FC236}">
                <a16:creationId xmlns:a16="http://schemas.microsoft.com/office/drawing/2014/main" xmlns="" id="{13E62E90-02AC-44C5-BFF4-9A762656595E}"/>
              </a:ext>
            </a:extLst>
          </p:cNvPr>
          <p:cNvSpPr>
            <a:spLocks noEditPoints="1"/>
          </p:cNvSpPr>
          <p:nvPr/>
        </p:nvSpPr>
        <p:spPr bwMode="auto">
          <a:xfrm>
            <a:off x="4051658" y="1289756"/>
            <a:ext cx="393700" cy="465138"/>
          </a:xfrm>
          <a:custGeom>
            <a:avLst/>
            <a:gdLst/>
            <a:ahLst/>
            <a:cxnLst>
              <a:cxn ang="0">
                <a:pos x="52" y="278"/>
              </a:cxn>
              <a:cxn ang="0">
                <a:pos x="216" y="259"/>
              </a:cxn>
              <a:cxn ang="0">
                <a:pos x="242" y="138"/>
              </a:cxn>
              <a:cxn ang="0">
                <a:pos x="156" y="14"/>
              </a:cxn>
              <a:cxn ang="0">
                <a:pos x="104" y="3"/>
              </a:cxn>
              <a:cxn ang="0">
                <a:pos x="56" y="84"/>
              </a:cxn>
              <a:cxn ang="0">
                <a:pos x="1" y="174"/>
              </a:cxn>
              <a:cxn ang="0">
                <a:pos x="186" y="190"/>
              </a:cxn>
              <a:cxn ang="0">
                <a:pos x="95" y="275"/>
              </a:cxn>
              <a:cxn ang="0">
                <a:pos x="162" y="173"/>
              </a:cxn>
              <a:cxn ang="0">
                <a:pos x="115" y="228"/>
              </a:cxn>
              <a:cxn ang="0">
                <a:pos x="86" y="259"/>
              </a:cxn>
              <a:cxn ang="0">
                <a:pos x="99" y="214"/>
              </a:cxn>
              <a:cxn ang="0">
                <a:pos x="61" y="252"/>
              </a:cxn>
              <a:cxn ang="0">
                <a:pos x="166" y="217"/>
              </a:cxn>
              <a:cxn ang="0">
                <a:pos x="181" y="180"/>
              </a:cxn>
              <a:cxn ang="0">
                <a:pos x="67" y="258"/>
              </a:cxn>
              <a:cxn ang="0">
                <a:pos x="191" y="184"/>
              </a:cxn>
              <a:cxn ang="0">
                <a:pos x="157" y="168"/>
              </a:cxn>
              <a:cxn ang="0">
                <a:pos x="69" y="233"/>
              </a:cxn>
              <a:cxn ang="0">
                <a:pos x="40" y="243"/>
              </a:cxn>
              <a:cxn ang="0">
                <a:pos x="113" y="177"/>
              </a:cxn>
              <a:cxn ang="0">
                <a:pos x="25" y="238"/>
              </a:cxn>
              <a:cxn ang="0">
                <a:pos x="94" y="189"/>
              </a:cxn>
              <a:cxn ang="0">
                <a:pos x="61" y="192"/>
              </a:cxn>
              <a:cxn ang="0">
                <a:pos x="21" y="230"/>
              </a:cxn>
              <a:cxn ang="0">
                <a:pos x="16" y="217"/>
              </a:cxn>
              <a:cxn ang="0">
                <a:pos x="52" y="192"/>
              </a:cxn>
              <a:cxn ang="0">
                <a:pos x="34" y="175"/>
              </a:cxn>
              <a:cxn ang="0">
                <a:pos x="34" y="227"/>
              </a:cxn>
              <a:cxn ang="0">
                <a:pos x="80" y="192"/>
              </a:cxn>
              <a:cxn ang="0">
                <a:pos x="47" y="200"/>
              </a:cxn>
              <a:cxn ang="0">
                <a:pos x="34" y="203"/>
              </a:cxn>
              <a:cxn ang="0">
                <a:pos x="44" y="175"/>
              </a:cxn>
              <a:cxn ang="0">
                <a:pos x="43" y="168"/>
              </a:cxn>
              <a:cxn ang="0">
                <a:pos x="31" y="167"/>
              </a:cxn>
              <a:cxn ang="0">
                <a:pos x="29" y="167"/>
              </a:cxn>
              <a:cxn ang="0">
                <a:pos x="11" y="182"/>
              </a:cxn>
              <a:cxn ang="0">
                <a:pos x="131" y="173"/>
              </a:cxn>
              <a:cxn ang="0">
                <a:pos x="33" y="250"/>
              </a:cxn>
              <a:cxn ang="0">
                <a:pos x="187" y="202"/>
              </a:cxn>
              <a:cxn ang="0">
                <a:pos x="105" y="281"/>
              </a:cxn>
              <a:cxn ang="0">
                <a:pos x="121" y="283"/>
              </a:cxn>
              <a:cxn ang="0">
                <a:pos x="142" y="280"/>
              </a:cxn>
              <a:cxn ang="0">
                <a:pos x="229" y="210"/>
              </a:cxn>
              <a:cxn ang="0">
                <a:pos x="182" y="266"/>
              </a:cxn>
              <a:cxn ang="0">
                <a:pos x="185" y="270"/>
              </a:cxn>
              <a:cxn ang="0">
                <a:pos x="213" y="243"/>
              </a:cxn>
              <a:cxn ang="0">
                <a:pos x="194" y="253"/>
              </a:cxn>
              <a:cxn ang="0">
                <a:pos x="237" y="202"/>
              </a:cxn>
              <a:cxn ang="0">
                <a:pos x="232" y="195"/>
              </a:cxn>
              <a:cxn ang="0">
                <a:pos x="150" y="261"/>
              </a:cxn>
              <a:cxn ang="0">
                <a:pos x="171" y="230"/>
              </a:cxn>
              <a:cxn ang="0">
                <a:pos x="194" y="205"/>
              </a:cxn>
              <a:cxn ang="0">
                <a:pos x="234" y="213"/>
              </a:cxn>
              <a:cxn ang="0">
                <a:pos x="110" y="9"/>
              </a:cxn>
              <a:cxn ang="0">
                <a:pos x="152" y="81"/>
              </a:cxn>
              <a:cxn ang="0">
                <a:pos x="238" y="160"/>
              </a:cxn>
              <a:cxn ang="0">
                <a:pos x="175" y="164"/>
              </a:cxn>
              <a:cxn ang="0">
                <a:pos x="50" y="159"/>
              </a:cxn>
              <a:cxn ang="0">
                <a:pos x="50" y="100"/>
              </a:cxn>
            </a:cxnLst>
            <a:rect l="0" t="0" r="r" b="b"/>
            <a:pathLst>
              <a:path w="248" h="293">
                <a:moveTo>
                  <a:pt x="1" y="174"/>
                </a:moveTo>
                <a:lnTo>
                  <a:pt x="1" y="174"/>
                </a:lnTo>
                <a:lnTo>
                  <a:pt x="0" y="182"/>
                </a:lnTo>
                <a:lnTo>
                  <a:pt x="0" y="182"/>
                </a:lnTo>
                <a:lnTo>
                  <a:pt x="1" y="193"/>
                </a:lnTo>
                <a:lnTo>
                  <a:pt x="3" y="204"/>
                </a:lnTo>
                <a:lnTo>
                  <a:pt x="5" y="214"/>
                </a:lnTo>
                <a:lnTo>
                  <a:pt x="9" y="225"/>
                </a:lnTo>
                <a:lnTo>
                  <a:pt x="14" y="235"/>
                </a:lnTo>
                <a:lnTo>
                  <a:pt x="19" y="245"/>
                </a:lnTo>
                <a:lnTo>
                  <a:pt x="25" y="254"/>
                </a:lnTo>
                <a:lnTo>
                  <a:pt x="32" y="263"/>
                </a:lnTo>
                <a:lnTo>
                  <a:pt x="32" y="263"/>
                </a:lnTo>
                <a:lnTo>
                  <a:pt x="42" y="271"/>
                </a:lnTo>
                <a:lnTo>
                  <a:pt x="52" y="278"/>
                </a:lnTo>
                <a:lnTo>
                  <a:pt x="64" y="283"/>
                </a:lnTo>
                <a:lnTo>
                  <a:pt x="77" y="288"/>
                </a:lnTo>
                <a:lnTo>
                  <a:pt x="91" y="290"/>
                </a:lnTo>
                <a:lnTo>
                  <a:pt x="104" y="292"/>
                </a:lnTo>
                <a:lnTo>
                  <a:pt x="116" y="293"/>
                </a:lnTo>
                <a:lnTo>
                  <a:pt x="129" y="293"/>
                </a:lnTo>
                <a:lnTo>
                  <a:pt x="129" y="293"/>
                </a:lnTo>
                <a:lnTo>
                  <a:pt x="140" y="293"/>
                </a:lnTo>
                <a:lnTo>
                  <a:pt x="152" y="291"/>
                </a:lnTo>
                <a:lnTo>
                  <a:pt x="163" y="288"/>
                </a:lnTo>
                <a:lnTo>
                  <a:pt x="176" y="284"/>
                </a:lnTo>
                <a:lnTo>
                  <a:pt x="186" y="280"/>
                </a:lnTo>
                <a:lnTo>
                  <a:pt x="197" y="274"/>
                </a:lnTo>
                <a:lnTo>
                  <a:pt x="206" y="268"/>
                </a:lnTo>
                <a:lnTo>
                  <a:pt x="216" y="259"/>
                </a:lnTo>
                <a:lnTo>
                  <a:pt x="216" y="259"/>
                </a:lnTo>
                <a:lnTo>
                  <a:pt x="223" y="253"/>
                </a:lnTo>
                <a:lnTo>
                  <a:pt x="229" y="245"/>
                </a:lnTo>
                <a:lnTo>
                  <a:pt x="234" y="237"/>
                </a:lnTo>
                <a:lnTo>
                  <a:pt x="238" y="229"/>
                </a:lnTo>
                <a:lnTo>
                  <a:pt x="241" y="220"/>
                </a:lnTo>
                <a:lnTo>
                  <a:pt x="244" y="211"/>
                </a:lnTo>
                <a:lnTo>
                  <a:pt x="246" y="201"/>
                </a:lnTo>
                <a:lnTo>
                  <a:pt x="247" y="192"/>
                </a:lnTo>
                <a:lnTo>
                  <a:pt x="247" y="192"/>
                </a:lnTo>
                <a:lnTo>
                  <a:pt x="248" y="181"/>
                </a:lnTo>
                <a:lnTo>
                  <a:pt x="248" y="169"/>
                </a:lnTo>
                <a:lnTo>
                  <a:pt x="247" y="159"/>
                </a:lnTo>
                <a:lnTo>
                  <a:pt x="245" y="148"/>
                </a:lnTo>
                <a:lnTo>
                  <a:pt x="242" y="138"/>
                </a:lnTo>
                <a:lnTo>
                  <a:pt x="238" y="129"/>
                </a:lnTo>
                <a:lnTo>
                  <a:pt x="233" y="120"/>
                </a:lnTo>
                <a:lnTo>
                  <a:pt x="228" y="111"/>
                </a:lnTo>
                <a:lnTo>
                  <a:pt x="221" y="103"/>
                </a:lnTo>
                <a:lnTo>
                  <a:pt x="214" y="95"/>
                </a:lnTo>
                <a:lnTo>
                  <a:pt x="206" y="88"/>
                </a:lnTo>
                <a:lnTo>
                  <a:pt x="198" y="83"/>
                </a:lnTo>
                <a:lnTo>
                  <a:pt x="189" y="79"/>
                </a:lnTo>
                <a:lnTo>
                  <a:pt x="179" y="75"/>
                </a:lnTo>
                <a:lnTo>
                  <a:pt x="167" y="73"/>
                </a:lnTo>
                <a:lnTo>
                  <a:pt x="156" y="73"/>
                </a:lnTo>
                <a:lnTo>
                  <a:pt x="156" y="73"/>
                </a:lnTo>
                <a:lnTo>
                  <a:pt x="157" y="39"/>
                </a:lnTo>
                <a:lnTo>
                  <a:pt x="157" y="23"/>
                </a:lnTo>
                <a:lnTo>
                  <a:pt x="156" y="14"/>
                </a:lnTo>
                <a:lnTo>
                  <a:pt x="154" y="5"/>
                </a:lnTo>
                <a:lnTo>
                  <a:pt x="154" y="5"/>
                </a:lnTo>
                <a:lnTo>
                  <a:pt x="153" y="3"/>
                </a:lnTo>
                <a:lnTo>
                  <a:pt x="152" y="2"/>
                </a:lnTo>
                <a:lnTo>
                  <a:pt x="152" y="2"/>
                </a:lnTo>
                <a:lnTo>
                  <a:pt x="150" y="1"/>
                </a:lnTo>
                <a:lnTo>
                  <a:pt x="148" y="0"/>
                </a:lnTo>
                <a:lnTo>
                  <a:pt x="148" y="0"/>
                </a:lnTo>
                <a:lnTo>
                  <a:pt x="128" y="2"/>
                </a:lnTo>
                <a:lnTo>
                  <a:pt x="118" y="2"/>
                </a:lnTo>
                <a:lnTo>
                  <a:pt x="109" y="0"/>
                </a:lnTo>
                <a:lnTo>
                  <a:pt x="109" y="0"/>
                </a:lnTo>
                <a:lnTo>
                  <a:pt x="107" y="0"/>
                </a:lnTo>
                <a:lnTo>
                  <a:pt x="105" y="1"/>
                </a:lnTo>
                <a:lnTo>
                  <a:pt x="104" y="3"/>
                </a:lnTo>
                <a:lnTo>
                  <a:pt x="104" y="3"/>
                </a:lnTo>
                <a:lnTo>
                  <a:pt x="102" y="4"/>
                </a:lnTo>
                <a:lnTo>
                  <a:pt x="101" y="6"/>
                </a:lnTo>
                <a:lnTo>
                  <a:pt x="101" y="6"/>
                </a:lnTo>
                <a:lnTo>
                  <a:pt x="101" y="24"/>
                </a:lnTo>
                <a:lnTo>
                  <a:pt x="102" y="40"/>
                </a:lnTo>
                <a:lnTo>
                  <a:pt x="103" y="56"/>
                </a:lnTo>
                <a:lnTo>
                  <a:pt x="103" y="65"/>
                </a:lnTo>
                <a:lnTo>
                  <a:pt x="102" y="73"/>
                </a:lnTo>
                <a:lnTo>
                  <a:pt x="102" y="73"/>
                </a:lnTo>
                <a:lnTo>
                  <a:pt x="92" y="73"/>
                </a:lnTo>
                <a:lnTo>
                  <a:pt x="82" y="74"/>
                </a:lnTo>
                <a:lnTo>
                  <a:pt x="73" y="76"/>
                </a:lnTo>
                <a:lnTo>
                  <a:pt x="64" y="80"/>
                </a:lnTo>
                <a:lnTo>
                  <a:pt x="56" y="84"/>
                </a:lnTo>
                <a:lnTo>
                  <a:pt x="48" y="89"/>
                </a:lnTo>
                <a:lnTo>
                  <a:pt x="41" y="95"/>
                </a:lnTo>
                <a:lnTo>
                  <a:pt x="34" y="103"/>
                </a:lnTo>
                <a:lnTo>
                  <a:pt x="28" y="110"/>
                </a:lnTo>
                <a:lnTo>
                  <a:pt x="22" y="118"/>
                </a:lnTo>
                <a:lnTo>
                  <a:pt x="17" y="126"/>
                </a:lnTo>
                <a:lnTo>
                  <a:pt x="12" y="135"/>
                </a:lnTo>
                <a:lnTo>
                  <a:pt x="7" y="144"/>
                </a:lnTo>
                <a:lnTo>
                  <a:pt x="4" y="153"/>
                </a:lnTo>
                <a:lnTo>
                  <a:pt x="2" y="162"/>
                </a:lnTo>
                <a:lnTo>
                  <a:pt x="1" y="171"/>
                </a:lnTo>
                <a:lnTo>
                  <a:pt x="1" y="171"/>
                </a:lnTo>
                <a:lnTo>
                  <a:pt x="0" y="173"/>
                </a:lnTo>
                <a:lnTo>
                  <a:pt x="1" y="174"/>
                </a:lnTo>
                <a:lnTo>
                  <a:pt x="1" y="174"/>
                </a:lnTo>
                <a:close/>
                <a:moveTo>
                  <a:pt x="86" y="280"/>
                </a:moveTo>
                <a:lnTo>
                  <a:pt x="86" y="280"/>
                </a:lnTo>
                <a:lnTo>
                  <a:pt x="86" y="281"/>
                </a:lnTo>
                <a:lnTo>
                  <a:pt x="86" y="281"/>
                </a:lnTo>
                <a:lnTo>
                  <a:pt x="70" y="276"/>
                </a:lnTo>
                <a:lnTo>
                  <a:pt x="70" y="276"/>
                </a:lnTo>
                <a:lnTo>
                  <a:pt x="87" y="263"/>
                </a:lnTo>
                <a:lnTo>
                  <a:pt x="105" y="249"/>
                </a:lnTo>
                <a:lnTo>
                  <a:pt x="140" y="225"/>
                </a:lnTo>
                <a:lnTo>
                  <a:pt x="140" y="225"/>
                </a:lnTo>
                <a:lnTo>
                  <a:pt x="153" y="215"/>
                </a:lnTo>
                <a:lnTo>
                  <a:pt x="165" y="206"/>
                </a:lnTo>
                <a:lnTo>
                  <a:pt x="165" y="206"/>
                </a:lnTo>
                <a:lnTo>
                  <a:pt x="186" y="190"/>
                </a:lnTo>
                <a:lnTo>
                  <a:pt x="186" y="190"/>
                </a:lnTo>
                <a:lnTo>
                  <a:pt x="193" y="185"/>
                </a:lnTo>
                <a:lnTo>
                  <a:pt x="193" y="185"/>
                </a:lnTo>
                <a:lnTo>
                  <a:pt x="193" y="186"/>
                </a:lnTo>
                <a:lnTo>
                  <a:pt x="189" y="190"/>
                </a:lnTo>
                <a:lnTo>
                  <a:pt x="189" y="190"/>
                </a:lnTo>
                <a:lnTo>
                  <a:pt x="178" y="202"/>
                </a:lnTo>
                <a:lnTo>
                  <a:pt x="164" y="213"/>
                </a:lnTo>
                <a:lnTo>
                  <a:pt x="137" y="234"/>
                </a:lnTo>
                <a:lnTo>
                  <a:pt x="137" y="234"/>
                </a:lnTo>
                <a:lnTo>
                  <a:pt x="130" y="241"/>
                </a:lnTo>
                <a:lnTo>
                  <a:pt x="123" y="247"/>
                </a:lnTo>
                <a:lnTo>
                  <a:pt x="109" y="262"/>
                </a:lnTo>
                <a:lnTo>
                  <a:pt x="109" y="262"/>
                </a:lnTo>
                <a:lnTo>
                  <a:pt x="102" y="269"/>
                </a:lnTo>
                <a:lnTo>
                  <a:pt x="95" y="275"/>
                </a:lnTo>
                <a:lnTo>
                  <a:pt x="95" y="275"/>
                </a:lnTo>
                <a:lnTo>
                  <a:pt x="86" y="280"/>
                </a:lnTo>
                <a:lnTo>
                  <a:pt x="86" y="280"/>
                </a:lnTo>
                <a:close/>
                <a:moveTo>
                  <a:pt x="51" y="267"/>
                </a:moveTo>
                <a:lnTo>
                  <a:pt x="51" y="267"/>
                </a:lnTo>
                <a:lnTo>
                  <a:pt x="51" y="267"/>
                </a:lnTo>
                <a:lnTo>
                  <a:pt x="51" y="267"/>
                </a:lnTo>
                <a:lnTo>
                  <a:pt x="77" y="241"/>
                </a:lnTo>
                <a:lnTo>
                  <a:pt x="105" y="216"/>
                </a:lnTo>
                <a:lnTo>
                  <a:pt x="105" y="216"/>
                </a:lnTo>
                <a:lnTo>
                  <a:pt x="121" y="203"/>
                </a:lnTo>
                <a:lnTo>
                  <a:pt x="137" y="191"/>
                </a:lnTo>
                <a:lnTo>
                  <a:pt x="137" y="191"/>
                </a:lnTo>
                <a:lnTo>
                  <a:pt x="150" y="182"/>
                </a:lnTo>
                <a:lnTo>
                  <a:pt x="162" y="173"/>
                </a:lnTo>
                <a:lnTo>
                  <a:pt x="162" y="173"/>
                </a:lnTo>
                <a:lnTo>
                  <a:pt x="132" y="200"/>
                </a:lnTo>
                <a:lnTo>
                  <a:pt x="103" y="225"/>
                </a:lnTo>
                <a:lnTo>
                  <a:pt x="103" y="225"/>
                </a:lnTo>
                <a:lnTo>
                  <a:pt x="78" y="245"/>
                </a:lnTo>
                <a:lnTo>
                  <a:pt x="67" y="256"/>
                </a:lnTo>
                <a:lnTo>
                  <a:pt x="62" y="262"/>
                </a:lnTo>
                <a:lnTo>
                  <a:pt x="57" y="269"/>
                </a:lnTo>
                <a:lnTo>
                  <a:pt x="57" y="269"/>
                </a:lnTo>
                <a:lnTo>
                  <a:pt x="57" y="270"/>
                </a:lnTo>
                <a:lnTo>
                  <a:pt x="59" y="270"/>
                </a:lnTo>
                <a:lnTo>
                  <a:pt x="59" y="270"/>
                </a:lnTo>
                <a:lnTo>
                  <a:pt x="86" y="249"/>
                </a:lnTo>
                <a:lnTo>
                  <a:pt x="115" y="228"/>
                </a:lnTo>
                <a:lnTo>
                  <a:pt x="115" y="228"/>
                </a:lnTo>
                <a:lnTo>
                  <a:pt x="144" y="204"/>
                </a:lnTo>
                <a:lnTo>
                  <a:pt x="160" y="193"/>
                </a:lnTo>
                <a:lnTo>
                  <a:pt x="177" y="182"/>
                </a:lnTo>
                <a:lnTo>
                  <a:pt x="177" y="182"/>
                </a:lnTo>
                <a:lnTo>
                  <a:pt x="169" y="187"/>
                </a:lnTo>
                <a:lnTo>
                  <a:pt x="162" y="192"/>
                </a:lnTo>
                <a:lnTo>
                  <a:pt x="150" y="203"/>
                </a:lnTo>
                <a:lnTo>
                  <a:pt x="150" y="203"/>
                </a:lnTo>
                <a:lnTo>
                  <a:pt x="116" y="231"/>
                </a:lnTo>
                <a:lnTo>
                  <a:pt x="116" y="231"/>
                </a:lnTo>
                <a:lnTo>
                  <a:pt x="109" y="238"/>
                </a:lnTo>
                <a:lnTo>
                  <a:pt x="102" y="246"/>
                </a:lnTo>
                <a:lnTo>
                  <a:pt x="95" y="253"/>
                </a:lnTo>
                <a:lnTo>
                  <a:pt x="86" y="259"/>
                </a:lnTo>
                <a:lnTo>
                  <a:pt x="86" y="259"/>
                </a:lnTo>
                <a:lnTo>
                  <a:pt x="76" y="267"/>
                </a:lnTo>
                <a:lnTo>
                  <a:pt x="72" y="271"/>
                </a:lnTo>
                <a:lnTo>
                  <a:pt x="68" y="275"/>
                </a:lnTo>
                <a:lnTo>
                  <a:pt x="68" y="275"/>
                </a:lnTo>
                <a:lnTo>
                  <a:pt x="59" y="271"/>
                </a:lnTo>
                <a:lnTo>
                  <a:pt x="51" y="267"/>
                </a:lnTo>
                <a:lnTo>
                  <a:pt x="51" y="267"/>
                </a:lnTo>
                <a:close/>
                <a:moveTo>
                  <a:pt x="50" y="266"/>
                </a:moveTo>
                <a:lnTo>
                  <a:pt x="50" y="266"/>
                </a:lnTo>
                <a:lnTo>
                  <a:pt x="50" y="266"/>
                </a:lnTo>
                <a:lnTo>
                  <a:pt x="50" y="266"/>
                </a:lnTo>
                <a:lnTo>
                  <a:pt x="44" y="262"/>
                </a:lnTo>
                <a:lnTo>
                  <a:pt x="44" y="262"/>
                </a:lnTo>
                <a:lnTo>
                  <a:pt x="99" y="214"/>
                </a:lnTo>
                <a:lnTo>
                  <a:pt x="99" y="214"/>
                </a:lnTo>
                <a:lnTo>
                  <a:pt x="115" y="201"/>
                </a:lnTo>
                <a:lnTo>
                  <a:pt x="131" y="188"/>
                </a:lnTo>
                <a:lnTo>
                  <a:pt x="131" y="188"/>
                </a:lnTo>
                <a:lnTo>
                  <a:pt x="148" y="175"/>
                </a:lnTo>
                <a:lnTo>
                  <a:pt x="148" y="175"/>
                </a:lnTo>
                <a:lnTo>
                  <a:pt x="153" y="172"/>
                </a:lnTo>
                <a:lnTo>
                  <a:pt x="151" y="173"/>
                </a:lnTo>
                <a:lnTo>
                  <a:pt x="143" y="180"/>
                </a:lnTo>
                <a:lnTo>
                  <a:pt x="143" y="180"/>
                </a:lnTo>
                <a:lnTo>
                  <a:pt x="120" y="199"/>
                </a:lnTo>
                <a:lnTo>
                  <a:pt x="98" y="218"/>
                </a:lnTo>
                <a:lnTo>
                  <a:pt x="98" y="218"/>
                </a:lnTo>
                <a:lnTo>
                  <a:pt x="85" y="230"/>
                </a:lnTo>
                <a:lnTo>
                  <a:pt x="73" y="241"/>
                </a:lnTo>
                <a:lnTo>
                  <a:pt x="61" y="252"/>
                </a:lnTo>
                <a:lnTo>
                  <a:pt x="50" y="266"/>
                </a:lnTo>
                <a:lnTo>
                  <a:pt x="50" y="266"/>
                </a:lnTo>
                <a:close/>
                <a:moveTo>
                  <a:pt x="145" y="230"/>
                </a:moveTo>
                <a:lnTo>
                  <a:pt x="145" y="230"/>
                </a:lnTo>
                <a:lnTo>
                  <a:pt x="172" y="209"/>
                </a:lnTo>
                <a:lnTo>
                  <a:pt x="185" y="198"/>
                </a:lnTo>
                <a:lnTo>
                  <a:pt x="196" y="186"/>
                </a:lnTo>
                <a:lnTo>
                  <a:pt x="196" y="186"/>
                </a:lnTo>
                <a:lnTo>
                  <a:pt x="201" y="186"/>
                </a:lnTo>
                <a:lnTo>
                  <a:pt x="201" y="186"/>
                </a:lnTo>
                <a:lnTo>
                  <a:pt x="192" y="194"/>
                </a:lnTo>
                <a:lnTo>
                  <a:pt x="184" y="201"/>
                </a:lnTo>
                <a:lnTo>
                  <a:pt x="175" y="209"/>
                </a:lnTo>
                <a:lnTo>
                  <a:pt x="166" y="217"/>
                </a:lnTo>
                <a:lnTo>
                  <a:pt x="166" y="217"/>
                </a:lnTo>
                <a:lnTo>
                  <a:pt x="141" y="237"/>
                </a:lnTo>
                <a:lnTo>
                  <a:pt x="116" y="258"/>
                </a:lnTo>
                <a:lnTo>
                  <a:pt x="116" y="258"/>
                </a:lnTo>
                <a:lnTo>
                  <a:pt x="130" y="244"/>
                </a:lnTo>
                <a:lnTo>
                  <a:pt x="145" y="230"/>
                </a:lnTo>
                <a:lnTo>
                  <a:pt x="145" y="230"/>
                </a:lnTo>
                <a:close/>
                <a:moveTo>
                  <a:pt x="139" y="223"/>
                </a:moveTo>
                <a:lnTo>
                  <a:pt x="139" y="223"/>
                </a:lnTo>
                <a:lnTo>
                  <a:pt x="100" y="250"/>
                </a:lnTo>
                <a:lnTo>
                  <a:pt x="100" y="250"/>
                </a:lnTo>
                <a:lnTo>
                  <a:pt x="118" y="233"/>
                </a:lnTo>
                <a:lnTo>
                  <a:pt x="118" y="233"/>
                </a:lnTo>
                <a:lnTo>
                  <a:pt x="133" y="219"/>
                </a:lnTo>
                <a:lnTo>
                  <a:pt x="148" y="206"/>
                </a:lnTo>
                <a:lnTo>
                  <a:pt x="181" y="180"/>
                </a:lnTo>
                <a:lnTo>
                  <a:pt x="181" y="180"/>
                </a:lnTo>
                <a:lnTo>
                  <a:pt x="182" y="180"/>
                </a:lnTo>
                <a:lnTo>
                  <a:pt x="181" y="178"/>
                </a:lnTo>
                <a:lnTo>
                  <a:pt x="180" y="178"/>
                </a:lnTo>
                <a:lnTo>
                  <a:pt x="180" y="178"/>
                </a:lnTo>
                <a:lnTo>
                  <a:pt x="166" y="186"/>
                </a:lnTo>
                <a:lnTo>
                  <a:pt x="153" y="195"/>
                </a:lnTo>
                <a:lnTo>
                  <a:pt x="130" y="214"/>
                </a:lnTo>
                <a:lnTo>
                  <a:pt x="130" y="214"/>
                </a:lnTo>
                <a:lnTo>
                  <a:pt x="99" y="238"/>
                </a:lnTo>
                <a:lnTo>
                  <a:pt x="66" y="262"/>
                </a:lnTo>
                <a:lnTo>
                  <a:pt x="66" y="262"/>
                </a:lnTo>
                <a:lnTo>
                  <a:pt x="62" y="265"/>
                </a:lnTo>
                <a:lnTo>
                  <a:pt x="62" y="264"/>
                </a:lnTo>
                <a:lnTo>
                  <a:pt x="67" y="258"/>
                </a:lnTo>
                <a:lnTo>
                  <a:pt x="67" y="258"/>
                </a:lnTo>
                <a:lnTo>
                  <a:pt x="74" y="252"/>
                </a:lnTo>
                <a:lnTo>
                  <a:pt x="81" y="245"/>
                </a:lnTo>
                <a:lnTo>
                  <a:pt x="81" y="245"/>
                </a:lnTo>
                <a:lnTo>
                  <a:pt x="108" y="224"/>
                </a:lnTo>
                <a:lnTo>
                  <a:pt x="108" y="224"/>
                </a:lnTo>
                <a:lnTo>
                  <a:pt x="138" y="198"/>
                </a:lnTo>
                <a:lnTo>
                  <a:pt x="167" y="171"/>
                </a:lnTo>
                <a:lnTo>
                  <a:pt x="167" y="171"/>
                </a:lnTo>
                <a:lnTo>
                  <a:pt x="167" y="170"/>
                </a:lnTo>
                <a:lnTo>
                  <a:pt x="167" y="170"/>
                </a:lnTo>
                <a:lnTo>
                  <a:pt x="174" y="173"/>
                </a:lnTo>
                <a:lnTo>
                  <a:pt x="180" y="176"/>
                </a:lnTo>
                <a:lnTo>
                  <a:pt x="191" y="184"/>
                </a:lnTo>
                <a:lnTo>
                  <a:pt x="191" y="184"/>
                </a:lnTo>
                <a:lnTo>
                  <a:pt x="178" y="193"/>
                </a:lnTo>
                <a:lnTo>
                  <a:pt x="165" y="203"/>
                </a:lnTo>
                <a:lnTo>
                  <a:pt x="152" y="213"/>
                </a:lnTo>
                <a:lnTo>
                  <a:pt x="139" y="223"/>
                </a:lnTo>
                <a:lnTo>
                  <a:pt x="139" y="223"/>
                </a:lnTo>
                <a:close/>
                <a:moveTo>
                  <a:pt x="121" y="200"/>
                </a:moveTo>
                <a:lnTo>
                  <a:pt x="121" y="200"/>
                </a:lnTo>
                <a:lnTo>
                  <a:pt x="127" y="195"/>
                </a:lnTo>
                <a:lnTo>
                  <a:pt x="133" y="190"/>
                </a:lnTo>
                <a:lnTo>
                  <a:pt x="133" y="190"/>
                </a:lnTo>
                <a:lnTo>
                  <a:pt x="146" y="181"/>
                </a:lnTo>
                <a:lnTo>
                  <a:pt x="152" y="175"/>
                </a:lnTo>
                <a:lnTo>
                  <a:pt x="157" y="169"/>
                </a:lnTo>
                <a:lnTo>
                  <a:pt x="157" y="169"/>
                </a:lnTo>
                <a:lnTo>
                  <a:pt x="157" y="168"/>
                </a:lnTo>
                <a:lnTo>
                  <a:pt x="157" y="168"/>
                </a:lnTo>
                <a:lnTo>
                  <a:pt x="161" y="169"/>
                </a:lnTo>
                <a:lnTo>
                  <a:pt x="161" y="169"/>
                </a:lnTo>
                <a:lnTo>
                  <a:pt x="165" y="169"/>
                </a:lnTo>
                <a:lnTo>
                  <a:pt x="165" y="169"/>
                </a:lnTo>
                <a:lnTo>
                  <a:pt x="143" y="184"/>
                </a:lnTo>
                <a:lnTo>
                  <a:pt x="121" y="200"/>
                </a:lnTo>
                <a:lnTo>
                  <a:pt x="121" y="200"/>
                </a:lnTo>
                <a:close/>
                <a:moveTo>
                  <a:pt x="53" y="250"/>
                </a:moveTo>
                <a:lnTo>
                  <a:pt x="53" y="250"/>
                </a:lnTo>
                <a:lnTo>
                  <a:pt x="49" y="254"/>
                </a:lnTo>
                <a:lnTo>
                  <a:pt x="49" y="254"/>
                </a:lnTo>
                <a:lnTo>
                  <a:pt x="56" y="246"/>
                </a:lnTo>
                <a:lnTo>
                  <a:pt x="56" y="246"/>
                </a:lnTo>
                <a:lnTo>
                  <a:pt x="69" y="233"/>
                </a:lnTo>
                <a:lnTo>
                  <a:pt x="81" y="220"/>
                </a:lnTo>
                <a:lnTo>
                  <a:pt x="81" y="220"/>
                </a:lnTo>
                <a:lnTo>
                  <a:pt x="109" y="196"/>
                </a:lnTo>
                <a:lnTo>
                  <a:pt x="137" y="172"/>
                </a:lnTo>
                <a:lnTo>
                  <a:pt x="137" y="172"/>
                </a:lnTo>
                <a:lnTo>
                  <a:pt x="137" y="171"/>
                </a:lnTo>
                <a:lnTo>
                  <a:pt x="136" y="170"/>
                </a:lnTo>
                <a:lnTo>
                  <a:pt x="136" y="170"/>
                </a:lnTo>
                <a:lnTo>
                  <a:pt x="122" y="176"/>
                </a:lnTo>
                <a:lnTo>
                  <a:pt x="109" y="185"/>
                </a:lnTo>
                <a:lnTo>
                  <a:pt x="97" y="194"/>
                </a:lnTo>
                <a:lnTo>
                  <a:pt x="85" y="203"/>
                </a:lnTo>
                <a:lnTo>
                  <a:pt x="63" y="224"/>
                </a:lnTo>
                <a:lnTo>
                  <a:pt x="52" y="234"/>
                </a:lnTo>
                <a:lnTo>
                  <a:pt x="40" y="243"/>
                </a:lnTo>
                <a:lnTo>
                  <a:pt x="40" y="243"/>
                </a:lnTo>
                <a:lnTo>
                  <a:pt x="37" y="245"/>
                </a:lnTo>
                <a:lnTo>
                  <a:pt x="33" y="248"/>
                </a:lnTo>
                <a:lnTo>
                  <a:pt x="33" y="248"/>
                </a:lnTo>
                <a:lnTo>
                  <a:pt x="38" y="240"/>
                </a:lnTo>
                <a:lnTo>
                  <a:pt x="45" y="233"/>
                </a:lnTo>
                <a:lnTo>
                  <a:pt x="45" y="233"/>
                </a:lnTo>
                <a:lnTo>
                  <a:pt x="57" y="221"/>
                </a:lnTo>
                <a:lnTo>
                  <a:pt x="69" y="211"/>
                </a:lnTo>
                <a:lnTo>
                  <a:pt x="69" y="211"/>
                </a:lnTo>
                <a:lnTo>
                  <a:pt x="88" y="196"/>
                </a:lnTo>
                <a:lnTo>
                  <a:pt x="98" y="188"/>
                </a:lnTo>
                <a:lnTo>
                  <a:pt x="106" y="180"/>
                </a:lnTo>
                <a:lnTo>
                  <a:pt x="106" y="180"/>
                </a:lnTo>
                <a:lnTo>
                  <a:pt x="113" y="177"/>
                </a:lnTo>
                <a:lnTo>
                  <a:pt x="120" y="174"/>
                </a:lnTo>
                <a:lnTo>
                  <a:pt x="120" y="174"/>
                </a:lnTo>
                <a:lnTo>
                  <a:pt x="129" y="171"/>
                </a:lnTo>
                <a:lnTo>
                  <a:pt x="137" y="169"/>
                </a:lnTo>
                <a:lnTo>
                  <a:pt x="146" y="168"/>
                </a:lnTo>
                <a:lnTo>
                  <a:pt x="155" y="168"/>
                </a:lnTo>
                <a:lnTo>
                  <a:pt x="155" y="168"/>
                </a:lnTo>
                <a:lnTo>
                  <a:pt x="141" y="177"/>
                </a:lnTo>
                <a:lnTo>
                  <a:pt x="128" y="187"/>
                </a:lnTo>
                <a:lnTo>
                  <a:pt x="103" y="207"/>
                </a:lnTo>
                <a:lnTo>
                  <a:pt x="78" y="228"/>
                </a:lnTo>
                <a:lnTo>
                  <a:pt x="53" y="250"/>
                </a:lnTo>
                <a:lnTo>
                  <a:pt x="53" y="250"/>
                </a:lnTo>
                <a:close/>
                <a:moveTo>
                  <a:pt x="25" y="238"/>
                </a:moveTo>
                <a:lnTo>
                  <a:pt x="25" y="238"/>
                </a:lnTo>
                <a:lnTo>
                  <a:pt x="35" y="232"/>
                </a:lnTo>
                <a:lnTo>
                  <a:pt x="45" y="225"/>
                </a:lnTo>
                <a:lnTo>
                  <a:pt x="63" y="209"/>
                </a:lnTo>
                <a:lnTo>
                  <a:pt x="63" y="209"/>
                </a:lnTo>
                <a:lnTo>
                  <a:pt x="84" y="191"/>
                </a:lnTo>
                <a:lnTo>
                  <a:pt x="84" y="191"/>
                </a:lnTo>
                <a:lnTo>
                  <a:pt x="99" y="180"/>
                </a:lnTo>
                <a:lnTo>
                  <a:pt x="99" y="180"/>
                </a:lnTo>
                <a:lnTo>
                  <a:pt x="99" y="180"/>
                </a:lnTo>
                <a:lnTo>
                  <a:pt x="99" y="180"/>
                </a:lnTo>
                <a:lnTo>
                  <a:pt x="103" y="180"/>
                </a:lnTo>
                <a:lnTo>
                  <a:pt x="103" y="180"/>
                </a:lnTo>
                <a:lnTo>
                  <a:pt x="102" y="181"/>
                </a:lnTo>
                <a:lnTo>
                  <a:pt x="102" y="181"/>
                </a:lnTo>
                <a:lnTo>
                  <a:pt x="94" y="189"/>
                </a:lnTo>
                <a:lnTo>
                  <a:pt x="84" y="198"/>
                </a:lnTo>
                <a:lnTo>
                  <a:pt x="65" y="213"/>
                </a:lnTo>
                <a:lnTo>
                  <a:pt x="55" y="220"/>
                </a:lnTo>
                <a:lnTo>
                  <a:pt x="46" y="228"/>
                </a:lnTo>
                <a:lnTo>
                  <a:pt x="38" y="237"/>
                </a:lnTo>
                <a:lnTo>
                  <a:pt x="31" y="248"/>
                </a:lnTo>
                <a:lnTo>
                  <a:pt x="31" y="248"/>
                </a:lnTo>
                <a:lnTo>
                  <a:pt x="25" y="238"/>
                </a:lnTo>
                <a:lnTo>
                  <a:pt x="25" y="238"/>
                </a:lnTo>
                <a:close/>
                <a:moveTo>
                  <a:pt x="21" y="230"/>
                </a:moveTo>
                <a:lnTo>
                  <a:pt x="21" y="230"/>
                </a:lnTo>
                <a:lnTo>
                  <a:pt x="34" y="218"/>
                </a:lnTo>
                <a:lnTo>
                  <a:pt x="47" y="206"/>
                </a:lnTo>
                <a:lnTo>
                  <a:pt x="47" y="206"/>
                </a:lnTo>
                <a:lnTo>
                  <a:pt x="61" y="192"/>
                </a:lnTo>
                <a:lnTo>
                  <a:pt x="61" y="192"/>
                </a:lnTo>
                <a:lnTo>
                  <a:pt x="73" y="181"/>
                </a:lnTo>
                <a:lnTo>
                  <a:pt x="75" y="180"/>
                </a:lnTo>
                <a:lnTo>
                  <a:pt x="75" y="180"/>
                </a:lnTo>
                <a:lnTo>
                  <a:pt x="75" y="180"/>
                </a:lnTo>
                <a:lnTo>
                  <a:pt x="70" y="188"/>
                </a:lnTo>
                <a:lnTo>
                  <a:pt x="70" y="188"/>
                </a:lnTo>
                <a:lnTo>
                  <a:pt x="58" y="202"/>
                </a:lnTo>
                <a:lnTo>
                  <a:pt x="45" y="216"/>
                </a:lnTo>
                <a:lnTo>
                  <a:pt x="45" y="216"/>
                </a:lnTo>
                <a:lnTo>
                  <a:pt x="34" y="225"/>
                </a:lnTo>
                <a:lnTo>
                  <a:pt x="28" y="230"/>
                </a:lnTo>
                <a:lnTo>
                  <a:pt x="23" y="235"/>
                </a:lnTo>
                <a:lnTo>
                  <a:pt x="23" y="235"/>
                </a:lnTo>
                <a:lnTo>
                  <a:pt x="21" y="230"/>
                </a:lnTo>
                <a:lnTo>
                  <a:pt x="21" y="230"/>
                </a:lnTo>
                <a:close/>
                <a:moveTo>
                  <a:pt x="13" y="206"/>
                </a:moveTo>
                <a:lnTo>
                  <a:pt x="13" y="206"/>
                </a:lnTo>
                <a:lnTo>
                  <a:pt x="23" y="198"/>
                </a:lnTo>
                <a:lnTo>
                  <a:pt x="32" y="189"/>
                </a:lnTo>
                <a:lnTo>
                  <a:pt x="41" y="181"/>
                </a:lnTo>
                <a:lnTo>
                  <a:pt x="52" y="173"/>
                </a:lnTo>
                <a:lnTo>
                  <a:pt x="52" y="173"/>
                </a:lnTo>
                <a:lnTo>
                  <a:pt x="47" y="178"/>
                </a:lnTo>
                <a:lnTo>
                  <a:pt x="42" y="185"/>
                </a:lnTo>
                <a:lnTo>
                  <a:pt x="42" y="185"/>
                </a:lnTo>
                <a:lnTo>
                  <a:pt x="31" y="196"/>
                </a:lnTo>
                <a:lnTo>
                  <a:pt x="31" y="196"/>
                </a:lnTo>
                <a:lnTo>
                  <a:pt x="23" y="206"/>
                </a:lnTo>
                <a:lnTo>
                  <a:pt x="16" y="217"/>
                </a:lnTo>
                <a:lnTo>
                  <a:pt x="16" y="217"/>
                </a:lnTo>
                <a:lnTo>
                  <a:pt x="17" y="218"/>
                </a:lnTo>
                <a:lnTo>
                  <a:pt x="18" y="218"/>
                </a:lnTo>
                <a:lnTo>
                  <a:pt x="18" y="218"/>
                </a:lnTo>
                <a:lnTo>
                  <a:pt x="30" y="209"/>
                </a:lnTo>
                <a:lnTo>
                  <a:pt x="42" y="198"/>
                </a:lnTo>
                <a:lnTo>
                  <a:pt x="42" y="198"/>
                </a:lnTo>
                <a:lnTo>
                  <a:pt x="55" y="185"/>
                </a:lnTo>
                <a:lnTo>
                  <a:pt x="55" y="185"/>
                </a:lnTo>
                <a:lnTo>
                  <a:pt x="62" y="177"/>
                </a:lnTo>
                <a:lnTo>
                  <a:pt x="64" y="175"/>
                </a:lnTo>
                <a:lnTo>
                  <a:pt x="62" y="178"/>
                </a:lnTo>
                <a:lnTo>
                  <a:pt x="62" y="178"/>
                </a:lnTo>
                <a:lnTo>
                  <a:pt x="58" y="186"/>
                </a:lnTo>
                <a:lnTo>
                  <a:pt x="52" y="192"/>
                </a:lnTo>
                <a:lnTo>
                  <a:pt x="41" y="203"/>
                </a:lnTo>
                <a:lnTo>
                  <a:pt x="30" y="215"/>
                </a:lnTo>
                <a:lnTo>
                  <a:pt x="19" y="227"/>
                </a:lnTo>
                <a:lnTo>
                  <a:pt x="19" y="227"/>
                </a:lnTo>
                <a:lnTo>
                  <a:pt x="16" y="217"/>
                </a:lnTo>
                <a:lnTo>
                  <a:pt x="13" y="206"/>
                </a:lnTo>
                <a:lnTo>
                  <a:pt x="13" y="206"/>
                </a:lnTo>
                <a:close/>
                <a:moveTo>
                  <a:pt x="23" y="183"/>
                </a:moveTo>
                <a:lnTo>
                  <a:pt x="23" y="183"/>
                </a:lnTo>
                <a:lnTo>
                  <a:pt x="29" y="177"/>
                </a:lnTo>
                <a:lnTo>
                  <a:pt x="35" y="172"/>
                </a:lnTo>
                <a:lnTo>
                  <a:pt x="35" y="172"/>
                </a:lnTo>
                <a:lnTo>
                  <a:pt x="39" y="170"/>
                </a:lnTo>
                <a:lnTo>
                  <a:pt x="38" y="171"/>
                </a:lnTo>
                <a:lnTo>
                  <a:pt x="34" y="175"/>
                </a:lnTo>
                <a:lnTo>
                  <a:pt x="34" y="175"/>
                </a:lnTo>
                <a:lnTo>
                  <a:pt x="22" y="188"/>
                </a:lnTo>
                <a:lnTo>
                  <a:pt x="17" y="194"/>
                </a:lnTo>
                <a:lnTo>
                  <a:pt x="12" y="201"/>
                </a:lnTo>
                <a:lnTo>
                  <a:pt x="12" y="201"/>
                </a:lnTo>
                <a:lnTo>
                  <a:pt x="11" y="195"/>
                </a:lnTo>
                <a:lnTo>
                  <a:pt x="11" y="195"/>
                </a:lnTo>
                <a:lnTo>
                  <a:pt x="23" y="183"/>
                </a:lnTo>
                <a:lnTo>
                  <a:pt x="23" y="183"/>
                </a:lnTo>
                <a:close/>
                <a:moveTo>
                  <a:pt x="34" y="230"/>
                </a:moveTo>
                <a:lnTo>
                  <a:pt x="34" y="230"/>
                </a:lnTo>
                <a:lnTo>
                  <a:pt x="27" y="235"/>
                </a:lnTo>
                <a:lnTo>
                  <a:pt x="27" y="235"/>
                </a:lnTo>
                <a:lnTo>
                  <a:pt x="30" y="231"/>
                </a:lnTo>
                <a:lnTo>
                  <a:pt x="34" y="227"/>
                </a:lnTo>
                <a:lnTo>
                  <a:pt x="34" y="227"/>
                </a:lnTo>
                <a:lnTo>
                  <a:pt x="49" y="215"/>
                </a:lnTo>
                <a:lnTo>
                  <a:pt x="49" y="215"/>
                </a:lnTo>
                <a:lnTo>
                  <a:pt x="58" y="206"/>
                </a:lnTo>
                <a:lnTo>
                  <a:pt x="66" y="197"/>
                </a:lnTo>
                <a:lnTo>
                  <a:pt x="81" y="176"/>
                </a:lnTo>
                <a:lnTo>
                  <a:pt x="81" y="176"/>
                </a:lnTo>
                <a:lnTo>
                  <a:pt x="81" y="175"/>
                </a:lnTo>
                <a:lnTo>
                  <a:pt x="81" y="175"/>
                </a:lnTo>
                <a:lnTo>
                  <a:pt x="87" y="177"/>
                </a:lnTo>
                <a:lnTo>
                  <a:pt x="94" y="180"/>
                </a:lnTo>
                <a:lnTo>
                  <a:pt x="94" y="180"/>
                </a:lnTo>
                <a:lnTo>
                  <a:pt x="96" y="180"/>
                </a:lnTo>
                <a:lnTo>
                  <a:pt x="96" y="180"/>
                </a:lnTo>
                <a:lnTo>
                  <a:pt x="80" y="192"/>
                </a:lnTo>
                <a:lnTo>
                  <a:pt x="65" y="205"/>
                </a:lnTo>
                <a:lnTo>
                  <a:pt x="50" y="218"/>
                </a:lnTo>
                <a:lnTo>
                  <a:pt x="34" y="230"/>
                </a:lnTo>
                <a:lnTo>
                  <a:pt x="34" y="230"/>
                </a:lnTo>
                <a:close/>
                <a:moveTo>
                  <a:pt x="79" y="175"/>
                </a:moveTo>
                <a:lnTo>
                  <a:pt x="79" y="175"/>
                </a:lnTo>
                <a:lnTo>
                  <a:pt x="71" y="181"/>
                </a:lnTo>
                <a:lnTo>
                  <a:pt x="63" y="188"/>
                </a:lnTo>
                <a:lnTo>
                  <a:pt x="49" y="201"/>
                </a:lnTo>
                <a:lnTo>
                  <a:pt x="35" y="215"/>
                </a:lnTo>
                <a:lnTo>
                  <a:pt x="20" y="228"/>
                </a:lnTo>
                <a:lnTo>
                  <a:pt x="20" y="228"/>
                </a:lnTo>
                <a:lnTo>
                  <a:pt x="26" y="222"/>
                </a:lnTo>
                <a:lnTo>
                  <a:pt x="33" y="215"/>
                </a:lnTo>
                <a:lnTo>
                  <a:pt x="47" y="200"/>
                </a:lnTo>
                <a:lnTo>
                  <a:pt x="47" y="200"/>
                </a:lnTo>
                <a:lnTo>
                  <a:pt x="59" y="187"/>
                </a:lnTo>
                <a:lnTo>
                  <a:pt x="64" y="180"/>
                </a:lnTo>
                <a:lnTo>
                  <a:pt x="69" y="172"/>
                </a:lnTo>
                <a:lnTo>
                  <a:pt x="69" y="172"/>
                </a:lnTo>
                <a:lnTo>
                  <a:pt x="69" y="171"/>
                </a:lnTo>
                <a:lnTo>
                  <a:pt x="69" y="171"/>
                </a:lnTo>
                <a:lnTo>
                  <a:pt x="80" y="175"/>
                </a:lnTo>
                <a:lnTo>
                  <a:pt x="80" y="175"/>
                </a:lnTo>
                <a:lnTo>
                  <a:pt x="79" y="175"/>
                </a:lnTo>
                <a:lnTo>
                  <a:pt x="79" y="175"/>
                </a:lnTo>
                <a:close/>
                <a:moveTo>
                  <a:pt x="47" y="190"/>
                </a:moveTo>
                <a:lnTo>
                  <a:pt x="47" y="190"/>
                </a:lnTo>
                <a:lnTo>
                  <a:pt x="34" y="203"/>
                </a:lnTo>
                <a:lnTo>
                  <a:pt x="34" y="203"/>
                </a:lnTo>
                <a:lnTo>
                  <a:pt x="27" y="209"/>
                </a:lnTo>
                <a:lnTo>
                  <a:pt x="23" y="212"/>
                </a:lnTo>
                <a:lnTo>
                  <a:pt x="20" y="215"/>
                </a:lnTo>
                <a:lnTo>
                  <a:pt x="20" y="215"/>
                </a:lnTo>
                <a:lnTo>
                  <a:pt x="30" y="201"/>
                </a:lnTo>
                <a:lnTo>
                  <a:pt x="41" y="190"/>
                </a:lnTo>
                <a:lnTo>
                  <a:pt x="41" y="190"/>
                </a:lnTo>
                <a:lnTo>
                  <a:pt x="50" y="181"/>
                </a:lnTo>
                <a:lnTo>
                  <a:pt x="53" y="176"/>
                </a:lnTo>
                <a:lnTo>
                  <a:pt x="56" y="170"/>
                </a:lnTo>
                <a:lnTo>
                  <a:pt x="56" y="170"/>
                </a:lnTo>
                <a:lnTo>
                  <a:pt x="56" y="169"/>
                </a:lnTo>
                <a:lnTo>
                  <a:pt x="55" y="169"/>
                </a:lnTo>
                <a:lnTo>
                  <a:pt x="55" y="169"/>
                </a:lnTo>
                <a:lnTo>
                  <a:pt x="44" y="175"/>
                </a:lnTo>
                <a:lnTo>
                  <a:pt x="35" y="183"/>
                </a:lnTo>
                <a:lnTo>
                  <a:pt x="19" y="199"/>
                </a:lnTo>
                <a:lnTo>
                  <a:pt x="19" y="199"/>
                </a:lnTo>
                <a:lnTo>
                  <a:pt x="15" y="201"/>
                </a:lnTo>
                <a:lnTo>
                  <a:pt x="15" y="201"/>
                </a:lnTo>
                <a:lnTo>
                  <a:pt x="15" y="201"/>
                </a:lnTo>
                <a:lnTo>
                  <a:pt x="16" y="199"/>
                </a:lnTo>
                <a:lnTo>
                  <a:pt x="18" y="195"/>
                </a:lnTo>
                <a:lnTo>
                  <a:pt x="18" y="195"/>
                </a:lnTo>
                <a:lnTo>
                  <a:pt x="22" y="191"/>
                </a:lnTo>
                <a:lnTo>
                  <a:pt x="27" y="186"/>
                </a:lnTo>
                <a:lnTo>
                  <a:pt x="27" y="186"/>
                </a:lnTo>
                <a:lnTo>
                  <a:pt x="35" y="177"/>
                </a:lnTo>
                <a:lnTo>
                  <a:pt x="43" y="168"/>
                </a:lnTo>
                <a:lnTo>
                  <a:pt x="43" y="168"/>
                </a:lnTo>
                <a:lnTo>
                  <a:pt x="43" y="167"/>
                </a:lnTo>
                <a:lnTo>
                  <a:pt x="43" y="167"/>
                </a:lnTo>
                <a:lnTo>
                  <a:pt x="55" y="168"/>
                </a:lnTo>
                <a:lnTo>
                  <a:pt x="66" y="170"/>
                </a:lnTo>
                <a:lnTo>
                  <a:pt x="66" y="170"/>
                </a:lnTo>
                <a:lnTo>
                  <a:pt x="67" y="170"/>
                </a:lnTo>
                <a:lnTo>
                  <a:pt x="67" y="170"/>
                </a:lnTo>
                <a:lnTo>
                  <a:pt x="57" y="180"/>
                </a:lnTo>
                <a:lnTo>
                  <a:pt x="47" y="190"/>
                </a:lnTo>
                <a:lnTo>
                  <a:pt x="47" y="190"/>
                </a:lnTo>
                <a:close/>
                <a:moveTo>
                  <a:pt x="16" y="187"/>
                </a:moveTo>
                <a:lnTo>
                  <a:pt x="16" y="187"/>
                </a:lnTo>
                <a:lnTo>
                  <a:pt x="22" y="180"/>
                </a:lnTo>
                <a:lnTo>
                  <a:pt x="22" y="180"/>
                </a:lnTo>
                <a:lnTo>
                  <a:pt x="31" y="167"/>
                </a:lnTo>
                <a:lnTo>
                  <a:pt x="31" y="167"/>
                </a:lnTo>
                <a:lnTo>
                  <a:pt x="41" y="166"/>
                </a:lnTo>
                <a:lnTo>
                  <a:pt x="41" y="166"/>
                </a:lnTo>
                <a:lnTo>
                  <a:pt x="34" y="170"/>
                </a:lnTo>
                <a:lnTo>
                  <a:pt x="27" y="175"/>
                </a:lnTo>
                <a:lnTo>
                  <a:pt x="16" y="187"/>
                </a:lnTo>
                <a:lnTo>
                  <a:pt x="16" y="187"/>
                </a:lnTo>
                <a:close/>
                <a:moveTo>
                  <a:pt x="12" y="182"/>
                </a:moveTo>
                <a:lnTo>
                  <a:pt x="12" y="182"/>
                </a:lnTo>
                <a:lnTo>
                  <a:pt x="23" y="171"/>
                </a:lnTo>
                <a:lnTo>
                  <a:pt x="23" y="171"/>
                </a:lnTo>
                <a:lnTo>
                  <a:pt x="27" y="167"/>
                </a:lnTo>
                <a:lnTo>
                  <a:pt x="27" y="167"/>
                </a:lnTo>
                <a:lnTo>
                  <a:pt x="29" y="167"/>
                </a:lnTo>
                <a:lnTo>
                  <a:pt x="29" y="167"/>
                </a:lnTo>
                <a:lnTo>
                  <a:pt x="23" y="174"/>
                </a:lnTo>
                <a:lnTo>
                  <a:pt x="23" y="174"/>
                </a:lnTo>
                <a:lnTo>
                  <a:pt x="11" y="190"/>
                </a:lnTo>
                <a:lnTo>
                  <a:pt x="11" y="190"/>
                </a:lnTo>
                <a:lnTo>
                  <a:pt x="10" y="186"/>
                </a:lnTo>
                <a:lnTo>
                  <a:pt x="10" y="186"/>
                </a:lnTo>
                <a:lnTo>
                  <a:pt x="10" y="175"/>
                </a:lnTo>
                <a:lnTo>
                  <a:pt x="10" y="175"/>
                </a:lnTo>
                <a:lnTo>
                  <a:pt x="16" y="171"/>
                </a:lnTo>
                <a:lnTo>
                  <a:pt x="23" y="168"/>
                </a:lnTo>
                <a:lnTo>
                  <a:pt x="23" y="168"/>
                </a:lnTo>
                <a:lnTo>
                  <a:pt x="11" y="180"/>
                </a:lnTo>
                <a:lnTo>
                  <a:pt x="11" y="180"/>
                </a:lnTo>
                <a:lnTo>
                  <a:pt x="10" y="181"/>
                </a:lnTo>
                <a:lnTo>
                  <a:pt x="11" y="182"/>
                </a:lnTo>
                <a:lnTo>
                  <a:pt x="12" y="182"/>
                </a:lnTo>
                <a:lnTo>
                  <a:pt x="12" y="182"/>
                </a:lnTo>
                <a:lnTo>
                  <a:pt x="12" y="182"/>
                </a:lnTo>
                <a:close/>
                <a:moveTo>
                  <a:pt x="33" y="250"/>
                </a:moveTo>
                <a:lnTo>
                  <a:pt x="33" y="250"/>
                </a:lnTo>
                <a:lnTo>
                  <a:pt x="45" y="242"/>
                </a:lnTo>
                <a:lnTo>
                  <a:pt x="55" y="233"/>
                </a:lnTo>
                <a:lnTo>
                  <a:pt x="76" y="214"/>
                </a:lnTo>
                <a:lnTo>
                  <a:pt x="87" y="205"/>
                </a:lnTo>
                <a:lnTo>
                  <a:pt x="98" y="196"/>
                </a:lnTo>
                <a:lnTo>
                  <a:pt x="109" y="187"/>
                </a:lnTo>
                <a:lnTo>
                  <a:pt x="121" y="180"/>
                </a:lnTo>
                <a:lnTo>
                  <a:pt x="121" y="180"/>
                </a:lnTo>
                <a:lnTo>
                  <a:pt x="128" y="175"/>
                </a:lnTo>
                <a:lnTo>
                  <a:pt x="131" y="173"/>
                </a:lnTo>
                <a:lnTo>
                  <a:pt x="132" y="173"/>
                </a:lnTo>
                <a:lnTo>
                  <a:pt x="131" y="174"/>
                </a:lnTo>
                <a:lnTo>
                  <a:pt x="131" y="174"/>
                </a:lnTo>
                <a:lnTo>
                  <a:pt x="119" y="185"/>
                </a:lnTo>
                <a:lnTo>
                  <a:pt x="119" y="185"/>
                </a:lnTo>
                <a:lnTo>
                  <a:pt x="92" y="208"/>
                </a:lnTo>
                <a:lnTo>
                  <a:pt x="92" y="208"/>
                </a:lnTo>
                <a:lnTo>
                  <a:pt x="66" y="233"/>
                </a:lnTo>
                <a:lnTo>
                  <a:pt x="54" y="246"/>
                </a:lnTo>
                <a:lnTo>
                  <a:pt x="42" y="259"/>
                </a:lnTo>
                <a:lnTo>
                  <a:pt x="42" y="259"/>
                </a:lnTo>
                <a:lnTo>
                  <a:pt x="41" y="259"/>
                </a:lnTo>
                <a:lnTo>
                  <a:pt x="41" y="259"/>
                </a:lnTo>
                <a:lnTo>
                  <a:pt x="33" y="250"/>
                </a:lnTo>
                <a:lnTo>
                  <a:pt x="33" y="250"/>
                </a:lnTo>
                <a:close/>
                <a:moveTo>
                  <a:pt x="88" y="281"/>
                </a:moveTo>
                <a:lnTo>
                  <a:pt x="88" y="281"/>
                </a:lnTo>
                <a:lnTo>
                  <a:pt x="93" y="279"/>
                </a:lnTo>
                <a:lnTo>
                  <a:pt x="93" y="279"/>
                </a:lnTo>
                <a:lnTo>
                  <a:pt x="95" y="279"/>
                </a:lnTo>
                <a:lnTo>
                  <a:pt x="97" y="276"/>
                </a:lnTo>
                <a:lnTo>
                  <a:pt x="97" y="276"/>
                </a:lnTo>
                <a:lnTo>
                  <a:pt x="105" y="270"/>
                </a:lnTo>
                <a:lnTo>
                  <a:pt x="105" y="270"/>
                </a:lnTo>
                <a:lnTo>
                  <a:pt x="119" y="259"/>
                </a:lnTo>
                <a:lnTo>
                  <a:pt x="132" y="247"/>
                </a:lnTo>
                <a:lnTo>
                  <a:pt x="159" y="224"/>
                </a:lnTo>
                <a:lnTo>
                  <a:pt x="159" y="224"/>
                </a:lnTo>
                <a:lnTo>
                  <a:pt x="174" y="213"/>
                </a:lnTo>
                <a:lnTo>
                  <a:pt x="187" y="202"/>
                </a:lnTo>
                <a:lnTo>
                  <a:pt x="187" y="202"/>
                </a:lnTo>
                <a:lnTo>
                  <a:pt x="200" y="190"/>
                </a:lnTo>
                <a:lnTo>
                  <a:pt x="200" y="190"/>
                </a:lnTo>
                <a:lnTo>
                  <a:pt x="208" y="185"/>
                </a:lnTo>
                <a:lnTo>
                  <a:pt x="208" y="185"/>
                </a:lnTo>
                <a:lnTo>
                  <a:pt x="213" y="184"/>
                </a:lnTo>
                <a:lnTo>
                  <a:pt x="213" y="184"/>
                </a:lnTo>
                <a:lnTo>
                  <a:pt x="201" y="197"/>
                </a:lnTo>
                <a:lnTo>
                  <a:pt x="188" y="210"/>
                </a:lnTo>
                <a:lnTo>
                  <a:pt x="174" y="221"/>
                </a:lnTo>
                <a:lnTo>
                  <a:pt x="159" y="233"/>
                </a:lnTo>
                <a:lnTo>
                  <a:pt x="131" y="256"/>
                </a:lnTo>
                <a:lnTo>
                  <a:pt x="117" y="269"/>
                </a:lnTo>
                <a:lnTo>
                  <a:pt x="105" y="281"/>
                </a:lnTo>
                <a:lnTo>
                  <a:pt x="105" y="281"/>
                </a:lnTo>
                <a:lnTo>
                  <a:pt x="105" y="283"/>
                </a:lnTo>
                <a:lnTo>
                  <a:pt x="105" y="283"/>
                </a:lnTo>
                <a:lnTo>
                  <a:pt x="106" y="283"/>
                </a:lnTo>
                <a:lnTo>
                  <a:pt x="106" y="283"/>
                </a:lnTo>
                <a:lnTo>
                  <a:pt x="133" y="263"/>
                </a:lnTo>
                <a:lnTo>
                  <a:pt x="160" y="241"/>
                </a:lnTo>
                <a:lnTo>
                  <a:pt x="188" y="219"/>
                </a:lnTo>
                <a:lnTo>
                  <a:pt x="214" y="197"/>
                </a:lnTo>
                <a:lnTo>
                  <a:pt x="214" y="197"/>
                </a:lnTo>
                <a:lnTo>
                  <a:pt x="205" y="205"/>
                </a:lnTo>
                <a:lnTo>
                  <a:pt x="205" y="205"/>
                </a:lnTo>
                <a:lnTo>
                  <a:pt x="176" y="232"/>
                </a:lnTo>
                <a:lnTo>
                  <a:pt x="176" y="232"/>
                </a:lnTo>
                <a:lnTo>
                  <a:pt x="148" y="257"/>
                </a:lnTo>
                <a:lnTo>
                  <a:pt x="121" y="283"/>
                </a:lnTo>
                <a:lnTo>
                  <a:pt x="121" y="283"/>
                </a:lnTo>
                <a:lnTo>
                  <a:pt x="120" y="284"/>
                </a:lnTo>
                <a:lnTo>
                  <a:pt x="121" y="284"/>
                </a:lnTo>
                <a:lnTo>
                  <a:pt x="121" y="285"/>
                </a:lnTo>
                <a:lnTo>
                  <a:pt x="122" y="285"/>
                </a:lnTo>
                <a:lnTo>
                  <a:pt x="122" y="285"/>
                </a:lnTo>
                <a:lnTo>
                  <a:pt x="148" y="266"/>
                </a:lnTo>
                <a:lnTo>
                  <a:pt x="173" y="244"/>
                </a:lnTo>
                <a:lnTo>
                  <a:pt x="222" y="202"/>
                </a:lnTo>
                <a:lnTo>
                  <a:pt x="222" y="202"/>
                </a:lnTo>
                <a:lnTo>
                  <a:pt x="221" y="203"/>
                </a:lnTo>
                <a:lnTo>
                  <a:pt x="221" y="203"/>
                </a:lnTo>
                <a:lnTo>
                  <a:pt x="194" y="230"/>
                </a:lnTo>
                <a:lnTo>
                  <a:pt x="194" y="230"/>
                </a:lnTo>
                <a:lnTo>
                  <a:pt x="142" y="280"/>
                </a:lnTo>
                <a:lnTo>
                  <a:pt x="142" y="280"/>
                </a:lnTo>
                <a:lnTo>
                  <a:pt x="142" y="281"/>
                </a:lnTo>
                <a:lnTo>
                  <a:pt x="142" y="281"/>
                </a:lnTo>
                <a:lnTo>
                  <a:pt x="143" y="282"/>
                </a:lnTo>
                <a:lnTo>
                  <a:pt x="144" y="282"/>
                </a:lnTo>
                <a:lnTo>
                  <a:pt x="144" y="282"/>
                </a:lnTo>
                <a:lnTo>
                  <a:pt x="155" y="274"/>
                </a:lnTo>
                <a:lnTo>
                  <a:pt x="165" y="266"/>
                </a:lnTo>
                <a:lnTo>
                  <a:pt x="186" y="247"/>
                </a:lnTo>
                <a:lnTo>
                  <a:pt x="205" y="229"/>
                </a:lnTo>
                <a:lnTo>
                  <a:pt x="225" y="212"/>
                </a:lnTo>
                <a:lnTo>
                  <a:pt x="225" y="212"/>
                </a:lnTo>
                <a:lnTo>
                  <a:pt x="233" y="206"/>
                </a:lnTo>
                <a:lnTo>
                  <a:pt x="233" y="206"/>
                </a:lnTo>
                <a:lnTo>
                  <a:pt x="229" y="210"/>
                </a:lnTo>
                <a:lnTo>
                  <a:pt x="225" y="216"/>
                </a:lnTo>
                <a:lnTo>
                  <a:pt x="225" y="216"/>
                </a:lnTo>
                <a:lnTo>
                  <a:pt x="216" y="223"/>
                </a:lnTo>
                <a:lnTo>
                  <a:pt x="207" y="231"/>
                </a:lnTo>
                <a:lnTo>
                  <a:pt x="207" y="231"/>
                </a:lnTo>
                <a:lnTo>
                  <a:pt x="196" y="240"/>
                </a:lnTo>
                <a:lnTo>
                  <a:pt x="185" y="250"/>
                </a:lnTo>
                <a:lnTo>
                  <a:pt x="164" y="273"/>
                </a:lnTo>
                <a:lnTo>
                  <a:pt x="164" y="273"/>
                </a:lnTo>
                <a:lnTo>
                  <a:pt x="164" y="273"/>
                </a:lnTo>
                <a:lnTo>
                  <a:pt x="164" y="274"/>
                </a:lnTo>
                <a:lnTo>
                  <a:pt x="165" y="274"/>
                </a:lnTo>
                <a:lnTo>
                  <a:pt x="165" y="274"/>
                </a:lnTo>
                <a:lnTo>
                  <a:pt x="174" y="270"/>
                </a:lnTo>
                <a:lnTo>
                  <a:pt x="182" y="266"/>
                </a:lnTo>
                <a:lnTo>
                  <a:pt x="195" y="254"/>
                </a:lnTo>
                <a:lnTo>
                  <a:pt x="221" y="231"/>
                </a:lnTo>
                <a:lnTo>
                  <a:pt x="221" y="231"/>
                </a:lnTo>
                <a:lnTo>
                  <a:pt x="230" y="223"/>
                </a:lnTo>
                <a:lnTo>
                  <a:pt x="230" y="223"/>
                </a:lnTo>
                <a:lnTo>
                  <a:pt x="229" y="226"/>
                </a:lnTo>
                <a:lnTo>
                  <a:pt x="229" y="226"/>
                </a:lnTo>
                <a:lnTo>
                  <a:pt x="215" y="238"/>
                </a:lnTo>
                <a:lnTo>
                  <a:pt x="215" y="238"/>
                </a:lnTo>
                <a:lnTo>
                  <a:pt x="207" y="246"/>
                </a:lnTo>
                <a:lnTo>
                  <a:pt x="200" y="253"/>
                </a:lnTo>
                <a:lnTo>
                  <a:pt x="193" y="262"/>
                </a:lnTo>
                <a:lnTo>
                  <a:pt x="185" y="270"/>
                </a:lnTo>
                <a:lnTo>
                  <a:pt x="185" y="270"/>
                </a:lnTo>
                <a:lnTo>
                  <a:pt x="185" y="270"/>
                </a:lnTo>
                <a:lnTo>
                  <a:pt x="185" y="270"/>
                </a:lnTo>
                <a:lnTo>
                  <a:pt x="172" y="276"/>
                </a:lnTo>
                <a:lnTo>
                  <a:pt x="158" y="280"/>
                </a:lnTo>
                <a:lnTo>
                  <a:pt x="144" y="283"/>
                </a:lnTo>
                <a:lnTo>
                  <a:pt x="129" y="285"/>
                </a:lnTo>
                <a:lnTo>
                  <a:pt x="129" y="285"/>
                </a:lnTo>
                <a:lnTo>
                  <a:pt x="119" y="285"/>
                </a:lnTo>
                <a:lnTo>
                  <a:pt x="109" y="284"/>
                </a:lnTo>
                <a:lnTo>
                  <a:pt x="99" y="283"/>
                </a:lnTo>
                <a:lnTo>
                  <a:pt x="88" y="281"/>
                </a:lnTo>
                <a:lnTo>
                  <a:pt x="88" y="281"/>
                </a:lnTo>
                <a:close/>
                <a:moveTo>
                  <a:pt x="193" y="266"/>
                </a:moveTo>
                <a:lnTo>
                  <a:pt x="193" y="266"/>
                </a:lnTo>
                <a:lnTo>
                  <a:pt x="203" y="254"/>
                </a:lnTo>
                <a:lnTo>
                  <a:pt x="213" y="243"/>
                </a:lnTo>
                <a:lnTo>
                  <a:pt x="213" y="243"/>
                </a:lnTo>
                <a:lnTo>
                  <a:pt x="219" y="236"/>
                </a:lnTo>
                <a:lnTo>
                  <a:pt x="226" y="231"/>
                </a:lnTo>
                <a:lnTo>
                  <a:pt x="226" y="231"/>
                </a:lnTo>
                <a:lnTo>
                  <a:pt x="219" y="241"/>
                </a:lnTo>
                <a:lnTo>
                  <a:pt x="212" y="250"/>
                </a:lnTo>
                <a:lnTo>
                  <a:pt x="203" y="258"/>
                </a:lnTo>
                <a:lnTo>
                  <a:pt x="193" y="266"/>
                </a:lnTo>
                <a:lnTo>
                  <a:pt x="193" y="266"/>
                </a:lnTo>
                <a:close/>
                <a:moveTo>
                  <a:pt x="231" y="220"/>
                </a:moveTo>
                <a:lnTo>
                  <a:pt x="231" y="220"/>
                </a:lnTo>
                <a:lnTo>
                  <a:pt x="217" y="232"/>
                </a:lnTo>
                <a:lnTo>
                  <a:pt x="203" y="244"/>
                </a:lnTo>
                <a:lnTo>
                  <a:pt x="203" y="244"/>
                </a:lnTo>
                <a:lnTo>
                  <a:pt x="194" y="253"/>
                </a:lnTo>
                <a:lnTo>
                  <a:pt x="184" y="262"/>
                </a:lnTo>
                <a:lnTo>
                  <a:pt x="184" y="262"/>
                </a:lnTo>
                <a:lnTo>
                  <a:pt x="174" y="269"/>
                </a:lnTo>
                <a:lnTo>
                  <a:pt x="171" y="271"/>
                </a:lnTo>
                <a:lnTo>
                  <a:pt x="174" y="267"/>
                </a:lnTo>
                <a:lnTo>
                  <a:pt x="174" y="267"/>
                </a:lnTo>
                <a:lnTo>
                  <a:pt x="192" y="247"/>
                </a:lnTo>
                <a:lnTo>
                  <a:pt x="201" y="238"/>
                </a:lnTo>
                <a:lnTo>
                  <a:pt x="211" y="230"/>
                </a:lnTo>
                <a:lnTo>
                  <a:pt x="211" y="230"/>
                </a:lnTo>
                <a:lnTo>
                  <a:pt x="219" y="224"/>
                </a:lnTo>
                <a:lnTo>
                  <a:pt x="226" y="217"/>
                </a:lnTo>
                <a:lnTo>
                  <a:pt x="232" y="210"/>
                </a:lnTo>
                <a:lnTo>
                  <a:pt x="235" y="206"/>
                </a:lnTo>
                <a:lnTo>
                  <a:pt x="237" y="202"/>
                </a:lnTo>
                <a:lnTo>
                  <a:pt x="237" y="202"/>
                </a:lnTo>
                <a:lnTo>
                  <a:pt x="236" y="200"/>
                </a:lnTo>
                <a:lnTo>
                  <a:pt x="235" y="201"/>
                </a:lnTo>
                <a:lnTo>
                  <a:pt x="235" y="201"/>
                </a:lnTo>
                <a:lnTo>
                  <a:pt x="225" y="210"/>
                </a:lnTo>
                <a:lnTo>
                  <a:pt x="214" y="218"/>
                </a:lnTo>
                <a:lnTo>
                  <a:pt x="204" y="227"/>
                </a:lnTo>
                <a:lnTo>
                  <a:pt x="193" y="236"/>
                </a:lnTo>
                <a:lnTo>
                  <a:pt x="193" y="236"/>
                </a:lnTo>
                <a:lnTo>
                  <a:pt x="171" y="257"/>
                </a:lnTo>
                <a:lnTo>
                  <a:pt x="171" y="257"/>
                </a:lnTo>
                <a:lnTo>
                  <a:pt x="148" y="278"/>
                </a:lnTo>
                <a:lnTo>
                  <a:pt x="148" y="278"/>
                </a:lnTo>
                <a:lnTo>
                  <a:pt x="191" y="236"/>
                </a:lnTo>
                <a:lnTo>
                  <a:pt x="232" y="195"/>
                </a:lnTo>
                <a:lnTo>
                  <a:pt x="232" y="195"/>
                </a:lnTo>
                <a:lnTo>
                  <a:pt x="234" y="193"/>
                </a:lnTo>
                <a:lnTo>
                  <a:pt x="234" y="193"/>
                </a:lnTo>
                <a:lnTo>
                  <a:pt x="238" y="189"/>
                </a:lnTo>
                <a:lnTo>
                  <a:pt x="238" y="189"/>
                </a:lnTo>
                <a:lnTo>
                  <a:pt x="238" y="188"/>
                </a:lnTo>
                <a:lnTo>
                  <a:pt x="238" y="188"/>
                </a:lnTo>
                <a:lnTo>
                  <a:pt x="237" y="187"/>
                </a:lnTo>
                <a:lnTo>
                  <a:pt x="236" y="188"/>
                </a:lnTo>
                <a:lnTo>
                  <a:pt x="236" y="188"/>
                </a:lnTo>
                <a:lnTo>
                  <a:pt x="208" y="212"/>
                </a:lnTo>
                <a:lnTo>
                  <a:pt x="179" y="236"/>
                </a:lnTo>
                <a:lnTo>
                  <a:pt x="179" y="236"/>
                </a:lnTo>
                <a:lnTo>
                  <a:pt x="150" y="261"/>
                </a:lnTo>
                <a:lnTo>
                  <a:pt x="150" y="261"/>
                </a:lnTo>
                <a:lnTo>
                  <a:pt x="134" y="273"/>
                </a:lnTo>
                <a:lnTo>
                  <a:pt x="134" y="273"/>
                </a:lnTo>
                <a:lnTo>
                  <a:pt x="181" y="230"/>
                </a:lnTo>
                <a:lnTo>
                  <a:pt x="181" y="230"/>
                </a:lnTo>
                <a:lnTo>
                  <a:pt x="206" y="207"/>
                </a:lnTo>
                <a:lnTo>
                  <a:pt x="219" y="195"/>
                </a:lnTo>
                <a:lnTo>
                  <a:pt x="231" y="182"/>
                </a:lnTo>
                <a:lnTo>
                  <a:pt x="231" y="182"/>
                </a:lnTo>
                <a:lnTo>
                  <a:pt x="231" y="181"/>
                </a:lnTo>
                <a:lnTo>
                  <a:pt x="231" y="180"/>
                </a:lnTo>
                <a:lnTo>
                  <a:pt x="230" y="180"/>
                </a:lnTo>
                <a:lnTo>
                  <a:pt x="229" y="180"/>
                </a:lnTo>
                <a:lnTo>
                  <a:pt x="229" y="180"/>
                </a:lnTo>
                <a:lnTo>
                  <a:pt x="200" y="206"/>
                </a:lnTo>
                <a:lnTo>
                  <a:pt x="171" y="230"/>
                </a:lnTo>
                <a:lnTo>
                  <a:pt x="171" y="230"/>
                </a:lnTo>
                <a:lnTo>
                  <a:pt x="136" y="257"/>
                </a:lnTo>
                <a:lnTo>
                  <a:pt x="136" y="257"/>
                </a:lnTo>
                <a:lnTo>
                  <a:pt x="118" y="272"/>
                </a:lnTo>
                <a:lnTo>
                  <a:pt x="118" y="272"/>
                </a:lnTo>
                <a:lnTo>
                  <a:pt x="111" y="278"/>
                </a:lnTo>
                <a:lnTo>
                  <a:pt x="111" y="278"/>
                </a:lnTo>
                <a:lnTo>
                  <a:pt x="113" y="276"/>
                </a:lnTo>
                <a:lnTo>
                  <a:pt x="113" y="276"/>
                </a:lnTo>
                <a:lnTo>
                  <a:pt x="127" y="263"/>
                </a:lnTo>
                <a:lnTo>
                  <a:pt x="141" y="251"/>
                </a:lnTo>
                <a:lnTo>
                  <a:pt x="155" y="239"/>
                </a:lnTo>
                <a:lnTo>
                  <a:pt x="169" y="227"/>
                </a:lnTo>
                <a:lnTo>
                  <a:pt x="169" y="227"/>
                </a:lnTo>
                <a:lnTo>
                  <a:pt x="194" y="205"/>
                </a:lnTo>
                <a:lnTo>
                  <a:pt x="206" y="194"/>
                </a:lnTo>
                <a:lnTo>
                  <a:pt x="217" y="182"/>
                </a:lnTo>
                <a:lnTo>
                  <a:pt x="217" y="182"/>
                </a:lnTo>
                <a:lnTo>
                  <a:pt x="222" y="180"/>
                </a:lnTo>
                <a:lnTo>
                  <a:pt x="228" y="177"/>
                </a:lnTo>
                <a:lnTo>
                  <a:pt x="233" y="176"/>
                </a:lnTo>
                <a:lnTo>
                  <a:pt x="239" y="177"/>
                </a:lnTo>
                <a:lnTo>
                  <a:pt x="239" y="177"/>
                </a:lnTo>
                <a:lnTo>
                  <a:pt x="239" y="177"/>
                </a:lnTo>
                <a:lnTo>
                  <a:pt x="239" y="177"/>
                </a:lnTo>
                <a:lnTo>
                  <a:pt x="239" y="188"/>
                </a:lnTo>
                <a:lnTo>
                  <a:pt x="239" y="188"/>
                </a:lnTo>
                <a:lnTo>
                  <a:pt x="238" y="196"/>
                </a:lnTo>
                <a:lnTo>
                  <a:pt x="236" y="205"/>
                </a:lnTo>
                <a:lnTo>
                  <a:pt x="234" y="213"/>
                </a:lnTo>
                <a:lnTo>
                  <a:pt x="231" y="220"/>
                </a:lnTo>
                <a:lnTo>
                  <a:pt x="231" y="220"/>
                </a:lnTo>
                <a:close/>
                <a:moveTo>
                  <a:pt x="103" y="81"/>
                </a:moveTo>
                <a:lnTo>
                  <a:pt x="103" y="81"/>
                </a:lnTo>
                <a:lnTo>
                  <a:pt x="105" y="81"/>
                </a:lnTo>
                <a:lnTo>
                  <a:pt x="105" y="81"/>
                </a:lnTo>
                <a:lnTo>
                  <a:pt x="108" y="81"/>
                </a:lnTo>
                <a:lnTo>
                  <a:pt x="109" y="80"/>
                </a:lnTo>
                <a:lnTo>
                  <a:pt x="110" y="78"/>
                </a:lnTo>
                <a:lnTo>
                  <a:pt x="110" y="78"/>
                </a:lnTo>
                <a:lnTo>
                  <a:pt x="111" y="70"/>
                </a:lnTo>
                <a:lnTo>
                  <a:pt x="112" y="61"/>
                </a:lnTo>
                <a:lnTo>
                  <a:pt x="111" y="44"/>
                </a:lnTo>
                <a:lnTo>
                  <a:pt x="110" y="27"/>
                </a:lnTo>
                <a:lnTo>
                  <a:pt x="110" y="9"/>
                </a:lnTo>
                <a:lnTo>
                  <a:pt x="110" y="9"/>
                </a:lnTo>
                <a:lnTo>
                  <a:pt x="119" y="10"/>
                </a:lnTo>
                <a:lnTo>
                  <a:pt x="128" y="10"/>
                </a:lnTo>
                <a:lnTo>
                  <a:pt x="146" y="9"/>
                </a:lnTo>
                <a:lnTo>
                  <a:pt x="146" y="9"/>
                </a:lnTo>
                <a:lnTo>
                  <a:pt x="148" y="18"/>
                </a:lnTo>
                <a:lnTo>
                  <a:pt x="148" y="27"/>
                </a:lnTo>
                <a:lnTo>
                  <a:pt x="149" y="43"/>
                </a:lnTo>
                <a:lnTo>
                  <a:pt x="148" y="77"/>
                </a:lnTo>
                <a:lnTo>
                  <a:pt x="148" y="77"/>
                </a:lnTo>
                <a:lnTo>
                  <a:pt x="148" y="80"/>
                </a:lnTo>
                <a:lnTo>
                  <a:pt x="148" y="80"/>
                </a:lnTo>
                <a:lnTo>
                  <a:pt x="150" y="81"/>
                </a:lnTo>
                <a:lnTo>
                  <a:pt x="152" y="81"/>
                </a:lnTo>
                <a:lnTo>
                  <a:pt x="152" y="81"/>
                </a:lnTo>
                <a:lnTo>
                  <a:pt x="161" y="82"/>
                </a:lnTo>
                <a:lnTo>
                  <a:pt x="171" y="83"/>
                </a:lnTo>
                <a:lnTo>
                  <a:pt x="179" y="85"/>
                </a:lnTo>
                <a:lnTo>
                  <a:pt x="187" y="87"/>
                </a:lnTo>
                <a:lnTo>
                  <a:pt x="195" y="91"/>
                </a:lnTo>
                <a:lnTo>
                  <a:pt x="201" y="95"/>
                </a:lnTo>
                <a:lnTo>
                  <a:pt x="208" y="102"/>
                </a:lnTo>
                <a:lnTo>
                  <a:pt x="213" y="107"/>
                </a:lnTo>
                <a:lnTo>
                  <a:pt x="219" y="113"/>
                </a:lnTo>
                <a:lnTo>
                  <a:pt x="223" y="120"/>
                </a:lnTo>
                <a:lnTo>
                  <a:pt x="227" y="127"/>
                </a:lnTo>
                <a:lnTo>
                  <a:pt x="231" y="135"/>
                </a:lnTo>
                <a:lnTo>
                  <a:pt x="234" y="143"/>
                </a:lnTo>
                <a:lnTo>
                  <a:pt x="236" y="151"/>
                </a:lnTo>
                <a:lnTo>
                  <a:pt x="238" y="160"/>
                </a:lnTo>
                <a:lnTo>
                  <a:pt x="239" y="168"/>
                </a:lnTo>
                <a:lnTo>
                  <a:pt x="239" y="168"/>
                </a:lnTo>
                <a:lnTo>
                  <a:pt x="234" y="168"/>
                </a:lnTo>
                <a:lnTo>
                  <a:pt x="230" y="168"/>
                </a:lnTo>
                <a:lnTo>
                  <a:pt x="225" y="169"/>
                </a:lnTo>
                <a:lnTo>
                  <a:pt x="220" y="171"/>
                </a:lnTo>
                <a:lnTo>
                  <a:pt x="220" y="171"/>
                </a:lnTo>
                <a:lnTo>
                  <a:pt x="210" y="175"/>
                </a:lnTo>
                <a:lnTo>
                  <a:pt x="205" y="175"/>
                </a:lnTo>
                <a:lnTo>
                  <a:pt x="201" y="175"/>
                </a:lnTo>
                <a:lnTo>
                  <a:pt x="197" y="174"/>
                </a:lnTo>
                <a:lnTo>
                  <a:pt x="192" y="173"/>
                </a:lnTo>
                <a:lnTo>
                  <a:pt x="182" y="168"/>
                </a:lnTo>
                <a:lnTo>
                  <a:pt x="182" y="168"/>
                </a:lnTo>
                <a:lnTo>
                  <a:pt x="175" y="164"/>
                </a:lnTo>
                <a:lnTo>
                  <a:pt x="166" y="161"/>
                </a:lnTo>
                <a:lnTo>
                  <a:pt x="158" y="160"/>
                </a:lnTo>
                <a:lnTo>
                  <a:pt x="150" y="159"/>
                </a:lnTo>
                <a:lnTo>
                  <a:pt x="142" y="160"/>
                </a:lnTo>
                <a:lnTo>
                  <a:pt x="134" y="161"/>
                </a:lnTo>
                <a:lnTo>
                  <a:pt x="118" y="166"/>
                </a:lnTo>
                <a:lnTo>
                  <a:pt x="118" y="166"/>
                </a:lnTo>
                <a:lnTo>
                  <a:pt x="107" y="169"/>
                </a:lnTo>
                <a:lnTo>
                  <a:pt x="97" y="169"/>
                </a:lnTo>
                <a:lnTo>
                  <a:pt x="87" y="168"/>
                </a:lnTo>
                <a:lnTo>
                  <a:pt x="76" y="164"/>
                </a:lnTo>
                <a:lnTo>
                  <a:pt x="76" y="164"/>
                </a:lnTo>
                <a:lnTo>
                  <a:pt x="70" y="162"/>
                </a:lnTo>
                <a:lnTo>
                  <a:pt x="63" y="161"/>
                </a:lnTo>
                <a:lnTo>
                  <a:pt x="50" y="159"/>
                </a:lnTo>
                <a:lnTo>
                  <a:pt x="50" y="159"/>
                </a:lnTo>
                <a:lnTo>
                  <a:pt x="40" y="158"/>
                </a:lnTo>
                <a:lnTo>
                  <a:pt x="30" y="158"/>
                </a:lnTo>
                <a:lnTo>
                  <a:pt x="21" y="160"/>
                </a:lnTo>
                <a:lnTo>
                  <a:pt x="12" y="163"/>
                </a:lnTo>
                <a:lnTo>
                  <a:pt x="12" y="163"/>
                </a:lnTo>
                <a:lnTo>
                  <a:pt x="14" y="155"/>
                </a:lnTo>
                <a:lnTo>
                  <a:pt x="16" y="147"/>
                </a:lnTo>
                <a:lnTo>
                  <a:pt x="19" y="140"/>
                </a:lnTo>
                <a:lnTo>
                  <a:pt x="23" y="132"/>
                </a:lnTo>
                <a:lnTo>
                  <a:pt x="27" y="125"/>
                </a:lnTo>
                <a:lnTo>
                  <a:pt x="32" y="118"/>
                </a:lnTo>
                <a:lnTo>
                  <a:pt x="38" y="112"/>
                </a:lnTo>
                <a:lnTo>
                  <a:pt x="44" y="106"/>
                </a:lnTo>
                <a:lnTo>
                  <a:pt x="50" y="100"/>
                </a:lnTo>
                <a:lnTo>
                  <a:pt x="56" y="94"/>
                </a:lnTo>
                <a:lnTo>
                  <a:pt x="63" y="90"/>
                </a:lnTo>
                <a:lnTo>
                  <a:pt x="71" y="87"/>
                </a:lnTo>
                <a:lnTo>
                  <a:pt x="78" y="84"/>
                </a:lnTo>
                <a:lnTo>
                  <a:pt x="86" y="82"/>
                </a:lnTo>
                <a:lnTo>
                  <a:pt x="95" y="81"/>
                </a:lnTo>
                <a:lnTo>
                  <a:pt x="103" y="81"/>
                </a:lnTo>
                <a:lnTo>
                  <a:pt x="103" y="8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2530">
            <a:extLst>
              <a:ext uri="{FF2B5EF4-FFF2-40B4-BE49-F238E27FC236}">
                <a16:creationId xmlns:a16="http://schemas.microsoft.com/office/drawing/2014/main" xmlns="" id="{3D8A1323-248F-4B27-85DD-025E49B182F2}"/>
              </a:ext>
            </a:extLst>
          </p:cNvPr>
          <p:cNvSpPr>
            <a:spLocks noEditPoints="1"/>
          </p:cNvSpPr>
          <p:nvPr/>
        </p:nvSpPr>
        <p:spPr bwMode="auto">
          <a:xfrm>
            <a:off x="3580964" y="1210341"/>
            <a:ext cx="331788" cy="506413"/>
          </a:xfrm>
          <a:custGeom>
            <a:avLst/>
            <a:gdLst/>
            <a:ahLst/>
            <a:cxnLst>
              <a:cxn ang="0">
                <a:pos x="93" y="314"/>
              </a:cxn>
              <a:cxn ang="0">
                <a:pos x="116" y="257"/>
              </a:cxn>
              <a:cxn ang="0">
                <a:pos x="194" y="67"/>
              </a:cxn>
              <a:cxn ang="0">
                <a:pos x="208" y="20"/>
              </a:cxn>
              <a:cxn ang="0">
                <a:pos x="148" y="1"/>
              </a:cxn>
              <a:cxn ang="0">
                <a:pos x="107" y="10"/>
              </a:cxn>
              <a:cxn ang="0">
                <a:pos x="108" y="243"/>
              </a:cxn>
              <a:cxn ang="0">
                <a:pos x="18" y="246"/>
              </a:cxn>
              <a:cxn ang="0">
                <a:pos x="18" y="308"/>
              </a:cxn>
              <a:cxn ang="0">
                <a:pos x="54" y="244"/>
              </a:cxn>
              <a:cxn ang="0">
                <a:pos x="18" y="293"/>
              </a:cxn>
              <a:cxn ang="0">
                <a:pos x="38" y="270"/>
              </a:cxn>
              <a:cxn ang="0">
                <a:pos x="22" y="296"/>
              </a:cxn>
              <a:cxn ang="0">
                <a:pos x="75" y="247"/>
              </a:cxn>
              <a:cxn ang="0">
                <a:pos x="49" y="292"/>
              </a:cxn>
              <a:cxn ang="0">
                <a:pos x="72" y="273"/>
              </a:cxn>
              <a:cxn ang="0">
                <a:pos x="51" y="301"/>
              </a:cxn>
              <a:cxn ang="0">
                <a:pos x="76" y="280"/>
              </a:cxn>
              <a:cxn ang="0">
                <a:pos x="18" y="296"/>
              </a:cxn>
              <a:cxn ang="0">
                <a:pos x="38" y="246"/>
              </a:cxn>
              <a:cxn ang="0">
                <a:pos x="10" y="272"/>
              </a:cxn>
              <a:cxn ang="0">
                <a:pos x="68" y="240"/>
              </a:cxn>
              <a:cxn ang="0">
                <a:pos x="35" y="280"/>
              </a:cxn>
              <a:cxn ang="0">
                <a:pos x="81" y="255"/>
              </a:cxn>
              <a:cxn ang="0">
                <a:pos x="55" y="276"/>
              </a:cxn>
              <a:cxn ang="0">
                <a:pos x="76" y="275"/>
              </a:cxn>
              <a:cxn ang="0">
                <a:pos x="71" y="278"/>
              </a:cxn>
              <a:cxn ang="0">
                <a:pos x="70" y="310"/>
              </a:cxn>
              <a:cxn ang="0">
                <a:pos x="71" y="295"/>
              </a:cxn>
              <a:cxn ang="0">
                <a:pos x="84" y="280"/>
              </a:cxn>
              <a:cxn ang="0">
                <a:pos x="96" y="257"/>
              </a:cxn>
              <a:cxn ang="0">
                <a:pos x="76" y="310"/>
              </a:cxn>
              <a:cxn ang="0">
                <a:pos x="87" y="303"/>
              </a:cxn>
              <a:cxn ang="0">
                <a:pos x="81" y="309"/>
              </a:cxn>
              <a:cxn ang="0">
                <a:pos x="102" y="290"/>
              </a:cxn>
              <a:cxn ang="0">
                <a:pos x="84" y="298"/>
              </a:cxn>
              <a:cxn ang="0">
                <a:pos x="99" y="277"/>
              </a:cxn>
              <a:cxn ang="0">
                <a:pos x="108" y="259"/>
              </a:cxn>
              <a:cxn ang="0">
                <a:pos x="121" y="9"/>
              </a:cxn>
              <a:cxn ang="0">
                <a:pos x="116" y="19"/>
              </a:cxn>
              <a:cxn ang="0">
                <a:pos x="142" y="17"/>
              </a:cxn>
              <a:cxn ang="0">
                <a:pos x="122" y="23"/>
              </a:cxn>
              <a:cxn ang="0">
                <a:pos x="134" y="38"/>
              </a:cxn>
              <a:cxn ang="0">
                <a:pos x="126" y="55"/>
              </a:cxn>
              <a:cxn ang="0">
                <a:pos x="163" y="23"/>
              </a:cxn>
              <a:cxn ang="0">
                <a:pos x="180" y="17"/>
              </a:cxn>
              <a:cxn ang="0">
                <a:pos x="155" y="55"/>
              </a:cxn>
              <a:cxn ang="0">
                <a:pos x="165" y="55"/>
              </a:cxn>
              <a:cxn ang="0">
                <a:pos x="189" y="52"/>
              </a:cxn>
              <a:cxn ang="0">
                <a:pos x="196" y="30"/>
              </a:cxn>
              <a:cxn ang="0">
                <a:pos x="199" y="14"/>
              </a:cxn>
              <a:cxn ang="0">
                <a:pos x="187" y="56"/>
              </a:cxn>
              <a:cxn ang="0">
                <a:pos x="181" y="47"/>
              </a:cxn>
              <a:cxn ang="0">
                <a:pos x="181" y="26"/>
              </a:cxn>
              <a:cxn ang="0">
                <a:pos x="165" y="28"/>
              </a:cxn>
              <a:cxn ang="0">
                <a:pos x="173" y="12"/>
              </a:cxn>
              <a:cxn ang="0">
                <a:pos x="161" y="11"/>
              </a:cxn>
              <a:cxn ang="0">
                <a:pos x="149" y="10"/>
              </a:cxn>
              <a:cxn ang="0">
                <a:pos x="119" y="32"/>
              </a:cxn>
              <a:cxn ang="0">
                <a:pos x="120" y="21"/>
              </a:cxn>
              <a:cxn ang="0">
                <a:pos x="129" y="8"/>
              </a:cxn>
              <a:cxn ang="0">
                <a:pos x="53" y="250"/>
              </a:cxn>
              <a:cxn ang="0">
                <a:pos x="12" y="266"/>
              </a:cxn>
            </a:cxnLst>
            <a:rect l="0" t="0" r="r" b="b"/>
            <a:pathLst>
              <a:path w="209" h="319">
                <a:moveTo>
                  <a:pt x="18" y="308"/>
                </a:moveTo>
                <a:lnTo>
                  <a:pt x="18" y="308"/>
                </a:lnTo>
                <a:lnTo>
                  <a:pt x="26" y="312"/>
                </a:lnTo>
                <a:lnTo>
                  <a:pt x="35" y="316"/>
                </a:lnTo>
                <a:lnTo>
                  <a:pt x="46" y="318"/>
                </a:lnTo>
                <a:lnTo>
                  <a:pt x="55" y="319"/>
                </a:lnTo>
                <a:lnTo>
                  <a:pt x="65" y="319"/>
                </a:lnTo>
                <a:lnTo>
                  <a:pt x="75" y="319"/>
                </a:lnTo>
                <a:lnTo>
                  <a:pt x="84" y="317"/>
                </a:lnTo>
                <a:lnTo>
                  <a:pt x="93" y="314"/>
                </a:lnTo>
                <a:lnTo>
                  <a:pt x="93" y="314"/>
                </a:lnTo>
                <a:lnTo>
                  <a:pt x="102" y="310"/>
                </a:lnTo>
                <a:lnTo>
                  <a:pt x="109" y="303"/>
                </a:lnTo>
                <a:lnTo>
                  <a:pt x="114" y="297"/>
                </a:lnTo>
                <a:lnTo>
                  <a:pt x="118" y="290"/>
                </a:lnTo>
                <a:lnTo>
                  <a:pt x="119" y="282"/>
                </a:lnTo>
                <a:lnTo>
                  <a:pt x="120" y="274"/>
                </a:lnTo>
                <a:lnTo>
                  <a:pt x="118" y="266"/>
                </a:lnTo>
                <a:lnTo>
                  <a:pt x="116" y="257"/>
                </a:lnTo>
                <a:lnTo>
                  <a:pt x="116" y="257"/>
                </a:lnTo>
                <a:lnTo>
                  <a:pt x="116" y="257"/>
                </a:lnTo>
                <a:lnTo>
                  <a:pt x="116" y="257"/>
                </a:lnTo>
                <a:lnTo>
                  <a:pt x="118" y="233"/>
                </a:lnTo>
                <a:lnTo>
                  <a:pt x="119" y="208"/>
                </a:lnTo>
                <a:lnTo>
                  <a:pt x="119" y="160"/>
                </a:lnTo>
                <a:lnTo>
                  <a:pt x="118" y="111"/>
                </a:lnTo>
                <a:lnTo>
                  <a:pt x="117" y="64"/>
                </a:lnTo>
                <a:lnTo>
                  <a:pt x="117" y="64"/>
                </a:lnTo>
                <a:lnTo>
                  <a:pt x="137" y="65"/>
                </a:lnTo>
                <a:lnTo>
                  <a:pt x="156" y="65"/>
                </a:lnTo>
                <a:lnTo>
                  <a:pt x="175" y="65"/>
                </a:lnTo>
                <a:lnTo>
                  <a:pt x="184" y="66"/>
                </a:lnTo>
                <a:lnTo>
                  <a:pt x="194" y="67"/>
                </a:lnTo>
                <a:lnTo>
                  <a:pt x="194" y="67"/>
                </a:lnTo>
                <a:lnTo>
                  <a:pt x="196" y="67"/>
                </a:lnTo>
                <a:lnTo>
                  <a:pt x="198" y="66"/>
                </a:lnTo>
                <a:lnTo>
                  <a:pt x="199" y="64"/>
                </a:lnTo>
                <a:lnTo>
                  <a:pt x="199" y="61"/>
                </a:lnTo>
                <a:lnTo>
                  <a:pt x="199" y="61"/>
                </a:lnTo>
                <a:lnTo>
                  <a:pt x="199" y="61"/>
                </a:lnTo>
                <a:lnTo>
                  <a:pt x="199" y="61"/>
                </a:lnTo>
                <a:lnTo>
                  <a:pt x="201" y="47"/>
                </a:lnTo>
                <a:lnTo>
                  <a:pt x="205" y="34"/>
                </a:lnTo>
                <a:lnTo>
                  <a:pt x="208" y="20"/>
                </a:lnTo>
                <a:lnTo>
                  <a:pt x="209" y="7"/>
                </a:lnTo>
                <a:lnTo>
                  <a:pt x="209" y="7"/>
                </a:lnTo>
                <a:lnTo>
                  <a:pt x="209" y="5"/>
                </a:lnTo>
                <a:lnTo>
                  <a:pt x="207" y="3"/>
                </a:lnTo>
                <a:lnTo>
                  <a:pt x="206" y="3"/>
                </a:lnTo>
                <a:lnTo>
                  <a:pt x="203" y="3"/>
                </a:lnTo>
                <a:lnTo>
                  <a:pt x="203" y="3"/>
                </a:lnTo>
                <a:lnTo>
                  <a:pt x="201" y="2"/>
                </a:lnTo>
                <a:lnTo>
                  <a:pt x="201" y="2"/>
                </a:lnTo>
                <a:lnTo>
                  <a:pt x="174" y="2"/>
                </a:lnTo>
                <a:lnTo>
                  <a:pt x="148" y="1"/>
                </a:lnTo>
                <a:lnTo>
                  <a:pt x="148" y="1"/>
                </a:lnTo>
                <a:lnTo>
                  <a:pt x="138" y="0"/>
                </a:lnTo>
                <a:lnTo>
                  <a:pt x="129" y="0"/>
                </a:lnTo>
                <a:lnTo>
                  <a:pt x="118" y="1"/>
                </a:lnTo>
                <a:lnTo>
                  <a:pt x="113" y="2"/>
                </a:lnTo>
                <a:lnTo>
                  <a:pt x="109" y="5"/>
                </a:lnTo>
                <a:lnTo>
                  <a:pt x="109" y="5"/>
                </a:lnTo>
                <a:lnTo>
                  <a:pt x="108" y="6"/>
                </a:lnTo>
                <a:lnTo>
                  <a:pt x="107" y="8"/>
                </a:lnTo>
                <a:lnTo>
                  <a:pt x="107" y="8"/>
                </a:lnTo>
                <a:lnTo>
                  <a:pt x="107" y="10"/>
                </a:lnTo>
                <a:lnTo>
                  <a:pt x="107" y="10"/>
                </a:lnTo>
                <a:lnTo>
                  <a:pt x="108" y="56"/>
                </a:lnTo>
                <a:lnTo>
                  <a:pt x="108" y="56"/>
                </a:lnTo>
                <a:lnTo>
                  <a:pt x="107" y="58"/>
                </a:lnTo>
                <a:lnTo>
                  <a:pt x="108" y="61"/>
                </a:lnTo>
                <a:lnTo>
                  <a:pt x="108" y="61"/>
                </a:lnTo>
                <a:lnTo>
                  <a:pt x="110" y="152"/>
                </a:lnTo>
                <a:lnTo>
                  <a:pt x="110" y="197"/>
                </a:lnTo>
                <a:lnTo>
                  <a:pt x="110" y="220"/>
                </a:lnTo>
                <a:lnTo>
                  <a:pt x="108" y="243"/>
                </a:lnTo>
                <a:lnTo>
                  <a:pt x="108" y="243"/>
                </a:lnTo>
                <a:lnTo>
                  <a:pt x="107" y="241"/>
                </a:lnTo>
                <a:lnTo>
                  <a:pt x="105" y="239"/>
                </a:lnTo>
                <a:lnTo>
                  <a:pt x="105" y="239"/>
                </a:lnTo>
                <a:lnTo>
                  <a:pt x="94" y="236"/>
                </a:lnTo>
                <a:lnTo>
                  <a:pt x="82" y="233"/>
                </a:lnTo>
                <a:lnTo>
                  <a:pt x="70" y="232"/>
                </a:lnTo>
                <a:lnTo>
                  <a:pt x="58" y="232"/>
                </a:lnTo>
                <a:lnTo>
                  <a:pt x="46" y="233"/>
                </a:lnTo>
                <a:lnTo>
                  <a:pt x="33" y="237"/>
                </a:lnTo>
                <a:lnTo>
                  <a:pt x="23" y="242"/>
                </a:lnTo>
                <a:lnTo>
                  <a:pt x="18" y="246"/>
                </a:lnTo>
                <a:lnTo>
                  <a:pt x="13" y="249"/>
                </a:lnTo>
                <a:lnTo>
                  <a:pt x="13" y="249"/>
                </a:lnTo>
                <a:lnTo>
                  <a:pt x="7" y="257"/>
                </a:lnTo>
                <a:lnTo>
                  <a:pt x="3" y="264"/>
                </a:lnTo>
                <a:lnTo>
                  <a:pt x="1" y="272"/>
                </a:lnTo>
                <a:lnTo>
                  <a:pt x="0" y="280"/>
                </a:lnTo>
                <a:lnTo>
                  <a:pt x="2" y="288"/>
                </a:lnTo>
                <a:lnTo>
                  <a:pt x="6" y="295"/>
                </a:lnTo>
                <a:lnTo>
                  <a:pt x="11" y="301"/>
                </a:lnTo>
                <a:lnTo>
                  <a:pt x="18" y="308"/>
                </a:lnTo>
                <a:lnTo>
                  <a:pt x="18" y="308"/>
                </a:lnTo>
                <a:close/>
                <a:moveTo>
                  <a:pt x="10" y="285"/>
                </a:moveTo>
                <a:lnTo>
                  <a:pt x="10" y="285"/>
                </a:lnTo>
                <a:lnTo>
                  <a:pt x="21" y="275"/>
                </a:lnTo>
                <a:lnTo>
                  <a:pt x="31" y="264"/>
                </a:lnTo>
                <a:lnTo>
                  <a:pt x="41" y="254"/>
                </a:lnTo>
                <a:lnTo>
                  <a:pt x="54" y="244"/>
                </a:lnTo>
                <a:lnTo>
                  <a:pt x="54" y="244"/>
                </a:lnTo>
                <a:lnTo>
                  <a:pt x="56" y="242"/>
                </a:lnTo>
                <a:lnTo>
                  <a:pt x="56" y="242"/>
                </a:lnTo>
                <a:lnTo>
                  <a:pt x="54" y="244"/>
                </a:lnTo>
                <a:lnTo>
                  <a:pt x="54" y="244"/>
                </a:lnTo>
                <a:lnTo>
                  <a:pt x="46" y="256"/>
                </a:lnTo>
                <a:lnTo>
                  <a:pt x="46" y="256"/>
                </a:lnTo>
                <a:lnTo>
                  <a:pt x="36" y="267"/>
                </a:lnTo>
                <a:lnTo>
                  <a:pt x="28" y="279"/>
                </a:lnTo>
                <a:lnTo>
                  <a:pt x="28" y="279"/>
                </a:lnTo>
                <a:lnTo>
                  <a:pt x="16" y="291"/>
                </a:lnTo>
                <a:lnTo>
                  <a:pt x="16" y="291"/>
                </a:lnTo>
                <a:lnTo>
                  <a:pt x="16" y="292"/>
                </a:lnTo>
                <a:lnTo>
                  <a:pt x="17" y="293"/>
                </a:lnTo>
                <a:lnTo>
                  <a:pt x="17" y="293"/>
                </a:lnTo>
                <a:lnTo>
                  <a:pt x="18" y="293"/>
                </a:lnTo>
                <a:lnTo>
                  <a:pt x="18" y="293"/>
                </a:lnTo>
                <a:lnTo>
                  <a:pt x="21" y="290"/>
                </a:lnTo>
                <a:lnTo>
                  <a:pt x="21" y="290"/>
                </a:lnTo>
                <a:lnTo>
                  <a:pt x="21" y="290"/>
                </a:lnTo>
                <a:lnTo>
                  <a:pt x="21" y="290"/>
                </a:lnTo>
                <a:lnTo>
                  <a:pt x="21" y="290"/>
                </a:lnTo>
                <a:lnTo>
                  <a:pt x="21" y="290"/>
                </a:lnTo>
                <a:lnTo>
                  <a:pt x="29" y="280"/>
                </a:lnTo>
                <a:lnTo>
                  <a:pt x="29" y="280"/>
                </a:lnTo>
                <a:lnTo>
                  <a:pt x="38" y="270"/>
                </a:lnTo>
                <a:lnTo>
                  <a:pt x="38" y="270"/>
                </a:lnTo>
                <a:lnTo>
                  <a:pt x="45" y="263"/>
                </a:lnTo>
                <a:lnTo>
                  <a:pt x="52" y="257"/>
                </a:lnTo>
                <a:lnTo>
                  <a:pt x="58" y="250"/>
                </a:lnTo>
                <a:lnTo>
                  <a:pt x="64" y="244"/>
                </a:lnTo>
                <a:lnTo>
                  <a:pt x="64" y="244"/>
                </a:lnTo>
                <a:lnTo>
                  <a:pt x="53" y="257"/>
                </a:lnTo>
                <a:lnTo>
                  <a:pt x="41" y="269"/>
                </a:lnTo>
                <a:lnTo>
                  <a:pt x="31" y="282"/>
                </a:lnTo>
                <a:lnTo>
                  <a:pt x="26" y="289"/>
                </a:lnTo>
                <a:lnTo>
                  <a:pt x="22" y="296"/>
                </a:lnTo>
                <a:lnTo>
                  <a:pt x="22" y="296"/>
                </a:lnTo>
                <a:lnTo>
                  <a:pt x="22" y="297"/>
                </a:lnTo>
                <a:lnTo>
                  <a:pt x="23" y="298"/>
                </a:lnTo>
                <a:lnTo>
                  <a:pt x="24" y="297"/>
                </a:lnTo>
                <a:lnTo>
                  <a:pt x="24" y="297"/>
                </a:lnTo>
                <a:lnTo>
                  <a:pt x="36" y="286"/>
                </a:lnTo>
                <a:lnTo>
                  <a:pt x="49" y="274"/>
                </a:lnTo>
                <a:lnTo>
                  <a:pt x="61" y="262"/>
                </a:lnTo>
                <a:lnTo>
                  <a:pt x="73" y="249"/>
                </a:lnTo>
                <a:lnTo>
                  <a:pt x="73" y="249"/>
                </a:lnTo>
                <a:lnTo>
                  <a:pt x="75" y="247"/>
                </a:lnTo>
                <a:lnTo>
                  <a:pt x="75" y="247"/>
                </a:lnTo>
                <a:lnTo>
                  <a:pt x="71" y="252"/>
                </a:lnTo>
                <a:lnTo>
                  <a:pt x="71" y="252"/>
                </a:lnTo>
                <a:lnTo>
                  <a:pt x="57" y="270"/>
                </a:lnTo>
                <a:lnTo>
                  <a:pt x="57" y="270"/>
                </a:lnTo>
                <a:lnTo>
                  <a:pt x="32" y="300"/>
                </a:lnTo>
                <a:lnTo>
                  <a:pt x="32" y="300"/>
                </a:lnTo>
                <a:lnTo>
                  <a:pt x="32" y="302"/>
                </a:lnTo>
                <a:lnTo>
                  <a:pt x="34" y="302"/>
                </a:lnTo>
                <a:lnTo>
                  <a:pt x="34" y="302"/>
                </a:lnTo>
                <a:lnTo>
                  <a:pt x="41" y="297"/>
                </a:lnTo>
                <a:lnTo>
                  <a:pt x="49" y="292"/>
                </a:lnTo>
                <a:lnTo>
                  <a:pt x="62" y="279"/>
                </a:lnTo>
                <a:lnTo>
                  <a:pt x="73" y="266"/>
                </a:lnTo>
                <a:lnTo>
                  <a:pt x="85" y="253"/>
                </a:lnTo>
                <a:lnTo>
                  <a:pt x="85" y="253"/>
                </a:lnTo>
                <a:lnTo>
                  <a:pt x="90" y="248"/>
                </a:lnTo>
                <a:lnTo>
                  <a:pt x="90" y="248"/>
                </a:lnTo>
                <a:lnTo>
                  <a:pt x="90" y="248"/>
                </a:lnTo>
                <a:lnTo>
                  <a:pt x="88" y="252"/>
                </a:lnTo>
                <a:lnTo>
                  <a:pt x="88" y="252"/>
                </a:lnTo>
                <a:lnTo>
                  <a:pt x="80" y="263"/>
                </a:lnTo>
                <a:lnTo>
                  <a:pt x="72" y="273"/>
                </a:lnTo>
                <a:lnTo>
                  <a:pt x="72" y="273"/>
                </a:lnTo>
                <a:lnTo>
                  <a:pt x="65" y="281"/>
                </a:lnTo>
                <a:lnTo>
                  <a:pt x="57" y="289"/>
                </a:lnTo>
                <a:lnTo>
                  <a:pt x="49" y="296"/>
                </a:lnTo>
                <a:lnTo>
                  <a:pt x="41" y="304"/>
                </a:lnTo>
                <a:lnTo>
                  <a:pt x="41" y="304"/>
                </a:lnTo>
                <a:lnTo>
                  <a:pt x="41" y="307"/>
                </a:lnTo>
                <a:lnTo>
                  <a:pt x="43" y="307"/>
                </a:lnTo>
                <a:lnTo>
                  <a:pt x="43" y="307"/>
                </a:lnTo>
                <a:lnTo>
                  <a:pt x="43" y="307"/>
                </a:lnTo>
                <a:lnTo>
                  <a:pt x="51" y="301"/>
                </a:lnTo>
                <a:lnTo>
                  <a:pt x="58" y="296"/>
                </a:lnTo>
                <a:lnTo>
                  <a:pt x="71" y="283"/>
                </a:lnTo>
                <a:lnTo>
                  <a:pt x="83" y="270"/>
                </a:lnTo>
                <a:lnTo>
                  <a:pt x="95" y="256"/>
                </a:lnTo>
                <a:lnTo>
                  <a:pt x="95" y="256"/>
                </a:lnTo>
                <a:lnTo>
                  <a:pt x="97" y="254"/>
                </a:lnTo>
                <a:lnTo>
                  <a:pt x="92" y="260"/>
                </a:lnTo>
                <a:lnTo>
                  <a:pt x="92" y="260"/>
                </a:lnTo>
                <a:lnTo>
                  <a:pt x="84" y="270"/>
                </a:lnTo>
                <a:lnTo>
                  <a:pt x="76" y="280"/>
                </a:lnTo>
                <a:lnTo>
                  <a:pt x="76" y="280"/>
                </a:lnTo>
                <a:lnTo>
                  <a:pt x="64" y="294"/>
                </a:lnTo>
                <a:lnTo>
                  <a:pt x="52" y="309"/>
                </a:lnTo>
                <a:lnTo>
                  <a:pt x="52" y="309"/>
                </a:lnTo>
                <a:lnTo>
                  <a:pt x="52" y="310"/>
                </a:lnTo>
                <a:lnTo>
                  <a:pt x="52" y="310"/>
                </a:lnTo>
                <a:lnTo>
                  <a:pt x="45" y="308"/>
                </a:lnTo>
                <a:lnTo>
                  <a:pt x="36" y="305"/>
                </a:lnTo>
                <a:lnTo>
                  <a:pt x="29" y="303"/>
                </a:lnTo>
                <a:lnTo>
                  <a:pt x="23" y="299"/>
                </a:lnTo>
                <a:lnTo>
                  <a:pt x="23" y="299"/>
                </a:lnTo>
                <a:lnTo>
                  <a:pt x="18" y="296"/>
                </a:lnTo>
                <a:lnTo>
                  <a:pt x="14" y="293"/>
                </a:lnTo>
                <a:lnTo>
                  <a:pt x="12" y="289"/>
                </a:lnTo>
                <a:lnTo>
                  <a:pt x="10" y="285"/>
                </a:lnTo>
                <a:lnTo>
                  <a:pt x="10" y="285"/>
                </a:lnTo>
                <a:close/>
                <a:moveTo>
                  <a:pt x="10" y="272"/>
                </a:moveTo>
                <a:lnTo>
                  <a:pt x="10" y="272"/>
                </a:lnTo>
                <a:lnTo>
                  <a:pt x="23" y="259"/>
                </a:lnTo>
                <a:lnTo>
                  <a:pt x="23" y="259"/>
                </a:lnTo>
                <a:lnTo>
                  <a:pt x="30" y="252"/>
                </a:lnTo>
                <a:lnTo>
                  <a:pt x="38" y="246"/>
                </a:lnTo>
                <a:lnTo>
                  <a:pt x="38" y="246"/>
                </a:lnTo>
                <a:lnTo>
                  <a:pt x="46" y="242"/>
                </a:lnTo>
                <a:lnTo>
                  <a:pt x="46" y="242"/>
                </a:lnTo>
                <a:lnTo>
                  <a:pt x="47" y="242"/>
                </a:lnTo>
                <a:lnTo>
                  <a:pt x="47" y="242"/>
                </a:lnTo>
                <a:lnTo>
                  <a:pt x="38" y="253"/>
                </a:lnTo>
                <a:lnTo>
                  <a:pt x="29" y="263"/>
                </a:lnTo>
                <a:lnTo>
                  <a:pt x="9" y="282"/>
                </a:lnTo>
                <a:lnTo>
                  <a:pt x="9" y="282"/>
                </a:lnTo>
                <a:lnTo>
                  <a:pt x="9" y="277"/>
                </a:lnTo>
                <a:lnTo>
                  <a:pt x="10" y="272"/>
                </a:lnTo>
                <a:lnTo>
                  <a:pt x="10" y="272"/>
                </a:lnTo>
                <a:close/>
                <a:moveTo>
                  <a:pt x="55" y="240"/>
                </a:moveTo>
                <a:lnTo>
                  <a:pt x="55" y="240"/>
                </a:lnTo>
                <a:lnTo>
                  <a:pt x="49" y="245"/>
                </a:lnTo>
                <a:lnTo>
                  <a:pt x="43" y="251"/>
                </a:lnTo>
                <a:lnTo>
                  <a:pt x="43" y="251"/>
                </a:lnTo>
                <a:lnTo>
                  <a:pt x="50" y="241"/>
                </a:lnTo>
                <a:lnTo>
                  <a:pt x="50" y="241"/>
                </a:lnTo>
                <a:lnTo>
                  <a:pt x="55" y="240"/>
                </a:lnTo>
                <a:lnTo>
                  <a:pt x="55" y="240"/>
                </a:lnTo>
                <a:close/>
                <a:moveTo>
                  <a:pt x="68" y="240"/>
                </a:moveTo>
                <a:lnTo>
                  <a:pt x="68" y="240"/>
                </a:lnTo>
                <a:lnTo>
                  <a:pt x="79" y="241"/>
                </a:lnTo>
                <a:lnTo>
                  <a:pt x="79" y="241"/>
                </a:lnTo>
                <a:lnTo>
                  <a:pt x="68" y="251"/>
                </a:lnTo>
                <a:lnTo>
                  <a:pt x="57" y="262"/>
                </a:lnTo>
                <a:lnTo>
                  <a:pt x="36" y="284"/>
                </a:lnTo>
                <a:lnTo>
                  <a:pt x="36" y="284"/>
                </a:lnTo>
                <a:lnTo>
                  <a:pt x="29" y="291"/>
                </a:lnTo>
                <a:lnTo>
                  <a:pt x="27" y="293"/>
                </a:lnTo>
                <a:lnTo>
                  <a:pt x="29" y="289"/>
                </a:lnTo>
                <a:lnTo>
                  <a:pt x="29" y="289"/>
                </a:lnTo>
                <a:lnTo>
                  <a:pt x="35" y="280"/>
                </a:lnTo>
                <a:lnTo>
                  <a:pt x="43" y="271"/>
                </a:lnTo>
                <a:lnTo>
                  <a:pt x="43" y="271"/>
                </a:lnTo>
                <a:lnTo>
                  <a:pt x="56" y="257"/>
                </a:lnTo>
                <a:lnTo>
                  <a:pt x="68" y="242"/>
                </a:lnTo>
                <a:lnTo>
                  <a:pt x="68" y="242"/>
                </a:lnTo>
                <a:lnTo>
                  <a:pt x="69" y="241"/>
                </a:lnTo>
                <a:lnTo>
                  <a:pt x="68" y="240"/>
                </a:lnTo>
                <a:lnTo>
                  <a:pt x="68" y="240"/>
                </a:lnTo>
                <a:close/>
                <a:moveTo>
                  <a:pt x="92" y="244"/>
                </a:moveTo>
                <a:lnTo>
                  <a:pt x="92" y="244"/>
                </a:lnTo>
                <a:lnTo>
                  <a:pt x="81" y="255"/>
                </a:lnTo>
                <a:lnTo>
                  <a:pt x="70" y="266"/>
                </a:lnTo>
                <a:lnTo>
                  <a:pt x="60" y="277"/>
                </a:lnTo>
                <a:lnTo>
                  <a:pt x="49" y="289"/>
                </a:lnTo>
                <a:lnTo>
                  <a:pt x="49" y="289"/>
                </a:lnTo>
                <a:lnTo>
                  <a:pt x="39" y="296"/>
                </a:lnTo>
                <a:lnTo>
                  <a:pt x="39" y="296"/>
                </a:lnTo>
                <a:lnTo>
                  <a:pt x="36" y="298"/>
                </a:lnTo>
                <a:lnTo>
                  <a:pt x="37" y="297"/>
                </a:lnTo>
                <a:lnTo>
                  <a:pt x="37" y="297"/>
                </a:lnTo>
                <a:lnTo>
                  <a:pt x="55" y="276"/>
                </a:lnTo>
                <a:lnTo>
                  <a:pt x="55" y="276"/>
                </a:lnTo>
                <a:lnTo>
                  <a:pt x="82" y="242"/>
                </a:lnTo>
                <a:lnTo>
                  <a:pt x="82" y="242"/>
                </a:lnTo>
                <a:lnTo>
                  <a:pt x="92" y="244"/>
                </a:lnTo>
                <a:lnTo>
                  <a:pt x="92" y="244"/>
                </a:lnTo>
                <a:close/>
                <a:moveTo>
                  <a:pt x="97" y="246"/>
                </a:moveTo>
                <a:lnTo>
                  <a:pt x="97" y="246"/>
                </a:lnTo>
                <a:lnTo>
                  <a:pt x="99" y="248"/>
                </a:lnTo>
                <a:lnTo>
                  <a:pt x="99" y="248"/>
                </a:lnTo>
                <a:lnTo>
                  <a:pt x="99" y="248"/>
                </a:lnTo>
                <a:lnTo>
                  <a:pt x="99" y="248"/>
                </a:lnTo>
                <a:lnTo>
                  <a:pt x="76" y="275"/>
                </a:lnTo>
                <a:lnTo>
                  <a:pt x="76" y="275"/>
                </a:lnTo>
                <a:lnTo>
                  <a:pt x="63" y="288"/>
                </a:lnTo>
                <a:lnTo>
                  <a:pt x="63" y="288"/>
                </a:lnTo>
                <a:lnTo>
                  <a:pt x="54" y="295"/>
                </a:lnTo>
                <a:lnTo>
                  <a:pt x="50" y="299"/>
                </a:lnTo>
                <a:lnTo>
                  <a:pt x="46" y="303"/>
                </a:lnTo>
                <a:lnTo>
                  <a:pt x="46" y="303"/>
                </a:lnTo>
                <a:lnTo>
                  <a:pt x="52" y="296"/>
                </a:lnTo>
                <a:lnTo>
                  <a:pt x="59" y="291"/>
                </a:lnTo>
                <a:lnTo>
                  <a:pt x="65" y="285"/>
                </a:lnTo>
                <a:lnTo>
                  <a:pt x="71" y="278"/>
                </a:lnTo>
                <a:lnTo>
                  <a:pt x="71" y="278"/>
                </a:lnTo>
                <a:lnTo>
                  <a:pt x="84" y="262"/>
                </a:lnTo>
                <a:lnTo>
                  <a:pt x="89" y="254"/>
                </a:lnTo>
                <a:lnTo>
                  <a:pt x="95" y="245"/>
                </a:lnTo>
                <a:lnTo>
                  <a:pt x="95" y="245"/>
                </a:lnTo>
                <a:lnTo>
                  <a:pt x="97" y="246"/>
                </a:lnTo>
                <a:lnTo>
                  <a:pt x="97" y="246"/>
                </a:lnTo>
                <a:close/>
                <a:moveTo>
                  <a:pt x="74" y="310"/>
                </a:moveTo>
                <a:lnTo>
                  <a:pt x="74" y="310"/>
                </a:lnTo>
                <a:lnTo>
                  <a:pt x="70" y="310"/>
                </a:lnTo>
                <a:lnTo>
                  <a:pt x="70" y="310"/>
                </a:lnTo>
                <a:lnTo>
                  <a:pt x="77" y="303"/>
                </a:lnTo>
                <a:lnTo>
                  <a:pt x="77" y="303"/>
                </a:lnTo>
                <a:lnTo>
                  <a:pt x="74" y="309"/>
                </a:lnTo>
                <a:lnTo>
                  <a:pt x="74" y="309"/>
                </a:lnTo>
                <a:lnTo>
                  <a:pt x="74" y="309"/>
                </a:lnTo>
                <a:lnTo>
                  <a:pt x="74" y="310"/>
                </a:lnTo>
                <a:lnTo>
                  <a:pt x="74" y="310"/>
                </a:lnTo>
                <a:close/>
                <a:moveTo>
                  <a:pt x="54" y="310"/>
                </a:moveTo>
                <a:lnTo>
                  <a:pt x="54" y="310"/>
                </a:lnTo>
                <a:lnTo>
                  <a:pt x="63" y="302"/>
                </a:lnTo>
                <a:lnTo>
                  <a:pt x="71" y="295"/>
                </a:lnTo>
                <a:lnTo>
                  <a:pt x="87" y="280"/>
                </a:lnTo>
                <a:lnTo>
                  <a:pt x="87" y="280"/>
                </a:lnTo>
                <a:lnTo>
                  <a:pt x="84" y="284"/>
                </a:lnTo>
                <a:lnTo>
                  <a:pt x="84" y="284"/>
                </a:lnTo>
                <a:lnTo>
                  <a:pt x="74" y="297"/>
                </a:lnTo>
                <a:lnTo>
                  <a:pt x="65" y="311"/>
                </a:lnTo>
                <a:lnTo>
                  <a:pt x="65" y="311"/>
                </a:lnTo>
                <a:lnTo>
                  <a:pt x="54" y="310"/>
                </a:lnTo>
                <a:lnTo>
                  <a:pt x="54" y="310"/>
                </a:lnTo>
                <a:close/>
                <a:moveTo>
                  <a:pt x="84" y="280"/>
                </a:moveTo>
                <a:lnTo>
                  <a:pt x="84" y="280"/>
                </a:lnTo>
                <a:lnTo>
                  <a:pt x="71" y="293"/>
                </a:lnTo>
                <a:lnTo>
                  <a:pt x="71" y="293"/>
                </a:lnTo>
                <a:lnTo>
                  <a:pt x="61" y="302"/>
                </a:lnTo>
                <a:lnTo>
                  <a:pt x="58" y="305"/>
                </a:lnTo>
                <a:lnTo>
                  <a:pt x="57" y="304"/>
                </a:lnTo>
                <a:lnTo>
                  <a:pt x="59" y="302"/>
                </a:lnTo>
                <a:lnTo>
                  <a:pt x="59" y="302"/>
                </a:lnTo>
                <a:lnTo>
                  <a:pt x="70" y="289"/>
                </a:lnTo>
                <a:lnTo>
                  <a:pt x="81" y="277"/>
                </a:lnTo>
                <a:lnTo>
                  <a:pt x="92" y="264"/>
                </a:lnTo>
                <a:lnTo>
                  <a:pt x="96" y="257"/>
                </a:lnTo>
                <a:lnTo>
                  <a:pt x="100" y="249"/>
                </a:lnTo>
                <a:lnTo>
                  <a:pt x="100" y="249"/>
                </a:lnTo>
                <a:lnTo>
                  <a:pt x="100" y="249"/>
                </a:lnTo>
                <a:lnTo>
                  <a:pt x="100" y="249"/>
                </a:lnTo>
                <a:lnTo>
                  <a:pt x="107" y="257"/>
                </a:lnTo>
                <a:lnTo>
                  <a:pt x="107" y="257"/>
                </a:lnTo>
                <a:lnTo>
                  <a:pt x="84" y="280"/>
                </a:lnTo>
                <a:lnTo>
                  <a:pt x="84" y="280"/>
                </a:lnTo>
                <a:close/>
                <a:moveTo>
                  <a:pt x="81" y="309"/>
                </a:moveTo>
                <a:lnTo>
                  <a:pt x="81" y="309"/>
                </a:lnTo>
                <a:lnTo>
                  <a:pt x="76" y="310"/>
                </a:lnTo>
                <a:lnTo>
                  <a:pt x="76" y="310"/>
                </a:lnTo>
                <a:lnTo>
                  <a:pt x="86" y="299"/>
                </a:lnTo>
                <a:lnTo>
                  <a:pt x="97" y="290"/>
                </a:lnTo>
                <a:lnTo>
                  <a:pt x="97" y="290"/>
                </a:lnTo>
                <a:lnTo>
                  <a:pt x="104" y="284"/>
                </a:lnTo>
                <a:lnTo>
                  <a:pt x="104" y="283"/>
                </a:lnTo>
                <a:lnTo>
                  <a:pt x="104" y="284"/>
                </a:lnTo>
                <a:lnTo>
                  <a:pt x="99" y="290"/>
                </a:lnTo>
                <a:lnTo>
                  <a:pt x="99" y="290"/>
                </a:lnTo>
                <a:lnTo>
                  <a:pt x="87" y="303"/>
                </a:lnTo>
                <a:lnTo>
                  <a:pt x="87" y="303"/>
                </a:lnTo>
                <a:lnTo>
                  <a:pt x="87" y="304"/>
                </a:lnTo>
                <a:lnTo>
                  <a:pt x="88" y="305"/>
                </a:lnTo>
                <a:lnTo>
                  <a:pt x="88" y="305"/>
                </a:lnTo>
                <a:lnTo>
                  <a:pt x="88" y="305"/>
                </a:lnTo>
                <a:lnTo>
                  <a:pt x="107" y="292"/>
                </a:lnTo>
                <a:lnTo>
                  <a:pt x="107" y="292"/>
                </a:lnTo>
                <a:lnTo>
                  <a:pt x="102" y="298"/>
                </a:lnTo>
                <a:lnTo>
                  <a:pt x="95" y="302"/>
                </a:lnTo>
                <a:lnTo>
                  <a:pt x="88" y="307"/>
                </a:lnTo>
                <a:lnTo>
                  <a:pt x="81" y="309"/>
                </a:lnTo>
                <a:lnTo>
                  <a:pt x="81" y="309"/>
                </a:lnTo>
                <a:close/>
                <a:moveTo>
                  <a:pt x="111" y="283"/>
                </a:moveTo>
                <a:lnTo>
                  <a:pt x="111" y="283"/>
                </a:lnTo>
                <a:lnTo>
                  <a:pt x="110" y="287"/>
                </a:lnTo>
                <a:lnTo>
                  <a:pt x="108" y="291"/>
                </a:lnTo>
                <a:lnTo>
                  <a:pt x="108" y="291"/>
                </a:lnTo>
                <a:lnTo>
                  <a:pt x="107" y="290"/>
                </a:lnTo>
                <a:lnTo>
                  <a:pt x="106" y="290"/>
                </a:lnTo>
                <a:lnTo>
                  <a:pt x="106" y="290"/>
                </a:lnTo>
                <a:lnTo>
                  <a:pt x="96" y="297"/>
                </a:lnTo>
                <a:lnTo>
                  <a:pt x="96" y="297"/>
                </a:lnTo>
                <a:lnTo>
                  <a:pt x="102" y="290"/>
                </a:lnTo>
                <a:lnTo>
                  <a:pt x="105" y="286"/>
                </a:lnTo>
                <a:lnTo>
                  <a:pt x="108" y="281"/>
                </a:lnTo>
                <a:lnTo>
                  <a:pt x="108" y="281"/>
                </a:lnTo>
                <a:lnTo>
                  <a:pt x="108" y="280"/>
                </a:lnTo>
                <a:lnTo>
                  <a:pt x="106" y="280"/>
                </a:lnTo>
                <a:lnTo>
                  <a:pt x="106" y="280"/>
                </a:lnTo>
                <a:lnTo>
                  <a:pt x="99" y="285"/>
                </a:lnTo>
                <a:lnTo>
                  <a:pt x="92" y="292"/>
                </a:lnTo>
                <a:lnTo>
                  <a:pt x="78" y="304"/>
                </a:lnTo>
                <a:lnTo>
                  <a:pt x="78" y="304"/>
                </a:lnTo>
                <a:lnTo>
                  <a:pt x="84" y="298"/>
                </a:lnTo>
                <a:lnTo>
                  <a:pt x="91" y="291"/>
                </a:lnTo>
                <a:lnTo>
                  <a:pt x="105" y="276"/>
                </a:lnTo>
                <a:lnTo>
                  <a:pt x="105" y="276"/>
                </a:lnTo>
                <a:lnTo>
                  <a:pt x="105" y="275"/>
                </a:lnTo>
                <a:lnTo>
                  <a:pt x="105" y="274"/>
                </a:lnTo>
                <a:lnTo>
                  <a:pt x="104" y="274"/>
                </a:lnTo>
                <a:lnTo>
                  <a:pt x="103" y="274"/>
                </a:lnTo>
                <a:lnTo>
                  <a:pt x="103" y="274"/>
                </a:lnTo>
                <a:lnTo>
                  <a:pt x="100" y="277"/>
                </a:lnTo>
                <a:lnTo>
                  <a:pt x="100" y="277"/>
                </a:lnTo>
                <a:lnTo>
                  <a:pt x="99" y="277"/>
                </a:lnTo>
                <a:lnTo>
                  <a:pt x="98" y="280"/>
                </a:lnTo>
                <a:lnTo>
                  <a:pt x="98" y="280"/>
                </a:lnTo>
                <a:lnTo>
                  <a:pt x="81" y="295"/>
                </a:lnTo>
                <a:lnTo>
                  <a:pt x="73" y="303"/>
                </a:lnTo>
                <a:lnTo>
                  <a:pt x="67" y="311"/>
                </a:lnTo>
                <a:lnTo>
                  <a:pt x="67" y="311"/>
                </a:lnTo>
                <a:lnTo>
                  <a:pt x="67" y="311"/>
                </a:lnTo>
                <a:lnTo>
                  <a:pt x="67" y="311"/>
                </a:lnTo>
                <a:lnTo>
                  <a:pt x="77" y="296"/>
                </a:lnTo>
                <a:lnTo>
                  <a:pt x="87" y="284"/>
                </a:lnTo>
                <a:lnTo>
                  <a:pt x="108" y="259"/>
                </a:lnTo>
                <a:lnTo>
                  <a:pt x="108" y="259"/>
                </a:lnTo>
                <a:lnTo>
                  <a:pt x="110" y="265"/>
                </a:lnTo>
                <a:lnTo>
                  <a:pt x="112" y="271"/>
                </a:lnTo>
                <a:lnTo>
                  <a:pt x="112" y="277"/>
                </a:lnTo>
                <a:lnTo>
                  <a:pt x="111" y="283"/>
                </a:lnTo>
                <a:lnTo>
                  <a:pt x="111" y="283"/>
                </a:lnTo>
                <a:close/>
                <a:moveTo>
                  <a:pt x="116" y="13"/>
                </a:moveTo>
                <a:lnTo>
                  <a:pt x="116" y="13"/>
                </a:lnTo>
                <a:lnTo>
                  <a:pt x="116" y="11"/>
                </a:lnTo>
                <a:lnTo>
                  <a:pt x="116" y="11"/>
                </a:lnTo>
                <a:lnTo>
                  <a:pt x="121" y="9"/>
                </a:lnTo>
                <a:lnTo>
                  <a:pt x="127" y="8"/>
                </a:lnTo>
                <a:lnTo>
                  <a:pt x="127" y="8"/>
                </a:lnTo>
                <a:lnTo>
                  <a:pt x="121" y="11"/>
                </a:lnTo>
                <a:lnTo>
                  <a:pt x="116" y="13"/>
                </a:lnTo>
                <a:lnTo>
                  <a:pt x="116" y="13"/>
                </a:lnTo>
                <a:close/>
                <a:moveTo>
                  <a:pt x="116" y="15"/>
                </a:moveTo>
                <a:lnTo>
                  <a:pt x="116" y="15"/>
                </a:lnTo>
                <a:lnTo>
                  <a:pt x="121" y="14"/>
                </a:lnTo>
                <a:lnTo>
                  <a:pt x="121" y="14"/>
                </a:lnTo>
                <a:lnTo>
                  <a:pt x="116" y="19"/>
                </a:lnTo>
                <a:lnTo>
                  <a:pt x="116" y="19"/>
                </a:lnTo>
                <a:lnTo>
                  <a:pt x="116" y="15"/>
                </a:lnTo>
                <a:lnTo>
                  <a:pt x="116" y="15"/>
                </a:lnTo>
                <a:close/>
                <a:moveTo>
                  <a:pt x="116" y="40"/>
                </a:moveTo>
                <a:lnTo>
                  <a:pt x="116" y="40"/>
                </a:lnTo>
                <a:lnTo>
                  <a:pt x="128" y="28"/>
                </a:lnTo>
                <a:lnTo>
                  <a:pt x="128" y="28"/>
                </a:lnTo>
                <a:lnTo>
                  <a:pt x="135" y="22"/>
                </a:lnTo>
                <a:lnTo>
                  <a:pt x="135" y="22"/>
                </a:lnTo>
                <a:lnTo>
                  <a:pt x="142" y="15"/>
                </a:lnTo>
                <a:lnTo>
                  <a:pt x="145" y="13"/>
                </a:lnTo>
                <a:lnTo>
                  <a:pt x="142" y="17"/>
                </a:lnTo>
                <a:lnTo>
                  <a:pt x="142" y="17"/>
                </a:lnTo>
                <a:lnTo>
                  <a:pt x="129" y="33"/>
                </a:lnTo>
                <a:lnTo>
                  <a:pt x="122" y="40"/>
                </a:lnTo>
                <a:lnTo>
                  <a:pt x="116" y="48"/>
                </a:lnTo>
                <a:lnTo>
                  <a:pt x="116" y="48"/>
                </a:lnTo>
                <a:lnTo>
                  <a:pt x="116" y="40"/>
                </a:lnTo>
                <a:lnTo>
                  <a:pt x="116" y="40"/>
                </a:lnTo>
                <a:close/>
                <a:moveTo>
                  <a:pt x="116" y="28"/>
                </a:moveTo>
                <a:lnTo>
                  <a:pt x="116" y="28"/>
                </a:lnTo>
                <a:lnTo>
                  <a:pt x="122" y="23"/>
                </a:lnTo>
                <a:lnTo>
                  <a:pt x="122" y="23"/>
                </a:lnTo>
                <a:lnTo>
                  <a:pt x="126" y="20"/>
                </a:lnTo>
                <a:lnTo>
                  <a:pt x="126" y="20"/>
                </a:lnTo>
                <a:lnTo>
                  <a:pt x="120" y="26"/>
                </a:lnTo>
                <a:lnTo>
                  <a:pt x="116" y="33"/>
                </a:lnTo>
                <a:lnTo>
                  <a:pt x="116" y="33"/>
                </a:lnTo>
                <a:lnTo>
                  <a:pt x="116" y="28"/>
                </a:lnTo>
                <a:lnTo>
                  <a:pt x="116" y="28"/>
                </a:lnTo>
                <a:close/>
                <a:moveTo>
                  <a:pt x="116" y="52"/>
                </a:moveTo>
                <a:lnTo>
                  <a:pt x="116" y="52"/>
                </a:lnTo>
                <a:lnTo>
                  <a:pt x="126" y="46"/>
                </a:lnTo>
                <a:lnTo>
                  <a:pt x="134" y="38"/>
                </a:lnTo>
                <a:lnTo>
                  <a:pt x="149" y="23"/>
                </a:lnTo>
                <a:lnTo>
                  <a:pt x="149" y="23"/>
                </a:lnTo>
                <a:lnTo>
                  <a:pt x="155" y="17"/>
                </a:lnTo>
                <a:lnTo>
                  <a:pt x="158" y="15"/>
                </a:lnTo>
                <a:lnTo>
                  <a:pt x="158" y="15"/>
                </a:lnTo>
                <a:lnTo>
                  <a:pt x="157" y="16"/>
                </a:lnTo>
                <a:lnTo>
                  <a:pt x="157" y="16"/>
                </a:lnTo>
                <a:lnTo>
                  <a:pt x="144" y="33"/>
                </a:lnTo>
                <a:lnTo>
                  <a:pt x="144" y="33"/>
                </a:lnTo>
                <a:lnTo>
                  <a:pt x="126" y="55"/>
                </a:lnTo>
                <a:lnTo>
                  <a:pt x="126" y="55"/>
                </a:lnTo>
                <a:lnTo>
                  <a:pt x="116" y="54"/>
                </a:lnTo>
                <a:lnTo>
                  <a:pt x="116" y="54"/>
                </a:lnTo>
                <a:lnTo>
                  <a:pt x="116" y="52"/>
                </a:lnTo>
                <a:lnTo>
                  <a:pt x="116" y="52"/>
                </a:lnTo>
                <a:close/>
                <a:moveTo>
                  <a:pt x="136" y="55"/>
                </a:moveTo>
                <a:lnTo>
                  <a:pt x="136" y="55"/>
                </a:lnTo>
                <a:lnTo>
                  <a:pt x="129" y="55"/>
                </a:lnTo>
                <a:lnTo>
                  <a:pt x="129" y="55"/>
                </a:lnTo>
                <a:lnTo>
                  <a:pt x="145" y="39"/>
                </a:lnTo>
                <a:lnTo>
                  <a:pt x="163" y="23"/>
                </a:lnTo>
                <a:lnTo>
                  <a:pt x="163" y="23"/>
                </a:lnTo>
                <a:lnTo>
                  <a:pt x="153" y="34"/>
                </a:lnTo>
                <a:lnTo>
                  <a:pt x="153" y="34"/>
                </a:lnTo>
                <a:lnTo>
                  <a:pt x="145" y="45"/>
                </a:lnTo>
                <a:lnTo>
                  <a:pt x="136" y="55"/>
                </a:lnTo>
                <a:lnTo>
                  <a:pt x="136" y="55"/>
                </a:lnTo>
                <a:close/>
                <a:moveTo>
                  <a:pt x="139" y="55"/>
                </a:moveTo>
                <a:lnTo>
                  <a:pt x="139" y="55"/>
                </a:lnTo>
                <a:lnTo>
                  <a:pt x="150" y="46"/>
                </a:lnTo>
                <a:lnTo>
                  <a:pt x="160" y="36"/>
                </a:lnTo>
                <a:lnTo>
                  <a:pt x="170" y="27"/>
                </a:lnTo>
                <a:lnTo>
                  <a:pt x="180" y="17"/>
                </a:lnTo>
                <a:lnTo>
                  <a:pt x="180" y="17"/>
                </a:lnTo>
                <a:lnTo>
                  <a:pt x="177" y="21"/>
                </a:lnTo>
                <a:lnTo>
                  <a:pt x="173" y="25"/>
                </a:lnTo>
                <a:lnTo>
                  <a:pt x="167" y="35"/>
                </a:lnTo>
                <a:lnTo>
                  <a:pt x="160" y="46"/>
                </a:lnTo>
                <a:lnTo>
                  <a:pt x="152" y="55"/>
                </a:lnTo>
                <a:lnTo>
                  <a:pt x="152" y="55"/>
                </a:lnTo>
                <a:lnTo>
                  <a:pt x="139" y="55"/>
                </a:lnTo>
                <a:lnTo>
                  <a:pt x="139" y="55"/>
                </a:lnTo>
                <a:close/>
                <a:moveTo>
                  <a:pt x="155" y="55"/>
                </a:moveTo>
                <a:lnTo>
                  <a:pt x="155" y="55"/>
                </a:lnTo>
                <a:lnTo>
                  <a:pt x="164" y="48"/>
                </a:lnTo>
                <a:lnTo>
                  <a:pt x="171" y="40"/>
                </a:lnTo>
                <a:lnTo>
                  <a:pt x="187" y="24"/>
                </a:lnTo>
                <a:lnTo>
                  <a:pt x="187" y="24"/>
                </a:lnTo>
                <a:lnTo>
                  <a:pt x="182" y="30"/>
                </a:lnTo>
                <a:lnTo>
                  <a:pt x="182" y="30"/>
                </a:lnTo>
                <a:lnTo>
                  <a:pt x="173" y="42"/>
                </a:lnTo>
                <a:lnTo>
                  <a:pt x="165" y="55"/>
                </a:lnTo>
                <a:lnTo>
                  <a:pt x="165" y="55"/>
                </a:lnTo>
                <a:lnTo>
                  <a:pt x="165" y="55"/>
                </a:lnTo>
                <a:lnTo>
                  <a:pt x="165" y="55"/>
                </a:lnTo>
                <a:lnTo>
                  <a:pt x="155" y="55"/>
                </a:lnTo>
                <a:lnTo>
                  <a:pt x="155" y="55"/>
                </a:lnTo>
                <a:close/>
                <a:moveTo>
                  <a:pt x="191" y="57"/>
                </a:moveTo>
                <a:lnTo>
                  <a:pt x="191" y="57"/>
                </a:lnTo>
                <a:lnTo>
                  <a:pt x="189" y="57"/>
                </a:lnTo>
                <a:lnTo>
                  <a:pt x="189" y="57"/>
                </a:lnTo>
                <a:lnTo>
                  <a:pt x="190" y="53"/>
                </a:lnTo>
                <a:lnTo>
                  <a:pt x="190" y="53"/>
                </a:lnTo>
                <a:lnTo>
                  <a:pt x="190" y="52"/>
                </a:lnTo>
                <a:lnTo>
                  <a:pt x="189" y="52"/>
                </a:lnTo>
                <a:lnTo>
                  <a:pt x="189" y="52"/>
                </a:lnTo>
                <a:lnTo>
                  <a:pt x="184" y="53"/>
                </a:lnTo>
                <a:lnTo>
                  <a:pt x="180" y="56"/>
                </a:lnTo>
                <a:lnTo>
                  <a:pt x="180" y="56"/>
                </a:lnTo>
                <a:lnTo>
                  <a:pt x="178" y="56"/>
                </a:lnTo>
                <a:lnTo>
                  <a:pt x="178" y="56"/>
                </a:lnTo>
                <a:lnTo>
                  <a:pt x="180" y="52"/>
                </a:lnTo>
                <a:lnTo>
                  <a:pt x="180" y="52"/>
                </a:lnTo>
                <a:lnTo>
                  <a:pt x="188" y="42"/>
                </a:lnTo>
                <a:lnTo>
                  <a:pt x="196" y="31"/>
                </a:lnTo>
                <a:lnTo>
                  <a:pt x="196" y="31"/>
                </a:lnTo>
                <a:lnTo>
                  <a:pt x="196" y="30"/>
                </a:lnTo>
                <a:lnTo>
                  <a:pt x="194" y="30"/>
                </a:lnTo>
                <a:lnTo>
                  <a:pt x="194" y="30"/>
                </a:lnTo>
                <a:lnTo>
                  <a:pt x="181" y="40"/>
                </a:lnTo>
                <a:lnTo>
                  <a:pt x="174" y="46"/>
                </a:lnTo>
                <a:lnTo>
                  <a:pt x="169" y="52"/>
                </a:lnTo>
                <a:lnTo>
                  <a:pt x="169" y="52"/>
                </a:lnTo>
                <a:lnTo>
                  <a:pt x="176" y="42"/>
                </a:lnTo>
                <a:lnTo>
                  <a:pt x="183" y="32"/>
                </a:lnTo>
                <a:lnTo>
                  <a:pt x="191" y="23"/>
                </a:lnTo>
                <a:lnTo>
                  <a:pt x="199" y="14"/>
                </a:lnTo>
                <a:lnTo>
                  <a:pt x="199" y="14"/>
                </a:lnTo>
                <a:lnTo>
                  <a:pt x="197" y="25"/>
                </a:lnTo>
                <a:lnTo>
                  <a:pt x="195" y="35"/>
                </a:lnTo>
                <a:lnTo>
                  <a:pt x="193" y="46"/>
                </a:lnTo>
                <a:lnTo>
                  <a:pt x="191" y="57"/>
                </a:lnTo>
                <a:lnTo>
                  <a:pt x="191" y="57"/>
                </a:lnTo>
                <a:close/>
                <a:moveTo>
                  <a:pt x="182" y="56"/>
                </a:moveTo>
                <a:lnTo>
                  <a:pt x="182" y="56"/>
                </a:lnTo>
                <a:lnTo>
                  <a:pt x="186" y="54"/>
                </a:lnTo>
                <a:lnTo>
                  <a:pt x="187" y="55"/>
                </a:lnTo>
                <a:lnTo>
                  <a:pt x="187" y="56"/>
                </a:lnTo>
                <a:lnTo>
                  <a:pt x="187" y="56"/>
                </a:lnTo>
                <a:lnTo>
                  <a:pt x="182" y="56"/>
                </a:lnTo>
                <a:lnTo>
                  <a:pt x="182" y="56"/>
                </a:lnTo>
                <a:close/>
                <a:moveTo>
                  <a:pt x="168" y="55"/>
                </a:moveTo>
                <a:lnTo>
                  <a:pt x="168" y="55"/>
                </a:lnTo>
                <a:lnTo>
                  <a:pt x="178" y="47"/>
                </a:lnTo>
                <a:lnTo>
                  <a:pt x="188" y="38"/>
                </a:lnTo>
                <a:lnTo>
                  <a:pt x="188" y="38"/>
                </a:lnTo>
                <a:lnTo>
                  <a:pt x="192" y="35"/>
                </a:lnTo>
                <a:lnTo>
                  <a:pt x="189" y="38"/>
                </a:lnTo>
                <a:lnTo>
                  <a:pt x="181" y="47"/>
                </a:lnTo>
                <a:lnTo>
                  <a:pt x="181" y="47"/>
                </a:lnTo>
                <a:lnTo>
                  <a:pt x="176" y="56"/>
                </a:lnTo>
                <a:lnTo>
                  <a:pt x="176" y="56"/>
                </a:lnTo>
                <a:lnTo>
                  <a:pt x="168" y="55"/>
                </a:lnTo>
                <a:lnTo>
                  <a:pt x="168" y="55"/>
                </a:lnTo>
                <a:close/>
                <a:moveTo>
                  <a:pt x="151" y="10"/>
                </a:moveTo>
                <a:lnTo>
                  <a:pt x="151" y="10"/>
                </a:lnTo>
                <a:lnTo>
                  <a:pt x="175" y="11"/>
                </a:lnTo>
                <a:lnTo>
                  <a:pt x="199" y="11"/>
                </a:lnTo>
                <a:lnTo>
                  <a:pt x="199" y="11"/>
                </a:lnTo>
                <a:lnTo>
                  <a:pt x="190" y="18"/>
                </a:lnTo>
                <a:lnTo>
                  <a:pt x="181" y="26"/>
                </a:lnTo>
                <a:lnTo>
                  <a:pt x="166" y="42"/>
                </a:lnTo>
                <a:lnTo>
                  <a:pt x="166" y="42"/>
                </a:lnTo>
                <a:lnTo>
                  <a:pt x="175" y="28"/>
                </a:lnTo>
                <a:lnTo>
                  <a:pt x="184" y="14"/>
                </a:lnTo>
                <a:lnTo>
                  <a:pt x="184" y="14"/>
                </a:lnTo>
                <a:lnTo>
                  <a:pt x="184" y="13"/>
                </a:lnTo>
                <a:lnTo>
                  <a:pt x="184" y="13"/>
                </a:lnTo>
                <a:lnTo>
                  <a:pt x="183" y="13"/>
                </a:lnTo>
                <a:lnTo>
                  <a:pt x="183" y="13"/>
                </a:lnTo>
                <a:lnTo>
                  <a:pt x="173" y="20"/>
                </a:lnTo>
                <a:lnTo>
                  <a:pt x="165" y="28"/>
                </a:lnTo>
                <a:lnTo>
                  <a:pt x="148" y="45"/>
                </a:lnTo>
                <a:lnTo>
                  <a:pt x="148" y="45"/>
                </a:lnTo>
                <a:lnTo>
                  <a:pt x="155" y="36"/>
                </a:lnTo>
                <a:lnTo>
                  <a:pt x="155" y="36"/>
                </a:lnTo>
                <a:lnTo>
                  <a:pt x="164" y="25"/>
                </a:lnTo>
                <a:lnTo>
                  <a:pt x="174" y="14"/>
                </a:lnTo>
                <a:lnTo>
                  <a:pt x="174" y="14"/>
                </a:lnTo>
                <a:lnTo>
                  <a:pt x="174" y="13"/>
                </a:lnTo>
                <a:lnTo>
                  <a:pt x="174" y="13"/>
                </a:lnTo>
                <a:lnTo>
                  <a:pt x="173" y="12"/>
                </a:lnTo>
                <a:lnTo>
                  <a:pt x="173" y="12"/>
                </a:lnTo>
                <a:lnTo>
                  <a:pt x="173" y="12"/>
                </a:lnTo>
                <a:lnTo>
                  <a:pt x="157" y="26"/>
                </a:lnTo>
                <a:lnTo>
                  <a:pt x="142" y="39"/>
                </a:lnTo>
                <a:lnTo>
                  <a:pt x="142" y="39"/>
                </a:lnTo>
                <a:lnTo>
                  <a:pt x="142" y="39"/>
                </a:lnTo>
                <a:lnTo>
                  <a:pt x="142" y="39"/>
                </a:lnTo>
                <a:lnTo>
                  <a:pt x="162" y="13"/>
                </a:lnTo>
                <a:lnTo>
                  <a:pt x="162" y="13"/>
                </a:lnTo>
                <a:lnTo>
                  <a:pt x="162" y="11"/>
                </a:lnTo>
                <a:lnTo>
                  <a:pt x="161" y="11"/>
                </a:lnTo>
                <a:lnTo>
                  <a:pt x="161" y="11"/>
                </a:lnTo>
                <a:lnTo>
                  <a:pt x="151" y="18"/>
                </a:lnTo>
                <a:lnTo>
                  <a:pt x="143" y="26"/>
                </a:lnTo>
                <a:lnTo>
                  <a:pt x="126" y="43"/>
                </a:lnTo>
                <a:lnTo>
                  <a:pt x="126" y="43"/>
                </a:lnTo>
                <a:lnTo>
                  <a:pt x="119" y="47"/>
                </a:lnTo>
                <a:lnTo>
                  <a:pt x="122" y="43"/>
                </a:lnTo>
                <a:lnTo>
                  <a:pt x="134" y="30"/>
                </a:lnTo>
                <a:lnTo>
                  <a:pt x="134" y="30"/>
                </a:lnTo>
                <a:lnTo>
                  <a:pt x="149" y="11"/>
                </a:lnTo>
                <a:lnTo>
                  <a:pt x="149" y="11"/>
                </a:lnTo>
                <a:lnTo>
                  <a:pt x="149" y="10"/>
                </a:lnTo>
                <a:lnTo>
                  <a:pt x="148" y="10"/>
                </a:lnTo>
                <a:lnTo>
                  <a:pt x="148" y="10"/>
                </a:lnTo>
                <a:lnTo>
                  <a:pt x="140" y="15"/>
                </a:lnTo>
                <a:lnTo>
                  <a:pt x="134" y="21"/>
                </a:lnTo>
                <a:lnTo>
                  <a:pt x="120" y="33"/>
                </a:lnTo>
                <a:lnTo>
                  <a:pt x="120" y="33"/>
                </a:lnTo>
                <a:lnTo>
                  <a:pt x="116" y="37"/>
                </a:lnTo>
                <a:lnTo>
                  <a:pt x="116" y="37"/>
                </a:lnTo>
                <a:lnTo>
                  <a:pt x="116" y="36"/>
                </a:lnTo>
                <a:lnTo>
                  <a:pt x="116" y="36"/>
                </a:lnTo>
                <a:lnTo>
                  <a:pt x="119" y="32"/>
                </a:lnTo>
                <a:lnTo>
                  <a:pt x="119" y="32"/>
                </a:lnTo>
                <a:lnTo>
                  <a:pt x="127" y="21"/>
                </a:lnTo>
                <a:lnTo>
                  <a:pt x="136" y="11"/>
                </a:lnTo>
                <a:lnTo>
                  <a:pt x="136" y="11"/>
                </a:lnTo>
                <a:lnTo>
                  <a:pt x="136" y="11"/>
                </a:lnTo>
                <a:lnTo>
                  <a:pt x="136" y="10"/>
                </a:lnTo>
                <a:lnTo>
                  <a:pt x="136" y="9"/>
                </a:lnTo>
                <a:lnTo>
                  <a:pt x="135" y="10"/>
                </a:lnTo>
                <a:lnTo>
                  <a:pt x="135" y="10"/>
                </a:lnTo>
                <a:lnTo>
                  <a:pt x="128" y="15"/>
                </a:lnTo>
                <a:lnTo>
                  <a:pt x="120" y="21"/>
                </a:lnTo>
                <a:lnTo>
                  <a:pt x="120" y="21"/>
                </a:lnTo>
                <a:lnTo>
                  <a:pt x="116" y="26"/>
                </a:lnTo>
                <a:lnTo>
                  <a:pt x="116" y="26"/>
                </a:lnTo>
                <a:lnTo>
                  <a:pt x="116" y="23"/>
                </a:lnTo>
                <a:lnTo>
                  <a:pt x="116" y="23"/>
                </a:lnTo>
                <a:lnTo>
                  <a:pt x="121" y="16"/>
                </a:lnTo>
                <a:lnTo>
                  <a:pt x="129" y="10"/>
                </a:lnTo>
                <a:lnTo>
                  <a:pt x="129" y="10"/>
                </a:lnTo>
                <a:lnTo>
                  <a:pt x="129" y="9"/>
                </a:lnTo>
                <a:lnTo>
                  <a:pt x="129" y="8"/>
                </a:lnTo>
                <a:lnTo>
                  <a:pt x="129" y="8"/>
                </a:lnTo>
                <a:lnTo>
                  <a:pt x="140" y="9"/>
                </a:lnTo>
                <a:lnTo>
                  <a:pt x="151" y="10"/>
                </a:lnTo>
                <a:lnTo>
                  <a:pt x="151" y="10"/>
                </a:lnTo>
                <a:close/>
                <a:moveTo>
                  <a:pt x="67" y="240"/>
                </a:moveTo>
                <a:lnTo>
                  <a:pt x="67" y="240"/>
                </a:lnTo>
                <a:lnTo>
                  <a:pt x="67" y="240"/>
                </a:lnTo>
                <a:lnTo>
                  <a:pt x="67" y="240"/>
                </a:lnTo>
                <a:lnTo>
                  <a:pt x="56" y="249"/>
                </a:lnTo>
                <a:lnTo>
                  <a:pt x="46" y="260"/>
                </a:lnTo>
                <a:lnTo>
                  <a:pt x="46" y="260"/>
                </a:lnTo>
                <a:lnTo>
                  <a:pt x="53" y="250"/>
                </a:lnTo>
                <a:lnTo>
                  <a:pt x="60" y="240"/>
                </a:lnTo>
                <a:lnTo>
                  <a:pt x="60" y="240"/>
                </a:lnTo>
                <a:lnTo>
                  <a:pt x="67" y="240"/>
                </a:lnTo>
                <a:lnTo>
                  <a:pt x="67" y="240"/>
                </a:lnTo>
                <a:close/>
                <a:moveTo>
                  <a:pt x="26" y="250"/>
                </a:moveTo>
                <a:lnTo>
                  <a:pt x="26" y="250"/>
                </a:lnTo>
                <a:lnTo>
                  <a:pt x="32" y="247"/>
                </a:lnTo>
                <a:lnTo>
                  <a:pt x="38" y="244"/>
                </a:lnTo>
                <a:lnTo>
                  <a:pt x="38" y="244"/>
                </a:lnTo>
                <a:lnTo>
                  <a:pt x="24" y="255"/>
                </a:lnTo>
                <a:lnTo>
                  <a:pt x="12" y="266"/>
                </a:lnTo>
                <a:lnTo>
                  <a:pt x="12" y="266"/>
                </a:lnTo>
                <a:lnTo>
                  <a:pt x="15" y="262"/>
                </a:lnTo>
                <a:lnTo>
                  <a:pt x="18" y="257"/>
                </a:lnTo>
                <a:lnTo>
                  <a:pt x="22" y="253"/>
                </a:lnTo>
                <a:lnTo>
                  <a:pt x="26" y="250"/>
                </a:lnTo>
                <a:lnTo>
                  <a:pt x="26" y="25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2535">
            <a:extLst>
              <a:ext uri="{FF2B5EF4-FFF2-40B4-BE49-F238E27FC236}">
                <a16:creationId xmlns:a16="http://schemas.microsoft.com/office/drawing/2014/main" xmlns="" id="{3DFA4BDD-EFD4-4263-A396-C2BDE996EF9C}"/>
              </a:ext>
            </a:extLst>
          </p:cNvPr>
          <p:cNvSpPr>
            <a:spLocks noEditPoints="1"/>
          </p:cNvSpPr>
          <p:nvPr/>
        </p:nvSpPr>
        <p:spPr bwMode="auto">
          <a:xfrm>
            <a:off x="3042801" y="1330991"/>
            <a:ext cx="538163" cy="288925"/>
          </a:xfrm>
          <a:custGeom>
            <a:avLst/>
            <a:gdLst/>
            <a:ahLst/>
            <a:cxnLst>
              <a:cxn ang="0">
                <a:pos x="281" y="40"/>
              </a:cxn>
              <a:cxn ang="0">
                <a:pos x="60" y="51"/>
              </a:cxn>
              <a:cxn ang="0">
                <a:pos x="17" y="143"/>
              </a:cxn>
              <a:cxn ang="0">
                <a:pos x="235" y="182"/>
              </a:cxn>
              <a:cxn ang="0">
                <a:pos x="189" y="126"/>
              </a:cxn>
              <a:cxn ang="0">
                <a:pos x="182" y="119"/>
              </a:cxn>
              <a:cxn ang="0">
                <a:pos x="149" y="134"/>
              </a:cxn>
              <a:cxn ang="0">
                <a:pos x="14" y="56"/>
              </a:cxn>
              <a:cxn ang="0">
                <a:pos x="23" y="67"/>
              </a:cxn>
              <a:cxn ang="0">
                <a:pos x="38" y="94"/>
              </a:cxn>
              <a:cxn ang="0">
                <a:pos x="78" y="81"/>
              </a:cxn>
              <a:cxn ang="0">
                <a:pos x="109" y="73"/>
              </a:cxn>
              <a:cxn ang="0">
                <a:pos x="123" y="60"/>
              </a:cxn>
              <a:cxn ang="0">
                <a:pos x="39" y="120"/>
              </a:cxn>
              <a:cxn ang="0">
                <a:pos x="101" y="101"/>
              </a:cxn>
              <a:cxn ang="0">
                <a:pos x="197" y="63"/>
              </a:cxn>
              <a:cxn ang="0">
                <a:pos x="126" y="94"/>
              </a:cxn>
              <a:cxn ang="0">
                <a:pos x="271" y="43"/>
              </a:cxn>
              <a:cxn ang="0">
                <a:pos x="236" y="47"/>
              </a:cxn>
              <a:cxn ang="0">
                <a:pos x="243" y="31"/>
              </a:cxn>
              <a:cxn ang="0">
                <a:pos x="233" y="19"/>
              </a:cxn>
              <a:cxn ang="0">
                <a:pos x="112" y="120"/>
              </a:cxn>
              <a:cxn ang="0">
                <a:pos x="234" y="51"/>
              </a:cxn>
              <a:cxn ang="0">
                <a:pos x="254" y="53"/>
              </a:cxn>
              <a:cxn ang="0">
                <a:pos x="277" y="50"/>
              </a:cxn>
              <a:cxn ang="0">
                <a:pos x="114" y="132"/>
              </a:cxn>
              <a:cxn ang="0">
                <a:pos x="232" y="24"/>
              </a:cxn>
              <a:cxn ang="0">
                <a:pos x="230" y="37"/>
              </a:cxn>
              <a:cxn ang="0">
                <a:pos x="232" y="14"/>
              </a:cxn>
              <a:cxn ang="0">
                <a:pos x="105" y="69"/>
              </a:cxn>
              <a:cxn ang="0">
                <a:pos x="48" y="73"/>
              </a:cxn>
              <a:cxn ang="0">
                <a:pos x="79" y="106"/>
              </a:cxn>
              <a:cxn ang="0">
                <a:pos x="93" y="66"/>
              </a:cxn>
              <a:cxn ang="0">
                <a:pos x="100" y="60"/>
              </a:cxn>
              <a:cxn ang="0">
                <a:pos x="73" y="71"/>
              </a:cxn>
              <a:cxn ang="0">
                <a:pos x="38" y="85"/>
              </a:cxn>
              <a:cxn ang="0">
                <a:pos x="125" y="93"/>
              </a:cxn>
              <a:cxn ang="0">
                <a:pos x="159" y="89"/>
              </a:cxn>
              <a:cxn ang="0">
                <a:pos x="54" y="139"/>
              </a:cxn>
              <a:cxn ang="0">
                <a:pos x="104" y="136"/>
              </a:cxn>
              <a:cxn ang="0">
                <a:pos x="236" y="73"/>
              </a:cxn>
              <a:cxn ang="0">
                <a:pos x="149" y="132"/>
              </a:cxn>
              <a:cxn ang="0">
                <a:pos x="287" y="56"/>
              </a:cxn>
              <a:cxn ang="0">
                <a:pos x="126" y="135"/>
              </a:cxn>
              <a:cxn ang="0">
                <a:pos x="200" y="126"/>
              </a:cxn>
              <a:cxn ang="0">
                <a:pos x="254" y="87"/>
              </a:cxn>
              <a:cxn ang="0">
                <a:pos x="210" y="129"/>
              </a:cxn>
              <a:cxn ang="0">
                <a:pos x="297" y="76"/>
              </a:cxn>
              <a:cxn ang="0">
                <a:pos x="150" y="124"/>
              </a:cxn>
              <a:cxn ang="0">
                <a:pos x="241" y="94"/>
              </a:cxn>
              <a:cxn ang="0">
                <a:pos x="253" y="151"/>
              </a:cxn>
              <a:cxn ang="0">
                <a:pos x="275" y="125"/>
              </a:cxn>
              <a:cxn ang="0">
                <a:pos x="238" y="134"/>
              </a:cxn>
              <a:cxn ang="0">
                <a:pos x="254" y="118"/>
              </a:cxn>
              <a:cxn ang="0">
                <a:pos x="238" y="171"/>
              </a:cxn>
              <a:cxn ang="0">
                <a:pos x="266" y="134"/>
              </a:cxn>
              <a:cxn ang="0">
                <a:pos x="293" y="106"/>
              </a:cxn>
              <a:cxn ang="0">
                <a:pos x="318" y="90"/>
              </a:cxn>
              <a:cxn ang="0">
                <a:pos x="237" y="133"/>
              </a:cxn>
              <a:cxn ang="0">
                <a:pos x="231" y="127"/>
              </a:cxn>
              <a:cxn ang="0">
                <a:pos x="278" y="110"/>
              </a:cxn>
            </a:cxnLst>
            <a:rect l="0" t="0" r="r" b="b"/>
            <a:pathLst>
              <a:path w="339" h="182">
                <a:moveTo>
                  <a:pt x="235" y="182"/>
                </a:moveTo>
                <a:lnTo>
                  <a:pt x="235" y="182"/>
                </a:lnTo>
                <a:lnTo>
                  <a:pt x="237" y="182"/>
                </a:lnTo>
                <a:lnTo>
                  <a:pt x="240" y="181"/>
                </a:lnTo>
                <a:lnTo>
                  <a:pt x="240" y="181"/>
                </a:lnTo>
                <a:lnTo>
                  <a:pt x="264" y="159"/>
                </a:lnTo>
                <a:lnTo>
                  <a:pt x="288" y="137"/>
                </a:lnTo>
                <a:lnTo>
                  <a:pt x="314" y="115"/>
                </a:lnTo>
                <a:lnTo>
                  <a:pt x="338" y="93"/>
                </a:lnTo>
                <a:lnTo>
                  <a:pt x="338" y="93"/>
                </a:lnTo>
                <a:lnTo>
                  <a:pt x="339" y="91"/>
                </a:lnTo>
                <a:lnTo>
                  <a:pt x="339" y="89"/>
                </a:lnTo>
                <a:lnTo>
                  <a:pt x="339" y="89"/>
                </a:lnTo>
                <a:lnTo>
                  <a:pt x="338" y="87"/>
                </a:lnTo>
                <a:lnTo>
                  <a:pt x="338" y="87"/>
                </a:lnTo>
                <a:lnTo>
                  <a:pt x="325" y="74"/>
                </a:lnTo>
                <a:lnTo>
                  <a:pt x="311" y="62"/>
                </a:lnTo>
                <a:lnTo>
                  <a:pt x="281" y="40"/>
                </a:lnTo>
                <a:lnTo>
                  <a:pt x="281" y="40"/>
                </a:lnTo>
                <a:lnTo>
                  <a:pt x="256" y="20"/>
                </a:lnTo>
                <a:lnTo>
                  <a:pt x="230" y="1"/>
                </a:lnTo>
                <a:lnTo>
                  <a:pt x="230" y="1"/>
                </a:lnTo>
                <a:lnTo>
                  <a:pt x="228" y="0"/>
                </a:lnTo>
                <a:lnTo>
                  <a:pt x="226" y="1"/>
                </a:lnTo>
                <a:lnTo>
                  <a:pt x="226" y="1"/>
                </a:lnTo>
                <a:lnTo>
                  <a:pt x="225" y="1"/>
                </a:lnTo>
                <a:lnTo>
                  <a:pt x="223" y="2"/>
                </a:lnTo>
                <a:lnTo>
                  <a:pt x="222" y="4"/>
                </a:lnTo>
                <a:lnTo>
                  <a:pt x="222" y="6"/>
                </a:lnTo>
                <a:lnTo>
                  <a:pt x="222" y="6"/>
                </a:lnTo>
                <a:lnTo>
                  <a:pt x="223" y="16"/>
                </a:lnTo>
                <a:lnTo>
                  <a:pt x="223" y="27"/>
                </a:lnTo>
                <a:lnTo>
                  <a:pt x="221" y="48"/>
                </a:lnTo>
                <a:lnTo>
                  <a:pt x="221" y="48"/>
                </a:lnTo>
                <a:lnTo>
                  <a:pt x="167" y="50"/>
                </a:lnTo>
                <a:lnTo>
                  <a:pt x="113" y="51"/>
                </a:lnTo>
                <a:lnTo>
                  <a:pt x="86" y="52"/>
                </a:lnTo>
                <a:lnTo>
                  <a:pt x="60" y="51"/>
                </a:lnTo>
                <a:lnTo>
                  <a:pt x="32" y="49"/>
                </a:lnTo>
                <a:lnTo>
                  <a:pt x="6" y="46"/>
                </a:lnTo>
                <a:lnTo>
                  <a:pt x="6" y="46"/>
                </a:lnTo>
                <a:lnTo>
                  <a:pt x="4" y="45"/>
                </a:lnTo>
                <a:lnTo>
                  <a:pt x="2" y="46"/>
                </a:lnTo>
                <a:lnTo>
                  <a:pt x="1" y="48"/>
                </a:lnTo>
                <a:lnTo>
                  <a:pt x="0" y="50"/>
                </a:lnTo>
                <a:lnTo>
                  <a:pt x="0" y="50"/>
                </a:lnTo>
                <a:lnTo>
                  <a:pt x="0" y="52"/>
                </a:lnTo>
                <a:lnTo>
                  <a:pt x="2" y="54"/>
                </a:lnTo>
                <a:lnTo>
                  <a:pt x="2" y="54"/>
                </a:lnTo>
                <a:lnTo>
                  <a:pt x="9" y="63"/>
                </a:lnTo>
                <a:lnTo>
                  <a:pt x="14" y="74"/>
                </a:lnTo>
                <a:lnTo>
                  <a:pt x="18" y="85"/>
                </a:lnTo>
                <a:lnTo>
                  <a:pt x="20" y="96"/>
                </a:lnTo>
                <a:lnTo>
                  <a:pt x="21" y="108"/>
                </a:lnTo>
                <a:lnTo>
                  <a:pt x="21" y="120"/>
                </a:lnTo>
                <a:lnTo>
                  <a:pt x="20" y="132"/>
                </a:lnTo>
                <a:lnTo>
                  <a:pt x="17" y="143"/>
                </a:lnTo>
                <a:lnTo>
                  <a:pt x="17" y="143"/>
                </a:lnTo>
                <a:lnTo>
                  <a:pt x="17" y="145"/>
                </a:lnTo>
                <a:lnTo>
                  <a:pt x="18" y="146"/>
                </a:lnTo>
                <a:lnTo>
                  <a:pt x="18" y="146"/>
                </a:lnTo>
                <a:lnTo>
                  <a:pt x="20" y="148"/>
                </a:lnTo>
                <a:lnTo>
                  <a:pt x="22" y="148"/>
                </a:lnTo>
                <a:lnTo>
                  <a:pt x="22" y="148"/>
                </a:lnTo>
                <a:lnTo>
                  <a:pt x="47" y="148"/>
                </a:lnTo>
                <a:lnTo>
                  <a:pt x="74" y="147"/>
                </a:lnTo>
                <a:lnTo>
                  <a:pt x="125" y="144"/>
                </a:lnTo>
                <a:lnTo>
                  <a:pt x="177" y="141"/>
                </a:lnTo>
                <a:lnTo>
                  <a:pt x="229" y="139"/>
                </a:lnTo>
                <a:lnTo>
                  <a:pt x="229" y="139"/>
                </a:lnTo>
                <a:lnTo>
                  <a:pt x="229" y="178"/>
                </a:lnTo>
                <a:lnTo>
                  <a:pt x="229" y="178"/>
                </a:lnTo>
                <a:lnTo>
                  <a:pt x="230" y="180"/>
                </a:lnTo>
                <a:lnTo>
                  <a:pt x="231" y="182"/>
                </a:lnTo>
                <a:lnTo>
                  <a:pt x="233" y="182"/>
                </a:lnTo>
                <a:lnTo>
                  <a:pt x="235" y="182"/>
                </a:lnTo>
                <a:lnTo>
                  <a:pt x="235" y="182"/>
                </a:lnTo>
                <a:close/>
                <a:moveTo>
                  <a:pt x="210" y="131"/>
                </a:moveTo>
                <a:lnTo>
                  <a:pt x="210" y="131"/>
                </a:lnTo>
                <a:lnTo>
                  <a:pt x="215" y="129"/>
                </a:lnTo>
                <a:lnTo>
                  <a:pt x="221" y="127"/>
                </a:lnTo>
                <a:lnTo>
                  <a:pt x="230" y="121"/>
                </a:lnTo>
                <a:lnTo>
                  <a:pt x="239" y="115"/>
                </a:lnTo>
                <a:lnTo>
                  <a:pt x="248" y="110"/>
                </a:lnTo>
                <a:lnTo>
                  <a:pt x="248" y="110"/>
                </a:lnTo>
                <a:lnTo>
                  <a:pt x="249" y="109"/>
                </a:lnTo>
                <a:lnTo>
                  <a:pt x="249" y="109"/>
                </a:lnTo>
                <a:lnTo>
                  <a:pt x="235" y="120"/>
                </a:lnTo>
                <a:lnTo>
                  <a:pt x="221" y="131"/>
                </a:lnTo>
                <a:lnTo>
                  <a:pt x="221" y="131"/>
                </a:lnTo>
                <a:lnTo>
                  <a:pt x="210" y="131"/>
                </a:lnTo>
                <a:lnTo>
                  <a:pt x="210" y="131"/>
                </a:lnTo>
                <a:close/>
                <a:moveTo>
                  <a:pt x="177" y="132"/>
                </a:moveTo>
                <a:lnTo>
                  <a:pt x="177" y="132"/>
                </a:lnTo>
                <a:lnTo>
                  <a:pt x="189" y="126"/>
                </a:lnTo>
                <a:lnTo>
                  <a:pt x="200" y="120"/>
                </a:lnTo>
                <a:lnTo>
                  <a:pt x="223" y="107"/>
                </a:lnTo>
                <a:lnTo>
                  <a:pt x="223" y="107"/>
                </a:lnTo>
                <a:lnTo>
                  <a:pt x="248" y="93"/>
                </a:lnTo>
                <a:lnTo>
                  <a:pt x="273" y="81"/>
                </a:lnTo>
                <a:lnTo>
                  <a:pt x="273" y="81"/>
                </a:lnTo>
                <a:lnTo>
                  <a:pt x="246" y="97"/>
                </a:lnTo>
                <a:lnTo>
                  <a:pt x="246" y="97"/>
                </a:lnTo>
                <a:lnTo>
                  <a:pt x="216" y="114"/>
                </a:lnTo>
                <a:lnTo>
                  <a:pt x="187" y="132"/>
                </a:lnTo>
                <a:lnTo>
                  <a:pt x="187" y="132"/>
                </a:lnTo>
                <a:lnTo>
                  <a:pt x="187" y="132"/>
                </a:lnTo>
                <a:lnTo>
                  <a:pt x="187" y="132"/>
                </a:lnTo>
                <a:lnTo>
                  <a:pt x="177" y="132"/>
                </a:lnTo>
                <a:lnTo>
                  <a:pt x="177" y="132"/>
                </a:lnTo>
                <a:close/>
                <a:moveTo>
                  <a:pt x="149" y="134"/>
                </a:moveTo>
                <a:lnTo>
                  <a:pt x="149" y="134"/>
                </a:lnTo>
                <a:lnTo>
                  <a:pt x="165" y="127"/>
                </a:lnTo>
                <a:lnTo>
                  <a:pt x="182" y="119"/>
                </a:lnTo>
                <a:lnTo>
                  <a:pt x="213" y="102"/>
                </a:lnTo>
                <a:lnTo>
                  <a:pt x="278" y="67"/>
                </a:lnTo>
                <a:lnTo>
                  <a:pt x="278" y="67"/>
                </a:lnTo>
                <a:lnTo>
                  <a:pt x="287" y="62"/>
                </a:lnTo>
                <a:lnTo>
                  <a:pt x="290" y="61"/>
                </a:lnTo>
                <a:lnTo>
                  <a:pt x="286" y="64"/>
                </a:lnTo>
                <a:lnTo>
                  <a:pt x="286" y="64"/>
                </a:lnTo>
                <a:lnTo>
                  <a:pt x="269" y="77"/>
                </a:lnTo>
                <a:lnTo>
                  <a:pt x="269" y="77"/>
                </a:lnTo>
                <a:lnTo>
                  <a:pt x="251" y="87"/>
                </a:lnTo>
                <a:lnTo>
                  <a:pt x="234" y="96"/>
                </a:lnTo>
                <a:lnTo>
                  <a:pt x="234" y="96"/>
                </a:lnTo>
                <a:lnTo>
                  <a:pt x="217" y="105"/>
                </a:lnTo>
                <a:lnTo>
                  <a:pt x="202" y="114"/>
                </a:lnTo>
                <a:lnTo>
                  <a:pt x="186" y="124"/>
                </a:lnTo>
                <a:lnTo>
                  <a:pt x="171" y="133"/>
                </a:lnTo>
                <a:lnTo>
                  <a:pt x="171" y="133"/>
                </a:lnTo>
                <a:lnTo>
                  <a:pt x="149" y="134"/>
                </a:lnTo>
                <a:lnTo>
                  <a:pt x="149" y="134"/>
                </a:lnTo>
                <a:close/>
                <a:moveTo>
                  <a:pt x="14" y="56"/>
                </a:moveTo>
                <a:lnTo>
                  <a:pt x="14" y="56"/>
                </a:lnTo>
                <a:lnTo>
                  <a:pt x="26" y="57"/>
                </a:lnTo>
                <a:lnTo>
                  <a:pt x="26" y="57"/>
                </a:lnTo>
                <a:lnTo>
                  <a:pt x="18" y="59"/>
                </a:lnTo>
                <a:lnTo>
                  <a:pt x="18" y="59"/>
                </a:lnTo>
                <a:lnTo>
                  <a:pt x="18" y="60"/>
                </a:lnTo>
                <a:lnTo>
                  <a:pt x="18" y="61"/>
                </a:lnTo>
                <a:lnTo>
                  <a:pt x="18" y="61"/>
                </a:lnTo>
                <a:lnTo>
                  <a:pt x="19" y="62"/>
                </a:lnTo>
                <a:lnTo>
                  <a:pt x="19" y="62"/>
                </a:lnTo>
                <a:lnTo>
                  <a:pt x="25" y="59"/>
                </a:lnTo>
                <a:lnTo>
                  <a:pt x="28" y="59"/>
                </a:lnTo>
                <a:lnTo>
                  <a:pt x="28" y="60"/>
                </a:lnTo>
                <a:lnTo>
                  <a:pt x="26" y="61"/>
                </a:lnTo>
                <a:lnTo>
                  <a:pt x="26" y="61"/>
                </a:lnTo>
                <a:lnTo>
                  <a:pt x="20" y="66"/>
                </a:lnTo>
                <a:lnTo>
                  <a:pt x="20" y="66"/>
                </a:lnTo>
                <a:lnTo>
                  <a:pt x="14" y="56"/>
                </a:lnTo>
                <a:lnTo>
                  <a:pt x="14" y="56"/>
                </a:lnTo>
                <a:close/>
                <a:moveTo>
                  <a:pt x="63" y="60"/>
                </a:moveTo>
                <a:lnTo>
                  <a:pt x="63" y="60"/>
                </a:lnTo>
                <a:lnTo>
                  <a:pt x="52" y="66"/>
                </a:lnTo>
                <a:lnTo>
                  <a:pt x="41" y="73"/>
                </a:lnTo>
                <a:lnTo>
                  <a:pt x="41" y="73"/>
                </a:lnTo>
                <a:lnTo>
                  <a:pt x="33" y="78"/>
                </a:lnTo>
                <a:lnTo>
                  <a:pt x="29" y="79"/>
                </a:lnTo>
                <a:lnTo>
                  <a:pt x="28" y="80"/>
                </a:lnTo>
                <a:lnTo>
                  <a:pt x="28" y="79"/>
                </a:lnTo>
                <a:lnTo>
                  <a:pt x="28" y="79"/>
                </a:lnTo>
                <a:lnTo>
                  <a:pt x="37" y="71"/>
                </a:lnTo>
                <a:lnTo>
                  <a:pt x="45" y="61"/>
                </a:lnTo>
                <a:lnTo>
                  <a:pt x="45" y="61"/>
                </a:lnTo>
                <a:lnTo>
                  <a:pt x="46" y="60"/>
                </a:lnTo>
                <a:lnTo>
                  <a:pt x="44" y="59"/>
                </a:lnTo>
                <a:lnTo>
                  <a:pt x="44" y="59"/>
                </a:lnTo>
                <a:lnTo>
                  <a:pt x="33" y="63"/>
                </a:lnTo>
                <a:lnTo>
                  <a:pt x="23" y="67"/>
                </a:lnTo>
                <a:lnTo>
                  <a:pt x="23" y="67"/>
                </a:lnTo>
                <a:lnTo>
                  <a:pt x="22" y="67"/>
                </a:lnTo>
                <a:lnTo>
                  <a:pt x="22" y="67"/>
                </a:lnTo>
                <a:lnTo>
                  <a:pt x="24" y="65"/>
                </a:lnTo>
                <a:lnTo>
                  <a:pt x="28" y="63"/>
                </a:lnTo>
                <a:lnTo>
                  <a:pt x="28" y="63"/>
                </a:lnTo>
                <a:lnTo>
                  <a:pt x="30" y="60"/>
                </a:lnTo>
                <a:lnTo>
                  <a:pt x="32" y="58"/>
                </a:lnTo>
                <a:lnTo>
                  <a:pt x="32" y="58"/>
                </a:lnTo>
                <a:lnTo>
                  <a:pt x="63" y="60"/>
                </a:lnTo>
                <a:lnTo>
                  <a:pt x="63" y="60"/>
                </a:lnTo>
                <a:close/>
                <a:moveTo>
                  <a:pt x="94" y="60"/>
                </a:moveTo>
                <a:lnTo>
                  <a:pt x="94" y="60"/>
                </a:lnTo>
                <a:lnTo>
                  <a:pt x="87" y="64"/>
                </a:lnTo>
                <a:lnTo>
                  <a:pt x="80" y="69"/>
                </a:lnTo>
                <a:lnTo>
                  <a:pt x="66" y="78"/>
                </a:lnTo>
                <a:lnTo>
                  <a:pt x="52" y="87"/>
                </a:lnTo>
                <a:lnTo>
                  <a:pt x="45" y="91"/>
                </a:lnTo>
                <a:lnTo>
                  <a:pt x="38" y="94"/>
                </a:lnTo>
                <a:lnTo>
                  <a:pt x="38" y="94"/>
                </a:lnTo>
                <a:lnTo>
                  <a:pt x="32" y="95"/>
                </a:lnTo>
                <a:lnTo>
                  <a:pt x="32" y="95"/>
                </a:lnTo>
                <a:lnTo>
                  <a:pt x="33" y="94"/>
                </a:lnTo>
                <a:lnTo>
                  <a:pt x="42" y="89"/>
                </a:lnTo>
                <a:lnTo>
                  <a:pt x="42" y="89"/>
                </a:lnTo>
                <a:lnTo>
                  <a:pt x="62" y="79"/>
                </a:lnTo>
                <a:lnTo>
                  <a:pt x="62" y="79"/>
                </a:lnTo>
                <a:lnTo>
                  <a:pt x="76" y="71"/>
                </a:lnTo>
                <a:lnTo>
                  <a:pt x="82" y="65"/>
                </a:lnTo>
                <a:lnTo>
                  <a:pt x="88" y="60"/>
                </a:lnTo>
                <a:lnTo>
                  <a:pt x="88" y="60"/>
                </a:lnTo>
                <a:lnTo>
                  <a:pt x="94" y="60"/>
                </a:lnTo>
                <a:lnTo>
                  <a:pt x="94" y="60"/>
                </a:lnTo>
                <a:close/>
                <a:moveTo>
                  <a:pt x="116" y="60"/>
                </a:moveTo>
                <a:lnTo>
                  <a:pt x="116" y="60"/>
                </a:lnTo>
                <a:lnTo>
                  <a:pt x="106" y="64"/>
                </a:lnTo>
                <a:lnTo>
                  <a:pt x="96" y="70"/>
                </a:lnTo>
                <a:lnTo>
                  <a:pt x="78" y="81"/>
                </a:lnTo>
                <a:lnTo>
                  <a:pt x="59" y="92"/>
                </a:lnTo>
                <a:lnTo>
                  <a:pt x="48" y="97"/>
                </a:lnTo>
                <a:lnTo>
                  <a:pt x="38" y="101"/>
                </a:lnTo>
                <a:lnTo>
                  <a:pt x="38" y="101"/>
                </a:lnTo>
                <a:lnTo>
                  <a:pt x="31" y="104"/>
                </a:lnTo>
                <a:lnTo>
                  <a:pt x="39" y="100"/>
                </a:lnTo>
                <a:lnTo>
                  <a:pt x="39" y="100"/>
                </a:lnTo>
                <a:lnTo>
                  <a:pt x="66" y="86"/>
                </a:lnTo>
                <a:lnTo>
                  <a:pt x="66" y="86"/>
                </a:lnTo>
                <a:lnTo>
                  <a:pt x="85" y="75"/>
                </a:lnTo>
                <a:lnTo>
                  <a:pt x="95" y="67"/>
                </a:lnTo>
                <a:lnTo>
                  <a:pt x="104" y="60"/>
                </a:lnTo>
                <a:lnTo>
                  <a:pt x="104" y="60"/>
                </a:lnTo>
                <a:lnTo>
                  <a:pt x="116" y="60"/>
                </a:lnTo>
                <a:lnTo>
                  <a:pt x="116" y="60"/>
                </a:lnTo>
                <a:close/>
                <a:moveTo>
                  <a:pt x="133" y="60"/>
                </a:moveTo>
                <a:lnTo>
                  <a:pt x="133" y="60"/>
                </a:lnTo>
                <a:lnTo>
                  <a:pt x="121" y="66"/>
                </a:lnTo>
                <a:lnTo>
                  <a:pt x="109" y="73"/>
                </a:lnTo>
                <a:lnTo>
                  <a:pt x="86" y="87"/>
                </a:lnTo>
                <a:lnTo>
                  <a:pt x="63" y="101"/>
                </a:lnTo>
                <a:lnTo>
                  <a:pt x="50" y="107"/>
                </a:lnTo>
                <a:lnTo>
                  <a:pt x="38" y="112"/>
                </a:lnTo>
                <a:lnTo>
                  <a:pt x="38" y="112"/>
                </a:lnTo>
                <a:lnTo>
                  <a:pt x="31" y="115"/>
                </a:lnTo>
                <a:lnTo>
                  <a:pt x="31" y="115"/>
                </a:lnTo>
                <a:lnTo>
                  <a:pt x="32" y="114"/>
                </a:lnTo>
                <a:lnTo>
                  <a:pt x="43" y="107"/>
                </a:lnTo>
                <a:lnTo>
                  <a:pt x="43" y="107"/>
                </a:lnTo>
                <a:lnTo>
                  <a:pt x="56" y="99"/>
                </a:lnTo>
                <a:lnTo>
                  <a:pt x="71" y="91"/>
                </a:lnTo>
                <a:lnTo>
                  <a:pt x="71" y="91"/>
                </a:lnTo>
                <a:lnTo>
                  <a:pt x="84" y="84"/>
                </a:lnTo>
                <a:lnTo>
                  <a:pt x="97" y="76"/>
                </a:lnTo>
                <a:lnTo>
                  <a:pt x="110" y="67"/>
                </a:lnTo>
                <a:lnTo>
                  <a:pt x="123" y="60"/>
                </a:lnTo>
                <a:lnTo>
                  <a:pt x="123" y="60"/>
                </a:lnTo>
                <a:lnTo>
                  <a:pt x="123" y="60"/>
                </a:lnTo>
                <a:lnTo>
                  <a:pt x="123" y="60"/>
                </a:lnTo>
                <a:lnTo>
                  <a:pt x="133" y="60"/>
                </a:lnTo>
                <a:lnTo>
                  <a:pt x="133" y="60"/>
                </a:lnTo>
                <a:close/>
                <a:moveTo>
                  <a:pt x="155" y="59"/>
                </a:moveTo>
                <a:lnTo>
                  <a:pt x="155" y="59"/>
                </a:lnTo>
                <a:lnTo>
                  <a:pt x="143" y="65"/>
                </a:lnTo>
                <a:lnTo>
                  <a:pt x="130" y="73"/>
                </a:lnTo>
                <a:lnTo>
                  <a:pt x="106" y="87"/>
                </a:lnTo>
                <a:lnTo>
                  <a:pt x="106" y="87"/>
                </a:lnTo>
                <a:lnTo>
                  <a:pt x="90" y="95"/>
                </a:lnTo>
                <a:lnTo>
                  <a:pt x="75" y="102"/>
                </a:lnTo>
                <a:lnTo>
                  <a:pt x="75" y="102"/>
                </a:lnTo>
                <a:lnTo>
                  <a:pt x="58" y="111"/>
                </a:lnTo>
                <a:lnTo>
                  <a:pt x="41" y="121"/>
                </a:lnTo>
                <a:lnTo>
                  <a:pt x="41" y="121"/>
                </a:lnTo>
                <a:lnTo>
                  <a:pt x="36" y="124"/>
                </a:lnTo>
                <a:lnTo>
                  <a:pt x="30" y="127"/>
                </a:lnTo>
                <a:lnTo>
                  <a:pt x="30" y="127"/>
                </a:lnTo>
                <a:lnTo>
                  <a:pt x="39" y="120"/>
                </a:lnTo>
                <a:lnTo>
                  <a:pt x="48" y="113"/>
                </a:lnTo>
                <a:lnTo>
                  <a:pt x="48" y="113"/>
                </a:lnTo>
                <a:lnTo>
                  <a:pt x="64" y="103"/>
                </a:lnTo>
                <a:lnTo>
                  <a:pt x="80" y="94"/>
                </a:lnTo>
                <a:lnTo>
                  <a:pt x="80" y="94"/>
                </a:lnTo>
                <a:lnTo>
                  <a:pt x="110" y="78"/>
                </a:lnTo>
                <a:lnTo>
                  <a:pt x="125" y="69"/>
                </a:lnTo>
                <a:lnTo>
                  <a:pt x="140" y="59"/>
                </a:lnTo>
                <a:lnTo>
                  <a:pt x="140" y="59"/>
                </a:lnTo>
                <a:lnTo>
                  <a:pt x="155" y="59"/>
                </a:lnTo>
                <a:lnTo>
                  <a:pt x="155" y="59"/>
                </a:lnTo>
                <a:close/>
                <a:moveTo>
                  <a:pt x="180" y="58"/>
                </a:moveTo>
                <a:lnTo>
                  <a:pt x="180" y="58"/>
                </a:lnTo>
                <a:lnTo>
                  <a:pt x="163" y="67"/>
                </a:lnTo>
                <a:lnTo>
                  <a:pt x="147" y="79"/>
                </a:lnTo>
                <a:lnTo>
                  <a:pt x="147" y="79"/>
                </a:lnTo>
                <a:lnTo>
                  <a:pt x="120" y="92"/>
                </a:lnTo>
                <a:lnTo>
                  <a:pt x="120" y="92"/>
                </a:lnTo>
                <a:lnTo>
                  <a:pt x="101" y="101"/>
                </a:lnTo>
                <a:lnTo>
                  <a:pt x="83" y="111"/>
                </a:lnTo>
                <a:lnTo>
                  <a:pt x="46" y="131"/>
                </a:lnTo>
                <a:lnTo>
                  <a:pt x="46" y="131"/>
                </a:lnTo>
                <a:lnTo>
                  <a:pt x="38" y="134"/>
                </a:lnTo>
                <a:lnTo>
                  <a:pt x="38" y="134"/>
                </a:lnTo>
                <a:lnTo>
                  <a:pt x="49" y="128"/>
                </a:lnTo>
                <a:lnTo>
                  <a:pt x="49" y="128"/>
                </a:lnTo>
                <a:lnTo>
                  <a:pt x="69" y="115"/>
                </a:lnTo>
                <a:lnTo>
                  <a:pt x="88" y="102"/>
                </a:lnTo>
                <a:lnTo>
                  <a:pt x="88" y="102"/>
                </a:lnTo>
                <a:lnTo>
                  <a:pt x="125" y="80"/>
                </a:lnTo>
                <a:lnTo>
                  <a:pt x="144" y="69"/>
                </a:lnTo>
                <a:lnTo>
                  <a:pt x="163" y="59"/>
                </a:lnTo>
                <a:lnTo>
                  <a:pt x="163" y="59"/>
                </a:lnTo>
                <a:lnTo>
                  <a:pt x="180" y="58"/>
                </a:lnTo>
                <a:lnTo>
                  <a:pt x="180" y="58"/>
                </a:lnTo>
                <a:close/>
                <a:moveTo>
                  <a:pt x="210" y="57"/>
                </a:moveTo>
                <a:lnTo>
                  <a:pt x="210" y="57"/>
                </a:lnTo>
                <a:lnTo>
                  <a:pt x="197" y="63"/>
                </a:lnTo>
                <a:lnTo>
                  <a:pt x="184" y="72"/>
                </a:lnTo>
                <a:lnTo>
                  <a:pt x="158" y="87"/>
                </a:lnTo>
                <a:lnTo>
                  <a:pt x="158" y="87"/>
                </a:lnTo>
                <a:lnTo>
                  <a:pt x="140" y="95"/>
                </a:lnTo>
                <a:lnTo>
                  <a:pt x="121" y="104"/>
                </a:lnTo>
                <a:lnTo>
                  <a:pt x="121" y="104"/>
                </a:lnTo>
                <a:lnTo>
                  <a:pt x="101" y="115"/>
                </a:lnTo>
                <a:lnTo>
                  <a:pt x="81" y="126"/>
                </a:lnTo>
                <a:lnTo>
                  <a:pt x="81" y="126"/>
                </a:lnTo>
                <a:lnTo>
                  <a:pt x="69" y="131"/>
                </a:lnTo>
                <a:lnTo>
                  <a:pt x="56" y="136"/>
                </a:lnTo>
                <a:lnTo>
                  <a:pt x="56" y="136"/>
                </a:lnTo>
                <a:lnTo>
                  <a:pt x="64" y="133"/>
                </a:lnTo>
                <a:lnTo>
                  <a:pt x="71" y="129"/>
                </a:lnTo>
                <a:lnTo>
                  <a:pt x="71" y="129"/>
                </a:lnTo>
                <a:lnTo>
                  <a:pt x="90" y="116"/>
                </a:lnTo>
                <a:lnTo>
                  <a:pt x="110" y="104"/>
                </a:lnTo>
                <a:lnTo>
                  <a:pt x="110" y="104"/>
                </a:lnTo>
                <a:lnTo>
                  <a:pt x="126" y="94"/>
                </a:lnTo>
                <a:lnTo>
                  <a:pt x="142" y="84"/>
                </a:lnTo>
                <a:lnTo>
                  <a:pt x="142" y="84"/>
                </a:lnTo>
                <a:lnTo>
                  <a:pt x="145" y="83"/>
                </a:lnTo>
                <a:lnTo>
                  <a:pt x="145" y="83"/>
                </a:lnTo>
                <a:lnTo>
                  <a:pt x="166" y="71"/>
                </a:lnTo>
                <a:lnTo>
                  <a:pt x="187" y="58"/>
                </a:lnTo>
                <a:lnTo>
                  <a:pt x="187" y="58"/>
                </a:lnTo>
                <a:lnTo>
                  <a:pt x="210" y="57"/>
                </a:lnTo>
                <a:lnTo>
                  <a:pt x="210" y="57"/>
                </a:lnTo>
                <a:close/>
                <a:moveTo>
                  <a:pt x="277" y="48"/>
                </a:moveTo>
                <a:lnTo>
                  <a:pt x="277" y="48"/>
                </a:lnTo>
                <a:lnTo>
                  <a:pt x="272" y="48"/>
                </a:lnTo>
                <a:lnTo>
                  <a:pt x="267" y="49"/>
                </a:lnTo>
                <a:lnTo>
                  <a:pt x="267" y="49"/>
                </a:lnTo>
                <a:lnTo>
                  <a:pt x="272" y="45"/>
                </a:lnTo>
                <a:lnTo>
                  <a:pt x="272" y="45"/>
                </a:lnTo>
                <a:lnTo>
                  <a:pt x="272" y="44"/>
                </a:lnTo>
                <a:lnTo>
                  <a:pt x="271" y="43"/>
                </a:lnTo>
                <a:lnTo>
                  <a:pt x="271" y="43"/>
                </a:lnTo>
                <a:lnTo>
                  <a:pt x="265" y="44"/>
                </a:lnTo>
                <a:lnTo>
                  <a:pt x="258" y="45"/>
                </a:lnTo>
                <a:lnTo>
                  <a:pt x="246" y="49"/>
                </a:lnTo>
                <a:lnTo>
                  <a:pt x="246" y="49"/>
                </a:lnTo>
                <a:lnTo>
                  <a:pt x="238" y="52"/>
                </a:lnTo>
                <a:lnTo>
                  <a:pt x="235" y="53"/>
                </a:lnTo>
                <a:lnTo>
                  <a:pt x="235" y="52"/>
                </a:lnTo>
                <a:lnTo>
                  <a:pt x="237" y="51"/>
                </a:lnTo>
                <a:lnTo>
                  <a:pt x="237" y="51"/>
                </a:lnTo>
                <a:lnTo>
                  <a:pt x="245" y="46"/>
                </a:lnTo>
                <a:lnTo>
                  <a:pt x="254" y="43"/>
                </a:lnTo>
                <a:lnTo>
                  <a:pt x="254" y="43"/>
                </a:lnTo>
                <a:lnTo>
                  <a:pt x="255" y="41"/>
                </a:lnTo>
                <a:lnTo>
                  <a:pt x="255" y="41"/>
                </a:lnTo>
                <a:lnTo>
                  <a:pt x="254" y="41"/>
                </a:lnTo>
                <a:lnTo>
                  <a:pt x="254" y="41"/>
                </a:lnTo>
                <a:lnTo>
                  <a:pt x="249" y="41"/>
                </a:lnTo>
                <a:lnTo>
                  <a:pt x="245" y="43"/>
                </a:lnTo>
                <a:lnTo>
                  <a:pt x="236" y="47"/>
                </a:lnTo>
                <a:lnTo>
                  <a:pt x="236" y="47"/>
                </a:lnTo>
                <a:lnTo>
                  <a:pt x="232" y="49"/>
                </a:lnTo>
                <a:lnTo>
                  <a:pt x="233" y="47"/>
                </a:lnTo>
                <a:lnTo>
                  <a:pt x="239" y="43"/>
                </a:lnTo>
                <a:lnTo>
                  <a:pt x="239" y="43"/>
                </a:lnTo>
                <a:lnTo>
                  <a:pt x="244" y="40"/>
                </a:lnTo>
                <a:lnTo>
                  <a:pt x="250" y="37"/>
                </a:lnTo>
                <a:lnTo>
                  <a:pt x="250" y="37"/>
                </a:lnTo>
                <a:lnTo>
                  <a:pt x="251" y="36"/>
                </a:lnTo>
                <a:lnTo>
                  <a:pt x="250" y="35"/>
                </a:lnTo>
                <a:lnTo>
                  <a:pt x="250" y="35"/>
                </a:lnTo>
                <a:lnTo>
                  <a:pt x="249" y="35"/>
                </a:lnTo>
                <a:lnTo>
                  <a:pt x="249" y="35"/>
                </a:lnTo>
                <a:lnTo>
                  <a:pt x="240" y="38"/>
                </a:lnTo>
                <a:lnTo>
                  <a:pt x="235" y="41"/>
                </a:lnTo>
                <a:lnTo>
                  <a:pt x="232" y="43"/>
                </a:lnTo>
                <a:lnTo>
                  <a:pt x="232" y="43"/>
                </a:lnTo>
                <a:lnTo>
                  <a:pt x="237" y="37"/>
                </a:lnTo>
                <a:lnTo>
                  <a:pt x="243" y="31"/>
                </a:lnTo>
                <a:lnTo>
                  <a:pt x="243" y="31"/>
                </a:lnTo>
                <a:lnTo>
                  <a:pt x="243" y="29"/>
                </a:lnTo>
                <a:lnTo>
                  <a:pt x="242" y="29"/>
                </a:lnTo>
                <a:lnTo>
                  <a:pt x="242" y="29"/>
                </a:lnTo>
                <a:lnTo>
                  <a:pt x="242" y="29"/>
                </a:lnTo>
                <a:lnTo>
                  <a:pt x="239" y="31"/>
                </a:lnTo>
                <a:lnTo>
                  <a:pt x="237" y="31"/>
                </a:lnTo>
                <a:lnTo>
                  <a:pt x="236" y="31"/>
                </a:lnTo>
                <a:lnTo>
                  <a:pt x="236" y="30"/>
                </a:lnTo>
                <a:lnTo>
                  <a:pt x="238" y="26"/>
                </a:lnTo>
                <a:lnTo>
                  <a:pt x="240" y="22"/>
                </a:lnTo>
                <a:lnTo>
                  <a:pt x="240" y="22"/>
                </a:lnTo>
                <a:lnTo>
                  <a:pt x="240" y="21"/>
                </a:lnTo>
                <a:lnTo>
                  <a:pt x="239" y="20"/>
                </a:lnTo>
                <a:lnTo>
                  <a:pt x="239" y="20"/>
                </a:lnTo>
                <a:lnTo>
                  <a:pt x="235" y="22"/>
                </a:lnTo>
                <a:lnTo>
                  <a:pt x="234" y="21"/>
                </a:lnTo>
                <a:lnTo>
                  <a:pt x="233" y="21"/>
                </a:lnTo>
                <a:lnTo>
                  <a:pt x="233" y="19"/>
                </a:lnTo>
                <a:lnTo>
                  <a:pt x="234" y="15"/>
                </a:lnTo>
                <a:lnTo>
                  <a:pt x="234" y="15"/>
                </a:lnTo>
                <a:lnTo>
                  <a:pt x="277" y="48"/>
                </a:lnTo>
                <a:lnTo>
                  <a:pt x="277" y="48"/>
                </a:lnTo>
                <a:close/>
                <a:moveTo>
                  <a:pt x="242" y="54"/>
                </a:moveTo>
                <a:lnTo>
                  <a:pt x="242" y="54"/>
                </a:lnTo>
                <a:lnTo>
                  <a:pt x="224" y="62"/>
                </a:lnTo>
                <a:lnTo>
                  <a:pt x="206" y="71"/>
                </a:lnTo>
                <a:lnTo>
                  <a:pt x="172" y="90"/>
                </a:lnTo>
                <a:lnTo>
                  <a:pt x="137" y="110"/>
                </a:lnTo>
                <a:lnTo>
                  <a:pt x="120" y="119"/>
                </a:lnTo>
                <a:lnTo>
                  <a:pt x="103" y="128"/>
                </a:lnTo>
                <a:lnTo>
                  <a:pt x="103" y="128"/>
                </a:lnTo>
                <a:lnTo>
                  <a:pt x="93" y="133"/>
                </a:lnTo>
                <a:lnTo>
                  <a:pt x="90" y="135"/>
                </a:lnTo>
                <a:lnTo>
                  <a:pt x="94" y="132"/>
                </a:lnTo>
                <a:lnTo>
                  <a:pt x="94" y="132"/>
                </a:lnTo>
                <a:lnTo>
                  <a:pt x="112" y="120"/>
                </a:lnTo>
                <a:lnTo>
                  <a:pt x="112" y="120"/>
                </a:lnTo>
                <a:lnTo>
                  <a:pt x="129" y="109"/>
                </a:lnTo>
                <a:lnTo>
                  <a:pt x="149" y="98"/>
                </a:lnTo>
                <a:lnTo>
                  <a:pt x="149" y="98"/>
                </a:lnTo>
                <a:lnTo>
                  <a:pt x="166" y="88"/>
                </a:lnTo>
                <a:lnTo>
                  <a:pt x="183" y="78"/>
                </a:lnTo>
                <a:lnTo>
                  <a:pt x="201" y="67"/>
                </a:lnTo>
                <a:lnTo>
                  <a:pt x="218" y="57"/>
                </a:lnTo>
                <a:lnTo>
                  <a:pt x="218" y="57"/>
                </a:lnTo>
                <a:lnTo>
                  <a:pt x="225" y="57"/>
                </a:lnTo>
                <a:lnTo>
                  <a:pt x="225" y="57"/>
                </a:lnTo>
                <a:lnTo>
                  <a:pt x="227" y="57"/>
                </a:lnTo>
                <a:lnTo>
                  <a:pt x="228" y="56"/>
                </a:lnTo>
                <a:lnTo>
                  <a:pt x="228" y="56"/>
                </a:lnTo>
                <a:lnTo>
                  <a:pt x="229" y="54"/>
                </a:lnTo>
                <a:lnTo>
                  <a:pt x="229" y="53"/>
                </a:lnTo>
                <a:lnTo>
                  <a:pt x="229" y="53"/>
                </a:lnTo>
                <a:lnTo>
                  <a:pt x="230" y="53"/>
                </a:lnTo>
                <a:lnTo>
                  <a:pt x="230" y="53"/>
                </a:lnTo>
                <a:lnTo>
                  <a:pt x="234" y="51"/>
                </a:lnTo>
                <a:lnTo>
                  <a:pt x="234" y="51"/>
                </a:lnTo>
                <a:lnTo>
                  <a:pt x="230" y="54"/>
                </a:lnTo>
                <a:lnTo>
                  <a:pt x="230" y="54"/>
                </a:lnTo>
                <a:lnTo>
                  <a:pt x="230" y="55"/>
                </a:lnTo>
                <a:lnTo>
                  <a:pt x="231" y="56"/>
                </a:lnTo>
                <a:lnTo>
                  <a:pt x="231" y="56"/>
                </a:lnTo>
                <a:lnTo>
                  <a:pt x="239" y="54"/>
                </a:lnTo>
                <a:lnTo>
                  <a:pt x="247" y="51"/>
                </a:lnTo>
                <a:lnTo>
                  <a:pt x="247" y="51"/>
                </a:lnTo>
                <a:lnTo>
                  <a:pt x="255" y="48"/>
                </a:lnTo>
                <a:lnTo>
                  <a:pt x="255" y="48"/>
                </a:lnTo>
                <a:lnTo>
                  <a:pt x="262" y="47"/>
                </a:lnTo>
                <a:lnTo>
                  <a:pt x="267" y="46"/>
                </a:lnTo>
                <a:lnTo>
                  <a:pt x="267" y="46"/>
                </a:lnTo>
                <a:lnTo>
                  <a:pt x="262" y="50"/>
                </a:lnTo>
                <a:lnTo>
                  <a:pt x="256" y="52"/>
                </a:lnTo>
                <a:lnTo>
                  <a:pt x="256" y="52"/>
                </a:lnTo>
                <a:lnTo>
                  <a:pt x="254" y="53"/>
                </a:lnTo>
                <a:lnTo>
                  <a:pt x="254" y="53"/>
                </a:lnTo>
                <a:lnTo>
                  <a:pt x="241" y="59"/>
                </a:lnTo>
                <a:lnTo>
                  <a:pt x="241" y="59"/>
                </a:lnTo>
                <a:lnTo>
                  <a:pt x="237" y="59"/>
                </a:lnTo>
                <a:lnTo>
                  <a:pt x="236" y="60"/>
                </a:lnTo>
                <a:lnTo>
                  <a:pt x="236" y="61"/>
                </a:lnTo>
                <a:lnTo>
                  <a:pt x="236" y="61"/>
                </a:lnTo>
                <a:lnTo>
                  <a:pt x="233" y="62"/>
                </a:lnTo>
                <a:lnTo>
                  <a:pt x="233" y="62"/>
                </a:lnTo>
                <a:lnTo>
                  <a:pt x="232" y="63"/>
                </a:lnTo>
                <a:lnTo>
                  <a:pt x="233" y="64"/>
                </a:lnTo>
                <a:lnTo>
                  <a:pt x="233" y="64"/>
                </a:lnTo>
                <a:lnTo>
                  <a:pt x="234" y="64"/>
                </a:lnTo>
                <a:lnTo>
                  <a:pt x="234" y="64"/>
                </a:lnTo>
                <a:lnTo>
                  <a:pt x="250" y="58"/>
                </a:lnTo>
                <a:lnTo>
                  <a:pt x="258" y="54"/>
                </a:lnTo>
                <a:lnTo>
                  <a:pt x="267" y="51"/>
                </a:lnTo>
                <a:lnTo>
                  <a:pt x="267" y="51"/>
                </a:lnTo>
                <a:lnTo>
                  <a:pt x="272" y="50"/>
                </a:lnTo>
                <a:lnTo>
                  <a:pt x="277" y="50"/>
                </a:lnTo>
                <a:lnTo>
                  <a:pt x="277" y="50"/>
                </a:lnTo>
                <a:lnTo>
                  <a:pt x="274" y="50"/>
                </a:lnTo>
                <a:lnTo>
                  <a:pt x="270" y="52"/>
                </a:lnTo>
                <a:lnTo>
                  <a:pt x="263" y="56"/>
                </a:lnTo>
                <a:lnTo>
                  <a:pt x="263" y="56"/>
                </a:lnTo>
                <a:lnTo>
                  <a:pt x="254" y="59"/>
                </a:lnTo>
                <a:lnTo>
                  <a:pt x="246" y="62"/>
                </a:lnTo>
                <a:lnTo>
                  <a:pt x="246" y="62"/>
                </a:lnTo>
                <a:lnTo>
                  <a:pt x="236" y="69"/>
                </a:lnTo>
                <a:lnTo>
                  <a:pt x="226" y="76"/>
                </a:lnTo>
                <a:lnTo>
                  <a:pt x="215" y="83"/>
                </a:lnTo>
                <a:lnTo>
                  <a:pt x="205" y="89"/>
                </a:lnTo>
                <a:lnTo>
                  <a:pt x="205" y="89"/>
                </a:lnTo>
                <a:lnTo>
                  <a:pt x="182" y="101"/>
                </a:lnTo>
                <a:lnTo>
                  <a:pt x="158" y="112"/>
                </a:lnTo>
                <a:lnTo>
                  <a:pt x="158" y="112"/>
                </a:lnTo>
                <a:lnTo>
                  <a:pt x="136" y="123"/>
                </a:lnTo>
                <a:lnTo>
                  <a:pt x="125" y="128"/>
                </a:lnTo>
                <a:lnTo>
                  <a:pt x="114" y="132"/>
                </a:lnTo>
                <a:lnTo>
                  <a:pt x="114" y="132"/>
                </a:lnTo>
                <a:lnTo>
                  <a:pt x="110" y="133"/>
                </a:lnTo>
                <a:lnTo>
                  <a:pt x="114" y="131"/>
                </a:lnTo>
                <a:lnTo>
                  <a:pt x="124" y="126"/>
                </a:lnTo>
                <a:lnTo>
                  <a:pt x="124" y="126"/>
                </a:lnTo>
                <a:lnTo>
                  <a:pt x="148" y="111"/>
                </a:lnTo>
                <a:lnTo>
                  <a:pt x="148" y="111"/>
                </a:lnTo>
                <a:lnTo>
                  <a:pt x="171" y="97"/>
                </a:lnTo>
                <a:lnTo>
                  <a:pt x="195" y="84"/>
                </a:lnTo>
                <a:lnTo>
                  <a:pt x="220" y="71"/>
                </a:lnTo>
                <a:lnTo>
                  <a:pt x="243" y="56"/>
                </a:lnTo>
                <a:lnTo>
                  <a:pt x="243" y="56"/>
                </a:lnTo>
                <a:lnTo>
                  <a:pt x="243" y="54"/>
                </a:lnTo>
                <a:lnTo>
                  <a:pt x="243" y="54"/>
                </a:lnTo>
                <a:lnTo>
                  <a:pt x="242" y="54"/>
                </a:lnTo>
                <a:lnTo>
                  <a:pt x="242" y="54"/>
                </a:lnTo>
                <a:close/>
                <a:moveTo>
                  <a:pt x="231" y="24"/>
                </a:moveTo>
                <a:lnTo>
                  <a:pt x="231" y="24"/>
                </a:lnTo>
                <a:lnTo>
                  <a:pt x="232" y="24"/>
                </a:lnTo>
                <a:lnTo>
                  <a:pt x="232" y="24"/>
                </a:lnTo>
                <a:lnTo>
                  <a:pt x="235" y="24"/>
                </a:lnTo>
                <a:lnTo>
                  <a:pt x="238" y="23"/>
                </a:lnTo>
                <a:lnTo>
                  <a:pt x="238" y="23"/>
                </a:lnTo>
                <a:lnTo>
                  <a:pt x="236" y="25"/>
                </a:lnTo>
                <a:lnTo>
                  <a:pt x="234" y="26"/>
                </a:lnTo>
                <a:lnTo>
                  <a:pt x="231" y="31"/>
                </a:lnTo>
                <a:lnTo>
                  <a:pt x="231" y="31"/>
                </a:lnTo>
                <a:lnTo>
                  <a:pt x="231" y="24"/>
                </a:lnTo>
                <a:lnTo>
                  <a:pt x="231" y="24"/>
                </a:lnTo>
                <a:close/>
                <a:moveTo>
                  <a:pt x="230" y="46"/>
                </a:moveTo>
                <a:lnTo>
                  <a:pt x="230" y="46"/>
                </a:lnTo>
                <a:lnTo>
                  <a:pt x="234" y="44"/>
                </a:lnTo>
                <a:lnTo>
                  <a:pt x="234" y="44"/>
                </a:lnTo>
                <a:lnTo>
                  <a:pt x="229" y="49"/>
                </a:lnTo>
                <a:lnTo>
                  <a:pt x="229" y="49"/>
                </a:lnTo>
                <a:lnTo>
                  <a:pt x="230" y="46"/>
                </a:lnTo>
                <a:lnTo>
                  <a:pt x="230" y="46"/>
                </a:lnTo>
                <a:close/>
                <a:moveTo>
                  <a:pt x="230" y="37"/>
                </a:moveTo>
                <a:lnTo>
                  <a:pt x="230" y="37"/>
                </a:lnTo>
                <a:lnTo>
                  <a:pt x="235" y="35"/>
                </a:lnTo>
                <a:lnTo>
                  <a:pt x="240" y="33"/>
                </a:lnTo>
                <a:lnTo>
                  <a:pt x="240" y="33"/>
                </a:lnTo>
                <a:lnTo>
                  <a:pt x="235" y="37"/>
                </a:lnTo>
                <a:lnTo>
                  <a:pt x="230" y="42"/>
                </a:lnTo>
                <a:lnTo>
                  <a:pt x="230" y="42"/>
                </a:lnTo>
                <a:lnTo>
                  <a:pt x="230" y="37"/>
                </a:lnTo>
                <a:lnTo>
                  <a:pt x="230" y="37"/>
                </a:lnTo>
                <a:close/>
                <a:moveTo>
                  <a:pt x="232" y="14"/>
                </a:moveTo>
                <a:lnTo>
                  <a:pt x="232" y="14"/>
                </a:lnTo>
                <a:lnTo>
                  <a:pt x="232" y="17"/>
                </a:lnTo>
                <a:lnTo>
                  <a:pt x="232" y="17"/>
                </a:lnTo>
                <a:lnTo>
                  <a:pt x="232" y="13"/>
                </a:lnTo>
                <a:lnTo>
                  <a:pt x="232" y="13"/>
                </a:lnTo>
                <a:lnTo>
                  <a:pt x="233" y="14"/>
                </a:lnTo>
                <a:lnTo>
                  <a:pt x="233" y="14"/>
                </a:lnTo>
                <a:lnTo>
                  <a:pt x="232" y="14"/>
                </a:lnTo>
                <a:lnTo>
                  <a:pt x="232" y="14"/>
                </a:lnTo>
                <a:close/>
                <a:moveTo>
                  <a:pt x="30" y="118"/>
                </a:moveTo>
                <a:lnTo>
                  <a:pt x="30" y="118"/>
                </a:lnTo>
                <a:lnTo>
                  <a:pt x="50" y="110"/>
                </a:lnTo>
                <a:lnTo>
                  <a:pt x="50" y="110"/>
                </a:lnTo>
                <a:lnTo>
                  <a:pt x="39" y="117"/>
                </a:lnTo>
                <a:lnTo>
                  <a:pt x="30" y="125"/>
                </a:lnTo>
                <a:lnTo>
                  <a:pt x="30" y="125"/>
                </a:lnTo>
                <a:lnTo>
                  <a:pt x="30" y="118"/>
                </a:lnTo>
                <a:lnTo>
                  <a:pt x="30" y="118"/>
                </a:lnTo>
                <a:close/>
                <a:moveTo>
                  <a:pt x="30" y="106"/>
                </a:moveTo>
                <a:lnTo>
                  <a:pt x="30" y="106"/>
                </a:lnTo>
                <a:lnTo>
                  <a:pt x="41" y="102"/>
                </a:lnTo>
                <a:lnTo>
                  <a:pt x="51" y="98"/>
                </a:lnTo>
                <a:lnTo>
                  <a:pt x="71" y="87"/>
                </a:lnTo>
                <a:lnTo>
                  <a:pt x="91" y="75"/>
                </a:lnTo>
                <a:lnTo>
                  <a:pt x="101" y="70"/>
                </a:lnTo>
                <a:lnTo>
                  <a:pt x="111" y="64"/>
                </a:lnTo>
                <a:lnTo>
                  <a:pt x="111" y="64"/>
                </a:lnTo>
                <a:lnTo>
                  <a:pt x="105" y="69"/>
                </a:lnTo>
                <a:lnTo>
                  <a:pt x="105" y="69"/>
                </a:lnTo>
                <a:lnTo>
                  <a:pt x="79" y="85"/>
                </a:lnTo>
                <a:lnTo>
                  <a:pt x="79" y="85"/>
                </a:lnTo>
                <a:lnTo>
                  <a:pt x="54" y="99"/>
                </a:lnTo>
                <a:lnTo>
                  <a:pt x="42" y="106"/>
                </a:lnTo>
                <a:lnTo>
                  <a:pt x="30" y="114"/>
                </a:lnTo>
                <a:lnTo>
                  <a:pt x="30" y="114"/>
                </a:lnTo>
                <a:lnTo>
                  <a:pt x="30" y="106"/>
                </a:lnTo>
                <a:lnTo>
                  <a:pt x="30" y="106"/>
                </a:lnTo>
                <a:close/>
                <a:moveTo>
                  <a:pt x="26" y="83"/>
                </a:moveTo>
                <a:lnTo>
                  <a:pt x="26" y="83"/>
                </a:lnTo>
                <a:lnTo>
                  <a:pt x="34" y="80"/>
                </a:lnTo>
                <a:lnTo>
                  <a:pt x="42" y="76"/>
                </a:lnTo>
                <a:lnTo>
                  <a:pt x="56" y="65"/>
                </a:lnTo>
                <a:lnTo>
                  <a:pt x="56" y="65"/>
                </a:lnTo>
                <a:lnTo>
                  <a:pt x="63" y="61"/>
                </a:lnTo>
                <a:lnTo>
                  <a:pt x="63" y="61"/>
                </a:lnTo>
                <a:lnTo>
                  <a:pt x="48" y="73"/>
                </a:lnTo>
                <a:lnTo>
                  <a:pt x="48" y="73"/>
                </a:lnTo>
                <a:lnTo>
                  <a:pt x="27" y="88"/>
                </a:lnTo>
                <a:lnTo>
                  <a:pt x="27" y="88"/>
                </a:lnTo>
                <a:lnTo>
                  <a:pt x="26" y="83"/>
                </a:lnTo>
                <a:lnTo>
                  <a:pt x="26" y="83"/>
                </a:lnTo>
                <a:close/>
                <a:moveTo>
                  <a:pt x="29" y="130"/>
                </a:moveTo>
                <a:lnTo>
                  <a:pt x="29" y="130"/>
                </a:lnTo>
                <a:lnTo>
                  <a:pt x="40" y="124"/>
                </a:lnTo>
                <a:lnTo>
                  <a:pt x="50" y="118"/>
                </a:lnTo>
                <a:lnTo>
                  <a:pt x="50" y="118"/>
                </a:lnTo>
                <a:lnTo>
                  <a:pt x="59" y="113"/>
                </a:lnTo>
                <a:lnTo>
                  <a:pt x="68" y="108"/>
                </a:lnTo>
                <a:lnTo>
                  <a:pt x="85" y="100"/>
                </a:lnTo>
                <a:lnTo>
                  <a:pt x="85" y="100"/>
                </a:lnTo>
                <a:lnTo>
                  <a:pt x="107" y="88"/>
                </a:lnTo>
                <a:lnTo>
                  <a:pt x="129" y="75"/>
                </a:lnTo>
                <a:lnTo>
                  <a:pt x="129" y="75"/>
                </a:lnTo>
                <a:lnTo>
                  <a:pt x="96" y="95"/>
                </a:lnTo>
                <a:lnTo>
                  <a:pt x="96" y="95"/>
                </a:lnTo>
                <a:lnTo>
                  <a:pt x="79" y="106"/>
                </a:lnTo>
                <a:lnTo>
                  <a:pt x="63" y="117"/>
                </a:lnTo>
                <a:lnTo>
                  <a:pt x="45" y="128"/>
                </a:lnTo>
                <a:lnTo>
                  <a:pt x="28" y="137"/>
                </a:lnTo>
                <a:lnTo>
                  <a:pt x="28" y="137"/>
                </a:lnTo>
                <a:lnTo>
                  <a:pt x="29" y="130"/>
                </a:lnTo>
                <a:lnTo>
                  <a:pt x="29" y="130"/>
                </a:lnTo>
                <a:close/>
                <a:moveTo>
                  <a:pt x="106" y="78"/>
                </a:moveTo>
                <a:lnTo>
                  <a:pt x="106" y="78"/>
                </a:lnTo>
                <a:lnTo>
                  <a:pt x="107" y="77"/>
                </a:lnTo>
                <a:lnTo>
                  <a:pt x="107" y="77"/>
                </a:lnTo>
                <a:lnTo>
                  <a:pt x="121" y="69"/>
                </a:lnTo>
                <a:lnTo>
                  <a:pt x="121" y="69"/>
                </a:lnTo>
                <a:lnTo>
                  <a:pt x="131" y="62"/>
                </a:lnTo>
                <a:lnTo>
                  <a:pt x="135" y="60"/>
                </a:lnTo>
                <a:lnTo>
                  <a:pt x="132" y="62"/>
                </a:lnTo>
                <a:lnTo>
                  <a:pt x="132" y="62"/>
                </a:lnTo>
                <a:lnTo>
                  <a:pt x="106" y="78"/>
                </a:lnTo>
                <a:lnTo>
                  <a:pt x="106" y="78"/>
                </a:lnTo>
                <a:close/>
                <a:moveTo>
                  <a:pt x="93" y="66"/>
                </a:moveTo>
                <a:lnTo>
                  <a:pt x="93" y="66"/>
                </a:lnTo>
                <a:lnTo>
                  <a:pt x="83" y="73"/>
                </a:lnTo>
                <a:lnTo>
                  <a:pt x="73" y="80"/>
                </a:lnTo>
                <a:lnTo>
                  <a:pt x="73" y="80"/>
                </a:lnTo>
                <a:lnTo>
                  <a:pt x="30" y="103"/>
                </a:lnTo>
                <a:lnTo>
                  <a:pt x="30" y="103"/>
                </a:lnTo>
                <a:lnTo>
                  <a:pt x="29" y="97"/>
                </a:lnTo>
                <a:lnTo>
                  <a:pt x="29" y="97"/>
                </a:lnTo>
                <a:lnTo>
                  <a:pt x="37" y="96"/>
                </a:lnTo>
                <a:lnTo>
                  <a:pt x="45" y="93"/>
                </a:lnTo>
                <a:lnTo>
                  <a:pt x="53" y="89"/>
                </a:lnTo>
                <a:lnTo>
                  <a:pt x="61" y="85"/>
                </a:lnTo>
                <a:lnTo>
                  <a:pt x="75" y="75"/>
                </a:lnTo>
                <a:lnTo>
                  <a:pt x="88" y="65"/>
                </a:lnTo>
                <a:lnTo>
                  <a:pt x="88" y="65"/>
                </a:lnTo>
                <a:lnTo>
                  <a:pt x="97" y="60"/>
                </a:lnTo>
                <a:lnTo>
                  <a:pt x="97" y="60"/>
                </a:lnTo>
                <a:lnTo>
                  <a:pt x="100" y="60"/>
                </a:lnTo>
                <a:lnTo>
                  <a:pt x="100" y="60"/>
                </a:lnTo>
                <a:lnTo>
                  <a:pt x="93" y="66"/>
                </a:lnTo>
                <a:lnTo>
                  <a:pt x="93" y="66"/>
                </a:lnTo>
                <a:close/>
                <a:moveTo>
                  <a:pt x="29" y="94"/>
                </a:moveTo>
                <a:lnTo>
                  <a:pt x="29" y="94"/>
                </a:lnTo>
                <a:lnTo>
                  <a:pt x="28" y="91"/>
                </a:lnTo>
                <a:lnTo>
                  <a:pt x="28" y="91"/>
                </a:lnTo>
                <a:lnTo>
                  <a:pt x="35" y="88"/>
                </a:lnTo>
                <a:lnTo>
                  <a:pt x="42" y="85"/>
                </a:lnTo>
                <a:lnTo>
                  <a:pt x="56" y="77"/>
                </a:lnTo>
                <a:lnTo>
                  <a:pt x="56" y="77"/>
                </a:lnTo>
                <a:lnTo>
                  <a:pt x="74" y="66"/>
                </a:lnTo>
                <a:lnTo>
                  <a:pt x="74" y="66"/>
                </a:lnTo>
                <a:lnTo>
                  <a:pt x="79" y="63"/>
                </a:lnTo>
                <a:lnTo>
                  <a:pt x="85" y="60"/>
                </a:lnTo>
                <a:lnTo>
                  <a:pt x="85" y="60"/>
                </a:lnTo>
                <a:lnTo>
                  <a:pt x="86" y="60"/>
                </a:lnTo>
                <a:lnTo>
                  <a:pt x="86" y="60"/>
                </a:lnTo>
                <a:lnTo>
                  <a:pt x="80" y="65"/>
                </a:lnTo>
                <a:lnTo>
                  <a:pt x="73" y="71"/>
                </a:lnTo>
                <a:lnTo>
                  <a:pt x="59" y="79"/>
                </a:lnTo>
                <a:lnTo>
                  <a:pt x="43" y="86"/>
                </a:lnTo>
                <a:lnTo>
                  <a:pt x="29" y="94"/>
                </a:lnTo>
                <a:lnTo>
                  <a:pt x="29" y="94"/>
                </a:lnTo>
                <a:close/>
                <a:moveTo>
                  <a:pt x="38" y="85"/>
                </a:moveTo>
                <a:lnTo>
                  <a:pt x="38" y="85"/>
                </a:lnTo>
                <a:lnTo>
                  <a:pt x="30" y="88"/>
                </a:lnTo>
                <a:lnTo>
                  <a:pt x="33" y="86"/>
                </a:lnTo>
                <a:lnTo>
                  <a:pt x="45" y="78"/>
                </a:lnTo>
                <a:lnTo>
                  <a:pt x="45" y="78"/>
                </a:lnTo>
                <a:lnTo>
                  <a:pt x="68" y="60"/>
                </a:lnTo>
                <a:lnTo>
                  <a:pt x="68" y="60"/>
                </a:lnTo>
                <a:lnTo>
                  <a:pt x="68" y="60"/>
                </a:lnTo>
                <a:lnTo>
                  <a:pt x="68" y="60"/>
                </a:lnTo>
                <a:lnTo>
                  <a:pt x="80" y="60"/>
                </a:lnTo>
                <a:lnTo>
                  <a:pt x="80" y="60"/>
                </a:lnTo>
                <a:lnTo>
                  <a:pt x="60" y="73"/>
                </a:lnTo>
                <a:lnTo>
                  <a:pt x="49" y="79"/>
                </a:lnTo>
                <a:lnTo>
                  <a:pt x="38" y="85"/>
                </a:lnTo>
                <a:lnTo>
                  <a:pt x="38" y="85"/>
                </a:lnTo>
                <a:close/>
                <a:moveTo>
                  <a:pt x="41" y="63"/>
                </a:moveTo>
                <a:lnTo>
                  <a:pt x="41" y="63"/>
                </a:lnTo>
                <a:lnTo>
                  <a:pt x="37" y="65"/>
                </a:lnTo>
                <a:lnTo>
                  <a:pt x="33" y="70"/>
                </a:lnTo>
                <a:lnTo>
                  <a:pt x="25" y="79"/>
                </a:lnTo>
                <a:lnTo>
                  <a:pt x="25" y="79"/>
                </a:lnTo>
                <a:lnTo>
                  <a:pt x="22" y="70"/>
                </a:lnTo>
                <a:lnTo>
                  <a:pt x="22" y="70"/>
                </a:lnTo>
                <a:lnTo>
                  <a:pt x="41" y="63"/>
                </a:lnTo>
                <a:lnTo>
                  <a:pt x="41" y="63"/>
                </a:lnTo>
                <a:close/>
                <a:moveTo>
                  <a:pt x="60" y="126"/>
                </a:moveTo>
                <a:lnTo>
                  <a:pt x="60" y="126"/>
                </a:lnTo>
                <a:lnTo>
                  <a:pt x="80" y="114"/>
                </a:lnTo>
                <a:lnTo>
                  <a:pt x="102" y="103"/>
                </a:lnTo>
                <a:lnTo>
                  <a:pt x="102" y="103"/>
                </a:lnTo>
                <a:lnTo>
                  <a:pt x="129" y="90"/>
                </a:lnTo>
                <a:lnTo>
                  <a:pt x="129" y="90"/>
                </a:lnTo>
                <a:lnTo>
                  <a:pt x="125" y="93"/>
                </a:lnTo>
                <a:lnTo>
                  <a:pt x="125" y="93"/>
                </a:lnTo>
                <a:lnTo>
                  <a:pt x="89" y="116"/>
                </a:lnTo>
                <a:lnTo>
                  <a:pt x="71" y="127"/>
                </a:lnTo>
                <a:lnTo>
                  <a:pt x="51" y="137"/>
                </a:lnTo>
                <a:lnTo>
                  <a:pt x="51" y="137"/>
                </a:lnTo>
                <a:lnTo>
                  <a:pt x="51" y="138"/>
                </a:lnTo>
                <a:lnTo>
                  <a:pt x="51" y="139"/>
                </a:lnTo>
                <a:lnTo>
                  <a:pt x="51" y="139"/>
                </a:lnTo>
                <a:lnTo>
                  <a:pt x="28" y="139"/>
                </a:lnTo>
                <a:lnTo>
                  <a:pt x="28" y="139"/>
                </a:lnTo>
                <a:lnTo>
                  <a:pt x="36" y="137"/>
                </a:lnTo>
                <a:lnTo>
                  <a:pt x="44" y="134"/>
                </a:lnTo>
                <a:lnTo>
                  <a:pt x="60" y="126"/>
                </a:lnTo>
                <a:lnTo>
                  <a:pt x="60" y="126"/>
                </a:lnTo>
                <a:close/>
                <a:moveTo>
                  <a:pt x="122" y="105"/>
                </a:moveTo>
                <a:lnTo>
                  <a:pt x="122" y="105"/>
                </a:lnTo>
                <a:lnTo>
                  <a:pt x="141" y="97"/>
                </a:lnTo>
                <a:lnTo>
                  <a:pt x="159" y="89"/>
                </a:lnTo>
                <a:lnTo>
                  <a:pt x="159" y="89"/>
                </a:lnTo>
                <a:lnTo>
                  <a:pt x="177" y="78"/>
                </a:lnTo>
                <a:lnTo>
                  <a:pt x="195" y="66"/>
                </a:lnTo>
                <a:lnTo>
                  <a:pt x="195" y="66"/>
                </a:lnTo>
                <a:lnTo>
                  <a:pt x="204" y="62"/>
                </a:lnTo>
                <a:lnTo>
                  <a:pt x="212" y="59"/>
                </a:lnTo>
                <a:lnTo>
                  <a:pt x="212" y="59"/>
                </a:lnTo>
                <a:lnTo>
                  <a:pt x="201" y="64"/>
                </a:lnTo>
                <a:lnTo>
                  <a:pt x="201" y="64"/>
                </a:lnTo>
                <a:lnTo>
                  <a:pt x="181" y="76"/>
                </a:lnTo>
                <a:lnTo>
                  <a:pt x="161" y="89"/>
                </a:lnTo>
                <a:lnTo>
                  <a:pt x="161" y="89"/>
                </a:lnTo>
                <a:lnTo>
                  <a:pt x="122" y="112"/>
                </a:lnTo>
                <a:lnTo>
                  <a:pt x="84" y="136"/>
                </a:lnTo>
                <a:lnTo>
                  <a:pt x="84" y="136"/>
                </a:lnTo>
                <a:lnTo>
                  <a:pt x="84" y="137"/>
                </a:lnTo>
                <a:lnTo>
                  <a:pt x="84" y="138"/>
                </a:lnTo>
                <a:lnTo>
                  <a:pt x="84" y="138"/>
                </a:lnTo>
                <a:lnTo>
                  <a:pt x="54" y="139"/>
                </a:lnTo>
                <a:lnTo>
                  <a:pt x="54" y="139"/>
                </a:lnTo>
                <a:lnTo>
                  <a:pt x="73" y="132"/>
                </a:lnTo>
                <a:lnTo>
                  <a:pt x="89" y="123"/>
                </a:lnTo>
                <a:lnTo>
                  <a:pt x="122" y="105"/>
                </a:lnTo>
                <a:lnTo>
                  <a:pt x="122" y="105"/>
                </a:lnTo>
                <a:close/>
                <a:moveTo>
                  <a:pt x="224" y="64"/>
                </a:moveTo>
                <a:lnTo>
                  <a:pt x="224" y="64"/>
                </a:lnTo>
                <a:lnTo>
                  <a:pt x="231" y="61"/>
                </a:lnTo>
                <a:lnTo>
                  <a:pt x="237" y="57"/>
                </a:lnTo>
                <a:lnTo>
                  <a:pt x="237" y="57"/>
                </a:lnTo>
                <a:lnTo>
                  <a:pt x="217" y="69"/>
                </a:lnTo>
                <a:lnTo>
                  <a:pt x="217" y="69"/>
                </a:lnTo>
                <a:lnTo>
                  <a:pt x="179" y="90"/>
                </a:lnTo>
                <a:lnTo>
                  <a:pt x="179" y="90"/>
                </a:lnTo>
                <a:lnTo>
                  <a:pt x="161" y="101"/>
                </a:lnTo>
                <a:lnTo>
                  <a:pt x="143" y="112"/>
                </a:lnTo>
                <a:lnTo>
                  <a:pt x="123" y="124"/>
                </a:lnTo>
                <a:lnTo>
                  <a:pt x="105" y="135"/>
                </a:lnTo>
                <a:lnTo>
                  <a:pt x="105" y="135"/>
                </a:lnTo>
                <a:lnTo>
                  <a:pt x="104" y="136"/>
                </a:lnTo>
                <a:lnTo>
                  <a:pt x="105" y="136"/>
                </a:lnTo>
                <a:lnTo>
                  <a:pt x="105" y="136"/>
                </a:lnTo>
                <a:lnTo>
                  <a:pt x="87" y="137"/>
                </a:lnTo>
                <a:lnTo>
                  <a:pt x="87" y="137"/>
                </a:lnTo>
                <a:lnTo>
                  <a:pt x="104" y="129"/>
                </a:lnTo>
                <a:lnTo>
                  <a:pt x="121" y="121"/>
                </a:lnTo>
                <a:lnTo>
                  <a:pt x="156" y="102"/>
                </a:lnTo>
                <a:lnTo>
                  <a:pt x="189" y="83"/>
                </a:lnTo>
                <a:lnTo>
                  <a:pt x="206" y="74"/>
                </a:lnTo>
                <a:lnTo>
                  <a:pt x="224" y="64"/>
                </a:lnTo>
                <a:lnTo>
                  <a:pt x="224" y="64"/>
                </a:lnTo>
                <a:close/>
                <a:moveTo>
                  <a:pt x="146" y="120"/>
                </a:moveTo>
                <a:lnTo>
                  <a:pt x="146" y="120"/>
                </a:lnTo>
                <a:lnTo>
                  <a:pt x="169" y="109"/>
                </a:lnTo>
                <a:lnTo>
                  <a:pt x="192" y="98"/>
                </a:lnTo>
                <a:lnTo>
                  <a:pt x="192" y="98"/>
                </a:lnTo>
                <a:lnTo>
                  <a:pt x="214" y="86"/>
                </a:lnTo>
                <a:lnTo>
                  <a:pt x="226" y="80"/>
                </a:lnTo>
                <a:lnTo>
                  <a:pt x="236" y="73"/>
                </a:lnTo>
                <a:lnTo>
                  <a:pt x="236" y="73"/>
                </a:lnTo>
                <a:lnTo>
                  <a:pt x="241" y="69"/>
                </a:lnTo>
                <a:lnTo>
                  <a:pt x="247" y="65"/>
                </a:lnTo>
                <a:lnTo>
                  <a:pt x="258" y="60"/>
                </a:lnTo>
                <a:lnTo>
                  <a:pt x="269" y="56"/>
                </a:lnTo>
                <a:lnTo>
                  <a:pt x="280" y="50"/>
                </a:lnTo>
                <a:lnTo>
                  <a:pt x="280" y="50"/>
                </a:lnTo>
                <a:lnTo>
                  <a:pt x="292" y="59"/>
                </a:lnTo>
                <a:lnTo>
                  <a:pt x="292" y="59"/>
                </a:lnTo>
                <a:lnTo>
                  <a:pt x="277" y="65"/>
                </a:lnTo>
                <a:lnTo>
                  <a:pt x="263" y="74"/>
                </a:lnTo>
                <a:lnTo>
                  <a:pt x="250" y="82"/>
                </a:lnTo>
                <a:lnTo>
                  <a:pt x="236" y="90"/>
                </a:lnTo>
                <a:lnTo>
                  <a:pt x="236" y="90"/>
                </a:lnTo>
                <a:lnTo>
                  <a:pt x="197" y="109"/>
                </a:lnTo>
                <a:lnTo>
                  <a:pt x="159" y="127"/>
                </a:lnTo>
                <a:lnTo>
                  <a:pt x="159" y="127"/>
                </a:lnTo>
                <a:lnTo>
                  <a:pt x="149" y="132"/>
                </a:lnTo>
                <a:lnTo>
                  <a:pt x="149" y="132"/>
                </a:lnTo>
                <a:lnTo>
                  <a:pt x="159" y="124"/>
                </a:lnTo>
                <a:lnTo>
                  <a:pt x="159" y="124"/>
                </a:lnTo>
                <a:lnTo>
                  <a:pt x="167" y="119"/>
                </a:lnTo>
                <a:lnTo>
                  <a:pt x="175" y="114"/>
                </a:lnTo>
                <a:lnTo>
                  <a:pt x="175" y="114"/>
                </a:lnTo>
                <a:lnTo>
                  <a:pt x="189" y="107"/>
                </a:lnTo>
                <a:lnTo>
                  <a:pt x="203" y="100"/>
                </a:lnTo>
                <a:lnTo>
                  <a:pt x="203" y="100"/>
                </a:lnTo>
                <a:lnTo>
                  <a:pt x="203" y="100"/>
                </a:lnTo>
                <a:lnTo>
                  <a:pt x="203" y="100"/>
                </a:lnTo>
                <a:lnTo>
                  <a:pt x="216" y="94"/>
                </a:lnTo>
                <a:lnTo>
                  <a:pt x="229" y="88"/>
                </a:lnTo>
                <a:lnTo>
                  <a:pt x="252" y="75"/>
                </a:lnTo>
                <a:lnTo>
                  <a:pt x="252" y="75"/>
                </a:lnTo>
                <a:lnTo>
                  <a:pt x="269" y="65"/>
                </a:lnTo>
                <a:lnTo>
                  <a:pt x="286" y="57"/>
                </a:lnTo>
                <a:lnTo>
                  <a:pt x="286" y="57"/>
                </a:lnTo>
                <a:lnTo>
                  <a:pt x="287" y="57"/>
                </a:lnTo>
                <a:lnTo>
                  <a:pt x="287" y="56"/>
                </a:lnTo>
                <a:lnTo>
                  <a:pt x="286" y="55"/>
                </a:lnTo>
                <a:lnTo>
                  <a:pt x="285" y="55"/>
                </a:lnTo>
                <a:lnTo>
                  <a:pt x="285" y="55"/>
                </a:lnTo>
                <a:lnTo>
                  <a:pt x="280" y="57"/>
                </a:lnTo>
                <a:lnTo>
                  <a:pt x="280" y="57"/>
                </a:lnTo>
                <a:lnTo>
                  <a:pt x="277" y="59"/>
                </a:lnTo>
                <a:lnTo>
                  <a:pt x="277" y="59"/>
                </a:lnTo>
                <a:lnTo>
                  <a:pt x="258" y="69"/>
                </a:lnTo>
                <a:lnTo>
                  <a:pt x="258" y="69"/>
                </a:lnTo>
                <a:lnTo>
                  <a:pt x="246" y="75"/>
                </a:lnTo>
                <a:lnTo>
                  <a:pt x="246" y="75"/>
                </a:lnTo>
                <a:lnTo>
                  <a:pt x="206" y="96"/>
                </a:lnTo>
                <a:lnTo>
                  <a:pt x="206" y="96"/>
                </a:lnTo>
                <a:lnTo>
                  <a:pt x="203" y="98"/>
                </a:lnTo>
                <a:lnTo>
                  <a:pt x="203" y="98"/>
                </a:lnTo>
                <a:lnTo>
                  <a:pt x="165" y="115"/>
                </a:lnTo>
                <a:lnTo>
                  <a:pt x="146" y="124"/>
                </a:lnTo>
                <a:lnTo>
                  <a:pt x="126" y="135"/>
                </a:lnTo>
                <a:lnTo>
                  <a:pt x="126" y="135"/>
                </a:lnTo>
                <a:lnTo>
                  <a:pt x="126" y="135"/>
                </a:lnTo>
                <a:lnTo>
                  <a:pt x="126" y="135"/>
                </a:lnTo>
                <a:lnTo>
                  <a:pt x="107" y="136"/>
                </a:lnTo>
                <a:lnTo>
                  <a:pt x="107" y="136"/>
                </a:lnTo>
                <a:lnTo>
                  <a:pt x="117" y="133"/>
                </a:lnTo>
                <a:lnTo>
                  <a:pt x="127" y="130"/>
                </a:lnTo>
                <a:lnTo>
                  <a:pt x="146" y="120"/>
                </a:lnTo>
                <a:lnTo>
                  <a:pt x="146" y="120"/>
                </a:lnTo>
                <a:close/>
                <a:moveTo>
                  <a:pt x="306" y="70"/>
                </a:moveTo>
                <a:lnTo>
                  <a:pt x="306" y="70"/>
                </a:lnTo>
                <a:lnTo>
                  <a:pt x="287" y="78"/>
                </a:lnTo>
                <a:lnTo>
                  <a:pt x="269" y="87"/>
                </a:lnTo>
                <a:lnTo>
                  <a:pt x="252" y="97"/>
                </a:lnTo>
                <a:lnTo>
                  <a:pt x="235" y="108"/>
                </a:lnTo>
                <a:lnTo>
                  <a:pt x="235" y="108"/>
                </a:lnTo>
                <a:lnTo>
                  <a:pt x="218" y="117"/>
                </a:lnTo>
                <a:lnTo>
                  <a:pt x="201" y="126"/>
                </a:lnTo>
                <a:lnTo>
                  <a:pt x="201" y="126"/>
                </a:lnTo>
                <a:lnTo>
                  <a:pt x="200" y="126"/>
                </a:lnTo>
                <a:lnTo>
                  <a:pt x="200" y="126"/>
                </a:lnTo>
                <a:lnTo>
                  <a:pt x="201" y="125"/>
                </a:lnTo>
                <a:lnTo>
                  <a:pt x="201" y="125"/>
                </a:lnTo>
                <a:lnTo>
                  <a:pt x="220" y="114"/>
                </a:lnTo>
                <a:lnTo>
                  <a:pt x="220" y="114"/>
                </a:lnTo>
                <a:lnTo>
                  <a:pt x="255" y="94"/>
                </a:lnTo>
                <a:lnTo>
                  <a:pt x="272" y="84"/>
                </a:lnTo>
                <a:lnTo>
                  <a:pt x="288" y="73"/>
                </a:lnTo>
                <a:lnTo>
                  <a:pt x="288" y="73"/>
                </a:lnTo>
                <a:lnTo>
                  <a:pt x="290" y="72"/>
                </a:lnTo>
                <a:lnTo>
                  <a:pt x="290" y="72"/>
                </a:lnTo>
                <a:lnTo>
                  <a:pt x="295" y="67"/>
                </a:lnTo>
                <a:lnTo>
                  <a:pt x="295" y="67"/>
                </a:lnTo>
                <a:lnTo>
                  <a:pt x="295" y="67"/>
                </a:lnTo>
                <a:lnTo>
                  <a:pt x="295" y="66"/>
                </a:lnTo>
                <a:lnTo>
                  <a:pt x="295" y="65"/>
                </a:lnTo>
                <a:lnTo>
                  <a:pt x="294" y="65"/>
                </a:lnTo>
                <a:lnTo>
                  <a:pt x="294" y="65"/>
                </a:lnTo>
                <a:lnTo>
                  <a:pt x="254" y="87"/>
                </a:lnTo>
                <a:lnTo>
                  <a:pt x="254" y="87"/>
                </a:lnTo>
                <a:lnTo>
                  <a:pt x="275" y="75"/>
                </a:lnTo>
                <a:lnTo>
                  <a:pt x="294" y="61"/>
                </a:lnTo>
                <a:lnTo>
                  <a:pt x="294" y="61"/>
                </a:lnTo>
                <a:lnTo>
                  <a:pt x="306" y="70"/>
                </a:lnTo>
                <a:lnTo>
                  <a:pt x="306" y="70"/>
                </a:lnTo>
                <a:close/>
                <a:moveTo>
                  <a:pt x="312" y="75"/>
                </a:moveTo>
                <a:lnTo>
                  <a:pt x="312" y="75"/>
                </a:lnTo>
                <a:lnTo>
                  <a:pt x="299" y="80"/>
                </a:lnTo>
                <a:lnTo>
                  <a:pt x="287" y="86"/>
                </a:lnTo>
                <a:lnTo>
                  <a:pt x="264" y="100"/>
                </a:lnTo>
                <a:lnTo>
                  <a:pt x="264" y="100"/>
                </a:lnTo>
                <a:lnTo>
                  <a:pt x="248" y="107"/>
                </a:lnTo>
                <a:lnTo>
                  <a:pt x="241" y="111"/>
                </a:lnTo>
                <a:lnTo>
                  <a:pt x="234" y="115"/>
                </a:lnTo>
                <a:lnTo>
                  <a:pt x="234" y="115"/>
                </a:lnTo>
                <a:lnTo>
                  <a:pt x="218" y="125"/>
                </a:lnTo>
                <a:lnTo>
                  <a:pt x="218" y="125"/>
                </a:lnTo>
                <a:lnTo>
                  <a:pt x="210" y="129"/>
                </a:lnTo>
                <a:lnTo>
                  <a:pt x="210" y="129"/>
                </a:lnTo>
                <a:lnTo>
                  <a:pt x="212" y="127"/>
                </a:lnTo>
                <a:lnTo>
                  <a:pt x="225" y="117"/>
                </a:lnTo>
                <a:lnTo>
                  <a:pt x="225" y="117"/>
                </a:lnTo>
                <a:lnTo>
                  <a:pt x="234" y="111"/>
                </a:lnTo>
                <a:lnTo>
                  <a:pt x="234" y="111"/>
                </a:lnTo>
                <a:lnTo>
                  <a:pt x="247" y="103"/>
                </a:lnTo>
                <a:lnTo>
                  <a:pt x="247" y="103"/>
                </a:lnTo>
                <a:lnTo>
                  <a:pt x="262" y="96"/>
                </a:lnTo>
                <a:lnTo>
                  <a:pt x="278" y="88"/>
                </a:lnTo>
                <a:lnTo>
                  <a:pt x="293" y="80"/>
                </a:lnTo>
                <a:lnTo>
                  <a:pt x="308" y="72"/>
                </a:lnTo>
                <a:lnTo>
                  <a:pt x="308" y="72"/>
                </a:lnTo>
                <a:lnTo>
                  <a:pt x="312" y="75"/>
                </a:lnTo>
                <a:lnTo>
                  <a:pt x="312" y="75"/>
                </a:lnTo>
                <a:close/>
                <a:moveTo>
                  <a:pt x="262" y="94"/>
                </a:moveTo>
                <a:lnTo>
                  <a:pt x="262" y="94"/>
                </a:lnTo>
                <a:lnTo>
                  <a:pt x="279" y="84"/>
                </a:lnTo>
                <a:lnTo>
                  <a:pt x="297" y="76"/>
                </a:lnTo>
                <a:lnTo>
                  <a:pt x="297" y="76"/>
                </a:lnTo>
                <a:lnTo>
                  <a:pt x="298" y="75"/>
                </a:lnTo>
                <a:lnTo>
                  <a:pt x="298" y="75"/>
                </a:lnTo>
                <a:lnTo>
                  <a:pt x="296" y="76"/>
                </a:lnTo>
                <a:lnTo>
                  <a:pt x="296" y="76"/>
                </a:lnTo>
                <a:lnTo>
                  <a:pt x="278" y="86"/>
                </a:lnTo>
                <a:lnTo>
                  <a:pt x="278" y="86"/>
                </a:lnTo>
                <a:lnTo>
                  <a:pt x="262" y="94"/>
                </a:lnTo>
                <a:lnTo>
                  <a:pt x="262" y="94"/>
                </a:lnTo>
                <a:close/>
                <a:moveTo>
                  <a:pt x="170" y="115"/>
                </a:moveTo>
                <a:lnTo>
                  <a:pt x="170" y="115"/>
                </a:lnTo>
                <a:lnTo>
                  <a:pt x="157" y="123"/>
                </a:lnTo>
                <a:lnTo>
                  <a:pt x="145" y="133"/>
                </a:lnTo>
                <a:lnTo>
                  <a:pt x="145" y="133"/>
                </a:lnTo>
                <a:lnTo>
                  <a:pt x="144" y="134"/>
                </a:lnTo>
                <a:lnTo>
                  <a:pt x="144" y="134"/>
                </a:lnTo>
                <a:lnTo>
                  <a:pt x="130" y="135"/>
                </a:lnTo>
                <a:lnTo>
                  <a:pt x="130" y="135"/>
                </a:lnTo>
                <a:lnTo>
                  <a:pt x="150" y="124"/>
                </a:lnTo>
                <a:lnTo>
                  <a:pt x="170" y="115"/>
                </a:lnTo>
                <a:lnTo>
                  <a:pt x="170" y="115"/>
                </a:lnTo>
                <a:close/>
                <a:moveTo>
                  <a:pt x="241" y="94"/>
                </a:moveTo>
                <a:lnTo>
                  <a:pt x="241" y="94"/>
                </a:lnTo>
                <a:lnTo>
                  <a:pt x="231" y="100"/>
                </a:lnTo>
                <a:lnTo>
                  <a:pt x="231" y="100"/>
                </a:lnTo>
                <a:lnTo>
                  <a:pt x="215" y="109"/>
                </a:lnTo>
                <a:lnTo>
                  <a:pt x="200" y="118"/>
                </a:lnTo>
                <a:lnTo>
                  <a:pt x="200" y="118"/>
                </a:lnTo>
                <a:lnTo>
                  <a:pt x="197" y="119"/>
                </a:lnTo>
                <a:lnTo>
                  <a:pt x="197" y="119"/>
                </a:lnTo>
                <a:lnTo>
                  <a:pt x="207" y="112"/>
                </a:lnTo>
                <a:lnTo>
                  <a:pt x="207" y="112"/>
                </a:lnTo>
                <a:lnTo>
                  <a:pt x="215" y="107"/>
                </a:lnTo>
                <a:lnTo>
                  <a:pt x="224" y="103"/>
                </a:lnTo>
                <a:lnTo>
                  <a:pt x="239" y="95"/>
                </a:lnTo>
                <a:lnTo>
                  <a:pt x="239" y="95"/>
                </a:lnTo>
                <a:lnTo>
                  <a:pt x="241" y="94"/>
                </a:lnTo>
                <a:lnTo>
                  <a:pt x="241" y="94"/>
                </a:lnTo>
                <a:close/>
                <a:moveTo>
                  <a:pt x="216" y="120"/>
                </a:moveTo>
                <a:lnTo>
                  <a:pt x="216" y="120"/>
                </a:lnTo>
                <a:lnTo>
                  <a:pt x="203" y="130"/>
                </a:lnTo>
                <a:lnTo>
                  <a:pt x="203" y="130"/>
                </a:lnTo>
                <a:lnTo>
                  <a:pt x="202" y="131"/>
                </a:lnTo>
                <a:lnTo>
                  <a:pt x="202" y="131"/>
                </a:lnTo>
                <a:lnTo>
                  <a:pt x="193" y="132"/>
                </a:lnTo>
                <a:lnTo>
                  <a:pt x="193" y="132"/>
                </a:lnTo>
                <a:lnTo>
                  <a:pt x="205" y="126"/>
                </a:lnTo>
                <a:lnTo>
                  <a:pt x="216" y="120"/>
                </a:lnTo>
                <a:lnTo>
                  <a:pt x="216" y="120"/>
                </a:lnTo>
                <a:close/>
                <a:moveTo>
                  <a:pt x="238" y="155"/>
                </a:moveTo>
                <a:lnTo>
                  <a:pt x="238" y="155"/>
                </a:lnTo>
                <a:lnTo>
                  <a:pt x="260" y="142"/>
                </a:lnTo>
                <a:lnTo>
                  <a:pt x="281" y="128"/>
                </a:lnTo>
                <a:lnTo>
                  <a:pt x="281" y="128"/>
                </a:lnTo>
                <a:lnTo>
                  <a:pt x="270" y="137"/>
                </a:lnTo>
                <a:lnTo>
                  <a:pt x="270" y="137"/>
                </a:lnTo>
                <a:lnTo>
                  <a:pt x="253" y="151"/>
                </a:lnTo>
                <a:lnTo>
                  <a:pt x="245" y="157"/>
                </a:lnTo>
                <a:lnTo>
                  <a:pt x="238" y="165"/>
                </a:lnTo>
                <a:lnTo>
                  <a:pt x="238" y="165"/>
                </a:lnTo>
                <a:lnTo>
                  <a:pt x="238" y="155"/>
                </a:lnTo>
                <a:lnTo>
                  <a:pt x="238" y="155"/>
                </a:lnTo>
                <a:close/>
                <a:moveTo>
                  <a:pt x="238" y="142"/>
                </a:moveTo>
                <a:lnTo>
                  <a:pt x="238" y="142"/>
                </a:lnTo>
                <a:lnTo>
                  <a:pt x="248" y="139"/>
                </a:lnTo>
                <a:lnTo>
                  <a:pt x="257" y="134"/>
                </a:lnTo>
                <a:lnTo>
                  <a:pt x="266" y="128"/>
                </a:lnTo>
                <a:lnTo>
                  <a:pt x="274" y="122"/>
                </a:lnTo>
                <a:lnTo>
                  <a:pt x="274" y="122"/>
                </a:lnTo>
                <a:lnTo>
                  <a:pt x="285" y="114"/>
                </a:lnTo>
                <a:lnTo>
                  <a:pt x="297" y="107"/>
                </a:lnTo>
                <a:lnTo>
                  <a:pt x="297" y="107"/>
                </a:lnTo>
                <a:lnTo>
                  <a:pt x="301" y="105"/>
                </a:lnTo>
                <a:lnTo>
                  <a:pt x="301" y="105"/>
                </a:lnTo>
                <a:lnTo>
                  <a:pt x="287" y="114"/>
                </a:lnTo>
                <a:lnTo>
                  <a:pt x="275" y="125"/>
                </a:lnTo>
                <a:lnTo>
                  <a:pt x="275" y="125"/>
                </a:lnTo>
                <a:lnTo>
                  <a:pt x="266" y="132"/>
                </a:lnTo>
                <a:lnTo>
                  <a:pt x="257" y="138"/>
                </a:lnTo>
                <a:lnTo>
                  <a:pt x="247" y="144"/>
                </a:lnTo>
                <a:lnTo>
                  <a:pt x="238" y="151"/>
                </a:lnTo>
                <a:lnTo>
                  <a:pt x="238" y="151"/>
                </a:lnTo>
                <a:lnTo>
                  <a:pt x="238" y="142"/>
                </a:lnTo>
                <a:lnTo>
                  <a:pt x="238" y="142"/>
                </a:lnTo>
                <a:close/>
                <a:moveTo>
                  <a:pt x="238" y="134"/>
                </a:moveTo>
                <a:lnTo>
                  <a:pt x="238" y="134"/>
                </a:lnTo>
                <a:lnTo>
                  <a:pt x="248" y="129"/>
                </a:lnTo>
                <a:lnTo>
                  <a:pt x="258" y="123"/>
                </a:lnTo>
                <a:lnTo>
                  <a:pt x="258" y="123"/>
                </a:lnTo>
                <a:lnTo>
                  <a:pt x="238" y="139"/>
                </a:lnTo>
                <a:lnTo>
                  <a:pt x="238" y="139"/>
                </a:lnTo>
                <a:lnTo>
                  <a:pt x="238" y="135"/>
                </a:lnTo>
                <a:lnTo>
                  <a:pt x="238" y="135"/>
                </a:lnTo>
                <a:lnTo>
                  <a:pt x="238" y="134"/>
                </a:lnTo>
                <a:lnTo>
                  <a:pt x="238" y="134"/>
                </a:lnTo>
                <a:close/>
                <a:moveTo>
                  <a:pt x="236" y="131"/>
                </a:moveTo>
                <a:lnTo>
                  <a:pt x="236" y="131"/>
                </a:lnTo>
                <a:lnTo>
                  <a:pt x="234" y="131"/>
                </a:lnTo>
                <a:lnTo>
                  <a:pt x="234" y="131"/>
                </a:lnTo>
                <a:lnTo>
                  <a:pt x="228" y="131"/>
                </a:lnTo>
                <a:lnTo>
                  <a:pt x="228" y="131"/>
                </a:lnTo>
                <a:lnTo>
                  <a:pt x="242" y="123"/>
                </a:lnTo>
                <a:lnTo>
                  <a:pt x="256" y="115"/>
                </a:lnTo>
                <a:lnTo>
                  <a:pt x="256" y="115"/>
                </a:lnTo>
                <a:lnTo>
                  <a:pt x="267" y="108"/>
                </a:lnTo>
                <a:lnTo>
                  <a:pt x="277" y="102"/>
                </a:lnTo>
                <a:lnTo>
                  <a:pt x="301" y="91"/>
                </a:lnTo>
                <a:lnTo>
                  <a:pt x="301" y="91"/>
                </a:lnTo>
                <a:lnTo>
                  <a:pt x="293" y="95"/>
                </a:lnTo>
                <a:lnTo>
                  <a:pt x="293" y="95"/>
                </a:lnTo>
                <a:lnTo>
                  <a:pt x="282" y="100"/>
                </a:lnTo>
                <a:lnTo>
                  <a:pt x="272" y="106"/>
                </a:lnTo>
                <a:lnTo>
                  <a:pt x="272" y="106"/>
                </a:lnTo>
                <a:lnTo>
                  <a:pt x="254" y="118"/>
                </a:lnTo>
                <a:lnTo>
                  <a:pt x="236" y="131"/>
                </a:lnTo>
                <a:lnTo>
                  <a:pt x="236" y="131"/>
                </a:lnTo>
                <a:close/>
                <a:moveTo>
                  <a:pt x="238" y="171"/>
                </a:moveTo>
                <a:lnTo>
                  <a:pt x="238" y="171"/>
                </a:lnTo>
                <a:lnTo>
                  <a:pt x="238" y="168"/>
                </a:lnTo>
                <a:lnTo>
                  <a:pt x="238" y="168"/>
                </a:lnTo>
                <a:lnTo>
                  <a:pt x="245" y="161"/>
                </a:lnTo>
                <a:lnTo>
                  <a:pt x="252" y="154"/>
                </a:lnTo>
                <a:lnTo>
                  <a:pt x="267" y="142"/>
                </a:lnTo>
                <a:lnTo>
                  <a:pt x="267" y="142"/>
                </a:lnTo>
                <a:lnTo>
                  <a:pt x="281" y="131"/>
                </a:lnTo>
                <a:lnTo>
                  <a:pt x="293" y="120"/>
                </a:lnTo>
                <a:lnTo>
                  <a:pt x="293" y="120"/>
                </a:lnTo>
                <a:lnTo>
                  <a:pt x="301" y="115"/>
                </a:lnTo>
                <a:lnTo>
                  <a:pt x="301" y="115"/>
                </a:lnTo>
                <a:lnTo>
                  <a:pt x="269" y="142"/>
                </a:lnTo>
                <a:lnTo>
                  <a:pt x="253" y="157"/>
                </a:lnTo>
                <a:lnTo>
                  <a:pt x="238" y="171"/>
                </a:lnTo>
                <a:lnTo>
                  <a:pt x="238" y="171"/>
                </a:lnTo>
                <a:close/>
                <a:moveTo>
                  <a:pt x="329" y="90"/>
                </a:moveTo>
                <a:lnTo>
                  <a:pt x="329" y="90"/>
                </a:lnTo>
                <a:lnTo>
                  <a:pt x="321" y="97"/>
                </a:lnTo>
                <a:lnTo>
                  <a:pt x="321" y="97"/>
                </a:lnTo>
                <a:lnTo>
                  <a:pt x="320" y="97"/>
                </a:lnTo>
                <a:lnTo>
                  <a:pt x="320" y="97"/>
                </a:lnTo>
                <a:lnTo>
                  <a:pt x="320" y="97"/>
                </a:lnTo>
                <a:lnTo>
                  <a:pt x="308" y="106"/>
                </a:lnTo>
                <a:lnTo>
                  <a:pt x="295" y="116"/>
                </a:lnTo>
                <a:lnTo>
                  <a:pt x="295" y="116"/>
                </a:lnTo>
                <a:lnTo>
                  <a:pt x="282" y="125"/>
                </a:lnTo>
                <a:lnTo>
                  <a:pt x="269" y="134"/>
                </a:lnTo>
                <a:lnTo>
                  <a:pt x="269" y="134"/>
                </a:lnTo>
                <a:lnTo>
                  <a:pt x="241" y="151"/>
                </a:lnTo>
                <a:lnTo>
                  <a:pt x="241" y="151"/>
                </a:lnTo>
                <a:lnTo>
                  <a:pt x="251" y="143"/>
                </a:lnTo>
                <a:lnTo>
                  <a:pt x="251" y="143"/>
                </a:lnTo>
                <a:lnTo>
                  <a:pt x="266" y="134"/>
                </a:lnTo>
                <a:lnTo>
                  <a:pt x="266" y="134"/>
                </a:lnTo>
                <a:lnTo>
                  <a:pt x="271" y="130"/>
                </a:lnTo>
                <a:lnTo>
                  <a:pt x="277" y="126"/>
                </a:lnTo>
                <a:lnTo>
                  <a:pt x="288" y="116"/>
                </a:lnTo>
                <a:lnTo>
                  <a:pt x="288" y="116"/>
                </a:lnTo>
                <a:lnTo>
                  <a:pt x="303" y="106"/>
                </a:lnTo>
                <a:lnTo>
                  <a:pt x="317" y="97"/>
                </a:lnTo>
                <a:lnTo>
                  <a:pt x="317" y="97"/>
                </a:lnTo>
                <a:lnTo>
                  <a:pt x="320" y="96"/>
                </a:lnTo>
                <a:lnTo>
                  <a:pt x="321" y="94"/>
                </a:lnTo>
                <a:lnTo>
                  <a:pt x="321" y="94"/>
                </a:lnTo>
                <a:lnTo>
                  <a:pt x="325" y="91"/>
                </a:lnTo>
                <a:lnTo>
                  <a:pt x="325" y="91"/>
                </a:lnTo>
                <a:lnTo>
                  <a:pt x="326" y="91"/>
                </a:lnTo>
                <a:lnTo>
                  <a:pt x="325" y="90"/>
                </a:lnTo>
                <a:lnTo>
                  <a:pt x="325" y="89"/>
                </a:lnTo>
                <a:lnTo>
                  <a:pt x="324" y="90"/>
                </a:lnTo>
                <a:lnTo>
                  <a:pt x="324" y="90"/>
                </a:lnTo>
                <a:lnTo>
                  <a:pt x="304" y="101"/>
                </a:lnTo>
                <a:lnTo>
                  <a:pt x="293" y="106"/>
                </a:lnTo>
                <a:lnTo>
                  <a:pt x="283" y="112"/>
                </a:lnTo>
                <a:lnTo>
                  <a:pt x="283" y="112"/>
                </a:lnTo>
                <a:lnTo>
                  <a:pt x="264" y="126"/>
                </a:lnTo>
                <a:lnTo>
                  <a:pt x="255" y="133"/>
                </a:lnTo>
                <a:lnTo>
                  <a:pt x="244" y="138"/>
                </a:lnTo>
                <a:lnTo>
                  <a:pt x="244" y="138"/>
                </a:lnTo>
                <a:lnTo>
                  <a:pt x="240" y="140"/>
                </a:lnTo>
                <a:lnTo>
                  <a:pt x="241" y="139"/>
                </a:lnTo>
                <a:lnTo>
                  <a:pt x="241" y="139"/>
                </a:lnTo>
                <a:lnTo>
                  <a:pt x="256" y="127"/>
                </a:lnTo>
                <a:lnTo>
                  <a:pt x="256" y="127"/>
                </a:lnTo>
                <a:lnTo>
                  <a:pt x="277" y="113"/>
                </a:lnTo>
                <a:lnTo>
                  <a:pt x="277" y="113"/>
                </a:lnTo>
                <a:lnTo>
                  <a:pt x="295" y="102"/>
                </a:lnTo>
                <a:lnTo>
                  <a:pt x="314" y="91"/>
                </a:lnTo>
                <a:lnTo>
                  <a:pt x="314" y="91"/>
                </a:lnTo>
                <a:lnTo>
                  <a:pt x="317" y="91"/>
                </a:lnTo>
                <a:lnTo>
                  <a:pt x="318" y="90"/>
                </a:lnTo>
                <a:lnTo>
                  <a:pt x="318" y="90"/>
                </a:lnTo>
                <a:lnTo>
                  <a:pt x="322" y="87"/>
                </a:lnTo>
                <a:lnTo>
                  <a:pt x="322" y="87"/>
                </a:lnTo>
                <a:lnTo>
                  <a:pt x="323" y="86"/>
                </a:lnTo>
                <a:lnTo>
                  <a:pt x="323" y="86"/>
                </a:lnTo>
                <a:lnTo>
                  <a:pt x="322" y="85"/>
                </a:lnTo>
                <a:lnTo>
                  <a:pt x="321" y="85"/>
                </a:lnTo>
                <a:lnTo>
                  <a:pt x="321" y="85"/>
                </a:lnTo>
                <a:lnTo>
                  <a:pt x="301" y="94"/>
                </a:lnTo>
                <a:lnTo>
                  <a:pt x="290" y="99"/>
                </a:lnTo>
                <a:lnTo>
                  <a:pt x="281" y="104"/>
                </a:lnTo>
                <a:lnTo>
                  <a:pt x="281" y="104"/>
                </a:lnTo>
                <a:lnTo>
                  <a:pt x="262" y="117"/>
                </a:lnTo>
                <a:lnTo>
                  <a:pt x="253" y="124"/>
                </a:lnTo>
                <a:lnTo>
                  <a:pt x="243" y="130"/>
                </a:lnTo>
                <a:lnTo>
                  <a:pt x="243" y="130"/>
                </a:lnTo>
                <a:lnTo>
                  <a:pt x="237" y="133"/>
                </a:lnTo>
                <a:lnTo>
                  <a:pt x="237" y="133"/>
                </a:lnTo>
                <a:lnTo>
                  <a:pt x="237" y="133"/>
                </a:lnTo>
                <a:lnTo>
                  <a:pt x="237" y="133"/>
                </a:lnTo>
                <a:lnTo>
                  <a:pt x="252" y="121"/>
                </a:lnTo>
                <a:lnTo>
                  <a:pt x="252" y="121"/>
                </a:lnTo>
                <a:lnTo>
                  <a:pt x="273" y="107"/>
                </a:lnTo>
                <a:lnTo>
                  <a:pt x="273" y="107"/>
                </a:lnTo>
                <a:lnTo>
                  <a:pt x="283" y="102"/>
                </a:lnTo>
                <a:lnTo>
                  <a:pt x="294" y="97"/>
                </a:lnTo>
                <a:lnTo>
                  <a:pt x="305" y="92"/>
                </a:lnTo>
                <a:lnTo>
                  <a:pt x="315" y="86"/>
                </a:lnTo>
                <a:lnTo>
                  <a:pt x="315" y="86"/>
                </a:lnTo>
                <a:lnTo>
                  <a:pt x="315" y="84"/>
                </a:lnTo>
                <a:lnTo>
                  <a:pt x="315" y="84"/>
                </a:lnTo>
                <a:lnTo>
                  <a:pt x="314" y="84"/>
                </a:lnTo>
                <a:lnTo>
                  <a:pt x="314" y="84"/>
                </a:lnTo>
                <a:lnTo>
                  <a:pt x="296" y="91"/>
                </a:lnTo>
                <a:lnTo>
                  <a:pt x="279" y="99"/>
                </a:lnTo>
                <a:lnTo>
                  <a:pt x="263" y="108"/>
                </a:lnTo>
                <a:lnTo>
                  <a:pt x="247" y="118"/>
                </a:lnTo>
                <a:lnTo>
                  <a:pt x="247" y="118"/>
                </a:lnTo>
                <a:lnTo>
                  <a:pt x="231" y="127"/>
                </a:lnTo>
                <a:lnTo>
                  <a:pt x="231" y="127"/>
                </a:lnTo>
                <a:lnTo>
                  <a:pt x="224" y="131"/>
                </a:lnTo>
                <a:lnTo>
                  <a:pt x="224" y="131"/>
                </a:lnTo>
                <a:lnTo>
                  <a:pt x="225" y="130"/>
                </a:lnTo>
                <a:lnTo>
                  <a:pt x="233" y="124"/>
                </a:lnTo>
                <a:lnTo>
                  <a:pt x="233" y="124"/>
                </a:lnTo>
                <a:lnTo>
                  <a:pt x="247" y="113"/>
                </a:lnTo>
                <a:lnTo>
                  <a:pt x="263" y="103"/>
                </a:lnTo>
                <a:lnTo>
                  <a:pt x="263" y="103"/>
                </a:lnTo>
                <a:lnTo>
                  <a:pt x="288" y="90"/>
                </a:lnTo>
                <a:lnTo>
                  <a:pt x="313" y="77"/>
                </a:lnTo>
                <a:lnTo>
                  <a:pt x="313" y="77"/>
                </a:lnTo>
                <a:lnTo>
                  <a:pt x="314" y="76"/>
                </a:lnTo>
                <a:lnTo>
                  <a:pt x="314" y="76"/>
                </a:lnTo>
                <a:lnTo>
                  <a:pt x="329" y="90"/>
                </a:lnTo>
                <a:lnTo>
                  <a:pt x="329" y="90"/>
                </a:lnTo>
                <a:close/>
                <a:moveTo>
                  <a:pt x="268" y="116"/>
                </a:moveTo>
                <a:lnTo>
                  <a:pt x="268" y="116"/>
                </a:lnTo>
                <a:lnTo>
                  <a:pt x="278" y="110"/>
                </a:lnTo>
                <a:lnTo>
                  <a:pt x="287" y="104"/>
                </a:lnTo>
                <a:lnTo>
                  <a:pt x="287" y="104"/>
                </a:lnTo>
                <a:lnTo>
                  <a:pt x="276" y="111"/>
                </a:lnTo>
                <a:lnTo>
                  <a:pt x="276" y="111"/>
                </a:lnTo>
                <a:lnTo>
                  <a:pt x="268" y="116"/>
                </a:lnTo>
                <a:lnTo>
                  <a:pt x="268" y="11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230">
            <a:extLst>
              <a:ext uri="{FF2B5EF4-FFF2-40B4-BE49-F238E27FC236}">
                <a16:creationId xmlns:a16="http://schemas.microsoft.com/office/drawing/2014/main" xmlns="" id="{12BBD856-0D45-4FE9-AB23-A9D8C7BB3979}"/>
              </a:ext>
            </a:extLst>
          </p:cNvPr>
          <p:cNvSpPr>
            <a:spLocks noEditPoints="1"/>
          </p:cNvSpPr>
          <p:nvPr/>
        </p:nvSpPr>
        <p:spPr bwMode="auto">
          <a:xfrm>
            <a:off x="8083373" y="4773984"/>
            <a:ext cx="991323" cy="331727"/>
          </a:xfrm>
          <a:custGeom>
            <a:avLst/>
            <a:gdLst>
              <a:gd name="T0" fmla="*/ 270 w 326"/>
              <a:gd name="T1" fmla="*/ 67 h 109"/>
              <a:gd name="T2" fmla="*/ 200 w 326"/>
              <a:gd name="T3" fmla="*/ 79 h 109"/>
              <a:gd name="T4" fmla="*/ 191 w 326"/>
              <a:gd name="T5" fmla="*/ 76 h 109"/>
              <a:gd name="T6" fmla="*/ 128 w 326"/>
              <a:gd name="T7" fmla="*/ 44 h 109"/>
              <a:gd name="T8" fmla="*/ 90 w 326"/>
              <a:gd name="T9" fmla="*/ 51 h 109"/>
              <a:gd name="T10" fmla="*/ 80 w 326"/>
              <a:gd name="T11" fmla="*/ 19 h 109"/>
              <a:gd name="T12" fmla="*/ 137 w 326"/>
              <a:gd name="T13" fmla="*/ 12 h 109"/>
              <a:gd name="T14" fmla="*/ 146 w 326"/>
              <a:gd name="T15" fmla="*/ 22 h 109"/>
              <a:gd name="T16" fmla="*/ 162 w 326"/>
              <a:gd name="T17" fmla="*/ 15 h 109"/>
              <a:gd name="T18" fmla="*/ 117 w 326"/>
              <a:gd name="T19" fmla="*/ 4 h 109"/>
              <a:gd name="T20" fmla="*/ 56 w 326"/>
              <a:gd name="T21" fmla="*/ 7 h 109"/>
              <a:gd name="T22" fmla="*/ 31 w 326"/>
              <a:gd name="T23" fmla="*/ 2 h 109"/>
              <a:gd name="T24" fmla="*/ 29 w 326"/>
              <a:gd name="T25" fmla="*/ 3 h 109"/>
              <a:gd name="T26" fmla="*/ 10 w 326"/>
              <a:gd name="T27" fmla="*/ 25 h 109"/>
              <a:gd name="T28" fmla="*/ 37 w 326"/>
              <a:gd name="T29" fmla="*/ 62 h 109"/>
              <a:gd name="T30" fmla="*/ 89 w 326"/>
              <a:gd name="T31" fmla="*/ 55 h 109"/>
              <a:gd name="T32" fmla="*/ 110 w 326"/>
              <a:gd name="T33" fmla="*/ 67 h 109"/>
              <a:gd name="T34" fmla="*/ 109 w 326"/>
              <a:gd name="T35" fmla="*/ 71 h 109"/>
              <a:gd name="T36" fmla="*/ 155 w 326"/>
              <a:gd name="T37" fmla="*/ 106 h 109"/>
              <a:gd name="T38" fmla="*/ 183 w 326"/>
              <a:gd name="T39" fmla="*/ 96 h 109"/>
              <a:gd name="T40" fmla="*/ 201 w 326"/>
              <a:gd name="T41" fmla="*/ 83 h 109"/>
              <a:gd name="T42" fmla="*/ 230 w 326"/>
              <a:gd name="T43" fmla="*/ 84 h 109"/>
              <a:gd name="T44" fmla="*/ 198 w 326"/>
              <a:gd name="T45" fmla="*/ 97 h 109"/>
              <a:gd name="T46" fmla="*/ 267 w 326"/>
              <a:gd name="T47" fmla="*/ 73 h 109"/>
              <a:gd name="T48" fmla="*/ 299 w 326"/>
              <a:gd name="T49" fmla="*/ 76 h 109"/>
              <a:gd name="T50" fmla="*/ 283 w 326"/>
              <a:gd name="T51" fmla="*/ 108 h 109"/>
              <a:gd name="T52" fmla="*/ 155 w 326"/>
              <a:gd name="T53" fmla="*/ 15 h 109"/>
              <a:gd name="T54" fmla="*/ 154 w 326"/>
              <a:gd name="T55" fmla="*/ 14 h 109"/>
              <a:gd name="T56" fmla="*/ 109 w 326"/>
              <a:gd name="T57" fmla="*/ 8 h 109"/>
              <a:gd name="T58" fmla="*/ 62 w 326"/>
              <a:gd name="T59" fmla="*/ 9 h 109"/>
              <a:gd name="T60" fmla="*/ 77 w 326"/>
              <a:gd name="T61" fmla="*/ 63 h 109"/>
              <a:gd name="T62" fmla="*/ 40 w 326"/>
              <a:gd name="T63" fmla="*/ 58 h 109"/>
              <a:gd name="T64" fmla="*/ 29 w 326"/>
              <a:gd name="T65" fmla="*/ 9 h 109"/>
              <a:gd name="T66" fmla="*/ 71 w 326"/>
              <a:gd name="T67" fmla="*/ 21 h 109"/>
              <a:gd name="T68" fmla="*/ 85 w 326"/>
              <a:gd name="T69" fmla="*/ 32 h 109"/>
              <a:gd name="T70" fmla="*/ 85 w 326"/>
              <a:gd name="T71" fmla="*/ 32 h 109"/>
              <a:gd name="T72" fmla="*/ 77 w 326"/>
              <a:gd name="T73" fmla="*/ 63 h 109"/>
              <a:gd name="T74" fmla="*/ 306 w 326"/>
              <a:gd name="T75" fmla="*/ 79 h 109"/>
              <a:gd name="T76" fmla="*/ 132 w 326"/>
              <a:gd name="T77" fmla="*/ 95 h 109"/>
              <a:gd name="T78" fmla="*/ 131 w 326"/>
              <a:gd name="T79" fmla="*/ 46 h 109"/>
              <a:gd name="T80" fmla="*/ 159 w 326"/>
              <a:gd name="T81" fmla="*/ 70 h 109"/>
              <a:gd name="T82" fmla="*/ 185 w 326"/>
              <a:gd name="T83" fmla="*/ 75 h 109"/>
              <a:gd name="T84" fmla="*/ 185 w 326"/>
              <a:gd name="T85" fmla="*/ 75 h 109"/>
              <a:gd name="T86" fmla="*/ 132 w 326"/>
              <a:gd name="T87" fmla="*/ 95 h 109"/>
              <a:gd name="T88" fmla="*/ 188 w 326"/>
              <a:gd name="T89" fmla="*/ 90 h 109"/>
              <a:gd name="T90" fmla="*/ 196 w 326"/>
              <a:gd name="T91" fmla="*/ 8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6" h="109">
                <a:moveTo>
                  <a:pt x="303" y="65"/>
                </a:moveTo>
                <a:cubicBezTo>
                  <a:pt x="293" y="60"/>
                  <a:pt x="281" y="63"/>
                  <a:pt x="270" y="67"/>
                </a:cubicBezTo>
                <a:cubicBezTo>
                  <a:pt x="270" y="66"/>
                  <a:pt x="269" y="65"/>
                  <a:pt x="268" y="65"/>
                </a:cubicBezTo>
                <a:cubicBezTo>
                  <a:pt x="245" y="68"/>
                  <a:pt x="222" y="75"/>
                  <a:pt x="200" y="79"/>
                </a:cubicBezTo>
                <a:cubicBezTo>
                  <a:pt x="200" y="79"/>
                  <a:pt x="200" y="79"/>
                  <a:pt x="200" y="79"/>
                </a:cubicBezTo>
                <a:cubicBezTo>
                  <a:pt x="197" y="78"/>
                  <a:pt x="194" y="76"/>
                  <a:pt x="191" y="76"/>
                </a:cubicBezTo>
                <a:cubicBezTo>
                  <a:pt x="185" y="57"/>
                  <a:pt x="147" y="42"/>
                  <a:pt x="131" y="39"/>
                </a:cubicBezTo>
                <a:cubicBezTo>
                  <a:pt x="128" y="39"/>
                  <a:pt x="127" y="42"/>
                  <a:pt x="128" y="44"/>
                </a:cubicBezTo>
                <a:cubicBezTo>
                  <a:pt x="123" y="50"/>
                  <a:pt x="117" y="56"/>
                  <a:pt x="113" y="62"/>
                </a:cubicBezTo>
                <a:cubicBezTo>
                  <a:pt x="108" y="56"/>
                  <a:pt x="98" y="52"/>
                  <a:pt x="90" y="51"/>
                </a:cubicBezTo>
                <a:cubicBezTo>
                  <a:pt x="92" y="45"/>
                  <a:pt x="93" y="40"/>
                  <a:pt x="92" y="36"/>
                </a:cubicBezTo>
                <a:cubicBezTo>
                  <a:pt x="91" y="28"/>
                  <a:pt x="86" y="23"/>
                  <a:pt x="80" y="19"/>
                </a:cubicBezTo>
                <a:cubicBezTo>
                  <a:pt x="92" y="16"/>
                  <a:pt x="103" y="14"/>
                  <a:pt x="115" y="13"/>
                </a:cubicBezTo>
                <a:cubicBezTo>
                  <a:pt x="122" y="12"/>
                  <a:pt x="130" y="12"/>
                  <a:pt x="137" y="12"/>
                </a:cubicBezTo>
                <a:cubicBezTo>
                  <a:pt x="141" y="12"/>
                  <a:pt x="144" y="13"/>
                  <a:pt x="147" y="13"/>
                </a:cubicBezTo>
                <a:cubicBezTo>
                  <a:pt x="150" y="14"/>
                  <a:pt x="147" y="20"/>
                  <a:pt x="146" y="22"/>
                </a:cubicBezTo>
                <a:cubicBezTo>
                  <a:pt x="145" y="24"/>
                  <a:pt x="147" y="26"/>
                  <a:pt x="149" y="26"/>
                </a:cubicBezTo>
                <a:cubicBezTo>
                  <a:pt x="153" y="24"/>
                  <a:pt x="164" y="21"/>
                  <a:pt x="162" y="15"/>
                </a:cubicBezTo>
                <a:cubicBezTo>
                  <a:pt x="160" y="9"/>
                  <a:pt x="151" y="8"/>
                  <a:pt x="146" y="7"/>
                </a:cubicBezTo>
                <a:cubicBezTo>
                  <a:pt x="137" y="4"/>
                  <a:pt x="127" y="4"/>
                  <a:pt x="117" y="4"/>
                </a:cubicBezTo>
                <a:cubicBezTo>
                  <a:pt x="97" y="5"/>
                  <a:pt x="77" y="5"/>
                  <a:pt x="57" y="7"/>
                </a:cubicBezTo>
                <a:cubicBezTo>
                  <a:pt x="57" y="7"/>
                  <a:pt x="56" y="7"/>
                  <a:pt x="56" y="7"/>
                </a:cubicBezTo>
                <a:cubicBezTo>
                  <a:pt x="49" y="5"/>
                  <a:pt x="41" y="4"/>
                  <a:pt x="33" y="3"/>
                </a:cubicBezTo>
                <a:cubicBezTo>
                  <a:pt x="34" y="2"/>
                  <a:pt x="32" y="0"/>
                  <a:pt x="31" y="2"/>
                </a:cubicBezTo>
                <a:cubicBezTo>
                  <a:pt x="30" y="2"/>
                  <a:pt x="30" y="3"/>
                  <a:pt x="30" y="3"/>
                </a:cubicBezTo>
                <a:cubicBezTo>
                  <a:pt x="30" y="3"/>
                  <a:pt x="29" y="3"/>
                  <a:pt x="29" y="3"/>
                </a:cubicBezTo>
                <a:cubicBezTo>
                  <a:pt x="26" y="2"/>
                  <a:pt x="25" y="5"/>
                  <a:pt x="26" y="7"/>
                </a:cubicBezTo>
                <a:cubicBezTo>
                  <a:pt x="20" y="13"/>
                  <a:pt x="13" y="18"/>
                  <a:pt x="10" y="25"/>
                </a:cubicBezTo>
                <a:cubicBezTo>
                  <a:pt x="7" y="34"/>
                  <a:pt x="5" y="43"/>
                  <a:pt x="12" y="50"/>
                </a:cubicBezTo>
                <a:cubicBezTo>
                  <a:pt x="17" y="57"/>
                  <a:pt x="29" y="60"/>
                  <a:pt x="37" y="62"/>
                </a:cubicBezTo>
                <a:cubicBezTo>
                  <a:pt x="47" y="65"/>
                  <a:pt x="56" y="72"/>
                  <a:pt x="66" y="74"/>
                </a:cubicBezTo>
                <a:cubicBezTo>
                  <a:pt x="76" y="77"/>
                  <a:pt x="85" y="66"/>
                  <a:pt x="89" y="55"/>
                </a:cubicBezTo>
                <a:cubicBezTo>
                  <a:pt x="92" y="56"/>
                  <a:pt x="96" y="57"/>
                  <a:pt x="99" y="59"/>
                </a:cubicBezTo>
                <a:cubicBezTo>
                  <a:pt x="103" y="61"/>
                  <a:pt x="107" y="64"/>
                  <a:pt x="110" y="67"/>
                </a:cubicBezTo>
                <a:cubicBezTo>
                  <a:pt x="110" y="67"/>
                  <a:pt x="110" y="67"/>
                  <a:pt x="111" y="67"/>
                </a:cubicBezTo>
                <a:cubicBezTo>
                  <a:pt x="110" y="68"/>
                  <a:pt x="109" y="70"/>
                  <a:pt x="109" y="71"/>
                </a:cubicBezTo>
                <a:cubicBezTo>
                  <a:pt x="106" y="81"/>
                  <a:pt x="114" y="90"/>
                  <a:pt x="122" y="95"/>
                </a:cubicBezTo>
                <a:cubicBezTo>
                  <a:pt x="131" y="101"/>
                  <a:pt x="144" y="105"/>
                  <a:pt x="155" y="106"/>
                </a:cubicBezTo>
                <a:cubicBezTo>
                  <a:pt x="166" y="107"/>
                  <a:pt x="173" y="104"/>
                  <a:pt x="182" y="97"/>
                </a:cubicBezTo>
                <a:cubicBezTo>
                  <a:pt x="182" y="97"/>
                  <a:pt x="183" y="96"/>
                  <a:pt x="183" y="96"/>
                </a:cubicBezTo>
                <a:cubicBezTo>
                  <a:pt x="186" y="96"/>
                  <a:pt x="190" y="95"/>
                  <a:pt x="192" y="93"/>
                </a:cubicBezTo>
                <a:cubicBezTo>
                  <a:pt x="196" y="91"/>
                  <a:pt x="199" y="87"/>
                  <a:pt x="201" y="83"/>
                </a:cubicBezTo>
                <a:cubicBezTo>
                  <a:pt x="218" y="82"/>
                  <a:pt x="237" y="78"/>
                  <a:pt x="254" y="74"/>
                </a:cubicBezTo>
                <a:cubicBezTo>
                  <a:pt x="246" y="78"/>
                  <a:pt x="238" y="82"/>
                  <a:pt x="230" y="84"/>
                </a:cubicBezTo>
                <a:cubicBezTo>
                  <a:pt x="219" y="87"/>
                  <a:pt x="207" y="90"/>
                  <a:pt x="196" y="94"/>
                </a:cubicBezTo>
                <a:cubicBezTo>
                  <a:pt x="195" y="95"/>
                  <a:pt x="196" y="97"/>
                  <a:pt x="198" y="97"/>
                </a:cubicBezTo>
                <a:cubicBezTo>
                  <a:pt x="212" y="93"/>
                  <a:pt x="228" y="90"/>
                  <a:pt x="242" y="85"/>
                </a:cubicBezTo>
                <a:cubicBezTo>
                  <a:pt x="250" y="81"/>
                  <a:pt x="259" y="77"/>
                  <a:pt x="267" y="73"/>
                </a:cubicBezTo>
                <a:cubicBezTo>
                  <a:pt x="268" y="74"/>
                  <a:pt x="269" y="75"/>
                  <a:pt x="270" y="74"/>
                </a:cubicBezTo>
                <a:cubicBezTo>
                  <a:pt x="278" y="72"/>
                  <a:pt x="294" y="66"/>
                  <a:pt x="299" y="76"/>
                </a:cubicBezTo>
                <a:cubicBezTo>
                  <a:pt x="303" y="87"/>
                  <a:pt x="283" y="94"/>
                  <a:pt x="279" y="103"/>
                </a:cubicBezTo>
                <a:cubicBezTo>
                  <a:pt x="278" y="106"/>
                  <a:pt x="280" y="109"/>
                  <a:pt x="283" y="108"/>
                </a:cubicBezTo>
                <a:cubicBezTo>
                  <a:pt x="298" y="104"/>
                  <a:pt x="326" y="78"/>
                  <a:pt x="303" y="65"/>
                </a:cubicBezTo>
                <a:close/>
                <a:moveTo>
                  <a:pt x="155" y="15"/>
                </a:moveTo>
                <a:cubicBezTo>
                  <a:pt x="158" y="16"/>
                  <a:pt x="155" y="18"/>
                  <a:pt x="153" y="19"/>
                </a:cubicBezTo>
                <a:cubicBezTo>
                  <a:pt x="153" y="17"/>
                  <a:pt x="154" y="16"/>
                  <a:pt x="154" y="14"/>
                </a:cubicBezTo>
                <a:cubicBezTo>
                  <a:pt x="154" y="14"/>
                  <a:pt x="155" y="14"/>
                  <a:pt x="155" y="15"/>
                </a:cubicBezTo>
                <a:close/>
                <a:moveTo>
                  <a:pt x="109" y="8"/>
                </a:moveTo>
                <a:cubicBezTo>
                  <a:pt x="97" y="9"/>
                  <a:pt x="85" y="11"/>
                  <a:pt x="74" y="15"/>
                </a:cubicBezTo>
                <a:cubicBezTo>
                  <a:pt x="70" y="12"/>
                  <a:pt x="66" y="10"/>
                  <a:pt x="62" y="9"/>
                </a:cubicBezTo>
                <a:cubicBezTo>
                  <a:pt x="77" y="8"/>
                  <a:pt x="93" y="8"/>
                  <a:pt x="109" y="8"/>
                </a:cubicBezTo>
                <a:close/>
                <a:moveTo>
                  <a:pt x="77" y="63"/>
                </a:moveTo>
                <a:cubicBezTo>
                  <a:pt x="72" y="70"/>
                  <a:pt x="68" y="70"/>
                  <a:pt x="60" y="66"/>
                </a:cubicBezTo>
                <a:cubicBezTo>
                  <a:pt x="54" y="63"/>
                  <a:pt x="47" y="60"/>
                  <a:pt x="40" y="58"/>
                </a:cubicBezTo>
                <a:cubicBezTo>
                  <a:pt x="33" y="55"/>
                  <a:pt x="26" y="54"/>
                  <a:pt x="19" y="50"/>
                </a:cubicBezTo>
                <a:cubicBezTo>
                  <a:pt x="0" y="39"/>
                  <a:pt x="20" y="22"/>
                  <a:pt x="29" y="9"/>
                </a:cubicBezTo>
                <a:cubicBezTo>
                  <a:pt x="40" y="11"/>
                  <a:pt x="56" y="13"/>
                  <a:pt x="68" y="18"/>
                </a:cubicBezTo>
                <a:cubicBezTo>
                  <a:pt x="68" y="20"/>
                  <a:pt x="69" y="22"/>
                  <a:pt x="71" y="21"/>
                </a:cubicBezTo>
                <a:cubicBezTo>
                  <a:pt x="72" y="21"/>
                  <a:pt x="73" y="21"/>
                  <a:pt x="74" y="21"/>
                </a:cubicBezTo>
                <a:cubicBezTo>
                  <a:pt x="78" y="23"/>
                  <a:pt x="82" y="27"/>
                  <a:pt x="85" y="32"/>
                </a:cubicBezTo>
                <a:cubicBezTo>
                  <a:pt x="60" y="46"/>
                  <a:pt x="60" y="46"/>
                  <a:pt x="60" y="46"/>
                </a:cubicBezTo>
                <a:cubicBezTo>
                  <a:pt x="68" y="42"/>
                  <a:pt x="77" y="37"/>
                  <a:pt x="85" y="32"/>
                </a:cubicBezTo>
                <a:cubicBezTo>
                  <a:pt x="85" y="33"/>
                  <a:pt x="86" y="34"/>
                  <a:pt x="86" y="35"/>
                </a:cubicBezTo>
                <a:cubicBezTo>
                  <a:pt x="89" y="44"/>
                  <a:pt x="83" y="56"/>
                  <a:pt x="77" y="63"/>
                </a:cubicBezTo>
                <a:close/>
                <a:moveTo>
                  <a:pt x="305" y="75"/>
                </a:moveTo>
                <a:cubicBezTo>
                  <a:pt x="305" y="76"/>
                  <a:pt x="306" y="77"/>
                  <a:pt x="306" y="79"/>
                </a:cubicBezTo>
                <a:cubicBezTo>
                  <a:pt x="306" y="77"/>
                  <a:pt x="305" y="76"/>
                  <a:pt x="305" y="75"/>
                </a:cubicBezTo>
                <a:close/>
                <a:moveTo>
                  <a:pt x="132" y="95"/>
                </a:moveTo>
                <a:cubicBezTo>
                  <a:pt x="122" y="91"/>
                  <a:pt x="111" y="83"/>
                  <a:pt x="114" y="70"/>
                </a:cubicBezTo>
                <a:cubicBezTo>
                  <a:pt x="117" y="61"/>
                  <a:pt x="126" y="54"/>
                  <a:pt x="131" y="46"/>
                </a:cubicBezTo>
                <a:cubicBezTo>
                  <a:pt x="140" y="48"/>
                  <a:pt x="162" y="54"/>
                  <a:pt x="175" y="63"/>
                </a:cubicBezTo>
                <a:cubicBezTo>
                  <a:pt x="170" y="65"/>
                  <a:pt x="165" y="67"/>
                  <a:pt x="159" y="70"/>
                </a:cubicBezTo>
                <a:cubicBezTo>
                  <a:pt x="175" y="64"/>
                  <a:pt x="175" y="64"/>
                  <a:pt x="175" y="64"/>
                </a:cubicBezTo>
                <a:cubicBezTo>
                  <a:pt x="180" y="67"/>
                  <a:pt x="183" y="71"/>
                  <a:pt x="185" y="75"/>
                </a:cubicBezTo>
                <a:cubicBezTo>
                  <a:pt x="174" y="77"/>
                  <a:pt x="159" y="85"/>
                  <a:pt x="148" y="89"/>
                </a:cubicBezTo>
                <a:cubicBezTo>
                  <a:pt x="185" y="75"/>
                  <a:pt x="185" y="75"/>
                  <a:pt x="185" y="75"/>
                </a:cubicBezTo>
                <a:cubicBezTo>
                  <a:pt x="186" y="79"/>
                  <a:pt x="186" y="83"/>
                  <a:pt x="183" y="87"/>
                </a:cubicBezTo>
                <a:cubicBezTo>
                  <a:pt x="173" y="106"/>
                  <a:pt x="149" y="102"/>
                  <a:pt x="132" y="95"/>
                </a:cubicBezTo>
                <a:close/>
                <a:moveTo>
                  <a:pt x="191" y="88"/>
                </a:moveTo>
                <a:cubicBezTo>
                  <a:pt x="190" y="89"/>
                  <a:pt x="189" y="89"/>
                  <a:pt x="188" y="90"/>
                </a:cubicBezTo>
                <a:cubicBezTo>
                  <a:pt x="191" y="86"/>
                  <a:pt x="191" y="83"/>
                  <a:pt x="191" y="80"/>
                </a:cubicBezTo>
                <a:cubicBezTo>
                  <a:pt x="193" y="81"/>
                  <a:pt x="195" y="81"/>
                  <a:pt x="196" y="82"/>
                </a:cubicBezTo>
                <a:cubicBezTo>
                  <a:pt x="195" y="84"/>
                  <a:pt x="193" y="87"/>
                  <a:pt x="191" y="8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231">
            <a:extLst>
              <a:ext uri="{FF2B5EF4-FFF2-40B4-BE49-F238E27FC236}">
                <a16:creationId xmlns:a16="http://schemas.microsoft.com/office/drawing/2014/main" xmlns="" id="{01660351-ED10-4621-91C7-7FC2769882B0}"/>
              </a:ext>
            </a:extLst>
          </p:cNvPr>
          <p:cNvSpPr>
            <a:spLocks/>
          </p:cNvSpPr>
          <p:nvPr/>
        </p:nvSpPr>
        <p:spPr bwMode="auto">
          <a:xfrm>
            <a:off x="8132232" y="4817700"/>
            <a:ext cx="64288" cy="114433"/>
          </a:xfrm>
          <a:custGeom>
            <a:avLst/>
            <a:gdLst>
              <a:gd name="T0" fmla="*/ 18 w 21"/>
              <a:gd name="T1" fmla="*/ 33 h 38"/>
              <a:gd name="T2" fmla="*/ 6 w 21"/>
              <a:gd name="T3" fmla="*/ 19 h 38"/>
              <a:gd name="T4" fmla="*/ 19 w 21"/>
              <a:gd name="T5" fmla="*/ 3 h 38"/>
              <a:gd name="T6" fmla="*/ 17 w 21"/>
              <a:gd name="T7" fmla="*/ 0 h 38"/>
              <a:gd name="T8" fmla="*/ 1 w 21"/>
              <a:gd name="T9" fmla="*/ 21 h 38"/>
              <a:gd name="T10" fmla="*/ 17 w 21"/>
              <a:gd name="T11" fmla="*/ 38 h 38"/>
              <a:gd name="T12" fmla="*/ 18 w 21"/>
              <a:gd name="T13" fmla="*/ 33 h 38"/>
            </a:gdLst>
            <a:ahLst/>
            <a:cxnLst>
              <a:cxn ang="0">
                <a:pos x="T0" y="T1"/>
              </a:cxn>
              <a:cxn ang="0">
                <a:pos x="T2" y="T3"/>
              </a:cxn>
              <a:cxn ang="0">
                <a:pos x="T4" y="T5"/>
              </a:cxn>
              <a:cxn ang="0">
                <a:pos x="T6" y="T7"/>
              </a:cxn>
              <a:cxn ang="0">
                <a:pos x="T8" y="T9"/>
              </a:cxn>
              <a:cxn ang="0">
                <a:pos x="T10" y="T11"/>
              </a:cxn>
              <a:cxn ang="0">
                <a:pos x="T12" y="T13"/>
              </a:cxn>
            </a:cxnLst>
            <a:rect l="0" t="0" r="r" b="b"/>
            <a:pathLst>
              <a:path w="21" h="38">
                <a:moveTo>
                  <a:pt x="18" y="33"/>
                </a:moveTo>
                <a:cubicBezTo>
                  <a:pt x="11" y="31"/>
                  <a:pt x="4" y="28"/>
                  <a:pt x="6" y="19"/>
                </a:cubicBezTo>
                <a:cubicBezTo>
                  <a:pt x="8" y="12"/>
                  <a:pt x="14" y="7"/>
                  <a:pt x="19" y="3"/>
                </a:cubicBezTo>
                <a:cubicBezTo>
                  <a:pt x="20" y="2"/>
                  <a:pt x="18" y="0"/>
                  <a:pt x="17" y="0"/>
                </a:cubicBezTo>
                <a:cubicBezTo>
                  <a:pt x="9" y="4"/>
                  <a:pt x="2" y="12"/>
                  <a:pt x="1" y="21"/>
                </a:cubicBezTo>
                <a:cubicBezTo>
                  <a:pt x="0" y="30"/>
                  <a:pt x="9" y="36"/>
                  <a:pt x="17" y="38"/>
                </a:cubicBezTo>
                <a:cubicBezTo>
                  <a:pt x="20" y="38"/>
                  <a:pt x="21" y="34"/>
                  <a:pt x="18" y="3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232">
            <a:extLst>
              <a:ext uri="{FF2B5EF4-FFF2-40B4-BE49-F238E27FC236}">
                <a16:creationId xmlns:a16="http://schemas.microsoft.com/office/drawing/2014/main" xmlns="" id="{9CC9C5E5-9423-40D4-923B-6462B2030A15}"/>
              </a:ext>
            </a:extLst>
          </p:cNvPr>
          <p:cNvSpPr>
            <a:spLocks/>
          </p:cNvSpPr>
          <p:nvPr/>
        </p:nvSpPr>
        <p:spPr bwMode="auto">
          <a:xfrm>
            <a:off x="8448529" y="4917989"/>
            <a:ext cx="131148" cy="154292"/>
          </a:xfrm>
          <a:custGeom>
            <a:avLst/>
            <a:gdLst>
              <a:gd name="T0" fmla="*/ 40 w 43"/>
              <a:gd name="T1" fmla="*/ 47 h 51"/>
              <a:gd name="T2" fmla="*/ 8 w 43"/>
              <a:gd name="T3" fmla="*/ 34 h 51"/>
              <a:gd name="T4" fmla="*/ 15 w 43"/>
              <a:gd name="T5" fmla="*/ 3 h 51"/>
              <a:gd name="T6" fmla="*/ 12 w 43"/>
              <a:gd name="T7" fmla="*/ 2 h 51"/>
              <a:gd name="T8" fmla="*/ 4 w 43"/>
              <a:gd name="T9" fmla="*/ 38 h 51"/>
              <a:gd name="T10" fmla="*/ 40 w 43"/>
              <a:gd name="T11" fmla="*/ 51 h 51"/>
              <a:gd name="T12" fmla="*/ 40 w 43"/>
              <a:gd name="T13" fmla="*/ 47 h 51"/>
            </a:gdLst>
            <a:ahLst/>
            <a:cxnLst>
              <a:cxn ang="0">
                <a:pos x="T0" y="T1"/>
              </a:cxn>
              <a:cxn ang="0">
                <a:pos x="T2" y="T3"/>
              </a:cxn>
              <a:cxn ang="0">
                <a:pos x="T4" y="T5"/>
              </a:cxn>
              <a:cxn ang="0">
                <a:pos x="T6" y="T7"/>
              </a:cxn>
              <a:cxn ang="0">
                <a:pos x="T8" y="T9"/>
              </a:cxn>
              <a:cxn ang="0">
                <a:pos x="T10" y="T11"/>
              </a:cxn>
              <a:cxn ang="0">
                <a:pos x="T12" y="T13"/>
              </a:cxn>
            </a:cxnLst>
            <a:rect l="0" t="0" r="r" b="b"/>
            <a:pathLst>
              <a:path w="43" h="51">
                <a:moveTo>
                  <a:pt x="40" y="47"/>
                </a:moveTo>
                <a:cubicBezTo>
                  <a:pt x="30" y="46"/>
                  <a:pt x="12" y="46"/>
                  <a:pt x="8" y="34"/>
                </a:cubicBezTo>
                <a:cubicBezTo>
                  <a:pt x="5" y="24"/>
                  <a:pt x="12" y="13"/>
                  <a:pt x="15" y="3"/>
                </a:cubicBezTo>
                <a:cubicBezTo>
                  <a:pt x="16" y="1"/>
                  <a:pt x="13" y="0"/>
                  <a:pt x="12" y="2"/>
                </a:cubicBezTo>
                <a:cubicBezTo>
                  <a:pt x="6" y="11"/>
                  <a:pt x="0" y="27"/>
                  <a:pt x="4" y="38"/>
                </a:cubicBezTo>
                <a:cubicBezTo>
                  <a:pt x="9" y="51"/>
                  <a:pt x="29" y="51"/>
                  <a:pt x="40" y="51"/>
                </a:cubicBezTo>
                <a:cubicBezTo>
                  <a:pt x="43" y="51"/>
                  <a:pt x="43" y="47"/>
                  <a:pt x="40" y="4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233">
            <a:extLst>
              <a:ext uri="{FF2B5EF4-FFF2-40B4-BE49-F238E27FC236}">
                <a16:creationId xmlns:a16="http://schemas.microsoft.com/office/drawing/2014/main" xmlns="" id="{9F8ED290-77F4-40B4-923C-457F94AA857B}"/>
              </a:ext>
            </a:extLst>
          </p:cNvPr>
          <p:cNvSpPr>
            <a:spLocks/>
          </p:cNvSpPr>
          <p:nvPr/>
        </p:nvSpPr>
        <p:spPr bwMode="auto">
          <a:xfrm>
            <a:off x="8229950" y="4853701"/>
            <a:ext cx="96433" cy="48859"/>
          </a:xfrm>
          <a:custGeom>
            <a:avLst/>
            <a:gdLst>
              <a:gd name="T0" fmla="*/ 0 w 32"/>
              <a:gd name="T1" fmla="*/ 16 h 16"/>
              <a:gd name="T2" fmla="*/ 32 w 32"/>
              <a:gd name="T3" fmla="*/ 0 h 16"/>
              <a:gd name="T4" fmla="*/ 0 w 32"/>
              <a:gd name="T5" fmla="*/ 16 h 16"/>
            </a:gdLst>
            <a:ahLst/>
            <a:cxnLst>
              <a:cxn ang="0">
                <a:pos x="T0" y="T1"/>
              </a:cxn>
              <a:cxn ang="0">
                <a:pos x="T2" y="T3"/>
              </a:cxn>
              <a:cxn ang="0">
                <a:pos x="T4" y="T5"/>
              </a:cxn>
            </a:cxnLst>
            <a:rect l="0" t="0" r="r" b="b"/>
            <a:pathLst>
              <a:path w="32" h="16">
                <a:moveTo>
                  <a:pt x="0" y="16"/>
                </a:moveTo>
                <a:cubicBezTo>
                  <a:pt x="10" y="11"/>
                  <a:pt x="25" y="5"/>
                  <a:pt x="32" y="0"/>
                </a:cubicBezTo>
                <a:lnTo>
                  <a:pt x="0"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234">
            <a:extLst>
              <a:ext uri="{FF2B5EF4-FFF2-40B4-BE49-F238E27FC236}">
                <a16:creationId xmlns:a16="http://schemas.microsoft.com/office/drawing/2014/main" xmlns="" id="{1962BC43-13D3-403C-A5C8-FFBA9B440FAE}"/>
              </a:ext>
            </a:extLst>
          </p:cNvPr>
          <p:cNvSpPr>
            <a:spLocks/>
          </p:cNvSpPr>
          <p:nvPr/>
        </p:nvSpPr>
        <p:spPr bwMode="auto">
          <a:xfrm>
            <a:off x="8278809" y="4889703"/>
            <a:ext cx="69431" cy="39859"/>
          </a:xfrm>
          <a:custGeom>
            <a:avLst/>
            <a:gdLst>
              <a:gd name="T0" fmla="*/ 23 w 23"/>
              <a:gd name="T1" fmla="*/ 0 h 13"/>
              <a:gd name="T2" fmla="*/ 0 w 23"/>
              <a:gd name="T3" fmla="*/ 13 h 13"/>
              <a:gd name="T4" fmla="*/ 23 w 23"/>
              <a:gd name="T5" fmla="*/ 0 h 13"/>
            </a:gdLst>
            <a:ahLst/>
            <a:cxnLst>
              <a:cxn ang="0">
                <a:pos x="T0" y="T1"/>
              </a:cxn>
              <a:cxn ang="0">
                <a:pos x="T2" y="T3"/>
              </a:cxn>
              <a:cxn ang="0">
                <a:pos x="T4" y="T5"/>
              </a:cxn>
            </a:cxnLst>
            <a:rect l="0" t="0" r="r" b="b"/>
            <a:pathLst>
              <a:path w="23" h="13">
                <a:moveTo>
                  <a:pt x="23" y="0"/>
                </a:moveTo>
                <a:cubicBezTo>
                  <a:pt x="0" y="13"/>
                  <a:pt x="0" y="13"/>
                  <a:pt x="0" y="13"/>
                </a:cubicBezTo>
                <a:cubicBezTo>
                  <a:pt x="8" y="9"/>
                  <a:pt x="15" y="5"/>
                  <a:pt x="23"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235">
            <a:extLst>
              <a:ext uri="{FF2B5EF4-FFF2-40B4-BE49-F238E27FC236}">
                <a16:creationId xmlns:a16="http://schemas.microsoft.com/office/drawing/2014/main" xmlns="" id="{8457C2D2-2ABC-4A71-91E1-1E57A5DFEF0E}"/>
              </a:ext>
            </a:extLst>
          </p:cNvPr>
          <p:cNvSpPr>
            <a:spLocks/>
          </p:cNvSpPr>
          <p:nvPr/>
        </p:nvSpPr>
        <p:spPr bwMode="auto">
          <a:xfrm>
            <a:off x="8517960" y="4987420"/>
            <a:ext cx="48859" cy="18001"/>
          </a:xfrm>
          <a:custGeom>
            <a:avLst/>
            <a:gdLst>
              <a:gd name="T0" fmla="*/ 16 w 16"/>
              <a:gd name="T1" fmla="*/ 0 h 6"/>
              <a:gd name="T2" fmla="*/ 0 w 16"/>
              <a:gd name="T3" fmla="*/ 6 h 6"/>
              <a:gd name="T4" fmla="*/ 16 w 16"/>
              <a:gd name="T5" fmla="*/ 0 h 6"/>
            </a:gdLst>
            <a:ahLst/>
            <a:cxnLst>
              <a:cxn ang="0">
                <a:pos x="T0" y="T1"/>
              </a:cxn>
              <a:cxn ang="0">
                <a:pos x="T2" y="T3"/>
              </a:cxn>
              <a:cxn ang="0">
                <a:pos x="T4" y="T5"/>
              </a:cxn>
            </a:cxnLst>
            <a:rect l="0" t="0" r="r" b="b"/>
            <a:pathLst>
              <a:path w="16" h="6">
                <a:moveTo>
                  <a:pt x="16" y="0"/>
                </a:moveTo>
                <a:cubicBezTo>
                  <a:pt x="0" y="6"/>
                  <a:pt x="0" y="6"/>
                  <a:pt x="0" y="6"/>
                </a:cubicBezTo>
                <a:cubicBezTo>
                  <a:pt x="5" y="5"/>
                  <a:pt x="11" y="2"/>
                  <a:pt x="16"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236">
            <a:extLst>
              <a:ext uri="{FF2B5EF4-FFF2-40B4-BE49-F238E27FC236}">
                <a16:creationId xmlns:a16="http://schemas.microsoft.com/office/drawing/2014/main" xmlns="" id="{09EFBE9F-53C4-43E4-90A1-21FED9FABD9D}"/>
              </a:ext>
            </a:extLst>
          </p:cNvPr>
          <p:cNvSpPr>
            <a:spLocks/>
          </p:cNvSpPr>
          <p:nvPr/>
        </p:nvSpPr>
        <p:spPr bwMode="auto">
          <a:xfrm>
            <a:off x="8597678" y="4980991"/>
            <a:ext cx="30858" cy="12858"/>
          </a:xfrm>
          <a:custGeom>
            <a:avLst/>
            <a:gdLst>
              <a:gd name="T0" fmla="*/ 0 w 10"/>
              <a:gd name="T1" fmla="*/ 4 h 4"/>
              <a:gd name="T2" fmla="*/ 10 w 10"/>
              <a:gd name="T3" fmla="*/ 0 h 4"/>
              <a:gd name="T4" fmla="*/ 0 w 10"/>
              <a:gd name="T5" fmla="*/ 4 h 4"/>
            </a:gdLst>
            <a:ahLst/>
            <a:cxnLst>
              <a:cxn ang="0">
                <a:pos x="T0" y="T1"/>
              </a:cxn>
              <a:cxn ang="0">
                <a:pos x="T2" y="T3"/>
              </a:cxn>
              <a:cxn ang="0">
                <a:pos x="T4" y="T5"/>
              </a:cxn>
            </a:cxnLst>
            <a:rect l="0" t="0" r="r" b="b"/>
            <a:pathLst>
              <a:path w="10" h="4">
                <a:moveTo>
                  <a:pt x="0" y="4"/>
                </a:moveTo>
                <a:cubicBezTo>
                  <a:pt x="10" y="0"/>
                  <a:pt x="10" y="0"/>
                  <a:pt x="10" y="0"/>
                </a:cubicBezTo>
                <a:cubicBezTo>
                  <a:pt x="7" y="1"/>
                  <a:pt x="4" y="2"/>
                  <a:pt x="0" y="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237">
            <a:extLst>
              <a:ext uri="{FF2B5EF4-FFF2-40B4-BE49-F238E27FC236}">
                <a16:creationId xmlns:a16="http://schemas.microsoft.com/office/drawing/2014/main" xmlns="" id="{3617BEE3-2136-449F-B608-D7908D1C8C7C}"/>
              </a:ext>
            </a:extLst>
          </p:cNvPr>
          <p:cNvSpPr>
            <a:spLocks/>
          </p:cNvSpPr>
          <p:nvPr/>
        </p:nvSpPr>
        <p:spPr bwMode="auto">
          <a:xfrm>
            <a:off x="8537247" y="4993849"/>
            <a:ext cx="60431" cy="24430"/>
          </a:xfrm>
          <a:custGeom>
            <a:avLst/>
            <a:gdLst>
              <a:gd name="T0" fmla="*/ 20 w 20"/>
              <a:gd name="T1" fmla="*/ 0 h 8"/>
              <a:gd name="T2" fmla="*/ 0 w 20"/>
              <a:gd name="T3" fmla="*/ 8 h 8"/>
              <a:gd name="T4" fmla="*/ 20 w 20"/>
              <a:gd name="T5" fmla="*/ 0 h 8"/>
            </a:gdLst>
            <a:ahLst/>
            <a:cxnLst>
              <a:cxn ang="0">
                <a:pos x="T0" y="T1"/>
              </a:cxn>
              <a:cxn ang="0">
                <a:pos x="T2" y="T3"/>
              </a:cxn>
              <a:cxn ang="0">
                <a:pos x="T4" y="T5"/>
              </a:cxn>
            </a:cxnLst>
            <a:rect l="0" t="0" r="r" b="b"/>
            <a:pathLst>
              <a:path w="20" h="8">
                <a:moveTo>
                  <a:pt x="20" y="0"/>
                </a:moveTo>
                <a:cubicBezTo>
                  <a:pt x="0" y="8"/>
                  <a:pt x="0" y="8"/>
                  <a:pt x="0" y="8"/>
                </a:cubicBezTo>
                <a:cubicBezTo>
                  <a:pt x="7" y="6"/>
                  <a:pt x="14" y="3"/>
                  <a:pt x="2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266">
            <a:extLst>
              <a:ext uri="{FF2B5EF4-FFF2-40B4-BE49-F238E27FC236}">
                <a16:creationId xmlns:a16="http://schemas.microsoft.com/office/drawing/2014/main" xmlns="" id="{B4AD362E-63C3-45F2-80E8-B26EA9FDB6C7}"/>
              </a:ext>
            </a:extLst>
          </p:cNvPr>
          <p:cNvSpPr>
            <a:spLocks/>
          </p:cNvSpPr>
          <p:nvPr/>
        </p:nvSpPr>
        <p:spPr bwMode="auto">
          <a:xfrm>
            <a:off x="8134803" y="4397255"/>
            <a:ext cx="28287" cy="109290"/>
          </a:xfrm>
          <a:custGeom>
            <a:avLst/>
            <a:gdLst>
              <a:gd name="T0" fmla="*/ 9 w 9"/>
              <a:gd name="T1" fmla="*/ 1 h 36"/>
              <a:gd name="T2" fmla="*/ 8 w 9"/>
              <a:gd name="T3" fmla="*/ 0 h 36"/>
              <a:gd name="T4" fmla="*/ 8 w 9"/>
              <a:gd name="T5" fmla="*/ 1 h 36"/>
              <a:gd name="T6" fmla="*/ 7 w 9"/>
              <a:gd name="T7" fmla="*/ 1 h 36"/>
              <a:gd name="T8" fmla="*/ 7 w 9"/>
              <a:gd name="T9" fmla="*/ 2 h 36"/>
              <a:gd name="T10" fmla="*/ 7 w 9"/>
              <a:gd name="T11" fmla="*/ 2 h 36"/>
              <a:gd name="T12" fmla="*/ 7 w 9"/>
              <a:gd name="T13" fmla="*/ 2 h 36"/>
              <a:gd name="T14" fmla="*/ 3 w 9"/>
              <a:gd name="T15" fmla="*/ 17 h 36"/>
              <a:gd name="T16" fmla="*/ 1 w 9"/>
              <a:gd name="T17" fmla="*/ 26 h 36"/>
              <a:gd name="T18" fmla="*/ 0 w 9"/>
              <a:gd name="T19" fmla="*/ 33 h 36"/>
              <a:gd name="T20" fmla="*/ 0 w 9"/>
              <a:gd name="T21" fmla="*/ 35 h 36"/>
              <a:gd name="T22" fmla="*/ 0 w 9"/>
              <a:gd name="T23" fmla="*/ 36 h 36"/>
              <a:gd name="T24" fmla="*/ 1 w 9"/>
              <a:gd name="T25" fmla="*/ 36 h 36"/>
              <a:gd name="T26" fmla="*/ 3 w 9"/>
              <a:gd name="T27" fmla="*/ 35 h 36"/>
              <a:gd name="T28" fmla="*/ 2 w 9"/>
              <a:gd name="T29" fmla="*/ 34 h 36"/>
              <a:gd name="T30" fmla="*/ 2 w 9"/>
              <a:gd name="T31" fmla="*/ 34 h 36"/>
              <a:gd name="T32" fmla="*/ 1 w 9"/>
              <a:gd name="T33" fmla="*/ 34 h 36"/>
              <a:gd name="T34" fmla="*/ 1 w 9"/>
              <a:gd name="T35" fmla="*/ 33 h 36"/>
              <a:gd name="T36" fmla="*/ 2 w 9"/>
              <a:gd name="T37" fmla="*/ 26 h 36"/>
              <a:gd name="T38" fmla="*/ 8 w 9"/>
              <a:gd name="T39" fmla="*/ 4 h 36"/>
              <a:gd name="T40" fmla="*/ 9 w 9"/>
              <a:gd name="T41" fmla="*/ 4 h 36"/>
              <a:gd name="T42" fmla="*/ 9 w 9"/>
              <a:gd name="T43" fmla="*/ 1 h 36"/>
              <a:gd name="T44" fmla="*/ 9 w 9"/>
              <a:gd name="T4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 h="36">
                <a:moveTo>
                  <a:pt x="9" y="1"/>
                </a:moveTo>
                <a:cubicBezTo>
                  <a:pt x="9" y="1"/>
                  <a:pt x="9" y="0"/>
                  <a:pt x="8" y="0"/>
                </a:cubicBezTo>
                <a:cubicBezTo>
                  <a:pt x="8" y="0"/>
                  <a:pt x="8" y="1"/>
                  <a:pt x="8" y="1"/>
                </a:cubicBezTo>
                <a:cubicBezTo>
                  <a:pt x="7" y="1"/>
                  <a:pt x="7" y="1"/>
                  <a:pt x="7" y="1"/>
                </a:cubicBezTo>
                <a:cubicBezTo>
                  <a:pt x="7" y="1"/>
                  <a:pt x="7" y="2"/>
                  <a:pt x="7" y="2"/>
                </a:cubicBezTo>
                <a:cubicBezTo>
                  <a:pt x="7" y="2"/>
                  <a:pt x="7" y="2"/>
                  <a:pt x="7" y="2"/>
                </a:cubicBezTo>
                <a:cubicBezTo>
                  <a:pt x="7" y="2"/>
                  <a:pt x="7" y="2"/>
                  <a:pt x="7" y="2"/>
                </a:cubicBezTo>
                <a:cubicBezTo>
                  <a:pt x="6" y="4"/>
                  <a:pt x="4" y="10"/>
                  <a:pt x="3" y="17"/>
                </a:cubicBezTo>
                <a:cubicBezTo>
                  <a:pt x="2" y="20"/>
                  <a:pt x="1" y="23"/>
                  <a:pt x="1" y="26"/>
                </a:cubicBezTo>
                <a:cubicBezTo>
                  <a:pt x="0" y="29"/>
                  <a:pt x="0" y="31"/>
                  <a:pt x="0" y="33"/>
                </a:cubicBezTo>
                <a:cubicBezTo>
                  <a:pt x="0" y="34"/>
                  <a:pt x="0" y="34"/>
                  <a:pt x="0" y="35"/>
                </a:cubicBezTo>
                <a:cubicBezTo>
                  <a:pt x="0" y="35"/>
                  <a:pt x="0" y="35"/>
                  <a:pt x="0" y="36"/>
                </a:cubicBezTo>
                <a:cubicBezTo>
                  <a:pt x="1" y="36"/>
                  <a:pt x="1" y="36"/>
                  <a:pt x="1" y="36"/>
                </a:cubicBezTo>
                <a:cubicBezTo>
                  <a:pt x="2" y="36"/>
                  <a:pt x="2" y="36"/>
                  <a:pt x="3" y="35"/>
                </a:cubicBezTo>
                <a:cubicBezTo>
                  <a:pt x="2" y="34"/>
                  <a:pt x="2" y="34"/>
                  <a:pt x="2" y="34"/>
                </a:cubicBezTo>
                <a:cubicBezTo>
                  <a:pt x="2" y="34"/>
                  <a:pt x="2" y="34"/>
                  <a:pt x="2" y="34"/>
                </a:cubicBezTo>
                <a:cubicBezTo>
                  <a:pt x="1" y="34"/>
                  <a:pt x="1" y="34"/>
                  <a:pt x="1" y="34"/>
                </a:cubicBezTo>
                <a:cubicBezTo>
                  <a:pt x="1" y="34"/>
                  <a:pt x="1" y="33"/>
                  <a:pt x="1" y="33"/>
                </a:cubicBezTo>
                <a:cubicBezTo>
                  <a:pt x="1" y="31"/>
                  <a:pt x="2" y="29"/>
                  <a:pt x="2" y="26"/>
                </a:cubicBezTo>
                <a:cubicBezTo>
                  <a:pt x="4" y="18"/>
                  <a:pt x="7" y="8"/>
                  <a:pt x="8" y="4"/>
                </a:cubicBezTo>
                <a:cubicBezTo>
                  <a:pt x="9" y="4"/>
                  <a:pt x="9" y="4"/>
                  <a:pt x="9" y="4"/>
                </a:cubicBezTo>
                <a:cubicBezTo>
                  <a:pt x="9" y="3"/>
                  <a:pt x="9" y="2"/>
                  <a:pt x="9" y="1"/>
                </a:cubicBezTo>
                <a:cubicBezTo>
                  <a:pt x="9" y="1"/>
                  <a:pt x="9" y="1"/>
                  <a:pt x="9" y="1"/>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276">
            <a:extLst>
              <a:ext uri="{FF2B5EF4-FFF2-40B4-BE49-F238E27FC236}">
                <a16:creationId xmlns:a16="http://schemas.microsoft.com/office/drawing/2014/main" xmlns="" id="{BD8EAA0F-557E-48DA-8232-C33176190F23}"/>
              </a:ext>
            </a:extLst>
          </p:cNvPr>
          <p:cNvSpPr>
            <a:spLocks/>
          </p:cNvSpPr>
          <p:nvPr/>
        </p:nvSpPr>
        <p:spPr bwMode="auto">
          <a:xfrm>
            <a:off x="8546247" y="4296966"/>
            <a:ext cx="29573" cy="109290"/>
          </a:xfrm>
          <a:custGeom>
            <a:avLst/>
            <a:gdLst>
              <a:gd name="T0" fmla="*/ 9 w 10"/>
              <a:gd name="T1" fmla="*/ 1 h 36"/>
              <a:gd name="T2" fmla="*/ 9 w 10"/>
              <a:gd name="T3" fmla="*/ 0 h 36"/>
              <a:gd name="T4" fmla="*/ 8 w 10"/>
              <a:gd name="T5" fmla="*/ 1 h 36"/>
              <a:gd name="T6" fmla="*/ 8 w 10"/>
              <a:gd name="T7" fmla="*/ 1 h 36"/>
              <a:gd name="T8" fmla="*/ 7 w 10"/>
              <a:gd name="T9" fmla="*/ 2 h 36"/>
              <a:gd name="T10" fmla="*/ 7 w 10"/>
              <a:gd name="T11" fmla="*/ 2 h 36"/>
              <a:gd name="T12" fmla="*/ 7 w 10"/>
              <a:gd name="T13" fmla="*/ 2 h 36"/>
              <a:gd name="T14" fmla="*/ 3 w 10"/>
              <a:gd name="T15" fmla="*/ 17 h 36"/>
              <a:gd name="T16" fmla="*/ 1 w 10"/>
              <a:gd name="T17" fmla="*/ 26 h 36"/>
              <a:gd name="T18" fmla="*/ 0 w 10"/>
              <a:gd name="T19" fmla="*/ 33 h 36"/>
              <a:gd name="T20" fmla="*/ 0 w 10"/>
              <a:gd name="T21" fmla="*/ 35 h 36"/>
              <a:gd name="T22" fmla="*/ 1 w 10"/>
              <a:gd name="T23" fmla="*/ 36 h 36"/>
              <a:gd name="T24" fmla="*/ 2 w 10"/>
              <a:gd name="T25" fmla="*/ 36 h 36"/>
              <a:gd name="T26" fmla="*/ 3 w 10"/>
              <a:gd name="T27" fmla="*/ 36 h 36"/>
              <a:gd name="T28" fmla="*/ 2 w 10"/>
              <a:gd name="T29" fmla="*/ 34 h 36"/>
              <a:gd name="T30" fmla="*/ 2 w 10"/>
              <a:gd name="T31" fmla="*/ 34 h 36"/>
              <a:gd name="T32" fmla="*/ 2 w 10"/>
              <a:gd name="T33" fmla="*/ 34 h 36"/>
              <a:gd name="T34" fmla="*/ 2 w 10"/>
              <a:gd name="T35" fmla="*/ 33 h 36"/>
              <a:gd name="T36" fmla="*/ 3 w 10"/>
              <a:gd name="T37" fmla="*/ 26 h 36"/>
              <a:gd name="T38" fmla="*/ 9 w 10"/>
              <a:gd name="T39" fmla="*/ 4 h 36"/>
              <a:gd name="T40" fmla="*/ 9 w 10"/>
              <a:gd name="T41" fmla="*/ 4 h 36"/>
              <a:gd name="T42" fmla="*/ 10 w 10"/>
              <a:gd name="T43" fmla="*/ 2 h 36"/>
              <a:gd name="T44" fmla="*/ 9 w 10"/>
              <a:gd name="T4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 h="36">
                <a:moveTo>
                  <a:pt x="9" y="1"/>
                </a:moveTo>
                <a:cubicBezTo>
                  <a:pt x="9" y="1"/>
                  <a:pt x="9" y="0"/>
                  <a:pt x="9" y="0"/>
                </a:cubicBezTo>
                <a:cubicBezTo>
                  <a:pt x="8" y="0"/>
                  <a:pt x="8" y="1"/>
                  <a:pt x="8" y="1"/>
                </a:cubicBezTo>
                <a:cubicBezTo>
                  <a:pt x="8" y="1"/>
                  <a:pt x="8" y="1"/>
                  <a:pt x="8" y="1"/>
                </a:cubicBezTo>
                <a:cubicBezTo>
                  <a:pt x="8" y="1"/>
                  <a:pt x="7" y="2"/>
                  <a:pt x="7" y="2"/>
                </a:cubicBezTo>
                <a:cubicBezTo>
                  <a:pt x="7" y="2"/>
                  <a:pt x="7" y="2"/>
                  <a:pt x="7" y="2"/>
                </a:cubicBezTo>
                <a:cubicBezTo>
                  <a:pt x="7" y="2"/>
                  <a:pt x="7" y="2"/>
                  <a:pt x="7" y="2"/>
                </a:cubicBezTo>
                <a:cubicBezTo>
                  <a:pt x="6" y="4"/>
                  <a:pt x="5" y="10"/>
                  <a:pt x="3" y="17"/>
                </a:cubicBezTo>
                <a:cubicBezTo>
                  <a:pt x="2" y="20"/>
                  <a:pt x="1" y="23"/>
                  <a:pt x="1" y="26"/>
                </a:cubicBezTo>
                <a:cubicBezTo>
                  <a:pt x="0" y="29"/>
                  <a:pt x="0" y="31"/>
                  <a:pt x="0" y="33"/>
                </a:cubicBezTo>
                <a:cubicBezTo>
                  <a:pt x="0" y="34"/>
                  <a:pt x="0" y="34"/>
                  <a:pt x="0" y="35"/>
                </a:cubicBezTo>
                <a:cubicBezTo>
                  <a:pt x="0" y="35"/>
                  <a:pt x="0" y="35"/>
                  <a:pt x="1" y="36"/>
                </a:cubicBezTo>
                <a:cubicBezTo>
                  <a:pt x="1" y="36"/>
                  <a:pt x="1" y="36"/>
                  <a:pt x="2" y="36"/>
                </a:cubicBezTo>
                <a:cubicBezTo>
                  <a:pt x="2" y="36"/>
                  <a:pt x="3" y="36"/>
                  <a:pt x="3" y="36"/>
                </a:cubicBezTo>
                <a:cubicBezTo>
                  <a:pt x="2" y="34"/>
                  <a:pt x="2" y="34"/>
                  <a:pt x="2" y="34"/>
                </a:cubicBezTo>
                <a:cubicBezTo>
                  <a:pt x="2" y="34"/>
                  <a:pt x="2" y="34"/>
                  <a:pt x="2" y="34"/>
                </a:cubicBezTo>
                <a:cubicBezTo>
                  <a:pt x="2" y="34"/>
                  <a:pt x="2" y="34"/>
                  <a:pt x="2" y="34"/>
                </a:cubicBezTo>
                <a:cubicBezTo>
                  <a:pt x="2" y="34"/>
                  <a:pt x="2" y="33"/>
                  <a:pt x="2" y="33"/>
                </a:cubicBezTo>
                <a:cubicBezTo>
                  <a:pt x="2" y="32"/>
                  <a:pt x="2" y="29"/>
                  <a:pt x="3" y="26"/>
                </a:cubicBezTo>
                <a:cubicBezTo>
                  <a:pt x="4" y="18"/>
                  <a:pt x="7" y="8"/>
                  <a:pt x="9" y="4"/>
                </a:cubicBezTo>
                <a:cubicBezTo>
                  <a:pt x="9" y="4"/>
                  <a:pt x="9" y="4"/>
                  <a:pt x="9" y="4"/>
                </a:cubicBezTo>
                <a:cubicBezTo>
                  <a:pt x="9" y="3"/>
                  <a:pt x="10" y="2"/>
                  <a:pt x="10" y="2"/>
                </a:cubicBezTo>
                <a:cubicBezTo>
                  <a:pt x="9" y="1"/>
                  <a:pt x="9" y="1"/>
                  <a:pt x="9" y="1"/>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285">
            <a:extLst>
              <a:ext uri="{FF2B5EF4-FFF2-40B4-BE49-F238E27FC236}">
                <a16:creationId xmlns:a16="http://schemas.microsoft.com/office/drawing/2014/main" xmlns="" id="{7F859B36-41A1-404D-A67B-17D865567728}"/>
              </a:ext>
            </a:extLst>
          </p:cNvPr>
          <p:cNvSpPr>
            <a:spLocks/>
          </p:cNvSpPr>
          <p:nvPr/>
        </p:nvSpPr>
        <p:spPr bwMode="auto">
          <a:xfrm>
            <a:off x="7952225" y="5276717"/>
            <a:ext cx="329155" cy="191579"/>
          </a:xfrm>
          <a:custGeom>
            <a:avLst/>
            <a:gdLst>
              <a:gd name="T0" fmla="*/ 7 w 108"/>
              <a:gd name="T1" fmla="*/ 61 h 63"/>
              <a:gd name="T2" fmla="*/ 51 w 108"/>
              <a:gd name="T3" fmla="*/ 31 h 63"/>
              <a:gd name="T4" fmla="*/ 105 w 108"/>
              <a:gd name="T5" fmla="*/ 6 h 63"/>
              <a:gd name="T6" fmla="*/ 103 w 108"/>
              <a:gd name="T7" fmla="*/ 1 h 63"/>
              <a:gd name="T8" fmla="*/ 3 w 108"/>
              <a:gd name="T9" fmla="*/ 54 h 63"/>
              <a:gd name="T10" fmla="*/ 7 w 108"/>
              <a:gd name="T11" fmla="*/ 61 h 63"/>
            </a:gdLst>
            <a:ahLst/>
            <a:cxnLst>
              <a:cxn ang="0">
                <a:pos x="T0" y="T1"/>
              </a:cxn>
              <a:cxn ang="0">
                <a:pos x="T2" y="T3"/>
              </a:cxn>
              <a:cxn ang="0">
                <a:pos x="T4" y="T5"/>
              </a:cxn>
              <a:cxn ang="0">
                <a:pos x="T6" y="T7"/>
              </a:cxn>
              <a:cxn ang="0">
                <a:pos x="T8" y="T9"/>
              </a:cxn>
              <a:cxn ang="0">
                <a:pos x="T10" y="T11"/>
              </a:cxn>
            </a:cxnLst>
            <a:rect l="0" t="0" r="r" b="b"/>
            <a:pathLst>
              <a:path w="108" h="63">
                <a:moveTo>
                  <a:pt x="7" y="61"/>
                </a:moveTo>
                <a:cubicBezTo>
                  <a:pt x="22" y="51"/>
                  <a:pt x="36" y="40"/>
                  <a:pt x="51" y="31"/>
                </a:cubicBezTo>
                <a:cubicBezTo>
                  <a:pt x="68" y="21"/>
                  <a:pt x="86" y="14"/>
                  <a:pt x="105" y="6"/>
                </a:cubicBezTo>
                <a:cubicBezTo>
                  <a:pt x="108" y="5"/>
                  <a:pt x="106" y="0"/>
                  <a:pt x="103" y="1"/>
                </a:cubicBezTo>
                <a:cubicBezTo>
                  <a:pt x="67" y="10"/>
                  <a:pt x="30" y="29"/>
                  <a:pt x="3" y="54"/>
                </a:cubicBezTo>
                <a:cubicBezTo>
                  <a:pt x="0" y="57"/>
                  <a:pt x="3" y="63"/>
                  <a:pt x="7" y="6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286">
            <a:extLst>
              <a:ext uri="{FF2B5EF4-FFF2-40B4-BE49-F238E27FC236}">
                <a16:creationId xmlns:a16="http://schemas.microsoft.com/office/drawing/2014/main" xmlns="" id="{9E7C18AA-B5BD-4C8C-AEE7-55DCD6DCDD51}"/>
              </a:ext>
            </a:extLst>
          </p:cNvPr>
          <p:cNvSpPr>
            <a:spLocks noEditPoints="1"/>
          </p:cNvSpPr>
          <p:nvPr/>
        </p:nvSpPr>
        <p:spPr bwMode="auto">
          <a:xfrm>
            <a:off x="7797933" y="5133997"/>
            <a:ext cx="933464" cy="1027325"/>
          </a:xfrm>
          <a:custGeom>
            <a:avLst/>
            <a:gdLst>
              <a:gd name="T0" fmla="*/ 266 w 307"/>
              <a:gd name="T1" fmla="*/ 138 h 338"/>
              <a:gd name="T2" fmla="*/ 159 w 307"/>
              <a:gd name="T3" fmla="*/ 7 h 338"/>
              <a:gd name="T4" fmla="*/ 149 w 307"/>
              <a:gd name="T5" fmla="*/ 17 h 338"/>
              <a:gd name="T6" fmla="*/ 264 w 307"/>
              <a:gd name="T7" fmla="*/ 156 h 338"/>
              <a:gd name="T8" fmla="*/ 251 w 307"/>
              <a:gd name="T9" fmla="*/ 157 h 338"/>
              <a:gd name="T10" fmla="*/ 220 w 307"/>
              <a:gd name="T11" fmla="*/ 192 h 338"/>
              <a:gd name="T12" fmla="*/ 243 w 307"/>
              <a:gd name="T13" fmla="*/ 145 h 338"/>
              <a:gd name="T14" fmla="*/ 229 w 307"/>
              <a:gd name="T15" fmla="*/ 152 h 338"/>
              <a:gd name="T16" fmla="*/ 169 w 307"/>
              <a:gd name="T17" fmla="*/ 218 h 338"/>
              <a:gd name="T18" fmla="*/ 184 w 307"/>
              <a:gd name="T19" fmla="*/ 191 h 338"/>
              <a:gd name="T20" fmla="*/ 165 w 307"/>
              <a:gd name="T21" fmla="*/ 193 h 338"/>
              <a:gd name="T22" fmla="*/ 141 w 307"/>
              <a:gd name="T23" fmla="*/ 227 h 338"/>
              <a:gd name="T24" fmla="*/ 126 w 307"/>
              <a:gd name="T25" fmla="*/ 228 h 338"/>
              <a:gd name="T26" fmla="*/ 143 w 307"/>
              <a:gd name="T27" fmla="*/ 203 h 338"/>
              <a:gd name="T28" fmla="*/ 104 w 307"/>
              <a:gd name="T29" fmla="*/ 229 h 338"/>
              <a:gd name="T30" fmla="*/ 123 w 307"/>
              <a:gd name="T31" fmla="*/ 196 h 338"/>
              <a:gd name="T32" fmla="*/ 89 w 307"/>
              <a:gd name="T33" fmla="*/ 226 h 338"/>
              <a:gd name="T34" fmla="*/ 77 w 307"/>
              <a:gd name="T35" fmla="*/ 217 h 338"/>
              <a:gd name="T36" fmla="*/ 70 w 307"/>
              <a:gd name="T37" fmla="*/ 194 h 338"/>
              <a:gd name="T38" fmla="*/ 59 w 307"/>
              <a:gd name="T39" fmla="*/ 173 h 338"/>
              <a:gd name="T40" fmla="*/ 65 w 307"/>
              <a:gd name="T41" fmla="*/ 110 h 338"/>
              <a:gd name="T42" fmla="*/ 44 w 307"/>
              <a:gd name="T43" fmla="*/ 127 h 338"/>
              <a:gd name="T44" fmla="*/ 46 w 307"/>
              <a:gd name="T45" fmla="*/ 88 h 338"/>
              <a:gd name="T46" fmla="*/ 35 w 307"/>
              <a:gd name="T47" fmla="*/ 143 h 338"/>
              <a:gd name="T48" fmla="*/ 3 w 307"/>
              <a:gd name="T49" fmla="*/ 103 h 338"/>
              <a:gd name="T50" fmla="*/ 113 w 307"/>
              <a:gd name="T51" fmla="*/ 261 h 338"/>
              <a:gd name="T52" fmla="*/ 191 w 307"/>
              <a:gd name="T53" fmla="*/ 224 h 338"/>
              <a:gd name="T54" fmla="*/ 132 w 307"/>
              <a:gd name="T55" fmla="*/ 299 h 338"/>
              <a:gd name="T56" fmla="*/ 230 w 307"/>
              <a:gd name="T57" fmla="*/ 244 h 338"/>
              <a:gd name="T58" fmla="*/ 230 w 307"/>
              <a:gd name="T59" fmla="*/ 243 h 338"/>
              <a:gd name="T60" fmla="*/ 249 w 307"/>
              <a:gd name="T61" fmla="*/ 227 h 338"/>
              <a:gd name="T62" fmla="*/ 271 w 307"/>
              <a:gd name="T63" fmla="*/ 202 h 338"/>
              <a:gd name="T64" fmla="*/ 286 w 307"/>
              <a:gd name="T65" fmla="*/ 180 h 338"/>
              <a:gd name="T66" fmla="*/ 280 w 307"/>
              <a:gd name="T67" fmla="*/ 184 h 338"/>
              <a:gd name="T68" fmla="*/ 279 w 307"/>
              <a:gd name="T69" fmla="*/ 168 h 338"/>
              <a:gd name="T70" fmla="*/ 234 w 307"/>
              <a:gd name="T71" fmla="*/ 250 h 338"/>
              <a:gd name="T72" fmla="*/ 201 w 307"/>
              <a:gd name="T73" fmla="*/ 301 h 338"/>
              <a:gd name="T74" fmla="*/ 253 w 307"/>
              <a:gd name="T75" fmla="*/ 197 h 338"/>
              <a:gd name="T76" fmla="*/ 254 w 307"/>
              <a:gd name="T77" fmla="*/ 197 h 338"/>
              <a:gd name="T78" fmla="*/ 250 w 307"/>
              <a:gd name="T79" fmla="*/ 184 h 338"/>
              <a:gd name="T80" fmla="*/ 242 w 307"/>
              <a:gd name="T81" fmla="*/ 192 h 338"/>
              <a:gd name="T82" fmla="*/ 249 w 307"/>
              <a:gd name="T83" fmla="*/ 196 h 338"/>
              <a:gd name="T84" fmla="*/ 131 w 307"/>
              <a:gd name="T85" fmla="*/ 246 h 338"/>
              <a:gd name="T86" fmla="*/ 85 w 307"/>
              <a:gd name="T87" fmla="*/ 229 h 338"/>
              <a:gd name="T88" fmla="*/ 66 w 307"/>
              <a:gd name="T89" fmla="*/ 200 h 338"/>
              <a:gd name="T90" fmla="*/ 40 w 307"/>
              <a:gd name="T91" fmla="*/ 139 h 338"/>
              <a:gd name="T92" fmla="*/ 46 w 307"/>
              <a:gd name="T93" fmla="*/ 156 h 338"/>
              <a:gd name="T94" fmla="*/ 56 w 307"/>
              <a:gd name="T95" fmla="*/ 181 h 338"/>
              <a:gd name="T96" fmla="*/ 57 w 307"/>
              <a:gd name="T97" fmla="*/ 184 h 338"/>
              <a:gd name="T98" fmla="*/ 65 w 307"/>
              <a:gd name="T99" fmla="*/ 198 h 338"/>
              <a:gd name="T100" fmla="*/ 99 w 307"/>
              <a:gd name="T101" fmla="*/ 227 h 338"/>
              <a:gd name="T102" fmla="*/ 101 w 307"/>
              <a:gd name="T103" fmla="*/ 234 h 338"/>
              <a:gd name="T104" fmla="*/ 118 w 307"/>
              <a:gd name="T105" fmla="*/ 235 h 338"/>
              <a:gd name="T106" fmla="*/ 158 w 307"/>
              <a:gd name="T107" fmla="*/ 230 h 338"/>
              <a:gd name="T108" fmla="*/ 216 w 307"/>
              <a:gd name="T109" fmla="*/ 188 h 338"/>
              <a:gd name="T110" fmla="*/ 238 w 307"/>
              <a:gd name="T111" fmla="*/ 202 h 338"/>
              <a:gd name="T112" fmla="*/ 276 w 307"/>
              <a:gd name="T113" fmla="*/ 191 h 338"/>
              <a:gd name="T114" fmla="*/ 259 w 307"/>
              <a:gd name="T115" fmla="*/ 193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7" h="338">
                <a:moveTo>
                  <a:pt x="306" y="183"/>
                </a:moveTo>
                <a:cubicBezTo>
                  <a:pt x="299" y="173"/>
                  <a:pt x="292" y="165"/>
                  <a:pt x="282" y="159"/>
                </a:cubicBezTo>
                <a:cubicBezTo>
                  <a:pt x="282" y="159"/>
                  <a:pt x="282" y="159"/>
                  <a:pt x="281" y="159"/>
                </a:cubicBezTo>
                <a:cubicBezTo>
                  <a:pt x="276" y="152"/>
                  <a:pt x="271" y="145"/>
                  <a:pt x="266" y="138"/>
                </a:cubicBezTo>
                <a:cubicBezTo>
                  <a:pt x="275" y="148"/>
                  <a:pt x="285" y="157"/>
                  <a:pt x="296" y="164"/>
                </a:cubicBezTo>
                <a:cubicBezTo>
                  <a:pt x="299" y="161"/>
                  <a:pt x="299" y="161"/>
                  <a:pt x="299" y="161"/>
                </a:cubicBezTo>
                <a:cubicBezTo>
                  <a:pt x="271" y="142"/>
                  <a:pt x="249" y="115"/>
                  <a:pt x="228" y="87"/>
                </a:cubicBezTo>
                <a:cubicBezTo>
                  <a:pt x="207" y="58"/>
                  <a:pt x="186" y="29"/>
                  <a:pt x="159" y="7"/>
                </a:cubicBezTo>
                <a:cubicBezTo>
                  <a:pt x="158" y="9"/>
                  <a:pt x="158" y="9"/>
                  <a:pt x="158" y="9"/>
                </a:cubicBezTo>
                <a:cubicBezTo>
                  <a:pt x="149" y="2"/>
                  <a:pt x="141" y="0"/>
                  <a:pt x="142" y="12"/>
                </a:cubicBezTo>
                <a:cubicBezTo>
                  <a:pt x="142" y="16"/>
                  <a:pt x="146" y="18"/>
                  <a:pt x="149" y="17"/>
                </a:cubicBezTo>
                <a:cubicBezTo>
                  <a:pt x="149" y="17"/>
                  <a:pt x="149" y="17"/>
                  <a:pt x="149" y="17"/>
                </a:cubicBezTo>
                <a:cubicBezTo>
                  <a:pt x="150" y="18"/>
                  <a:pt x="152" y="19"/>
                  <a:pt x="153" y="21"/>
                </a:cubicBezTo>
                <a:cubicBezTo>
                  <a:pt x="158" y="25"/>
                  <a:pt x="162" y="30"/>
                  <a:pt x="166" y="35"/>
                </a:cubicBezTo>
                <a:cubicBezTo>
                  <a:pt x="175" y="45"/>
                  <a:pt x="183" y="55"/>
                  <a:pt x="192" y="66"/>
                </a:cubicBezTo>
                <a:cubicBezTo>
                  <a:pt x="216" y="96"/>
                  <a:pt x="240" y="126"/>
                  <a:pt x="264" y="156"/>
                </a:cubicBezTo>
                <a:cubicBezTo>
                  <a:pt x="264" y="157"/>
                  <a:pt x="264" y="157"/>
                  <a:pt x="264" y="157"/>
                </a:cubicBezTo>
                <a:cubicBezTo>
                  <a:pt x="261" y="160"/>
                  <a:pt x="258" y="164"/>
                  <a:pt x="256" y="168"/>
                </a:cubicBezTo>
                <a:cubicBezTo>
                  <a:pt x="250" y="171"/>
                  <a:pt x="245" y="174"/>
                  <a:pt x="240" y="177"/>
                </a:cubicBezTo>
                <a:cubicBezTo>
                  <a:pt x="244" y="171"/>
                  <a:pt x="248" y="164"/>
                  <a:pt x="251" y="157"/>
                </a:cubicBezTo>
                <a:cubicBezTo>
                  <a:pt x="247" y="155"/>
                  <a:pt x="247" y="155"/>
                  <a:pt x="247" y="155"/>
                </a:cubicBezTo>
                <a:cubicBezTo>
                  <a:pt x="242" y="163"/>
                  <a:pt x="237" y="172"/>
                  <a:pt x="232" y="181"/>
                </a:cubicBezTo>
                <a:cubicBezTo>
                  <a:pt x="231" y="182"/>
                  <a:pt x="229" y="184"/>
                  <a:pt x="228" y="186"/>
                </a:cubicBezTo>
                <a:cubicBezTo>
                  <a:pt x="225" y="188"/>
                  <a:pt x="222" y="190"/>
                  <a:pt x="220" y="192"/>
                </a:cubicBezTo>
                <a:cubicBezTo>
                  <a:pt x="221" y="188"/>
                  <a:pt x="222" y="185"/>
                  <a:pt x="223" y="181"/>
                </a:cubicBezTo>
                <a:cubicBezTo>
                  <a:pt x="224" y="181"/>
                  <a:pt x="225" y="180"/>
                  <a:pt x="226" y="179"/>
                </a:cubicBezTo>
                <a:cubicBezTo>
                  <a:pt x="234" y="169"/>
                  <a:pt x="242" y="157"/>
                  <a:pt x="246" y="147"/>
                </a:cubicBezTo>
                <a:cubicBezTo>
                  <a:pt x="243" y="145"/>
                  <a:pt x="243" y="145"/>
                  <a:pt x="243" y="145"/>
                </a:cubicBezTo>
                <a:cubicBezTo>
                  <a:pt x="235" y="151"/>
                  <a:pt x="229" y="161"/>
                  <a:pt x="223" y="172"/>
                </a:cubicBezTo>
                <a:cubicBezTo>
                  <a:pt x="222" y="174"/>
                  <a:pt x="221" y="177"/>
                  <a:pt x="220" y="179"/>
                </a:cubicBezTo>
                <a:cubicBezTo>
                  <a:pt x="214" y="186"/>
                  <a:pt x="207" y="191"/>
                  <a:pt x="200" y="193"/>
                </a:cubicBezTo>
                <a:cubicBezTo>
                  <a:pt x="209" y="179"/>
                  <a:pt x="220" y="167"/>
                  <a:pt x="229" y="152"/>
                </a:cubicBezTo>
                <a:cubicBezTo>
                  <a:pt x="225" y="150"/>
                  <a:pt x="225" y="150"/>
                  <a:pt x="225" y="150"/>
                </a:cubicBezTo>
                <a:cubicBezTo>
                  <a:pt x="215" y="161"/>
                  <a:pt x="205" y="177"/>
                  <a:pt x="195" y="191"/>
                </a:cubicBezTo>
                <a:cubicBezTo>
                  <a:pt x="186" y="203"/>
                  <a:pt x="178" y="213"/>
                  <a:pt x="168" y="220"/>
                </a:cubicBezTo>
                <a:cubicBezTo>
                  <a:pt x="168" y="219"/>
                  <a:pt x="169" y="219"/>
                  <a:pt x="169" y="218"/>
                </a:cubicBezTo>
                <a:cubicBezTo>
                  <a:pt x="176" y="210"/>
                  <a:pt x="182" y="201"/>
                  <a:pt x="187" y="193"/>
                </a:cubicBezTo>
                <a:cubicBezTo>
                  <a:pt x="193" y="185"/>
                  <a:pt x="198" y="178"/>
                  <a:pt x="202" y="169"/>
                </a:cubicBezTo>
                <a:cubicBezTo>
                  <a:pt x="198" y="167"/>
                  <a:pt x="198" y="167"/>
                  <a:pt x="198" y="167"/>
                </a:cubicBezTo>
                <a:cubicBezTo>
                  <a:pt x="194" y="175"/>
                  <a:pt x="189" y="183"/>
                  <a:pt x="184" y="191"/>
                </a:cubicBezTo>
                <a:cubicBezTo>
                  <a:pt x="178" y="199"/>
                  <a:pt x="172" y="207"/>
                  <a:pt x="166" y="215"/>
                </a:cubicBezTo>
                <a:cubicBezTo>
                  <a:pt x="159" y="224"/>
                  <a:pt x="151" y="232"/>
                  <a:pt x="143" y="238"/>
                </a:cubicBezTo>
                <a:cubicBezTo>
                  <a:pt x="148" y="223"/>
                  <a:pt x="158" y="209"/>
                  <a:pt x="168" y="196"/>
                </a:cubicBezTo>
                <a:cubicBezTo>
                  <a:pt x="165" y="193"/>
                  <a:pt x="165" y="193"/>
                  <a:pt x="165" y="193"/>
                </a:cubicBezTo>
                <a:cubicBezTo>
                  <a:pt x="165" y="193"/>
                  <a:pt x="165" y="193"/>
                  <a:pt x="165" y="193"/>
                </a:cubicBezTo>
                <a:cubicBezTo>
                  <a:pt x="165" y="193"/>
                  <a:pt x="165" y="193"/>
                  <a:pt x="165" y="193"/>
                </a:cubicBezTo>
                <a:cubicBezTo>
                  <a:pt x="165" y="193"/>
                  <a:pt x="165" y="193"/>
                  <a:pt x="165" y="193"/>
                </a:cubicBezTo>
                <a:cubicBezTo>
                  <a:pt x="156" y="204"/>
                  <a:pt x="149" y="216"/>
                  <a:pt x="141" y="227"/>
                </a:cubicBezTo>
                <a:cubicBezTo>
                  <a:pt x="135" y="235"/>
                  <a:pt x="130" y="242"/>
                  <a:pt x="123" y="249"/>
                </a:cubicBezTo>
                <a:cubicBezTo>
                  <a:pt x="121" y="249"/>
                  <a:pt x="120" y="249"/>
                  <a:pt x="119" y="250"/>
                </a:cubicBezTo>
                <a:cubicBezTo>
                  <a:pt x="118" y="250"/>
                  <a:pt x="118" y="250"/>
                  <a:pt x="117" y="250"/>
                </a:cubicBezTo>
                <a:cubicBezTo>
                  <a:pt x="118" y="243"/>
                  <a:pt x="122" y="236"/>
                  <a:pt x="126" y="228"/>
                </a:cubicBezTo>
                <a:cubicBezTo>
                  <a:pt x="127" y="228"/>
                  <a:pt x="128" y="227"/>
                  <a:pt x="128" y="226"/>
                </a:cubicBezTo>
                <a:cubicBezTo>
                  <a:pt x="128" y="226"/>
                  <a:pt x="128" y="226"/>
                  <a:pt x="128" y="226"/>
                </a:cubicBezTo>
                <a:cubicBezTo>
                  <a:pt x="135" y="219"/>
                  <a:pt x="140" y="211"/>
                  <a:pt x="146" y="205"/>
                </a:cubicBezTo>
                <a:cubicBezTo>
                  <a:pt x="143" y="203"/>
                  <a:pt x="143" y="203"/>
                  <a:pt x="143" y="203"/>
                </a:cubicBezTo>
                <a:cubicBezTo>
                  <a:pt x="137" y="208"/>
                  <a:pt x="131" y="215"/>
                  <a:pt x="125" y="223"/>
                </a:cubicBezTo>
                <a:cubicBezTo>
                  <a:pt x="120" y="229"/>
                  <a:pt x="114" y="234"/>
                  <a:pt x="107" y="236"/>
                </a:cubicBezTo>
                <a:cubicBezTo>
                  <a:pt x="106" y="229"/>
                  <a:pt x="106" y="229"/>
                  <a:pt x="106" y="229"/>
                </a:cubicBezTo>
                <a:cubicBezTo>
                  <a:pt x="104" y="229"/>
                  <a:pt x="104" y="229"/>
                  <a:pt x="104" y="229"/>
                </a:cubicBezTo>
                <a:cubicBezTo>
                  <a:pt x="103" y="229"/>
                  <a:pt x="103" y="229"/>
                  <a:pt x="103" y="229"/>
                </a:cubicBezTo>
                <a:cubicBezTo>
                  <a:pt x="103" y="229"/>
                  <a:pt x="103" y="229"/>
                  <a:pt x="103" y="229"/>
                </a:cubicBezTo>
                <a:cubicBezTo>
                  <a:pt x="104" y="226"/>
                  <a:pt x="105" y="223"/>
                  <a:pt x="107" y="221"/>
                </a:cubicBezTo>
                <a:cubicBezTo>
                  <a:pt x="114" y="214"/>
                  <a:pt x="119" y="204"/>
                  <a:pt x="123" y="196"/>
                </a:cubicBezTo>
                <a:cubicBezTo>
                  <a:pt x="120" y="194"/>
                  <a:pt x="120" y="194"/>
                  <a:pt x="120" y="194"/>
                </a:cubicBezTo>
                <a:cubicBezTo>
                  <a:pt x="114" y="202"/>
                  <a:pt x="108" y="210"/>
                  <a:pt x="103" y="218"/>
                </a:cubicBezTo>
                <a:cubicBezTo>
                  <a:pt x="101" y="220"/>
                  <a:pt x="99" y="222"/>
                  <a:pt x="97" y="223"/>
                </a:cubicBezTo>
                <a:cubicBezTo>
                  <a:pt x="95" y="225"/>
                  <a:pt x="92" y="226"/>
                  <a:pt x="89" y="226"/>
                </a:cubicBezTo>
                <a:cubicBezTo>
                  <a:pt x="90" y="221"/>
                  <a:pt x="92" y="217"/>
                  <a:pt x="94" y="212"/>
                </a:cubicBezTo>
                <a:cubicBezTo>
                  <a:pt x="97" y="207"/>
                  <a:pt x="100" y="202"/>
                  <a:pt x="104" y="196"/>
                </a:cubicBezTo>
                <a:cubicBezTo>
                  <a:pt x="100" y="194"/>
                  <a:pt x="100" y="194"/>
                  <a:pt x="100" y="194"/>
                </a:cubicBezTo>
                <a:cubicBezTo>
                  <a:pt x="92" y="201"/>
                  <a:pt x="85" y="211"/>
                  <a:pt x="77" y="217"/>
                </a:cubicBezTo>
                <a:cubicBezTo>
                  <a:pt x="77" y="216"/>
                  <a:pt x="77" y="215"/>
                  <a:pt x="77" y="214"/>
                </a:cubicBezTo>
                <a:cubicBezTo>
                  <a:pt x="77" y="203"/>
                  <a:pt x="83" y="191"/>
                  <a:pt x="90" y="182"/>
                </a:cubicBezTo>
                <a:cubicBezTo>
                  <a:pt x="87" y="179"/>
                  <a:pt x="87" y="179"/>
                  <a:pt x="87" y="179"/>
                </a:cubicBezTo>
                <a:cubicBezTo>
                  <a:pt x="82" y="185"/>
                  <a:pt x="77" y="190"/>
                  <a:pt x="70" y="194"/>
                </a:cubicBezTo>
                <a:cubicBezTo>
                  <a:pt x="73" y="183"/>
                  <a:pt x="77" y="171"/>
                  <a:pt x="79" y="159"/>
                </a:cubicBezTo>
                <a:cubicBezTo>
                  <a:pt x="75" y="158"/>
                  <a:pt x="75" y="158"/>
                  <a:pt x="75" y="158"/>
                </a:cubicBezTo>
                <a:cubicBezTo>
                  <a:pt x="72" y="166"/>
                  <a:pt x="67" y="173"/>
                  <a:pt x="60" y="178"/>
                </a:cubicBezTo>
                <a:cubicBezTo>
                  <a:pt x="59" y="176"/>
                  <a:pt x="59" y="174"/>
                  <a:pt x="59" y="173"/>
                </a:cubicBezTo>
                <a:cubicBezTo>
                  <a:pt x="59" y="158"/>
                  <a:pt x="67" y="140"/>
                  <a:pt x="74" y="129"/>
                </a:cubicBezTo>
                <a:cubicBezTo>
                  <a:pt x="71" y="127"/>
                  <a:pt x="71" y="127"/>
                  <a:pt x="71" y="127"/>
                </a:cubicBezTo>
                <a:cubicBezTo>
                  <a:pt x="65" y="134"/>
                  <a:pt x="59" y="141"/>
                  <a:pt x="52" y="147"/>
                </a:cubicBezTo>
                <a:cubicBezTo>
                  <a:pt x="55" y="135"/>
                  <a:pt x="61" y="123"/>
                  <a:pt x="65" y="110"/>
                </a:cubicBezTo>
                <a:cubicBezTo>
                  <a:pt x="66" y="106"/>
                  <a:pt x="66" y="106"/>
                  <a:pt x="66" y="106"/>
                </a:cubicBezTo>
                <a:cubicBezTo>
                  <a:pt x="62" y="108"/>
                  <a:pt x="62" y="108"/>
                  <a:pt x="62" y="108"/>
                </a:cubicBezTo>
                <a:cubicBezTo>
                  <a:pt x="56" y="111"/>
                  <a:pt x="51" y="116"/>
                  <a:pt x="48" y="121"/>
                </a:cubicBezTo>
                <a:cubicBezTo>
                  <a:pt x="46" y="123"/>
                  <a:pt x="45" y="125"/>
                  <a:pt x="44" y="127"/>
                </a:cubicBezTo>
                <a:cubicBezTo>
                  <a:pt x="45" y="124"/>
                  <a:pt x="46" y="121"/>
                  <a:pt x="47" y="118"/>
                </a:cubicBezTo>
                <a:cubicBezTo>
                  <a:pt x="49" y="111"/>
                  <a:pt x="52" y="103"/>
                  <a:pt x="52" y="96"/>
                </a:cubicBezTo>
                <a:cubicBezTo>
                  <a:pt x="52" y="93"/>
                  <a:pt x="51" y="90"/>
                  <a:pt x="50" y="86"/>
                </a:cubicBezTo>
                <a:cubicBezTo>
                  <a:pt x="46" y="88"/>
                  <a:pt x="46" y="88"/>
                  <a:pt x="46" y="88"/>
                </a:cubicBezTo>
                <a:cubicBezTo>
                  <a:pt x="47" y="91"/>
                  <a:pt x="48" y="93"/>
                  <a:pt x="48" y="96"/>
                </a:cubicBezTo>
                <a:cubicBezTo>
                  <a:pt x="48" y="102"/>
                  <a:pt x="45" y="109"/>
                  <a:pt x="43" y="116"/>
                </a:cubicBezTo>
                <a:cubicBezTo>
                  <a:pt x="40" y="124"/>
                  <a:pt x="38" y="131"/>
                  <a:pt x="36" y="137"/>
                </a:cubicBezTo>
                <a:cubicBezTo>
                  <a:pt x="35" y="143"/>
                  <a:pt x="35" y="143"/>
                  <a:pt x="35" y="143"/>
                </a:cubicBezTo>
                <a:cubicBezTo>
                  <a:pt x="28" y="131"/>
                  <a:pt x="21" y="119"/>
                  <a:pt x="13" y="108"/>
                </a:cubicBezTo>
                <a:cubicBezTo>
                  <a:pt x="53" y="77"/>
                  <a:pt x="96" y="48"/>
                  <a:pt x="135" y="16"/>
                </a:cubicBezTo>
                <a:cubicBezTo>
                  <a:pt x="139" y="12"/>
                  <a:pt x="134" y="7"/>
                  <a:pt x="130" y="10"/>
                </a:cubicBezTo>
                <a:cubicBezTo>
                  <a:pt x="88" y="41"/>
                  <a:pt x="44" y="71"/>
                  <a:pt x="3" y="103"/>
                </a:cubicBezTo>
                <a:cubicBezTo>
                  <a:pt x="0" y="105"/>
                  <a:pt x="0" y="108"/>
                  <a:pt x="2" y="110"/>
                </a:cubicBezTo>
                <a:cubicBezTo>
                  <a:pt x="24" y="139"/>
                  <a:pt x="38" y="174"/>
                  <a:pt x="57" y="206"/>
                </a:cubicBezTo>
                <a:cubicBezTo>
                  <a:pt x="70" y="226"/>
                  <a:pt x="87" y="257"/>
                  <a:pt x="113" y="261"/>
                </a:cubicBezTo>
                <a:cubicBezTo>
                  <a:pt x="113" y="261"/>
                  <a:pt x="113" y="261"/>
                  <a:pt x="113" y="261"/>
                </a:cubicBezTo>
                <a:cubicBezTo>
                  <a:pt x="113" y="261"/>
                  <a:pt x="113" y="261"/>
                  <a:pt x="113" y="261"/>
                </a:cubicBezTo>
                <a:cubicBezTo>
                  <a:pt x="113" y="261"/>
                  <a:pt x="113" y="261"/>
                  <a:pt x="113" y="261"/>
                </a:cubicBezTo>
                <a:cubicBezTo>
                  <a:pt x="123" y="263"/>
                  <a:pt x="134" y="257"/>
                  <a:pt x="142" y="253"/>
                </a:cubicBezTo>
                <a:cubicBezTo>
                  <a:pt x="159" y="245"/>
                  <a:pt x="175" y="235"/>
                  <a:pt x="191" y="224"/>
                </a:cubicBezTo>
                <a:cubicBezTo>
                  <a:pt x="206" y="214"/>
                  <a:pt x="222" y="203"/>
                  <a:pt x="238" y="192"/>
                </a:cubicBezTo>
                <a:cubicBezTo>
                  <a:pt x="235" y="200"/>
                  <a:pt x="231" y="207"/>
                  <a:pt x="229" y="215"/>
                </a:cubicBezTo>
                <a:cubicBezTo>
                  <a:pt x="196" y="242"/>
                  <a:pt x="168" y="275"/>
                  <a:pt x="130" y="294"/>
                </a:cubicBezTo>
                <a:cubicBezTo>
                  <a:pt x="127" y="296"/>
                  <a:pt x="129" y="301"/>
                  <a:pt x="132" y="299"/>
                </a:cubicBezTo>
                <a:cubicBezTo>
                  <a:pt x="168" y="281"/>
                  <a:pt x="196" y="253"/>
                  <a:pt x="226" y="227"/>
                </a:cubicBezTo>
                <a:cubicBezTo>
                  <a:pt x="225" y="230"/>
                  <a:pt x="225" y="233"/>
                  <a:pt x="225" y="235"/>
                </a:cubicBezTo>
                <a:cubicBezTo>
                  <a:pt x="225" y="239"/>
                  <a:pt x="225" y="242"/>
                  <a:pt x="226" y="245"/>
                </a:cubicBezTo>
                <a:cubicBezTo>
                  <a:pt x="230" y="244"/>
                  <a:pt x="230" y="244"/>
                  <a:pt x="230" y="244"/>
                </a:cubicBezTo>
                <a:cubicBezTo>
                  <a:pt x="230" y="242"/>
                  <a:pt x="229" y="239"/>
                  <a:pt x="229" y="235"/>
                </a:cubicBezTo>
                <a:cubicBezTo>
                  <a:pt x="229" y="231"/>
                  <a:pt x="230" y="227"/>
                  <a:pt x="231" y="223"/>
                </a:cubicBezTo>
                <a:cubicBezTo>
                  <a:pt x="232" y="222"/>
                  <a:pt x="233" y="221"/>
                  <a:pt x="234" y="221"/>
                </a:cubicBezTo>
                <a:cubicBezTo>
                  <a:pt x="232" y="228"/>
                  <a:pt x="230" y="235"/>
                  <a:pt x="230" y="243"/>
                </a:cubicBezTo>
                <a:cubicBezTo>
                  <a:pt x="234" y="243"/>
                  <a:pt x="234" y="243"/>
                  <a:pt x="234" y="243"/>
                </a:cubicBezTo>
                <a:cubicBezTo>
                  <a:pt x="237" y="235"/>
                  <a:pt x="240" y="225"/>
                  <a:pt x="241" y="215"/>
                </a:cubicBezTo>
                <a:cubicBezTo>
                  <a:pt x="244" y="213"/>
                  <a:pt x="247" y="211"/>
                  <a:pt x="249" y="209"/>
                </a:cubicBezTo>
                <a:cubicBezTo>
                  <a:pt x="249" y="215"/>
                  <a:pt x="249" y="221"/>
                  <a:pt x="249" y="227"/>
                </a:cubicBezTo>
                <a:cubicBezTo>
                  <a:pt x="253" y="227"/>
                  <a:pt x="253" y="227"/>
                  <a:pt x="253" y="227"/>
                </a:cubicBezTo>
                <a:cubicBezTo>
                  <a:pt x="253" y="219"/>
                  <a:pt x="255" y="211"/>
                  <a:pt x="256" y="204"/>
                </a:cubicBezTo>
                <a:cubicBezTo>
                  <a:pt x="260" y="201"/>
                  <a:pt x="265" y="198"/>
                  <a:pt x="269" y="196"/>
                </a:cubicBezTo>
                <a:cubicBezTo>
                  <a:pt x="270" y="198"/>
                  <a:pt x="271" y="200"/>
                  <a:pt x="271" y="202"/>
                </a:cubicBezTo>
                <a:cubicBezTo>
                  <a:pt x="273" y="206"/>
                  <a:pt x="273" y="206"/>
                  <a:pt x="273" y="206"/>
                </a:cubicBezTo>
                <a:cubicBezTo>
                  <a:pt x="275" y="203"/>
                  <a:pt x="275" y="203"/>
                  <a:pt x="275" y="203"/>
                </a:cubicBezTo>
                <a:cubicBezTo>
                  <a:pt x="278" y="199"/>
                  <a:pt x="280" y="193"/>
                  <a:pt x="283" y="187"/>
                </a:cubicBezTo>
                <a:cubicBezTo>
                  <a:pt x="284" y="185"/>
                  <a:pt x="285" y="182"/>
                  <a:pt x="286" y="180"/>
                </a:cubicBezTo>
                <a:cubicBezTo>
                  <a:pt x="287" y="178"/>
                  <a:pt x="288" y="176"/>
                  <a:pt x="288" y="175"/>
                </a:cubicBezTo>
                <a:cubicBezTo>
                  <a:pt x="285" y="173"/>
                  <a:pt x="285" y="173"/>
                  <a:pt x="285" y="173"/>
                </a:cubicBezTo>
                <a:cubicBezTo>
                  <a:pt x="284" y="174"/>
                  <a:pt x="283" y="176"/>
                  <a:pt x="282" y="178"/>
                </a:cubicBezTo>
                <a:cubicBezTo>
                  <a:pt x="281" y="180"/>
                  <a:pt x="281" y="182"/>
                  <a:pt x="280" y="184"/>
                </a:cubicBezTo>
                <a:cubicBezTo>
                  <a:pt x="279" y="184"/>
                  <a:pt x="278" y="183"/>
                  <a:pt x="277" y="184"/>
                </a:cubicBezTo>
                <a:cubicBezTo>
                  <a:pt x="275" y="185"/>
                  <a:pt x="273" y="186"/>
                  <a:pt x="271" y="187"/>
                </a:cubicBezTo>
                <a:cubicBezTo>
                  <a:pt x="270" y="183"/>
                  <a:pt x="269" y="178"/>
                  <a:pt x="268" y="174"/>
                </a:cubicBezTo>
                <a:cubicBezTo>
                  <a:pt x="272" y="172"/>
                  <a:pt x="276" y="170"/>
                  <a:pt x="279" y="168"/>
                </a:cubicBezTo>
                <a:cubicBezTo>
                  <a:pt x="280" y="168"/>
                  <a:pt x="280" y="168"/>
                  <a:pt x="281" y="168"/>
                </a:cubicBezTo>
                <a:cubicBezTo>
                  <a:pt x="287" y="173"/>
                  <a:pt x="298" y="182"/>
                  <a:pt x="293" y="186"/>
                </a:cubicBezTo>
                <a:cubicBezTo>
                  <a:pt x="286" y="192"/>
                  <a:pt x="279" y="199"/>
                  <a:pt x="273" y="206"/>
                </a:cubicBezTo>
                <a:cubicBezTo>
                  <a:pt x="260" y="220"/>
                  <a:pt x="247" y="235"/>
                  <a:pt x="234" y="250"/>
                </a:cubicBezTo>
                <a:cubicBezTo>
                  <a:pt x="221" y="265"/>
                  <a:pt x="208" y="278"/>
                  <a:pt x="193" y="291"/>
                </a:cubicBezTo>
                <a:cubicBezTo>
                  <a:pt x="181" y="302"/>
                  <a:pt x="169" y="313"/>
                  <a:pt x="164" y="328"/>
                </a:cubicBezTo>
                <a:cubicBezTo>
                  <a:pt x="162" y="333"/>
                  <a:pt x="168" y="338"/>
                  <a:pt x="171" y="334"/>
                </a:cubicBezTo>
                <a:cubicBezTo>
                  <a:pt x="181" y="323"/>
                  <a:pt x="190" y="311"/>
                  <a:pt x="201" y="301"/>
                </a:cubicBezTo>
                <a:cubicBezTo>
                  <a:pt x="211" y="291"/>
                  <a:pt x="221" y="283"/>
                  <a:pt x="230" y="273"/>
                </a:cubicBezTo>
                <a:cubicBezTo>
                  <a:pt x="254" y="244"/>
                  <a:pt x="278" y="215"/>
                  <a:pt x="305" y="189"/>
                </a:cubicBezTo>
                <a:cubicBezTo>
                  <a:pt x="306" y="187"/>
                  <a:pt x="307" y="185"/>
                  <a:pt x="306" y="183"/>
                </a:cubicBezTo>
                <a:close/>
                <a:moveTo>
                  <a:pt x="253" y="197"/>
                </a:moveTo>
                <a:cubicBezTo>
                  <a:pt x="253" y="194"/>
                  <a:pt x="253" y="191"/>
                  <a:pt x="252" y="188"/>
                </a:cubicBezTo>
                <a:cubicBezTo>
                  <a:pt x="251" y="184"/>
                  <a:pt x="251" y="184"/>
                  <a:pt x="251" y="184"/>
                </a:cubicBezTo>
                <a:cubicBezTo>
                  <a:pt x="254" y="182"/>
                  <a:pt x="257" y="180"/>
                  <a:pt x="260" y="178"/>
                </a:cubicBezTo>
                <a:cubicBezTo>
                  <a:pt x="257" y="184"/>
                  <a:pt x="255" y="191"/>
                  <a:pt x="254" y="197"/>
                </a:cubicBezTo>
                <a:cubicBezTo>
                  <a:pt x="253" y="197"/>
                  <a:pt x="253" y="197"/>
                  <a:pt x="253" y="197"/>
                </a:cubicBezTo>
                <a:close/>
                <a:moveTo>
                  <a:pt x="242" y="192"/>
                </a:moveTo>
                <a:cubicBezTo>
                  <a:pt x="240" y="191"/>
                  <a:pt x="240" y="191"/>
                  <a:pt x="240" y="191"/>
                </a:cubicBezTo>
                <a:cubicBezTo>
                  <a:pt x="243" y="189"/>
                  <a:pt x="247" y="186"/>
                  <a:pt x="250" y="184"/>
                </a:cubicBezTo>
                <a:cubicBezTo>
                  <a:pt x="248" y="188"/>
                  <a:pt x="248" y="188"/>
                  <a:pt x="248" y="188"/>
                </a:cubicBezTo>
                <a:cubicBezTo>
                  <a:pt x="246" y="191"/>
                  <a:pt x="244" y="195"/>
                  <a:pt x="242" y="199"/>
                </a:cubicBezTo>
                <a:cubicBezTo>
                  <a:pt x="242" y="198"/>
                  <a:pt x="243" y="198"/>
                  <a:pt x="243" y="197"/>
                </a:cubicBezTo>
                <a:cubicBezTo>
                  <a:pt x="243" y="195"/>
                  <a:pt x="242" y="193"/>
                  <a:pt x="242" y="192"/>
                </a:cubicBezTo>
                <a:close/>
                <a:moveTo>
                  <a:pt x="249" y="196"/>
                </a:moveTo>
                <a:cubicBezTo>
                  <a:pt x="249" y="197"/>
                  <a:pt x="249" y="198"/>
                  <a:pt x="249" y="200"/>
                </a:cubicBezTo>
                <a:cubicBezTo>
                  <a:pt x="248" y="201"/>
                  <a:pt x="247" y="202"/>
                  <a:pt x="245" y="202"/>
                </a:cubicBezTo>
                <a:cubicBezTo>
                  <a:pt x="247" y="200"/>
                  <a:pt x="248" y="198"/>
                  <a:pt x="249" y="196"/>
                </a:cubicBezTo>
                <a:close/>
                <a:moveTo>
                  <a:pt x="139" y="237"/>
                </a:moveTo>
                <a:cubicBezTo>
                  <a:pt x="138" y="239"/>
                  <a:pt x="137" y="241"/>
                  <a:pt x="137" y="243"/>
                </a:cubicBezTo>
                <a:cubicBezTo>
                  <a:pt x="136" y="244"/>
                  <a:pt x="136" y="244"/>
                  <a:pt x="136" y="244"/>
                </a:cubicBezTo>
                <a:cubicBezTo>
                  <a:pt x="135" y="245"/>
                  <a:pt x="133" y="245"/>
                  <a:pt x="131" y="246"/>
                </a:cubicBezTo>
                <a:cubicBezTo>
                  <a:pt x="134" y="243"/>
                  <a:pt x="136" y="240"/>
                  <a:pt x="139" y="237"/>
                </a:cubicBezTo>
                <a:close/>
                <a:moveTo>
                  <a:pt x="90" y="210"/>
                </a:moveTo>
                <a:cubicBezTo>
                  <a:pt x="88" y="216"/>
                  <a:pt x="85" y="222"/>
                  <a:pt x="85" y="228"/>
                </a:cubicBezTo>
                <a:cubicBezTo>
                  <a:pt x="85" y="229"/>
                  <a:pt x="85" y="229"/>
                  <a:pt x="85" y="229"/>
                </a:cubicBezTo>
                <a:cubicBezTo>
                  <a:pt x="83" y="226"/>
                  <a:pt x="81" y="224"/>
                  <a:pt x="79" y="221"/>
                </a:cubicBezTo>
                <a:cubicBezTo>
                  <a:pt x="83" y="218"/>
                  <a:pt x="87" y="214"/>
                  <a:pt x="90" y="210"/>
                </a:cubicBezTo>
                <a:close/>
                <a:moveTo>
                  <a:pt x="73" y="211"/>
                </a:moveTo>
                <a:cubicBezTo>
                  <a:pt x="70" y="207"/>
                  <a:pt x="68" y="204"/>
                  <a:pt x="66" y="200"/>
                </a:cubicBezTo>
                <a:cubicBezTo>
                  <a:pt x="68" y="199"/>
                  <a:pt x="68" y="199"/>
                  <a:pt x="68" y="199"/>
                </a:cubicBezTo>
                <a:cubicBezTo>
                  <a:pt x="71" y="198"/>
                  <a:pt x="75" y="196"/>
                  <a:pt x="78" y="194"/>
                </a:cubicBezTo>
                <a:cubicBezTo>
                  <a:pt x="75" y="199"/>
                  <a:pt x="73" y="205"/>
                  <a:pt x="73" y="211"/>
                </a:cubicBezTo>
                <a:close/>
                <a:moveTo>
                  <a:pt x="40" y="139"/>
                </a:moveTo>
                <a:cubicBezTo>
                  <a:pt x="44" y="134"/>
                  <a:pt x="47" y="128"/>
                  <a:pt x="51" y="123"/>
                </a:cubicBezTo>
                <a:cubicBezTo>
                  <a:pt x="53" y="120"/>
                  <a:pt x="56" y="117"/>
                  <a:pt x="59" y="115"/>
                </a:cubicBezTo>
                <a:cubicBezTo>
                  <a:pt x="55" y="127"/>
                  <a:pt x="49" y="138"/>
                  <a:pt x="47" y="151"/>
                </a:cubicBezTo>
                <a:cubicBezTo>
                  <a:pt x="46" y="156"/>
                  <a:pt x="46" y="156"/>
                  <a:pt x="46" y="156"/>
                </a:cubicBezTo>
                <a:cubicBezTo>
                  <a:pt x="50" y="153"/>
                  <a:pt x="50" y="153"/>
                  <a:pt x="50" y="153"/>
                </a:cubicBezTo>
                <a:cubicBezTo>
                  <a:pt x="55" y="151"/>
                  <a:pt x="58" y="147"/>
                  <a:pt x="62" y="143"/>
                </a:cubicBezTo>
                <a:cubicBezTo>
                  <a:pt x="58" y="153"/>
                  <a:pt x="55" y="163"/>
                  <a:pt x="55" y="173"/>
                </a:cubicBezTo>
                <a:cubicBezTo>
                  <a:pt x="55" y="176"/>
                  <a:pt x="55" y="179"/>
                  <a:pt x="56" y="181"/>
                </a:cubicBezTo>
                <a:cubicBezTo>
                  <a:pt x="56" y="182"/>
                  <a:pt x="56" y="182"/>
                  <a:pt x="56" y="182"/>
                </a:cubicBezTo>
                <a:cubicBezTo>
                  <a:pt x="49" y="170"/>
                  <a:pt x="42" y="157"/>
                  <a:pt x="35" y="144"/>
                </a:cubicBezTo>
                <a:lnTo>
                  <a:pt x="40" y="139"/>
                </a:lnTo>
                <a:close/>
                <a:moveTo>
                  <a:pt x="57" y="184"/>
                </a:moveTo>
                <a:cubicBezTo>
                  <a:pt x="59" y="183"/>
                  <a:pt x="59" y="183"/>
                  <a:pt x="59" y="183"/>
                </a:cubicBezTo>
                <a:cubicBezTo>
                  <a:pt x="64" y="180"/>
                  <a:pt x="68" y="176"/>
                  <a:pt x="72" y="172"/>
                </a:cubicBezTo>
                <a:cubicBezTo>
                  <a:pt x="69" y="181"/>
                  <a:pt x="67" y="189"/>
                  <a:pt x="65" y="197"/>
                </a:cubicBezTo>
                <a:cubicBezTo>
                  <a:pt x="65" y="198"/>
                  <a:pt x="65" y="198"/>
                  <a:pt x="65" y="198"/>
                </a:cubicBezTo>
                <a:cubicBezTo>
                  <a:pt x="62" y="192"/>
                  <a:pt x="59" y="187"/>
                  <a:pt x="57" y="184"/>
                </a:cubicBezTo>
                <a:close/>
                <a:moveTo>
                  <a:pt x="86" y="230"/>
                </a:moveTo>
                <a:cubicBezTo>
                  <a:pt x="87" y="230"/>
                  <a:pt x="87" y="230"/>
                  <a:pt x="87" y="230"/>
                </a:cubicBezTo>
                <a:cubicBezTo>
                  <a:pt x="91" y="230"/>
                  <a:pt x="95" y="229"/>
                  <a:pt x="99" y="227"/>
                </a:cubicBezTo>
                <a:cubicBezTo>
                  <a:pt x="99" y="227"/>
                  <a:pt x="99" y="227"/>
                  <a:pt x="99" y="227"/>
                </a:cubicBezTo>
                <a:cubicBezTo>
                  <a:pt x="99" y="228"/>
                  <a:pt x="98" y="230"/>
                  <a:pt x="98" y="231"/>
                </a:cubicBezTo>
                <a:cubicBezTo>
                  <a:pt x="96" y="238"/>
                  <a:pt x="96" y="238"/>
                  <a:pt x="96" y="238"/>
                </a:cubicBezTo>
                <a:cubicBezTo>
                  <a:pt x="101" y="234"/>
                  <a:pt x="101" y="234"/>
                  <a:pt x="101" y="234"/>
                </a:cubicBezTo>
                <a:cubicBezTo>
                  <a:pt x="102" y="233"/>
                  <a:pt x="102" y="233"/>
                  <a:pt x="102" y="233"/>
                </a:cubicBezTo>
                <a:cubicBezTo>
                  <a:pt x="104" y="241"/>
                  <a:pt x="104" y="241"/>
                  <a:pt x="104" y="241"/>
                </a:cubicBezTo>
                <a:cubicBezTo>
                  <a:pt x="106" y="241"/>
                  <a:pt x="106" y="241"/>
                  <a:pt x="106" y="241"/>
                </a:cubicBezTo>
                <a:cubicBezTo>
                  <a:pt x="111" y="239"/>
                  <a:pt x="114" y="237"/>
                  <a:pt x="118" y="235"/>
                </a:cubicBezTo>
                <a:cubicBezTo>
                  <a:pt x="115" y="240"/>
                  <a:pt x="114" y="245"/>
                  <a:pt x="113" y="250"/>
                </a:cubicBezTo>
                <a:cubicBezTo>
                  <a:pt x="103" y="249"/>
                  <a:pt x="94" y="241"/>
                  <a:pt x="86" y="230"/>
                </a:cubicBezTo>
                <a:close/>
                <a:moveTo>
                  <a:pt x="151" y="237"/>
                </a:moveTo>
                <a:cubicBezTo>
                  <a:pt x="153" y="235"/>
                  <a:pt x="156" y="233"/>
                  <a:pt x="158" y="230"/>
                </a:cubicBezTo>
                <a:cubicBezTo>
                  <a:pt x="162" y="228"/>
                  <a:pt x="162" y="228"/>
                  <a:pt x="162" y="228"/>
                </a:cubicBezTo>
                <a:cubicBezTo>
                  <a:pt x="175" y="222"/>
                  <a:pt x="186" y="211"/>
                  <a:pt x="195" y="198"/>
                </a:cubicBezTo>
                <a:cubicBezTo>
                  <a:pt x="195" y="198"/>
                  <a:pt x="195" y="198"/>
                  <a:pt x="195" y="198"/>
                </a:cubicBezTo>
                <a:cubicBezTo>
                  <a:pt x="203" y="197"/>
                  <a:pt x="210" y="193"/>
                  <a:pt x="216" y="188"/>
                </a:cubicBezTo>
                <a:cubicBezTo>
                  <a:pt x="216" y="191"/>
                  <a:pt x="215" y="193"/>
                  <a:pt x="214" y="195"/>
                </a:cubicBezTo>
                <a:cubicBezTo>
                  <a:pt x="211" y="198"/>
                  <a:pt x="208" y="200"/>
                  <a:pt x="205" y="202"/>
                </a:cubicBezTo>
                <a:cubicBezTo>
                  <a:pt x="188" y="213"/>
                  <a:pt x="170" y="227"/>
                  <a:pt x="151" y="237"/>
                </a:cubicBezTo>
                <a:close/>
                <a:moveTo>
                  <a:pt x="238" y="202"/>
                </a:moveTo>
                <a:cubicBezTo>
                  <a:pt x="238" y="204"/>
                  <a:pt x="238" y="206"/>
                  <a:pt x="238" y="208"/>
                </a:cubicBezTo>
                <a:cubicBezTo>
                  <a:pt x="237" y="209"/>
                  <a:pt x="236" y="210"/>
                  <a:pt x="235" y="211"/>
                </a:cubicBezTo>
                <a:cubicBezTo>
                  <a:pt x="236" y="208"/>
                  <a:pt x="237" y="205"/>
                  <a:pt x="238" y="202"/>
                </a:cubicBezTo>
                <a:close/>
                <a:moveTo>
                  <a:pt x="276" y="191"/>
                </a:moveTo>
                <a:cubicBezTo>
                  <a:pt x="276" y="193"/>
                  <a:pt x="275" y="195"/>
                  <a:pt x="274" y="197"/>
                </a:cubicBezTo>
                <a:cubicBezTo>
                  <a:pt x="274" y="196"/>
                  <a:pt x="273" y="195"/>
                  <a:pt x="273" y="193"/>
                </a:cubicBezTo>
                <a:cubicBezTo>
                  <a:pt x="274" y="193"/>
                  <a:pt x="275" y="192"/>
                  <a:pt x="276" y="191"/>
                </a:cubicBezTo>
                <a:close/>
                <a:moveTo>
                  <a:pt x="259" y="193"/>
                </a:moveTo>
                <a:cubicBezTo>
                  <a:pt x="260" y="188"/>
                  <a:pt x="262" y="183"/>
                  <a:pt x="265" y="178"/>
                </a:cubicBezTo>
                <a:cubicBezTo>
                  <a:pt x="266" y="182"/>
                  <a:pt x="266" y="185"/>
                  <a:pt x="267" y="189"/>
                </a:cubicBezTo>
                <a:cubicBezTo>
                  <a:pt x="264" y="190"/>
                  <a:pt x="262" y="192"/>
                  <a:pt x="259" y="19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64" name="Freeform 287">
            <a:extLst>
              <a:ext uri="{FF2B5EF4-FFF2-40B4-BE49-F238E27FC236}">
                <a16:creationId xmlns:a16="http://schemas.microsoft.com/office/drawing/2014/main" xmlns="" id="{52D84CA8-4253-4E58-BF06-96411E5719CA}"/>
              </a:ext>
            </a:extLst>
          </p:cNvPr>
          <p:cNvSpPr>
            <a:spLocks/>
          </p:cNvSpPr>
          <p:nvPr/>
        </p:nvSpPr>
        <p:spPr bwMode="auto">
          <a:xfrm>
            <a:off x="8150232" y="5827023"/>
            <a:ext cx="267439" cy="146577"/>
          </a:xfrm>
          <a:custGeom>
            <a:avLst/>
            <a:gdLst>
              <a:gd name="T0" fmla="*/ 82 w 88"/>
              <a:gd name="T1" fmla="*/ 2 h 48"/>
              <a:gd name="T2" fmla="*/ 3 w 88"/>
              <a:gd name="T3" fmla="*/ 41 h 48"/>
              <a:gd name="T4" fmla="*/ 5 w 88"/>
              <a:gd name="T5" fmla="*/ 47 h 48"/>
              <a:gd name="T6" fmla="*/ 85 w 88"/>
              <a:gd name="T7" fmla="*/ 7 h 48"/>
              <a:gd name="T8" fmla="*/ 82 w 88"/>
              <a:gd name="T9" fmla="*/ 2 h 48"/>
            </a:gdLst>
            <a:ahLst/>
            <a:cxnLst>
              <a:cxn ang="0">
                <a:pos x="T0" y="T1"/>
              </a:cxn>
              <a:cxn ang="0">
                <a:pos x="T2" y="T3"/>
              </a:cxn>
              <a:cxn ang="0">
                <a:pos x="T4" y="T5"/>
              </a:cxn>
              <a:cxn ang="0">
                <a:pos x="T6" y="T7"/>
              </a:cxn>
              <a:cxn ang="0">
                <a:pos x="T8" y="T9"/>
              </a:cxn>
            </a:cxnLst>
            <a:rect l="0" t="0" r="r" b="b"/>
            <a:pathLst>
              <a:path w="88" h="48">
                <a:moveTo>
                  <a:pt x="82" y="2"/>
                </a:moveTo>
                <a:cubicBezTo>
                  <a:pt x="56" y="17"/>
                  <a:pt x="31" y="30"/>
                  <a:pt x="3" y="41"/>
                </a:cubicBezTo>
                <a:cubicBezTo>
                  <a:pt x="0" y="42"/>
                  <a:pt x="2" y="48"/>
                  <a:pt x="5" y="47"/>
                </a:cubicBezTo>
                <a:cubicBezTo>
                  <a:pt x="33" y="39"/>
                  <a:pt x="63" y="26"/>
                  <a:pt x="85" y="7"/>
                </a:cubicBezTo>
                <a:cubicBezTo>
                  <a:pt x="88" y="5"/>
                  <a:pt x="85" y="0"/>
                  <a:pt x="82" y="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288">
            <a:extLst>
              <a:ext uri="{FF2B5EF4-FFF2-40B4-BE49-F238E27FC236}">
                <a16:creationId xmlns:a16="http://schemas.microsoft.com/office/drawing/2014/main" xmlns="" id="{6D62D15D-9DC4-4A80-BDC4-5DABC4016E45}"/>
              </a:ext>
            </a:extLst>
          </p:cNvPr>
          <p:cNvSpPr>
            <a:spLocks/>
          </p:cNvSpPr>
          <p:nvPr/>
        </p:nvSpPr>
        <p:spPr bwMode="auto">
          <a:xfrm>
            <a:off x="8247950" y="5897740"/>
            <a:ext cx="245581" cy="207008"/>
          </a:xfrm>
          <a:custGeom>
            <a:avLst/>
            <a:gdLst>
              <a:gd name="T0" fmla="*/ 74 w 81"/>
              <a:gd name="T1" fmla="*/ 2 h 68"/>
              <a:gd name="T2" fmla="*/ 2 w 81"/>
              <a:gd name="T3" fmla="*/ 63 h 68"/>
              <a:gd name="T4" fmla="*/ 5 w 81"/>
              <a:gd name="T5" fmla="*/ 66 h 68"/>
              <a:gd name="T6" fmla="*/ 78 w 81"/>
              <a:gd name="T7" fmla="*/ 6 h 68"/>
              <a:gd name="T8" fmla="*/ 74 w 81"/>
              <a:gd name="T9" fmla="*/ 2 h 68"/>
            </a:gdLst>
            <a:ahLst/>
            <a:cxnLst>
              <a:cxn ang="0">
                <a:pos x="T0" y="T1"/>
              </a:cxn>
              <a:cxn ang="0">
                <a:pos x="T2" y="T3"/>
              </a:cxn>
              <a:cxn ang="0">
                <a:pos x="T4" y="T5"/>
              </a:cxn>
              <a:cxn ang="0">
                <a:pos x="T6" y="T7"/>
              </a:cxn>
              <a:cxn ang="0">
                <a:pos x="T8" y="T9"/>
              </a:cxn>
            </a:cxnLst>
            <a:rect l="0" t="0" r="r" b="b"/>
            <a:pathLst>
              <a:path w="81" h="68">
                <a:moveTo>
                  <a:pt x="74" y="2"/>
                </a:moveTo>
                <a:cubicBezTo>
                  <a:pt x="50" y="22"/>
                  <a:pt x="24" y="40"/>
                  <a:pt x="2" y="63"/>
                </a:cubicBezTo>
                <a:cubicBezTo>
                  <a:pt x="0" y="65"/>
                  <a:pt x="3" y="68"/>
                  <a:pt x="5" y="66"/>
                </a:cubicBezTo>
                <a:cubicBezTo>
                  <a:pt x="28" y="45"/>
                  <a:pt x="54" y="27"/>
                  <a:pt x="78" y="6"/>
                </a:cubicBezTo>
                <a:cubicBezTo>
                  <a:pt x="81" y="4"/>
                  <a:pt x="77" y="0"/>
                  <a:pt x="74" y="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2523">
            <a:extLst>
              <a:ext uri="{FF2B5EF4-FFF2-40B4-BE49-F238E27FC236}">
                <a16:creationId xmlns:a16="http://schemas.microsoft.com/office/drawing/2014/main" xmlns="" id="{0ECA9C57-5716-4198-801A-3C8ADC030641}"/>
              </a:ext>
            </a:extLst>
          </p:cNvPr>
          <p:cNvSpPr>
            <a:spLocks noEditPoints="1"/>
          </p:cNvSpPr>
          <p:nvPr/>
        </p:nvSpPr>
        <p:spPr bwMode="auto">
          <a:xfrm>
            <a:off x="7106627" y="4902560"/>
            <a:ext cx="474663" cy="846138"/>
          </a:xfrm>
          <a:custGeom>
            <a:avLst/>
            <a:gdLst/>
            <a:ahLst/>
            <a:cxnLst>
              <a:cxn ang="0">
                <a:pos x="176" y="1"/>
              </a:cxn>
              <a:cxn ang="0">
                <a:pos x="82" y="20"/>
              </a:cxn>
              <a:cxn ang="0">
                <a:pos x="13" y="102"/>
              </a:cxn>
              <a:cxn ang="0">
                <a:pos x="20" y="256"/>
              </a:cxn>
              <a:cxn ang="0">
                <a:pos x="105" y="379"/>
              </a:cxn>
              <a:cxn ang="0">
                <a:pos x="113" y="464"/>
              </a:cxn>
              <a:cxn ang="0">
                <a:pos x="147" y="532"/>
              </a:cxn>
              <a:cxn ang="0">
                <a:pos x="187" y="505"/>
              </a:cxn>
              <a:cxn ang="0">
                <a:pos x="208" y="367"/>
              </a:cxn>
              <a:cxn ang="0">
                <a:pos x="287" y="225"/>
              </a:cxn>
              <a:cxn ang="0">
                <a:pos x="295" y="112"/>
              </a:cxn>
              <a:cxn ang="0">
                <a:pos x="157" y="524"/>
              </a:cxn>
              <a:cxn ang="0">
                <a:pos x="141" y="506"/>
              </a:cxn>
              <a:cxn ang="0">
                <a:pos x="164" y="522"/>
              </a:cxn>
              <a:cxn ang="0">
                <a:pos x="142" y="497"/>
              </a:cxn>
              <a:cxn ang="0">
                <a:pos x="180" y="484"/>
              </a:cxn>
              <a:cxn ang="0">
                <a:pos x="180" y="475"/>
              </a:cxn>
              <a:cxn ang="0">
                <a:pos x="183" y="476"/>
              </a:cxn>
              <a:cxn ang="0">
                <a:pos x="111" y="212"/>
              </a:cxn>
              <a:cxn ang="0">
                <a:pos x="142" y="198"/>
              </a:cxn>
              <a:cxn ang="0">
                <a:pos x="186" y="202"/>
              </a:cxn>
              <a:cxn ang="0">
                <a:pos x="185" y="236"/>
              </a:cxn>
              <a:cxn ang="0">
                <a:pos x="169" y="412"/>
              </a:cxn>
              <a:cxn ang="0">
                <a:pos x="149" y="358"/>
              </a:cxn>
              <a:cxn ang="0">
                <a:pos x="115" y="157"/>
              </a:cxn>
              <a:cxn ang="0">
                <a:pos x="168" y="156"/>
              </a:cxn>
              <a:cxn ang="0">
                <a:pos x="168" y="171"/>
              </a:cxn>
              <a:cxn ang="0">
                <a:pos x="275" y="231"/>
              </a:cxn>
              <a:cxn ang="0">
                <a:pos x="206" y="346"/>
              </a:cxn>
              <a:cxn ang="0">
                <a:pos x="182" y="447"/>
              </a:cxn>
              <a:cxn ang="0">
                <a:pos x="190" y="255"/>
              </a:cxn>
              <a:cxn ang="0">
                <a:pos x="222" y="218"/>
              </a:cxn>
              <a:cxn ang="0">
                <a:pos x="214" y="201"/>
              </a:cxn>
              <a:cxn ang="0">
                <a:pos x="211" y="195"/>
              </a:cxn>
              <a:cxn ang="0">
                <a:pos x="220" y="162"/>
              </a:cxn>
              <a:cxn ang="0">
                <a:pos x="183" y="193"/>
              </a:cxn>
              <a:cxn ang="0">
                <a:pos x="181" y="151"/>
              </a:cxn>
              <a:cxn ang="0">
                <a:pos x="159" y="156"/>
              </a:cxn>
              <a:cxn ang="0">
                <a:pos x="151" y="190"/>
              </a:cxn>
              <a:cxn ang="0">
                <a:pos x="127" y="155"/>
              </a:cxn>
              <a:cxn ang="0">
                <a:pos x="103" y="153"/>
              </a:cxn>
              <a:cxn ang="0">
                <a:pos x="119" y="184"/>
              </a:cxn>
              <a:cxn ang="0">
                <a:pos x="79" y="169"/>
              </a:cxn>
              <a:cxn ang="0">
                <a:pos x="62" y="186"/>
              </a:cxn>
              <a:cxn ang="0">
                <a:pos x="100" y="210"/>
              </a:cxn>
              <a:cxn ang="0">
                <a:pos x="141" y="364"/>
              </a:cxn>
              <a:cxn ang="0">
                <a:pos x="125" y="448"/>
              </a:cxn>
              <a:cxn ang="0">
                <a:pos x="87" y="332"/>
              </a:cxn>
              <a:cxn ang="0">
                <a:pos x="13" y="212"/>
              </a:cxn>
              <a:cxn ang="0">
                <a:pos x="27" y="91"/>
              </a:cxn>
              <a:cxn ang="0">
                <a:pos x="108" y="19"/>
              </a:cxn>
              <a:cxn ang="0">
                <a:pos x="229" y="27"/>
              </a:cxn>
              <a:cxn ang="0">
                <a:pos x="289" y="133"/>
              </a:cxn>
              <a:cxn ang="0">
                <a:pos x="212" y="212"/>
              </a:cxn>
              <a:cxn ang="0">
                <a:pos x="200" y="187"/>
              </a:cxn>
              <a:cxn ang="0">
                <a:pos x="212" y="181"/>
              </a:cxn>
              <a:cxn ang="0">
                <a:pos x="83" y="192"/>
              </a:cxn>
              <a:cxn ang="0">
                <a:pos x="79" y="180"/>
              </a:cxn>
            </a:cxnLst>
            <a:rect l="0" t="0" r="r" b="b"/>
            <a:pathLst>
              <a:path w="299" h="533">
                <a:moveTo>
                  <a:pt x="254" y="35"/>
                </a:moveTo>
                <a:lnTo>
                  <a:pt x="254" y="35"/>
                </a:lnTo>
                <a:lnTo>
                  <a:pt x="246" y="28"/>
                </a:lnTo>
                <a:lnTo>
                  <a:pt x="237" y="22"/>
                </a:lnTo>
                <a:lnTo>
                  <a:pt x="228" y="17"/>
                </a:lnTo>
                <a:lnTo>
                  <a:pt x="219" y="11"/>
                </a:lnTo>
                <a:lnTo>
                  <a:pt x="209" y="8"/>
                </a:lnTo>
                <a:lnTo>
                  <a:pt x="198" y="5"/>
                </a:lnTo>
                <a:lnTo>
                  <a:pt x="187" y="2"/>
                </a:lnTo>
                <a:lnTo>
                  <a:pt x="176" y="1"/>
                </a:lnTo>
                <a:lnTo>
                  <a:pt x="166" y="0"/>
                </a:lnTo>
                <a:lnTo>
                  <a:pt x="155" y="0"/>
                </a:lnTo>
                <a:lnTo>
                  <a:pt x="144" y="1"/>
                </a:lnTo>
                <a:lnTo>
                  <a:pt x="133" y="2"/>
                </a:lnTo>
                <a:lnTo>
                  <a:pt x="123" y="4"/>
                </a:lnTo>
                <a:lnTo>
                  <a:pt x="111" y="7"/>
                </a:lnTo>
                <a:lnTo>
                  <a:pt x="101" y="10"/>
                </a:lnTo>
                <a:lnTo>
                  <a:pt x="92" y="14"/>
                </a:lnTo>
                <a:lnTo>
                  <a:pt x="92" y="14"/>
                </a:lnTo>
                <a:lnTo>
                  <a:pt x="82" y="20"/>
                </a:lnTo>
                <a:lnTo>
                  <a:pt x="73" y="26"/>
                </a:lnTo>
                <a:lnTo>
                  <a:pt x="64" y="32"/>
                </a:lnTo>
                <a:lnTo>
                  <a:pt x="56" y="39"/>
                </a:lnTo>
                <a:lnTo>
                  <a:pt x="48" y="47"/>
                </a:lnTo>
                <a:lnTo>
                  <a:pt x="41" y="55"/>
                </a:lnTo>
                <a:lnTo>
                  <a:pt x="35" y="63"/>
                </a:lnTo>
                <a:lnTo>
                  <a:pt x="28" y="72"/>
                </a:lnTo>
                <a:lnTo>
                  <a:pt x="22" y="82"/>
                </a:lnTo>
                <a:lnTo>
                  <a:pt x="18" y="91"/>
                </a:lnTo>
                <a:lnTo>
                  <a:pt x="13" y="102"/>
                </a:lnTo>
                <a:lnTo>
                  <a:pt x="10" y="112"/>
                </a:lnTo>
                <a:lnTo>
                  <a:pt x="4" y="133"/>
                </a:lnTo>
                <a:lnTo>
                  <a:pt x="1" y="154"/>
                </a:lnTo>
                <a:lnTo>
                  <a:pt x="1" y="154"/>
                </a:lnTo>
                <a:lnTo>
                  <a:pt x="0" y="172"/>
                </a:lnTo>
                <a:lnTo>
                  <a:pt x="1" y="190"/>
                </a:lnTo>
                <a:lnTo>
                  <a:pt x="4" y="207"/>
                </a:lnTo>
                <a:lnTo>
                  <a:pt x="8" y="224"/>
                </a:lnTo>
                <a:lnTo>
                  <a:pt x="13" y="240"/>
                </a:lnTo>
                <a:lnTo>
                  <a:pt x="20" y="256"/>
                </a:lnTo>
                <a:lnTo>
                  <a:pt x="28" y="272"/>
                </a:lnTo>
                <a:lnTo>
                  <a:pt x="39" y="286"/>
                </a:lnTo>
                <a:lnTo>
                  <a:pt x="39" y="286"/>
                </a:lnTo>
                <a:lnTo>
                  <a:pt x="53" y="304"/>
                </a:lnTo>
                <a:lnTo>
                  <a:pt x="67" y="321"/>
                </a:lnTo>
                <a:lnTo>
                  <a:pt x="81" y="340"/>
                </a:lnTo>
                <a:lnTo>
                  <a:pt x="94" y="358"/>
                </a:lnTo>
                <a:lnTo>
                  <a:pt x="94" y="358"/>
                </a:lnTo>
                <a:lnTo>
                  <a:pt x="100" y="368"/>
                </a:lnTo>
                <a:lnTo>
                  <a:pt x="105" y="379"/>
                </a:lnTo>
                <a:lnTo>
                  <a:pt x="109" y="390"/>
                </a:lnTo>
                <a:lnTo>
                  <a:pt x="111" y="401"/>
                </a:lnTo>
                <a:lnTo>
                  <a:pt x="113" y="413"/>
                </a:lnTo>
                <a:lnTo>
                  <a:pt x="115" y="425"/>
                </a:lnTo>
                <a:lnTo>
                  <a:pt x="116" y="449"/>
                </a:lnTo>
                <a:lnTo>
                  <a:pt x="116" y="449"/>
                </a:lnTo>
                <a:lnTo>
                  <a:pt x="115" y="450"/>
                </a:lnTo>
                <a:lnTo>
                  <a:pt x="113" y="453"/>
                </a:lnTo>
                <a:lnTo>
                  <a:pt x="113" y="453"/>
                </a:lnTo>
                <a:lnTo>
                  <a:pt x="113" y="464"/>
                </a:lnTo>
                <a:lnTo>
                  <a:pt x="115" y="477"/>
                </a:lnTo>
                <a:lnTo>
                  <a:pt x="116" y="490"/>
                </a:lnTo>
                <a:lnTo>
                  <a:pt x="119" y="504"/>
                </a:lnTo>
                <a:lnTo>
                  <a:pt x="122" y="510"/>
                </a:lnTo>
                <a:lnTo>
                  <a:pt x="124" y="515"/>
                </a:lnTo>
                <a:lnTo>
                  <a:pt x="128" y="520"/>
                </a:lnTo>
                <a:lnTo>
                  <a:pt x="131" y="524"/>
                </a:lnTo>
                <a:lnTo>
                  <a:pt x="136" y="528"/>
                </a:lnTo>
                <a:lnTo>
                  <a:pt x="141" y="531"/>
                </a:lnTo>
                <a:lnTo>
                  <a:pt x="147" y="532"/>
                </a:lnTo>
                <a:lnTo>
                  <a:pt x="154" y="533"/>
                </a:lnTo>
                <a:lnTo>
                  <a:pt x="154" y="533"/>
                </a:lnTo>
                <a:lnTo>
                  <a:pt x="161" y="533"/>
                </a:lnTo>
                <a:lnTo>
                  <a:pt x="166" y="531"/>
                </a:lnTo>
                <a:lnTo>
                  <a:pt x="172" y="529"/>
                </a:lnTo>
                <a:lnTo>
                  <a:pt x="176" y="525"/>
                </a:lnTo>
                <a:lnTo>
                  <a:pt x="180" y="521"/>
                </a:lnTo>
                <a:lnTo>
                  <a:pt x="183" y="516"/>
                </a:lnTo>
                <a:lnTo>
                  <a:pt x="185" y="511"/>
                </a:lnTo>
                <a:lnTo>
                  <a:pt x="187" y="505"/>
                </a:lnTo>
                <a:lnTo>
                  <a:pt x="190" y="491"/>
                </a:lnTo>
                <a:lnTo>
                  <a:pt x="191" y="477"/>
                </a:lnTo>
                <a:lnTo>
                  <a:pt x="191" y="453"/>
                </a:lnTo>
                <a:lnTo>
                  <a:pt x="191" y="453"/>
                </a:lnTo>
                <a:lnTo>
                  <a:pt x="192" y="450"/>
                </a:lnTo>
                <a:lnTo>
                  <a:pt x="192" y="450"/>
                </a:lnTo>
                <a:lnTo>
                  <a:pt x="197" y="416"/>
                </a:lnTo>
                <a:lnTo>
                  <a:pt x="200" y="399"/>
                </a:lnTo>
                <a:lnTo>
                  <a:pt x="204" y="383"/>
                </a:lnTo>
                <a:lnTo>
                  <a:pt x="208" y="367"/>
                </a:lnTo>
                <a:lnTo>
                  <a:pt x="214" y="352"/>
                </a:lnTo>
                <a:lnTo>
                  <a:pt x="221" y="336"/>
                </a:lnTo>
                <a:lnTo>
                  <a:pt x="230" y="321"/>
                </a:lnTo>
                <a:lnTo>
                  <a:pt x="230" y="321"/>
                </a:lnTo>
                <a:lnTo>
                  <a:pt x="245" y="298"/>
                </a:lnTo>
                <a:lnTo>
                  <a:pt x="261" y="275"/>
                </a:lnTo>
                <a:lnTo>
                  <a:pt x="268" y="264"/>
                </a:lnTo>
                <a:lnTo>
                  <a:pt x="275" y="251"/>
                </a:lnTo>
                <a:lnTo>
                  <a:pt x="282" y="238"/>
                </a:lnTo>
                <a:lnTo>
                  <a:pt x="287" y="225"/>
                </a:lnTo>
                <a:lnTo>
                  <a:pt x="287" y="225"/>
                </a:lnTo>
                <a:lnTo>
                  <a:pt x="291" y="214"/>
                </a:lnTo>
                <a:lnTo>
                  <a:pt x="293" y="202"/>
                </a:lnTo>
                <a:lnTo>
                  <a:pt x="296" y="189"/>
                </a:lnTo>
                <a:lnTo>
                  <a:pt x="297" y="176"/>
                </a:lnTo>
                <a:lnTo>
                  <a:pt x="298" y="163"/>
                </a:lnTo>
                <a:lnTo>
                  <a:pt x="299" y="150"/>
                </a:lnTo>
                <a:lnTo>
                  <a:pt x="298" y="138"/>
                </a:lnTo>
                <a:lnTo>
                  <a:pt x="297" y="125"/>
                </a:lnTo>
                <a:lnTo>
                  <a:pt x="295" y="112"/>
                </a:lnTo>
                <a:lnTo>
                  <a:pt x="292" y="100"/>
                </a:lnTo>
                <a:lnTo>
                  <a:pt x="288" y="87"/>
                </a:lnTo>
                <a:lnTo>
                  <a:pt x="284" y="76"/>
                </a:lnTo>
                <a:lnTo>
                  <a:pt x="278" y="65"/>
                </a:lnTo>
                <a:lnTo>
                  <a:pt x="270" y="54"/>
                </a:lnTo>
                <a:lnTo>
                  <a:pt x="263" y="44"/>
                </a:lnTo>
                <a:lnTo>
                  <a:pt x="254" y="35"/>
                </a:lnTo>
                <a:lnTo>
                  <a:pt x="254" y="35"/>
                </a:lnTo>
                <a:close/>
                <a:moveTo>
                  <a:pt x="157" y="524"/>
                </a:moveTo>
                <a:lnTo>
                  <a:pt x="157" y="524"/>
                </a:lnTo>
                <a:lnTo>
                  <a:pt x="152" y="524"/>
                </a:lnTo>
                <a:lnTo>
                  <a:pt x="147" y="524"/>
                </a:lnTo>
                <a:lnTo>
                  <a:pt x="143" y="522"/>
                </a:lnTo>
                <a:lnTo>
                  <a:pt x="140" y="520"/>
                </a:lnTo>
                <a:lnTo>
                  <a:pt x="136" y="517"/>
                </a:lnTo>
                <a:lnTo>
                  <a:pt x="134" y="514"/>
                </a:lnTo>
                <a:lnTo>
                  <a:pt x="129" y="506"/>
                </a:lnTo>
                <a:lnTo>
                  <a:pt x="129" y="506"/>
                </a:lnTo>
                <a:lnTo>
                  <a:pt x="135" y="506"/>
                </a:lnTo>
                <a:lnTo>
                  <a:pt x="141" y="506"/>
                </a:lnTo>
                <a:lnTo>
                  <a:pt x="153" y="506"/>
                </a:lnTo>
                <a:lnTo>
                  <a:pt x="165" y="505"/>
                </a:lnTo>
                <a:lnTo>
                  <a:pt x="171" y="506"/>
                </a:lnTo>
                <a:lnTo>
                  <a:pt x="177" y="507"/>
                </a:lnTo>
                <a:lnTo>
                  <a:pt x="177" y="507"/>
                </a:lnTo>
                <a:lnTo>
                  <a:pt x="178" y="507"/>
                </a:lnTo>
                <a:lnTo>
                  <a:pt x="178" y="507"/>
                </a:lnTo>
                <a:lnTo>
                  <a:pt x="174" y="513"/>
                </a:lnTo>
                <a:lnTo>
                  <a:pt x="170" y="519"/>
                </a:lnTo>
                <a:lnTo>
                  <a:pt x="164" y="522"/>
                </a:lnTo>
                <a:lnTo>
                  <a:pt x="157" y="524"/>
                </a:lnTo>
                <a:lnTo>
                  <a:pt x="157" y="524"/>
                </a:lnTo>
                <a:close/>
                <a:moveTo>
                  <a:pt x="180" y="498"/>
                </a:moveTo>
                <a:lnTo>
                  <a:pt x="180" y="498"/>
                </a:lnTo>
                <a:lnTo>
                  <a:pt x="179" y="498"/>
                </a:lnTo>
                <a:lnTo>
                  <a:pt x="179" y="498"/>
                </a:lnTo>
                <a:lnTo>
                  <a:pt x="173" y="496"/>
                </a:lnTo>
                <a:lnTo>
                  <a:pt x="167" y="496"/>
                </a:lnTo>
                <a:lnTo>
                  <a:pt x="154" y="496"/>
                </a:lnTo>
                <a:lnTo>
                  <a:pt x="142" y="497"/>
                </a:lnTo>
                <a:lnTo>
                  <a:pt x="136" y="497"/>
                </a:lnTo>
                <a:lnTo>
                  <a:pt x="130" y="496"/>
                </a:lnTo>
                <a:lnTo>
                  <a:pt x="130" y="496"/>
                </a:lnTo>
                <a:lnTo>
                  <a:pt x="128" y="496"/>
                </a:lnTo>
                <a:lnTo>
                  <a:pt x="127" y="497"/>
                </a:lnTo>
                <a:lnTo>
                  <a:pt x="127" y="497"/>
                </a:lnTo>
                <a:lnTo>
                  <a:pt x="124" y="482"/>
                </a:lnTo>
                <a:lnTo>
                  <a:pt x="124" y="482"/>
                </a:lnTo>
                <a:lnTo>
                  <a:pt x="152" y="483"/>
                </a:lnTo>
                <a:lnTo>
                  <a:pt x="180" y="484"/>
                </a:lnTo>
                <a:lnTo>
                  <a:pt x="180" y="484"/>
                </a:lnTo>
                <a:lnTo>
                  <a:pt x="182" y="484"/>
                </a:lnTo>
                <a:lnTo>
                  <a:pt x="182" y="484"/>
                </a:lnTo>
                <a:lnTo>
                  <a:pt x="181" y="491"/>
                </a:lnTo>
                <a:lnTo>
                  <a:pt x="180" y="498"/>
                </a:lnTo>
                <a:lnTo>
                  <a:pt x="180" y="498"/>
                </a:lnTo>
                <a:close/>
                <a:moveTo>
                  <a:pt x="183" y="476"/>
                </a:moveTo>
                <a:lnTo>
                  <a:pt x="183" y="476"/>
                </a:lnTo>
                <a:lnTo>
                  <a:pt x="180" y="475"/>
                </a:lnTo>
                <a:lnTo>
                  <a:pt x="180" y="475"/>
                </a:lnTo>
                <a:lnTo>
                  <a:pt x="152" y="474"/>
                </a:lnTo>
                <a:lnTo>
                  <a:pt x="123" y="473"/>
                </a:lnTo>
                <a:lnTo>
                  <a:pt x="123" y="473"/>
                </a:lnTo>
                <a:lnTo>
                  <a:pt x="123" y="457"/>
                </a:lnTo>
                <a:lnTo>
                  <a:pt x="123" y="457"/>
                </a:lnTo>
                <a:lnTo>
                  <a:pt x="138" y="457"/>
                </a:lnTo>
                <a:lnTo>
                  <a:pt x="153" y="457"/>
                </a:lnTo>
                <a:lnTo>
                  <a:pt x="183" y="456"/>
                </a:lnTo>
                <a:lnTo>
                  <a:pt x="183" y="456"/>
                </a:lnTo>
                <a:lnTo>
                  <a:pt x="183" y="476"/>
                </a:lnTo>
                <a:lnTo>
                  <a:pt x="183" y="476"/>
                </a:lnTo>
                <a:close/>
                <a:moveTo>
                  <a:pt x="146" y="327"/>
                </a:moveTo>
                <a:lnTo>
                  <a:pt x="146" y="327"/>
                </a:lnTo>
                <a:lnTo>
                  <a:pt x="141" y="298"/>
                </a:lnTo>
                <a:lnTo>
                  <a:pt x="134" y="269"/>
                </a:lnTo>
                <a:lnTo>
                  <a:pt x="130" y="253"/>
                </a:lnTo>
                <a:lnTo>
                  <a:pt x="125" y="239"/>
                </a:lnTo>
                <a:lnTo>
                  <a:pt x="119" y="225"/>
                </a:lnTo>
                <a:lnTo>
                  <a:pt x="111" y="212"/>
                </a:lnTo>
                <a:lnTo>
                  <a:pt x="111" y="212"/>
                </a:lnTo>
                <a:lnTo>
                  <a:pt x="107" y="204"/>
                </a:lnTo>
                <a:lnTo>
                  <a:pt x="107" y="204"/>
                </a:lnTo>
                <a:lnTo>
                  <a:pt x="112" y="202"/>
                </a:lnTo>
                <a:lnTo>
                  <a:pt x="118" y="198"/>
                </a:lnTo>
                <a:lnTo>
                  <a:pt x="123" y="194"/>
                </a:lnTo>
                <a:lnTo>
                  <a:pt x="126" y="189"/>
                </a:lnTo>
                <a:lnTo>
                  <a:pt x="126" y="189"/>
                </a:lnTo>
                <a:lnTo>
                  <a:pt x="134" y="195"/>
                </a:lnTo>
                <a:lnTo>
                  <a:pt x="138" y="197"/>
                </a:lnTo>
                <a:lnTo>
                  <a:pt x="142" y="198"/>
                </a:lnTo>
                <a:lnTo>
                  <a:pt x="142" y="198"/>
                </a:lnTo>
                <a:lnTo>
                  <a:pt x="148" y="199"/>
                </a:lnTo>
                <a:lnTo>
                  <a:pt x="154" y="197"/>
                </a:lnTo>
                <a:lnTo>
                  <a:pt x="160" y="195"/>
                </a:lnTo>
                <a:lnTo>
                  <a:pt x="165" y="191"/>
                </a:lnTo>
                <a:lnTo>
                  <a:pt x="165" y="191"/>
                </a:lnTo>
                <a:lnTo>
                  <a:pt x="169" y="195"/>
                </a:lnTo>
                <a:lnTo>
                  <a:pt x="174" y="199"/>
                </a:lnTo>
                <a:lnTo>
                  <a:pt x="180" y="201"/>
                </a:lnTo>
                <a:lnTo>
                  <a:pt x="186" y="202"/>
                </a:lnTo>
                <a:lnTo>
                  <a:pt x="186" y="202"/>
                </a:lnTo>
                <a:lnTo>
                  <a:pt x="186" y="208"/>
                </a:lnTo>
                <a:lnTo>
                  <a:pt x="186" y="208"/>
                </a:lnTo>
                <a:lnTo>
                  <a:pt x="187" y="210"/>
                </a:lnTo>
                <a:lnTo>
                  <a:pt x="189" y="213"/>
                </a:lnTo>
                <a:lnTo>
                  <a:pt x="193" y="217"/>
                </a:lnTo>
                <a:lnTo>
                  <a:pt x="193" y="217"/>
                </a:lnTo>
                <a:lnTo>
                  <a:pt x="190" y="223"/>
                </a:lnTo>
                <a:lnTo>
                  <a:pt x="187" y="229"/>
                </a:lnTo>
                <a:lnTo>
                  <a:pt x="185" y="236"/>
                </a:lnTo>
                <a:lnTo>
                  <a:pt x="183" y="243"/>
                </a:lnTo>
                <a:lnTo>
                  <a:pt x="183" y="243"/>
                </a:lnTo>
                <a:lnTo>
                  <a:pt x="180" y="260"/>
                </a:lnTo>
                <a:lnTo>
                  <a:pt x="178" y="276"/>
                </a:lnTo>
                <a:lnTo>
                  <a:pt x="177" y="292"/>
                </a:lnTo>
                <a:lnTo>
                  <a:pt x="176" y="308"/>
                </a:lnTo>
                <a:lnTo>
                  <a:pt x="176" y="308"/>
                </a:lnTo>
                <a:lnTo>
                  <a:pt x="174" y="343"/>
                </a:lnTo>
                <a:lnTo>
                  <a:pt x="172" y="378"/>
                </a:lnTo>
                <a:lnTo>
                  <a:pt x="169" y="412"/>
                </a:lnTo>
                <a:lnTo>
                  <a:pt x="168" y="447"/>
                </a:lnTo>
                <a:lnTo>
                  <a:pt x="168" y="447"/>
                </a:lnTo>
                <a:lnTo>
                  <a:pt x="142" y="448"/>
                </a:lnTo>
                <a:lnTo>
                  <a:pt x="142" y="448"/>
                </a:lnTo>
                <a:lnTo>
                  <a:pt x="145" y="434"/>
                </a:lnTo>
                <a:lnTo>
                  <a:pt x="147" y="418"/>
                </a:lnTo>
                <a:lnTo>
                  <a:pt x="149" y="403"/>
                </a:lnTo>
                <a:lnTo>
                  <a:pt x="150" y="388"/>
                </a:lnTo>
                <a:lnTo>
                  <a:pt x="150" y="373"/>
                </a:lnTo>
                <a:lnTo>
                  <a:pt x="149" y="358"/>
                </a:lnTo>
                <a:lnTo>
                  <a:pt x="148" y="343"/>
                </a:lnTo>
                <a:lnTo>
                  <a:pt x="146" y="327"/>
                </a:lnTo>
                <a:lnTo>
                  <a:pt x="146" y="327"/>
                </a:lnTo>
                <a:close/>
                <a:moveTo>
                  <a:pt x="117" y="167"/>
                </a:moveTo>
                <a:lnTo>
                  <a:pt x="117" y="167"/>
                </a:lnTo>
                <a:lnTo>
                  <a:pt x="113" y="163"/>
                </a:lnTo>
                <a:lnTo>
                  <a:pt x="113" y="163"/>
                </a:lnTo>
                <a:lnTo>
                  <a:pt x="112" y="161"/>
                </a:lnTo>
                <a:lnTo>
                  <a:pt x="112" y="159"/>
                </a:lnTo>
                <a:lnTo>
                  <a:pt x="115" y="157"/>
                </a:lnTo>
                <a:lnTo>
                  <a:pt x="118" y="156"/>
                </a:lnTo>
                <a:lnTo>
                  <a:pt x="118" y="156"/>
                </a:lnTo>
                <a:lnTo>
                  <a:pt x="120" y="160"/>
                </a:lnTo>
                <a:lnTo>
                  <a:pt x="121" y="164"/>
                </a:lnTo>
                <a:lnTo>
                  <a:pt x="121" y="164"/>
                </a:lnTo>
                <a:lnTo>
                  <a:pt x="122" y="172"/>
                </a:lnTo>
                <a:lnTo>
                  <a:pt x="122" y="172"/>
                </a:lnTo>
                <a:lnTo>
                  <a:pt x="117" y="167"/>
                </a:lnTo>
                <a:lnTo>
                  <a:pt x="117" y="167"/>
                </a:lnTo>
                <a:close/>
                <a:moveTo>
                  <a:pt x="168" y="156"/>
                </a:moveTo>
                <a:lnTo>
                  <a:pt x="168" y="156"/>
                </a:lnTo>
                <a:lnTo>
                  <a:pt x="169" y="154"/>
                </a:lnTo>
                <a:lnTo>
                  <a:pt x="170" y="153"/>
                </a:lnTo>
                <a:lnTo>
                  <a:pt x="171" y="153"/>
                </a:lnTo>
                <a:lnTo>
                  <a:pt x="171" y="154"/>
                </a:lnTo>
                <a:lnTo>
                  <a:pt x="172" y="157"/>
                </a:lnTo>
                <a:lnTo>
                  <a:pt x="172" y="160"/>
                </a:lnTo>
                <a:lnTo>
                  <a:pt x="172" y="160"/>
                </a:lnTo>
                <a:lnTo>
                  <a:pt x="170" y="165"/>
                </a:lnTo>
                <a:lnTo>
                  <a:pt x="168" y="171"/>
                </a:lnTo>
                <a:lnTo>
                  <a:pt x="168" y="171"/>
                </a:lnTo>
                <a:lnTo>
                  <a:pt x="166" y="175"/>
                </a:lnTo>
                <a:lnTo>
                  <a:pt x="166" y="175"/>
                </a:lnTo>
                <a:lnTo>
                  <a:pt x="165" y="171"/>
                </a:lnTo>
                <a:lnTo>
                  <a:pt x="165" y="171"/>
                </a:lnTo>
                <a:lnTo>
                  <a:pt x="165" y="167"/>
                </a:lnTo>
                <a:lnTo>
                  <a:pt x="166" y="163"/>
                </a:lnTo>
                <a:lnTo>
                  <a:pt x="168" y="156"/>
                </a:lnTo>
                <a:lnTo>
                  <a:pt x="168" y="156"/>
                </a:lnTo>
                <a:close/>
                <a:moveTo>
                  <a:pt x="275" y="231"/>
                </a:moveTo>
                <a:lnTo>
                  <a:pt x="275" y="231"/>
                </a:lnTo>
                <a:lnTo>
                  <a:pt x="269" y="245"/>
                </a:lnTo>
                <a:lnTo>
                  <a:pt x="262" y="259"/>
                </a:lnTo>
                <a:lnTo>
                  <a:pt x="254" y="271"/>
                </a:lnTo>
                <a:lnTo>
                  <a:pt x="246" y="284"/>
                </a:lnTo>
                <a:lnTo>
                  <a:pt x="228" y="308"/>
                </a:lnTo>
                <a:lnTo>
                  <a:pt x="220" y="320"/>
                </a:lnTo>
                <a:lnTo>
                  <a:pt x="212" y="333"/>
                </a:lnTo>
                <a:lnTo>
                  <a:pt x="212" y="333"/>
                </a:lnTo>
                <a:lnTo>
                  <a:pt x="206" y="346"/>
                </a:lnTo>
                <a:lnTo>
                  <a:pt x="201" y="359"/>
                </a:lnTo>
                <a:lnTo>
                  <a:pt x="197" y="372"/>
                </a:lnTo>
                <a:lnTo>
                  <a:pt x="192" y="386"/>
                </a:lnTo>
                <a:lnTo>
                  <a:pt x="188" y="414"/>
                </a:lnTo>
                <a:lnTo>
                  <a:pt x="185" y="442"/>
                </a:lnTo>
                <a:lnTo>
                  <a:pt x="185" y="442"/>
                </a:lnTo>
                <a:lnTo>
                  <a:pt x="183" y="444"/>
                </a:lnTo>
                <a:lnTo>
                  <a:pt x="182" y="446"/>
                </a:lnTo>
                <a:lnTo>
                  <a:pt x="182" y="446"/>
                </a:lnTo>
                <a:lnTo>
                  <a:pt x="182" y="447"/>
                </a:lnTo>
                <a:lnTo>
                  <a:pt x="182" y="447"/>
                </a:lnTo>
                <a:lnTo>
                  <a:pt x="177" y="447"/>
                </a:lnTo>
                <a:lnTo>
                  <a:pt x="177" y="447"/>
                </a:lnTo>
                <a:lnTo>
                  <a:pt x="178" y="415"/>
                </a:lnTo>
                <a:lnTo>
                  <a:pt x="180" y="383"/>
                </a:lnTo>
                <a:lnTo>
                  <a:pt x="184" y="319"/>
                </a:lnTo>
                <a:lnTo>
                  <a:pt x="184" y="319"/>
                </a:lnTo>
                <a:lnTo>
                  <a:pt x="186" y="287"/>
                </a:lnTo>
                <a:lnTo>
                  <a:pt x="188" y="271"/>
                </a:lnTo>
                <a:lnTo>
                  <a:pt x="190" y="255"/>
                </a:lnTo>
                <a:lnTo>
                  <a:pt x="190" y="255"/>
                </a:lnTo>
                <a:lnTo>
                  <a:pt x="192" y="245"/>
                </a:lnTo>
                <a:lnTo>
                  <a:pt x="194" y="236"/>
                </a:lnTo>
                <a:lnTo>
                  <a:pt x="198" y="228"/>
                </a:lnTo>
                <a:lnTo>
                  <a:pt x="203" y="221"/>
                </a:lnTo>
                <a:lnTo>
                  <a:pt x="203" y="221"/>
                </a:lnTo>
                <a:lnTo>
                  <a:pt x="210" y="221"/>
                </a:lnTo>
                <a:lnTo>
                  <a:pt x="217" y="221"/>
                </a:lnTo>
                <a:lnTo>
                  <a:pt x="220" y="219"/>
                </a:lnTo>
                <a:lnTo>
                  <a:pt x="222" y="218"/>
                </a:lnTo>
                <a:lnTo>
                  <a:pt x="224" y="215"/>
                </a:lnTo>
                <a:lnTo>
                  <a:pt x="225" y="212"/>
                </a:lnTo>
                <a:lnTo>
                  <a:pt x="225" y="212"/>
                </a:lnTo>
                <a:lnTo>
                  <a:pt x="225" y="208"/>
                </a:lnTo>
                <a:lnTo>
                  <a:pt x="225" y="204"/>
                </a:lnTo>
                <a:lnTo>
                  <a:pt x="223" y="201"/>
                </a:lnTo>
                <a:lnTo>
                  <a:pt x="221" y="200"/>
                </a:lnTo>
                <a:lnTo>
                  <a:pt x="219" y="200"/>
                </a:lnTo>
                <a:lnTo>
                  <a:pt x="219" y="200"/>
                </a:lnTo>
                <a:lnTo>
                  <a:pt x="214" y="201"/>
                </a:lnTo>
                <a:lnTo>
                  <a:pt x="209" y="203"/>
                </a:lnTo>
                <a:lnTo>
                  <a:pt x="204" y="207"/>
                </a:lnTo>
                <a:lnTo>
                  <a:pt x="200" y="210"/>
                </a:lnTo>
                <a:lnTo>
                  <a:pt x="200" y="210"/>
                </a:lnTo>
                <a:lnTo>
                  <a:pt x="198" y="209"/>
                </a:lnTo>
                <a:lnTo>
                  <a:pt x="197" y="207"/>
                </a:lnTo>
                <a:lnTo>
                  <a:pt x="196" y="202"/>
                </a:lnTo>
                <a:lnTo>
                  <a:pt x="196" y="202"/>
                </a:lnTo>
                <a:lnTo>
                  <a:pt x="204" y="199"/>
                </a:lnTo>
                <a:lnTo>
                  <a:pt x="211" y="195"/>
                </a:lnTo>
                <a:lnTo>
                  <a:pt x="217" y="189"/>
                </a:lnTo>
                <a:lnTo>
                  <a:pt x="221" y="182"/>
                </a:lnTo>
                <a:lnTo>
                  <a:pt x="221" y="182"/>
                </a:lnTo>
                <a:lnTo>
                  <a:pt x="223" y="176"/>
                </a:lnTo>
                <a:lnTo>
                  <a:pt x="224" y="171"/>
                </a:lnTo>
                <a:lnTo>
                  <a:pt x="224" y="168"/>
                </a:lnTo>
                <a:lnTo>
                  <a:pt x="224" y="165"/>
                </a:lnTo>
                <a:lnTo>
                  <a:pt x="222" y="163"/>
                </a:lnTo>
                <a:lnTo>
                  <a:pt x="220" y="162"/>
                </a:lnTo>
                <a:lnTo>
                  <a:pt x="220" y="162"/>
                </a:lnTo>
                <a:lnTo>
                  <a:pt x="214" y="161"/>
                </a:lnTo>
                <a:lnTo>
                  <a:pt x="209" y="162"/>
                </a:lnTo>
                <a:lnTo>
                  <a:pt x="205" y="165"/>
                </a:lnTo>
                <a:lnTo>
                  <a:pt x="200" y="169"/>
                </a:lnTo>
                <a:lnTo>
                  <a:pt x="197" y="174"/>
                </a:lnTo>
                <a:lnTo>
                  <a:pt x="192" y="181"/>
                </a:lnTo>
                <a:lnTo>
                  <a:pt x="190" y="187"/>
                </a:lnTo>
                <a:lnTo>
                  <a:pt x="188" y="194"/>
                </a:lnTo>
                <a:lnTo>
                  <a:pt x="188" y="194"/>
                </a:lnTo>
                <a:lnTo>
                  <a:pt x="183" y="193"/>
                </a:lnTo>
                <a:lnTo>
                  <a:pt x="179" y="191"/>
                </a:lnTo>
                <a:lnTo>
                  <a:pt x="174" y="189"/>
                </a:lnTo>
                <a:lnTo>
                  <a:pt x="171" y="185"/>
                </a:lnTo>
                <a:lnTo>
                  <a:pt x="171" y="185"/>
                </a:lnTo>
                <a:lnTo>
                  <a:pt x="175" y="179"/>
                </a:lnTo>
                <a:lnTo>
                  <a:pt x="179" y="170"/>
                </a:lnTo>
                <a:lnTo>
                  <a:pt x="181" y="163"/>
                </a:lnTo>
                <a:lnTo>
                  <a:pt x="182" y="156"/>
                </a:lnTo>
                <a:lnTo>
                  <a:pt x="182" y="156"/>
                </a:lnTo>
                <a:lnTo>
                  <a:pt x="181" y="151"/>
                </a:lnTo>
                <a:lnTo>
                  <a:pt x="179" y="147"/>
                </a:lnTo>
                <a:lnTo>
                  <a:pt x="178" y="145"/>
                </a:lnTo>
                <a:lnTo>
                  <a:pt x="176" y="143"/>
                </a:lnTo>
                <a:lnTo>
                  <a:pt x="174" y="142"/>
                </a:lnTo>
                <a:lnTo>
                  <a:pt x="172" y="142"/>
                </a:lnTo>
                <a:lnTo>
                  <a:pt x="172" y="142"/>
                </a:lnTo>
                <a:lnTo>
                  <a:pt x="167" y="144"/>
                </a:lnTo>
                <a:lnTo>
                  <a:pt x="163" y="147"/>
                </a:lnTo>
                <a:lnTo>
                  <a:pt x="160" y="151"/>
                </a:lnTo>
                <a:lnTo>
                  <a:pt x="159" y="156"/>
                </a:lnTo>
                <a:lnTo>
                  <a:pt x="159" y="156"/>
                </a:lnTo>
                <a:lnTo>
                  <a:pt x="157" y="163"/>
                </a:lnTo>
                <a:lnTo>
                  <a:pt x="157" y="170"/>
                </a:lnTo>
                <a:lnTo>
                  <a:pt x="158" y="178"/>
                </a:lnTo>
                <a:lnTo>
                  <a:pt x="160" y="184"/>
                </a:lnTo>
                <a:lnTo>
                  <a:pt x="160" y="184"/>
                </a:lnTo>
                <a:lnTo>
                  <a:pt x="158" y="186"/>
                </a:lnTo>
                <a:lnTo>
                  <a:pt x="158" y="186"/>
                </a:lnTo>
                <a:lnTo>
                  <a:pt x="155" y="189"/>
                </a:lnTo>
                <a:lnTo>
                  <a:pt x="151" y="190"/>
                </a:lnTo>
                <a:lnTo>
                  <a:pt x="148" y="190"/>
                </a:lnTo>
                <a:lnTo>
                  <a:pt x="144" y="189"/>
                </a:lnTo>
                <a:lnTo>
                  <a:pt x="137" y="186"/>
                </a:lnTo>
                <a:lnTo>
                  <a:pt x="129" y="180"/>
                </a:lnTo>
                <a:lnTo>
                  <a:pt x="129" y="180"/>
                </a:lnTo>
                <a:lnTo>
                  <a:pt x="130" y="173"/>
                </a:lnTo>
                <a:lnTo>
                  <a:pt x="130" y="167"/>
                </a:lnTo>
                <a:lnTo>
                  <a:pt x="130" y="167"/>
                </a:lnTo>
                <a:lnTo>
                  <a:pt x="129" y="161"/>
                </a:lnTo>
                <a:lnTo>
                  <a:pt x="127" y="155"/>
                </a:lnTo>
                <a:lnTo>
                  <a:pt x="124" y="150"/>
                </a:lnTo>
                <a:lnTo>
                  <a:pt x="120" y="146"/>
                </a:lnTo>
                <a:lnTo>
                  <a:pt x="120" y="146"/>
                </a:lnTo>
                <a:lnTo>
                  <a:pt x="118" y="145"/>
                </a:lnTo>
                <a:lnTo>
                  <a:pt x="115" y="144"/>
                </a:lnTo>
                <a:lnTo>
                  <a:pt x="109" y="146"/>
                </a:lnTo>
                <a:lnTo>
                  <a:pt x="105" y="149"/>
                </a:lnTo>
                <a:lnTo>
                  <a:pt x="103" y="151"/>
                </a:lnTo>
                <a:lnTo>
                  <a:pt x="103" y="153"/>
                </a:lnTo>
                <a:lnTo>
                  <a:pt x="103" y="153"/>
                </a:lnTo>
                <a:lnTo>
                  <a:pt x="102" y="156"/>
                </a:lnTo>
                <a:lnTo>
                  <a:pt x="103" y="159"/>
                </a:lnTo>
                <a:lnTo>
                  <a:pt x="105" y="165"/>
                </a:lnTo>
                <a:lnTo>
                  <a:pt x="108" y="171"/>
                </a:lnTo>
                <a:lnTo>
                  <a:pt x="112" y="176"/>
                </a:lnTo>
                <a:lnTo>
                  <a:pt x="112" y="176"/>
                </a:lnTo>
                <a:lnTo>
                  <a:pt x="120" y="184"/>
                </a:lnTo>
                <a:lnTo>
                  <a:pt x="120" y="184"/>
                </a:lnTo>
                <a:lnTo>
                  <a:pt x="119" y="184"/>
                </a:lnTo>
                <a:lnTo>
                  <a:pt x="119" y="184"/>
                </a:lnTo>
                <a:lnTo>
                  <a:pt x="116" y="189"/>
                </a:lnTo>
                <a:lnTo>
                  <a:pt x="112" y="192"/>
                </a:lnTo>
                <a:lnTo>
                  <a:pt x="107" y="195"/>
                </a:lnTo>
                <a:lnTo>
                  <a:pt x="102" y="196"/>
                </a:lnTo>
                <a:lnTo>
                  <a:pt x="102" y="196"/>
                </a:lnTo>
                <a:lnTo>
                  <a:pt x="96" y="185"/>
                </a:lnTo>
                <a:lnTo>
                  <a:pt x="92" y="180"/>
                </a:lnTo>
                <a:lnTo>
                  <a:pt x="88" y="175"/>
                </a:lnTo>
                <a:lnTo>
                  <a:pt x="83" y="171"/>
                </a:lnTo>
                <a:lnTo>
                  <a:pt x="79" y="169"/>
                </a:lnTo>
                <a:lnTo>
                  <a:pt x="74" y="168"/>
                </a:lnTo>
                <a:lnTo>
                  <a:pt x="69" y="168"/>
                </a:lnTo>
                <a:lnTo>
                  <a:pt x="69" y="168"/>
                </a:lnTo>
                <a:lnTo>
                  <a:pt x="67" y="169"/>
                </a:lnTo>
                <a:lnTo>
                  <a:pt x="65" y="171"/>
                </a:lnTo>
                <a:lnTo>
                  <a:pt x="62" y="175"/>
                </a:lnTo>
                <a:lnTo>
                  <a:pt x="61" y="181"/>
                </a:lnTo>
                <a:lnTo>
                  <a:pt x="61" y="183"/>
                </a:lnTo>
                <a:lnTo>
                  <a:pt x="62" y="186"/>
                </a:lnTo>
                <a:lnTo>
                  <a:pt x="62" y="186"/>
                </a:lnTo>
                <a:lnTo>
                  <a:pt x="64" y="190"/>
                </a:lnTo>
                <a:lnTo>
                  <a:pt x="67" y="193"/>
                </a:lnTo>
                <a:lnTo>
                  <a:pt x="74" y="198"/>
                </a:lnTo>
                <a:lnTo>
                  <a:pt x="82" y="201"/>
                </a:lnTo>
                <a:lnTo>
                  <a:pt x="90" y="204"/>
                </a:lnTo>
                <a:lnTo>
                  <a:pt x="90" y="204"/>
                </a:lnTo>
                <a:lnTo>
                  <a:pt x="97" y="205"/>
                </a:lnTo>
                <a:lnTo>
                  <a:pt x="97" y="205"/>
                </a:lnTo>
                <a:lnTo>
                  <a:pt x="100" y="210"/>
                </a:lnTo>
                <a:lnTo>
                  <a:pt x="100" y="210"/>
                </a:lnTo>
                <a:lnTo>
                  <a:pt x="106" y="222"/>
                </a:lnTo>
                <a:lnTo>
                  <a:pt x="112" y="235"/>
                </a:lnTo>
                <a:lnTo>
                  <a:pt x="118" y="247"/>
                </a:lnTo>
                <a:lnTo>
                  <a:pt x="122" y="262"/>
                </a:lnTo>
                <a:lnTo>
                  <a:pt x="129" y="288"/>
                </a:lnTo>
                <a:lnTo>
                  <a:pt x="135" y="315"/>
                </a:lnTo>
                <a:lnTo>
                  <a:pt x="135" y="315"/>
                </a:lnTo>
                <a:lnTo>
                  <a:pt x="138" y="331"/>
                </a:lnTo>
                <a:lnTo>
                  <a:pt x="140" y="348"/>
                </a:lnTo>
                <a:lnTo>
                  <a:pt x="141" y="364"/>
                </a:lnTo>
                <a:lnTo>
                  <a:pt x="141" y="381"/>
                </a:lnTo>
                <a:lnTo>
                  <a:pt x="140" y="397"/>
                </a:lnTo>
                <a:lnTo>
                  <a:pt x="139" y="413"/>
                </a:lnTo>
                <a:lnTo>
                  <a:pt x="137" y="430"/>
                </a:lnTo>
                <a:lnTo>
                  <a:pt x="133" y="446"/>
                </a:lnTo>
                <a:lnTo>
                  <a:pt x="133" y="446"/>
                </a:lnTo>
                <a:lnTo>
                  <a:pt x="133" y="448"/>
                </a:lnTo>
                <a:lnTo>
                  <a:pt x="133" y="448"/>
                </a:lnTo>
                <a:lnTo>
                  <a:pt x="125" y="448"/>
                </a:lnTo>
                <a:lnTo>
                  <a:pt x="125" y="448"/>
                </a:lnTo>
                <a:lnTo>
                  <a:pt x="125" y="434"/>
                </a:lnTo>
                <a:lnTo>
                  <a:pt x="124" y="421"/>
                </a:lnTo>
                <a:lnTo>
                  <a:pt x="122" y="407"/>
                </a:lnTo>
                <a:lnTo>
                  <a:pt x="119" y="394"/>
                </a:lnTo>
                <a:lnTo>
                  <a:pt x="115" y="381"/>
                </a:lnTo>
                <a:lnTo>
                  <a:pt x="109" y="369"/>
                </a:lnTo>
                <a:lnTo>
                  <a:pt x="103" y="357"/>
                </a:lnTo>
                <a:lnTo>
                  <a:pt x="96" y="345"/>
                </a:lnTo>
                <a:lnTo>
                  <a:pt x="96" y="345"/>
                </a:lnTo>
                <a:lnTo>
                  <a:pt x="87" y="332"/>
                </a:lnTo>
                <a:lnTo>
                  <a:pt x="78" y="320"/>
                </a:lnTo>
                <a:lnTo>
                  <a:pt x="59" y="297"/>
                </a:lnTo>
                <a:lnTo>
                  <a:pt x="49" y="285"/>
                </a:lnTo>
                <a:lnTo>
                  <a:pt x="41" y="273"/>
                </a:lnTo>
                <a:lnTo>
                  <a:pt x="32" y="260"/>
                </a:lnTo>
                <a:lnTo>
                  <a:pt x="25" y="246"/>
                </a:lnTo>
                <a:lnTo>
                  <a:pt x="25" y="246"/>
                </a:lnTo>
                <a:lnTo>
                  <a:pt x="20" y="235"/>
                </a:lnTo>
                <a:lnTo>
                  <a:pt x="16" y="223"/>
                </a:lnTo>
                <a:lnTo>
                  <a:pt x="13" y="212"/>
                </a:lnTo>
                <a:lnTo>
                  <a:pt x="11" y="200"/>
                </a:lnTo>
                <a:lnTo>
                  <a:pt x="9" y="188"/>
                </a:lnTo>
                <a:lnTo>
                  <a:pt x="9" y="174"/>
                </a:lnTo>
                <a:lnTo>
                  <a:pt x="9" y="162"/>
                </a:lnTo>
                <a:lnTo>
                  <a:pt x="10" y="150"/>
                </a:lnTo>
                <a:lnTo>
                  <a:pt x="12" y="138"/>
                </a:lnTo>
                <a:lnTo>
                  <a:pt x="15" y="126"/>
                </a:lnTo>
                <a:lnTo>
                  <a:pt x="18" y="114"/>
                </a:lnTo>
                <a:lnTo>
                  <a:pt x="22" y="103"/>
                </a:lnTo>
                <a:lnTo>
                  <a:pt x="27" y="91"/>
                </a:lnTo>
                <a:lnTo>
                  <a:pt x="34" y="80"/>
                </a:lnTo>
                <a:lnTo>
                  <a:pt x="41" y="70"/>
                </a:lnTo>
                <a:lnTo>
                  <a:pt x="48" y="60"/>
                </a:lnTo>
                <a:lnTo>
                  <a:pt x="48" y="60"/>
                </a:lnTo>
                <a:lnTo>
                  <a:pt x="56" y="51"/>
                </a:lnTo>
                <a:lnTo>
                  <a:pt x="65" y="43"/>
                </a:lnTo>
                <a:lnTo>
                  <a:pt x="75" y="35"/>
                </a:lnTo>
                <a:lnTo>
                  <a:pt x="85" y="29"/>
                </a:lnTo>
                <a:lnTo>
                  <a:pt x="96" y="23"/>
                </a:lnTo>
                <a:lnTo>
                  <a:pt x="108" y="19"/>
                </a:lnTo>
                <a:lnTo>
                  <a:pt x="120" y="14"/>
                </a:lnTo>
                <a:lnTo>
                  <a:pt x="132" y="11"/>
                </a:lnTo>
                <a:lnTo>
                  <a:pt x="144" y="10"/>
                </a:lnTo>
                <a:lnTo>
                  <a:pt x="156" y="9"/>
                </a:lnTo>
                <a:lnTo>
                  <a:pt x="169" y="9"/>
                </a:lnTo>
                <a:lnTo>
                  <a:pt x="181" y="11"/>
                </a:lnTo>
                <a:lnTo>
                  <a:pt x="193" y="13"/>
                </a:lnTo>
                <a:lnTo>
                  <a:pt x="206" y="17"/>
                </a:lnTo>
                <a:lnTo>
                  <a:pt x="217" y="22"/>
                </a:lnTo>
                <a:lnTo>
                  <a:pt x="229" y="27"/>
                </a:lnTo>
                <a:lnTo>
                  <a:pt x="229" y="27"/>
                </a:lnTo>
                <a:lnTo>
                  <a:pt x="241" y="35"/>
                </a:lnTo>
                <a:lnTo>
                  <a:pt x="251" y="44"/>
                </a:lnTo>
                <a:lnTo>
                  <a:pt x="260" y="54"/>
                </a:lnTo>
                <a:lnTo>
                  <a:pt x="268" y="66"/>
                </a:lnTo>
                <a:lnTo>
                  <a:pt x="274" y="78"/>
                </a:lnTo>
                <a:lnTo>
                  <a:pt x="280" y="91"/>
                </a:lnTo>
                <a:lnTo>
                  <a:pt x="284" y="105"/>
                </a:lnTo>
                <a:lnTo>
                  <a:pt x="287" y="119"/>
                </a:lnTo>
                <a:lnTo>
                  <a:pt x="289" y="133"/>
                </a:lnTo>
                <a:lnTo>
                  <a:pt x="290" y="148"/>
                </a:lnTo>
                <a:lnTo>
                  <a:pt x="289" y="162"/>
                </a:lnTo>
                <a:lnTo>
                  <a:pt x="288" y="176"/>
                </a:lnTo>
                <a:lnTo>
                  <a:pt x="286" y="192"/>
                </a:lnTo>
                <a:lnTo>
                  <a:pt x="283" y="205"/>
                </a:lnTo>
                <a:lnTo>
                  <a:pt x="280" y="219"/>
                </a:lnTo>
                <a:lnTo>
                  <a:pt x="275" y="231"/>
                </a:lnTo>
                <a:lnTo>
                  <a:pt x="275" y="231"/>
                </a:lnTo>
                <a:close/>
                <a:moveTo>
                  <a:pt x="212" y="212"/>
                </a:moveTo>
                <a:lnTo>
                  <a:pt x="212" y="212"/>
                </a:lnTo>
                <a:lnTo>
                  <a:pt x="213" y="211"/>
                </a:lnTo>
                <a:lnTo>
                  <a:pt x="213" y="211"/>
                </a:lnTo>
                <a:lnTo>
                  <a:pt x="215" y="210"/>
                </a:lnTo>
                <a:lnTo>
                  <a:pt x="216" y="210"/>
                </a:lnTo>
                <a:lnTo>
                  <a:pt x="215" y="211"/>
                </a:lnTo>
                <a:lnTo>
                  <a:pt x="212" y="212"/>
                </a:lnTo>
                <a:lnTo>
                  <a:pt x="212" y="212"/>
                </a:lnTo>
                <a:close/>
                <a:moveTo>
                  <a:pt x="197" y="192"/>
                </a:moveTo>
                <a:lnTo>
                  <a:pt x="197" y="192"/>
                </a:lnTo>
                <a:lnTo>
                  <a:pt x="200" y="187"/>
                </a:lnTo>
                <a:lnTo>
                  <a:pt x="203" y="182"/>
                </a:lnTo>
                <a:lnTo>
                  <a:pt x="210" y="173"/>
                </a:lnTo>
                <a:lnTo>
                  <a:pt x="210" y="173"/>
                </a:lnTo>
                <a:lnTo>
                  <a:pt x="212" y="172"/>
                </a:lnTo>
                <a:lnTo>
                  <a:pt x="214" y="171"/>
                </a:lnTo>
                <a:lnTo>
                  <a:pt x="214" y="172"/>
                </a:lnTo>
                <a:lnTo>
                  <a:pt x="214" y="173"/>
                </a:lnTo>
                <a:lnTo>
                  <a:pt x="213" y="178"/>
                </a:lnTo>
                <a:lnTo>
                  <a:pt x="212" y="181"/>
                </a:lnTo>
                <a:lnTo>
                  <a:pt x="212" y="181"/>
                </a:lnTo>
                <a:lnTo>
                  <a:pt x="209" y="185"/>
                </a:lnTo>
                <a:lnTo>
                  <a:pt x="206" y="188"/>
                </a:lnTo>
                <a:lnTo>
                  <a:pt x="202" y="190"/>
                </a:lnTo>
                <a:lnTo>
                  <a:pt x="197" y="192"/>
                </a:lnTo>
                <a:lnTo>
                  <a:pt x="197" y="192"/>
                </a:lnTo>
                <a:close/>
                <a:moveTo>
                  <a:pt x="92" y="195"/>
                </a:moveTo>
                <a:lnTo>
                  <a:pt x="92" y="195"/>
                </a:lnTo>
                <a:lnTo>
                  <a:pt x="89" y="195"/>
                </a:lnTo>
                <a:lnTo>
                  <a:pt x="89" y="195"/>
                </a:lnTo>
                <a:lnTo>
                  <a:pt x="83" y="192"/>
                </a:lnTo>
                <a:lnTo>
                  <a:pt x="78" y="190"/>
                </a:lnTo>
                <a:lnTo>
                  <a:pt x="78" y="190"/>
                </a:lnTo>
                <a:lnTo>
                  <a:pt x="75" y="188"/>
                </a:lnTo>
                <a:lnTo>
                  <a:pt x="75" y="188"/>
                </a:lnTo>
                <a:lnTo>
                  <a:pt x="72" y="186"/>
                </a:lnTo>
                <a:lnTo>
                  <a:pt x="71" y="184"/>
                </a:lnTo>
                <a:lnTo>
                  <a:pt x="71" y="181"/>
                </a:lnTo>
                <a:lnTo>
                  <a:pt x="73" y="178"/>
                </a:lnTo>
                <a:lnTo>
                  <a:pt x="73" y="178"/>
                </a:lnTo>
                <a:lnTo>
                  <a:pt x="79" y="180"/>
                </a:lnTo>
                <a:lnTo>
                  <a:pt x="84" y="184"/>
                </a:lnTo>
                <a:lnTo>
                  <a:pt x="88" y="189"/>
                </a:lnTo>
                <a:lnTo>
                  <a:pt x="92" y="195"/>
                </a:lnTo>
                <a:lnTo>
                  <a:pt x="92" y="1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168">
            <a:extLst>
              <a:ext uri="{FF2B5EF4-FFF2-40B4-BE49-F238E27FC236}">
                <a16:creationId xmlns:a16="http://schemas.microsoft.com/office/drawing/2014/main" xmlns="" id="{1B6E35D7-DBE7-478B-A182-34D77C1F0CF0}"/>
              </a:ext>
            </a:extLst>
          </p:cNvPr>
          <p:cNvSpPr>
            <a:spLocks noEditPoints="1"/>
          </p:cNvSpPr>
          <p:nvPr/>
        </p:nvSpPr>
        <p:spPr bwMode="auto">
          <a:xfrm>
            <a:off x="1866872" y="3949658"/>
            <a:ext cx="790575" cy="404813"/>
          </a:xfrm>
          <a:custGeom>
            <a:avLst/>
            <a:gdLst>
              <a:gd name="T0" fmla="*/ 926 w 1015"/>
              <a:gd name="T1" fmla="*/ 64 h 521"/>
              <a:gd name="T2" fmla="*/ 980 w 1015"/>
              <a:gd name="T3" fmla="*/ 90 h 521"/>
              <a:gd name="T4" fmla="*/ 1006 w 1015"/>
              <a:gd name="T5" fmla="*/ 90 h 521"/>
              <a:gd name="T6" fmla="*/ 951 w 1015"/>
              <a:gd name="T7" fmla="*/ 219 h 521"/>
              <a:gd name="T8" fmla="*/ 943 w 1015"/>
              <a:gd name="T9" fmla="*/ 286 h 521"/>
              <a:gd name="T10" fmla="*/ 892 w 1015"/>
              <a:gd name="T11" fmla="*/ 342 h 521"/>
              <a:gd name="T12" fmla="*/ 822 w 1015"/>
              <a:gd name="T13" fmla="*/ 413 h 521"/>
              <a:gd name="T14" fmla="*/ 677 w 1015"/>
              <a:gd name="T15" fmla="*/ 453 h 521"/>
              <a:gd name="T16" fmla="*/ 664 w 1015"/>
              <a:gd name="T17" fmla="*/ 500 h 521"/>
              <a:gd name="T18" fmla="*/ 506 w 1015"/>
              <a:gd name="T19" fmla="*/ 480 h 521"/>
              <a:gd name="T20" fmla="*/ 369 w 1015"/>
              <a:gd name="T21" fmla="*/ 426 h 521"/>
              <a:gd name="T22" fmla="*/ 251 w 1015"/>
              <a:gd name="T23" fmla="*/ 283 h 521"/>
              <a:gd name="T24" fmla="*/ 57 w 1015"/>
              <a:gd name="T25" fmla="*/ 151 h 521"/>
              <a:gd name="T26" fmla="*/ 308 w 1015"/>
              <a:gd name="T27" fmla="*/ 125 h 521"/>
              <a:gd name="T28" fmla="*/ 382 w 1015"/>
              <a:gd name="T29" fmla="*/ 59 h 521"/>
              <a:gd name="T30" fmla="*/ 473 w 1015"/>
              <a:gd name="T31" fmla="*/ 19 h 521"/>
              <a:gd name="T32" fmla="*/ 542 w 1015"/>
              <a:gd name="T33" fmla="*/ 17 h 521"/>
              <a:gd name="T34" fmla="*/ 620 w 1015"/>
              <a:gd name="T35" fmla="*/ 50 h 521"/>
              <a:gd name="T36" fmla="*/ 688 w 1015"/>
              <a:gd name="T37" fmla="*/ 63 h 521"/>
              <a:gd name="T38" fmla="*/ 767 w 1015"/>
              <a:gd name="T39" fmla="*/ 58 h 521"/>
              <a:gd name="T40" fmla="*/ 858 w 1015"/>
              <a:gd name="T41" fmla="*/ 27 h 521"/>
              <a:gd name="T42" fmla="*/ 922 w 1015"/>
              <a:gd name="T43" fmla="*/ 263 h 521"/>
              <a:gd name="T44" fmla="*/ 926 w 1015"/>
              <a:gd name="T45" fmla="*/ 219 h 521"/>
              <a:gd name="T46" fmla="*/ 990 w 1015"/>
              <a:gd name="T47" fmla="*/ 99 h 521"/>
              <a:gd name="T48" fmla="*/ 933 w 1015"/>
              <a:gd name="T49" fmla="*/ 74 h 521"/>
              <a:gd name="T50" fmla="*/ 830 w 1015"/>
              <a:gd name="T51" fmla="*/ 89 h 521"/>
              <a:gd name="T52" fmla="*/ 750 w 1015"/>
              <a:gd name="T53" fmla="*/ 81 h 521"/>
              <a:gd name="T54" fmla="*/ 675 w 1015"/>
              <a:gd name="T55" fmla="*/ 82 h 521"/>
              <a:gd name="T56" fmla="*/ 623 w 1015"/>
              <a:gd name="T57" fmla="*/ 63 h 521"/>
              <a:gd name="T58" fmla="*/ 604 w 1015"/>
              <a:gd name="T59" fmla="*/ 37 h 521"/>
              <a:gd name="T60" fmla="*/ 462 w 1015"/>
              <a:gd name="T61" fmla="*/ 71 h 521"/>
              <a:gd name="T62" fmla="*/ 256 w 1015"/>
              <a:gd name="T63" fmla="*/ 250 h 521"/>
              <a:gd name="T64" fmla="*/ 302 w 1015"/>
              <a:gd name="T65" fmla="*/ 273 h 521"/>
              <a:gd name="T66" fmla="*/ 419 w 1015"/>
              <a:gd name="T67" fmla="*/ 136 h 521"/>
              <a:gd name="T68" fmla="*/ 405 w 1015"/>
              <a:gd name="T69" fmla="*/ 291 h 521"/>
              <a:gd name="T70" fmla="*/ 493 w 1015"/>
              <a:gd name="T71" fmla="*/ 288 h 521"/>
              <a:gd name="T72" fmla="*/ 643 w 1015"/>
              <a:gd name="T73" fmla="*/ 149 h 521"/>
              <a:gd name="T74" fmla="*/ 716 w 1015"/>
              <a:gd name="T75" fmla="*/ 159 h 521"/>
              <a:gd name="T76" fmla="*/ 703 w 1015"/>
              <a:gd name="T77" fmla="*/ 231 h 521"/>
              <a:gd name="T78" fmla="*/ 770 w 1015"/>
              <a:gd name="T79" fmla="*/ 227 h 521"/>
              <a:gd name="T80" fmla="*/ 848 w 1015"/>
              <a:gd name="T81" fmla="*/ 192 h 521"/>
              <a:gd name="T82" fmla="*/ 926 w 1015"/>
              <a:gd name="T83" fmla="*/ 151 h 521"/>
              <a:gd name="T84" fmla="*/ 868 w 1015"/>
              <a:gd name="T85" fmla="*/ 193 h 521"/>
              <a:gd name="T86" fmla="*/ 796 w 1015"/>
              <a:gd name="T87" fmla="*/ 226 h 521"/>
              <a:gd name="T88" fmla="*/ 726 w 1015"/>
              <a:gd name="T89" fmla="*/ 257 h 521"/>
              <a:gd name="T90" fmla="*/ 714 w 1015"/>
              <a:gd name="T91" fmla="*/ 342 h 521"/>
              <a:gd name="T92" fmla="*/ 618 w 1015"/>
              <a:gd name="T93" fmla="*/ 371 h 521"/>
              <a:gd name="T94" fmla="*/ 550 w 1015"/>
              <a:gd name="T95" fmla="*/ 395 h 521"/>
              <a:gd name="T96" fmla="*/ 419 w 1015"/>
              <a:gd name="T97" fmla="*/ 312 h 521"/>
              <a:gd name="T98" fmla="*/ 385 w 1015"/>
              <a:gd name="T99" fmla="*/ 379 h 521"/>
              <a:gd name="T100" fmla="*/ 261 w 1015"/>
              <a:gd name="T101" fmla="*/ 281 h 521"/>
              <a:gd name="T102" fmla="*/ 460 w 1015"/>
              <a:gd name="T103" fmla="*/ 459 h 521"/>
              <a:gd name="T104" fmla="*/ 581 w 1015"/>
              <a:gd name="T105" fmla="*/ 495 h 521"/>
              <a:gd name="T106" fmla="*/ 693 w 1015"/>
              <a:gd name="T107" fmla="*/ 485 h 521"/>
              <a:gd name="T108" fmla="*/ 791 w 1015"/>
              <a:gd name="T109" fmla="*/ 415 h 521"/>
              <a:gd name="T110" fmla="*/ 832 w 1015"/>
              <a:gd name="T111" fmla="*/ 332 h 521"/>
              <a:gd name="T112" fmla="*/ 186 w 1015"/>
              <a:gd name="T113" fmla="*/ 254 h 521"/>
              <a:gd name="T114" fmla="*/ 54 w 1015"/>
              <a:gd name="T115" fmla="*/ 170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5" h="521">
                <a:moveTo>
                  <a:pt x="843" y="73"/>
                </a:moveTo>
                <a:cubicBezTo>
                  <a:pt x="874" y="69"/>
                  <a:pt x="895" y="42"/>
                  <a:pt x="928" y="35"/>
                </a:cubicBezTo>
                <a:cubicBezTo>
                  <a:pt x="933" y="44"/>
                  <a:pt x="926" y="54"/>
                  <a:pt x="926" y="64"/>
                </a:cubicBezTo>
                <a:cubicBezTo>
                  <a:pt x="942" y="61"/>
                  <a:pt x="953" y="52"/>
                  <a:pt x="959" y="38"/>
                </a:cubicBezTo>
                <a:cubicBezTo>
                  <a:pt x="972" y="38"/>
                  <a:pt x="971" y="34"/>
                  <a:pt x="979" y="32"/>
                </a:cubicBezTo>
                <a:cubicBezTo>
                  <a:pt x="986" y="43"/>
                  <a:pt x="978" y="69"/>
                  <a:pt x="980" y="90"/>
                </a:cubicBezTo>
                <a:cubicBezTo>
                  <a:pt x="997" y="90"/>
                  <a:pt x="992" y="78"/>
                  <a:pt x="1002" y="71"/>
                </a:cubicBezTo>
                <a:cubicBezTo>
                  <a:pt x="1006" y="70"/>
                  <a:pt x="1007" y="73"/>
                  <a:pt x="1011" y="73"/>
                </a:cubicBezTo>
                <a:cubicBezTo>
                  <a:pt x="1015" y="80"/>
                  <a:pt x="1012" y="88"/>
                  <a:pt x="1006" y="90"/>
                </a:cubicBezTo>
                <a:cubicBezTo>
                  <a:pt x="1000" y="115"/>
                  <a:pt x="990" y="134"/>
                  <a:pt x="975" y="151"/>
                </a:cubicBezTo>
                <a:cubicBezTo>
                  <a:pt x="984" y="148"/>
                  <a:pt x="986" y="144"/>
                  <a:pt x="997" y="148"/>
                </a:cubicBezTo>
                <a:cubicBezTo>
                  <a:pt x="991" y="181"/>
                  <a:pt x="970" y="199"/>
                  <a:pt x="951" y="219"/>
                </a:cubicBezTo>
                <a:cubicBezTo>
                  <a:pt x="963" y="221"/>
                  <a:pt x="969" y="208"/>
                  <a:pt x="980" y="214"/>
                </a:cubicBezTo>
                <a:cubicBezTo>
                  <a:pt x="970" y="250"/>
                  <a:pt x="937" y="265"/>
                  <a:pt x="909" y="283"/>
                </a:cubicBezTo>
                <a:cubicBezTo>
                  <a:pt x="918" y="292"/>
                  <a:pt x="931" y="276"/>
                  <a:pt x="943" y="286"/>
                </a:cubicBezTo>
                <a:cubicBezTo>
                  <a:pt x="938" y="300"/>
                  <a:pt x="921" y="303"/>
                  <a:pt x="909" y="311"/>
                </a:cubicBezTo>
                <a:cubicBezTo>
                  <a:pt x="894" y="319"/>
                  <a:pt x="880" y="333"/>
                  <a:pt x="856" y="335"/>
                </a:cubicBezTo>
                <a:cubicBezTo>
                  <a:pt x="864" y="346"/>
                  <a:pt x="877" y="345"/>
                  <a:pt x="892" y="342"/>
                </a:cubicBezTo>
                <a:cubicBezTo>
                  <a:pt x="890" y="348"/>
                  <a:pt x="898" y="344"/>
                  <a:pt x="897" y="350"/>
                </a:cubicBezTo>
                <a:cubicBezTo>
                  <a:pt x="875" y="382"/>
                  <a:pt x="817" y="378"/>
                  <a:pt x="778" y="394"/>
                </a:cubicBezTo>
                <a:cubicBezTo>
                  <a:pt x="791" y="403"/>
                  <a:pt x="817" y="399"/>
                  <a:pt x="822" y="413"/>
                </a:cubicBezTo>
                <a:cubicBezTo>
                  <a:pt x="821" y="419"/>
                  <a:pt x="814" y="422"/>
                  <a:pt x="809" y="423"/>
                </a:cubicBezTo>
                <a:cubicBezTo>
                  <a:pt x="794" y="429"/>
                  <a:pt x="778" y="435"/>
                  <a:pt x="762" y="441"/>
                </a:cubicBezTo>
                <a:cubicBezTo>
                  <a:pt x="738" y="450"/>
                  <a:pt x="710" y="453"/>
                  <a:pt x="677" y="453"/>
                </a:cubicBezTo>
                <a:cubicBezTo>
                  <a:pt x="683" y="464"/>
                  <a:pt x="702" y="477"/>
                  <a:pt x="721" y="480"/>
                </a:cubicBezTo>
                <a:cubicBezTo>
                  <a:pt x="720" y="485"/>
                  <a:pt x="723" y="485"/>
                  <a:pt x="723" y="488"/>
                </a:cubicBezTo>
                <a:cubicBezTo>
                  <a:pt x="717" y="498"/>
                  <a:pt x="685" y="500"/>
                  <a:pt x="664" y="500"/>
                </a:cubicBezTo>
                <a:cubicBezTo>
                  <a:pt x="636" y="500"/>
                  <a:pt x="608" y="488"/>
                  <a:pt x="592" y="484"/>
                </a:cubicBezTo>
                <a:cubicBezTo>
                  <a:pt x="596" y="490"/>
                  <a:pt x="602" y="493"/>
                  <a:pt x="604" y="498"/>
                </a:cubicBezTo>
                <a:cubicBezTo>
                  <a:pt x="588" y="521"/>
                  <a:pt x="532" y="496"/>
                  <a:pt x="506" y="480"/>
                </a:cubicBezTo>
                <a:cubicBezTo>
                  <a:pt x="488" y="470"/>
                  <a:pt x="479" y="459"/>
                  <a:pt x="473" y="480"/>
                </a:cubicBezTo>
                <a:cubicBezTo>
                  <a:pt x="432" y="472"/>
                  <a:pt x="405" y="451"/>
                  <a:pt x="372" y="435"/>
                </a:cubicBezTo>
                <a:cubicBezTo>
                  <a:pt x="373" y="430"/>
                  <a:pt x="367" y="431"/>
                  <a:pt x="369" y="426"/>
                </a:cubicBezTo>
                <a:cubicBezTo>
                  <a:pt x="346" y="416"/>
                  <a:pt x="337" y="390"/>
                  <a:pt x="315" y="379"/>
                </a:cubicBezTo>
                <a:cubicBezTo>
                  <a:pt x="301" y="357"/>
                  <a:pt x="284" y="338"/>
                  <a:pt x="264" y="322"/>
                </a:cubicBezTo>
                <a:cubicBezTo>
                  <a:pt x="260" y="309"/>
                  <a:pt x="253" y="298"/>
                  <a:pt x="251" y="283"/>
                </a:cubicBezTo>
                <a:cubicBezTo>
                  <a:pt x="149" y="270"/>
                  <a:pt x="82" y="222"/>
                  <a:pt x="0" y="193"/>
                </a:cubicBezTo>
                <a:cubicBezTo>
                  <a:pt x="2" y="172"/>
                  <a:pt x="17" y="151"/>
                  <a:pt x="34" y="139"/>
                </a:cubicBezTo>
                <a:cubicBezTo>
                  <a:pt x="42" y="143"/>
                  <a:pt x="47" y="149"/>
                  <a:pt x="57" y="151"/>
                </a:cubicBezTo>
                <a:cubicBezTo>
                  <a:pt x="77" y="176"/>
                  <a:pt x="109" y="192"/>
                  <a:pt x="139" y="213"/>
                </a:cubicBezTo>
                <a:cubicBezTo>
                  <a:pt x="166" y="232"/>
                  <a:pt x="205" y="259"/>
                  <a:pt x="248" y="252"/>
                </a:cubicBezTo>
                <a:cubicBezTo>
                  <a:pt x="252" y="209"/>
                  <a:pt x="282" y="162"/>
                  <a:pt x="308" y="125"/>
                </a:cubicBezTo>
                <a:cubicBezTo>
                  <a:pt x="317" y="113"/>
                  <a:pt x="328" y="106"/>
                  <a:pt x="338" y="97"/>
                </a:cubicBezTo>
                <a:cubicBezTo>
                  <a:pt x="345" y="90"/>
                  <a:pt x="349" y="80"/>
                  <a:pt x="357" y="74"/>
                </a:cubicBezTo>
                <a:cubicBezTo>
                  <a:pt x="364" y="69"/>
                  <a:pt x="374" y="65"/>
                  <a:pt x="382" y="59"/>
                </a:cubicBezTo>
                <a:cubicBezTo>
                  <a:pt x="397" y="48"/>
                  <a:pt x="411" y="40"/>
                  <a:pt x="432" y="32"/>
                </a:cubicBezTo>
                <a:cubicBezTo>
                  <a:pt x="437" y="30"/>
                  <a:pt x="442" y="29"/>
                  <a:pt x="447" y="27"/>
                </a:cubicBezTo>
                <a:cubicBezTo>
                  <a:pt x="456" y="22"/>
                  <a:pt x="460" y="15"/>
                  <a:pt x="473" y="19"/>
                </a:cubicBezTo>
                <a:cubicBezTo>
                  <a:pt x="474" y="20"/>
                  <a:pt x="474" y="23"/>
                  <a:pt x="476" y="24"/>
                </a:cubicBezTo>
                <a:cubicBezTo>
                  <a:pt x="477" y="34"/>
                  <a:pt x="470" y="37"/>
                  <a:pt x="466" y="43"/>
                </a:cubicBezTo>
                <a:cubicBezTo>
                  <a:pt x="488" y="39"/>
                  <a:pt x="515" y="0"/>
                  <a:pt x="542" y="17"/>
                </a:cubicBezTo>
                <a:cubicBezTo>
                  <a:pt x="538" y="30"/>
                  <a:pt x="523" y="31"/>
                  <a:pt x="527" y="50"/>
                </a:cubicBezTo>
                <a:cubicBezTo>
                  <a:pt x="555" y="37"/>
                  <a:pt x="585" y="26"/>
                  <a:pt x="618" y="19"/>
                </a:cubicBezTo>
                <a:cubicBezTo>
                  <a:pt x="627" y="25"/>
                  <a:pt x="626" y="41"/>
                  <a:pt x="620" y="50"/>
                </a:cubicBezTo>
                <a:cubicBezTo>
                  <a:pt x="634" y="45"/>
                  <a:pt x="642" y="36"/>
                  <a:pt x="659" y="32"/>
                </a:cubicBezTo>
                <a:cubicBezTo>
                  <a:pt x="671" y="28"/>
                  <a:pt x="680" y="11"/>
                  <a:pt x="695" y="19"/>
                </a:cubicBezTo>
                <a:cubicBezTo>
                  <a:pt x="699" y="38"/>
                  <a:pt x="691" y="46"/>
                  <a:pt x="688" y="63"/>
                </a:cubicBezTo>
                <a:cubicBezTo>
                  <a:pt x="720" y="63"/>
                  <a:pt x="744" y="41"/>
                  <a:pt x="770" y="30"/>
                </a:cubicBezTo>
                <a:cubicBezTo>
                  <a:pt x="772" y="32"/>
                  <a:pt x="775" y="34"/>
                  <a:pt x="776" y="37"/>
                </a:cubicBezTo>
                <a:cubicBezTo>
                  <a:pt x="772" y="43"/>
                  <a:pt x="771" y="52"/>
                  <a:pt x="767" y="58"/>
                </a:cubicBezTo>
                <a:cubicBezTo>
                  <a:pt x="767" y="61"/>
                  <a:pt x="771" y="61"/>
                  <a:pt x="772" y="64"/>
                </a:cubicBezTo>
                <a:cubicBezTo>
                  <a:pt x="790" y="55"/>
                  <a:pt x="808" y="50"/>
                  <a:pt x="825" y="42"/>
                </a:cubicBezTo>
                <a:cubicBezTo>
                  <a:pt x="835" y="36"/>
                  <a:pt x="844" y="25"/>
                  <a:pt x="858" y="27"/>
                </a:cubicBezTo>
                <a:cubicBezTo>
                  <a:pt x="865" y="42"/>
                  <a:pt x="851" y="62"/>
                  <a:pt x="843" y="73"/>
                </a:cubicBezTo>
                <a:close/>
                <a:moveTo>
                  <a:pt x="878" y="289"/>
                </a:moveTo>
                <a:cubicBezTo>
                  <a:pt x="888" y="275"/>
                  <a:pt x="907" y="273"/>
                  <a:pt x="922" y="263"/>
                </a:cubicBezTo>
                <a:cubicBezTo>
                  <a:pt x="936" y="253"/>
                  <a:pt x="949" y="242"/>
                  <a:pt x="959" y="229"/>
                </a:cubicBezTo>
                <a:cubicBezTo>
                  <a:pt x="950" y="231"/>
                  <a:pt x="939" y="232"/>
                  <a:pt x="928" y="232"/>
                </a:cubicBezTo>
                <a:cubicBezTo>
                  <a:pt x="925" y="228"/>
                  <a:pt x="929" y="222"/>
                  <a:pt x="926" y="219"/>
                </a:cubicBezTo>
                <a:cubicBezTo>
                  <a:pt x="948" y="212"/>
                  <a:pt x="966" y="187"/>
                  <a:pt x="979" y="165"/>
                </a:cubicBezTo>
                <a:cubicBezTo>
                  <a:pt x="967" y="168"/>
                  <a:pt x="952" y="177"/>
                  <a:pt x="946" y="164"/>
                </a:cubicBezTo>
                <a:cubicBezTo>
                  <a:pt x="965" y="146"/>
                  <a:pt x="984" y="129"/>
                  <a:pt x="990" y="99"/>
                </a:cubicBezTo>
                <a:cubicBezTo>
                  <a:pt x="980" y="103"/>
                  <a:pt x="961" y="118"/>
                  <a:pt x="959" y="95"/>
                </a:cubicBezTo>
                <a:cubicBezTo>
                  <a:pt x="971" y="90"/>
                  <a:pt x="973" y="64"/>
                  <a:pt x="969" y="53"/>
                </a:cubicBezTo>
                <a:cubicBezTo>
                  <a:pt x="964" y="60"/>
                  <a:pt x="946" y="65"/>
                  <a:pt x="933" y="74"/>
                </a:cubicBezTo>
                <a:cubicBezTo>
                  <a:pt x="922" y="81"/>
                  <a:pt x="911" y="97"/>
                  <a:pt x="904" y="76"/>
                </a:cubicBezTo>
                <a:cubicBezTo>
                  <a:pt x="910" y="69"/>
                  <a:pt x="914" y="67"/>
                  <a:pt x="915" y="53"/>
                </a:cubicBezTo>
                <a:cubicBezTo>
                  <a:pt x="887" y="66"/>
                  <a:pt x="862" y="80"/>
                  <a:pt x="830" y="89"/>
                </a:cubicBezTo>
                <a:cubicBezTo>
                  <a:pt x="828" y="86"/>
                  <a:pt x="822" y="87"/>
                  <a:pt x="822" y="82"/>
                </a:cubicBezTo>
                <a:cubicBezTo>
                  <a:pt x="830" y="69"/>
                  <a:pt x="846" y="56"/>
                  <a:pt x="847" y="42"/>
                </a:cubicBezTo>
                <a:cubicBezTo>
                  <a:pt x="817" y="57"/>
                  <a:pt x="788" y="73"/>
                  <a:pt x="750" y="81"/>
                </a:cubicBezTo>
                <a:cubicBezTo>
                  <a:pt x="750" y="78"/>
                  <a:pt x="748" y="78"/>
                  <a:pt x="747" y="76"/>
                </a:cubicBezTo>
                <a:cubicBezTo>
                  <a:pt x="745" y="63"/>
                  <a:pt x="761" y="59"/>
                  <a:pt x="757" y="50"/>
                </a:cubicBezTo>
                <a:cubicBezTo>
                  <a:pt x="733" y="63"/>
                  <a:pt x="705" y="73"/>
                  <a:pt x="675" y="82"/>
                </a:cubicBezTo>
                <a:cubicBezTo>
                  <a:pt x="676" y="75"/>
                  <a:pt x="672" y="84"/>
                  <a:pt x="672" y="79"/>
                </a:cubicBezTo>
                <a:cubicBezTo>
                  <a:pt x="671" y="67"/>
                  <a:pt x="682" y="51"/>
                  <a:pt x="682" y="33"/>
                </a:cubicBezTo>
                <a:cubicBezTo>
                  <a:pt x="666" y="40"/>
                  <a:pt x="639" y="52"/>
                  <a:pt x="623" y="63"/>
                </a:cubicBezTo>
                <a:cubicBezTo>
                  <a:pt x="614" y="68"/>
                  <a:pt x="607" y="79"/>
                  <a:pt x="599" y="68"/>
                </a:cubicBezTo>
                <a:cubicBezTo>
                  <a:pt x="599" y="60"/>
                  <a:pt x="602" y="55"/>
                  <a:pt x="607" y="51"/>
                </a:cubicBezTo>
                <a:cubicBezTo>
                  <a:pt x="607" y="45"/>
                  <a:pt x="601" y="45"/>
                  <a:pt x="604" y="37"/>
                </a:cubicBezTo>
                <a:cubicBezTo>
                  <a:pt x="574" y="41"/>
                  <a:pt x="543" y="54"/>
                  <a:pt x="520" y="69"/>
                </a:cubicBezTo>
                <a:cubicBezTo>
                  <a:pt x="506" y="64"/>
                  <a:pt x="516" y="41"/>
                  <a:pt x="517" y="30"/>
                </a:cubicBezTo>
                <a:cubicBezTo>
                  <a:pt x="494" y="40"/>
                  <a:pt x="473" y="50"/>
                  <a:pt x="462" y="71"/>
                </a:cubicBezTo>
                <a:cubicBezTo>
                  <a:pt x="456" y="69"/>
                  <a:pt x="450" y="68"/>
                  <a:pt x="447" y="63"/>
                </a:cubicBezTo>
                <a:cubicBezTo>
                  <a:pt x="450" y="54"/>
                  <a:pt x="457" y="49"/>
                  <a:pt x="457" y="37"/>
                </a:cubicBezTo>
                <a:cubicBezTo>
                  <a:pt x="353" y="71"/>
                  <a:pt x="289" y="145"/>
                  <a:pt x="256" y="250"/>
                </a:cubicBezTo>
                <a:cubicBezTo>
                  <a:pt x="259" y="252"/>
                  <a:pt x="264" y="253"/>
                  <a:pt x="264" y="258"/>
                </a:cubicBezTo>
                <a:cubicBezTo>
                  <a:pt x="264" y="263"/>
                  <a:pt x="257" y="261"/>
                  <a:pt x="258" y="267"/>
                </a:cubicBezTo>
                <a:cubicBezTo>
                  <a:pt x="271" y="270"/>
                  <a:pt x="287" y="271"/>
                  <a:pt x="302" y="273"/>
                </a:cubicBezTo>
                <a:cubicBezTo>
                  <a:pt x="305" y="240"/>
                  <a:pt x="323" y="219"/>
                  <a:pt x="344" y="195"/>
                </a:cubicBezTo>
                <a:cubicBezTo>
                  <a:pt x="359" y="178"/>
                  <a:pt x="374" y="159"/>
                  <a:pt x="387" y="148"/>
                </a:cubicBezTo>
                <a:cubicBezTo>
                  <a:pt x="394" y="141"/>
                  <a:pt x="407" y="129"/>
                  <a:pt x="419" y="136"/>
                </a:cubicBezTo>
                <a:cubicBezTo>
                  <a:pt x="393" y="147"/>
                  <a:pt x="376" y="166"/>
                  <a:pt x="354" y="192"/>
                </a:cubicBezTo>
                <a:cubicBezTo>
                  <a:pt x="331" y="219"/>
                  <a:pt x="311" y="243"/>
                  <a:pt x="315" y="276"/>
                </a:cubicBezTo>
                <a:cubicBezTo>
                  <a:pt x="344" y="286"/>
                  <a:pt x="376" y="292"/>
                  <a:pt x="405" y="291"/>
                </a:cubicBezTo>
                <a:cubicBezTo>
                  <a:pt x="426" y="237"/>
                  <a:pt x="447" y="173"/>
                  <a:pt x="506" y="161"/>
                </a:cubicBezTo>
                <a:cubicBezTo>
                  <a:pt x="455" y="183"/>
                  <a:pt x="432" y="232"/>
                  <a:pt x="418" y="291"/>
                </a:cubicBezTo>
                <a:cubicBezTo>
                  <a:pt x="436" y="289"/>
                  <a:pt x="468" y="290"/>
                  <a:pt x="493" y="288"/>
                </a:cubicBezTo>
                <a:cubicBezTo>
                  <a:pt x="500" y="245"/>
                  <a:pt x="515" y="210"/>
                  <a:pt x="546" y="192"/>
                </a:cubicBezTo>
                <a:cubicBezTo>
                  <a:pt x="561" y="183"/>
                  <a:pt x="577" y="176"/>
                  <a:pt x="594" y="167"/>
                </a:cubicBezTo>
                <a:cubicBezTo>
                  <a:pt x="609" y="159"/>
                  <a:pt x="626" y="145"/>
                  <a:pt x="643" y="149"/>
                </a:cubicBezTo>
                <a:cubicBezTo>
                  <a:pt x="582" y="177"/>
                  <a:pt x="503" y="203"/>
                  <a:pt x="507" y="285"/>
                </a:cubicBezTo>
                <a:cubicBezTo>
                  <a:pt x="540" y="281"/>
                  <a:pt x="584" y="277"/>
                  <a:pt x="620" y="268"/>
                </a:cubicBezTo>
                <a:cubicBezTo>
                  <a:pt x="628" y="215"/>
                  <a:pt x="672" y="175"/>
                  <a:pt x="716" y="159"/>
                </a:cubicBezTo>
                <a:cubicBezTo>
                  <a:pt x="680" y="187"/>
                  <a:pt x="636" y="211"/>
                  <a:pt x="631" y="267"/>
                </a:cubicBezTo>
                <a:cubicBezTo>
                  <a:pt x="652" y="268"/>
                  <a:pt x="665" y="260"/>
                  <a:pt x="683" y="258"/>
                </a:cubicBezTo>
                <a:cubicBezTo>
                  <a:pt x="685" y="247"/>
                  <a:pt x="696" y="240"/>
                  <a:pt x="703" y="231"/>
                </a:cubicBezTo>
                <a:cubicBezTo>
                  <a:pt x="717" y="213"/>
                  <a:pt x="728" y="190"/>
                  <a:pt x="749" y="185"/>
                </a:cubicBezTo>
                <a:cubicBezTo>
                  <a:pt x="729" y="204"/>
                  <a:pt x="715" y="229"/>
                  <a:pt x="700" y="254"/>
                </a:cubicBezTo>
                <a:cubicBezTo>
                  <a:pt x="724" y="245"/>
                  <a:pt x="750" y="240"/>
                  <a:pt x="770" y="227"/>
                </a:cubicBezTo>
                <a:cubicBezTo>
                  <a:pt x="776" y="189"/>
                  <a:pt x="801" y="145"/>
                  <a:pt x="834" y="130"/>
                </a:cubicBezTo>
                <a:cubicBezTo>
                  <a:pt x="810" y="154"/>
                  <a:pt x="792" y="182"/>
                  <a:pt x="783" y="221"/>
                </a:cubicBezTo>
                <a:cubicBezTo>
                  <a:pt x="804" y="210"/>
                  <a:pt x="825" y="200"/>
                  <a:pt x="848" y="192"/>
                </a:cubicBezTo>
                <a:cubicBezTo>
                  <a:pt x="854" y="167"/>
                  <a:pt x="852" y="118"/>
                  <a:pt x="881" y="108"/>
                </a:cubicBezTo>
                <a:cubicBezTo>
                  <a:pt x="867" y="128"/>
                  <a:pt x="864" y="157"/>
                  <a:pt x="861" y="183"/>
                </a:cubicBezTo>
                <a:cubicBezTo>
                  <a:pt x="887" y="178"/>
                  <a:pt x="901" y="152"/>
                  <a:pt x="926" y="151"/>
                </a:cubicBezTo>
                <a:cubicBezTo>
                  <a:pt x="923" y="172"/>
                  <a:pt x="895" y="169"/>
                  <a:pt x="886" y="185"/>
                </a:cubicBezTo>
                <a:cubicBezTo>
                  <a:pt x="903" y="193"/>
                  <a:pt x="928" y="193"/>
                  <a:pt x="941" y="205"/>
                </a:cubicBezTo>
                <a:cubicBezTo>
                  <a:pt x="915" y="206"/>
                  <a:pt x="887" y="200"/>
                  <a:pt x="868" y="193"/>
                </a:cubicBezTo>
                <a:cubicBezTo>
                  <a:pt x="856" y="207"/>
                  <a:pt x="832" y="204"/>
                  <a:pt x="816" y="216"/>
                </a:cubicBezTo>
                <a:cubicBezTo>
                  <a:pt x="832" y="237"/>
                  <a:pt x="860" y="247"/>
                  <a:pt x="884" y="260"/>
                </a:cubicBezTo>
                <a:cubicBezTo>
                  <a:pt x="842" y="261"/>
                  <a:pt x="829" y="234"/>
                  <a:pt x="796" y="226"/>
                </a:cubicBezTo>
                <a:cubicBezTo>
                  <a:pt x="781" y="237"/>
                  <a:pt x="761" y="244"/>
                  <a:pt x="742" y="252"/>
                </a:cubicBezTo>
                <a:cubicBezTo>
                  <a:pt x="760" y="276"/>
                  <a:pt x="789" y="289"/>
                  <a:pt x="822" y="298"/>
                </a:cubicBezTo>
                <a:cubicBezTo>
                  <a:pt x="783" y="303"/>
                  <a:pt x="752" y="276"/>
                  <a:pt x="726" y="257"/>
                </a:cubicBezTo>
                <a:cubicBezTo>
                  <a:pt x="701" y="266"/>
                  <a:pt x="674" y="274"/>
                  <a:pt x="644" y="278"/>
                </a:cubicBezTo>
                <a:cubicBezTo>
                  <a:pt x="641" y="287"/>
                  <a:pt x="645" y="295"/>
                  <a:pt x="649" y="301"/>
                </a:cubicBezTo>
                <a:cubicBezTo>
                  <a:pt x="664" y="319"/>
                  <a:pt x="696" y="328"/>
                  <a:pt x="714" y="342"/>
                </a:cubicBezTo>
                <a:cubicBezTo>
                  <a:pt x="673" y="333"/>
                  <a:pt x="642" y="313"/>
                  <a:pt x="623" y="281"/>
                </a:cubicBezTo>
                <a:cubicBezTo>
                  <a:pt x="587" y="288"/>
                  <a:pt x="563" y="291"/>
                  <a:pt x="519" y="296"/>
                </a:cubicBezTo>
                <a:cubicBezTo>
                  <a:pt x="538" y="335"/>
                  <a:pt x="572" y="359"/>
                  <a:pt x="618" y="371"/>
                </a:cubicBezTo>
                <a:cubicBezTo>
                  <a:pt x="553" y="372"/>
                  <a:pt x="535" y="327"/>
                  <a:pt x="499" y="299"/>
                </a:cubicBezTo>
                <a:cubicBezTo>
                  <a:pt x="475" y="302"/>
                  <a:pt x="461" y="303"/>
                  <a:pt x="429" y="302"/>
                </a:cubicBezTo>
                <a:cubicBezTo>
                  <a:pt x="446" y="351"/>
                  <a:pt x="498" y="381"/>
                  <a:pt x="550" y="395"/>
                </a:cubicBezTo>
                <a:cubicBezTo>
                  <a:pt x="538" y="398"/>
                  <a:pt x="537" y="392"/>
                  <a:pt x="525" y="394"/>
                </a:cubicBezTo>
                <a:cubicBezTo>
                  <a:pt x="490" y="378"/>
                  <a:pt x="455" y="362"/>
                  <a:pt x="431" y="332"/>
                </a:cubicBezTo>
                <a:cubicBezTo>
                  <a:pt x="426" y="326"/>
                  <a:pt x="425" y="318"/>
                  <a:pt x="419" y="312"/>
                </a:cubicBezTo>
                <a:cubicBezTo>
                  <a:pt x="405" y="298"/>
                  <a:pt x="380" y="305"/>
                  <a:pt x="357" y="301"/>
                </a:cubicBezTo>
                <a:cubicBezTo>
                  <a:pt x="345" y="299"/>
                  <a:pt x="335" y="292"/>
                  <a:pt x="323" y="294"/>
                </a:cubicBezTo>
                <a:cubicBezTo>
                  <a:pt x="315" y="332"/>
                  <a:pt x="363" y="361"/>
                  <a:pt x="385" y="379"/>
                </a:cubicBezTo>
                <a:cubicBezTo>
                  <a:pt x="354" y="366"/>
                  <a:pt x="322" y="347"/>
                  <a:pt x="312" y="314"/>
                </a:cubicBezTo>
                <a:cubicBezTo>
                  <a:pt x="308" y="305"/>
                  <a:pt x="310" y="294"/>
                  <a:pt x="302" y="286"/>
                </a:cubicBezTo>
                <a:cubicBezTo>
                  <a:pt x="287" y="285"/>
                  <a:pt x="274" y="282"/>
                  <a:pt x="261" y="281"/>
                </a:cubicBezTo>
                <a:cubicBezTo>
                  <a:pt x="260" y="303"/>
                  <a:pt x="275" y="308"/>
                  <a:pt x="285" y="319"/>
                </a:cubicBezTo>
                <a:cubicBezTo>
                  <a:pt x="297" y="331"/>
                  <a:pt x="308" y="349"/>
                  <a:pt x="318" y="361"/>
                </a:cubicBezTo>
                <a:cubicBezTo>
                  <a:pt x="353" y="404"/>
                  <a:pt x="403" y="449"/>
                  <a:pt x="460" y="459"/>
                </a:cubicBezTo>
                <a:cubicBezTo>
                  <a:pt x="464" y="458"/>
                  <a:pt x="460" y="449"/>
                  <a:pt x="463" y="448"/>
                </a:cubicBezTo>
                <a:cubicBezTo>
                  <a:pt x="472" y="446"/>
                  <a:pt x="473" y="445"/>
                  <a:pt x="480" y="444"/>
                </a:cubicBezTo>
                <a:cubicBezTo>
                  <a:pt x="506" y="469"/>
                  <a:pt x="537" y="488"/>
                  <a:pt x="581" y="495"/>
                </a:cubicBezTo>
                <a:cubicBezTo>
                  <a:pt x="583" y="483"/>
                  <a:pt x="573" y="483"/>
                  <a:pt x="569" y="477"/>
                </a:cubicBezTo>
                <a:cubicBezTo>
                  <a:pt x="565" y="468"/>
                  <a:pt x="576" y="463"/>
                  <a:pt x="586" y="462"/>
                </a:cubicBezTo>
                <a:cubicBezTo>
                  <a:pt x="609" y="483"/>
                  <a:pt x="654" y="490"/>
                  <a:pt x="693" y="485"/>
                </a:cubicBezTo>
                <a:cubicBezTo>
                  <a:pt x="678" y="470"/>
                  <a:pt x="655" y="461"/>
                  <a:pt x="646" y="440"/>
                </a:cubicBezTo>
                <a:cubicBezTo>
                  <a:pt x="647" y="435"/>
                  <a:pt x="653" y="435"/>
                  <a:pt x="656" y="433"/>
                </a:cubicBezTo>
                <a:cubicBezTo>
                  <a:pt x="704" y="454"/>
                  <a:pt x="749" y="432"/>
                  <a:pt x="791" y="415"/>
                </a:cubicBezTo>
                <a:cubicBezTo>
                  <a:pt x="777" y="398"/>
                  <a:pt x="749" y="407"/>
                  <a:pt x="742" y="387"/>
                </a:cubicBezTo>
                <a:cubicBezTo>
                  <a:pt x="780" y="380"/>
                  <a:pt x="832" y="376"/>
                  <a:pt x="868" y="355"/>
                </a:cubicBezTo>
                <a:cubicBezTo>
                  <a:pt x="853" y="350"/>
                  <a:pt x="838" y="345"/>
                  <a:pt x="832" y="332"/>
                </a:cubicBezTo>
                <a:cubicBezTo>
                  <a:pt x="850" y="318"/>
                  <a:pt x="893" y="319"/>
                  <a:pt x="904" y="296"/>
                </a:cubicBezTo>
                <a:cubicBezTo>
                  <a:pt x="896" y="296"/>
                  <a:pt x="882" y="301"/>
                  <a:pt x="878" y="289"/>
                </a:cubicBezTo>
                <a:close/>
                <a:moveTo>
                  <a:pt x="186" y="254"/>
                </a:moveTo>
                <a:cubicBezTo>
                  <a:pt x="170" y="249"/>
                  <a:pt x="152" y="238"/>
                  <a:pt x="139" y="229"/>
                </a:cubicBezTo>
                <a:cubicBezTo>
                  <a:pt x="130" y="223"/>
                  <a:pt x="118" y="216"/>
                  <a:pt x="106" y="208"/>
                </a:cubicBezTo>
                <a:cubicBezTo>
                  <a:pt x="84" y="194"/>
                  <a:pt x="74" y="184"/>
                  <a:pt x="54" y="170"/>
                </a:cubicBezTo>
                <a:cubicBezTo>
                  <a:pt x="28" y="154"/>
                  <a:pt x="21" y="162"/>
                  <a:pt x="13" y="187"/>
                </a:cubicBezTo>
                <a:cubicBezTo>
                  <a:pt x="69" y="204"/>
                  <a:pt x="125" y="242"/>
                  <a:pt x="186" y="25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68" name="组合 56">
            <a:extLst>
              <a:ext uri="{FF2B5EF4-FFF2-40B4-BE49-F238E27FC236}">
                <a16:creationId xmlns:a16="http://schemas.microsoft.com/office/drawing/2014/main" xmlns="" id="{FA6094CF-0F5E-4AA8-A9C7-B1C5FD594597}"/>
              </a:ext>
            </a:extLst>
          </p:cNvPr>
          <p:cNvGrpSpPr/>
          <p:nvPr/>
        </p:nvGrpSpPr>
        <p:grpSpPr>
          <a:xfrm>
            <a:off x="6006760" y="5475616"/>
            <a:ext cx="1918463" cy="629132"/>
            <a:chOff x="3494088" y="1354138"/>
            <a:chExt cx="1176338" cy="385763"/>
          </a:xfrm>
        </p:grpSpPr>
        <p:sp>
          <p:nvSpPr>
            <p:cNvPr id="69" name="Freeform 116">
              <a:extLst>
                <a:ext uri="{FF2B5EF4-FFF2-40B4-BE49-F238E27FC236}">
                  <a16:creationId xmlns:a16="http://schemas.microsoft.com/office/drawing/2014/main" xmlns="" id="{BFB7DD68-D019-4446-99E4-BD6F955F5F10}"/>
                </a:ext>
              </a:extLst>
            </p:cNvPr>
            <p:cNvSpPr>
              <a:spLocks noEditPoints="1"/>
            </p:cNvSpPr>
            <p:nvPr/>
          </p:nvSpPr>
          <p:spPr bwMode="auto">
            <a:xfrm>
              <a:off x="4618038" y="1709738"/>
              <a:ext cx="52388" cy="30163"/>
            </a:xfrm>
            <a:custGeom>
              <a:avLst/>
              <a:gdLst>
                <a:gd name="T0" fmla="*/ 67 w 67"/>
                <a:gd name="T1" fmla="*/ 31 h 38"/>
                <a:gd name="T2" fmla="*/ 43 w 67"/>
                <a:gd name="T3" fmla="*/ 38 h 38"/>
                <a:gd name="T4" fmla="*/ 7 w 67"/>
                <a:gd name="T5" fmla="*/ 15 h 38"/>
                <a:gd name="T6" fmla="*/ 37 w 67"/>
                <a:gd name="T7" fmla="*/ 0 h 38"/>
                <a:gd name="T8" fmla="*/ 67 w 67"/>
                <a:gd name="T9" fmla="*/ 31 h 38"/>
                <a:gd name="T10" fmla="*/ 25 w 67"/>
                <a:gd name="T11" fmla="*/ 25 h 38"/>
                <a:gd name="T12" fmla="*/ 52 w 67"/>
                <a:gd name="T13" fmla="*/ 21 h 38"/>
                <a:gd name="T14" fmla="*/ 25 w 67"/>
                <a:gd name="T15" fmla="*/ 25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38">
                  <a:moveTo>
                    <a:pt x="67" y="31"/>
                  </a:moveTo>
                  <a:cubicBezTo>
                    <a:pt x="59" y="33"/>
                    <a:pt x="50" y="34"/>
                    <a:pt x="43" y="38"/>
                  </a:cubicBezTo>
                  <a:cubicBezTo>
                    <a:pt x="28" y="36"/>
                    <a:pt x="0" y="34"/>
                    <a:pt x="7" y="15"/>
                  </a:cubicBezTo>
                  <a:cubicBezTo>
                    <a:pt x="20" y="16"/>
                    <a:pt x="27" y="4"/>
                    <a:pt x="37" y="0"/>
                  </a:cubicBezTo>
                  <a:cubicBezTo>
                    <a:pt x="51" y="6"/>
                    <a:pt x="64" y="13"/>
                    <a:pt x="67" y="31"/>
                  </a:cubicBezTo>
                  <a:close/>
                  <a:moveTo>
                    <a:pt x="25" y="25"/>
                  </a:moveTo>
                  <a:cubicBezTo>
                    <a:pt x="33" y="31"/>
                    <a:pt x="46" y="27"/>
                    <a:pt x="52" y="21"/>
                  </a:cubicBezTo>
                  <a:cubicBezTo>
                    <a:pt x="47" y="11"/>
                    <a:pt x="27" y="14"/>
                    <a:pt x="25" y="2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17">
              <a:extLst>
                <a:ext uri="{FF2B5EF4-FFF2-40B4-BE49-F238E27FC236}">
                  <a16:creationId xmlns:a16="http://schemas.microsoft.com/office/drawing/2014/main" xmlns="" id="{92AE93A7-AE06-432C-A3B3-8F37FC5F5C89}"/>
                </a:ext>
              </a:extLst>
            </p:cNvPr>
            <p:cNvSpPr>
              <a:spLocks noEditPoints="1"/>
            </p:cNvSpPr>
            <p:nvPr/>
          </p:nvSpPr>
          <p:spPr bwMode="auto">
            <a:xfrm>
              <a:off x="4560888" y="1698626"/>
              <a:ext cx="47625" cy="30163"/>
            </a:xfrm>
            <a:custGeom>
              <a:avLst/>
              <a:gdLst>
                <a:gd name="T0" fmla="*/ 0 w 61"/>
                <a:gd name="T1" fmla="*/ 18 h 39"/>
                <a:gd name="T2" fmla="*/ 6 w 61"/>
                <a:gd name="T3" fmla="*/ 0 h 39"/>
                <a:gd name="T4" fmla="*/ 61 w 61"/>
                <a:gd name="T5" fmla="*/ 11 h 39"/>
                <a:gd name="T6" fmla="*/ 47 w 61"/>
                <a:gd name="T7" fmla="*/ 36 h 39"/>
                <a:gd name="T8" fmla="*/ 0 w 61"/>
                <a:gd name="T9" fmla="*/ 18 h 39"/>
                <a:gd name="T10" fmla="*/ 13 w 61"/>
                <a:gd name="T11" fmla="*/ 12 h 39"/>
                <a:gd name="T12" fmla="*/ 47 w 61"/>
                <a:gd name="T13" fmla="*/ 18 h 39"/>
                <a:gd name="T14" fmla="*/ 13 w 61"/>
                <a:gd name="T15" fmla="*/ 12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39">
                  <a:moveTo>
                    <a:pt x="0" y="18"/>
                  </a:moveTo>
                  <a:cubicBezTo>
                    <a:pt x="0" y="10"/>
                    <a:pt x="0" y="4"/>
                    <a:pt x="6" y="0"/>
                  </a:cubicBezTo>
                  <a:cubicBezTo>
                    <a:pt x="28" y="3"/>
                    <a:pt x="43" y="2"/>
                    <a:pt x="61" y="11"/>
                  </a:cubicBezTo>
                  <a:cubicBezTo>
                    <a:pt x="59" y="23"/>
                    <a:pt x="55" y="34"/>
                    <a:pt x="47" y="36"/>
                  </a:cubicBezTo>
                  <a:cubicBezTo>
                    <a:pt x="32" y="39"/>
                    <a:pt x="13" y="20"/>
                    <a:pt x="0" y="18"/>
                  </a:cubicBezTo>
                  <a:close/>
                  <a:moveTo>
                    <a:pt x="13" y="12"/>
                  </a:moveTo>
                  <a:cubicBezTo>
                    <a:pt x="21" y="18"/>
                    <a:pt x="39" y="29"/>
                    <a:pt x="47" y="18"/>
                  </a:cubicBezTo>
                  <a:cubicBezTo>
                    <a:pt x="39" y="13"/>
                    <a:pt x="27" y="11"/>
                    <a:pt x="13" y="1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18">
              <a:extLst>
                <a:ext uri="{FF2B5EF4-FFF2-40B4-BE49-F238E27FC236}">
                  <a16:creationId xmlns:a16="http://schemas.microsoft.com/office/drawing/2014/main" xmlns="" id="{99227568-4610-41C6-8C4F-616C9479C28E}"/>
                </a:ext>
              </a:extLst>
            </p:cNvPr>
            <p:cNvSpPr>
              <a:spLocks noEditPoints="1"/>
            </p:cNvSpPr>
            <p:nvPr/>
          </p:nvSpPr>
          <p:spPr bwMode="auto">
            <a:xfrm>
              <a:off x="3494088" y="1354138"/>
              <a:ext cx="1052513" cy="374650"/>
            </a:xfrm>
            <a:custGeom>
              <a:avLst/>
              <a:gdLst>
                <a:gd name="T0" fmla="*/ 1317 w 1350"/>
                <a:gd name="T1" fmla="*/ 458 h 481"/>
                <a:gd name="T2" fmla="*/ 1132 w 1350"/>
                <a:gd name="T3" fmla="*/ 443 h 481"/>
                <a:gd name="T4" fmla="*/ 1072 w 1350"/>
                <a:gd name="T5" fmla="*/ 459 h 481"/>
                <a:gd name="T6" fmla="*/ 771 w 1350"/>
                <a:gd name="T7" fmla="*/ 461 h 481"/>
                <a:gd name="T8" fmla="*/ 613 w 1350"/>
                <a:gd name="T9" fmla="*/ 446 h 481"/>
                <a:gd name="T10" fmla="*/ 285 w 1350"/>
                <a:gd name="T11" fmla="*/ 286 h 481"/>
                <a:gd name="T12" fmla="*/ 12 w 1350"/>
                <a:gd name="T13" fmla="*/ 159 h 481"/>
                <a:gd name="T14" fmla="*/ 85 w 1350"/>
                <a:gd name="T15" fmla="*/ 1 h 481"/>
                <a:gd name="T16" fmla="*/ 223 w 1350"/>
                <a:gd name="T17" fmla="*/ 62 h 481"/>
                <a:gd name="T18" fmla="*/ 411 w 1350"/>
                <a:gd name="T19" fmla="*/ 164 h 481"/>
                <a:gd name="T20" fmla="*/ 703 w 1350"/>
                <a:gd name="T21" fmla="*/ 321 h 481"/>
                <a:gd name="T22" fmla="*/ 903 w 1350"/>
                <a:gd name="T23" fmla="*/ 440 h 481"/>
                <a:gd name="T24" fmla="*/ 979 w 1350"/>
                <a:gd name="T25" fmla="*/ 380 h 481"/>
                <a:gd name="T26" fmla="*/ 1083 w 1350"/>
                <a:gd name="T27" fmla="*/ 375 h 481"/>
                <a:gd name="T28" fmla="*/ 1182 w 1350"/>
                <a:gd name="T29" fmla="*/ 417 h 481"/>
                <a:gd name="T30" fmla="*/ 1339 w 1350"/>
                <a:gd name="T31" fmla="*/ 433 h 481"/>
                <a:gd name="T32" fmla="*/ 1246 w 1350"/>
                <a:gd name="T33" fmla="*/ 423 h 481"/>
                <a:gd name="T34" fmla="*/ 1142 w 1350"/>
                <a:gd name="T35" fmla="*/ 433 h 481"/>
                <a:gd name="T36" fmla="*/ 1286 w 1350"/>
                <a:gd name="T37" fmla="*/ 431 h 481"/>
                <a:gd name="T38" fmla="*/ 986 w 1350"/>
                <a:gd name="T39" fmla="*/ 369 h 481"/>
                <a:gd name="T40" fmla="*/ 990 w 1350"/>
                <a:gd name="T41" fmla="*/ 450 h 481"/>
                <a:gd name="T42" fmla="*/ 829 w 1350"/>
                <a:gd name="T43" fmla="*/ 439 h 481"/>
                <a:gd name="T44" fmla="*/ 904 w 1350"/>
                <a:gd name="T45" fmla="*/ 456 h 481"/>
                <a:gd name="T46" fmla="*/ 1028 w 1350"/>
                <a:gd name="T47" fmla="*/ 388 h 481"/>
                <a:gd name="T48" fmla="*/ 1062 w 1350"/>
                <a:gd name="T49" fmla="*/ 377 h 481"/>
                <a:gd name="T50" fmla="*/ 1111 w 1350"/>
                <a:gd name="T51" fmla="*/ 410 h 481"/>
                <a:gd name="T52" fmla="*/ 781 w 1350"/>
                <a:gd name="T53" fmla="*/ 444 h 481"/>
                <a:gd name="T54" fmla="*/ 697 w 1350"/>
                <a:gd name="T55" fmla="*/ 378 h 481"/>
                <a:gd name="T56" fmla="*/ 731 w 1350"/>
                <a:gd name="T57" fmla="*/ 444 h 481"/>
                <a:gd name="T58" fmla="*/ 642 w 1350"/>
                <a:gd name="T59" fmla="*/ 304 h 481"/>
                <a:gd name="T60" fmla="*/ 687 w 1350"/>
                <a:gd name="T61" fmla="*/ 374 h 481"/>
                <a:gd name="T62" fmla="*/ 367 w 1350"/>
                <a:gd name="T63" fmla="*/ 293 h 481"/>
                <a:gd name="T64" fmla="*/ 580 w 1350"/>
                <a:gd name="T65" fmla="*/ 397 h 481"/>
                <a:gd name="T66" fmla="*/ 630 w 1350"/>
                <a:gd name="T67" fmla="*/ 297 h 481"/>
                <a:gd name="T68" fmla="*/ 390 w 1350"/>
                <a:gd name="T69" fmla="*/ 164 h 481"/>
                <a:gd name="T70" fmla="*/ 585 w 1350"/>
                <a:gd name="T71" fmla="*/ 288 h 481"/>
                <a:gd name="T72" fmla="*/ 479 w 1350"/>
                <a:gd name="T73" fmla="*/ 317 h 481"/>
                <a:gd name="T74" fmla="*/ 280 w 1350"/>
                <a:gd name="T75" fmla="*/ 195 h 481"/>
                <a:gd name="T76" fmla="*/ 182 w 1350"/>
                <a:gd name="T77" fmla="*/ 53 h 481"/>
                <a:gd name="T78" fmla="*/ 591 w 1350"/>
                <a:gd name="T79" fmla="*/ 312 h 481"/>
                <a:gd name="T80" fmla="*/ 405 w 1350"/>
                <a:gd name="T81" fmla="*/ 204 h 481"/>
                <a:gd name="T82" fmla="*/ 259 w 1350"/>
                <a:gd name="T83" fmla="*/ 114 h 481"/>
                <a:gd name="T84" fmla="*/ 305 w 1350"/>
                <a:gd name="T85" fmla="*/ 204 h 481"/>
                <a:gd name="T86" fmla="*/ 594 w 1350"/>
                <a:gd name="T87" fmla="*/ 314 h 481"/>
                <a:gd name="T88" fmla="*/ 580 w 1350"/>
                <a:gd name="T89" fmla="*/ 409 h 481"/>
                <a:gd name="T90" fmla="*/ 354 w 1350"/>
                <a:gd name="T91" fmla="*/ 297 h 481"/>
                <a:gd name="T92" fmla="*/ 113 w 1350"/>
                <a:gd name="T93" fmla="*/ 201 h 481"/>
                <a:gd name="T94" fmla="*/ 539 w 1350"/>
                <a:gd name="T95" fmla="*/ 395 h 481"/>
                <a:gd name="T96" fmla="*/ 168 w 1350"/>
                <a:gd name="T97" fmla="*/ 43 h 481"/>
                <a:gd name="T98" fmla="*/ 98 w 1350"/>
                <a:gd name="T99" fmla="*/ 194 h 481"/>
                <a:gd name="T100" fmla="*/ 41 w 1350"/>
                <a:gd name="T101" fmla="*/ 49 h 481"/>
                <a:gd name="T102" fmla="*/ 37 w 1350"/>
                <a:gd name="T103" fmla="*/ 149 h 481"/>
                <a:gd name="T104" fmla="*/ 108 w 1350"/>
                <a:gd name="T105" fmla="*/ 23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50" h="481">
                  <a:moveTo>
                    <a:pt x="1345" y="435"/>
                  </a:moveTo>
                  <a:cubicBezTo>
                    <a:pt x="1345" y="443"/>
                    <a:pt x="1350" y="456"/>
                    <a:pt x="1347" y="466"/>
                  </a:cubicBezTo>
                  <a:cubicBezTo>
                    <a:pt x="1333" y="468"/>
                    <a:pt x="1329" y="464"/>
                    <a:pt x="1317" y="458"/>
                  </a:cubicBezTo>
                  <a:cubicBezTo>
                    <a:pt x="1286" y="451"/>
                    <a:pt x="1253" y="437"/>
                    <a:pt x="1218" y="441"/>
                  </a:cubicBezTo>
                  <a:cubicBezTo>
                    <a:pt x="1205" y="443"/>
                    <a:pt x="1194" y="449"/>
                    <a:pt x="1182" y="450"/>
                  </a:cubicBezTo>
                  <a:cubicBezTo>
                    <a:pt x="1165" y="451"/>
                    <a:pt x="1150" y="442"/>
                    <a:pt x="1132" y="443"/>
                  </a:cubicBezTo>
                  <a:cubicBezTo>
                    <a:pt x="1114" y="428"/>
                    <a:pt x="1097" y="415"/>
                    <a:pt x="1078" y="402"/>
                  </a:cubicBezTo>
                  <a:cubicBezTo>
                    <a:pt x="1085" y="415"/>
                    <a:pt x="1096" y="424"/>
                    <a:pt x="1094" y="441"/>
                  </a:cubicBezTo>
                  <a:cubicBezTo>
                    <a:pt x="1090" y="450"/>
                    <a:pt x="1080" y="453"/>
                    <a:pt x="1072" y="459"/>
                  </a:cubicBezTo>
                  <a:cubicBezTo>
                    <a:pt x="1032" y="456"/>
                    <a:pt x="994" y="472"/>
                    <a:pt x="961" y="478"/>
                  </a:cubicBezTo>
                  <a:cubicBezTo>
                    <a:pt x="908" y="477"/>
                    <a:pt x="858" y="449"/>
                    <a:pt x="801" y="454"/>
                  </a:cubicBezTo>
                  <a:cubicBezTo>
                    <a:pt x="791" y="455"/>
                    <a:pt x="781" y="461"/>
                    <a:pt x="771" y="461"/>
                  </a:cubicBezTo>
                  <a:cubicBezTo>
                    <a:pt x="750" y="463"/>
                    <a:pt x="728" y="456"/>
                    <a:pt x="706" y="455"/>
                  </a:cubicBezTo>
                  <a:cubicBezTo>
                    <a:pt x="683" y="455"/>
                    <a:pt x="659" y="452"/>
                    <a:pt x="637" y="454"/>
                  </a:cubicBezTo>
                  <a:cubicBezTo>
                    <a:pt x="625" y="455"/>
                    <a:pt x="618" y="459"/>
                    <a:pt x="613" y="446"/>
                  </a:cubicBezTo>
                  <a:cubicBezTo>
                    <a:pt x="555" y="415"/>
                    <a:pt x="496" y="385"/>
                    <a:pt x="437" y="353"/>
                  </a:cubicBezTo>
                  <a:cubicBezTo>
                    <a:pt x="418" y="343"/>
                    <a:pt x="399" y="331"/>
                    <a:pt x="378" y="322"/>
                  </a:cubicBezTo>
                  <a:cubicBezTo>
                    <a:pt x="348" y="308"/>
                    <a:pt x="315" y="300"/>
                    <a:pt x="285" y="286"/>
                  </a:cubicBezTo>
                  <a:cubicBezTo>
                    <a:pt x="226" y="259"/>
                    <a:pt x="166" y="240"/>
                    <a:pt x="109" y="209"/>
                  </a:cubicBezTo>
                  <a:cubicBezTo>
                    <a:pt x="89" y="197"/>
                    <a:pt x="66" y="187"/>
                    <a:pt x="45" y="176"/>
                  </a:cubicBezTo>
                  <a:cubicBezTo>
                    <a:pt x="33" y="170"/>
                    <a:pt x="23" y="166"/>
                    <a:pt x="12" y="159"/>
                  </a:cubicBezTo>
                  <a:cubicBezTo>
                    <a:pt x="6" y="147"/>
                    <a:pt x="4" y="136"/>
                    <a:pt x="0" y="124"/>
                  </a:cubicBezTo>
                  <a:cubicBezTo>
                    <a:pt x="2" y="94"/>
                    <a:pt x="25" y="47"/>
                    <a:pt x="43" y="27"/>
                  </a:cubicBezTo>
                  <a:cubicBezTo>
                    <a:pt x="54" y="15"/>
                    <a:pt x="71" y="3"/>
                    <a:pt x="85" y="1"/>
                  </a:cubicBezTo>
                  <a:cubicBezTo>
                    <a:pt x="89" y="0"/>
                    <a:pt x="103" y="0"/>
                    <a:pt x="108" y="2"/>
                  </a:cubicBezTo>
                  <a:cubicBezTo>
                    <a:pt x="141" y="14"/>
                    <a:pt x="175" y="36"/>
                    <a:pt x="207" y="53"/>
                  </a:cubicBezTo>
                  <a:cubicBezTo>
                    <a:pt x="212" y="56"/>
                    <a:pt x="217" y="59"/>
                    <a:pt x="223" y="62"/>
                  </a:cubicBezTo>
                  <a:cubicBezTo>
                    <a:pt x="239" y="70"/>
                    <a:pt x="256" y="79"/>
                    <a:pt x="275" y="89"/>
                  </a:cubicBezTo>
                  <a:cubicBezTo>
                    <a:pt x="306" y="105"/>
                    <a:pt x="338" y="122"/>
                    <a:pt x="371" y="139"/>
                  </a:cubicBezTo>
                  <a:cubicBezTo>
                    <a:pt x="385" y="146"/>
                    <a:pt x="397" y="156"/>
                    <a:pt x="411" y="164"/>
                  </a:cubicBezTo>
                  <a:cubicBezTo>
                    <a:pt x="478" y="202"/>
                    <a:pt x="550" y="239"/>
                    <a:pt x="618" y="278"/>
                  </a:cubicBezTo>
                  <a:cubicBezTo>
                    <a:pt x="632" y="286"/>
                    <a:pt x="647" y="291"/>
                    <a:pt x="661" y="299"/>
                  </a:cubicBezTo>
                  <a:cubicBezTo>
                    <a:pt x="675" y="307"/>
                    <a:pt x="688" y="318"/>
                    <a:pt x="703" y="321"/>
                  </a:cubicBezTo>
                  <a:cubicBezTo>
                    <a:pt x="734" y="355"/>
                    <a:pt x="764" y="389"/>
                    <a:pt x="789" y="429"/>
                  </a:cubicBezTo>
                  <a:cubicBezTo>
                    <a:pt x="808" y="427"/>
                    <a:pt x="829" y="428"/>
                    <a:pt x="854" y="430"/>
                  </a:cubicBezTo>
                  <a:cubicBezTo>
                    <a:pt x="870" y="432"/>
                    <a:pt x="886" y="438"/>
                    <a:pt x="903" y="440"/>
                  </a:cubicBezTo>
                  <a:cubicBezTo>
                    <a:pt x="924" y="443"/>
                    <a:pt x="951" y="442"/>
                    <a:pt x="974" y="443"/>
                  </a:cubicBezTo>
                  <a:cubicBezTo>
                    <a:pt x="1006" y="444"/>
                    <a:pt x="1031" y="434"/>
                    <a:pt x="1053" y="423"/>
                  </a:cubicBezTo>
                  <a:cubicBezTo>
                    <a:pt x="1041" y="393"/>
                    <a:pt x="988" y="412"/>
                    <a:pt x="979" y="380"/>
                  </a:cubicBezTo>
                  <a:cubicBezTo>
                    <a:pt x="971" y="354"/>
                    <a:pt x="1000" y="340"/>
                    <a:pt x="1026" y="344"/>
                  </a:cubicBezTo>
                  <a:cubicBezTo>
                    <a:pt x="1030" y="345"/>
                    <a:pt x="1035" y="349"/>
                    <a:pt x="1041" y="352"/>
                  </a:cubicBezTo>
                  <a:cubicBezTo>
                    <a:pt x="1057" y="360"/>
                    <a:pt x="1069" y="366"/>
                    <a:pt x="1083" y="375"/>
                  </a:cubicBezTo>
                  <a:cubicBezTo>
                    <a:pt x="1096" y="384"/>
                    <a:pt x="1108" y="400"/>
                    <a:pt x="1121" y="407"/>
                  </a:cubicBezTo>
                  <a:cubicBezTo>
                    <a:pt x="1128" y="410"/>
                    <a:pt x="1139" y="411"/>
                    <a:pt x="1148" y="414"/>
                  </a:cubicBezTo>
                  <a:cubicBezTo>
                    <a:pt x="1163" y="418"/>
                    <a:pt x="1166" y="419"/>
                    <a:pt x="1182" y="417"/>
                  </a:cubicBezTo>
                  <a:cubicBezTo>
                    <a:pt x="1200" y="414"/>
                    <a:pt x="1221" y="408"/>
                    <a:pt x="1239" y="410"/>
                  </a:cubicBezTo>
                  <a:cubicBezTo>
                    <a:pt x="1255" y="412"/>
                    <a:pt x="1274" y="419"/>
                    <a:pt x="1292" y="424"/>
                  </a:cubicBezTo>
                  <a:cubicBezTo>
                    <a:pt x="1309" y="428"/>
                    <a:pt x="1333" y="431"/>
                    <a:pt x="1339" y="433"/>
                  </a:cubicBezTo>
                  <a:cubicBezTo>
                    <a:pt x="1340" y="434"/>
                    <a:pt x="1343" y="432"/>
                    <a:pt x="1345" y="435"/>
                  </a:cubicBezTo>
                  <a:close/>
                  <a:moveTo>
                    <a:pt x="1286" y="431"/>
                  </a:moveTo>
                  <a:cubicBezTo>
                    <a:pt x="1272" y="429"/>
                    <a:pt x="1260" y="423"/>
                    <a:pt x="1246" y="423"/>
                  </a:cubicBezTo>
                  <a:cubicBezTo>
                    <a:pt x="1217" y="422"/>
                    <a:pt x="1187" y="433"/>
                    <a:pt x="1160" y="429"/>
                  </a:cubicBezTo>
                  <a:cubicBezTo>
                    <a:pt x="1143" y="427"/>
                    <a:pt x="1130" y="419"/>
                    <a:pt x="1114" y="413"/>
                  </a:cubicBezTo>
                  <a:cubicBezTo>
                    <a:pt x="1122" y="421"/>
                    <a:pt x="1132" y="429"/>
                    <a:pt x="1142" y="433"/>
                  </a:cubicBezTo>
                  <a:cubicBezTo>
                    <a:pt x="1173" y="443"/>
                    <a:pt x="1195" y="433"/>
                    <a:pt x="1220" y="430"/>
                  </a:cubicBezTo>
                  <a:cubicBezTo>
                    <a:pt x="1267" y="425"/>
                    <a:pt x="1300" y="446"/>
                    <a:pt x="1336" y="454"/>
                  </a:cubicBezTo>
                  <a:cubicBezTo>
                    <a:pt x="1335" y="431"/>
                    <a:pt x="1310" y="435"/>
                    <a:pt x="1286" y="431"/>
                  </a:cubicBezTo>
                  <a:close/>
                  <a:moveTo>
                    <a:pt x="1078" y="387"/>
                  </a:moveTo>
                  <a:cubicBezTo>
                    <a:pt x="1073" y="374"/>
                    <a:pt x="1057" y="369"/>
                    <a:pt x="1043" y="363"/>
                  </a:cubicBezTo>
                  <a:cubicBezTo>
                    <a:pt x="1028" y="356"/>
                    <a:pt x="988" y="341"/>
                    <a:pt x="986" y="369"/>
                  </a:cubicBezTo>
                  <a:cubicBezTo>
                    <a:pt x="985" y="396"/>
                    <a:pt x="1020" y="389"/>
                    <a:pt x="1042" y="398"/>
                  </a:cubicBezTo>
                  <a:cubicBezTo>
                    <a:pt x="1052" y="401"/>
                    <a:pt x="1069" y="414"/>
                    <a:pt x="1067" y="424"/>
                  </a:cubicBezTo>
                  <a:cubicBezTo>
                    <a:pt x="1065" y="437"/>
                    <a:pt x="1011" y="449"/>
                    <a:pt x="990" y="450"/>
                  </a:cubicBezTo>
                  <a:cubicBezTo>
                    <a:pt x="964" y="451"/>
                    <a:pt x="939" y="450"/>
                    <a:pt x="915" y="449"/>
                  </a:cubicBezTo>
                  <a:cubicBezTo>
                    <a:pt x="892" y="448"/>
                    <a:pt x="869" y="438"/>
                    <a:pt x="849" y="438"/>
                  </a:cubicBezTo>
                  <a:cubicBezTo>
                    <a:pt x="842" y="438"/>
                    <a:pt x="836" y="440"/>
                    <a:pt x="829" y="439"/>
                  </a:cubicBezTo>
                  <a:cubicBezTo>
                    <a:pt x="816" y="437"/>
                    <a:pt x="799" y="429"/>
                    <a:pt x="794" y="444"/>
                  </a:cubicBezTo>
                  <a:cubicBezTo>
                    <a:pt x="814" y="445"/>
                    <a:pt x="841" y="444"/>
                    <a:pt x="865" y="449"/>
                  </a:cubicBezTo>
                  <a:cubicBezTo>
                    <a:pt x="880" y="452"/>
                    <a:pt x="892" y="460"/>
                    <a:pt x="904" y="456"/>
                  </a:cubicBezTo>
                  <a:cubicBezTo>
                    <a:pt x="967" y="481"/>
                    <a:pt x="1017" y="447"/>
                    <a:pt x="1077" y="445"/>
                  </a:cubicBezTo>
                  <a:cubicBezTo>
                    <a:pt x="1093" y="430"/>
                    <a:pt x="1074" y="414"/>
                    <a:pt x="1066" y="403"/>
                  </a:cubicBezTo>
                  <a:cubicBezTo>
                    <a:pt x="1051" y="400"/>
                    <a:pt x="1045" y="389"/>
                    <a:pt x="1028" y="388"/>
                  </a:cubicBezTo>
                  <a:cubicBezTo>
                    <a:pt x="1029" y="386"/>
                    <a:pt x="1028" y="384"/>
                    <a:pt x="1027" y="383"/>
                  </a:cubicBezTo>
                  <a:cubicBezTo>
                    <a:pt x="1015" y="384"/>
                    <a:pt x="1013" y="377"/>
                    <a:pt x="1015" y="368"/>
                  </a:cubicBezTo>
                  <a:cubicBezTo>
                    <a:pt x="1034" y="359"/>
                    <a:pt x="1051" y="379"/>
                    <a:pt x="1062" y="377"/>
                  </a:cubicBezTo>
                  <a:cubicBezTo>
                    <a:pt x="1069" y="384"/>
                    <a:pt x="1080" y="388"/>
                    <a:pt x="1088" y="394"/>
                  </a:cubicBezTo>
                  <a:cubicBezTo>
                    <a:pt x="1097" y="400"/>
                    <a:pt x="1104" y="409"/>
                    <a:pt x="1113" y="410"/>
                  </a:cubicBezTo>
                  <a:cubicBezTo>
                    <a:pt x="1112" y="410"/>
                    <a:pt x="1111" y="410"/>
                    <a:pt x="1111" y="410"/>
                  </a:cubicBezTo>
                  <a:cubicBezTo>
                    <a:pt x="1101" y="402"/>
                    <a:pt x="1093" y="391"/>
                    <a:pt x="1078" y="387"/>
                  </a:cubicBezTo>
                  <a:close/>
                  <a:moveTo>
                    <a:pt x="731" y="444"/>
                  </a:moveTo>
                  <a:cubicBezTo>
                    <a:pt x="748" y="446"/>
                    <a:pt x="772" y="455"/>
                    <a:pt x="781" y="444"/>
                  </a:cubicBezTo>
                  <a:cubicBezTo>
                    <a:pt x="781" y="443"/>
                    <a:pt x="781" y="441"/>
                    <a:pt x="781" y="440"/>
                  </a:cubicBezTo>
                  <a:cubicBezTo>
                    <a:pt x="757" y="403"/>
                    <a:pt x="735" y="363"/>
                    <a:pt x="698" y="338"/>
                  </a:cubicBezTo>
                  <a:cubicBezTo>
                    <a:pt x="698" y="352"/>
                    <a:pt x="700" y="365"/>
                    <a:pt x="697" y="378"/>
                  </a:cubicBezTo>
                  <a:cubicBezTo>
                    <a:pt x="693" y="402"/>
                    <a:pt x="675" y="418"/>
                    <a:pt x="661" y="436"/>
                  </a:cubicBezTo>
                  <a:cubicBezTo>
                    <a:pt x="659" y="435"/>
                    <a:pt x="650" y="442"/>
                    <a:pt x="651" y="444"/>
                  </a:cubicBezTo>
                  <a:cubicBezTo>
                    <a:pt x="672" y="446"/>
                    <a:pt x="704" y="440"/>
                    <a:pt x="731" y="444"/>
                  </a:cubicBezTo>
                  <a:close/>
                  <a:moveTo>
                    <a:pt x="687" y="374"/>
                  </a:moveTo>
                  <a:cubicBezTo>
                    <a:pt x="690" y="359"/>
                    <a:pt x="690" y="341"/>
                    <a:pt x="684" y="327"/>
                  </a:cubicBezTo>
                  <a:cubicBezTo>
                    <a:pt x="668" y="322"/>
                    <a:pt x="656" y="307"/>
                    <a:pt x="642" y="304"/>
                  </a:cubicBezTo>
                  <a:cubicBezTo>
                    <a:pt x="650" y="357"/>
                    <a:pt x="630" y="401"/>
                    <a:pt x="588" y="422"/>
                  </a:cubicBezTo>
                  <a:cubicBezTo>
                    <a:pt x="601" y="429"/>
                    <a:pt x="617" y="435"/>
                    <a:pt x="630" y="443"/>
                  </a:cubicBezTo>
                  <a:cubicBezTo>
                    <a:pt x="651" y="423"/>
                    <a:pt x="682" y="407"/>
                    <a:pt x="687" y="374"/>
                  </a:cubicBezTo>
                  <a:close/>
                  <a:moveTo>
                    <a:pt x="217" y="214"/>
                  </a:moveTo>
                  <a:cubicBezTo>
                    <a:pt x="239" y="226"/>
                    <a:pt x="260" y="235"/>
                    <a:pt x="284" y="248"/>
                  </a:cubicBezTo>
                  <a:cubicBezTo>
                    <a:pt x="311" y="264"/>
                    <a:pt x="339" y="281"/>
                    <a:pt x="367" y="293"/>
                  </a:cubicBezTo>
                  <a:cubicBezTo>
                    <a:pt x="398" y="307"/>
                    <a:pt x="424" y="320"/>
                    <a:pt x="452" y="334"/>
                  </a:cubicBezTo>
                  <a:cubicBezTo>
                    <a:pt x="480" y="349"/>
                    <a:pt x="508" y="361"/>
                    <a:pt x="538" y="375"/>
                  </a:cubicBezTo>
                  <a:cubicBezTo>
                    <a:pt x="553" y="382"/>
                    <a:pt x="568" y="393"/>
                    <a:pt x="580" y="397"/>
                  </a:cubicBezTo>
                  <a:cubicBezTo>
                    <a:pt x="585" y="398"/>
                    <a:pt x="596" y="401"/>
                    <a:pt x="598" y="400"/>
                  </a:cubicBezTo>
                  <a:cubicBezTo>
                    <a:pt x="605" y="399"/>
                    <a:pt x="620" y="382"/>
                    <a:pt x="625" y="373"/>
                  </a:cubicBezTo>
                  <a:cubicBezTo>
                    <a:pt x="638" y="349"/>
                    <a:pt x="635" y="319"/>
                    <a:pt x="630" y="297"/>
                  </a:cubicBezTo>
                  <a:cubicBezTo>
                    <a:pt x="591" y="273"/>
                    <a:pt x="549" y="252"/>
                    <a:pt x="509" y="231"/>
                  </a:cubicBezTo>
                  <a:cubicBezTo>
                    <a:pt x="496" y="224"/>
                    <a:pt x="484" y="214"/>
                    <a:pt x="471" y="207"/>
                  </a:cubicBezTo>
                  <a:cubicBezTo>
                    <a:pt x="443" y="193"/>
                    <a:pt x="416" y="179"/>
                    <a:pt x="390" y="164"/>
                  </a:cubicBezTo>
                  <a:cubicBezTo>
                    <a:pt x="358" y="145"/>
                    <a:pt x="327" y="127"/>
                    <a:pt x="295" y="111"/>
                  </a:cubicBezTo>
                  <a:cubicBezTo>
                    <a:pt x="290" y="109"/>
                    <a:pt x="285" y="104"/>
                    <a:pt x="281" y="106"/>
                  </a:cubicBezTo>
                  <a:cubicBezTo>
                    <a:pt x="372" y="177"/>
                    <a:pt x="476" y="235"/>
                    <a:pt x="585" y="288"/>
                  </a:cubicBezTo>
                  <a:cubicBezTo>
                    <a:pt x="586" y="293"/>
                    <a:pt x="591" y="293"/>
                    <a:pt x="594" y="296"/>
                  </a:cubicBezTo>
                  <a:cubicBezTo>
                    <a:pt x="596" y="304"/>
                    <a:pt x="603" y="308"/>
                    <a:pt x="605" y="316"/>
                  </a:cubicBezTo>
                  <a:cubicBezTo>
                    <a:pt x="588" y="368"/>
                    <a:pt x="518" y="337"/>
                    <a:pt x="479" y="317"/>
                  </a:cubicBezTo>
                  <a:cubicBezTo>
                    <a:pt x="441" y="297"/>
                    <a:pt x="408" y="277"/>
                    <a:pt x="371" y="256"/>
                  </a:cubicBezTo>
                  <a:cubicBezTo>
                    <a:pt x="351" y="245"/>
                    <a:pt x="330" y="237"/>
                    <a:pt x="316" y="227"/>
                  </a:cubicBezTo>
                  <a:cubicBezTo>
                    <a:pt x="305" y="219"/>
                    <a:pt x="293" y="206"/>
                    <a:pt x="280" y="195"/>
                  </a:cubicBezTo>
                  <a:cubicBezTo>
                    <a:pt x="267" y="184"/>
                    <a:pt x="251" y="174"/>
                    <a:pt x="243" y="164"/>
                  </a:cubicBezTo>
                  <a:cubicBezTo>
                    <a:pt x="221" y="138"/>
                    <a:pt x="244" y="102"/>
                    <a:pt x="268" y="96"/>
                  </a:cubicBezTo>
                  <a:cubicBezTo>
                    <a:pt x="237" y="83"/>
                    <a:pt x="210" y="62"/>
                    <a:pt x="182" y="53"/>
                  </a:cubicBezTo>
                  <a:cubicBezTo>
                    <a:pt x="195" y="99"/>
                    <a:pt x="164" y="139"/>
                    <a:pt x="146" y="172"/>
                  </a:cubicBezTo>
                  <a:cubicBezTo>
                    <a:pt x="166" y="187"/>
                    <a:pt x="194" y="201"/>
                    <a:pt x="217" y="214"/>
                  </a:cubicBezTo>
                  <a:close/>
                  <a:moveTo>
                    <a:pt x="591" y="312"/>
                  </a:moveTo>
                  <a:cubicBezTo>
                    <a:pt x="585" y="300"/>
                    <a:pt x="566" y="294"/>
                    <a:pt x="557" y="289"/>
                  </a:cubicBezTo>
                  <a:cubicBezTo>
                    <a:pt x="535" y="270"/>
                    <a:pt x="506" y="262"/>
                    <a:pt x="481" y="247"/>
                  </a:cubicBezTo>
                  <a:cubicBezTo>
                    <a:pt x="456" y="233"/>
                    <a:pt x="430" y="219"/>
                    <a:pt x="405" y="204"/>
                  </a:cubicBezTo>
                  <a:cubicBezTo>
                    <a:pt x="382" y="190"/>
                    <a:pt x="360" y="172"/>
                    <a:pt x="335" y="155"/>
                  </a:cubicBezTo>
                  <a:cubicBezTo>
                    <a:pt x="324" y="147"/>
                    <a:pt x="312" y="143"/>
                    <a:pt x="297" y="133"/>
                  </a:cubicBezTo>
                  <a:cubicBezTo>
                    <a:pt x="287" y="125"/>
                    <a:pt x="270" y="111"/>
                    <a:pt x="259" y="114"/>
                  </a:cubicBezTo>
                  <a:cubicBezTo>
                    <a:pt x="250" y="116"/>
                    <a:pt x="242" y="134"/>
                    <a:pt x="244" y="145"/>
                  </a:cubicBezTo>
                  <a:cubicBezTo>
                    <a:pt x="246" y="155"/>
                    <a:pt x="263" y="167"/>
                    <a:pt x="273" y="176"/>
                  </a:cubicBezTo>
                  <a:cubicBezTo>
                    <a:pt x="284" y="187"/>
                    <a:pt x="295" y="196"/>
                    <a:pt x="305" y="204"/>
                  </a:cubicBezTo>
                  <a:cubicBezTo>
                    <a:pt x="352" y="240"/>
                    <a:pt x="405" y="264"/>
                    <a:pt x="457" y="292"/>
                  </a:cubicBezTo>
                  <a:cubicBezTo>
                    <a:pt x="497" y="314"/>
                    <a:pt x="536" y="340"/>
                    <a:pt x="585" y="328"/>
                  </a:cubicBezTo>
                  <a:cubicBezTo>
                    <a:pt x="588" y="323"/>
                    <a:pt x="593" y="321"/>
                    <a:pt x="594" y="314"/>
                  </a:cubicBezTo>
                  <a:cubicBezTo>
                    <a:pt x="595" y="314"/>
                    <a:pt x="595" y="313"/>
                    <a:pt x="594" y="313"/>
                  </a:cubicBezTo>
                  <a:cubicBezTo>
                    <a:pt x="594" y="312"/>
                    <a:pt x="593" y="312"/>
                    <a:pt x="591" y="312"/>
                  </a:cubicBezTo>
                  <a:close/>
                  <a:moveTo>
                    <a:pt x="580" y="409"/>
                  </a:moveTo>
                  <a:cubicBezTo>
                    <a:pt x="561" y="397"/>
                    <a:pt x="540" y="389"/>
                    <a:pt x="519" y="380"/>
                  </a:cubicBezTo>
                  <a:cubicBezTo>
                    <a:pt x="500" y="373"/>
                    <a:pt x="482" y="361"/>
                    <a:pt x="464" y="352"/>
                  </a:cubicBezTo>
                  <a:cubicBezTo>
                    <a:pt x="427" y="333"/>
                    <a:pt x="390" y="315"/>
                    <a:pt x="354" y="297"/>
                  </a:cubicBezTo>
                  <a:cubicBezTo>
                    <a:pt x="317" y="279"/>
                    <a:pt x="281" y="258"/>
                    <a:pt x="245" y="240"/>
                  </a:cubicBezTo>
                  <a:cubicBezTo>
                    <a:pt x="208" y="221"/>
                    <a:pt x="174" y="199"/>
                    <a:pt x="137" y="182"/>
                  </a:cubicBezTo>
                  <a:cubicBezTo>
                    <a:pt x="131" y="186"/>
                    <a:pt x="118" y="193"/>
                    <a:pt x="113" y="201"/>
                  </a:cubicBezTo>
                  <a:cubicBezTo>
                    <a:pt x="171" y="232"/>
                    <a:pt x="237" y="253"/>
                    <a:pt x="296" y="280"/>
                  </a:cubicBezTo>
                  <a:cubicBezTo>
                    <a:pt x="338" y="298"/>
                    <a:pt x="383" y="312"/>
                    <a:pt x="422" y="333"/>
                  </a:cubicBezTo>
                  <a:cubicBezTo>
                    <a:pt x="462" y="354"/>
                    <a:pt x="501" y="374"/>
                    <a:pt x="539" y="395"/>
                  </a:cubicBezTo>
                  <a:cubicBezTo>
                    <a:pt x="551" y="402"/>
                    <a:pt x="564" y="415"/>
                    <a:pt x="579" y="412"/>
                  </a:cubicBezTo>
                  <a:cubicBezTo>
                    <a:pt x="580" y="411"/>
                    <a:pt x="580" y="410"/>
                    <a:pt x="580" y="409"/>
                  </a:cubicBezTo>
                  <a:close/>
                  <a:moveTo>
                    <a:pt x="168" y="43"/>
                  </a:moveTo>
                  <a:cubicBezTo>
                    <a:pt x="151" y="34"/>
                    <a:pt x="135" y="25"/>
                    <a:pt x="117" y="18"/>
                  </a:cubicBezTo>
                  <a:cubicBezTo>
                    <a:pt x="122" y="84"/>
                    <a:pt x="82" y="136"/>
                    <a:pt x="40" y="162"/>
                  </a:cubicBezTo>
                  <a:cubicBezTo>
                    <a:pt x="59" y="173"/>
                    <a:pt x="80" y="182"/>
                    <a:pt x="98" y="194"/>
                  </a:cubicBezTo>
                  <a:cubicBezTo>
                    <a:pt x="142" y="168"/>
                    <a:pt x="188" y="103"/>
                    <a:pt x="168" y="43"/>
                  </a:cubicBezTo>
                  <a:close/>
                  <a:moveTo>
                    <a:pt x="51" y="40"/>
                  </a:moveTo>
                  <a:cubicBezTo>
                    <a:pt x="47" y="44"/>
                    <a:pt x="43" y="46"/>
                    <a:pt x="41" y="49"/>
                  </a:cubicBezTo>
                  <a:cubicBezTo>
                    <a:pt x="36" y="55"/>
                    <a:pt x="34" y="65"/>
                    <a:pt x="30" y="73"/>
                  </a:cubicBezTo>
                  <a:cubicBezTo>
                    <a:pt x="24" y="84"/>
                    <a:pt x="16" y="93"/>
                    <a:pt x="14" y="103"/>
                  </a:cubicBezTo>
                  <a:cubicBezTo>
                    <a:pt x="8" y="127"/>
                    <a:pt x="15" y="155"/>
                    <a:pt x="37" y="149"/>
                  </a:cubicBezTo>
                  <a:cubicBezTo>
                    <a:pt x="52" y="144"/>
                    <a:pt x="62" y="131"/>
                    <a:pt x="72" y="118"/>
                  </a:cubicBezTo>
                  <a:cubicBezTo>
                    <a:pt x="79" y="109"/>
                    <a:pt x="85" y="105"/>
                    <a:pt x="91" y="96"/>
                  </a:cubicBezTo>
                  <a:cubicBezTo>
                    <a:pt x="103" y="76"/>
                    <a:pt x="106" y="48"/>
                    <a:pt x="108" y="23"/>
                  </a:cubicBezTo>
                  <a:cubicBezTo>
                    <a:pt x="104" y="18"/>
                    <a:pt x="98" y="15"/>
                    <a:pt x="95" y="11"/>
                  </a:cubicBezTo>
                  <a:cubicBezTo>
                    <a:pt x="74" y="14"/>
                    <a:pt x="62" y="29"/>
                    <a:pt x="51" y="4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2" name="Freeform 24">
            <a:extLst>
              <a:ext uri="{FF2B5EF4-FFF2-40B4-BE49-F238E27FC236}">
                <a16:creationId xmlns:a16="http://schemas.microsoft.com/office/drawing/2014/main" xmlns="" id="{ED0731FD-7426-435B-9781-CF8503C41B29}"/>
              </a:ext>
            </a:extLst>
          </p:cNvPr>
          <p:cNvSpPr>
            <a:spLocks/>
          </p:cNvSpPr>
          <p:nvPr/>
        </p:nvSpPr>
        <p:spPr bwMode="auto">
          <a:xfrm>
            <a:off x="4606720" y="5317416"/>
            <a:ext cx="1562192" cy="843906"/>
          </a:xfrm>
          <a:custGeom>
            <a:avLst/>
            <a:gdLst>
              <a:gd name="T0" fmla="*/ 273 w 580"/>
              <a:gd name="T1" fmla="*/ 324 h 503"/>
              <a:gd name="T2" fmla="*/ 264 w 580"/>
              <a:gd name="T3" fmla="*/ 290 h 503"/>
              <a:gd name="T4" fmla="*/ 256 w 580"/>
              <a:gd name="T5" fmla="*/ 253 h 503"/>
              <a:gd name="T6" fmla="*/ 326 w 580"/>
              <a:gd name="T7" fmla="*/ 247 h 503"/>
              <a:gd name="T8" fmla="*/ 279 w 580"/>
              <a:gd name="T9" fmla="*/ 183 h 503"/>
              <a:gd name="T10" fmla="*/ 335 w 580"/>
              <a:gd name="T11" fmla="*/ 211 h 503"/>
              <a:gd name="T12" fmla="*/ 436 w 580"/>
              <a:gd name="T13" fmla="*/ 340 h 503"/>
              <a:gd name="T14" fmla="*/ 479 w 580"/>
              <a:gd name="T15" fmla="*/ 290 h 503"/>
              <a:gd name="T16" fmla="*/ 538 w 580"/>
              <a:gd name="T17" fmla="*/ 309 h 503"/>
              <a:gd name="T18" fmla="*/ 567 w 580"/>
              <a:gd name="T19" fmla="*/ 276 h 503"/>
              <a:gd name="T20" fmla="*/ 534 w 580"/>
              <a:gd name="T21" fmla="*/ 297 h 503"/>
              <a:gd name="T22" fmla="*/ 498 w 580"/>
              <a:gd name="T23" fmla="*/ 273 h 503"/>
              <a:gd name="T24" fmla="*/ 444 w 580"/>
              <a:gd name="T25" fmla="*/ 321 h 503"/>
              <a:gd name="T26" fmla="*/ 408 w 580"/>
              <a:gd name="T27" fmla="*/ 242 h 503"/>
              <a:gd name="T28" fmla="*/ 318 w 580"/>
              <a:gd name="T29" fmla="*/ 170 h 503"/>
              <a:gd name="T30" fmla="*/ 268 w 580"/>
              <a:gd name="T31" fmla="*/ 174 h 503"/>
              <a:gd name="T32" fmla="*/ 275 w 580"/>
              <a:gd name="T33" fmla="*/ 206 h 503"/>
              <a:gd name="T34" fmla="*/ 310 w 580"/>
              <a:gd name="T35" fmla="*/ 248 h 503"/>
              <a:gd name="T36" fmla="*/ 266 w 580"/>
              <a:gd name="T37" fmla="*/ 243 h 503"/>
              <a:gd name="T38" fmla="*/ 225 w 580"/>
              <a:gd name="T39" fmla="*/ 186 h 503"/>
              <a:gd name="T40" fmla="*/ 236 w 580"/>
              <a:gd name="T41" fmla="*/ 266 h 503"/>
              <a:gd name="T42" fmla="*/ 260 w 580"/>
              <a:gd name="T43" fmla="*/ 306 h 503"/>
              <a:gd name="T44" fmla="*/ 255 w 580"/>
              <a:gd name="T45" fmla="*/ 323 h 503"/>
              <a:gd name="T46" fmla="*/ 127 w 580"/>
              <a:gd name="T47" fmla="*/ 482 h 503"/>
              <a:gd name="T48" fmla="*/ 67 w 580"/>
              <a:gd name="T49" fmla="*/ 375 h 503"/>
              <a:gd name="T50" fmla="*/ 51 w 580"/>
              <a:gd name="T51" fmla="*/ 234 h 503"/>
              <a:gd name="T52" fmla="*/ 16 w 580"/>
              <a:gd name="T53" fmla="*/ 187 h 503"/>
              <a:gd name="T54" fmla="*/ 110 w 580"/>
              <a:gd name="T55" fmla="*/ 81 h 503"/>
              <a:gd name="T56" fmla="*/ 230 w 580"/>
              <a:gd name="T57" fmla="*/ 148 h 503"/>
              <a:gd name="T58" fmla="*/ 256 w 580"/>
              <a:gd name="T59" fmla="*/ 135 h 503"/>
              <a:gd name="T60" fmla="*/ 216 w 580"/>
              <a:gd name="T61" fmla="*/ 79 h 503"/>
              <a:gd name="T62" fmla="*/ 149 w 580"/>
              <a:gd name="T63" fmla="*/ 39 h 503"/>
              <a:gd name="T64" fmla="*/ 201 w 580"/>
              <a:gd name="T65" fmla="*/ 22 h 503"/>
              <a:gd name="T66" fmla="*/ 267 w 580"/>
              <a:gd name="T67" fmla="*/ 15 h 503"/>
              <a:gd name="T68" fmla="*/ 355 w 580"/>
              <a:gd name="T69" fmla="*/ 70 h 503"/>
              <a:gd name="T70" fmla="*/ 386 w 580"/>
              <a:gd name="T71" fmla="*/ 110 h 503"/>
              <a:gd name="T72" fmla="*/ 488 w 580"/>
              <a:gd name="T73" fmla="*/ 97 h 503"/>
              <a:gd name="T74" fmla="*/ 388 w 580"/>
              <a:gd name="T75" fmla="*/ 95 h 503"/>
              <a:gd name="T76" fmla="*/ 372 w 580"/>
              <a:gd name="T77" fmla="*/ 27 h 503"/>
              <a:gd name="T78" fmla="*/ 217 w 580"/>
              <a:gd name="T79" fmla="*/ 4 h 503"/>
              <a:gd name="T80" fmla="*/ 161 w 580"/>
              <a:gd name="T81" fmla="*/ 12 h 503"/>
              <a:gd name="T82" fmla="*/ 115 w 580"/>
              <a:gd name="T83" fmla="*/ 44 h 503"/>
              <a:gd name="T84" fmla="*/ 210 w 580"/>
              <a:gd name="T85" fmla="*/ 92 h 503"/>
              <a:gd name="T86" fmla="*/ 241 w 580"/>
              <a:gd name="T87" fmla="*/ 130 h 503"/>
              <a:gd name="T88" fmla="*/ 146 w 580"/>
              <a:gd name="T89" fmla="*/ 78 h 503"/>
              <a:gd name="T90" fmla="*/ 124 w 580"/>
              <a:gd name="T91" fmla="*/ 68 h 503"/>
              <a:gd name="T92" fmla="*/ 1 w 580"/>
              <a:gd name="T93" fmla="*/ 211 h 503"/>
              <a:gd name="T94" fmla="*/ 44 w 580"/>
              <a:gd name="T95" fmla="*/ 245 h 503"/>
              <a:gd name="T96" fmla="*/ 46 w 580"/>
              <a:gd name="T97" fmla="*/ 373 h 503"/>
              <a:gd name="T98" fmla="*/ 115 w 580"/>
              <a:gd name="T99" fmla="*/ 502 h 503"/>
              <a:gd name="T100" fmla="*/ 190 w 580"/>
              <a:gd name="T101" fmla="*/ 426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80" h="503">
                <a:moveTo>
                  <a:pt x="206" y="413"/>
                </a:moveTo>
                <a:cubicBezTo>
                  <a:pt x="211" y="406"/>
                  <a:pt x="211" y="404"/>
                  <a:pt x="209" y="392"/>
                </a:cubicBezTo>
                <a:cubicBezTo>
                  <a:pt x="204" y="363"/>
                  <a:pt x="221" y="347"/>
                  <a:pt x="243" y="342"/>
                </a:cubicBezTo>
                <a:cubicBezTo>
                  <a:pt x="259" y="339"/>
                  <a:pt x="268" y="333"/>
                  <a:pt x="273" y="324"/>
                </a:cubicBezTo>
                <a:cubicBezTo>
                  <a:pt x="275" y="321"/>
                  <a:pt x="279" y="316"/>
                  <a:pt x="283" y="314"/>
                </a:cubicBezTo>
                <a:cubicBezTo>
                  <a:pt x="289" y="309"/>
                  <a:pt x="290" y="308"/>
                  <a:pt x="289" y="303"/>
                </a:cubicBezTo>
                <a:cubicBezTo>
                  <a:pt x="288" y="298"/>
                  <a:pt x="287" y="297"/>
                  <a:pt x="281" y="297"/>
                </a:cubicBezTo>
                <a:cubicBezTo>
                  <a:pt x="276" y="297"/>
                  <a:pt x="271" y="295"/>
                  <a:pt x="264" y="290"/>
                </a:cubicBezTo>
                <a:cubicBezTo>
                  <a:pt x="256" y="284"/>
                  <a:pt x="255" y="282"/>
                  <a:pt x="252" y="272"/>
                </a:cubicBezTo>
                <a:cubicBezTo>
                  <a:pt x="251" y="265"/>
                  <a:pt x="246" y="256"/>
                  <a:pt x="243" y="250"/>
                </a:cubicBezTo>
                <a:cubicBezTo>
                  <a:pt x="226" y="213"/>
                  <a:pt x="229" y="163"/>
                  <a:pt x="247" y="226"/>
                </a:cubicBezTo>
                <a:cubicBezTo>
                  <a:pt x="251" y="231"/>
                  <a:pt x="253" y="236"/>
                  <a:pt x="256" y="253"/>
                </a:cubicBezTo>
                <a:cubicBezTo>
                  <a:pt x="259" y="273"/>
                  <a:pt x="259" y="273"/>
                  <a:pt x="259" y="273"/>
                </a:cubicBezTo>
                <a:cubicBezTo>
                  <a:pt x="266" y="276"/>
                  <a:pt x="266" y="276"/>
                  <a:pt x="266" y="276"/>
                </a:cubicBezTo>
                <a:cubicBezTo>
                  <a:pt x="276" y="281"/>
                  <a:pt x="293" y="277"/>
                  <a:pt x="307" y="268"/>
                </a:cubicBezTo>
                <a:cubicBezTo>
                  <a:pt x="315" y="263"/>
                  <a:pt x="319" y="258"/>
                  <a:pt x="326" y="247"/>
                </a:cubicBezTo>
                <a:cubicBezTo>
                  <a:pt x="331" y="239"/>
                  <a:pt x="335" y="231"/>
                  <a:pt x="334" y="228"/>
                </a:cubicBezTo>
                <a:cubicBezTo>
                  <a:pt x="333" y="221"/>
                  <a:pt x="328" y="215"/>
                  <a:pt x="322" y="214"/>
                </a:cubicBezTo>
                <a:cubicBezTo>
                  <a:pt x="309" y="210"/>
                  <a:pt x="304" y="196"/>
                  <a:pt x="291" y="193"/>
                </a:cubicBezTo>
                <a:cubicBezTo>
                  <a:pt x="281" y="192"/>
                  <a:pt x="275" y="187"/>
                  <a:pt x="279" y="183"/>
                </a:cubicBezTo>
                <a:cubicBezTo>
                  <a:pt x="281" y="182"/>
                  <a:pt x="283" y="182"/>
                  <a:pt x="287" y="183"/>
                </a:cubicBezTo>
                <a:cubicBezTo>
                  <a:pt x="290" y="184"/>
                  <a:pt x="297" y="184"/>
                  <a:pt x="302" y="183"/>
                </a:cubicBezTo>
                <a:cubicBezTo>
                  <a:pt x="312" y="181"/>
                  <a:pt x="314" y="182"/>
                  <a:pt x="317" y="195"/>
                </a:cubicBezTo>
                <a:cubicBezTo>
                  <a:pt x="320" y="207"/>
                  <a:pt x="321" y="208"/>
                  <a:pt x="335" y="211"/>
                </a:cubicBezTo>
                <a:cubicBezTo>
                  <a:pt x="372" y="233"/>
                  <a:pt x="384" y="252"/>
                  <a:pt x="403" y="255"/>
                </a:cubicBezTo>
                <a:cubicBezTo>
                  <a:pt x="406" y="255"/>
                  <a:pt x="410" y="256"/>
                  <a:pt x="412" y="257"/>
                </a:cubicBezTo>
                <a:cubicBezTo>
                  <a:pt x="417" y="258"/>
                  <a:pt x="417" y="259"/>
                  <a:pt x="424" y="298"/>
                </a:cubicBezTo>
                <a:cubicBezTo>
                  <a:pt x="431" y="337"/>
                  <a:pt x="431" y="338"/>
                  <a:pt x="436" y="340"/>
                </a:cubicBezTo>
                <a:cubicBezTo>
                  <a:pt x="444" y="344"/>
                  <a:pt x="449" y="342"/>
                  <a:pt x="455" y="329"/>
                </a:cubicBezTo>
                <a:cubicBezTo>
                  <a:pt x="458" y="323"/>
                  <a:pt x="461" y="315"/>
                  <a:pt x="461" y="312"/>
                </a:cubicBezTo>
                <a:cubicBezTo>
                  <a:pt x="461" y="308"/>
                  <a:pt x="464" y="305"/>
                  <a:pt x="468" y="302"/>
                </a:cubicBezTo>
                <a:cubicBezTo>
                  <a:pt x="472" y="300"/>
                  <a:pt x="477" y="294"/>
                  <a:pt x="479" y="290"/>
                </a:cubicBezTo>
                <a:cubicBezTo>
                  <a:pt x="483" y="283"/>
                  <a:pt x="483" y="283"/>
                  <a:pt x="483" y="283"/>
                </a:cubicBezTo>
                <a:cubicBezTo>
                  <a:pt x="496" y="287"/>
                  <a:pt x="496" y="287"/>
                  <a:pt x="496" y="287"/>
                </a:cubicBezTo>
                <a:cubicBezTo>
                  <a:pt x="505" y="290"/>
                  <a:pt x="511" y="294"/>
                  <a:pt x="513" y="297"/>
                </a:cubicBezTo>
                <a:cubicBezTo>
                  <a:pt x="520" y="305"/>
                  <a:pt x="529" y="310"/>
                  <a:pt x="538" y="309"/>
                </a:cubicBezTo>
                <a:cubicBezTo>
                  <a:pt x="544" y="307"/>
                  <a:pt x="546" y="306"/>
                  <a:pt x="548" y="299"/>
                </a:cubicBezTo>
                <a:cubicBezTo>
                  <a:pt x="551" y="293"/>
                  <a:pt x="553" y="292"/>
                  <a:pt x="557" y="292"/>
                </a:cubicBezTo>
                <a:cubicBezTo>
                  <a:pt x="572" y="293"/>
                  <a:pt x="574" y="292"/>
                  <a:pt x="576" y="288"/>
                </a:cubicBezTo>
                <a:cubicBezTo>
                  <a:pt x="580" y="279"/>
                  <a:pt x="574" y="270"/>
                  <a:pt x="567" y="276"/>
                </a:cubicBezTo>
                <a:cubicBezTo>
                  <a:pt x="566" y="278"/>
                  <a:pt x="563" y="278"/>
                  <a:pt x="561" y="278"/>
                </a:cubicBezTo>
                <a:cubicBezTo>
                  <a:pt x="559" y="278"/>
                  <a:pt x="554" y="278"/>
                  <a:pt x="549" y="280"/>
                </a:cubicBezTo>
                <a:cubicBezTo>
                  <a:pt x="543" y="281"/>
                  <a:pt x="541" y="283"/>
                  <a:pt x="538" y="290"/>
                </a:cubicBezTo>
                <a:cubicBezTo>
                  <a:pt x="534" y="297"/>
                  <a:pt x="534" y="297"/>
                  <a:pt x="534" y="297"/>
                </a:cubicBezTo>
                <a:cubicBezTo>
                  <a:pt x="529" y="293"/>
                  <a:pt x="529" y="293"/>
                  <a:pt x="529" y="293"/>
                </a:cubicBezTo>
                <a:cubicBezTo>
                  <a:pt x="525" y="290"/>
                  <a:pt x="521" y="286"/>
                  <a:pt x="518" y="283"/>
                </a:cubicBezTo>
                <a:cubicBezTo>
                  <a:pt x="516" y="281"/>
                  <a:pt x="514" y="278"/>
                  <a:pt x="513" y="279"/>
                </a:cubicBezTo>
                <a:cubicBezTo>
                  <a:pt x="512" y="279"/>
                  <a:pt x="505" y="276"/>
                  <a:pt x="498" y="273"/>
                </a:cubicBezTo>
                <a:cubicBezTo>
                  <a:pt x="490" y="270"/>
                  <a:pt x="483" y="268"/>
                  <a:pt x="481" y="268"/>
                </a:cubicBezTo>
                <a:cubicBezTo>
                  <a:pt x="480" y="268"/>
                  <a:pt x="475" y="273"/>
                  <a:pt x="472" y="277"/>
                </a:cubicBezTo>
                <a:cubicBezTo>
                  <a:pt x="468" y="282"/>
                  <a:pt x="462" y="289"/>
                  <a:pt x="459" y="292"/>
                </a:cubicBezTo>
                <a:cubicBezTo>
                  <a:pt x="453" y="297"/>
                  <a:pt x="447" y="308"/>
                  <a:pt x="444" y="321"/>
                </a:cubicBezTo>
                <a:cubicBezTo>
                  <a:pt x="442" y="329"/>
                  <a:pt x="442" y="328"/>
                  <a:pt x="434" y="288"/>
                </a:cubicBezTo>
                <a:cubicBezTo>
                  <a:pt x="426" y="248"/>
                  <a:pt x="426" y="248"/>
                  <a:pt x="426" y="248"/>
                </a:cubicBezTo>
                <a:cubicBezTo>
                  <a:pt x="421" y="245"/>
                  <a:pt x="421" y="245"/>
                  <a:pt x="421" y="245"/>
                </a:cubicBezTo>
                <a:cubicBezTo>
                  <a:pt x="418" y="244"/>
                  <a:pt x="412" y="242"/>
                  <a:pt x="408" y="242"/>
                </a:cubicBezTo>
                <a:cubicBezTo>
                  <a:pt x="404" y="241"/>
                  <a:pt x="385" y="229"/>
                  <a:pt x="383" y="228"/>
                </a:cubicBezTo>
                <a:cubicBezTo>
                  <a:pt x="364" y="215"/>
                  <a:pt x="351" y="202"/>
                  <a:pt x="328" y="194"/>
                </a:cubicBezTo>
                <a:cubicBezTo>
                  <a:pt x="327" y="186"/>
                  <a:pt x="327" y="186"/>
                  <a:pt x="327" y="186"/>
                </a:cubicBezTo>
                <a:cubicBezTo>
                  <a:pt x="326" y="179"/>
                  <a:pt x="325" y="176"/>
                  <a:pt x="318" y="170"/>
                </a:cubicBezTo>
                <a:cubicBezTo>
                  <a:pt x="310" y="163"/>
                  <a:pt x="305" y="162"/>
                  <a:pt x="301" y="168"/>
                </a:cubicBezTo>
                <a:cubicBezTo>
                  <a:pt x="298" y="172"/>
                  <a:pt x="298" y="172"/>
                  <a:pt x="293" y="170"/>
                </a:cubicBezTo>
                <a:cubicBezTo>
                  <a:pt x="287" y="167"/>
                  <a:pt x="272" y="169"/>
                  <a:pt x="271" y="172"/>
                </a:cubicBezTo>
                <a:cubicBezTo>
                  <a:pt x="270" y="174"/>
                  <a:pt x="269" y="174"/>
                  <a:pt x="268" y="174"/>
                </a:cubicBezTo>
                <a:cubicBezTo>
                  <a:pt x="266" y="173"/>
                  <a:pt x="266" y="178"/>
                  <a:pt x="267" y="190"/>
                </a:cubicBezTo>
                <a:cubicBezTo>
                  <a:pt x="267" y="194"/>
                  <a:pt x="268" y="197"/>
                  <a:pt x="269" y="197"/>
                </a:cubicBezTo>
                <a:cubicBezTo>
                  <a:pt x="270" y="197"/>
                  <a:pt x="271" y="199"/>
                  <a:pt x="272" y="201"/>
                </a:cubicBezTo>
                <a:cubicBezTo>
                  <a:pt x="273" y="204"/>
                  <a:pt x="275" y="206"/>
                  <a:pt x="275" y="206"/>
                </a:cubicBezTo>
                <a:cubicBezTo>
                  <a:pt x="276" y="205"/>
                  <a:pt x="280" y="206"/>
                  <a:pt x="285" y="206"/>
                </a:cubicBezTo>
                <a:cubicBezTo>
                  <a:pt x="307" y="214"/>
                  <a:pt x="296" y="227"/>
                  <a:pt x="319" y="227"/>
                </a:cubicBezTo>
                <a:cubicBezTo>
                  <a:pt x="321" y="228"/>
                  <a:pt x="321" y="230"/>
                  <a:pt x="316" y="237"/>
                </a:cubicBezTo>
                <a:cubicBezTo>
                  <a:pt x="312" y="242"/>
                  <a:pt x="309" y="247"/>
                  <a:pt x="310" y="248"/>
                </a:cubicBezTo>
                <a:cubicBezTo>
                  <a:pt x="310" y="250"/>
                  <a:pt x="308" y="252"/>
                  <a:pt x="305" y="251"/>
                </a:cubicBezTo>
                <a:cubicBezTo>
                  <a:pt x="305" y="250"/>
                  <a:pt x="303" y="252"/>
                  <a:pt x="302" y="254"/>
                </a:cubicBezTo>
                <a:cubicBezTo>
                  <a:pt x="298" y="260"/>
                  <a:pt x="288" y="265"/>
                  <a:pt x="281" y="265"/>
                </a:cubicBezTo>
                <a:cubicBezTo>
                  <a:pt x="270" y="265"/>
                  <a:pt x="269" y="263"/>
                  <a:pt x="266" y="243"/>
                </a:cubicBezTo>
                <a:cubicBezTo>
                  <a:pt x="263" y="228"/>
                  <a:pt x="262" y="224"/>
                  <a:pt x="258" y="218"/>
                </a:cubicBezTo>
                <a:cubicBezTo>
                  <a:pt x="255" y="214"/>
                  <a:pt x="251" y="207"/>
                  <a:pt x="250" y="201"/>
                </a:cubicBezTo>
                <a:cubicBezTo>
                  <a:pt x="245" y="187"/>
                  <a:pt x="242" y="182"/>
                  <a:pt x="235" y="181"/>
                </a:cubicBezTo>
                <a:cubicBezTo>
                  <a:pt x="230" y="180"/>
                  <a:pt x="229" y="180"/>
                  <a:pt x="225" y="186"/>
                </a:cubicBezTo>
                <a:cubicBezTo>
                  <a:pt x="223" y="190"/>
                  <a:pt x="221" y="194"/>
                  <a:pt x="221" y="195"/>
                </a:cubicBezTo>
                <a:cubicBezTo>
                  <a:pt x="218" y="210"/>
                  <a:pt x="218" y="211"/>
                  <a:pt x="222" y="230"/>
                </a:cubicBezTo>
                <a:cubicBezTo>
                  <a:pt x="228" y="254"/>
                  <a:pt x="231" y="261"/>
                  <a:pt x="232" y="259"/>
                </a:cubicBezTo>
                <a:cubicBezTo>
                  <a:pt x="234" y="258"/>
                  <a:pt x="234" y="258"/>
                  <a:pt x="236" y="266"/>
                </a:cubicBezTo>
                <a:cubicBezTo>
                  <a:pt x="237" y="268"/>
                  <a:pt x="238" y="272"/>
                  <a:pt x="239" y="273"/>
                </a:cubicBezTo>
                <a:cubicBezTo>
                  <a:pt x="240" y="275"/>
                  <a:pt x="241" y="277"/>
                  <a:pt x="241" y="278"/>
                </a:cubicBezTo>
                <a:cubicBezTo>
                  <a:pt x="241" y="287"/>
                  <a:pt x="245" y="293"/>
                  <a:pt x="252" y="299"/>
                </a:cubicBezTo>
                <a:cubicBezTo>
                  <a:pt x="257" y="302"/>
                  <a:pt x="260" y="305"/>
                  <a:pt x="260" y="306"/>
                </a:cubicBezTo>
                <a:cubicBezTo>
                  <a:pt x="260" y="307"/>
                  <a:pt x="261" y="308"/>
                  <a:pt x="263" y="307"/>
                </a:cubicBezTo>
                <a:cubicBezTo>
                  <a:pt x="267" y="307"/>
                  <a:pt x="266" y="309"/>
                  <a:pt x="262" y="315"/>
                </a:cubicBezTo>
                <a:cubicBezTo>
                  <a:pt x="260" y="318"/>
                  <a:pt x="258" y="320"/>
                  <a:pt x="258" y="319"/>
                </a:cubicBezTo>
                <a:cubicBezTo>
                  <a:pt x="258" y="319"/>
                  <a:pt x="256" y="320"/>
                  <a:pt x="255" y="323"/>
                </a:cubicBezTo>
                <a:cubicBezTo>
                  <a:pt x="232" y="340"/>
                  <a:pt x="188" y="334"/>
                  <a:pt x="196" y="386"/>
                </a:cubicBezTo>
                <a:cubicBezTo>
                  <a:pt x="200" y="404"/>
                  <a:pt x="195" y="412"/>
                  <a:pt x="177" y="416"/>
                </a:cubicBezTo>
                <a:cubicBezTo>
                  <a:pt x="158" y="429"/>
                  <a:pt x="154" y="467"/>
                  <a:pt x="133" y="477"/>
                </a:cubicBezTo>
                <a:cubicBezTo>
                  <a:pt x="129" y="477"/>
                  <a:pt x="127" y="479"/>
                  <a:pt x="127" y="482"/>
                </a:cubicBezTo>
                <a:cubicBezTo>
                  <a:pt x="127" y="486"/>
                  <a:pt x="116" y="491"/>
                  <a:pt x="109" y="489"/>
                </a:cubicBezTo>
                <a:cubicBezTo>
                  <a:pt x="74" y="472"/>
                  <a:pt x="88" y="418"/>
                  <a:pt x="65" y="393"/>
                </a:cubicBezTo>
                <a:cubicBezTo>
                  <a:pt x="61" y="388"/>
                  <a:pt x="58" y="384"/>
                  <a:pt x="59" y="382"/>
                </a:cubicBezTo>
                <a:cubicBezTo>
                  <a:pt x="59" y="380"/>
                  <a:pt x="63" y="377"/>
                  <a:pt x="67" y="375"/>
                </a:cubicBezTo>
                <a:cubicBezTo>
                  <a:pt x="73" y="372"/>
                  <a:pt x="75" y="370"/>
                  <a:pt x="76" y="367"/>
                </a:cubicBezTo>
                <a:cubicBezTo>
                  <a:pt x="74" y="331"/>
                  <a:pt x="68" y="296"/>
                  <a:pt x="64" y="260"/>
                </a:cubicBezTo>
                <a:cubicBezTo>
                  <a:pt x="62" y="239"/>
                  <a:pt x="62" y="239"/>
                  <a:pt x="62" y="239"/>
                </a:cubicBezTo>
                <a:cubicBezTo>
                  <a:pt x="51" y="234"/>
                  <a:pt x="51" y="234"/>
                  <a:pt x="51" y="234"/>
                </a:cubicBezTo>
                <a:cubicBezTo>
                  <a:pt x="43" y="230"/>
                  <a:pt x="38" y="229"/>
                  <a:pt x="32" y="229"/>
                </a:cubicBezTo>
                <a:cubicBezTo>
                  <a:pt x="22" y="231"/>
                  <a:pt x="12" y="226"/>
                  <a:pt x="13" y="220"/>
                </a:cubicBezTo>
                <a:cubicBezTo>
                  <a:pt x="14" y="217"/>
                  <a:pt x="14" y="212"/>
                  <a:pt x="13" y="207"/>
                </a:cubicBezTo>
                <a:cubicBezTo>
                  <a:pt x="12" y="196"/>
                  <a:pt x="14" y="186"/>
                  <a:pt x="16" y="187"/>
                </a:cubicBezTo>
                <a:cubicBezTo>
                  <a:pt x="17" y="187"/>
                  <a:pt x="18" y="185"/>
                  <a:pt x="18" y="182"/>
                </a:cubicBezTo>
                <a:cubicBezTo>
                  <a:pt x="21" y="170"/>
                  <a:pt x="37" y="120"/>
                  <a:pt x="47" y="120"/>
                </a:cubicBezTo>
                <a:cubicBezTo>
                  <a:pt x="47" y="120"/>
                  <a:pt x="48" y="119"/>
                  <a:pt x="49" y="118"/>
                </a:cubicBezTo>
                <a:cubicBezTo>
                  <a:pt x="62" y="105"/>
                  <a:pt x="91" y="81"/>
                  <a:pt x="110" y="81"/>
                </a:cubicBezTo>
                <a:cubicBezTo>
                  <a:pt x="119" y="81"/>
                  <a:pt x="128" y="81"/>
                  <a:pt x="129" y="81"/>
                </a:cubicBezTo>
                <a:cubicBezTo>
                  <a:pt x="134" y="82"/>
                  <a:pt x="138" y="90"/>
                  <a:pt x="140" y="100"/>
                </a:cubicBezTo>
                <a:cubicBezTo>
                  <a:pt x="149" y="133"/>
                  <a:pt x="190" y="123"/>
                  <a:pt x="218" y="142"/>
                </a:cubicBezTo>
                <a:cubicBezTo>
                  <a:pt x="224" y="146"/>
                  <a:pt x="230" y="149"/>
                  <a:pt x="230" y="148"/>
                </a:cubicBezTo>
                <a:cubicBezTo>
                  <a:pt x="231" y="147"/>
                  <a:pt x="231" y="147"/>
                  <a:pt x="232" y="148"/>
                </a:cubicBezTo>
                <a:cubicBezTo>
                  <a:pt x="232" y="150"/>
                  <a:pt x="242" y="150"/>
                  <a:pt x="248" y="147"/>
                </a:cubicBezTo>
                <a:cubicBezTo>
                  <a:pt x="250" y="146"/>
                  <a:pt x="252" y="144"/>
                  <a:pt x="252" y="141"/>
                </a:cubicBezTo>
                <a:cubicBezTo>
                  <a:pt x="252" y="139"/>
                  <a:pt x="254" y="136"/>
                  <a:pt x="256" y="135"/>
                </a:cubicBezTo>
                <a:cubicBezTo>
                  <a:pt x="262" y="131"/>
                  <a:pt x="262" y="129"/>
                  <a:pt x="261" y="121"/>
                </a:cubicBezTo>
                <a:cubicBezTo>
                  <a:pt x="259" y="110"/>
                  <a:pt x="257" y="108"/>
                  <a:pt x="247" y="102"/>
                </a:cubicBezTo>
                <a:cubicBezTo>
                  <a:pt x="241" y="98"/>
                  <a:pt x="237" y="95"/>
                  <a:pt x="238" y="93"/>
                </a:cubicBezTo>
                <a:cubicBezTo>
                  <a:pt x="238" y="86"/>
                  <a:pt x="225" y="77"/>
                  <a:pt x="216" y="79"/>
                </a:cubicBezTo>
                <a:cubicBezTo>
                  <a:pt x="208" y="80"/>
                  <a:pt x="201" y="76"/>
                  <a:pt x="197" y="68"/>
                </a:cubicBezTo>
                <a:cubicBezTo>
                  <a:pt x="195" y="64"/>
                  <a:pt x="194" y="60"/>
                  <a:pt x="194" y="59"/>
                </a:cubicBezTo>
                <a:cubicBezTo>
                  <a:pt x="196" y="56"/>
                  <a:pt x="174" y="38"/>
                  <a:pt x="168" y="37"/>
                </a:cubicBezTo>
                <a:cubicBezTo>
                  <a:pt x="167" y="37"/>
                  <a:pt x="158" y="38"/>
                  <a:pt x="149" y="39"/>
                </a:cubicBezTo>
                <a:cubicBezTo>
                  <a:pt x="139" y="40"/>
                  <a:pt x="131" y="40"/>
                  <a:pt x="130" y="39"/>
                </a:cubicBezTo>
                <a:cubicBezTo>
                  <a:pt x="129" y="38"/>
                  <a:pt x="130" y="35"/>
                  <a:pt x="133" y="32"/>
                </a:cubicBezTo>
                <a:cubicBezTo>
                  <a:pt x="139" y="24"/>
                  <a:pt x="149" y="23"/>
                  <a:pt x="166" y="27"/>
                </a:cubicBezTo>
                <a:cubicBezTo>
                  <a:pt x="182" y="32"/>
                  <a:pt x="190" y="31"/>
                  <a:pt x="201" y="22"/>
                </a:cubicBezTo>
                <a:cubicBezTo>
                  <a:pt x="208" y="16"/>
                  <a:pt x="209" y="16"/>
                  <a:pt x="214" y="18"/>
                </a:cubicBezTo>
                <a:cubicBezTo>
                  <a:pt x="218" y="19"/>
                  <a:pt x="225" y="19"/>
                  <a:pt x="235" y="17"/>
                </a:cubicBezTo>
                <a:cubicBezTo>
                  <a:pt x="243" y="15"/>
                  <a:pt x="252" y="15"/>
                  <a:pt x="254" y="16"/>
                </a:cubicBezTo>
                <a:cubicBezTo>
                  <a:pt x="256" y="17"/>
                  <a:pt x="262" y="16"/>
                  <a:pt x="267" y="15"/>
                </a:cubicBezTo>
                <a:cubicBezTo>
                  <a:pt x="290" y="5"/>
                  <a:pt x="311" y="28"/>
                  <a:pt x="333" y="24"/>
                </a:cubicBezTo>
                <a:cubicBezTo>
                  <a:pt x="340" y="22"/>
                  <a:pt x="350" y="26"/>
                  <a:pt x="356" y="32"/>
                </a:cubicBezTo>
                <a:cubicBezTo>
                  <a:pt x="359" y="35"/>
                  <a:pt x="365" y="40"/>
                  <a:pt x="369" y="42"/>
                </a:cubicBezTo>
                <a:cubicBezTo>
                  <a:pt x="385" y="52"/>
                  <a:pt x="365" y="66"/>
                  <a:pt x="355" y="70"/>
                </a:cubicBezTo>
                <a:cubicBezTo>
                  <a:pt x="352" y="71"/>
                  <a:pt x="350" y="73"/>
                  <a:pt x="349" y="75"/>
                </a:cubicBezTo>
                <a:cubicBezTo>
                  <a:pt x="349" y="78"/>
                  <a:pt x="348" y="78"/>
                  <a:pt x="347" y="75"/>
                </a:cubicBezTo>
                <a:cubicBezTo>
                  <a:pt x="346" y="73"/>
                  <a:pt x="346" y="77"/>
                  <a:pt x="347" y="84"/>
                </a:cubicBezTo>
                <a:cubicBezTo>
                  <a:pt x="350" y="106"/>
                  <a:pt x="368" y="100"/>
                  <a:pt x="386" y="110"/>
                </a:cubicBezTo>
                <a:cubicBezTo>
                  <a:pt x="424" y="119"/>
                  <a:pt x="441" y="101"/>
                  <a:pt x="485" y="111"/>
                </a:cubicBezTo>
                <a:cubicBezTo>
                  <a:pt x="493" y="113"/>
                  <a:pt x="500" y="115"/>
                  <a:pt x="501" y="115"/>
                </a:cubicBezTo>
                <a:cubicBezTo>
                  <a:pt x="508" y="113"/>
                  <a:pt x="509" y="102"/>
                  <a:pt x="503" y="101"/>
                </a:cubicBezTo>
                <a:cubicBezTo>
                  <a:pt x="501" y="101"/>
                  <a:pt x="494" y="99"/>
                  <a:pt x="488" y="97"/>
                </a:cubicBezTo>
                <a:cubicBezTo>
                  <a:pt x="466" y="92"/>
                  <a:pt x="436" y="88"/>
                  <a:pt x="417" y="99"/>
                </a:cubicBezTo>
                <a:cubicBezTo>
                  <a:pt x="415" y="102"/>
                  <a:pt x="405" y="104"/>
                  <a:pt x="404" y="102"/>
                </a:cubicBezTo>
                <a:cubicBezTo>
                  <a:pt x="404" y="101"/>
                  <a:pt x="403" y="100"/>
                  <a:pt x="401" y="100"/>
                </a:cubicBezTo>
                <a:cubicBezTo>
                  <a:pt x="400" y="101"/>
                  <a:pt x="394" y="98"/>
                  <a:pt x="388" y="95"/>
                </a:cubicBezTo>
                <a:cubicBezTo>
                  <a:pt x="383" y="91"/>
                  <a:pt x="355" y="88"/>
                  <a:pt x="363" y="82"/>
                </a:cubicBezTo>
                <a:cubicBezTo>
                  <a:pt x="364" y="81"/>
                  <a:pt x="368" y="78"/>
                  <a:pt x="372" y="75"/>
                </a:cubicBezTo>
                <a:cubicBezTo>
                  <a:pt x="375" y="72"/>
                  <a:pt x="379" y="70"/>
                  <a:pt x="381" y="69"/>
                </a:cubicBezTo>
                <a:cubicBezTo>
                  <a:pt x="401" y="57"/>
                  <a:pt x="384" y="37"/>
                  <a:pt x="372" y="27"/>
                </a:cubicBezTo>
                <a:cubicBezTo>
                  <a:pt x="353" y="11"/>
                  <a:pt x="351" y="10"/>
                  <a:pt x="339" y="11"/>
                </a:cubicBezTo>
                <a:cubicBezTo>
                  <a:pt x="315" y="9"/>
                  <a:pt x="314" y="2"/>
                  <a:pt x="288" y="0"/>
                </a:cubicBezTo>
                <a:cubicBezTo>
                  <a:pt x="283" y="0"/>
                  <a:pt x="268" y="1"/>
                  <a:pt x="243" y="4"/>
                </a:cubicBezTo>
                <a:cubicBezTo>
                  <a:pt x="230" y="6"/>
                  <a:pt x="222" y="6"/>
                  <a:pt x="217" y="4"/>
                </a:cubicBezTo>
                <a:cubicBezTo>
                  <a:pt x="210" y="1"/>
                  <a:pt x="196" y="3"/>
                  <a:pt x="197" y="6"/>
                </a:cubicBezTo>
                <a:cubicBezTo>
                  <a:pt x="197" y="7"/>
                  <a:pt x="194" y="10"/>
                  <a:pt x="191" y="13"/>
                </a:cubicBezTo>
                <a:cubicBezTo>
                  <a:pt x="184" y="18"/>
                  <a:pt x="184" y="18"/>
                  <a:pt x="176" y="16"/>
                </a:cubicBezTo>
                <a:cubicBezTo>
                  <a:pt x="171" y="15"/>
                  <a:pt x="165" y="13"/>
                  <a:pt x="161" y="12"/>
                </a:cubicBezTo>
                <a:cubicBezTo>
                  <a:pt x="158" y="11"/>
                  <a:pt x="152" y="11"/>
                  <a:pt x="146" y="12"/>
                </a:cubicBezTo>
                <a:cubicBezTo>
                  <a:pt x="145" y="12"/>
                  <a:pt x="144" y="13"/>
                  <a:pt x="143" y="13"/>
                </a:cubicBezTo>
                <a:cubicBezTo>
                  <a:pt x="132" y="15"/>
                  <a:pt x="129" y="17"/>
                  <a:pt x="124" y="22"/>
                </a:cubicBezTo>
                <a:cubicBezTo>
                  <a:pt x="116" y="31"/>
                  <a:pt x="113" y="37"/>
                  <a:pt x="115" y="44"/>
                </a:cubicBezTo>
                <a:cubicBezTo>
                  <a:pt x="118" y="51"/>
                  <a:pt x="126" y="53"/>
                  <a:pt x="145" y="51"/>
                </a:cubicBezTo>
                <a:cubicBezTo>
                  <a:pt x="168" y="48"/>
                  <a:pt x="179" y="54"/>
                  <a:pt x="186" y="75"/>
                </a:cubicBezTo>
                <a:cubicBezTo>
                  <a:pt x="188" y="83"/>
                  <a:pt x="190" y="85"/>
                  <a:pt x="197" y="89"/>
                </a:cubicBezTo>
                <a:cubicBezTo>
                  <a:pt x="202" y="91"/>
                  <a:pt x="207" y="93"/>
                  <a:pt x="210" y="92"/>
                </a:cubicBezTo>
                <a:cubicBezTo>
                  <a:pt x="217" y="91"/>
                  <a:pt x="225" y="95"/>
                  <a:pt x="226" y="100"/>
                </a:cubicBezTo>
                <a:cubicBezTo>
                  <a:pt x="227" y="103"/>
                  <a:pt x="231" y="107"/>
                  <a:pt x="238" y="112"/>
                </a:cubicBezTo>
                <a:cubicBezTo>
                  <a:pt x="250" y="120"/>
                  <a:pt x="252" y="123"/>
                  <a:pt x="247" y="124"/>
                </a:cubicBezTo>
                <a:cubicBezTo>
                  <a:pt x="245" y="124"/>
                  <a:pt x="243" y="127"/>
                  <a:pt x="241" y="130"/>
                </a:cubicBezTo>
                <a:cubicBezTo>
                  <a:pt x="237" y="136"/>
                  <a:pt x="233" y="136"/>
                  <a:pt x="222" y="128"/>
                </a:cubicBezTo>
                <a:cubicBezTo>
                  <a:pt x="204" y="107"/>
                  <a:pt x="173" y="121"/>
                  <a:pt x="154" y="103"/>
                </a:cubicBezTo>
                <a:cubicBezTo>
                  <a:pt x="152" y="100"/>
                  <a:pt x="150" y="94"/>
                  <a:pt x="150" y="89"/>
                </a:cubicBezTo>
                <a:cubicBezTo>
                  <a:pt x="149" y="84"/>
                  <a:pt x="147" y="79"/>
                  <a:pt x="146" y="78"/>
                </a:cubicBezTo>
                <a:cubicBezTo>
                  <a:pt x="145" y="78"/>
                  <a:pt x="144" y="77"/>
                  <a:pt x="144" y="76"/>
                </a:cubicBezTo>
                <a:cubicBezTo>
                  <a:pt x="145" y="75"/>
                  <a:pt x="142" y="72"/>
                  <a:pt x="140" y="70"/>
                </a:cubicBezTo>
                <a:cubicBezTo>
                  <a:pt x="137" y="68"/>
                  <a:pt x="134" y="67"/>
                  <a:pt x="134" y="68"/>
                </a:cubicBezTo>
                <a:cubicBezTo>
                  <a:pt x="135" y="68"/>
                  <a:pt x="130" y="68"/>
                  <a:pt x="124" y="68"/>
                </a:cubicBezTo>
                <a:cubicBezTo>
                  <a:pt x="118" y="67"/>
                  <a:pt x="105" y="68"/>
                  <a:pt x="97" y="69"/>
                </a:cubicBezTo>
                <a:cubicBezTo>
                  <a:pt x="72" y="74"/>
                  <a:pt x="58" y="95"/>
                  <a:pt x="36" y="107"/>
                </a:cubicBezTo>
                <a:cubicBezTo>
                  <a:pt x="19" y="123"/>
                  <a:pt x="14" y="152"/>
                  <a:pt x="6" y="174"/>
                </a:cubicBezTo>
                <a:cubicBezTo>
                  <a:pt x="1" y="187"/>
                  <a:pt x="0" y="191"/>
                  <a:pt x="1" y="211"/>
                </a:cubicBezTo>
                <a:cubicBezTo>
                  <a:pt x="1" y="234"/>
                  <a:pt x="1" y="234"/>
                  <a:pt x="1" y="234"/>
                </a:cubicBezTo>
                <a:cubicBezTo>
                  <a:pt x="7" y="237"/>
                  <a:pt x="7" y="237"/>
                  <a:pt x="7" y="237"/>
                </a:cubicBezTo>
                <a:cubicBezTo>
                  <a:pt x="15" y="242"/>
                  <a:pt x="21" y="244"/>
                  <a:pt x="29" y="242"/>
                </a:cubicBezTo>
                <a:cubicBezTo>
                  <a:pt x="33" y="241"/>
                  <a:pt x="39" y="243"/>
                  <a:pt x="44" y="245"/>
                </a:cubicBezTo>
                <a:cubicBezTo>
                  <a:pt x="52" y="249"/>
                  <a:pt x="52" y="249"/>
                  <a:pt x="52" y="258"/>
                </a:cubicBezTo>
                <a:cubicBezTo>
                  <a:pt x="55" y="292"/>
                  <a:pt x="62" y="326"/>
                  <a:pt x="64" y="360"/>
                </a:cubicBezTo>
                <a:cubicBezTo>
                  <a:pt x="64" y="361"/>
                  <a:pt x="60" y="363"/>
                  <a:pt x="55" y="366"/>
                </a:cubicBezTo>
                <a:cubicBezTo>
                  <a:pt x="51" y="369"/>
                  <a:pt x="46" y="372"/>
                  <a:pt x="46" y="373"/>
                </a:cubicBezTo>
                <a:cubicBezTo>
                  <a:pt x="45" y="375"/>
                  <a:pt x="46" y="380"/>
                  <a:pt x="47" y="386"/>
                </a:cubicBezTo>
                <a:cubicBezTo>
                  <a:pt x="49" y="393"/>
                  <a:pt x="51" y="397"/>
                  <a:pt x="56" y="403"/>
                </a:cubicBezTo>
                <a:cubicBezTo>
                  <a:pt x="74" y="434"/>
                  <a:pt x="67" y="477"/>
                  <a:pt x="100" y="500"/>
                </a:cubicBezTo>
                <a:cubicBezTo>
                  <a:pt x="105" y="503"/>
                  <a:pt x="108" y="503"/>
                  <a:pt x="115" y="502"/>
                </a:cubicBezTo>
                <a:cubicBezTo>
                  <a:pt x="127" y="500"/>
                  <a:pt x="141" y="494"/>
                  <a:pt x="143" y="490"/>
                </a:cubicBezTo>
                <a:cubicBezTo>
                  <a:pt x="144" y="488"/>
                  <a:pt x="145" y="487"/>
                  <a:pt x="146" y="487"/>
                </a:cubicBezTo>
                <a:cubicBezTo>
                  <a:pt x="157" y="471"/>
                  <a:pt x="172" y="452"/>
                  <a:pt x="179" y="434"/>
                </a:cubicBezTo>
                <a:cubicBezTo>
                  <a:pt x="179" y="431"/>
                  <a:pt x="183" y="429"/>
                  <a:pt x="190" y="426"/>
                </a:cubicBezTo>
                <a:cubicBezTo>
                  <a:pt x="199" y="422"/>
                  <a:pt x="202" y="420"/>
                  <a:pt x="206" y="41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2521">
            <a:extLst>
              <a:ext uri="{FF2B5EF4-FFF2-40B4-BE49-F238E27FC236}">
                <a16:creationId xmlns:a16="http://schemas.microsoft.com/office/drawing/2014/main" xmlns="" id="{9826B3C5-3AD4-4AD6-8236-6BBEA4447FE9}"/>
              </a:ext>
            </a:extLst>
          </p:cNvPr>
          <p:cNvSpPr>
            <a:spLocks noEditPoints="1"/>
          </p:cNvSpPr>
          <p:nvPr/>
        </p:nvSpPr>
        <p:spPr bwMode="auto">
          <a:xfrm>
            <a:off x="2123743" y="1421391"/>
            <a:ext cx="638175" cy="436563"/>
          </a:xfrm>
          <a:custGeom>
            <a:avLst/>
            <a:gdLst/>
            <a:ahLst/>
            <a:cxnLst>
              <a:cxn ang="0">
                <a:pos x="203" y="272"/>
              </a:cxn>
              <a:cxn ang="0">
                <a:pos x="397" y="275"/>
              </a:cxn>
              <a:cxn ang="0">
                <a:pos x="399" y="274"/>
              </a:cxn>
              <a:cxn ang="0">
                <a:pos x="400" y="271"/>
              </a:cxn>
              <a:cxn ang="0">
                <a:pos x="399" y="151"/>
              </a:cxn>
              <a:cxn ang="0">
                <a:pos x="401" y="75"/>
              </a:cxn>
              <a:cxn ang="0">
                <a:pos x="400" y="8"/>
              </a:cxn>
              <a:cxn ang="0">
                <a:pos x="397" y="3"/>
              </a:cxn>
              <a:cxn ang="0">
                <a:pos x="348" y="6"/>
              </a:cxn>
              <a:cxn ang="0">
                <a:pos x="249" y="4"/>
              </a:cxn>
              <a:cxn ang="0">
                <a:pos x="99" y="0"/>
              </a:cxn>
              <a:cxn ang="0">
                <a:pos x="17" y="2"/>
              </a:cxn>
              <a:cxn ang="0">
                <a:pos x="2" y="3"/>
              </a:cxn>
              <a:cxn ang="0">
                <a:pos x="0" y="13"/>
              </a:cxn>
              <a:cxn ang="0">
                <a:pos x="3" y="103"/>
              </a:cxn>
              <a:cxn ang="0">
                <a:pos x="13" y="259"/>
              </a:cxn>
              <a:cxn ang="0">
                <a:pos x="17" y="263"/>
              </a:cxn>
              <a:cxn ang="0">
                <a:pos x="20" y="264"/>
              </a:cxn>
              <a:cxn ang="0">
                <a:pos x="108" y="269"/>
              </a:cxn>
              <a:cxn ang="0">
                <a:pos x="36" y="256"/>
              </a:cxn>
              <a:cxn ang="0">
                <a:pos x="86" y="215"/>
              </a:cxn>
              <a:cxn ang="0">
                <a:pos x="146" y="162"/>
              </a:cxn>
              <a:cxn ang="0">
                <a:pos x="164" y="141"/>
              </a:cxn>
              <a:cxn ang="0">
                <a:pos x="203" y="174"/>
              </a:cxn>
              <a:cxn ang="0">
                <a:pos x="210" y="173"/>
              </a:cxn>
              <a:cxn ang="0">
                <a:pos x="214" y="171"/>
              </a:cxn>
              <a:cxn ang="0">
                <a:pos x="242" y="145"/>
              </a:cxn>
              <a:cxn ang="0">
                <a:pos x="292" y="163"/>
              </a:cxn>
              <a:cxn ang="0">
                <a:pos x="388" y="266"/>
              </a:cxn>
              <a:cxn ang="0">
                <a:pos x="209" y="264"/>
              </a:cxn>
              <a:cxn ang="0">
                <a:pos x="392" y="81"/>
              </a:cxn>
              <a:cxn ang="0">
                <a:pos x="390" y="203"/>
              </a:cxn>
              <a:cxn ang="0">
                <a:pos x="330" y="189"/>
              </a:cxn>
              <a:cxn ang="0">
                <a:pos x="263" y="126"/>
              </a:cxn>
              <a:cxn ang="0">
                <a:pos x="393" y="20"/>
              </a:cxn>
              <a:cxn ang="0">
                <a:pos x="392" y="81"/>
              </a:cxn>
              <a:cxn ang="0">
                <a:pos x="199" y="12"/>
              </a:cxn>
              <a:cxn ang="0">
                <a:pos x="305" y="14"/>
              </a:cxn>
              <a:cxn ang="0">
                <a:pos x="390" y="12"/>
              </a:cxn>
              <a:cxn ang="0">
                <a:pos x="238" y="137"/>
              </a:cxn>
              <a:cxn ang="0">
                <a:pos x="207" y="165"/>
              </a:cxn>
              <a:cxn ang="0">
                <a:pos x="179" y="143"/>
              </a:cxn>
              <a:cxn ang="0">
                <a:pos x="97" y="71"/>
              </a:cxn>
              <a:cxn ang="0">
                <a:pos x="58" y="9"/>
              </a:cxn>
              <a:cxn ang="0">
                <a:pos x="12" y="106"/>
              </a:cxn>
              <a:cxn ang="0">
                <a:pos x="8" y="29"/>
              </a:cxn>
              <a:cxn ang="0">
                <a:pos x="91" y="77"/>
              </a:cxn>
              <a:cxn ang="0">
                <a:pos x="158" y="135"/>
              </a:cxn>
              <a:cxn ang="0">
                <a:pos x="149" y="146"/>
              </a:cxn>
              <a:cxn ang="0">
                <a:pos x="82" y="206"/>
              </a:cxn>
              <a:cxn ang="0">
                <a:pos x="25" y="255"/>
              </a:cxn>
              <a:cxn ang="0">
                <a:pos x="18" y="218"/>
              </a:cxn>
            </a:cxnLst>
            <a:rect l="0" t="0" r="r" b="b"/>
            <a:pathLst>
              <a:path w="402" h="275">
                <a:moveTo>
                  <a:pt x="108" y="269"/>
                </a:moveTo>
                <a:lnTo>
                  <a:pt x="108" y="269"/>
                </a:lnTo>
                <a:lnTo>
                  <a:pt x="203" y="272"/>
                </a:lnTo>
                <a:lnTo>
                  <a:pt x="203" y="272"/>
                </a:lnTo>
                <a:lnTo>
                  <a:pt x="299" y="274"/>
                </a:lnTo>
                <a:lnTo>
                  <a:pt x="395" y="275"/>
                </a:lnTo>
                <a:lnTo>
                  <a:pt x="395" y="275"/>
                </a:lnTo>
                <a:lnTo>
                  <a:pt x="397" y="275"/>
                </a:lnTo>
                <a:lnTo>
                  <a:pt x="398" y="274"/>
                </a:lnTo>
                <a:lnTo>
                  <a:pt x="398" y="274"/>
                </a:lnTo>
                <a:lnTo>
                  <a:pt x="399" y="274"/>
                </a:lnTo>
                <a:lnTo>
                  <a:pt x="399" y="274"/>
                </a:lnTo>
                <a:lnTo>
                  <a:pt x="399" y="274"/>
                </a:lnTo>
                <a:lnTo>
                  <a:pt x="399" y="274"/>
                </a:lnTo>
                <a:lnTo>
                  <a:pt x="399" y="273"/>
                </a:lnTo>
                <a:lnTo>
                  <a:pt x="400" y="271"/>
                </a:lnTo>
                <a:lnTo>
                  <a:pt x="400" y="271"/>
                </a:lnTo>
                <a:lnTo>
                  <a:pt x="399" y="212"/>
                </a:lnTo>
                <a:lnTo>
                  <a:pt x="399" y="181"/>
                </a:lnTo>
                <a:lnTo>
                  <a:pt x="399" y="151"/>
                </a:lnTo>
                <a:lnTo>
                  <a:pt x="399" y="151"/>
                </a:lnTo>
                <a:lnTo>
                  <a:pt x="400" y="113"/>
                </a:lnTo>
                <a:lnTo>
                  <a:pt x="401" y="75"/>
                </a:lnTo>
                <a:lnTo>
                  <a:pt x="401" y="75"/>
                </a:lnTo>
                <a:lnTo>
                  <a:pt x="402" y="59"/>
                </a:lnTo>
                <a:lnTo>
                  <a:pt x="402" y="41"/>
                </a:lnTo>
                <a:lnTo>
                  <a:pt x="402" y="24"/>
                </a:lnTo>
                <a:lnTo>
                  <a:pt x="400" y="8"/>
                </a:lnTo>
                <a:lnTo>
                  <a:pt x="400" y="8"/>
                </a:lnTo>
                <a:lnTo>
                  <a:pt x="399" y="6"/>
                </a:lnTo>
                <a:lnTo>
                  <a:pt x="398" y="4"/>
                </a:lnTo>
                <a:lnTo>
                  <a:pt x="397" y="3"/>
                </a:lnTo>
                <a:lnTo>
                  <a:pt x="394" y="2"/>
                </a:lnTo>
                <a:lnTo>
                  <a:pt x="394" y="2"/>
                </a:lnTo>
                <a:lnTo>
                  <a:pt x="371" y="5"/>
                </a:lnTo>
                <a:lnTo>
                  <a:pt x="348" y="6"/>
                </a:lnTo>
                <a:lnTo>
                  <a:pt x="323" y="6"/>
                </a:lnTo>
                <a:lnTo>
                  <a:pt x="300" y="5"/>
                </a:lnTo>
                <a:lnTo>
                  <a:pt x="300" y="5"/>
                </a:lnTo>
                <a:lnTo>
                  <a:pt x="249" y="4"/>
                </a:lnTo>
                <a:lnTo>
                  <a:pt x="199" y="3"/>
                </a:lnTo>
                <a:lnTo>
                  <a:pt x="199" y="3"/>
                </a:lnTo>
                <a:lnTo>
                  <a:pt x="99" y="0"/>
                </a:lnTo>
                <a:lnTo>
                  <a:pt x="99" y="0"/>
                </a:lnTo>
                <a:lnTo>
                  <a:pt x="76" y="0"/>
                </a:lnTo>
                <a:lnTo>
                  <a:pt x="53" y="1"/>
                </a:lnTo>
                <a:lnTo>
                  <a:pt x="30" y="2"/>
                </a:lnTo>
                <a:lnTo>
                  <a:pt x="17" y="2"/>
                </a:lnTo>
                <a:lnTo>
                  <a:pt x="6" y="1"/>
                </a:lnTo>
                <a:lnTo>
                  <a:pt x="6" y="1"/>
                </a:lnTo>
                <a:lnTo>
                  <a:pt x="3" y="1"/>
                </a:lnTo>
                <a:lnTo>
                  <a:pt x="2" y="3"/>
                </a:lnTo>
                <a:lnTo>
                  <a:pt x="2" y="3"/>
                </a:lnTo>
                <a:lnTo>
                  <a:pt x="2" y="4"/>
                </a:lnTo>
                <a:lnTo>
                  <a:pt x="2" y="4"/>
                </a:lnTo>
                <a:lnTo>
                  <a:pt x="0" y="13"/>
                </a:lnTo>
                <a:lnTo>
                  <a:pt x="0" y="22"/>
                </a:lnTo>
                <a:lnTo>
                  <a:pt x="0" y="41"/>
                </a:lnTo>
                <a:lnTo>
                  <a:pt x="0" y="41"/>
                </a:lnTo>
                <a:lnTo>
                  <a:pt x="3" y="103"/>
                </a:lnTo>
                <a:lnTo>
                  <a:pt x="3" y="103"/>
                </a:lnTo>
                <a:lnTo>
                  <a:pt x="7" y="181"/>
                </a:lnTo>
                <a:lnTo>
                  <a:pt x="9" y="221"/>
                </a:lnTo>
                <a:lnTo>
                  <a:pt x="13" y="259"/>
                </a:lnTo>
                <a:lnTo>
                  <a:pt x="13" y="259"/>
                </a:lnTo>
                <a:lnTo>
                  <a:pt x="14" y="261"/>
                </a:lnTo>
                <a:lnTo>
                  <a:pt x="15" y="263"/>
                </a:lnTo>
                <a:lnTo>
                  <a:pt x="17" y="263"/>
                </a:lnTo>
                <a:lnTo>
                  <a:pt x="19" y="263"/>
                </a:lnTo>
                <a:lnTo>
                  <a:pt x="19" y="263"/>
                </a:lnTo>
                <a:lnTo>
                  <a:pt x="20" y="264"/>
                </a:lnTo>
                <a:lnTo>
                  <a:pt x="20" y="264"/>
                </a:lnTo>
                <a:lnTo>
                  <a:pt x="42" y="266"/>
                </a:lnTo>
                <a:lnTo>
                  <a:pt x="64" y="267"/>
                </a:lnTo>
                <a:lnTo>
                  <a:pt x="108" y="269"/>
                </a:lnTo>
                <a:lnTo>
                  <a:pt x="108" y="269"/>
                </a:lnTo>
                <a:close/>
                <a:moveTo>
                  <a:pt x="113" y="261"/>
                </a:moveTo>
                <a:lnTo>
                  <a:pt x="113" y="261"/>
                </a:lnTo>
                <a:lnTo>
                  <a:pt x="74" y="259"/>
                </a:lnTo>
                <a:lnTo>
                  <a:pt x="36" y="256"/>
                </a:lnTo>
                <a:lnTo>
                  <a:pt x="36" y="256"/>
                </a:lnTo>
                <a:lnTo>
                  <a:pt x="48" y="245"/>
                </a:lnTo>
                <a:lnTo>
                  <a:pt x="60" y="235"/>
                </a:lnTo>
                <a:lnTo>
                  <a:pt x="86" y="215"/>
                </a:lnTo>
                <a:lnTo>
                  <a:pt x="86" y="215"/>
                </a:lnTo>
                <a:lnTo>
                  <a:pt x="107" y="197"/>
                </a:lnTo>
                <a:lnTo>
                  <a:pt x="127" y="180"/>
                </a:lnTo>
                <a:lnTo>
                  <a:pt x="146" y="162"/>
                </a:lnTo>
                <a:lnTo>
                  <a:pt x="155" y="152"/>
                </a:lnTo>
                <a:lnTo>
                  <a:pt x="163" y="142"/>
                </a:lnTo>
                <a:lnTo>
                  <a:pt x="163" y="142"/>
                </a:lnTo>
                <a:lnTo>
                  <a:pt x="164" y="141"/>
                </a:lnTo>
                <a:lnTo>
                  <a:pt x="164" y="141"/>
                </a:lnTo>
                <a:lnTo>
                  <a:pt x="183" y="158"/>
                </a:lnTo>
                <a:lnTo>
                  <a:pt x="203" y="174"/>
                </a:lnTo>
                <a:lnTo>
                  <a:pt x="203" y="174"/>
                </a:lnTo>
                <a:lnTo>
                  <a:pt x="205" y="175"/>
                </a:lnTo>
                <a:lnTo>
                  <a:pt x="207" y="175"/>
                </a:lnTo>
                <a:lnTo>
                  <a:pt x="209" y="174"/>
                </a:lnTo>
                <a:lnTo>
                  <a:pt x="210" y="173"/>
                </a:lnTo>
                <a:lnTo>
                  <a:pt x="210" y="173"/>
                </a:lnTo>
                <a:lnTo>
                  <a:pt x="212" y="172"/>
                </a:lnTo>
                <a:lnTo>
                  <a:pt x="214" y="171"/>
                </a:lnTo>
                <a:lnTo>
                  <a:pt x="214" y="171"/>
                </a:lnTo>
                <a:lnTo>
                  <a:pt x="220" y="164"/>
                </a:lnTo>
                <a:lnTo>
                  <a:pt x="227" y="158"/>
                </a:lnTo>
                <a:lnTo>
                  <a:pt x="242" y="145"/>
                </a:lnTo>
                <a:lnTo>
                  <a:pt x="242" y="145"/>
                </a:lnTo>
                <a:lnTo>
                  <a:pt x="257" y="133"/>
                </a:lnTo>
                <a:lnTo>
                  <a:pt x="257" y="133"/>
                </a:lnTo>
                <a:lnTo>
                  <a:pt x="275" y="148"/>
                </a:lnTo>
                <a:lnTo>
                  <a:pt x="292" y="163"/>
                </a:lnTo>
                <a:lnTo>
                  <a:pt x="309" y="180"/>
                </a:lnTo>
                <a:lnTo>
                  <a:pt x="325" y="196"/>
                </a:lnTo>
                <a:lnTo>
                  <a:pt x="357" y="232"/>
                </a:lnTo>
                <a:lnTo>
                  <a:pt x="388" y="266"/>
                </a:lnTo>
                <a:lnTo>
                  <a:pt x="388" y="266"/>
                </a:lnTo>
                <a:lnTo>
                  <a:pt x="298" y="266"/>
                </a:lnTo>
                <a:lnTo>
                  <a:pt x="209" y="264"/>
                </a:lnTo>
                <a:lnTo>
                  <a:pt x="209" y="264"/>
                </a:lnTo>
                <a:lnTo>
                  <a:pt x="113" y="261"/>
                </a:lnTo>
                <a:lnTo>
                  <a:pt x="113" y="261"/>
                </a:lnTo>
                <a:close/>
                <a:moveTo>
                  <a:pt x="392" y="81"/>
                </a:moveTo>
                <a:lnTo>
                  <a:pt x="392" y="81"/>
                </a:lnTo>
                <a:lnTo>
                  <a:pt x="391" y="115"/>
                </a:lnTo>
                <a:lnTo>
                  <a:pt x="390" y="151"/>
                </a:lnTo>
                <a:lnTo>
                  <a:pt x="390" y="151"/>
                </a:lnTo>
                <a:lnTo>
                  <a:pt x="390" y="203"/>
                </a:lnTo>
                <a:lnTo>
                  <a:pt x="391" y="257"/>
                </a:lnTo>
                <a:lnTo>
                  <a:pt x="391" y="257"/>
                </a:lnTo>
                <a:lnTo>
                  <a:pt x="361" y="223"/>
                </a:lnTo>
                <a:lnTo>
                  <a:pt x="330" y="189"/>
                </a:lnTo>
                <a:lnTo>
                  <a:pt x="314" y="173"/>
                </a:lnTo>
                <a:lnTo>
                  <a:pt x="298" y="157"/>
                </a:lnTo>
                <a:lnTo>
                  <a:pt x="281" y="142"/>
                </a:lnTo>
                <a:lnTo>
                  <a:pt x="263" y="126"/>
                </a:lnTo>
                <a:lnTo>
                  <a:pt x="263" y="126"/>
                </a:lnTo>
                <a:lnTo>
                  <a:pt x="297" y="99"/>
                </a:lnTo>
                <a:lnTo>
                  <a:pt x="297" y="99"/>
                </a:lnTo>
                <a:lnTo>
                  <a:pt x="393" y="20"/>
                </a:lnTo>
                <a:lnTo>
                  <a:pt x="393" y="20"/>
                </a:lnTo>
                <a:lnTo>
                  <a:pt x="394" y="35"/>
                </a:lnTo>
                <a:lnTo>
                  <a:pt x="393" y="51"/>
                </a:lnTo>
                <a:lnTo>
                  <a:pt x="392" y="81"/>
                </a:lnTo>
                <a:lnTo>
                  <a:pt x="392" y="81"/>
                </a:lnTo>
                <a:close/>
                <a:moveTo>
                  <a:pt x="93" y="8"/>
                </a:moveTo>
                <a:lnTo>
                  <a:pt x="93" y="8"/>
                </a:lnTo>
                <a:lnTo>
                  <a:pt x="199" y="12"/>
                </a:lnTo>
                <a:lnTo>
                  <a:pt x="199" y="12"/>
                </a:lnTo>
                <a:lnTo>
                  <a:pt x="252" y="13"/>
                </a:lnTo>
                <a:lnTo>
                  <a:pt x="305" y="14"/>
                </a:lnTo>
                <a:lnTo>
                  <a:pt x="305" y="14"/>
                </a:lnTo>
                <a:lnTo>
                  <a:pt x="326" y="15"/>
                </a:lnTo>
                <a:lnTo>
                  <a:pt x="348" y="15"/>
                </a:lnTo>
                <a:lnTo>
                  <a:pt x="369" y="14"/>
                </a:lnTo>
                <a:lnTo>
                  <a:pt x="390" y="12"/>
                </a:lnTo>
                <a:lnTo>
                  <a:pt x="390" y="12"/>
                </a:lnTo>
                <a:lnTo>
                  <a:pt x="293" y="91"/>
                </a:lnTo>
                <a:lnTo>
                  <a:pt x="293" y="91"/>
                </a:lnTo>
                <a:lnTo>
                  <a:pt x="238" y="137"/>
                </a:lnTo>
                <a:lnTo>
                  <a:pt x="238" y="137"/>
                </a:lnTo>
                <a:lnTo>
                  <a:pt x="222" y="151"/>
                </a:lnTo>
                <a:lnTo>
                  <a:pt x="214" y="158"/>
                </a:lnTo>
                <a:lnTo>
                  <a:pt x="207" y="165"/>
                </a:lnTo>
                <a:lnTo>
                  <a:pt x="207" y="165"/>
                </a:lnTo>
                <a:lnTo>
                  <a:pt x="207" y="166"/>
                </a:lnTo>
                <a:lnTo>
                  <a:pt x="207" y="166"/>
                </a:lnTo>
                <a:lnTo>
                  <a:pt x="179" y="143"/>
                </a:lnTo>
                <a:lnTo>
                  <a:pt x="152" y="118"/>
                </a:lnTo>
                <a:lnTo>
                  <a:pt x="126" y="94"/>
                </a:lnTo>
                <a:lnTo>
                  <a:pt x="97" y="71"/>
                </a:lnTo>
                <a:lnTo>
                  <a:pt x="97" y="71"/>
                </a:lnTo>
                <a:lnTo>
                  <a:pt x="21" y="10"/>
                </a:lnTo>
                <a:lnTo>
                  <a:pt x="21" y="10"/>
                </a:lnTo>
                <a:lnTo>
                  <a:pt x="40" y="10"/>
                </a:lnTo>
                <a:lnTo>
                  <a:pt x="58" y="9"/>
                </a:lnTo>
                <a:lnTo>
                  <a:pt x="76" y="8"/>
                </a:lnTo>
                <a:lnTo>
                  <a:pt x="93" y="8"/>
                </a:lnTo>
                <a:lnTo>
                  <a:pt x="93" y="8"/>
                </a:lnTo>
                <a:close/>
                <a:moveTo>
                  <a:pt x="12" y="106"/>
                </a:moveTo>
                <a:lnTo>
                  <a:pt x="12" y="106"/>
                </a:lnTo>
                <a:lnTo>
                  <a:pt x="9" y="48"/>
                </a:lnTo>
                <a:lnTo>
                  <a:pt x="9" y="48"/>
                </a:lnTo>
                <a:lnTo>
                  <a:pt x="8" y="29"/>
                </a:lnTo>
                <a:lnTo>
                  <a:pt x="8" y="20"/>
                </a:lnTo>
                <a:lnTo>
                  <a:pt x="9" y="11"/>
                </a:lnTo>
                <a:lnTo>
                  <a:pt x="9" y="11"/>
                </a:lnTo>
                <a:lnTo>
                  <a:pt x="91" y="77"/>
                </a:lnTo>
                <a:lnTo>
                  <a:pt x="91" y="77"/>
                </a:lnTo>
                <a:lnTo>
                  <a:pt x="109" y="91"/>
                </a:lnTo>
                <a:lnTo>
                  <a:pt x="125" y="105"/>
                </a:lnTo>
                <a:lnTo>
                  <a:pt x="158" y="135"/>
                </a:lnTo>
                <a:lnTo>
                  <a:pt x="158" y="135"/>
                </a:lnTo>
                <a:lnTo>
                  <a:pt x="157" y="136"/>
                </a:lnTo>
                <a:lnTo>
                  <a:pt x="157" y="136"/>
                </a:lnTo>
                <a:lnTo>
                  <a:pt x="149" y="146"/>
                </a:lnTo>
                <a:lnTo>
                  <a:pt x="140" y="155"/>
                </a:lnTo>
                <a:lnTo>
                  <a:pt x="122" y="173"/>
                </a:lnTo>
                <a:lnTo>
                  <a:pt x="102" y="190"/>
                </a:lnTo>
                <a:lnTo>
                  <a:pt x="82" y="206"/>
                </a:lnTo>
                <a:lnTo>
                  <a:pt x="82" y="206"/>
                </a:lnTo>
                <a:lnTo>
                  <a:pt x="53" y="230"/>
                </a:lnTo>
                <a:lnTo>
                  <a:pt x="38" y="242"/>
                </a:lnTo>
                <a:lnTo>
                  <a:pt x="25" y="255"/>
                </a:lnTo>
                <a:lnTo>
                  <a:pt x="25" y="255"/>
                </a:lnTo>
                <a:lnTo>
                  <a:pt x="21" y="255"/>
                </a:lnTo>
                <a:lnTo>
                  <a:pt x="21" y="255"/>
                </a:lnTo>
                <a:lnTo>
                  <a:pt x="18" y="218"/>
                </a:lnTo>
                <a:lnTo>
                  <a:pt x="15" y="181"/>
                </a:lnTo>
                <a:lnTo>
                  <a:pt x="12" y="106"/>
                </a:lnTo>
                <a:lnTo>
                  <a:pt x="12" y="10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7" name="群組 6">
            <a:extLst>
              <a:ext uri="{FF2B5EF4-FFF2-40B4-BE49-F238E27FC236}">
                <a16:creationId xmlns:a16="http://schemas.microsoft.com/office/drawing/2014/main" xmlns="" id="{04BE2272-35AA-4D8B-A4FC-13F4B5A5BB27}"/>
              </a:ext>
            </a:extLst>
          </p:cNvPr>
          <p:cNvGrpSpPr/>
          <p:nvPr/>
        </p:nvGrpSpPr>
        <p:grpSpPr>
          <a:xfrm>
            <a:off x="2825331" y="981238"/>
            <a:ext cx="333375" cy="309562"/>
            <a:chOff x="2825331" y="981238"/>
            <a:chExt cx="333375" cy="309562"/>
          </a:xfrm>
        </p:grpSpPr>
        <p:sp>
          <p:nvSpPr>
            <p:cNvPr id="74" name="Freeform 2537">
              <a:extLst>
                <a:ext uri="{FF2B5EF4-FFF2-40B4-BE49-F238E27FC236}">
                  <a16:creationId xmlns:a16="http://schemas.microsoft.com/office/drawing/2014/main" xmlns="" id="{4052220F-9EDD-4A7C-98D6-F3064FC8FE6F}"/>
                </a:ext>
              </a:extLst>
            </p:cNvPr>
            <p:cNvSpPr>
              <a:spLocks noEditPoints="1"/>
            </p:cNvSpPr>
            <p:nvPr/>
          </p:nvSpPr>
          <p:spPr bwMode="auto">
            <a:xfrm>
              <a:off x="2944394" y="981238"/>
              <a:ext cx="95250" cy="95250"/>
            </a:xfrm>
            <a:custGeom>
              <a:avLst/>
              <a:gdLst/>
              <a:ahLst/>
              <a:cxnLst>
                <a:cxn ang="0">
                  <a:pos x="25" y="60"/>
                </a:cxn>
                <a:cxn ang="0">
                  <a:pos x="37" y="58"/>
                </a:cxn>
                <a:cxn ang="0">
                  <a:pos x="52" y="49"/>
                </a:cxn>
                <a:cxn ang="0">
                  <a:pos x="59" y="31"/>
                </a:cxn>
                <a:cxn ang="0">
                  <a:pos x="59" y="20"/>
                </a:cxn>
                <a:cxn ang="0">
                  <a:pos x="49" y="7"/>
                </a:cxn>
                <a:cxn ang="0">
                  <a:pos x="34" y="0"/>
                </a:cxn>
                <a:cxn ang="0">
                  <a:pos x="21" y="1"/>
                </a:cxn>
                <a:cxn ang="0">
                  <a:pos x="7" y="10"/>
                </a:cxn>
                <a:cxn ang="0">
                  <a:pos x="0" y="25"/>
                </a:cxn>
                <a:cxn ang="0">
                  <a:pos x="2" y="41"/>
                </a:cxn>
                <a:cxn ang="0">
                  <a:pos x="12" y="55"/>
                </a:cxn>
                <a:cxn ang="0">
                  <a:pos x="24" y="60"/>
                </a:cxn>
                <a:cxn ang="0">
                  <a:pos x="9" y="26"/>
                </a:cxn>
                <a:cxn ang="0">
                  <a:pos x="30" y="13"/>
                </a:cxn>
                <a:cxn ang="0">
                  <a:pos x="8" y="31"/>
                </a:cxn>
                <a:cxn ang="0">
                  <a:pos x="8" y="27"/>
                </a:cxn>
                <a:cxn ang="0">
                  <a:pos x="35" y="19"/>
                </a:cxn>
                <a:cxn ang="0">
                  <a:pos x="9" y="34"/>
                </a:cxn>
                <a:cxn ang="0">
                  <a:pos x="9" y="34"/>
                </a:cxn>
                <a:cxn ang="0">
                  <a:pos x="29" y="17"/>
                </a:cxn>
                <a:cxn ang="0">
                  <a:pos x="34" y="10"/>
                </a:cxn>
                <a:cxn ang="0">
                  <a:pos x="40" y="11"/>
                </a:cxn>
                <a:cxn ang="0">
                  <a:pos x="44" y="14"/>
                </a:cxn>
                <a:cxn ang="0">
                  <a:pos x="37" y="20"/>
                </a:cxn>
                <a:cxn ang="0">
                  <a:pos x="11" y="40"/>
                </a:cxn>
                <a:cxn ang="0">
                  <a:pos x="17" y="33"/>
                </a:cxn>
                <a:cxn ang="0">
                  <a:pos x="37" y="20"/>
                </a:cxn>
                <a:cxn ang="0">
                  <a:pos x="21" y="42"/>
                </a:cxn>
                <a:cxn ang="0">
                  <a:pos x="38" y="32"/>
                </a:cxn>
                <a:cxn ang="0">
                  <a:pos x="21" y="49"/>
                </a:cxn>
                <a:cxn ang="0">
                  <a:pos x="20" y="50"/>
                </a:cxn>
                <a:cxn ang="0">
                  <a:pos x="15" y="45"/>
                </a:cxn>
                <a:cxn ang="0">
                  <a:pos x="50" y="35"/>
                </a:cxn>
                <a:cxn ang="0">
                  <a:pos x="42" y="45"/>
                </a:cxn>
                <a:cxn ang="0">
                  <a:pos x="30" y="51"/>
                </a:cxn>
                <a:cxn ang="0">
                  <a:pos x="22" y="51"/>
                </a:cxn>
                <a:cxn ang="0">
                  <a:pos x="43" y="37"/>
                </a:cxn>
                <a:cxn ang="0">
                  <a:pos x="35" y="43"/>
                </a:cxn>
                <a:cxn ang="0">
                  <a:pos x="35" y="45"/>
                </a:cxn>
                <a:cxn ang="0">
                  <a:pos x="37" y="45"/>
                </a:cxn>
                <a:cxn ang="0">
                  <a:pos x="47" y="35"/>
                </a:cxn>
                <a:cxn ang="0">
                  <a:pos x="46" y="33"/>
                </a:cxn>
                <a:cxn ang="0">
                  <a:pos x="26" y="45"/>
                </a:cxn>
                <a:cxn ang="0">
                  <a:pos x="45" y="28"/>
                </a:cxn>
                <a:cxn ang="0">
                  <a:pos x="44" y="26"/>
                </a:cxn>
                <a:cxn ang="0">
                  <a:pos x="31" y="33"/>
                </a:cxn>
                <a:cxn ang="0">
                  <a:pos x="18" y="41"/>
                </a:cxn>
                <a:cxn ang="0">
                  <a:pos x="46" y="15"/>
                </a:cxn>
                <a:cxn ang="0">
                  <a:pos x="50" y="22"/>
                </a:cxn>
                <a:cxn ang="0">
                  <a:pos x="51" y="31"/>
                </a:cxn>
                <a:cxn ang="0">
                  <a:pos x="32" y="9"/>
                </a:cxn>
                <a:cxn ang="0">
                  <a:pos x="9" y="24"/>
                </a:cxn>
                <a:cxn ang="0">
                  <a:pos x="18" y="11"/>
                </a:cxn>
                <a:cxn ang="0">
                  <a:pos x="29" y="9"/>
                </a:cxn>
              </a:cxnLst>
              <a:rect l="0" t="0" r="r" b="b"/>
              <a:pathLst>
                <a:path w="60" h="60">
                  <a:moveTo>
                    <a:pt x="24" y="60"/>
                  </a:moveTo>
                  <a:lnTo>
                    <a:pt x="24" y="60"/>
                  </a:lnTo>
                  <a:lnTo>
                    <a:pt x="25" y="60"/>
                  </a:lnTo>
                  <a:lnTo>
                    <a:pt x="25" y="60"/>
                  </a:lnTo>
                  <a:lnTo>
                    <a:pt x="32" y="60"/>
                  </a:lnTo>
                  <a:lnTo>
                    <a:pt x="37" y="58"/>
                  </a:lnTo>
                  <a:lnTo>
                    <a:pt x="43" y="56"/>
                  </a:lnTo>
                  <a:lnTo>
                    <a:pt x="48" y="53"/>
                  </a:lnTo>
                  <a:lnTo>
                    <a:pt x="52" y="49"/>
                  </a:lnTo>
                  <a:lnTo>
                    <a:pt x="55" y="43"/>
                  </a:lnTo>
                  <a:lnTo>
                    <a:pt x="58" y="38"/>
                  </a:lnTo>
                  <a:lnTo>
                    <a:pt x="59" y="31"/>
                  </a:lnTo>
                  <a:lnTo>
                    <a:pt x="59" y="31"/>
                  </a:lnTo>
                  <a:lnTo>
                    <a:pt x="60" y="26"/>
                  </a:lnTo>
                  <a:lnTo>
                    <a:pt x="59" y="20"/>
                  </a:lnTo>
                  <a:lnTo>
                    <a:pt x="56" y="15"/>
                  </a:lnTo>
                  <a:lnTo>
                    <a:pt x="53" y="11"/>
                  </a:lnTo>
                  <a:lnTo>
                    <a:pt x="49" y="7"/>
                  </a:lnTo>
                  <a:lnTo>
                    <a:pt x="45" y="4"/>
                  </a:lnTo>
                  <a:lnTo>
                    <a:pt x="39" y="2"/>
                  </a:lnTo>
                  <a:lnTo>
                    <a:pt x="34" y="0"/>
                  </a:lnTo>
                  <a:lnTo>
                    <a:pt x="34" y="0"/>
                  </a:lnTo>
                  <a:lnTo>
                    <a:pt x="27" y="0"/>
                  </a:lnTo>
                  <a:lnTo>
                    <a:pt x="21" y="1"/>
                  </a:lnTo>
                  <a:lnTo>
                    <a:pt x="15" y="3"/>
                  </a:lnTo>
                  <a:lnTo>
                    <a:pt x="11" y="6"/>
                  </a:lnTo>
                  <a:lnTo>
                    <a:pt x="7" y="10"/>
                  </a:lnTo>
                  <a:lnTo>
                    <a:pt x="4" y="15"/>
                  </a:lnTo>
                  <a:lnTo>
                    <a:pt x="2" y="20"/>
                  </a:lnTo>
                  <a:lnTo>
                    <a:pt x="0" y="25"/>
                  </a:lnTo>
                  <a:lnTo>
                    <a:pt x="0" y="31"/>
                  </a:lnTo>
                  <a:lnTo>
                    <a:pt x="0" y="36"/>
                  </a:lnTo>
                  <a:lnTo>
                    <a:pt x="2" y="41"/>
                  </a:lnTo>
                  <a:lnTo>
                    <a:pt x="4" y="46"/>
                  </a:lnTo>
                  <a:lnTo>
                    <a:pt x="7" y="52"/>
                  </a:lnTo>
                  <a:lnTo>
                    <a:pt x="12" y="55"/>
                  </a:lnTo>
                  <a:lnTo>
                    <a:pt x="17" y="58"/>
                  </a:lnTo>
                  <a:lnTo>
                    <a:pt x="24" y="60"/>
                  </a:lnTo>
                  <a:lnTo>
                    <a:pt x="24" y="60"/>
                  </a:lnTo>
                  <a:close/>
                  <a:moveTo>
                    <a:pt x="8" y="27"/>
                  </a:moveTo>
                  <a:lnTo>
                    <a:pt x="8" y="27"/>
                  </a:lnTo>
                  <a:lnTo>
                    <a:pt x="9" y="26"/>
                  </a:lnTo>
                  <a:lnTo>
                    <a:pt x="9" y="26"/>
                  </a:lnTo>
                  <a:lnTo>
                    <a:pt x="30" y="13"/>
                  </a:lnTo>
                  <a:lnTo>
                    <a:pt x="30" y="13"/>
                  </a:lnTo>
                  <a:lnTo>
                    <a:pt x="25" y="18"/>
                  </a:lnTo>
                  <a:lnTo>
                    <a:pt x="20" y="23"/>
                  </a:lnTo>
                  <a:lnTo>
                    <a:pt x="8" y="31"/>
                  </a:lnTo>
                  <a:lnTo>
                    <a:pt x="8" y="31"/>
                  </a:lnTo>
                  <a:lnTo>
                    <a:pt x="8" y="27"/>
                  </a:lnTo>
                  <a:lnTo>
                    <a:pt x="8" y="27"/>
                  </a:lnTo>
                  <a:close/>
                  <a:moveTo>
                    <a:pt x="44" y="14"/>
                  </a:moveTo>
                  <a:lnTo>
                    <a:pt x="44" y="14"/>
                  </a:lnTo>
                  <a:lnTo>
                    <a:pt x="35" y="19"/>
                  </a:lnTo>
                  <a:lnTo>
                    <a:pt x="27" y="25"/>
                  </a:lnTo>
                  <a:lnTo>
                    <a:pt x="18" y="30"/>
                  </a:lnTo>
                  <a:lnTo>
                    <a:pt x="9" y="34"/>
                  </a:lnTo>
                  <a:lnTo>
                    <a:pt x="9" y="34"/>
                  </a:lnTo>
                  <a:lnTo>
                    <a:pt x="9" y="34"/>
                  </a:lnTo>
                  <a:lnTo>
                    <a:pt x="9" y="34"/>
                  </a:lnTo>
                  <a:lnTo>
                    <a:pt x="15" y="28"/>
                  </a:lnTo>
                  <a:lnTo>
                    <a:pt x="22" y="23"/>
                  </a:lnTo>
                  <a:lnTo>
                    <a:pt x="29" y="17"/>
                  </a:lnTo>
                  <a:lnTo>
                    <a:pt x="32" y="14"/>
                  </a:lnTo>
                  <a:lnTo>
                    <a:pt x="34" y="10"/>
                  </a:lnTo>
                  <a:lnTo>
                    <a:pt x="34" y="10"/>
                  </a:lnTo>
                  <a:lnTo>
                    <a:pt x="34" y="9"/>
                  </a:lnTo>
                  <a:lnTo>
                    <a:pt x="34" y="9"/>
                  </a:lnTo>
                  <a:lnTo>
                    <a:pt x="40" y="11"/>
                  </a:lnTo>
                  <a:lnTo>
                    <a:pt x="45" y="14"/>
                  </a:lnTo>
                  <a:lnTo>
                    <a:pt x="45" y="14"/>
                  </a:lnTo>
                  <a:lnTo>
                    <a:pt x="44" y="14"/>
                  </a:lnTo>
                  <a:lnTo>
                    <a:pt x="44" y="14"/>
                  </a:lnTo>
                  <a:close/>
                  <a:moveTo>
                    <a:pt x="37" y="20"/>
                  </a:moveTo>
                  <a:lnTo>
                    <a:pt x="37" y="20"/>
                  </a:lnTo>
                  <a:lnTo>
                    <a:pt x="13" y="43"/>
                  </a:lnTo>
                  <a:lnTo>
                    <a:pt x="13" y="43"/>
                  </a:lnTo>
                  <a:lnTo>
                    <a:pt x="11" y="40"/>
                  </a:lnTo>
                  <a:lnTo>
                    <a:pt x="9" y="37"/>
                  </a:lnTo>
                  <a:lnTo>
                    <a:pt x="9" y="37"/>
                  </a:lnTo>
                  <a:lnTo>
                    <a:pt x="17" y="33"/>
                  </a:lnTo>
                  <a:lnTo>
                    <a:pt x="24" y="29"/>
                  </a:lnTo>
                  <a:lnTo>
                    <a:pt x="37" y="20"/>
                  </a:lnTo>
                  <a:lnTo>
                    <a:pt x="37" y="20"/>
                  </a:lnTo>
                  <a:close/>
                  <a:moveTo>
                    <a:pt x="15" y="45"/>
                  </a:moveTo>
                  <a:lnTo>
                    <a:pt x="15" y="45"/>
                  </a:lnTo>
                  <a:lnTo>
                    <a:pt x="21" y="42"/>
                  </a:lnTo>
                  <a:lnTo>
                    <a:pt x="26" y="39"/>
                  </a:lnTo>
                  <a:lnTo>
                    <a:pt x="38" y="32"/>
                  </a:lnTo>
                  <a:lnTo>
                    <a:pt x="38" y="32"/>
                  </a:lnTo>
                  <a:lnTo>
                    <a:pt x="29" y="39"/>
                  </a:lnTo>
                  <a:lnTo>
                    <a:pt x="24" y="44"/>
                  </a:lnTo>
                  <a:lnTo>
                    <a:pt x="21" y="49"/>
                  </a:lnTo>
                  <a:lnTo>
                    <a:pt x="21" y="49"/>
                  </a:lnTo>
                  <a:lnTo>
                    <a:pt x="20" y="50"/>
                  </a:lnTo>
                  <a:lnTo>
                    <a:pt x="20" y="50"/>
                  </a:lnTo>
                  <a:lnTo>
                    <a:pt x="17" y="47"/>
                  </a:lnTo>
                  <a:lnTo>
                    <a:pt x="15" y="45"/>
                  </a:lnTo>
                  <a:lnTo>
                    <a:pt x="15" y="45"/>
                  </a:lnTo>
                  <a:close/>
                  <a:moveTo>
                    <a:pt x="51" y="31"/>
                  </a:moveTo>
                  <a:lnTo>
                    <a:pt x="51" y="31"/>
                  </a:lnTo>
                  <a:lnTo>
                    <a:pt x="50" y="35"/>
                  </a:lnTo>
                  <a:lnTo>
                    <a:pt x="48" y="39"/>
                  </a:lnTo>
                  <a:lnTo>
                    <a:pt x="45" y="42"/>
                  </a:lnTo>
                  <a:lnTo>
                    <a:pt x="42" y="45"/>
                  </a:lnTo>
                  <a:lnTo>
                    <a:pt x="38" y="47"/>
                  </a:lnTo>
                  <a:lnTo>
                    <a:pt x="34" y="50"/>
                  </a:lnTo>
                  <a:lnTo>
                    <a:pt x="30" y="51"/>
                  </a:lnTo>
                  <a:lnTo>
                    <a:pt x="26" y="51"/>
                  </a:lnTo>
                  <a:lnTo>
                    <a:pt x="26" y="51"/>
                  </a:lnTo>
                  <a:lnTo>
                    <a:pt x="22" y="51"/>
                  </a:lnTo>
                  <a:lnTo>
                    <a:pt x="22" y="51"/>
                  </a:lnTo>
                  <a:lnTo>
                    <a:pt x="33" y="43"/>
                  </a:lnTo>
                  <a:lnTo>
                    <a:pt x="43" y="37"/>
                  </a:lnTo>
                  <a:lnTo>
                    <a:pt x="43" y="37"/>
                  </a:lnTo>
                  <a:lnTo>
                    <a:pt x="39" y="41"/>
                  </a:lnTo>
                  <a:lnTo>
                    <a:pt x="35" y="43"/>
                  </a:lnTo>
                  <a:lnTo>
                    <a:pt x="35" y="43"/>
                  </a:lnTo>
                  <a:lnTo>
                    <a:pt x="35" y="44"/>
                  </a:lnTo>
                  <a:lnTo>
                    <a:pt x="35" y="45"/>
                  </a:lnTo>
                  <a:lnTo>
                    <a:pt x="36" y="45"/>
                  </a:lnTo>
                  <a:lnTo>
                    <a:pt x="37" y="45"/>
                  </a:lnTo>
                  <a:lnTo>
                    <a:pt x="37" y="45"/>
                  </a:lnTo>
                  <a:lnTo>
                    <a:pt x="43" y="41"/>
                  </a:lnTo>
                  <a:lnTo>
                    <a:pt x="45" y="38"/>
                  </a:lnTo>
                  <a:lnTo>
                    <a:pt x="47" y="35"/>
                  </a:lnTo>
                  <a:lnTo>
                    <a:pt x="47" y="35"/>
                  </a:lnTo>
                  <a:lnTo>
                    <a:pt x="47" y="33"/>
                  </a:lnTo>
                  <a:lnTo>
                    <a:pt x="46" y="33"/>
                  </a:lnTo>
                  <a:lnTo>
                    <a:pt x="46" y="33"/>
                  </a:lnTo>
                  <a:lnTo>
                    <a:pt x="36" y="39"/>
                  </a:lnTo>
                  <a:lnTo>
                    <a:pt x="26" y="45"/>
                  </a:lnTo>
                  <a:lnTo>
                    <a:pt x="26" y="45"/>
                  </a:lnTo>
                  <a:lnTo>
                    <a:pt x="36" y="36"/>
                  </a:lnTo>
                  <a:lnTo>
                    <a:pt x="45" y="28"/>
                  </a:lnTo>
                  <a:lnTo>
                    <a:pt x="45" y="28"/>
                  </a:lnTo>
                  <a:lnTo>
                    <a:pt x="46" y="26"/>
                  </a:lnTo>
                  <a:lnTo>
                    <a:pt x="44" y="26"/>
                  </a:lnTo>
                  <a:lnTo>
                    <a:pt x="44" y="26"/>
                  </a:lnTo>
                  <a:lnTo>
                    <a:pt x="37" y="29"/>
                  </a:lnTo>
                  <a:lnTo>
                    <a:pt x="31" y="33"/>
                  </a:lnTo>
                  <a:lnTo>
                    <a:pt x="24" y="37"/>
                  </a:lnTo>
                  <a:lnTo>
                    <a:pt x="18" y="41"/>
                  </a:lnTo>
                  <a:lnTo>
                    <a:pt x="18" y="41"/>
                  </a:lnTo>
                  <a:lnTo>
                    <a:pt x="45" y="16"/>
                  </a:lnTo>
                  <a:lnTo>
                    <a:pt x="45" y="16"/>
                  </a:lnTo>
                  <a:lnTo>
                    <a:pt x="46" y="15"/>
                  </a:lnTo>
                  <a:lnTo>
                    <a:pt x="46" y="15"/>
                  </a:lnTo>
                  <a:lnTo>
                    <a:pt x="48" y="19"/>
                  </a:lnTo>
                  <a:lnTo>
                    <a:pt x="50" y="22"/>
                  </a:lnTo>
                  <a:lnTo>
                    <a:pt x="51" y="26"/>
                  </a:lnTo>
                  <a:lnTo>
                    <a:pt x="51" y="31"/>
                  </a:lnTo>
                  <a:lnTo>
                    <a:pt x="51" y="31"/>
                  </a:lnTo>
                  <a:close/>
                  <a:moveTo>
                    <a:pt x="29" y="9"/>
                  </a:moveTo>
                  <a:lnTo>
                    <a:pt x="29" y="9"/>
                  </a:lnTo>
                  <a:lnTo>
                    <a:pt x="32" y="9"/>
                  </a:lnTo>
                  <a:lnTo>
                    <a:pt x="32" y="9"/>
                  </a:lnTo>
                  <a:lnTo>
                    <a:pt x="9" y="24"/>
                  </a:lnTo>
                  <a:lnTo>
                    <a:pt x="9" y="24"/>
                  </a:lnTo>
                  <a:lnTo>
                    <a:pt x="11" y="18"/>
                  </a:lnTo>
                  <a:lnTo>
                    <a:pt x="15" y="13"/>
                  </a:lnTo>
                  <a:lnTo>
                    <a:pt x="18" y="11"/>
                  </a:lnTo>
                  <a:lnTo>
                    <a:pt x="21" y="10"/>
                  </a:lnTo>
                  <a:lnTo>
                    <a:pt x="25" y="9"/>
                  </a:lnTo>
                  <a:lnTo>
                    <a:pt x="29" y="9"/>
                  </a:lnTo>
                  <a:lnTo>
                    <a:pt x="29" y="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2538">
              <a:extLst>
                <a:ext uri="{FF2B5EF4-FFF2-40B4-BE49-F238E27FC236}">
                  <a16:creationId xmlns:a16="http://schemas.microsoft.com/office/drawing/2014/main" xmlns="" id="{9DB65A29-8DD7-4E6C-96AC-69ABD82E9EED}"/>
                </a:ext>
              </a:extLst>
            </p:cNvPr>
            <p:cNvSpPr>
              <a:spLocks noEditPoints="1"/>
            </p:cNvSpPr>
            <p:nvPr/>
          </p:nvSpPr>
          <p:spPr bwMode="auto">
            <a:xfrm>
              <a:off x="2825331" y="1098713"/>
              <a:ext cx="333375" cy="90488"/>
            </a:xfrm>
            <a:custGeom>
              <a:avLst/>
              <a:gdLst/>
              <a:ahLst/>
              <a:cxnLst>
                <a:cxn ang="0">
                  <a:pos x="210" y="11"/>
                </a:cxn>
                <a:cxn ang="0">
                  <a:pos x="122" y="1"/>
                </a:cxn>
                <a:cxn ang="0">
                  <a:pos x="0" y="5"/>
                </a:cxn>
                <a:cxn ang="0">
                  <a:pos x="6" y="50"/>
                </a:cxn>
                <a:cxn ang="0">
                  <a:pos x="114" y="45"/>
                </a:cxn>
                <a:cxn ang="0">
                  <a:pos x="142" y="30"/>
                </a:cxn>
                <a:cxn ang="0">
                  <a:pos x="115" y="34"/>
                </a:cxn>
                <a:cxn ang="0">
                  <a:pos x="128" y="27"/>
                </a:cxn>
                <a:cxn ang="0">
                  <a:pos x="76" y="32"/>
                </a:cxn>
                <a:cxn ang="0">
                  <a:pos x="70" y="43"/>
                </a:cxn>
                <a:cxn ang="0">
                  <a:pos x="50" y="13"/>
                </a:cxn>
                <a:cxn ang="0">
                  <a:pos x="36" y="9"/>
                </a:cxn>
                <a:cxn ang="0">
                  <a:pos x="15" y="22"/>
                </a:cxn>
                <a:cxn ang="0">
                  <a:pos x="76" y="9"/>
                </a:cxn>
                <a:cxn ang="0">
                  <a:pos x="54" y="9"/>
                </a:cxn>
                <a:cxn ang="0">
                  <a:pos x="27" y="40"/>
                </a:cxn>
                <a:cxn ang="0">
                  <a:pos x="54" y="9"/>
                </a:cxn>
                <a:cxn ang="0">
                  <a:pos x="10" y="24"/>
                </a:cxn>
                <a:cxn ang="0">
                  <a:pos x="33" y="15"/>
                </a:cxn>
                <a:cxn ang="0">
                  <a:pos x="40" y="10"/>
                </a:cxn>
                <a:cxn ang="0">
                  <a:pos x="13" y="38"/>
                </a:cxn>
                <a:cxn ang="0">
                  <a:pos x="9" y="9"/>
                </a:cxn>
                <a:cxn ang="0">
                  <a:pos x="55" y="19"/>
                </a:cxn>
                <a:cxn ang="0">
                  <a:pos x="41" y="42"/>
                </a:cxn>
                <a:cxn ang="0">
                  <a:pos x="43" y="42"/>
                </a:cxn>
                <a:cxn ang="0">
                  <a:pos x="59" y="26"/>
                </a:cxn>
                <a:cxn ang="0">
                  <a:pos x="43" y="42"/>
                </a:cxn>
                <a:cxn ang="0">
                  <a:pos x="84" y="15"/>
                </a:cxn>
                <a:cxn ang="0">
                  <a:pos x="88" y="44"/>
                </a:cxn>
                <a:cxn ang="0">
                  <a:pos x="108" y="16"/>
                </a:cxn>
                <a:cxn ang="0">
                  <a:pos x="88" y="44"/>
                </a:cxn>
                <a:cxn ang="0">
                  <a:pos x="115" y="22"/>
                </a:cxn>
                <a:cxn ang="0">
                  <a:pos x="100" y="43"/>
                </a:cxn>
                <a:cxn ang="0">
                  <a:pos x="181" y="13"/>
                </a:cxn>
                <a:cxn ang="0">
                  <a:pos x="187" y="25"/>
                </a:cxn>
                <a:cxn ang="0">
                  <a:pos x="187" y="14"/>
                </a:cxn>
                <a:cxn ang="0">
                  <a:pos x="151" y="21"/>
                </a:cxn>
                <a:cxn ang="0">
                  <a:pos x="152" y="36"/>
                </a:cxn>
                <a:cxn ang="0">
                  <a:pos x="155" y="23"/>
                </a:cxn>
                <a:cxn ang="0">
                  <a:pos x="144" y="45"/>
                </a:cxn>
                <a:cxn ang="0">
                  <a:pos x="175" y="19"/>
                </a:cxn>
                <a:cxn ang="0">
                  <a:pos x="130" y="45"/>
                </a:cxn>
                <a:cxn ang="0">
                  <a:pos x="181" y="27"/>
                </a:cxn>
                <a:cxn ang="0">
                  <a:pos x="155" y="46"/>
                </a:cxn>
                <a:cxn ang="0">
                  <a:pos x="195" y="22"/>
                </a:cxn>
                <a:cxn ang="0">
                  <a:pos x="188" y="41"/>
                </a:cxn>
                <a:cxn ang="0">
                  <a:pos x="191" y="46"/>
                </a:cxn>
                <a:cxn ang="0">
                  <a:pos x="199" y="43"/>
                </a:cxn>
                <a:cxn ang="0">
                  <a:pos x="200" y="28"/>
                </a:cxn>
                <a:cxn ang="0">
                  <a:pos x="194" y="28"/>
                </a:cxn>
                <a:cxn ang="0">
                  <a:pos x="168" y="47"/>
                </a:cxn>
                <a:cxn ang="0">
                  <a:pos x="153" y="10"/>
                </a:cxn>
                <a:cxn ang="0">
                  <a:pos x="141" y="11"/>
                </a:cxn>
                <a:cxn ang="0">
                  <a:pos x="131" y="10"/>
                </a:cxn>
                <a:cxn ang="0">
                  <a:pos x="96" y="37"/>
                </a:cxn>
                <a:cxn ang="0">
                  <a:pos x="88" y="31"/>
                </a:cxn>
                <a:cxn ang="0">
                  <a:pos x="100" y="11"/>
                </a:cxn>
                <a:cxn ang="0">
                  <a:pos x="68" y="37"/>
                </a:cxn>
                <a:cxn ang="0">
                  <a:pos x="90" y="11"/>
                </a:cxn>
                <a:cxn ang="0">
                  <a:pos x="52" y="40"/>
                </a:cxn>
                <a:cxn ang="0">
                  <a:pos x="79" y="9"/>
                </a:cxn>
              </a:cxnLst>
              <a:rect l="0" t="0" r="r" b="b"/>
              <a:pathLst>
                <a:path w="210" h="57">
                  <a:moveTo>
                    <a:pt x="204" y="56"/>
                  </a:moveTo>
                  <a:lnTo>
                    <a:pt x="204" y="56"/>
                  </a:lnTo>
                  <a:lnTo>
                    <a:pt x="206" y="57"/>
                  </a:lnTo>
                  <a:lnTo>
                    <a:pt x="208" y="56"/>
                  </a:lnTo>
                  <a:lnTo>
                    <a:pt x="210" y="54"/>
                  </a:lnTo>
                  <a:lnTo>
                    <a:pt x="210" y="52"/>
                  </a:lnTo>
                  <a:lnTo>
                    <a:pt x="210" y="52"/>
                  </a:lnTo>
                  <a:lnTo>
                    <a:pt x="210" y="11"/>
                  </a:lnTo>
                  <a:lnTo>
                    <a:pt x="210" y="11"/>
                  </a:lnTo>
                  <a:lnTo>
                    <a:pt x="210" y="10"/>
                  </a:lnTo>
                  <a:lnTo>
                    <a:pt x="210" y="10"/>
                  </a:lnTo>
                  <a:lnTo>
                    <a:pt x="209" y="8"/>
                  </a:lnTo>
                  <a:lnTo>
                    <a:pt x="207" y="7"/>
                  </a:lnTo>
                  <a:lnTo>
                    <a:pt x="207" y="7"/>
                  </a:lnTo>
                  <a:lnTo>
                    <a:pt x="186" y="4"/>
                  </a:lnTo>
                  <a:lnTo>
                    <a:pt x="165" y="2"/>
                  </a:lnTo>
                  <a:lnTo>
                    <a:pt x="122" y="1"/>
                  </a:lnTo>
                  <a:lnTo>
                    <a:pt x="122" y="1"/>
                  </a:lnTo>
                  <a:lnTo>
                    <a:pt x="93" y="0"/>
                  </a:lnTo>
                  <a:lnTo>
                    <a:pt x="63" y="0"/>
                  </a:lnTo>
                  <a:lnTo>
                    <a:pt x="5" y="1"/>
                  </a:lnTo>
                  <a:lnTo>
                    <a:pt x="5" y="1"/>
                  </a:lnTo>
                  <a:lnTo>
                    <a:pt x="3" y="1"/>
                  </a:lnTo>
                  <a:lnTo>
                    <a:pt x="2" y="2"/>
                  </a:lnTo>
                  <a:lnTo>
                    <a:pt x="2" y="2"/>
                  </a:lnTo>
                  <a:lnTo>
                    <a:pt x="1" y="3"/>
                  </a:lnTo>
                  <a:lnTo>
                    <a:pt x="0" y="5"/>
                  </a:lnTo>
                  <a:lnTo>
                    <a:pt x="0" y="5"/>
                  </a:lnTo>
                  <a:lnTo>
                    <a:pt x="1" y="25"/>
                  </a:lnTo>
                  <a:lnTo>
                    <a:pt x="2" y="46"/>
                  </a:lnTo>
                  <a:lnTo>
                    <a:pt x="2" y="46"/>
                  </a:lnTo>
                  <a:lnTo>
                    <a:pt x="2" y="47"/>
                  </a:lnTo>
                  <a:lnTo>
                    <a:pt x="3" y="49"/>
                  </a:lnTo>
                  <a:lnTo>
                    <a:pt x="3" y="49"/>
                  </a:lnTo>
                  <a:lnTo>
                    <a:pt x="4" y="50"/>
                  </a:lnTo>
                  <a:lnTo>
                    <a:pt x="6" y="50"/>
                  </a:lnTo>
                  <a:lnTo>
                    <a:pt x="6" y="50"/>
                  </a:lnTo>
                  <a:lnTo>
                    <a:pt x="55" y="51"/>
                  </a:lnTo>
                  <a:lnTo>
                    <a:pt x="104" y="53"/>
                  </a:lnTo>
                  <a:lnTo>
                    <a:pt x="154" y="56"/>
                  </a:lnTo>
                  <a:lnTo>
                    <a:pt x="202" y="57"/>
                  </a:lnTo>
                  <a:lnTo>
                    <a:pt x="202" y="57"/>
                  </a:lnTo>
                  <a:lnTo>
                    <a:pt x="204" y="56"/>
                  </a:lnTo>
                  <a:lnTo>
                    <a:pt x="204" y="56"/>
                  </a:lnTo>
                  <a:close/>
                  <a:moveTo>
                    <a:pt x="114" y="45"/>
                  </a:moveTo>
                  <a:lnTo>
                    <a:pt x="114" y="45"/>
                  </a:lnTo>
                  <a:lnTo>
                    <a:pt x="127" y="33"/>
                  </a:lnTo>
                  <a:lnTo>
                    <a:pt x="140" y="20"/>
                  </a:lnTo>
                  <a:lnTo>
                    <a:pt x="140" y="20"/>
                  </a:lnTo>
                  <a:lnTo>
                    <a:pt x="151" y="13"/>
                  </a:lnTo>
                  <a:lnTo>
                    <a:pt x="151" y="13"/>
                  </a:lnTo>
                  <a:lnTo>
                    <a:pt x="147" y="24"/>
                  </a:lnTo>
                  <a:lnTo>
                    <a:pt x="147" y="24"/>
                  </a:lnTo>
                  <a:lnTo>
                    <a:pt x="142" y="30"/>
                  </a:lnTo>
                  <a:lnTo>
                    <a:pt x="137" y="35"/>
                  </a:lnTo>
                  <a:lnTo>
                    <a:pt x="127" y="45"/>
                  </a:lnTo>
                  <a:lnTo>
                    <a:pt x="127" y="45"/>
                  </a:lnTo>
                  <a:lnTo>
                    <a:pt x="114" y="45"/>
                  </a:lnTo>
                  <a:lnTo>
                    <a:pt x="114" y="45"/>
                  </a:lnTo>
                  <a:close/>
                  <a:moveTo>
                    <a:pt x="102" y="44"/>
                  </a:moveTo>
                  <a:lnTo>
                    <a:pt x="102" y="44"/>
                  </a:lnTo>
                  <a:lnTo>
                    <a:pt x="109" y="39"/>
                  </a:lnTo>
                  <a:lnTo>
                    <a:pt x="115" y="34"/>
                  </a:lnTo>
                  <a:lnTo>
                    <a:pt x="128" y="22"/>
                  </a:lnTo>
                  <a:lnTo>
                    <a:pt x="128" y="22"/>
                  </a:lnTo>
                  <a:lnTo>
                    <a:pt x="133" y="18"/>
                  </a:lnTo>
                  <a:lnTo>
                    <a:pt x="138" y="15"/>
                  </a:lnTo>
                  <a:lnTo>
                    <a:pt x="138" y="15"/>
                  </a:lnTo>
                  <a:lnTo>
                    <a:pt x="135" y="17"/>
                  </a:lnTo>
                  <a:lnTo>
                    <a:pt x="133" y="20"/>
                  </a:lnTo>
                  <a:lnTo>
                    <a:pt x="128" y="27"/>
                  </a:lnTo>
                  <a:lnTo>
                    <a:pt x="128" y="27"/>
                  </a:lnTo>
                  <a:lnTo>
                    <a:pt x="120" y="36"/>
                  </a:lnTo>
                  <a:lnTo>
                    <a:pt x="110" y="45"/>
                  </a:lnTo>
                  <a:lnTo>
                    <a:pt x="110" y="45"/>
                  </a:lnTo>
                  <a:lnTo>
                    <a:pt x="102" y="44"/>
                  </a:lnTo>
                  <a:lnTo>
                    <a:pt x="102" y="44"/>
                  </a:lnTo>
                  <a:close/>
                  <a:moveTo>
                    <a:pt x="62" y="43"/>
                  </a:moveTo>
                  <a:lnTo>
                    <a:pt x="62" y="43"/>
                  </a:lnTo>
                  <a:lnTo>
                    <a:pt x="70" y="38"/>
                  </a:lnTo>
                  <a:lnTo>
                    <a:pt x="76" y="32"/>
                  </a:lnTo>
                  <a:lnTo>
                    <a:pt x="87" y="21"/>
                  </a:lnTo>
                  <a:lnTo>
                    <a:pt x="87" y="21"/>
                  </a:lnTo>
                  <a:lnTo>
                    <a:pt x="96" y="13"/>
                  </a:lnTo>
                  <a:lnTo>
                    <a:pt x="96" y="13"/>
                  </a:lnTo>
                  <a:lnTo>
                    <a:pt x="92" y="18"/>
                  </a:lnTo>
                  <a:lnTo>
                    <a:pt x="88" y="22"/>
                  </a:lnTo>
                  <a:lnTo>
                    <a:pt x="88" y="22"/>
                  </a:lnTo>
                  <a:lnTo>
                    <a:pt x="70" y="43"/>
                  </a:lnTo>
                  <a:lnTo>
                    <a:pt x="70" y="43"/>
                  </a:lnTo>
                  <a:lnTo>
                    <a:pt x="62" y="43"/>
                  </a:lnTo>
                  <a:lnTo>
                    <a:pt x="62" y="43"/>
                  </a:lnTo>
                  <a:close/>
                  <a:moveTo>
                    <a:pt x="11" y="41"/>
                  </a:moveTo>
                  <a:lnTo>
                    <a:pt x="11" y="41"/>
                  </a:lnTo>
                  <a:lnTo>
                    <a:pt x="20" y="36"/>
                  </a:lnTo>
                  <a:lnTo>
                    <a:pt x="29" y="29"/>
                  </a:lnTo>
                  <a:lnTo>
                    <a:pt x="46" y="15"/>
                  </a:lnTo>
                  <a:lnTo>
                    <a:pt x="46" y="15"/>
                  </a:lnTo>
                  <a:lnTo>
                    <a:pt x="50" y="13"/>
                  </a:lnTo>
                  <a:lnTo>
                    <a:pt x="47" y="17"/>
                  </a:lnTo>
                  <a:lnTo>
                    <a:pt x="38" y="26"/>
                  </a:lnTo>
                  <a:lnTo>
                    <a:pt x="38" y="26"/>
                  </a:lnTo>
                  <a:lnTo>
                    <a:pt x="22" y="42"/>
                  </a:lnTo>
                  <a:lnTo>
                    <a:pt x="22" y="42"/>
                  </a:lnTo>
                  <a:lnTo>
                    <a:pt x="11" y="41"/>
                  </a:lnTo>
                  <a:lnTo>
                    <a:pt x="11" y="41"/>
                  </a:lnTo>
                  <a:close/>
                  <a:moveTo>
                    <a:pt x="36" y="9"/>
                  </a:moveTo>
                  <a:lnTo>
                    <a:pt x="36" y="9"/>
                  </a:lnTo>
                  <a:lnTo>
                    <a:pt x="30" y="13"/>
                  </a:lnTo>
                  <a:lnTo>
                    <a:pt x="24" y="17"/>
                  </a:lnTo>
                  <a:lnTo>
                    <a:pt x="13" y="27"/>
                  </a:lnTo>
                  <a:lnTo>
                    <a:pt x="13" y="27"/>
                  </a:lnTo>
                  <a:lnTo>
                    <a:pt x="10" y="29"/>
                  </a:lnTo>
                  <a:lnTo>
                    <a:pt x="10" y="29"/>
                  </a:lnTo>
                  <a:lnTo>
                    <a:pt x="10" y="29"/>
                  </a:lnTo>
                  <a:lnTo>
                    <a:pt x="10" y="29"/>
                  </a:lnTo>
                  <a:lnTo>
                    <a:pt x="15" y="22"/>
                  </a:lnTo>
                  <a:lnTo>
                    <a:pt x="15" y="22"/>
                  </a:lnTo>
                  <a:lnTo>
                    <a:pt x="24" y="9"/>
                  </a:lnTo>
                  <a:lnTo>
                    <a:pt x="24" y="9"/>
                  </a:lnTo>
                  <a:lnTo>
                    <a:pt x="36" y="9"/>
                  </a:lnTo>
                  <a:lnTo>
                    <a:pt x="36" y="9"/>
                  </a:lnTo>
                  <a:close/>
                  <a:moveTo>
                    <a:pt x="68" y="9"/>
                  </a:moveTo>
                  <a:lnTo>
                    <a:pt x="68" y="9"/>
                  </a:lnTo>
                  <a:lnTo>
                    <a:pt x="76" y="9"/>
                  </a:lnTo>
                  <a:lnTo>
                    <a:pt x="76" y="9"/>
                  </a:lnTo>
                  <a:lnTo>
                    <a:pt x="69" y="12"/>
                  </a:lnTo>
                  <a:lnTo>
                    <a:pt x="62" y="17"/>
                  </a:lnTo>
                  <a:lnTo>
                    <a:pt x="62" y="17"/>
                  </a:lnTo>
                  <a:lnTo>
                    <a:pt x="68" y="10"/>
                  </a:lnTo>
                  <a:lnTo>
                    <a:pt x="68" y="10"/>
                  </a:lnTo>
                  <a:lnTo>
                    <a:pt x="68" y="9"/>
                  </a:lnTo>
                  <a:lnTo>
                    <a:pt x="68" y="9"/>
                  </a:lnTo>
                  <a:close/>
                  <a:moveTo>
                    <a:pt x="54" y="9"/>
                  </a:moveTo>
                  <a:lnTo>
                    <a:pt x="54" y="9"/>
                  </a:lnTo>
                  <a:lnTo>
                    <a:pt x="66" y="9"/>
                  </a:lnTo>
                  <a:lnTo>
                    <a:pt x="66" y="9"/>
                  </a:lnTo>
                  <a:lnTo>
                    <a:pt x="56" y="15"/>
                  </a:lnTo>
                  <a:lnTo>
                    <a:pt x="49" y="22"/>
                  </a:lnTo>
                  <a:lnTo>
                    <a:pt x="41" y="29"/>
                  </a:lnTo>
                  <a:lnTo>
                    <a:pt x="33" y="36"/>
                  </a:lnTo>
                  <a:lnTo>
                    <a:pt x="33" y="36"/>
                  </a:lnTo>
                  <a:lnTo>
                    <a:pt x="28" y="40"/>
                  </a:lnTo>
                  <a:lnTo>
                    <a:pt x="27" y="40"/>
                  </a:lnTo>
                  <a:lnTo>
                    <a:pt x="30" y="37"/>
                  </a:lnTo>
                  <a:lnTo>
                    <a:pt x="30" y="37"/>
                  </a:lnTo>
                  <a:lnTo>
                    <a:pt x="39" y="28"/>
                  </a:lnTo>
                  <a:lnTo>
                    <a:pt x="39" y="28"/>
                  </a:lnTo>
                  <a:lnTo>
                    <a:pt x="47" y="19"/>
                  </a:lnTo>
                  <a:lnTo>
                    <a:pt x="54" y="10"/>
                  </a:lnTo>
                  <a:lnTo>
                    <a:pt x="54" y="10"/>
                  </a:lnTo>
                  <a:lnTo>
                    <a:pt x="54" y="9"/>
                  </a:lnTo>
                  <a:lnTo>
                    <a:pt x="54" y="9"/>
                  </a:lnTo>
                  <a:close/>
                  <a:moveTo>
                    <a:pt x="10" y="24"/>
                  </a:moveTo>
                  <a:lnTo>
                    <a:pt x="10" y="24"/>
                  </a:lnTo>
                  <a:lnTo>
                    <a:pt x="18" y="13"/>
                  </a:lnTo>
                  <a:lnTo>
                    <a:pt x="21" y="11"/>
                  </a:lnTo>
                  <a:lnTo>
                    <a:pt x="18" y="14"/>
                  </a:lnTo>
                  <a:lnTo>
                    <a:pt x="18" y="14"/>
                  </a:lnTo>
                  <a:lnTo>
                    <a:pt x="10" y="26"/>
                  </a:lnTo>
                  <a:lnTo>
                    <a:pt x="10" y="26"/>
                  </a:lnTo>
                  <a:lnTo>
                    <a:pt x="10" y="24"/>
                  </a:lnTo>
                  <a:lnTo>
                    <a:pt x="10" y="24"/>
                  </a:lnTo>
                  <a:close/>
                  <a:moveTo>
                    <a:pt x="10" y="32"/>
                  </a:moveTo>
                  <a:lnTo>
                    <a:pt x="10" y="32"/>
                  </a:lnTo>
                  <a:lnTo>
                    <a:pt x="21" y="23"/>
                  </a:lnTo>
                  <a:lnTo>
                    <a:pt x="21" y="23"/>
                  </a:lnTo>
                  <a:lnTo>
                    <a:pt x="31" y="14"/>
                  </a:lnTo>
                  <a:lnTo>
                    <a:pt x="31" y="14"/>
                  </a:lnTo>
                  <a:lnTo>
                    <a:pt x="35" y="12"/>
                  </a:lnTo>
                  <a:lnTo>
                    <a:pt x="33" y="15"/>
                  </a:lnTo>
                  <a:lnTo>
                    <a:pt x="33" y="15"/>
                  </a:lnTo>
                  <a:lnTo>
                    <a:pt x="28" y="21"/>
                  </a:lnTo>
                  <a:lnTo>
                    <a:pt x="22" y="27"/>
                  </a:lnTo>
                  <a:lnTo>
                    <a:pt x="10" y="39"/>
                  </a:lnTo>
                  <a:lnTo>
                    <a:pt x="10" y="39"/>
                  </a:lnTo>
                  <a:lnTo>
                    <a:pt x="10" y="32"/>
                  </a:lnTo>
                  <a:lnTo>
                    <a:pt x="10" y="32"/>
                  </a:lnTo>
                  <a:close/>
                  <a:moveTo>
                    <a:pt x="40" y="10"/>
                  </a:moveTo>
                  <a:lnTo>
                    <a:pt x="40" y="10"/>
                  </a:lnTo>
                  <a:lnTo>
                    <a:pt x="40" y="9"/>
                  </a:lnTo>
                  <a:lnTo>
                    <a:pt x="40" y="9"/>
                  </a:lnTo>
                  <a:lnTo>
                    <a:pt x="52" y="9"/>
                  </a:lnTo>
                  <a:lnTo>
                    <a:pt x="52" y="9"/>
                  </a:lnTo>
                  <a:lnTo>
                    <a:pt x="42" y="16"/>
                  </a:lnTo>
                  <a:lnTo>
                    <a:pt x="32" y="24"/>
                  </a:lnTo>
                  <a:lnTo>
                    <a:pt x="23" y="31"/>
                  </a:lnTo>
                  <a:lnTo>
                    <a:pt x="13" y="38"/>
                  </a:lnTo>
                  <a:lnTo>
                    <a:pt x="13" y="38"/>
                  </a:lnTo>
                  <a:lnTo>
                    <a:pt x="20" y="33"/>
                  </a:lnTo>
                  <a:lnTo>
                    <a:pt x="27" y="25"/>
                  </a:lnTo>
                  <a:lnTo>
                    <a:pt x="34" y="18"/>
                  </a:lnTo>
                  <a:lnTo>
                    <a:pt x="40" y="10"/>
                  </a:lnTo>
                  <a:lnTo>
                    <a:pt x="40" y="10"/>
                  </a:lnTo>
                  <a:close/>
                  <a:moveTo>
                    <a:pt x="10" y="20"/>
                  </a:moveTo>
                  <a:lnTo>
                    <a:pt x="10" y="20"/>
                  </a:lnTo>
                  <a:lnTo>
                    <a:pt x="9" y="9"/>
                  </a:lnTo>
                  <a:lnTo>
                    <a:pt x="9" y="9"/>
                  </a:lnTo>
                  <a:lnTo>
                    <a:pt x="19" y="9"/>
                  </a:lnTo>
                  <a:lnTo>
                    <a:pt x="19" y="9"/>
                  </a:lnTo>
                  <a:lnTo>
                    <a:pt x="14" y="14"/>
                  </a:lnTo>
                  <a:lnTo>
                    <a:pt x="10" y="20"/>
                  </a:lnTo>
                  <a:lnTo>
                    <a:pt x="10" y="20"/>
                  </a:lnTo>
                  <a:close/>
                  <a:moveTo>
                    <a:pt x="49" y="25"/>
                  </a:moveTo>
                  <a:lnTo>
                    <a:pt x="49" y="25"/>
                  </a:lnTo>
                  <a:lnTo>
                    <a:pt x="55" y="19"/>
                  </a:lnTo>
                  <a:lnTo>
                    <a:pt x="55" y="19"/>
                  </a:lnTo>
                  <a:lnTo>
                    <a:pt x="60" y="14"/>
                  </a:lnTo>
                  <a:lnTo>
                    <a:pt x="63" y="12"/>
                  </a:lnTo>
                  <a:lnTo>
                    <a:pt x="62" y="13"/>
                  </a:lnTo>
                  <a:lnTo>
                    <a:pt x="62" y="13"/>
                  </a:lnTo>
                  <a:lnTo>
                    <a:pt x="52" y="27"/>
                  </a:lnTo>
                  <a:lnTo>
                    <a:pt x="41" y="40"/>
                  </a:lnTo>
                  <a:lnTo>
                    <a:pt x="41" y="40"/>
                  </a:lnTo>
                  <a:lnTo>
                    <a:pt x="41" y="41"/>
                  </a:lnTo>
                  <a:lnTo>
                    <a:pt x="41" y="42"/>
                  </a:lnTo>
                  <a:lnTo>
                    <a:pt x="41" y="42"/>
                  </a:lnTo>
                  <a:lnTo>
                    <a:pt x="27" y="42"/>
                  </a:lnTo>
                  <a:lnTo>
                    <a:pt x="27" y="42"/>
                  </a:lnTo>
                  <a:lnTo>
                    <a:pt x="33" y="38"/>
                  </a:lnTo>
                  <a:lnTo>
                    <a:pt x="39" y="34"/>
                  </a:lnTo>
                  <a:lnTo>
                    <a:pt x="49" y="25"/>
                  </a:lnTo>
                  <a:lnTo>
                    <a:pt x="49" y="25"/>
                  </a:lnTo>
                  <a:close/>
                  <a:moveTo>
                    <a:pt x="43" y="42"/>
                  </a:moveTo>
                  <a:lnTo>
                    <a:pt x="43" y="42"/>
                  </a:lnTo>
                  <a:lnTo>
                    <a:pt x="56" y="27"/>
                  </a:lnTo>
                  <a:lnTo>
                    <a:pt x="63" y="20"/>
                  </a:lnTo>
                  <a:lnTo>
                    <a:pt x="71" y="13"/>
                  </a:lnTo>
                  <a:lnTo>
                    <a:pt x="71" y="13"/>
                  </a:lnTo>
                  <a:lnTo>
                    <a:pt x="73" y="11"/>
                  </a:lnTo>
                  <a:lnTo>
                    <a:pt x="70" y="15"/>
                  </a:lnTo>
                  <a:lnTo>
                    <a:pt x="70" y="15"/>
                  </a:lnTo>
                  <a:lnTo>
                    <a:pt x="59" y="26"/>
                  </a:lnTo>
                  <a:lnTo>
                    <a:pt x="59" y="26"/>
                  </a:lnTo>
                  <a:lnTo>
                    <a:pt x="54" y="34"/>
                  </a:lnTo>
                  <a:lnTo>
                    <a:pt x="48" y="42"/>
                  </a:lnTo>
                  <a:lnTo>
                    <a:pt x="48" y="42"/>
                  </a:lnTo>
                  <a:lnTo>
                    <a:pt x="48" y="42"/>
                  </a:lnTo>
                  <a:lnTo>
                    <a:pt x="48" y="42"/>
                  </a:lnTo>
                  <a:lnTo>
                    <a:pt x="42" y="42"/>
                  </a:lnTo>
                  <a:lnTo>
                    <a:pt x="42" y="42"/>
                  </a:lnTo>
                  <a:lnTo>
                    <a:pt x="43" y="42"/>
                  </a:lnTo>
                  <a:lnTo>
                    <a:pt x="43" y="42"/>
                  </a:lnTo>
                  <a:close/>
                  <a:moveTo>
                    <a:pt x="60" y="42"/>
                  </a:moveTo>
                  <a:lnTo>
                    <a:pt x="60" y="42"/>
                  </a:lnTo>
                  <a:lnTo>
                    <a:pt x="51" y="42"/>
                  </a:lnTo>
                  <a:lnTo>
                    <a:pt x="51" y="42"/>
                  </a:lnTo>
                  <a:lnTo>
                    <a:pt x="59" y="37"/>
                  </a:lnTo>
                  <a:lnTo>
                    <a:pt x="66" y="31"/>
                  </a:lnTo>
                  <a:lnTo>
                    <a:pt x="79" y="19"/>
                  </a:lnTo>
                  <a:lnTo>
                    <a:pt x="79" y="19"/>
                  </a:lnTo>
                  <a:lnTo>
                    <a:pt x="84" y="15"/>
                  </a:lnTo>
                  <a:lnTo>
                    <a:pt x="75" y="23"/>
                  </a:lnTo>
                  <a:lnTo>
                    <a:pt x="75" y="23"/>
                  </a:lnTo>
                  <a:lnTo>
                    <a:pt x="67" y="32"/>
                  </a:lnTo>
                  <a:lnTo>
                    <a:pt x="60" y="42"/>
                  </a:lnTo>
                  <a:lnTo>
                    <a:pt x="60" y="42"/>
                  </a:lnTo>
                  <a:lnTo>
                    <a:pt x="60" y="42"/>
                  </a:lnTo>
                  <a:lnTo>
                    <a:pt x="60" y="42"/>
                  </a:lnTo>
                  <a:close/>
                  <a:moveTo>
                    <a:pt x="88" y="44"/>
                  </a:moveTo>
                  <a:lnTo>
                    <a:pt x="88" y="44"/>
                  </a:lnTo>
                  <a:lnTo>
                    <a:pt x="75" y="43"/>
                  </a:lnTo>
                  <a:lnTo>
                    <a:pt x="75" y="43"/>
                  </a:lnTo>
                  <a:lnTo>
                    <a:pt x="81" y="39"/>
                  </a:lnTo>
                  <a:lnTo>
                    <a:pt x="87" y="35"/>
                  </a:lnTo>
                  <a:lnTo>
                    <a:pt x="98" y="25"/>
                  </a:lnTo>
                  <a:lnTo>
                    <a:pt x="98" y="25"/>
                  </a:lnTo>
                  <a:lnTo>
                    <a:pt x="103" y="20"/>
                  </a:lnTo>
                  <a:lnTo>
                    <a:pt x="108" y="16"/>
                  </a:lnTo>
                  <a:lnTo>
                    <a:pt x="108" y="16"/>
                  </a:lnTo>
                  <a:lnTo>
                    <a:pt x="111" y="14"/>
                  </a:lnTo>
                  <a:lnTo>
                    <a:pt x="110" y="15"/>
                  </a:lnTo>
                  <a:lnTo>
                    <a:pt x="107" y="19"/>
                  </a:lnTo>
                  <a:lnTo>
                    <a:pt x="107" y="19"/>
                  </a:lnTo>
                  <a:lnTo>
                    <a:pt x="98" y="31"/>
                  </a:lnTo>
                  <a:lnTo>
                    <a:pt x="88" y="43"/>
                  </a:lnTo>
                  <a:lnTo>
                    <a:pt x="88" y="43"/>
                  </a:lnTo>
                  <a:lnTo>
                    <a:pt x="88" y="44"/>
                  </a:lnTo>
                  <a:lnTo>
                    <a:pt x="88" y="44"/>
                  </a:lnTo>
                  <a:close/>
                  <a:moveTo>
                    <a:pt x="100" y="43"/>
                  </a:moveTo>
                  <a:lnTo>
                    <a:pt x="100" y="43"/>
                  </a:lnTo>
                  <a:lnTo>
                    <a:pt x="100" y="44"/>
                  </a:lnTo>
                  <a:lnTo>
                    <a:pt x="100" y="44"/>
                  </a:lnTo>
                  <a:lnTo>
                    <a:pt x="91" y="44"/>
                  </a:lnTo>
                  <a:lnTo>
                    <a:pt x="91" y="44"/>
                  </a:lnTo>
                  <a:lnTo>
                    <a:pt x="99" y="37"/>
                  </a:lnTo>
                  <a:lnTo>
                    <a:pt x="107" y="29"/>
                  </a:lnTo>
                  <a:lnTo>
                    <a:pt x="115" y="22"/>
                  </a:lnTo>
                  <a:lnTo>
                    <a:pt x="123" y="15"/>
                  </a:lnTo>
                  <a:lnTo>
                    <a:pt x="123" y="15"/>
                  </a:lnTo>
                  <a:lnTo>
                    <a:pt x="126" y="14"/>
                  </a:lnTo>
                  <a:lnTo>
                    <a:pt x="125" y="16"/>
                  </a:lnTo>
                  <a:lnTo>
                    <a:pt x="118" y="23"/>
                  </a:lnTo>
                  <a:lnTo>
                    <a:pt x="118" y="23"/>
                  </a:lnTo>
                  <a:lnTo>
                    <a:pt x="109" y="34"/>
                  </a:lnTo>
                  <a:lnTo>
                    <a:pt x="100" y="43"/>
                  </a:lnTo>
                  <a:lnTo>
                    <a:pt x="100" y="43"/>
                  </a:lnTo>
                  <a:close/>
                  <a:moveTo>
                    <a:pt x="187" y="14"/>
                  </a:moveTo>
                  <a:lnTo>
                    <a:pt x="187" y="14"/>
                  </a:lnTo>
                  <a:lnTo>
                    <a:pt x="179" y="21"/>
                  </a:lnTo>
                  <a:lnTo>
                    <a:pt x="172" y="28"/>
                  </a:lnTo>
                  <a:lnTo>
                    <a:pt x="158" y="43"/>
                  </a:lnTo>
                  <a:lnTo>
                    <a:pt x="158" y="43"/>
                  </a:lnTo>
                  <a:lnTo>
                    <a:pt x="170" y="28"/>
                  </a:lnTo>
                  <a:lnTo>
                    <a:pt x="176" y="21"/>
                  </a:lnTo>
                  <a:lnTo>
                    <a:pt x="181" y="13"/>
                  </a:lnTo>
                  <a:lnTo>
                    <a:pt x="181" y="13"/>
                  </a:lnTo>
                  <a:lnTo>
                    <a:pt x="181" y="12"/>
                  </a:lnTo>
                  <a:lnTo>
                    <a:pt x="181" y="12"/>
                  </a:lnTo>
                  <a:lnTo>
                    <a:pt x="198" y="14"/>
                  </a:lnTo>
                  <a:lnTo>
                    <a:pt x="198" y="14"/>
                  </a:lnTo>
                  <a:lnTo>
                    <a:pt x="198" y="14"/>
                  </a:lnTo>
                  <a:lnTo>
                    <a:pt x="198" y="14"/>
                  </a:lnTo>
                  <a:lnTo>
                    <a:pt x="193" y="19"/>
                  </a:lnTo>
                  <a:lnTo>
                    <a:pt x="187" y="25"/>
                  </a:lnTo>
                  <a:lnTo>
                    <a:pt x="177" y="36"/>
                  </a:lnTo>
                  <a:lnTo>
                    <a:pt x="177" y="36"/>
                  </a:lnTo>
                  <a:lnTo>
                    <a:pt x="180" y="32"/>
                  </a:lnTo>
                  <a:lnTo>
                    <a:pt x="180" y="32"/>
                  </a:lnTo>
                  <a:lnTo>
                    <a:pt x="185" y="24"/>
                  </a:lnTo>
                  <a:lnTo>
                    <a:pt x="189" y="15"/>
                  </a:lnTo>
                  <a:lnTo>
                    <a:pt x="189" y="15"/>
                  </a:lnTo>
                  <a:lnTo>
                    <a:pt x="188" y="14"/>
                  </a:lnTo>
                  <a:lnTo>
                    <a:pt x="187" y="14"/>
                  </a:lnTo>
                  <a:lnTo>
                    <a:pt x="187" y="14"/>
                  </a:lnTo>
                  <a:close/>
                  <a:moveTo>
                    <a:pt x="167" y="11"/>
                  </a:moveTo>
                  <a:lnTo>
                    <a:pt x="167" y="11"/>
                  </a:lnTo>
                  <a:lnTo>
                    <a:pt x="158" y="18"/>
                  </a:lnTo>
                  <a:lnTo>
                    <a:pt x="150" y="25"/>
                  </a:lnTo>
                  <a:lnTo>
                    <a:pt x="150" y="25"/>
                  </a:lnTo>
                  <a:lnTo>
                    <a:pt x="144" y="30"/>
                  </a:lnTo>
                  <a:lnTo>
                    <a:pt x="144" y="30"/>
                  </a:lnTo>
                  <a:lnTo>
                    <a:pt x="151" y="21"/>
                  </a:lnTo>
                  <a:lnTo>
                    <a:pt x="155" y="11"/>
                  </a:lnTo>
                  <a:lnTo>
                    <a:pt x="155" y="11"/>
                  </a:lnTo>
                  <a:lnTo>
                    <a:pt x="155" y="10"/>
                  </a:lnTo>
                  <a:lnTo>
                    <a:pt x="155" y="10"/>
                  </a:lnTo>
                  <a:lnTo>
                    <a:pt x="179" y="12"/>
                  </a:lnTo>
                  <a:lnTo>
                    <a:pt x="179" y="12"/>
                  </a:lnTo>
                  <a:lnTo>
                    <a:pt x="165" y="23"/>
                  </a:lnTo>
                  <a:lnTo>
                    <a:pt x="152" y="36"/>
                  </a:lnTo>
                  <a:lnTo>
                    <a:pt x="152" y="36"/>
                  </a:lnTo>
                  <a:lnTo>
                    <a:pt x="154" y="33"/>
                  </a:lnTo>
                  <a:lnTo>
                    <a:pt x="154" y="33"/>
                  </a:lnTo>
                  <a:lnTo>
                    <a:pt x="168" y="13"/>
                  </a:lnTo>
                  <a:lnTo>
                    <a:pt x="168" y="13"/>
                  </a:lnTo>
                  <a:lnTo>
                    <a:pt x="168" y="11"/>
                  </a:lnTo>
                  <a:lnTo>
                    <a:pt x="167" y="11"/>
                  </a:lnTo>
                  <a:lnTo>
                    <a:pt x="167" y="11"/>
                  </a:lnTo>
                  <a:close/>
                  <a:moveTo>
                    <a:pt x="155" y="23"/>
                  </a:moveTo>
                  <a:lnTo>
                    <a:pt x="155" y="23"/>
                  </a:lnTo>
                  <a:lnTo>
                    <a:pt x="164" y="15"/>
                  </a:lnTo>
                  <a:lnTo>
                    <a:pt x="164" y="15"/>
                  </a:lnTo>
                  <a:lnTo>
                    <a:pt x="161" y="19"/>
                  </a:lnTo>
                  <a:lnTo>
                    <a:pt x="158" y="23"/>
                  </a:lnTo>
                  <a:lnTo>
                    <a:pt x="158" y="23"/>
                  </a:lnTo>
                  <a:lnTo>
                    <a:pt x="143" y="43"/>
                  </a:lnTo>
                  <a:lnTo>
                    <a:pt x="143" y="43"/>
                  </a:lnTo>
                  <a:lnTo>
                    <a:pt x="143" y="44"/>
                  </a:lnTo>
                  <a:lnTo>
                    <a:pt x="144" y="45"/>
                  </a:lnTo>
                  <a:lnTo>
                    <a:pt x="144" y="45"/>
                  </a:lnTo>
                  <a:lnTo>
                    <a:pt x="145" y="45"/>
                  </a:lnTo>
                  <a:lnTo>
                    <a:pt x="145" y="45"/>
                  </a:lnTo>
                  <a:lnTo>
                    <a:pt x="159" y="31"/>
                  </a:lnTo>
                  <a:lnTo>
                    <a:pt x="173" y="18"/>
                  </a:lnTo>
                  <a:lnTo>
                    <a:pt x="173" y="18"/>
                  </a:lnTo>
                  <a:lnTo>
                    <a:pt x="177" y="15"/>
                  </a:lnTo>
                  <a:lnTo>
                    <a:pt x="175" y="19"/>
                  </a:lnTo>
                  <a:lnTo>
                    <a:pt x="175" y="19"/>
                  </a:lnTo>
                  <a:lnTo>
                    <a:pt x="166" y="30"/>
                  </a:lnTo>
                  <a:lnTo>
                    <a:pt x="166" y="30"/>
                  </a:lnTo>
                  <a:lnTo>
                    <a:pt x="153" y="45"/>
                  </a:lnTo>
                  <a:lnTo>
                    <a:pt x="153" y="45"/>
                  </a:lnTo>
                  <a:lnTo>
                    <a:pt x="153" y="45"/>
                  </a:lnTo>
                  <a:lnTo>
                    <a:pt x="153" y="46"/>
                  </a:lnTo>
                  <a:lnTo>
                    <a:pt x="153" y="46"/>
                  </a:lnTo>
                  <a:lnTo>
                    <a:pt x="130" y="45"/>
                  </a:lnTo>
                  <a:lnTo>
                    <a:pt x="130" y="45"/>
                  </a:lnTo>
                  <a:lnTo>
                    <a:pt x="142" y="35"/>
                  </a:lnTo>
                  <a:lnTo>
                    <a:pt x="155" y="23"/>
                  </a:lnTo>
                  <a:lnTo>
                    <a:pt x="155" y="23"/>
                  </a:lnTo>
                  <a:close/>
                  <a:moveTo>
                    <a:pt x="178" y="24"/>
                  </a:moveTo>
                  <a:lnTo>
                    <a:pt x="178" y="24"/>
                  </a:lnTo>
                  <a:lnTo>
                    <a:pt x="185" y="18"/>
                  </a:lnTo>
                  <a:lnTo>
                    <a:pt x="185" y="18"/>
                  </a:lnTo>
                  <a:lnTo>
                    <a:pt x="183" y="23"/>
                  </a:lnTo>
                  <a:lnTo>
                    <a:pt x="181" y="27"/>
                  </a:lnTo>
                  <a:lnTo>
                    <a:pt x="181" y="27"/>
                  </a:lnTo>
                  <a:lnTo>
                    <a:pt x="177" y="32"/>
                  </a:lnTo>
                  <a:lnTo>
                    <a:pt x="173" y="37"/>
                  </a:lnTo>
                  <a:lnTo>
                    <a:pt x="165" y="46"/>
                  </a:lnTo>
                  <a:lnTo>
                    <a:pt x="165" y="46"/>
                  </a:lnTo>
                  <a:lnTo>
                    <a:pt x="165" y="47"/>
                  </a:lnTo>
                  <a:lnTo>
                    <a:pt x="165" y="47"/>
                  </a:lnTo>
                  <a:lnTo>
                    <a:pt x="155" y="46"/>
                  </a:lnTo>
                  <a:lnTo>
                    <a:pt x="155" y="46"/>
                  </a:lnTo>
                  <a:lnTo>
                    <a:pt x="161" y="41"/>
                  </a:lnTo>
                  <a:lnTo>
                    <a:pt x="167" y="36"/>
                  </a:lnTo>
                  <a:lnTo>
                    <a:pt x="178" y="24"/>
                  </a:lnTo>
                  <a:lnTo>
                    <a:pt x="178" y="24"/>
                  </a:lnTo>
                  <a:close/>
                  <a:moveTo>
                    <a:pt x="190" y="24"/>
                  </a:moveTo>
                  <a:lnTo>
                    <a:pt x="190" y="24"/>
                  </a:lnTo>
                  <a:lnTo>
                    <a:pt x="195" y="19"/>
                  </a:lnTo>
                  <a:lnTo>
                    <a:pt x="196" y="18"/>
                  </a:lnTo>
                  <a:lnTo>
                    <a:pt x="195" y="22"/>
                  </a:lnTo>
                  <a:lnTo>
                    <a:pt x="195" y="22"/>
                  </a:lnTo>
                  <a:lnTo>
                    <a:pt x="188" y="34"/>
                  </a:lnTo>
                  <a:lnTo>
                    <a:pt x="179" y="45"/>
                  </a:lnTo>
                  <a:lnTo>
                    <a:pt x="179" y="45"/>
                  </a:lnTo>
                  <a:lnTo>
                    <a:pt x="179" y="46"/>
                  </a:lnTo>
                  <a:lnTo>
                    <a:pt x="180" y="46"/>
                  </a:lnTo>
                  <a:lnTo>
                    <a:pt x="181" y="46"/>
                  </a:lnTo>
                  <a:lnTo>
                    <a:pt x="181" y="46"/>
                  </a:lnTo>
                  <a:lnTo>
                    <a:pt x="188" y="41"/>
                  </a:lnTo>
                  <a:lnTo>
                    <a:pt x="188" y="41"/>
                  </a:lnTo>
                  <a:lnTo>
                    <a:pt x="192" y="38"/>
                  </a:lnTo>
                  <a:lnTo>
                    <a:pt x="195" y="36"/>
                  </a:lnTo>
                  <a:lnTo>
                    <a:pt x="196" y="37"/>
                  </a:lnTo>
                  <a:lnTo>
                    <a:pt x="195" y="38"/>
                  </a:lnTo>
                  <a:lnTo>
                    <a:pt x="190" y="45"/>
                  </a:lnTo>
                  <a:lnTo>
                    <a:pt x="190" y="45"/>
                  </a:lnTo>
                  <a:lnTo>
                    <a:pt x="189" y="46"/>
                  </a:lnTo>
                  <a:lnTo>
                    <a:pt x="191" y="46"/>
                  </a:lnTo>
                  <a:lnTo>
                    <a:pt x="191" y="46"/>
                  </a:lnTo>
                  <a:lnTo>
                    <a:pt x="195" y="45"/>
                  </a:lnTo>
                  <a:lnTo>
                    <a:pt x="199" y="45"/>
                  </a:lnTo>
                  <a:lnTo>
                    <a:pt x="199" y="45"/>
                  </a:lnTo>
                  <a:lnTo>
                    <a:pt x="200" y="45"/>
                  </a:lnTo>
                  <a:lnTo>
                    <a:pt x="200" y="44"/>
                  </a:lnTo>
                  <a:lnTo>
                    <a:pt x="200" y="43"/>
                  </a:lnTo>
                  <a:lnTo>
                    <a:pt x="199" y="43"/>
                  </a:lnTo>
                  <a:lnTo>
                    <a:pt x="199" y="43"/>
                  </a:lnTo>
                  <a:lnTo>
                    <a:pt x="195" y="44"/>
                  </a:lnTo>
                  <a:lnTo>
                    <a:pt x="194" y="44"/>
                  </a:lnTo>
                  <a:lnTo>
                    <a:pt x="194" y="43"/>
                  </a:lnTo>
                  <a:lnTo>
                    <a:pt x="194" y="43"/>
                  </a:lnTo>
                  <a:lnTo>
                    <a:pt x="199" y="36"/>
                  </a:lnTo>
                  <a:lnTo>
                    <a:pt x="202" y="30"/>
                  </a:lnTo>
                  <a:lnTo>
                    <a:pt x="202" y="30"/>
                  </a:lnTo>
                  <a:lnTo>
                    <a:pt x="201" y="29"/>
                  </a:lnTo>
                  <a:lnTo>
                    <a:pt x="200" y="28"/>
                  </a:lnTo>
                  <a:lnTo>
                    <a:pt x="200" y="28"/>
                  </a:lnTo>
                  <a:lnTo>
                    <a:pt x="193" y="34"/>
                  </a:lnTo>
                  <a:lnTo>
                    <a:pt x="193" y="34"/>
                  </a:lnTo>
                  <a:lnTo>
                    <a:pt x="186" y="40"/>
                  </a:lnTo>
                  <a:lnTo>
                    <a:pt x="185" y="42"/>
                  </a:lnTo>
                  <a:lnTo>
                    <a:pt x="187" y="39"/>
                  </a:lnTo>
                  <a:lnTo>
                    <a:pt x="187" y="39"/>
                  </a:lnTo>
                  <a:lnTo>
                    <a:pt x="191" y="34"/>
                  </a:lnTo>
                  <a:lnTo>
                    <a:pt x="194" y="28"/>
                  </a:lnTo>
                  <a:lnTo>
                    <a:pt x="200" y="15"/>
                  </a:lnTo>
                  <a:lnTo>
                    <a:pt x="200" y="15"/>
                  </a:lnTo>
                  <a:lnTo>
                    <a:pt x="200" y="14"/>
                  </a:lnTo>
                  <a:lnTo>
                    <a:pt x="200" y="14"/>
                  </a:lnTo>
                  <a:lnTo>
                    <a:pt x="202" y="15"/>
                  </a:lnTo>
                  <a:lnTo>
                    <a:pt x="202" y="15"/>
                  </a:lnTo>
                  <a:lnTo>
                    <a:pt x="202" y="47"/>
                  </a:lnTo>
                  <a:lnTo>
                    <a:pt x="202" y="47"/>
                  </a:lnTo>
                  <a:lnTo>
                    <a:pt x="168" y="47"/>
                  </a:lnTo>
                  <a:lnTo>
                    <a:pt x="168" y="47"/>
                  </a:lnTo>
                  <a:lnTo>
                    <a:pt x="174" y="42"/>
                  </a:lnTo>
                  <a:lnTo>
                    <a:pt x="180" y="36"/>
                  </a:lnTo>
                  <a:lnTo>
                    <a:pt x="190" y="24"/>
                  </a:lnTo>
                  <a:lnTo>
                    <a:pt x="190" y="24"/>
                  </a:lnTo>
                  <a:close/>
                  <a:moveTo>
                    <a:pt x="111" y="9"/>
                  </a:moveTo>
                  <a:lnTo>
                    <a:pt x="111" y="9"/>
                  </a:lnTo>
                  <a:lnTo>
                    <a:pt x="153" y="10"/>
                  </a:lnTo>
                  <a:lnTo>
                    <a:pt x="153" y="10"/>
                  </a:lnTo>
                  <a:lnTo>
                    <a:pt x="143" y="16"/>
                  </a:lnTo>
                  <a:lnTo>
                    <a:pt x="134" y="23"/>
                  </a:lnTo>
                  <a:lnTo>
                    <a:pt x="134" y="23"/>
                  </a:lnTo>
                  <a:lnTo>
                    <a:pt x="142" y="13"/>
                  </a:lnTo>
                  <a:lnTo>
                    <a:pt x="142" y="13"/>
                  </a:lnTo>
                  <a:lnTo>
                    <a:pt x="143" y="12"/>
                  </a:lnTo>
                  <a:lnTo>
                    <a:pt x="142" y="11"/>
                  </a:lnTo>
                  <a:lnTo>
                    <a:pt x="141" y="11"/>
                  </a:lnTo>
                  <a:lnTo>
                    <a:pt x="141" y="11"/>
                  </a:lnTo>
                  <a:lnTo>
                    <a:pt x="133" y="16"/>
                  </a:lnTo>
                  <a:lnTo>
                    <a:pt x="125" y="22"/>
                  </a:lnTo>
                  <a:lnTo>
                    <a:pt x="112" y="34"/>
                  </a:lnTo>
                  <a:lnTo>
                    <a:pt x="112" y="34"/>
                  </a:lnTo>
                  <a:lnTo>
                    <a:pt x="114" y="32"/>
                  </a:lnTo>
                  <a:lnTo>
                    <a:pt x="114" y="32"/>
                  </a:lnTo>
                  <a:lnTo>
                    <a:pt x="131" y="11"/>
                  </a:lnTo>
                  <a:lnTo>
                    <a:pt x="131" y="11"/>
                  </a:lnTo>
                  <a:lnTo>
                    <a:pt x="131" y="10"/>
                  </a:lnTo>
                  <a:lnTo>
                    <a:pt x="129" y="10"/>
                  </a:lnTo>
                  <a:lnTo>
                    <a:pt x="129" y="10"/>
                  </a:lnTo>
                  <a:lnTo>
                    <a:pt x="121" y="14"/>
                  </a:lnTo>
                  <a:lnTo>
                    <a:pt x="114" y="20"/>
                  </a:lnTo>
                  <a:lnTo>
                    <a:pt x="101" y="33"/>
                  </a:lnTo>
                  <a:lnTo>
                    <a:pt x="101" y="33"/>
                  </a:lnTo>
                  <a:lnTo>
                    <a:pt x="95" y="39"/>
                  </a:lnTo>
                  <a:lnTo>
                    <a:pt x="94" y="41"/>
                  </a:lnTo>
                  <a:lnTo>
                    <a:pt x="96" y="37"/>
                  </a:lnTo>
                  <a:lnTo>
                    <a:pt x="96" y="37"/>
                  </a:lnTo>
                  <a:lnTo>
                    <a:pt x="115" y="13"/>
                  </a:lnTo>
                  <a:lnTo>
                    <a:pt x="115" y="13"/>
                  </a:lnTo>
                  <a:lnTo>
                    <a:pt x="115" y="11"/>
                  </a:lnTo>
                  <a:lnTo>
                    <a:pt x="113" y="11"/>
                  </a:lnTo>
                  <a:lnTo>
                    <a:pt x="113" y="11"/>
                  </a:lnTo>
                  <a:lnTo>
                    <a:pt x="106" y="15"/>
                  </a:lnTo>
                  <a:lnTo>
                    <a:pt x="100" y="20"/>
                  </a:lnTo>
                  <a:lnTo>
                    <a:pt x="88" y="31"/>
                  </a:lnTo>
                  <a:lnTo>
                    <a:pt x="88" y="31"/>
                  </a:lnTo>
                  <a:lnTo>
                    <a:pt x="79" y="38"/>
                  </a:lnTo>
                  <a:lnTo>
                    <a:pt x="76" y="40"/>
                  </a:lnTo>
                  <a:lnTo>
                    <a:pt x="76" y="39"/>
                  </a:lnTo>
                  <a:lnTo>
                    <a:pt x="79" y="36"/>
                  </a:lnTo>
                  <a:lnTo>
                    <a:pt x="79" y="36"/>
                  </a:lnTo>
                  <a:lnTo>
                    <a:pt x="90" y="24"/>
                  </a:lnTo>
                  <a:lnTo>
                    <a:pt x="100" y="11"/>
                  </a:lnTo>
                  <a:lnTo>
                    <a:pt x="100" y="11"/>
                  </a:lnTo>
                  <a:lnTo>
                    <a:pt x="100" y="10"/>
                  </a:lnTo>
                  <a:lnTo>
                    <a:pt x="100" y="9"/>
                  </a:lnTo>
                  <a:lnTo>
                    <a:pt x="99" y="10"/>
                  </a:lnTo>
                  <a:lnTo>
                    <a:pt x="99" y="10"/>
                  </a:lnTo>
                  <a:lnTo>
                    <a:pt x="92" y="14"/>
                  </a:lnTo>
                  <a:lnTo>
                    <a:pt x="86" y="19"/>
                  </a:lnTo>
                  <a:lnTo>
                    <a:pt x="74" y="31"/>
                  </a:lnTo>
                  <a:lnTo>
                    <a:pt x="74" y="31"/>
                  </a:lnTo>
                  <a:lnTo>
                    <a:pt x="68" y="37"/>
                  </a:lnTo>
                  <a:lnTo>
                    <a:pt x="68" y="37"/>
                  </a:lnTo>
                  <a:lnTo>
                    <a:pt x="64" y="39"/>
                  </a:lnTo>
                  <a:lnTo>
                    <a:pt x="67" y="36"/>
                  </a:lnTo>
                  <a:lnTo>
                    <a:pt x="74" y="28"/>
                  </a:lnTo>
                  <a:lnTo>
                    <a:pt x="74" y="28"/>
                  </a:lnTo>
                  <a:lnTo>
                    <a:pt x="82" y="19"/>
                  </a:lnTo>
                  <a:lnTo>
                    <a:pt x="90" y="11"/>
                  </a:lnTo>
                  <a:lnTo>
                    <a:pt x="90" y="11"/>
                  </a:lnTo>
                  <a:lnTo>
                    <a:pt x="90" y="11"/>
                  </a:lnTo>
                  <a:lnTo>
                    <a:pt x="90" y="10"/>
                  </a:lnTo>
                  <a:lnTo>
                    <a:pt x="89" y="9"/>
                  </a:lnTo>
                  <a:lnTo>
                    <a:pt x="89" y="10"/>
                  </a:lnTo>
                  <a:lnTo>
                    <a:pt x="89" y="10"/>
                  </a:lnTo>
                  <a:lnTo>
                    <a:pt x="81" y="15"/>
                  </a:lnTo>
                  <a:lnTo>
                    <a:pt x="75" y="20"/>
                  </a:lnTo>
                  <a:lnTo>
                    <a:pt x="61" y="32"/>
                  </a:lnTo>
                  <a:lnTo>
                    <a:pt x="61" y="32"/>
                  </a:lnTo>
                  <a:lnTo>
                    <a:pt x="52" y="40"/>
                  </a:lnTo>
                  <a:lnTo>
                    <a:pt x="52" y="40"/>
                  </a:lnTo>
                  <a:lnTo>
                    <a:pt x="55" y="36"/>
                  </a:lnTo>
                  <a:lnTo>
                    <a:pt x="58" y="31"/>
                  </a:lnTo>
                  <a:lnTo>
                    <a:pt x="58" y="31"/>
                  </a:lnTo>
                  <a:lnTo>
                    <a:pt x="68" y="20"/>
                  </a:lnTo>
                  <a:lnTo>
                    <a:pt x="78" y="10"/>
                  </a:lnTo>
                  <a:lnTo>
                    <a:pt x="78" y="10"/>
                  </a:lnTo>
                  <a:lnTo>
                    <a:pt x="79" y="9"/>
                  </a:lnTo>
                  <a:lnTo>
                    <a:pt x="79" y="9"/>
                  </a:lnTo>
                  <a:lnTo>
                    <a:pt x="111" y="9"/>
                  </a:lnTo>
                  <a:lnTo>
                    <a:pt x="111" y="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6" name="Freeform 2539">
              <a:extLst>
                <a:ext uri="{FF2B5EF4-FFF2-40B4-BE49-F238E27FC236}">
                  <a16:creationId xmlns:a16="http://schemas.microsoft.com/office/drawing/2014/main" xmlns="" id="{2AD581CA-8813-4E62-B43F-65CEF9EAE307}"/>
                </a:ext>
              </a:extLst>
            </p:cNvPr>
            <p:cNvSpPr>
              <a:spLocks noEditPoints="1"/>
            </p:cNvSpPr>
            <p:nvPr/>
          </p:nvSpPr>
          <p:spPr bwMode="auto">
            <a:xfrm>
              <a:off x="2941219" y="1214600"/>
              <a:ext cx="80963" cy="76200"/>
            </a:xfrm>
            <a:custGeom>
              <a:avLst/>
              <a:gdLst/>
              <a:ahLst/>
              <a:cxnLst>
                <a:cxn ang="0">
                  <a:pos x="35" y="46"/>
                </a:cxn>
                <a:cxn ang="0">
                  <a:pos x="46" y="38"/>
                </a:cxn>
                <a:cxn ang="0">
                  <a:pos x="51" y="25"/>
                </a:cxn>
                <a:cxn ang="0">
                  <a:pos x="49" y="15"/>
                </a:cxn>
                <a:cxn ang="0">
                  <a:pos x="40" y="4"/>
                </a:cxn>
                <a:cxn ang="0">
                  <a:pos x="27" y="0"/>
                </a:cxn>
                <a:cxn ang="0">
                  <a:pos x="22" y="0"/>
                </a:cxn>
                <a:cxn ang="0">
                  <a:pos x="12" y="2"/>
                </a:cxn>
                <a:cxn ang="0">
                  <a:pos x="3" y="11"/>
                </a:cxn>
                <a:cxn ang="0">
                  <a:pos x="0" y="25"/>
                </a:cxn>
                <a:cxn ang="0">
                  <a:pos x="3" y="35"/>
                </a:cxn>
                <a:cxn ang="0">
                  <a:pos x="14" y="45"/>
                </a:cxn>
                <a:cxn ang="0">
                  <a:pos x="30" y="47"/>
                </a:cxn>
                <a:cxn ang="0">
                  <a:pos x="29" y="39"/>
                </a:cxn>
                <a:cxn ang="0">
                  <a:pos x="19" y="38"/>
                </a:cxn>
                <a:cxn ang="0">
                  <a:pos x="11" y="32"/>
                </a:cxn>
                <a:cxn ang="0">
                  <a:pos x="8" y="25"/>
                </a:cxn>
                <a:cxn ang="0">
                  <a:pos x="19" y="20"/>
                </a:cxn>
                <a:cxn ang="0">
                  <a:pos x="20" y="23"/>
                </a:cxn>
                <a:cxn ang="0">
                  <a:pos x="12" y="32"/>
                </a:cxn>
                <a:cxn ang="0">
                  <a:pos x="14" y="32"/>
                </a:cxn>
                <a:cxn ang="0">
                  <a:pos x="31" y="21"/>
                </a:cxn>
                <a:cxn ang="0">
                  <a:pos x="20" y="35"/>
                </a:cxn>
                <a:cxn ang="0">
                  <a:pos x="21" y="37"/>
                </a:cxn>
                <a:cxn ang="0">
                  <a:pos x="37" y="29"/>
                </a:cxn>
                <a:cxn ang="0">
                  <a:pos x="31" y="36"/>
                </a:cxn>
                <a:cxn ang="0">
                  <a:pos x="32" y="38"/>
                </a:cxn>
                <a:cxn ang="0">
                  <a:pos x="34" y="37"/>
                </a:cxn>
                <a:cxn ang="0">
                  <a:pos x="40" y="28"/>
                </a:cxn>
                <a:cxn ang="0">
                  <a:pos x="39" y="26"/>
                </a:cxn>
                <a:cxn ang="0">
                  <a:pos x="24" y="33"/>
                </a:cxn>
                <a:cxn ang="0">
                  <a:pos x="36" y="19"/>
                </a:cxn>
                <a:cxn ang="0">
                  <a:pos x="35" y="17"/>
                </a:cxn>
                <a:cxn ang="0">
                  <a:pos x="21" y="25"/>
                </a:cxn>
                <a:cxn ang="0">
                  <a:pos x="33" y="13"/>
                </a:cxn>
                <a:cxn ang="0">
                  <a:pos x="32" y="11"/>
                </a:cxn>
                <a:cxn ang="0">
                  <a:pos x="17" y="19"/>
                </a:cxn>
                <a:cxn ang="0">
                  <a:pos x="28" y="9"/>
                </a:cxn>
                <a:cxn ang="0">
                  <a:pos x="40" y="17"/>
                </a:cxn>
                <a:cxn ang="0">
                  <a:pos x="40" y="30"/>
                </a:cxn>
                <a:cxn ang="0">
                  <a:pos x="34" y="37"/>
                </a:cxn>
                <a:cxn ang="0">
                  <a:pos x="12" y="13"/>
                </a:cxn>
                <a:cxn ang="0">
                  <a:pos x="19" y="9"/>
                </a:cxn>
                <a:cxn ang="0">
                  <a:pos x="11" y="14"/>
                </a:cxn>
                <a:cxn ang="0">
                  <a:pos x="12" y="15"/>
                </a:cxn>
                <a:cxn ang="0">
                  <a:pos x="17" y="16"/>
                </a:cxn>
                <a:cxn ang="0">
                  <a:pos x="8" y="23"/>
                </a:cxn>
                <a:cxn ang="0">
                  <a:pos x="11" y="14"/>
                </a:cxn>
              </a:cxnLst>
              <a:rect l="0" t="0" r="r" b="b"/>
              <a:pathLst>
                <a:path w="51" h="48">
                  <a:moveTo>
                    <a:pt x="30" y="47"/>
                  </a:moveTo>
                  <a:lnTo>
                    <a:pt x="30" y="47"/>
                  </a:lnTo>
                  <a:lnTo>
                    <a:pt x="35" y="46"/>
                  </a:lnTo>
                  <a:lnTo>
                    <a:pt x="39" y="44"/>
                  </a:lnTo>
                  <a:lnTo>
                    <a:pt x="43" y="41"/>
                  </a:lnTo>
                  <a:lnTo>
                    <a:pt x="46" y="38"/>
                  </a:lnTo>
                  <a:lnTo>
                    <a:pt x="48" y="34"/>
                  </a:lnTo>
                  <a:lnTo>
                    <a:pt x="50" y="30"/>
                  </a:lnTo>
                  <a:lnTo>
                    <a:pt x="51" y="25"/>
                  </a:lnTo>
                  <a:lnTo>
                    <a:pt x="50" y="20"/>
                  </a:lnTo>
                  <a:lnTo>
                    <a:pt x="50" y="20"/>
                  </a:lnTo>
                  <a:lnTo>
                    <a:pt x="49" y="15"/>
                  </a:lnTo>
                  <a:lnTo>
                    <a:pt x="47" y="11"/>
                  </a:lnTo>
                  <a:lnTo>
                    <a:pt x="44" y="7"/>
                  </a:lnTo>
                  <a:lnTo>
                    <a:pt x="40" y="4"/>
                  </a:lnTo>
                  <a:lnTo>
                    <a:pt x="36" y="2"/>
                  </a:lnTo>
                  <a:lnTo>
                    <a:pt x="32" y="1"/>
                  </a:lnTo>
                  <a:lnTo>
                    <a:pt x="27" y="0"/>
                  </a:lnTo>
                  <a:lnTo>
                    <a:pt x="22" y="0"/>
                  </a:lnTo>
                  <a:lnTo>
                    <a:pt x="22" y="0"/>
                  </a:lnTo>
                  <a:lnTo>
                    <a:pt x="22" y="0"/>
                  </a:lnTo>
                  <a:lnTo>
                    <a:pt x="22" y="0"/>
                  </a:lnTo>
                  <a:lnTo>
                    <a:pt x="17" y="1"/>
                  </a:lnTo>
                  <a:lnTo>
                    <a:pt x="12" y="2"/>
                  </a:lnTo>
                  <a:lnTo>
                    <a:pt x="8" y="4"/>
                  </a:lnTo>
                  <a:lnTo>
                    <a:pt x="5" y="7"/>
                  </a:lnTo>
                  <a:lnTo>
                    <a:pt x="3" y="11"/>
                  </a:lnTo>
                  <a:lnTo>
                    <a:pt x="1" y="15"/>
                  </a:lnTo>
                  <a:lnTo>
                    <a:pt x="0" y="20"/>
                  </a:lnTo>
                  <a:lnTo>
                    <a:pt x="0" y="25"/>
                  </a:lnTo>
                  <a:lnTo>
                    <a:pt x="0" y="25"/>
                  </a:lnTo>
                  <a:lnTo>
                    <a:pt x="1" y="30"/>
                  </a:lnTo>
                  <a:lnTo>
                    <a:pt x="3" y="35"/>
                  </a:lnTo>
                  <a:lnTo>
                    <a:pt x="6" y="39"/>
                  </a:lnTo>
                  <a:lnTo>
                    <a:pt x="10" y="43"/>
                  </a:lnTo>
                  <a:lnTo>
                    <a:pt x="14" y="45"/>
                  </a:lnTo>
                  <a:lnTo>
                    <a:pt x="19" y="47"/>
                  </a:lnTo>
                  <a:lnTo>
                    <a:pt x="25" y="48"/>
                  </a:lnTo>
                  <a:lnTo>
                    <a:pt x="30" y="47"/>
                  </a:lnTo>
                  <a:lnTo>
                    <a:pt x="30" y="47"/>
                  </a:lnTo>
                  <a:close/>
                  <a:moveTo>
                    <a:pt x="29" y="39"/>
                  </a:moveTo>
                  <a:lnTo>
                    <a:pt x="29" y="39"/>
                  </a:lnTo>
                  <a:lnTo>
                    <a:pt x="26" y="39"/>
                  </a:lnTo>
                  <a:lnTo>
                    <a:pt x="22" y="39"/>
                  </a:lnTo>
                  <a:lnTo>
                    <a:pt x="19" y="38"/>
                  </a:lnTo>
                  <a:lnTo>
                    <a:pt x="16" y="36"/>
                  </a:lnTo>
                  <a:lnTo>
                    <a:pt x="13" y="34"/>
                  </a:lnTo>
                  <a:lnTo>
                    <a:pt x="11" y="32"/>
                  </a:lnTo>
                  <a:lnTo>
                    <a:pt x="9" y="28"/>
                  </a:lnTo>
                  <a:lnTo>
                    <a:pt x="8" y="25"/>
                  </a:lnTo>
                  <a:lnTo>
                    <a:pt x="8" y="25"/>
                  </a:lnTo>
                  <a:lnTo>
                    <a:pt x="10" y="25"/>
                  </a:lnTo>
                  <a:lnTo>
                    <a:pt x="10" y="25"/>
                  </a:lnTo>
                  <a:lnTo>
                    <a:pt x="19" y="20"/>
                  </a:lnTo>
                  <a:lnTo>
                    <a:pt x="28" y="16"/>
                  </a:lnTo>
                  <a:lnTo>
                    <a:pt x="28" y="16"/>
                  </a:lnTo>
                  <a:lnTo>
                    <a:pt x="20" y="23"/>
                  </a:lnTo>
                  <a:lnTo>
                    <a:pt x="13" y="31"/>
                  </a:lnTo>
                  <a:lnTo>
                    <a:pt x="13" y="31"/>
                  </a:lnTo>
                  <a:lnTo>
                    <a:pt x="12" y="32"/>
                  </a:lnTo>
                  <a:lnTo>
                    <a:pt x="13" y="32"/>
                  </a:lnTo>
                  <a:lnTo>
                    <a:pt x="14" y="32"/>
                  </a:lnTo>
                  <a:lnTo>
                    <a:pt x="14" y="32"/>
                  </a:lnTo>
                  <a:lnTo>
                    <a:pt x="23" y="27"/>
                  </a:lnTo>
                  <a:lnTo>
                    <a:pt x="31" y="21"/>
                  </a:lnTo>
                  <a:lnTo>
                    <a:pt x="31" y="21"/>
                  </a:lnTo>
                  <a:lnTo>
                    <a:pt x="25" y="28"/>
                  </a:lnTo>
                  <a:lnTo>
                    <a:pt x="22" y="31"/>
                  </a:lnTo>
                  <a:lnTo>
                    <a:pt x="20" y="35"/>
                  </a:lnTo>
                  <a:lnTo>
                    <a:pt x="20" y="35"/>
                  </a:lnTo>
                  <a:lnTo>
                    <a:pt x="20" y="37"/>
                  </a:lnTo>
                  <a:lnTo>
                    <a:pt x="21" y="37"/>
                  </a:lnTo>
                  <a:lnTo>
                    <a:pt x="21" y="37"/>
                  </a:lnTo>
                  <a:lnTo>
                    <a:pt x="29" y="32"/>
                  </a:lnTo>
                  <a:lnTo>
                    <a:pt x="37" y="29"/>
                  </a:lnTo>
                  <a:lnTo>
                    <a:pt x="37" y="29"/>
                  </a:lnTo>
                  <a:lnTo>
                    <a:pt x="31" y="36"/>
                  </a:lnTo>
                  <a:lnTo>
                    <a:pt x="31" y="36"/>
                  </a:lnTo>
                  <a:lnTo>
                    <a:pt x="31" y="37"/>
                  </a:lnTo>
                  <a:lnTo>
                    <a:pt x="32" y="38"/>
                  </a:lnTo>
                  <a:lnTo>
                    <a:pt x="32" y="38"/>
                  </a:lnTo>
                  <a:lnTo>
                    <a:pt x="29" y="39"/>
                  </a:lnTo>
                  <a:lnTo>
                    <a:pt x="29" y="39"/>
                  </a:lnTo>
                  <a:close/>
                  <a:moveTo>
                    <a:pt x="34" y="37"/>
                  </a:moveTo>
                  <a:lnTo>
                    <a:pt x="34" y="37"/>
                  </a:lnTo>
                  <a:lnTo>
                    <a:pt x="37" y="33"/>
                  </a:lnTo>
                  <a:lnTo>
                    <a:pt x="40" y="28"/>
                  </a:lnTo>
                  <a:lnTo>
                    <a:pt x="40" y="28"/>
                  </a:lnTo>
                  <a:lnTo>
                    <a:pt x="40" y="26"/>
                  </a:lnTo>
                  <a:lnTo>
                    <a:pt x="39" y="26"/>
                  </a:lnTo>
                  <a:lnTo>
                    <a:pt x="39" y="26"/>
                  </a:lnTo>
                  <a:lnTo>
                    <a:pt x="31" y="29"/>
                  </a:lnTo>
                  <a:lnTo>
                    <a:pt x="24" y="33"/>
                  </a:lnTo>
                  <a:lnTo>
                    <a:pt x="24" y="33"/>
                  </a:lnTo>
                  <a:lnTo>
                    <a:pt x="30" y="26"/>
                  </a:lnTo>
                  <a:lnTo>
                    <a:pt x="36" y="19"/>
                  </a:lnTo>
                  <a:lnTo>
                    <a:pt x="36" y="19"/>
                  </a:lnTo>
                  <a:lnTo>
                    <a:pt x="36" y="18"/>
                  </a:lnTo>
                  <a:lnTo>
                    <a:pt x="35" y="17"/>
                  </a:lnTo>
                  <a:lnTo>
                    <a:pt x="35" y="17"/>
                  </a:lnTo>
                  <a:lnTo>
                    <a:pt x="28" y="21"/>
                  </a:lnTo>
                  <a:lnTo>
                    <a:pt x="21" y="25"/>
                  </a:lnTo>
                  <a:lnTo>
                    <a:pt x="21" y="25"/>
                  </a:lnTo>
                  <a:lnTo>
                    <a:pt x="27" y="19"/>
                  </a:lnTo>
                  <a:lnTo>
                    <a:pt x="33" y="13"/>
                  </a:lnTo>
                  <a:lnTo>
                    <a:pt x="33" y="13"/>
                  </a:lnTo>
                  <a:lnTo>
                    <a:pt x="33" y="12"/>
                  </a:lnTo>
                  <a:lnTo>
                    <a:pt x="32" y="11"/>
                  </a:lnTo>
                  <a:lnTo>
                    <a:pt x="32" y="11"/>
                  </a:lnTo>
                  <a:lnTo>
                    <a:pt x="24" y="15"/>
                  </a:lnTo>
                  <a:lnTo>
                    <a:pt x="17" y="19"/>
                  </a:lnTo>
                  <a:lnTo>
                    <a:pt x="17" y="19"/>
                  </a:lnTo>
                  <a:lnTo>
                    <a:pt x="28" y="9"/>
                  </a:lnTo>
                  <a:lnTo>
                    <a:pt x="28" y="9"/>
                  </a:lnTo>
                  <a:lnTo>
                    <a:pt x="33" y="10"/>
                  </a:lnTo>
                  <a:lnTo>
                    <a:pt x="37" y="13"/>
                  </a:lnTo>
                  <a:lnTo>
                    <a:pt x="40" y="17"/>
                  </a:lnTo>
                  <a:lnTo>
                    <a:pt x="41" y="21"/>
                  </a:lnTo>
                  <a:lnTo>
                    <a:pt x="41" y="26"/>
                  </a:lnTo>
                  <a:lnTo>
                    <a:pt x="40" y="30"/>
                  </a:lnTo>
                  <a:lnTo>
                    <a:pt x="38" y="34"/>
                  </a:lnTo>
                  <a:lnTo>
                    <a:pt x="34" y="37"/>
                  </a:lnTo>
                  <a:lnTo>
                    <a:pt x="34" y="37"/>
                  </a:lnTo>
                  <a:close/>
                  <a:moveTo>
                    <a:pt x="19" y="9"/>
                  </a:moveTo>
                  <a:lnTo>
                    <a:pt x="19" y="9"/>
                  </a:lnTo>
                  <a:lnTo>
                    <a:pt x="12" y="13"/>
                  </a:lnTo>
                  <a:lnTo>
                    <a:pt x="12" y="13"/>
                  </a:lnTo>
                  <a:lnTo>
                    <a:pt x="15" y="10"/>
                  </a:lnTo>
                  <a:lnTo>
                    <a:pt x="19" y="9"/>
                  </a:lnTo>
                  <a:lnTo>
                    <a:pt x="19" y="9"/>
                  </a:lnTo>
                  <a:close/>
                  <a:moveTo>
                    <a:pt x="11" y="14"/>
                  </a:moveTo>
                  <a:lnTo>
                    <a:pt x="11" y="14"/>
                  </a:lnTo>
                  <a:lnTo>
                    <a:pt x="11" y="15"/>
                  </a:lnTo>
                  <a:lnTo>
                    <a:pt x="12" y="15"/>
                  </a:lnTo>
                  <a:lnTo>
                    <a:pt x="12" y="15"/>
                  </a:lnTo>
                  <a:lnTo>
                    <a:pt x="25" y="9"/>
                  </a:lnTo>
                  <a:lnTo>
                    <a:pt x="25" y="9"/>
                  </a:lnTo>
                  <a:lnTo>
                    <a:pt x="17" y="16"/>
                  </a:lnTo>
                  <a:lnTo>
                    <a:pt x="8" y="23"/>
                  </a:lnTo>
                  <a:lnTo>
                    <a:pt x="8" y="23"/>
                  </a:lnTo>
                  <a:lnTo>
                    <a:pt x="8" y="23"/>
                  </a:lnTo>
                  <a:lnTo>
                    <a:pt x="8" y="23"/>
                  </a:lnTo>
                  <a:lnTo>
                    <a:pt x="9" y="18"/>
                  </a:lnTo>
                  <a:lnTo>
                    <a:pt x="11" y="14"/>
                  </a:lnTo>
                  <a:lnTo>
                    <a:pt x="11" y="14"/>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77" name="Freeform 2540">
            <a:extLst>
              <a:ext uri="{FF2B5EF4-FFF2-40B4-BE49-F238E27FC236}">
                <a16:creationId xmlns:a16="http://schemas.microsoft.com/office/drawing/2014/main" xmlns="" id="{F89DBB9B-1E98-484F-A935-6520CB27CAF7}"/>
              </a:ext>
            </a:extLst>
          </p:cNvPr>
          <p:cNvSpPr>
            <a:spLocks noEditPoints="1"/>
          </p:cNvSpPr>
          <p:nvPr/>
        </p:nvSpPr>
        <p:spPr bwMode="auto">
          <a:xfrm>
            <a:off x="3987200" y="1004995"/>
            <a:ext cx="255588" cy="239713"/>
          </a:xfrm>
          <a:custGeom>
            <a:avLst/>
            <a:gdLst/>
            <a:ahLst/>
            <a:cxnLst>
              <a:cxn ang="0">
                <a:pos x="130" y="0"/>
              </a:cxn>
              <a:cxn ang="0">
                <a:pos x="40" y="2"/>
              </a:cxn>
              <a:cxn ang="0">
                <a:pos x="27" y="7"/>
              </a:cxn>
              <a:cxn ang="0">
                <a:pos x="14" y="43"/>
              </a:cxn>
              <a:cxn ang="0">
                <a:pos x="5" y="122"/>
              </a:cxn>
              <a:cxn ang="0">
                <a:pos x="37" y="151"/>
              </a:cxn>
              <a:cxn ang="0">
                <a:pos x="122" y="150"/>
              </a:cxn>
              <a:cxn ang="0">
                <a:pos x="158" y="116"/>
              </a:cxn>
              <a:cxn ang="0">
                <a:pos x="161" y="35"/>
              </a:cxn>
              <a:cxn ang="0">
                <a:pos x="118" y="133"/>
              </a:cxn>
              <a:cxn ang="0">
                <a:pos x="122" y="117"/>
              </a:cxn>
              <a:cxn ang="0">
                <a:pos x="121" y="109"/>
              </a:cxn>
              <a:cxn ang="0">
                <a:pos x="105" y="108"/>
              </a:cxn>
              <a:cxn ang="0">
                <a:pos x="91" y="104"/>
              </a:cxn>
              <a:cxn ang="0">
                <a:pos x="85" y="98"/>
              </a:cxn>
              <a:cxn ang="0">
                <a:pos x="88" y="101"/>
              </a:cxn>
              <a:cxn ang="0">
                <a:pos x="133" y="117"/>
              </a:cxn>
              <a:cxn ang="0">
                <a:pos x="136" y="106"/>
              </a:cxn>
              <a:cxn ang="0">
                <a:pos x="129" y="98"/>
              </a:cxn>
              <a:cxn ang="0">
                <a:pos x="125" y="93"/>
              </a:cxn>
              <a:cxn ang="0">
                <a:pos x="126" y="133"/>
              </a:cxn>
              <a:cxn ang="0">
                <a:pos x="104" y="106"/>
              </a:cxn>
              <a:cxn ang="0">
                <a:pos x="97" y="98"/>
              </a:cxn>
              <a:cxn ang="0">
                <a:pos x="124" y="91"/>
              </a:cxn>
              <a:cxn ang="0">
                <a:pos x="87" y="93"/>
              </a:cxn>
              <a:cxn ang="0">
                <a:pos x="49" y="106"/>
              </a:cxn>
              <a:cxn ang="0">
                <a:pos x="136" y="29"/>
              </a:cxn>
              <a:cxn ang="0">
                <a:pos x="29" y="135"/>
              </a:cxn>
              <a:cxn ang="0">
                <a:pos x="74" y="69"/>
              </a:cxn>
              <a:cxn ang="0">
                <a:pos x="25" y="121"/>
              </a:cxn>
              <a:cxn ang="0">
                <a:pos x="39" y="58"/>
              </a:cxn>
              <a:cxn ang="0">
                <a:pos x="34" y="52"/>
              </a:cxn>
              <a:cxn ang="0">
                <a:pos x="26" y="41"/>
              </a:cxn>
              <a:cxn ang="0">
                <a:pos x="21" y="38"/>
              </a:cxn>
              <a:cxn ang="0">
                <a:pos x="19" y="36"/>
              </a:cxn>
              <a:cxn ang="0">
                <a:pos x="14" y="31"/>
              </a:cxn>
              <a:cxn ang="0">
                <a:pos x="34" y="34"/>
              </a:cxn>
              <a:cxn ang="0">
                <a:pos x="22" y="36"/>
              </a:cxn>
              <a:cxn ang="0">
                <a:pos x="37" y="44"/>
              </a:cxn>
              <a:cxn ang="0">
                <a:pos x="60" y="44"/>
              </a:cxn>
              <a:cxn ang="0">
                <a:pos x="58" y="36"/>
              </a:cxn>
              <a:cxn ang="0">
                <a:pos x="67" y="48"/>
              </a:cxn>
              <a:cxn ang="0">
                <a:pos x="63" y="53"/>
              </a:cxn>
              <a:cxn ang="0">
                <a:pos x="131" y="13"/>
              </a:cxn>
              <a:cxn ang="0">
                <a:pos x="66" y="68"/>
              </a:cxn>
              <a:cxn ang="0">
                <a:pos x="79" y="56"/>
              </a:cxn>
              <a:cxn ang="0">
                <a:pos x="58" y="81"/>
              </a:cxn>
              <a:cxn ang="0">
                <a:pos x="100" y="45"/>
              </a:cxn>
              <a:cxn ang="0">
                <a:pos x="110" y="38"/>
              </a:cxn>
              <a:cxn ang="0">
                <a:pos x="128" y="24"/>
              </a:cxn>
              <a:cxn ang="0">
                <a:pos x="70" y="55"/>
              </a:cxn>
              <a:cxn ang="0">
                <a:pos x="70" y="55"/>
              </a:cxn>
              <a:cxn ang="0">
                <a:pos x="143" y="24"/>
              </a:cxn>
              <a:cxn ang="0">
                <a:pos x="141" y="23"/>
              </a:cxn>
              <a:cxn ang="0">
                <a:pos x="62" y="93"/>
              </a:cxn>
              <a:cxn ang="0">
                <a:pos x="75" y="75"/>
              </a:cxn>
              <a:cxn ang="0">
                <a:pos x="59" y="52"/>
              </a:cxn>
              <a:cxn ang="0">
                <a:pos x="36" y="140"/>
              </a:cxn>
              <a:cxn ang="0">
                <a:pos x="144" y="37"/>
              </a:cxn>
              <a:cxn ang="0">
                <a:pos x="68" y="109"/>
              </a:cxn>
              <a:cxn ang="0">
                <a:pos x="134" y="129"/>
              </a:cxn>
            </a:cxnLst>
            <a:rect l="0" t="0" r="r" b="b"/>
            <a:pathLst>
              <a:path w="161" h="151">
                <a:moveTo>
                  <a:pt x="160" y="28"/>
                </a:moveTo>
                <a:lnTo>
                  <a:pt x="160" y="28"/>
                </a:lnTo>
                <a:lnTo>
                  <a:pt x="153" y="22"/>
                </a:lnTo>
                <a:lnTo>
                  <a:pt x="146" y="15"/>
                </a:lnTo>
                <a:lnTo>
                  <a:pt x="139" y="9"/>
                </a:lnTo>
                <a:lnTo>
                  <a:pt x="132" y="1"/>
                </a:lnTo>
                <a:lnTo>
                  <a:pt x="132" y="1"/>
                </a:lnTo>
                <a:lnTo>
                  <a:pt x="130" y="0"/>
                </a:lnTo>
                <a:lnTo>
                  <a:pt x="130" y="0"/>
                </a:lnTo>
                <a:lnTo>
                  <a:pt x="130" y="0"/>
                </a:lnTo>
                <a:lnTo>
                  <a:pt x="130" y="0"/>
                </a:lnTo>
                <a:lnTo>
                  <a:pt x="130" y="0"/>
                </a:lnTo>
                <a:lnTo>
                  <a:pt x="130" y="0"/>
                </a:lnTo>
                <a:lnTo>
                  <a:pt x="129" y="0"/>
                </a:lnTo>
                <a:lnTo>
                  <a:pt x="127" y="1"/>
                </a:lnTo>
                <a:lnTo>
                  <a:pt x="127" y="1"/>
                </a:lnTo>
                <a:lnTo>
                  <a:pt x="114" y="11"/>
                </a:lnTo>
                <a:lnTo>
                  <a:pt x="102" y="23"/>
                </a:lnTo>
                <a:lnTo>
                  <a:pt x="77" y="46"/>
                </a:lnTo>
                <a:lnTo>
                  <a:pt x="77" y="46"/>
                </a:lnTo>
                <a:lnTo>
                  <a:pt x="59" y="24"/>
                </a:lnTo>
                <a:lnTo>
                  <a:pt x="40" y="2"/>
                </a:lnTo>
                <a:lnTo>
                  <a:pt x="40" y="2"/>
                </a:lnTo>
                <a:lnTo>
                  <a:pt x="39" y="1"/>
                </a:lnTo>
                <a:lnTo>
                  <a:pt x="38" y="1"/>
                </a:lnTo>
                <a:lnTo>
                  <a:pt x="38" y="1"/>
                </a:lnTo>
                <a:lnTo>
                  <a:pt x="38" y="1"/>
                </a:lnTo>
                <a:lnTo>
                  <a:pt x="38" y="1"/>
                </a:lnTo>
                <a:lnTo>
                  <a:pt x="37" y="1"/>
                </a:lnTo>
                <a:lnTo>
                  <a:pt x="37" y="1"/>
                </a:lnTo>
                <a:lnTo>
                  <a:pt x="35" y="2"/>
                </a:lnTo>
                <a:lnTo>
                  <a:pt x="35" y="2"/>
                </a:lnTo>
                <a:lnTo>
                  <a:pt x="27" y="7"/>
                </a:lnTo>
                <a:lnTo>
                  <a:pt x="19" y="14"/>
                </a:lnTo>
                <a:lnTo>
                  <a:pt x="10" y="20"/>
                </a:lnTo>
                <a:lnTo>
                  <a:pt x="2" y="25"/>
                </a:lnTo>
                <a:lnTo>
                  <a:pt x="2" y="25"/>
                </a:lnTo>
                <a:lnTo>
                  <a:pt x="1" y="26"/>
                </a:lnTo>
                <a:lnTo>
                  <a:pt x="0" y="28"/>
                </a:lnTo>
                <a:lnTo>
                  <a:pt x="0" y="28"/>
                </a:lnTo>
                <a:lnTo>
                  <a:pt x="0" y="30"/>
                </a:lnTo>
                <a:lnTo>
                  <a:pt x="1" y="32"/>
                </a:lnTo>
                <a:lnTo>
                  <a:pt x="1" y="32"/>
                </a:lnTo>
                <a:lnTo>
                  <a:pt x="14" y="43"/>
                </a:lnTo>
                <a:lnTo>
                  <a:pt x="25" y="55"/>
                </a:lnTo>
                <a:lnTo>
                  <a:pt x="36" y="69"/>
                </a:lnTo>
                <a:lnTo>
                  <a:pt x="48" y="81"/>
                </a:lnTo>
                <a:lnTo>
                  <a:pt x="48" y="81"/>
                </a:lnTo>
                <a:lnTo>
                  <a:pt x="38" y="91"/>
                </a:lnTo>
                <a:lnTo>
                  <a:pt x="27" y="100"/>
                </a:lnTo>
                <a:lnTo>
                  <a:pt x="17" y="110"/>
                </a:lnTo>
                <a:lnTo>
                  <a:pt x="6" y="120"/>
                </a:lnTo>
                <a:lnTo>
                  <a:pt x="6" y="120"/>
                </a:lnTo>
                <a:lnTo>
                  <a:pt x="5" y="122"/>
                </a:lnTo>
                <a:lnTo>
                  <a:pt x="5" y="122"/>
                </a:lnTo>
                <a:lnTo>
                  <a:pt x="5" y="124"/>
                </a:lnTo>
                <a:lnTo>
                  <a:pt x="6" y="127"/>
                </a:lnTo>
                <a:lnTo>
                  <a:pt x="6" y="127"/>
                </a:lnTo>
                <a:lnTo>
                  <a:pt x="13" y="133"/>
                </a:lnTo>
                <a:lnTo>
                  <a:pt x="20" y="139"/>
                </a:lnTo>
                <a:lnTo>
                  <a:pt x="27" y="146"/>
                </a:lnTo>
                <a:lnTo>
                  <a:pt x="34" y="151"/>
                </a:lnTo>
                <a:lnTo>
                  <a:pt x="34" y="151"/>
                </a:lnTo>
                <a:lnTo>
                  <a:pt x="35" y="151"/>
                </a:lnTo>
                <a:lnTo>
                  <a:pt x="35" y="151"/>
                </a:lnTo>
                <a:lnTo>
                  <a:pt x="37" y="151"/>
                </a:lnTo>
                <a:lnTo>
                  <a:pt x="39" y="150"/>
                </a:lnTo>
                <a:lnTo>
                  <a:pt x="39" y="150"/>
                </a:lnTo>
                <a:lnTo>
                  <a:pt x="50" y="138"/>
                </a:lnTo>
                <a:lnTo>
                  <a:pt x="60" y="128"/>
                </a:lnTo>
                <a:lnTo>
                  <a:pt x="82" y="107"/>
                </a:lnTo>
                <a:lnTo>
                  <a:pt x="82" y="107"/>
                </a:lnTo>
                <a:lnTo>
                  <a:pt x="93" y="118"/>
                </a:lnTo>
                <a:lnTo>
                  <a:pt x="102" y="128"/>
                </a:lnTo>
                <a:lnTo>
                  <a:pt x="112" y="139"/>
                </a:lnTo>
                <a:lnTo>
                  <a:pt x="122" y="150"/>
                </a:lnTo>
                <a:lnTo>
                  <a:pt x="122" y="150"/>
                </a:lnTo>
                <a:lnTo>
                  <a:pt x="123" y="150"/>
                </a:lnTo>
                <a:lnTo>
                  <a:pt x="123" y="150"/>
                </a:lnTo>
                <a:lnTo>
                  <a:pt x="126" y="151"/>
                </a:lnTo>
                <a:lnTo>
                  <a:pt x="128" y="150"/>
                </a:lnTo>
                <a:lnTo>
                  <a:pt x="128" y="150"/>
                </a:lnTo>
                <a:lnTo>
                  <a:pt x="144" y="135"/>
                </a:lnTo>
                <a:lnTo>
                  <a:pt x="152" y="128"/>
                </a:lnTo>
                <a:lnTo>
                  <a:pt x="158" y="120"/>
                </a:lnTo>
                <a:lnTo>
                  <a:pt x="158" y="120"/>
                </a:lnTo>
                <a:lnTo>
                  <a:pt x="159" y="118"/>
                </a:lnTo>
                <a:lnTo>
                  <a:pt x="158" y="116"/>
                </a:lnTo>
                <a:lnTo>
                  <a:pt x="158" y="116"/>
                </a:lnTo>
                <a:lnTo>
                  <a:pt x="157" y="115"/>
                </a:lnTo>
                <a:lnTo>
                  <a:pt x="157" y="115"/>
                </a:lnTo>
                <a:lnTo>
                  <a:pt x="147" y="104"/>
                </a:lnTo>
                <a:lnTo>
                  <a:pt x="138" y="93"/>
                </a:lnTo>
                <a:lnTo>
                  <a:pt x="118" y="72"/>
                </a:lnTo>
                <a:lnTo>
                  <a:pt x="118" y="72"/>
                </a:lnTo>
                <a:lnTo>
                  <a:pt x="139" y="54"/>
                </a:lnTo>
                <a:lnTo>
                  <a:pt x="159" y="37"/>
                </a:lnTo>
                <a:lnTo>
                  <a:pt x="159" y="37"/>
                </a:lnTo>
                <a:lnTo>
                  <a:pt x="161" y="35"/>
                </a:lnTo>
                <a:lnTo>
                  <a:pt x="161" y="34"/>
                </a:lnTo>
                <a:lnTo>
                  <a:pt x="161" y="34"/>
                </a:lnTo>
                <a:lnTo>
                  <a:pt x="161" y="31"/>
                </a:lnTo>
                <a:lnTo>
                  <a:pt x="160" y="28"/>
                </a:lnTo>
                <a:lnTo>
                  <a:pt x="160" y="28"/>
                </a:lnTo>
                <a:close/>
                <a:moveTo>
                  <a:pt x="121" y="137"/>
                </a:moveTo>
                <a:lnTo>
                  <a:pt x="121" y="137"/>
                </a:lnTo>
                <a:lnTo>
                  <a:pt x="121" y="137"/>
                </a:lnTo>
                <a:lnTo>
                  <a:pt x="121" y="137"/>
                </a:lnTo>
                <a:lnTo>
                  <a:pt x="118" y="133"/>
                </a:lnTo>
                <a:lnTo>
                  <a:pt x="118" y="133"/>
                </a:lnTo>
                <a:lnTo>
                  <a:pt x="127" y="125"/>
                </a:lnTo>
                <a:lnTo>
                  <a:pt x="127" y="125"/>
                </a:lnTo>
                <a:lnTo>
                  <a:pt x="133" y="121"/>
                </a:lnTo>
                <a:lnTo>
                  <a:pt x="138" y="117"/>
                </a:lnTo>
                <a:lnTo>
                  <a:pt x="138" y="117"/>
                </a:lnTo>
                <a:lnTo>
                  <a:pt x="129" y="126"/>
                </a:lnTo>
                <a:lnTo>
                  <a:pt x="121" y="137"/>
                </a:lnTo>
                <a:lnTo>
                  <a:pt x="121" y="137"/>
                </a:lnTo>
                <a:close/>
                <a:moveTo>
                  <a:pt x="112" y="126"/>
                </a:moveTo>
                <a:lnTo>
                  <a:pt x="112" y="126"/>
                </a:lnTo>
                <a:lnTo>
                  <a:pt x="122" y="117"/>
                </a:lnTo>
                <a:lnTo>
                  <a:pt x="132" y="109"/>
                </a:lnTo>
                <a:lnTo>
                  <a:pt x="132" y="109"/>
                </a:lnTo>
                <a:lnTo>
                  <a:pt x="123" y="119"/>
                </a:lnTo>
                <a:lnTo>
                  <a:pt x="116" y="131"/>
                </a:lnTo>
                <a:lnTo>
                  <a:pt x="116" y="131"/>
                </a:lnTo>
                <a:lnTo>
                  <a:pt x="112" y="126"/>
                </a:lnTo>
                <a:lnTo>
                  <a:pt x="112" y="126"/>
                </a:lnTo>
                <a:close/>
                <a:moveTo>
                  <a:pt x="106" y="120"/>
                </a:moveTo>
                <a:lnTo>
                  <a:pt x="106" y="120"/>
                </a:lnTo>
                <a:lnTo>
                  <a:pt x="116" y="113"/>
                </a:lnTo>
                <a:lnTo>
                  <a:pt x="121" y="109"/>
                </a:lnTo>
                <a:lnTo>
                  <a:pt x="124" y="105"/>
                </a:lnTo>
                <a:lnTo>
                  <a:pt x="124" y="105"/>
                </a:lnTo>
                <a:lnTo>
                  <a:pt x="116" y="114"/>
                </a:lnTo>
                <a:lnTo>
                  <a:pt x="113" y="119"/>
                </a:lnTo>
                <a:lnTo>
                  <a:pt x="109" y="123"/>
                </a:lnTo>
                <a:lnTo>
                  <a:pt x="109" y="123"/>
                </a:lnTo>
                <a:lnTo>
                  <a:pt x="106" y="120"/>
                </a:lnTo>
                <a:lnTo>
                  <a:pt x="106" y="120"/>
                </a:lnTo>
                <a:close/>
                <a:moveTo>
                  <a:pt x="99" y="112"/>
                </a:moveTo>
                <a:lnTo>
                  <a:pt x="99" y="112"/>
                </a:lnTo>
                <a:lnTo>
                  <a:pt x="105" y="108"/>
                </a:lnTo>
                <a:lnTo>
                  <a:pt x="110" y="104"/>
                </a:lnTo>
                <a:lnTo>
                  <a:pt x="121" y="95"/>
                </a:lnTo>
                <a:lnTo>
                  <a:pt x="121" y="95"/>
                </a:lnTo>
                <a:lnTo>
                  <a:pt x="115" y="103"/>
                </a:lnTo>
                <a:lnTo>
                  <a:pt x="115" y="103"/>
                </a:lnTo>
                <a:lnTo>
                  <a:pt x="105" y="118"/>
                </a:lnTo>
                <a:lnTo>
                  <a:pt x="105" y="118"/>
                </a:lnTo>
                <a:lnTo>
                  <a:pt x="99" y="112"/>
                </a:lnTo>
                <a:lnTo>
                  <a:pt x="99" y="112"/>
                </a:lnTo>
                <a:close/>
                <a:moveTo>
                  <a:pt x="91" y="104"/>
                </a:moveTo>
                <a:lnTo>
                  <a:pt x="91" y="104"/>
                </a:lnTo>
                <a:lnTo>
                  <a:pt x="103" y="97"/>
                </a:lnTo>
                <a:lnTo>
                  <a:pt x="113" y="88"/>
                </a:lnTo>
                <a:lnTo>
                  <a:pt x="113" y="88"/>
                </a:lnTo>
                <a:lnTo>
                  <a:pt x="109" y="94"/>
                </a:lnTo>
                <a:lnTo>
                  <a:pt x="105" y="101"/>
                </a:lnTo>
                <a:lnTo>
                  <a:pt x="105" y="101"/>
                </a:lnTo>
                <a:lnTo>
                  <a:pt x="97" y="109"/>
                </a:lnTo>
                <a:lnTo>
                  <a:pt x="97" y="109"/>
                </a:lnTo>
                <a:lnTo>
                  <a:pt x="91" y="104"/>
                </a:lnTo>
                <a:lnTo>
                  <a:pt x="91" y="104"/>
                </a:lnTo>
                <a:close/>
                <a:moveTo>
                  <a:pt x="85" y="98"/>
                </a:moveTo>
                <a:lnTo>
                  <a:pt x="85" y="98"/>
                </a:lnTo>
                <a:lnTo>
                  <a:pt x="85" y="98"/>
                </a:lnTo>
                <a:lnTo>
                  <a:pt x="85" y="98"/>
                </a:lnTo>
                <a:lnTo>
                  <a:pt x="108" y="80"/>
                </a:lnTo>
                <a:lnTo>
                  <a:pt x="108" y="80"/>
                </a:lnTo>
                <a:lnTo>
                  <a:pt x="106" y="83"/>
                </a:lnTo>
                <a:lnTo>
                  <a:pt x="103" y="86"/>
                </a:lnTo>
                <a:lnTo>
                  <a:pt x="98" y="93"/>
                </a:lnTo>
                <a:lnTo>
                  <a:pt x="98" y="93"/>
                </a:lnTo>
                <a:lnTo>
                  <a:pt x="88" y="101"/>
                </a:lnTo>
                <a:lnTo>
                  <a:pt x="88" y="101"/>
                </a:lnTo>
                <a:lnTo>
                  <a:pt x="85" y="98"/>
                </a:lnTo>
                <a:lnTo>
                  <a:pt x="85" y="98"/>
                </a:lnTo>
                <a:close/>
                <a:moveTo>
                  <a:pt x="133" y="126"/>
                </a:moveTo>
                <a:lnTo>
                  <a:pt x="133" y="126"/>
                </a:lnTo>
                <a:lnTo>
                  <a:pt x="143" y="115"/>
                </a:lnTo>
                <a:lnTo>
                  <a:pt x="143" y="115"/>
                </a:lnTo>
                <a:lnTo>
                  <a:pt x="144" y="113"/>
                </a:lnTo>
                <a:lnTo>
                  <a:pt x="142" y="113"/>
                </a:lnTo>
                <a:lnTo>
                  <a:pt x="142" y="113"/>
                </a:lnTo>
                <a:lnTo>
                  <a:pt x="137" y="114"/>
                </a:lnTo>
                <a:lnTo>
                  <a:pt x="133" y="117"/>
                </a:lnTo>
                <a:lnTo>
                  <a:pt x="125" y="123"/>
                </a:lnTo>
                <a:lnTo>
                  <a:pt x="125" y="123"/>
                </a:lnTo>
                <a:lnTo>
                  <a:pt x="120" y="129"/>
                </a:lnTo>
                <a:lnTo>
                  <a:pt x="120" y="129"/>
                </a:lnTo>
                <a:lnTo>
                  <a:pt x="122" y="125"/>
                </a:lnTo>
                <a:lnTo>
                  <a:pt x="122" y="125"/>
                </a:lnTo>
                <a:lnTo>
                  <a:pt x="128" y="116"/>
                </a:lnTo>
                <a:lnTo>
                  <a:pt x="136" y="107"/>
                </a:lnTo>
                <a:lnTo>
                  <a:pt x="136" y="107"/>
                </a:lnTo>
                <a:lnTo>
                  <a:pt x="137" y="107"/>
                </a:lnTo>
                <a:lnTo>
                  <a:pt x="136" y="106"/>
                </a:lnTo>
                <a:lnTo>
                  <a:pt x="135" y="106"/>
                </a:lnTo>
                <a:lnTo>
                  <a:pt x="135" y="106"/>
                </a:lnTo>
                <a:lnTo>
                  <a:pt x="128" y="109"/>
                </a:lnTo>
                <a:lnTo>
                  <a:pt x="122" y="114"/>
                </a:lnTo>
                <a:lnTo>
                  <a:pt x="110" y="124"/>
                </a:lnTo>
                <a:lnTo>
                  <a:pt x="110" y="124"/>
                </a:lnTo>
                <a:lnTo>
                  <a:pt x="120" y="113"/>
                </a:lnTo>
                <a:lnTo>
                  <a:pt x="131" y="100"/>
                </a:lnTo>
                <a:lnTo>
                  <a:pt x="131" y="100"/>
                </a:lnTo>
                <a:lnTo>
                  <a:pt x="130" y="99"/>
                </a:lnTo>
                <a:lnTo>
                  <a:pt x="129" y="98"/>
                </a:lnTo>
                <a:lnTo>
                  <a:pt x="129" y="98"/>
                </a:lnTo>
                <a:lnTo>
                  <a:pt x="120" y="105"/>
                </a:lnTo>
                <a:lnTo>
                  <a:pt x="111" y="113"/>
                </a:lnTo>
                <a:lnTo>
                  <a:pt x="111" y="113"/>
                </a:lnTo>
                <a:lnTo>
                  <a:pt x="108" y="116"/>
                </a:lnTo>
                <a:lnTo>
                  <a:pt x="109" y="114"/>
                </a:lnTo>
                <a:lnTo>
                  <a:pt x="114" y="108"/>
                </a:lnTo>
                <a:lnTo>
                  <a:pt x="114" y="108"/>
                </a:lnTo>
                <a:lnTo>
                  <a:pt x="120" y="101"/>
                </a:lnTo>
                <a:lnTo>
                  <a:pt x="125" y="93"/>
                </a:lnTo>
                <a:lnTo>
                  <a:pt x="125" y="93"/>
                </a:lnTo>
                <a:lnTo>
                  <a:pt x="125" y="92"/>
                </a:lnTo>
                <a:lnTo>
                  <a:pt x="125" y="92"/>
                </a:lnTo>
                <a:lnTo>
                  <a:pt x="136" y="105"/>
                </a:lnTo>
                <a:lnTo>
                  <a:pt x="148" y="117"/>
                </a:lnTo>
                <a:lnTo>
                  <a:pt x="148" y="117"/>
                </a:lnTo>
                <a:lnTo>
                  <a:pt x="140" y="123"/>
                </a:lnTo>
                <a:lnTo>
                  <a:pt x="132" y="128"/>
                </a:lnTo>
                <a:lnTo>
                  <a:pt x="132" y="128"/>
                </a:lnTo>
                <a:lnTo>
                  <a:pt x="126" y="133"/>
                </a:lnTo>
                <a:lnTo>
                  <a:pt x="125" y="133"/>
                </a:lnTo>
                <a:lnTo>
                  <a:pt x="126" y="133"/>
                </a:lnTo>
                <a:lnTo>
                  <a:pt x="133" y="126"/>
                </a:lnTo>
                <a:lnTo>
                  <a:pt x="133" y="126"/>
                </a:lnTo>
                <a:close/>
                <a:moveTo>
                  <a:pt x="123" y="91"/>
                </a:moveTo>
                <a:lnTo>
                  <a:pt x="123" y="91"/>
                </a:lnTo>
                <a:lnTo>
                  <a:pt x="116" y="96"/>
                </a:lnTo>
                <a:lnTo>
                  <a:pt x="109" y="101"/>
                </a:lnTo>
                <a:lnTo>
                  <a:pt x="109" y="101"/>
                </a:lnTo>
                <a:lnTo>
                  <a:pt x="101" y="109"/>
                </a:lnTo>
                <a:lnTo>
                  <a:pt x="100" y="110"/>
                </a:lnTo>
                <a:lnTo>
                  <a:pt x="104" y="106"/>
                </a:lnTo>
                <a:lnTo>
                  <a:pt x="104" y="106"/>
                </a:lnTo>
                <a:lnTo>
                  <a:pt x="108" y="101"/>
                </a:lnTo>
                <a:lnTo>
                  <a:pt x="112" y="95"/>
                </a:lnTo>
                <a:lnTo>
                  <a:pt x="115" y="90"/>
                </a:lnTo>
                <a:lnTo>
                  <a:pt x="116" y="83"/>
                </a:lnTo>
                <a:lnTo>
                  <a:pt x="116" y="83"/>
                </a:lnTo>
                <a:lnTo>
                  <a:pt x="116" y="82"/>
                </a:lnTo>
                <a:lnTo>
                  <a:pt x="114" y="83"/>
                </a:lnTo>
                <a:lnTo>
                  <a:pt x="114" y="83"/>
                </a:lnTo>
                <a:lnTo>
                  <a:pt x="106" y="91"/>
                </a:lnTo>
                <a:lnTo>
                  <a:pt x="97" y="98"/>
                </a:lnTo>
                <a:lnTo>
                  <a:pt x="97" y="98"/>
                </a:lnTo>
                <a:lnTo>
                  <a:pt x="93" y="101"/>
                </a:lnTo>
                <a:lnTo>
                  <a:pt x="91" y="101"/>
                </a:lnTo>
                <a:lnTo>
                  <a:pt x="93" y="101"/>
                </a:lnTo>
                <a:lnTo>
                  <a:pt x="97" y="96"/>
                </a:lnTo>
                <a:lnTo>
                  <a:pt x="97" y="96"/>
                </a:lnTo>
                <a:lnTo>
                  <a:pt x="106" y="88"/>
                </a:lnTo>
                <a:lnTo>
                  <a:pt x="109" y="83"/>
                </a:lnTo>
                <a:lnTo>
                  <a:pt x="112" y="77"/>
                </a:lnTo>
                <a:lnTo>
                  <a:pt x="112" y="77"/>
                </a:lnTo>
                <a:lnTo>
                  <a:pt x="124" y="91"/>
                </a:lnTo>
                <a:lnTo>
                  <a:pt x="124" y="91"/>
                </a:lnTo>
                <a:lnTo>
                  <a:pt x="123" y="91"/>
                </a:lnTo>
                <a:lnTo>
                  <a:pt x="123" y="91"/>
                </a:lnTo>
                <a:close/>
                <a:moveTo>
                  <a:pt x="110" y="75"/>
                </a:moveTo>
                <a:lnTo>
                  <a:pt x="110" y="75"/>
                </a:lnTo>
                <a:lnTo>
                  <a:pt x="110" y="75"/>
                </a:lnTo>
                <a:lnTo>
                  <a:pt x="110" y="75"/>
                </a:lnTo>
                <a:lnTo>
                  <a:pt x="98" y="85"/>
                </a:lnTo>
                <a:lnTo>
                  <a:pt x="85" y="94"/>
                </a:lnTo>
                <a:lnTo>
                  <a:pt x="85" y="94"/>
                </a:lnTo>
                <a:lnTo>
                  <a:pt x="87" y="93"/>
                </a:lnTo>
                <a:lnTo>
                  <a:pt x="87" y="93"/>
                </a:lnTo>
                <a:lnTo>
                  <a:pt x="102" y="78"/>
                </a:lnTo>
                <a:lnTo>
                  <a:pt x="102" y="78"/>
                </a:lnTo>
                <a:lnTo>
                  <a:pt x="108" y="72"/>
                </a:lnTo>
                <a:lnTo>
                  <a:pt x="108" y="72"/>
                </a:lnTo>
                <a:lnTo>
                  <a:pt x="108" y="74"/>
                </a:lnTo>
                <a:lnTo>
                  <a:pt x="110" y="75"/>
                </a:lnTo>
                <a:lnTo>
                  <a:pt x="110" y="75"/>
                </a:lnTo>
                <a:close/>
                <a:moveTo>
                  <a:pt x="23" y="130"/>
                </a:moveTo>
                <a:lnTo>
                  <a:pt x="23" y="130"/>
                </a:lnTo>
                <a:lnTo>
                  <a:pt x="36" y="118"/>
                </a:lnTo>
                <a:lnTo>
                  <a:pt x="49" y="106"/>
                </a:lnTo>
                <a:lnTo>
                  <a:pt x="63" y="94"/>
                </a:lnTo>
                <a:lnTo>
                  <a:pt x="76" y="81"/>
                </a:lnTo>
                <a:lnTo>
                  <a:pt x="76" y="81"/>
                </a:lnTo>
                <a:lnTo>
                  <a:pt x="84" y="73"/>
                </a:lnTo>
                <a:lnTo>
                  <a:pt x="93" y="67"/>
                </a:lnTo>
                <a:lnTo>
                  <a:pt x="111" y="52"/>
                </a:lnTo>
                <a:lnTo>
                  <a:pt x="111" y="52"/>
                </a:lnTo>
                <a:lnTo>
                  <a:pt x="117" y="47"/>
                </a:lnTo>
                <a:lnTo>
                  <a:pt x="123" y="41"/>
                </a:lnTo>
                <a:lnTo>
                  <a:pt x="136" y="29"/>
                </a:lnTo>
                <a:lnTo>
                  <a:pt x="136" y="29"/>
                </a:lnTo>
                <a:lnTo>
                  <a:pt x="138" y="27"/>
                </a:lnTo>
                <a:lnTo>
                  <a:pt x="136" y="29"/>
                </a:lnTo>
                <a:lnTo>
                  <a:pt x="128" y="37"/>
                </a:lnTo>
                <a:lnTo>
                  <a:pt x="128" y="37"/>
                </a:lnTo>
                <a:lnTo>
                  <a:pt x="114" y="51"/>
                </a:lnTo>
                <a:lnTo>
                  <a:pt x="114" y="51"/>
                </a:lnTo>
                <a:lnTo>
                  <a:pt x="84" y="79"/>
                </a:lnTo>
                <a:lnTo>
                  <a:pt x="84" y="79"/>
                </a:lnTo>
                <a:lnTo>
                  <a:pt x="55" y="106"/>
                </a:lnTo>
                <a:lnTo>
                  <a:pt x="42" y="120"/>
                </a:lnTo>
                <a:lnTo>
                  <a:pt x="29" y="135"/>
                </a:lnTo>
                <a:lnTo>
                  <a:pt x="29" y="135"/>
                </a:lnTo>
                <a:lnTo>
                  <a:pt x="23" y="130"/>
                </a:lnTo>
                <a:lnTo>
                  <a:pt x="23" y="130"/>
                </a:lnTo>
                <a:close/>
                <a:moveTo>
                  <a:pt x="17" y="124"/>
                </a:moveTo>
                <a:lnTo>
                  <a:pt x="17" y="124"/>
                </a:lnTo>
                <a:lnTo>
                  <a:pt x="43" y="98"/>
                </a:lnTo>
                <a:lnTo>
                  <a:pt x="43" y="98"/>
                </a:lnTo>
                <a:lnTo>
                  <a:pt x="48" y="93"/>
                </a:lnTo>
                <a:lnTo>
                  <a:pt x="48" y="93"/>
                </a:lnTo>
                <a:lnTo>
                  <a:pt x="74" y="69"/>
                </a:lnTo>
                <a:lnTo>
                  <a:pt x="74" y="69"/>
                </a:lnTo>
                <a:lnTo>
                  <a:pt x="85" y="59"/>
                </a:lnTo>
                <a:lnTo>
                  <a:pt x="98" y="51"/>
                </a:lnTo>
                <a:lnTo>
                  <a:pt x="98" y="51"/>
                </a:lnTo>
                <a:lnTo>
                  <a:pt x="82" y="66"/>
                </a:lnTo>
                <a:lnTo>
                  <a:pt x="67" y="80"/>
                </a:lnTo>
                <a:lnTo>
                  <a:pt x="67" y="80"/>
                </a:lnTo>
                <a:lnTo>
                  <a:pt x="61" y="86"/>
                </a:lnTo>
                <a:lnTo>
                  <a:pt x="55" y="92"/>
                </a:lnTo>
                <a:lnTo>
                  <a:pt x="42" y="103"/>
                </a:lnTo>
                <a:lnTo>
                  <a:pt x="30" y="114"/>
                </a:lnTo>
                <a:lnTo>
                  <a:pt x="25" y="121"/>
                </a:lnTo>
                <a:lnTo>
                  <a:pt x="20" y="128"/>
                </a:lnTo>
                <a:lnTo>
                  <a:pt x="20" y="128"/>
                </a:lnTo>
                <a:lnTo>
                  <a:pt x="17" y="124"/>
                </a:lnTo>
                <a:lnTo>
                  <a:pt x="17" y="124"/>
                </a:lnTo>
                <a:close/>
                <a:moveTo>
                  <a:pt x="36" y="55"/>
                </a:moveTo>
                <a:lnTo>
                  <a:pt x="36" y="55"/>
                </a:lnTo>
                <a:lnTo>
                  <a:pt x="46" y="51"/>
                </a:lnTo>
                <a:lnTo>
                  <a:pt x="56" y="48"/>
                </a:lnTo>
                <a:lnTo>
                  <a:pt x="56" y="48"/>
                </a:lnTo>
                <a:lnTo>
                  <a:pt x="47" y="52"/>
                </a:lnTo>
                <a:lnTo>
                  <a:pt x="39" y="58"/>
                </a:lnTo>
                <a:lnTo>
                  <a:pt x="39" y="58"/>
                </a:lnTo>
                <a:lnTo>
                  <a:pt x="36" y="55"/>
                </a:lnTo>
                <a:lnTo>
                  <a:pt x="36" y="55"/>
                </a:lnTo>
                <a:close/>
                <a:moveTo>
                  <a:pt x="31" y="49"/>
                </a:moveTo>
                <a:lnTo>
                  <a:pt x="31" y="49"/>
                </a:lnTo>
                <a:lnTo>
                  <a:pt x="37" y="47"/>
                </a:lnTo>
                <a:lnTo>
                  <a:pt x="43" y="44"/>
                </a:lnTo>
                <a:lnTo>
                  <a:pt x="54" y="38"/>
                </a:lnTo>
                <a:lnTo>
                  <a:pt x="54" y="38"/>
                </a:lnTo>
                <a:lnTo>
                  <a:pt x="44" y="44"/>
                </a:lnTo>
                <a:lnTo>
                  <a:pt x="34" y="52"/>
                </a:lnTo>
                <a:lnTo>
                  <a:pt x="34" y="52"/>
                </a:lnTo>
                <a:lnTo>
                  <a:pt x="31" y="49"/>
                </a:lnTo>
                <a:lnTo>
                  <a:pt x="31" y="49"/>
                </a:lnTo>
                <a:close/>
                <a:moveTo>
                  <a:pt x="21" y="38"/>
                </a:moveTo>
                <a:lnTo>
                  <a:pt x="21" y="38"/>
                </a:lnTo>
                <a:lnTo>
                  <a:pt x="32" y="32"/>
                </a:lnTo>
                <a:lnTo>
                  <a:pt x="41" y="25"/>
                </a:lnTo>
                <a:lnTo>
                  <a:pt x="41" y="25"/>
                </a:lnTo>
                <a:lnTo>
                  <a:pt x="33" y="33"/>
                </a:lnTo>
                <a:lnTo>
                  <a:pt x="26" y="41"/>
                </a:lnTo>
                <a:lnTo>
                  <a:pt x="26" y="41"/>
                </a:lnTo>
                <a:lnTo>
                  <a:pt x="26" y="42"/>
                </a:lnTo>
                <a:lnTo>
                  <a:pt x="27" y="43"/>
                </a:lnTo>
                <a:lnTo>
                  <a:pt x="27" y="43"/>
                </a:lnTo>
                <a:lnTo>
                  <a:pt x="32" y="41"/>
                </a:lnTo>
                <a:lnTo>
                  <a:pt x="37" y="38"/>
                </a:lnTo>
                <a:lnTo>
                  <a:pt x="45" y="33"/>
                </a:lnTo>
                <a:lnTo>
                  <a:pt x="45" y="33"/>
                </a:lnTo>
                <a:lnTo>
                  <a:pt x="37" y="39"/>
                </a:lnTo>
                <a:lnTo>
                  <a:pt x="29" y="47"/>
                </a:lnTo>
                <a:lnTo>
                  <a:pt x="29" y="47"/>
                </a:lnTo>
                <a:lnTo>
                  <a:pt x="21" y="38"/>
                </a:lnTo>
                <a:lnTo>
                  <a:pt x="21" y="38"/>
                </a:lnTo>
                <a:close/>
                <a:moveTo>
                  <a:pt x="15" y="32"/>
                </a:moveTo>
                <a:lnTo>
                  <a:pt x="15" y="32"/>
                </a:lnTo>
                <a:lnTo>
                  <a:pt x="23" y="26"/>
                </a:lnTo>
                <a:lnTo>
                  <a:pt x="32" y="21"/>
                </a:lnTo>
                <a:lnTo>
                  <a:pt x="32" y="21"/>
                </a:lnTo>
                <a:lnTo>
                  <a:pt x="30" y="23"/>
                </a:lnTo>
                <a:lnTo>
                  <a:pt x="30" y="23"/>
                </a:lnTo>
                <a:lnTo>
                  <a:pt x="24" y="30"/>
                </a:lnTo>
                <a:lnTo>
                  <a:pt x="19" y="36"/>
                </a:lnTo>
                <a:lnTo>
                  <a:pt x="19" y="36"/>
                </a:lnTo>
                <a:lnTo>
                  <a:pt x="15" y="32"/>
                </a:lnTo>
                <a:lnTo>
                  <a:pt x="15" y="32"/>
                </a:lnTo>
                <a:close/>
                <a:moveTo>
                  <a:pt x="12" y="29"/>
                </a:moveTo>
                <a:lnTo>
                  <a:pt x="12" y="29"/>
                </a:lnTo>
                <a:lnTo>
                  <a:pt x="24" y="20"/>
                </a:lnTo>
                <a:lnTo>
                  <a:pt x="36" y="11"/>
                </a:lnTo>
                <a:lnTo>
                  <a:pt x="36" y="11"/>
                </a:lnTo>
                <a:lnTo>
                  <a:pt x="39" y="14"/>
                </a:lnTo>
                <a:lnTo>
                  <a:pt x="39" y="14"/>
                </a:lnTo>
                <a:lnTo>
                  <a:pt x="26" y="22"/>
                </a:lnTo>
                <a:lnTo>
                  <a:pt x="14" y="31"/>
                </a:lnTo>
                <a:lnTo>
                  <a:pt x="14" y="31"/>
                </a:lnTo>
                <a:lnTo>
                  <a:pt x="12" y="29"/>
                </a:lnTo>
                <a:lnTo>
                  <a:pt x="12" y="29"/>
                </a:lnTo>
                <a:close/>
                <a:moveTo>
                  <a:pt x="48" y="29"/>
                </a:moveTo>
                <a:lnTo>
                  <a:pt x="48" y="29"/>
                </a:lnTo>
                <a:lnTo>
                  <a:pt x="41" y="33"/>
                </a:lnTo>
                <a:lnTo>
                  <a:pt x="33" y="38"/>
                </a:lnTo>
                <a:lnTo>
                  <a:pt x="33" y="38"/>
                </a:lnTo>
                <a:lnTo>
                  <a:pt x="33" y="36"/>
                </a:lnTo>
                <a:lnTo>
                  <a:pt x="33" y="35"/>
                </a:lnTo>
                <a:lnTo>
                  <a:pt x="34" y="34"/>
                </a:lnTo>
                <a:lnTo>
                  <a:pt x="36" y="33"/>
                </a:lnTo>
                <a:lnTo>
                  <a:pt x="36" y="33"/>
                </a:lnTo>
                <a:lnTo>
                  <a:pt x="45" y="24"/>
                </a:lnTo>
                <a:lnTo>
                  <a:pt x="45" y="24"/>
                </a:lnTo>
                <a:lnTo>
                  <a:pt x="45" y="22"/>
                </a:lnTo>
                <a:lnTo>
                  <a:pt x="44" y="22"/>
                </a:lnTo>
                <a:lnTo>
                  <a:pt x="44" y="22"/>
                </a:lnTo>
                <a:lnTo>
                  <a:pt x="38" y="25"/>
                </a:lnTo>
                <a:lnTo>
                  <a:pt x="33" y="28"/>
                </a:lnTo>
                <a:lnTo>
                  <a:pt x="22" y="36"/>
                </a:lnTo>
                <a:lnTo>
                  <a:pt x="22" y="36"/>
                </a:lnTo>
                <a:lnTo>
                  <a:pt x="26" y="32"/>
                </a:lnTo>
                <a:lnTo>
                  <a:pt x="31" y="27"/>
                </a:lnTo>
                <a:lnTo>
                  <a:pt x="36" y="21"/>
                </a:lnTo>
                <a:lnTo>
                  <a:pt x="41" y="16"/>
                </a:lnTo>
                <a:lnTo>
                  <a:pt x="41" y="16"/>
                </a:lnTo>
                <a:lnTo>
                  <a:pt x="56" y="34"/>
                </a:lnTo>
                <a:lnTo>
                  <a:pt x="56" y="34"/>
                </a:lnTo>
                <a:lnTo>
                  <a:pt x="44" y="41"/>
                </a:lnTo>
                <a:lnTo>
                  <a:pt x="33" y="47"/>
                </a:lnTo>
                <a:lnTo>
                  <a:pt x="33" y="47"/>
                </a:lnTo>
                <a:lnTo>
                  <a:pt x="37" y="44"/>
                </a:lnTo>
                <a:lnTo>
                  <a:pt x="41" y="40"/>
                </a:lnTo>
                <a:lnTo>
                  <a:pt x="50" y="31"/>
                </a:lnTo>
                <a:lnTo>
                  <a:pt x="50" y="31"/>
                </a:lnTo>
                <a:lnTo>
                  <a:pt x="50" y="30"/>
                </a:lnTo>
                <a:lnTo>
                  <a:pt x="50" y="29"/>
                </a:lnTo>
                <a:lnTo>
                  <a:pt x="48" y="29"/>
                </a:lnTo>
                <a:lnTo>
                  <a:pt x="48" y="29"/>
                </a:lnTo>
                <a:close/>
                <a:moveTo>
                  <a:pt x="60" y="45"/>
                </a:moveTo>
                <a:lnTo>
                  <a:pt x="60" y="45"/>
                </a:lnTo>
                <a:lnTo>
                  <a:pt x="60" y="45"/>
                </a:lnTo>
                <a:lnTo>
                  <a:pt x="60" y="44"/>
                </a:lnTo>
                <a:lnTo>
                  <a:pt x="58" y="44"/>
                </a:lnTo>
                <a:lnTo>
                  <a:pt x="58" y="44"/>
                </a:lnTo>
                <a:lnTo>
                  <a:pt x="50" y="48"/>
                </a:lnTo>
                <a:lnTo>
                  <a:pt x="42" y="51"/>
                </a:lnTo>
                <a:lnTo>
                  <a:pt x="42" y="51"/>
                </a:lnTo>
                <a:lnTo>
                  <a:pt x="37" y="52"/>
                </a:lnTo>
                <a:lnTo>
                  <a:pt x="39" y="51"/>
                </a:lnTo>
                <a:lnTo>
                  <a:pt x="45" y="47"/>
                </a:lnTo>
                <a:lnTo>
                  <a:pt x="45" y="47"/>
                </a:lnTo>
                <a:lnTo>
                  <a:pt x="52" y="42"/>
                </a:lnTo>
                <a:lnTo>
                  <a:pt x="58" y="36"/>
                </a:lnTo>
                <a:lnTo>
                  <a:pt x="58" y="36"/>
                </a:lnTo>
                <a:lnTo>
                  <a:pt x="66" y="47"/>
                </a:lnTo>
                <a:lnTo>
                  <a:pt x="66" y="47"/>
                </a:lnTo>
                <a:lnTo>
                  <a:pt x="66" y="47"/>
                </a:lnTo>
                <a:lnTo>
                  <a:pt x="66" y="47"/>
                </a:lnTo>
                <a:lnTo>
                  <a:pt x="41" y="59"/>
                </a:lnTo>
                <a:lnTo>
                  <a:pt x="41" y="59"/>
                </a:lnTo>
                <a:lnTo>
                  <a:pt x="50" y="53"/>
                </a:lnTo>
                <a:lnTo>
                  <a:pt x="60" y="45"/>
                </a:lnTo>
                <a:lnTo>
                  <a:pt x="60" y="45"/>
                </a:lnTo>
                <a:close/>
                <a:moveTo>
                  <a:pt x="67" y="48"/>
                </a:moveTo>
                <a:lnTo>
                  <a:pt x="67" y="48"/>
                </a:lnTo>
                <a:lnTo>
                  <a:pt x="67" y="48"/>
                </a:lnTo>
                <a:lnTo>
                  <a:pt x="67" y="48"/>
                </a:lnTo>
                <a:lnTo>
                  <a:pt x="71" y="52"/>
                </a:lnTo>
                <a:lnTo>
                  <a:pt x="71" y="52"/>
                </a:lnTo>
                <a:lnTo>
                  <a:pt x="60" y="58"/>
                </a:lnTo>
                <a:lnTo>
                  <a:pt x="55" y="62"/>
                </a:lnTo>
                <a:lnTo>
                  <a:pt x="50" y="66"/>
                </a:lnTo>
                <a:lnTo>
                  <a:pt x="50" y="66"/>
                </a:lnTo>
                <a:lnTo>
                  <a:pt x="59" y="57"/>
                </a:lnTo>
                <a:lnTo>
                  <a:pt x="63" y="53"/>
                </a:lnTo>
                <a:lnTo>
                  <a:pt x="67" y="48"/>
                </a:lnTo>
                <a:lnTo>
                  <a:pt x="67" y="48"/>
                </a:lnTo>
                <a:close/>
                <a:moveTo>
                  <a:pt x="80" y="55"/>
                </a:moveTo>
                <a:lnTo>
                  <a:pt x="80" y="55"/>
                </a:lnTo>
                <a:lnTo>
                  <a:pt x="93" y="44"/>
                </a:lnTo>
                <a:lnTo>
                  <a:pt x="104" y="32"/>
                </a:lnTo>
                <a:lnTo>
                  <a:pt x="116" y="21"/>
                </a:lnTo>
                <a:lnTo>
                  <a:pt x="129" y="10"/>
                </a:lnTo>
                <a:lnTo>
                  <a:pt x="129" y="10"/>
                </a:lnTo>
                <a:lnTo>
                  <a:pt x="131" y="13"/>
                </a:lnTo>
                <a:lnTo>
                  <a:pt x="131" y="13"/>
                </a:lnTo>
                <a:lnTo>
                  <a:pt x="130" y="13"/>
                </a:lnTo>
                <a:lnTo>
                  <a:pt x="130" y="13"/>
                </a:lnTo>
                <a:lnTo>
                  <a:pt x="105" y="34"/>
                </a:lnTo>
                <a:lnTo>
                  <a:pt x="80" y="56"/>
                </a:lnTo>
                <a:lnTo>
                  <a:pt x="80" y="56"/>
                </a:lnTo>
                <a:lnTo>
                  <a:pt x="77" y="58"/>
                </a:lnTo>
                <a:lnTo>
                  <a:pt x="77" y="58"/>
                </a:lnTo>
                <a:lnTo>
                  <a:pt x="71" y="62"/>
                </a:lnTo>
                <a:lnTo>
                  <a:pt x="71" y="62"/>
                </a:lnTo>
                <a:lnTo>
                  <a:pt x="66" y="68"/>
                </a:lnTo>
                <a:lnTo>
                  <a:pt x="66" y="68"/>
                </a:lnTo>
                <a:lnTo>
                  <a:pt x="56" y="74"/>
                </a:lnTo>
                <a:lnTo>
                  <a:pt x="56" y="74"/>
                </a:lnTo>
                <a:lnTo>
                  <a:pt x="60" y="69"/>
                </a:lnTo>
                <a:lnTo>
                  <a:pt x="64" y="64"/>
                </a:lnTo>
                <a:lnTo>
                  <a:pt x="73" y="54"/>
                </a:lnTo>
                <a:lnTo>
                  <a:pt x="73" y="54"/>
                </a:lnTo>
                <a:lnTo>
                  <a:pt x="74" y="55"/>
                </a:lnTo>
                <a:lnTo>
                  <a:pt x="74" y="55"/>
                </a:lnTo>
                <a:lnTo>
                  <a:pt x="76" y="56"/>
                </a:lnTo>
                <a:lnTo>
                  <a:pt x="79" y="56"/>
                </a:lnTo>
                <a:lnTo>
                  <a:pt x="79" y="56"/>
                </a:lnTo>
                <a:lnTo>
                  <a:pt x="80" y="55"/>
                </a:lnTo>
                <a:lnTo>
                  <a:pt x="80" y="55"/>
                </a:lnTo>
                <a:close/>
                <a:moveTo>
                  <a:pt x="110" y="38"/>
                </a:moveTo>
                <a:lnTo>
                  <a:pt x="110" y="38"/>
                </a:lnTo>
                <a:lnTo>
                  <a:pt x="103" y="44"/>
                </a:lnTo>
                <a:lnTo>
                  <a:pt x="96" y="49"/>
                </a:lnTo>
                <a:lnTo>
                  <a:pt x="87" y="54"/>
                </a:lnTo>
                <a:lnTo>
                  <a:pt x="80" y="60"/>
                </a:lnTo>
                <a:lnTo>
                  <a:pt x="80" y="60"/>
                </a:lnTo>
                <a:lnTo>
                  <a:pt x="58" y="81"/>
                </a:lnTo>
                <a:lnTo>
                  <a:pt x="58" y="81"/>
                </a:lnTo>
                <a:lnTo>
                  <a:pt x="58" y="80"/>
                </a:lnTo>
                <a:lnTo>
                  <a:pt x="58" y="80"/>
                </a:lnTo>
                <a:lnTo>
                  <a:pt x="65" y="72"/>
                </a:lnTo>
                <a:lnTo>
                  <a:pt x="65" y="72"/>
                </a:lnTo>
                <a:lnTo>
                  <a:pt x="66" y="71"/>
                </a:lnTo>
                <a:lnTo>
                  <a:pt x="66" y="71"/>
                </a:lnTo>
                <a:lnTo>
                  <a:pt x="75" y="64"/>
                </a:lnTo>
                <a:lnTo>
                  <a:pt x="84" y="56"/>
                </a:lnTo>
                <a:lnTo>
                  <a:pt x="84" y="56"/>
                </a:lnTo>
                <a:lnTo>
                  <a:pt x="100" y="45"/>
                </a:lnTo>
                <a:lnTo>
                  <a:pt x="100" y="45"/>
                </a:lnTo>
                <a:lnTo>
                  <a:pt x="108" y="38"/>
                </a:lnTo>
                <a:lnTo>
                  <a:pt x="116" y="30"/>
                </a:lnTo>
                <a:lnTo>
                  <a:pt x="132" y="15"/>
                </a:lnTo>
                <a:lnTo>
                  <a:pt x="132" y="15"/>
                </a:lnTo>
                <a:lnTo>
                  <a:pt x="132" y="14"/>
                </a:lnTo>
                <a:lnTo>
                  <a:pt x="132" y="14"/>
                </a:lnTo>
                <a:lnTo>
                  <a:pt x="135" y="16"/>
                </a:lnTo>
                <a:lnTo>
                  <a:pt x="135" y="16"/>
                </a:lnTo>
                <a:lnTo>
                  <a:pt x="128" y="21"/>
                </a:lnTo>
                <a:lnTo>
                  <a:pt x="122" y="26"/>
                </a:lnTo>
                <a:lnTo>
                  <a:pt x="110" y="38"/>
                </a:lnTo>
                <a:lnTo>
                  <a:pt x="110" y="38"/>
                </a:lnTo>
                <a:close/>
                <a:moveTo>
                  <a:pt x="128" y="24"/>
                </a:moveTo>
                <a:lnTo>
                  <a:pt x="128" y="24"/>
                </a:lnTo>
                <a:lnTo>
                  <a:pt x="115" y="36"/>
                </a:lnTo>
                <a:lnTo>
                  <a:pt x="115" y="36"/>
                </a:lnTo>
                <a:lnTo>
                  <a:pt x="118" y="32"/>
                </a:lnTo>
                <a:lnTo>
                  <a:pt x="118" y="32"/>
                </a:lnTo>
                <a:lnTo>
                  <a:pt x="128" y="23"/>
                </a:lnTo>
                <a:lnTo>
                  <a:pt x="131" y="20"/>
                </a:lnTo>
                <a:lnTo>
                  <a:pt x="128" y="24"/>
                </a:lnTo>
                <a:lnTo>
                  <a:pt x="128" y="24"/>
                </a:lnTo>
                <a:close/>
                <a:moveTo>
                  <a:pt x="56" y="77"/>
                </a:moveTo>
                <a:lnTo>
                  <a:pt x="56" y="77"/>
                </a:lnTo>
                <a:lnTo>
                  <a:pt x="58" y="76"/>
                </a:lnTo>
                <a:lnTo>
                  <a:pt x="58" y="76"/>
                </a:lnTo>
                <a:lnTo>
                  <a:pt x="57" y="78"/>
                </a:lnTo>
                <a:lnTo>
                  <a:pt x="57" y="78"/>
                </a:lnTo>
                <a:lnTo>
                  <a:pt x="57" y="77"/>
                </a:lnTo>
                <a:lnTo>
                  <a:pt x="57" y="77"/>
                </a:lnTo>
                <a:lnTo>
                  <a:pt x="56" y="77"/>
                </a:lnTo>
                <a:lnTo>
                  <a:pt x="56" y="77"/>
                </a:lnTo>
                <a:close/>
                <a:moveTo>
                  <a:pt x="70" y="55"/>
                </a:moveTo>
                <a:lnTo>
                  <a:pt x="70" y="55"/>
                </a:lnTo>
                <a:lnTo>
                  <a:pt x="66" y="59"/>
                </a:lnTo>
                <a:lnTo>
                  <a:pt x="61" y="64"/>
                </a:lnTo>
                <a:lnTo>
                  <a:pt x="57" y="69"/>
                </a:lnTo>
                <a:lnTo>
                  <a:pt x="54" y="74"/>
                </a:lnTo>
                <a:lnTo>
                  <a:pt x="54" y="74"/>
                </a:lnTo>
                <a:lnTo>
                  <a:pt x="48" y="69"/>
                </a:lnTo>
                <a:lnTo>
                  <a:pt x="48" y="69"/>
                </a:lnTo>
                <a:lnTo>
                  <a:pt x="60" y="62"/>
                </a:lnTo>
                <a:lnTo>
                  <a:pt x="70" y="55"/>
                </a:lnTo>
                <a:lnTo>
                  <a:pt x="70" y="55"/>
                </a:lnTo>
                <a:close/>
                <a:moveTo>
                  <a:pt x="42" y="123"/>
                </a:moveTo>
                <a:lnTo>
                  <a:pt x="42" y="123"/>
                </a:lnTo>
                <a:lnTo>
                  <a:pt x="56" y="108"/>
                </a:lnTo>
                <a:lnTo>
                  <a:pt x="56" y="108"/>
                </a:lnTo>
                <a:lnTo>
                  <a:pt x="71" y="94"/>
                </a:lnTo>
                <a:lnTo>
                  <a:pt x="85" y="81"/>
                </a:lnTo>
                <a:lnTo>
                  <a:pt x="85" y="81"/>
                </a:lnTo>
                <a:lnTo>
                  <a:pt x="115" y="53"/>
                </a:lnTo>
                <a:lnTo>
                  <a:pt x="130" y="39"/>
                </a:lnTo>
                <a:lnTo>
                  <a:pt x="143" y="24"/>
                </a:lnTo>
                <a:lnTo>
                  <a:pt x="143" y="24"/>
                </a:lnTo>
                <a:lnTo>
                  <a:pt x="149" y="30"/>
                </a:lnTo>
                <a:lnTo>
                  <a:pt x="149" y="30"/>
                </a:lnTo>
                <a:lnTo>
                  <a:pt x="122" y="52"/>
                </a:lnTo>
                <a:lnTo>
                  <a:pt x="95" y="76"/>
                </a:lnTo>
                <a:lnTo>
                  <a:pt x="67" y="100"/>
                </a:lnTo>
                <a:lnTo>
                  <a:pt x="41" y="124"/>
                </a:lnTo>
                <a:lnTo>
                  <a:pt x="41" y="124"/>
                </a:lnTo>
                <a:lnTo>
                  <a:pt x="42" y="123"/>
                </a:lnTo>
                <a:lnTo>
                  <a:pt x="42" y="123"/>
                </a:lnTo>
                <a:close/>
                <a:moveTo>
                  <a:pt x="141" y="23"/>
                </a:moveTo>
                <a:lnTo>
                  <a:pt x="141" y="23"/>
                </a:lnTo>
                <a:lnTo>
                  <a:pt x="135" y="27"/>
                </a:lnTo>
                <a:lnTo>
                  <a:pt x="129" y="33"/>
                </a:lnTo>
                <a:lnTo>
                  <a:pt x="117" y="44"/>
                </a:lnTo>
                <a:lnTo>
                  <a:pt x="117" y="44"/>
                </a:lnTo>
                <a:lnTo>
                  <a:pt x="108" y="51"/>
                </a:lnTo>
                <a:lnTo>
                  <a:pt x="99" y="58"/>
                </a:lnTo>
                <a:lnTo>
                  <a:pt x="89" y="66"/>
                </a:lnTo>
                <a:lnTo>
                  <a:pt x="81" y="73"/>
                </a:lnTo>
                <a:lnTo>
                  <a:pt x="81" y="73"/>
                </a:lnTo>
                <a:lnTo>
                  <a:pt x="68" y="86"/>
                </a:lnTo>
                <a:lnTo>
                  <a:pt x="62" y="93"/>
                </a:lnTo>
                <a:lnTo>
                  <a:pt x="55" y="99"/>
                </a:lnTo>
                <a:lnTo>
                  <a:pt x="55" y="99"/>
                </a:lnTo>
                <a:lnTo>
                  <a:pt x="38" y="112"/>
                </a:lnTo>
                <a:lnTo>
                  <a:pt x="22" y="127"/>
                </a:lnTo>
                <a:lnTo>
                  <a:pt x="22" y="127"/>
                </a:lnTo>
                <a:lnTo>
                  <a:pt x="32" y="116"/>
                </a:lnTo>
                <a:lnTo>
                  <a:pt x="38" y="110"/>
                </a:lnTo>
                <a:lnTo>
                  <a:pt x="45" y="104"/>
                </a:lnTo>
                <a:lnTo>
                  <a:pt x="45" y="104"/>
                </a:lnTo>
                <a:lnTo>
                  <a:pt x="60" y="90"/>
                </a:lnTo>
                <a:lnTo>
                  <a:pt x="75" y="75"/>
                </a:lnTo>
                <a:lnTo>
                  <a:pt x="75" y="75"/>
                </a:lnTo>
                <a:lnTo>
                  <a:pt x="90" y="59"/>
                </a:lnTo>
                <a:lnTo>
                  <a:pt x="106" y="46"/>
                </a:lnTo>
                <a:lnTo>
                  <a:pt x="122" y="32"/>
                </a:lnTo>
                <a:lnTo>
                  <a:pt x="136" y="18"/>
                </a:lnTo>
                <a:lnTo>
                  <a:pt x="136" y="18"/>
                </a:lnTo>
                <a:lnTo>
                  <a:pt x="141" y="23"/>
                </a:lnTo>
                <a:lnTo>
                  <a:pt x="141" y="23"/>
                </a:lnTo>
                <a:close/>
                <a:moveTo>
                  <a:pt x="42" y="61"/>
                </a:moveTo>
                <a:lnTo>
                  <a:pt x="42" y="61"/>
                </a:lnTo>
                <a:lnTo>
                  <a:pt x="59" y="52"/>
                </a:lnTo>
                <a:lnTo>
                  <a:pt x="59" y="52"/>
                </a:lnTo>
                <a:lnTo>
                  <a:pt x="63" y="51"/>
                </a:lnTo>
                <a:lnTo>
                  <a:pt x="62" y="52"/>
                </a:lnTo>
                <a:lnTo>
                  <a:pt x="56" y="57"/>
                </a:lnTo>
                <a:lnTo>
                  <a:pt x="56" y="57"/>
                </a:lnTo>
                <a:lnTo>
                  <a:pt x="46" y="67"/>
                </a:lnTo>
                <a:lnTo>
                  <a:pt x="46" y="67"/>
                </a:lnTo>
                <a:lnTo>
                  <a:pt x="42" y="61"/>
                </a:lnTo>
                <a:lnTo>
                  <a:pt x="42" y="61"/>
                </a:lnTo>
                <a:close/>
                <a:moveTo>
                  <a:pt x="36" y="140"/>
                </a:moveTo>
                <a:lnTo>
                  <a:pt x="36" y="140"/>
                </a:lnTo>
                <a:lnTo>
                  <a:pt x="31" y="137"/>
                </a:lnTo>
                <a:lnTo>
                  <a:pt x="31" y="137"/>
                </a:lnTo>
                <a:lnTo>
                  <a:pt x="33" y="134"/>
                </a:lnTo>
                <a:lnTo>
                  <a:pt x="33" y="134"/>
                </a:lnTo>
                <a:lnTo>
                  <a:pt x="34" y="133"/>
                </a:lnTo>
                <a:lnTo>
                  <a:pt x="34" y="133"/>
                </a:lnTo>
                <a:lnTo>
                  <a:pt x="80" y="91"/>
                </a:lnTo>
                <a:lnTo>
                  <a:pt x="105" y="70"/>
                </a:lnTo>
                <a:lnTo>
                  <a:pt x="129" y="49"/>
                </a:lnTo>
                <a:lnTo>
                  <a:pt x="129" y="49"/>
                </a:lnTo>
                <a:lnTo>
                  <a:pt x="144" y="37"/>
                </a:lnTo>
                <a:lnTo>
                  <a:pt x="144" y="37"/>
                </a:lnTo>
                <a:lnTo>
                  <a:pt x="133" y="46"/>
                </a:lnTo>
                <a:lnTo>
                  <a:pt x="121" y="55"/>
                </a:lnTo>
                <a:lnTo>
                  <a:pt x="121" y="55"/>
                </a:lnTo>
                <a:lnTo>
                  <a:pt x="110" y="66"/>
                </a:lnTo>
                <a:lnTo>
                  <a:pt x="100" y="76"/>
                </a:lnTo>
                <a:lnTo>
                  <a:pt x="80" y="97"/>
                </a:lnTo>
                <a:lnTo>
                  <a:pt x="80" y="97"/>
                </a:lnTo>
                <a:lnTo>
                  <a:pt x="79" y="98"/>
                </a:lnTo>
                <a:lnTo>
                  <a:pt x="79" y="98"/>
                </a:lnTo>
                <a:lnTo>
                  <a:pt x="68" y="109"/>
                </a:lnTo>
                <a:lnTo>
                  <a:pt x="57" y="119"/>
                </a:lnTo>
                <a:lnTo>
                  <a:pt x="46" y="129"/>
                </a:lnTo>
                <a:lnTo>
                  <a:pt x="36" y="140"/>
                </a:lnTo>
                <a:lnTo>
                  <a:pt x="36" y="140"/>
                </a:lnTo>
                <a:close/>
                <a:moveTo>
                  <a:pt x="125" y="140"/>
                </a:moveTo>
                <a:lnTo>
                  <a:pt x="125" y="140"/>
                </a:lnTo>
                <a:lnTo>
                  <a:pt x="123" y="138"/>
                </a:lnTo>
                <a:lnTo>
                  <a:pt x="123" y="138"/>
                </a:lnTo>
                <a:lnTo>
                  <a:pt x="123" y="138"/>
                </a:lnTo>
                <a:lnTo>
                  <a:pt x="123" y="138"/>
                </a:lnTo>
                <a:lnTo>
                  <a:pt x="134" y="129"/>
                </a:lnTo>
                <a:lnTo>
                  <a:pt x="146" y="121"/>
                </a:lnTo>
                <a:lnTo>
                  <a:pt x="146" y="121"/>
                </a:lnTo>
                <a:lnTo>
                  <a:pt x="136" y="131"/>
                </a:lnTo>
                <a:lnTo>
                  <a:pt x="125" y="140"/>
                </a:lnTo>
                <a:lnTo>
                  <a:pt x="125" y="14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2542">
            <a:extLst>
              <a:ext uri="{FF2B5EF4-FFF2-40B4-BE49-F238E27FC236}">
                <a16:creationId xmlns:a16="http://schemas.microsoft.com/office/drawing/2014/main" xmlns="" id="{1EC1D951-FF77-4E4D-8730-8F1D2028A608}"/>
              </a:ext>
            </a:extLst>
          </p:cNvPr>
          <p:cNvSpPr>
            <a:spLocks noEditPoints="1"/>
          </p:cNvSpPr>
          <p:nvPr/>
        </p:nvSpPr>
        <p:spPr bwMode="auto">
          <a:xfrm>
            <a:off x="3716812" y="1940235"/>
            <a:ext cx="93663" cy="87313"/>
          </a:xfrm>
          <a:custGeom>
            <a:avLst/>
            <a:gdLst/>
            <a:ahLst/>
            <a:cxnLst>
              <a:cxn ang="0">
                <a:pos x="8" y="55"/>
              </a:cxn>
              <a:cxn ang="0">
                <a:pos x="17" y="54"/>
              </a:cxn>
              <a:cxn ang="0">
                <a:pos x="25" y="50"/>
              </a:cxn>
              <a:cxn ang="0">
                <a:pos x="39" y="37"/>
              </a:cxn>
              <a:cxn ang="0">
                <a:pos x="46" y="30"/>
              </a:cxn>
              <a:cxn ang="0">
                <a:pos x="57" y="14"/>
              </a:cxn>
              <a:cxn ang="0">
                <a:pos x="59" y="6"/>
              </a:cxn>
              <a:cxn ang="0">
                <a:pos x="59" y="4"/>
              </a:cxn>
              <a:cxn ang="0">
                <a:pos x="55" y="2"/>
              </a:cxn>
              <a:cxn ang="0">
                <a:pos x="52" y="0"/>
              </a:cxn>
              <a:cxn ang="0">
                <a:pos x="49" y="1"/>
              </a:cxn>
              <a:cxn ang="0">
                <a:pos x="46" y="3"/>
              </a:cxn>
              <a:cxn ang="0">
                <a:pos x="36" y="6"/>
              </a:cxn>
              <a:cxn ang="0">
                <a:pos x="24" y="8"/>
              </a:cxn>
              <a:cxn ang="0">
                <a:pos x="19" y="11"/>
              </a:cxn>
              <a:cxn ang="0">
                <a:pos x="9" y="25"/>
              </a:cxn>
              <a:cxn ang="0">
                <a:pos x="4" y="32"/>
              </a:cxn>
              <a:cxn ang="0">
                <a:pos x="0" y="41"/>
              </a:cxn>
              <a:cxn ang="0">
                <a:pos x="1" y="49"/>
              </a:cxn>
              <a:cxn ang="0">
                <a:pos x="8" y="55"/>
              </a:cxn>
              <a:cxn ang="0">
                <a:pos x="36" y="28"/>
              </a:cxn>
              <a:cxn ang="0">
                <a:pos x="28" y="36"/>
              </a:cxn>
              <a:cxn ang="0">
                <a:pos x="22" y="36"/>
              </a:cxn>
              <a:cxn ang="0">
                <a:pos x="16" y="35"/>
              </a:cxn>
              <a:cxn ang="0">
                <a:pos x="28" y="31"/>
              </a:cxn>
              <a:cxn ang="0">
                <a:pos x="35" y="27"/>
              </a:cxn>
              <a:cxn ang="0">
                <a:pos x="37" y="25"/>
              </a:cxn>
              <a:cxn ang="0">
                <a:pos x="37" y="23"/>
              </a:cxn>
              <a:cxn ang="0">
                <a:pos x="29" y="24"/>
              </a:cxn>
              <a:cxn ang="0">
                <a:pos x="21" y="24"/>
              </a:cxn>
              <a:cxn ang="0">
                <a:pos x="22" y="23"/>
              </a:cxn>
              <a:cxn ang="0">
                <a:pos x="39" y="19"/>
              </a:cxn>
              <a:cxn ang="0">
                <a:pos x="46" y="16"/>
              </a:cxn>
              <a:cxn ang="0">
                <a:pos x="36" y="28"/>
              </a:cxn>
              <a:cxn ang="0">
                <a:pos x="48" y="13"/>
              </a:cxn>
              <a:cxn ang="0">
                <a:pos x="47" y="13"/>
              </a:cxn>
              <a:cxn ang="0">
                <a:pos x="46" y="13"/>
              </a:cxn>
              <a:cxn ang="0">
                <a:pos x="48" y="12"/>
              </a:cxn>
              <a:cxn ang="0">
                <a:pos x="48" y="13"/>
              </a:cxn>
              <a:cxn ang="0">
                <a:pos x="26" y="18"/>
              </a:cxn>
              <a:cxn ang="0">
                <a:pos x="42" y="15"/>
              </a:cxn>
              <a:cxn ang="0">
                <a:pos x="33" y="18"/>
              </a:cxn>
              <a:cxn ang="0">
                <a:pos x="24" y="20"/>
              </a:cxn>
              <a:cxn ang="0">
                <a:pos x="26" y="18"/>
              </a:cxn>
              <a:cxn ang="0">
                <a:pos x="19" y="26"/>
              </a:cxn>
              <a:cxn ang="0">
                <a:pos x="34" y="25"/>
              </a:cxn>
              <a:cxn ang="0">
                <a:pos x="30" y="28"/>
              </a:cxn>
              <a:cxn ang="0">
                <a:pos x="19" y="32"/>
              </a:cxn>
              <a:cxn ang="0">
                <a:pos x="14" y="33"/>
              </a:cxn>
              <a:cxn ang="0">
                <a:pos x="19" y="26"/>
              </a:cxn>
              <a:cxn ang="0">
                <a:pos x="13" y="36"/>
              </a:cxn>
              <a:cxn ang="0">
                <a:pos x="13" y="36"/>
              </a:cxn>
              <a:cxn ang="0">
                <a:pos x="19" y="38"/>
              </a:cxn>
              <a:cxn ang="0">
                <a:pos x="26" y="38"/>
              </a:cxn>
              <a:cxn ang="0">
                <a:pos x="21" y="42"/>
              </a:cxn>
              <a:cxn ang="0">
                <a:pos x="13" y="46"/>
              </a:cxn>
              <a:cxn ang="0">
                <a:pos x="11" y="46"/>
              </a:cxn>
              <a:cxn ang="0">
                <a:pos x="10" y="46"/>
              </a:cxn>
              <a:cxn ang="0">
                <a:pos x="9" y="43"/>
              </a:cxn>
              <a:cxn ang="0">
                <a:pos x="13" y="36"/>
              </a:cxn>
            </a:cxnLst>
            <a:rect l="0" t="0" r="r" b="b"/>
            <a:pathLst>
              <a:path w="59" h="55">
                <a:moveTo>
                  <a:pt x="8" y="55"/>
                </a:moveTo>
                <a:lnTo>
                  <a:pt x="8" y="55"/>
                </a:lnTo>
                <a:lnTo>
                  <a:pt x="12" y="55"/>
                </a:lnTo>
                <a:lnTo>
                  <a:pt x="17" y="54"/>
                </a:lnTo>
                <a:lnTo>
                  <a:pt x="21" y="52"/>
                </a:lnTo>
                <a:lnTo>
                  <a:pt x="25" y="50"/>
                </a:lnTo>
                <a:lnTo>
                  <a:pt x="33" y="43"/>
                </a:lnTo>
                <a:lnTo>
                  <a:pt x="39" y="37"/>
                </a:lnTo>
                <a:lnTo>
                  <a:pt x="39" y="37"/>
                </a:lnTo>
                <a:lnTo>
                  <a:pt x="46" y="30"/>
                </a:lnTo>
                <a:lnTo>
                  <a:pt x="52" y="23"/>
                </a:lnTo>
                <a:lnTo>
                  <a:pt x="57" y="14"/>
                </a:lnTo>
                <a:lnTo>
                  <a:pt x="58" y="10"/>
                </a:lnTo>
                <a:lnTo>
                  <a:pt x="59" y="6"/>
                </a:lnTo>
                <a:lnTo>
                  <a:pt x="59" y="6"/>
                </a:lnTo>
                <a:lnTo>
                  <a:pt x="59" y="4"/>
                </a:lnTo>
                <a:lnTo>
                  <a:pt x="58" y="3"/>
                </a:lnTo>
                <a:lnTo>
                  <a:pt x="55" y="2"/>
                </a:lnTo>
                <a:lnTo>
                  <a:pt x="55" y="2"/>
                </a:lnTo>
                <a:lnTo>
                  <a:pt x="52" y="0"/>
                </a:lnTo>
                <a:lnTo>
                  <a:pt x="50" y="1"/>
                </a:lnTo>
                <a:lnTo>
                  <a:pt x="49" y="1"/>
                </a:lnTo>
                <a:lnTo>
                  <a:pt x="49" y="1"/>
                </a:lnTo>
                <a:lnTo>
                  <a:pt x="46" y="3"/>
                </a:lnTo>
                <a:lnTo>
                  <a:pt x="42" y="4"/>
                </a:lnTo>
                <a:lnTo>
                  <a:pt x="36" y="6"/>
                </a:lnTo>
                <a:lnTo>
                  <a:pt x="30" y="6"/>
                </a:lnTo>
                <a:lnTo>
                  <a:pt x="24" y="8"/>
                </a:lnTo>
                <a:lnTo>
                  <a:pt x="24" y="8"/>
                </a:lnTo>
                <a:lnTo>
                  <a:pt x="19" y="11"/>
                </a:lnTo>
                <a:lnTo>
                  <a:pt x="16" y="16"/>
                </a:lnTo>
                <a:lnTo>
                  <a:pt x="9" y="25"/>
                </a:lnTo>
                <a:lnTo>
                  <a:pt x="9" y="25"/>
                </a:lnTo>
                <a:lnTo>
                  <a:pt x="4" y="32"/>
                </a:lnTo>
                <a:lnTo>
                  <a:pt x="2" y="37"/>
                </a:lnTo>
                <a:lnTo>
                  <a:pt x="0" y="41"/>
                </a:lnTo>
                <a:lnTo>
                  <a:pt x="0" y="45"/>
                </a:lnTo>
                <a:lnTo>
                  <a:pt x="1" y="49"/>
                </a:lnTo>
                <a:lnTo>
                  <a:pt x="3" y="52"/>
                </a:lnTo>
                <a:lnTo>
                  <a:pt x="8" y="55"/>
                </a:lnTo>
                <a:lnTo>
                  <a:pt x="8" y="55"/>
                </a:lnTo>
                <a:close/>
                <a:moveTo>
                  <a:pt x="36" y="28"/>
                </a:moveTo>
                <a:lnTo>
                  <a:pt x="36" y="28"/>
                </a:lnTo>
                <a:lnTo>
                  <a:pt x="28" y="36"/>
                </a:lnTo>
                <a:lnTo>
                  <a:pt x="28" y="36"/>
                </a:lnTo>
                <a:lnTo>
                  <a:pt x="22" y="36"/>
                </a:lnTo>
                <a:lnTo>
                  <a:pt x="16" y="35"/>
                </a:lnTo>
                <a:lnTo>
                  <a:pt x="16" y="35"/>
                </a:lnTo>
                <a:lnTo>
                  <a:pt x="22" y="33"/>
                </a:lnTo>
                <a:lnTo>
                  <a:pt x="28" y="31"/>
                </a:lnTo>
                <a:lnTo>
                  <a:pt x="33" y="29"/>
                </a:lnTo>
                <a:lnTo>
                  <a:pt x="35" y="27"/>
                </a:lnTo>
                <a:lnTo>
                  <a:pt x="37" y="25"/>
                </a:lnTo>
                <a:lnTo>
                  <a:pt x="37" y="25"/>
                </a:lnTo>
                <a:lnTo>
                  <a:pt x="38" y="24"/>
                </a:lnTo>
                <a:lnTo>
                  <a:pt x="37" y="23"/>
                </a:lnTo>
                <a:lnTo>
                  <a:pt x="37" y="23"/>
                </a:lnTo>
                <a:lnTo>
                  <a:pt x="29" y="24"/>
                </a:lnTo>
                <a:lnTo>
                  <a:pt x="21" y="24"/>
                </a:lnTo>
                <a:lnTo>
                  <a:pt x="21" y="24"/>
                </a:lnTo>
                <a:lnTo>
                  <a:pt x="22" y="23"/>
                </a:lnTo>
                <a:lnTo>
                  <a:pt x="22" y="23"/>
                </a:lnTo>
                <a:lnTo>
                  <a:pt x="34" y="20"/>
                </a:lnTo>
                <a:lnTo>
                  <a:pt x="39" y="19"/>
                </a:lnTo>
                <a:lnTo>
                  <a:pt x="46" y="16"/>
                </a:lnTo>
                <a:lnTo>
                  <a:pt x="46" y="16"/>
                </a:lnTo>
                <a:lnTo>
                  <a:pt x="40" y="22"/>
                </a:lnTo>
                <a:lnTo>
                  <a:pt x="36" y="28"/>
                </a:lnTo>
                <a:lnTo>
                  <a:pt x="36" y="28"/>
                </a:lnTo>
                <a:close/>
                <a:moveTo>
                  <a:pt x="48" y="13"/>
                </a:moveTo>
                <a:lnTo>
                  <a:pt x="48" y="13"/>
                </a:lnTo>
                <a:lnTo>
                  <a:pt x="47" y="13"/>
                </a:lnTo>
                <a:lnTo>
                  <a:pt x="47" y="13"/>
                </a:lnTo>
                <a:lnTo>
                  <a:pt x="46" y="13"/>
                </a:lnTo>
                <a:lnTo>
                  <a:pt x="46" y="13"/>
                </a:lnTo>
                <a:lnTo>
                  <a:pt x="48" y="12"/>
                </a:lnTo>
                <a:lnTo>
                  <a:pt x="48" y="12"/>
                </a:lnTo>
                <a:lnTo>
                  <a:pt x="48" y="13"/>
                </a:lnTo>
                <a:lnTo>
                  <a:pt x="48" y="13"/>
                </a:lnTo>
                <a:close/>
                <a:moveTo>
                  <a:pt x="26" y="18"/>
                </a:moveTo>
                <a:lnTo>
                  <a:pt x="26" y="18"/>
                </a:lnTo>
                <a:lnTo>
                  <a:pt x="42" y="15"/>
                </a:lnTo>
                <a:lnTo>
                  <a:pt x="42" y="15"/>
                </a:lnTo>
                <a:lnTo>
                  <a:pt x="33" y="18"/>
                </a:lnTo>
                <a:lnTo>
                  <a:pt x="24" y="20"/>
                </a:lnTo>
                <a:lnTo>
                  <a:pt x="24" y="20"/>
                </a:lnTo>
                <a:lnTo>
                  <a:pt x="26" y="18"/>
                </a:lnTo>
                <a:lnTo>
                  <a:pt x="26" y="18"/>
                </a:lnTo>
                <a:close/>
                <a:moveTo>
                  <a:pt x="19" y="26"/>
                </a:moveTo>
                <a:lnTo>
                  <a:pt x="19" y="26"/>
                </a:lnTo>
                <a:lnTo>
                  <a:pt x="27" y="26"/>
                </a:lnTo>
                <a:lnTo>
                  <a:pt x="34" y="25"/>
                </a:lnTo>
                <a:lnTo>
                  <a:pt x="34" y="25"/>
                </a:lnTo>
                <a:lnTo>
                  <a:pt x="30" y="28"/>
                </a:lnTo>
                <a:lnTo>
                  <a:pt x="25" y="30"/>
                </a:lnTo>
                <a:lnTo>
                  <a:pt x="19" y="32"/>
                </a:lnTo>
                <a:lnTo>
                  <a:pt x="14" y="33"/>
                </a:lnTo>
                <a:lnTo>
                  <a:pt x="14" y="33"/>
                </a:lnTo>
                <a:lnTo>
                  <a:pt x="19" y="26"/>
                </a:lnTo>
                <a:lnTo>
                  <a:pt x="19" y="26"/>
                </a:lnTo>
                <a:close/>
                <a:moveTo>
                  <a:pt x="13" y="36"/>
                </a:moveTo>
                <a:lnTo>
                  <a:pt x="13" y="36"/>
                </a:lnTo>
                <a:lnTo>
                  <a:pt x="13" y="36"/>
                </a:lnTo>
                <a:lnTo>
                  <a:pt x="13" y="36"/>
                </a:lnTo>
                <a:lnTo>
                  <a:pt x="16" y="37"/>
                </a:lnTo>
                <a:lnTo>
                  <a:pt x="19" y="38"/>
                </a:lnTo>
                <a:lnTo>
                  <a:pt x="26" y="38"/>
                </a:lnTo>
                <a:lnTo>
                  <a:pt x="26" y="38"/>
                </a:lnTo>
                <a:lnTo>
                  <a:pt x="21" y="42"/>
                </a:lnTo>
                <a:lnTo>
                  <a:pt x="21" y="42"/>
                </a:lnTo>
                <a:lnTo>
                  <a:pt x="17" y="44"/>
                </a:lnTo>
                <a:lnTo>
                  <a:pt x="13" y="46"/>
                </a:lnTo>
                <a:lnTo>
                  <a:pt x="13" y="46"/>
                </a:lnTo>
                <a:lnTo>
                  <a:pt x="11" y="46"/>
                </a:lnTo>
                <a:lnTo>
                  <a:pt x="11" y="46"/>
                </a:lnTo>
                <a:lnTo>
                  <a:pt x="10" y="46"/>
                </a:lnTo>
                <a:lnTo>
                  <a:pt x="9" y="45"/>
                </a:lnTo>
                <a:lnTo>
                  <a:pt x="9" y="43"/>
                </a:lnTo>
                <a:lnTo>
                  <a:pt x="11" y="40"/>
                </a:lnTo>
                <a:lnTo>
                  <a:pt x="13" y="36"/>
                </a:lnTo>
                <a:lnTo>
                  <a:pt x="13" y="3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 name="Freeform 302">
            <a:extLst>
              <a:ext uri="{FF2B5EF4-FFF2-40B4-BE49-F238E27FC236}">
                <a16:creationId xmlns:a16="http://schemas.microsoft.com/office/drawing/2014/main" xmlns="" id="{705ADBC2-8A77-40A7-909B-9779CB3928FC}"/>
              </a:ext>
            </a:extLst>
          </p:cNvPr>
          <p:cNvSpPr>
            <a:spLocks/>
          </p:cNvSpPr>
          <p:nvPr/>
        </p:nvSpPr>
        <p:spPr bwMode="auto">
          <a:xfrm>
            <a:off x="4653370" y="1250289"/>
            <a:ext cx="155575" cy="409575"/>
          </a:xfrm>
          <a:custGeom>
            <a:avLst/>
            <a:gdLst>
              <a:gd name="T0" fmla="*/ 27 w 33"/>
              <a:gd name="T1" fmla="*/ 84 h 87"/>
              <a:gd name="T2" fmla="*/ 26 w 33"/>
              <a:gd name="T3" fmla="*/ 83 h 87"/>
              <a:gd name="T4" fmla="*/ 26 w 33"/>
              <a:gd name="T5" fmla="*/ 83 h 87"/>
              <a:gd name="T6" fmla="*/ 25 w 33"/>
              <a:gd name="T7" fmla="*/ 80 h 87"/>
              <a:gd name="T8" fmla="*/ 25 w 33"/>
              <a:gd name="T9" fmla="*/ 80 h 87"/>
              <a:gd name="T10" fmla="*/ 25 w 33"/>
              <a:gd name="T11" fmla="*/ 80 h 87"/>
              <a:gd name="T12" fmla="*/ 15 w 33"/>
              <a:gd name="T13" fmla="*/ 42 h 87"/>
              <a:gd name="T14" fmla="*/ 15 w 33"/>
              <a:gd name="T15" fmla="*/ 42 h 87"/>
              <a:gd name="T16" fmla="*/ 0 w 33"/>
              <a:gd name="T17" fmla="*/ 4 h 87"/>
              <a:gd name="T18" fmla="*/ 0 w 33"/>
              <a:gd name="T19" fmla="*/ 4 h 87"/>
              <a:gd name="T20" fmla="*/ 0 w 33"/>
              <a:gd name="T21" fmla="*/ 3 h 87"/>
              <a:gd name="T22" fmla="*/ 0 w 33"/>
              <a:gd name="T23" fmla="*/ 3 h 87"/>
              <a:gd name="T24" fmla="*/ 2 w 33"/>
              <a:gd name="T25" fmla="*/ 0 h 87"/>
              <a:gd name="T26" fmla="*/ 3 w 33"/>
              <a:gd name="T27" fmla="*/ 1 h 87"/>
              <a:gd name="T28" fmla="*/ 3 w 33"/>
              <a:gd name="T29" fmla="*/ 1 h 87"/>
              <a:gd name="T30" fmla="*/ 19 w 33"/>
              <a:gd name="T31" fmla="*/ 41 h 87"/>
              <a:gd name="T32" fmla="*/ 19 w 33"/>
              <a:gd name="T33" fmla="*/ 41 h 87"/>
              <a:gd name="T34" fmla="*/ 30 w 33"/>
              <a:gd name="T35" fmla="*/ 81 h 87"/>
              <a:gd name="T36" fmla="*/ 30 w 33"/>
              <a:gd name="T37" fmla="*/ 81 h 87"/>
              <a:gd name="T38" fmla="*/ 33 w 33"/>
              <a:gd name="T39" fmla="*/ 87 h 87"/>
              <a:gd name="T40" fmla="*/ 27 w 33"/>
              <a:gd name="T41" fmla="*/ 84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87">
                <a:moveTo>
                  <a:pt x="27" y="84"/>
                </a:moveTo>
                <a:cubicBezTo>
                  <a:pt x="27" y="83"/>
                  <a:pt x="27" y="83"/>
                  <a:pt x="26" y="83"/>
                </a:cubicBezTo>
                <a:cubicBezTo>
                  <a:pt x="26" y="83"/>
                  <a:pt x="26" y="83"/>
                  <a:pt x="26" y="83"/>
                </a:cubicBezTo>
                <a:cubicBezTo>
                  <a:pt x="25" y="82"/>
                  <a:pt x="25" y="81"/>
                  <a:pt x="25" y="80"/>
                </a:cubicBezTo>
                <a:cubicBezTo>
                  <a:pt x="25" y="80"/>
                  <a:pt x="25" y="80"/>
                  <a:pt x="25" y="80"/>
                </a:cubicBezTo>
                <a:cubicBezTo>
                  <a:pt x="25" y="80"/>
                  <a:pt x="25" y="80"/>
                  <a:pt x="25" y="80"/>
                </a:cubicBezTo>
                <a:cubicBezTo>
                  <a:pt x="21" y="68"/>
                  <a:pt x="19" y="53"/>
                  <a:pt x="15" y="42"/>
                </a:cubicBezTo>
                <a:cubicBezTo>
                  <a:pt x="15" y="42"/>
                  <a:pt x="15" y="42"/>
                  <a:pt x="15" y="42"/>
                </a:cubicBezTo>
                <a:cubicBezTo>
                  <a:pt x="12" y="31"/>
                  <a:pt x="6" y="9"/>
                  <a:pt x="0" y="4"/>
                </a:cubicBezTo>
                <a:cubicBezTo>
                  <a:pt x="0" y="4"/>
                  <a:pt x="0" y="4"/>
                  <a:pt x="0" y="4"/>
                </a:cubicBezTo>
                <a:cubicBezTo>
                  <a:pt x="0" y="3"/>
                  <a:pt x="0" y="3"/>
                  <a:pt x="0" y="3"/>
                </a:cubicBezTo>
                <a:cubicBezTo>
                  <a:pt x="0" y="3"/>
                  <a:pt x="0" y="3"/>
                  <a:pt x="0" y="3"/>
                </a:cubicBezTo>
                <a:cubicBezTo>
                  <a:pt x="2" y="0"/>
                  <a:pt x="2" y="0"/>
                  <a:pt x="2" y="0"/>
                </a:cubicBezTo>
                <a:cubicBezTo>
                  <a:pt x="2" y="1"/>
                  <a:pt x="2" y="1"/>
                  <a:pt x="3" y="1"/>
                </a:cubicBezTo>
                <a:cubicBezTo>
                  <a:pt x="3" y="1"/>
                  <a:pt x="3" y="1"/>
                  <a:pt x="3" y="1"/>
                </a:cubicBezTo>
                <a:cubicBezTo>
                  <a:pt x="9" y="8"/>
                  <a:pt x="15" y="30"/>
                  <a:pt x="19" y="41"/>
                </a:cubicBezTo>
                <a:cubicBezTo>
                  <a:pt x="19" y="41"/>
                  <a:pt x="19" y="41"/>
                  <a:pt x="19" y="41"/>
                </a:cubicBezTo>
                <a:cubicBezTo>
                  <a:pt x="23" y="53"/>
                  <a:pt x="24" y="70"/>
                  <a:pt x="30" y="81"/>
                </a:cubicBezTo>
                <a:cubicBezTo>
                  <a:pt x="30" y="81"/>
                  <a:pt x="30" y="81"/>
                  <a:pt x="30" y="81"/>
                </a:cubicBezTo>
                <a:cubicBezTo>
                  <a:pt x="33" y="87"/>
                  <a:pt x="33" y="87"/>
                  <a:pt x="33" y="87"/>
                </a:cubicBezTo>
                <a:cubicBezTo>
                  <a:pt x="27" y="84"/>
                  <a:pt x="27" y="84"/>
                  <a:pt x="27" y="8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303">
            <a:extLst>
              <a:ext uri="{FF2B5EF4-FFF2-40B4-BE49-F238E27FC236}">
                <a16:creationId xmlns:a16="http://schemas.microsoft.com/office/drawing/2014/main" xmlns="" id="{2EB9E129-3087-41E4-BC1E-DD7511A1EECD}"/>
              </a:ext>
            </a:extLst>
          </p:cNvPr>
          <p:cNvSpPr>
            <a:spLocks noEditPoints="1"/>
          </p:cNvSpPr>
          <p:nvPr/>
        </p:nvSpPr>
        <p:spPr bwMode="auto">
          <a:xfrm>
            <a:off x="4648608" y="1156626"/>
            <a:ext cx="249238" cy="512763"/>
          </a:xfrm>
          <a:custGeom>
            <a:avLst/>
            <a:gdLst>
              <a:gd name="T0" fmla="*/ 33 w 53"/>
              <a:gd name="T1" fmla="*/ 109 h 109"/>
              <a:gd name="T2" fmla="*/ 32 w 53"/>
              <a:gd name="T3" fmla="*/ 108 h 109"/>
              <a:gd name="T4" fmla="*/ 34 w 53"/>
              <a:gd name="T5" fmla="*/ 108 h 109"/>
              <a:gd name="T6" fmla="*/ 31 w 53"/>
              <a:gd name="T7" fmla="*/ 109 h 109"/>
              <a:gd name="T8" fmla="*/ 30 w 53"/>
              <a:gd name="T9" fmla="*/ 107 h 109"/>
              <a:gd name="T10" fmla="*/ 31 w 53"/>
              <a:gd name="T11" fmla="*/ 106 h 109"/>
              <a:gd name="T12" fmla="*/ 31 w 53"/>
              <a:gd name="T13" fmla="*/ 106 h 109"/>
              <a:gd name="T14" fmla="*/ 31 w 53"/>
              <a:gd name="T15" fmla="*/ 106 h 109"/>
              <a:gd name="T16" fmla="*/ 32 w 53"/>
              <a:gd name="T17" fmla="*/ 106 h 109"/>
              <a:gd name="T18" fmla="*/ 34 w 53"/>
              <a:gd name="T19" fmla="*/ 105 h 109"/>
              <a:gd name="T20" fmla="*/ 38 w 53"/>
              <a:gd name="T21" fmla="*/ 105 h 109"/>
              <a:gd name="T22" fmla="*/ 45 w 53"/>
              <a:gd name="T23" fmla="*/ 104 h 109"/>
              <a:gd name="T24" fmla="*/ 31 w 53"/>
              <a:gd name="T25" fmla="*/ 71 h 109"/>
              <a:gd name="T26" fmla="*/ 30 w 53"/>
              <a:gd name="T27" fmla="*/ 70 h 109"/>
              <a:gd name="T28" fmla="*/ 49 w 53"/>
              <a:gd name="T29" fmla="*/ 54 h 109"/>
              <a:gd name="T30" fmla="*/ 47 w 53"/>
              <a:gd name="T31" fmla="*/ 51 h 109"/>
              <a:gd name="T32" fmla="*/ 26 w 53"/>
              <a:gd name="T33" fmla="*/ 52 h 109"/>
              <a:gd name="T34" fmla="*/ 25 w 53"/>
              <a:gd name="T35" fmla="*/ 53 h 109"/>
              <a:gd name="T36" fmla="*/ 20 w 53"/>
              <a:gd name="T37" fmla="*/ 38 h 109"/>
              <a:gd name="T38" fmla="*/ 20 w 53"/>
              <a:gd name="T39" fmla="*/ 36 h 109"/>
              <a:gd name="T40" fmla="*/ 45 w 53"/>
              <a:gd name="T41" fmla="*/ 18 h 109"/>
              <a:gd name="T42" fmla="*/ 37 w 53"/>
              <a:gd name="T43" fmla="*/ 5 h 109"/>
              <a:gd name="T44" fmla="*/ 37 w 53"/>
              <a:gd name="T45" fmla="*/ 4 h 109"/>
              <a:gd name="T46" fmla="*/ 1 w 53"/>
              <a:gd name="T47" fmla="*/ 22 h 109"/>
              <a:gd name="T48" fmla="*/ 0 w 53"/>
              <a:gd name="T49" fmla="*/ 18 h 109"/>
              <a:gd name="T50" fmla="*/ 36 w 53"/>
              <a:gd name="T51" fmla="*/ 1 h 109"/>
              <a:gd name="T52" fmla="*/ 38 w 53"/>
              <a:gd name="T53" fmla="*/ 1 h 109"/>
              <a:gd name="T54" fmla="*/ 40 w 53"/>
              <a:gd name="T55" fmla="*/ 2 h 109"/>
              <a:gd name="T56" fmla="*/ 49 w 53"/>
              <a:gd name="T57" fmla="*/ 19 h 109"/>
              <a:gd name="T58" fmla="*/ 47 w 53"/>
              <a:gd name="T59" fmla="*/ 21 h 109"/>
              <a:gd name="T60" fmla="*/ 24 w 53"/>
              <a:gd name="T61" fmla="*/ 37 h 109"/>
              <a:gd name="T62" fmla="*/ 28 w 53"/>
              <a:gd name="T63" fmla="*/ 49 h 109"/>
              <a:gd name="T64" fmla="*/ 50 w 53"/>
              <a:gd name="T65" fmla="*/ 48 h 109"/>
              <a:gd name="T66" fmla="*/ 52 w 53"/>
              <a:gd name="T67" fmla="*/ 54 h 109"/>
              <a:gd name="T68" fmla="*/ 52 w 53"/>
              <a:gd name="T69" fmla="*/ 56 h 109"/>
              <a:gd name="T70" fmla="*/ 35 w 53"/>
              <a:gd name="T71" fmla="*/ 70 h 109"/>
              <a:gd name="T72" fmla="*/ 50 w 53"/>
              <a:gd name="T73" fmla="*/ 105 h 109"/>
              <a:gd name="T74" fmla="*/ 48 w 53"/>
              <a:gd name="T75" fmla="*/ 108 h 109"/>
              <a:gd name="T76" fmla="*/ 32 w 53"/>
              <a:gd name="T77" fmla="*/ 107 h 109"/>
              <a:gd name="T78" fmla="*/ 34 w 53"/>
              <a:gd name="T79" fmla="*/ 10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 h="109">
                <a:moveTo>
                  <a:pt x="48" y="108"/>
                </a:moveTo>
                <a:cubicBezTo>
                  <a:pt x="44" y="107"/>
                  <a:pt x="34" y="109"/>
                  <a:pt x="33" y="109"/>
                </a:cubicBezTo>
                <a:cubicBezTo>
                  <a:pt x="33" y="109"/>
                  <a:pt x="33" y="109"/>
                  <a:pt x="33" y="109"/>
                </a:cubicBezTo>
                <a:cubicBezTo>
                  <a:pt x="32" y="108"/>
                  <a:pt x="32" y="108"/>
                  <a:pt x="32" y="108"/>
                </a:cubicBezTo>
                <a:cubicBezTo>
                  <a:pt x="32" y="107"/>
                  <a:pt x="32" y="107"/>
                  <a:pt x="32" y="107"/>
                </a:cubicBezTo>
                <a:cubicBezTo>
                  <a:pt x="34" y="108"/>
                  <a:pt x="34" y="108"/>
                  <a:pt x="34" y="108"/>
                </a:cubicBezTo>
                <a:cubicBezTo>
                  <a:pt x="32" y="107"/>
                  <a:pt x="32" y="107"/>
                  <a:pt x="32" y="107"/>
                </a:cubicBezTo>
                <a:cubicBezTo>
                  <a:pt x="31" y="109"/>
                  <a:pt x="31" y="109"/>
                  <a:pt x="31" y="109"/>
                </a:cubicBezTo>
                <a:cubicBezTo>
                  <a:pt x="31" y="109"/>
                  <a:pt x="30" y="109"/>
                  <a:pt x="30" y="107"/>
                </a:cubicBezTo>
                <a:cubicBezTo>
                  <a:pt x="30" y="107"/>
                  <a:pt x="30" y="107"/>
                  <a:pt x="30" y="107"/>
                </a:cubicBezTo>
                <a:cubicBezTo>
                  <a:pt x="30" y="106"/>
                  <a:pt x="31" y="106"/>
                  <a:pt x="31" y="106"/>
                </a:cubicBezTo>
                <a:cubicBezTo>
                  <a:pt x="31" y="106"/>
                  <a:pt x="31" y="106"/>
                  <a:pt x="31" y="106"/>
                </a:cubicBezTo>
                <a:cubicBezTo>
                  <a:pt x="31" y="106"/>
                  <a:pt x="31" y="106"/>
                  <a:pt x="31" y="106"/>
                </a:cubicBezTo>
                <a:cubicBezTo>
                  <a:pt x="31" y="106"/>
                  <a:pt x="31" y="106"/>
                  <a:pt x="31" y="106"/>
                </a:cubicBezTo>
                <a:cubicBezTo>
                  <a:pt x="31" y="106"/>
                  <a:pt x="31" y="106"/>
                  <a:pt x="31" y="106"/>
                </a:cubicBezTo>
                <a:cubicBezTo>
                  <a:pt x="31" y="106"/>
                  <a:pt x="31" y="106"/>
                  <a:pt x="31" y="106"/>
                </a:cubicBezTo>
                <a:cubicBezTo>
                  <a:pt x="31" y="106"/>
                  <a:pt x="31" y="106"/>
                  <a:pt x="31" y="106"/>
                </a:cubicBezTo>
                <a:cubicBezTo>
                  <a:pt x="32" y="105"/>
                  <a:pt x="32" y="106"/>
                  <a:pt x="32" y="106"/>
                </a:cubicBezTo>
                <a:cubicBezTo>
                  <a:pt x="32" y="106"/>
                  <a:pt x="32" y="106"/>
                  <a:pt x="32" y="106"/>
                </a:cubicBezTo>
                <a:cubicBezTo>
                  <a:pt x="33" y="105"/>
                  <a:pt x="33" y="105"/>
                  <a:pt x="34" y="105"/>
                </a:cubicBezTo>
                <a:cubicBezTo>
                  <a:pt x="34" y="105"/>
                  <a:pt x="34" y="105"/>
                  <a:pt x="34" y="105"/>
                </a:cubicBezTo>
                <a:cubicBezTo>
                  <a:pt x="35" y="105"/>
                  <a:pt x="36" y="105"/>
                  <a:pt x="38" y="105"/>
                </a:cubicBezTo>
                <a:cubicBezTo>
                  <a:pt x="38" y="105"/>
                  <a:pt x="38" y="105"/>
                  <a:pt x="38" y="105"/>
                </a:cubicBezTo>
                <a:cubicBezTo>
                  <a:pt x="40" y="104"/>
                  <a:pt x="43" y="104"/>
                  <a:pt x="45" y="104"/>
                </a:cubicBezTo>
                <a:cubicBezTo>
                  <a:pt x="45" y="104"/>
                  <a:pt x="45" y="104"/>
                  <a:pt x="45" y="104"/>
                </a:cubicBezTo>
                <a:cubicBezTo>
                  <a:pt x="41" y="93"/>
                  <a:pt x="39" y="79"/>
                  <a:pt x="31" y="71"/>
                </a:cubicBezTo>
                <a:cubicBezTo>
                  <a:pt x="31" y="71"/>
                  <a:pt x="31" y="71"/>
                  <a:pt x="31" y="71"/>
                </a:cubicBezTo>
                <a:cubicBezTo>
                  <a:pt x="30" y="70"/>
                  <a:pt x="30" y="70"/>
                  <a:pt x="30" y="70"/>
                </a:cubicBezTo>
                <a:cubicBezTo>
                  <a:pt x="31" y="68"/>
                  <a:pt x="31" y="68"/>
                  <a:pt x="31" y="68"/>
                </a:cubicBezTo>
                <a:cubicBezTo>
                  <a:pt x="37" y="64"/>
                  <a:pt x="43" y="59"/>
                  <a:pt x="49" y="54"/>
                </a:cubicBezTo>
                <a:cubicBezTo>
                  <a:pt x="49" y="54"/>
                  <a:pt x="49" y="54"/>
                  <a:pt x="49" y="54"/>
                </a:cubicBezTo>
                <a:cubicBezTo>
                  <a:pt x="48" y="52"/>
                  <a:pt x="48" y="51"/>
                  <a:pt x="47" y="51"/>
                </a:cubicBezTo>
                <a:cubicBezTo>
                  <a:pt x="47" y="51"/>
                  <a:pt x="47" y="51"/>
                  <a:pt x="47" y="51"/>
                </a:cubicBezTo>
                <a:cubicBezTo>
                  <a:pt x="44" y="47"/>
                  <a:pt x="34" y="51"/>
                  <a:pt x="26" y="52"/>
                </a:cubicBezTo>
                <a:cubicBezTo>
                  <a:pt x="26" y="52"/>
                  <a:pt x="26" y="52"/>
                  <a:pt x="26" y="52"/>
                </a:cubicBezTo>
                <a:cubicBezTo>
                  <a:pt x="25" y="53"/>
                  <a:pt x="25" y="53"/>
                  <a:pt x="25" y="53"/>
                </a:cubicBezTo>
                <a:cubicBezTo>
                  <a:pt x="25" y="51"/>
                  <a:pt x="25" y="51"/>
                  <a:pt x="25" y="51"/>
                </a:cubicBezTo>
                <a:cubicBezTo>
                  <a:pt x="23" y="46"/>
                  <a:pt x="22" y="42"/>
                  <a:pt x="20" y="38"/>
                </a:cubicBezTo>
                <a:cubicBezTo>
                  <a:pt x="20" y="38"/>
                  <a:pt x="20" y="38"/>
                  <a:pt x="20" y="38"/>
                </a:cubicBezTo>
                <a:cubicBezTo>
                  <a:pt x="20" y="36"/>
                  <a:pt x="20" y="36"/>
                  <a:pt x="20" y="36"/>
                </a:cubicBezTo>
                <a:cubicBezTo>
                  <a:pt x="21" y="36"/>
                  <a:pt x="21" y="36"/>
                  <a:pt x="21" y="36"/>
                </a:cubicBezTo>
                <a:cubicBezTo>
                  <a:pt x="27" y="30"/>
                  <a:pt x="36" y="21"/>
                  <a:pt x="45" y="18"/>
                </a:cubicBezTo>
                <a:cubicBezTo>
                  <a:pt x="45" y="18"/>
                  <a:pt x="45" y="18"/>
                  <a:pt x="45" y="18"/>
                </a:cubicBezTo>
                <a:cubicBezTo>
                  <a:pt x="43" y="13"/>
                  <a:pt x="41" y="9"/>
                  <a:pt x="37" y="5"/>
                </a:cubicBezTo>
                <a:cubicBezTo>
                  <a:pt x="37" y="5"/>
                  <a:pt x="37" y="5"/>
                  <a:pt x="37" y="5"/>
                </a:cubicBezTo>
                <a:cubicBezTo>
                  <a:pt x="37" y="5"/>
                  <a:pt x="37" y="5"/>
                  <a:pt x="37" y="4"/>
                </a:cubicBezTo>
                <a:cubicBezTo>
                  <a:pt x="37" y="4"/>
                  <a:pt x="37" y="4"/>
                  <a:pt x="37" y="4"/>
                </a:cubicBezTo>
                <a:cubicBezTo>
                  <a:pt x="26" y="11"/>
                  <a:pt x="13" y="18"/>
                  <a:pt x="1" y="22"/>
                </a:cubicBezTo>
                <a:cubicBezTo>
                  <a:pt x="1" y="22"/>
                  <a:pt x="1" y="22"/>
                  <a:pt x="1" y="22"/>
                </a:cubicBezTo>
                <a:cubicBezTo>
                  <a:pt x="0" y="18"/>
                  <a:pt x="0" y="18"/>
                  <a:pt x="0" y="18"/>
                </a:cubicBezTo>
                <a:cubicBezTo>
                  <a:pt x="12" y="15"/>
                  <a:pt x="25" y="7"/>
                  <a:pt x="36" y="1"/>
                </a:cubicBezTo>
                <a:cubicBezTo>
                  <a:pt x="36" y="1"/>
                  <a:pt x="36" y="1"/>
                  <a:pt x="36" y="1"/>
                </a:cubicBezTo>
                <a:cubicBezTo>
                  <a:pt x="37" y="0"/>
                  <a:pt x="37" y="0"/>
                  <a:pt x="37" y="0"/>
                </a:cubicBezTo>
                <a:cubicBezTo>
                  <a:pt x="38" y="1"/>
                  <a:pt x="38" y="1"/>
                  <a:pt x="38" y="1"/>
                </a:cubicBezTo>
                <a:cubicBezTo>
                  <a:pt x="39" y="1"/>
                  <a:pt x="39" y="2"/>
                  <a:pt x="40" y="2"/>
                </a:cubicBezTo>
                <a:cubicBezTo>
                  <a:pt x="40" y="2"/>
                  <a:pt x="40" y="2"/>
                  <a:pt x="40" y="2"/>
                </a:cubicBezTo>
                <a:cubicBezTo>
                  <a:pt x="44" y="7"/>
                  <a:pt x="47" y="13"/>
                  <a:pt x="49" y="19"/>
                </a:cubicBezTo>
                <a:cubicBezTo>
                  <a:pt x="49" y="19"/>
                  <a:pt x="49" y="19"/>
                  <a:pt x="49" y="19"/>
                </a:cubicBezTo>
                <a:cubicBezTo>
                  <a:pt x="49" y="21"/>
                  <a:pt x="49" y="21"/>
                  <a:pt x="49" y="21"/>
                </a:cubicBezTo>
                <a:cubicBezTo>
                  <a:pt x="47" y="21"/>
                  <a:pt x="47" y="21"/>
                  <a:pt x="47" y="21"/>
                </a:cubicBezTo>
                <a:cubicBezTo>
                  <a:pt x="40" y="23"/>
                  <a:pt x="31" y="31"/>
                  <a:pt x="24" y="37"/>
                </a:cubicBezTo>
                <a:cubicBezTo>
                  <a:pt x="24" y="37"/>
                  <a:pt x="24" y="37"/>
                  <a:pt x="24" y="37"/>
                </a:cubicBezTo>
                <a:cubicBezTo>
                  <a:pt x="25" y="41"/>
                  <a:pt x="27" y="45"/>
                  <a:pt x="28" y="49"/>
                </a:cubicBezTo>
                <a:cubicBezTo>
                  <a:pt x="28" y="49"/>
                  <a:pt x="28" y="49"/>
                  <a:pt x="28" y="49"/>
                </a:cubicBezTo>
                <a:cubicBezTo>
                  <a:pt x="34" y="47"/>
                  <a:pt x="43" y="42"/>
                  <a:pt x="50" y="48"/>
                </a:cubicBezTo>
                <a:cubicBezTo>
                  <a:pt x="50" y="48"/>
                  <a:pt x="50" y="48"/>
                  <a:pt x="50" y="48"/>
                </a:cubicBezTo>
                <a:cubicBezTo>
                  <a:pt x="51" y="50"/>
                  <a:pt x="52" y="51"/>
                  <a:pt x="52" y="54"/>
                </a:cubicBezTo>
                <a:cubicBezTo>
                  <a:pt x="52" y="54"/>
                  <a:pt x="52" y="54"/>
                  <a:pt x="52" y="54"/>
                </a:cubicBezTo>
                <a:cubicBezTo>
                  <a:pt x="53" y="55"/>
                  <a:pt x="53" y="55"/>
                  <a:pt x="53" y="55"/>
                </a:cubicBezTo>
                <a:cubicBezTo>
                  <a:pt x="52" y="56"/>
                  <a:pt x="52" y="56"/>
                  <a:pt x="52" y="56"/>
                </a:cubicBezTo>
                <a:cubicBezTo>
                  <a:pt x="46" y="61"/>
                  <a:pt x="41" y="66"/>
                  <a:pt x="35" y="70"/>
                </a:cubicBezTo>
                <a:cubicBezTo>
                  <a:pt x="35" y="70"/>
                  <a:pt x="35" y="70"/>
                  <a:pt x="35" y="70"/>
                </a:cubicBezTo>
                <a:cubicBezTo>
                  <a:pt x="43" y="80"/>
                  <a:pt x="45" y="95"/>
                  <a:pt x="50" y="105"/>
                </a:cubicBezTo>
                <a:cubicBezTo>
                  <a:pt x="50" y="105"/>
                  <a:pt x="50" y="105"/>
                  <a:pt x="50" y="105"/>
                </a:cubicBezTo>
                <a:cubicBezTo>
                  <a:pt x="51" y="108"/>
                  <a:pt x="51" y="108"/>
                  <a:pt x="51" y="108"/>
                </a:cubicBezTo>
                <a:cubicBezTo>
                  <a:pt x="48" y="108"/>
                  <a:pt x="48" y="108"/>
                  <a:pt x="48" y="108"/>
                </a:cubicBezTo>
                <a:close/>
                <a:moveTo>
                  <a:pt x="34" y="107"/>
                </a:moveTo>
                <a:cubicBezTo>
                  <a:pt x="32" y="107"/>
                  <a:pt x="32" y="107"/>
                  <a:pt x="32" y="107"/>
                </a:cubicBezTo>
                <a:cubicBezTo>
                  <a:pt x="32" y="107"/>
                  <a:pt x="32" y="107"/>
                  <a:pt x="32" y="107"/>
                </a:cubicBezTo>
                <a:cubicBezTo>
                  <a:pt x="34" y="107"/>
                  <a:pt x="34" y="107"/>
                  <a:pt x="34" y="10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04">
            <a:extLst>
              <a:ext uri="{FF2B5EF4-FFF2-40B4-BE49-F238E27FC236}">
                <a16:creationId xmlns:a16="http://schemas.microsoft.com/office/drawing/2014/main" xmlns="" id="{71A9032B-867B-40DC-9DAE-C7039C3A73A7}"/>
              </a:ext>
            </a:extLst>
          </p:cNvPr>
          <p:cNvSpPr>
            <a:spLocks/>
          </p:cNvSpPr>
          <p:nvPr/>
        </p:nvSpPr>
        <p:spPr bwMode="auto">
          <a:xfrm>
            <a:off x="5231220" y="1118526"/>
            <a:ext cx="141288" cy="395288"/>
          </a:xfrm>
          <a:custGeom>
            <a:avLst/>
            <a:gdLst>
              <a:gd name="T0" fmla="*/ 27 w 30"/>
              <a:gd name="T1" fmla="*/ 84 h 84"/>
              <a:gd name="T2" fmla="*/ 0 w 30"/>
              <a:gd name="T3" fmla="*/ 2 h 84"/>
              <a:gd name="T4" fmla="*/ 0 w 30"/>
              <a:gd name="T5" fmla="*/ 2 h 84"/>
              <a:gd name="T6" fmla="*/ 3 w 30"/>
              <a:gd name="T7" fmla="*/ 0 h 84"/>
              <a:gd name="T8" fmla="*/ 30 w 30"/>
              <a:gd name="T9" fmla="*/ 82 h 84"/>
              <a:gd name="T10" fmla="*/ 30 w 30"/>
              <a:gd name="T11" fmla="*/ 82 h 84"/>
              <a:gd name="T12" fmla="*/ 27 w 30"/>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30" h="84">
                <a:moveTo>
                  <a:pt x="27" y="84"/>
                </a:moveTo>
                <a:cubicBezTo>
                  <a:pt x="12" y="61"/>
                  <a:pt x="16" y="25"/>
                  <a:pt x="0" y="2"/>
                </a:cubicBezTo>
                <a:cubicBezTo>
                  <a:pt x="0" y="2"/>
                  <a:pt x="0" y="2"/>
                  <a:pt x="0" y="2"/>
                </a:cubicBezTo>
                <a:cubicBezTo>
                  <a:pt x="3" y="0"/>
                  <a:pt x="3" y="0"/>
                  <a:pt x="3" y="0"/>
                </a:cubicBezTo>
                <a:cubicBezTo>
                  <a:pt x="19" y="25"/>
                  <a:pt x="16" y="60"/>
                  <a:pt x="30" y="82"/>
                </a:cubicBezTo>
                <a:cubicBezTo>
                  <a:pt x="30" y="82"/>
                  <a:pt x="30" y="82"/>
                  <a:pt x="30" y="82"/>
                </a:cubicBezTo>
                <a:cubicBezTo>
                  <a:pt x="27" y="84"/>
                  <a:pt x="27" y="84"/>
                  <a:pt x="27" y="8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05">
            <a:extLst>
              <a:ext uri="{FF2B5EF4-FFF2-40B4-BE49-F238E27FC236}">
                <a16:creationId xmlns:a16="http://schemas.microsoft.com/office/drawing/2014/main" xmlns="" id="{4995BE8A-CE97-4A07-B41A-A51107EF08CD}"/>
              </a:ext>
            </a:extLst>
          </p:cNvPr>
          <p:cNvSpPr>
            <a:spLocks/>
          </p:cNvSpPr>
          <p:nvPr/>
        </p:nvSpPr>
        <p:spPr bwMode="auto">
          <a:xfrm>
            <a:off x="5255033" y="1072489"/>
            <a:ext cx="400050" cy="465138"/>
          </a:xfrm>
          <a:custGeom>
            <a:avLst/>
            <a:gdLst>
              <a:gd name="T0" fmla="*/ 79 w 85"/>
              <a:gd name="T1" fmla="*/ 85 h 99"/>
              <a:gd name="T2" fmla="*/ 79 w 85"/>
              <a:gd name="T3" fmla="*/ 85 h 99"/>
              <a:gd name="T4" fmla="*/ 72 w 85"/>
              <a:gd name="T5" fmla="*/ 90 h 99"/>
              <a:gd name="T6" fmla="*/ 72 w 85"/>
              <a:gd name="T7" fmla="*/ 90 h 99"/>
              <a:gd name="T8" fmla="*/ 71 w 85"/>
              <a:gd name="T9" fmla="*/ 92 h 99"/>
              <a:gd name="T10" fmla="*/ 44 w 85"/>
              <a:gd name="T11" fmla="*/ 61 h 99"/>
              <a:gd name="T12" fmla="*/ 31 w 85"/>
              <a:gd name="T13" fmla="*/ 50 h 99"/>
              <a:gd name="T14" fmla="*/ 43 w 85"/>
              <a:gd name="T15" fmla="*/ 95 h 99"/>
              <a:gd name="T16" fmla="*/ 44 w 85"/>
              <a:gd name="T17" fmla="*/ 99 h 99"/>
              <a:gd name="T18" fmla="*/ 24 w 85"/>
              <a:gd name="T19" fmla="*/ 96 h 99"/>
              <a:gd name="T20" fmla="*/ 22 w 85"/>
              <a:gd name="T21" fmla="*/ 93 h 99"/>
              <a:gd name="T22" fmla="*/ 39 w 85"/>
              <a:gd name="T23" fmla="*/ 92 h 99"/>
              <a:gd name="T24" fmla="*/ 26 w 85"/>
              <a:gd name="T25" fmla="*/ 47 h 99"/>
              <a:gd name="T26" fmla="*/ 29 w 85"/>
              <a:gd name="T27" fmla="*/ 45 h 99"/>
              <a:gd name="T28" fmla="*/ 47 w 85"/>
              <a:gd name="T29" fmla="*/ 58 h 99"/>
              <a:gd name="T30" fmla="*/ 71 w 85"/>
              <a:gd name="T31" fmla="*/ 87 h 99"/>
              <a:gd name="T32" fmla="*/ 76 w 85"/>
              <a:gd name="T33" fmla="*/ 83 h 99"/>
              <a:gd name="T34" fmla="*/ 77 w 85"/>
              <a:gd name="T35" fmla="*/ 81 h 99"/>
              <a:gd name="T36" fmla="*/ 79 w 85"/>
              <a:gd name="T37" fmla="*/ 81 h 99"/>
              <a:gd name="T38" fmla="*/ 80 w 85"/>
              <a:gd name="T39" fmla="*/ 81 h 99"/>
              <a:gd name="T40" fmla="*/ 66 w 85"/>
              <a:gd name="T41" fmla="*/ 33 h 99"/>
              <a:gd name="T42" fmla="*/ 59 w 85"/>
              <a:gd name="T43" fmla="*/ 11 h 99"/>
              <a:gd name="T44" fmla="*/ 58 w 85"/>
              <a:gd name="T45" fmla="*/ 10 h 99"/>
              <a:gd name="T46" fmla="*/ 40 w 85"/>
              <a:gd name="T47" fmla="*/ 5 h 99"/>
              <a:gd name="T48" fmla="*/ 58 w 85"/>
              <a:gd name="T49" fmla="*/ 54 h 99"/>
              <a:gd name="T50" fmla="*/ 55 w 85"/>
              <a:gd name="T51" fmla="*/ 56 h 99"/>
              <a:gd name="T52" fmla="*/ 43 w 85"/>
              <a:gd name="T53" fmla="*/ 46 h 99"/>
              <a:gd name="T54" fmla="*/ 37 w 85"/>
              <a:gd name="T55" fmla="*/ 39 h 99"/>
              <a:gd name="T56" fmla="*/ 31 w 85"/>
              <a:gd name="T57" fmla="*/ 33 h 99"/>
              <a:gd name="T58" fmla="*/ 0 w 85"/>
              <a:gd name="T59" fmla="*/ 12 h 99"/>
              <a:gd name="T60" fmla="*/ 33 w 85"/>
              <a:gd name="T61" fmla="*/ 30 h 99"/>
              <a:gd name="T62" fmla="*/ 40 w 85"/>
              <a:gd name="T63" fmla="*/ 37 h 99"/>
              <a:gd name="T64" fmla="*/ 46 w 85"/>
              <a:gd name="T65" fmla="*/ 43 h 99"/>
              <a:gd name="T66" fmla="*/ 54 w 85"/>
              <a:gd name="T67" fmla="*/ 51 h 99"/>
              <a:gd name="T68" fmla="*/ 36 w 85"/>
              <a:gd name="T69" fmla="*/ 3 h 99"/>
              <a:gd name="T70" fmla="*/ 35 w 85"/>
              <a:gd name="T71" fmla="*/ 0 h 99"/>
              <a:gd name="T72" fmla="*/ 61 w 85"/>
              <a:gd name="T73" fmla="*/ 8 h 99"/>
              <a:gd name="T74" fmla="*/ 61 w 85"/>
              <a:gd name="T75" fmla="*/ 8 h 99"/>
              <a:gd name="T76" fmla="*/ 69 w 85"/>
              <a:gd name="T77" fmla="*/ 32 h 99"/>
              <a:gd name="T78" fmla="*/ 84 w 85"/>
              <a:gd name="T79" fmla="*/ 83 h 99"/>
              <a:gd name="T80" fmla="*/ 85 w 85"/>
              <a:gd name="T81" fmla="*/ 8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5" h="99">
                <a:moveTo>
                  <a:pt x="82" y="85"/>
                </a:moveTo>
                <a:cubicBezTo>
                  <a:pt x="81" y="85"/>
                  <a:pt x="80" y="85"/>
                  <a:pt x="79" y="85"/>
                </a:cubicBezTo>
                <a:cubicBezTo>
                  <a:pt x="79" y="85"/>
                  <a:pt x="79" y="85"/>
                  <a:pt x="79" y="85"/>
                </a:cubicBezTo>
                <a:cubicBezTo>
                  <a:pt x="79" y="85"/>
                  <a:pt x="79" y="85"/>
                  <a:pt x="79" y="85"/>
                </a:cubicBezTo>
                <a:cubicBezTo>
                  <a:pt x="79" y="85"/>
                  <a:pt x="79" y="85"/>
                  <a:pt x="79" y="85"/>
                </a:cubicBezTo>
                <a:cubicBezTo>
                  <a:pt x="76" y="87"/>
                  <a:pt x="74" y="88"/>
                  <a:pt x="72" y="90"/>
                </a:cubicBezTo>
                <a:cubicBezTo>
                  <a:pt x="72" y="90"/>
                  <a:pt x="72" y="90"/>
                  <a:pt x="72" y="90"/>
                </a:cubicBezTo>
                <a:cubicBezTo>
                  <a:pt x="72" y="90"/>
                  <a:pt x="72" y="90"/>
                  <a:pt x="72" y="90"/>
                </a:cubicBezTo>
                <a:cubicBezTo>
                  <a:pt x="72" y="90"/>
                  <a:pt x="72" y="90"/>
                  <a:pt x="72" y="90"/>
                </a:cubicBezTo>
                <a:cubicBezTo>
                  <a:pt x="71" y="92"/>
                  <a:pt x="71" y="92"/>
                  <a:pt x="71" y="92"/>
                </a:cubicBezTo>
                <a:cubicBezTo>
                  <a:pt x="69" y="90"/>
                  <a:pt x="69" y="90"/>
                  <a:pt x="69" y="90"/>
                </a:cubicBezTo>
                <a:cubicBezTo>
                  <a:pt x="62" y="82"/>
                  <a:pt x="53" y="70"/>
                  <a:pt x="44" y="61"/>
                </a:cubicBezTo>
                <a:cubicBezTo>
                  <a:pt x="44" y="61"/>
                  <a:pt x="44" y="61"/>
                  <a:pt x="44" y="61"/>
                </a:cubicBezTo>
                <a:cubicBezTo>
                  <a:pt x="40" y="56"/>
                  <a:pt x="35" y="52"/>
                  <a:pt x="31" y="50"/>
                </a:cubicBezTo>
                <a:cubicBezTo>
                  <a:pt x="31" y="50"/>
                  <a:pt x="31" y="50"/>
                  <a:pt x="31" y="50"/>
                </a:cubicBezTo>
                <a:cubicBezTo>
                  <a:pt x="34" y="65"/>
                  <a:pt x="39" y="79"/>
                  <a:pt x="43" y="95"/>
                </a:cubicBezTo>
                <a:cubicBezTo>
                  <a:pt x="43" y="95"/>
                  <a:pt x="43" y="95"/>
                  <a:pt x="43" y="95"/>
                </a:cubicBezTo>
                <a:cubicBezTo>
                  <a:pt x="44" y="99"/>
                  <a:pt x="44" y="99"/>
                  <a:pt x="44" y="99"/>
                </a:cubicBezTo>
                <a:cubicBezTo>
                  <a:pt x="40" y="97"/>
                  <a:pt x="40" y="97"/>
                  <a:pt x="40" y="97"/>
                </a:cubicBezTo>
                <a:cubicBezTo>
                  <a:pt x="36" y="93"/>
                  <a:pt x="30" y="93"/>
                  <a:pt x="24" y="96"/>
                </a:cubicBezTo>
                <a:cubicBezTo>
                  <a:pt x="24" y="96"/>
                  <a:pt x="24" y="96"/>
                  <a:pt x="24" y="96"/>
                </a:cubicBezTo>
                <a:cubicBezTo>
                  <a:pt x="22" y="93"/>
                  <a:pt x="22" y="93"/>
                  <a:pt x="22" y="93"/>
                </a:cubicBezTo>
                <a:cubicBezTo>
                  <a:pt x="28" y="90"/>
                  <a:pt x="34" y="90"/>
                  <a:pt x="39" y="92"/>
                </a:cubicBezTo>
                <a:cubicBezTo>
                  <a:pt x="39" y="92"/>
                  <a:pt x="39" y="92"/>
                  <a:pt x="39" y="92"/>
                </a:cubicBezTo>
                <a:cubicBezTo>
                  <a:pt x="35" y="77"/>
                  <a:pt x="29" y="62"/>
                  <a:pt x="26" y="47"/>
                </a:cubicBezTo>
                <a:cubicBezTo>
                  <a:pt x="26" y="47"/>
                  <a:pt x="26" y="47"/>
                  <a:pt x="26" y="47"/>
                </a:cubicBezTo>
                <a:cubicBezTo>
                  <a:pt x="26" y="43"/>
                  <a:pt x="26" y="43"/>
                  <a:pt x="26" y="43"/>
                </a:cubicBezTo>
                <a:cubicBezTo>
                  <a:pt x="29" y="45"/>
                  <a:pt x="29" y="45"/>
                  <a:pt x="29" y="45"/>
                </a:cubicBezTo>
                <a:cubicBezTo>
                  <a:pt x="35" y="48"/>
                  <a:pt x="41" y="53"/>
                  <a:pt x="47" y="58"/>
                </a:cubicBezTo>
                <a:cubicBezTo>
                  <a:pt x="47" y="58"/>
                  <a:pt x="47" y="58"/>
                  <a:pt x="47" y="58"/>
                </a:cubicBezTo>
                <a:cubicBezTo>
                  <a:pt x="56" y="68"/>
                  <a:pt x="63" y="79"/>
                  <a:pt x="71" y="87"/>
                </a:cubicBezTo>
                <a:cubicBezTo>
                  <a:pt x="71" y="87"/>
                  <a:pt x="71" y="87"/>
                  <a:pt x="71" y="87"/>
                </a:cubicBezTo>
                <a:cubicBezTo>
                  <a:pt x="73" y="85"/>
                  <a:pt x="75" y="84"/>
                  <a:pt x="76" y="83"/>
                </a:cubicBezTo>
                <a:cubicBezTo>
                  <a:pt x="76" y="83"/>
                  <a:pt x="76" y="83"/>
                  <a:pt x="76" y="83"/>
                </a:cubicBezTo>
                <a:cubicBezTo>
                  <a:pt x="76" y="82"/>
                  <a:pt x="77" y="82"/>
                  <a:pt x="77" y="81"/>
                </a:cubicBezTo>
                <a:cubicBezTo>
                  <a:pt x="77" y="81"/>
                  <a:pt x="77" y="81"/>
                  <a:pt x="77" y="81"/>
                </a:cubicBezTo>
                <a:cubicBezTo>
                  <a:pt x="78" y="80"/>
                  <a:pt x="78" y="80"/>
                  <a:pt x="78" y="80"/>
                </a:cubicBezTo>
                <a:cubicBezTo>
                  <a:pt x="79" y="81"/>
                  <a:pt x="79" y="81"/>
                  <a:pt x="79" y="81"/>
                </a:cubicBezTo>
                <a:cubicBezTo>
                  <a:pt x="80" y="81"/>
                  <a:pt x="80" y="81"/>
                  <a:pt x="80" y="81"/>
                </a:cubicBezTo>
                <a:cubicBezTo>
                  <a:pt x="80" y="81"/>
                  <a:pt x="80" y="81"/>
                  <a:pt x="80" y="81"/>
                </a:cubicBezTo>
                <a:cubicBezTo>
                  <a:pt x="76" y="65"/>
                  <a:pt x="70" y="49"/>
                  <a:pt x="66" y="33"/>
                </a:cubicBezTo>
                <a:cubicBezTo>
                  <a:pt x="66" y="33"/>
                  <a:pt x="66" y="33"/>
                  <a:pt x="66" y="33"/>
                </a:cubicBezTo>
                <a:cubicBezTo>
                  <a:pt x="64" y="26"/>
                  <a:pt x="63" y="15"/>
                  <a:pt x="59" y="11"/>
                </a:cubicBezTo>
                <a:cubicBezTo>
                  <a:pt x="59" y="11"/>
                  <a:pt x="59" y="11"/>
                  <a:pt x="59" y="11"/>
                </a:cubicBezTo>
                <a:cubicBezTo>
                  <a:pt x="58" y="10"/>
                  <a:pt x="58" y="10"/>
                  <a:pt x="58" y="10"/>
                </a:cubicBezTo>
                <a:cubicBezTo>
                  <a:pt x="58" y="10"/>
                  <a:pt x="58" y="10"/>
                  <a:pt x="58" y="10"/>
                </a:cubicBezTo>
                <a:cubicBezTo>
                  <a:pt x="53" y="5"/>
                  <a:pt x="48" y="7"/>
                  <a:pt x="40" y="5"/>
                </a:cubicBezTo>
                <a:cubicBezTo>
                  <a:pt x="40" y="5"/>
                  <a:pt x="40" y="5"/>
                  <a:pt x="40" y="5"/>
                </a:cubicBezTo>
                <a:cubicBezTo>
                  <a:pt x="44" y="20"/>
                  <a:pt x="58" y="36"/>
                  <a:pt x="58" y="54"/>
                </a:cubicBezTo>
                <a:cubicBezTo>
                  <a:pt x="58" y="54"/>
                  <a:pt x="58" y="54"/>
                  <a:pt x="58" y="54"/>
                </a:cubicBezTo>
                <a:cubicBezTo>
                  <a:pt x="58" y="57"/>
                  <a:pt x="58" y="57"/>
                  <a:pt x="58" y="57"/>
                </a:cubicBezTo>
                <a:cubicBezTo>
                  <a:pt x="55" y="56"/>
                  <a:pt x="55" y="56"/>
                  <a:pt x="55" y="56"/>
                </a:cubicBezTo>
                <a:cubicBezTo>
                  <a:pt x="51" y="53"/>
                  <a:pt x="47" y="50"/>
                  <a:pt x="43" y="46"/>
                </a:cubicBezTo>
                <a:cubicBezTo>
                  <a:pt x="43" y="46"/>
                  <a:pt x="43" y="46"/>
                  <a:pt x="43" y="46"/>
                </a:cubicBezTo>
                <a:cubicBezTo>
                  <a:pt x="41" y="44"/>
                  <a:pt x="39" y="41"/>
                  <a:pt x="37" y="39"/>
                </a:cubicBezTo>
                <a:cubicBezTo>
                  <a:pt x="37" y="39"/>
                  <a:pt x="37" y="39"/>
                  <a:pt x="37" y="39"/>
                </a:cubicBezTo>
                <a:cubicBezTo>
                  <a:pt x="35" y="37"/>
                  <a:pt x="33" y="35"/>
                  <a:pt x="31" y="33"/>
                </a:cubicBezTo>
                <a:cubicBezTo>
                  <a:pt x="31" y="33"/>
                  <a:pt x="31" y="33"/>
                  <a:pt x="31" y="33"/>
                </a:cubicBezTo>
                <a:cubicBezTo>
                  <a:pt x="21" y="25"/>
                  <a:pt x="9" y="21"/>
                  <a:pt x="0" y="12"/>
                </a:cubicBezTo>
                <a:cubicBezTo>
                  <a:pt x="0" y="12"/>
                  <a:pt x="0" y="12"/>
                  <a:pt x="0" y="12"/>
                </a:cubicBezTo>
                <a:cubicBezTo>
                  <a:pt x="2" y="9"/>
                  <a:pt x="2" y="9"/>
                  <a:pt x="2" y="9"/>
                </a:cubicBezTo>
                <a:cubicBezTo>
                  <a:pt x="10" y="17"/>
                  <a:pt x="23" y="22"/>
                  <a:pt x="33" y="30"/>
                </a:cubicBezTo>
                <a:cubicBezTo>
                  <a:pt x="33" y="30"/>
                  <a:pt x="33" y="30"/>
                  <a:pt x="33" y="30"/>
                </a:cubicBezTo>
                <a:cubicBezTo>
                  <a:pt x="35" y="32"/>
                  <a:pt x="37" y="34"/>
                  <a:pt x="40" y="37"/>
                </a:cubicBezTo>
                <a:cubicBezTo>
                  <a:pt x="40" y="37"/>
                  <a:pt x="40" y="37"/>
                  <a:pt x="40" y="37"/>
                </a:cubicBezTo>
                <a:cubicBezTo>
                  <a:pt x="42" y="39"/>
                  <a:pt x="44" y="41"/>
                  <a:pt x="46" y="43"/>
                </a:cubicBezTo>
                <a:cubicBezTo>
                  <a:pt x="46" y="43"/>
                  <a:pt x="46" y="43"/>
                  <a:pt x="46" y="43"/>
                </a:cubicBezTo>
                <a:cubicBezTo>
                  <a:pt x="49" y="46"/>
                  <a:pt x="51" y="49"/>
                  <a:pt x="54" y="51"/>
                </a:cubicBezTo>
                <a:cubicBezTo>
                  <a:pt x="54" y="51"/>
                  <a:pt x="54" y="51"/>
                  <a:pt x="54" y="51"/>
                </a:cubicBezTo>
                <a:cubicBezTo>
                  <a:pt x="53" y="35"/>
                  <a:pt x="39" y="20"/>
                  <a:pt x="36" y="3"/>
                </a:cubicBezTo>
                <a:cubicBezTo>
                  <a:pt x="36" y="3"/>
                  <a:pt x="36" y="3"/>
                  <a:pt x="36" y="3"/>
                </a:cubicBezTo>
                <a:cubicBezTo>
                  <a:pt x="35" y="0"/>
                  <a:pt x="35" y="0"/>
                  <a:pt x="35" y="0"/>
                </a:cubicBezTo>
                <a:cubicBezTo>
                  <a:pt x="38" y="1"/>
                  <a:pt x="38" y="1"/>
                  <a:pt x="38" y="1"/>
                </a:cubicBezTo>
                <a:cubicBezTo>
                  <a:pt x="46" y="3"/>
                  <a:pt x="54" y="1"/>
                  <a:pt x="61" y="8"/>
                </a:cubicBezTo>
                <a:cubicBezTo>
                  <a:pt x="61" y="8"/>
                  <a:pt x="61" y="8"/>
                  <a:pt x="61" y="8"/>
                </a:cubicBezTo>
                <a:cubicBezTo>
                  <a:pt x="61" y="8"/>
                  <a:pt x="61" y="8"/>
                  <a:pt x="61" y="8"/>
                </a:cubicBezTo>
                <a:cubicBezTo>
                  <a:pt x="61" y="8"/>
                  <a:pt x="61" y="8"/>
                  <a:pt x="61" y="8"/>
                </a:cubicBezTo>
                <a:cubicBezTo>
                  <a:pt x="67" y="14"/>
                  <a:pt x="67" y="26"/>
                  <a:pt x="69" y="32"/>
                </a:cubicBezTo>
                <a:cubicBezTo>
                  <a:pt x="69" y="32"/>
                  <a:pt x="69" y="32"/>
                  <a:pt x="69" y="32"/>
                </a:cubicBezTo>
                <a:cubicBezTo>
                  <a:pt x="74" y="49"/>
                  <a:pt x="80" y="66"/>
                  <a:pt x="84" y="83"/>
                </a:cubicBezTo>
                <a:cubicBezTo>
                  <a:pt x="84" y="83"/>
                  <a:pt x="84" y="83"/>
                  <a:pt x="84" y="83"/>
                </a:cubicBezTo>
                <a:cubicBezTo>
                  <a:pt x="85" y="87"/>
                  <a:pt x="85" y="87"/>
                  <a:pt x="85" y="87"/>
                </a:cubicBezTo>
                <a:cubicBezTo>
                  <a:pt x="82" y="85"/>
                  <a:pt x="82" y="85"/>
                  <a:pt x="82" y="8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06">
            <a:extLst>
              <a:ext uri="{FF2B5EF4-FFF2-40B4-BE49-F238E27FC236}">
                <a16:creationId xmlns:a16="http://schemas.microsoft.com/office/drawing/2014/main" xmlns="" id="{15A59456-FF4E-4FA4-92C5-8F9E30E6792C}"/>
              </a:ext>
            </a:extLst>
          </p:cNvPr>
          <p:cNvSpPr>
            <a:spLocks noEditPoints="1"/>
          </p:cNvSpPr>
          <p:nvPr/>
        </p:nvSpPr>
        <p:spPr bwMode="auto">
          <a:xfrm>
            <a:off x="4921658" y="1166151"/>
            <a:ext cx="314325" cy="428625"/>
          </a:xfrm>
          <a:custGeom>
            <a:avLst/>
            <a:gdLst>
              <a:gd name="T0" fmla="*/ 26 w 67"/>
              <a:gd name="T1" fmla="*/ 79 h 91"/>
              <a:gd name="T2" fmla="*/ 2 w 67"/>
              <a:gd name="T3" fmla="*/ 15 h 91"/>
              <a:gd name="T4" fmla="*/ 1 w 67"/>
              <a:gd name="T5" fmla="*/ 15 h 91"/>
              <a:gd name="T6" fmla="*/ 0 w 67"/>
              <a:gd name="T7" fmla="*/ 12 h 91"/>
              <a:gd name="T8" fmla="*/ 2 w 67"/>
              <a:gd name="T9" fmla="*/ 12 h 91"/>
              <a:gd name="T10" fmla="*/ 2 w 67"/>
              <a:gd name="T11" fmla="*/ 11 h 91"/>
              <a:gd name="T12" fmla="*/ 5 w 67"/>
              <a:gd name="T13" fmla="*/ 12 h 91"/>
              <a:gd name="T14" fmla="*/ 14 w 67"/>
              <a:gd name="T15" fmla="*/ 16 h 91"/>
              <a:gd name="T16" fmla="*/ 22 w 67"/>
              <a:gd name="T17" fmla="*/ 38 h 91"/>
              <a:gd name="T18" fmla="*/ 30 w 67"/>
              <a:gd name="T19" fmla="*/ 59 h 91"/>
              <a:gd name="T20" fmla="*/ 40 w 67"/>
              <a:gd name="T21" fmla="*/ 63 h 91"/>
              <a:gd name="T22" fmla="*/ 43 w 67"/>
              <a:gd name="T23" fmla="*/ 62 h 91"/>
              <a:gd name="T24" fmla="*/ 42 w 67"/>
              <a:gd name="T25" fmla="*/ 35 h 91"/>
              <a:gd name="T26" fmla="*/ 34 w 67"/>
              <a:gd name="T27" fmla="*/ 4 h 91"/>
              <a:gd name="T28" fmla="*/ 34 w 67"/>
              <a:gd name="T29" fmla="*/ 4 h 91"/>
              <a:gd name="T30" fmla="*/ 36 w 67"/>
              <a:gd name="T31" fmla="*/ 1 h 91"/>
              <a:gd name="T32" fmla="*/ 37 w 67"/>
              <a:gd name="T33" fmla="*/ 0 h 91"/>
              <a:gd name="T34" fmla="*/ 50 w 67"/>
              <a:gd name="T35" fmla="*/ 9 h 91"/>
              <a:gd name="T36" fmla="*/ 61 w 67"/>
              <a:gd name="T37" fmla="*/ 32 h 91"/>
              <a:gd name="T38" fmla="*/ 66 w 67"/>
              <a:gd name="T39" fmla="*/ 59 h 91"/>
              <a:gd name="T40" fmla="*/ 60 w 67"/>
              <a:gd name="T41" fmla="*/ 85 h 91"/>
              <a:gd name="T42" fmla="*/ 37 w 67"/>
              <a:gd name="T43" fmla="*/ 87 h 91"/>
              <a:gd name="T44" fmla="*/ 39 w 67"/>
              <a:gd name="T45" fmla="*/ 83 h 91"/>
              <a:gd name="T46" fmla="*/ 58 w 67"/>
              <a:gd name="T47" fmla="*/ 83 h 91"/>
              <a:gd name="T48" fmla="*/ 62 w 67"/>
              <a:gd name="T49" fmla="*/ 59 h 91"/>
              <a:gd name="T50" fmla="*/ 57 w 67"/>
              <a:gd name="T51" fmla="*/ 33 h 91"/>
              <a:gd name="T52" fmla="*/ 48 w 67"/>
              <a:gd name="T53" fmla="*/ 11 h 91"/>
              <a:gd name="T54" fmla="*/ 38 w 67"/>
              <a:gd name="T55" fmla="*/ 5 h 91"/>
              <a:gd name="T56" fmla="*/ 37 w 67"/>
              <a:gd name="T57" fmla="*/ 5 h 91"/>
              <a:gd name="T58" fmla="*/ 45 w 67"/>
              <a:gd name="T59" fmla="*/ 34 h 91"/>
              <a:gd name="T60" fmla="*/ 45 w 67"/>
              <a:gd name="T61" fmla="*/ 64 h 91"/>
              <a:gd name="T62" fmla="*/ 40 w 67"/>
              <a:gd name="T63" fmla="*/ 66 h 91"/>
              <a:gd name="T64" fmla="*/ 27 w 67"/>
              <a:gd name="T65" fmla="*/ 61 h 91"/>
              <a:gd name="T66" fmla="*/ 18 w 67"/>
              <a:gd name="T67" fmla="*/ 39 h 91"/>
              <a:gd name="T68" fmla="*/ 11 w 67"/>
              <a:gd name="T69" fmla="*/ 18 h 91"/>
              <a:gd name="T70" fmla="*/ 6 w 67"/>
              <a:gd name="T71" fmla="*/ 15 h 91"/>
              <a:gd name="T72" fmla="*/ 28 w 67"/>
              <a:gd name="T73" fmla="*/ 7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7" h="91">
                <a:moveTo>
                  <a:pt x="37" y="87"/>
                </a:moveTo>
                <a:cubicBezTo>
                  <a:pt x="33" y="85"/>
                  <a:pt x="29" y="82"/>
                  <a:pt x="26" y="79"/>
                </a:cubicBezTo>
                <a:cubicBezTo>
                  <a:pt x="26" y="79"/>
                  <a:pt x="26" y="79"/>
                  <a:pt x="26" y="79"/>
                </a:cubicBezTo>
                <a:cubicBezTo>
                  <a:pt x="11" y="63"/>
                  <a:pt x="4" y="34"/>
                  <a:pt x="2" y="15"/>
                </a:cubicBezTo>
                <a:cubicBezTo>
                  <a:pt x="2" y="15"/>
                  <a:pt x="2" y="15"/>
                  <a:pt x="2" y="15"/>
                </a:cubicBezTo>
                <a:cubicBezTo>
                  <a:pt x="2" y="15"/>
                  <a:pt x="1" y="15"/>
                  <a:pt x="1" y="15"/>
                </a:cubicBezTo>
                <a:cubicBezTo>
                  <a:pt x="1" y="15"/>
                  <a:pt x="1" y="15"/>
                  <a:pt x="1" y="15"/>
                </a:cubicBezTo>
                <a:cubicBezTo>
                  <a:pt x="0" y="12"/>
                  <a:pt x="0" y="12"/>
                  <a:pt x="0" y="12"/>
                </a:cubicBezTo>
                <a:cubicBezTo>
                  <a:pt x="1" y="12"/>
                  <a:pt x="1" y="12"/>
                  <a:pt x="2" y="12"/>
                </a:cubicBezTo>
                <a:cubicBezTo>
                  <a:pt x="2" y="12"/>
                  <a:pt x="2" y="12"/>
                  <a:pt x="2" y="12"/>
                </a:cubicBezTo>
                <a:cubicBezTo>
                  <a:pt x="2" y="11"/>
                  <a:pt x="2" y="11"/>
                  <a:pt x="2" y="11"/>
                </a:cubicBezTo>
                <a:cubicBezTo>
                  <a:pt x="2" y="11"/>
                  <a:pt x="2" y="11"/>
                  <a:pt x="2" y="11"/>
                </a:cubicBezTo>
                <a:cubicBezTo>
                  <a:pt x="5" y="11"/>
                  <a:pt x="5" y="11"/>
                  <a:pt x="5" y="11"/>
                </a:cubicBezTo>
                <a:cubicBezTo>
                  <a:pt x="5" y="11"/>
                  <a:pt x="5" y="11"/>
                  <a:pt x="5" y="12"/>
                </a:cubicBezTo>
                <a:cubicBezTo>
                  <a:pt x="5" y="12"/>
                  <a:pt x="5" y="12"/>
                  <a:pt x="5" y="12"/>
                </a:cubicBezTo>
                <a:cubicBezTo>
                  <a:pt x="9" y="12"/>
                  <a:pt x="11" y="14"/>
                  <a:pt x="14" y="16"/>
                </a:cubicBezTo>
                <a:cubicBezTo>
                  <a:pt x="14" y="16"/>
                  <a:pt x="14" y="16"/>
                  <a:pt x="14" y="16"/>
                </a:cubicBezTo>
                <a:cubicBezTo>
                  <a:pt x="18" y="21"/>
                  <a:pt x="20" y="30"/>
                  <a:pt x="22" y="38"/>
                </a:cubicBezTo>
                <a:cubicBezTo>
                  <a:pt x="22" y="38"/>
                  <a:pt x="22" y="38"/>
                  <a:pt x="22" y="38"/>
                </a:cubicBezTo>
                <a:cubicBezTo>
                  <a:pt x="24" y="46"/>
                  <a:pt x="25" y="54"/>
                  <a:pt x="30" y="59"/>
                </a:cubicBezTo>
                <a:cubicBezTo>
                  <a:pt x="30" y="59"/>
                  <a:pt x="30" y="59"/>
                  <a:pt x="30" y="59"/>
                </a:cubicBezTo>
                <a:cubicBezTo>
                  <a:pt x="32" y="61"/>
                  <a:pt x="35" y="63"/>
                  <a:pt x="40" y="63"/>
                </a:cubicBezTo>
                <a:cubicBezTo>
                  <a:pt x="40" y="63"/>
                  <a:pt x="40" y="63"/>
                  <a:pt x="40" y="63"/>
                </a:cubicBezTo>
                <a:cubicBezTo>
                  <a:pt x="41" y="63"/>
                  <a:pt x="42" y="62"/>
                  <a:pt x="43" y="62"/>
                </a:cubicBezTo>
                <a:cubicBezTo>
                  <a:pt x="43" y="62"/>
                  <a:pt x="43" y="62"/>
                  <a:pt x="43" y="62"/>
                </a:cubicBezTo>
                <a:cubicBezTo>
                  <a:pt x="46" y="59"/>
                  <a:pt x="45" y="47"/>
                  <a:pt x="42" y="35"/>
                </a:cubicBezTo>
                <a:cubicBezTo>
                  <a:pt x="42" y="35"/>
                  <a:pt x="42" y="35"/>
                  <a:pt x="42" y="35"/>
                </a:cubicBezTo>
                <a:cubicBezTo>
                  <a:pt x="39" y="23"/>
                  <a:pt x="34" y="10"/>
                  <a:pt x="34" y="4"/>
                </a:cubicBezTo>
                <a:cubicBezTo>
                  <a:pt x="34" y="4"/>
                  <a:pt x="34" y="4"/>
                  <a:pt x="34" y="4"/>
                </a:cubicBezTo>
                <a:cubicBezTo>
                  <a:pt x="34" y="4"/>
                  <a:pt x="34" y="4"/>
                  <a:pt x="34" y="4"/>
                </a:cubicBezTo>
                <a:cubicBezTo>
                  <a:pt x="34" y="3"/>
                  <a:pt x="34" y="3"/>
                  <a:pt x="34" y="3"/>
                </a:cubicBezTo>
                <a:cubicBezTo>
                  <a:pt x="35" y="2"/>
                  <a:pt x="35" y="2"/>
                  <a:pt x="36" y="1"/>
                </a:cubicBezTo>
                <a:cubicBezTo>
                  <a:pt x="36" y="1"/>
                  <a:pt x="36" y="1"/>
                  <a:pt x="36" y="1"/>
                </a:cubicBezTo>
                <a:cubicBezTo>
                  <a:pt x="37" y="0"/>
                  <a:pt x="37" y="0"/>
                  <a:pt x="37" y="0"/>
                </a:cubicBezTo>
                <a:cubicBezTo>
                  <a:pt x="38" y="1"/>
                  <a:pt x="38" y="1"/>
                  <a:pt x="38" y="1"/>
                </a:cubicBezTo>
                <a:cubicBezTo>
                  <a:pt x="43" y="3"/>
                  <a:pt x="47" y="6"/>
                  <a:pt x="50" y="9"/>
                </a:cubicBezTo>
                <a:cubicBezTo>
                  <a:pt x="50" y="9"/>
                  <a:pt x="50" y="9"/>
                  <a:pt x="50" y="9"/>
                </a:cubicBezTo>
                <a:cubicBezTo>
                  <a:pt x="56" y="15"/>
                  <a:pt x="58" y="23"/>
                  <a:pt x="61" y="32"/>
                </a:cubicBezTo>
                <a:cubicBezTo>
                  <a:pt x="61" y="32"/>
                  <a:pt x="61" y="32"/>
                  <a:pt x="61" y="32"/>
                </a:cubicBezTo>
                <a:cubicBezTo>
                  <a:pt x="62" y="38"/>
                  <a:pt x="65" y="48"/>
                  <a:pt x="66" y="59"/>
                </a:cubicBezTo>
                <a:cubicBezTo>
                  <a:pt x="66" y="59"/>
                  <a:pt x="66" y="59"/>
                  <a:pt x="66" y="59"/>
                </a:cubicBezTo>
                <a:cubicBezTo>
                  <a:pt x="67" y="69"/>
                  <a:pt x="66" y="79"/>
                  <a:pt x="60" y="85"/>
                </a:cubicBezTo>
                <a:cubicBezTo>
                  <a:pt x="60" y="85"/>
                  <a:pt x="60" y="85"/>
                  <a:pt x="60" y="85"/>
                </a:cubicBezTo>
                <a:cubicBezTo>
                  <a:pt x="55" y="90"/>
                  <a:pt x="48" y="91"/>
                  <a:pt x="37" y="87"/>
                </a:cubicBezTo>
                <a:close/>
                <a:moveTo>
                  <a:pt x="28" y="76"/>
                </a:moveTo>
                <a:cubicBezTo>
                  <a:pt x="32" y="80"/>
                  <a:pt x="35" y="82"/>
                  <a:pt x="39" y="83"/>
                </a:cubicBezTo>
                <a:cubicBezTo>
                  <a:pt x="39" y="83"/>
                  <a:pt x="39" y="83"/>
                  <a:pt x="39" y="83"/>
                </a:cubicBezTo>
                <a:cubicBezTo>
                  <a:pt x="49" y="87"/>
                  <a:pt x="54" y="86"/>
                  <a:pt x="58" y="83"/>
                </a:cubicBezTo>
                <a:cubicBezTo>
                  <a:pt x="58" y="83"/>
                  <a:pt x="58" y="83"/>
                  <a:pt x="58" y="83"/>
                </a:cubicBezTo>
                <a:cubicBezTo>
                  <a:pt x="62" y="79"/>
                  <a:pt x="63" y="69"/>
                  <a:pt x="62" y="59"/>
                </a:cubicBezTo>
                <a:cubicBezTo>
                  <a:pt x="62" y="59"/>
                  <a:pt x="62" y="59"/>
                  <a:pt x="62" y="59"/>
                </a:cubicBezTo>
                <a:cubicBezTo>
                  <a:pt x="61" y="49"/>
                  <a:pt x="59" y="39"/>
                  <a:pt x="57" y="33"/>
                </a:cubicBezTo>
                <a:cubicBezTo>
                  <a:pt x="57" y="33"/>
                  <a:pt x="57" y="33"/>
                  <a:pt x="57" y="33"/>
                </a:cubicBezTo>
                <a:cubicBezTo>
                  <a:pt x="55" y="23"/>
                  <a:pt x="53" y="17"/>
                  <a:pt x="48" y="11"/>
                </a:cubicBezTo>
                <a:cubicBezTo>
                  <a:pt x="48" y="11"/>
                  <a:pt x="48" y="11"/>
                  <a:pt x="48" y="11"/>
                </a:cubicBezTo>
                <a:cubicBezTo>
                  <a:pt x="45" y="9"/>
                  <a:pt x="42" y="7"/>
                  <a:pt x="38" y="5"/>
                </a:cubicBezTo>
                <a:cubicBezTo>
                  <a:pt x="38" y="5"/>
                  <a:pt x="38" y="5"/>
                  <a:pt x="38" y="5"/>
                </a:cubicBezTo>
                <a:cubicBezTo>
                  <a:pt x="37" y="5"/>
                  <a:pt x="37" y="5"/>
                  <a:pt x="37" y="5"/>
                </a:cubicBezTo>
                <a:cubicBezTo>
                  <a:pt x="37" y="5"/>
                  <a:pt x="37" y="5"/>
                  <a:pt x="37" y="5"/>
                </a:cubicBezTo>
                <a:cubicBezTo>
                  <a:pt x="38" y="10"/>
                  <a:pt x="42" y="23"/>
                  <a:pt x="45" y="34"/>
                </a:cubicBezTo>
                <a:cubicBezTo>
                  <a:pt x="45" y="34"/>
                  <a:pt x="45" y="34"/>
                  <a:pt x="45" y="34"/>
                </a:cubicBezTo>
                <a:cubicBezTo>
                  <a:pt x="48" y="47"/>
                  <a:pt x="50" y="59"/>
                  <a:pt x="45" y="64"/>
                </a:cubicBezTo>
                <a:cubicBezTo>
                  <a:pt x="45" y="64"/>
                  <a:pt x="45" y="64"/>
                  <a:pt x="45" y="64"/>
                </a:cubicBezTo>
                <a:cubicBezTo>
                  <a:pt x="44" y="66"/>
                  <a:pt x="42" y="66"/>
                  <a:pt x="40" y="66"/>
                </a:cubicBezTo>
                <a:cubicBezTo>
                  <a:pt x="40" y="66"/>
                  <a:pt x="40" y="66"/>
                  <a:pt x="40" y="66"/>
                </a:cubicBezTo>
                <a:cubicBezTo>
                  <a:pt x="35" y="66"/>
                  <a:pt x="30" y="65"/>
                  <a:pt x="27" y="61"/>
                </a:cubicBezTo>
                <a:cubicBezTo>
                  <a:pt x="27" y="61"/>
                  <a:pt x="27" y="61"/>
                  <a:pt x="27" y="61"/>
                </a:cubicBezTo>
                <a:cubicBezTo>
                  <a:pt x="22" y="56"/>
                  <a:pt x="20" y="47"/>
                  <a:pt x="18" y="39"/>
                </a:cubicBezTo>
                <a:cubicBezTo>
                  <a:pt x="18" y="39"/>
                  <a:pt x="18" y="39"/>
                  <a:pt x="18" y="39"/>
                </a:cubicBezTo>
                <a:cubicBezTo>
                  <a:pt x="17" y="30"/>
                  <a:pt x="15" y="22"/>
                  <a:pt x="11" y="18"/>
                </a:cubicBezTo>
                <a:cubicBezTo>
                  <a:pt x="11" y="18"/>
                  <a:pt x="11" y="18"/>
                  <a:pt x="11" y="18"/>
                </a:cubicBezTo>
                <a:cubicBezTo>
                  <a:pt x="10" y="17"/>
                  <a:pt x="8" y="16"/>
                  <a:pt x="6" y="15"/>
                </a:cubicBezTo>
                <a:cubicBezTo>
                  <a:pt x="6" y="15"/>
                  <a:pt x="6" y="15"/>
                  <a:pt x="6" y="15"/>
                </a:cubicBezTo>
                <a:cubicBezTo>
                  <a:pt x="7" y="34"/>
                  <a:pt x="15" y="62"/>
                  <a:pt x="28" y="7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 name="群組 1">
            <a:extLst>
              <a:ext uri="{FF2B5EF4-FFF2-40B4-BE49-F238E27FC236}">
                <a16:creationId xmlns:a16="http://schemas.microsoft.com/office/drawing/2014/main" xmlns="" id="{7A83618A-7DF5-4CF5-82BF-335E22337F74}"/>
              </a:ext>
            </a:extLst>
          </p:cNvPr>
          <p:cNvGrpSpPr/>
          <p:nvPr/>
        </p:nvGrpSpPr>
        <p:grpSpPr>
          <a:xfrm>
            <a:off x="5231220" y="108876"/>
            <a:ext cx="1185863" cy="1231901"/>
            <a:chOff x="5231220" y="108876"/>
            <a:chExt cx="1185863" cy="1231901"/>
          </a:xfrm>
        </p:grpSpPr>
        <p:sp>
          <p:nvSpPr>
            <p:cNvPr id="84" name="Freeform 307">
              <a:extLst>
                <a:ext uri="{FF2B5EF4-FFF2-40B4-BE49-F238E27FC236}">
                  <a16:creationId xmlns:a16="http://schemas.microsoft.com/office/drawing/2014/main" xmlns="" id="{03BD420B-4573-49FD-8000-6461AEEE75EB}"/>
                </a:ext>
              </a:extLst>
            </p:cNvPr>
            <p:cNvSpPr>
              <a:spLocks noEditPoints="1"/>
            </p:cNvSpPr>
            <p:nvPr/>
          </p:nvSpPr>
          <p:spPr bwMode="auto">
            <a:xfrm>
              <a:off x="5231220" y="108876"/>
              <a:ext cx="752475" cy="788988"/>
            </a:xfrm>
            <a:custGeom>
              <a:avLst/>
              <a:gdLst>
                <a:gd name="T0" fmla="*/ 29 w 160"/>
                <a:gd name="T1" fmla="*/ 161 h 168"/>
                <a:gd name="T2" fmla="*/ 42 w 160"/>
                <a:gd name="T3" fmla="*/ 117 h 168"/>
                <a:gd name="T4" fmla="*/ 31 w 160"/>
                <a:gd name="T5" fmla="*/ 132 h 168"/>
                <a:gd name="T6" fmla="*/ 18 w 160"/>
                <a:gd name="T7" fmla="*/ 151 h 168"/>
                <a:gd name="T8" fmla="*/ 0 w 160"/>
                <a:gd name="T9" fmla="*/ 133 h 168"/>
                <a:gd name="T10" fmla="*/ 5 w 160"/>
                <a:gd name="T11" fmla="*/ 119 h 168"/>
                <a:gd name="T12" fmla="*/ 9 w 160"/>
                <a:gd name="T13" fmla="*/ 102 h 168"/>
                <a:gd name="T14" fmla="*/ 46 w 160"/>
                <a:gd name="T15" fmla="*/ 0 h 168"/>
                <a:gd name="T16" fmla="*/ 50 w 160"/>
                <a:gd name="T17" fmla="*/ 1 h 168"/>
                <a:gd name="T18" fmla="*/ 80 w 160"/>
                <a:gd name="T19" fmla="*/ 16 h 168"/>
                <a:gd name="T20" fmla="*/ 79 w 160"/>
                <a:gd name="T21" fmla="*/ 20 h 168"/>
                <a:gd name="T22" fmla="*/ 55 w 160"/>
                <a:gd name="T23" fmla="*/ 65 h 168"/>
                <a:gd name="T24" fmla="*/ 44 w 160"/>
                <a:gd name="T25" fmla="*/ 94 h 168"/>
                <a:gd name="T26" fmla="*/ 72 w 160"/>
                <a:gd name="T27" fmla="*/ 67 h 168"/>
                <a:gd name="T28" fmla="*/ 82 w 160"/>
                <a:gd name="T29" fmla="*/ 79 h 168"/>
                <a:gd name="T30" fmla="*/ 70 w 160"/>
                <a:gd name="T31" fmla="*/ 97 h 168"/>
                <a:gd name="T32" fmla="*/ 64 w 160"/>
                <a:gd name="T33" fmla="*/ 117 h 168"/>
                <a:gd name="T34" fmla="*/ 124 w 160"/>
                <a:gd name="T35" fmla="*/ 68 h 168"/>
                <a:gd name="T36" fmla="*/ 137 w 160"/>
                <a:gd name="T37" fmla="*/ 57 h 168"/>
                <a:gd name="T38" fmla="*/ 158 w 160"/>
                <a:gd name="T39" fmla="*/ 74 h 168"/>
                <a:gd name="T40" fmla="*/ 158 w 160"/>
                <a:gd name="T41" fmla="*/ 77 h 168"/>
                <a:gd name="T42" fmla="*/ 50 w 160"/>
                <a:gd name="T43" fmla="*/ 167 h 168"/>
                <a:gd name="T44" fmla="*/ 45 w 160"/>
                <a:gd name="T45" fmla="*/ 168 h 168"/>
                <a:gd name="T46" fmla="*/ 49 w 160"/>
                <a:gd name="T47" fmla="*/ 164 h 168"/>
                <a:gd name="T48" fmla="*/ 74 w 160"/>
                <a:gd name="T49" fmla="*/ 145 h 168"/>
                <a:gd name="T50" fmla="*/ 139 w 160"/>
                <a:gd name="T51" fmla="*/ 61 h 168"/>
                <a:gd name="T52" fmla="*/ 127 w 160"/>
                <a:gd name="T53" fmla="*/ 71 h 168"/>
                <a:gd name="T54" fmla="*/ 63 w 160"/>
                <a:gd name="T55" fmla="*/ 121 h 168"/>
                <a:gd name="T56" fmla="*/ 61 w 160"/>
                <a:gd name="T57" fmla="*/ 119 h 168"/>
                <a:gd name="T58" fmla="*/ 67 w 160"/>
                <a:gd name="T59" fmla="*/ 96 h 168"/>
                <a:gd name="T60" fmla="*/ 78 w 160"/>
                <a:gd name="T61" fmla="*/ 79 h 168"/>
                <a:gd name="T62" fmla="*/ 41 w 160"/>
                <a:gd name="T63" fmla="*/ 103 h 168"/>
                <a:gd name="T64" fmla="*/ 51 w 160"/>
                <a:gd name="T65" fmla="*/ 63 h 168"/>
                <a:gd name="T66" fmla="*/ 66 w 160"/>
                <a:gd name="T67" fmla="*/ 33 h 168"/>
                <a:gd name="T68" fmla="*/ 49 w 160"/>
                <a:gd name="T69" fmla="*/ 3 h 168"/>
                <a:gd name="T70" fmla="*/ 37 w 160"/>
                <a:gd name="T71" fmla="*/ 27 h 168"/>
                <a:gd name="T72" fmla="*/ 8 w 160"/>
                <a:gd name="T73" fmla="*/ 120 h 168"/>
                <a:gd name="T74" fmla="*/ 3 w 160"/>
                <a:gd name="T75" fmla="*/ 133 h 168"/>
                <a:gd name="T76" fmla="*/ 17 w 160"/>
                <a:gd name="T77" fmla="*/ 146 h 168"/>
                <a:gd name="T78" fmla="*/ 28 w 160"/>
                <a:gd name="T79" fmla="*/ 130 h 168"/>
                <a:gd name="T80" fmla="*/ 46 w 160"/>
                <a:gd name="T81" fmla="*/ 111 h 168"/>
                <a:gd name="T82" fmla="*/ 40 w 160"/>
                <a:gd name="T83" fmla="*/ 133 h 168"/>
                <a:gd name="T84" fmla="*/ 45 w 160"/>
                <a:gd name="T85" fmla="*/ 16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 h="168">
                  <a:moveTo>
                    <a:pt x="30" y="163"/>
                  </a:moveTo>
                  <a:cubicBezTo>
                    <a:pt x="29" y="162"/>
                    <a:pt x="29" y="162"/>
                    <a:pt x="29" y="162"/>
                  </a:cubicBezTo>
                  <a:cubicBezTo>
                    <a:pt x="29" y="161"/>
                    <a:pt x="29" y="161"/>
                    <a:pt x="29" y="161"/>
                  </a:cubicBezTo>
                  <a:cubicBezTo>
                    <a:pt x="31" y="151"/>
                    <a:pt x="34" y="142"/>
                    <a:pt x="37" y="133"/>
                  </a:cubicBezTo>
                  <a:cubicBezTo>
                    <a:pt x="37" y="133"/>
                    <a:pt x="37" y="133"/>
                    <a:pt x="37" y="133"/>
                  </a:cubicBezTo>
                  <a:cubicBezTo>
                    <a:pt x="38" y="127"/>
                    <a:pt x="41" y="122"/>
                    <a:pt x="42" y="117"/>
                  </a:cubicBezTo>
                  <a:cubicBezTo>
                    <a:pt x="42" y="117"/>
                    <a:pt x="42" y="117"/>
                    <a:pt x="42" y="117"/>
                  </a:cubicBezTo>
                  <a:cubicBezTo>
                    <a:pt x="38" y="120"/>
                    <a:pt x="34" y="127"/>
                    <a:pt x="31" y="132"/>
                  </a:cubicBezTo>
                  <a:cubicBezTo>
                    <a:pt x="31" y="132"/>
                    <a:pt x="31" y="132"/>
                    <a:pt x="31" y="132"/>
                  </a:cubicBezTo>
                  <a:cubicBezTo>
                    <a:pt x="27" y="137"/>
                    <a:pt x="24" y="144"/>
                    <a:pt x="19" y="149"/>
                  </a:cubicBezTo>
                  <a:cubicBezTo>
                    <a:pt x="19" y="149"/>
                    <a:pt x="19" y="149"/>
                    <a:pt x="19" y="149"/>
                  </a:cubicBezTo>
                  <a:cubicBezTo>
                    <a:pt x="18" y="151"/>
                    <a:pt x="18" y="151"/>
                    <a:pt x="18" y="151"/>
                  </a:cubicBezTo>
                  <a:cubicBezTo>
                    <a:pt x="17" y="149"/>
                    <a:pt x="17" y="149"/>
                    <a:pt x="17" y="149"/>
                  </a:cubicBezTo>
                  <a:cubicBezTo>
                    <a:pt x="12" y="145"/>
                    <a:pt x="1" y="143"/>
                    <a:pt x="0" y="133"/>
                  </a:cubicBezTo>
                  <a:cubicBezTo>
                    <a:pt x="0" y="133"/>
                    <a:pt x="0" y="133"/>
                    <a:pt x="0" y="133"/>
                  </a:cubicBezTo>
                  <a:cubicBezTo>
                    <a:pt x="0" y="133"/>
                    <a:pt x="0" y="133"/>
                    <a:pt x="0" y="133"/>
                  </a:cubicBezTo>
                  <a:cubicBezTo>
                    <a:pt x="0" y="133"/>
                    <a:pt x="0" y="133"/>
                    <a:pt x="0" y="133"/>
                  </a:cubicBezTo>
                  <a:cubicBezTo>
                    <a:pt x="0" y="127"/>
                    <a:pt x="4" y="122"/>
                    <a:pt x="5" y="119"/>
                  </a:cubicBezTo>
                  <a:cubicBezTo>
                    <a:pt x="5" y="119"/>
                    <a:pt x="5" y="119"/>
                    <a:pt x="5" y="119"/>
                  </a:cubicBezTo>
                  <a:cubicBezTo>
                    <a:pt x="7" y="114"/>
                    <a:pt x="8" y="108"/>
                    <a:pt x="9" y="102"/>
                  </a:cubicBezTo>
                  <a:cubicBezTo>
                    <a:pt x="9" y="102"/>
                    <a:pt x="9" y="102"/>
                    <a:pt x="9" y="102"/>
                  </a:cubicBezTo>
                  <a:cubicBezTo>
                    <a:pt x="15" y="76"/>
                    <a:pt x="21" y="50"/>
                    <a:pt x="34" y="25"/>
                  </a:cubicBezTo>
                  <a:cubicBezTo>
                    <a:pt x="34" y="25"/>
                    <a:pt x="34" y="25"/>
                    <a:pt x="34" y="25"/>
                  </a:cubicBezTo>
                  <a:cubicBezTo>
                    <a:pt x="38" y="17"/>
                    <a:pt x="45" y="9"/>
                    <a:pt x="46" y="0"/>
                  </a:cubicBezTo>
                  <a:cubicBezTo>
                    <a:pt x="46" y="0"/>
                    <a:pt x="46" y="0"/>
                    <a:pt x="46" y="0"/>
                  </a:cubicBezTo>
                  <a:cubicBezTo>
                    <a:pt x="50" y="0"/>
                    <a:pt x="50" y="0"/>
                    <a:pt x="50" y="0"/>
                  </a:cubicBezTo>
                  <a:cubicBezTo>
                    <a:pt x="50" y="1"/>
                    <a:pt x="50" y="1"/>
                    <a:pt x="50" y="1"/>
                  </a:cubicBezTo>
                  <a:cubicBezTo>
                    <a:pt x="50" y="1"/>
                    <a:pt x="50" y="1"/>
                    <a:pt x="50" y="1"/>
                  </a:cubicBezTo>
                  <a:cubicBezTo>
                    <a:pt x="50" y="0"/>
                    <a:pt x="50" y="0"/>
                    <a:pt x="50" y="0"/>
                  </a:cubicBezTo>
                  <a:cubicBezTo>
                    <a:pt x="59" y="7"/>
                    <a:pt x="70" y="10"/>
                    <a:pt x="80" y="16"/>
                  </a:cubicBezTo>
                  <a:cubicBezTo>
                    <a:pt x="80" y="16"/>
                    <a:pt x="80" y="16"/>
                    <a:pt x="80" y="16"/>
                  </a:cubicBezTo>
                  <a:cubicBezTo>
                    <a:pt x="83" y="19"/>
                    <a:pt x="83" y="19"/>
                    <a:pt x="83" y="19"/>
                  </a:cubicBezTo>
                  <a:cubicBezTo>
                    <a:pt x="79" y="20"/>
                    <a:pt x="79" y="20"/>
                    <a:pt x="79" y="20"/>
                  </a:cubicBezTo>
                  <a:cubicBezTo>
                    <a:pt x="75" y="20"/>
                    <a:pt x="72" y="29"/>
                    <a:pt x="70" y="34"/>
                  </a:cubicBezTo>
                  <a:cubicBezTo>
                    <a:pt x="70" y="34"/>
                    <a:pt x="70" y="34"/>
                    <a:pt x="70" y="34"/>
                  </a:cubicBezTo>
                  <a:cubicBezTo>
                    <a:pt x="65" y="45"/>
                    <a:pt x="59" y="54"/>
                    <a:pt x="55" y="65"/>
                  </a:cubicBezTo>
                  <a:cubicBezTo>
                    <a:pt x="55" y="65"/>
                    <a:pt x="55" y="65"/>
                    <a:pt x="55" y="65"/>
                  </a:cubicBezTo>
                  <a:cubicBezTo>
                    <a:pt x="51" y="74"/>
                    <a:pt x="47" y="84"/>
                    <a:pt x="44" y="94"/>
                  </a:cubicBezTo>
                  <a:cubicBezTo>
                    <a:pt x="44" y="94"/>
                    <a:pt x="44" y="94"/>
                    <a:pt x="44" y="94"/>
                  </a:cubicBezTo>
                  <a:cubicBezTo>
                    <a:pt x="53" y="85"/>
                    <a:pt x="63" y="78"/>
                    <a:pt x="71" y="69"/>
                  </a:cubicBezTo>
                  <a:cubicBezTo>
                    <a:pt x="71" y="69"/>
                    <a:pt x="71" y="69"/>
                    <a:pt x="71" y="69"/>
                  </a:cubicBezTo>
                  <a:cubicBezTo>
                    <a:pt x="72" y="67"/>
                    <a:pt x="72" y="67"/>
                    <a:pt x="72" y="67"/>
                  </a:cubicBezTo>
                  <a:cubicBezTo>
                    <a:pt x="73" y="68"/>
                    <a:pt x="73" y="68"/>
                    <a:pt x="73" y="68"/>
                  </a:cubicBezTo>
                  <a:cubicBezTo>
                    <a:pt x="77" y="71"/>
                    <a:pt x="80" y="75"/>
                    <a:pt x="82" y="79"/>
                  </a:cubicBezTo>
                  <a:cubicBezTo>
                    <a:pt x="82" y="79"/>
                    <a:pt x="82" y="79"/>
                    <a:pt x="82" y="79"/>
                  </a:cubicBezTo>
                  <a:cubicBezTo>
                    <a:pt x="84" y="80"/>
                    <a:pt x="84" y="80"/>
                    <a:pt x="84" y="80"/>
                  </a:cubicBezTo>
                  <a:cubicBezTo>
                    <a:pt x="82" y="81"/>
                    <a:pt x="82" y="81"/>
                    <a:pt x="82" y="81"/>
                  </a:cubicBezTo>
                  <a:cubicBezTo>
                    <a:pt x="78" y="82"/>
                    <a:pt x="74" y="89"/>
                    <a:pt x="70" y="97"/>
                  </a:cubicBezTo>
                  <a:cubicBezTo>
                    <a:pt x="70" y="97"/>
                    <a:pt x="70" y="97"/>
                    <a:pt x="70" y="97"/>
                  </a:cubicBezTo>
                  <a:cubicBezTo>
                    <a:pt x="67" y="104"/>
                    <a:pt x="65" y="112"/>
                    <a:pt x="64" y="117"/>
                  </a:cubicBezTo>
                  <a:cubicBezTo>
                    <a:pt x="64" y="117"/>
                    <a:pt x="64" y="117"/>
                    <a:pt x="64" y="117"/>
                  </a:cubicBezTo>
                  <a:cubicBezTo>
                    <a:pt x="78" y="112"/>
                    <a:pt x="92" y="96"/>
                    <a:pt x="103" y="87"/>
                  </a:cubicBezTo>
                  <a:cubicBezTo>
                    <a:pt x="103" y="87"/>
                    <a:pt x="103" y="87"/>
                    <a:pt x="103" y="87"/>
                  </a:cubicBezTo>
                  <a:cubicBezTo>
                    <a:pt x="111" y="81"/>
                    <a:pt x="117" y="74"/>
                    <a:pt x="124" y="68"/>
                  </a:cubicBezTo>
                  <a:cubicBezTo>
                    <a:pt x="124" y="68"/>
                    <a:pt x="124" y="68"/>
                    <a:pt x="124" y="68"/>
                  </a:cubicBezTo>
                  <a:cubicBezTo>
                    <a:pt x="129" y="64"/>
                    <a:pt x="134" y="62"/>
                    <a:pt x="137" y="57"/>
                  </a:cubicBezTo>
                  <a:cubicBezTo>
                    <a:pt x="137" y="57"/>
                    <a:pt x="137" y="57"/>
                    <a:pt x="137" y="57"/>
                  </a:cubicBezTo>
                  <a:cubicBezTo>
                    <a:pt x="138" y="55"/>
                    <a:pt x="138" y="55"/>
                    <a:pt x="138" y="55"/>
                  </a:cubicBezTo>
                  <a:cubicBezTo>
                    <a:pt x="140" y="57"/>
                    <a:pt x="140" y="57"/>
                    <a:pt x="140" y="57"/>
                  </a:cubicBezTo>
                  <a:cubicBezTo>
                    <a:pt x="146" y="63"/>
                    <a:pt x="152" y="68"/>
                    <a:pt x="158" y="74"/>
                  </a:cubicBezTo>
                  <a:cubicBezTo>
                    <a:pt x="158" y="74"/>
                    <a:pt x="158" y="74"/>
                    <a:pt x="158" y="74"/>
                  </a:cubicBezTo>
                  <a:cubicBezTo>
                    <a:pt x="160" y="75"/>
                    <a:pt x="160" y="75"/>
                    <a:pt x="160" y="75"/>
                  </a:cubicBezTo>
                  <a:cubicBezTo>
                    <a:pt x="158" y="77"/>
                    <a:pt x="158" y="77"/>
                    <a:pt x="158" y="77"/>
                  </a:cubicBezTo>
                  <a:cubicBezTo>
                    <a:pt x="130" y="99"/>
                    <a:pt x="105" y="126"/>
                    <a:pt x="76" y="148"/>
                  </a:cubicBezTo>
                  <a:cubicBezTo>
                    <a:pt x="76" y="148"/>
                    <a:pt x="76" y="148"/>
                    <a:pt x="76" y="148"/>
                  </a:cubicBezTo>
                  <a:cubicBezTo>
                    <a:pt x="69" y="154"/>
                    <a:pt x="59" y="163"/>
                    <a:pt x="50" y="167"/>
                  </a:cubicBezTo>
                  <a:cubicBezTo>
                    <a:pt x="50" y="167"/>
                    <a:pt x="50" y="167"/>
                    <a:pt x="50" y="167"/>
                  </a:cubicBezTo>
                  <a:cubicBezTo>
                    <a:pt x="48" y="168"/>
                    <a:pt x="47" y="168"/>
                    <a:pt x="45" y="168"/>
                  </a:cubicBezTo>
                  <a:cubicBezTo>
                    <a:pt x="45" y="168"/>
                    <a:pt x="45" y="168"/>
                    <a:pt x="45" y="168"/>
                  </a:cubicBezTo>
                  <a:cubicBezTo>
                    <a:pt x="39" y="168"/>
                    <a:pt x="35" y="165"/>
                    <a:pt x="30" y="163"/>
                  </a:cubicBezTo>
                  <a:close/>
                  <a:moveTo>
                    <a:pt x="45" y="165"/>
                  </a:moveTo>
                  <a:cubicBezTo>
                    <a:pt x="46" y="165"/>
                    <a:pt x="47" y="164"/>
                    <a:pt x="49" y="164"/>
                  </a:cubicBezTo>
                  <a:cubicBezTo>
                    <a:pt x="49" y="164"/>
                    <a:pt x="49" y="164"/>
                    <a:pt x="49" y="164"/>
                  </a:cubicBezTo>
                  <a:cubicBezTo>
                    <a:pt x="57" y="161"/>
                    <a:pt x="66" y="151"/>
                    <a:pt x="74" y="145"/>
                  </a:cubicBezTo>
                  <a:cubicBezTo>
                    <a:pt x="74" y="145"/>
                    <a:pt x="74" y="145"/>
                    <a:pt x="74" y="145"/>
                  </a:cubicBezTo>
                  <a:cubicBezTo>
                    <a:pt x="102" y="124"/>
                    <a:pt x="127" y="98"/>
                    <a:pt x="154" y="75"/>
                  </a:cubicBezTo>
                  <a:cubicBezTo>
                    <a:pt x="154" y="75"/>
                    <a:pt x="154" y="75"/>
                    <a:pt x="154" y="75"/>
                  </a:cubicBezTo>
                  <a:cubicBezTo>
                    <a:pt x="149" y="70"/>
                    <a:pt x="144" y="66"/>
                    <a:pt x="139" y="61"/>
                  </a:cubicBezTo>
                  <a:cubicBezTo>
                    <a:pt x="139" y="61"/>
                    <a:pt x="139" y="61"/>
                    <a:pt x="139" y="61"/>
                  </a:cubicBezTo>
                  <a:cubicBezTo>
                    <a:pt x="135" y="65"/>
                    <a:pt x="130" y="68"/>
                    <a:pt x="127" y="71"/>
                  </a:cubicBezTo>
                  <a:cubicBezTo>
                    <a:pt x="127" y="71"/>
                    <a:pt x="127" y="71"/>
                    <a:pt x="127" y="71"/>
                  </a:cubicBezTo>
                  <a:cubicBezTo>
                    <a:pt x="120" y="77"/>
                    <a:pt x="113" y="83"/>
                    <a:pt x="106" y="89"/>
                  </a:cubicBezTo>
                  <a:cubicBezTo>
                    <a:pt x="106" y="89"/>
                    <a:pt x="106" y="89"/>
                    <a:pt x="106" y="89"/>
                  </a:cubicBezTo>
                  <a:cubicBezTo>
                    <a:pt x="94" y="99"/>
                    <a:pt x="79" y="116"/>
                    <a:pt x="63" y="121"/>
                  </a:cubicBezTo>
                  <a:cubicBezTo>
                    <a:pt x="63" y="121"/>
                    <a:pt x="63" y="121"/>
                    <a:pt x="63" y="121"/>
                  </a:cubicBezTo>
                  <a:cubicBezTo>
                    <a:pt x="61" y="121"/>
                    <a:pt x="61" y="121"/>
                    <a:pt x="61" y="121"/>
                  </a:cubicBezTo>
                  <a:cubicBezTo>
                    <a:pt x="61" y="119"/>
                    <a:pt x="61" y="119"/>
                    <a:pt x="61" y="119"/>
                  </a:cubicBezTo>
                  <a:cubicBezTo>
                    <a:pt x="61" y="119"/>
                    <a:pt x="61" y="118"/>
                    <a:pt x="61" y="118"/>
                  </a:cubicBezTo>
                  <a:cubicBezTo>
                    <a:pt x="61" y="118"/>
                    <a:pt x="61" y="118"/>
                    <a:pt x="61" y="118"/>
                  </a:cubicBezTo>
                  <a:cubicBezTo>
                    <a:pt x="61" y="113"/>
                    <a:pt x="63" y="104"/>
                    <a:pt x="67" y="96"/>
                  </a:cubicBezTo>
                  <a:cubicBezTo>
                    <a:pt x="67" y="96"/>
                    <a:pt x="67" y="96"/>
                    <a:pt x="67" y="96"/>
                  </a:cubicBezTo>
                  <a:cubicBezTo>
                    <a:pt x="70" y="89"/>
                    <a:pt x="74" y="82"/>
                    <a:pt x="78" y="79"/>
                  </a:cubicBezTo>
                  <a:cubicBezTo>
                    <a:pt x="78" y="79"/>
                    <a:pt x="78" y="79"/>
                    <a:pt x="78" y="79"/>
                  </a:cubicBezTo>
                  <a:cubicBezTo>
                    <a:pt x="76" y="77"/>
                    <a:pt x="74" y="74"/>
                    <a:pt x="72" y="72"/>
                  </a:cubicBezTo>
                  <a:cubicBezTo>
                    <a:pt x="72" y="72"/>
                    <a:pt x="72" y="72"/>
                    <a:pt x="72" y="72"/>
                  </a:cubicBezTo>
                  <a:cubicBezTo>
                    <a:pt x="62" y="84"/>
                    <a:pt x="50" y="91"/>
                    <a:pt x="41" y="103"/>
                  </a:cubicBezTo>
                  <a:cubicBezTo>
                    <a:pt x="41" y="103"/>
                    <a:pt x="41" y="103"/>
                    <a:pt x="41" y="103"/>
                  </a:cubicBezTo>
                  <a:cubicBezTo>
                    <a:pt x="38" y="101"/>
                    <a:pt x="38" y="101"/>
                    <a:pt x="38" y="101"/>
                  </a:cubicBezTo>
                  <a:cubicBezTo>
                    <a:pt x="42" y="89"/>
                    <a:pt x="46" y="76"/>
                    <a:pt x="51" y="63"/>
                  </a:cubicBezTo>
                  <a:cubicBezTo>
                    <a:pt x="51" y="63"/>
                    <a:pt x="51" y="63"/>
                    <a:pt x="51" y="63"/>
                  </a:cubicBezTo>
                  <a:cubicBezTo>
                    <a:pt x="56" y="53"/>
                    <a:pt x="62" y="43"/>
                    <a:pt x="66" y="33"/>
                  </a:cubicBezTo>
                  <a:cubicBezTo>
                    <a:pt x="66" y="33"/>
                    <a:pt x="66" y="33"/>
                    <a:pt x="66" y="33"/>
                  </a:cubicBezTo>
                  <a:cubicBezTo>
                    <a:pt x="68" y="29"/>
                    <a:pt x="70" y="21"/>
                    <a:pt x="75" y="18"/>
                  </a:cubicBezTo>
                  <a:cubicBezTo>
                    <a:pt x="75" y="18"/>
                    <a:pt x="75" y="18"/>
                    <a:pt x="75" y="18"/>
                  </a:cubicBezTo>
                  <a:cubicBezTo>
                    <a:pt x="67" y="13"/>
                    <a:pt x="57" y="10"/>
                    <a:pt x="49" y="3"/>
                  </a:cubicBezTo>
                  <a:cubicBezTo>
                    <a:pt x="49" y="3"/>
                    <a:pt x="49" y="3"/>
                    <a:pt x="49" y="3"/>
                  </a:cubicBezTo>
                  <a:cubicBezTo>
                    <a:pt x="47" y="12"/>
                    <a:pt x="41" y="20"/>
                    <a:pt x="37" y="27"/>
                  </a:cubicBezTo>
                  <a:cubicBezTo>
                    <a:pt x="37" y="27"/>
                    <a:pt x="37" y="27"/>
                    <a:pt x="37" y="27"/>
                  </a:cubicBezTo>
                  <a:cubicBezTo>
                    <a:pt x="25" y="51"/>
                    <a:pt x="18" y="77"/>
                    <a:pt x="13" y="103"/>
                  </a:cubicBezTo>
                  <a:cubicBezTo>
                    <a:pt x="13" y="103"/>
                    <a:pt x="13" y="103"/>
                    <a:pt x="13" y="103"/>
                  </a:cubicBezTo>
                  <a:cubicBezTo>
                    <a:pt x="11" y="109"/>
                    <a:pt x="10" y="115"/>
                    <a:pt x="8" y="120"/>
                  </a:cubicBezTo>
                  <a:cubicBezTo>
                    <a:pt x="8" y="120"/>
                    <a:pt x="8" y="120"/>
                    <a:pt x="8" y="120"/>
                  </a:cubicBezTo>
                  <a:cubicBezTo>
                    <a:pt x="6" y="124"/>
                    <a:pt x="3" y="129"/>
                    <a:pt x="3" y="133"/>
                  </a:cubicBezTo>
                  <a:cubicBezTo>
                    <a:pt x="3" y="133"/>
                    <a:pt x="3" y="133"/>
                    <a:pt x="3" y="133"/>
                  </a:cubicBezTo>
                  <a:cubicBezTo>
                    <a:pt x="3" y="133"/>
                    <a:pt x="3" y="133"/>
                    <a:pt x="3" y="133"/>
                  </a:cubicBezTo>
                  <a:cubicBezTo>
                    <a:pt x="3" y="133"/>
                    <a:pt x="3" y="133"/>
                    <a:pt x="3" y="133"/>
                  </a:cubicBezTo>
                  <a:cubicBezTo>
                    <a:pt x="3" y="138"/>
                    <a:pt x="12" y="142"/>
                    <a:pt x="17" y="146"/>
                  </a:cubicBezTo>
                  <a:cubicBezTo>
                    <a:pt x="17" y="146"/>
                    <a:pt x="17" y="146"/>
                    <a:pt x="17" y="146"/>
                  </a:cubicBezTo>
                  <a:cubicBezTo>
                    <a:pt x="21" y="141"/>
                    <a:pt x="24" y="135"/>
                    <a:pt x="28" y="130"/>
                  </a:cubicBezTo>
                  <a:cubicBezTo>
                    <a:pt x="28" y="130"/>
                    <a:pt x="28" y="130"/>
                    <a:pt x="28" y="130"/>
                  </a:cubicBezTo>
                  <a:cubicBezTo>
                    <a:pt x="32" y="125"/>
                    <a:pt x="36" y="114"/>
                    <a:pt x="44" y="112"/>
                  </a:cubicBezTo>
                  <a:cubicBezTo>
                    <a:pt x="44" y="112"/>
                    <a:pt x="44" y="112"/>
                    <a:pt x="44" y="112"/>
                  </a:cubicBezTo>
                  <a:cubicBezTo>
                    <a:pt x="46" y="111"/>
                    <a:pt x="46" y="111"/>
                    <a:pt x="46" y="111"/>
                  </a:cubicBezTo>
                  <a:cubicBezTo>
                    <a:pt x="46" y="114"/>
                    <a:pt x="46" y="114"/>
                    <a:pt x="46" y="114"/>
                  </a:cubicBezTo>
                  <a:cubicBezTo>
                    <a:pt x="45" y="121"/>
                    <a:pt x="42" y="127"/>
                    <a:pt x="40" y="133"/>
                  </a:cubicBezTo>
                  <a:cubicBezTo>
                    <a:pt x="40" y="133"/>
                    <a:pt x="40" y="133"/>
                    <a:pt x="40" y="133"/>
                  </a:cubicBezTo>
                  <a:cubicBezTo>
                    <a:pt x="38" y="142"/>
                    <a:pt x="35" y="151"/>
                    <a:pt x="33" y="160"/>
                  </a:cubicBezTo>
                  <a:cubicBezTo>
                    <a:pt x="33" y="160"/>
                    <a:pt x="33" y="160"/>
                    <a:pt x="33" y="160"/>
                  </a:cubicBezTo>
                  <a:cubicBezTo>
                    <a:pt x="37" y="162"/>
                    <a:pt x="41" y="165"/>
                    <a:pt x="45" y="16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08">
              <a:extLst>
                <a:ext uri="{FF2B5EF4-FFF2-40B4-BE49-F238E27FC236}">
                  <a16:creationId xmlns:a16="http://schemas.microsoft.com/office/drawing/2014/main" xmlns="" id="{04BBA8F0-763D-4953-A67F-4E4FF57ABC0D}"/>
                </a:ext>
              </a:extLst>
            </p:cNvPr>
            <p:cNvSpPr>
              <a:spLocks noEditPoints="1"/>
            </p:cNvSpPr>
            <p:nvPr/>
          </p:nvSpPr>
          <p:spPr bwMode="auto">
            <a:xfrm>
              <a:off x="5674133" y="737526"/>
              <a:ext cx="300038" cy="330200"/>
            </a:xfrm>
            <a:custGeom>
              <a:avLst/>
              <a:gdLst>
                <a:gd name="T0" fmla="*/ 34 w 64"/>
                <a:gd name="T1" fmla="*/ 70 h 70"/>
                <a:gd name="T2" fmla="*/ 34 w 64"/>
                <a:gd name="T3" fmla="*/ 70 h 70"/>
                <a:gd name="T4" fmla="*/ 3 w 64"/>
                <a:gd name="T5" fmla="*/ 51 h 70"/>
                <a:gd name="T6" fmla="*/ 3 w 64"/>
                <a:gd name="T7" fmla="*/ 51 h 70"/>
                <a:gd name="T8" fmla="*/ 0 w 64"/>
                <a:gd name="T9" fmla="*/ 37 h 70"/>
                <a:gd name="T10" fmla="*/ 0 w 64"/>
                <a:gd name="T11" fmla="*/ 37 h 70"/>
                <a:gd name="T12" fmla="*/ 36 w 64"/>
                <a:gd name="T13" fmla="*/ 0 h 70"/>
                <a:gd name="T14" fmla="*/ 36 w 64"/>
                <a:gd name="T15" fmla="*/ 0 h 70"/>
                <a:gd name="T16" fmla="*/ 55 w 64"/>
                <a:gd name="T17" fmla="*/ 8 h 70"/>
                <a:gd name="T18" fmla="*/ 55 w 64"/>
                <a:gd name="T19" fmla="*/ 8 h 70"/>
                <a:gd name="T20" fmla="*/ 56 w 64"/>
                <a:gd name="T21" fmla="*/ 7 h 70"/>
                <a:gd name="T22" fmla="*/ 64 w 64"/>
                <a:gd name="T23" fmla="*/ 28 h 70"/>
                <a:gd name="T24" fmla="*/ 64 w 64"/>
                <a:gd name="T25" fmla="*/ 28 h 70"/>
                <a:gd name="T26" fmla="*/ 62 w 64"/>
                <a:gd name="T27" fmla="*/ 40 h 70"/>
                <a:gd name="T28" fmla="*/ 62 w 64"/>
                <a:gd name="T29" fmla="*/ 40 h 70"/>
                <a:gd name="T30" fmla="*/ 34 w 64"/>
                <a:gd name="T31" fmla="*/ 70 h 70"/>
                <a:gd name="T32" fmla="*/ 34 w 64"/>
                <a:gd name="T33" fmla="*/ 70 h 70"/>
                <a:gd name="T34" fmla="*/ 34 w 64"/>
                <a:gd name="T35" fmla="*/ 70 h 70"/>
                <a:gd name="T36" fmla="*/ 34 w 64"/>
                <a:gd name="T37" fmla="*/ 67 h 70"/>
                <a:gd name="T38" fmla="*/ 59 w 64"/>
                <a:gd name="T39" fmla="*/ 39 h 70"/>
                <a:gd name="T40" fmla="*/ 59 w 64"/>
                <a:gd name="T41" fmla="*/ 39 h 70"/>
                <a:gd name="T42" fmla="*/ 60 w 64"/>
                <a:gd name="T43" fmla="*/ 28 h 70"/>
                <a:gd name="T44" fmla="*/ 60 w 64"/>
                <a:gd name="T45" fmla="*/ 28 h 70"/>
                <a:gd name="T46" fmla="*/ 54 w 64"/>
                <a:gd name="T47" fmla="*/ 10 h 70"/>
                <a:gd name="T48" fmla="*/ 54 w 64"/>
                <a:gd name="T49" fmla="*/ 10 h 70"/>
                <a:gd name="T50" fmla="*/ 53 w 64"/>
                <a:gd name="T51" fmla="*/ 11 h 70"/>
                <a:gd name="T52" fmla="*/ 36 w 64"/>
                <a:gd name="T53" fmla="*/ 4 h 70"/>
                <a:gd name="T54" fmla="*/ 36 w 64"/>
                <a:gd name="T55" fmla="*/ 4 h 70"/>
                <a:gd name="T56" fmla="*/ 13 w 64"/>
                <a:gd name="T57" fmla="*/ 14 h 70"/>
                <a:gd name="T58" fmla="*/ 13 w 64"/>
                <a:gd name="T59" fmla="*/ 14 h 70"/>
                <a:gd name="T60" fmla="*/ 4 w 64"/>
                <a:gd name="T61" fmla="*/ 37 h 70"/>
                <a:gd name="T62" fmla="*/ 4 w 64"/>
                <a:gd name="T63" fmla="*/ 37 h 70"/>
                <a:gd name="T64" fmla="*/ 6 w 64"/>
                <a:gd name="T65" fmla="*/ 49 h 70"/>
                <a:gd name="T66" fmla="*/ 6 w 64"/>
                <a:gd name="T67" fmla="*/ 49 h 70"/>
                <a:gd name="T68" fmla="*/ 34 w 64"/>
                <a:gd name="T69" fmla="*/ 67 h 70"/>
                <a:gd name="T70" fmla="*/ 34 w 64"/>
                <a:gd name="T71" fmla="*/ 67 h 70"/>
                <a:gd name="T72" fmla="*/ 34 w 64"/>
                <a:gd name="T73" fmla="*/ 67 h 70"/>
                <a:gd name="T74" fmla="*/ 34 w 64"/>
                <a:gd name="T75" fmla="*/ 67 h 70"/>
                <a:gd name="T76" fmla="*/ 34 w 64"/>
                <a:gd name="T77" fmla="*/ 6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4" h="70">
                  <a:moveTo>
                    <a:pt x="34" y="70"/>
                  </a:moveTo>
                  <a:cubicBezTo>
                    <a:pt x="34" y="70"/>
                    <a:pt x="34" y="70"/>
                    <a:pt x="34" y="70"/>
                  </a:cubicBezTo>
                  <a:cubicBezTo>
                    <a:pt x="21" y="70"/>
                    <a:pt x="8" y="62"/>
                    <a:pt x="3" y="51"/>
                  </a:cubicBezTo>
                  <a:cubicBezTo>
                    <a:pt x="3" y="51"/>
                    <a:pt x="3" y="51"/>
                    <a:pt x="3" y="51"/>
                  </a:cubicBezTo>
                  <a:cubicBezTo>
                    <a:pt x="1" y="46"/>
                    <a:pt x="0" y="42"/>
                    <a:pt x="0" y="37"/>
                  </a:cubicBezTo>
                  <a:cubicBezTo>
                    <a:pt x="0" y="37"/>
                    <a:pt x="0" y="37"/>
                    <a:pt x="0" y="37"/>
                  </a:cubicBezTo>
                  <a:cubicBezTo>
                    <a:pt x="0" y="18"/>
                    <a:pt x="17" y="0"/>
                    <a:pt x="36" y="0"/>
                  </a:cubicBezTo>
                  <a:cubicBezTo>
                    <a:pt x="36" y="0"/>
                    <a:pt x="36" y="0"/>
                    <a:pt x="36" y="0"/>
                  </a:cubicBezTo>
                  <a:cubicBezTo>
                    <a:pt x="42" y="0"/>
                    <a:pt x="49" y="3"/>
                    <a:pt x="55" y="8"/>
                  </a:cubicBezTo>
                  <a:cubicBezTo>
                    <a:pt x="55" y="8"/>
                    <a:pt x="55" y="8"/>
                    <a:pt x="55" y="8"/>
                  </a:cubicBezTo>
                  <a:cubicBezTo>
                    <a:pt x="56" y="7"/>
                    <a:pt x="56" y="7"/>
                    <a:pt x="56" y="7"/>
                  </a:cubicBezTo>
                  <a:cubicBezTo>
                    <a:pt x="62" y="14"/>
                    <a:pt x="64" y="20"/>
                    <a:pt x="64" y="28"/>
                  </a:cubicBezTo>
                  <a:cubicBezTo>
                    <a:pt x="64" y="28"/>
                    <a:pt x="64" y="28"/>
                    <a:pt x="64" y="28"/>
                  </a:cubicBezTo>
                  <a:cubicBezTo>
                    <a:pt x="64" y="32"/>
                    <a:pt x="63" y="36"/>
                    <a:pt x="62" y="40"/>
                  </a:cubicBezTo>
                  <a:cubicBezTo>
                    <a:pt x="62" y="40"/>
                    <a:pt x="62" y="40"/>
                    <a:pt x="62" y="40"/>
                  </a:cubicBezTo>
                  <a:cubicBezTo>
                    <a:pt x="59" y="54"/>
                    <a:pt x="51" y="70"/>
                    <a:pt x="34" y="70"/>
                  </a:cubicBezTo>
                  <a:cubicBezTo>
                    <a:pt x="34" y="70"/>
                    <a:pt x="34" y="70"/>
                    <a:pt x="34" y="70"/>
                  </a:cubicBezTo>
                  <a:cubicBezTo>
                    <a:pt x="34" y="70"/>
                    <a:pt x="34" y="70"/>
                    <a:pt x="34" y="70"/>
                  </a:cubicBezTo>
                  <a:close/>
                  <a:moveTo>
                    <a:pt x="34" y="67"/>
                  </a:moveTo>
                  <a:cubicBezTo>
                    <a:pt x="48" y="67"/>
                    <a:pt x="55" y="52"/>
                    <a:pt x="59" y="39"/>
                  </a:cubicBezTo>
                  <a:cubicBezTo>
                    <a:pt x="59" y="39"/>
                    <a:pt x="59" y="39"/>
                    <a:pt x="59" y="39"/>
                  </a:cubicBezTo>
                  <a:cubicBezTo>
                    <a:pt x="60" y="35"/>
                    <a:pt x="60" y="31"/>
                    <a:pt x="60" y="28"/>
                  </a:cubicBezTo>
                  <a:cubicBezTo>
                    <a:pt x="60" y="28"/>
                    <a:pt x="60" y="28"/>
                    <a:pt x="60" y="28"/>
                  </a:cubicBezTo>
                  <a:cubicBezTo>
                    <a:pt x="60" y="22"/>
                    <a:pt x="59" y="16"/>
                    <a:pt x="54" y="10"/>
                  </a:cubicBezTo>
                  <a:cubicBezTo>
                    <a:pt x="54" y="10"/>
                    <a:pt x="54" y="10"/>
                    <a:pt x="54" y="10"/>
                  </a:cubicBezTo>
                  <a:cubicBezTo>
                    <a:pt x="53" y="11"/>
                    <a:pt x="53" y="11"/>
                    <a:pt x="53" y="11"/>
                  </a:cubicBezTo>
                  <a:cubicBezTo>
                    <a:pt x="48" y="6"/>
                    <a:pt x="42" y="4"/>
                    <a:pt x="36" y="4"/>
                  </a:cubicBezTo>
                  <a:cubicBezTo>
                    <a:pt x="36" y="4"/>
                    <a:pt x="36" y="4"/>
                    <a:pt x="36" y="4"/>
                  </a:cubicBezTo>
                  <a:cubicBezTo>
                    <a:pt x="28" y="4"/>
                    <a:pt x="19" y="8"/>
                    <a:pt x="13" y="14"/>
                  </a:cubicBezTo>
                  <a:cubicBezTo>
                    <a:pt x="13" y="14"/>
                    <a:pt x="13" y="14"/>
                    <a:pt x="13" y="14"/>
                  </a:cubicBezTo>
                  <a:cubicBezTo>
                    <a:pt x="7" y="20"/>
                    <a:pt x="4" y="28"/>
                    <a:pt x="4" y="37"/>
                  </a:cubicBezTo>
                  <a:cubicBezTo>
                    <a:pt x="4" y="37"/>
                    <a:pt x="4" y="37"/>
                    <a:pt x="4" y="37"/>
                  </a:cubicBezTo>
                  <a:cubicBezTo>
                    <a:pt x="4" y="41"/>
                    <a:pt x="4" y="45"/>
                    <a:pt x="6" y="49"/>
                  </a:cubicBezTo>
                  <a:cubicBezTo>
                    <a:pt x="6" y="49"/>
                    <a:pt x="6" y="49"/>
                    <a:pt x="6" y="49"/>
                  </a:cubicBezTo>
                  <a:cubicBezTo>
                    <a:pt x="11" y="59"/>
                    <a:pt x="23" y="67"/>
                    <a:pt x="34" y="67"/>
                  </a:cubicBezTo>
                  <a:cubicBezTo>
                    <a:pt x="34" y="67"/>
                    <a:pt x="34" y="67"/>
                    <a:pt x="34" y="67"/>
                  </a:cubicBezTo>
                  <a:cubicBezTo>
                    <a:pt x="34" y="67"/>
                    <a:pt x="34" y="67"/>
                    <a:pt x="34" y="67"/>
                  </a:cubicBezTo>
                  <a:cubicBezTo>
                    <a:pt x="34" y="67"/>
                    <a:pt x="34" y="67"/>
                    <a:pt x="34" y="67"/>
                  </a:cubicBezTo>
                  <a:cubicBezTo>
                    <a:pt x="34" y="67"/>
                    <a:pt x="34" y="67"/>
                    <a:pt x="34" y="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09">
              <a:extLst>
                <a:ext uri="{FF2B5EF4-FFF2-40B4-BE49-F238E27FC236}">
                  <a16:creationId xmlns:a16="http://schemas.microsoft.com/office/drawing/2014/main" xmlns="" id="{85538009-8A30-4077-B311-8C3881993149}"/>
                </a:ext>
              </a:extLst>
            </p:cNvPr>
            <p:cNvSpPr>
              <a:spLocks noEditPoints="1"/>
            </p:cNvSpPr>
            <p:nvPr/>
          </p:nvSpPr>
          <p:spPr bwMode="auto">
            <a:xfrm>
              <a:off x="5743983" y="818489"/>
              <a:ext cx="165100" cy="165100"/>
            </a:xfrm>
            <a:custGeom>
              <a:avLst/>
              <a:gdLst>
                <a:gd name="T0" fmla="*/ 8 w 35"/>
                <a:gd name="T1" fmla="*/ 33 h 35"/>
                <a:gd name="T2" fmla="*/ 0 w 35"/>
                <a:gd name="T3" fmla="*/ 20 h 35"/>
                <a:gd name="T4" fmla="*/ 0 w 35"/>
                <a:gd name="T5" fmla="*/ 20 h 35"/>
                <a:gd name="T6" fmla="*/ 19 w 35"/>
                <a:gd name="T7" fmla="*/ 0 h 35"/>
                <a:gd name="T8" fmla="*/ 19 w 35"/>
                <a:gd name="T9" fmla="*/ 0 h 35"/>
                <a:gd name="T10" fmla="*/ 32 w 35"/>
                <a:gd name="T11" fmla="*/ 7 h 35"/>
                <a:gd name="T12" fmla="*/ 32 w 35"/>
                <a:gd name="T13" fmla="*/ 7 h 35"/>
                <a:gd name="T14" fmla="*/ 32 w 35"/>
                <a:gd name="T15" fmla="*/ 7 h 35"/>
                <a:gd name="T16" fmla="*/ 32 w 35"/>
                <a:gd name="T17" fmla="*/ 7 h 35"/>
                <a:gd name="T18" fmla="*/ 35 w 35"/>
                <a:gd name="T19" fmla="*/ 16 h 35"/>
                <a:gd name="T20" fmla="*/ 35 w 35"/>
                <a:gd name="T21" fmla="*/ 16 h 35"/>
                <a:gd name="T22" fmla="*/ 16 w 35"/>
                <a:gd name="T23" fmla="*/ 35 h 35"/>
                <a:gd name="T24" fmla="*/ 16 w 35"/>
                <a:gd name="T25" fmla="*/ 35 h 35"/>
                <a:gd name="T26" fmla="*/ 8 w 35"/>
                <a:gd name="T27" fmla="*/ 33 h 35"/>
                <a:gd name="T28" fmla="*/ 8 w 35"/>
                <a:gd name="T29" fmla="*/ 9 h 35"/>
                <a:gd name="T30" fmla="*/ 4 w 35"/>
                <a:gd name="T31" fmla="*/ 20 h 35"/>
                <a:gd name="T32" fmla="*/ 4 w 35"/>
                <a:gd name="T33" fmla="*/ 20 h 35"/>
                <a:gd name="T34" fmla="*/ 9 w 35"/>
                <a:gd name="T35" fmla="*/ 30 h 35"/>
                <a:gd name="T36" fmla="*/ 9 w 35"/>
                <a:gd name="T37" fmla="*/ 30 h 35"/>
                <a:gd name="T38" fmla="*/ 16 w 35"/>
                <a:gd name="T39" fmla="*/ 31 h 35"/>
                <a:gd name="T40" fmla="*/ 16 w 35"/>
                <a:gd name="T41" fmla="*/ 31 h 35"/>
                <a:gd name="T42" fmla="*/ 27 w 35"/>
                <a:gd name="T43" fmla="*/ 27 h 35"/>
                <a:gd name="T44" fmla="*/ 27 w 35"/>
                <a:gd name="T45" fmla="*/ 27 h 35"/>
                <a:gd name="T46" fmla="*/ 32 w 35"/>
                <a:gd name="T47" fmla="*/ 16 h 35"/>
                <a:gd name="T48" fmla="*/ 32 w 35"/>
                <a:gd name="T49" fmla="*/ 16 h 35"/>
                <a:gd name="T50" fmla="*/ 27 w 35"/>
                <a:gd name="T51" fmla="*/ 7 h 35"/>
                <a:gd name="T52" fmla="*/ 27 w 35"/>
                <a:gd name="T53" fmla="*/ 7 h 35"/>
                <a:gd name="T54" fmla="*/ 28 w 35"/>
                <a:gd name="T55" fmla="*/ 7 h 35"/>
                <a:gd name="T56" fmla="*/ 19 w 35"/>
                <a:gd name="T57" fmla="*/ 4 h 35"/>
                <a:gd name="T58" fmla="*/ 19 w 35"/>
                <a:gd name="T59" fmla="*/ 4 h 35"/>
                <a:gd name="T60" fmla="*/ 19 w 35"/>
                <a:gd name="T61" fmla="*/ 4 h 35"/>
                <a:gd name="T62" fmla="*/ 19 w 35"/>
                <a:gd name="T63" fmla="*/ 4 h 35"/>
                <a:gd name="T64" fmla="*/ 8 w 35"/>
                <a:gd name="T65" fmla="*/ 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35">
                  <a:moveTo>
                    <a:pt x="8" y="33"/>
                  </a:moveTo>
                  <a:cubicBezTo>
                    <a:pt x="2" y="29"/>
                    <a:pt x="0" y="24"/>
                    <a:pt x="0" y="20"/>
                  </a:cubicBezTo>
                  <a:cubicBezTo>
                    <a:pt x="0" y="20"/>
                    <a:pt x="0" y="20"/>
                    <a:pt x="0" y="20"/>
                  </a:cubicBezTo>
                  <a:cubicBezTo>
                    <a:pt x="0" y="10"/>
                    <a:pt x="9" y="0"/>
                    <a:pt x="19" y="0"/>
                  </a:cubicBezTo>
                  <a:cubicBezTo>
                    <a:pt x="19" y="0"/>
                    <a:pt x="19" y="0"/>
                    <a:pt x="19" y="0"/>
                  </a:cubicBezTo>
                  <a:cubicBezTo>
                    <a:pt x="23" y="0"/>
                    <a:pt x="28" y="2"/>
                    <a:pt x="32" y="7"/>
                  </a:cubicBezTo>
                  <a:cubicBezTo>
                    <a:pt x="32" y="7"/>
                    <a:pt x="32" y="7"/>
                    <a:pt x="32" y="7"/>
                  </a:cubicBezTo>
                  <a:cubicBezTo>
                    <a:pt x="32" y="7"/>
                    <a:pt x="32" y="7"/>
                    <a:pt x="32" y="7"/>
                  </a:cubicBezTo>
                  <a:cubicBezTo>
                    <a:pt x="32" y="7"/>
                    <a:pt x="32" y="7"/>
                    <a:pt x="32" y="7"/>
                  </a:cubicBezTo>
                  <a:cubicBezTo>
                    <a:pt x="34" y="10"/>
                    <a:pt x="35" y="13"/>
                    <a:pt x="35" y="16"/>
                  </a:cubicBezTo>
                  <a:cubicBezTo>
                    <a:pt x="35" y="16"/>
                    <a:pt x="35" y="16"/>
                    <a:pt x="35" y="16"/>
                  </a:cubicBezTo>
                  <a:cubicBezTo>
                    <a:pt x="35" y="26"/>
                    <a:pt x="26" y="35"/>
                    <a:pt x="16" y="35"/>
                  </a:cubicBezTo>
                  <a:cubicBezTo>
                    <a:pt x="16" y="35"/>
                    <a:pt x="16" y="35"/>
                    <a:pt x="16" y="35"/>
                  </a:cubicBezTo>
                  <a:cubicBezTo>
                    <a:pt x="13" y="35"/>
                    <a:pt x="10" y="34"/>
                    <a:pt x="8" y="33"/>
                  </a:cubicBezTo>
                  <a:close/>
                  <a:moveTo>
                    <a:pt x="8" y="9"/>
                  </a:moveTo>
                  <a:cubicBezTo>
                    <a:pt x="5" y="12"/>
                    <a:pt x="4" y="16"/>
                    <a:pt x="4" y="20"/>
                  </a:cubicBezTo>
                  <a:cubicBezTo>
                    <a:pt x="4" y="20"/>
                    <a:pt x="4" y="20"/>
                    <a:pt x="4" y="20"/>
                  </a:cubicBezTo>
                  <a:cubicBezTo>
                    <a:pt x="4" y="23"/>
                    <a:pt x="5" y="27"/>
                    <a:pt x="9" y="30"/>
                  </a:cubicBezTo>
                  <a:cubicBezTo>
                    <a:pt x="9" y="30"/>
                    <a:pt x="9" y="30"/>
                    <a:pt x="9" y="30"/>
                  </a:cubicBezTo>
                  <a:cubicBezTo>
                    <a:pt x="12" y="31"/>
                    <a:pt x="14" y="31"/>
                    <a:pt x="16" y="31"/>
                  </a:cubicBezTo>
                  <a:cubicBezTo>
                    <a:pt x="16" y="31"/>
                    <a:pt x="16" y="31"/>
                    <a:pt x="16" y="31"/>
                  </a:cubicBezTo>
                  <a:cubicBezTo>
                    <a:pt x="20" y="31"/>
                    <a:pt x="24" y="30"/>
                    <a:pt x="27" y="27"/>
                  </a:cubicBezTo>
                  <a:cubicBezTo>
                    <a:pt x="27" y="27"/>
                    <a:pt x="27" y="27"/>
                    <a:pt x="27" y="27"/>
                  </a:cubicBezTo>
                  <a:cubicBezTo>
                    <a:pt x="30" y="24"/>
                    <a:pt x="32" y="20"/>
                    <a:pt x="32" y="16"/>
                  </a:cubicBezTo>
                  <a:cubicBezTo>
                    <a:pt x="32" y="16"/>
                    <a:pt x="32" y="16"/>
                    <a:pt x="32" y="16"/>
                  </a:cubicBezTo>
                  <a:cubicBezTo>
                    <a:pt x="32" y="13"/>
                    <a:pt x="30" y="10"/>
                    <a:pt x="27" y="7"/>
                  </a:cubicBezTo>
                  <a:cubicBezTo>
                    <a:pt x="27" y="7"/>
                    <a:pt x="27" y="7"/>
                    <a:pt x="27" y="7"/>
                  </a:cubicBezTo>
                  <a:cubicBezTo>
                    <a:pt x="28" y="7"/>
                    <a:pt x="28" y="7"/>
                    <a:pt x="28" y="7"/>
                  </a:cubicBezTo>
                  <a:cubicBezTo>
                    <a:pt x="25" y="5"/>
                    <a:pt x="22" y="4"/>
                    <a:pt x="19" y="4"/>
                  </a:cubicBezTo>
                  <a:cubicBezTo>
                    <a:pt x="19" y="4"/>
                    <a:pt x="19" y="4"/>
                    <a:pt x="19" y="4"/>
                  </a:cubicBezTo>
                  <a:cubicBezTo>
                    <a:pt x="19" y="4"/>
                    <a:pt x="19" y="4"/>
                    <a:pt x="19" y="4"/>
                  </a:cubicBezTo>
                  <a:cubicBezTo>
                    <a:pt x="19" y="4"/>
                    <a:pt x="19" y="4"/>
                    <a:pt x="19" y="4"/>
                  </a:cubicBezTo>
                  <a:cubicBezTo>
                    <a:pt x="15" y="4"/>
                    <a:pt x="11" y="6"/>
                    <a:pt x="8"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10">
              <a:extLst>
                <a:ext uri="{FF2B5EF4-FFF2-40B4-BE49-F238E27FC236}">
                  <a16:creationId xmlns:a16="http://schemas.microsoft.com/office/drawing/2014/main" xmlns="" id="{52832CA6-9F91-4E65-A2FE-1F35FA15C07F}"/>
                </a:ext>
              </a:extLst>
            </p:cNvPr>
            <p:cNvSpPr>
              <a:spLocks noEditPoints="1"/>
            </p:cNvSpPr>
            <p:nvPr/>
          </p:nvSpPr>
          <p:spPr bwMode="auto">
            <a:xfrm>
              <a:off x="5959883" y="883576"/>
              <a:ext cx="404813" cy="438150"/>
            </a:xfrm>
            <a:custGeom>
              <a:avLst/>
              <a:gdLst>
                <a:gd name="T0" fmla="*/ 22 w 86"/>
                <a:gd name="T1" fmla="*/ 86 h 93"/>
                <a:gd name="T2" fmla="*/ 25 w 86"/>
                <a:gd name="T3" fmla="*/ 77 h 93"/>
                <a:gd name="T4" fmla="*/ 31 w 86"/>
                <a:gd name="T5" fmla="*/ 61 h 93"/>
                <a:gd name="T6" fmla="*/ 27 w 86"/>
                <a:gd name="T7" fmla="*/ 56 h 93"/>
                <a:gd name="T8" fmla="*/ 12 w 86"/>
                <a:gd name="T9" fmla="*/ 79 h 93"/>
                <a:gd name="T10" fmla="*/ 11 w 86"/>
                <a:gd name="T11" fmla="*/ 80 h 93"/>
                <a:gd name="T12" fmla="*/ 2 w 86"/>
                <a:gd name="T13" fmla="*/ 75 h 93"/>
                <a:gd name="T14" fmla="*/ 0 w 86"/>
                <a:gd name="T15" fmla="*/ 74 h 93"/>
                <a:gd name="T16" fmla="*/ 18 w 86"/>
                <a:gd name="T17" fmla="*/ 13 h 93"/>
                <a:gd name="T18" fmla="*/ 23 w 86"/>
                <a:gd name="T19" fmla="*/ 1 h 93"/>
                <a:gd name="T20" fmla="*/ 24 w 86"/>
                <a:gd name="T21" fmla="*/ 0 h 93"/>
                <a:gd name="T22" fmla="*/ 24 w 86"/>
                <a:gd name="T23" fmla="*/ 0 h 93"/>
                <a:gd name="T24" fmla="*/ 36 w 86"/>
                <a:gd name="T25" fmla="*/ 2 h 93"/>
                <a:gd name="T26" fmla="*/ 37 w 86"/>
                <a:gd name="T27" fmla="*/ 5 h 93"/>
                <a:gd name="T28" fmla="*/ 31 w 86"/>
                <a:gd name="T29" fmla="*/ 36 h 93"/>
                <a:gd name="T30" fmla="*/ 43 w 86"/>
                <a:gd name="T31" fmla="*/ 25 h 93"/>
                <a:gd name="T32" fmla="*/ 45 w 86"/>
                <a:gd name="T33" fmla="*/ 25 h 93"/>
                <a:gd name="T34" fmla="*/ 53 w 86"/>
                <a:gd name="T35" fmla="*/ 37 h 93"/>
                <a:gd name="T36" fmla="*/ 51 w 86"/>
                <a:gd name="T37" fmla="*/ 43 h 93"/>
                <a:gd name="T38" fmla="*/ 63 w 86"/>
                <a:gd name="T39" fmla="*/ 34 h 93"/>
                <a:gd name="T40" fmla="*/ 70 w 86"/>
                <a:gd name="T41" fmla="*/ 31 h 93"/>
                <a:gd name="T42" fmla="*/ 85 w 86"/>
                <a:gd name="T43" fmla="*/ 40 h 93"/>
                <a:gd name="T44" fmla="*/ 86 w 86"/>
                <a:gd name="T45" fmla="*/ 42 h 93"/>
                <a:gd name="T46" fmla="*/ 59 w 86"/>
                <a:gd name="T47" fmla="*/ 64 h 93"/>
                <a:gd name="T48" fmla="*/ 30 w 86"/>
                <a:gd name="T49" fmla="*/ 92 h 93"/>
                <a:gd name="T50" fmla="*/ 28 w 86"/>
                <a:gd name="T51" fmla="*/ 93 h 93"/>
                <a:gd name="T52" fmla="*/ 35 w 86"/>
                <a:gd name="T53" fmla="*/ 60 h 93"/>
                <a:gd name="T54" fmla="*/ 35 w 86"/>
                <a:gd name="T55" fmla="*/ 61 h 93"/>
                <a:gd name="T56" fmla="*/ 28 w 86"/>
                <a:gd name="T57" fmla="*/ 79 h 93"/>
                <a:gd name="T58" fmla="*/ 26 w 86"/>
                <a:gd name="T59" fmla="*/ 86 h 93"/>
                <a:gd name="T60" fmla="*/ 28 w 86"/>
                <a:gd name="T61" fmla="*/ 89 h 93"/>
                <a:gd name="T62" fmla="*/ 57 w 86"/>
                <a:gd name="T63" fmla="*/ 61 h 93"/>
                <a:gd name="T64" fmla="*/ 82 w 86"/>
                <a:gd name="T65" fmla="*/ 42 h 93"/>
                <a:gd name="T66" fmla="*/ 70 w 86"/>
                <a:gd name="T67" fmla="*/ 35 h 93"/>
                <a:gd name="T68" fmla="*/ 65 w 86"/>
                <a:gd name="T69" fmla="*/ 36 h 93"/>
                <a:gd name="T70" fmla="*/ 46 w 86"/>
                <a:gd name="T71" fmla="*/ 52 h 93"/>
                <a:gd name="T72" fmla="*/ 44 w 86"/>
                <a:gd name="T73" fmla="*/ 50 h 93"/>
                <a:gd name="T74" fmla="*/ 49 w 86"/>
                <a:gd name="T75" fmla="*/ 37 h 93"/>
                <a:gd name="T76" fmla="*/ 44 w 86"/>
                <a:gd name="T77" fmla="*/ 29 h 93"/>
                <a:gd name="T78" fmla="*/ 30 w 86"/>
                <a:gd name="T79" fmla="*/ 41 h 93"/>
                <a:gd name="T80" fmla="*/ 28 w 86"/>
                <a:gd name="T81" fmla="*/ 39 h 93"/>
                <a:gd name="T82" fmla="*/ 28 w 86"/>
                <a:gd name="T83" fmla="*/ 38 h 93"/>
                <a:gd name="T84" fmla="*/ 33 w 86"/>
                <a:gd name="T85" fmla="*/ 5 h 93"/>
                <a:gd name="T86" fmla="*/ 25 w 86"/>
                <a:gd name="T87" fmla="*/ 4 h 93"/>
                <a:gd name="T88" fmla="*/ 24 w 86"/>
                <a:gd name="T89" fmla="*/ 5 h 93"/>
                <a:gd name="T90" fmla="*/ 22 w 86"/>
                <a:gd name="T91" fmla="*/ 13 h 93"/>
                <a:gd name="T92" fmla="*/ 15 w 86"/>
                <a:gd name="T93" fmla="*/ 35 h 93"/>
                <a:gd name="T94" fmla="*/ 4 w 86"/>
                <a:gd name="T95" fmla="*/ 72 h 93"/>
                <a:gd name="T96" fmla="*/ 10 w 86"/>
                <a:gd name="T97" fmla="*/ 76 h 93"/>
                <a:gd name="T98" fmla="*/ 25 w 86"/>
                <a:gd name="T99" fmla="*/ 52 h 93"/>
                <a:gd name="T100" fmla="*/ 28 w 86"/>
                <a:gd name="T101" fmla="*/ 52 h 93"/>
                <a:gd name="T102" fmla="*/ 23 w 86"/>
                <a:gd name="T103" fmla="*/ 3 h 93"/>
                <a:gd name="T104" fmla="*/ 23 w 86"/>
                <a:gd name="T105" fmla="*/ 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6" h="93">
                  <a:moveTo>
                    <a:pt x="28" y="93"/>
                  </a:moveTo>
                  <a:cubicBezTo>
                    <a:pt x="24" y="91"/>
                    <a:pt x="22" y="89"/>
                    <a:pt x="22" y="86"/>
                  </a:cubicBezTo>
                  <a:cubicBezTo>
                    <a:pt x="22" y="86"/>
                    <a:pt x="22" y="86"/>
                    <a:pt x="22" y="86"/>
                  </a:cubicBezTo>
                  <a:cubicBezTo>
                    <a:pt x="22" y="83"/>
                    <a:pt x="24" y="81"/>
                    <a:pt x="25" y="77"/>
                  </a:cubicBezTo>
                  <a:cubicBezTo>
                    <a:pt x="25" y="77"/>
                    <a:pt x="25" y="77"/>
                    <a:pt x="25" y="77"/>
                  </a:cubicBezTo>
                  <a:cubicBezTo>
                    <a:pt x="27" y="72"/>
                    <a:pt x="29" y="66"/>
                    <a:pt x="31" y="61"/>
                  </a:cubicBezTo>
                  <a:cubicBezTo>
                    <a:pt x="31" y="61"/>
                    <a:pt x="31" y="61"/>
                    <a:pt x="31" y="61"/>
                  </a:cubicBezTo>
                  <a:cubicBezTo>
                    <a:pt x="30" y="59"/>
                    <a:pt x="28" y="57"/>
                    <a:pt x="27" y="56"/>
                  </a:cubicBezTo>
                  <a:cubicBezTo>
                    <a:pt x="27" y="56"/>
                    <a:pt x="27" y="56"/>
                    <a:pt x="27" y="56"/>
                  </a:cubicBezTo>
                  <a:cubicBezTo>
                    <a:pt x="21" y="63"/>
                    <a:pt x="18" y="72"/>
                    <a:pt x="12" y="79"/>
                  </a:cubicBezTo>
                  <a:cubicBezTo>
                    <a:pt x="12" y="79"/>
                    <a:pt x="12" y="79"/>
                    <a:pt x="12" y="79"/>
                  </a:cubicBezTo>
                  <a:cubicBezTo>
                    <a:pt x="11" y="80"/>
                    <a:pt x="11" y="80"/>
                    <a:pt x="11" y="80"/>
                  </a:cubicBezTo>
                  <a:cubicBezTo>
                    <a:pt x="10" y="80"/>
                    <a:pt x="10" y="80"/>
                    <a:pt x="10" y="80"/>
                  </a:cubicBezTo>
                  <a:cubicBezTo>
                    <a:pt x="7" y="78"/>
                    <a:pt x="4" y="75"/>
                    <a:pt x="2" y="75"/>
                  </a:cubicBezTo>
                  <a:cubicBezTo>
                    <a:pt x="2" y="75"/>
                    <a:pt x="2" y="75"/>
                    <a:pt x="2" y="75"/>
                  </a:cubicBezTo>
                  <a:cubicBezTo>
                    <a:pt x="0" y="74"/>
                    <a:pt x="0" y="74"/>
                    <a:pt x="0" y="74"/>
                  </a:cubicBezTo>
                  <a:cubicBezTo>
                    <a:pt x="1" y="73"/>
                    <a:pt x="1" y="73"/>
                    <a:pt x="1" y="73"/>
                  </a:cubicBezTo>
                  <a:cubicBezTo>
                    <a:pt x="2" y="66"/>
                    <a:pt x="12" y="32"/>
                    <a:pt x="18" y="13"/>
                  </a:cubicBezTo>
                  <a:cubicBezTo>
                    <a:pt x="18" y="13"/>
                    <a:pt x="18" y="13"/>
                    <a:pt x="18" y="13"/>
                  </a:cubicBezTo>
                  <a:cubicBezTo>
                    <a:pt x="20" y="7"/>
                    <a:pt x="21" y="3"/>
                    <a:pt x="23" y="1"/>
                  </a:cubicBezTo>
                  <a:cubicBezTo>
                    <a:pt x="23" y="1"/>
                    <a:pt x="23" y="1"/>
                    <a:pt x="23" y="1"/>
                  </a:cubicBezTo>
                  <a:cubicBezTo>
                    <a:pt x="23" y="1"/>
                    <a:pt x="23" y="1"/>
                    <a:pt x="24" y="0"/>
                  </a:cubicBezTo>
                  <a:cubicBezTo>
                    <a:pt x="24" y="0"/>
                    <a:pt x="24" y="0"/>
                    <a:pt x="24" y="0"/>
                  </a:cubicBezTo>
                  <a:cubicBezTo>
                    <a:pt x="24" y="0"/>
                    <a:pt x="24" y="0"/>
                    <a:pt x="24" y="0"/>
                  </a:cubicBezTo>
                  <a:cubicBezTo>
                    <a:pt x="27" y="1"/>
                    <a:pt x="32" y="1"/>
                    <a:pt x="36" y="2"/>
                  </a:cubicBezTo>
                  <a:cubicBezTo>
                    <a:pt x="36" y="2"/>
                    <a:pt x="36" y="2"/>
                    <a:pt x="36" y="2"/>
                  </a:cubicBezTo>
                  <a:cubicBezTo>
                    <a:pt x="37" y="3"/>
                    <a:pt x="37" y="3"/>
                    <a:pt x="37" y="3"/>
                  </a:cubicBezTo>
                  <a:cubicBezTo>
                    <a:pt x="37" y="5"/>
                    <a:pt x="37" y="5"/>
                    <a:pt x="37" y="5"/>
                  </a:cubicBezTo>
                  <a:cubicBezTo>
                    <a:pt x="33" y="15"/>
                    <a:pt x="31" y="25"/>
                    <a:pt x="31" y="36"/>
                  </a:cubicBezTo>
                  <a:cubicBezTo>
                    <a:pt x="31" y="36"/>
                    <a:pt x="31" y="36"/>
                    <a:pt x="31" y="36"/>
                  </a:cubicBezTo>
                  <a:cubicBezTo>
                    <a:pt x="35" y="32"/>
                    <a:pt x="38" y="28"/>
                    <a:pt x="43" y="25"/>
                  </a:cubicBezTo>
                  <a:cubicBezTo>
                    <a:pt x="43" y="25"/>
                    <a:pt x="43" y="25"/>
                    <a:pt x="43" y="25"/>
                  </a:cubicBezTo>
                  <a:cubicBezTo>
                    <a:pt x="44" y="25"/>
                    <a:pt x="44" y="25"/>
                    <a:pt x="44" y="25"/>
                  </a:cubicBezTo>
                  <a:cubicBezTo>
                    <a:pt x="45" y="25"/>
                    <a:pt x="45" y="25"/>
                    <a:pt x="45" y="25"/>
                  </a:cubicBezTo>
                  <a:cubicBezTo>
                    <a:pt x="50" y="28"/>
                    <a:pt x="53" y="32"/>
                    <a:pt x="53" y="37"/>
                  </a:cubicBezTo>
                  <a:cubicBezTo>
                    <a:pt x="53" y="37"/>
                    <a:pt x="53" y="37"/>
                    <a:pt x="53" y="37"/>
                  </a:cubicBezTo>
                  <a:cubicBezTo>
                    <a:pt x="53" y="39"/>
                    <a:pt x="52" y="41"/>
                    <a:pt x="51" y="43"/>
                  </a:cubicBezTo>
                  <a:cubicBezTo>
                    <a:pt x="51" y="43"/>
                    <a:pt x="51" y="43"/>
                    <a:pt x="51" y="43"/>
                  </a:cubicBezTo>
                  <a:cubicBezTo>
                    <a:pt x="55" y="40"/>
                    <a:pt x="59" y="36"/>
                    <a:pt x="63" y="34"/>
                  </a:cubicBezTo>
                  <a:cubicBezTo>
                    <a:pt x="63" y="34"/>
                    <a:pt x="63" y="34"/>
                    <a:pt x="63" y="34"/>
                  </a:cubicBezTo>
                  <a:cubicBezTo>
                    <a:pt x="65" y="32"/>
                    <a:pt x="68" y="31"/>
                    <a:pt x="70" y="31"/>
                  </a:cubicBezTo>
                  <a:cubicBezTo>
                    <a:pt x="70" y="31"/>
                    <a:pt x="70" y="31"/>
                    <a:pt x="70" y="31"/>
                  </a:cubicBezTo>
                  <a:cubicBezTo>
                    <a:pt x="76" y="31"/>
                    <a:pt x="80" y="36"/>
                    <a:pt x="85" y="40"/>
                  </a:cubicBezTo>
                  <a:cubicBezTo>
                    <a:pt x="85" y="40"/>
                    <a:pt x="85" y="40"/>
                    <a:pt x="85" y="40"/>
                  </a:cubicBezTo>
                  <a:cubicBezTo>
                    <a:pt x="86" y="41"/>
                    <a:pt x="86" y="41"/>
                    <a:pt x="86" y="41"/>
                  </a:cubicBezTo>
                  <a:cubicBezTo>
                    <a:pt x="86" y="42"/>
                    <a:pt x="86" y="42"/>
                    <a:pt x="86" y="42"/>
                  </a:cubicBezTo>
                  <a:cubicBezTo>
                    <a:pt x="81" y="51"/>
                    <a:pt x="66" y="59"/>
                    <a:pt x="59" y="64"/>
                  </a:cubicBezTo>
                  <a:cubicBezTo>
                    <a:pt x="59" y="64"/>
                    <a:pt x="59" y="64"/>
                    <a:pt x="59" y="64"/>
                  </a:cubicBezTo>
                  <a:cubicBezTo>
                    <a:pt x="47" y="73"/>
                    <a:pt x="39" y="81"/>
                    <a:pt x="30" y="92"/>
                  </a:cubicBezTo>
                  <a:cubicBezTo>
                    <a:pt x="30" y="92"/>
                    <a:pt x="30" y="92"/>
                    <a:pt x="30" y="92"/>
                  </a:cubicBezTo>
                  <a:cubicBezTo>
                    <a:pt x="29" y="93"/>
                    <a:pt x="29" y="93"/>
                    <a:pt x="29" y="93"/>
                  </a:cubicBezTo>
                  <a:cubicBezTo>
                    <a:pt x="28" y="93"/>
                    <a:pt x="28" y="93"/>
                    <a:pt x="28" y="93"/>
                  </a:cubicBezTo>
                  <a:close/>
                  <a:moveTo>
                    <a:pt x="28" y="52"/>
                  </a:moveTo>
                  <a:cubicBezTo>
                    <a:pt x="30" y="54"/>
                    <a:pt x="33" y="56"/>
                    <a:pt x="35" y="60"/>
                  </a:cubicBezTo>
                  <a:cubicBezTo>
                    <a:pt x="35" y="60"/>
                    <a:pt x="35" y="60"/>
                    <a:pt x="35" y="60"/>
                  </a:cubicBezTo>
                  <a:cubicBezTo>
                    <a:pt x="35" y="61"/>
                    <a:pt x="35" y="61"/>
                    <a:pt x="35" y="61"/>
                  </a:cubicBezTo>
                  <a:cubicBezTo>
                    <a:pt x="35" y="61"/>
                    <a:pt x="35" y="61"/>
                    <a:pt x="35" y="61"/>
                  </a:cubicBezTo>
                  <a:cubicBezTo>
                    <a:pt x="32" y="67"/>
                    <a:pt x="30" y="73"/>
                    <a:pt x="28" y="79"/>
                  </a:cubicBezTo>
                  <a:cubicBezTo>
                    <a:pt x="28" y="79"/>
                    <a:pt x="28" y="79"/>
                    <a:pt x="28" y="79"/>
                  </a:cubicBezTo>
                  <a:cubicBezTo>
                    <a:pt x="27" y="82"/>
                    <a:pt x="26" y="84"/>
                    <a:pt x="26" y="86"/>
                  </a:cubicBezTo>
                  <a:cubicBezTo>
                    <a:pt x="26" y="86"/>
                    <a:pt x="26" y="86"/>
                    <a:pt x="26" y="86"/>
                  </a:cubicBezTo>
                  <a:cubicBezTo>
                    <a:pt x="26" y="87"/>
                    <a:pt x="26" y="88"/>
                    <a:pt x="28" y="89"/>
                  </a:cubicBezTo>
                  <a:cubicBezTo>
                    <a:pt x="28" y="89"/>
                    <a:pt x="28" y="89"/>
                    <a:pt x="28" y="89"/>
                  </a:cubicBezTo>
                  <a:cubicBezTo>
                    <a:pt x="37" y="79"/>
                    <a:pt x="45" y="70"/>
                    <a:pt x="57" y="61"/>
                  </a:cubicBezTo>
                  <a:cubicBezTo>
                    <a:pt x="57" y="61"/>
                    <a:pt x="57" y="61"/>
                    <a:pt x="57" y="61"/>
                  </a:cubicBezTo>
                  <a:cubicBezTo>
                    <a:pt x="64" y="57"/>
                    <a:pt x="77" y="49"/>
                    <a:pt x="82" y="42"/>
                  </a:cubicBezTo>
                  <a:cubicBezTo>
                    <a:pt x="82" y="42"/>
                    <a:pt x="82" y="42"/>
                    <a:pt x="82" y="42"/>
                  </a:cubicBezTo>
                  <a:cubicBezTo>
                    <a:pt x="77" y="38"/>
                    <a:pt x="73" y="35"/>
                    <a:pt x="70" y="35"/>
                  </a:cubicBezTo>
                  <a:cubicBezTo>
                    <a:pt x="70" y="35"/>
                    <a:pt x="70" y="35"/>
                    <a:pt x="70" y="35"/>
                  </a:cubicBezTo>
                  <a:cubicBezTo>
                    <a:pt x="68" y="35"/>
                    <a:pt x="67" y="35"/>
                    <a:pt x="65" y="36"/>
                  </a:cubicBezTo>
                  <a:cubicBezTo>
                    <a:pt x="65" y="36"/>
                    <a:pt x="65" y="36"/>
                    <a:pt x="65" y="36"/>
                  </a:cubicBezTo>
                  <a:cubicBezTo>
                    <a:pt x="59" y="41"/>
                    <a:pt x="53" y="47"/>
                    <a:pt x="46" y="52"/>
                  </a:cubicBezTo>
                  <a:cubicBezTo>
                    <a:pt x="46" y="52"/>
                    <a:pt x="46" y="52"/>
                    <a:pt x="46" y="52"/>
                  </a:cubicBezTo>
                  <a:cubicBezTo>
                    <a:pt x="44" y="50"/>
                    <a:pt x="44" y="50"/>
                    <a:pt x="44" y="50"/>
                  </a:cubicBezTo>
                  <a:cubicBezTo>
                    <a:pt x="47" y="45"/>
                    <a:pt x="49" y="40"/>
                    <a:pt x="49" y="37"/>
                  </a:cubicBezTo>
                  <a:cubicBezTo>
                    <a:pt x="49" y="37"/>
                    <a:pt x="49" y="37"/>
                    <a:pt x="49" y="37"/>
                  </a:cubicBezTo>
                  <a:cubicBezTo>
                    <a:pt x="49" y="34"/>
                    <a:pt x="48" y="31"/>
                    <a:pt x="44" y="29"/>
                  </a:cubicBezTo>
                  <a:cubicBezTo>
                    <a:pt x="44" y="29"/>
                    <a:pt x="44" y="29"/>
                    <a:pt x="44" y="29"/>
                  </a:cubicBezTo>
                  <a:cubicBezTo>
                    <a:pt x="39" y="31"/>
                    <a:pt x="36" y="37"/>
                    <a:pt x="30" y="41"/>
                  </a:cubicBezTo>
                  <a:cubicBezTo>
                    <a:pt x="30" y="41"/>
                    <a:pt x="30" y="41"/>
                    <a:pt x="30" y="41"/>
                  </a:cubicBezTo>
                  <a:cubicBezTo>
                    <a:pt x="28" y="42"/>
                    <a:pt x="28" y="42"/>
                    <a:pt x="28" y="42"/>
                  </a:cubicBezTo>
                  <a:cubicBezTo>
                    <a:pt x="28" y="39"/>
                    <a:pt x="28" y="39"/>
                    <a:pt x="28" y="39"/>
                  </a:cubicBezTo>
                  <a:cubicBezTo>
                    <a:pt x="28" y="39"/>
                    <a:pt x="28" y="38"/>
                    <a:pt x="28" y="38"/>
                  </a:cubicBezTo>
                  <a:cubicBezTo>
                    <a:pt x="28" y="38"/>
                    <a:pt x="28" y="38"/>
                    <a:pt x="28" y="38"/>
                  </a:cubicBezTo>
                  <a:cubicBezTo>
                    <a:pt x="28" y="27"/>
                    <a:pt x="29" y="16"/>
                    <a:pt x="33" y="5"/>
                  </a:cubicBezTo>
                  <a:cubicBezTo>
                    <a:pt x="33" y="5"/>
                    <a:pt x="33" y="5"/>
                    <a:pt x="33" y="5"/>
                  </a:cubicBezTo>
                  <a:cubicBezTo>
                    <a:pt x="31" y="5"/>
                    <a:pt x="28" y="5"/>
                    <a:pt x="25" y="4"/>
                  </a:cubicBezTo>
                  <a:cubicBezTo>
                    <a:pt x="25" y="4"/>
                    <a:pt x="25" y="4"/>
                    <a:pt x="25" y="4"/>
                  </a:cubicBezTo>
                  <a:cubicBezTo>
                    <a:pt x="25" y="4"/>
                    <a:pt x="25" y="5"/>
                    <a:pt x="24" y="5"/>
                  </a:cubicBezTo>
                  <a:cubicBezTo>
                    <a:pt x="24" y="5"/>
                    <a:pt x="24" y="5"/>
                    <a:pt x="24" y="5"/>
                  </a:cubicBezTo>
                  <a:cubicBezTo>
                    <a:pt x="24" y="7"/>
                    <a:pt x="23" y="10"/>
                    <a:pt x="22" y="13"/>
                  </a:cubicBezTo>
                  <a:cubicBezTo>
                    <a:pt x="22" y="13"/>
                    <a:pt x="22" y="13"/>
                    <a:pt x="22" y="13"/>
                  </a:cubicBezTo>
                  <a:cubicBezTo>
                    <a:pt x="20" y="18"/>
                    <a:pt x="17" y="26"/>
                    <a:pt x="15" y="35"/>
                  </a:cubicBezTo>
                  <a:cubicBezTo>
                    <a:pt x="15" y="35"/>
                    <a:pt x="15" y="35"/>
                    <a:pt x="15" y="35"/>
                  </a:cubicBezTo>
                  <a:cubicBezTo>
                    <a:pt x="10" y="50"/>
                    <a:pt x="6" y="66"/>
                    <a:pt x="4" y="72"/>
                  </a:cubicBezTo>
                  <a:cubicBezTo>
                    <a:pt x="4" y="72"/>
                    <a:pt x="4" y="72"/>
                    <a:pt x="4" y="72"/>
                  </a:cubicBezTo>
                  <a:cubicBezTo>
                    <a:pt x="7" y="73"/>
                    <a:pt x="9" y="74"/>
                    <a:pt x="10" y="76"/>
                  </a:cubicBezTo>
                  <a:cubicBezTo>
                    <a:pt x="10" y="76"/>
                    <a:pt x="10" y="76"/>
                    <a:pt x="10" y="76"/>
                  </a:cubicBezTo>
                  <a:cubicBezTo>
                    <a:pt x="16" y="69"/>
                    <a:pt x="19" y="60"/>
                    <a:pt x="25" y="52"/>
                  </a:cubicBezTo>
                  <a:cubicBezTo>
                    <a:pt x="25" y="52"/>
                    <a:pt x="25" y="52"/>
                    <a:pt x="25" y="52"/>
                  </a:cubicBezTo>
                  <a:cubicBezTo>
                    <a:pt x="26" y="51"/>
                    <a:pt x="26" y="51"/>
                    <a:pt x="26" y="51"/>
                  </a:cubicBezTo>
                  <a:cubicBezTo>
                    <a:pt x="28" y="52"/>
                    <a:pt x="28" y="52"/>
                    <a:pt x="28" y="52"/>
                  </a:cubicBezTo>
                  <a:close/>
                  <a:moveTo>
                    <a:pt x="23" y="4"/>
                  </a:moveTo>
                  <a:cubicBezTo>
                    <a:pt x="23" y="3"/>
                    <a:pt x="23" y="3"/>
                    <a:pt x="23" y="3"/>
                  </a:cubicBezTo>
                  <a:cubicBezTo>
                    <a:pt x="23" y="3"/>
                    <a:pt x="23" y="3"/>
                    <a:pt x="23" y="3"/>
                  </a:cubicBezTo>
                  <a:cubicBezTo>
                    <a:pt x="23" y="3"/>
                    <a:pt x="23" y="3"/>
                    <a:pt x="23" y="3"/>
                  </a:cubicBezTo>
                  <a:cubicBezTo>
                    <a:pt x="23" y="4"/>
                    <a:pt x="23" y="4"/>
                    <a:pt x="23" y="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11">
              <a:extLst>
                <a:ext uri="{FF2B5EF4-FFF2-40B4-BE49-F238E27FC236}">
                  <a16:creationId xmlns:a16="http://schemas.microsoft.com/office/drawing/2014/main" xmlns="" id="{DD18FE94-2099-4200-B61D-3C97601C72C7}"/>
                </a:ext>
              </a:extLst>
            </p:cNvPr>
            <p:cNvSpPr>
              <a:spLocks noEditPoints="1"/>
            </p:cNvSpPr>
            <p:nvPr/>
          </p:nvSpPr>
          <p:spPr bwMode="auto">
            <a:xfrm>
              <a:off x="6082120" y="1072489"/>
              <a:ext cx="334963" cy="268288"/>
            </a:xfrm>
            <a:custGeom>
              <a:avLst/>
              <a:gdLst>
                <a:gd name="T0" fmla="*/ 9 w 71"/>
                <a:gd name="T1" fmla="*/ 57 h 57"/>
                <a:gd name="T2" fmla="*/ 0 w 71"/>
                <a:gd name="T3" fmla="*/ 53 h 57"/>
                <a:gd name="T4" fmla="*/ 0 w 71"/>
                <a:gd name="T5" fmla="*/ 53 h 57"/>
                <a:gd name="T6" fmla="*/ 1 w 71"/>
                <a:gd name="T7" fmla="*/ 49 h 57"/>
                <a:gd name="T8" fmla="*/ 10 w 71"/>
                <a:gd name="T9" fmla="*/ 53 h 57"/>
                <a:gd name="T10" fmla="*/ 10 w 71"/>
                <a:gd name="T11" fmla="*/ 53 h 57"/>
                <a:gd name="T12" fmla="*/ 34 w 71"/>
                <a:gd name="T13" fmla="*/ 27 h 57"/>
                <a:gd name="T14" fmla="*/ 34 w 71"/>
                <a:gd name="T15" fmla="*/ 27 h 57"/>
                <a:gd name="T16" fmla="*/ 63 w 71"/>
                <a:gd name="T17" fmla="*/ 5 h 57"/>
                <a:gd name="T18" fmla="*/ 63 w 71"/>
                <a:gd name="T19" fmla="*/ 5 h 57"/>
                <a:gd name="T20" fmla="*/ 56 w 71"/>
                <a:gd name="T21" fmla="*/ 3 h 57"/>
                <a:gd name="T22" fmla="*/ 56 w 71"/>
                <a:gd name="T23" fmla="*/ 3 h 57"/>
                <a:gd name="T24" fmla="*/ 57 w 71"/>
                <a:gd name="T25" fmla="*/ 0 h 57"/>
                <a:gd name="T26" fmla="*/ 67 w 71"/>
                <a:gd name="T27" fmla="*/ 2 h 57"/>
                <a:gd name="T28" fmla="*/ 67 w 71"/>
                <a:gd name="T29" fmla="*/ 2 h 57"/>
                <a:gd name="T30" fmla="*/ 71 w 71"/>
                <a:gd name="T31" fmla="*/ 2 h 57"/>
                <a:gd name="T32" fmla="*/ 68 w 71"/>
                <a:gd name="T33" fmla="*/ 5 h 57"/>
                <a:gd name="T34" fmla="*/ 37 w 71"/>
                <a:gd name="T35" fmla="*/ 30 h 57"/>
                <a:gd name="T36" fmla="*/ 37 w 71"/>
                <a:gd name="T37" fmla="*/ 30 h 57"/>
                <a:gd name="T38" fmla="*/ 11 w 71"/>
                <a:gd name="T39" fmla="*/ 56 h 57"/>
                <a:gd name="T40" fmla="*/ 11 w 71"/>
                <a:gd name="T41" fmla="*/ 56 h 57"/>
                <a:gd name="T42" fmla="*/ 11 w 71"/>
                <a:gd name="T43" fmla="*/ 57 h 57"/>
                <a:gd name="T44" fmla="*/ 9 w 71"/>
                <a:gd name="T45" fmla="*/ 57 h 57"/>
                <a:gd name="T46" fmla="*/ 56 w 71"/>
                <a:gd name="T47" fmla="*/ 3 h 57"/>
                <a:gd name="T48" fmla="*/ 56 w 71"/>
                <a:gd name="T49" fmla="*/ 3 h 57"/>
                <a:gd name="T50" fmla="*/ 56 w 71"/>
                <a:gd name="T51" fmla="*/ 3 h 57"/>
                <a:gd name="T52" fmla="*/ 56 w 71"/>
                <a:gd name="T53" fmla="*/ 3 h 57"/>
                <a:gd name="T54" fmla="*/ 56 w 71"/>
                <a:gd name="T55" fmla="*/ 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1" h="57">
                  <a:moveTo>
                    <a:pt x="9" y="57"/>
                  </a:moveTo>
                  <a:cubicBezTo>
                    <a:pt x="6" y="55"/>
                    <a:pt x="3" y="54"/>
                    <a:pt x="0" y="53"/>
                  </a:cubicBezTo>
                  <a:cubicBezTo>
                    <a:pt x="0" y="53"/>
                    <a:pt x="0" y="53"/>
                    <a:pt x="0" y="53"/>
                  </a:cubicBezTo>
                  <a:cubicBezTo>
                    <a:pt x="1" y="49"/>
                    <a:pt x="1" y="49"/>
                    <a:pt x="1" y="49"/>
                  </a:cubicBezTo>
                  <a:cubicBezTo>
                    <a:pt x="4" y="51"/>
                    <a:pt x="7" y="52"/>
                    <a:pt x="10" y="53"/>
                  </a:cubicBezTo>
                  <a:cubicBezTo>
                    <a:pt x="10" y="53"/>
                    <a:pt x="10" y="53"/>
                    <a:pt x="10" y="53"/>
                  </a:cubicBezTo>
                  <a:cubicBezTo>
                    <a:pt x="18" y="45"/>
                    <a:pt x="25" y="34"/>
                    <a:pt x="34" y="27"/>
                  </a:cubicBezTo>
                  <a:cubicBezTo>
                    <a:pt x="34" y="27"/>
                    <a:pt x="34" y="27"/>
                    <a:pt x="34" y="27"/>
                  </a:cubicBezTo>
                  <a:cubicBezTo>
                    <a:pt x="44" y="19"/>
                    <a:pt x="54" y="12"/>
                    <a:pt x="63" y="5"/>
                  </a:cubicBezTo>
                  <a:cubicBezTo>
                    <a:pt x="63" y="5"/>
                    <a:pt x="63" y="5"/>
                    <a:pt x="63" y="5"/>
                  </a:cubicBezTo>
                  <a:cubicBezTo>
                    <a:pt x="60" y="4"/>
                    <a:pt x="57" y="4"/>
                    <a:pt x="56" y="3"/>
                  </a:cubicBezTo>
                  <a:cubicBezTo>
                    <a:pt x="56" y="3"/>
                    <a:pt x="56" y="3"/>
                    <a:pt x="56" y="3"/>
                  </a:cubicBezTo>
                  <a:cubicBezTo>
                    <a:pt x="57" y="0"/>
                    <a:pt x="57" y="0"/>
                    <a:pt x="57" y="0"/>
                  </a:cubicBezTo>
                  <a:cubicBezTo>
                    <a:pt x="59" y="0"/>
                    <a:pt x="64" y="1"/>
                    <a:pt x="67" y="2"/>
                  </a:cubicBezTo>
                  <a:cubicBezTo>
                    <a:pt x="67" y="2"/>
                    <a:pt x="67" y="2"/>
                    <a:pt x="67" y="2"/>
                  </a:cubicBezTo>
                  <a:cubicBezTo>
                    <a:pt x="71" y="2"/>
                    <a:pt x="71" y="2"/>
                    <a:pt x="71" y="2"/>
                  </a:cubicBezTo>
                  <a:cubicBezTo>
                    <a:pt x="68" y="5"/>
                    <a:pt x="68" y="5"/>
                    <a:pt x="68" y="5"/>
                  </a:cubicBezTo>
                  <a:cubicBezTo>
                    <a:pt x="58" y="14"/>
                    <a:pt x="47" y="22"/>
                    <a:pt x="37" y="30"/>
                  </a:cubicBezTo>
                  <a:cubicBezTo>
                    <a:pt x="37" y="30"/>
                    <a:pt x="37" y="30"/>
                    <a:pt x="37" y="30"/>
                  </a:cubicBezTo>
                  <a:cubicBezTo>
                    <a:pt x="27" y="37"/>
                    <a:pt x="20" y="48"/>
                    <a:pt x="11" y="56"/>
                  </a:cubicBezTo>
                  <a:cubicBezTo>
                    <a:pt x="11" y="56"/>
                    <a:pt x="11" y="56"/>
                    <a:pt x="11" y="56"/>
                  </a:cubicBezTo>
                  <a:cubicBezTo>
                    <a:pt x="11" y="57"/>
                    <a:pt x="11" y="57"/>
                    <a:pt x="11" y="57"/>
                  </a:cubicBezTo>
                  <a:cubicBezTo>
                    <a:pt x="9" y="57"/>
                    <a:pt x="9" y="57"/>
                    <a:pt x="9" y="57"/>
                  </a:cubicBezTo>
                  <a:close/>
                  <a:moveTo>
                    <a:pt x="56" y="3"/>
                  </a:moveTo>
                  <a:cubicBezTo>
                    <a:pt x="56" y="3"/>
                    <a:pt x="56" y="3"/>
                    <a:pt x="56" y="3"/>
                  </a:cubicBezTo>
                  <a:cubicBezTo>
                    <a:pt x="56" y="3"/>
                    <a:pt x="56" y="3"/>
                    <a:pt x="56" y="3"/>
                  </a:cubicBezTo>
                  <a:cubicBezTo>
                    <a:pt x="56" y="3"/>
                    <a:pt x="56" y="3"/>
                    <a:pt x="56" y="3"/>
                  </a:cubicBezTo>
                  <a:cubicBezTo>
                    <a:pt x="56" y="3"/>
                    <a:pt x="56" y="3"/>
                    <a:pt x="56"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12">
              <a:extLst>
                <a:ext uri="{FF2B5EF4-FFF2-40B4-BE49-F238E27FC236}">
                  <a16:creationId xmlns:a16="http://schemas.microsoft.com/office/drawing/2014/main" xmlns="" id="{49CECC45-FF94-4C1E-A009-ABA5CE536E35}"/>
                </a:ext>
              </a:extLst>
            </p:cNvPr>
            <p:cNvSpPr>
              <a:spLocks noEditPoints="1"/>
            </p:cNvSpPr>
            <p:nvPr/>
          </p:nvSpPr>
          <p:spPr bwMode="auto">
            <a:xfrm>
              <a:off x="5997983" y="1156626"/>
              <a:ext cx="107950" cy="107950"/>
            </a:xfrm>
            <a:custGeom>
              <a:avLst/>
              <a:gdLst>
                <a:gd name="T0" fmla="*/ 5 w 23"/>
                <a:gd name="T1" fmla="*/ 22 h 23"/>
                <a:gd name="T2" fmla="*/ 3 w 23"/>
                <a:gd name="T3" fmla="*/ 21 h 23"/>
                <a:gd name="T4" fmla="*/ 3 w 23"/>
                <a:gd name="T5" fmla="*/ 21 h 23"/>
                <a:gd name="T6" fmla="*/ 2 w 23"/>
                <a:gd name="T7" fmla="*/ 22 h 23"/>
                <a:gd name="T8" fmla="*/ 2 w 23"/>
                <a:gd name="T9" fmla="*/ 22 h 23"/>
                <a:gd name="T10" fmla="*/ 2 w 23"/>
                <a:gd name="T11" fmla="*/ 21 h 23"/>
                <a:gd name="T12" fmla="*/ 3 w 23"/>
                <a:gd name="T13" fmla="*/ 21 h 23"/>
                <a:gd name="T14" fmla="*/ 2 w 23"/>
                <a:gd name="T15" fmla="*/ 20 h 23"/>
                <a:gd name="T16" fmla="*/ 2 w 23"/>
                <a:gd name="T17" fmla="*/ 22 h 23"/>
                <a:gd name="T18" fmla="*/ 1 w 23"/>
                <a:gd name="T19" fmla="*/ 21 h 23"/>
                <a:gd name="T20" fmla="*/ 1 w 23"/>
                <a:gd name="T21" fmla="*/ 21 h 23"/>
                <a:gd name="T22" fmla="*/ 0 w 23"/>
                <a:gd name="T23" fmla="*/ 20 h 23"/>
                <a:gd name="T24" fmla="*/ 0 w 23"/>
                <a:gd name="T25" fmla="*/ 20 h 23"/>
                <a:gd name="T26" fmla="*/ 2 w 23"/>
                <a:gd name="T27" fmla="*/ 18 h 23"/>
                <a:gd name="T28" fmla="*/ 2 w 23"/>
                <a:gd name="T29" fmla="*/ 18 h 23"/>
                <a:gd name="T30" fmla="*/ 2 w 23"/>
                <a:gd name="T31" fmla="*/ 18 h 23"/>
                <a:gd name="T32" fmla="*/ 2 w 23"/>
                <a:gd name="T33" fmla="*/ 18 h 23"/>
                <a:gd name="T34" fmla="*/ 3 w 23"/>
                <a:gd name="T35" fmla="*/ 18 h 23"/>
                <a:gd name="T36" fmla="*/ 3 w 23"/>
                <a:gd name="T37" fmla="*/ 18 h 23"/>
                <a:gd name="T38" fmla="*/ 5 w 23"/>
                <a:gd name="T39" fmla="*/ 18 h 23"/>
                <a:gd name="T40" fmla="*/ 5 w 23"/>
                <a:gd name="T41" fmla="*/ 18 h 23"/>
                <a:gd name="T42" fmla="*/ 19 w 23"/>
                <a:gd name="T43" fmla="*/ 1 h 23"/>
                <a:gd name="T44" fmla="*/ 19 w 23"/>
                <a:gd name="T45" fmla="*/ 1 h 23"/>
                <a:gd name="T46" fmla="*/ 19 w 23"/>
                <a:gd name="T47" fmla="*/ 0 h 23"/>
                <a:gd name="T48" fmla="*/ 21 w 23"/>
                <a:gd name="T49" fmla="*/ 0 h 23"/>
                <a:gd name="T50" fmla="*/ 23 w 23"/>
                <a:gd name="T51" fmla="*/ 1 h 23"/>
                <a:gd name="T52" fmla="*/ 23 w 23"/>
                <a:gd name="T53" fmla="*/ 1 h 23"/>
                <a:gd name="T54" fmla="*/ 22 w 23"/>
                <a:gd name="T55" fmla="*/ 4 h 23"/>
                <a:gd name="T56" fmla="*/ 21 w 23"/>
                <a:gd name="T57" fmla="*/ 4 h 23"/>
                <a:gd name="T58" fmla="*/ 21 w 23"/>
                <a:gd name="T59" fmla="*/ 4 h 23"/>
                <a:gd name="T60" fmla="*/ 7 w 23"/>
                <a:gd name="T61" fmla="*/ 21 h 23"/>
                <a:gd name="T62" fmla="*/ 7 w 23"/>
                <a:gd name="T63" fmla="*/ 21 h 23"/>
                <a:gd name="T64" fmla="*/ 6 w 23"/>
                <a:gd name="T65" fmla="*/ 23 h 23"/>
                <a:gd name="T66" fmla="*/ 5 w 23"/>
                <a:gd name="T67" fmla="*/ 22 h 23"/>
                <a:gd name="T68" fmla="*/ 4 w 23"/>
                <a:gd name="T69" fmla="*/ 20 h 23"/>
                <a:gd name="T70" fmla="*/ 2 w 23"/>
                <a:gd name="T71" fmla="*/ 20 h 23"/>
                <a:gd name="T72" fmla="*/ 4 w 23"/>
                <a:gd name="T73" fmla="*/ 20 h 23"/>
                <a:gd name="T74" fmla="*/ 2 w 23"/>
                <a:gd name="T75" fmla="*/ 20 h 23"/>
                <a:gd name="T76" fmla="*/ 2 w 23"/>
                <a:gd name="T77" fmla="*/ 20 h 23"/>
                <a:gd name="T78" fmla="*/ 3 w 23"/>
                <a:gd name="T79" fmla="*/ 18 h 23"/>
                <a:gd name="T80" fmla="*/ 2 w 23"/>
                <a:gd name="T81" fmla="*/ 2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 h="23">
                  <a:moveTo>
                    <a:pt x="5" y="22"/>
                  </a:moveTo>
                  <a:cubicBezTo>
                    <a:pt x="5" y="22"/>
                    <a:pt x="3" y="21"/>
                    <a:pt x="3" y="21"/>
                  </a:cubicBezTo>
                  <a:cubicBezTo>
                    <a:pt x="3" y="21"/>
                    <a:pt x="3" y="21"/>
                    <a:pt x="3" y="21"/>
                  </a:cubicBezTo>
                  <a:cubicBezTo>
                    <a:pt x="3" y="21"/>
                    <a:pt x="2" y="22"/>
                    <a:pt x="2" y="22"/>
                  </a:cubicBezTo>
                  <a:cubicBezTo>
                    <a:pt x="2" y="22"/>
                    <a:pt x="2" y="22"/>
                    <a:pt x="2" y="22"/>
                  </a:cubicBezTo>
                  <a:cubicBezTo>
                    <a:pt x="2" y="21"/>
                    <a:pt x="2" y="21"/>
                    <a:pt x="2" y="21"/>
                  </a:cubicBezTo>
                  <a:cubicBezTo>
                    <a:pt x="3" y="21"/>
                    <a:pt x="3" y="21"/>
                    <a:pt x="3" y="21"/>
                  </a:cubicBezTo>
                  <a:cubicBezTo>
                    <a:pt x="2" y="20"/>
                    <a:pt x="2" y="20"/>
                    <a:pt x="2" y="20"/>
                  </a:cubicBezTo>
                  <a:cubicBezTo>
                    <a:pt x="2" y="22"/>
                    <a:pt x="2" y="22"/>
                    <a:pt x="2" y="22"/>
                  </a:cubicBezTo>
                  <a:cubicBezTo>
                    <a:pt x="1" y="21"/>
                    <a:pt x="1" y="21"/>
                    <a:pt x="1" y="21"/>
                  </a:cubicBezTo>
                  <a:cubicBezTo>
                    <a:pt x="1" y="21"/>
                    <a:pt x="1" y="21"/>
                    <a:pt x="1" y="21"/>
                  </a:cubicBezTo>
                  <a:cubicBezTo>
                    <a:pt x="1" y="21"/>
                    <a:pt x="0" y="21"/>
                    <a:pt x="0" y="20"/>
                  </a:cubicBezTo>
                  <a:cubicBezTo>
                    <a:pt x="0" y="20"/>
                    <a:pt x="0" y="20"/>
                    <a:pt x="0" y="20"/>
                  </a:cubicBezTo>
                  <a:cubicBezTo>
                    <a:pt x="1" y="18"/>
                    <a:pt x="2" y="18"/>
                    <a:pt x="2" y="18"/>
                  </a:cubicBezTo>
                  <a:cubicBezTo>
                    <a:pt x="2" y="18"/>
                    <a:pt x="2" y="18"/>
                    <a:pt x="2" y="18"/>
                  </a:cubicBezTo>
                  <a:cubicBezTo>
                    <a:pt x="2" y="18"/>
                    <a:pt x="2" y="18"/>
                    <a:pt x="2" y="18"/>
                  </a:cubicBezTo>
                  <a:cubicBezTo>
                    <a:pt x="2" y="18"/>
                    <a:pt x="2" y="18"/>
                    <a:pt x="2" y="18"/>
                  </a:cubicBezTo>
                  <a:cubicBezTo>
                    <a:pt x="2" y="18"/>
                    <a:pt x="2" y="18"/>
                    <a:pt x="3" y="18"/>
                  </a:cubicBezTo>
                  <a:cubicBezTo>
                    <a:pt x="3" y="18"/>
                    <a:pt x="3" y="18"/>
                    <a:pt x="3" y="18"/>
                  </a:cubicBezTo>
                  <a:cubicBezTo>
                    <a:pt x="3" y="18"/>
                    <a:pt x="4" y="18"/>
                    <a:pt x="5" y="18"/>
                  </a:cubicBezTo>
                  <a:cubicBezTo>
                    <a:pt x="5" y="18"/>
                    <a:pt x="5" y="18"/>
                    <a:pt x="5" y="18"/>
                  </a:cubicBezTo>
                  <a:cubicBezTo>
                    <a:pt x="10" y="13"/>
                    <a:pt x="14" y="6"/>
                    <a:pt x="19" y="1"/>
                  </a:cubicBezTo>
                  <a:cubicBezTo>
                    <a:pt x="19" y="1"/>
                    <a:pt x="19" y="1"/>
                    <a:pt x="19" y="1"/>
                  </a:cubicBezTo>
                  <a:cubicBezTo>
                    <a:pt x="19" y="0"/>
                    <a:pt x="19" y="0"/>
                    <a:pt x="19" y="0"/>
                  </a:cubicBezTo>
                  <a:cubicBezTo>
                    <a:pt x="21" y="0"/>
                    <a:pt x="21" y="0"/>
                    <a:pt x="21" y="0"/>
                  </a:cubicBezTo>
                  <a:cubicBezTo>
                    <a:pt x="21" y="0"/>
                    <a:pt x="22" y="0"/>
                    <a:pt x="23" y="1"/>
                  </a:cubicBezTo>
                  <a:cubicBezTo>
                    <a:pt x="23" y="1"/>
                    <a:pt x="23" y="1"/>
                    <a:pt x="23" y="1"/>
                  </a:cubicBezTo>
                  <a:cubicBezTo>
                    <a:pt x="22" y="4"/>
                    <a:pt x="22" y="4"/>
                    <a:pt x="22" y="4"/>
                  </a:cubicBezTo>
                  <a:cubicBezTo>
                    <a:pt x="22" y="4"/>
                    <a:pt x="21" y="4"/>
                    <a:pt x="21" y="4"/>
                  </a:cubicBezTo>
                  <a:cubicBezTo>
                    <a:pt x="21" y="4"/>
                    <a:pt x="21" y="4"/>
                    <a:pt x="21" y="4"/>
                  </a:cubicBezTo>
                  <a:cubicBezTo>
                    <a:pt x="16" y="9"/>
                    <a:pt x="12" y="16"/>
                    <a:pt x="7" y="21"/>
                  </a:cubicBezTo>
                  <a:cubicBezTo>
                    <a:pt x="7" y="21"/>
                    <a:pt x="7" y="21"/>
                    <a:pt x="7" y="21"/>
                  </a:cubicBezTo>
                  <a:cubicBezTo>
                    <a:pt x="6" y="23"/>
                    <a:pt x="6" y="23"/>
                    <a:pt x="6" y="23"/>
                  </a:cubicBezTo>
                  <a:cubicBezTo>
                    <a:pt x="5" y="22"/>
                    <a:pt x="5" y="22"/>
                    <a:pt x="5" y="22"/>
                  </a:cubicBezTo>
                  <a:close/>
                  <a:moveTo>
                    <a:pt x="4" y="20"/>
                  </a:moveTo>
                  <a:cubicBezTo>
                    <a:pt x="2" y="20"/>
                    <a:pt x="2" y="20"/>
                    <a:pt x="2" y="20"/>
                  </a:cubicBezTo>
                  <a:cubicBezTo>
                    <a:pt x="4" y="20"/>
                    <a:pt x="4" y="20"/>
                    <a:pt x="4" y="20"/>
                  </a:cubicBezTo>
                  <a:close/>
                  <a:moveTo>
                    <a:pt x="2" y="20"/>
                  </a:moveTo>
                  <a:cubicBezTo>
                    <a:pt x="2" y="20"/>
                    <a:pt x="2" y="20"/>
                    <a:pt x="2" y="20"/>
                  </a:cubicBezTo>
                  <a:cubicBezTo>
                    <a:pt x="3" y="18"/>
                    <a:pt x="3" y="18"/>
                    <a:pt x="3" y="18"/>
                  </a:cubicBezTo>
                  <a:cubicBezTo>
                    <a:pt x="2" y="20"/>
                    <a:pt x="2" y="20"/>
                    <a:pt x="2" y="2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13">
              <a:extLst>
                <a:ext uri="{FF2B5EF4-FFF2-40B4-BE49-F238E27FC236}">
                  <a16:creationId xmlns:a16="http://schemas.microsoft.com/office/drawing/2014/main" xmlns="" id="{F8EF5527-2F1E-4A5F-80C3-6E9773C6E405}"/>
                </a:ext>
              </a:extLst>
            </p:cNvPr>
            <p:cNvSpPr>
              <a:spLocks noEditPoints="1"/>
            </p:cNvSpPr>
            <p:nvPr/>
          </p:nvSpPr>
          <p:spPr bwMode="auto">
            <a:xfrm>
              <a:off x="6105933" y="888339"/>
              <a:ext cx="57150" cy="169863"/>
            </a:xfrm>
            <a:custGeom>
              <a:avLst/>
              <a:gdLst>
                <a:gd name="T0" fmla="*/ 0 w 12"/>
                <a:gd name="T1" fmla="*/ 28 h 36"/>
                <a:gd name="T2" fmla="*/ 6 w 12"/>
                <a:gd name="T3" fmla="*/ 6 h 36"/>
                <a:gd name="T4" fmla="*/ 6 w 12"/>
                <a:gd name="T5" fmla="*/ 6 h 36"/>
                <a:gd name="T6" fmla="*/ 0 w 12"/>
                <a:gd name="T7" fmla="*/ 3 h 36"/>
                <a:gd name="T8" fmla="*/ 0 w 12"/>
                <a:gd name="T9" fmla="*/ 3 h 36"/>
                <a:gd name="T10" fmla="*/ 2 w 12"/>
                <a:gd name="T11" fmla="*/ 0 h 36"/>
                <a:gd name="T12" fmla="*/ 9 w 12"/>
                <a:gd name="T13" fmla="*/ 4 h 36"/>
                <a:gd name="T14" fmla="*/ 9 w 12"/>
                <a:gd name="T15" fmla="*/ 4 h 36"/>
                <a:gd name="T16" fmla="*/ 12 w 12"/>
                <a:gd name="T17" fmla="*/ 5 h 36"/>
                <a:gd name="T18" fmla="*/ 10 w 12"/>
                <a:gd name="T19" fmla="*/ 6 h 36"/>
                <a:gd name="T20" fmla="*/ 3 w 12"/>
                <a:gd name="T21" fmla="*/ 28 h 36"/>
                <a:gd name="T22" fmla="*/ 3 w 12"/>
                <a:gd name="T23" fmla="*/ 28 h 36"/>
                <a:gd name="T24" fmla="*/ 5 w 12"/>
                <a:gd name="T25" fmla="*/ 34 h 36"/>
                <a:gd name="T26" fmla="*/ 5 w 12"/>
                <a:gd name="T27" fmla="*/ 34 h 36"/>
                <a:gd name="T28" fmla="*/ 1 w 12"/>
                <a:gd name="T29" fmla="*/ 36 h 36"/>
                <a:gd name="T30" fmla="*/ 0 w 12"/>
                <a:gd name="T31" fmla="*/ 28 h 36"/>
                <a:gd name="T32" fmla="*/ 0 w 12"/>
                <a:gd name="T33" fmla="*/ 3 h 36"/>
                <a:gd name="T34" fmla="*/ 0 w 12"/>
                <a:gd name="T35" fmla="*/ 3 h 36"/>
                <a:gd name="T36" fmla="*/ 0 w 12"/>
                <a:gd name="T37" fmla="*/ 3 h 36"/>
                <a:gd name="T38" fmla="*/ 0 w 12"/>
                <a:gd name="T39" fmla="*/ 3 h 36"/>
                <a:gd name="T40" fmla="*/ 0 w 12"/>
                <a:gd name="T41" fmla="*/ 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 h="36">
                  <a:moveTo>
                    <a:pt x="0" y="28"/>
                  </a:moveTo>
                  <a:cubicBezTo>
                    <a:pt x="0" y="21"/>
                    <a:pt x="3" y="11"/>
                    <a:pt x="6" y="6"/>
                  </a:cubicBezTo>
                  <a:cubicBezTo>
                    <a:pt x="6" y="6"/>
                    <a:pt x="6" y="6"/>
                    <a:pt x="6" y="6"/>
                  </a:cubicBezTo>
                  <a:cubicBezTo>
                    <a:pt x="4" y="5"/>
                    <a:pt x="2" y="5"/>
                    <a:pt x="0" y="3"/>
                  </a:cubicBezTo>
                  <a:cubicBezTo>
                    <a:pt x="0" y="3"/>
                    <a:pt x="0" y="3"/>
                    <a:pt x="0" y="3"/>
                  </a:cubicBezTo>
                  <a:cubicBezTo>
                    <a:pt x="2" y="0"/>
                    <a:pt x="2" y="0"/>
                    <a:pt x="2" y="0"/>
                  </a:cubicBezTo>
                  <a:cubicBezTo>
                    <a:pt x="4" y="2"/>
                    <a:pt x="7" y="2"/>
                    <a:pt x="9" y="4"/>
                  </a:cubicBezTo>
                  <a:cubicBezTo>
                    <a:pt x="9" y="4"/>
                    <a:pt x="9" y="4"/>
                    <a:pt x="9" y="4"/>
                  </a:cubicBezTo>
                  <a:cubicBezTo>
                    <a:pt x="12" y="5"/>
                    <a:pt x="12" y="5"/>
                    <a:pt x="12" y="5"/>
                  </a:cubicBezTo>
                  <a:cubicBezTo>
                    <a:pt x="10" y="6"/>
                    <a:pt x="10" y="6"/>
                    <a:pt x="10" y="6"/>
                  </a:cubicBezTo>
                  <a:cubicBezTo>
                    <a:pt x="7" y="10"/>
                    <a:pt x="3" y="21"/>
                    <a:pt x="3" y="28"/>
                  </a:cubicBezTo>
                  <a:cubicBezTo>
                    <a:pt x="3" y="28"/>
                    <a:pt x="3" y="28"/>
                    <a:pt x="3" y="28"/>
                  </a:cubicBezTo>
                  <a:cubicBezTo>
                    <a:pt x="3" y="31"/>
                    <a:pt x="4" y="33"/>
                    <a:pt x="5" y="34"/>
                  </a:cubicBezTo>
                  <a:cubicBezTo>
                    <a:pt x="5" y="34"/>
                    <a:pt x="5" y="34"/>
                    <a:pt x="5" y="34"/>
                  </a:cubicBezTo>
                  <a:cubicBezTo>
                    <a:pt x="1" y="36"/>
                    <a:pt x="1" y="36"/>
                    <a:pt x="1" y="36"/>
                  </a:cubicBezTo>
                  <a:cubicBezTo>
                    <a:pt x="0" y="33"/>
                    <a:pt x="0" y="31"/>
                    <a:pt x="0" y="28"/>
                  </a:cubicBezTo>
                  <a:close/>
                  <a:moveTo>
                    <a:pt x="0" y="3"/>
                  </a:moveTo>
                  <a:cubicBezTo>
                    <a:pt x="0" y="3"/>
                    <a:pt x="0" y="3"/>
                    <a:pt x="0" y="3"/>
                  </a:cubicBezTo>
                  <a:cubicBezTo>
                    <a:pt x="0" y="3"/>
                    <a:pt x="0" y="3"/>
                    <a:pt x="0" y="3"/>
                  </a:cubicBezTo>
                  <a:cubicBezTo>
                    <a:pt x="0" y="3"/>
                    <a:pt x="0" y="3"/>
                    <a:pt x="0" y="3"/>
                  </a:cubicBezTo>
                  <a:cubicBezTo>
                    <a:pt x="0" y="3"/>
                    <a:pt x="0" y="3"/>
                    <a:pt x="0"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314">
              <a:extLst>
                <a:ext uri="{FF2B5EF4-FFF2-40B4-BE49-F238E27FC236}">
                  <a16:creationId xmlns:a16="http://schemas.microsoft.com/office/drawing/2014/main" xmlns="" id="{6523E8FA-A8CF-47E4-9976-2F77BE4C2AF4}"/>
                </a:ext>
              </a:extLst>
            </p:cNvPr>
            <p:cNvSpPr>
              <a:spLocks/>
            </p:cNvSpPr>
            <p:nvPr/>
          </p:nvSpPr>
          <p:spPr bwMode="auto">
            <a:xfrm>
              <a:off x="6163083" y="1005814"/>
              <a:ext cx="60325" cy="80963"/>
            </a:xfrm>
            <a:custGeom>
              <a:avLst/>
              <a:gdLst>
                <a:gd name="T0" fmla="*/ 0 w 13"/>
                <a:gd name="T1" fmla="*/ 3 h 17"/>
                <a:gd name="T2" fmla="*/ 2 w 13"/>
                <a:gd name="T3" fmla="*/ 0 h 17"/>
                <a:gd name="T4" fmla="*/ 13 w 13"/>
                <a:gd name="T5" fmla="*/ 15 h 17"/>
                <a:gd name="T6" fmla="*/ 13 w 13"/>
                <a:gd name="T7" fmla="*/ 15 h 17"/>
                <a:gd name="T8" fmla="*/ 10 w 13"/>
                <a:gd name="T9" fmla="*/ 17 h 17"/>
                <a:gd name="T10" fmla="*/ 0 w 13"/>
                <a:gd name="T11" fmla="*/ 3 h 17"/>
              </a:gdLst>
              <a:ahLst/>
              <a:cxnLst>
                <a:cxn ang="0">
                  <a:pos x="T0" y="T1"/>
                </a:cxn>
                <a:cxn ang="0">
                  <a:pos x="T2" y="T3"/>
                </a:cxn>
                <a:cxn ang="0">
                  <a:pos x="T4" y="T5"/>
                </a:cxn>
                <a:cxn ang="0">
                  <a:pos x="T6" y="T7"/>
                </a:cxn>
                <a:cxn ang="0">
                  <a:pos x="T8" y="T9"/>
                </a:cxn>
                <a:cxn ang="0">
                  <a:pos x="T10" y="T11"/>
                </a:cxn>
              </a:cxnLst>
              <a:rect l="0" t="0" r="r" b="b"/>
              <a:pathLst>
                <a:path w="13" h="17">
                  <a:moveTo>
                    <a:pt x="0" y="3"/>
                  </a:moveTo>
                  <a:cubicBezTo>
                    <a:pt x="2" y="0"/>
                    <a:pt x="2" y="0"/>
                    <a:pt x="2" y="0"/>
                  </a:cubicBezTo>
                  <a:cubicBezTo>
                    <a:pt x="9" y="5"/>
                    <a:pt x="9" y="8"/>
                    <a:pt x="13" y="15"/>
                  </a:cubicBezTo>
                  <a:cubicBezTo>
                    <a:pt x="13" y="15"/>
                    <a:pt x="13" y="15"/>
                    <a:pt x="13" y="15"/>
                  </a:cubicBezTo>
                  <a:cubicBezTo>
                    <a:pt x="10" y="17"/>
                    <a:pt x="10" y="17"/>
                    <a:pt x="10" y="17"/>
                  </a:cubicBezTo>
                  <a:cubicBezTo>
                    <a:pt x="6" y="9"/>
                    <a:pt x="6" y="7"/>
                    <a:pt x="0"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15">
              <a:extLst>
                <a:ext uri="{FF2B5EF4-FFF2-40B4-BE49-F238E27FC236}">
                  <a16:creationId xmlns:a16="http://schemas.microsoft.com/office/drawing/2014/main" xmlns="" id="{D04E7548-7E8D-46AC-8DA5-E408D3816E25}"/>
                </a:ext>
              </a:extLst>
            </p:cNvPr>
            <p:cNvSpPr>
              <a:spLocks/>
            </p:cNvSpPr>
            <p:nvPr/>
          </p:nvSpPr>
          <p:spPr bwMode="auto">
            <a:xfrm>
              <a:off x="5734458" y="770864"/>
              <a:ext cx="263525" cy="325438"/>
            </a:xfrm>
            <a:custGeom>
              <a:avLst/>
              <a:gdLst>
                <a:gd name="T0" fmla="*/ 19 w 56"/>
                <a:gd name="T1" fmla="*/ 69 h 69"/>
                <a:gd name="T2" fmla="*/ 0 w 56"/>
                <a:gd name="T3" fmla="*/ 57 h 69"/>
                <a:gd name="T4" fmla="*/ 0 w 56"/>
                <a:gd name="T5" fmla="*/ 57 h 69"/>
                <a:gd name="T6" fmla="*/ 3 w 56"/>
                <a:gd name="T7" fmla="*/ 54 h 69"/>
                <a:gd name="T8" fmla="*/ 20 w 56"/>
                <a:gd name="T9" fmla="*/ 65 h 69"/>
                <a:gd name="T10" fmla="*/ 20 w 56"/>
                <a:gd name="T11" fmla="*/ 65 h 69"/>
                <a:gd name="T12" fmla="*/ 22 w 56"/>
                <a:gd name="T13" fmla="*/ 65 h 69"/>
                <a:gd name="T14" fmla="*/ 22 w 56"/>
                <a:gd name="T15" fmla="*/ 65 h 69"/>
                <a:gd name="T16" fmla="*/ 52 w 56"/>
                <a:gd name="T17" fmla="*/ 41 h 69"/>
                <a:gd name="T18" fmla="*/ 52 w 56"/>
                <a:gd name="T19" fmla="*/ 41 h 69"/>
                <a:gd name="T20" fmla="*/ 53 w 56"/>
                <a:gd name="T21" fmla="*/ 34 h 69"/>
                <a:gd name="T22" fmla="*/ 53 w 56"/>
                <a:gd name="T23" fmla="*/ 34 h 69"/>
                <a:gd name="T24" fmla="*/ 38 w 56"/>
                <a:gd name="T25" fmla="*/ 2 h 69"/>
                <a:gd name="T26" fmla="*/ 38 w 56"/>
                <a:gd name="T27" fmla="*/ 2 h 69"/>
                <a:gd name="T28" fmla="*/ 41 w 56"/>
                <a:gd name="T29" fmla="*/ 0 h 69"/>
                <a:gd name="T30" fmla="*/ 56 w 56"/>
                <a:gd name="T31" fmla="*/ 34 h 69"/>
                <a:gd name="T32" fmla="*/ 56 w 56"/>
                <a:gd name="T33" fmla="*/ 34 h 69"/>
                <a:gd name="T34" fmla="*/ 55 w 56"/>
                <a:gd name="T35" fmla="*/ 42 h 69"/>
                <a:gd name="T36" fmla="*/ 55 w 56"/>
                <a:gd name="T37" fmla="*/ 42 h 69"/>
                <a:gd name="T38" fmla="*/ 22 w 56"/>
                <a:gd name="T39" fmla="*/ 69 h 69"/>
                <a:gd name="T40" fmla="*/ 22 w 56"/>
                <a:gd name="T41" fmla="*/ 69 h 69"/>
                <a:gd name="T42" fmla="*/ 19 w 56"/>
                <a:gd name="T43"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69">
                  <a:moveTo>
                    <a:pt x="19" y="69"/>
                  </a:moveTo>
                  <a:cubicBezTo>
                    <a:pt x="11" y="68"/>
                    <a:pt x="5" y="62"/>
                    <a:pt x="0" y="57"/>
                  </a:cubicBezTo>
                  <a:cubicBezTo>
                    <a:pt x="0" y="57"/>
                    <a:pt x="0" y="57"/>
                    <a:pt x="0" y="57"/>
                  </a:cubicBezTo>
                  <a:cubicBezTo>
                    <a:pt x="3" y="54"/>
                    <a:pt x="3" y="54"/>
                    <a:pt x="3" y="54"/>
                  </a:cubicBezTo>
                  <a:cubicBezTo>
                    <a:pt x="7" y="60"/>
                    <a:pt x="13" y="65"/>
                    <a:pt x="20" y="65"/>
                  </a:cubicBezTo>
                  <a:cubicBezTo>
                    <a:pt x="20" y="65"/>
                    <a:pt x="20" y="65"/>
                    <a:pt x="20" y="65"/>
                  </a:cubicBezTo>
                  <a:cubicBezTo>
                    <a:pt x="20" y="65"/>
                    <a:pt x="21" y="65"/>
                    <a:pt x="22" y="65"/>
                  </a:cubicBezTo>
                  <a:cubicBezTo>
                    <a:pt x="22" y="65"/>
                    <a:pt x="22" y="65"/>
                    <a:pt x="22" y="65"/>
                  </a:cubicBezTo>
                  <a:cubicBezTo>
                    <a:pt x="35" y="66"/>
                    <a:pt x="48" y="53"/>
                    <a:pt x="52" y="41"/>
                  </a:cubicBezTo>
                  <a:cubicBezTo>
                    <a:pt x="52" y="41"/>
                    <a:pt x="52" y="41"/>
                    <a:pt x="52" y="41"/>
                  </a:cubicBezTo>
                  <a:cubicBezTo>
                    <a:pt x="52" y="39"/>
                    <a:pt x="53" y="36"/>
                    <a:pt x="53" y="34"/>
                  </a:cubicBezTo>
                  <a:cubicBezTo>
                    <a:pt x="53" y="34"/>
                    <a:pt x="53" y="34"/>
                    <a:pt x="53" y="34"/>
                  </a:cubicBezTo>
                  <a:cubicBezTo>
                    <a:pt x="53" y="23"/>
                    <a:pt x="45" y="12"/>
                    <a:pt x="38" y="2"/>
                  </a:cubicBezTo>
                  <a:cubicBezTo>
                    <a:pt x="38" y="2"/>
                    <a:pt x="38" y="2"/>
                    <a:pt x="38" y="2"/>
                  </a:cubicBezTo>
                  <a:cubicBezTo>
                    <a:pt x="41" y="0"/>
                    <a:pt x="41" y="0"/>
                    <a:pt x="41" y="0"/>
                  </a:cubicBezTo>
                  <a:cubicBezTo>
                    <a:pt x="48" y="10"/>
                    <a:pt x="56" y="21"/>
                    <a:pt x="56" y="34"/>
                  </a:cubicBezTo>
                  <a:cubicBezTo>
                    <a:pt x="56" y="34"/>
                    <a:pt x="56" y="34"/>
                    <a:pt x="56" y="34"/>
                  </a:cubicBezTo>
                  <a:cubicBezTo>
                    <a:pt x="56" y="37"/>
                    <a:pt x="56" y="39"/>
                    <a:pt x="55" y="42"/>
                  </a:cubicBezTo>
                  <a:cubicBezTo>
                    <a:pt x="55" y="42"/>
                    <a:pt x="55" y="42"/>
                    <a:pt x="55" y="42"/>
                  </a:cubicBezTo>
                  <a:cubicBezTo>
                    <a:pt x="51" y="56"/>
                    <a:pt x="37" y="69"/>
                    <a:pt x="22" y="69"/>
                  </a:cubicBezTo>
                  <a:cubicBezTo>
                    <a:pt x="22" y="69"/>
                    <a:pt x="22" y="69"/>
                    <a:pt x="22" y="69"/>
                  </a:cubicBezTo>
                  <a:cubicBezTo>
                    <a:pt x="21" y="69"/>
                    <a:pt x="20" y="69"/>
                    <a:pt x="19" y="6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316">
              <a:extLst>
                <a:ext uri="{FF2B5EF4-FFF2-40B4-BE49-F238E27FC236}">
                  <a16:creationId xmlns:a16="http://schemas.microsoft.com/office/drawing/2014/main" xmlns="" id="{C97BB611-C234-4D13-BF2A-2C3006EE79BC}"/>
                </a:ext>
              </a:extLst>
            </p:cNvPr>
            <p:cNvSpPr>
              <a:spLocks/>
            </p:cNvSpPr>
            <p:nvPr/>
          </p:nvSpPr>
          <p:spPr bwMode="auto">
            <a:xfrm>
              <a:off x="5758270" y="828014"/>
              <a:ext cx="98425" cy="146050"/>
            </a:xfrm>
            <a:custGeom>
              <a:avLst/>
              <a:gdLst>
                <a:gd name="T0" fmla="*/ 4 w 21"/>
                <a:gd name="T1" fmla="*/ 31 h 31"/>
                <a:gd name="T2" fmla="*/ 2 w 21"/>
                <a:gd name="T3" fmla="*/ 30 h 31"/>
                <a:gd name="T4" fmla="*/ 2 w 21"/>
                <a:gd name="T5" fmla="*/ 30 h 31"/>
                <a:gd name="T6" fmla="*/ 2 w 21"/>
                <a:gd name="T7" fmla="*/ 30 h 31"/>
                <a:gd name="T8" fmla="*/ 1 w 21"/>
                <a:gd name="T9" fmla="*/ 30 h 31"/>
                <a:gd name="T10" fmla="*/ 0 w 21"/>
                <a:gd name="T11" fmla="*/ 24 h 31"/>
                <a:gd name="T12" fmla="*/ 0 w 21"/>
                <a:gd name="T13" fmla="*/ 24 h 31"/>
                <a:gd name="T14" fmla="*/ 5 w 21"/>
                <a:gd name="T15" fmla="*/ 9 h 31"/>
                <a:gd name="T16" fmla="*/ 5 w 21"/>
                <a:gd name="T17" fmla="*/ 9 h 31"/>
                <a:gd name="T18" fmla="*/ 17 w 21"/>
                <a:gd name="T19" fmla="*/ 0 h 31"/>
                <a:gd name="T20" fmla="*/ 17 w 21"/>
                <a:gd name="T21" fmla="*/ 0 h 31"/>
                <a:gd name="T22" fmla="*/ 21 w 21"/>
                <a:gd name="T23" fmla="*/ 2 h 31"/>
                <a:gd name="T24" fmla="*/ 21 w 21"/>
                <a:gd name="T25" fmla="*/ 2 h 31"/>
                <a:gd name="T26" fmla="*/ 19 w 21"/>
                <a:gd name="T27" fmla="*/ 4 h 31"/>
                <a:gd name="T28" fmla="*/ 17 w 21"/>
                <a:gd name="T29" fmla="*/ 4 h 31"/>
                <a:gd name="T30" fmla="*/ 17 w 21"/>
                <a:gd name="T31" fmla="*/ 4 h 31"/>
                <a:gd name="T32" fmla="*/ 8 w 21"/>
                <a:gd name="T33" fmla="*/ 10 h 31"/>
                <a:gd name="T34" fmla="*/ 8 w 21"/>
                <a:gd name="T35" fmla="*/ 10 h 31"/>
                <a:gd name="T36" fmla="*/ 4 w 21"/>
                <a:gd name="T37" fmla="*/ 24 h 31"/>
                <a:gd name="T38" fmla="*/ 4 w 21"/>
                <a:gd name="T39" fmla="*/ 24 h 31"/>
                <a:gd name="T40" fmla="*/ 4 w 21"/>
                <a:gd name="T41" fmla="*/ 26 h 31"/>
                <a:gd name="T42" fmla="*/ 4 w 21"/>
                <a:gd name="T43" fmla="*/ 26 h 31"/>
                <a:gd name="T44" fmla="*/ 6 w 21"/>
                <a:gd name="T45" fmla="*/ 29 h 31"/>
                <a:gd name="T46" fmla="*/ 5 w 21"/>
                <a:gd name="T47" fmla="*/ 29 h 31"/>
                <a:gd name="T48" fmla="*/ 6 w 21"/>
                <a:gd name="T49" fmla="*/ 29 h 31"/>
                <a:gd name="T50" fmla="*/ 6 w 21"/>
                <a:gd name="T51" fmla="*/ 29 h 31"/>
                <a:gd name="T52" fmla="*/ 4 w 21"/>
                <a:gd name="T53" fmla="*/ 31 h 31"/>
                <a:gd name="T54" fmla="*/ 4 w 21"/>
                <a:gd name="T55" fmla="*/ 31 h 31"/>
                <a:gd name="T56" fmla="*/ 4 w 21"/>
                <a:gd name="T5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 h="31">
                  <a:moveTo>
                    <a:pt x="4" y="31"/>
                  </a:moveTo>
                  <a:cubicBezTo>
                    <a:pt x="3" y="31"/>
                    <a:pt x="3" y="30"/>
                    <a:pt x="2" y="30"/>
                  </a:cubicBezTo>
                  <a:cubicBezTo>
                    <a:pt x="2" y="30"/>
                    <a:pt x="2" y="30"/>
                    <a:pt x="2" y="30"/>
                  </a:cubicBezTo>
                  <a:cubicBezTo>
                    <a:pt x="2" y="30"/>
                    <a:pt x="2" y="30"/>
                    <a:pt x="2" y="30"/>
                  </a:cubicBezTo>
                  <a:cubicBezTo>
                    <a:pt x="1" y="30"/>
                    <a:pt x="1" y="30"/>
                    <a:pt x="1" y="30"/>
                  </a:cubicBezTo>
                  <a:cubicBezTo>
                    <a:pt x="0" y="28"/>
                    <a:pt x="0" y="26"/>
                    <a:pt x="0" y="24"/>
                  </a:cubicBezTo>
                  <a:cubicBezTo>
                    <a:pt x="0" y="24"/>
                    <a:pt x="0" y="24"/>
                    <a:pt x="0" y="24"/>
                  </a:cubicBezTo>
                  <a:cubicBezTo>
                    <a:pt x="0" y="19"/>
                    <a:pt x="2" y="13"/>
                    <a:pt x="5" y="9"/>
                  </a:cubicBezTo>
                  <a:cubicBezTo>
                    <a:pt x="5" y="9"/>
                    <a:pt x="5" y="9"/>
                    <a:pt x="5" y="9"/>
                  </a:cubicBezTo>
                  <a:cubicBezTo>
                    <a:pt x="8" y="4"/>
                    <a:pt x="12" y="0"/>
                    <a:pt x="17" y="0"/>
                  </a:cubicBezTo>
                  <a:cubicBezTo>
                    <a:pt x="17" y="0"/>
                    <a:pt x="17" y="0"/>
                    <a:pt x="17" y="0"/>
                  </a:cubicBezTo>
                  <a:cubicBezTo>
                    <a:pt x="18" y="0"/>
                    <a:pt x="20" y="1"/>
                    <a:pt x="21" y="2"/>
                  </a:cubicBezTo>
                  <a:cubicBezTo>
                    <a:pt x="21" y="2"/>
                    <a:pt x="21" y="2"/>
                    <a:pt x="21" y="2"/>
                  </a:cubicBezTo>
                  <a:cubicBezTo>
                    <a:pt x="19" y="4"/>
                    <a:pt x="19" y="4"/>
                    <a:pt x="19" y="4"/>
                  </a:cubicBezTo>
                  <a:cubicBezTo>
                    <a:pt x="18" y="4"/>
                    <a:pt x="17" y="4"/>
                    <a:pt x="17" y="4"/>
                  </a:cubicBezTo>
                  <a:cubicBezTo>
                    <a:pt x="17" y="4"/>
                    <a:pt x="17" y="4"/>
                    <a:pt x="17" y="4"/>
                  </a:cubicBezTo>
                  <a:cubicBezTo>
                    <a:pt x="14" y="4"/>
                    <a:pt x="11" y="6"/>
                    <a:pt x="8" y="10"/>
                  </a:cubicBezTo>
                  <a:cubicBezTo>
                    <a:pt x="8" y="10"/>
                    <a:pt x="8" y="10"/>
                    <a:pt x="8" y="10"/>
                  </a:cubicBezTo>
                  <a:cubicBezTo>
                    <a:pt x="6" y="15"/>
                    <a:pt x="4" y="20"/>
                    <a:pt x="4" y="24"/>
                  </a:cubicBezTo>
                  <a:cubicBezTo>
                    <a:pt x="4" y="24"/>
                    <a:pt x="4" y="24"/>
                    <a:pt x="4" y="24"/>
                  </a:cubicBezTo>
                  <a:cubicBezTo>
                    <a:pt x="4" y="25"/>
                    <a:pt x="4" y="25"/>
                    <a:pt x="4" y="26"/>
                  </a:cubicBezTo>
                  <a:cubicBezTo>
                    <a:pt x="4" y="26"/>
                    <a:pt x="4" y="26"/>
                    <a:pt x="4" y="26"/>
                  </a:cubicBezTo>
                  <a:cubicBezTo>
                    <a:pt x="6" y="29"/>
                    <a:pt x="6" y="29"/>
                    <a:pt x="6" y="29"/>
                  </a:cubicBezTo>
                  <a:cubicBezTo>
                    <a:pt x="5" y="29"/>
                    <a:pt x="5" y="29"/>
                    <a:pt x="5" y="29"/>
                  </a:cubicBezTo>
                  <a:cubicBezTo>
                    <a:pt x="6" y="29"/>
                    <a:pt x="6" y="29"/>
                    <a:pt x="6" y="29"/>
                  </a:cubicBezTo>
                  <a:cubicBezTo>
                    <a:pt x="6" y="29"/>
                    <a:pt x="6" y="29"/>
                    <a:pt x="6" y="29"/>
                  </a:cubicBezTo>
                  <a:cubicBezTo>
                    <a:pt x="6" y="29"/>
                    <a:pt x="5" y="31"/>
                    <a:pt x="4" y="31"/>
                  </a:cubicBezTo>
                  <a:cubicBezTo>
                    <a:pt x="4" y="31"/>
                    <a:pt x="4" y="31"/>
                    <a:pt x="4" y="31"/>
                  </a:cubicBezTo>
                  <a:cubicBezTo>
                    <a:pt x="4" y="31"/>
                    <a:pt x="4" y="31"/>
                    <a:pt x="4" y="3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317">
              <a:extLst>
                <a:ext uri="{FF2B5EF4-FFF2-40B4-BE49-F238E27FC236}">
                  <a16:creationId xmlns:a16="http://schemas.microsoft.com/office/drawing/2014/main" xmlns="" id="{6D29B767-7090-4460-A298-A6D17581B76C}"/>
                </a:ext>
              </a:extLst>
            </p:cNvPr>
            <p:cNvSpPr>
              <a:spLocks/>
            </p:cNvSpPr>
            <p:nvPr/>
          </p:nvSpPr>
          <p:spPr bwMode="auto">
            <a:xfrm>
              <a:off x="5444738" y="503564"/>
              <a:ext cx="544513" cy="450850"/>
            </a:xfrm>
            <a:custGeom>
              <a:avLst/>
              <a:gdLst>
                <a:gd name="T0" fmla="*/ 0 w 116"/>
                <a:gd name="T1" fmla="*/ 92 h 96"/>
                <a:gd name="T2" fmla="*/ 25 w 116"/>
                <a:gd name="T3" fmla="*/ 81 h 96"/>
                <a:gd name="T4" fmla="*/ 25 w 116"/>
                <a:gd name="T5" fmla="*/ 81 h 96"/>
                <a:gd name="T6" fmla="*/ 70 w 116"/>
                <a:gd name="T7" fmla="*/ 46 h 96"/>
                <a:gd name="T8" fmla="*/ 70 w 116"/>
                <a:gd name="T9" fmla="*/ 46 h 96"/>
                <a:gd name="T10" fmla="*/ 111 w 116"/>
                <a:gd name="T11" fmla="*/ 5 h 96"/>
                <a:gd name="T12" fmla="*/ 111 w 116"/>
                <a:gd name="T13" fmla="*/ 5 h 96"/>
                <a:gd name="T14" fmla="*/ 107 w 116"/>
                <a:gd name="T15" fmla="*/ 3 h 96"/>
                <a:gd name="T16" fmla="*/ 107 w 116"/>
                <a:gd name="T17" fmla="*/ 3 h 96"/>
                <a:gd name="T18" fmla="*/ 108 w 116"/>
                <a:gd name="T19" fmla="*/ 0 h 96"/>
                <a:gd name="T20" fmla="*/ 115 w 116"/>
                <a:gd name="T21" fmla="*/ 3 h 96"/>
                <a:gd name="T22" fmla="*/ 115 w 116"/>
                <a:gd name="T23" fmla="*/ 3 h 96"/>
                <a:gd name="T24" fmla="*/ 116 w 116"/>
                <a:gd name="T25" fmla="*/ 4 h 96"/>
                <a:gd name="T26" fmla="*/ 115 w 116"/>
                <a:gd name="T27" fmla="*/ 6 h 96"/>
                <a:gd name="T28" fmla="*/ 73 w 116"/>
                <a:gd name="T29" fmla="*/ 48 h 96"/>
                <a:gd name="T30" fmla="*/ 73 w 116"/>
                <a:gd name="T31" fmla="*/ 48 h 96"/>
                <a:gd name="T32" fmla="*/ 27 w 116"/>
                <a:gd name="T33" fmla="*/ 84 h 96"/>
                <a:gd name="T34" fmla="*/ 27 w 116"/>
                <a:gd name="T35" fmla="*/ 84 h 96"/>
                <a:gd name="T36" fmla="*/ 1 w 116"/>
                <a:gd name="T37" fmla="*/ 96 h 96"/>
                <a:gd name="T38" fmla="*/ 1 w 116"/>
                <a:gd name="T39" fmla="*/ 96 h 96"/>
                <a:gd name="T40" fmla="*/ 0 w 116"/>
                <a:gd name="T41"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6" h="96">
                  <a:moveTo>
                    <a:pt x="0" y="92"/>
                  </a:moveTo>
                  <a:cubicBezTo>
                    <a:pt x="10" y="89"/>
                    <a:pt x="16" y="88"/>
                    <a:pt x="25" y="81"/>
                  </a:cubicBezTo>
                  <a:cubicBezTo>
                    <a:pt x="25" y="81"/>
                    <a:pt x="25" y="81"/>
                    <a:pt x="25" y="81"/>
                  </a:cubicBezTo>
                  <a:cubicBezTo>
                    <a:pt x="40" y="69"/>
                    <a:pt x="57" y="59"/>
                    <a:pt x="70" y="46"/>
                  </a:cubicBezTo>
                  <a:cubicBezTo>
                    <a:pt x="70" y="46"/>
                    <a:pt x="70" y="46"/>
                    <a:pt x="70" y="46"/>
                  </a:cubicBezTo>
                  <a:cubicBezTo>
                    <a:pt x="84" y="33"/>
                    <a:pt x="101" y="20"/>
                    <a:pt x="111" y="5"/>
                  </a:cubicBezTo>
                  <a:cubicBezTo>
                    <a:pt x="111" y="5"/>
                    <a:pt x="111" y="5"/>
                    <a:pt x="111" y="5"/>
                  </a:cubicBezTo>
                  <a:cubicBezTo>
                    <a:pt x="110" y="4"/>
                    <a:pt x="108" y="3"/>
                    <a:pt x="107" y="3"/>
                  </a:cubicBezTo>
                  <a:cubicBezTo>
                    <a:pt x="107" y="3"/>
                    <a:pt x="107" y="3"/>
                    <a:pt x="107" y="3"/>
                  </a:cubicBezTo>
                  <a:cubicBezTo>
                    <a:pt x="108" y="0"/>
                    <a:pt x="108" y="0"/>
                    <a:pt x="108" y="0"/>
                  </a:cubicBezTo>
                  <a:cubicBezTo>
                    <a:pt x="110" y="0"/>
                    <a:pt x="113" y="1"/>
                    <a:pt x="115" y="3"/>
                  </a:cubicBezTo>
                  <a:cubicBezTo>
                    <a:pt x="115" y="3"/>
                    <a:pt x="115" y="3"/>
                    <a:pt x="115" y="3"/>
                  </a:cubicBezTo>
                  <a:cubicBezTo>
                    <a:pt x="116" y="4"/>
                    <a:pt x="116" y="4"/>
                    <a:pt x="116" y="4"/>
                  </a:cubicBezTo>
                  <a:cubicBezTo>
                    <a:pt x="115" y="6"/>
                    <a:pt x="115" y="6"/>
                    <a:pt x="115" y="6"/>
                  </a:cubicBezTo>
                  <a:cubicBezTo>
                    <a:pt x="104" y="22"/>
                    <a:pt x="87" y="35"/>
                    <a:pt x="73" y="48"/>
                  </a:cubicBezTo>
                  <a:cubicBezTo>
                    <a:pt x="73" y="48"/>
                    <a:pt x="73" y="48"/>
                    <a:pt x="73" y="48"/>
                  </a:cubicBezTo>
                  <a:cubicBezTo>
                    <a:pt x="59" y="62"/>
                    <a:pt x="42" y="72"/>
                    <a:pt x="27" y="84"/>
                  </a:cubicBezTo>
                  <a:cubicBezTo>
                    <a:pt x="27" y="84"/>
                    <a:pt x="27" y="84"/>
                    <a:pt x="27" y="84"/>
                  </a:cubicBezTo>
                  <a:cubicBezTo>
                    <a:pt x="18" y="91"/>
                    <a:pt x="11" y="92"/>
                    <a:pt x="1" y="96"/>
                  </a:cubicBezTo>
                  <a:cubicBezTo>
                    <a:pt x="1" y="96"/>
                    <a:pt x="1" y="96"/>
                    <a:pt x="1" y="96"/>
                  </a:cubicBezTo>
                  <a:cubicBezTo>
                    <a:pt x="0" y="92"/>
                    <a:pt x="0" y="92"/>
                    <a:pt x="0" y="9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318">
              <a:extLst>
                <a:ext uri="{FF2B5EF4-FFF2-40B4-BE49-F238E27FC236}">
                  <a16:creationId xmlns:a16="http://schemas.microsoft.com/office/drawing/2014/main" xmlns="" id="{7CFF0C3B-A172-438B-9E44-4B4DB3C6C85C}"/>
                </a:ext>
              </a:extLst>
            </p:cNvPr>
            <p:cNvSpPr>
              <a:spLocks/>
            </p:cNvSpPr>
            <p:nvPr/>
          </p:nvSpPr>
          <p:spPr bwMode="auto">
            <a:xfrm>
              <a:off x="5307420" y="681964"/>
              <a:ext cx="117475" cy="131763"/>
            </a:xfrm>
            <a:custGeom>
              <a:avLst/>
              <a:gdLst>
                <a:gd name="T0" fmla="*/ 0 w 25"/>
                <a:gd name="T1" fmla="*/ 25 h 28"/>
                <a:gd name="T2" fmla="*/ 24 w 25"/>
                <a:gd name="T3" fmla="*/ 0 h 28"/>
                <a:gd name="T4" fmla="*/ 24 w 25"/>
                <a:gd name="T5" fmla="*/ 0 h 28"/>
                <a:gd name="T6" fmla="*/ 25 w 25"/>
                <a:gd name="T7" fmla="*/ 3 h 28"/>
                <a:gd name="T8" fmla="*/ 1 w 25"/>
                <a:gd name="T9" fmla="*/ 28 h 28"/>
                <a:gd name="T10" fmla="*/ 1 w 25"/>
                <a:gd name="T11" fmla="*/ 28 h 28"/>
                <a:gd name="T12" fmla="*/ 1 w 25"/>
                <a:gd name="T13" fmla="*/ 28 h 28"/>
                <a:gd name="T14" fmla="*/ 0 w 25"/>
                <a:gd name="T15" fmla="*/ 25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8">
                  <a:moveTo>
                    <a:pt x="0" y="25"/>
                  </a:moveTo>
                  <a:cubicBezTo>
                    <a:pt x="9" y="20"/>
                    <a:pt x="13" y="6"/>
                    <a:pt x="24" y="0"/>
                  </a:cubicBezTo>
                  <a:cubicBezTo>
                    <a:pt x="24" y="0"/>
                    <a:pt x="24" y="0"/>
                    <a:pt x="24" y="0"/>
                  </a:cubicBezTo>
                  <a:cubicBezTo>
                    <a:pt x="25" y="3"/>
                    <a:pt x="25" y="3"/>
                    <a:pt x="25" y="3"/>
                  </a:cubicBezTo>
                  <a:cubicBezTo>
                    <a:pt x="16" y="7"/>
                    <a:pt x="13" y="22"/>
                    <a:pt x="1" y="28"/>
                  </a:cubicBezTo>
                  <a:cubicBezTo>
                    <a:pt x="1" y="28"/>
                    <a:pt x="1" y="28"/>
                    <a:pt x="1" y="28"/>
                  </a:cubicBezTo>
                  <a:cubicBezTo>
                    <a:pt x="1" y="28"/>
                    <a:pt x="1" y="28"/>
                    <a:pt x="1" y="28"/>
                  </a:cubicBezTo>
                  <a:cubicBezTo>
                    <a:pt x="0" y="25"/>
                    <a:pt x="0" y="25"/>
                    <a:pt x="0" y="2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319">
              <a:extLst>
                <a:ext uri="{FF2B5EF4-FFF2-40B4-BE49-F238E27FC236}">
                  <a16:creationId xmlns:a16="http://schemas.microsoft.com/office/drawing/2014/main" xmlns="" id="{EA57C4BE-588E-4239-8F38-4C16049740FF}"/>
                </a:ext>
              </a:extLst>
            </p:cNvPr>
            <p:cNvSpPr>
              <a:spLocks noEditPoints="1"/>
            </p:cNvSpPr>
            <p:nvPr/>
          </p:nvSpPr>
          <p:spPr bwMode="auto">
            <a:xfrm>
              <a:off x="5547133" y="480351"/>
              <a:ext cx="74613" cy="173038"/>
            </a:xfrm>
            <a:custGeom>
              <a:avLst/>
              <a:gdLst>
                <a:gd name="T0" fmla="*/ 0 w 16"/>
                <a:gd name="T1" fmla="*/ 36 h 37"/>
                <a:gd name="T2" fmla="*/ 13 w 16"/>
                <a:gd name="T3" fmla="*/ 4 h 37"/>
                <a:gd name="T4" fmla="*/ 13 w 16"/>
                <a:gd name="T5" fmla="*/ 4 h 37"/>
                <a:gd name="T6" fmla="*/ 11 w 16"/>
                <a:gd name="T7" fmla="*/ 4 h 37"/>
                <a:gd name="T8" fmla="*/ 11 w 16"/>
                <a:gd name="T9" fmla="*/ 4 h 37"/>
                <a:gd name="T10" fmla="*/ 11 w 16"/>
                <a:gd name="T11" fmla="*/ 4 h 37"/>
                <a:gd name="T12" fmla="*/ 11 w 16"/>
                <a:gd name="T13" fmla="*/ 4 h 37"/>
                <a:gd name="T14" fmla="*/ 10 w 16"/>
                <a:gd name="T15" fmla="*/ 0 h 37"/>
                <a:gd name="T16" fmla="*/ 11 w 16"/>
                <a:gd name="T17" fmla="*/ 0 h 37"/>
                <a:gd name="T18" fmla="*/ 11 w 16"/>
                <a:gd name="T19" fmla="*/ 0 h 37"/>
                <a:gd name="T20" fmla="*/ 16 w 16"/>
                <a:gd name="T21" fmla="*/ 2 h 37"/>
                <a:gd name="T22" fmla="*/ 16 w 16"/>
                <a:gd name="T23" fmla="*/ 2 h 37"/>
                <a:gd name="T24" fmla="*/ 16 w 16"/>
                <a:gd name="T25" fmla="*/ 2 h 37"/>
                <a:gd name="T26" fmla="*/ 16 w 16"/>
                <a:gd name="T27" fmla="*/ 3 h 37"/>
                <a:gd name="T28" fmla="*/ 3 w 16"/>
                <a:gd name="T29" fmla="*/ 36 h 37"/>
                <a:gd name="T30" fmla="*/ 3 w 16"/>
                <a:gd name="T31" fmla="*/ 36 h 37"/>
                <a:gd name="T32" fmla="*/ 3 w 16"/>
                <a:gd name="T33" fmla="*/ 36 h 37"/>
                <a:gd name="T34" fmla="*/ 3 w 16"/>
                <a:gd name="T35" fmla="*/ 36 h 37"/>
                <a:gd name="T36" fmla="*/ 0 w 16"/>
                <a:gd name="T37" fmla="*/ 37 h 37"/>
                <a:gd name="T38" fmla="*/ 0 w 16"/>
                <a:gd name="T39" fmla="*/ 36 h 37"/>
                <a:gd name="T40" fmla="*/ 11 w 16"/>
                <a:gd name="T41" fmla="*/ 4 h 37"/>
                <a:gd name="T42" fmla="*/ 11 w 16"/>
                <a:gd name="T43" fmla="*/ 4 h 37"/>
                <a:gd name="T44" fmla="*/ 11 w 16"/>
                <a:gd name="T45" fmla="*/ 4 h 37"/>
                <a:gd name="T46" fmla="*/ 11 w 16"/>
                <a:gd name="T47" fmla="*/ 4 h 37"/>
                <a:gd name="T48" fmla="*/ 11 w 16"/>
                <a:gd name="T49"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 h="37">
                  <a:moveTo>
                    <a:pt x="0" y="36"/>
                  </a:moveTo>
                  <a:cubicBezTo>
                    <a:pt x="0" y="24"/>
                    <a:pt x="12" y="15"/>
                    <a:pt x="13" y="4"/>
                  </a:cubicBezTo>
                  <a:cubicBezTo>
                    <a:pt x="13" y="4"/>
                    <a:pt x="13" y="4"/>
                    <a:pt x="13" y="4"/>
                  </a:cubicBezTo>
                  <a:cubicBezTo>
                    <a:pt x="12" y="4"/>
                    <a:pt x="12" y="4"/>
                    <a:pt x="11" y="4"/>
                  </a:cubicBezTo>
                  <a:cubicBezTo>
                    <a:pt x="11" y="4"/>
                    <a:pt x="11" y="4"/>
                    <a:pt x="11" y="4"/>
                  </a:cubicBezTo>
                  <a:cubicBezTo>
                    <a:pt x="11" y="4"/>
                    <a:pt x="11" y="4"/>
                    <a:pt x="11" y="4"/>
                  </a:cubicBezTo>
                  <a:cubicBezTo>
                    <a:pt x="11" y="4"/>
                    <a:pt x="11" y="4"/>
                    <a:pt x="11" y="4"/>
                  </a:cubicBezTo>
                  <a:cubicBezTo>
                    <a:pt x="10" y="0"/>
                    <a:pt x="10" y="0"/>
                    <a:pt x="10" y="0"/>
                  </a:cubicBezTo>
                  <a:cubicBezTo>
                    <a:pt x="10" y="0"/>
                    <a:pt x="11" y="0"/>
                    <a:pt x="11" y="0"/>
                  </a:cubicBezTo>
                  <a:cubicBezTo>
                    <a:pt x="11" y="0"/>
                    <a:pt x="11" y="0"/>
                    <a:pt x="11" y="0"/>
                  </a:cubicBezTo>
                  <a:cubicBezTo>
                    <a:pt x="13" y="0"/>
                    <a:pt x="14" y="1"/>
                    <a:pt x="16" y="2"/>
                  </a:cubicBezTo>
                  <a:cubicBezTo>
                    <a:pt x="16" y="2"/>
                    <a:pt x="16" y="2"/>
                    <a:pt x="16" y="2"/>
                  </a:cubicBezTo>
                  <a:cubicBezTo>
                    <a:pt x="16" y="2"/>
                    <a:pt x="16" y="2"/>
                    <a:pt x="16" y="2"/>
                  </a:cubicBezTo>
                  <a:cubicBezTo>
                    <a:pt x="16" y="3"/>
                    <a:pt x="16" y="3"/>
                    <a:pt x="16" y="3"/>
                  </a:cubicBezTo>
                  <a:cubicBezTo>
                    <a:pt x="15" y="16"/>
                    <a:pt x="3" y="26"/>
                    <a:pt x="3" y="36"/>
                  </a:cubicBezTo>
                  <a:cubicBezTo>
                    <a:pt x="3" y="36"/>
                    <a:pt x="3" y="36"/>
                    <a:pt x="3" y="36"/>
                  </a:cubicBezTo>
                  <a:cubicBezTo>
                    <a:pt x="3" y="36"/>
                    <a:pt x="3" y="36"/>
                    <a:pt x="3" y="36"/>
                  </a:cubicBezTo>
                  <a:cubicBezTo>
                    <a:pt x="3" y="36"/>
                    <a:pt x="3" y="36"/>
                    <a:pt x="3" y="36"/>
                  </a:cubicBezTo>
                  <a:cubicBezTo>
                    <a:pt x="0" y="37"/>
                    <a:pt x="0" y="37"/>
                    <a:pt x="0" y="37"/>
                  </a:cubicBezTo>
                  <a:cubicBezTo>
                    <a:pt x="0" y="36"/>
                    <a:pt x="0" y="36"/>
                    <a:pt x="0" y="36"/>
                  </a:cubicBezTo>
                  <a:close/>
                  <a:moveTo>
                    <a:pt x="11" y="4"/>
                  </a:moveTo>
                  <a:cubicBezTo>
                    <a:pt x="11" y="4"/>
                    <a:pt x="11" y="4"/>
                    <a:pt x="11" y="4"/>
                  </a:cubicBezTo>
                  <a:cubicBezTo>
                    <a:pt x="11" y="4"/>
                    <a:pt x="11" y="4"/>
                    <a:pt x="11" y="4"/>
                  </a:cubicBezTo>
                  <a:cubicBezTo>
                    <a:pt x="11" y="4"/>
                    <a:pt x="11" y="4"/>
                    <a:pt x="11" y="4"/>
                  </a:cubicBezTo>
                  <a:cubicBezTo>
                    <a:pt x="11" y="4"/>
                    <a:pt x="11" y="4"/>
                    <a:pt x="11" y="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320">
              <a:extLst>
                <a:ext uri="{FF2B5EF4-FFF2-40B4-BE49-F238E27FC236}">
                  <a16:creationId xmlns:a16="http://schemas.microsoft.com/office/drawing/2014/main" xmlns="" id="{38626DF7-A395-4289-A825-FE9220BEECB2}"/>
                </a:ext>
              </a:extLst>
            </p:cNvPr>
            <p:cNvSpPr>
              <a:spLocks noEditPoints="1"/>
            </p:cNvSpPr>
            <p:nvPr/>
          </p:nvSpPr>
          <p:spPr bwMode="auto">
            <a:xfrm>
              <a:off x="5466170" y="169201"/>
              <a:ext cx="165100" cy="352425"/>
            </a:xfrm>
            <a:custGeom>
              <a:avLst/>
              <a:gdLst>
                <a:gd name="T0" fmla="*/ 0 w 35"/>
                <a:gd name="T1" fmla="*/ 75 h 75"/>
                <a:gd name="T2" fmla="*/ 13 w 35"/>
                <a:gd name="T3" fmla="*/ 37 h 75"/>
                <a:gd name="T4" fmla="*/ 13 w 35"/>
                <a:gd name="T5" fmla="*/ 37 h 75"/>
                <a:gd name="T6" fmla="*/ 32 w 35"/>
                <a:gd name="T7" fmla="*/ 4 h 75"/>
                <a:gd name="T8" fmla="*/ 32 w 35"/>
                <a:gd name="T9" fmla="*/ 4 h 75"/>
                <a:gd name="T10" fmla="*/ 32 w 35"/>
                <a:gd name="T11" fmla="*/ 4 h 75"/>
                <a:gd name="T12" fmla="*/ 32 w 35"/>
                <a:gd name="T13" fmla="*/ 4 h 75"/>
                <a:gd name="T14" fmla="*/ 25 w 35"/>
                <a:gd name="T15" fmla="*/ 6 h 75"/>
                <a:gd name="T16" fmla="*/ 25 w 35"/>
                <a:gd name="T17" fmla="*/ 6 h 75"/>
                <a:gd name="T18" fmla="*/ 24 w 35"/>
                <a:gd name="T19" fmla="*/ 3 h 75"/>
                <a:gd name="T20" fmla="*/ 33 w 35"/>
                <a:gd name="T21" fmla="*/ 0 h 75"/>
                <a:gd name="T22" fmla="*/ 33 w 35"/>
                <a:gd name="T23" fmla="*/ 0 h 75"/>
                <a:gd name="T24" fmla="*/ 35 w 35"/>
                <a:gd name="T25" fmla="*/ 0 h 75"/>
                <a:gd name="T26" fmla="*/ 35 w 35"/>
                <a:gd name="T27" fmla="*/ 1 h 75"/>
                <a:gd name="T28" fmla="*/ 35 w 35"/>
                <a:gd name="T29" fmla="*/ 4 h 75"/>
                <a:gd name="T30" fmla="*/ 35 w 35"/>
                <a:gd name="T31" fmla="*/ 4 h 75"/>
                <a:gd name="T32" fmla="*/ 16 w 35"/>
                <a:gd name="T33" fmla="*/ 39 h 75"/>
                <a:gd name="T34" fmla="*/ 16 w 35"/>
                <a:gd name="T35" fmla="*/ 39 h 75"/>
                <a:gd name="T36" fmla="*/ 4 w 35"/>
                <a:gd name="T37" fmla="*/ 75 h 75"/>
                <a:gd name="T38" fmla="*/ 4 w 35"/>
                <a:gd name="T39" fmla="*/ 75 h 75"/>
                <a:gd name="T40" fmla="*/ 0 w 35"/>
                <a:gd name="T41" fmla="*/ 75 h 75"/>
                <a:gd name="T42" fmla="*/ 25 w 35"/>
                <a:gd name="T43" fmla="*/ 6 h 75"/>
                <a:gd name="T44" fmla="*/ 25 w 35"/>
                <a:gd name="T45" fmla="*/ 6 h 75"/>
                <a:gd name="T46" fmla="*/ 25 w 35"/>
                <a:gd name="T47" fmla="*/ 6 h 75"/>
                <a:gd name="T48" fmla="*/ 26 w 35"/>
                <a:gd name="T49" fmla="*/ 7 h 75"/>
                <a:gd name="T50" fmla="*/ 25 w 35"/>
                <a:gd name="T51" fmla="*/ 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 h="75">
                  <a:moveTo>
                    <a:pt x="0" y="75"/>
                  </a:moveTo>
                  <a:cubicBezTo>
                    <a:pt x="0" y="63"/>
                    <a:pt x="8" y="48"/>
                    <a:pt x="13" y="37"/>
                  </a:cubicBezTo>
                  <a:cubicBezTo>
                    <a:pt x="13" y="37"/>
                    <a:pt x="13" y="37"/>
                    <a:pt x="13" y="37"/>
                  </a:cubicBezTo>
                  <a:cubicBezTo>
                    <a:pt x="17" y="29"/>
                    <a:pt x="32" y="13"/>
                    <a:pt x="32" y="4"/>
                  </a:cubicBezTo>
                  <a:cubicBezTo>
                    <a:pt x="32" y="4"/>
                    <a:pt x="32" y="4"/>
                    <a:pt x="32" y="4"/>
                  </a:cubicBezTo>
                  <a:cubicBezTo>
                    <a:pt x="32" y="4"/>
                    <a:pt x="32" y="4"/>
                    <a:pt x="32" y="4"/>
                  </a:cubicBezTo>
                  <a:cubicBezTo>
                    <a:pt x="32" y="4"/>
                    <a:pt x="32" y="4"/>
                    <a:pt x="32" y="4"/>
                  </a:cubicBezTo>
                  <a:cubicBezTo>
                    <a:pt x="30" y="4"/>
                    <a:pt x="27" y="5"/>
                    <a:pt x="25" y="6"/>
                  </a:cubicBezTo>
                  <a:cubicBezTo>
                    <a:pt x="25" y="6"/>
                    <a:pt x="25" y="6"/>
                    <a:pt x="25" y="6"/>
                  </a:cubicBezTo>
                  <a:cubicBezTo>
                    <a:pt x="24" y="3"/>
                    <a:pt x="24" y="3"/>
                    <a:pt x="24" y="3"/>
                  </a:cubicBezTo>
                  <a:cubicBezTo>
                    <a:pt x="26" y="2"/>
                    <a:pt x="30" y="0"/>
                    <a:pt x="33" y="0"/>
                  </a:cubicBezTo>
                  <a:cubicBezTo>
                    <a:pt x="33" y="0"/>
                    <a:pt x="33" y="0"/>
                    <a:pt x="33" y="0"/>
                  </a:cubicBezTo>
                  <a:cubicBezTo>
                    <a:pt x="35" y="0"/>
                    <a:pt x="35" y="0"/>
                    <a:pt x="35" y="0"/>
                  </a:cubicBezTo>
                  <a:cubicBezTo>
                    <a:pt x="35" y="1"/>
                    <a:pt x="35" y="1"/>
                    <a:pt x="35" y="1"/>
                  </a:cubicBezTo>
                  <a:cubicBezTo>
                    <a:pt x="35" y="2"/>
                    <a:pt x="35" y="3"/>
                    <a:pt x="35" y="4"/>
                  </a:cubicBezTo>
                  <a:cubicBezTo>
                    <a:pt x="35" y="4"/>
                    <a:pt x="35" y="4"/>
                    <a:pt x="35" y="4"/>
                  </a:cubicBezTo>
                  <a:cubicBezTo>
                    <a:pt x="35" y="16"/>
                    <a:pt x="20" y="31"/>
                    <a:pt x="16" y="39"/>
                  </a:cubicBezTo>
                  <a:cubicBezTo>
                    <a:pt x="16" y="39"/>
                    <a:pt x="16" y="39"/>
                    <a:pt x="16" y="39"/>
                  </a:cubicBezTo>
                  <a:cubicBezTo>
                    <a:pt x="11" y="49"/>
                    <a:pt x="4" y="64"/>
                    <a:pt x="4" y="75"/>
                  </a:cubicBezTo>
                  <a:cubicBezTo>
                    <a:pt x="4" y="75"/>
                    <a:pt x="4" y="75"/>
                    <a:pt x="4" y="75"/>
                  </a:cubicBezTo>
                  <a:cubicBezTo>
                    <a:pt x="0" y="75"/>
                    <a:pt x="0" y="75"/>
                    <a:pt x="0" y="75"/>
                  </a:cubicBezTo>
                  <a:close/>
                  <a:moveTo>
                    <a:pt x="25" y="6"/>
                  </a:moveTo>
                  <a:cubicBezTo>
                    <a:pt x="25" y="6"/>
                    <a:pt x="25" y="6"/>
                    <a:pt x="25" y="6"/>
                  </a:cubicBezTo>
                  <a:cubicBezTo>
                    <a:pt x="25" y="6"/>
                    <a:pt x="25" y="6"/>
                    <a:pt x="25" y="6"/>
                  </a:cubicBezTo>
                  <a:cubicBezTo>
                    <a:pt x="26" y="7"/>
                    <a:pt x="26" y="7"/>
                    <a:pt x="26" y="7"/>
                  </a:cubicBezTo>
                  <a:cubicBezTo>
                    <a:pt x="25" y="6"/>
                    <a:pt x="25" y="6"/>
                    <a:pt x="25" y="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321">
              <a:extLst>
                <a:ext uri="{FF2B5EF4-FFF2-40B4-BE49-F238E27FC236}">
                  <a16:creationId xmlns:a16="http://schemas.microsoft.com/office/drawing/2014/main" xmlns="" id="{5439CAE7-C89E-4853-8A67-5C68A002A7CF}"/>
                </a:ext>
              </a:extLst>
            </p:cNvPr>
            <p:cNvSpPr>
              <a:spLocks/>
            </p:cNvSpPr>
            <p:nvPr/>
          </p:nvSpPr>
          <p:spPr bwMode="auto">
            <a:xfrm>
              <a:off x="5453470" y="108876"/>
              <a:ext cx="163513" cy="65088"/>
            </a:xfrm>
            <a:custGeom>
              <a:avLst/>
              <a:gdLst>
                <a:gd name="T0" fmla="*/ 18 w 35"/>
                <a:gd name="T1" fmla="*/ 7 h 14"/>
                <a:gd name="T2" fmla="*/ 11 w 35"/>
                <a:gd name="T3" fmla="*/ 4 h 14"/>
                <a:gd name="T4" fmla="*/ 11 w 35"/>
                <a:gd name="T5" fmla="*/ 4 h 14"/>
                <a:gd name="T6" fmla="*/ 9 w 35"/>
                <a:gd name="T7" fmla="*/ 4 h 14"/>
                <a:gd name="T8" fmla="*/ 9 w 35"/>
                <a:gd name="T9" fmla="*/ 4 h 14"/>
                <a:gd name="T10" fmla="*/ 5 w 35"/>
                <a:gd name="T11" fmla="*/ 4 h 14"/>
                <a:gd name="T12" fmla="*/ 5 w 35"/>
                <a:gd name="T13" fmla="*/ 4 h 14"/>
                <a:gd name="T14" fmla="*/ 0 w 35"/>
                <a:gd name="T15" fmla="*/ 3 h 14"/>
                <a:gd name="T16" fmla="*/ 0 w 35"/>
                <a:gd name="T17" fmla="*/ 3 h 14"/>
                <a:gd name="T18" fmla="*/ 2 w 35"/>
                <a:gd name="T19" fmla="*/ 0 h 14"/>
                <a:gd name="T20" fmla="*/ 5 w 35"/>
                <a:gd name="T21" fmla="*/ 0 h 14"/>
                <a:gd name="T22" fmla="*/ 5 w 35"/>
                <a:gd name="T23" fmla="*/ 0 h 14"/>
                <a:gd name="T24" fmla="*/ 9 w 35"/>
                <a:gd name="T25" fmla="*/ 0 h 14"/>
                <a:gd name="T26" fmla="*/ 9 w 35"/>
                <a:gd name="T27" fmla="*/ 0 h 14"/>
                <a:gd name="T28" fmla="*/ 11 w 35"/>
                <a:gd name="T29" fmla="*/ 0 h 14"/>
                <a:gd name="T30" fmla="*/ 11 w 35"/>
                <a:gd name="T31" fmla="*/ 0 h 14"/>
                <a:gd name="T32" fmla="*/ 20 w 35"/>
                <a:gd name="T33" fmla="*/ 4 h 14"/>
                <a:gd name="T34" fmla="*/ 20 w 35"/>
                <a:gd name="T35" fmla="*/ 4 h 14"/>
                <a:gd name="T36" fmla="*/ 35 w 35"/>
                <a:gd name="T37" fmla="*/ 12 h 14"/>
                <a:gd name="T38" fmla="*/ 35 w 35"/>
                <a:gd name="T39" fmla="*/ 12 h 14"/>
                <a:gd name="T40" fmla="*/ 32 w 35"/>
                <a:gd name="T41" fmla="*/ 14 h 14"/>
                <a:gd name="T42" fmla="*/ 18 w 35"/>
                <a:gd name="T43"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 h="14">
                  <a:moveTo>
                    <a:pt x="18" y="7"/>
                  </a:moveTo>
                  <a:cubicBezTo>
                    <a:pt x="14" y="5"/>
                    <a:pt x="14" y="4"/>
                    <a:pt x="11" y="4"/>
                  </a:cubicBezTo>
                  <a:cubicBezTo>
                    <a:pt x="11" y="4"/>
                    <a:pt x="11" y="4"/>
                    <a:pt x="11" y="4"/>
                  </a:cubicBezTo>
                  <a:cubicBezTo>
                    <a:pt x="10" y="4"/>
                    <a:pt x="10" y="4"/>
                    <a:pt x="9" y="4"/>
                  </a:cubicBezTo>
                  <a:cubicBezTo>
                    <a:pt x="9" y="4"/>
                    <a:pt x="9" y="4"/>
                    <a:pt x="9" y="4"/>
                  </a:cubicBezTo>
                  <a:cubicBezTo>
                    <a:pt x="8" y="4"/>
                    <a:pt x="6" y="4"/>
                    <a:pt x="5" y="4"/>
                  </a:cubicBezTo>
                  <a:cubicBezTo>
                    <a:pt x="5" y="4"/>
                    <a:pt x="5" y="4"/>
                    <a:pt x="5" y="4"/>
                  </a:cubicBezTo>
                  <a:cubicBezTo>
                    <a:pt x="3" y="4"/>
                    <a:pt x="2" y="4"/>
                    <a:pt x="0" y="3"/>
                  </a:cubicBezTo>
                  <a:cubicBezTo>
                    <a:pt x="0" y="3"/>
                    <a:pt x="0" y="3"/>
                    <a:pt x="0" y="3"/>
                  </a:cubicBezTo>
                  <a:cubicBezTo>
                    <a:pt x="2" y="0"/>
                    <a:pt x="2" y="0"/>
                    <a:pt x="2" y="0"/>
                  </a:cubicBezTo>
                  <a:cubicBezTo>
                    <a:pt x="3" y="0"/>
                    <a:pt x="4" y="0"/>
                    <a:pt x="5" y="0"/>
                  </a:cubicBezTo>
                  <a:cubicBezTo>
                    <a:pt x="5" y="0"/>
                    <a:pt x="5" y="0"/>
                    <a:pt x="5" y="0"/>
                  </a:cubicBezTo>
                  <a:cubicBezTo>
                    <a:pt x="6" y="0"/>
                    <a:pt x="8" y="0"/>
                    <a:pt x="9" y="0"/>
                  </a:cubicBezTo>
                  <a:cubicBezTo>
                    <a:pt x="9" y="0"/>
                    <a:pt x="9" y="0"/>
                    <a:pt x="9" y="0"/>
                  </a:cubicBezTo>
                  <a:cubicBezTo>
                    <a:pt x="10" y="0"/>
                    <a:pt x="10" y="0"/>
                    <a:pt x="11" y="0"/>
                  </a:cubicBezTo>
                  <a:cubicBezTo>
                    <a:pt x="11" y="0"/>
                    <a:pt x="11" y="0"/>
                    <a:pt x="11" y="0"/>
                  </a:cubicBezTo>
                  <a:cubicBezTo>
                    <a:pt x="15" y="1"/>
                    <a:pt x="16" y="2"/>
                    <a:pt x="20" y="4"/>
                  </a:cubicBezTo>
                  <a:cubicBezTo>
                    <a:pt x="20" y="4"/>
                    <a:pt x="20" y="4"/>
                    <a:pt x="20" y="4"/>
                  </a:cubicBezTo>
                  <a:cubicBezTo>
                    <a:pt x="24" y="6"/>
                    <a:pt x="31" y="8"/>
                    <a:pt x="35" y="12"/>
                  </a:cubicBezTo>
                  <a:cubicBezTo>
                    <a:pt x="35" y="12"/>
                    <a:pt x="35" y="12"/>
                    <a:pt x="35" y="12"/>
                  </a:cubicBezTo>
                  <a:cubicBezTo>
                    <a:pt x="32" y="14"/>
                    <a:pt x="32" y="14"/>
                    <a:pt x="32" y="14"/>
                  </a:cubicBezTo>
                  <a:cubicBezTo>
                    <a:pt x="30" y="12"/>
                    <a:pt x="22" y="9"/>
                    <a:pt x="18"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322">
              <a:extLst>
                <a:ext uri="{FF2B5EF4-FFF2-40B4-BE49-F238E27FC236}">
                  <a16:creationId xmlns:a16="http://schemas.microsoft.com/office/drawing/2014/main" xmlns="" id="{4C30E80C-0CB9-476F-B125-4D67077D0146}"/>
                </a:ext>
              </a:extLst>
            </p:cNvPr>
            <p:cNvSpPr>
              <a:spLocks noEditPoints="1"/>
            </p:cNvSpPr>
            <p:nvPr/>
          </p:nvSpPr>
          <p:spPr bwMode="auto">
            <a:xfrm>
              <a:off x="6285320" y="1029626"/>
              <a:ext cx="122238" cy="57150"/>
            </a:xfrm>
            <a:custGeom>
              <a:avLst/>
              <a:gdLst>
                <a:gd name="T0" fmla="*/ 1 w 26"/>
                <a:gd name="T1" fmla="*/ 3 h 12"/>
                <a:gd name="T2" fmla="*/ 0 w 26"/>
                <a:gd name="T3" fmla="*/ 3 h 12"/>
                <a:gd name="T4" fmla="*/ 0 w 26"/>
                <a:gd name="T5" fmla="*/ 3 h 12"/>
                <a:gd name="T6" fmla="*/ 0 w 26"/>
                <a:gd name="T7" fmla="*/ 0 h 12"/>
                <a:gd name="T8" fmla="*/ 1 w 26"/>
                <a:gd name="T9" fmla="*/ 0 h 12"/>
                <a:gd name="T10" fmla="*/ 1 w 26"/>
                <a:gd name="T11" fmla="*/ 0 h 12"/>
                <a:gd name="T12" fmla="*/ 26 w 26"/>
                <a:gd name="T13" fmla="*/ 11 h 12"/>
                <a:gd name="T14" fmla="*/ 26 w 26"/>
                <a:gd name="T15" fmla="*/ 11 h 12"/>
                <a:gd name="T16" fmla="*/ 22 w 26"/>
                <a:gd name="T17" fmla="*/ 12 h 12"/>
                <a:gd name="T18" fmla="*/ 1 w 26"/>
                <a:gd name="T19" fmla="*/ 3 h 12"/>
                <a:gd name="T20" fmla="*/ 0 w 26"/>
                <a:gd name="T21" fmla="*/ 3 h 12"/>
                <a:gd name="T22" fmla="*/ 0 w 26"/>
                <a:gd name="T23" fmla="*/ 3 h 12"/>
                <a:gd name="T24" fmla="*/ 0 w 26"/>
                <a:gd name="T25" fmla="*/ 3 h 12"/>
                <a:gd name="T26" fmla="*/ 0 w 26"/>
                <a:gd name="T27" fmla="*/ 3 h 12"/>
                <a:gd name="T28" fmla="*/ 0 w 26"/>
                <a:gd name="T29"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12">
                  <a:moveTo>
                    <a:pt x="1" y="3"/>
                  </a:moveTo>
                  <a:cubicBezTo>
                    <a:pt x="1" y="3"/>
                    <a:pt x="1" y="3"/>
                    <a:pt x="0" y="3"/>
                  </a:cubicBezTo>
                  <a:cubicBezTo>
                    <a:pt x="0" y="3"/>
                    <a:pt x="0" y="3"/>
                    <a:pt x="0" y="3"/>
                  </a:cubicBezTo>
                  <a:cubicBezTo>
                    <a:pt x="0" y="0"/>
                    <a:pt x="0" y="0"/>
                    <a:pt x="0" y="0"/>
                  </a:cubicBezTo>
                  <a:cubicBezTo>
                    <a:pt x="0" y="0"/>
                    <a:pt x="1" y="0"/>
                    <a:pt x="1" y="0"/>
                  </a:cubicBezTo>
                  <a:cubicBezTo>
                    <a:pt x="1" y="0"/>
                    <a:pt x="1" y="0"/>
                    <a:pt x="1" y="0"/>
                  </a:cubicBezTo>
                  <a:cubicBezTo>
                    <a:pt x="9" y="0"/>
                    <a:pt x="22" y="2"/>
                    <a:pt x="26" y="11"/>
                  </a:cubicBezTo>
                  <a:cubicBezTo>
                    <a:pt x="26" y="11"/>
                    <a:pt x="26" y="11"/>
                    <a:pt x="26" y="11"/>
                  </a:cubicBezTo>
                  <a:cubicBezTo>
                    <a:pt x="22" y="12"/>
                    <a:pt x="22" y="12"/>
                    <a:pt x="22" y="12"/>
                  </a:cubicBezTo>
                  <a:cubicBezTo>
                    <a:pt x="21" y="6"/>
                    <a:pt x="8" y="3"/>
                    <a:pt x="1" y="3"/>
                  </a:cubicBezTo>
                  <a:close/>
                  <a:moveTo>
                    <a:pt x="0" y="3"/>
                  </a:moveTo>
                  <a:cubicBezTo>
                    <a:pt x="0" y="3"/>
                    <a:pt x="0" y="3"/>
                    <a:pt x="0" y="3"/>
                  </a:cubicBezTo>
                  <a:cubicBezTo>
                    <a:pt x="0" y="3"/>
                    <a:pt x="0" y="3"/>
                    <a:pt x="0" y="3"/>
                  </a:cubicBezTo>
                  <a:cubicBezTo>
                    <a:pt x="0" y="3"/>
                    <a:pt x="0" y="3"/>
                    <a:pt x="0" y="3"/>
                  </a:cubicBezTo>
                  <a:cubicBezTo>
                    <a:pt x="0" y="3"/>
                    <a:pt x="0" y="3"/>
                    <a:pt x="0"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 name="群組 2">
            <a:extLst>
              <a:ext uri="{FF2B5EF4-FFF2-40B4-BE49-F238E27FC236}">
                <a16:creationId xmlns:a16="http://schemas.microsoft.com/office/drawing/2014/main" xmlns="" id="{7DFB24C5-5C6F-4659-9DFF-8514C7C38F3B}"/>
              </a:ext>
            </a:extLst>
          </p:cNvPr>
          <p:cNvGrpSpPr/>
          <p:nvPr/>
        </p:nvGrpSpPr>
        <p:grpSpPr>
          <a:xfrm>
            <a:off x="6644320" y="752454"/>
            <a:ext cx="836612" cy="709613"/>
            <a:chOff x="6644320" y="752454"/>
            <a:chExt cx="836612" cy="709613"/>
          </a:xfrm>
        </p:grpSpPr>
        <p:sp>
          <p:nvSpPr>
            <p:cNvPr id="100" name="Freeform 166">
              <a:extLst>
                <a:ext uri="{FF2B5EF4-FFF2-40B4-BE49-F238E27FC236}">
                  <a16:creationId xmlns:a16="http://schemas.microsoft.com/office/drawing/2014/main" xmlns="" id="{B8515132-E83B-4BFB-A1A7-733228BE64CB}"/>
                </a:ext>
              </a:extLst>
            </p:cNvPr>
            <p:cNvSpPr>
              <a:spLocks noEditPoints="1"/>
            </p:cNvSpPr>
            <p:nvPr/>
          </p:nvSpPr>
          <p:spPr bwMode="auto">
            <a:xfrm>
              <a:off x="6644320" y="1155679"/>
              <a:ext cx="285750" cy="306388"/>
            </a:xfrm>
            <a:custGeom>
              <a:avLst/>
              <a:gdLst>
                <a:gd name="T0" fmla="*/ 14 w 61"/>
                <a:gd name="T1" fmla="*/ 59 h 65"/>
                <a:gd name="T2" fmla="*/ 0 w 61"/>
                <a:gd name="T3" fmla="*/ 31 h 65"/>
                <a:gd name="T4" fmla="*/ 0 w 61"/>
                <a:gd name="T5" fmla="*/ 31 h 65"/>
                <a:gd name="T6" fmla="*/ 7 w 61"/>
                <a:gd name="T7" fmla="*/ 11 h 65"/>
                <a:gd name="T8" fmla="*/ 7 w 61"/>
                <a:gd name="T9" fmla="*/ 11 h 65"/>
                <a:gd name="T10" fmla="*/ 20 w 61"/>
                <a:gd name="T11" fmla="*/ 3 h 65"/>
                <a:gd name="T12" fmla="*/ 20 w 61"/>
                <a:gd name="T13" fmla="*/ 3 h 65"/>
                <a:gd name="T14" fmla="*/ 23 w 61"/>
                <a:gd name="T15" fmla="*/ 1 h 65"/>
                <a:gd name="T16" fmla="*/ 23 w 61"/>
                <a:gd name="T17" fmla="*/ 1 h 65"/>
                <a:gd name="T18" fmla="*/ 32 w 61"/>
                <a:gd name="T19" fmla="*/ 0 h 65"/>
                <a:gd name="T20" fmla="*/ 32 w 61"/>
                <a:gd name="T21" fmla="*/ 0 h 65"/>
                <a:gd name="T22" fmla="*/ 56 w 61"/>
                <a:gd name="T23" fmla="*/ 14 h 65"/>
                <a:gd name="T24" fmla="*/ 56 w 61"/>
                <a:gd name="T25" fmla="*/ 14 h 65"/>
                <a:gd name="T26" fmla="*/ 61 w 61"/>
                <a:gd name="T27" fmla="*/ 32 h 65"/>
                <a:gd name="T28" fmla="*/ 61 w 61"/>
                <a:gd name="T29" fmla="*/ 32 h 65"/>
                <a:gd name="T30" fmla="*/ 32 w 61"/>
                <a:gd name="T31" fmla="*/ 65 h 65"/>
                <a:gd name="T32" fmla="*/ 32 w 61"/>
                <a:gd name="T33" fmla="*/ 65 h 65"/>
                <a:gd name="T34" fmla="*/ 14 w 61"/>
                <a:gd name="T35" fmla="*/ 59 h 65"/>
                <a:gd name="T36" fmla="*/ 8 w 61"/>
                <a:gd name="T37" fmla="*/ 31 h 65"/>
                <a:gd name="T38" fmla="*/ 19 w 61"/>
                <a:gd name="T39" fmla="*/ 52 h 65"/>
                <a:gd name="T40" fmla="*/ 19 w 61"/>
                <a:gd name="T41" fmla="*/ 52 h 65"/>
                <a:gd name="T42" fmla="*/ 32 w 61"/>
                <a:gd name="T43" fmla="*/ 57 h 65"/>
                <a:gd name="T44" fmla="*/ 32 w 61"/>
                <a:gd name="T45" fmla="*/ 57 h 65"/>
                <a:gd name="T46" fmla="*/ 47 w 61"/>
                <a:gd name="T47" fmla="*/ 50 h 65"/>
                <a:gd name="T48" fmla="*/ 47 w 61"/>
                <a:gd name="T49" fmla="*/ 50 h 65"/>
                <a:gd name="T50" fmla="*/ 53 w 61"/>
                <a:gd name="T51" fmla="*/ 32 h 65"/>
                <a:gd name="T52" fmla="*/ 53 w 61"/>
                <a:gd name="T53" fmla="*/ 32 h 65"/>
                <a:gd name="T54" fmla="*/ 49 w 61"/>
                <a:gd name="T55" fmla="*/ 18 h 65"/>
                <a:gd name="T56" fmla="*/ 49 w 61"/>
                <a:gd name="T57" fmla="*/ 18 h 65"/>
                <a:gd name="T58" fmla="*/ 36 w 61"/>
                <a:gd name="T59" fmla="*/ 9 h 65"/>
                <a:gd name="T60" fmla="*/ 36 w 61"/>
                <a:gd name="T61" fmla="*/ 9 h 65"/>
                <a:gd name="T62" fmla="*/ 31 w 61"/>
                <a:gd name="T63" fmla="*/ 11 h 65"/>
                <a:gd name="T64" fmla="*/ 31 w 61"/>
                <a:gd name="T65" fmla="*/ 11 h 65"/>
                <a:gd name="T66" fmla="*/ 27 w 61"/>
                <a:gd name="T67" fmla="*/ 10 h 65"/>
                <a:gd name="T68" fmla="*/ 27 w 61"/>
                <a:gd name="T69" fmla="*/ 10 h 65"/>
                <a:gd name="T70" fmla="*/ 8 w 61"/>
                <a:gd name="T71" fmla="*/ 3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1" h="65">
                  <a:moveTo>
                    <a:pt x="14" y="59"/>
                  </a:moveTo>
                  <a:cubicBezTo>
                    <a:pt x="4" y="53"/>
                    <a:pt x="0" y="42"/>
                    <a:pt x="0" y="31"/>
                  </a:cubicBezTo>
                  <a:cubicBezTo>
                    <a:pt x="0" y="31"/>
                    <a:pt x="0" y="31"/>
                    <a:pt x="0" y="31"/>
                  </a:cubicBezTo>
                  <a:cubicBezTo>
                    <a:pt x="0" y="24"/>
                    <a:pt x="2" y="17"/>
                    <a:pt x="7" y="11"/>
                  </a:cubicBezTo>
                  <a:cubicBezTo>
                    <a:pt x="7" y="11"/>
                    <a:pt x="7" y="11"/>
                    <a:pt x="7" y="11"/>
                  </a:cubicBezTo>
                  <a:cubicBezTo>
                    <a:pt x="10" y="7"/>
                    <a:pt x="15" y="4"/>
                    <a:pt x="20" y="3"/>
                  </a:cubicBezTo>
                  <a:cubicBezTo>
                    <a:pt x="20" y="3"/>
                    <a:pt x="20" y="3"/>
                    <a:pt x="20" y="3"/>
                  </a:cubicBezTo>
                  <a:cubicBezTo>
                    <a:pt x="21" y="2"/>
                    <a:pt x="22" y="2"/>
                    <a:pt x="23" y="1"/>
                  </a:cubicBezTo>
                  <a:cubicBezTo>
                    <a:pt x="23" y="1"/>
                    <a:pt x="23" y="1"/>
                    <a:pt x="23" y="1"/>
                  </a:cubicBezTo>
                  <a:cubicBezTo>
                    <a:pt x="26" y="1"/>
                    <a:pt x="29" y="0"/>
                    <a:pt x="32" y="0"/>
                  </a:cubicBezTo>
                  <a:cubicBezTo>
                    <a:pt x="32" y="0"/>
                    <a:pt x="32" y="0"/>
                    <a:pt x="32" y="0"/>
                  </a:cubicBezTo>
                  <a:cubicBezTo>
                    <a:pt x="42" y="0"/>
                    <a:pt x="51" y="4"/>
                    <a:pt x="56" y="14"/>
                  </a:cubicBezTo>
                  <a:cubicBezTo>
                    <a:pt x="56" y="14"/>
                    <a:pt x="56" y="14"/>
                    <a:pt x="56" y="14"/>
                  </a:cubicBezTo>
                  <a:cubicBezTo>
                    <a:pt x="60" y="20"/>
                    <a:pt x="61" y="26"/>
                    <a:pt x="61" y="32"/>
                  </a:cubicBezTo>
                  <a:cubicBezTo>
                    <a:pt x="61" y="32"/>
                    <a:pt x="61" y="32"/>
                    <a:pt x="61" y="32"/>
                  </a:cubicBezTo>
                  <a:cubicBezTo>
                    <a:pt x="61" y="49"/>
                    <a:pt x="49" y="65"/>
                    <a:pt x="32" y="65"/>
                  </a:cubicBezTo>
                  <a:cubicBezTo>
                    <a:pt x="32" y="65"/>
                    <a:pt x="32" y="65"/>
                    <a:pt x="32" y="65"/>
                  </a:cubicBezTo>
                  <a:cubicBezTo>
                    <a:pt x="27" y="65"/>
                    <a:pt x="20" y="63"/>
                    <a:pt x="14" y="59"/>
                  </a:cubicBezTo>
                  <a:close/>
                  <a:moveTo>
                    <a:pt x="8" y="31"/>
                  </a:moveTo>
                  <a:cubicBezTo>
                    <a:pt x="8" y="39"/>
                    <a:pt x="11" y="47"/>
                    <a:pt x="19" y="52"/>
                  </a:cubicBezTo>
                  <a:cubicBezTo>
                    <a:pt x="19" y="52"/>
                    <a:pt x="19" y="52"/>
                    <a:pt x="19" y="52"/>
                  </a:cubicBezTo>
                  <a:cubicBezTo>
                    <a:pt x="24" y="56"/>
                    <a:pt x="28" y="57"/>
                    <a:pt x="32" y="57"/>
                  </a:cubicBezTo>
                  <a:cubicBezTo>
                    <a:pt x="32" y="57"/>
                    <a:pt x="32" y="57"/>
                    <a:pt x="32" y="57"/>
                  </a:cubicBezTo>
                  <a:cubicBezTo>
                    <a:pt x="38" y="57"/>
                    <a:pt x="43" y="54"/>
                    <a:pt x="47" y="50"/>
                  </a:cubicBezTo>
                  <a:cubicBezTo>
                    <a:pt x="47" y="50"/>
                    <a:pt x="47" y="50"/>
                    <a:pt x="47" y="50"/>
                  </a:cubicBezTo>
                  <a:cubicBezTo>
                    <a:pt x="51" y="45"/>
                    <a:pt x="53" y="39"/>
                    <a:pt x="53" y="32"/>
                  </a:cubicBezTo>
                  <a:cubicBezTo>
                    <a:pt x="53" y="32"/>
                    <a:pt x="53" y="32"/>
                    <a:pt x="53" y="32"/>
                  </a:cubicBezTo>
                  <a:cubicBezTo>
                    <a:pt x="53" y="28"/>
                    <a:pt x="52" y="23"/>
                    <a:pt x="49" y="18"/>
                  </a:cubicBezTo>
                  <a:cubicBezTo>
                    <a:pt x="49" y="18"/>
                    <a:pt x="49" y="18"/>
                    <a:pt x="49" y="18"/>
                  </a:cubicBezTo>
                  <a:cubicBezTo>
                    <a:pt x="46" y="12"/>
                    <a:pt x="41" y="9"/>
                    <a:pt x="36" y="9"/>
                  </a:cubicBezTo>
                  <a:cubicBezTo>
                    <a:pt x="36" y="9"/>
                    <a:pt x="36" y="9"/>
                    <a:pt x="36" y="9"/>
                  </a:cubicBezTo>
                  <a:cubicBezTo>
                    <a:pt x="35" y="10"/>
                    <a:pt x="33" y="11"/>
                    <a:pt x="31" y="11"/>
                  </a:cubicBezTo>
                  <a:cubicBezTo>
                    <a:pt x="31" y="11"/>
                    <a:pt x="31" y="11"/>
                    <a:pt x="31" y="11"/>
                  </a:cubicBezTo>
                  <a:cubicBezTo>
                    <a:pt x="30" y="10"/>
                    <a:pt x="28" y="10"/>
                    <a:pt x="27" y="10"/>
                  </a:cubicBezTo>
                  <a:cubicBezTo>
                    <a:pt x="27" y="10"/>
                    <a:pt x="27" y="10"/>
                    <a:pt x="27" y="10"/>
                  </a:cubicBezTo>
                  <a:cubicBezTo>
                    <a:pt x="14" y="10"/>
                    <a:pt x="8" y="20"/>
                    <a:pt x="8" y="3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67">
              <a:extLst>
                <a:ext uri="{FF2B5EF4-FFF2-40B4-BE49-F238E27FC236}">
                  <a16:creationId xmlns:a16="http://schemas.microsoft.com/office/drawing/2014/main" xmlns="" id="{80D27524-5B71-476E-B8B7-7194F4F5DE25}"/>
                </a:ext>
              </a:extLst>
            </p:cNvPr>
            <p:cNvSpPr>
              <a:spLocks noEditPoints="1"/>
            </p:cNvSpPr>
            <p:nvPr/>
          </p:nvSpPr>
          <p:spPr bwMode="auto">
            <a:xfrm>
              <a:off x="7038020" y="1090591"/>
              <a:ext cx="296863" cy="287338"/>
            </a:xfrm>
            <a:custGeom>
              <a:avLst/>
              <a:gdLst>
                <a:gd name="T0" fmla="*/ 14 w 63"/>
                <a:gd name="T1" fmla="*/ 56 h 61"/>
                <a:gd name="T2" fmla="*/ 0 w 63"/>
                <a:gd name="T3" fmla="*/ 33 h 61"/>
                <a:gd name="T4" fmla="*/ 0 w 63"/>
                <a:gd name="T5" fmla="*/ 33 h 61"/>
                <a:gd name="T6" fmla="*/ 22 w 63"/>
                <a:gd name="T7" fmla="*/ 3 h 61"/>
                <a:gd name="T8" fmla="*/ 22 w 63"/>
                <a:gd name="T9" fmla="*/ 3 h 61"/>
                <a:gd name="T10" fmla="*/ 27 w 63"/>
                <a:gd name="T11" fmla="*/ 0 h 61"/>
                <a:gd name="T12" fmla="*/ 27 w 63"/>
                <a:gd name="T13" fmla="*/ 0 h 61"/>
                <a:gd name="T14" fmla="*/ 59 w 63"/>
                <a:gd name="T15" fmla="*/ 20 h 61"/>
                <a:gd name="T16" fmla="*/ 59 w 63"/>
                <a:gd name="T17" fmla="*/ 20 h 61"/>
                <a:gd name="T18" fmla="*/ 63 w 63"/>
                <a:gd name="T19" fmla="*/ 34 h 61"/>
                <a:gd name="T20" fmla="*/ 63 w 63"/>
                <a:gd name="T21" fmla="*/ 34 h 61"/>
                <a:gd name="T22" fmla="*/ 32 w 63"/>
                <a:gd name="T23" fmla="*/ 61 h 61"/>
                <a:gd name="T24" fmla="*/ 32 w 63"/>
                <a:gd name="T25" fmla="*/ 61 h 61"/>
                <a:gd name="T26" fmla="*/ 14 w 63"/>
                <a:gd name="T27" fmla="*/ 56 h 61"/>
                <a:gd name="T28" fmla="*/ 8 w 63"/>
                <a:gd name="T29" fmla="*/ 33 h 61"/>
                <a:gd name="T30" fmla="*/ 18 w 63"/>
                <a:gd name="T31" fmla="*/ 49 h 61"/>
                <a:gd name="T32" fmla="*/ 18 w 63"/>
                <a:gd name="T33" fmla="*/ 49 h 61"/>
                <a:gd name="T34" fmla="*/ 32 w 63"/>
                <a:gd name="T35" fmla="*/ 53 h 61"/>
                <a:gd name="T36" fmla="*/ 32 w 63"/>
                <a:gd name="T37" fmla="*/ 53 h 61"/>
                <a:gd name="T38" fmla="*/ 48 w 63"/>
                <a:gd name="T39" fmla="*/ 47 h 61"/>
                <a:gd name="T40" fmla="*/ 48 w 63"/>
                <a:gd name="T41" fmla="*/ 47 h 61"/>
                <a:gd name="T42" fmla="*/ 55 w 63"/>
                <a:gd name="T43" fmla="*/ 34 h 61"/>
                <a:gd name="T44" fmla="*/ 55 w 63"/>
                <a:gd name="T45" fmla="*/ 34 h 61"/>
                <a:gd name="T46" fmla="*/ 52 w 63"/>
                <a:gd name="T47" fmla="*/ 24 h 61"/>
                <a:gd name="T48" fmla="*/ 52 w 63"/>
                <a:gd name="T49" fmla="*/ 24 h 61"/>
                <a:gd name="T50" fmla="*/ 29 w 63"/>
                <a:gd name="T51" fmla="*/ 9 h 61"/>
                <a:gd name="T52" fmla="*/ 29 w 63"/>
                <a:gd name="T53" fmla="*/ 9 h 61"/>
                <a:gd name="T54" fmla="*/ 8 w 63"/>
                <a:gd name="T55" fmla="*/ 3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3" h="61">
                  <a:moveTo>
                    <a:pt x="14" y="56"/>
                  </a:moveTo>
                  <a:cubicBezTo>
                    <a:pt x="5" y="50"/>
                    <a:pt x="0" y="41"/>
                    <a:pt x="0" y="33"/>
                  </a:cubicBezTo>
                  <a:cubicBezTo>
                    <a:pt x="0" y="33"/>
                    <a:pt x="0" y="33"/>
                    <a:pt x="0" y="33"/>
                  </a:cubicBezTo>
                  <a:cubicBezTo>
                    <a:pt x="0" y="20"/>
                    <a:pt x="9" y="7"/>
                    <a:pt x="22" y="3"/>
                  </a:cubicBezTo>
                  <a:cubicBezTo>
                    <a:pt x="22" y="3"/>
                    <a:pt x="22" y="3"/>
                    <a:pt x="22" y="3"/>
                  </a:cubicBezTo>
                  <a:cubicBezTo>
                    <a:pt x="23" y="1"/>
                    <a:pt x="25" y="0"/>
                    <a:pt x="27" y="0"/>
                  </a:cubicBezTo>
                  <a:cubicBezTo>
                    <a:pt x="27" y="0"/>
                    <a:pt x="27" y="0"/>
                    <a:pt x="27" y="0"/>
                  </a:cubicBezTo>
                  <a:cubicBezTo>
                    <a:pt x="39" y="3"/>
                    <a:pt x="52" y="7"/>
                    <a:pt x="59" y="20"/>
                  </a:cubicBezTo>
                  <a:cubicBezTo>
                    <a:pt x="59" y="20"/>
                    <a:pt x="59" y="20"/>
                    <a:pt x="59" y="20"/>
                  </a:cubicBezTo>
                  <a:cubicBezTo>
                    <a:pt x="62" y="24"/>
                    <a:pt x="63" y="29"/>
                    <a:pt x="63" y="34"/>
                  </a:cubicBezTo>
                  <a:cubicBezTo>
                    <a:pt x="63" y="34"/>
                    <a:pt x="63" y="34"/>
                    <a:pt x="63" y="34"/>
                  </a:cubicBezTo>
                  <a:cubicBezTo>
                    <a:pt x="63" y="50"/>
                    <a:pt x="48" y="61"/>
                    <a:pt x="32" y="61"/>
                  </a:cubicBezTo>
                  <a:cubicBezTo>
                    <a:pt x="32" y="61"/>
                    <a:pt x="32" y="61"/>
                    <a:pt x="32" y="61"/>
                  </a:cubicBezTo>
                  <a:cubicBezTo>
                    <a:pt x="26" y="61"/>
                    <a:pt x="20" y="60"/>
                    <a:pt x="14" y="56"/>
                  </a:cubicBezTo>
                  <a:close/>
                  <a:moveTo>
                    <a:pt x="8" y="33"/>
                  </a:moveTo>
                  <a:cubicBezTo>
                    <a:pt x="8" y="39"/>
                    <a:pt x="11" y="45"/>
                    <a:pt x="18" y="49"/>
                  </a:cubicBezTo>
                  <a:cubicBezTo>
                    <a:pt x="18" y="49"/>
                    <a:pt x="18" y="49"/>
                    <a:pt x="18" y="49"/>
                  </a:cubicBezTo>
                  <a:cubicBezTo>
                    <a:pt x="22" y="52"/>
                    <a:pt x="27" y="53"/>
                    <a:pt x="32" y="53"/>
                  </a:cubicBezTo>
                  <a:cubicBezTo>
                    <a:pt x="32" y="53"/>
                    <a:pt x="32" y="53"/>
                    <a:pt x="32" y="53"/>
                  </a:cubicBezTo>
                  <a:cubicBezTo>
                    <a:pt x="38" y="53"/>
                    <a:pt x="44" y="51"/>
                    <a:pt x="48" y="47"/>
                  </a:cubicBezTo>
                  <a:cubicBezTo>
                    <a:pt x="48" y="47"/>
                    <a:pt x="48" y="47"/>
                    <a:pt x="48" y="47"/>
                  </a:cubicBezTo>
                  <a:cubicBezTo>
                    <a:pt x="53" y="44"/>
                    <a:pt x="55" y="39"/>
                    <a:pt x="55" y="34"/>
                  </a:cubicBezTo>
                  <a:cubicBezTo>
                    <a:pt x="55" y="34"/>
                    <a:pt x="55" y="34"/>
                    <a:pt x="55" y="34"/>
                  </a:cubicBezTo>
                  <a:cubicBezTo>
                    <a:pt x="55" y="31"/>
                    <a:pt x="54" y="27"/>
                    <a:pt x="52" y="24"/>
                  </a:cubicBezTo>
                  <a:cubicBezTo>
                    <a:pt x="52" y="24"/>
                    <a:pt x="52" y="24"/>
                    <a:pt x="52" y="24"/>
                  </a:cubicBezTo>
                  <a:cubicBezTo>
                    <a:pt x="48" y="15"/>
                    <a:pt x="39" y="11"/>
                    <a:pt x="29" y="9"/>
                  </a:cubicBezTo>
                  <a:cubicBezTo>
                    <a:pt x="29" y="9"/>
                    <a:pt x="29" y="9"/>
                    <a:pt x="29" y="9"/>
                  </a:cubicBezTo>
                  <a:cubicBezTo>
                    <a:pt x="17" y="11"/>
                    <a:pt x="8" y="22"/>
                    <a:pt x="8" y="3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68">
              <a:extLst>
                <a:ext uri="{FF2B5EF4-FFF2-40B4-BE49-F238E27FC236}">
                  <a16:creationId xmlns:a16="http://schemas.microsoft.com/office/drawing/2014/main" xmlns="" id="{5999CED5-F609-43F3-8714-4DB2127A9913}"/>
                </a:ext>
              </a:extLst>
            </p:cNvPr>
            <p:cNvSpPr>
              <a:spLocks/>
            </p:cNvSpPr>
            <p:nvPr/>
          </p:nvSpPr>
          <p:spPr bwMode="auto">
            <a:xfrm>
              <a:off x="6864982" y="1174729"/>
              <a:ext cx="220663" cy="80963"/>
            </a:xfrm>
            <a:custGeom>
              <a:avLst/>
              <a:gdLst>
                <a:gd name="T0" fmla="*/ 1 w 47"/>
                <a:gd name="T1" fmla="*/ 15 h 17"/>
                <a:gd name="T2" fmla="*/ 3 w 47"/>
                <a:gd name="T3" fmla="*/ 10 h 17"/>
                <a:gd name="T4" fmla="*/ 3 w 47"/>
                <a:gd name="T5" fmla="*/ 10 h 17"/>
                <a:gd name="T6" fmla="*/ 41 w 47"/>
                <a:gd name="T7" fmla="*/ 1 h 17"/>
                <a:gd name="T8" fmla="*/ 41 w 47"/>
                <a:gd name="T9" fmla="*/ 1 h 17"/>
                <a:gd name="T10" fmla="*/ 46 w 47"/>
                <a:gd name="T11" fmla="*/ 3 h 17"/>
                <a:gd name="T12" fmla="*/ 46 w 47"/>
                <a:gd name="T13" fmla="*/ 3 h 17"/>
                <a:gd name="T14" fmla="*/ 45 w 47"/>
                <a:gd name="T15" fmla="*/ 8 h 17"/>
                <a:gd name="T16" fmla="*/ 45 w 47"/>
                <a:gd name="T17" fmla="*/ 8 h 17"/>
                <a:gd name="T18" fmla="*/ 6 w 47"/>
                <a:gd name="T19" fmla="*/ 17 h 17"/>
                <a:gd name="T20" fmla="*/ 6 w 47"/>
                <a:gd name="T21" fmla="*/ 17 h 17"/>
                <a:gd name="T22" fmla="*/ 4 w 47"/>
                <a:gd name="T23" fmla="*/ 17 h 17"/>
                <a:gd name="T24" fmla="*/ 4 w 47"/>
                <a:gd name="T25" fmla="*/ 17 h 17"/>
                <a:gd name="T26" fmla="*/ 1 w 47"/>
                <a:gd name="T27" fmla="*/ 1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17">
                  <a:moveTo>
                    <a:pt x="1" y="15"/>
                  </a:moveTo>
                  <a:cubicBezTo>
                    <a:pt x="0" y="13"/>
                    <a:pt x="1" y="11"/>
                    <a:pt x="3" y="10"/>
                  </a:cubicBezTo>
                  <a:cubicBezTo>
                    <a:pt x="3" y="10"/>
                    <a:pt x="3" y="10"/>
                    <a:pt x="3" y="10"/>
                  </a:cubicBezTo>
                  <a:cubicBezTo>
                    <a:pt x="16" y="4"/>
                    <a:pt x="32" y="7"/>
                    <a:pt x="41" y="1"/>
                  </a:cubicBezTo>
                  <a:cubicBezTo>
                    <a:pt x="41" y="1"/>
                    <a:pt x="41" y="1"/>
                    <a:pt x="41" y="1"/>
                  </a:cubicBezTo>
                  <a:cubicBezTo>
                    <a:pt x="43" y="0"/>
                    <a:pt x="45" y="1"/>
                    <a:pt x="46" y="3"/>
                  </a:cubicBezTo>
                  <a:cubicBezTo>
                    <a:pt x="46" y="3"/>
                    <a:pt x="46" y="3"/>
                    <a:pt x="46" y="3"/>
                  </a:cubicBezTo>
                  <a:cubicBezTo>
                    <a:pt x="47" y="5"/>
                    <a:pt x="47" y="7"/>
                    <a:pt x="45" y="8"/>
                  </a:cubicBezTo>
                  <a:cubicBezTo>
                    <a:pt x="45" y="8"/>
                    <a:pt x="45" y="8"/>
                    <a:pt x="45" y="8"/>
                  </a:cubicBezTo>
                  <a:cubicBezTo>
                    <a:pt x="32" y="15"/>
                    <a:pt x="16" y="12"/>
                    <a:pt x="6" y="17"/>
                  </a:cubicBezTo>
                  <a:cubicBezTo>
                    <a:pt x="6" y="17"/>
                    <a:pt x="6" y="17"/>
                    <a:pt x="6" y="17"/>
                  </a:cubicBezTo>
                  <a:cubicBezTo>
                    <a:pt x="6" y="17"/>
                    <a:pt x="5" y="17"/>
                    <a:pt x="4" y="17"/>
                  </a:cubicBezTo>
                  <a:cubicBezTo>
                    <a:pt x="4" y="17"/>
                    <a:pt x="4" y="17"/>
                    <a:pt x="4" y="17"/>
                  </a:cubicBezTo>
                  <a:cubicBezTo>
                    <a:pt x="3" y="17"/>
                    <a:pt x="1" y="16"/>
                    <a:pt x="1" y="1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69">
              <a:extLst>
                <a:ext uri="{FF2B5EF4-FFF2-40B4-BE49-F238E27FC236}">
                  <a16:creationId xmlns:a16="http://schemas.microsoft.com/office/drawing/2014/main" xmlns="" id="{4AC37D00-4CEF-46F2-ADEB-33F0AB69DF17}"/>
                </a:ext>
              </a:extLst>
            </p:cNvPr>
            <p:cNvSpPr>
              <a:spLocks/>
            </p:cNvSpPr>
            <p:nvPr/>
          </p:nvSpPr>
          <p:spPr bwMode="auto">
            <a:xfrm>
              <a:off x="7255507" y="752454"/>
              <a:ext cx="225425" cy="427038"/>
            </a:xfrm>
            <a:custGeom>
              <a:avLst/>
              <a:gdLst>
                <a:gd name="T0" fmla="*/ 3 w 48"/>
                <a:gd name="T1" fmla="*/ 91 h 91"/>
                <a:gd name="T2" fmla="*/ 0 w 48"/>
                <a:gd name="T3" fmla="*/ 87 h 91"/>
                <a:gd name="T4" fmla="*/ 0 w 48"/>
                <a:gd name="T5" fmla="*/ 87 h 91"/>
                <a:gd name="T6" fmla="*/ 15 w 48"/>
                <a:gd name="T7" fmla="*/ 20 h 91"/>
                <a:gd name="T8" fmla="*/ 15 w 48"/>
                <a:gd name="T9" fmla="*/ 20 h 91"/>
                <a:gd name="T10" fmla="*/ 22 w 48"/>
                <a:gd name="T11" fmla="*/ 9 h 91"/>
                <a:gd name="T12" fmla="*/ 22 w 48"/>
                <a:gd name="T13" fmla="*/ 9 h 91"/>
                <a:gd name="T14" fmla="*/ 35 w 48"/>
                <a:gd name="T15" fmla="*/ 0 h 91"/>
                <a:gd name="T16" fmla="*/ 35 w 48"/>
                <a:gd name="T17" fmla="*/ 0 h 91"/>
                <a:gd name="T18" fmla="*/ 39 w 48"/>
                <a:gd name="T19" fmla="*/ 1 h 91"/>
                <a:gd name="T20" fmla="*/ 39 w 48"/>
                <a:gd name="T21" fmla="*/ 1 h 91"/>
                <a:gd name="T22" fmla="*/ 47 w 48"/>
                <a:gd name="T23" fmla="*/ 8 h 91"/>
                <a:gd name="T24" fmla="*/ 47 w 48"/>
                <a:gd name="T25" fmla="*/ 8 h 91"/>
                <a:gd name="T26" fmla="*/ 48 w 48"/>
                <a:gd name="T27" fmla="*/ 18 h 91"/>
                <a:gd name="T28" fmla="*/ 48 w 48"/>
                <a:gd name="T29" fmla="*/ 18 h 91"/>
                <a:gd name="T30" fmla="*/ 47 w 48"/>
                <a:gd name="T31" fmla="*/ 26 h 91"/>
                <a:gd name="T32" fmla="*/ 47 w 48"/>
                <a:gd name="T33" fmla="*/ 26 h 91"/>
                <a:gd name="T34" fmla="*/ 43 w 48"/>
                <a:gd name="T35" fmla="*/ 30 h 91"/>
                <a:gd name="T36" fmla="*/ 43 w 48"/>
                <a:gd name="T37" fmla="*/ 30 h 91"/>
                <a:gd name="T38" fmla="*/ 39 w 48"/>
                <a:gd name="T39" fmla="*/ 25 h 91"/>
                <a:gd name="T40" fmla="*/ 39 w 48"/>
                <a:gd name="T41" fmla="*/ 25 h 91"/>
                <a:gd name="T42" fmla="*/ 40 w 48"/>
                <a:gd name="T43" fmla="*/ 18 h 91"/>
                <a:gd name="T44" fmla="*/ 40 w 48"/>
                <a:gd name="T45" fmla="*/ 18 h 91"/>
                <a:gd name="T46" fmla="*/ 39 w 48"/>
                <a:gd name="T47" fmla="*/ 12 h 91"/>
                <a:gd name="T48" fmla="*/ 39 w 48"/>
                <a:gd name="T49" fmla="*/ 12 h 91"/>
                <a:gd name="T50" fmla="*/ 36 w 48"/>
                <a:gd name="T51" fmla="*/ 9 h 91"/>
                <a:gd name="T52" fmla="*/ 36 w 48"/>
                <a:gd name="T53" fmla="*/ 9 h 91"/>
                <a:gd name="T54" fmla="*/ 35 w 48"/>
                <a:gd name="T55" fmla="*/ 8 h 91"/>
                <a:gd name="T56" fmla="*/ 35 w 48"/>
                <a:gd name="T57" fmla="*/ 8 h 91"/>
                <a:gd name="T58" fmla="*/ 28 w 48"/>
                <a:gd name="T59" fmla="*/ 13 h 91"/>
                <a:gd name="T60" fmla="*/ 28 w 48"/>
                <a:gd name="T61" fmla="*/ 13 h 91"/>
                <a:gd name="T62" fmla="*/ 23 w 48"/>
                <a:gd name="T63" fmla="*/ 23 h 91"/>
                <a:gd name="T64" fmla="*/ 23 w 48"/>
                <a:gd name="T65" fmla="*/ 23 h 91"/>
                <a:gd name="T66" fmla="*/ 8 w 48"/>
                <a:gd name="T67" fmla="*/ 88 h 91"/>
                <a:gd name="T68" fmla="*/ 8 w 48"/>
                <a:gd name="T69" fmla="*/ 88 h 91"/>
                <a:gd name="T70" fmla="*/ 8 w 48"/>
                <a:gd name="T71" fmla="*/ 88 h 91"/>
                <a:gd name="T72" fmla="*/ 4 w 48"/>
                <a:gd name="T73" fmla="*/ 91 h 91"/>
                <a:gd name="T74" fmla="*/ 4 w 48"/>
                <a:gd name="T75" fmla="*/ 91 h 91"/>
                <a:gd name="T76" fmla="*/ 3 w 48"/>
                <a:gd name="T77"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8" h="91">
                  <a:moveTo>
                    <a:pt x="3" y="91"/>
                  </a:moveTo>
                  <a:cubicBezTo>
                    <a:pt x="1" y="91"/>
                    <a:pt x="0" y="89"/>
                    <a:pt x="0" y="87"/>
                  </a:cubicBezTo>
                  <a:cubicBezTo>
                    <a:pt x="0" y="87"/>
                    <a:pt x="0" y="87"/>
                    <a:pt x="0" y="87"/>
                  </a:cubicBezTo>
                  <a:cubicBezTo>
                    <a:pt x="3" y="65"/>
                    <a:pt x="7" y="41"/>
                    <a:pt x="15" y="20"/>
                  </a:cubicBezTo>
                  <a:cubicBezTo>
                    <a:pt x="15" y="20"/>
                    <a:pt x="15" y="20"/>
                    <a:pt x="15" y="20"/>
                  </a:cubicBezTo>
                  <a:cubicBezTo>
                    <a:pt x="17" y="17"/>
                    <a:pt x="19" y="13"/>
                    <a:pt x="22" y="9"/>
                  </a:cubicBezTo>
                  <a:cubicBezTo>
                    <a:pt x="22" y="9"/>
                    <a:pt x="22" y="9"/>
                    <a:pt x="22" y="9"/>
                  </a:cubicBezTo>
                  <a:cubicBezTo>
                    <a:pt x="25" y="5"/>
                    <a:pt x="29" y="1"/>
                    <a:pt x="35" y="0"/>
                  </a:cubicBezTo>
                  <a:cubicBezTo>
                    <a:pt x="35" y="0"/>
                    <a:pt x="35" y="0"/>
                    <a:pt x="35" y="0"/>
                  </a:cubicBezTo>
                  <a:cubicBezTo>
                    <a:pt x="36" y="0"/>
                    <a:pt x="38" y="1"/>
                    <a:pt x="39" y="1"/>
                  </a:cubicBezTo>
                  <a:cubicBezTo>
                    <a:pt x="39" y="1"/>
                    <a:pt x="39" y="1"/>
                    <a:pt x="39" y="1"/>
                  </a:cubicBezTo>
                  <a:cubicBezTo>
                    <a:pt x="43" y="3"/>
                    <a:pt x="45" y="5"/>
                    <a:pt x="47" y="8"/>
                  </a:cubicBezTo>
                  <a:cubicBezTo>
                    <a:pt x="47" y="8"/>
                    <a:pt x="47" y="8"/>
                    <a:pt x="47" y="8"/>
                  </a:cubicBezTo>
                  <a:cubicBezTo>
                    <a:pt x="48" y="12"/>
                    <a:pt x="48" y="15"/>
                    <a:pt x="48" y="18"/>
                  </a:cubicBezTo>
                  <a:cubicBezTo>
                    <a:pt x="48" y="18"/>
                    <a:pt x="48" y="18"/>
                    <a:pt x="48" y="18"/>
                  </a:cubicBezTo>
                  <a:cubicBezTo>
                    <a:pt x="48" y="21"/>
                    <a:pt x="48" y="24"/>
                    <a:pt x="47" y="26"/>
                  </a:cubicBezTo>
                  <a:cubicBezTo>
                    <a:pt x="47" y="26"/>
                    <a:pt x="47" y="26"/>
                    <a:pt x="47" y="26"/>
                  </a:cubicBezTo>
                  <a:cubicBezTo>
                    <a:pt x="47" y="28"/>
                    <a:pt x="45" y="30"/>
                    <a:pt x="43" y="30"/>
                  </a:cubicBezTo>
                  <a:cubicBezTo>
                    <a:pt x="43" y="30"/>
                    <a:pt x="43" y="30"/>
                    <a:pt x="43" y="30"/>
                  </a:cubicBezTo>
                  <a:cubicBezTo>
                    <a:pt x="41" y="29"/>
                    <a:pt x="39" y="27"/>
                    <a:pt x="39" y="25"/>
                  </a:cubicBezTo>
                  <a:cubicBezTo>
                    <a:pt x="39" y="25"/>
                    <a:pt x="39" y="25"/>
                    <a:pt x="39" y="25"/>
                  </a:cubicBezTo>
                  <a:cubicBezTo>
                    <a:pt x="40" y="23"/>
                    <a:pt x="40" y="20"/>
                    <a:pt x="40" y="18"/>
                  </a:cubicBezTo>
                  <a:cubicBezTo>
                    <a:pt x="40" y="18"/>
                    <a:pt x="40" y="18"/>
                    <a:pt x="40" y="18"/>
                  </a:cubicBezTo>
                  <a:cubicBezTo>
                    <a:pt x="40" y="15"/>
                    <a:pt x="40" y="13"/>
                    <a:pt x="39" y="12"/>
                  </a:cubicBezTo>
                  <a:cubicBezTo>
                    <a:pt x="39" y="12"/>
                    <a:pt x="39" y="12"/>
                    <a:pt x="39" y="12"/>
                  </a:cubicBezTo>
                  <a:cubicBezTo>
                    <a:pt x="38" y="10"/>
                    <a:pt x="38" y="9"/>
                    <a:pt x="36" y="9"/>
                  </a:cubicBezTo>
                  <a:cubicBezTo>
                    <a:pt x="36" y="9"/>
                    <a:pt x="36" y="9"/>
                    <a:pt x="36" y="9"/>
                  </a:cubicBezTo>
                  <a:cubicBezTo>
                    <a:pt x="36" y="9"/>
                    <a:pt x="35" y="8"/>
                    <a:pt x="35" y="8"/>
                  </a:cubicBezTo>
                  <a:cubicBezTo>
                    <a:pt x="35" y="8"/>
                    <a:pt x="35" y="8"/>
                    <a:pt x="35" y="8"/>
                  </a:cubicBezTo>
                  <a:cubicBezTo>
                    <a:pt x="33" y="8"/>
                    <a:pt x="30" y="10"/>
                    <a:pt x="28" y="13"/>
                  </a:cubicBezTo>
                  <a:cubicBezTo>
                    <a:pt x="28" y="13"/>
                    <a:pt x="28" y="13"/>
                    <a:pt x="28" y="13"/>
                  </a:cubicBezTo>
                  <a:cubicBezTo>
                    <a:pt x="26" y="16"/>
                    <a:pt x="24" y="20"/>
                    <a:pt x="23" y="23"/>
                  </a:cubicBezTo>
                  <a:cubicBezTo>
                    <a:pt x="23" y="23"/>
                    <a:pt x="23" y="23"/>
                    <a:pt x="23" y="23"/>
                  </a:cubicBezTo>
                  <a:cubicBezTo>
                    <a:pt x="15" y="43"/>
                    <a:pt x="11" y="66"/>
                    <a:pt x="8" y="88"/>
                  </a:cubicBezTo>
                  <a:cubicBezTo>
                    <a:pt x="8" y="88"/>
                    <a:pt x="8" y="88"/>
                    <a:pt x="8" y="88"/>
                  </a:cubicBezTo>
                  <a:cubicBezTo>
                    <a:pt x="8" y="88"/>
                    <a:pt x="8" y="88"/>
                    <a:pt x="8" y="88"/>
                  </a:cubicBezTo>
                  <a:cubicBezTo>
                    <a:pt x="8" y="90"/>
                    <a:pt x="6" y="91"/>
                    <a:pt x="4" y="91"/>
                  </a:cubicBezTo>
                  <a:cubicBezTo>
                    <a:pt x="4" y="91"/>
                    <a:pt x="4" y="91"/>
                    <a:pt x="4" y="91"/>
                  </a:cubicBezTo>
                  <a:cubicBezTo>
                    <a:pt x="4" y="91"/>
                    <a:pt x="4" y="91"/>
                    <a:pt x="3" y="9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70">
              <a:extLst>
                <a:ext uri="{FF2B5EF4-FFF2-40B4-BE49-F238E27FC236}">
                  <a16:creationId xmlns:a16="http://schemas.microsoft.com/office/drawing/2014/main" xmlns="" id="{15C87118-EB82-40A2-AAC7-9AB262E2EFEE}"/>
                </a:ext>
              </a:extLst>
            </p:cNvPr>
            <p:cNvSpPr>
              <a:spLocks/>
            </p:cNvSpPr>
            <p:nvPr/>
          </p:nvSpPr>
          <p:spPr bwMode="auto">
            <a:xfrm>
              <a:off x="6695120" y="793729"/>
              <a:ext cx="296863" cy="419100"/>
            </a:xfrm>
            <a:custGeom>
              <a:avLst/>
              <a:gdLst>
                <a:gd name="T0" fmla="*/ 3 w 63"/>
                <a:gd name="T1" fmla="*/ 89 h 89"/>
                <a:gd name="T2" fmla="*/ 1 w 63"/>
                <a:gd name="T3" fmla="*/ 83 h 89"/>
                <a:gd name="T4" fmla="*/ 1 w 63"/>
                <a:gd name="T5" fmla="*/ 83 h 89"/>
                <a:gd name="T6" fmla="*/ 20 w 63"/>
                <a:gd name="T7" fmla="*/ 36 h 89"/>
                <a:gd name="T8" fmla="*/ 20 w 63"/>
                <a:gd name="T9" fmla="*/ 36 h 89"/>
                <a:gd name="T10" fmla="*/ 29 w 63"/>
                <a:gd name="T11" fmla="*/ 16 h 89"/>
                <a:gd name="T12" fmla="*/ 29 w 63"/>
                <a:gd name="T13" fmla="*/ 16 h 89"/>
                <a:gd name="T14" fmla="*/ 47 w 63"/>
                <a:gd name="T15" fmla="*/ 0 h 89"/>
                <a:gd name="T16" fmla="*/ 47 w 63"/>
                <a:gd name="T17" fmla="*/ 0 h 89"/>
                <a:gd name="T18" fmla="*/ 58 w 63"/>
                <a:gd name="T19" fmla="*/ 6 h 89"/>
                <a:gd name="T20" fmla="*/ 58 w 63"/>
                <a:gd name="T21" fmla="*/ 6 h 89"/>
                <a:gd name="T22" fmla="*/ 63 w 63"/>
                <a:gd name="T23" fmla="*/ 20 h 89"/>
                <a:gd name="T24" fmla="*/ 63 w 63"/>
                <a:gd name="T25" fmla="*/ 20 h 89"/>
                <a:gd name="T26" fmla="*/ 60 w 63"/>
                <a:gd name="T27" fmla="*/ 35 h 89"/>
                <a:gd name="T28" fmla="*/ 60 w 63"/>
                <a:gd name="T29" fmla="*/ 35 h 89"/>
                <a:gd name="T30" fmla="*/ 56 w 63"/>
                <a:gd name="T31" fmla="*/ 37 h 89"/>
                <a:gd name="T32" fmla="*/ 56 w 63"/>
                <a:gd name="T33" fmla="*/ 37 h 89"/>
                <a:gd name="T34" fmla="*/ 55 w 63"/>
                <a:gd name="T35" fmla="*/ 37 h 89"/>
                <a:gd name="T36" fmla="*/ 55 w 63"/>
                <a:gd name="T37" fmla="*/ 37 h 89"/>
                <a:gd name="T38" fmla="*/ 53 w 63"/>
                <a:gd name="T39" fmla="*/ 37 h 89"/>
                <a:gd name="T40" fmla="*/ 53 w 63"/>
                <a:gd name="T41" fmla="*/ 37 h 89"/>
                <a:gd name="T42" fmla="*/ 50 w 63"/>
                <a:gd name="T43" fmla="*/ 33 h 89"/>
                <a:gd name="T44" fmla="*/ 50 w 63"/>
                <a:gd name="T45" fmla="*/ 33 h 89"/>
                <a:gd name="T46" fmla="*/ 51 w 63"/>
                <a:gd name="T47" fmla="*/ 31 h 89"/>
                <a:gd name="T48" fmla="*/ 51 w 63"/>
                <a:gd name="T49" fmla="*/ 31 h 89"/>
                <a:gd name="T50" fmla="*/ 54 w 63"/>
                <a:gd name="T51" fmla="*/ 28 h 89"/>
                <a:gd name="T52" fmla="*/ 54 w 63"/>
                <a:gd name="T53" fmla="*/ 28 h 89"/>
                <a:gd name="T54" fmla="*/ 55 w 63"/>
                <a:gd name="T55" fmla="*/ 20 h 89"/>
                <a:gd name="T56" fmla="*/ 55 w 63"/>
                <a:gd name="T57" fmla="*/ 20 h 89"/>
                <a:gd name="T58" fmla="*/ 52 w 63"/>
                <a:gd name="T59" fmla="*/ 11 h 89"/>
                <a:gd name="T60" fmla="*/ 52 w 63"/>
                <a:gd name="T61" fmla="*/ 11 h 89"/>
                <a:gd name="T62" fmla="*/ 47 w 63"/>
                <a:gd name="T63" fmla="*/ 8 h 89"/>
                <a:gd name="T64" fmla="*/ 47 w 63"/>
                <a:gd name="T65" fmla="*/ 8 h 89"/>
                <a:gd name="T66" fmla="*/ 36 w 63"/>
                <a:gd name="T67" fmla="*/ 20 h 89"/>
                <a:gd name="T68" fmla="*/ 36 w 63"/>
                <a:gd name="T69" fmla="*/ 20 h 89"/>
                <a:gd name="T70" fmla="*/ 28 w 63"/>
                <a:gd name="T71" fmla="*/ 38 h 89"/>
                <a:gd name="T72" fmla="*/ 28 w 63"/>
                <a:gd name="T73" fmla="*/ 38 h 89"/>
                <a:gd name="T74" fmla="*/ 9 w 63"/>
                <a:gd name="T75" fmla="*/ 87 h 89"/>
                <a:gd name="T76" fmla="*/ 9 w 63"/>
                <a:gd name="T77" fmla="*/ 87 h 89"/>
                <a:gd name="T78" fmla="*/ 9 w 63"/>
                <a:gd name="T79" fmla="*/ 87 h 89"/>
                <a:gd name="T80" fmla="*/ 5 w 63"/>
                <a:gd name="T81" fmla="*/ 89 h 89"/>
                <a:gd name="T82" fmla="*/ 5 w 63"/>
                <a:gd name="T83" fmla="*/ 89 h 89"/>
                <a:gd name="T84" fmla="*/ 3 w 63"/>
                <a:gd name="T85"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3" h="89">
                  <a:moveTo>
                    <a:pt x="3" y="89"/>
                  </a:moveTo>
                  <a:cubicBezTo>
                    <a:pt x="1" y="88"/>
                    <a:pt x="0" y="85"/>
                    <a:pt x="1" y="83"/>
                  </a:cubicBezTo>
                  <a:cubicBezTo>
                    <a:pt x="1" y="83"/>
                    <a:pt x="1" y="83"/>
                    <a:pt x="1" y="83"/>
                  </a:cubicBezTo>
                  <a:cubicBezTo>
                    <a:pt x="8" y="68"/>
                    <a:pt x="15" y="52"/>
                    <a:pt x="20" y="36"/>
                  </a:cubicBezTo>
                  <a:cubicBezTo>
                    <a:pt x="20" y="36"/>
                    <a:pt x="20" y="36"/>
                    <a:pt x="20" y="36"/>
                  </a:cubicBezTo>
                  <a:cubicBezTo>
                    <a:pt x="22" y="32"/>
                    <a:pt x="25" y="23"/>
                    <a:pt x="29" y="16"/>
                  </a:cubicBezTo>
                  <a:cubicBezTo>
                    <a:pt x="29" y="16"/>
                    <a:pt x="29" y="16"/>
                    <a:pt x="29" y="16"/>
                  </a:cubicBezTo>
                  <a:cubicBezTo>
                    <a:pt x="33" y="8"/>
                    <a:pt x="38" y="1"/>
                    <a:pt x="47" y="0"/>
                  </a:cubicBezTo>
                  <a:cubicBezTo>
                    <a:pt x="47" y="0"/>
                    <a:pt x="47" y="0"/>
                    <a:pt x="47" y="0"/>
                  </a:cubicBezTo>
                  <a:cubicBezTo>
                    <a:pt x="51" y="0"/>
                    <a:pt x="55" y="3"/>
                    <a:pt x="58" y="6"/>
                  </a:cubicBezTo>
                  <a:cubicBezTo>
                    <a:pt x="58" y="6"/>
                    <a:pt x="58" y="6"/>
                    <a:pt x="58" y="6"/>
                  </a:cubicBezTo>
                  <a:cubicBezTo>
                    <a:pt x="62" y="10"/>
                    <a:pt x="63" y="15"/>
                    <a:pt x="63" y="20"/>
                  </a:cubicBezTo>
                  <a:cubicBezTo>
                    <a:pt x="63" y="20"/>
                    <a:pt x="63" y="20"/>
                    <a:pt x="63" y="20"/>
                  </a:cubicBezTo>
                  <a:cubicBezTo>
                    <a:pt x="63" y="25"/>
                    <a:pt x="61" y="30"/>
                    <a:pt x="60" y="35"/>
                  </a:cubicBezTo>
                  <a:cubicBezTo>
                    <a:pt x="60" y="35"/>
                    <a:pt x="60" y="35"/>
                    <a:pt x="60" y="35"/>
                  </a:cubicBezTo>
                  <a:cubicBezTo>
                    <a:pt x="59" y="36"/>
                    <a:pt x="58" y="37"/>
                    <a:pt x="56" y="37"/>
                  </a:cubicBezTo>
                  <a:cubicBezTo>
                    <a:pt x="56" y="37"/>
                    <a:pt x="56" y="37"/>
                    <a:pt x="56" y="37"/>
                  </a:cubicBezTo>
                  <a:cubicBezTo>
                    <a:pt x="56" y="37"/>
                    <a:pt x="55" y="37"/>
                    <a:pt x="55" y="37"/>
                  </a:cubicBezTo>
                  <a:cubicBezTo>
                    <a:pt x="55" y="37"/>
                    <a:pt x="55" y="37"/>
                    <a:pt x="55" y="37"/>
                  </a:cubicBezTo>
                  <a:cubicBezTo>
                    <a:pt x="55" y="37"/>
                    <a:pt x="54" y="37"/>
                    <a:pt x="53" y="37"/>
                  </a:cubicBezTo>
                  <a:cubicBezTo>
                    <a:pt x="53" y="37"/>
                    <a:pt x="53" y="37"/>
                    <a:pt x="53" y="37"/>
                  </a:cubicBezTo>
                  <a:cubicBezTo>
                    <a:pt x="52" y="37"/>
                    <a:pt x="50" y="35"/>
                    <a:pt x="50" y="33"/>
                  </a:cubicBezTo>
                  <a:cubicBezTo>
                    <a:pt x="50" y="33"/>
                    <a:pt x="50" y="33"/>
                    <a:pt x="50" y="33"/>
                  </a:cubicBezTo>
                  <a:cubicBezTo>
                    <a:pt x="50" y="32"/>
                    <a:pt x="51" y="31"/>
                    <a:pt x="51" y="31"/>
                  </a:cubicBezTo>
                  <a:cubicBezTo>
                    <a:pt x="51" y="31"/>
                    <a:pt x="51" y="31"/>
                    <a:pt x="51" y="31"/>
                  </a:cubicBezTo>
                  <a:cubicBezTo>
                    <a:pt x="51" y="30"/>
                    <a:pt x="52" y="28"/>
                    <a:pt x="54" y="28"/>
                  </a:cubicBezTo>
                  <a:cubicBezTo>
                    <a:pt x="54" y="28"/>
                    <a:pt x="54" y="28"/>
                    <a:pt x="54" y="28"/>
                  </a:cubicBezTo>
                  <a:cubicBezTo>
                    <a:pt x="54" y="25"/>
                    <a:pt x="55" y="22"/>
                    <a:pt x="55" y="20"/>
                  </a:cubicBezTo>
                  <a:cubicBezTo>
                    <a:pt x="55" y="20"/>
                    <a:pt x="55" y="20"/>
                    <a:pt x="55" y="20"/>
                  </a:cubicBezTo>
                  <a:cubicBezTo>
                    <a:pt x="55" y="16"/>
                    <a:pt x="54" y="14"/>
                    <a:pt x="52" y="11"/>
                  </a:cubicBezTo>
                  <a:cubicBezTo>
                    <a:pt x="52" y="11"/>
                    <a:pt x="52" y="11"/>
                    <a:pt x="52" y="11"/>
                  </a:cubicBezTo>
                  <a:cubicBezTo>
                    <a:pt x="50" y="9"/>
                    <a:pt x="48" y="8"/>
                    <a:pt x="47" y="8"/>
                  </a:cubicBezTo>
                  <a:cubicBezTo>
                    <a:pt x="47" y="8"/>
                    <a:pt x="47" y="8"/>
                    <a:pt x="47" y="8"/>
                  </a:cubicBezTo>
                  <a:cubicBezTo>
                    <a:pt x="45" y="8"/>
                    <a:pt x="40" y="13"/>
                    <a:pt x="36" y="20"/>
                  </a:cubicBezTo>
                  <a:cubicBezTo>
                    <a:pt x="36" y="20"/>
                    <a:pt x="36" y="20"/>
                    <a:pt x="36" y="20"/>
                  </a:cubicBezTo>
                  <a:cubicBezTo>
                    <a:pt x="32" y="27"/>
                    <a:pt x="29" y="35"/>
                    <a:pt x="28" y="38"/>
                  </a:cubicBezTo>
                  <a:cubicBezTo>
                    <a:pt x="28" y="38"/>
                    <a:pt x="28" y="38"/>
                    <a:pt x="28" y="38"/>
                  </a:cubicBezTo>
                  <a:cubicBezTo>
                    <a:pt x="22" y="55"/>
                    <a:pt x="16" y="71"/>
                    <a:pt x="9" y="87"/>
                  </a:cubicBezTo>
                  <a:cubicBezTo>
                    <a:pt x="9" y="87"/>
                    <a:pt x="9" y="87"/>
                    <a:pt x="9" y="87"/>
                  </a:cubicBezTo>
                  <a:cubicBezTo>
                    <a:pt x="9" y="87"/>
                    <a:pt x="9" y="87"/>
                    <a:pt x="9" y="87"/>
                  </a:cubicBezTo>
                  <a:cubicBezTo>
                    <a:pt x="8" y="88"/>
                    <a:pt x="7" y="89"/>
                    <a:pt x="5" y="89"/>
                  </a:cubicBezTo>
                  <a:cubicBezTo>
                    <a:pt x="5" y="89"/>
                    <a:pt x="5" y="89"/>
                    <a:pt x="5" y="89"/>
                  </a:cubicBezTo>
                  <a:cubicBezTo>
                    <a:pt x="4" y="89"/>
                    <a:pt x="4" y="89"/>
                    <a:pt x="3" y="8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5" name="Freeform 157">
            <a:extLst>
              <a:ext uri="{FF2B5EF4-FFF2-40B4-BE49-F238E27FC236}">
                <a16:creationId xmlns:a16="http://schemas.microsoft.com/office/drawing/2014/main" xmlns="" id="{2D569191-C0AF-47D2-9B7F-E8371F438CE9}"/>
              </a:ext>
            </a:extLst>
          </p:cNvPr>
          <p:cNvSpPr>
            <a:spLocks noEditPoints="1"/>
          </p:cNvSpPr>
          <p:nvPr/>
        </p:nvSpPr>
        <p:spPr bwMode="auto">
          <a:xfrm>
            <a:off x="3647728" y="1954139"/>
            <a:ext cx="4921375" cy="2987029"/>
          </a:xfrm>
          <a:custGeom>
            <a:avLst/>
            <a:gdLst>
              <a:gd name="T0" fmla="*/ 74 w 358"/>
              <a:gd name="T1" fmla="*/ 230 h 250"/>
              <a:gd name="T2" fmla="*/ 60 w 358"/>
              <a:gd name="T3" fmla="*/ 228 h 250"/>
              <a:gd name="T4" fmla="*/ 43 w 358"/>
              <a:gd name="T5" fmla="*/ 231 h 250"/>
              <a:gd name="T6" fmla="*/ 40 w 358"/>
              <a:gd name="T7" fmla="*/ 232 h 250"/>
              <a:gd name="T8" fmla="*/ 1 w 358"/>
              <a:gd name="T9" fmla="*/ 78 h 250"/>
              <a:gd name="T10" fmla="*/ 0 w 358"/>
              <a:gd name="T11" fmla="*/ 74 h 250"/>
              <a:gd name="T12" fmla="*/ 12 w 358"/>
              <a:gd name="T13" fmla="*/ 79 h 250"/>
              <a:gd name="T14" fmla="*/ 36 w 358"/>
              <a:gd name="T15" fmla="*/ 64 h 250"/>
              <a:gd name="T16" fmla="*/ 47 w 358"/>
              <a:gd name="T17" fmla="*/ 35 h 250"/>
              <a:gd name="T18" fmla="*/ 46 w 358"/>
              <a:gd name="T19" fmla="*/ 28 h 250"/>
              <a:gd name="T20" fmla="*/ 50 w 358"/>
              <a:gd name="T21" fmla="*/ 26 h 250"/>
              <a:gd name="T22" fmla="*/ 51 w 358"/>
              <a:gd name="T23" fmla="*/ 30 h 250"/>
              <a:gd name="T24" fmla="*/ 62 w 358"/>
              <a:gd name="T25" fmla="*/ 26 h 250"/>
              <a:gd name="T26" fmla="*/ 86 w 358"/>
              <a:gd name="T27" fmla="*/ 22 h 250"/>
              <a:gd name="T28" fmla="*/ 155 w 358"/>
              <a:gd name="T29" fmla="*/ 14 h 250"/>
              <a:gd name="T30" fmla="*/ 275 w 358"/>
              <a:gd name="T31" fmla="*/ 1 h 250"/>
              <a:gd name="T32" fmla="*/ 277 w 358"/>
              <a:gd name="T33" fmla="*/ 2 h 250"/>
              <a:gd name="T34" fmla="*/ 304 w 358"/>
              <a:gd name="T35" fmla="*/ 30 h 250"/>
              <a:gd name="T36" fmla="*/ 317 w 358"/>
              <a:gd name="T37" fmla="*/ 28 h 250"/>
              <a:gd name="T38" fmla="*/ 319 w 358"/>
              <a:gd name="T39" fmla="*/ 29 h 250"/>
              <a:gd name="T40" fmla="*/ 358 w 358"/>
              <a:gd name="T41" fmla="*/ 134 h 250"/>
              <a:gd name="T42" fmla="*/ 358 w 358"/>
              <a:gd name="T43" fmla="*/ 135 h 250"/>
              <a:gd name="T44" fmla="*/ 348 w 358"/>
              <a:gd name="T45" fmla="*/ 155 h 250"/>
              <a:gd name="T46" fmla="*/ 339 w 358"/>
              <a:gd name="T47" fmla="*/ 176 h 250"/>
              <a:gd name="T48" fmla="*/ 343 w 358"/>
              <a:gd name="T49" fmla="*/ 186 h 250"/>
              <a:gd name="T50" fmla="*/ 342 w 358"/>
              <a:gd name="T51" fmla="*/ 190 h 250"/>
              <a:gd name="T52" fmla="*/ 134 w 358"/>
              <a:gd name="T53" fmla="*/ 238 h 250"/>
              <a:gd name="T54" fmla="*/ 98 w 358"/>
              <a:gd name="T55" fmla="*/ 249 h 250"/>
              <a:gd name="T56" fmla="*/ 95 w 358"/>
              <a:gd name="T57" fmla="*/ 249 h 250"/>
              <a:gd name="T58" fmla="*/ 75 w 358"/>
              <a:gd name="T59" fmla="*/ 226 h 250"/>
              <a:gd name="T60" fmla="*/ 97 w 358"/>
              <a:gd name="T61" fmla="*/ 245 h 250"/>
              <a:gd name="T62" fmla="*/ 133 w 358"/>
              <a:gd name="T63" fmla="*/ 234 h 250"/>
              <a:gd name="T64" fmla="*/ 207 w 358"/>
              <a:gd name="T65" fmla="*/ 215 h 250"/>
              <a:gd name="T66" fmla="*/ 338 w 358"/>
              <a:gd name="T67" fmla="*/ 186 h 250"/>
              <a:gd name="T68" fmla="*/ 335 w 358"/>
              <a:gd name="T69" fmla="*/ 176 h 250"/>
              <a:gd name="T70" fmla="*/ 345 w 358"/>
              <a:gd name="T71" fmla="*/ 153 h 250"/>
              <a:gd name="T72" fmla="*/ 354 w 358"/>
              <a:gd name="T73" fmla="*/ 135 h 250"/>
              <a:gd name="T74" fmla="*/ 354 w 358"/>
              <a:gd name="T75" fmla="*/ 135 h 250"/>
              <a:gd name="T76" fmla="*/ 317 w 358"/>
              <a:gd name="T77" fmla="*/ 33 h 250"/>
              <a:gd name="T78" fmla="*/ 304 w 358"/>
              <a:gd name="T79" fmla="*/ 34 h 250"/>
              <a:gd name="T80" fmla="*/ 274 w 358"/>
              <a:gd name="T81" fmla="*/ 5 h 250"/>
              <a:gd name="T82" fmla="*/ 63 w 358"/>
              <a:gd name="T83" fmla="*/ 29 h 250"/>
              <a:gd name="T84" fmla="*/ 54 w 358"/>
              <a:gd name="T85" fmla="*/ 32 h 250"/>
              <a:gd name="T86" fmla="*/ 51 w 358"/>
              <a:gd name="T87" fmla="*/ 30 h 250"/>
              <a:gd name="T88" fmla="*/ 51 w 358"/>
              <a:gd name="T89" fmla="*/ 35 h 250"/>
              <a:gd name="T90" fmla="*/ 12 w 358"/>
              <a:gd name="T91" fmla="*/ 83 h 250"/>
              <a:gd name="T92" fmla="*/ 5 w 358"/>
              <a:gd name="T93" fmla="*/ 82 h 250"/>
              <a:gd name="T94" fmla="*/ 44 w 358"/>
              <a:gd name="T95" fmla="*/ 227 h 250"/>
              <a:gd name="T96" fmla="*/ 60 w 358"/>
              <a:gd name="T97" fmla="*/ 224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8" h="250">
                <a:moveTo>
                  <a:pt x="95" y="249"/>
                </a:moveTo>
                <a:cubicBezTo>
                  <a:pt x="87" y="236"/>
                  <a:pt x="88" y="233"/>
                  <a:pt x="74" y="230"/>
                </a:cubicBezTo>
                <a:cubicBezTo>
                  <a:pt x="74" y="230"/>
                  <a:pt x="74" y="230"/>
                  <a:pt x="74" y="230"/>
                </a:cubicBezTo>
                <a:cubicBezTo>
                  <a:pt x="69" y="228"/>
                  <a:pt x="65" y="228"/>
                  <a:pt x="60" y="228"/>
                </a:cubicBezTo>
                <a:cubicBezTo>
                  <a:pt x="60" y="228"/>
                  <a:pt x="60" y="228"/>
                  <a:pt x="60" y="228"/>
                </a:cubicBezTo>
                <a:cubicBezTo>
                  <a:pt x="55" y="228"/>
                  <a:pt x="50" y="229"/>
                  <a:pt x="43" y="231"/>
                </a:cubicBezTo>
                <a:cubicBezTo>
                  <a:pt x="43" y="231"/>
                  <a:pt x="43" y="231"/>
                  <a:pt x="43" y="231"/>
                </a:cubicBezTo>
                <a:cubicBezTo>
                  <a:pt x="40" y="232"/>
                  <a:pt x="40" y="232"/>
                  <a:pt x="40" y="232"/>
                </a:cubicBezTo>
                <a:cubicBezTo>
                  <a:pt x="40" y="230"/>
                  <a:pt x="40" y="230"/>
                  <a:pt x="40" y="230"/>
                </a:cubicBezTo>
                <a:cubicBezTo>
                  <a:pt x="37" y="212"/>
                  <a:pt x="3" y="96"/>
                  <a:pt x="1" y="78"/>
                </a:cubicBezTo>
                <a:cubicBezTo>
                  <a:pt x="1" y="78"/>
                  <a:pt x="1" y="78"/>
                  <a:pt x="1" y="78"/>
                </a:cubicBezTo>
                <a:cubicBezTo>
                  <a:pt x="0" y="74"/>
                  <a:pt x="0" y="74"/>
                  <a:pt x="0" y="74"/>
                </a:cubicBezTo>
                <a:cubicBezTo>
                  <a:pt x="4" y="76"/>
                  <a:pt x="4" y="76"/>
                  <a:pt x="4" y="76"/>
                </a:cubicBezTo>
                <a:cubicBezTo>
                  <a:pt x="7" y="78"/>
                  <a:pt x="9" y="79"/>
                  <a:pt x="12" y="79"/>
                </a:cubicBezTo>
                <a:cubicBezTo>
                  <a:pt x="12" y="79"/>
                  <a:pt x="12" y="79"/>
                  <a:pt x="12" y="79"/>
                </a:cubicBezTo>
                <a:cubicBezTo>
                  <a:pt x="20" y="79"/>
                  <a:pt x="29" y="73"/>
                  <a:pt x="36" y="64"/>
                </a:cubicBezTo>
                <a:cubicBezTo>
                  <a:pt x="36" y="64"/>
                  <a:pt x="36" y="64"/>
                  <a:pt x="36" y="64"/>
                </a:cubicBezTo>
                <a:cubicBezTo>
                  <a:pt x="43" y="55"/>
                  <a:pt x="47" y="43"/>
                  <a:pt x="47" y="35"/>
                </a:cubicBezTo>
                <a:cubicBezTo>
                  <a:pt x="47" y="35"/>
                  <a:pt x="47" y="35"/>
                  <a:pt x="47" y="35"/>
                </a:cubicBezTo>
                <a:cubicBezTo>
                  <a:pt x="47" y="32"/>
                  <a:pt x="47" y="30"/>
                  <a:pt x="46" y="28"/>
                </a:cubicBezTo>
                <a:cubicBezTo>
                  <a:pt x="46" y="28"/>
                  <a:pt x="46" y="28"/>
                  <a:pt x="46" y="28"/>
                </a:cubicBezTo>
                <a:cubicBezTo>
                  <a:pt x="50" y="26"/>
                  <a:pt x="50" y="26"/>
                  <a:pt x="50" y="26"/>
                </a:cubicBezTo>
                <a:cubicBezTo>
                  <a:pt x="50" y="28"/>
                  <a:pt x="50" y="29"/>
                  <a:pt x="51" y="30"/>
                </a:cubicBezTo>
                <a:cubicBezTo>
                  <a:pt x="51" y="30"/>
                  <a:pt x="51" y="30"/>
                  <a:pt x="51" y="30"/>
                </a:cubicBezTo>
                <a:cubicBezTo>
                  <a:pt x="53" y="28"/>
                  <a:pt x="56" y="27"/>
                  <a:pt x="62" y="26"/>
                </a:cubicBezTo>
                <a:cubicBezTo>
                  <a:pt x="62" y="26"/>
                  <a:pt x="62" y="26"/>
                  <a:pt x="62" y="26"/>
                </a:cubicBezTo>
                <a:cubicBezTo>
                  <a:pt x="68" y="24"/>
                  <a:pt x="76" y="23"/>
                  <a:pt x="86" y="22"/>
                </a:cubicBezTo>
                <a:cubicBezTo>
                  <a:pt x="86" y="22"/>
                  <a:pt x="86" y="22"/>
                  <a:pt x="86" y="22"/>
                </a:cubicBezTo>
                <a:cubicBezTo>
                  <a:pt x="105" y="19"/>
                  <a:pt x="129" y="17"/>
                  <a:pt x="155" y="14"/>
                </a:cubicBezTo>
                <a:cubicBezTo>
                  <a:pt x="155" y="14"/>
                  <a:pt x="155" y="14"/>
                  <a:pt x="155" y="14"/>
                </a:cubicBezTo>
                <a:cubicBezTo>
                  <a:pt x="205" y="9"/>
                  <a:pt x="259" y="5"/>
                  <a:pt x="275" y="1"/>
                </a:cubicBezTo>
                <a:cubicBezTo>
                  <a:pt x="275" y="1"/>
                  <a:pt x="275" y="1"/>
                  <a:pt x="275" y="1"/>
                </a:cubicBezTo>
                <a:cubicBezTo>
                  <a:pt x="277" y="0"/>
                  <a:pt x="277" y="0"/>
                  <a:pt x="277" y="0"/>
                </a:cubicBezTo>
                <a:cubicBezTo>
                  <a:pt x="277" y="2"/>
                  <a:pt x="277" y="2"/>
                  <a:pt x="277" y="2"/>
                </a:cubicBezTo>
                <a:cubicBezTo>
                  <a:pt x="280" y="22"/>
                  <a:pt x="289" y="30"/>
                  <a:pt x="304" y="30"/>
                </a:cubicBezTo>
                <a:cubicBezTo>
                  <a:pt x="304" y="30"/>
                  <a:pt x="304" y="30"/>
                  <a:pt x="304" y="30"/>
                </a:cubicBezTo>
                <a:cubicBezTo>
                  <a:pt x="308" y="30"/>
                  <a:pt x="312" y="30"/>
                  <a:pt x="317" y="28"/>
                </a:cubicBezTo>
                <a:cubicBezTo>
                  <a:pt x="317" y="28"/>
                  <a:pt x="317" y="28"/>
                  <a:pt x="317" y="28"/>
                </a:cubicBezTo>
                <a:cubicBezTo>
                  <a:pt x="318" y="28"/>
                  <a:pt x="318" y="28"/>
                  <a:pt x="318" y="28"/>
                </a:cubicBezTo>
                <a:cubicBezTo>
                  <a:pt x="319" y="29"/>
                  <a:pt x="319" y="29"/>
                  <a:pt x="319" y="29"/>
                </a:cubicBezTo>
                <a:cubicBezTo>
                  <a:pt x="335" y="54"/>
                  <a:pt x="357" y="130"/>
                  <a:pt x="358" y="134"/>
                </a:cubicBezTo>
                <a:cubicBezTo>
                  <a:pt x="358" y="134"/>
                  <a:pt x="358" y="134"/>
                  <a:pt x="358" y="134"/>
                </a:cubicBezTo>
                <a:cubicBezTo>
                  <a:pt x="358" y="135"/>
                  <a:pt x="358" y="135"/>
                  <a:pt x="358" y="135"/>
                </a:cubicBezTo>
                <a:cubicBezTo>
                  <a:pt x="358" y="135"/>
                  <a:pt x="358" y="135"/>
                  <a:pt x="358" y="135"/>
                </a:cubicBezTo>
                <a:cubicBezTo>
                  <a:pt x="357" y="141"/>
                  <a:pt x="350" y="150"/>
                  <a:pt x="348" y="155"/>
                </a:cubicBezTo>
                <a:cubicBezTo>
                  <a:pt x="348" y="155"/>
                  <a:pt x="348" y="155"/>
                  <a:pt x="348" y="155"/>
                </a:cubicBezTo>
                <a:cubicBezTo>
                  <a:pt x="344" y="164"/>
                  <a:pt x="339" y="170"/>
                  <a:pt x="339" y="176"/>
                </a:cubicBezTo>
                <a:cubicBezTo>
                  <a:pt x="339" y="176"/>
                  <a:pt x="339" y="176"/>
                  <a:pt x="339" y="176"/>
                </a:cubicBezTo>
                <a:cubicBezTo>
                  <a:pt x="339" y="179"/>
                  <a:pt x="340" y="182"/>
                  <a:pt x="343" y="186"/>
                </a:cubicBezTo>
                <a:cubicBezTo>
                  <a:pt x="343" y="186"/>
                  <a:pt x="343" y="186"/>
                  <a:pt x="343" y="186"/>
                </a:cubicBezTo>
                <a:cubicBezTo>
                  <a:pt x="345" y="189"/>
                  <a:pt x="345" y="189"/>
                  <a:pt x="345" y="189"/>
                </a:cubicBezTo>
                <a:cubicBezTo>
                  <a:pt x="342" y="190"/>
                  <a:pt x="342" y="190"/>
                  <a:pt x="342" y="190"/>
                </a:cubicBezTo>
                <a:cubicBezTo>
                  <a:pt x="309" y="194"/>
                  <a:pt x="194" y="221"/>
                  <a:pt x="134" y="238"/>
                </a:cubicBezTo>
                <a:cubicBezTo>
                  <a:pt x="134" y="238"/>
                  <a:pt x="134" y="238"/>
                  <a:pt x="134" y="238"/>
                </a:cubicBezTo>
                <a:cubicBezTo>
                  <a:pt x="114" y="243"/>
                  <a:pt x="100" y="248"/>
                  <a:pt x="98" y="249"/>
                </a:cubicBezTo>
                <a:cubicBezTo>
                  <a:pt x="98" y="249"/>
                  <a:pt x="98" y="249"/>
                  <a:pt x="98" y="249"/>
                </a:cubicBezTo>
                <a:cubicBezTo>
                  <a:pt x="96" y="250"/>
                  <a:pt x="96" y="250"/>
                  <a:pt x="96" y="250"/>
                </a:cubicBezTo>
                <a:cubicBezTo>
                  <a:pt x="95" y="249"/>
                  <a:pt x="95" y="249"/>
                  <a:pt x="95" y="249"/>
                </a:cubicBezTo>
                <a:close/>
                <a:moveTo>
                  <a:pt x="60" y="224"/>
                </a:moveTo>
                <a:cubicBezTo>
                  <a:pt x="65" y="224"/>
                  <a:pt x="70" y="224"/>
                  <a:pt x="75" y="226"/>
                </a:cubicBezTo>
                <a:cubicBezTo>
                  <a:pt x="75" y="226"/>
                  <a:pt x="75" y="226"/>
                  <a:pt x="75" y="226"/>
                </a:cubicBezTo>
                <a:cubicBezTo>
                  <a:pt x="90" y="229"/>
                  <a:pt x="91" y="234"/>
                  <a:pt x="97" y="245"/>
                </a:cubicBezTo>
                <a:cubicBezTo>
                  <a:pt x="97" y="245"/>
                  <a:pt x="97" y="245"/>
                  <a:pt x="97" y="245"/>
                </a:cubicBezTo>
                <a:cubicBezTo>
                  <a:pt x="103" y="243"/>
                  <a:pt x="116" y="239"/>
                  <a:pt x="133" y="234"/>
                </a:cubicBezTo>
                <a:cubicBezTo>
                  <a:pt x="133" y="234"/>
                  <a:pt x="133" y="234"/>
                  <a:pt x="133" y="234"/>
                </a:cubicBezTo>
                <a:cubicBezTo>
                  <a:pt x="153" y="229"/>
                  <a:pt x="179" y="222"/>
                  <a:pt x="207" y="215"/>
                </a:cubicBezTo>
                <a:cubicBezTo>
                  <a:pt x="207" y="215"/>
                  <a:pt x="207" y="215"/>
                  <a:pt x="207" y="215"/>
                </a:cubicBezTo>
                <a:cubicBezTo>
                  <a:pt x="258" y="203"/>
                  <a:pt x="314" y="190"/>
                  <a:pt x="338" y="186"/>
                </a:cubicBezTo>
                <a:cubicBezTo>
                  <a:pt x="338" y="186"/>
                  <a:pt x="338" y="186"/>
                  <a:pt x="338" y="186"/>
                </a:cubicBezTo>
                <a:cubicBezTo>
                  <a:pt x="336" y="183"/>
                  <a:pt x="335" y="179"/>
                  <a:pt x="335" y="176"/>
                </a:cubicBezTo>
                <a:cubicBezTo>
                  <a:pt x="335" y="176"/>
                  <a:pt x="335" y="176"/>
                  <a:pt x="335" y="176"/>
                </a:cubicBezTo>
                <a:cubicBezTo>
                  <a:pt x="335" y="168"/>
                  <a:pt x="340" y="162"/>
                  <a:pt x="345" y="153"/>
                </a:cubicBezTo>
                <a:cubicBezTo>
                  <a:pt x="345" y="153"/>
                  <a:pt x="345" y="153"/>
                  <a:pt x="345" y="153"/>
                </a:cubicBezTo>
                <a:cubicBezTo>
                  <a:pt x="347" y="148"/>
                  <a:pt x="354" y="139"/>
                  <a:pt x="354" y="135"/>
                </a:cubicBezTo>
                <a:cubicBezTo>
                  <a:pt x="354" y="135"/>
                  <a:pt x="354" y="135"/>
                  <a:pt x="354" y="135"/>
                </a:cubicBezTo>
                <a:cubicBezTo>
                  <a:pt x="354" y="135"/>
                  <a:pt x="354" y="135"/>
                  <a:pt x="354" y="135"/>
                </a:cubicBezTo>
                <a:cubicBezTo>
                  <a:pt x="354" y="135"/>
                  <a:pt x="354" y="135"/>
                  <a:pt x="354" y="135"/>
                </a:cubicBezTo>
                <a:cubicBezTo>
                  <a:pt x="354" y="132"/>
                  <a:pt x="331" y="57"/>
                  <a:pt x="317" y="33"/>
                </a:cubicBezTo>
                <a:cubicBezTo>
                  <a:pt x="317" y="33"/>
                  <a:pt x="317" y="33"/>
                  <a:pt x="317" y="33"/>
                </a:cubicBezTo>
                <a:cubicBezTo>
                  <a:pt x="312" y="34"/>
                  <a:pt x="308" y="34"/>
                  <a:pt x="304" y="34"/>
                </a:cubicBezTo>
                <a:cubicBezTo>
                  <a:pt x="304" y="34"/>
                  <a:pt x="304" y="34"/>
                  <a:pt x="304" y="34"/>
                </a:cubicBezTo>
                <a:cubicBezTo>
                  <a:pt x="288" y="35"/>
                  <a:pt x="276" y="24"/>
                  <a:pt x="274" y="5"/>
                </a:cubicBezTo>
                <a:cubicBezTo>
                  <a:pt x="274" y="5"/>
                  <a:pt x="274" y="5"/>
                  <a:pt x="274" y="5"/>
                </a:cubicBezTo>
                <a:cubicBezTo>
                  <a:pt x="241" y="12"/>
                  <a:pt x="103" y="21"/>
                  <a:pt x="63" y="29"/>
                </a:cubicBezTo>
                <a:cubicBezTo>
                  <a:pt x="63" y="29"/>
                  <a:pt x="63" y="29"/>
                  <a:pt x="63" y="29"/>
                </a:cubicBezTo>
                <a:cubicBezTo>
                  <a:pt x="57" y="31"/>
                  <a:pt x="54" y="32"/>
                  <a:pt x="54" y="32"/>
                </a:cubicBezTo>
                <a:cubicBezTo>
                  <a:pt x="54" y="32"/>
                  <a:pt x="54" y="32"/>
                  <a:pt x="54" y="32"/>
                </a:cubicBezTo>
                <a:cubicBezTo>
                  <a:pt x="51" y="30"/>
                  <a:pt x="51" y="30"/>
                  <a:pt x="51" y="30"/>
                </a:cubicBezTo>
                <a:cubicBezTo>
                  <a:pt x="51" y="32"/>
                  <a:pt x="51" y="33"/>
                  <a:pt x="51" y="35"/>
                </a:cubicBezTo>
                <a:cubicBezTo>
                  <a:pt x="51" y="35"/>
                  <a:pt x="51" y="35"/>
                  <a:pt x="51" y="35"/>
                </a:cubicBezTo>
                <a:cubicBezTo>
                  <a:pt x="51" y="54"/>
                  <a:pt x="32" y="83"/>
                  <a:pt x="12" y="83"/>
                </a:cubicBezTo>
                <a:cubicBezTo>
                  <a:pt x="12" y="83"/>
                  <a:pt x="12" y="83"/>
                  <a:pt x="12" y="83"/>
                </a:cubicBezTo>
                <a:cubicBezTo>
                  <a:pt x="10" y="83"/>
                  <a:pt x="8" y="83"/>
                  <a:pt x="5" y="82"/>
                </a:cubicBezTo>
                <a:cubicBezTo>
                  <a:pt x="5" y="82"/>
                  <a:pt x="5" y="82"/>
                  <a:pt x="5" y="82"/>
                </a:cubicBezTo>
                <a:cubicBezTo>
                  <a:pt x="10" y="106"/>
                  <a:pt x="39" y="204"/>
                  <a:pt x="44" y="227"/>
                </a:cubicBezTo>
                <a:cubicBezTo>
                  <a:pt x="44" y="227"/>
                  <a:pt x="44" y="227"/>
                  <a:pt x="44" y="227"/>
                </a:cubicBezTo>
                <a:cubicBezTo>
                  <a:pt x="50" y="225"/>
                  <a:pt x="55" y="224"/>
                  <a:pt x="60" y="224"/>
                </a:cubicBezTo>
                <a:cubicBezTo>
                  <a:pt x="60" y="224"/>
                  <a:pt x="60" y="224"/>
                  <a:pt x="60" y="224"/>
                </a:cubicBezTo>
                <a:cubicBezTo>
                  <a:pt x="60" y="224"/>
                  <a:pt x="60" y="224"/>
                  <a:pt x="60" y="22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ln w="9525">
                <a:solidFill>
                  <a:schemeClr val="bg1"/>
                </a:solidFill>
                <a:prstDash val="solid"/>
              </a:ln>
              <a:effectLst>
                <a:outerShdw blurRad="12700" dist="38100" dir="2700000" algn="tl" rotWithShape="0">
                  <a:schemeClr val="bg1">
                    <a:lumMod val="50000"/>
                  </a:schemeClr>
                </a:outerShdw>
              </a:effectLst>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Picture 2" descr="C:\Users\user\Desktop\考場漫畫\景美女中_國中教育會考試場規則_7.jpg"/>
          <p:cNvPicPr>
            <a:picLocks noChangeAspect="1" noChangeArrowheads="1"/>
          </p:cNvPicPr>
          <p:nvPr/>
        </p:nvPicPr>
        <p:blipFill rotWithShape="1">
          <a:blip r:embed="rId2" cstate="email">
            <a:extLst>
              <a:ext uri="{28A0092B-C50C-407E-A947-70E740481C1C}">
                <a14:useLocalDpi xmlns:a14="http://schemas.microsoft.com/office/drawing/2010/main" xmlns=""/>
              </a:ext>
            </a:extLst>
          </a:blip>
          <a:srcRect/>
          <a:stretch/>
        </p:blipFill>
        <p:spPr bwMode="auto">
          <a:xfrm>
            <a:off x="7178309" y="3716338"/>
            <a:ext cx="4214736" cy="2921739"/>
          </a:xfrm>
          <a:prstGeom prst="rect">
            <a:avLst/>
          </a:prstGeom>
          <a:ln>
            <a:noFill/>
          </a:ln>
          <a:effectLst>
            <a:softEdge rad="112500"/>
          </a:effectLst>
        </p:spPr>
      </p:pic>
      <p:pic>
        <p:nvPicPr>
          <p:cNvPr id="7" name="Picture 2" descr="C:\Users\user\Desktop\考場漫畫\景美女中_國中教育會考試場規則_7.jpg"/>
          <p:cNvPicPr>
            <a:picLocks noChangeAspect="1" noChangeArrowheads="1"/>
          </p:cNvPicPr>
          <p:nvPr/>
        </p:nvPicPr>
        <p:blipFill rotWithShape="1">
          <a:blip r:embed="rId3" cstate="email">
            <a:extLst>
              <a:ext uri="{28A0092B-C50C-407E-A947-70E740481C1C}">
                <a14:useLocalDpi xmlns:a14="http://schemas.microsoft.com/office/drawing/2010/main" xmlns=""/>
              </a:ext>
            </a:extLst>
          </a:blip>
          <a:srcRect/>
          <a:stretch/>
        </p:blipFill>
        <p:spPr bwMode="auto">
          <a:xfrm>
            <a:off x="1919538" y="3736817"/>
            <a:ext cx="3591122" cy="3048316"/>
          </a:xfrm>
          <a:prstGeom prst="rect">
            <a:avLst/>
          </a:prstGeom>
          <a:ln>
            <a:noFill/>
          </a:ln>
          <a:effectLst>
            <a:softEdge rad="112500"/>
          </a:effectLst>
        </p:spPr>
      </p:pic>
      <p:pic>
        <p:nvPicPr>
          <p:cNvPr id="111620" name="Picture 9"/>
          <p:cNvPicPr>
            <a:picLocks noChangeAspect="1" noChangeArrowheads="1"/>
          </p:cNvPicPr>
          <p:nvPr/>
        </p:nvPicPr>
        <p:blipFill>
          <a:blip r:embed="rId4" cstate="print">
            <a:extLst>
              <a:ext uri="{28A0092B-C50C-407E-A947-70E740481C1C}">
                <a14:useLocalDpi xmlns:a14="http://schemas.microsoft.com/office/drawing/2010/main" xmlns=""/>
              </a:ext>
            </a:extLst>
          </a:blip>
          <a:srcRect/>
          <a:stretch>
            <a:fillRect/>
          </a:stretch>
        </p:blipFill>
        <p:spPr bwMode="auto">
          <a:xfrm rot="-6300000">
            <a:off x="1584325" y="1358901"/>
            <a:ext cx="1133475" cy="2374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1621" name="Picture 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477000" y="1484313"/>
            <a:ext cx="1643063" cy="22336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1622" name="Picture 3"/>
          <p:cNvPicPr>
            <a:picLocks noChangeAspect="1" noChangeArrowheads="1"/>
          </p:cNvPicPr>
          <p:nvPr/>
        </p:nvPicPr>
        <p:blipFill>
          <a:blip r:embed="rId6" cstate="email">
            <a:extLst>
              <a:ext uri="{28A0092B-C50C-407E-A947-70E740481C1C}">
                <a14:useLocalDpi xmlns:a14="http://schemas.microsoft.com/office/drawing/2010/main" xmlns=""/>
              </a:ext>
            </a:extLst>
          </a:blip>
          <a:srcRect/>
          <a:stretch>
            <a:fillRect/>
          </a:stretch>
        </p:blipFill>
        <p:spPr bwMode="auto">
          <a:xfrm>
            <a:off x="3589338" y="1509713"/>
            <a:ext cx="2538412" cy="2060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 name="矩形 14"/>
          <p:cNvSpPr/>
          <p:nvPr/>
        </p:nvSpPr>
        <p:spPr>
          <a:xfrm>
            <a:off x="334963" y="139701"/>
            <a:ext cx="11563350" cy="11421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kumimoji="0" lang="zh-TW" altLang="en-US" sz="4400" b="1" dirty="0">
                <a:solidFill>
                  <a:srgbClr val="0000FF"/>
                </a:solidFill>
                <a:latin typeface="華康娃娃體" pitchFamily="49" charset="-120"/>
                <a:ea typeface="華康娃娃體" pitchFamily="49" charset="-120"/>
              </a:rPr>
              <a:t>禁止攜帶</a:t>
            </a:r>
            <a:r>
              <a:rPr kumimoji="0" lang="en-US" altLang="zh-TW" sz="4400" b="1" dirty="0">
                <a:solidFill>
                  <a:srgbClr val="0000FF"/>
                </a:solidFill>
                <a:latin typeface="華康娃娃體" pitchFamily="49" charset="-120"/>
                <a:ea typeface="華康娃娃體" pitchFamily="49" charset="-120"/>
              </a:rPr>
              <a:t>3C</a:t>
            </a:r>
            <a:r>
              <a:rPr kumimoji="0" lang="zh-TW" altLang="en-US" sz="4400" b="1" dirty="0">
                <a:solidFill>
                  <a:srgbClr val="0000FF"/>
                </a:solidFill>
                <a:latin typeface="華康娃娃體" pitchFamily="49" charset="-120"/>
                <a:ea typeface="華康娃娃體" pitchFamily="49" charset="-120"/>
              </a:rPr>
              <a:t>產品</a:t>
            </a:r>
          </a:p>
        </p:txBody>
      </p:sp>
      <p:pic>
        <p:nvPicPr>
          <p:cNvPr id="111624" name="Picture 4"/>
          <p:cNvPicPr>
            <a:picLocks noChangeAspect="1" noChangeArrowheads="1"/>
          </p:cNvPicPr>
          <p:nvPr/>
        </p:nvPicPr>
        <p:blipFill>
          <a:blip r:embed="rId7" cstate="print">
            <a:extLst>
              <a:ext uri="{28A0092B-C50C-407E-A947-70E740481C1C}">
                <a14:useLocalDpi xmlns:a14="http://schemas.microsoft.com/office/drawing/2010/main" xmlns=""/>
              </a:ext>
            </a:extLst>
          </a:blip>
          <a:srcRect/>
          <a:stretch>
            <a:fillRect/>
          </a:stretch>
        </p:blipFill>
        <p:spPr bwMode="auto">
          <a:xfrm>
            <a:off x="8301038" y="1516063"/>
            <a:ext cx="3340100" cy="2025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24" name="群組 23"/>
          <p:cNvGrpSpPr>
            <a:grpSpLocks/>
          </p:cNvGrpSpPr>
          <p:nvPr/>
        </p:nvGrpSpPr>
        <p:grpSpPr bwMode="auto">
          <a:xfrm>
            <a:off x="1296988" y="1597025"/>
            <a:ext cx="10372725" cy="2119313"/>
            <a:chOff x="972457" y="1596572"/>
            <a:chExt cx="7779658" cy="2119086"/>
          </a:xfrm>
        </p:grpSpPr>
        <p:cxnSp>
          <p:nvCxnSpPr>
            <p:cNvPr id="22" name="直線接點 21"/>
            <p:cNvCxnSpPr/>
            <p:nvPr/>
          </p:nvCxnSpPr>
          <p:spPr>
            <a:xfrm>
              <a:off x="972457" y="1596572"/>
              <a:ext cx="7721316" cy="2119086"/>
            </a:xfrm>
            <a:prstGeom prst="line">
              <a:avLst/>
            </a:prstGeom>
            <a:ln w="190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直線接點 22"/>
            <p:cNvCxnSpPr/>
            <p:nvPr/>
          </p:nvCxnSpPr>
          <p:spPr>
            <a:xfrm flipH="1">
              <a:off x="1030798" y="1596572"/>
              <a:ext cx="7721317" cy="2119086"/>
            </a:xfrm>
            <a:prstGeom prst="line">
              <a:avLst/>
            </a:prstGeom>
            <a:ln w="1905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9" name="群組 28"/>
          <p:cNvGrpSpPr>
            <a:grpSpLocks/>
          </p:cNvGrpSpPr>
          <p:nvPr/>
        </p:nvGrpSpPr>
        <p:grpSpPr bwMode="auto">
          <a:xfrm>
            <a:off x="5942013" y="4710113"/>
            <a:ext cx="1257300" cy="942975"/>
            <a:chOff x="4455886" y="4709886"/>
            <a:chExt cx="943428" cy="943428"/>
          </a:xfrm>
        </p:grpSpPr>
        <p:cxnSp>
          <p:nvCxnSpPr>
            <p:cNvPr id="27" name="直線接點 26"/>
            <p:cNvCxnSpPr/>
            <p:nvPr/>
          </p:nvCxnSpPr>
          <p:spPr>
            <a:xfrm>
              <a:off x="4455886" y="5181599"/>
              <a:ext cx="943428" cy="0"/>
            </a:xfrm>
            <a:prstGeom prst="line">
              <a:avLst/>
            </a:prstGeom>
            <a:ln w="190500"/>
          </p:spPr>
          <p:style>
            <a:lnRef idx="1">
              <a:schemeClr val="accent1"/>
            </a:lnRef>
            <a:fillRef idx="0">
              <a:schemeClr val="accent1"/>
            </a:fillRef>
            <a:effectRef idx="0">
              <a:schemeClr val="accent1"/>
            </a:effectRef>
            <a:fontRef idx="minor">
              <a:schemeClr val="tx1"/>
            </a:fontRef>
          </p:style>
        </p:cxnSp>
        <p:cxnSp>
          <p:nvCxnSpPr>
            <p:cNvPr id="28" name="直線接點 27"/>
            <p:cNvCxnSpPr/>
            <p:nvPr/>
          </p:nvCxnSpPr>
          <p:spPr>
            <a:xfrm rot="16200000" flipV="1">
              <a:off x="4441591" y="5181601"/>
              <a:ext cx="943428" cy="0"/>
            </a:xfrm>
            <a:prstGeom prst="line">
              <a:avLst/>
            </a:prstGeom>
            <a:ln w="190500"/>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68067390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2" presetClass="entr" presetSubtype="8"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500"/>
                                        <p:tgtEl>
                                          <p:spTgt spid="7"/>
                                        </p:tgtEl>
                                      </p:cBhvr>
                                    </p:animEffect>
                                  </p:childTnLst>
                                </p:cTn>
                              </p:par>
                            </p:childTnLst>
                          </p:cTn>
                        </p:par>
                        <p:par>
                          <p:cTn id="15" fill="hold" nodeType="afterGroup">
                            <p:stCondLst>
                              <p:cond delay="500"/>
                            </p:stCondLst>
                            <p:childTnLst>
                              <p:par>
                                <p:cTn id="16" presetID="22" presetClass="entr" presetSubtype="8" fill="hold" nodeType="after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wipe(left)">
                                      <p:cBhvr>
                                        <p:cTn id="18" dur="500"/>
                                        <p:tgtEl>
                                          <p:spTgt spid="29"/>
                                        </p:tgtEl>
                                      </p:cBhvr>
                                    </p:animEffect>
                                  </p:childTnLst>
                                </p:cTn>
                              </p:par>
                            </p:childTnLst>
                          </p:cTn>
                        </p:par>
                        <p:par>
                          <p:cTn id="19" fill="hold" nodeType="afterGroup">
                            <p:stCondLst>
                              <p:cond delay="1000"/>
                            </p:stCondLst>
                            <p:childTnLst>
                              <p:par>
                                <p:cTn id="20" presetID="22" presetClass="entr" presetSubtype="8"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12642" name="Picture 5"/>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539750" y="3884613"/>
            <a:ext cx="6826250" cy="2695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2643" name="Picture 12"/>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8882063" y="1484313"/>
            <a:ext cx="3252787" cy="2263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矩形 9"/>
          <p:cNvSpPr/>
          <p:nvPr/>
        </p:nvSpPr>
        <p:spPr>
          <a:xfrm>
            <a:off x="334963" y="139701"/>
            <a:ext cx="11563350" cy="98504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kumimoji="0" lang="zh-TW" altLang="en-US" sz="4400" b="1" dirty="0">
                <a:solidFill>
                  <a:srgbClr val="0000FF"/>
                </a:solidFill>
                <a:latin typeface="華康娃娃體" pitchFamily="49" charset="-120"/>
                <a:ea typeface="華康娃娃體" pitchFamily="49" charset="-120"/>
              </a:rPr>
              <a:t>禁止行為</a:t>
            </a:r>
          </a:p>
        </p:txBody>
      </p:sp>
      <p:pic>
        <p:nvPicPr>
          <p:cNvPr id="112645" name="Picture 4"/>
          <p:cNvPicPr>
            <a:picLocks noChangeAspect="1" noChangeArrowheads="1"/>
          </p:cNvPicPr>
          <p:nvPr/>
        </p:nvPicPr>
        <p:blipFill>
          <a:blip r:embed="rId4" cstate="print">
            <a:extLst>
              <a:ext uri="{28A0092B-C50C-407E-A947-70E740481C1C}">
                <a14:useLocalDpi xmlns:a14="http://schemas.microsoft.com/office/drawing/2010/main" xmlns=""/>
              </a:ext>
            </a:extLst>
          </a:blip>
          <a:srcRect/>
          <a:stretch>
            <a:fillRect/>
          </a:stretch>
        </p:blipFill>
        <p:spPr bwMode="auto">
          <a:xfrm>
            <a:off x="4476750" y="1482725"/>
            <a:ext cx="4278313" cy="2279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2646" name="Picture 5"/>
          <p:cNvPicPr>
            <a:picLocks noChangeAspect="1" noChangeArrowheads="1"/>
          </p:cNvPicPr>
          <p:nvPr/>
        </p:nvPicPr>
        <p:blipFill>
          <a:blip r:embed="rId5" cstate="print">
            <a:extLst>
              <a:ext uri="{28A0092B-C50C-407E-A947-70E740481C1C}">
                <a14:useLocalDpi xmlns:a14="http://schemas.microsoft.com/office/drawing/2010/main" xmlns=""/>
              </a:ext>
            </a:extLst>
          </a:blip>
          <a:srcRect/>
          <a:stretch>
            <a:fillRect/>
          </a:stretch>
        </p:blipFill>
        <p:spPr bwMode="auto">
          <a:xfrm>
            <a:off x="120650" y="1474788"/>
            <a:ext cx="4318000" cy="2295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2647" name="Picture 6"/>
          <p:cNvPicPr>
            <a:picLocks noChangeAspect="1" noChangeArrowheads="1"/>
          </p:cNvPicPr>
          <p:nvPr/>
        </p:nvPicPr>
        <p:blipFill>
          <a:blip r:embed="rId6" cstate="email">
            <a:extLst>
              <a:ext uri="{28A0092B-C50C-407E-A947-70E740481C1C}">
                <a14:useLocalDpi xmlns:a14="http://schemas.microsoft.com/office/drawing/2010/main" xmlns=""/>
              </a:ext>
            </a:extLst>
          </a:blip>
          <a:srcRect/>
          <a:stretch>
            <a:fillRect/>
          </a:stretch>
        </p:blipFill>
        <p:spPr bwMode="auto">
          <a:xfrm>
            <a:off x="7704138" y="3867150"/>
            <a:ext cx="3319462" cy="27130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 name="禁止標誌 14"/>
          <p:cNvSpPr/>
          <p:nvPr/>
        </p:nvSpPr>
        <p:spPr>
          <a:xfrm>
            <a:off x="3157538" y="1663700"/>
            <a:ext cx="6176962" cy="4646613"/>
          </a:xfrm>
          <a:prstGeom prst="noSmoking">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kumimoji="0" lang="zh-TW" altLang="en-US">
              <a:solidFill>
                <a:schemeClr val="tx1"/>
              </a:solidFill>
            </a:endParaRPr>
          </a:p>
        </p:txBody>
      </p:sp>
    </p:spTree>
    <p:extLst>
      <p:ext uri="{BB962C8B-B14F-4D97-AF65-F5344CB8AC3E}">
        <p14:creationId xmlns:p14="http://schemas.microsoft.com/office/powerpoint/2010/main" xmlns="" val="108720801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1" name="矩形 10"/>
          <p:cNvSpPr/>
          <p:nvPr/>
        </p:nvSpPr>
        <p:spPr>
          <a:xfrm>
            <a:off x="334963" y="139700"/>
            <a:ext cx="11563350" cy="127952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kumimoji="0" lang="zh-TW" altLang="en-US" sz="4400" b="1" dirty="0">
                <a:solidFill>
                  <a:srgbClr val="0000FF"/>
                </a:solidFill>
                <a:latin typeface="華康娃娃體" pitchFamily="49" charset="-120"/>
                <a:ea typeface="華康娃娃體" pitchFamily="49" charset="-120"/>
              </a:rPr>
              <a:t>特別注意</a:t>
            </a:r>
          </a:p>
        </p:txBody>
      </p:sp>
      <p:pic>
        <p:nvPicPr>
          <p:cNvPr id="12" name="Picture 2"/>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1254420" y="1532431"/>
            <a:ext cx="4724938" cy="2324100"/>
          </a:xfrm>
          <a:prstGeom prst="rect">
            <a:avLst/>
          </a:prstGeom>
          <a:ln>
            <a:noFill/>
          </a:ln>
          <a:effectLst>
            <a:softEdge rad="112500"/>
          </a:effectLst>
        </p:spPr>
      </p:pic>
      <p:pic>
        <p:nvPicPr>
          <p:cNvPr id="6146" name="Picture 2"/>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1369176" y="3929037"/>
            <a:ext cx="4546943" cy="2380867"/>
          </a:xfrm>
          <a:prstGeom prst="rect">
            <a:avLst/>
          </a:prstGeom>
          <a:ln>
            <a:noFill/>
          </a:ln>
          <a:effectLst>
            <a:softEdge rad="112500"/>
          </a:effectLst>
        </p:spPr>
      </p:pic>
      <p:pic>
        <p:nvPicPr>
          <p:cNvPr id="6147" name="Picture 3"/>
          <p:cNvPicPr>
            <a:picLocks noChangeAspect="1" noChangeArrowheads="1"/>
          </p:cNvPicPr>
          <p:nvPr/>
        </p:nvPicPr>
        <p:blipFill>
          <a:blip r:embed="rId4" cstate="print">
            <a:extLst>
              <a:ext uri="{28A0092B-C50C-407E-A947-70E740481C1C}">
                <a14:useLocalDpi xmlns:a14="http://schemas.microsoft.com/office/drawing/2010/main" xmlns=""/>
              </a:ext>
            </a:extLst>
          </a:blip>
          <a:srcRect/>
          <a:stretch>
            <a:fillRect/>
          </a:stretch>
        </p:blipFill>
        <p:spPr bwMode="auto">
          <a:xfrm>
            <a:off x="6640513" y="1638300"/>
            <a:ext cx="4052887" cy="4600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7" name="文字方塊 16"/>
          <p:cNvSpPr txBox="1"/>
          <p:nvPr/>
        </p:nvSpPr>
        <p:spPr>
          <a:xfrm>
            <a:off x="4991100" y="4760913"/>
            <a:ext cx="7200900" cy="1246187"/>
          </a:xfrm>
          <a:prstGeom prst="rect">
            <a:avLst/>
          </a:prstGeom>
        </p:spPr>
        <p:style>
          <a:lnRef idx="1">
            <a:schemeClr val="accent1"/>
          </a:lnRef>
          <a:fillRef idx="3">
            <a:schemeClr val="accent1"/>
          </a:fillRef>
          <a:effectRef idx="2">
            <a:schemeClr val="accent1"/>
          </a:effectRef>
          <a:fontRef idx="minor">
            <a:schemeClr val="lt1"/>
          </a:fontRef>
        </p:style>
        <p:txBody>
          <a:bodyPr>
            <a:spAutoFit/>
          </a:bodyPr>
          <a:lstStyle/>
          <a:p>
            <a:pPr eaLnBrk="1" fontAlgn="auto" hangingPunct="1">
              <a:spcBef>
                <a:spcPts val="0"/>
              </a:spcBef>
              <a:spcAft>
                <a:spcPts val="0"/>
              </a:spcAft>
              <a:defRPr/>
            </a:pPr>
            <a:r>
              <a:rPr kumimoji="0" lang="zh-TW" altLang="en-US" sz="2500" dirty="0">
                <a:solidFill>
                  <a:schemeClr val="accent6">
                    <a:lumMod val="20000"/>
                    <a:lumOff val="80000"/>
                  </a:schemeClr>
                </a:solidFill>
                <a:latin typeface="華康儷中黑" panose="020B0509000000000000" pitchFamily="49" charset="-120"/>
                <a:ea typeface="華康儷中黑" panose="020B0509000000000000" pitchFamily="49" charset="-120"/>
              </a:rPr>
              <a:t>若因生病等特殊原因，迫切需要時，</a:t>
            </a:r>
            <a:endParaRPr kumimoji="0" lang="en-US" altLang="zh-TW" sz="2500" dirty="0">
              <a:solidFill>
                <a:schemeClr val="accent6">
                  <a:lumMod val="20000"/>
                  <a:lumOff val="80000"/>
                </a:schemeClr>
              </a:solidFill>
              <a:latin typeface="華康儷中黑" panose="020B0509000000000000" pitchFamily="49" charset="-120"/>
              <a:ea typeface="華康儷中黑" panose="020B0509000000000000" pitchFamily="49" charset="-120"/>
            </a:endParaRPr>
          </a:p>
          <a:p>
            <a:pPr eaLnBrk="1" fontAlgn="auto" hangingPunct="1">
              <a:spcBef>
                <a:spcPts val="0"/>
              </a:spcBef>
              <a:spcAft>
                <a:spcPts val="0"/>
              </a:spcAft>
              <a:defRPr/>
            </a:pPr>
            <a:r>
              <a:rPr kumimoji="0" lang="zh-TW" altLang="en-US" sz="2500" dirty="0">
                <a:solidFill>
                  <a:schemeClr val="accent6">
                    <a:lumMod val="20000"/>
                    <a:lumOff val="80000"/>
                  </a:schemeClr>
                </a:solidFill>
                <a:latin typeface="華康儷中黑" panose="020B0509000000000000" pitchFamily="49" charset="-120"/>
                <a:ea typeface="華康儷中黑" panose="020B0509000000000000" pitchFamily="49" charset="-120"/>
              </a:rPr>
              <a:t>考前持證明經監試委員同意，</a:t>
            </a:r>
            <a:endParaRPr kumimoji="0" lang="en-US" altLang="zh-TW" sz="2500" dirty="0">
              <a:solidFill>
                <a:schemeClr val="accent6">
                  <a:lumMod val="20000"/>
                  <a:lumOff val="80000"/>
                </a:schemeClr>
              </a:solidFill>
              <a:latin typeface="華康儷中黑" panose="020B0509000000000000" pitchFamily="49" charset="-120"/>
              <a:ea typeface="華康儷中黑" panose="020B0509000000000000" pitchFamily="49" charset="-120"/>
            </a:endParaRPr>
          </a:p>
          <a:p>
            <a:pPr eaLnBrk="1" fontAlgn="auto" hangingPunct="1">
              <a:spcBef>
                <a:spcPts val="0"/>
              </a:spcBef>
              <a:spcAft>
                <a:spcPts val="0"/>
              </a:spcAft>
              <a:defRPr/>
            </a:pPr>
            <a:r>
              <a:rPr kumimoji="0" lang="zh-TW" altLang="en-US" sz="2500" dirty="0">
                <a:solidFill>
                  <a:schemeClr val="accent6">
                    <a:lumMod val="20000"/>
                    <a:lumOff val="80000"/>
                  </a:schemeClr>
                </a:solidFill>
                <a:latin typeface="華康儷中黑" panose="020B0509000000000000" pitchFamily="49" charset="-120"/>
                <a:ea typeface="華康儷中黑" panose="020B0509000000000000" pitchFamily="49" charset="-120"/>
              </a:rPr>
              <a:t>在監試委員協助下飲用或服用。</a:t>
            </a:r>
          </a:p>
        </p:txBody>
      </p:sp>
      <p:sp>
        <p:nvSpPr>
          <p:cNvPr id="21" name="禁止標誌 20"/>
          <p:cNvSpPr/>
          <p:nvPr/>
        </p:nvSpPr>
        <p:spPr>
          <a:xfrm>
            <a:off x="2055813" y="2895600"/>
            <a:ext cx="2955925" cy="2225675"/>
          </a:xfrm>
          <a:prstGeom prst="noSmoking">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kumimoji="0" lang="zh-TW" altLang="en-US">
              <a:solidFill>
                <a:schemeClr val="tx1"/>
              </a:solidFill>
            </a:endParaRPr>
          </a:p>
        </p:txBody>
      </p:sp>
    </p:spTree>
    <p:extLst>
      <p:ext uri="{BB962C8B-B14F-4D97-AF65-F5344CB8AC3E}">
        <p14:creationId xmlns:p14="http://schemas.microsoft.com/office/powerpoint/2010/main" xmlns="" val="188407952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31" presetClass="entr" presetSubtype="0" fill="hold" nodeType="clickEffect">
                                  <p:stCondLst>
                                    <p:cond delay="0"/>
                                  </p:stCondLst>
                                  <p:iterate type="lt">
                                    <p:tmPct val="5000"/>
                                  </p:iterate>
                                  <p:childTnLst>
                                    <p:set>
                                      <p:cBhvr>
                                        <p:cTn id="13" dur="1" fill="hold">
                                          <p:stCondLst>
                                            <p:cond delay="0"/>
                                          </p:stCondLst>
                                        </p:cTn>
                                        <p:tgtEl>
                                          <p:spTgt spid="6147"/>
                                        </p:tgtEl>
                                        <p:attrNameLst>
                                          <p:attrName>style.visibility</p:attrName>
                                        </p:attrNameLst>
                                      </p:cBhvr>
                                      <p:to>
                                        <p:strVal val="visible"/>
                                      </p:to>
                                    </p:set>
                                    <p:anim calcmode="lin" valueType="num">
                                      <p:cBhvr>
                                        <p:cTn id="14" dur="1000" fill="hold"/>
                                        <p:tgtEl>
                                          <p:spTgt spid="6147"/>
                                        </p:tgtEl>
                                        <p:attrNameLst>
                                          <p:attrName>ppt_w</p:attrName>
                                        </p:attrNameLst>
                                      </p:cBhvr>
                                      <p:tavLst>
                                        <p:tav tm="0">
                                          <p:val>
                                            <p:fltVal val="0"/>
                                          </p:val>
                                        </p:tav>
                                        <p:tav tm="100000">
                                          <p:val>
                                            <p:strVal val="#ppt_w"/>
                                          </p:val>
                                        </p:tav>
                                      </p:tavLst>
                                    </p:anim>
                                    <p:anim calcmode="lin" valueType="num">
                                      <p:cBhvr>
                                        <p:cTn id="15" dur="1000" fill="hold"/>
                                        <p:tgtEl>
                                          <p:spTgt spid="6147"/>
                                        </p:tgtEl>
                                        <p:attrNameLst>
                                          <p:attrName>ppt_h</p:attrName>
                                        </p:attrNameLst>
                                      </p:cBhvr>
                                      <p:tavLst>
                                        <p:tav tm="0">
                                          <p:val>
                                            <p:fltVal val="0"/>
                                          </p:val>
                                        </p:tav>
                                        <p:tav tm="100000">
                                          <p:val>
                                            <p:strVal val="#ppt_h"/>
                                          </p:val>
                                        </p:tav>
                                      </p:tavLst>
                                    </p:anim>
                                    <p:anim calcmode="lin" valueType="num">
                                      <p:cBhvr>
                                        <p:cTn id="16" dur="1000" fill="hold"/>
                                        <p:tgtEl>
                                          <p:spTgt spid="6147"/>
                                        </p:tgtEl>
                                        <p:attrNameLst>
                                          <p:attrName>style.rotation</p:attrName>
                                        </p:attrNameLst>
                                      </p:cBhvr>
                                      <p:tavLst>
                                        <p:tav tm="0">
                                          <p:val>
                                            <p:fltVal val="90"/>
                                          </p:val>
                                        </p:tav>
                                        <p:tav tm="100000">
                                          <p:val>
                                            <p:fltVal val="0"/>
                                          </p:val>
                                        </p:tav>
                                      </p:tavLst>
                                    </p:anim>
                                    <p:animEffect transition="in" filter="fade">
                                      <p:cBhvr>
                                        <p:cTn id="17" dur="1000"/>
                                        <p:tgtEl>
                                          <p:spTgt spid="614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3" presetClass="entr" presetSubtype="0"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Effect transition="in" filter="fade">
                                      <p:cBhvr>
                                        <p:cTn id="2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14690" name="標題 1"/>
          <p:cNvSpPr txBox="1">
            <a:spLocks/>
          </p:cNvSpPr>
          <p:nvPr/>
        </p:nvSpPr>
        <p:spPr bwMode="auto">
          <a:xfrm>
            <a:off x="551384" y="971600"/>
            <a:ext cx="3672408"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algn="ctr"/>
            <a:r>
              <a:rPr lang="zh-TW" altLang="en-US" sz="4400" b="1" dirty="0">
                <a:solidFill>
                  <a:srgbClr val="FF0000"/>
                </a:solidFill>
                <a:latin typeface="Calibri" pitchFamily="34" charset="0"/>
              </a:rPr>
              <a:t>數學答案卷</a:t>
            </a:r>
          </a:p>
        </p:txBody>
      </p:sp>
      <p:pic>
        <p:nvPicPr>
          <p:cNvPr id="4" name="圖片 3"/>
          <p:cNvPicPr>
            <a:picLocks noChangeAspect="1"/>
          </p:cNvPicPr>
          <p:nvPr/>
        </p:nvPicPr>
        <p:blipFill>
          <a:blip r:embed="rId3" cstate="email">
            <a:extLst>
              <a:ext uri="{28A0092B-C50C-407E-A947-70E740481C1C}">
                <a14:useLocalDpi xmlns:a14="http://schemas.microsoft.com/office/drawing/2010/main" xmlns=""/>
              </a:ext>
            </a:extLst>
          </a:blip>
          <a:stretch>
            <a:fillRect/>
          </a:stretch>
        </p:blipFill>
        <p:spPr>
          <a:xfrm>
            <a:off x="4367808" y="449288"/>
            <a:ext cx="4531587" cy="6408712"/>
          </a:xfrm>
          <a:prstGeom prst="rect">
            <a:avLst/>
          </a:prstGeom>
        </p:spPr>
      </p:pic>
    </p:spTree>
    <p:extLst>
      <p:ext uri="{BB962C8B-B14F-4D97-AF65-F5344CB8AC3E}">
        <p14:creationId xmlns:p14="http://schemas.microsoft.com/office/powerpoint/2010/main" xmlns="" val="1822305485"/>
      </p:ext>
    </p:extLst>
  </p:cSld>
  <p:clrMapOvr>
    <a:masterClrMapping/>
  </p:clrMapOvr>
  <p:transition spd="slow">
    <p:fade/>
  </p:transition>
</p:sld>
</file>

<file path=ppt/slides/slide10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17762" name="內容版面配置區 2"/>
          <p:cNvSpPr txBox="1">
            <a:spLocks/>
          </p:cNvSpPr>
          <p:nvPr/>
        </p:nvSpPr>
        <p:spPr bwMode="auto">
          <a:xfrm>
            <a:off x="6816725" y="2420887"/>
            <a:ext cx="3178175" cy="37735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a:spcBef>
                <a:spcPct val="20000"/>
              </a:spcBef>
              <a:buFont typeface="Arial" pitchFamily="34" charset="0"/>
              <a:buChar char="•"/>
            </a:pPr>
            <a:r>
              <a:rPr lang="zh-TW" altLang="en-US" sz="3200" dirty="0">
                <a:solidFill>
                  <a:schemeClr val="bg1"/>
                </a:solidFill>
                <a:latin typeface="Calibri" pitchFamily="34" charset="0"/>
              </a:rPr>
              <a:t>作答區中作圖</a:t>
            </a:r>
          </a:p>
        </p:txBody>
      </p:sp>
      <p:sp>
        <p:nvSpPr>
          <p:cNvPr id="117763" name="標題 1"/>
          <p:cNvSpPr txBox="1">
            <a:spLocks/>
          </p:cNvSpPr>
          <p:nvPr/>
        </p:nvSpPr>
        <p:spPr bwMode="auto">
          <a:xfrm>
            <a:off x="6361872" y="274638"/>
            <a:ext cx="3848928"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algn="ctr"/>
            <a:r>
              <a:rPr lang="zh-TW" altLang="en-US" sz="4400" dirty="0">
                <a:latin typeface="Calibri" pitchFamily="34" charset="0"/>
              </a:rPr>
              <a:t>違規卷</a:t>
            </a:r>
          </a:p>
        </p:txBody>
      </p:sp>
      <p:pic>
        <p:nvPicPr>
          <p:cNvPr id="10" name="圖片 9"/>
          <p:cNvPicPr>
            <a:picLocks noChangeAspect="1"/>
          </p:cNvPicPr>
          <p:nvPr/>
        </p:nvPicPr>
        <p:blipFill>
          <a:blip r:embed="rId3" cstate="email">
            <a:extLst>
              <a:ext uri="{28A0092B-C50C-407E-A947-70E740481C1C}">
                <a14:useLocalDpi xmlns:a14="http://schemas.microsoft.com/office/drawing/2010/main" xmlns=""/>
              </a:ext>
            </a:extLst>
          </a:blip>
          <a:stretch>
            <a:fillRect/>
          </a:stretch>
        </p:blipFill>
        <p:spPr>
          <a:xfrm>
            <a:off x="1343472" y="1412875"/>
            <a:ext cx="5018400" cy="4997581"/>
          </a:xfrm>
          <a:prstGeom prst="rect">
            <a:avLst/>
          </a:prstGeom>
        </p:spPr>
      </p:pic>
      <p:pic>
        <p:nvPicPr>
          <p:cNvPr id="11" name="圖片 10"/>
          <p:cNvPicPr>
            <a:picLocks noChangeAspect="1"/>
          </p:cNvPicPr>
          <p:nvPr/>
        </p:nvPicPr>
        <p:blipFill>
          <a:blip r:embed="rId4" cstate="email">
            <a:extLst>
              <a:ext uri="{28A0092B-C50C-407E-A947-70E740481C1C}">
                <a14:useLocalDpi xmlns:a14="http://schemas.microsoft.com/office/drawing/2010/main" xmlns=""/>
              </a:ext>
            </a:extLst>
          </a:blip>
          <a:stretch>
            <a:fillRect/>
          </a:stretch>
        </p:blipFill>
        <p:spPr>
          <a:xfrm>
            <a:off x="1981200" y="449288"/>
            <a:ext cx="4531587" cy="6408712"/>
          </a:xfrm>
          <a:prstGeom prst="rect">
            <a:avLst/>
          </a:prstGeom>
        </p:spPr>
      </p:pic>
      <p:pic>
        <p:nvPicPr>
          <p:cNvPr id="12" name="Picture 2" descr="C:\Documents and Settings\liying\桌面\違規卷\106010826M.jpg"/>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4808247" y="4553790"/>
            <a:ext cx="1499182" cy="16296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450664215"/>
      </p:ext>
    </p:extLst>
  </p:cSld>
  <p:clrMapOvr>
    <a:masterClrMapping/>
  </p:clrMapOvr>
  <p:transition spd="slow">
    <p:fade/>
  </p:transition>
</p:sld>
</file>

<file path=ppt/slides/slide10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17762" name="內容版面配置區 2"/>
          <p:cNvSpPr txBox="1">
            <a:spLocks/>
          </p:cNvSpPr>
          <p:nvPr/>
        </p:nvSpPr>
        <p:spPr bwMode="auto">
          <a:xfrm>
            <a:off x="6816725" y="2420887"/>
            <a:ext cx="3178175" cy="37735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a:spcBef>
                <a:spcPct val="20000"/>
              </a:spcBef>
              <a:buFont typeface="Arial" pitchFamily="34" charset="0"/>
              <a:buChar char="•"/>
            </a:pPr>
            <a:r>
              <a:rPr lang="zh-TW" altLang="en-US" sz="3200" dirty="0">
                <a:solidFill>
                  <a:schemeClr val="bg1"/>
                </a:solidFill>
                <a:latin typeface="Calibri" pitchFamily="34" charset="0"/>
              </a:rPr>
              <a:t>作答區中作圖</a:t>
            </a:r>
            <a:endParaRPr lang="en-US" altLang="zh-TW" sz="3200" dirty="0">
              <a:solidFill>
                <a:schemeClr val="bg1"/>
              </a:solidFill>
              <a:latin typeface="Calibri" pitchFamily="34" charset="0"/>
            </a:endParaRPr>
          </a:p>
          <a:p>
            <a:pPr>
              <a:spcBef>
                <a:spcPct val="20000"/>
              </a:spcBef>
              <a:buFont typeface="Arial" pitchFamily="34" charset="0"/>
              <a:buChar char="•"/>
            </a:pPr>
            <a:r>
              <a:rPr lang="zh-TW" altLang="en-US" sz="3200" dirty="0">
                <a:solidFill>
                  <a:schemeClr val="bg1"/>
                </a:solidFill>
                <a:latin typeface="Calibri" pitchFamily="34" charset="0"/>
              </a:rPr>
              <a:t>僅針對作答區內容進行評分</a:t>
            </a:r>
          </a:p>
          <a:p>
            <a:pPr>
              <a:spcBef>
                <a:spcPct val="20000"/>
              </a:spcBef>
              <a:buFont typeface="Arial" pitchFamily="34" charset="0"/>
              <a:buChar char="•"/>
            </a:pPr>
            <a:r>
              <a:rPr lang="zh-TW" altLang="en-US" sz="3200" dirty="0">
                <a:solidFill>
                  <a:schemeClr val="bg1"/>
                </a:solidFill>
                <a:latin typeface="Calibri" pitchFamily="34" charset="0"/>
              </a:rPr>
              <a:t>超出格子外的都不計分</a:t>
            </a:r>
          </a:p>
        </p:txBody>
      </p:sp>
      <p:sp>
        <p:nvSpPr>
          <p:cNvPr id="117763" name="標題 1"/>
          <p:cNvSpPr txBox="1">
            <a:spLocks/>
          </p:cNvSpPr>
          <p:nvPr/>
        </p:nvSpPr>
        <p:spPr bwMode="auto">
          <a:xfrm>
            <a:off x="6361872" y="274638"/>
            <a:ext cx="3848928"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algn="ctr"/>
            <a:r>
              <a:rPr lang="zh-TW" altLang="en-US" sz="4400" dirty="0">
                <a:latin typeface="Calibri" pitchFamily="34" charset="0"/>
              </a:rPr>
              <a:t>違規卷</a:t>
            </a:r>
          </a:p>
        </p:txBody>
      </p:sp>
      <p:pic>
        <p:nvPicPr>
          <p:cNvPr id="11" name="圖片 10"/>
          <p:cNvPicPr>
            <a:picLocks noChangeAspect="1"/>
          </p:cNvPicPr>
          <p:nvPr/>
        </p:nvPicPr>
        <p:blipFill>
          <a:blip r:embed="rId3" cstate="email">
            <a:extLst>
              <a:ext uri="{28A0092B-C50C-407E-A947-70E740481C1C}">
                <a14:useLocalDpi xmlns:a14="http://schemas.microsoft.com/office/drawing/2010/main" xmlns=""/>
              </a:ext>
            </a:extLst>
          </a:blip>
          <a:stretch>
            <a:fillRect/>
          </a:stretch>
        </p:blipFill>
        <p:spPr>
          <a:xfrm>
            <a:off x="1830285" y="449288"/>
            <a:ext cx="4531587" cy="6408712"/>
          </a:xfrm>
          <a:prstGeom prst="rect">
            <a:avLst/>
          </a:prstGeom>
        </p:spPr>
      </p:pic>
      <p:pic>
        <p:nvPicPr>
          <p:cNvPr id="6" name="Picture 2" descr="X:\試題與題庫共用目錄\數學科非選擇題\數學科非選閱卷闈場相關\103年\特色招生\三峽闈內資料檔\版面問題圖檔\211010538N.jpg"/>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4282679" y="4220368"/>
            <a:ext cx="2185194" cy="23629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953600619"/>
      </p:ext>
    </p:extLst>
  </p:cSld>
  <p:clrMapOvr>
    <a:masterClrMapping/>
  </p:clrMapOvr>
  <p:transition spd="slow">
    <p:fade/>
  </p:transition>
</p:sld>
</file>

<file path=ppt/slides/slide10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15714" name="標題 1"/>
          <p:cNvSpPr txBox="1">
            <a:spLocks/>
          </p:cNvSpPr>
          <p:nvPr/>
        </p:nvSpPr>
        <p:spPr bwMode="auto">
          <a:xfrm>
            <a:off x="1992313" y="0"/>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algn="ctr"/>
            <a:r>
              <a:rPr lang="zh-TW" altLang="en-US" sz="4400" b="1">
                <a:solidFill>
                  <a:srgbClr val="FF0000"/>
                </a:solidFill>
                <a:latin typeface="Calibri" pitchFamily="34" charset="0"/>
              </a:rPr>
              <a:t>作文答案卷</a:t>
            </a:r>
          </a:p>
        </p:txBody>
      </p:sp>
      <p:sp>
        <p:nvSpPr>
          <p:cNvPr id="115715" name="文字方塊 1"/>
          <p:cNvSpPr txBox="1">
            <a:spLocks noChangeArrowheads="1"/>
          </p:cNvSpPr>
          <p:nvPr/>
        </p:nvSpPr>
        <p:spPr bwMode="auto">
          <a:xfrm>
            <a:off x="2208213" y="1143000"/>
            <a:ext cx="8013700"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r>
              <a:rPr lang="en-US" altLang="zh-TW" sz="3600" dirty="0">
                <a:latin typeface="華康新特黑體(P)" pitchFamily="2" charset="-120"/>
                <a:ea typeface="華康新特黑體(P)" pitchFamily="2" charset="-120"/>
              </a:rPr>
              <a:t>110</a:t>
            </a:r>
            <a:r>
              <a:rPr lang="zh-TW" altLang="en-US" sz="3600" dirty="0">
                <a:latin typeface="華康新特黑體(P)" pitchFamily="2" charset="-120"/>
                <a:ea typeface="華康新特黑體(P)" pitchFamily="2" charset="-120"/>
              </a:rPr>
              <a:t>國中會考答案卷樣式</a:t>
            </a:r>
          </a:p>
        </p:txBody>
      </p:sp>
      <p:pic>
        <p:nvPicPr>
          <p:cNvPr id="115716" name="Picture 2" descr="Z:\國中教育會考\106年正式閱卷\寫作測驗\表格文件\會考_寫作測驗答案卷(頁一)_0907_.jp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1127125" y="1912938"/>
            <a:ext cx="5087938" cy="37480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5717" name="圖片 6" descr="會考_寫作測驗答案卷_0826_反面.jpg"/>
          <p:cNvPicPr>
            <a:picLocks noChangeAspect="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6456363" y="1912938"/>
            <a:ext cx="5184775" cy="37480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矩形 6"/>
          <p:cNvSpPr/>
          <p:nvPr/>
        </p:nvSpPr>
        <p:spPr>
          <a:xfrm>
            <a:off x="5375275" y="2012950"/>
            <a:ext cx="320675" cy="86995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latin typeface="微軟正黑體" pitchFamily="34" charset="-120"/>
              <a:ea typeface="微軟正黑體" pitchFamily="34" charset="-120"/>
            </a:endParaRPr>
          </a:p>
        </p:txBody>
      </p:sp>
      <p:sp>
        <p:nvSpPr>
          <p:cNvPr id="8" name="矩形 7"/>
          <p:cNvSpPr/>
          <p:nvPr/>
        </p:nvSpPr>
        <p:spPr>
          <a:xfrm>
            <a:off x="5356225" y="4652963"/>
            <a:ext cx="358775" cy="8636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latin typeface="微軟正黑體" pitchFamily="34" charset="-120"/>
              <a:ea typeface="微軟正黑體" pitchFamily="34" charset="-120"/>
            </a:endParaRPr>
          </a:p>
        </p:txBody>
      </p:sp>
      <p:sp>
        <p:nvSpPr>
          <p:cNvPr id="10" name="矩形 9"/>
          <p:cNvSpPr/>
          <p:nvPr/>
        </p:nvSpPr>
        <p:spPr>
          <a:xfrm>
            <a:off x="10848975" y="4719638"/>
            <a:ext cx="431800" cy="89376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latin typeface="微軟正黑體" pitchFamily="34" charset="-120"/>
              <a:ea typeface="微軟正黑體" pitchFamily="34" charset="-120"/>
            </a:endParaRPr>
          </a:p>
        </p:txBody>
      </p:sp>
    </p:spTree>
    <p:extLst>
      <p:ext uri="{BB962C8B-B14F-4D97-AF65-F5344CB8AC3E}">
        <p14:creationId xmlns:p14="http://schemas.microsoft.com/office/powerpoint/2010/main" xmlns="" val="489031514"/>
      </p:ext>
    </p:extLst>
  </p:cSld>
  <p:clrMapOvr>
    <a:masterClrMapping/>
  </p:clrMapOvr>
  <p:transition spd="slow">
    <p:fade/>
  </p:transition>
</p:sld>
</file>

<file path=ppt/slides/slide10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19810" name="Picture 2" descr="E:\非版面問題卷\113112215B.jpg"/>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2566988" y="404813"/>
            <a:ext cx="7970837" cy="60118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橢圓 8"/>
          <p:cNvSpPr>
            <a:spLocks noChangeArrowheads="1"/>
          </p:cNvSpPr>
          <p:nvPr/>
        </p:nvSpPr>
        <p:spPr bwMode="auto">
          <a:xfrm>
            <a:off x="10272713" y="2781300"/>
            <a:ext cx="360362" cy="2447925"/>
          </a:xfrm>
          <a:prstGeom prst="ellipse">
            <a:avLst/>
          </a:prstGeom>
          <a:noFill/>
          <a:ln w="25400" algn="ctr">
            <a:solidFill>
              <a:srgbClr val="E70000"/>
            </a:solidFill>
            <a:round/>
            <a:headEnd/>
            <a:tailEnd/>
          </a:ln>
        </p:spPr>
        <p:txBody>
          <a:bodyPr lIns="91435" tIns="45717" rIns="91435" bIns="45717" anchor="ctr"/>
          <a:lstStyle/>
          <a:p>
            <a:pPr algn="ctr">
              <a:defRPr/>
            </a:pPr>
            <a:endParaRPr lang="zh-TW" altLang="en-US">
              <a:solidFill>
                <a:schemeClr val="dk1"/>
              </a:solidFill>
              <a:latin typeface="+mn-lt"/>
              <a:ea typeface="+mn-ea"/>
            </a:endParaRPr>
          </a:p>
        </p:txBody>
      </p:sp>
      <p:sp>
        <p:nvSpPr>
          <p:cNvPr id="10" name="標題 1"/>
          <p:cNvSpPr txBox="1">
            <a:spLocks/>
          </p:cNvSpPr>
          <p:nvPr/>
        </p:nvSpPr>
        <p:spPr bwMode="auto">
          <a:xfrm>
            <a:off x="1558925" y="274638"/>
            <a:ext cx="1019175" cy="6178550"/>
          </a:xfrm>
          <a:prstGeom prst="rect">
            <a:avLst/>
          </a:prstGeom>
          <a:noFill/>
          <a:ln w="9525">
            <a:noFill/>
            <a:miter lim="800000"/>
            <a:headEnd/>
            <a:tailEnd/>
          </a:ln>
        </p:spPr>
        <p:txBody>
          <a:bodyPr anchor="ctr"/>
          <a:lstStyle/>
          <a:p>
            <a:pPr algn="ctr">
              <a:defRPr/>
            </a:pPr>
            <a:r>
              <a:rPr lang="zh-TW" altLang="en-US" sz="4400" b="1" dirty="0">
                <a:solidFill>
                  <a:srgbClr val="002060"/>
                </a:solidFill>
                <a:latin typeface="標楷體" pitchFamily="65" charset="-120"/>
                <a:ea typeface="標楷體" pitchFamily="65" charset="-120"/>
                <a:cs typeface="+mj-cs"/>
              </a:rPr>
              <a:t>超出格線</a:t>
            </a:r>
          </a:p>
        </p:txBody>
      </p:sp>
    </p:spTree>
    <p:extLst>
      <p:ext uri="{BB962C8B-B14F-4D97-AF65-F5344CB8AC3E}">
        <p14:creationId xmlns:p14="http://schemas.microsoft.com/office/powerpoint/2010/main" xmlns="" val="733879688"/>
      </p:ext>
    </p:extLst>
  </p:cSld>
  <p:clrMapOvr>
    <a:masterClrMapping/>
  </p:clrMapOvr>
  <p:transition spd="slow">
    <p:fade/>
  </p:transition>
</p:sld>
</file>

<file path=ppt/slides/slide10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20834" name="群組 4"/>
          <p:cNvPicPr>
            <a:picLocks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8802688" y="3681413"/>
            <a:ext cx="1365250" cy="148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標題 1"/>
          <p:cNvSpPr txBox="1">
            <a:spLocks/>
          </p:cNvSpPr>
          <p:nvPr/>
        </p:nvSpPr>
        <p:spPr bwMode="auto">
          <a:xfrm>
            <a:off x="1631950" y="1484313"/>
            <a:ext cx="8964613" cy="1470025"/>
          </a:xfrm>
          <a:prstGeom prst="rect">
            <a:avLst/>
          </a:prstGeom>
          <a:noFill/>
          <a:ln>
            <a:noFill/>
          </a:ln>
          <a:effectLst>
            <a:outerShdw blurRad="50800" dist="38100" dir="2700000" algn="tl" rotWithShape="0">
              <a:srgbClr val="000000">
                <a:alpha val="39998"/>
              </a:srgb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lgn="ctr" rtl="0" eaLnBrk="0" fontAlgn="base" hangingPunct="0">
              <a:spcBef>
                <a:spcPct val="0"/>
              </a:spcBef>
              <a:spcAft>
                <a:spcPct val="0"/>
              </a:spcAft>
              <a:defRPr kumimoji="1" sz="4400" kern="1200">
                <a:solidFill>
                  <a:schemeClr val="tx1"/>
                </a:solidFill>
                <a:latin typeface="標楷體" pitchFamily="65" charset="-120"/>
                <a:ea typeface="標楷體" pitchFamily="65" charset="-120"/>
                <a:cs typeface="新細明體" charset="0"/>
              </a:defRPr>
            </a:lvl1pPr>
            <a:lvl2pPr algn="ctr" rtl="0" eaLnBrk="0" fontAlgn="base" hangingPunct="0">
              <a:spcBef>
                <a:spcPct val="0"/>
              </a:spcBef>
              <a:spcAft>
                <a:spcPct val="0"/>
              </a:spcAft>
              <a:defRPr kumimoji="1" sz="4400">
                <a:solidFill>
                  <a:schemeClr val="tx1"/>
                </a:solidFill>
                <a:latin typeface="Calibri" pitchFamily="34" charset="0"/>
                <a:ea typeface="新細明體" pitchFamily="18" charset="-120"/>
                <a:cs typeface="新細明體" charset="0"/>
              </a:defRPr>
            </a:lvl2pPr>
            <a:lvl3pPr algn="ctr" rtl="0" eaLnBrk="0" fontAlgn="base" hangingPunct="0">
              <a:spcBef>
                <a:spcPct val="0"/>
              </a:spcBef>
              <a:spcAft>
                <a:spcPct val="0"/>
              </a:spcAft>
              <a:defRPr kumimoji="1" sz="4400">
                <a:solidFill>
                  <a:schemeClr val="tx1"/>
                </a:solidFill>
                <a:latin typeface="Calibri" pitchFamily="34" charset="0"/>
                <a:ea typeface="新細明體" pitchFamily="18" charset="-120"/>
                <a:cs typeface="新細明體" charset="0"/>
              </a:defRPr>
            </a:lvl3pPr>
            <a:lvl4pPr algn="ctr" rtl="0" eaLnBrk="0" fontAlgn="base" hangingPunct="0">
              <a:spcBef>
                <a:spcPct val="0"/>
              </a:spcBef>
              <a:spcAft>
                <a:spcPct val="0"/>
              </a:spcAft>
              <a:defRPr kumimoji="1" sz="4400">
                <a:solidFill>
                  <a:schemeClr val="tx1"/>
                </a:solidFill>
                <a:latin typeface="Calibri" pitchFamily="34" charset="0"/>
                <a:ea typeface="新細明體" pitchFamily="18" charset="-120"/>
                <a:cs typeface="新細明體" charset="0"/>
              </a:defRPr>
            </a:lvl4pPr>
            <a:lvl5pPr algn="ctr" rtl="0" eaLnBrk="0" fontAlgn="base" hangingPunct="0">
              <a:spcBef>
                <a:spcPct val="0"/>
              </a:spcBef>
              <a:spcAft>
                <a:spcPct val="0"/>
              </a:spcAft>
              <a:defRPr kumimoji="1" sz="4400">
                <a:solidFill>
                  <a:schemeClr val="tx1"/>
                </a:solidFill>
                <a:latin typeface="Calibri" pitchFamily="34" charset="0"/>
                <a:ea typeface="新細明體" pitchFamily="18" charset="-120"/>
                <a:cs typeface="新細明體" charset="0"/>
              </a:defRPr>
            </a:lvl5pPr>
            <a:lvl6pPr marL="457200" algn="ctr" rtl="0" fontAlgn="base">
              <a:spcBef>
                <a:spcPct val="0"/>
              </a:spcBef>
              <a:spcAft>
                <a:spcPct val="0"/>
              </a:spcAft>
              <a:defRPr sz="4400">
                <a:solidFill>
                  <a:schemeClr val="tx1"/>
                </a:solidFill>
                <a:latin typeface="Calibri" pitchFamily="34" charset="0"/>
                <a:ea typeface="新細明體" pitchFamily="18" charset="-120"/>
              </a:defRPr>
            </a:lvl6pPr>
            <a:lvl7pPr marL="914400" algn="ctr" rtl="0" fontAlgn="base">
              <a:spcBef>
                <a:spcPct val="0"/>
              </a:spcBef>
              <a:spcAft>
                <a:spcPct val="0"/>
              </a:spcAft>
              <a:defRPr sz="4400">
                <a:solidFill>
                  <a:schemeClr val="tx1"/>
                </a:solidFill>
                <a:latin typeface="Calibri" pitchFamily="34" charset="0"/>
                <a:ea typeface="新細明體" pitchFamily="18" charset="-120"/>
              </a:defRPr>
            </a:lvl7pPr>
            <a:lvl8pPr marL="1371600" algn="ctr" rtl="0" fontAlgn="base">
              <a:spcBef>
                <a:spcPct val="0"/>
              </a:spcBef>
              <a:spcAft>
                <a:spcPct val="0"/>
              </a:spcAft>
              <a:defRPr sz="4400">
                <a:solidFill>
                  <a:schemeClr val="tx1"/>
                </a:solidFill>
                <a:latin typeface="Calibri" pitchFamily="34" charset="0"/>
                <a:ea typeface="新細明體" pitchFamily="18" charset="-120"/>
              </a:defRPr>
            </a:lvl8pPr>
            <a:lvl9pPr marL="1828800" algn="ctr" rtl="0" fontAlgn="base">
              <a:spcBef>
                <a:spcPct val="0"/>
              </a:spcBef>
              <a:spcAft>
                <a:spcPct val="0"/>
              </a:spcAft>
              <a:defRPr sz="4400">
                <a:solidFill>
                  <a:schemeClr val="tx1"/>
                </a:solidFill>
                <a:latin typeface="Calibri" pitchFamily="34" charset="0"/>
                <a:ea typeface="新細明體" pitchFamily="18" charset="-120"/>
              </a:defRPr>
            </a:lvl9pPr>
          </a:lstStyle>
          <a:p>
            <a:pPr eaLnBrk="1" fontAlgn="auto" hangingPunct="1">
              <a:spcAft>
                <a:spcPts val="0"/>
              </a:spcAft>
              <a:defRPr/>
            </a:pPr>
            <a:endParaRPr kumimoji="0" lang="zh-TW" altLang="en-US" sz="6000" b="1" dirty="0">
              <a:solidFill>
                <a:srgbClr val="0000FF"/>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cs typeface="+mj-cs"/>
            </a:endParaRPr>
          </a:p>
        </p:txBody>
      </p:sp>
      <p:sp>
        <p:nvSpPr>
          <p:cNvPr id="120836" name="標題 2"/>
          <p:cNvSpPr>
            <a:spLocks noGrp="1"/>
          </p:cNvSpPr>
          <p:nvPr>
            <p:ph type="ctrTitle"/>
          </p:nvPr>
        </p:nvSpPr>
        <p:spPr/>
        <p:txBody>
          <a:bodyPr/>
          <a:lstStyle/>
          <a:p>
            <a:endParaRPr lang="zh-TW" altLang="en-US"/>
          </a:p>
        </p:txBody>
      </p:sp>
      <p:pic>
        <p:nvPicPr>
          <p:cNvPr id="120837" name="內容版面配置區 4" descr="96260436301-6.JPG"/>
          <p:cNvPicPr>
            <a:picLocks noChangeAspect="1"/>
          </p:cNvPicPr>
          <p:nvPr/>
        </p:nvPicPr>
        <p:blipFill>
          <a:blip r:embed="rId4" cstate="print">
            <a:extLst>
              <a:ext uri="{28A0092B-C50C-407E-A947-70E740481C1C}">
                <a14:useLocalDpi xmlns:a14="http://schemas.microsoft.com/office/drawing/2010/main" xmlns=""/>
              </a:ext>
            </a:extLst>
          </a:blip>
          <a:srcRect/>
          <a:stretch>
            <a:fillRect/>
          </a:stretch>
        </p:blipFill>
        <p:spPr bwMode="auto">
          <a:xfrm>
            <a:off x="2640013" y="361950"/>
            <a:ext cx="8027987" cy="61166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標題 1"/>
          <p:cNvSpPr txBox="1">
            <a:spLocks/>
          </p:cNvSpPr>
          <p:nvPr/>
        </p:nvSpPr>
        <p:spPr bwMode="auto">
          <a:xfrm>
            <a:off x="1558925" y="274638"/>
            <a:ext cx="1019175" cy="6178550"/>
          </a:xfrm>
          <a:prstGeom prst="rect">
            <a:avLst/>
          </a:prstGeom>
          <a:noFill/>
          <a:ln w="9525">
            <a:noFill/>
            <a:miter lim="800000"/>
            <a:headEnd/>
            <a:tailEnd/>
          </a:ln>
        </p:spPr>
        <p:txBody>
          <a:bodyPr anchor="ctr"/>
          <a:lstStyle/>
          <a:p>
            <a:pPr algn="ctr">
              <a:defRPr/>
            </a:pPr>
            <a:r>
              <a:rPr lang="zh-TW" altLang="en-US" sz="4400" b="1" dirty="0">
                <a:solidFill>
                  <a:srgbClr val="002060"/>
                </a:solidFill>
                <a:latin typeface="標楷體" pitchFamily="65" charset="-120"/>
                <a:ea typeface="標楷體" pitchFamily="65" charset="-120"/>
                <a:cs typeface="+mj-cs"/>
              </a:rPr>
              <a:t>字體太小</a:t>
            </a:r>
          </a:p>
        </p:txBody>
      </p:sp>
    </p:spTree>
    <p:extLst>
      <p:ext uri="{BB962C8B-B14F-4D97-AF65-F5344CB8AC3E}">
        <p14:creationId xmlns:p14="http://schemas.microsoft.com/office/powerpoint/2010/main" xmlns="" val="899697885"/>
      </p:ext>
    </p:extLst>
  </p:cSld>
  <p:clrMapOvr>
    <a:masterClrMapping/>
  </p:clrMapOvr>
  <p:transition spd="slow">
    <p:fade/>
  </p:transition>
</p:sld>
</file>

<file path=ppt/slides/slide10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21858" name="圖片 4" descr="105131127A.jpg"/>
          <p:cNvPicPr>
            <a:picLocks noChangeAspect="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2460625" y="549275"/>
            <a:ext cx="8099425" cy="5759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1859" name="標題 1"/>
          <p:cNvSpPr txBox="1">
            <a:spLocks/>
          </p:cNvSpPr>
          <p:nvPr/>
        </p:nvSpPr>
        <p:spPr bwMode="auto">
          <a:xfrm>
            <a:off x="1558925" y="274638"/>
            <a:ext cx="1019175" cy="6178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algn="ctr">
              <a:buFont typeface="Arial" pitchFamily="34" charset="0"/>
              <a:buNone/>
            </a:pPr>
            <a:r>
              <a:rPr kumimoji="0" lang="zh-TW" altLang="en-US" sz="4400" b="1">
                <a:solidFill>
                  <a:srgbClr val="002060"/>
                </a:solidFill>
                <a:latin typeface="Times New Roman" pitchFamily="18" charset="0"/>
              </a:rPr>
              <a:t>洩漏私人身分</a:t>
            </a:r>
          </a:p>
        </p:txBody>
      </p:sp>
      <p:sp>
        <p:nvSpPr>
          <p:cNvPr id="121860" name="橢圓 5"/>
          <p:cNvSpPr>
            <a:spLocks noChangeArrowheads="1"/>
          </p:cNvSpPr>
          <p:nvPr/>
        </p:nvSpPr>
        <p:spPr bwMode="auto">
          <a:xfrm>
            <a:off x="10093325" y="5229225"/>
            <a:ext cx="503238" cy="1152525"/>
          </a:xfrm>
          <a:prstGeom prst="ellipse">
            <a:avLst/>
          </a:prstGeom>
          <a:noFill/>
          <a:ln w="38100" algn="ctr">
            <a:solidFill>
              <a:srgbClr val="FF0000"/>
            </a:solidFill>
            <a:round/>
            <a:headEnd/>
            <a:tailEnd/>
          </a:ln>
          <a:extLst>
            <a:ext uri="{909E8E84-426E-40DD-AFC4-6F175D3DCCD1}">
              <a14:hiddenFill xmlns:a14="http://schemas.microsoft.com/office/drawing/2010/main" xmlns="">
                <a:solidFill>
                  <a:srgbClr val="FFFFFF"/>
                </a:solidFill>
              </a14:hiddenFill>
            </a:ext>
          </a:extLst>
        </p:spPr>
        <p:txBody>
          <a:bodyPr lIns="69824" tIns="34912" rIns="69824" bIns="34912" anchor="ctr"/>
          <a:lstStyle/>
          <a:p>
            <a:pPr algn="ctr" defTabSz="698500"/>
            <a:endParaRPr kumimoji="0" lang="zh-TW" altLang="en-US">
              <a:solidFill>
                <a:srgbClr val="FFFFE1"/>
              </a:solidFill>
              <a:latin typeface="Calibri" pitchFamily="34" charset="0"/>
            </a:endParaRPr>
          </a:p>
        </p:txBody>
      </p:sp>
    </p:spTree>
    <p:extLst>
      <p:ext uri="{BB962C8B-B14F-4D97-AF65-F5344CB8AC3E}">
        <p14:creationId xmlns:p14="http://schemas.microsoft.com/office/powerpoint/2010/main" xmlns="" val="473990473"/>
      </p:ext>
    </p:extLst>
  </p:cSld>
  <p:clrMapOvr>
    <a:masterClrMapping/>
  </p:clrMapOvr>
  <p:transition spd="slow">
    <p:fade/>
  </p:transition>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xmlns="" val="3289743394"/>
              </p:ext>
            </p:extLst>
          </p:nvPr>
        </p:nvGraphicFramePr>
        <p:xfrm>
          <a:off x="6430253" y="3716776"/>
          <a:ext cx="4628427" cy="2189276"/>
        </p:xfrm>
        <a:graphic>
          <a:graphicData uri="http://schemas.openxmlformats.org/drawingml/2006/table">
            <a:tbl>
              <a:tblPr>
                <a:effectLst>
                  <a:outerShdw blurRad="50800" dist="63500" dir="2700000" algn="tl" rotWithShape="0">
                    <a:prstClr val="black">
                      <a:alpha val="40000"/>
                    </a:prstClr>
                  </a:outerShdw>
                </a:effectLst>
                <a:tableStyleId>{5C22544A-7EE6-4342-B048-85BDC9FD1C3A}</a:tableStyleId>
              </a:tblPr>
              <a:tblGrid>
                <a:gridCol w="2042011">
                  <a:extLst>
                    <a:ext uri="{9D8B030D-6E8A-4147-A177-3AD203B41FA5}">
                      <a16:colId xmlns:a16="http://schemas.microsoft.com/office/drawing/2014/main" xmlns="" val="20000"/>
                    </a:ext>
                  </a:extLst>
                </a:gridCol>
                <a:gridCol w="2586416">
                  <a:extLst>
                    <a:ext uri="{9D8B030D-6E8A-4147-A177-3AD203B41FA5}">
                      <a16:colId xmlns:a16="http://schemas.microsoft.com/office/drawing/2014/main" xmlns="" val="20001"/>
                    </a:ext>
                  </a:extLst>
                </a:gridCol>
              </a:tblGrid>
              <a:tr h="547319">
                <a:tc rowSpan="4">
                  <a:txBody>
                    <a:bodyPr/>
                    <a:lstStyle/>
                    <a:p>
                      <a:pPr marL="0" lvl="0" algn="ctr" defTabSz="1422400" rtl="0" eaLnBrk="1" fontAlgn="ctr" latinLnBrk="0" hangingPunct="1">
                        <a:lnSpc>
                          <a:spcPct val="90000"/>
                        </a:lnSpc>
                        <a:spcBef>
                          <a:spcPct val="0"/>
                        </a:spcBef>
                        <a:spcAft>
                          <a:spcPct val="35000"/>
                        </a:spcAft>
                      </a:pPr>
                      <a:r>
                        <a:rPr lang="zh-TW" altLang="en-US" sz="2800" b="1" kern="1200" dirty="0">
                          <a:solidFill>
                            <a:srgbClr val="0000FF"/>
                          </a:solidFill>
                          <a:latin typeface="微軟正黑體" pitchFamily="34" charset="-120"/>
                          <a:ea typeface="微軟正黑體" pitchFamily="34" charset="-120"/>
                          <a:cs typeface="+mn-cs"/>
                        </a:rPr>
                        <a:t>其他</a:t>
                      </a:r>
                    </a:p>
                  </a:txBody>
                  <a:tcPr marL="10160" marR="1016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marL="0" lvl="0" algn="ctr" defTabSz="1422400" rtl="0" eaLnBrk="1" fontAlgn="ctr" latinLnBrk="0" hangingPunct="1">
                        <a:lnSpc>
                          <a:spcPct val="90000"/>
                        </a:lnSpc>
                        <a:spcBef>
                          <a:spcPct val="0"/>
                        </a:spcBef>
                        <a:spcAft>
                          <a:spcPct val="35000"/>
                        </a:spcAft>
                      </a:pPr>
                      <a:r>
                        <a:rPr lang="zh-TW" altLang="en-US" sz="2800" b="1" kern="1200" dirty="0">
                          <a:solidFill>
                            <a:srgbClr val="0000FF"/>
                          </a:solidFill>
                          <a:latin typeface="微軟正黑體" pitchFamily="34" charset="-120"/>
                          <a:ea typeface="微軟正黑體" pitchFamily="34" charset="-120"/>
                          <a:cs typeface="+mn-cs"/>
                        </a:rPr>
                        <a:t>實用技能學程</a:t>
                      </a:r>
                    </a:p>
                  </a:txBody>
                  <a:tcPr marL="10160" marR="1016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547319">
                <a:tc vMerge="1">
                  <a:txBody>
                    <a:bodyPr/>
                    <a:lstStyle/>
                    <a:p>
                      <a:endParaRPr lang="zh-TW" altLang="en-US"/>
                    </a:p>
                  </a:txBody>
                  <a:tcPr/>
                </a:tc>
                <a:tc>
                  <a:txBody>
                    <a:bodyPr/>
                    <a:lstStyle/>
                    <a:p>
                      <a:pPr marL="0" lvl="0" algn="ctr" defTabSz="1422400" rtl="0" eaLnBrk="1" fontAlgn="ctr" latinLnBrk="0" hangingPunct="1">
                        <a:lnSpc>
                          <a:spcPct val="90000"/>
                        </a:lnSpc>
                        <a:spcBef>
                          <a:spcPct val="0"/>
                        </a:spcBef>
                        <a:spcAft>
                          <a:spcPct val="35000"/>
                        </a:spcAft>
                      </a:pPr>
                      <a:r>
                        <a:rPr lang="zh-TW" altLang="en-US" sz="2800" b="1" kern="1200" dirty="0">
                          <a:solidFill>
                            <a:srgbClr val="0000FF"/>
                          </a:solidFill>
                          <a:latin typeface="微軟正黑體" pitchFamily="34" charset="-120"/>
                          <a:ea typeface="微軟正黑體" pitchFamily="34" charset="-120"/>
                          <a:cs typeface="+mn-cs"/>
                        </a:rPr>
                        <a:t>建教合作班</a:t>
                      </a:r>
                    </a:p>
                  </a:txBody>
                  <a:tcPr marL="10160" marR="1016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547319">
                <a:tc vMerge="1">
                  <a:txBody>
                    <a:bodyPr/>
                    <a:lstStyle/>
                    <a:p>
                      <a:endParaRPr lang="zh-TW" altLang="en-US"/>
                    </a:p>
                  </a:txBody>
                  <a:tcPr/>
                </a:tc>
                <a:tc>
                  <a:txBody>
                    <a:bodyPr/>
                    <a:lstStyle/>
                    <a:p>
                      <a:pPr marL="0" lvl="0" algn="ctr" defTabSz="1422400" rtl="0" eaLnBrk="1" fontAlgn="ctr" latinLnBrk="0" hangingPunct="1">
                        <a:lnSpc>
                          <a:spcPct val="90000"/>
                        </a:lnSpc>
                        <a:spcBef>
                          <a:spcPct val="0"/>
                        </a:spcBef>
                        <a:spcAft>
                          <a:spcPct val="35000"/>
                        </a:spcAft>
                      </a:pPr>
                      <a:r>
                        <a:rPr lang="zh-TW" altLang="en-US" sz="2800" b="1" kern="1200" dirty="0">
                          <a:solidFill>
                            <a:srgbClr val="0000FF"/>
                          </a:solidFill>
                          <a:latin typeface="微軟正黑體" pitchFamily="34" charset="-120"/>
                          <a:ea typeface="微軟正黑體" pitchFamily="34" charset="-120"/>
                          <a:cs typeface="+mn-cs"/>
                        </a:rPr>
                        <a:t>運動績優</a:t>
                      </a:r>
                    </a:p>
                  </a:txBody>
                  <a:tcPr marL="10160" marR="1016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547319">
                <a:tc vMerge="1">
                  <a:txBody>
                    <a:bodyPr/>
                    <a:lstStyle/>
                    <a:p>
                      <a:pPr marL="0" lvl="0" algn="ctr" defTabSz="1422400" rtl="0" eaLnBrk="1" fontAlgn="ctr" latinLnBrk="0" hangingPunct="1">
                        <a:lnSpc>
                          <a:spcPct val="90000"/>
                        </a:lnSpc>
                        <a:spcBef>
                          <a:spcPct val="0"/>
                        </a:spcBef>
                        <a:spcAft>
                          <a:spcPct val="35000"/>
                        </a:spcAft>
                      </a:pPr>
                      <a:endParaRPr lang="zh-TW" altLang="en-US" sz="2800" b="1" kern="1200" dirty="0">
                        <a:solidFill>
                          <a:srgbClr val="0000FF"/>
                        </a:solidFill>
                        <a:latin typeface="微軟正黑體" pitchFamily="34" charset="-120"/>
                        <a:ea typeface="微軟正黑體" pitchFamily="34" charset="-120"/>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marL="0" lvl="0" algn="ctr" defTabSz="1422400" rtl="0" eaLnBrk="1" fontAlgn="ctr" latinLnBrk="0" hangingPunct="1">
                        <a:lnSpc>
                          <a:spcPct val="90000"/>
                        </a:lnSpc>
                        <a:spcBef>
                          <a:spcPct val="0"/>
                        </a:spcBef>
                        <a:spcAft>
                          <a:spcPct val="35000"/>
                        </a:spcAft>
                      </a:pPr>
                      <a:r>
                        <a:rPr lang="zh-TW" altLang="en-US" sz="2800" b="1" kern="1200" dirty="0">
                          <a:solidFill>
                            <a:srgbClr val="0000FF"/>
                          </a:solidFill>
                          <a:latin typeface="微軟正黑體" pitchFamily="34" charset="-120"/>
                          <a:ea typeface="微軟正黑體" pitchFamily="34" charset="-120"/>
                          <a:cs typeface="+mn-cs"/>
                        </a:rPr>
                        <a:t>私校獨招</a:t>
                      </a:r>
                    </a:p>
                  </a:txBody>
                  <a:tcPr marL="10160" marR="1016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bl>
          </a:graphicData>
        </a:graphic>
      </p:graphicFrame>
      <p:sp>
        <p:nvSpPr>
          <p:cNvPr id="5" name="標題 1"/>
          <p:cNvSpPr txBox="1">
            <a:spLocks/>
          </p:cNvSpPr>
          <p:nvPr/>
        </p:nvSpPr>
        <p:spPr>
          <a:xfrm>
            <a:off x="1513088" y="566576"/>
            <a:ext cx="9264650" cy="941388"/>
          </a:xfrm>
          <a:prstGeom prst="rect">
            <a:avLst/>
          </a:prstGeom>
        </p:spPr>
        <p:txBody>
          <a:bodyPr lIns="121920" tIns="60960" rIns="121920" bIns="60960" anchor="ctr">
            <a:normAutofit fontScale="85000" lnSpcReduction="10000"/>
          </a:bodyPr>
          <a:lstStyle/>
          <a:p>
            <a:pPr algn="ctr" eaLnBrk="1" hangingPunct="1">
              <a:defRPr/>
            </a:pPr>
            <a:r>
              <a:rPr kumimoji="0" lang="en-US" altLang="zh-TW" sz="5867" b="1" dirty="0">
                <a:latin typeface="微軟正黑體" panose="020B0604030504040204" pitchFamily="34" charset="-120"/>
                <a:ea typeface="微軟正黑體" panose="020B0604030504040204" pitchFamily="34" charset="-120"/>
              </a:rPr>
              <a:t>110</a:t>
            </a:r>
            <a:r>
              <a:rPr kumimoji="0" lang="zh-TW" altLang="zh-TW" sz="5867" b="1" dirty="0">
                <a:latin typeface="微軟正黑體" panose="020B0604030504040204" pitchFamily="34" charset="-120"/>
                <a:ea typeface="微軟正黑體" panose="020B0604030504040204" pitchFamily="34" charset="-120"/>
              </a:rPr>
              <a:t>學年度</a:t>
            </a:r>
            <a:r>
              <a:rPr kumimoji="0" lang="zh-TW" altLang="en-US" sz="5867" b="1" dirty="0">
                <a:latin typeface="微軟正黑體" panose="020B0604030504040204" pitchFamily="34" charset="-120"/>
                <a:ea typeface="微軟正黑體" panose="020B0604030504040204" pitchFamily="34" charset="-120"/>
              </a:rPr>
              <a:t>竹苗區</a:t>
            </a:r>
            <a:r>
              <a:rPr kumimoji="0" lang="zh-TW" altLang="zh-TW" sz="5867" b="1" dirty="0">
                <a:latin typeface="微軟正黑體" panose="020B0604030504040204" pitchFamily="34" charset="-120"/>
                <a:ea typeface="微軟正黑體" panose="020B0604030504040204" pitchFamily="34" charset="-120"/>
              </a:rPr>
              <a:t>適性入學管道</a:t>
            </a:r>
            <a:endParaRPr lang="zh-TW" altLang="en-US" sz="5867" b="1" dirty="0">
              <a:latin typeface="微軟正黑體" pitchFamily="34" charset="-120"/>
              <a:ea typeface="微軟正黑體" pitchFamily="34" charset="-120"/>
            </a:endParaRPr>
          </a:p>
        </p:txBody>
      </p:sp>
      <p:graphicFrame>
        <p:nvGraphicFramePr>
          <p:cNvPr id="7" name="Group 159">
            <a:extLst>
              <a:ext uri="{FF2B5EF4-FFF2-40B4-BE49-F238E27FC236}">
                <a16:creationId xmlns:a16="http://schemas.microsoft.com/office/drawing/2014/main" xmlns="" id="{8747CD49-688E-4B64-AD05-3A7034EB30E7}"/>
              </a:ext>
            </a:extLst>
          </p:cNvPr>
          <p:cNvGraphicFramePr>
            <a:graphicFrameLocks noGrp="1"/>
          </p:cNvGraphicFramePr>
          <p:nvPr>
            <p:extLst>
              <p:ext uri="{D42A27DB-BD31-4B8C-83A1-F6EECF244321}">
                <p14:modId xmlns:p14="http://schemas.microsoft.com/office/powerpoint/2010/main" xmlns="" val="3552876551"/>
              </p:ext>
            </p:extLst>
          </p:nvPr>
        </p:nvGraphicFramePr>
        <p:xfrm>
          <a:off x="1800933" y="1412776"/>
          <a:ext cx="4225333" cy="5328592"/>
        </p:xfrm>
        <a:graphic>
          <a:graphicData uri="http://schemas.openxmlformats.org/drawingml/2006/table">
            <a:tbl>
              <a:tblPr/>
              <a:tblGrid>
                <a:gridCol w="1303947">
                  <a:extLst>
                    <a:ext uri="{9D8B030D-6E8A-4147-A177-3AD203B41FA5}">
                      <a16:colId xmlns:a16="http://schemas.microsoft.com/office/drawing/2014/main" xmlns="" val="20000"/>
                    </a:ext>
                  </a:extLst>
                </a:gridCol>
                <a:gridCol w="2921386">
                  <a:extLst>
                    <a:ext uri="{9D8B030D-6E8A-4147-A177-3AD203B41FA5}">
                      <a16:colId xmlns:a16="http://schemas.microsoft.com/office/drawing/2014/main" xmlns="" val="20001"/>
                    </a:ext>
                  </a:extLst>
                </a:gridCol>
              </a:tblGrid>
              <a:tr h="524742">
                <a:tc rowSpan="8">
                  <a:txBody>
                    <a:bodyPr/>
                    <a:lstStyle>
                      <a:lvl1pPr eaLnBrk="0" hangingPunct="0">
                        <a:spcBef>
                          <a:spcPct val="20000"/>
                        </a:spcBef>
                        <a:buSzPct val="80000"/>
                        <a:buFont typeface="Wingdings" panose="05000000000000000000" pitchFamily="2" charset="2"/>
                        <a:defRPr>
                          <a:solidFill>
                            <a:schemeClr val="tx1"/>
                          </a:solidFill>
                          <a:latin typeface="华文细黑"/>
                          <a:ea typeface="华文细黑"/>
                          <a:cs typeface="华文细黑"/>
                        </a:defRPr>
                      </a:lvl1pPr>
                      <a:lvl2pPr marL="742950" indent="-285750" eaLnBrk="0" hangingPunct="0">
                        <a:spcBef>
                          <a:spcPct val="20000"/>
                        </a:spcBef>
                        <a:buFont typeface="Arial" panose="020B0604020202020204" pitchFamily="34" charset="0"/>
                        <a:defRPr sz="1600">
                          <a:solidFill>
                            <a:schemeClr val="tx1"/>
                          </a:solidFill>
                          <a:latin typeface="华文细黑"/>
                          <a:ea typeface="华文细黑"/>
                          <a:cs typeface="华文细黑"/>
                        </a:defRPr>
                      </a:lvl2pPr>
                      <a:lvl3pPr marL="11430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3pPr>
                      <a:lvl4pPr marL="16002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4pPr>
                      <a:lvl5pPr marL="20574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9pPr>
                    </a:lstStyle>
                    <a:p>
                      <a:pPr marL="0" marR="0" lvl="0" indent="0" algn="ctr" defTabSz="914400" rtl="0" eaLnBrk="0" fontAlgn="base" latinLnBrk="0" hangingPunct="0">
                        <a:lnSpc>
                          <a:spcPct val="100000"/>
                        </a:lnSpc>
                        <a:spcBef>
                          <a:spcPct val="0"/>
                        </a:spcBef>
                        <a:spcAft>
                          <a:spcPct val="0"/>
                        </a:spcAft>
                        <a:buClrTx/>
                        <a:buSzPct val="80000"/>
                        <a:buFontTx/>
                        <a:buNone/>
                        <a:tabLst/>
                      </a:pPr>
                      <a:r>
                        <a:rPr kumimoji="0" lang="zh-TW" altLang="en-US" sz="3000" b="1" i="0" u="none" strike="noStrike" cap="none" normalizeH="0" baseline="0" dirty="0">
                          <a:ln>
                            <a:noFill/>
                          </a:ln>
                          <a:solidFill>
                            <a:srgbClr val="100BEB"/>
                          </a:solidFill>
                          <a:effectLst/>
                          <a:latin typeface="標楷體" panose="03000509000000000000" pitchFamily="65" charset="-120"/>
                          <a:ea typeface="微軟正黑體" panose="020B0604030504040204" pitchFamily="34" charset="-120"/>
                          <a:cs typeface="华文细黑"/>
                        </a:rPr>
                        <a:t>免試入學</a:t>
                      </a:r>
                    </a:p>
                  </a:txBody>
                  <a:tcPr marT="45695" marB="45695" anchor="ct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EBF703"/>
                    </a:solidFill>
                  </a:tcPr>
                </a:tc>
                <a:tc>
                  <a:txBody>
                    <a:bodyPr/>
                    <a:lstStyle>
                      <a:lvl1pPr eaLnBrk="0" hangingPunct="0">
                        <a:spcBef>
                          <a:spcPct val="20000"/>
                        </a:spcBef>
                        <a:buSzPct val="80000"/>
                        <a:buFont typeface="Wingdings" panose="05000000000000000000" pitchFamily="2" charset="2"/>
                        <a:defRPr>
                          <a:solidFill>
                            <a:schemeClr val="tx1"/>
                          </a:solidFill>
                          <a:latin typeface="华文细黑"/>
                          <a:ea typeface="华文细黑"/>
                          <a:cs typeface="华文细黑"/>
                        </a:defRPr>
                      </a:lvl1pPr>
                      <a:lvl2pPr marL="742950" indent="-285750" eaLnBrk="0" hangingPunct="0">
                        <a:spcBef>
                          <a:spcPct val="20000"/>
                        </a:spcBef>
                        <a:buFont typeface="Arial" panose="020B0604020202020204" pitchFamily="34" charset="0"/>
                        <a:defRPr sz="1600">
                          <a:solidFill>
                            <a:schemeClr val="tx1"/>
                          </a:solidFill>
                          <a:latin typeface="华文细黑"/>
                          <a:ea typeface="华文细黑"/>
                          <a:cs typeface="华文细黑"/>
                        </a:defRPr>
                      </a:lvl2pPr>
                      <a:lvl3pPr marL="11430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3pPr>
                      <a:lvl4pPr marL="16002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4pPr>
                      <a:lvl5pPr marL="20574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9pPr>
                    </a:lstStyle>
                    <a:p>
                      <a:pPr marL="0" marR="0" lvl="0" indent="0" algn="ctr" defTabSz="914400" rtl="0" eaLnBrk="0" fontAlgn="base" latinLnBrk="0" hangingPunct="0">
                        <a:lnSpc>
                          <a:spcPct val="100000"/>
                        </a:lnSpc>
                        <a:spcBef>
                          <a:spcPct val="0"/>
                        </a:spcBef>
                        <a:spcAft>
                          <a:spcPct val="0"/>
                        </a:spcAft>
                        <a:buClrTx/>
                        <a:buSzPct val="80000"/>
                        <a:buFontTx/>
                        <a:buNone/>
                        <a:tabLst/>
                        <a:defRPr/>
                      </a:pPr>
                      <a:r>
                        <a:rPr kumimoji="0" lang="zh-TW" altLang="en-US" sz="3000" b="1" i="0" u="none" strike="noStrike" kern="1200" cap="none" normalizeH="0" baseline="0" dirty="0">
                          <a:ln>
                            <a:noFill/>
                          </a:ln>
                          <a:solidFill>
                            <a:schemeClr val="bg2">
                              <a:lumMod val="50000"/>
                            </a:schemeClr>
                          </a:solidFill>
                          <a:effectLst/>
                          <a:latin typeface="华文细黑"/>
                          <a:ea typeface="微軟正黑體" panose="020B0604030504040204" pitchFamily="34" charset="-120"/>
                          <a:cs typeface="华文细黑"/>
                        </a:rPr>
                        <a:t>學習區完全免試</a:t>
                      </a:r>
                    </a:p>
                  </a:txBody>
                  <a:tcPr marT="45695" marB="45695" anchor="ct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xmlns="" val="10000"/>
                  </a:ext>
                </a:extLst>
              </a:tr>
              <a:tr h="702926">
                <a:tc vMerge="1">
                  <a:txBody>
                    <a:bodyPr/>
                    <a:lstStyle/>
                    <a:p>
                      <a:endParaRPr lang="zh-TW" altLang="en-US"/>
                    </a:p>
                  </a:txBody>
                  <a:tcPr/>
                </a:tc>
                <a:tc>
                  <a:txBody>
                    <a:bodyPr/>
                    <a:lstStyle>
                      <a:lvl1pPr eaLnBrk="0" hangingPunct="0">
                        <a:spcBef>
                          <a:spcPct val="20000"/>
                        </a:spcBef>
                        <a:buSzPct val="80000"/>
                        <a:buFont typeface="Wingdings" panose="05000000000000000000" pitchFamily="2" charset="2"/>
                        <a:defRPr>
                          <a:solidFill>
                            <a:schemeClr val="tx1"/>
                          </a:solidFill>
                          <a:latin typeface="华文细黑"/>
                          <a:ea typeface="华文细黑"/>
                          <a:cs typeface="华文细黑"/>
                        </a:defRPr>
                      </a:lvl1pPr>
                      <a:lvl2pPr marL="742950" indent="-285750" eaLnBrk="0" hangingPunct="0">
                        <a:spcBef>
                          <a:spcPct val="20000"/>
                        </a:spcBef>
                        <a:buFont typeface="Arial" panose="020B0604020202020204" pitchFamily="34" charset="0"/>
                        <a:defRPr sz="1600">
                          <a:solidFill>
                            <a:schemeClr val="tx1"/>
                          </a:solidFill>
                          <a:latin typeface="华文细黑"/>
                          <a:ea typeface="华文细黑"/>
                          <a:cs typeface="华文细黑"/>
                        </a:defRPr>
                      </a:lvl2pPr>
                      <a:lvl3pPr marL="11430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3pPr>
                      <a:lvl4pPr marL="16002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4pPr>
                      <a:lvl5pPr marL="20574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9pPr>
                    </a:lstStyle>
                    <a:p>
                      <a:pPr marL="0" marR="0" lvl="0" indent="0" algn="ctr" defTabSz="914400" rtl="0" eaLnBrk="0" fontAlgn="base" latinLnBrk="0" hangingPunct="0">
                        <a:lnSpc>
                          <a:spcPct val="100000"/>
                        </a:lnSpc>
                        <a:spcBef>
                          <a:spcPct val="0"/>
                        </a:spcBef>
                        <a:spcAft>
                          <a:spcPct val="0"/>
                        </a:spcAft>
                        <a:buClrTx/>
                        <a:buSzPct val="80000"/>
                        <a:buFontTx/>
                        <a:buNone/>
                        <a:tabLst/>
                        <a:defRPr/>
                      </a:pPr>
                      <a:r>
                        <a:rPr kumimoji="0" lang="zh-TW" altLang="en-US" sz="3000" b="1" i="0" u="none" strike="noStrike" kern="1200" cap="none" normalizeH="0" baseline="0" dirty="0">
                          <a:ln>
                            <a:noFill/>
                          </a:ln>
                          <a:solidFill>
                            <a:schemeClr val="bg2">
                              <a:lumMod val="50000"/>
                            </a:schemeClr>
                          </a:solidFill>
                          <a:effectLst/>
                          <a:latin typeface="华文细黑"/>
                          <a:ea typeface="微軟正黑體" panose="020B0604030504040204" pitchFamily="34" charset="-120"/>
                          <a:cs typeface="华文细黑"/>
                        </a:rPr>
                        <a:t>技優甄審入學</a:t>
                      </a:r>
                    </a:p>
                  </a:txBody>
                  <a:tcPr marT="45695" marB="45695" anchor="ct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xmlns="" val="10001"/>
                  </a:ext>
                </a:extLst>
              </a:tr>
              <a:tr h="702926">
                <a:tc vMerge="1">
                  <a:txBody>
                    <a:bodyPr/>
                    <a:lstStyle/>
                    <a:p>
                      <a:endParaRPr lang="zh-TW" altLang="en-US"/>
                    </a:p>
                  </a:txBody>
                  <a:tcPr/>
                </a:tc>
                <a:tc>
                  <a:txBody>
                    <a:bodyPr/>
                    <a:lstStyle>
                      <a:lvl1pPr eaLnBrk="0" hangingPunct="0">
                        <a:spcBef>
                          <a:spcPct val="20000"/>
                        </a:spcBef>
                        <a:buSzPct val="80000"/>
                        <a:buFont typeface="Wingdings" panose="05000000000000000000" pitchFamily="2" charset="2"/>
                        <a:defRPr>
                          <a:solidFill>
                            <a:schemeClr val="tx1"/>
                          </a:solidFill>
                          <a:latin typeface="华文细黑"/>
                          <a:ea typeface="华文细黑"/>
                          <a:cs typeface="华文细黑"/>
                        </a:defRPr>
                      </a:lvl1pPr>
                      <a:lvl2pPr marL="742950" indent="-285750" eaLnBrk="0" hangingPunct="0">
                        <a:spcBef>
                          <a:spcPct val="20000"/>
                        </a:spcBef>
                        <a:buFont typeface="Arial" panose="020B0604020202020204" pitchFamily="34" charset="0"/>
                        <a:defRPr sz="1600">
                          <a:solidFill>
                            <a:schemeClr val="tx1"/>
                          </a:solidFill>
                          <a:latin typeface="华文细黑"/>
                          <a:ea typeface="华文细黑"/>
                          <a:cs typeface="华文细黑"/>
                        </a:defRPr>
                      </a:lvl2pPr>
                      <a:lvl3pPr marL="11430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3pPr>
                      <a:lvl4pPr marL="16002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4pPr>
                      <a:lvl5pPr marL="20574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9pPr>
                    </a:lstStyle>
                    <a:p>
                      <a:pPr marL="0" marR="0" lvl="0" indent="0" algn="ctr" defTabSz="914400" rtl="0" eaLnBrk="0" fontAlgn="base" latinLnBrk="0" hangingPunct="0">
                        <a:lnSpc>
                          <a:spcPct val="100000"/>
                        </a:lnSpc>
                        <a:spcBef>
                          <a:spcPct val="0"/>
                        </a:spcBef>
                        <a:spcAft>
                          <a:spcPct val="0"/>
                        </a:spcAft>
                        <a:buClrTx/>
                        <a:buSzPct val="80000"/>
                        <a:buFontTx/>
                        <a:buNone/>
                        <a:tabLst/>
                        <a:defRPr/>
                      </a:pPr>
                      <a:r>
                        <a:rPr kumimoji="0" lang="zh-TW" altLang="en-US" sz="3000" b="1" i="0" u="none" strike="noStrike" kern="1200" cap="none" normalizeH="0" baseline="0" dirty="0">
                          <a:ln>
                            <a:noFill/>
                          </a:ln>
                          <a:solidFill>
                            <a:schemeClr val="bg2">
                              <a:lumMod val="50000"/>
                            </a:schemeClr>
                          </a:solidFill>
                          <a:effectLst/>
                          <a:latin typeface="华文细黑"/>
                          <a:ea typeface="微軟正黑體" panose="020B0604030504040204" pitchFamily="34" charset="-120"/>
                          <a:cs typeface="华文细黑"/>
                        </a:rPr>
                        <a:t>直升入學</a:t>
                      </a:r>
                    </a:p>
                  </a:txBody>
                  <a:tcPr marT="45695" marB="45695" anchor="ct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xmlns="" val="10002"/>
                  </a:ext>
                </a:extLst>
              </a:tr>
              <a:tr h="702926">
                <a:tc vMerge="1">
                  <a:txBody>
                    <a:bodyPr/>
                    <a:lstStyle/>
                    <a:p>
                      <a:endParaRPr lang="zh-TW" altLang="en-US"/>
                    </a:p>
                  </a:txBody>
                  <a:tcPr/>
                </a:tc>
                <a:tc>
                  <a:txBody>
                    <a:bodyPr/>
                    <a:lstStyle>
                      <a:lvl1pPr eaLnBrk="0" hangingPunct="0">
                        <a:spcBef>
                          <a:spcPct val="20000"/>
                        </a:spcBef>
                        <a:buSzPct val="80000"/>
                        <a:buFont typeface="Wingdings" panose="05000000000000000000" pitchFamily="2" charset="2"/>
                        <a:defRPr>
                          <a:solidFill>
                            <a:schemeClr val="tx1"/>
                          </a:solidFill>
                          <a:latin typeface="华文细黑"/>
                          <a:ea typeface="华文细黑"/>
                          <a:cs typeface="华文细黑"/>
                        </a:defRPr>
                      </a:lvl1pPr>
                      <a:lvl2pPr marL="742950" indent="-285750" eaLnBrk="0" hangingPunct="0">
                        <a:spcBef>
                          <a:spcPct val="20000"/>
                        </a:spcBef>
                        <a:buFont typeface="Arial" panose="020B0604020202020204" pitchFamily="34" charset="0"/>
                        <a:defRPr sz="1600">
                          <a:solidFill>
                            <a:schemeClr val="tx1"/>
                          </a:solidFill>
                          <a:latin typeface="华文细黑"/>
                          <a:ea typeface="华文细黑"/>
                          <a:cs typeface="华文细黑"/>
                        </a:defRPr>
                      </a:lvl2pPr>
                      <a:lvl3pPr marL="11430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3pPr>
                      <a:lvl4pPr marL="16002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4pPr>
                      <a:lvl5pPr marL="20574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9pPr>
                    </a:lstStyle>
                    <a:p>
                      <a:pPr marL="0" marR="0" lvl="0" indent="0" algn="ctr" defTabSz="914400" rtl="0" eaLnBrk="0" fontAlgn="base" latinLnBrk="0" hangingPunct="0">
                        <a:lnSpc>
                          <a:spcPct val="100000"/>
                        </a:lnSpc>
                        <a:spcBef>
                          <a:spcPct val="0"/>
                        </a:spcBef>
                        <a:spcAft>
                          <a:spcPct val="0"/>
                        </a:spcAft>
                        <a:buClrTx/>
                        <a:buSzPct val="80000"/>
                        <a:buFontTx/>
                        <a:buNone/>
                        <a:tabLst/>
                      </a:pPr>
                      <a:r>
                        <a:rPr kumimoji="0" lang="zh-TW" altLang="en-US" sz="3000" b="1" i="0" u="none" strike="noStrike" kern="1200" cap="none" normalizeH="0" baseline="0" dirty="0">
                          <a:ln>
                            <a:noFill/>
                          </a:ln>
                          <a:solidFill>
                            <a:schemeClr val="bg2">
                              <a:lumMod val="50000"/>
                            </a:schemeClr>
                          </a:solidFill>
                          <a:effectLst/>
                          <a:latin typeface="华文细黑"/>
                          <a:ea typeface="微軟正黑體" panose="020B0604030504040204" pitchFamily="34" charset="-120"/>
                          <a:cs typeface="华文细黑"/>
                        </a:rPr>
                        <a:t>園區生免試獨招</a:t>
                      </a:r>
                    </a:p>
                  </a:txBody>
                  <a:tcPr marT="45695" marB="45695" anchor="ct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xmlns="" val="10003"/>
                  </a:ext>
                </a:extLst>
              </a:tr>
              <a:tr h="702926">
                <a:tc vMerge="1">
                  <a:txBody>
                    <a:bodyPr/>
                    <a:lstStyle/>
                    <a:p>
                      <a:endParaRPr lang="zh-TW" altLang="en-US"/>
                    </a:p>
                  </a:txBody>
                  <a:tcPr/>
                </a:tc>
                <a:tc>
                  <a:txBody>
                    <a:bodyPr/>
                    <a:lstStyle>
                      <a:lvl1pPr eaLnBrk="0" hangingPunct="0">
                        <a:spcBef>
                          <a:spcPct val="20000"/>
                        </a:spcBef>
                        <a:buSzPct val="80000"/>
                        <a:buFont typeface="Wingdings" panose="05000000000000000000" pitchFamily="2" charset="2"/>
                        <a:defRPr>
                          <a:solidFill>
                            <a:schemeClr val="tx1"/>
                          </a:solidFill>
                          <a:latin typeface="华文细黑"/>
                          <a:ea typeface="华文细黑"/>
                          <a:cs typeface="华文细黑"/>
                        </a:defRPr>
                      </a:lvl1pPr>
                      <a:lvl2pPr marL="742950" indent="-285750" eaLnBrk="0" hangingPunct="0">
                        <a:spcBef>
                          <a:spcPct val="20000"/>
                        </a:spcBef>
                        <a:buFont typeface="Arial" panose="020B0604020202020204" pitchFamily="34" charset="0"/>
                        <a:defRPr sz="1600">
                          <a:solidFill>
                            <a:schemeClr val="tx1"/>
                          </a:solidFill>
                          <a:latin typeface="华文细黑"/>
                          <a:ea typeface="华文细黑"/>
                          <a:cs typeface="华文细黑"/>
                        </a:defRPr>
                      </a:lvl2pPr>
                      <a:lvl3pPr marL="11430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3pPr>
                      <a:lvl4pPr marL="16002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4pPr>
                      <a:lvl5pPr marL="20574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9pPr>
                    </a:lstStyle>
                    <a:p>
                      <a:pPr marL="0" marR="0" lvl="0" indent="0" algn="ctr" defTabSz="914400" rtl="0" eaLnBrk="0" fontAlgn="base" latinLnBrk="0" hangingPunct="0">
                        <a:lnSpc>
                          <a:spcPct val="100000"/>
                        </a:lnSpc>
                        <a:spcBef>
                          <a:spcPct val="0"/>
                        </a:spcBef>
                        <a:spcAft>
                          <a:spcPct val="0"/>
                        </a:spcAft>
                        <a:buClrTx/>
                        <a:buSzPct val="80000"/>
                        <a:buFontTx/>
                        <a:buNone/>
                        <a:tabLst/>
                        <a:defRPr/>
                      </a:pPr>
                      <a:r>
                        <a:rPr kumimoji="0" lang="zh-TW" altLang="en-US" sz="3000" b="1" i="0" u="none" strike="noStrike" kern="1200" cap="none" normalizeH="0" baseline="0" dirty="0">
                          <a:ln>
                            <a:noFill/>
                          </a:ln>
                          <a:solidFill>
                            <a:schemeClr val="bg2">
                              <a:lumMod val="50000"/>
                            </a:schemeClr>
                          </a:solidFill>
                          <a:effectLst/>
                          <a:latin typeface="华文细黑"/>
                          <a:ea typeface="微軟正黑體" panose="020B0604030504040204" pitchFamily="34" charset="-120"/>
                          <a:cs typeface="华文细黑"/>
                        </a:rPr>
                        <a:t>優先免試</a:t>
                      </a:r>
                    </a:p>
                  </a:txBody>
                  <a:tcPr marT="45695" marB="45695" anchor="ct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xmlns="" val="10004"/>
                  </a:ext>
                </a:extLst>
              </a:tr>
              <a:tr h="702926">
                <a:tc vMerge="1">
                  <a:txBody>
                    <a:bodyPr/>
                    <a:lstStyle/>
                    <a:p>
                      <a:endParaRPr lang="zh-TW" altLang="en-US"/>
                    </a:p>
                  </a:txBody>
                  <a:tcPr/>
                </a:tc>
                <a:tc>
                  <a:txBody>
                    <a:bodyPr/>
                    <a:lstStyle>
                      <a:lvl1pPr eaLnBrk="0" hangingPunct="0">
                        <a:spcBef>
                          <a:spcPct val="20000"/>
                        </a:spcBef>
                        <a:buSzPct val="80000"/>
                        <a:buFont typeface="Wingdings" panose="05000000000000000000" pitchFamily="2" charset="2"/>
                        <a:defRPr>
                          <a:solidFill>
                            <a:schemeClr val="tx1"/>
                          </a:solidFill>
                          <a:latin typeface="华文细黑"/>
                          <a:ea typeface="华文细黑"/>
                          <a:cs typeface="华文细黑"/>
                        </a:defRPr>
                      </a:lvl1pPr>
                      <a:lvl2pPr marL="742950" indent="-285750" eaLnBrk="0" hangingPunct="0">
                        <a:spcBef>
                          <a:spcPct val="20000"/>
                        </a:spcBef>
                        <a:buFont typeface="Arial" panose="020B0604020202020204" pitchFamily="34" charset="0"/>
                        <a:defRPr sz="1600">
                          <a:solidFill>
                            <a:schemeClr val="tx1"/>
                          </a:solidFill>
                          <a:latin typeface="华文细黑"/>
                          <a:ea typeface="华文细黑"/>
                          <a:cs typeface="华文细黑"/>
                        </a:defRPr>
                      </a:lvl2pPr>
                      <a:lvl3pPr marL="11430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3pPr>
                      <a:lvl4pPr marL="16002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4pPr>
                      <a:lvl5pPr marL="20574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9pPr>
                    </a:lstStyle>
                    <a:p>
                      <a:pPr marL="0" marR="0" lvl="0" indent="0" algn="ctr" defTabSz="914400" rtl="0" eaLnBrk="0" fontAlgn="base" latinLnBrk="0" hangingPunct="0">
                        <a:lnSpc>
                          <a:spcPct val="100000"/>
                        </a:lnSpc>
                        <a:spcBef>
                          <a:spcPct val="0"/>
                        </a:spcBef>
                        <a:spcAft>
                          <a:spcPct val="0"/>
                        </a:spcAft>
                        <a:buClrTx/>
                        <a:buSzPct val="80000"/>
                        <a:buFontTx/>
                        <a:buNone/>
                        <a:tabLst/>
                        <a:defRPr/>
                      </a:pPr>
                      <a:r>
                        <a:rPr kumimoji="0" lang="zh-TW" altLang="en-US" sz="3000" b="1" i="0" u="none" strike="noStrike" kern="1200" cap="none" normalizeH="0" baseline="0" dirty="0">
                          <a:ln>
                            <a:noFill/>
                          </a:ln>
                          <a:solidFill>
                            <a:schemeClr val="bg2">
                              <a:lumMod val="50000"/>
                            </a:schemeClr>
                          </a:solidFill>
                          <a:effectLst/>
                          <a:latin typeface="华文细黑"/>
                          <a:ea typeface="微軟正黑體" panose="020B0604030504040204" pitchFamily="34" charset="-120"/>
                          <a:cs typeface="华文细黑"/>
                        </a:rPr>
                        <a:t>分區免試</a:t>
                      </a:r>
                    </a:p>
                  </a:txBody>
                  <a:tcPr marT="45695" marB="45695" anchor="ct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xmlns="" val="10005"/>
                  </a:ext>
                </a:extLst>
              </a:tr>
              <a:tr h="702926">
                <a:tc vMerge="1">
                  <a:txBody>
                    <a:bodyPr/>
                    <a:lstStyle/>
                    <a:p>
                      <a:endParaRPr lang="zh-TW" altLang="en-US"/>
                    </a:p>
                  </a:txBody>
                  <a:tcPr/>
                </a:tc>
                <a:tc>
                  <a:txBody>
                    <a:bodyPr/>
                    <a:lstStyle>
                      <a:lvl1pPr eaLnBrk="0" hangingPunct="0">
                        <a:spcBef>
                          <a:spcPct val="20000"/>
                        </a:spcBef>
                        <a:buSzPct val="80000"/>
                        <a:buFont typeface="Wingdings" panose="05000000000000000000" pitchFamily="2" charset="2"/>
                        <a:defRPr>
                          <a:solidFill>
                            <a:schemeClr val="tx1"/>
                          </a:solidFill>
                          <a:latin typeface="华文细黑"/>
                          <a:ea typeface="华文细黑"/>
                          <a:cs typeface="华文细黑"/>
                        </a:defRPr>
                      </a:lvl1pPr>
                      <a:lvl2pPr marL="742950" indent="-285750" eaLnBrk="0" hangingPunct="0">
                        <a:spcBef>
                          <a:spcPct val="20000"/>
                        </a:spcBef>
                        <a:buFont typeface="Arial" panose="020B0604020202020204" pitchFamily="34" charset="0"/>
                        <a:defRPr sz="1600">
                          <a:solidFill>
                            <a:schemeClr val="tx1"/>
                          </a:solidFill>
                          <a:latin typeface="华文细黑"/>
                          <a:ea typeface="华文细黑"/>
                          <a:cs typeface="华文细黑"/>
                        </a:defRPr>
                      </a:lvl2pPr>
                      <a:lvl3pPr marL="11430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3pPr>
                      <a:lvl4pPr marL="16002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4pPr>
                      <a:lvl5pPr marL="20574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9pPr>
                    </a:lstStyle>
                    <a:p>
                      <a:pPr marL="0" marR="0" lvl="0" indent="0" algn="ctr" defTabSz="914400" rtl="0" eaLnBrk="0" fontAlgn="base" latinLnBrk="0" hangingPunct="0">
                        <a:lnSpc>
                          <a:spcPct val="100000"/>
                        </a:lnSpc>
                        <a:spcBef>
                          <a:spcPct val="0"/>
                        </a:spcBef>
                        <a:spcAft>
                          <a:spcPct val="0"/>
                        </a:spcAft>
                        <a:buClrTx/>
                        <a:buSzPct val="80000"/>
                        <a:buFontTx/>
                        <a:buNone/>
                        <a:tabLst/>
                        <a:defRPr/>
                      </a:pPr>
                      <a:r>
                        <a:rPr kumimoji="0" lang="zh-TW" altLang="en-US" sz="3000" b="1" i="0" u="none" strike="noStrike" kern="1200" cap="none" normalizeH="0" baseline="0" dirty="0">
                          <a:ln>
                            <a:noFill/>
                          </a:ln>
                          <a:solidFill>
                            <a:srgbClr val="D60093"/>
                          </a:solidFill>
                          <a:effectLst/>
                          <a:latin typeface="华文细黑"/>
                          <a:ea typeface="微軟正黑體" panose="020B0604030504040204" pitchFamily="34" charset="-120"/>
                          <a:cs typeface="华文细黑"/>
                        </a:rPr>
                        <a:t>五專優先免試</a:t>
                      </a:r>
                    </a:p>
                  </a:txBody>
                  <a:tcPr marT="45695" marB="45695" anchor="ct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xmlns="" val="10006"/>
                  </a:ext>
                </a:extLst>
              </a:tr>
              <a:tr h="562446">
                <a:tc vMerge="1">
                  <a:txBody>
                    <a:bodyPr/>
                    <a:lstStyle/>
                    <a:p>
                      <a:endParaRPr lang="zh-TW" altLang="en-US"/>
                    </a:p>
                  </a:txBody>
                  <a:tcPr/>
                </a:tc>
                <a:tc>
                  <a:txBody>
                    <a:bodyPr/>
                    <a:lstStyle>
                      <a:lvl1pPr eaLnBrk="0" hangingPunct="0">
                        <a:spcBef>
                          <a:spcPct val="20000"/>
                        </a:spcBef>
                        <a:buSzPct val="80000"/>
                        <a:buFont typeface="Wingdings" panose="05000000000000000000" pitchFamily="2" charset="2"/>
                        <a:defRPr>
                          <a:solidFill>
                            <a:schemeClr val="tx1"/>
                          </a:solidFill>
                          <a:latin typeface="华文细黑"/>
                          <a:ea typeface="华文细黑"/>
                          <a:cs typeface="华文细黑"/>
                        </a:defRPr>
                      </a:lvl1pPr>
                      <a:lvl2pPr marL="742950" indent="-285750" eaLnBrk="0" hangingPunct="0">
                        <a:spcBef>
                          <a:spcPct val="20000"/>
                        </a:spcBef>
                        <a:buFont typeface="Arial" panose="020B0604020202020204" pitchFamily="34" charset="0"/>
                        <a:defRPr sz="1600">
                          <a:solidFill>
                            <a:schemeClr val="tx1"/>
                          </a:solidFill>
                          <a:latin typeface="华文细黑"/>
                          <a:ea typeface="华文细黑"/>
                          <a:cs typeface="华文细黑"/>
                        </a:defRPr>
                      </a:lvl2pPr>
                      <a:lvl3pPr marL="11430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3pPr>
                      <a:lvl4pPr marL="16002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4pPr>
                      <a:lvl5pPr marL="20574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9pPr>
                    </a:lstStyle>
                    <a:p>
                      <a:pPr marL="0" marR="0" lvl="0" indent="0" algn="ctr" defTabSz="914400" rtl="0" eaLnBrk="0" fontAlgn="base" latinLnBrk="0" hangingPunct="0">
                        <a:lnSpc>
                          <a:spcPct val="100000"/>
                        </a:lnSpc>
                        <a:spcBef>
                          <a:spcPct val="0"/>
                        </a:spcBef>
                        <a:spcAft>
                          <a:spcPct val="0"/>
                        </a:spcAft>
                        <a:buClrTx/>
                        <a:buSzPct val="80000"/>
                        <a:buFontTx/>
                        <a:buNone/>
                        <a:tabLst/>
                        <a:defRPr/>
                      </a:pPr>
                      <a:r>
                        <a:rPr kumimoji="0" lang="zh-TW" altLang="en-US" sz="3000" b="1" i="0" u="none" strike="noStrike" kern="1200" cap="none" normalizeH="0" baseline="0" dirty="0">
                          <a:ln>
                            <a:noFill/>
                          </a:ln>
                          <a:solidFill>
                            <a:srgbClr val="D60093"/>
                          </a:solidFill>
                          <a:effectLst/>
                          <a:latin typeface="华文细黑"/>
                          <a:ea typeface="微軟正黑體" panose="020B0604030504040204" pitchFamily="34" charset="-120"/>
                          <a:cs typeface="华文细黑"/>
                        </a:rPr>
                        <a:t>五專聯合免試</a:t>
                      </a:r>
                    </a:p>
                  </a:txBody>
                  <a:tcPr marT="45695" marB="45695" anchor="ct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xmlns="" val="10007"/>
                  </a:ext>
                </a:extLst>
              </a:tr>
            </a:tbl>
          </a:graphicData>
        </a:graphic>
      </p:graphicFrame>
      <p:graphicFrame>
        <p:nvGraphicFramePr>
          <p:cNvPr id="9" name="表格 8">
            <a:extLst>
              <a:ext uri="{FF2B5EF4-FFF2-40B4-BE49-F238E27FC236}">
                <a16:creationId xmlns:a16="http://schemas.microsoft.com/office/drawing/2014/main" xmlns="" id="{D9C923B6-9816-474D-BC64-1C4F3CF6AD74}"/>
              </a:ext>
            </a:extLst>
          </p:cNvPr>
          <p:cNvGraphicFramePr>
            <a:graphicFrameLocks noGrp="1"/>
          </p:cNvGraphicFramePr>
          <p:nvPr>
            <p:extLst>
              <p:ext uri="{D42A27DB-BD31-4B8C-83A1-F6EECF244321}">
                <p14:modId xmlns:p14="http://schemas.microsoft.com/office/powerpoint/2010/main" xmlns="" val="1956231421"/>
              </p:ext>
            </p:extLst>
          </p:nvPr>
        </p:nvGraphicFramePr>
        <p:xfrm>
          <a:off x="6445921" y="1412776"/>
          <a:ext cx="4612760" cy="2304000"/>
        </p:xfrm>
        <a:graphic>
          <a:graphicData uri="http://schemas.openxmlformats.org/drawingml/2006/table">
            <a:tbl>
              <a:tblPr>
                <a:effectLst>
                  <a:outerShdw blurRad="50800" dist="63500" dir="2700000" algn="tl" rotWithShape="0">
                    <a:prstClr val="black">
                      <a:alpha val="40000"/>
                    </a:prstClr>
                  </a:outerShdw>
                </a:effectLst>
                <a:tableStyleId>{5C22544A-7EE6-4342-B048-85BDC9FD1C3A}</a:tableStyleId>
              </a:tblPr>
              <a:tblGrid>
                <a:gridCol w="2025921">
                  <a:extLst>
                    <a:ext uri="{9D8B030D-6E8A-4147-A177-3AD203B41FA5}">
                      <a16:colId xmlns:a16="http://schemas.microsoft.com/office/drawing/2014/main" xmlns="" val="20000"/>
                    </a:ext>
                  </a:extLst>
                </a:gridCol>
                <a:gridCol w="2586839">
                  <a:extLst>
                    <a:ext uri="{9D8B030D-6E8A-4147-A177-3AD203B41FA5}">
                      <a16:colId xmlns:a16="http://schemas.microsoft.com/office/drawing/2014/main" xmlns="" val="20001"/>
                    </a:ext>
                  </a:extLst>
                </a:gridCol>
              </a:tblGrid>
              <a:tr h="576000">
                <a:tc rowSpan="4">
                  <a:txBody>
                    <a:bodyPr/>
                    <a:lstStyle/>
                    <a:p>
                      <a:pPr marL="0" lvl="0" algn="ctr" defTabSz="1422400" rtl="0" eaLnBrk="1" fontAlgn="ctr" latinLnBrk="0" hangingPunct="1">
                        <a:lnSpc>
                          <a:spcPct val="90000"/>
                        </a:lnSpc>
                        <a:spcBef>
                          <a:spcPct val="0"/>
                        </a:spcBef>
                        <a:spcAft>
                          <a:spcPct val="35000"/>
                        </a:spcAft>
                      </a:pPr>
                      <a:r>
                        <a:rPr lang="zh-TW" altLang="en-US" sz="2800" b="1" kern="1200" dirty="0">
                          <a:solidFill>
                            <a:srgbClr val="0000FF"/>
                          </a:solidFill>
                          <a:latin typeface="微軟正黑體" pitchFamily="34" charset="-120"/>
                          <a:ea typeface="微軟正黑體" pitchFamily="34" charset="-120"/>
                          <a:cs typeface="+mn-cs"/>
                        </a:rPr>
                        <a:t>特色招生</a:t>
                      </a:r>
                    </a:p>
                    <a:p>
                      <a:pPr marL="0" lvl="0" algn="ctr" defTabSz="1422400" rtl="0" eaLnBrk="1" fontAlgn="ctr" latinLnBrk="0" hangingPunct="1">
                        <a:lnSpc>
                          <a:spcPct val="90000"/>
                        </a:lnSpc>
                        <a:spcBef>
                          <a:spcPct val="0"/>
                        </a:spcBef>
                        <a:spcAft>
                          <a:spcPct val="35000"/>
                        </a:spcAft>
                      </a:pPr>
                      <a:r>
                        <a:rPr lang="zh-TW" altLang="en-US" sz="2800" b="1" kern="1200" dirty="0">
                          <a:solidFill>
                            <a:srgbClr val="0000FF"/>
                          </a:solidFill>
                          <a:latin typeface="微軟正黑體" pitchFamily="34" charset="-120"/>
                          <a:ea typeface="微軟正黑體" pitchFamily="34" charset="-120"/>
                          <a:cs typeface="+mn-cs"/>
                        </a:rPr>
                        <a:t>甄選入學</a:t>
                      </a:r>
                    </a:p>
                  </a:txBody>
                  <a:tcPr marL="8933" marR="8933"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marL="0" lvl="0" algn="ctr" defTabSz="1422400" rtl="0" eaLnBrk="1" fontAlgn="ctr" latinLnBrk="0" hangingPunct="1">
                        <a:lnSpc>
                          <a:spcPct val="90000"/>
                        </a:lnSpc>
                        <a:spcBef>
                          <a:spcPct val="0"/>
                        </a:spcBef>
                        <a:spcAft>
                          <a:spcPct val="35000"/>
                        </a:spcAft>
                      </a:pPr>
                      <a:r>
                        <a:rPr lang="zh-TW" altLang="en-US" sz="2800" b="1" kern="1200" dirty="0">
                          <a:solidFill>
                            <a:srgbClr val="0000FF"/>
                          </a:solidFill>
                          <a:latin typeface="微軟正黑體" pitchFamily="34" charset="-120"/>
                          <a:ea typeface="微軟正黑體" pitchFamily="34" charset="-120"/>
                          <a:cs typeface="+mn-cs"/>
                        </a:rPr>
                        <a:t>藝才班</a:t>
                      </a:r>
                    </a:p>
                  </a:txBody>
                  <a:tcPr marL="8933" marR="8933"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576000">
                <a:tc vMerge="1">
                  <a:txBody>
                    <a:bodyPr/>
                    <a:lstStyle/>
                    <a:p>
                      <a:pPr marL="0" lvl="0" algn="ctr" defTabSz="1422400" rtl="0" eaLnBrk="1" fontAlgn="ctr" latinLnBrk="0" hangingPunct="1">
                        <a:lnSpc>
                          <a:spcPct val="90000"/>
                        </a:lnSpc>
                        <a:spcBef>
                          <a:spcPct val="0"/>
                        </a:spcBef>
                        <a:spcAft>
                          <a:spcPct val="35000"/>
                        </a:spcAft>
                      </a:pPr>
                      <a:endParaRPr lang="zh-TW" altLang="en-US" sz="2800" b="1" kern="1200" dirty="0">
                        <a:solidFill>
                          <a:srgbClr val="0000FF"/>
                        </a:solidFill>
                        <a:latin typeface="微軟正黑體" pitchFamily="34" charset="-120"/>
                        <a:ea typeface="微軟正黑體" pitchFamily="34" charset="-120"/>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marL="0" lvl="0" algn="ctr" defTabSz="1422400" rtl="0" eaLnBrk="1" fontAlgn="ctr" latinLnBrk="0" hangingPunct="1">
                        <a:lnSpc>
                          <a:spcPct val="90000"/>
                        </a:lnSpc>
                        <a:spcBef>
                          <a:spcPct val="0"/>
                        </a:spcBef>
                        <a:spcAft>
                          <a:spcPct val="35000"/>
                        </a:spcAft>
                      </a:pPr>
                      <a:r>
                        <a:rPr lang="zh-TW" altLang="en-US" sz="2800" b="1" kern="1200" dirty="0">
                          <a:solidFill>
                            <a:srgbClr val="0000FF"/>
                          </a:solidFill>
                          <a:latin typeface="微軟正黑體" pitchFamily="34" charset="-120"/>
                          <a:ea typeface="微軟正黑體" pitchFamily="34" charset="-120"/>
                          <a:cs typeface="+mn-cs"/>
                        </a:rPr>
                        <a:t>體育班</a:t>
                      </a:r>
                    </a:p>
                  </a:txBody>
                  <a:tcPr marL="8933" marR="8933"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576000">
                <a:tc vMerge="1">
                  <a:txBody>
                    <a:bodyPr/>
                    <a:lstStyle/>
                    <a:p>
                      <a:endParaRPr lang="zh-TW" altLang="en-US"/>
                    </a:p>
                  </a:txBody>
                  <a:tcPr/>
                </a:tc>
                <a:tc>
                  <a:txBody>
                    <a:bodyPr/>
                    <a:lstStyle/>
                    <a:p>
                      <a:pPr marL="0" lvl="0" algn="ctr" defTabSz="1422400" rtl="0" eaLnBrk="1" fontAlgn="ctr" latinLnBrk="0" hangingPunct="1">
                        <a:lnSpc>
                          <a:spcPct val="90000"/>
                        </a:lnSpc>
                        <a:spcBef>
                          <a:spcPct val="0"/>
                        </a:spcBef>
                        <a:spcAft>
                          <a:spcPct val="35000"/>
                        </a:spcAft>
                      </a:pPr>
                      <a:r>
                        <a:rPr lang="zh-TW" altLang="en-US" sz="2800" b="1" kern="1200" dirty="0">
                          <a:solidFill>
                            <a:srgbClr val="0000FF"/>
                          </a:solidFill>
                          <a:latin typeface="微軟正黑體" pitchFamily="34" charset="-120"/>
                          <a:ea typeface="微軟正黑體" pitchFamily="34" charset="-120"/>
                          <a:cs typeface="+mn-cs"/>
                        </a:rPr>
                        <a:t>科學班</a:t>
                      </a:r>
                    </a:p>
                  </a:txBody>
                  <a:tcPr marL="8933" marR="8933"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576000">
                <a:tc vMerge="1">
                  <a:txBody>
                    <a:bodyPr/>
                    <a:lstStyle/>
                    <a:p>
                      <a:endParaRPr lang="zh-TW"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sz="2800" b="1" kern="1200" dirty="0">
                          <a:solidFill>
                            <a:srgbClr val="0000FF"/>
                          </a:solidFill>
                          <a:latin typeface="微軟正黑體" pitchFamily="34" charset="-120"/>
                          <a:ea typeface="微軟正黑體" pitchFamily="34" charset="-120"/>
                          <a:cs typeface="+mn-cs"/>
                        </a:rPr>
                        <a:t>職業類科</a:t>
                      </a:r>
                      <a:endParaRPr lang="zh-TW" altLang="en-US" sz="2800" dirty="0"/>
                    </a:p>
                  </a:txBody>
                  <a:tcPr marL="8933" marR="8933"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bl>
          </a:graphicData>
        </a:graphic>
      </p:graphicFrame>
      <p:graphicFrame>
        <p:nvGraphicFramePr>
          <p:cNvPr id="10" name="表格 9">
            <a:extLst>
              <a:ext uri="{FF2B5EF4-FFF2-40B4-BE49-F238E27FC236}">
                <a16:creationId xmlns:a16="http://schemas.microsoft.com/office/drawing/2014/main" xmlns="" id="{62DCEE30-BF24-4712-B140-EC4EF0F7838C}"/>
              </a:ext>
            </a:extLst>
          </p:cNvPr>
          <p:cNvGraphicFramePr>
            <a:graphicFrameLocks noGrp="1"/>
          </p:cNvGraphicFramePr>
          <p:nvPr>
            <p:extLst>
              <p:ext uri="{D42A27DB-BD31-4B8C-83A1-F6EECF244321}">
                <p14:modId xmlns:p14="http://schemas.microsoft.com/office/powerpoint/2010/main" xmlns="" val="1284625428"/>
              </p:ext>
            </p:extLst>
          </p:nvPr>
        </p:nvGraphicFramePr>
        <p:xfrm>
          <a:off x="6430253" y="6003424"/>
          <a:ext cx="4612759" cy="576000"/>
        </p:xfrm>
        <a:graphic>
          <a:graphicData uri="http://schemas.openxmlformats.org/drawingml/2006/table">
            <a:tbl>
              <a:tblPr>
                <a:effectLst>
                  <a:outerShdw blurRad="50800" dist="63500" dir="2700000" algn="tl" rotWithShape="0">
                    <a:prstClr val="black">
                      <a:alpha val="40000"/>
                    </a:prstClr>
                  </a:outerShdw>
                </a:effectLst>
                <a:tableStyleId>{5C22544A-7EE6-4342-B048-85BDC9FD1C3A}</a:tableStyleId>
              </a:tblPr>
              <a:tblGrid>
                <a:gridCol w="4612759">
                  <a:extLst>
                    <a:ext uri="{9D8B030D-6E8A-4147-A177-3AD203B41FA5}">
                      <a16:colId xmlns:a16="http://schemas.microsoft.com/office/drawing/2014/main" xmlns="" val="20000"/>
                    </a:ext>
                  </a:extLst>
                </a:gridCol>
              </a:tblGrid>
              <a:tr h="576000">
                <a:tc>
                  <a:txBody>
                    <a:bodyPr/>
                    <a:lstStyle/>
                    <a:p>
                      <a:pPr marL="0" lvl="0" algn="ctr" defTabSz="1422400" rtl="0" eaLnBrk="1" fontAlgn="ctr" latinLnBrk="0" hangingPunct="1">
                        <a:lnSpc>
                          <a:spcPct val="90000"/>
                        </a:lnSpc>
                        <a:spcBef>
                          <a:spcPct val="0"/>
                        </a:spcBef>
                        <a:spcAft>
                          <a:spcPct val="35000"/>
                        </a:spcAft>
                      </a:pPr>
                      <a:r>
                        <a:rPr lang="zh-TW" altLang="en-US" sz="2800" b="1" kern="1200" dirty="0">
                          <a:solidFill>
                            <a:srgbClr val="0000FF"/>
                          </a:solidFill>
                          <a:latin typeface="微軟正黑體" pitchFamily="34" charset="-120"/>
                          <a:ea typeface="微軟正黑體" pitchFamily="34" charset="-120"/>
                          <a:cs typeface="+mn-cs"/>
                        </a:rPr>
                        <a:t>身心障礙適性輔導安置</a:t>
                      </a:r>
                    </a:p>
                  </a:txBody>
                  <a:tcPr marL="8388" marR="8388"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xmlns="" val="10000"/>
                  </a:ext>
                </a:extLst>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advTm="0">
        <p:random/>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 name="標題 1"/>
          <p:cNvSpPr txBox="1">
            <a:spLocks/>
          </p:cNvSpPr>
          <p:nvPr/>
        </p:nvSpPr>
        <p:spPr bwMode="auto">
          <a:xfrm>
            <a:off x="1558925" y="274638"/>
            <a:ext cx="1019175" cy="6178550"/>
          </a:xfrm>
          <a:prstGeom prst="rect">
            <a:avLst/>
          </a:prstGeom>
          <a:noFill/>
          <a:ln w="9525">
            <a:noFill/>
            <a:miter lim="800000"/>
            <a:headEnd/>
            <a:tailEnd/>
          </a:ln>
        </p:spPr>
        <p:txBody>
          <a:bodyPr anchor="ctr"/>
          <a:lstStyle/>
          <a:p>
            <a:pPr algn="ctr">
              <a:defRPr/>
            </a:pPr>
            <a:r>
              <a:rPr lang="zh-TW" altLang="en-US" sz="4400" b="1" dirty="0">
                <a:solidFill>
                  <a:srgbClr val="002060"/>
                </a:solidFill>
                <a:latin typeface="標楷體" pitchFamily="65" charset="-120"/>
                <a:ea typeface="標楷體" pitchFamily="65" charset="-120"/>
                <a:cs typeface="+mj-cs"/>
              </a:rPr>
              <a:t>註記符號</a:t>
            </a:r>
          </a:p>
        </p:txBody>
      </p:sp>
      <p:pic>
        <p:nvPicPr>
          <p:cNvPr id="122883" name="內容版面配置區 3" descr="101082940A.jpg"/>
          <p:cNvPicPr>
            <a:picLocks noChangeAspect="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2424113" y="476250"/>
            <a:ext cx="8243887" cy="5853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2884" name="橢圓 5"/>
          <p:cNvSpPr>
            <a:spLocks noChangeArrowheads="1"/>
          </p:cNvSpPr>
          <p:nvPr/>
        </p:nvSpPr>
        <p:spPr bwMode="auto">
          <a:xfrm>
            <a:off x="2711450" y="2997200"/>
            <a:ext cx="431800" cy="431800"/>
          </a:xfrm>
          <a:prstGeom prst="ellipse">
            <a:avLst/>
          </a:prstGeom>
          <a:noFill/>
          <a:ln w="38100" algn="ctr">
            <a:solidFill>
              <a:srgbClr val="FF0000"/>
            </a:solidFill>
            <a:round/>
            <a:headEnd/>
            <a:tailEnd/>
          </a:ln>
          <a:extLst>
            <a:ext uri="{909E8E84-426E-40DD-AFC4-6F175D3DCCD1}">
              <a14:hiddenFill xmlns:a14="http://schemas.microsoft.com/office/drawing/2010/main" xmlns="">
                <a:solidFill>
                  <a:srgbClr val="FFFFFF"/>
                </a:solidFill>
              </a14:hiddenFill>
            </a:ext>
          </a:extLst>
        </p:spPr>
        <p:txBody>
          <a:bodyPr lIns="91435" tIns="45717" rIns="91435" bIns="45717" anchor="ctr"/>
          <a:lstStyle/>
          <a:p>
            <a:pPr algn="ctr">
              <a:buFont typeface="Arial" pitchFamily="34" charset="0"/>
              <a:buNone/>
            </a:pPr>
            <a:endParaRPr kumimoji="0" lang="zh-TW" altLang="zh-TW">
              <a:solidFill>
                <a:srgbClr val="FFFFE1"/>
              </a:solidFill>
              <a:latin typeface="Calibri" pitchFamily="34" charset="0"/>
            </a:endParaRPr>
          </a:p>
        </p:txBody>
      </p:sp>
    </p:spTree>
    <p:extLst>
      <p:ext uri="{BB962C8B-B14F-4D97-AF65-F5344CB8AC3E}">
        <p14:creationId xmlns:p14="http://schemas.microsoft.com/office/powerpoint/2010/main" xmlns="" val="2056600682"/>
      </p:ext>
    </p:extLst>
  </p:cSld>
  <p:clrMapOvr>
    <a:masterClrMapping/>
  </p:clrMapOvr>
  <p:transition spd="slow">
    <p:fade/>
  </p:transition>
</p:sld>
</file>

<file path=ppt/slides/slide1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23906" name="群組 4"/>
          <p:cNvPicPr>
            <a:picLocks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8802688" y="3681413"/>
            <a:ext cx="1365250" cy="148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標題 1"/>
          <p:cNvSpPr txBox="1">
            <a:spLocks/>
          </p:cNvSpPr>
          <p:nvPr/>
        </p:nvSpPr>
        <p:spPr bwMode="auto">
          <a:xfrm>
            <a:off x="1631950" y="1484313"/>
            <a:ext cx="8964613" cy="1470025"/>
          </a:xfrm>
          <a:prstGeom prst="rect">
            <a:avLst/>
          </a:prstGeom>
          <a:noFill/>
          <a:ln>
            <a:noFill/>
          </a:ln>
          <a:effectLst>
            <a:outerShdw blurRad="50800" dist="38100" dir="2700000" algn="tl" rotWithShape="0">
              <a:srgbClr val="000000">
                <a:alpha val="39998"/>
              </a:srgb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lgn="ctr" rtl="0" eaLnBrk="0" fontAlgn="base" hangingPunct="0">
              <a:spcBef>
                <a:spcPct val="0"/>
              </a:spcBef>
              <a:spcAft>
                <a:spcPct val="0"/>
              </a:spcAft>
              <a:defRPr kumimoji="1" sz="4400" kern="1200">
                <a:solidFill>
                  <a:schemeClr val="tx1"/>
                </a:solidFill>
                <a:latin typeface="標楷體" pitchFamily="65" charset="-120"/>
                <a:ea typeface="標楷體" pitchFamily="65" charset="-120"/>
                <a:cs typeface="新細明體" charset="0"/>
              </a:defRPr>
            </a:lvl1pPr>
            <a:lvl2pPr algn="ctr" rtl="0" eaLnBrk="0" fontAlgn="base" hangingPunct="0">
              <a:spcBef>
                <a:spcPct val="0"/>
              </a:spcBef>
              <a:spcAft>
                <a:spcPct val="0"/>
              </a:spcAft>
              <a:defRPr kumimoji="1" sz="4400">
                <a:solidFill>
                  <a:schemeClr val="tx1"/>
                </a:solidFill>
                <a:latin typeface="Calibri" pitchFamily="34" charset="0"/>
                <a:ea typeface="新細明體" pitchFamily="18" charset="-120"/>
                <a:cs typeface="新細明體" charset="0"/>
              </a:defRPr>
            </a:lvl2pPr>
            <a:lvl3pPr algn="ctr" rtl="0" eaLnBrk="0" fontAlgn="base" hangingPunct="0">
              <a:spcBef>
                <a:spcPct val="0"/>
              </a:spcBef>
              <a:spcAft>
                <a:spcPct val="0"/>
              </a:spcAft>
              <a:defRPr kumimoji="1" sz="4400">
                <a:solidFill>
                  <a:schemeClr val="tx1"/>
                </a:solidFill>
                <a:latin typeface="Calibri" pitchFamily="34" charset="0"/>
                <a:ea typeface="新細明體" pitchFamily="18" charset="-120"/>
                <a:cs typeface="新細明體" charset="0"/>
              </a:defRPr>
            </a:lvl3pPr>
            <a:lvl4pPr algn="ctr" rtl="0" eaLnBrk="0" fontAlgn="base" hangingPunct="0">
              <a:spcBef>
                <a:spcPct val="0"/>
              </a:spcBef>
              <a:spcAft>
                <a:spcPct val="0"/>
              </a:spcAft>
              <a:defRPr kumimoji="1" sz="4400">
                <a:solidFill>
                  <a:schemeClr val="tx1"/>
                </a:solidFill>
                <a:latin typeface="Calibri" pitchFamily="34" charset="0"/>
                <a:ea typeface="新細明體" pitchFamily="18" charset="-120"/>
                <a:cs typeface="新細明體" charset="0"/>
              </a:defRPr>
            </a:lvl4pPr>
            <a:lvl5pPr algn="ctr" rtl="0" eaLnBrk="0" fontAlgn="base" hangingPunct="0">
              <a:spcBef>
                <a:spcPct val="0"/>
              </a:spcBef>
              <a:spcAft>
                <a:spcPct val="0"/>
              </a:spcAft>
              <a:defRPr kumimoji="1" sz="4400">
                <a:solidFill>
                  <a:schemeClr val="tx1"/>
                </a:solidFill>
                <a:latin typeface="Calibri" pitchFamily="34" charset="0"/>
                <a:ea typeface="新細明體" pitchFamily="18" charset="-120"/>
                <a:cs typeface="新細明體" charset="0"/>
              </a:defRPr>
            </a:lvl5pPr>
            <a:lvl6pPr marL="457200" algn="ctr" rtl="0" fontAlgn="base">
              <a:spcBef>
                <a:spcPct val="0"/>
              </a:spcBef>
              <a:spcAft>
                <a:spcPct val="0"/>
              </a:spcAft>
              <a:defRPr sz="4400">
                <a:solidFill>
                  <a:schemeClr val="tx1"/>
                </a:solidFill>
                <a:latin typeface="Calibri" pitchFamily="34" charset="0"/>
                <a:ea typeface="新細明體" pitchFamily="18" charset="-120"/>
              </a:defRPr>
            </a:lvl6pPr>
            <a:lvl7pPr marL="914400" algn="ctr" rtl="0" fontAlgn="base">
              <a:spcBef>
                <a:spcPct val="0"/>
              </a:spcBef>
              <a:spcAft>
                <a:spcPct val="0"/>
              </a:spcAft>
              <a:defRPr sz="4400">
                <a:solidFill>
                  <a:schemeClr val="tx1"/>
                </a:solidFill>
                <a:latin typeface="Calibri" pitchFamily="34" charset="0"/>
                <a:ea typeface="新細明體" pitchFamily="18" charset="-120"/>
              </a:defRPr>
            </a:lvl7pPr>
            <a:lvl8pPr marL="1371600" algn="ctr" rtl="0" fontAlgn="base">
              <a:spcBef>
                <a:spcPct val="0"/>
              </a:spcBef>
              <a:spcAft>
                <a:spcPct val="0"/>
              </a:spcAft>
              <a:defRPr sz="4400">
                <a:solidFill>
                  <a:schemeClr val="tx1"/>
                </a:solidFill>
                <a:latin typeface="Calibri" pitchFamily="34" charset="0"/>
                <a:ea typeface="新細明體" pitchFamily="18" charset="-120"/>
              </a:defRPr>
            </a:lvl8pPr>
            <a:lvl9pPr marL="1828800" algn="ctr" rtl="0" fontAlgn="base">
              <a:spcBef>
                <a:spcPct val="0"/>
              </a:spcBef>
              <a:spcAft>
                <a:spcPct val="0"/>
              </a:spcAft>
              <a:defRPr sz="4400">
                <a:solidFill>
                  <a:schemeClr val="tx1"/>
                </a:solidFill>
                <a:latin typeface="Calibri" pitchFamily="34" charset="0"/>
                <a:ea typeface="新細明體" pitchFamily="18" charset="-120"/>
              </a:defRPr>
            </a:lvl9pPr>
          </a:lstStyle>
          <a:p>
            <a:pPr eaLnBrk="1" fontAlgn="auto" hangingPunct="1">
              <a:spcAft>
                <a:spcPts val="0"/>
              </a:spcAft>
              <a:defRPr/>
            </a:pPr>
            <a:endParaRPr kumimoji="0" lang="zh-TW" altLang="en-US" sz="6000" b="1" dirty="0">
              <a:solidFill>
                <a:srgbClr val="0000FF"/>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cs typeface="+mj-cs"/>
            </a:endParaRPr>
          </a:p>
        </p:txBody>
      </p:sp>
      <p:sp>
        <p:nvSpPr>
          <p:cNvPr id="123908" name="標題 2"/>
          <p:cNvSpPr>
            <a:spLocks noGrp="1"/>
          </p:cNvSpPr>
          <p:nvPr>
            <p:ph type="ctrTitle"/>
          </p:nvPr>
        </p:nvSpPr>
        <p:spPr/>
        <p:txBody>
          <a:bodyPr/>
          <a:lstStyle/>
          <a:p>
            <a:endParaRPr lang="zh-TW" altLang="en-US"/>
          </a:p>
        </p:txBody>
      </p:sp>
      <p:sp>
        <p:nvSpPr>
          <p:cNvPr id="5" name="標題 1"/>
          <p:cNvSpPr txBox="1">
            <a:spLocks/>
          </p:cNvSpPr>
          <p:nvPr/>
        </p:nvSpPr>
        <p:spPr bwMode="auto">
          <a:xfrm>
            <a:off x="1558925" y="274638"/>
            <a:ext cx="1019175" cy="6178550"/>
          </a:xfrm>
          <a:prstGeom prst="rect">
            <a:avLst/>
          </a:prstGeom>
          <a:noFill/>
          <a:ln w="9525">
            <a:noFill/>
            <a:miter lim="800000"/>
            <a:headEnd/>
            <a:tailEnd/>
          </a:ln>
        </p:spPr>
        <p:txBody>
          <a:bodyPr anchor="ctr"/>
          <a:lstStyle/>
          <a:p>
            <a:pPr algn="ctr">
              <a:defRPr/>
            </a:pPr>
            <a:r>
              <a:rPr lang="zh-TW" altLang="en-US" sz="4400" b="1" dirty="0">
                <a:solidFill>
                  <a:srgbClr val="002060"/>
                </a:solidFill>
                <a:latin typeface="標楷體" pitchFamily="65" charset="-120"/>
                <a:ea typeface="標楷體" pitchFamily="65" charset="-120"/>
                <a:cs typeface="+mj-cs"/>
              </a:rPr>
              <a:t>墨水不足</a:t>
            </a:r>
          </a:p>
        </p:txBody>
      </p:sp>
      <p:pic>
        <p:nvPicPr>
          <p:cNvPr id="123910" name="內容版面配置區 4" descr="105030114A.jpg"/>
          <p:cNvPicPr>
            <a:picLocks noChangeAspect="1"/>
          </p:cNvPicPr>
          <p:nvPr/>
        </p:nvPicPr>
        <p:blipFill>
          <a:blip r:embed="rId4" cstate="print">
            <a:extLst>
              <a:ext uri="{28A0092B-C50C-407E-A947-70E740481C1C}">
                <a14:useLocalDpi xmlns:a14="http://schemas.microsoft.com/office/drawing/2010/main" xmlns=""/>
              </a:ext>
            </a:extLst>
          </a:blip>
          <a:srcRect/>
          <a:stretch>
            <a:fillRect/>
          </a:stretch>
        </p:blipFill>
        <p:spPr bwMode="auto">
          <a:xfrm>
            <a:off x="2452688" y="500063"/>
            <a:ext cx="8024812" cy="6048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110724634"/>
      </p:ext>
    </p:extLst>
  </p:cSld>
  <p:clrMapOvr>
    <a:masterClrMapping/>
  </p:clrMapOvr>
  <p:transition spd="slow">
    <p:fade/>
  </p:transition>
</p:sld>
</file>

<file path=ppt/slides/slide112.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4" name="Freeform 2524">
            <a:extLst>
              <a:ext uri="{FF2B5EF4-FFF2-40B4-BE49-F238E27FC236}">
                <a16:creationId xmlns:a16="http://schemas.microsoft.com/office/drawing/2014/main" xmlns="" id="{F968DA5E-7EA7-46D4-B1F0-F0F8026E6C6D}"/>
              </a:ext>
            </a:extLst>
          </p:cNvPr>
          <p:cNvSpPr>
            <a:spLocks noEditPoints="1"/>
          </p:cNvSpPr>
          <p:nvPr/>
        </p:nvSpPr>
        <p:spPr bwMode="auto">
          <a:xfrm>
            <a:off x="8700927" y="5238144"/>
            <a:ext cx="798513" cy="1022350"/>
          </a:xfrm>
          <a:custGeom>
            <a:avLst/>
            <a:gdLst/>
            <a:ahLst/>
            <a:cxnLst>
              <a:cxn ang="0">
                <a:pos x="314" y="1"/>
              </a:cxn>
              <a:cxn ang="0">
                <a:pos x="12" y="32"/>
              </a:cxn>
              <a:cxn ang="0">
                <a:pos x="17" y="65"/>
              </a:cxn>
              <a:cxn ang="0">
                <a:pos x="17" y="102"/>
              </a:cxn>
              <a:cxn ang="0">
                <a:pos x="17" y="131"/>
              </a:cxn>
              <a:cxn ang="0">
                <a:pos x="9" y="171"/>
              </a:cxn>
              <a:cxn ang="0">
                <a:pos x="11" y="196"/>
              </a:cxn>
              <a:cxn ang="0">
                <a:pos x="4" y="223"/>
              </a:cxn>
              <a:cxn ang="0">
                <a:pos x="0" y="246"/>
              </a:cxn>
              <a:cxn ang="0">
                <a:pos x="3" y="275"/>
              </a:cxn>
              <a:cxn ang="0">
                <a:pos x="4" y="302"/>
              </a:cxn>
              <a:cxn ang="0">
                <a:pos x="8" y="330"/>
              </a:cxn>
              <a:cxn ang="0">
                <a:pos x="11" y="353"/>
              </a:cxn>
              <a:cxn ang="0">
                <a:pos x="8" y="385"/>
              </a:cxn>
              <a:cxn ang="0">
                <a:pos x="10" y="414"/>
              </a:cxn>
              <a:cxn ang="0">
                <a:pos x="13" y="446"/>
              </a:cxn>
              <a:cxn ang="0">
                <a:pos x="17" y="476"/>
              </a:cxn>
              <a:cxn ang="0">
                <a:pos x="17" y="514"/>
              </a:cxn>
              <a:cxn ang="0">
                <a:pos x="17" y="549"/>
              </a:cxn>
              <a:cxn ang="0">
                <a:pos x="17" y="580"/>
              </a:cxn>
              <a:cxn ang="0">
                <a:pos x="20" y="621"/>
              </a:cxn>
              <a:cxn ang="0">
                <a:pos x="368" y="644"/>
              </a:cxn>
              <a:cxn ang="0">
                <a:pos x="502" y="173"/>
              </a:cxn>
              <a:cxn ang="0">
                <a:pos x="14" y="591"/>
              </a:cxn>
              <a:cxn ang="0">
                <a:pos x="15" y="558"/>
              </a:cxn>
              <a:cxn ang="0">
                <a:pos x="13" y="524"/>
              </a:cxn>
              <a:cxn ang="0">
                <a:pos x="17" y="485"/>
              </a:cxn>
              <a:cxn ang="0">
                <a:pos x="12" y="458"/>
              </a:cxn>
              <a:cxn ang="0">
                <a:pos x="11" y="424"/>
              </a:cxn>
              <a:cxn ang="0">
                <a:pos x="12" y="392"/>
              </a:cxn>
              <a:cxn ang="0">
                <a:pos x="17" y="361"/>
              </a:cxn>
              <a:cxn ang="0">
                <a:pos x="17" y="341"/>
              </a:cxn>
              <a:cxn ang="0">
                <a:pos x="17" y="280"/>
              </a:cxn>
              <a:cxn ang="0">
                <a:pos x="17" y="280"/>
              </a:cxn>
              <a:cxn ang="0">
                <a:pos x="17" y="249"/>
              </a:cxn>
              <a:cxn ang="0">
                <a:pos x="17" y="222"/>
              </a:cxn>
              <a:cxn ang="0">
                <a:pos x="11" y="161"/>
              </a:cxn>
              <a:cxn ang="0">
                <a:pos x="12" y="119"/>
              </a:cxn>
              <a:cxn ang="0">
                <a:pos x="11" y="82"/>
              </a:cxn>
              <a:cxn ang="0">
                <a:pos x="13" y="46"/>
              </a:cxn>
              <a:cxn ang="0">
                <a:pos x="493" y="617"/>
              </a:cxn>
              <a:cxn ang="0">
                <a:pos x="61" y="636"/>
              </a:cxn>
              <a:cxn ang="0">
                <a:pos x="31" y="593"/>
              </a:cxn>
              <a:cxn ang="0">
                <a:pos x="26" y="559"/>
              </a:cxn>
              <a:cxn ang="0">
                <a:pos x="32" y="527"/>
              </a:cxn>
              <a:cxn ang="0">
                <a:pos x="34" y="490"/>
              </a:cxn>
              <a:cxn ang="0">
                <a:pos x="32" y="458"/>
              </a:cxn>
              <a:cxn ang="0">
                <a:pos x="26" y="444"/>
              </a:cxn>
              <a:cxn ang="0">
                <a:pos x="26" y="414"/>
              </a:cxn>
              <a:cxn ang="0">
                <a:pos x="31" y="387"/>
              </a:cxn>
              <a:cxn ang="0">
                <a:pos x="35" y="359"/>
              </a:cxn>
              <a:cxn ang="0">
                <a:pos x="26" y="328"/>
              </a:cxn>
              <a:cxn ang="0">
                <a:pos x="26" y="297"/>
              </a:cxn>
              <a:cxn ang="0">
                <a:pos x="26" y="267"/>
              </a:cxn>
              <a:cxn ang="0">
                <a:pos x="26" y="237"/>
              </a:cxn>
              <a:cxn ang="0">
                <a:pos x="26" y="203"/>
              </a:cxn>
              <a:cxn ang="0">
                <a:pos x="26" y="176"/>
              </a:cxn>
              <a:cxn ang="0">
                <a:pos x="31" y="146"/>
              </a:cxn>
              <a:cxn ang="0">
                <a:pos x="32" y="104"/>
              </a:cxn>
              <a:cxn ang="0">
                <a:pos x="26" y="64"/>
              </a:cxn>
              <a:cxn ang="0">
                <a:pos x="38" y="32"/>
              </a:cxn>
              <a:cxn ang="0">
                <a:pos x="67" y="9"/>
              </a:cxn>
              <a:cxn ang="0">
                <a:pos x="493" y="35"/>
              </a:cxn>
            </a:cxnLst>
            <a:rect l="0" t="0" r="r" b="b"/>
            <a:pathLst>
              <a:path w="503" h="644">
                <a:moveTo>
                  <a:pt x="498" y="17"/>
                </a:moveTo>
                <a:lnTo>
                  <a:pt x="498" y="17"/>
                </a:lnTo>
                <a:lnTo>
                  <a:pt x="495" y="13"/>
                </a:lnTo>
                <a:lnTo>
                  <a:pt x="493" y="10"/>
                </a:lnTo>
                <a:lnTo>
                  <a:pt x="489" y="8"/>
                </a:lnTo>
                <a:lnTo>
                  <a:pt x="486" y="5"/>
                </a:lnTo>
                <a:lnTo>
                  <a:pt x="478" y="2"/>
                </a:lnTo>
                <a:lnTo>
                  <a:pt x="469" y="1"/>
                </a:lnTo>
                <a:lnTo>
                  <a:pt x="460" y="0"/>
                </a:lnTo>
                <a:lnTo>
                  <a:pt x="450" y="0"/>
                </a:lnTo>
                <a:lnTo>
                  <a:pt x="433" y="1"/>
                </a:lnTo>
                <a:lnTo>
                  <a:pt x="433" y="1"/>
                </a:lnTo>
                <a:lnTo>
                  <a:pt x="314" y="1"/>
                </a:lnTo>
                <a:lnTo>
                  <a:pt x="314" y="1"/>
                </a:lnTo>
                <a:lnTo>
                  <a:pt x="67" y="1"/>
                </a:lnTo>
                <a:lnTo>
                  <a:pt x="67" y="1"/>
                </a:lnTo>
                <a:lnTo>
                  <a:pt x="51" y="1"/>
                </a:lnTo>
                <a:lnTo>
                  <a:pt x="51" y="1"/>
                </a:lnTo>
                <a:lnTo>
                  <a:pt x="45" y="1"/>
                </a:lnTo>
                <a:lnTo>
                  <a:pt x="39" y="3"/>
                </a:lnTo>
                <a:lnTo>
                  <a:pt x="34" y="6"/>
                </a:lnTo>
                <a:lnTo>
                  <a:pt x="29" y="9"/>
                </a:lnTo>
                <a:lnTo>
                  <a:pt x="25" y="13"/>
                </a:lnTo>
                <a:lnTo>
                  <a:pt x="22" y="18"/>
                </a:lnTo>
                <a:lnTo>
                  <a:pt x="19" y="24"/>
                </a:lnTo>
                <a:lnTo>
                  <a:pt x="18" y="30"/>
                </a:lnTo>
                <a:lnTo>
                  <a:pt x="18" y="30"/>
                </a:lnTo>
                <a:lnTo>
                  <a:pt x="12" y="32"/>
                </a:lnTo>
                <a:lnTo>
                  <a:pt x="8" y="36"/>
                </a:lnTo>
                <a:lnTo>
                  <a:pt x="8" y="36"/>
                </a:lnTo>
                <a:lnTo>
                  <a:pt x="6" y="39"/>
                </a:lnTo>
                <a:lnTo>
                  <a:pt x="4" y="42"/>
                </a:lnTo>
                <a:lnTo>
                  <a:pt x="4" y="45"/>
                </a:lnTo>
                <a:lnTo>
                  <a:pt x="4" y="49"/>
                </a:lnTo>
                <a:lnTo>
                  <a:pt x="4" y="49"/>
                </a:lnTo>
                <a:lnTo>
                  <a:pt x="7" y="53"/>
                </a:lnTo>
                <a:lnTo>
                  <a:pt x="10" y="56"/>
                </a:lnTo>
                <a:lnTo>
                  <a:pt x="13" y="58"/>
                </a:lnTo>
                <a:lnTo>
                  <a:pt x="17" y="60"/>
                </a:lnTo>
                <a:lnTo>
                  <a:pt x="17" y="60"/>
                </a:lnTo>
                <a:lnTo>
                  <a:pt x="17" y="65"/>
                </a:lnTo>
                <a:lnTo>
                  <a:pt x="17" y="65"/>
                </a:lnTo>
                <a:lnTo>
                  <a:pt x="11" y="66"/>
                </a:lnTo>
                <a:lnTo>
                  <a:pt x="6" y="70"/>
                </a:lnTo>
                <a:lnTo>
                  <a:pt x="6" y="70"/>
                </a:lnTo>
                <a:lnTo>
                  <a:pt x="3" y="73"/>
                </a:lnTo>
                <a:lnTo>
                  <a:pt x="2" y="78"/>
                </a:lnTo>
                <a:lnTo>
                  <a:pt x="2" y="83"/>
                </a:lnTo>
                <a:lnTo>
                  <a:pt x="3" y="87"/>
                </a:lnTo>
                <a:lnTo>
                  <a:pt x="3" y="87"/>
                </a:lnTo>
                <a:lnTo>
                  <a:pt x="6" y="91"/>
                </a:lnTo>
                <a:lnTo>
                  <a:pt x="9" y="94"/>
                </a:lnTo>
                <a:lnTo>
                  <a:pt x="13" y="97"/>
                </a:lnTo>
                <a:lnTo>
                  <a:pt x="17" y="99"/>
                </a:lnTo>
                <a:lnTo>
                  <a:pt x="17" y="99"/>
                </a:lnTo>
                <a:lnTo>
                  <a:pt x="17" y="102"/>
                </a:lnTo>
                <a:lnTo>
                  <a:pt x="17" y="102"/>
                </a:lnTo>
                <a:lnTo>
                  <a:pt x="13" y="103"/>
                </a:lnTo>
                <a:lnTo>
                  <a:pt x="9" y="104"/>
                </a:lnTo>
                <a:lnTo>
                  <a:pt x="6" y="107"/>
                </a:lnTo>
                <a:lnTo>
                  <a:pt x="3" y="110"/>
                </a:lnTo>
                <a:lnTo>
                  <a:pt x="3" y="110"/>
                </a:lnTo>
                <a:lnTo>
                  <a:pt x="1" y="114"/>
                </a:lnTo>
                <a:lnTo>
                  <a:pt x="1" y="118"/>
                </a:lnTo>
                <a:lnTo>
                  <a:pt x="2" y="121"/>
                </a:lnTo>
                <a:lnTo>
                  <a:pt x="4" y="124"/>
                </a:lnTo>
                <a:lnTo>
                  <a:pt x="7" y="126"/>
                </a:lnTo>
                <a:lnTo>
                  <a:pt x="10" y="128"/>
                </a:lnTo>
                <a:lnTo>
                  <a:pt x="17" y="131"/>
                </a:lnTo>
                <a:lnTo>
                  <a:pt x="17" y="131"/>
                </a:lnTo>
                <a:lnTo>
                  <a:pt x="17" y="144"/>
                </a:lnTo>
                <a:lnTo>
                  <a:pt x="17" y="144"/>
                </a:lnTo>
                <a:lnTo>
                  <a:pt x="14" y="145"/>
                </a:lnTo>
                <a:lnTo>
                  <a:pt x="10" y="146"/>
                </a:lnTo>
                <a:lnTo>
                  <a:pt x="7" y="149"/>
                </a:lnTo>
                <a:lnTo>
                  <a:pt x="5" y="151"/>
                </a:lnTo>
                <a:lnTo>
                  <a:pt x="5" y="151"/>
                </a:lnTo>
                <a:lnTo>
                  <a:pt x="3" y="155"/>
                </a:lnTo>
                <a:lnTo>
                  <a:pt x="2" y="158"/>
                </a:lnTo>
                <a:lnTo>
                  <a:pt x="2" y="161"/>
                </a:lnTo>
                <a:lnTo>
                  <a:pt x="3" y="165"/>
                </a:lnTo>
                <a:lnTo>
                  <a:pt x="3" y="165"/>
                </a:lnTo>
                <a:lnTo>
                  <a:pt x="5" y="168"/>
                </a:lnTo>
                <a:lnTo>
                  <a:pt x="9" y="171"/>
                </a:lnTo>
                <a:lnTo>
                  <a:pt x="13" y="173"/>
                </a:lnTo>
                <a:lnTo>
                  <a:pt x="17" y="174"/>
                </a:lnTo>
                <a:lnTo>
                  <a:pt x="17" y="174"/>
                </a:lnTo>
                <a:lnTo>
                  <a:pt x="17" y="175"/>
                </a:lnTo>
                <a:lnTo>
                  <a:pt x="17" y="175"/>
                </a:lnTo>
                <a:lnTo>
                  <a:pt x="14" y="176"/>
                </a:lnTo>
                <a:lnTo>
                  <a:pt x="10" y="178"/>
                </a:lnTo>
                <a:lnTo>
                  <a:pt x="10" y="178"/>
                </a:lnTo>
                <a:lnTo>
                  <a:pt x="8" y="181"/>
                </a:lnTo>
                <a:lnTo>
                  <a:pt x="6" y="184"/>
                </a:lnTo>
                <a:lnTo>
                  <a:pt x="6" y="187"/>
                </a:lnTo>
                <a:lnTo>
                  <a:pt x="7" y="190"/>
                </a:lnTo>
                <a:lnTo>
                  <a:pt x="8" y="193"/>
                </a:lnTo>
                <a:lnTo>
                  <a:pt x="11" y="196"/>
                </a:lnTo>
                <a:lnTo>
                  <a:pt x="14" y="198"/>
                </a:lnTo>
                <a:lnTo>
                  <a:pt x="17" y="200"/>
                </a:lnTo>
                <a:lnTo>
                  <a:pt x="17" y="200"/>
                </a:lnTo>
                <a:lnTo>
                  <a:pt x="17" y="202"/>
                </a:lnTo>
                <a:lnTo>
                  <a:pt x="17" y="202"/>
                </a:lnTo>
                <a:lnTo>
                  <a:pt x="14" y="203"/>
                </a:lnTo>
                <a:lnTo>
                  <a:pt x="10" y="204"/>
                </a:lnTo>
                <a:lnTo>
                  <a:pt x="7" y="205"/>
                </a:lnTo>
                <a:lnTo>
                  <a:pt x="4" y="208"/>
                </a:lnTo>
                <a:lnTo>
                  <a:pt x="4" y="208"/>
                </a:lnTo>
                <a:lnTo>
                  <a:pt x="2" y="213"/>
                </a:lnTo>
                <a:lnTo>
                  <a:pt x="2" y="216"/>
                </a:lnTo>
                <a:lnTo>
                  <a:pt x="3" y="220"/>
                </a:lnTo>
                <a:lnTo>
                  <a:pt x="4" y="223"/>
                </a:lnTo>
                <a:lnTo>
                  <a:pt x="7" y="226"/>
                </a:lnTo>
                <a:lnTo>
                  <a:pt x="10" y="228"/>
                </a:lnTo>
                <a:lnTo>
                  <a:pt x="14" y="230"/>
                </a:lnTo>
                <a:lnTo>
                  <a:pt x="17" y="231"/>
                </a:lnTo>
                <a:lnTo>
                  <a:pt x="17" y="231"/>
                </a:lnTo>
                <a:lnTo>
                  <a:pt x="17" y="234"/>
                </a:lnTo>
                <a:lnTo>
                  <a:pt x="17" y="234"/>
                </a:lnTo>
                <a:lnTo>
                  <a:pt x="13" y="234"/>
                </a:lnTo>
                <a:lnTo>
                  <a:pt x="9" y="234"/>
                </a:lnTo>
                <a:lnTo>
                  <a:pt x="5" y="236"/>
                </a:lnTo>
                <a:lnTo>
                  <a:pt x="2" y="239"/>
                </a:lnTo>
                <a:lnTo>
                  <a:pt x="2" y="239"/>
                </a:lnTo>
                <a:lnTo>
                  <a:pt x="0" y="243"/>
                </a:lnTo>
                <a:lnTo>
                  <a:pt x="0" y="246"/>
                </a:lnTo>
                <a:lnTo>
                  <a:pt x="2" y="249"/>
                </a:lnTo>
                <a:lnTo>
                  <a:pt x="4" y="251"/>
                </a:lnTo>
                <a:lnTo>
                  <a:pt x="7" y="254"/>
                </a:lnTo>
                <a:lnTo>
                  <a:pt x="10" y="256"/>
                </a:lnTo>
                <a:lnTo>
                  <a:pt x="17" y="258"/>
                </a:lnTo>
                <a:lnTo>
                  <a:pt x="17" y="258"/>
                </a:lnTo>
                <a:lnTo>
                  <a:pt x="17" y="266"/>
                </a:lnTo>
                <a:lnTo>
                  <a:pt x="17" y="266"/>
                </a:lnTo>
                <a:lnTo>
                  <a:pt x="12" y="266"/>
                </a:lnTo>
                <a:lnTo>
                  <a:pt x="12" y="266"/>
                </a:lnTo>
                <a:lnTo>
                  <a:pt x="9" y="268"/>
                </a:lnTo>
                <a:lnTo>
                  <a:pt x="6" y="269"/>
                </a:lnTo>
                <a:lnTo>
                  <a:pt x="4" y="272"/>
                </a:lnTo>
                <a:lnTo>
                  <a:pt x="3" y="275"/>
                </a:lnTo>
                <a:lnTo>
                  <a:pt x="3" y="275"/>
                </a:lnTo>
                <a:lnTo>
                  <a:pt x="2" y="278"/>
                </a:lnTo>
                <a:lnTo>
                  <a:pt x="3" y="281"/>
                </a:lnTo>
                <a:lnTo>
                  <a:pt x="5" y="283"/>
                </a:lnTo>
                <a:lnTo>
                  <a:pt x="7" y="285"/>
                </a:lnTo>
                <a:lnTo>
                  <a:pt x="12" y="288"/>
                </a:lnTo>
                <a:lnTo>
                  <a:pt x="17" y="289"/>
                </a:lnTo>
                <a:lnTo>
                  <a:pt x="17" y="289"/>
                </a:lnTo>
                <a:lnTo>
                  <a:pt x="17" y="296"/>
                </a:lnTo>
                <a:lnTo>
                  <a:pt x="17" y="296"/>
                </a:lnTo>
                <a:lnTo>
                  <a:pt x="14" y="296"/>
                </a:lnTo>
                <a:lnTo>
                  <a:pt x="10" y="297"/>
                </a:lnTo>
                <a:lnTo>
                  <a:pt x="7" y="299"/>
                </a:lnTo>
                <a:lnTo>
                  <a:pt x="4" y="302"/>
                </a:lnTo>
                <a:lnTo>
                  <a:pt x="4" y="302"/>
                </a:lnTo>
                <a:lnTo>
                  <a:pt x="3" y="305"/>
                </a:lnTo>
                <a:lnTo>
                  <a:pt x="2" y="308"/>
                </a:lnTo>
                <a:lnTo>
                  <a:pt x="3" y="311"/>
                </a:lnTo>
                <a:lnTo>
                  <a:pt x="5" y="313"/>
                </a:lnTo>
                <a:lnTo>
                  <a:pt x="11" y="317"/>
                </a:lnTo>
                <a:lnTo>
                  <a:pt x="17" y="319"/>
                </a:lnTo>
                <a:lnTo>
                  <a:pt x="17" y="319"/>
                </a:lnTo>
                <a:lnTo>
                  <a:pt x="17" y="327"/>
                </a:lnTo>
                <a:lnTo>
                  <a:pt x="17" y="327"/>
                </a:lnTo>
                <a:lnTo>
                  <a:pt x="14" y="327"/>
                </a:lnTo>
                <a:lnTo>
                  <a:pt x="14" y="327"/>
                </a:lnTo>
                <a:lnTo>
                  <a:pt x="11" y="328"/>
                </a:lnTo>
                <a:lnTo>
                  <a:pt x="8" y="330"/>
                </a:lnTo>
                <a:lnTo>
                  <a:pt x="5" y="332"/>
                </a:lnTo>
                <a:lnTo>
                  <a:pt x="4" y="335"/>
                </a:lnTo>
                <a:lnTo>
                  <a:pt x="4" y="335"/>
                </a:lnTo>
                <a:lnTo>
                  <a:pt x="4" y="338"/>
                </a:lnTo>
                <a:lnTo>
                  <a:pt x="4" y="341"/>
                </a:lnTo>
                <a:lnTo>
                  <a:pt x="6" y="343"/>
                </a:lnTo>
                <a:lnTo>
                  <a:pt x="7" y="345"/>
                </a:lnTo>
                <a:lnTo>
                  <a:pt x="12" y="348"/>
                </a:lnTo>
                <a:lnTo>
                  <a:pt x="17" y="350"/>
                </a:lnTo>
                <a:lnTo>
                  <a:pt x="17" y="350"/>
                </a:lnTo>
                <a:lnTo>
                  <a:pt x="17" y="353"/>
                </a:lnTo>
                <a:lnTo>
                  <a:pt x="17" y="353"/>
                </a:lnTo>
                <a:lnTo>
                  <a:pt x="14" y="353"/>
                </a:lnTo>
                <a:lnTo>
                  <a:pt x="11" y="353"/>
                </a:lnTo>
                <a:lnTo>
                  <a:pt x="8" y="355"/>
                </a:lnTo>
                <a:lnTo>
                  <a:pt x="6" y="358"/>
                </a:lnTo>
                <a:lnTo>
                  <a:pt x="6" y="358"/>
                </a:lnTo>
                <a:lnTo>
                  <a:pt x="4" y="361"/>
                </a:lnTo>
                <a:lnTo>
                  <a:pt x="4" y="364"/>
                </a:lnTo>
                <a:lnTo>
                  <a:pt x="4" y="367"/>
                </a:lnTo>
                <a:lnTo>
                  <a:pt x="6" y="370"/>
                </a:lnTo>
                <a:lnTo>
                  <a:pt x="11" y="376"/>
                </a:lnTo>
                <a:lnTo>
                  <a:pt x="17" y="379"/>
                </a:lnTo>
                <a:lnTo>
                  <a:pt x="17" y="379"/>
                </a:lnTo>
                <a:lnTo>
                  <a:pt x="17" y="383"/>
                </a:lnTo>
                <a:lnTo>
                  <a:pt x="17" y="383"/>
                </a:lnTo>
                <a:lnTo>
                  <a:pt x="11" y="384"/>
                </a:lnTo>
                <a:lnTo>
                  <a:pt x="8" y="385"/>
                </a:lnTo>
                <a:lnTo>
                  <a:pt x="5" y="386"/>
                </a:lnTo>
                <a:lnTo>
                  <a:pt x="5" y="386"/>
                </a:lnTo>
                <a:lnTo>
                  <a:pt x="2" y="389"/>
                </a:lnTo>
                <a:lnTo>
                  <a:pt x="1" y="393"/>
                </a:lnTo>
                <a:lnTo>
                  <a:pt x="2" y="396"/>
                </a:lnTo>
                <a:lnTo>
                  <a:pt x="4" y="399"/>
                </a:lnTo>
                <a:lnTo>
                  <a:pt x="7" y="402"/>
                </a:lnTo>
                <a:lnTo>
                  <a:pt x="10" y="405"/>
                </a:lnTo>
                <a:lnTo>
                  <a:pt x="17" y="408"/>
                </a:lnTo>
                <a:lnTo>
                  <a:pt x="17" y="408"/>
                </a:lnTo>
                <a:lnTo>
                  <a:pt x="17" y="413"/>
                </a:lnTo>
                <a:lnTo>
                  <a:pt x="17" y="413"/>
                </a:lnTo>
                <a:lnTo>
                  <a:pt x="14" y="413"/>
                </a:lnTo>
                <a:lnTo>
                  <a:pt x="10" y="414"/>
                </a:lnTo>
                <a:lnTo>
                  <a:pt x="7" y="415"/>
                </a:lnTo>
                <a:lnTo>
                  <a:pt x="4" y="418"/>
                </a:lnTo>
                <a:lnTo>
                  <a:pt x="4" y="418"/>
                </a:lnTo>
                <a:lnTo>
                  <a:pt x="2" y="421"/>
                </a:lnTo>
                <a:lnTo>
                  <a:pt x="2" y="424"/>
                </a:lnTo>
                <a:lnTo>
                  <a:pt x="2" y="427"/>
                </a:lnTo>
                <a:lnTo>
                  <a:pt x="4" y="430"/>
                </a:lnTo>
                <a:lnTo>
                  <a:pt x="7" y="432"/>
                </a:lnTo>
                <a:lnTo>
                  <a:pt x="10" y="434"/>
                </a:lnTo>
                <a:lnTo>
                  <a:pt x="17" y="437"/>
                </a:lnTo>
                <a:lnTo>
                  <a:pt x="17" y="437"/>
                </a:lnTo>
                <a:lnTo>
                  <a:pt x="17" y="444"/>
                </a:lnTo>
                <a:lnTo>
                  <a:pt x="17" y="444"/>
                </a:lnTo>
                <a:lnTo>
                  <a:pt x="13" y="446"/>
                </a:lnTo>
                <a:lnTo>
                  <a:pt x="10" y="448"/>
                </a:lnTo>
                <a:lnTo>
                  <a:pt x="10" y="448"/>
                </a:lnTo>
                <a:lnTo>
                  <a:pt x="7" y="450"/>
                </a:lnTo>
                <a:lnTo>
                  <a:pt x="5" y="454"/>
                </a:lnTo>
                <a:lnTo>
                  <a:pt x="4" y="457"/>
                </a:lnTo>
                <a:lnTo>
                  <a:pt x="4" y="460"/>
                </a:lnTo>
                <a:lnTo>
                  <a:pt x="4" y="460"/>
                </a:lnTo>
                <a:lnTo>
                  <a:pt x="6" y="464"/>
                </a:lnTo>
                <a:lnTo>
                  <a:pt x="9" y="467"/>
                </a:lnTo>
                <a:lnTo>
                  <a:pt x="13" y="469"/>
                </a:lnTo>
                <a:lnTo>
                  <a:pt x="17" y="471"/>
                </a:lnTo>
                <a:lnTo>
                  <a:pt x="17" y="471"/>
                </a:lnTo>
                <a:lnTo>
                  <a:pt x="17" y="476"/>
                </a:lnTo>
                <a:lnTo>
                  <a:pt x="17" y="476"/>
                </a:lnTo>
                <a:lnTo>
                  <a:pt x="13" y="477"/>
                </a:lnTo>
                <a:lnTo>
                  <a:pt x="10" y="478"/>
                </a:lnTo>
                <a:lnTo>
                  <a:pt x="6" y="480"/>
                </a:lnTo>
                <a:lnTo>
                  <a:pt x="3" y="484"/>
                </a:lnTo>
                <a:lnTo>
                  <a:pt x="3" y="484"/>
                </a:lnTo>
                <a:lnTo>
                  <a:pt x="1" y="488"/>
                </a:lnTo>
                <a:lnTo>
                  <a:pt x="1" y="492"/>
                </a:lnTo>
                <a:lnTo>
                  <a:pt x="2" y="495"/>
                </a:lnTo>
                <a:lnTo>
                  <a:pt x="4" y="497"/>
                </a:lnTo>
                <a:lnTo>
                  <a:pt x="7" y="499"/>
                </a:lnTo>
                <a:lnTo>
                  <a:pt x="10" y="501"/>
                </a:lnTo>
                <a:lnTo>
                  <a:pt x="17" y="504"/>
                </a:lnTo>
                <a:lnTo>
                  <a:pt x="17" y="504"/>
                </a:lnTo>
                <a:lnTo>
                  <a:pt x="17" y="514"/>
                </a:lnTo>
                <a:lnTo>
                  <a:pt x="17" y="514"/>
                </a:lnTo>
                <a:lnTo>
                  <a:pt x="13" y="514"/>
                </a:lnTo>
                <a:lnTo>
                  <a:pt x="10" y="516"/>
                </a:lnTo>
                <a:lnTo>
                  <a:pt x="6" y="518"/>
                </a:lnTo>
                <a:lnTo>
                  <a:pt x="4" y="521"/>
                </a:lnTo>
                <a:lnTo>
                  <a:pt x="4" y="521"/>
                </a:lnTo>
                <a:lnTo>
                  <a:pt x="2" y="524"/>
                </a:lnTo>
                <a:lnTo>
                  <a:pt x="2" y="527"/>
                </a:lnTo>
                <a:lnTo>
                  <a:pt x="4" y="530"/>
                </a:lnTo>
                <a:lnTo>
                  <a:pt x="6" y="532"/>
                </a:lnTo>
                <a:lnTo>
                  <a:pt x="11" y="537"/>
                </a:lnTo>
                <a:lnTo>
                  <a:pt x="17" y="539"/>
                </a:lnTo>
                <a:lnTo>
                  <a:pt x="17" y="539"/>
                </a:lnTo>
                <a:lnTo>
                  <a:pt x="17" y="549"/>
                </a:lnTo>
                <a:lnTo>
                  <a:pt x="17" y="549"/>
                </a:lnTo>
                <a:lnTo>
                  <a:pt x="14" y="549"/>
                </a:lnTo>
                <a:lnTo>
                  <a:pt x="12" y="550"/>
                </a:lnTo>
                <a:lnTo>
                  <a:pt x="9" y="552"/>
                </a:lnTo>
                <a:lnTo>
                  <a:pt x="7" y="554"/>
                </a:lnTo>
                <a:lnTo>
                  <a:pt x="7" y="554"/>
                </a:lnTo>
                <a:lnTo>
                  <a:pt x="6" y="557"/>
                </a:lnTo>
                <a:lnTo>
                  <a:pt x="6" y="560"/>
                </a:lnTo>
                <a:lnTo>
                  <a:pt x="6" y="563"/>
                </a:lnTo>
                <a:lnTo>
                  <a:pt x="8" y="565"/>
                </a:lnTo>
                <a:lnTo>
                  <a:pt x="12" y="569"/>
                </a:lnTo>
                <a:lnTo>
                  <a:pt x="17" y="572"/>
                </a:lnTo>
                <a:lnTo>
                  <a:pt x="17" y="572"/>
                </a:lnTo>
                <a:lnTo>
                  <a:pt x="17" y="580"/>
                </a:lnTo>
                <a:lnTo>
                  <a:pt x="17" y="580"/>
                </a:lnTo>
                <a:lnTo>
                  <a:pt x="12" y="581"/>
                </a:lnTo>
                <a:lnTo>
                  <a:pt x="8" y="584"/>
                </a:lnTo>
                <a:lnTo>
                  <a:pt x="8" y="584"/>
                </a:lnTo>
                <a:lnTo>
                  <a:pt x="6" y="587"/>
                </a:lnTo>
                <a:lnTo>
                  <a:pt x="5" y="590"/>
                </a:lnTo>
                <a:lnTo>
                  <a:pt x="5" y="593"/>
                </a:lnTo>
                <a:lnTo>
                  <a:pt x="7" y="596"/>
                </a:lnTo>
                <a:lnTo>
                  <a:pt x="9" y="599"/>
                </a:lnTo>
                <a:lnTo>
                  <a:pt x="11" y="601"/>
                </a:lnTo>
                <a:lnTo>
                  <a:pt x="17" y="605"/>
                </a:lnTo>
                <a:lnTo>
                  <a:pt x="17" y="605"/>
                </a:lnTo>
                <a:lnTo>
                  <a:pt x="19" y="616"/>
                </a:lnTo>
                <a:lnTo>
                  <a:pt x="20" y="621"/>
                </a:lnTo>
                <a:lnTo>
                  <a:pt x="22" y="626"/>
                </a:lnTo>
                <a:lnTo>
                  <a:pt x="24" y="631"/>
                </a:lnTo>
                <a:lnTo>
                  <a:pt x="28" y="635"/>
                </a:lnTo>
                <a:lnTo>
                  <a:pt x="32" y="638"/>
                </a:lnTo>
                <a:lnTo>
                  <a:pt x="37" y="642"/>
                </a:lnTo>
                <a:lnTo>
                  <a:pt x="37" y="642"/>
                </a:lnTo>
                <a:lnTo>
                  <a:pt x="43" y="644"/>
                </a:lnTo>
                <a:lnTo>
                  <a:pt x="49" y="644"/>
                </a:lnTo>
                <a:lnTo>
                  <a:pt x="62" y="644"/>
                </a:lnTo>
                <a:lnTo>
                  <a:pt x="62" y="644"/>
                </a:lnTo>
                <a:lnTo>
                  <a:pt x="99" y="644"/>
                </a:lnTo>
                <a:lnTo>
                  <a:pt x="99" y="644"/>
                </a:lnTo>
                <a:lnTo>
                  <a:pt x="368" y="644"/>
                </a:lnTo>
                <a:lnTo>
                  <a:pt x="368" y="644"/>
                </a:lnTo>
                <a:lnTo>
                  <a:pt x="452" y="644"/>
                </a:lnTo>
                <a:lnTo>
                  <a:pt x="452" y="644"/>
                </a:lnTo>
                <a:lnTo>
                  <a:pt x="462" y="644"/>
                </a:lnTo>
                <a:lnTo>
                  <a:pt x="470" y="643"/>
                </a:lnTo>
                <a:lnTo>
                  <a:pt x="478" y="642"/>
                </a:lnTo>
                <a:lnTo>
                  <a:pt x="485" y="639"/>
                </a:lnTo>
                <a:lnTo>
                  <a:pt x="492" y="635"/>
                </a:lnTo>
                <a:lnTo>
                  <a:pt x="497" y="629"/>
                </a:lnTo>
                <a:lnTo>
                  <a:pt x="500" y="622"/>
                </a:lnTo>
                <a:lnTo>
                  <a:pt x="502" y="611"/>
                </a:lnTo>
                <a:lnTo>
                  <a:pt x="502" y="611"/>
                </a:lnTo>
                <a:lnTo>
                  <a:pt x="502" y="610"/>
                </a:lnTo>
                <a:lnTo>
                  <a:pt x="502" y="610"/>
                </a:lnTo>
                <a:lnTo>
                  <a:pt x="502" y="173"/>
                </a:lnTo>
                <a:lnTo>
                  <a:pt x="502" y="173"/>
                </a:lnTo>
                <a:lnTo>
                  <a:pt x="502" y="70"/>
                </a:lnTo>
                <a:lnTo>
                  <a:pt x="502" y="70"/>
                </a:lnTo>
                <a:lnTo>
                  <a:pt x="503" y="42"/>
                </a:lnTo>
                <a:lnTo>
                  <a:pt x="501" y="29"/>
                </a:lnTo>
                <a:lnTo>
                  <a:pt x="500" y="23"/>
                </a:lnTo>
                <a:lnTo>
                  <a:pt x="498" y="17"/>
                </a:lnTo>
                <a:lnTo>
                  <a:pt x="498" y="17"/>
                </a:lnTo>
                <a:close/>
                <a:moveTo>
                  <a:pt x="17" y="595"/>
                </a:moveTo>
                <a:lnTo>
                  <a:pt x="17" y="595"/>
                </a:lnTo>
                <a:lnTo>
                  <a:pt x="15" y="594"/>
                </a:lnTo>
                <a:lnTo>
                  <a:pt x="15" y="594"/>
                </a:lnTo>
                <a:lnTo>
                  <a:pt x="14" y="592"/>
                </a:lnTo>
                <a:lnTo>
                  <a:pt x="14" y="591"/>
                </a:lnTo>
                <a:lnTo>
                  <a:pt x="16" y="589"/>
                </a:lnTo>
                <a:lnTo>
                  <a:pt x="16" y="589"/>
                </a:lnTo>
                <a:lnTo>
                  <a:pt x="17" y="589"/>
                </a:lnTo>
                <a:lnTo>
                  <a:pt x="17" y="589"/>
                </a:lnTo>
                <a:lnTo>
                  <a:pt x="17" y="595"/>
                </a:lnTo>
                <a:lnTo>
                  <a:pt x="17" y="595"/>
                </a:lnTo>
                <a:close/>
                <a:moveTo>
                  <a:pt x="17" y="563"/>
                </a:moveTo>
                <a:lnTo>
                  <a:pt x="17" y="563"/>
                </a:lnTo>
                <a:lnTo>
                  <a:pt x="15" y="561"/>
                </a:lnTo>
                <a:lnTo>
                  <a:pt x="15" y="561"/>
                </a:lnTo>
                <a:lnTo>
                  <a:pt x="15" y="559"/>
                </a:lnTo>
                <a:lnTo>
                  <a:pt x="15" y="559"/>
                </a:lnTo>
                <a:lnTo>
                  <a:pt x="15" y="558"/>
                </a:lnTo>
                <a:lnTo>
                  <a:pt x="15" y="558"/>
                </a:lnTo>
                <a:lnTo>
                  <a:pt x="17" y="557"/>
                </a:lnTo>
                <a:lnTo>
                  <a:pt x="17" y="557"/>
                </a:lnTo>
                <a:lnTo>
                  <a:pt x="17" y="563"/>
                </a:lnTo>
                <a:lnTo>
                  <a:pt x="17" y="563"/>
                </a:lnTo>
                <a:close/>
                <a:moveTo>
                  <a:pt x="17" y="529"/>
                </a:moveTo>
                <a:lnTo>
                  <a:pt x="17" y="529"/>
                </a:lnTo>
                <a:lnTo>
                  <a:pt x="14" y="528"/>
                </a:lnTo>
                <a:lnTo>
                  <a:pt x="14" y="528"/>
                </a:lnTo>
                <a:lnTo>
                  <a:pt x="11" y="525"/>
                </a:lnTo>
                <a:lnTo>
                  <a:pt x="11" y="525"/>
                </a:lnTo>
                <a:lnTo>
                  <a:pt x="11" y="525"/>
                </a:lnTo>
                <a:lnTo>
                  <a:pt x="11" y="525"/>
                </a:lnTo>
                <a:lnTo>
                  <a:pt x="13" y="524"/>
                </a:lnTo>
                <a:lnTo>
                  <a:pt x="13" y="524"/>
                </a:lnTo>
                <a:lnTo>
                  <a:pt x="15" y="523"/>
                </a:lnTo>
                <a:lnTo>
                  <a:pt x="17" y="523"/>
                </a:lnTo>
                <a:lnTo>
                  <a:pt x="17" y="523"/>
                </a:lnTo>
                <a:lnTo>
                  <a:pt x="17" y="529"/>
                </a:lnTo>
                <a:lnTo>
                  <a:pt x="17" y="529"/>
                </a:lnTo>
                <a:close/>
                <a:moveTo>
                  <a:pt x="17" y="495"/>
                </a:moveTo>
                <a:lnTo>
                  <a:pt x="17" y="495"/>
                </a:lnTo>
                <a:lnTo>
                  <a:pt x="14" y="494"/>
                </a:lnTo>
                <a:lnTo>
                  <a:pt x="12" y="492"/>
                </a:lnTo>
                <a:lnTo>
                  <a:pt x="10" y="490"/>
                </a:lnTo>
                <a:lnTo>
                  <a:pt x="11" y="488"/>
                </a:lnTo>
                <a:lnTo>
                  <a:pt x="11" y="488"/>
                </a:lnTo>
                <a:lnTo>
                  <a:pt x="14" y="485"/>
                </a:lnTo>
                <a:lnTo>
                  <a:pt x="17" y="485"/>
                </a:lnTo>
                <a:lnTo>
                  <a:pt x="17" y="485"/>
                </a:lnTo>
                <a:lnTo>
                  <a:pt x="17" y="495"/>
                </a:lnTo>
                <a:lnTo>
                  <a:pt x="17" y="495"/>
                </a:lnTo>
                <a:close/>
                <a:moveTo>
                  <a:pt x="17" y="461"/>
                </a:moveTo>
                <a:lnTo>
                  <a:pt x="17" y="461"/>
                </a:lnTo>
                <a:lnTo>
                  <a:pt x="15" y="460"/>
                </a:lnTo>
                <a:lnTo>
                  <a:pt x="15" y="460"/>
                </a:lnTo>
                <a:lnTo>
                  <a:pt x="13" y="459"/>
                </a:lnTo>
                <a:lnTo>
                  <a:pt x="13" y="459"/>
                </a:lnTo>
                <a:lnTo>
                  <a:pt x="13" y="458"/>
                </a:lnTo>
                <a:lnTo>
                  <a:pt x="13" y="458"/>
                </a:lnTo>
                <a:lnTo>
                  <a:pt x="12" y="458"/>
                </a:lnTo>
                <a:lnTo>
                  <a:pt x="12" y="458"/>
                </a:lnTo>
                <a:lnTo>
                  <a:pt x="12" y="458"/>
                </a:lnTo>
                <a:lnTo>
                  <a:pt x="12" y="458"/>
                </a:lnTo>
                <a:lnTo>
                  <a:pt x="13" y="457"/>
                </a:lnTo>
                <a:lnTo>
                  <a:pt x="13" y="457"/>
                </a:lnTo>
                <a:lnTo>
                  <a:pt x="15" y="456"/>
                </a:lnTo>
                <a:lnTo>
                  <a:pt x="15" y="456"/>
                </a:lnTo>
                <a:lnTo>
                  <a:pt x="17" y="454"/>
                </a:lnTo>
                <a:lnTo>
                  <a:pt x="17" y="454"/>
                </a:lnTo>
                <a:lnTo>
                  <a:pt x="17" y="461"/>
                </a:lnTo>
                <a:lnTo>
                  <a:pt x="17" y="461"/>
                </a:lnTo>
                <a:close/>
                <a:moveTo>
                  <a:pt x="17" y="428"/>
                </a:moveTo>
                <a:lnTo>
                  <a:pt x="17" y="428"/>
                </a:lnTo>
                <a:lnTo>
                  <a:pt x="14" y="427"/>
                </a:lnTo>
                <a:lnTo>
                  <a:pt x="12" y="425"/>
                </a:lnTo>
                <a:lnTo>
                  <a:pt x="11" y="424"/>
                </a:lnTo>
                <a:lnTo>
                  <a:pt x="11" y="423"/>
                </a:lnTo>
                <a:lnTo>
                  <a:pt x="14" y="422"/>
                </a:lnTo>
                <a:lnTo>
                  <a:pt x="14" y="422"/>
                </a:lnTo>
                <a:lnTo>
                  <a:pt x="17" y="421"/>
                </a:lnTo>
                <a:lnTo>
                  <a:pt x="17" y="421"/>
                </a:lnTo>
                <a:lnTo>
                  <a:pt x="17" y="428"/>
                </a:lnTo>
                <a:lnTo>
                  <a:pt x="17" y="428"/>
                </a:lnTo>
                <a:close/>
                <a:moveTo>
                  <a:pt x="17" y="398"/>
                </a:moveTo>
                <a:lnTo>
                  <a:pt x="17" y="398"/>
                </a:lnTo>
                <a:lnTo>
                  <a:pt x="12" y="395"/>
                </a:lnTo>
                <a:lnTo>
                  <a:pt x="11" y="393"/>
                </a:lnTo>
                <a:lnTo>
                  <a:pt x="11" y="392"/>
                </a:lnTo>
                <a:lnTo>
                  <a:pt x="12" y="392"/>
                </a:lnTo>
                <a:lnTo>
                  <a:pt x="12" y="392"/>
                </a:lnTo>
                <a:lnTo>
                  <a:pt x="17" y="392"/>
                </a:lnTo>
                <a:lnTo>
                  <a:pt x="17" y="392"/>
                </a:lnTo>
                <a:lnTo>
                  <a:pt x="17" y="398"/>
                </a:lnTo>
                <a:lnTo>
                  <a:pt x="17" y="398"/>
                </a:lnTo>
                <a:close/>
                <a:moveTo>
                  <a:pt x="17" y="368"/>
                </a:moveTo>
                <a:lnTo>
                  <a:pt x="17" y="368"/>
                </a:lnTo>
                <a:lnTo>
                  <a:pt x="15" y="367"/>
                </a:lnTo>
                <a:lnTo>
                  <a:pt x="13" y="365"/>
                </a:lnTo>
                <a:lnTo>
                  <a:pt x="13" y="363"/>
                </a:lnTo>
                <a:lnTo>
                  <a:pt x="14" y="362"/>
                </a:lnTo>
                <a:lnTo>
                  <a:pt x="14" y="362"/>
                </a:lnTo>
                <a:lnTo>
                  <a:pt x="16" y="361"/>
                </a:lnTo>
                <a:lnTo>
                  <a:pt x="17" y="361"/>
                </a:lnTo>
                <a:lnTo>
                  <a:pt x="17" y="361"/>
                </a:lnTo>
                <a:lnTo>
                  <a:pt x="17" y="368"/>
                </a:lnTo>
                <a:lnTo>
                  <a:pt x="17" y="368"/>
                </a:lnTo>
                <a:close/>
                <a:moveTo>
                  <a:pt x="17" y="341"/>
                </a:moveTo>
                <a:lnTo>
                  <a:pt x="17" y="341"/>
                </a:lnTo>
                <a:lnTo>
                  <a:pt x="14" y="339"/>
                </a:lnTo>
                <a:lnTo>
                  <a:pt x="13" y="338"/>
                </a:lnTo>
                <a:lnTo>
                  <a:pt x="12" y="337"/>
                </a:lnTo>
                <a:lnTo>
                  <a:pt x="12" y="337"/>
                </a:lnTo>
                <a:lnTo>
                  <a:pt x="13" y="336"/>
                </a:lnTo>
                <a:lnTo>
                  <a:pt x="14" y="336"/>
                </a:lnTo>
                <a:lnTo>
                  <a:pt x="17" y="336"/>
                </a:lnTo>
                <a:lnTo>
                  <a:pt x="17" y="336"/>
                </a:lnTo>
                <a:lnTo>
                  <a:pt x="17" y="341"/>
                </a:lnTo>
                <a:lnTo>
                  <a:pt x="17" y="341"/>
                </a:lnTo>
                <a:close/>
                <a:moveTo>
                  <a:pt x="17" y="310"/>
                </a:moveTo>
                <a:lnTo>
                  <a:pt x="17" y="310"/>
                </a:lnTo>
                <a:lnTo>
                  <a:pt x="14" y="309"/>
                </a:lnTo>
                <a:lnTo>
                  <a:pt x="14" y="309"/>
                </a:lnTo>
                <a:lnTo>
                  <a:pt x="12" y="308"/>
                </a:lnTo>
                <a:lnTo>
                  <a:pt x="11" y="307"/>
                </a:lnTo>
                <a:lnTo>
                  <a:pt x="14" y="305"/>
                </a:lnTo>
                <a:lnTo>
                  <a:pt x="14" y="305"/>
                </a:lnTo>
                <a:lnTo>
                  <a:pt x="17" y="304"/>
                </a:lnTo>
                <a:lnTo>
                  <a:pt x="17" y="304"/>
                </a:lnTo>
                <a:lnTo>
                  <a:pt x="17" y="310"/>
                </a:lnTo>
                <a:lnTo>
                  <a:pt x="17" y="310"/>
                </a:lnTo>
                <a:close/>
                <a:moveTo>
                  <a:pt x="17" y="280"/>
                </a:moveTo>
                <a:lnTo>
                  <a:pt x="17" y="280"/>
                </a:lnTo>
                <a:lnTo>
                  <a:pt x="14" y="279"/>
                </a:lnTo>
                <a:lnTo>
                  <a:pt x="14" y="279"/>
                </a:lnTo>
                <a:lnTo>
                  <a:pt x="12" y="277"/>
                </a:lnTo>
                <a:lnTo>
                  <a:pt x="12" y="277"/>
                </a:lnTo>
                <a:lnTo>
                  <a:pt x="11" y="277"/>
                </a:lnTo>
                <a:lnTo>
                  <a:pt x="11" y="277"/>
                </a:lnTo>
                <a:lnTo>
                  <a:pt x="11" y="277"/>
                </a:lnTo>
                <a:lnTo>
                  <a:pt x="12" y="276"/>
                </a:lnTo>
                <a:lnTo>
                  <a:pt x="13" y="275"/>
                </a:lnTo>
                <a:lnTo>
                  <a:pt x="16" y="274"/>
                </a:lnTo>
                <a:lnTo>
                  <a:pt x="16" y="274"/>
                </a:lnTo>
                <a:lnTo>
                  <a:pt x="17" y="274"/>
                </a:lnTo>
                <a:lnTo>
                  <a:pt x="17" y="274"/>
                </a:lnTo>
                <a:lnTo>
                  <a:pt x="17" y="280"/>
                </a:lnTo>
                <a:lnTo>
                  <a:pt x="17" y="280"/>
                </a:lnTo>
                <a:close/>
                <a:moveTo>
                  <a:pt x="17" y="249"/>
                </a:moveTo>
                <a:lnTo>
                  <a:pt x="17" y="249"/>
                </a:lnTo>
                <a:lnTo>
                  <a:pt x="12" y="247"/>
                </a:lnTo>
                <a:lnTo>
                  <a:pt x="12" y="247"/>
                </a:lnTo>
                <a:lnTo>
                  <a:pt x="10" y="245"/>
                </a:lnTo>
                <a:lnTo>
                  <a:pt x="10" y="245"/>
                </a:lnTo>
                <a:lnTo>
                  <a:pt x="9" y="244"/>
                </a:lnTo>
                <a:lnTo>
                  <a:pt x="9" y="244"/>
                </a:lnTo>
                <a:lnTo>
                  <a:pt x="13" y="243"/>
                </a:lnTo>
                <a:lnTo>
                  <a:pt x="17" y="243"/>
                </a:lnTo>
                <a:lnTo>
                  <a:pt x="17" y="243"/>
                </a:lnTo>
                <a:lnTo>
                  <a:pt x="17" y="249"/>
                </a:lnTo>
                <a:lnTo>
                  <a:pt x="17" y="249"/>
                </a:lnTo>
                <a:close/>
                <a:moveTo>
                  <a:pt x="17" y="222"/>
                </a:moveTo>
                <a:lnTo>
                  <a:pt x="17" y="222"/>
                </a:lnTo>
                <a:lnTo>
                  <a:pt x="14" y="220"/>
                </a:lnTo>
                <a:lnTo>
                  <a:pt x="11" y="218"/>
                </a:lnTo>
                <a:lnTo>
                  <a:pt x="11" y="217"/>
                </a:lnTo>
                <a:lnTo>
                  <a:pt x="11" y="216"/>
                </a:lnTo>
                <a:lnTo>
                  <a:pt x="11" y="214"/>
                </a:lnTo>
                <a:lnTo>
                  <a:pt x="13" y="213"/>
                </a:lnTo>
                <a:lnTo>
                  <a:pt x="13" y="213"/>
                </a:lnTo>
                <a:lnTo>
                  <a:pt x="15" y="212"/>
                </a:lnTo>
                <a:lnTo>
                  <a:pt x="17" y="212"/>
                </a:lnTo>
                <a:lnTo>
                  <a:pt x="17" y="212"/>
                </a:lnTo>
                <a:lnTo>
                  <a:pt x="17" y="222"/>
                </a:lnTo>
                <a:lnTo>
                  <a:pt x="17" y="222"/>
                </a:lnTo>
                <a:close/>
                <a:moveTo>
                  <a:pt x="17" y="190"/>
                </a:moveTo>
                <a:lnTo>
                  <a:pt x="17" y="190"/>
                </a:lnTo>
                <a:lnTo>
                  <a:pt x="16" y="189"/>
                </a:lnTo>
                <a:lnTo>
                  <a:pt x="15" y="187"/>
                </a:lnTo>
                <a:lnTo>
                  <a:pt x="15" y="185"/>
                </a:lnTo>
                <a:lnTo>
                  <a:pt x="17" y="184"/>
                </a:lnTo>
                <a:lnTo>
                  <a:pt x="17" y="184"/>
                </a:lnTo>
                <a:lnTo>
                  <a:pt x="17" y="190"/>
                </a:lnTo>
                <a:lnTo>
                  <a:pt x="17" y="190"/>
                </a:lnTo>
                <a:close/>
                <a:moveTo>
                  <a:pt x="17" y="165"/>
                </a:moveTo>
                <a:lnTo>
                  <a:pt x="17" y="165"/>
                </a:lnTo>
                <a:lnTo>
                  <a:pt x="13" y="163"/>
                </a:lnTo>
                <a:lnTo>
                  <a:pt x="11" y="161"/>
                </a:lnTo>
                <a:lnTo>
                  <a:pt x="11" y="161"/>
                </a:lnTo>
                <a:lnTo>
                  <a:pt x="10" y="159"/>
                </a:lnTo>
                <a:lnTo>
                  <a:pt x="10" y="159"/>
                </a:lnTo>
                <a:lnTo>
                  <a:pt x="11" y="158"/>
                </a:lnTo>
                <a:lnTo>
                  <a:pt x="12" y="156"/>
                </a:lnTo>
                <a:lnTo>
                  <a:pt x="12" y="156"/>
                </a:lnTo>
                <a:lnTo>
                  <a:pt x="14" y="154"/>
                </a:lnTo>
                <a:lnTo>
                  <a:pt x="17" y="153"/>
                </a:lnTo>
                <a:lnTo>
                  <a:pt x="17" y="153"/>
                </a:lnTo>
                <a:lnTo>
                  <a:pt x="17" y="165"/>
                </a:lnTo>
                <a:lnTo>
                  <a:pt x="17" y="165"/>
                </a:lnTo>
                <a:close/>
                <a:moveTo>
                  <a:pt x="17" y="121"/>
                </a:moveTo>
                <a:lnTo>
                  <a:pt x="17" y="121"/>
                </a:lnTo>
                <a:lnTo>
                  <a:pt x="12" y="119"/>
                </a:lnTo>
                <a:lnTo>
                  <a:pt x="12" y="119"/>
                </a:lnTo>
                <a:lnTo>
                  <a:pt x="11" y="118"/>
                </a:lnTo>
                <a:lnTo>
                  <a:pt x="10" y="117"/>
                </a:lnTo>
                <a:lnTo>
                  <a:pt x="10" y="115"/>
                </a:lnTo>
                <a:lnTo>
                  <a:pt x="12" y="113"/>
                </a:lnTo>
                <a:lnTo>
                  <a:pt x="12" y="113"/>
                </a:lnTo>
                <a:lnTo>
                  <a:pt x="14" y="111"/>
                </a:lnTo>
                <a:lnTo>
                  <a:pt x="17" y="110"/>
                </a:lnTo>
                <a:lnTo>
                  <a:pt x="17" y="110"/>
                </a:lnTo>
                <a:lnTo>
                  <a:pt x="17" y="121"/>
                </a:lnTo>
                <a:lnTo>
                  <a:pt x="17" y="121"/>
                </a:lnTo>
                <a:close/>
                <a:moveTo>
                  <a:pt x="17" y="89"/>
                </a:moveTo>
                <a:lnTo>
                  <a:pt x="17" y="89"/>
                </a:lnTo>
                <a:lnTo>
                  <a:pt x="13" y="86"/>
                </a:lnTo>
                <a:lnTo>
                  <a:pt x="11" y="82"/>
                </a:lnTo>
                <a:lnTo>
                  <a:pt x="10" y="79"/>
                </a:lnTo>
                <a:lnTo>
                  <a:pt x="11" y="77"/>
                </a:lnTo>
                <a:lnTo>
                  <a:pt x="12" y="76"/>
                </a:lnTo>
                <a:lnTo>
                  <a:pt x="15" y="74"/>
                </a:lnTo>
                <a:lnTo>
                  <a:pt x="15" y="74"/>
                </a:lnTo>
                <a:lnTo>
                  <a:pt x="17" y="73"/>
                </a:lnTo>
                <a:lnTo>
                  <a:pt x="17" y="73"/>
                </a:lnTo>
                <a:lnTo>
                  <a:pt x="17" y="89"/>
                </a:lnTo>
                <a:lnTo>
                  <a:pt x="17" y="89"/>
                </a:lnTo>
                <a:close/>
                <a:moveTo>
                  <a:pt x="17" y="50"/>
                </a:moveTo>
                <a:lnTo>
                  <a:pt x="17" y="50"/>
                </a:lnTo>
                <a:lnTo>
                  <a:pt x="14" y="49"/>
                </a:lnTo>
                <a:lnTo>
                  <a:pt x="13" y="46"/>
                </a:lnTo>
                <a:lnTo>
                  <a:pt x="13" y="46"/>
                </a:lnTo>
                <a:lnTo>
                  <a:pt x="13" y="43"/>
                </a:lnTo>
                <a:lnTo>
                  <a:pt x="15" y="41"/>
                </a:lnTo>
                <a:lnTo>
                  <a:pt x="15" y="41"/>
                </a:lnTo>
                <a:lnTo>
                  <a:pt x="17" y="39"/>
                </a:lnTo>
                <a:lnTo>
                  <a:pt x="17" y="39"/>
                </a:lnTo>
                <a:lnTo>
                  <a:pt x="17" y="50"/>
                </a:lnTo>
                <a:lnTo>
                  <a:pt x="17" y="50"/>
                </a:lnTo>
                <a:close/>
                <a:moveTo>
                  <a:pt x="493" y="89"/>
                </a:moveTo>
                <a:lnTo>
                  <a:pt x="493" y="89"/>
                </a:lnTo>
                <a:lnTo>
                  <a:pt x="493" y="584"/>
                </a:lnTo>
                <a:lnTo>
                  <a:pt x="493" y="584"/>
                </a:lnTo>
                <a:lnTo>
                  <a:pt x="493" y="610"/>
                </a:lnTo>
                <a:lnTo>
                  <a:pt x="493" y="610"/>
                </a:lnTo>
                <a:lnTo>
                  <a:pt x="493" y="617"/>
                </a:lnTo>
                <a:lnTo>
                  <a:pt x="491" y="622"/>
                </a:lnTo>
                <a:lnTo>
                  <a:pt x="488" y="626"/>
                </a:lnTo>
                <a:lnTo>
                  <a:pt x="485" y="629"/>
                </a:lnTo>
                <a:lnTo>
                  <a:pt x="481" y="631"/>
                </a:lnTo>
                <a:lnTo>
                  <a:pt x="476" y="633"/>
                </a:lnTo>
                <a:lnTo>
                  <a:pt x="466" y="636"/>
                </a:lnTo>
                <a:lnTo>
                  <a:pt x="454" y="637"/>
                </a:lnTo>
                <a:lnTo>
                  <a:pt x="442" y="637"/>
                </a:lnTo>
                <a:lnTo>
                  <a:pt x="422" y="636"/>
                </a:lnTo>
                <a:lnTo>
                  <a:pt x="422" y="636"/>
                </a:lnTo>
                <a:lnTo>
                  <a:pt x="296" y="636"/>
                </a:lnTo>
                <a:lnTo>
                  <a:pt x="296" y="636"/>
                </a:lnTo>
                <a:lnTo>
                  <a:pt x="61" y="636"/>
                </a:lnTo>
                <a:lnTo>
                  <a:pt x="61" y="636"/>
                </a:lnTo>
                <a:lnTo>
                  <a:pt x="55" y="636"/>
                </a:lnTo>
                <a:lnTo>
                  <a:pt x="48" y="635"/>
                </a:lnTo>
                <a:lnTo>
                  <a:pt x="42" y="633"/>
                </a:lnTo>
                <a:lnTo>
                  <a:pt x="37" y="631"/>
                </a:lnTo>
                <a:lnTo>
                  <a:pt x="33" y="628"/>
                </a:lnTo>
                <a:lnTo>
                  <a:pt x="30" y="624"/>
                </a:lnTo>
                <a:lnTo>
                  <a:pt x="27" y="618"/>
                </a:lnTo>
                <a:lnTo>
                  <a:pt x="26" y="610"/>
                </a:lnTo>
                <a:lnTo>
                  <a:pt x="26" y="610"/>
                </a:lnTo>
                <a:lnTo>
                  <a:pt x="26" y="598"/>
                </a:lnTo>
                <a:lnTo>
                  <a:pt x="26" y="598"/>
                </a:lnTo>
                <a:lnTo>
                  <a:pt x="26" y="590"/>
                </a:lnTo>
                <a:lnTo>
                  <a:pt x="26" y="590"/>
                </a:lnTo>
                <a:lnTo>
                  <a:pt x="31" y="593"/>
                </a:lnTo>
                <a:lnTo>
                  <a:pt x="31" y="593"/>
                </a:lnTo>
                <a:lnTo>
                  <a:pt x="33" y="593"/>
                </a:lnTo>
                <a:lnTo>
                  <a:pt x="34" y="593"/>
                </a:lnTo>
                <a:lnTo>
                  <a:pt x="36" y="593"/>
                </a:lnTo>
                <a:lnTo>
                  <a:pt x="37" y="591"/>
                </a:lnTo>
                <a:lnTo>
                  <a:pt x="37" y="588"/>
                </a:lnTo>
                <a:lnTo>
                  <a:pt x="37" y="586"/>
                </a:lnTo>
                <a:lnTo>
                  <a:pt x="36" y="585"/>
                </a:lnTo>
                <a:lnTo>
                  <a:pt x="36" y="585"/>
                </a:lnTo>
                <a:lnTo>
                  <a:pt x="31" y="582"/>
                </a:lnTo>
                <a:lnTo>
                  <a:pt x="26" y="581"/>
                </a:lnTo>
                <a:lnTo>
                  <a:pt x="26" y="581"/>
                </a:lnTo>
                <a:lnTo>
                  <a:pt x="26" y="559"/>
                </a:lnTo>
                <a:lnTo>
                  <a:pt x="26" y="559"/>
                </a:lnTo>
                <a:lnTo>
                  <a:pt x="34" y="561"/>
                </a:lnTo>
                <a:lnTo>
                  <a:pt x="34" y="561"/>
                </a:lnTo>
                <a:lnTo>
                  <a:pt x="36" y="561"/>
                </a:lnTo>
                <a:lnTo>
                  <a:pt x="38" y="560"/>
                </a:lnTo>
                <a:lnTo>
                  <a:pt x="39" y="558"/>
                </a:lnTo>
                <a:lnTo>
                  <a:pt x="39" y="555"/>
                </a:lnTo>
                <a:lnTo>
                  <a:pt x="38" y="553"/>
                </a:lnTo>
                <a:lnTo>
                  <a:pt x="36" y="553"/>
                </a:lnTo>
                <a:lnTo>
                  <a:pt x="36" y="553"/>
                </a:lnTo>
                <a:lnTo>
                  <a:pt x="26" y="550"/>
                </a:lnTo>
                <a:lnTo>
                  <a:pt x="26" y="550"/>
                </a:lnTo>
                <a:lnTo>
                  <a:pt x="26" y="525"/>
                </a:lnTo>
                <a:lnTo>
                  <a:pt x="26" y="525"/>
                </a:lnTo>
                <a:lnTo>
                  <a:pt x="32" y="527"/>
                </a:lnTo>
                <a:lnTo>
                  <a:pt x="32" y="527"/>
                </a:lnTo>
                <a:lnTo>
                  <a:pt x="34" y="527"/>
                </a:lnTo>
                <a:lnTo>
                  <a:pt x="36" y="527"/>
                </a:lnTo>
                <a:lnTo>
                  <a:pt x="37" y="524"/>
                </a:lnTo>
                <a:lnTo>
                  <a:pt x="37" y="521"/>
                </a:lnTo>
                <a:lnTo>
                  <a:pt x="36" y="520"/>
                </a:lnTo>
                <a:lnTo>
                  <a:pt x="35" y="519"/>
                </a:lnTo>
                <a:lnTo>
                  <a:pt x="35" y="519"/>
                </a:lnTo>
                <a:lnTo>
                  <a:pt x="26" y="516"/>
                </a:lnTo>
                <a:lnTo>
                  <a:pt x="26" y="516"/>
                </a:lnTo>
                <a:lnTo>
                  <a:pt x="26" y="487"/>
                </a:lnTo>
                <a:lnTo>
                  <a:pt x="26" y="487"/>
                </a:lnTo>
                <a:lnTo>
                  <a:pt x="34" y="490"/>
                </a:lnTo>
                <a:lnTo>
                  <a:pt x="34" y="490"/>
                </a:lnTo>
                <a:lnTo>
                  <a:pt x="36" y="491"/>
                </a:lnTo>
                <a:lnTo>
                  <a:pt x="37" y="490"/>
                </a:lnTo>
                <a:lnTo>
                  <a:pt x="39" y="489"/>
                </a:lnTo>
                <a:lnTo>
                  <a:pt x="39" y="488"/>
                </a:lnTo>
                <a:lnTo>
                  <a:pt x="39" y="484"/>
                </a:lnTo>
                <a:lnTo>
                  <a:pt x="38" y="483"/>
                </a:lnTo>
                <a:lnTo>
                  <a:pt x="36" y="482"/>
                </a:lnTo>
                <a:lnTo>
                  <a:pt x="36" y="482"/>
                </a:lnTo>
                <a:lnTo>
                  <a:pt x="26" y="478"/>
                </a:lnTo>
                <a:lnTo>
                  <a:pt x="26" y="478"/>
                </a:lnTo>
                <a:lnTo>
                  <a:pt x="26" y="454"/>
                </a:lnTo>
                <a:lnTo>
                  <a:pt x="26" y="454"/>
                </a:lnTo>
                <a:lnTo>
                  <a:pt x="29" y="456"/>
                </a:lnTo>
                <a:lnTo>
                  <a:pt x="32" y="458"/>
                </a:lnTo>
                <a:lnTo>
                  <a:pt x="32" y="458"/>
                </a:lnTo>
                <a:lnTo>
                  <a:pt x="33" y="460"/>
                </a:lnTo>
                <a:lnTo>
                  <a:pt x="35" y="460"/>
                </a:lnTo>
                <a:lnTo>
                  <a:pt x="38" y="460"/>
                </a:lnTo>
                <a:lnTo>
                  <a:pt x="39" y="459"/>
                </a:lnTo>
                <a:lnTo>
                  <a:pt x="40" y="457"/>
                </a:lnTo>
                <a:lnTo>
                  <a:pt x="40" y="456"/>
                </a:lnTo>
                <a:lnTo>
                  <a:pt x="39" y="454"/>
                </a:lnTo>
                <a:lnTo>
                  <a:pt x="39" y="454"/>
                </a:lnTo>
                <a:lnTo>
                  <a:pt x="36" y="450"/>
                </a:lnTo>
                <a:lnTo>
                  <a:pt x="33" y="447"/>
                </a:lnTo>
                <a:lnTo>
                  <a:pt x="30" y="446"/>
                </a:lnTo>
                <a:lnTo>
                  <a:pt x="26" y="444"/>
                </a:lnTo>
                <a:lnTo>
                  <a:pt x="26" y="444"/>
                </a:lnTo>
                <a:lnTo>
                  <a:pt x="26" y="424"/>
                </a:lnTo>
                <a:lnTo>
                  <a:pt x="26" y="424"/>
                </a:lnTo>
                <a:lnTo>
                  <a:pt x="32" y="427"/>
                </a:lnTo>
                <a:lnTo>
                  <a:pt x="32" y="427"/>
                </a:lnTo>
                <a:lnTo>
                  <a:pt x="34" y="428"/>
                </a:lnTo>
                <a:lnTo>
                  <a:pt x="35" y="428"/>
                </a:lnTo>
                <a:lnTo>
                  <a:pt x="37" y="427"/>
                </a:lnTo>
                <a:lnTo>
                  <a:pt x="38" y="426"/>
                </a:lnTo>
                <a:lnTo>
                  <a:pt x="38" y="423"/>
                </a:lnTo>
                <a:lnTo>
                  <a:pt x="38" y="421"/>
                </a:lnTo>
                <a:lnTo>
                  <a:pt x="37" y="420"/>
                </a:lnTo>
                <a:lnTo>
                  <a:pt x="37" y="420"/>
                </a:lnTo>
                <a:lnTo>
                  <a:pt x="32" y="417"/>
                </a:lnTo>
                <a:lnTo>
                  <a:pt x="26" y="414"/>
                </a:lnTo>
                <a:lnTo>
                  <a:pt x="26" y="414"/>
                </a:lnTo>
                <a:lnTo>
                  <a:pt x="26" y="394"/>
                </a:lnTo>
                <a:lnTo>
                  <a:pt x="26" y="394"/>
                </a:lnTo>
                <a:lnTo>
                  <a:pt x="31" y="397"/>
                </a:lnTo>
                <a:lnTo>
                  <a:pt x="31" y="397"/>
                </a:lnTo>
                <a:lnTo>
                  <a:pt x="33" y="398"/>
                </a:lnTo>
                <a:lnTo>
                  <a:pt x="34" y="398"/>
                </a:lnTo>
                <a:lnTo>
                  <a:pt x="36" y="397"/>
                </a:lnTo>
                <a:lnTo>
                  <a:pt x="37" y="396"/>
                </a:lnTo>
                <a:lnTo>
                  <a:pt x="37" y="392"/>
                </a:lnTo>
                <a:lnTo>
                  <a:pt x="37" y="391"/>
                </a:lnTo>
                <a:lnTo>
                  <a:pt x="36" y="390"/>
                </a:lnTo>
                <a:lnTo>
                  <a:pt x="36" y="390"/>
                </a:lnTo>
                <a:lnTo>
                  <a:pt x="31" y="387"/>
                </a:lnTo>
                <a:lnTo>
                  <a:pt x="26" y="385"/>
                </a:lnTo>
                <a:lnTo>
                  <a:pt x="26" y="385"/>
                </a:lnTo>
                <a:lnTo>
                  <a:pt x="26" y="364"/>
                </a:lnTo>
                <a:lnTo>
                  <a:pt x="26" y="364"/>
                </a:lnTo>
                <a:lnTo>
                  <a:pt x="33" y="367"/>
                </a:lnTo>
                <a:lnTo>
                  <a:pt x="33" y="367"/>
                </a:lnTo>
                <a:lnTo>
                  <a:pt x="35" y="368"/>
                </a:lnTo>
                <a:lnTo>
                  <a:pt x="37" y="367"/>
                </a:lnTo>
                <a:lnTo>
                  <a:pt x="38" y="366"/>
                </a:lnTo>
                <a:lnTo>
                  <a:pt x="38" y="365"/>
                </a:lnTo>
                <a:lnTo>
                  <a:pt x="38" y="361"/>
                </a:lnTo>
                <a:lnTo>
                  <a:pt x="37" y="360"/>
                </a:lnTo>
                <a:lnTo>
                  <a:pt x="35" y="359"/>
                </a:lnTo>
                <a:lnTo>
                  <a:pt x="35" y="359"/>
                </a:lnTo>
                <a:lnTo>
                  <a:pt x="26" y="355"/>
                </a:lnTo>
                <a:lnTo>
                  <a:pt x="26" y="355"/>
                </a:lnTo>
                <a:lnTo>
                  <a:pt x="26" y="337"/>
                </a:lnTo>
                <a:lnTo>
                  <a:pt x="26" y="337"/>
                </a:lnTo>
                <a:lnTo>
                  <a:pt x="31" y="339"/>
                </a:lnTo>
                <a:lnTo>
                  <a:pt x="31" y="339"/>
                </a:lnTo>
                <a:lnTo>
                  <a:pt x="33" y="340"/>
                </a:lnTo>
                <a:lnTo>
                  <a:pt x="35" y="339"/>
                </a:lnTo>
                <a:lnTo>
                  <a:pt x="36" y="337"/>
                </a:lnTo>
                <a:lnTo>
                  <a:pt x="36" y="333"/>
                </a:lnTo>
                <a:lnTo>
                  <a:pt x="35" y="332"/>
                </a:lnTo>
                <a:lnTo>
                  <a:pt x="34" y="331"/>
                </a:lnTo>
                <a:lnTo>
                  <a:pt x="34" y="331"/>
                </a:lnTo>
                <a:lnTo>
                  <a:pt x="26" y="328"/>
                </a:lnTo>
                <a:lnTo>
                  <a:pt x="26" y="328"/>
                </a:lnTo>
                <a:lnTo>
                  <a:pt x="26" y="305"/>
                </a:lnTo>
                <a:lnTo>
                  <a:pt x="26" y="305"/>
                </a:lnTo>
                <a:lnTo>
                  <a:pt x="32" y="307"/>
                </a:lnTo>
                <a:lnTo>
                  <a:pt x="32" y="307"/>
                </a:lnTo>
                <a:lnTo>
                  <a:pt x="34" y="308"/>
                </a:lnTo>
                <a:lnTo>
                  <a:pt x="36" y="307"/>
                </a:lnTo>
                <a:lnTo>
                  <a:pt x="37" y="306"/>
                </a:lnTo>
                <a:lnTo>
                  <a:pt x="37" y="305"/>
                </a:lnTo>
                <a:lnTo>
                  <a:pt x="37" y="301"/>
                </a:lnTo>
                <a:lnTo>
                  <a:pt x="36" y="300"/>
                </a:lnTo>
                <a:lnTo>
                  <a:pt x="35" y="299"/>
                </a:lnTo>
                <a:lnTo>
                  <a:pt x="35" y="299"/>
                </a:lnTo>
                <a:lnTo>
                  <a:pt x="26" y="297"/>
                </a:lnTo>
                <a:lnTo>
                  <a:pt x="26" y="297"/>
                </a:lnTo>
                <a:lnTo>
                  <a:pt x="26" y="276"/>
                </a:lnTo>
                <a:lnTo>
                  <a:pt x="26" y="276"/>
                </a:lnTo>
                <a:lnTo>
                  <a:pt x="30" y="277"/>
                </a:lnTo>
                <a:lnTo>
                  <a:pt x="30" y="277"/>
                </a:lnTo>
                <a:lnTo>
                  <a:pt x="32" y="278"/>
                </a:lnTo>
                <a:lnTo>
                  <a:pt x="34" y="277"/>
                </a:lnTo>
                <a:lnTo>
                  <a:pt x="35" y="275"/>
                </a:lnTo>
                <a:lnTo>
                  <a:pt x="35" y="271"/>
                </a:lnTo>
                <a:lnTo>
                  <a:pt x="34" y="270"/>
                </a:lnTo>
                <a:lnTo>
                  <a:pt x="33" y="269"/>
                </a:lnTo>
                <a:lnTo>
                  <a:pt x="33" y="269"/>
                </a:lnTo>
                <a:lnTo>
                  <a:pt x="26" y="267"/>
                </a:lnTo>
                <a:lnTo>
                  <a:pt x="26" y="267"/>
                </a:lnTo>
                <a:lnTo>
                  <a:pt x="26" y="246"/>
                </a:lnTo>
                <a:lnTo>
                  <a:pt x="26" y="246"/>
                </a:lnTo>
                <a:lnTo>
                  <a:pt x="28" y="248"/>
                </a:lnTo>
                <a:lnTo>
                  <a:pt x="28" y="248"/>
                </a:lnTo>
                <a:lnTo>
                  <a:pt x="30" y="249"/>
                </a:lnTo>
                <a:lnTo>
                  <a:pt x="32" y="249"/>
                </a:lnTo>
                <a:lnTo>
                  <a:pt x="34" y="248"/>
                </a:lnTo>
                <a:lnTo>
                  <a:pt x="36" y="245"/>
                </a:lnTo>
                <a:lnTo>
                  <a:pt x="36" y="244"/>
                </a:lnTo>
                <a:lnTo>
                  <a:pt x="35" y="242"/>
                </a:lnTo>
                <a:lnTo>
                  <a:pt x="35" y="242"/>
                </a:lnTo>
                <a:lnTo>
                  <a:pt x="31" y="239"/>
                </a:lnTo>
                <a:lnTo>
                  <a:pt x="26" y="237"/>
                </a:lnTo>
                <a:lnTo>
                  <a:pt x="26" y="237"/>
                </a:lnTo>
                <a:lnTo>
                  <a:pt x="26" y="213"/>
                </a:lnTo>
                <a:lnTo>
                  <a:pt x="26" y="213"/>
                </a:lnTo>
                <a:lnTo>
                  <a:pt x="31" y="215"/>
                </a:lnTo>
                <a:lnTo>
                  <a:pt x="31" y="215"/>
                </a:lnTo>
                <a:lnTo>
                  <a:pt x="33" y="216"/>
                </a:lnTo>
                <a:lnTo>
                  <a:pt x="35" y="215"/>
                </a:lnTo>
                <a:lnTo>
                  <a:pt x="37" y="213"/>
                </a:lnTo>
                <a:lnTo>
                  <a:pt x="38" y="212"/>
                </a:lnTo>
                <a:lnTo>
                  <a:pt x="38" y="209"/>
                </a:lnTo>
                <a:lnTo>
                  <a:pt x="37" y="208"/>
                </a:lnTo>
                <a:lnTo>
                  <a:pt x="36" y="207"/>
                </a:lnTo>
                <a:lnTo>
                  <a:pt x="36" y="207"/>
                </a:lnTo>
                <a:lnTo>
                  <a:pt x="26" y="203"/>
                </a:lnTo>
                <a:lnTo>
                  <a:pt x="26" y="203"/>
                </a:lnTo>
                <a:lnTo>
                  <a:pt x="26" y="185"/>
                </a:lnTo>
                <a:lnTo>
                  <a:pt x="26" y="185"/>
                </a:lnTo>
                <a:lnTo>
                  <a:pt x="30" y="187"/>
                </a:lnTo>
                <a:lnTo>
                  <a:pt x="30" y="187"/>
                </a:lnTo>
                <a:lnTo>
                  <a:pt x="32" y="188"/>
                </a:lnTo>
                <a:lnTo>
                  <a:pt x="33" y="188"/>
                </a:lnTo>
                <a:lnTo>
                  <a:pt x="35" y="187"/>
                </a:lnTo>
                <a:lnTo>
                  <a:pt x="36" y="186"/>
                </a:lnTo>
                <a:lnTo>
                  <a:pt x="36" y="182"/>
                </a:lnTo>
                <a:lnTo>
                  <a:pt x="36" y="181"/>
                </a:lnTo>
                <a:lnTo>
                  <a:pt x="35" y="179"/>
                </a:lnTo>
                <a:lnTo>
                  <a:pt x="35" y="179"/>
                </a:lnTo>
                <a:lnTo>
                  <a:pt x="31" y="177"/>
                </a:lnTo>
                <a:lnTo>
                  <a:pt x="26" y="176"/>
                </a:lnTo>
                <a:lnTo>
                  <a:pt x="26" y="176"/>
                </a:lnTo>
                <a:lnTo>
                  <a:pt x="26" y="153"/>
                </a:lnTo>
                <a:lnTo>
                  <a:pt x="26" y="153"/>
                </a:lnTo>
                <a:lnTo>
                  <a:pt x="31" y="156"/>
                </a:lnTo>
                <a:lnTo>
                  <a:pt x="31" y="156"/>
                </a:lnTo>
                <a:lnTo>
                  <a:pt x="33" y="157"/>
                </a:lnTo>
                <a:lnTo>
                  <a:pt x="34" y="157"/>
                </a:lnTo>
                <a:lnTo>
                  <a:pt x="36" y="156"/>
                </a:lnTo>
                <a:lnTo>
                  <a:pt x="37" y="155"/>
                </a:lnTo>
                <a:lnTo>
                  <a:pt x="37" y="152"/>
                </a:lnTo>
                <a:lnTo>
                  <a:pt x="37" y="150"/>
                </a:lnTo>
                <a:lnTo>
                  <a:pt x="36" y="148"/>
                </a:lnTo>
                <a:lnTo>
                  <a:pt x="36" y="148"/>
                </a:lnTo>
                <a:lnTo>
                  <a:pt x="31" y="146"/>
                </a:lnTo>
                <a:lnTo>
                  <a:pt x="26" y="144"/>
                </a:lnTo>
                <a:lnTo>
                  <a:pt x="26" y="144"/>
                </a:lnTo>
                <a:lnTo>
                  <a:pt x="26" y="111"/>
                </a:lnTo>
                <a:lnTo>
                  <a:pt x="26" y="111"/>
                </a:lnTo>
                <a:lnTo>
                  <a:pt x="33" y="114"/>
                </a:lnTo>
                <a:lnTo>
                  <a:pt x="33" y="114"/>
                </a:lnTo>
                <a:lnTo>
                  <a:pt x="34" y="115"/>
                </a:lnTo>
                <a:lnTo>
                  <a:pt x="36" y="115"/>
                </a:lnTo>
                <a:lnTo>
                  <a:pt x="38" y="113"/>
                </a:lnTo>
                <a:lnTo>
                  <a:pt x="39" y="110"/>
                </a:lnTo>
                <a:lnTo>
                  <a:pt x="38" y="108"/>
                </a:lnTo>
                <a:lnTo>
                  <a:pt x="37" y="107"/>
                </a:lnTo>
                <a:lnTo>
                  <a:pt x="37" y="107"/>
                </a:lnTo>
                <a:lnTo>
                  <a:pt x="32" y="104"/>
                </a:lnTo>
                <a:lnTo>
                  <a:pt x="26" y="103"/>
                </a:lnTo>
                <a:lnTo>
                  <a:pt x="26" y="103"/>
                </a:lnTo>
                <a:lnTo>
                  <a:pt x="26" y="73"/>
                </a:lnTo>
                <a:lnTo>
                  <a:pt x="26" y="73"/>
                </a:lnTo>
                <a:lnTo>
                  <a:pt x="34" y="74"/>
                </a:lnTo>
                <a:lnTo>
                  <a:pt x="34" y="74"/>
                </a:lnTo>
                <a:lnTo>
                  <a:pt x="36" y="74"/>
                </a:lnTo>
                <a:lnTo>
                  <a:pt x="37" y="74"/>
                </a:lnTo>
                <a:lnTo>
                  <a:pt x="39" y="71"/>
                </a:lnTo>
                <a:lnTo>
                  <a:pt x="39" y="68"/>
                </a:lnTo>
                <a:lnTo>
                  <a:pt x="38" y="67"/>
                </a:lnTo>
                <a:lnTo>
                  <a:pt x="36" y="66"/>
                </a:lnTo>
                <a:lnTo>
                  <a:pt x="36" y="66"/>
                </a:lnTo>
                <a:lnTo>
                  <a:pt x="26" y="64"/>
                </a:lnTo>
                <a:lnTo>
                  <a:pt x="26" y="64"/>
                </a:lnTo>
                <a:lnTo>
                  <a:pt x="26" y="41"/>
                </a:lnTo>
                <a:lnTo>
                  <a:pt x="26" y="41"/>
                </a:lnTo>
                <a:lnTo>
                  <a:pt x="26" y="37"/>
                </a:lnTo>
                <a:lnTo>
                  <a:pt x="26" y="37"/>
                </a:lnTo>
                <a:lnTo>
                  <a:pt x="30" y="38"/>
                </a:lnTo>
                <a:lnTo>
                  <a:pt x="34" y="39"/>
                </a:lnTo>
                <a:lnTo>
                  <a:pt x="34" y="39"/>
                </a:lnTo>
                <a:lnTo>
                  <a:pt x="36" y="40"/>
                </a:lnTo>
                <a:lnTo>
                  <a:pt x="38" y="40"/>
                </a:lnTo>
                <a:lnTo>
                  <a:pt x="40" y="37"/>
                </a:lnTo>
                <a:lnTo>
                  <a:pt x="41" y="34"/>
                </a:lnTo>
                <a:lnTo>
                  <a:pt x="40" y="33"/>
                </a:lnTo>
                <a:lnTo>
                  <a:pt x="38" y="32"/>
                </a:lnTo>
                <a:lnTo>
                  <a:pt x="38" y="32"/>
                </a:lnTo>
                <a:lnTo>
                  <a:pt x="33" y="30"/>
                </a:lnTo>
                <a:lnTo>
                  <a:pt x="28" y="29"/>
                </a:lnTo>
                <a:lnTo>
                  <a:pt x="28" y="29"/>
                </a:lnTo>
                <a:lnTo>
                  <a:pt x="30" y="22"/>
                </a:lnTo>
                <a:lnTo>
                  <a:pt x="33" y="18"/>
                </a:lnTo>
                <a:lnTo>
                  <a:pt x="35" y="16"/>
                </a:lnTo>
                <a:lnTo>
                  <a:pt x="38" y="13"/>
                </a:lnTo>
                <a:lnTo>
                  <a:pt x="42" y="11"/>
                </a:lnTo>
                <a:lnTo>
                  <a:pt x="46" y="10"/>
                </a:lnTo>
                <a:lnTo>
                  <a:pt x="51" y="9"/>
                </a:lnTo>
                <a:lnTo>
                  <a:pt x="51" y="9"/>
                </a:lnTo>
                <a:lnTo>
                  <a:pt x="67" y="9"/>
                </a:lnTo>
                <a:lnTo>
                  <a:pt x="67" y="9"/>
                </a:lnTo>
                <a:lnTo>
                  <a:pt x="170" y="9"/>
                </a:lnTo>
                <a:lnTo>
                  <a:pt x="170" y="9"/>
                </a:lnTo>
                <a:lnTo>
                  <a:pt x="433" y="9"/>
                </a:lnTo>
                <a:lnTo>
                  <a:pt x="433" y="9"/>
                </a:lnTo>
                <a:lnTo>
                  <a:pt x="451" y="9"/>
                </a:lnTo>
                <a:lnTo>
                  <a:pt x="462" y="9"/>
                </a:lnTo>
                <a:lnTo>
                  <a:pt x="472" y="10"/>
                </a:lnTo>
                <a:lnTo>
                  <a:pt x="480" y="13"/>
                </a:lnTo>
                <a:lnTo>
                  <a:pt x="484" y="15"/>
                </a:lnTo>
                <a:lnTo>
                  <a:pt x="487" y="18"/>
                </a:lnTo>
                <a:lnTo>
                  <a:pt x="490" y="21"/>
                </a:lnTo>
                <a:lnTo>
                  <a:pt x="492" y="25"/>
                </a:lnTo>
                <a:lnTo>
                  <a:pt x="493" y="29"/>
                </a:lnTo>
                <a:lnTo>
                  <a:pt x="493" y="35"/>
                </a:lnTo>
                <a:lnTo>
                  <a:pt x="493" y="35"/>
                </a:lnTo>
                <a:lnTo>
                  <a:pt x="493" y="89"/>
                </a:lnTo>
                <a:lnTo>
                  <a:pt x="493" y="8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 name="Freeform 157">
            <a:extLst>
              <a:ext uri="{FF2B5EF4-FFF2-40B4-BE49-F238E27FC236}">
                <a16:creationId xmlns:a16="http://schemas.microsoft.com/office/drawing/2014/main" xmlns="" id="{55576236-A1F1-4E01-A696-30634A2F2A1F}"/>
              </a:ext>
            </a:extLst>
          </p:cNvPr>
          <p:cNvSpPr>
            <a:spLocks noEditPoints="1"/>
          </p:cNvSpPr>
          <p:nvPr/>
        </p:nvSpPr>
        <p:spPr bwMode="auto">
          <a:xfrm>
            <a:off x="3378722" y="1529468"/>
            <a:ext cx="5434557" cy="3799065"/>
          </a:xfrm>
          <a:custGeom>
            <a:avLst/>
            <a:gdLst>
              <a:gd name="T0" fmla="*/ 74 w 358"/>
              <a:gd name="T1" fmla="*/ 230 h 250"/>
              <a:gd name="T2" fmla="*/ 60 w 358"/>
              <a:gd name="T3" fmla="*/ 228 h 250"/>
              <a:gd name="T4" fmla="*/ 43 w 358"/>
              <a:gd name="T5" fmla="*/ 231 h 250"/>
              <a:gd name="T6" fmla="*/ 40 w 358"/>
              <a:gd name="T7" fmla="*/ 232 h 250"/>
              <a:gd name="T8" fmla="*/ 1 w 358"/>
              <a:gd name="T9" fmla="*/ 78 h 250"/>
              <a:gd name="T10" fmla="*/ 0 w 358"/>
              <a:gd name="T11" fmla="*/ 74 h 250"/>
              <a:gd name="T12" fmla="*/ 12 w 358"/>
              <a:gd name="T13" fmla="*/ 79 h 250"/>
              <a:gd name="T14" fmla="*/ 36 w 358"/>
              <a:gd name="T15" fmla="*/ 64 h 250"/>
              <a:gd name="T16" fmla="*/ 47 w 358"/>
              <a:gd name="T17" fmla="*/ 35 h 250"/>
              <a:gd name="T18" fmla="*/ 46 w 358"/>
              <a:gd name="T19" fmla="*/ 28 h 250"/>
              <a:gd name="T20" fmla="*/ 50 w 358"/>
              <a:gd name="T21" fmla="*/ 26 h 250"/>
              <a:gd name="T22" fmla="*/ 51 w 358"/>
              <a:gd name="T23" fmla="*/ 30 h 250"/>
              <a:gd name="T24" fmla="*/ 62 w 358"/>
              <a:gd name="T25" fmla="*/ 26 h 250"/>
              <a:gd name="T26" fmla="*/ 86 w 358"/>
              <a:gd name="T27" fmla="*/ 22 h 250"/>
              <a:gd name="T28" fmla="*/ 155 w 358"/>
              <a:gd name="T29" fmla="*/ 14 h 250"/>
              <a:gd name="T30" fmla="*/ 275 w 358"/>
              <a:gd name="T31" fmla="*/ 1 h 250"/>
              <a:gd name="T32" fmla="*/ 277 w 358"/>
              <a:gd name="T33" fmla="*/ 2 h 250"/>
              <a:gd name="T34" fmla="*/ 304 w 358"/>
              <a:gd name="T35" fmla="*/ 30 h 250"/>
              <a:gd name="T36" fmla="*/ 317 w 358"/>
              <a:gd name="T37" fmla="*/ 28 h 250"/>
              <a:gd name="T38" fmla="*/ 319 w 358"/>
              <a:gd name="T39" fmla="*/ 29 h 250"/>
              <a:gd name="T40" fmla="*/ 358 w 358"/>
              <a:gd name="T41" fmla="*/ 134 h 250"/>
              <a:gd name="T42" fmla="*/ 358 w 358"/>
              <a:gd name="T43" fmla="*/ 135 h 250"/>
              <a:gd name="T44" fmla="*/ 348 w 358"/>
              <a:gd name="T45" fmla="*/ 155 h 250"/>
              <a:gd name="T46" fmla="*/ 339 w 358"/>
              <a:gd name="T47" fmla="*/ 176 h 250"/>
              <a:gd name="T48" fmla="*/ 343 w 358"/>
              <a:gd name="T49" fmla="*/ 186 h 250"/>
              <a:gd name="T50" fmla="*/ 342 w 358"/>
              <a:gd name="T51" fmla="*/ 190 h 250"/>
              <a:gd name="T52" fmla="*/ 134 w 358"/>
              <a:gd name="T53" fmla="*/ 238 h 250"/>
              <a:gd name="T54" fmla="*/ 98 w 358"/>
              <a:gd name="T55" fmla="*/ 249 h 250"/>
              <a:gd name="T56" fmla="*/ 95 w 358"/>
              <a:gd name="T57" fmla="*/ 249 h 250"/>
              <a:gd name="T58" fmla="*/ 75 w 358"/>
              <a:gd name="T59" fmla="*/ 226 h 250"/>
              <a:gd name="T60" fmla="*/ 97 w 358"/>
              <a:gd name="T61" fmla="*/ 245 h 250"/>
              <a:gd name="T62" fmla="*/ 133 w 358"/>
              <a:gd name="T63" fmla="*/ 234 h 250"/>
              <a:gd name="T64" fmla="*/ 207 w 358"/>
              <a:gd name="T65" fmla="*/ 215 h 250"/>
              <a:gd name="T66" fmla="*/ 338 w 358"/>
              <a:gd name="T67" fmla="*/ 186 h 250"/>
              <a:gd name="T68" fmla="*/ 335 w 358"/>
              <a:gd name="T69" fmla="*/ 176 h 250"/>
              <a:gd name="T70" fmla="*/ 345 w 358"/>
              <a:gd name="T71" fmla="*/ 153 h 250"/>
              <a:gd name="T72" fmla="*/ 354 w 358"/>
              <a:gd name="T73" fmla="*/ 135 h 250"/>
              <a:gd name="T74" fmla="*/ 354 w 358"/>
              <a:gd name="T75" fmla="*/ 135 h 250"/>
              <a:gd name="T76" fmla="*/ 317 w 358"/>
              <a:gd name="T77" fmla="*/ 33 h 250"/>
              <a:gd name="T78" fmla="*/ 304 w 358"/>
              <a:gd name="T79" fmla="*/ 34 h 250"/>
              <a:gd name="T80" fmla="*/ 274 w 358"/>
              <a:gd name="T81" fmla="*/ 5 h 250"/>
              <a:gd name="T82" fmla="*/ 63 w 358"/>
              <a:gd name="T83" fmla="*/ 29 h 250"/>
              <a:gd name="T84" fmla="*/ 54 w 358"/>
              <a:gd name="T85" fmla="*/ 32 h 250"/>
              <a:gd name="T86" fmla="*/ 51 w 358"/>
              <a:gd name="T87" fmla="*/ 30 h 250"/>
              <a:gd name="T88" fmla="*/ 51 w 358"/>
              <a:gd name="T89" fmla="*/ 35 h 250"/>
              <a:gd name="T90" fmla="*/ 12 w 358"/>
              <a:gd name="T91" fmla="*/ 83 h 250"/>
              <a:gd name="T92" fmla="*/ 5 w 358"/>
              <a:gd name="T93" fmla="*/ 82 h 250"/>
              <a:gd name="T94" fmla="*/ 44 w 358"/>
              <a:gd name="T95" fmla="*/ 227 h 250"/>
              <a:gd name="T96" fmla="*/ 60 w 358"/>
              <a:gd name="T97" fmla="*/ 224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8" h="250">
                <a:moveTo>
                  <a:pt x="95" y="249"/>
                </a:moveTo>
                <a:cubicBezTo>
                  <a:pt x="87" y="236"/>
                  <a:pt x="88" y="233"/>
                  <a:pt x="74" y="230"/>
                </a:cubicBezTo>
                <a:cubicBezTo>
                  <a:pt x="74" y="230"/>
                  <a:pt x="74" y="230"/>
                  <a:pt x="74" y="230"/>
                </a:cubicBezTo>
                <a:cubicBezTo>
                  <a:pt x="69" y="228"/>
                  <a:pt x="65" y="228"/>
                  <a:pt x="60" y="228"/>
                </a:cubicBezTo>
                <a:cubicBezTo>
                  <a:pt x="60" y="228"/>
                  <a:pt x="60" y="228"/>
                  <a:pt x="60" y="228"/>
                </a:cubicBezTo>
                <a:cubicBezTo>
                  <a:pt x="55" y="228"/>
                  <a:pt x="50" y="229"/>
                  <a:pt x="43" y="231"/>
                </a:cubicBezTo>
                <a:cubicBezTo>
                  <a:pt x="43" y="231"/>
                  <a:pt x="43" y="231"/>
                  <a:pt x="43" y="231"/>
                </a:cubicBezTo>
                <a:cubicBezTo>
                  <a:pt x="40" y="232"/>
                  <a:pt x="40" y="232"/>
                  <a:pt x="40" y="232"/>
                </a:cubicBezTo>
                <a:cubicBezTo>
                  <a:pt x="40" y="230"/>
                  <a:pt x="40" y="230"/>
                  <a:pt x="40" y="230"/>
                </a:cubicBezTo>
                <a:cubicBezTo>
                  <a:pt x="37" y="212"/>
                  <a:pt x="3" y="96"/>
                  <a:pt x="1" y="78"/>
                </a:cubicBezTo>
                <a:cubicBezTo>
                  <a:pt x="1" y="78"/>
                  <a:pt x="1" y="78"/>
                  <a:pt x="1" y="78"/>
                </a:cubicBezTo>
                <a:cubicBezTo>
                  <a:pt x="0" y="74"/>
                  <a:pt x="0" y="74"/>
                  <a:pt x="0" y="74"/>
                </a:cubicBezTo>
                <a:cubicBezTo>
                  <a:pt x="4" y="76"/>
                  <a:pt x="4" y="76"/>
                  <a:pt x="4" y="76"/>
                </a:cubicBezTo>
                <a:cubicBezTo>
                  <a:pt x="7" y="78"/>
                  <a:pt x="9" y="79"/>
                  <a:pt x="12" y="79"/>
                </a:cubicBezTo>
                <a:cubicBezTo>
                  <a:pt x="12" y="79"/>
                  <a:pt x="12" y="79"/>
                  <a:pt x="12" y="79"/>
                </a:cubicBezTo>
                <a:cubicBezTo>
                  <a:pt x="20" y="79"/>
                  <a:pt x="29" y="73"/>
                  <a:pt x="36" y="64"/>
                </a:cubicBezTo>
                <a:cubicBezTo>
                  <a:pt x="36" y="64"/>
                  <a:pt x="36" y="64"/>
                  <a:pt x="36" y="64"/>
                </a:cubicBezTo>
                <a:cubicBezTo>
                  <a:pt x="43" y="55"/>
                  <a:pt x="47" y="43"/>
                  <a:pt x="47" y="35"/>
                </a:cubicBezTo>
                <a:cubicBezTo>
                  <a:pt x="47" y="35"/>
                  <a:pt x="47" y="35"/>
                  <a:pt x="47" y="35"/>
                </a:cubicBezTo>
                <a:cubicBezTo>
                  <a:pt x="47" y="32"/>
                  <a:pt x="47" y="30"/>
                  <a:pt x="46" y="28"/>
                </a:cubicBezTo>
                <a:cubicBezTo>
                  <a:pt x="46" y="28"/>
                  <a:pt x="46" y="28"/>
                  <a:pt x="46" y="28"/>
                </a:cubicBezTo>
                <a:cubicBezTo>
                  <a:pt x="50" y="26"/>
                  <a:pt x="50" y="26"/>
                  <a:pt x="50" y="26"/>
                </a:cubicBezTo>
                <a:cubicBezTo>
                  <a:pt x="50" y="28"/>
                  <a:pt x="50" y="29"/>
                  <a:pt x="51" y="30"/>
                </a:cubicBezTo>
                <a:cubicBezTo>
                  <a:pt x="51" y="30"/>
                  <a:pt x="51" y="30"/>
                  <a:pt x="51" y="30"/>
                </a:cubicBezTo>
                <a:cubicBezTo>
                  <a:pt x="53" y="28"/>
                  <a:pt x="56" y="27"/>
                  <a:pt x="62" y="26"/>
                </a:cubicBezTo>
                <a:cubicBezTo>
                  <a:pt x="62" y="26"/>
                  <a:pt x="62" y="26"/>
                  <a:pt x="62" y="26"/>
                </a:cubicBezTo>
                <a:cubicBezTo>
                  <a:pt x="68" y="24"/>
                  <a:pt x="76" y="23"/>
                  <a:pt x="86" y="22"/>
                </a:cubicBezTo>
                <a:cubicBezTo>
                  <a:pt x="86" y="22"/>
                  <a:pt x="86" y="22"/>
                  <a:pt x="86" y="22"/>
                </a:cubicBezTo>
                <a:cubicBezTo>
                  <a:pt x="105" y="19"/>
                  <a:pt x="129" y="17"/>
                  <a:pt x="155" y="14"/>
                </a:cubicBezTo>
                <a:cubicBezTo>
                  <a:pt x="155" y="14"/>
                  <a:pt x="155" y="14"/>
                  <a:pt x="155" y="14"/>
                </a:cubicBezTo>
                <a:cubicBezTo>
                  <a:pt x="205" y="9"/>
                  <a:pt x="259" y="5"/>
                  <a:pt x="275" y="1"/>
                </a:cubicBezTo>
                <a:cubicBezTo>
                  <a:pt x="275" y="1"/>
                  <a:pt x="275" y="1"/>
                  <a:pt x="275" y="1"/>
                </a:cubicBezTo>
                <a:cubicBezTo>
                  <a:pt x="277" y="0"/>
                  <a:pt x="277" y="0"/>
                  <a:pt x="277" y="0"/>
                </a:cubicBezTo>
                <a:cubicBezTo>
                  <a:pt x="277" y="2"/>
                  <a:pt x="277" y="2"/>
                  <a:pt x="277" y="2"/>
                </a:cubicBezTo>
                <a:cubicBezTo>
                  <a:pt x="280" y="22"/>
                  <a:pt x="289" y="30"/>
                  <a:pt x="304" y="30"/>
                </a:cubicBezTo>
                <a:cubicBezTo>
                  <a:pt x="304" y="30"/>
                  <a:pt x="304" y="30"/>
                  <a:pt x="304" y="30"/>
                </a:cubicBezTo>
                <a:cubicBezTo>
                  <a:pt x="308" y="30"/>
                  <a:pt x="312" y="30"/>
                  <a:pt x="317" y="28"/>
                </a:cubicBezTo>
                <a:cubicBezTo>
                  <a:pt x="317" y="28"/>
                  <a:pt x="317" y="28"/>
                  <a:pt x="317" y="28"/>
                </a:cubicBezTo>
                <a:cubicBezTo>
                  <a:pt x="318" y="28"/>
                  <a:pt x="318" y="28"/>
                  <a:pt x="318" y="28"/>
                </a:cubicBezTo>
                <a:cubicBezTo>
                  <a:pt x="319" y="29"/>
                  <a:pt x="319" y="29"/>
                  <a:pt x="319" y="29"/>
                </a:cubicBezTo>
                <a:cubicBezTo>
                  <a:pt x="335" y="54"/>
                  <a:pt x="357" y="130"/>
                  <a:pt x="358" y="134"/>
                </a:cubicBezTo>
                <a:cubicBezTo>
                  <a:pt x="358" y="134"/>
                  <a:pt x="358" y="134"/>
                  <a:pt x="358" y="134"/>
                </a:cubicBezTo>
                <a:cubicBezTo>
                  <a:pt x="358" y="135"/>
                  <a:pt x="358" y="135"/>
                  <a:pt x="358" y="135"/>
                </a:cubicBezTo>
                <a:cubicBezTo>
                  <a:pt x="358" y="135"/>
                  <a:pt x="358" y="135"/>
                  <a:pt x="358" y="135"/>
                </a:cubicBezTo>
                <a:cubicBezTo>
                  <a:pt x="357" y="141"/>
                  <a:pt x="350" y="150"/>
                  <a:pt x="348" y="155"/>
                </a:cubicBezTo>
                <a:cubicBezTo>
                  <a:pt x="348" y="155"/>
                  <a:pt x="348" y="155"/>
                  <a:pt x="348" y="155"/>
                </a:cubicBezTo>
                <a:cubicBezTo>
                  <a:pt x="344" y="164"/>
                  <a:pt x="339" y="170"/>
                  <a:pt x="339" y="176"/>
                </a:cubicBezTo>
                <a:cubicBezTo>
                  <a:pt x="339" y="176"/>
                  <a:pt x="339" y="176"/>
                  <a:pt x="339" y="176"/>
                </a:cubicBezTo>
                <a:cubicBezTo>
                  <a:pt x="339" y="179"/>
                  <a:pt x="340" y="182"/>
                  <a:pt x="343" y="186"/>
                </a:cubicBezTo>
                <a:cubicBezTo>
                  <a:pt x="343" y="186"/>
                  <a:pt x="343" y="186"/>
                  <a:pt x="343" y="186"/>
                </a:cubicBezTo>
                <a:cubicBezTo>
                  <a:pt x="345" y="189"/>
                  <a:pt x="345" y="189"/>
                  <a:pt x="345" y="189"/>
                </a:cubicBezTo>
                <a:cubicBezTo>
                  <a:pt x="342" y="190"/>
                  <a:pt x="342" y="190"/>
                  <a:pt x="342" y="190"/>
                </a:cubicBezTo>
                <a:cubicBezTo>
                  <a:pt x="309" y="194"/>
                  <a:pt x="194" y="221"/>
                  <a:pt x="134" y="238"/>
                </a:cubicBezTo>
                <a:cubicBezTo>
                  <a:pt x="134" y="238"/>
                  <a:pt x="134" y="238"/>
                  <a:pt x="134" y="238"/>
                </a:cubicBezTo>
                <a:cubicBezTo>
                  <a:pt x="114" y="243"/>
                  <a:pt x="100" y="248"/>
                  <a:pt x="98" y="249"/>
                </a:cubicBezTo>
                <a:cubicBezTo>
                  <a:pt x="98" y="249"/>
                  <a:pt x="98" y="249"/>
                  <a:pt x="98" y="249"/>
                </a:cubicBezTo>
                <a:cubicBezTo>
                  <a:pt x="96" y="250"/>
                  <a:pt x="96" y="250"/>
                  <a:pt x="96" y="250"/>
                </a:cubicBezTo>
                <a:cubicBezTo>
                  <a:pt x="95" y="249"/>
                  <a:pt x="95" y="249"/>
                  <a:pt x="95" y="249"/>
                </a:cubicBezTo>
                <a:close/>
                <a:moveTo>
                  <a:pt x="60" y="224"/>
                </a:moveTo>
                <a:cubicBezTo>
                  <a:pt x="65" y="224"/>
                  <a:pt x="70" y="224"/>
                  <a:pt x="75" y="226"/>
                </a:cubicBezTo>
                <a:cubicBezTo>
                  <a:pt x="75" y="226"/>
                  <a:pt x="75" y="226"/>
                  <a:pt x="75" y="226"/>
                </a:cubicBezTo>
                <a:cubicBezTo>
                  <a:pt x="90" y="229"/>
                  <a:pt x="91" y="234"/>
                  <a:pt x="97" y="245"/>
                </a:cubicBezTo>
                <a:cubicBezTo>
                  <a:pt x="97" y="245"/>
                  <a:pt x="97" y="245"/>
                  <a:pt x="97" y="245"/>
                </a:cubicBezTo>
                <a:cubicBezTo>
                  <a:pt x="103" y="243"/>
                  <a:pt x="116" y="239"/>
                  <a:pt x="133" y="234"/>
                </a:cubicBezTo>
                <a:cubicBezTo>
                  <a:pt x="133" y="234"/>
                  <a:pt x="133" y="234"/>
                  <a:pt x="133" y="234"/>
                </a:cubicBezTo>
                <a:cubicBezTo>
                  <a:pt x="153" y="229"/>
                  <a:pt x="179" y="222"/>
                  <a:pt x="207" y="215"/>
                </a:cubicBezTo>
                <a:cubicBezTo>
                  <a:pt x="207" y="215"/>
                  <a:pt x="207" y="215"/>
                  <a:pt x="207" y="215"/>
                </a:cubicBezTo>
                <a:cubicBezTo>
                  <a:pt x="258" y="203"/>
                  <a:pt x="314" y="190"/>
                  <a:pt x="338" y="186"/>
                </a:cubicBezTo>
                <a:cubicBezTo>
                  <a:pt x="338" y="186"/>
                  <a:pt x="338" y="186"/>
                  <a:pt x="338" y="186"/>
                </a:cubicBezTo>
                <a:cubicBezTo>
                  <a:pt x="336" y="183"/>
                  <a:pt x="335" y="179"/>
                  <a:pt x="335" y="176"/>
                </a:cubicBezTo>
                <a:cubicBezTo>
                  <a:pt x="335" y="176"/>
                  <a:pt x="335" y="176"/>
                  <a:pt x="335" y="176"/>
                </a:cubicBezTo>
                <a:cubicBezTo>
                  <a:pt x="335" y="168"/>
                  <a:pt x="340" y="162"/>
                  <a:pt x="345" y="153"/>
                </a:cubicBezTo>
                <a:cubicBezTo>
                  <a:pt x="345" y="153"/>
                  <a:pt x="345" y="153"/>
                  <a:pt x="345" y="153"/>
                </a:cubicBezTo>
                <a:cubicBezTo>
                  <a:pt x="347" y="148"/>
                  <a:pt x="354" y="139"/>
                  <a:pt x="354" y="135"/>
                </a:cubicBezTo>
                <a:cubicBezTo>
                  <a:pt x="354" y="135"/>
                  <a:pt x="354" y="135"/>
                  <a:pt x="354" y="135"/>
                </a:cubicBezTo>
                <a:cubicBezTo>
                  <a:pt x="354" y="135"/>
                  <a:pt x="354" y="135"/>
                  <a:pt x="354" y="135"/>
                </a:cubicBezTo>
                <a:cubicBezTo>
                  <a:pt x="354" y="135"/>
                  <a:pt x="354" y="135"/>
                  <a:pt x="354" y="135"/>
                </a:cubicBezTo>
                <a:cubicBezTo>
                  <a:pt x="354" y="132"/>
                  <a:pt x="331" y="57"/>
                  <a:pt x="317" y="33"/>
                </a:cubicBezTo>
                <a:cubicBezTo>
                  <a:pt x="317" y="33"/>
                  <a:pt x="317" y="33"/>
                  <a:pt x="317" y="33"/>
                </a:cubicBezTo>
                <a:cubicBezTo>
                  <a:pt x="312" y="34"/>
                  <a:pt x="308" y="34"/>
                  <a:pt x="304" y="34"/>
                </a:cubicBezTo>
                <a:cubicBezTo>
                  <a:pt x="304" y="34"/>
                  <a:pt x="304" y="34"/>
                  <a:pt x="304" y="34"/>
                </a:cubicBezTo>
                <a:cubicBezTo>
                  <a:pt x="288" y="35"/>
                  <a:pt x="276" y="24"/>
                  <a:pt x="274" y="5"/>
                </a:cubicBezTo>
                <a:cubicBezTo>
                  <a:pt x="274" y="5"/>
                  <a:pt x="274" y="5"/>
                  <a:pt x="274" y="5"/>
                </a:cubicBezTo>
                <a:cubicBezTo>
                  <a:pt x="241" y="12"/>
                  <a:pt x="103" y="21"/>
                  <a:pt x="63" y="29"/>
                </a:cubicBezTo>
                <a:cubicBezTo>
                  <a:pt x="63" y="29"/>
                  <a:pt x="63" y="29"/>
                  <a:pt x="63" y="29"/>
                </a:cubicBezTo>
                <a:cubicBezTo>
                  <a:pt x="57" y="31"/>
                  <a:pt x="54" y="32"/>
                  <a:pt x="54" y="32"/>
                </a:cubicBezTo>
                <a:cubicBezTo>
                  <a:pt x="54" y="32"/>
                  <a:pt x="54" y="32"/>
                  <a:pt x="54" y="32"/>
                </a:cubicBezTo>
                <a:cubicBezTo>
                  <a:pt x="51" y="30"/>
                  <a:pt x="51" y="30"/>
                  <a:pt x="51" y="30"/>
                </a:cubicBezTo>
                <a:cubicBezTo>
                  <a:pt x="51" y="32"/>
                  <a:pt x="51" y="33"/>
                  <a:pt x="51" y="35"/>
                </a:cubicBezTo>
                <a:cubicBezTo>
                  <a:pt x="51" y="35"/>
                  <a:pt x="51" y="35"/>
                  <a:pt x="51" y="35"/>
                </a:cubicBezTo>
                <a:cubicBezTo>
                  <a:pt x="51" y="54"/>
                  <a:pt x="32" y="83"/>
                  <a:pt x="12" y="83"/>
                </a:cubicBezTo>
                <a:cubicBezTo>
                  <a:pt x="12" y="83"/>
                  <a:pt x="12" y="83"/>
                  <a:pt x="12" y="83"/>
                </a:cubicBezTo>
                <a:cubicBezTo>
                  <a:pt x="10" y="83"/>
                  <a:pt x="8" y="83"/>
                  <a:pt x="5" y="82"/>
                </a:cubicBezTo>
                <a:cubicBezTo>
                  <a:pt x="5" y="82"/>
                  <a:pt x="5" y="82"/>
                  <a:pt x="5" y="82"/>
                </a:cubicBezTo>
                <a:cubicBezTo>
                  <a:pt x="10" y="106"/>
                  <a:pt x="39" y="204"/>
                  <a:pt x="44" y="227"/>
                </a:cubicBezTo>
                <a:cubicBezTo>
                  <a:pt x="44" y="227"/>
                  <a:pt x="44" y="227"/>
                  <a:pt x="44" y="227"/>
                </a:cubicBezTo>
                <a:cubicBezTo>
                  <a:pt x="50" y="225"/>
                  <a:pt x="55" y="224"/>
                  <a:pt x="60" y="224"/>
                </a:cubicBezTo>
                <a:cubicBezTo>
                  <a:pt x="60" y="224"/>
                  <a:pt x="60" y="224"/>
                  <a:pt x="60" y="224"/>
                </a:cubicBezTo>
                <a:cubicBezTo>
                  <a:pt x="60" y="224"/>
                  <a:pt x="60" y="224"/>
                  <a:pt x="60" y="22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文本框 5">
            <a:extLst>
              <a:ext uri="{FF2B5EF4-FFF2-40B4-BE49-F238E27FC236}">
                <a16:creationId xmlns:a16="http://schemas.microsoft.com/office/drawing/2014/main" xmlns="" id="{34400C00-7F02-4E13-BA09-9D403EE22019}"/>
              </a:ext>
            </a:extLst>
          </p:cNvPr>
          <p:cNvSpPr txBox="1"/>
          <p:nvPr/>
        </p:nvSpPr>
        <p:spPr>
          <a:xfrm rot="-600000">
            <a:off x="3804303" y="2103071"/>
            <a:ext cx="4318847" cy="2308324"/>
          </a:xfrm>
          <a:prstGeom prst="rect">
            <a:avLst/>
          </a:prstGeom>
          <a:noFill/>
        </p:spPr>
        <p:txBody>
          <a:bodyPr wrap="square" rtlCol="0">
            <a:spAutoFit/>
          </a:bodyPr>
          <a:lstStyle/>
          <a:p>
            <a:pPr algn="ctr"/>
            <a:r>
              <a:rPr lang="zh-TW" altLang="en-US" sz="7200" dirty="0">
                <a:effectLst>
                  <a:outerShdw blurRad="38100" dist="38100" dir="2700000" algn="tl">
                    <a:srgbClr val="000000">
                      <a:alpha val="43137"/>
                    </a:srgbClr>
                  </a:outerShdw>
                </a:effectLst>
                <a:latin typeface="華康平劇體W7" panose="040B0709000000000000" pitchFamily="81" charset="-120"/>
                <a:ea typeface="華康平劇體W7" panose="040B0709000000000000" pitchFamily="81" charset="-120"/>
              </a:rPr>
              <a:t>適性輔導志願選填</a:t>
            </a:r>
            <a:endParaRPr lang="zh-CN" altLang="en-US" sz="7200" b="1" dirty="0">
              <a:ln w="9525">
                <a:solidFill>
                  <a:schemeClr val="bg1"/>
                </a:solidFill>
                <a:prstDash val="solid"/>
              </a:ln>
              <a:effectLst>
                <a:outerShdw blurRad="38100" dist="38100" dir="2700000" algn="tl">
                  <a:srgbClr val="000000">
                    <a:alpha val="43137"/>
                  </a:srgbClr>
                </a:outerShdw>
              </a:effectLst>
              <a:latin typeface="華康平劇體W7" panose="040B0709000000000000" pitchFamily="81" charset="-120"/>
              <a:ea typeface="華康平劇體W7" panose="040B0709000000000000" pitchFamily="81" charset="-120"/>
            </a:endParaRPr>
          </a:p>
        </p:txBody>
      </p:sp>
      <p:sp>
        <p:nvSpPr>
          <p:cNvPr id="7" name="Freeform 2543">
            <a:extLst>
              <a:ext uri="{FF2B5EF4-FFF2-40B4-BE49-F238E27FC236}">
                <a16:creationId xmlns:a16="http://schemas.microsoft.com/office/drawing/2014/main" xmlns="" id="{9F96C901-9FA9-4C97-A604-3A148341DF65}"/>
              </a:ext>
            </a:extLst>
          </p:cNvPr>
          <p:cNvSpPr>
            <a:spLocks noEditPoints="1"/>
          </p:cNvSpPr>
          <p:nvPr/>
        </p:nvSpPr>
        <p:spPr bwMode="auto">
          <a:xfrm>
            <a:off x="9109611" y="3826853"/>
            <a:ext cx="1065213" cy="1328738"/>
          </a:xfrm>
          <a:custGeom>
            <a:avLst/>
            <a:gdLst/>
            <a:ahLst/>
            <a:cxnLst>
              <a:cxn ang="0">
                <a:pos x="185" y="658"/>
              </a:cxn>
              <a:cxn ang="0">
                <a:pos x="405" y="654"/>
              </a:cxn>
              <a:cxn ang="0">
                <a:pos x="516" y="284"/>
              </a:cxn>
              <a:cxn ang="0">
                <a:pos x="554" y="302"/>
              </a:cxn>
              <a:cxn ang="0">
                <a:pos x="552" y="278"/>
              </a:cxn>
              <a:cxn ang="0">
                <a:pos x="359" y="303"/>
              </a:cxn>
              <a:cxn ang="0">
                <a:pos x="324" y="320"/>
              </a:cxn>
              <a:cxn ang="0">
                <a:pos x="358" y="358"/>
              </a:cxn>
              <a:cxn ang="0">
                <a:pos x="323" y="419"/>
              </a:cxn>
              <a:cxn ang="0">
                <a:pos x="455" y="397"/>
              </a:cxn>
              <a:cxn ang="0">
                <a:pos x="356" y="480"/>
              </a:cxn>
              <a:cxn ang="0">
                <a:pos x="364" y="501"/>
              </a:cxn>
              <a:cxn ang="0">
                <a:pos x="448" y="445"/>
              </a:cxn>
              <a:cxn ang="0">
                <a:pos x="291" y="455"/>
              </a:cxn>
              <a:cxn ang="0">
                <a:pos x="305" y="414"/>
              </a:cxn>
              <a:cxn ang="0">
                <a:pos x="490" y="328"/>
              </a:cxn>
              <a:cxn ang="0">
                <a:pos x="319" y="335"/>
              </a:cxn>
              <a:cxn ang="0">
                <a:pos x="443" y="263"/>
              </a:cxn>
              <a:cxn ang="0">
                <a:pos x="594" y="231"/>
              </a:cxn>
              <a:cxn ang="0">
                <a:pos x="597" y="295"/>
              </a:cxn>
              <a:cxn ang="0">
                <a:pos x="598" y="285"/>
              </a:cxn>
              <a:cxn ang="0">
                <a:pos x="593" y="251"/>
              </a:cxn>
              <a:cxn ang="0">
                <a:pos x="311" y="167"/>
              </a:cxn>
              <a:cxn ang="0">
                <a:pos x="330" y="127"/>
              </a:cxn>
              <a:cxn ang="0">
                <a:pos x="402" y="159"/>
              </a:cxn>
              <a:cxn ang="0">
                <a:pos x="513" y="112"/>
              </a:cxn>
              <a:cxn ang="0">
                <a:pos x="497" y="175"/>
              </a:cxn>
              <a:cxn ang="0">
                <a:pos x="510" y="200"/>
              </a:cxn>
              <a:cxn ang="0">
                <a:pos x="453" y="200"/>
              </a:cxn>
              <a:cxn ang="0">
                <a:pos x="322" y="201"/>
              </a:cxn>
              <a:cxn ang="0">
                <a:pos x="227" y="215"/>
              </a:cxn>
              <a:cxn ang="0">
                <a:pos x="302" y="233"/>
              </a:cxn>
              <a:cxn ang="0">
                <a:pos x="523" y="203"/>
              </a:cxn>
              <a:cxn ang="0">
                <a:pos x="555" y="141"/>
              </a:cxn>
              <a:cxn ang="0">
                <a:pos x="487" y="98"/>
              </a:cxn>
              <a:cxn ang="0">
                <a:pos x="453" y="72"/>
              </a:cxn>
              <a:cxn ang="0">
                <a:pos x="394" y="75"/>
              </a:cxn>
              <a:cxn ang="0">
                <a:pos x="349" y="102"/>
              </a:cxn>
              <a:cxn ang="0">
                <a:pos x="422" y="99"/>
              </a:cxn>
              <a:cxn ang="0">
                <a:pos x="20" y="407"/>
              </a:cxn>
              <a:cxn ang="0">
                <a:pos x="37" y="221"/>
              </a:cxn>
              <a:cxn ang="0">
                <a:pos x="35" y="242"/>
              </a:cxn>
              <a:cxn ang="0">
                <a:pos x="10" y="302"/>
              </a:cxn>
              <a:cxn ang="0">
                <a:pos x="52" y="344"/>
              </a:cxn>
              <a:cxn ang="0">
                <a:pos x="30" y="305"/>
              </a:cxn>
              <a:cxn ang="0">
                <a:pos x="56" y="217"/>
              </a:cxn>
              <a:cxn ang="0">
                <a:pos x="37" y="375"/>
              </a:cxn>
              <a:cxn ang="0">
                <a:pos x="424" y="69"/>
              </a:cxn>
              <a:cxn ang="0">
                <a:pos x="510" y="160"/>
              </a:cxn>
              <a:cxn ang="0">
                <a:pos x="307" y="345"/>
              </a:cxn>
              <a:cxn ang="0">
                <a:pos x="500" y="243"/>
              </a:cxn>
              <a:cxn ang="0">
                <a:pos x="140" y="569"/>
              </a:cxn>
              <a:cxn ang="0">
                <a:pos x="272" y="777"/>
              </a:cxn>
              <a:cxn ang="0">
                <a:pos x="402" y="796"/>
              </a:cxn>
              <a:cxn ang="0">
                <a:pos x="462" y="805"/>
              </a:cxn>
              <a:cxn ang="0">
                <a:pos x="339" y="786"/>
              </a:cxn>
              <a:cxn ang="0">
                <a:pos x="332" y="738"/>
              </a:cxn>
              <a:cxn ang="0">
                <a:pos x="311" y="709"/>
              </a:cxn>
              <a:cxn ang="0">
                <a:pos x="206" y="770"/>
              </a:cxn>
              <a:cxn ang="0">
                <a:pos x="210" y="822"/>
              </a:cxn>
              <a:cxn ang="0">
                <a:pos x="319" y="813"/>
              </a:cxn>
              <a:cxn ang="0">
                <a:pos x="297" y="678"/>
              </a:cxn>
              <a:cxn ang="0">
                <a:pos x="452" y="54"/>
              </a:cxn>
            </a:cxnLst>
            <a:rect l="0" t="0" r="r" b="b"/>
            <a:pathLst>
              <a:path w="671" h="837">
                <a:moveTo>
                  <a:pt x="599" y="121"/>
                </a:moveTo>
                <a:lnTo>
                  <a:pt x="599" y="121"/>
                </a:lnTo>
                <a:lnTo>
                  <a:pt x="587" y="105"/>
                </a:lnTo>
                <a:lnTo>
                  <a:pt x="573" y="90"/>
                </a:lnTo>
                <a:lnTo>
                  <a:pt x="558" y="75"/>
                </a:lnTo>
                <a:lnTo>
                  <a:pt x="543" y="63"/>
                </a:lnTo>
                <a:lnTo>
                  <a:pt x="525" y="51"/>
                </a:lnTo>
                <a:lnTo>
                  <a:pt x="508" y="40"/>
                </a:lnTo>
                <a:lnTo>
                  <a:pt x="490" y="30"/>
                </a:lnTo>
                <a:lnTo>
                  <a:pt x="472" y="21"/>
                </a:lnTo>
                <a:lnTo>
                  <a:pt x="472" y="21"/>
                </a:lnTo>
                <a:lnTo>
                  <a:pt x="471" y="21"/>
                </a:lnTo>
                <a:lnTo>
                  <a:pt x="471" y="21"/>
                </a:lnTo>
                <a:lnTo>
                  <a:pt x="471" y="16"/>
                </a:lnTo>
                <a:lnTo>
                  <a:pt x="469" y="11"/>
                </a:lnTo>
                <a:lnTo>
                  <a:pt x="466" y="7"/>
                </a:lnTo>
                <a:lnTo>
                  <a:pt x="462" y="4"/>
                </a:lnTo>
                <a:lnTo>
                  <a:pt x="462" y="4"/>
                </a:lnTo>
                <a:lnTo>
                  <a:pt x="457" y="2"/>
                </a:lnTo>
                <a:lnTo>
                  <a:pt x="453" y="0"/>
                </a:lnTo>
                <a:lnTo>
                  <a:pt x="449" y="0"/>
                </a:lnTo>
                <a:lnTo>
                  <a:pt x="445" y="2"/>
                </a:lnTo>
                <a:lnTo>
                  <a:pt x="442" y="3"/>
                </a:lnTo>
                <a:lnTo>
                  <a:pt x="439" y="6"/>
                </a:lnTo>
                <a:lnTo>
                  <a:pt x="435" y="12"/>
                </a:lnTo>
                <a:lnTo>
                  <a:pt x="431" y="19"/>
                </a:lnTo>
                <a:lnTo>
                  <a:pt x="428" y="27"/>
                </a:lnTo>
                <a:lnTo>
                  <a:pt x="426" y="35"/>
                </a:lnTo>
                <a:lnTo>
                  <a:pt x="423" y="41"/>
                </a:lnTo>
                <a:lnTo>
                  <a:pt x="423" y="41"/>
                </a:lnTo>
                <a:lnTo>
                  <a:pt x="423" y="42"/>
                </a:lnTo>
                <a:lnTo>
                  <a:pt x="423" y="42"/>
                </a:lnTo>
                <a:lnTo>
                  <a:pt x="400" y="35"/>
                </a:lnTo>
                <a:lnTo>
                  <a:pt x="376" y="30"/>
                </a:lnTo>
                <a:lnTo>
                  <a:pt x="352" y="27"/>
                </a:lnTo>
                <a:lnTo>
                  <a:pt x="328" y="25"/>
                </a:lnTo>
                <a:lnTo>
                  <a:pt x="304" y="26"/>
                </a:lnTo>
                <a:lnTo>
                  <a:pt x="279" y="28"/>
                </a:lnTo>
                <a:lnTo>
                  <a:pt x="256" y="31"/>
                </a:lnTo>
                <a:lnTo>
                  <a:pt x="233" y="36"/>
                </a:lnTo>
                <a:lnTo>
                  <a:pt x="210" y="43"/>
                </a:lnTo>
                <a:lnTo>
                  <a:pt x="187" y="52"/>
                </a:lnTo>
                <a:lnTo>
                  <a:pt x="166" y="62"/>
                </a:lnTo>
                <a:lnTo>
                  <a:pt x="145" y="74"/>
                </a:lnTo>
                <a:lnTo>
                  <a:pt x="125" y="88"/>
                </a:lnTo>
                <a:lnTo>
                  <a:pt x="106" y="102"/>
                </a:lnTo>
                <a:lnTo>
                  <a:pt x="88" y="118"/>
                </a:lnTo>
                <a:lnTo>
                  <a:pt x="71" y="136"/>
                </a:lnTo>
                <a:lnTo>
                  <a:pt x="71" y="136"/>
                </a:lnTo>
                <a:lnTo>
                  <a:pt x="57" y="154"/>
                </a:lnTo>
                <a:lnTo>
                  <a:pt x="44" y="175"/>
                </a:lnTo>
                <a:lnTo>
                  <a:pt x="31" y="195"/>
                </a:lnTo>
                <a:lnTo>
                  <a:pt x="22" y="216"/>
                </a:lnTo>
                <a:lnTo>
                  <a:pt x="14" y="238"/>
                </a:lnTo>
                <a:lnTo>
                  <a:pt x="8" y="261"/>
                </a:lnTo>
                <a:lnTo>
                  <a:pt x="4" y="283"/>
                </a:lnTo>
                <a:lnTo>
                  <a:pt x="1" y="306"/>
                </a:lnTo>
                <a:lnTo>
                  <a:pt x="0" y="330"/>
                </a:lnTo>
                <a:lnTo>
                  <a:pt x="1" y="353"/>
                </a:lnTo>
                <a:lnTo>
                  <a:pt x="4" y="376"/>
                </a:lnTo>
                <a:lnTo>
                  <a:pt x="9" y="398"/>
                </a:lnTo>
                <a:lnTo>
                  <a:pt x="15" y="421"/>
                </a:lnTo>
                <a:lnTo>
                  <a:pt x="23" y="443"/>
                </a:lnTo>
                <a:lnTo>
                  <a:pt x="33" y="464"/>
                </a:lnTo>
                <a:lnTo>
                  <a:pt x="46" y="485"/>
                </a:lnTo>
                <a:lnTo>
                  <a:pt x="46" y="485"/>
                </a:lnTo>
                <a:lnTo>
                  <a:pt x="59" y="505"/>
                </a:lnTo>
                <a:lnTo>
                  <a:pt x="73" y="522"/>
                </a:lnTo>
                <a:lnTo>
                  <a:pt x="89" y="539"/>
                </a:lnTo>
                <a:lnTo>
                  <a:pt x="105" y="554"/>
                </a:lnTo>
                <a:lnTo>
                  <a:pt x="124" y="569"/>
                </a:lnTo>
                <a:lnTo>
                  <a:pt x="142" y="581"/>
                </a:lnTo>
                <a:lnTo>
                  <a:pt x="162" y="592"/>
                </a:lnTo>
                <a:lnTo>
                  <a:pt x="182" y="602"/>
                </a:lnTo>
                <a:lnTo>
                  <a:pt x="182" y="602"/>
                </a:lnTo>
                <a:lnTo>
                  <a:pt x="178" y="608"/>
                </a:lnTo>
                <a:lnTo>
                  <a:pt x="174" y="615"/>
                </a:lnTo>
                <a:lnTo>
                  <a:pt x="163" y="631"/>
                </a:lnTo>
                <a:lnTo>
                  <a:pt x="158" y="639"/>
                </a:lnTo>
                <a:lnTo>
                  <a:pt x="157" y="643"/>
                </a:lnTo>
                <a:lnTo>
                  <a:pt x="156" y="647"/>
                </a:lnTo>
                <a:lnTo>
                  <a:pt x="156" y="652"/>
                </a:lnTo>
                <a:lnTo>
                  <a:pt x="157" y="655"/>
                </a:lnTo>
                <a:lnTo>
                  <a:pt x="159" y="658"/>
                </a:lnTo>
                <a:lnTo>
                  <a:pt x="162" y="661"/>
                </a:lnTo>
                <a:lnTo>
                  <a:pt x="162" y="661"/>
                </a:lnTo>
                <a:lnTo>
                  <a:pt x="167" y="664"/>
                </a:lnTo>
                <a:lnTo>
                  <a:pt x="172" y="665"/>
                </a:lnTo>
                <a:lnTo>
                  <a:pt x="177" y="664"/>
                </a:lnTo>
                <a:lnTo>
                  <a:pt x="181" y="662"/>
                </a:lnTo>
                <a:lnTo>
                  <a:pt x="185" y="658"/>
                </a:lnTo>
                <a:lnTo>
                  <a:pt x="189" y="654"/>
                </a:lnTo>
                <a:lnTo>
                  <a:pt x="196" y="642"/>
                </a:lnTo>
                <a:lnTo>
                  <a:pt x="196" y="642"/>
                </a:lnTo>
                <a:lnTo>
                  <a:pt x="208" y="646"/>
                </a:lnTo>
                <a:lnTo>
                  <a:pt x="220" y="651"/>
                </a:lnTo>
                <a:lnTo>
                  <a:pt x="232" y="654"/>
                </a:lnTo>
                <a:lnTo>
                  <a:pt x="244" y="656"/>
                </a:lnTo>
                <a:lnTo>
                  <a:pt x="268" y="660"/>
                </a:lnTo>
                <a:lnTo>
                  <a:pt x="293" y="661"/>
                </a:lnTo>
                <a:lnTo>
                  <a:pt x="293" y="661"/>
                </a:lnTo>
                <a:lnTo>
                  <a:pt x="291" y="669"/>
                </a:lnTo>
                <a:lnTo>
                  <a:pt x="288" y="677"/>
                </a:lnTo>
                <a:lnTo>
                  <a:pt x="281" y="694"/>
                </a:lnTo>
                <a:lnTo>
                  <a:pt x="279" y="702"/>
                </a:lnTo>
                <a:lnTo>
                  <a:pt x="278" y="710"/>
                </a:lnTo>
                <a:lnTo>
                  <a:pt x="278" y="719"/>
                </a:lnTo>
                <a:lnTo>
                  <a:pt x="280" y="727"/>
                </a:lnTo>
                <a:lnTo>
                  <a:pt x="280" y="727"/>
                </a:lnTo>
                <a:lnTo>
                  <a:pt x="280" y="727"/>
                </a:lnTo>
                <a:lnTo>
                  <a:pt x="280" y="727"/>
                </a:lnTo>
                <a:lnTo>
                  <a:pt x="265" y="732"/>
                </a:lnTo>
                <a:lnTo>
                  <a:pt x="251" y="735"/>
                </a:lnTo>
                <a:lnTo>
                  <a:pt x="222" y="741"/>
                </a:lnTo>
                <a:lnTo>
                  <a:pt x="222" y="741"/>
                </a:lnTo>
                <a:lnTo>
                  <a:pt x="200" y="746"/>
                </a:lnTo>
                <a:lnTo>
                  <a:pt x="180" y="753"/>
                </a:lnTo>
                <a:lnTo>
                  <a:pt x="160" y="762"/>
                </a:lnTo>
                <a:lnTo>
                  <a:pt x="151" y="767"/>
                </a:lnTo>
                <a:lnTo>
                  <a:pt x="141" y="773"/>
                </a:lnTo>
                <a:lnTo>
                  <a:pt x="141" y="773"/>
                </a:lnTo>
                <a:lnTo>
                  <a:pt x="132" y="779"/>
                </a:lnTo>
                <a:lnTo>
                  <a:pt x="127" y="784"/>
                </a:lnTo>
                <a:lnTo>
                  <a:pt x="120" y="789"/>
                </a:lnTo>
                <a:lnTo>
                  <a:pt x="115" y="794"/>
                </a:lnTo>
                <a:lnTo>
                  <a:pt x="112" y="799"/>
                </a:lnTo>
                <a:lnTo>
                  <a:pt x="111" y="802"/>
                </a:lnTo>
                <a:lnTo>
                  <a:pt x="111" y="805"/>
                </a:lnTo>
                <a:lnTo>
                  <a:pt x="112" y="808"/>
                </a:lnTo>
                <a:lnTo>
                  <a:pt x="113" y="810"/>
                </a:lnTo>
                <a:lnTo>
                  <a:pt x="113" y="810"/>
                </a:lnTo>
                <a:lnTo>
                  <a:pt x="117" y="815"/>
                </a:lnTo>
                <a:lnTo>
                  <a:pt x="123" y="819"/>
                </a:lnTo>
                <a:lnTo>
                  <a:pt x="129" y="821"/>
                </a:lnTo>
                <a:lnTo>
                  <a:pt x="136" y="823"/>
                </a:lnTo>
                <a:lnTo>
                  <a:pt x="150" y="825"/>
                </a:lnTo>
                <a:lnTo>
                  <a:pt x="161" y="827"/>
                </a:lnTo>
                <a:lnTo>
                  <a:pt x="161" y="827"/>
                </a:lnTo>
                <a:lnTo>
                  <a:pt x="201" y="831"/>
                </a:lnTo>
                <a:lnTo>
                  <a:pt x="241" y="834"/>
                </a:lnTo>
                <a:lnTo>
                  <a:pt x="281" y="836"/>
                </a:lnTo>
                <a:lnTo>
                  <a:pt x="322" y="837"/>
                </a:lnTo>
                <a:lnTo>
                  <a:pt x="322" y="837"/>
                </a:lnTo>
                <a:lnTo>
                  <a:pt x="362" y="837"/>
                </a:lnTo>
                <a:lnTo>
                  <a:pt x="404" y="836"/>
                </a:lnTo>
                <a:lnTo>
                  <a:pt x="445" y="833"/>
                </a:lnTo>
                <a:lnTo>
                  <a:pt x="466" y="831"/>
                </a:lnTo>
                <a:lnTo>
                  <a:pt x="486" y="828"/>
                </a:lnTo>
                <a:lnTo>
                  <a:pt x="486" y="828"/>
                </a:lnTo>
                <a:lnTo>
                  <a:pt x="497" y="826"/>
                </a:lnTo>
                <a:lnTo>
                  <a:pt x="508" y="823"/>
                </a:lnTo>
                <a:lnTo>
                  <a:pt x="518" y="819"/>
                </a:lnTo>
                <a:lnTo>
                  <a:pt x="523" y="817"/>
                </a:lnTo>
                <a:lnTo>
                  <a:pt x="528" y="814"/>
                </a:lnTo>
                <a:lnTo>
                  <a:pt x="528" y="814"/>
                </a:lnTo>
                <a:lnTo>
                  <a:pt x="532" y="809"/>
                </a:lnTo>
                <a:lnTo>
                  <a:pt x="533" y="804"/>
                </a:lnTo>
                <a:lnTo>
                  <a:pt x="533" y="800"/>
                </a:lnTo>
                <a:lnTo>
                  <a:pt x="532" y="796"/>
                </a:lnTo>
                <a:lnTo>
                  <a:pt x="530" y="792"/>
                </a:lnTo>
                <a:lnTo>
                  <a:pt x="526" y="788"/>
                </a:lnTo>
                <a:lnTo>
                  <a:pt x="519" y="782"/>
                </a:lnTo>
                <a:lnTo>
                  <a:pt x="519" y="782"/>
                </a:lnTo>
                <a:lnTo>
                  <a:pt x="510" y="776"/>
                </a:lnTo>
                <a:lnTo>
                  <a:pt x="501" y="770"/>
                </a:lnTo>
                <a:lnTo>
                  <a:pt x="482" y="760"/>
                </a:lnTo>
                <a:lnTo>
                  <a:pt x="461" y="752"/>
                </a:lnTo>
                <a:lnTo>
                  <a:pt x="439" y="746"/>
                </a:lnTo>
                <a:lnTo>
                  <a:pt x="418" y="740"/>
                </a:lnTo>
                <a:lnTo>
                  <a:pt x="396" y="735"/>
                </a:lnTo>
                <a:lnTo>
                  <a:pt x="353" y="727"/>
                </a:lnTo>
                <a:lnTo>
                  <a:pt x="353" y="727"/>
                </a:lnTo>
                <a:lnTo>
                  <a:pt x="354" y="719"/>
                </a:lnTo>
                <a:lnTo>
                  <a:pt x="354" y="710"/>
                </a:lnTo>
                <a:lnTo>
                  <a:pt x="353" y="702"/>
                </a:lnTo>
                <a:lnTo>
                  <a:pt x="352" y="694"/>
                </a:lnTo>
                <a:lnTo>
                  <a:pt x="348" y="678"/>
                </a:lnTo>
                <a:lnTo>
                  <a:pt x="342" y="662"/>
                </a:lnTo>
                <a:lnTo>
                  <a:pt x="342" y="662"/>
                </a:lnTo>
                <a:lnTo>
                  <a:pt x="374" y="659"/>
                </a:lnTo>
                <a:lnTo>
                  <a:pt x="405" y="654"/>
                </a:lnTo>
                <a:lnTo>
                  <a:pt x="405" y="654"/>
                </a:lnTo>
                <a:lnTo>
                  <a:pt x="423" y="650"/>
                </a:lnTo>
                <a:lnTo>
                  <a:pt x="441" y="644"/>
                </a:lnTo>
                <a:lnTo>
                  <a:pt x="460" y="637"/>
                </a:lnTo>
                <a:lnTo>
                  <a:pt x="478" y="630"/>
                </a:lnTo>
                <a:lnTo>
                  <a:pt x="495" y="622"/>
                </a:lnTo>
                <a:lnTo>
                  <a:pt x="511" y="614"/>
                </a:lnTo>
                <a:lnTo>
                  <a:pt x="528" y="604"/>
                </a:lnTo>
                <a:lnTo>
                  <a:pt x="544" y="593"/>
                </a:lnTo>
                <a:lnTo>
                  <a:pt x="544" y="593"/>
                </a:lnTo>
                <a:lnTo>
                  <a:pt x="561" y="580"/>
                </a:lnTo>
                <a:lnTo>
                  <a:pt x="577" y="564"/>
                </a:lnTo>
                <a:lnTo>
                  <a:pt x="592" y="548"/>
                </a:lnTo>
                <a:lnTo>
                  <a:pt x="606" y="530"/>
                </a:lnTo>
                <a:lnTo>
                  <a:pt x="620" y="512"/>
                </a:lnTo>
                <a:lnTo>
                  <a:pt x="631" y="493"/>
                </a:lnTo>
                <a:lnTo>
                  <a:pt x="641" y="472"/>
                </a:lnTo>
                <a:lnTo>
                  <a:pt x="649" y="452"/>
                </a:lnTo>
                <a:lnTo>
                  <a:pt x="657" y="431"/>
                </a:lnTo>
                <a:lnTo>
                  <a:pt x="663" y="409"/>
                </a:lnTo>
                <a:lnTo>
                  <a:pt x="667" y="387"/>
                </a:lnTo>
                <a:lnTo>
                  <a:pt x="670" y="365"/>
                </a:lnTo>
                <a:lnTo>
                  <a:pt x="671" y="343"/>
                </a:lnTo>
                <a:lnTo>
                  <a:pt x="671" y="319"/>
                </a:lnTo>
                <a:lnTo>
                  <a:pt x="670" y="298"/>
                </a:lnTo>
                <a:lnTo>
                  <a:pt x="667" y="276"/>
                </a:lnTo>
                <a:lnTo>
                  <a:pt x="667" y="276"/>
                </a:lnTo>
                <a:lnTo>
                  <a:pt x="662" y="256"/>
                </a:lnTo>
                <a:lnTo>
                  <a:pt x="657" y="234"/>
                </a:lnTo>
                <a:lnTo>
                  <a:pt x="650" y="214"/>
                </a:lnTo>
                <a:lnTo>
                  <a:pt x="642" y="195"/>
                </a:lnTo>
                <a:lnTo>
                  <a:pt x="633" y="176"/>
                </a:lnTo>
                <a:lnTo>
                  <a:pt x="623" y="156"/>
                </a:lnTo>
                <a:lnTo>
                  <a:pt x="612" y="138"/>
                </a:lnTo>
                <a:lnTo>
                  <a:pt x="599" y="121"/>
                </a:lnTo>
                <a:lnTo>
                  <a:pt x="599" y="121"/>
                </a:lnTo>
                <a:close/>
                <a:moveTo>
                  <a:pt x="454" y="10"/>
                </a:moveTo>
                <a:lnTo>
                  <a:pt x="454" y="10"/>
                </a:lnTo>
                <a:lnTo>
                  <a:pt x="457" y="11"/>
                </a:lnTo>
                <a:lnTo>
                  <a:pt x="459" y="13"/>
                </a:lnTo>
                <a:lnTo>
                  <a:pt x="461" y="15"/>
                </a:lnTo>
                <a:lnTo>
                  <a:pt x="462" y="17"/>
                </a:lnTo>
                <a:lnTo>
                  <a:pt x="461" y="22"/>
                </a:lnTo>
                <a:lnTo>
                  <a:pt x="459" y="28"/>
                </a:lnTo>
                <a:lnTo>
                  <a:pt x="456" y="35"/>
                </a:lnTo>
                <a:lnTo>
                  <a:pt x="451" y="41"/>
                </a:lnTo>
                <a:lnTo>
                  <a:pt x="443" y="50"/>
                </a:lnTo>
                <a:lnTo>
                  <a:pt x="443" y="50"/>
                </a:lnTo>
                <a:lnTo>
                  <a:pt x="431" y="45"/>
                </a:lnTo>
                <a:lnTo>
                  <a:pt x="431" y="45"/>
                </a:lnTo>
                <a:lnTo>
                  <a:pt x="434" y="35"/>
                </a:lnTo>
                <a:lnTo>
                  <a:pt x="438" y="23"/>
                </a:lnTo>
                <a:lnTo>
                  <a:pt x="440" y="17"/>
                </a:lnTo>
                <a:lnTo>
                  <a:pt x="444" y="13"/>
                </a:lnTo>
                <a:lnTo>
                  <a:pt x="449" y="11"/>
                </a:lnTo>
                <a:lnTo>
                  <a:pt x="451" y="10"/>
                </a:lnTo>
                <a:lnTo>
                  <a:pt x="454" y="10"/>
                </a:lnTo>
                <a:lnTo>
                  <a:pt x="454" y="10"/>
                </a:lnTo>
                <a:close/>
                <a:moveTo>
                  <a:pt x="511" y="246"/>
                </a:moveTo>
                <a:lnTo>
                  <a:pt x="511" y="246"/>
                </a:lnTo>
                <a:lnTo>
                  <a:pt x="524" y="243"/>
                </a:lnTo>
                <a:lnTo>
                  <a:pt x="531" y="243"/>
                </a:lnTo>
                <a:lnTo>
                  <a:pt x="531" y="243"/>
                </a:lnTo>
                <a:lnTo>
                  <a:pt x="529" y="245"/>
                </a:lnTo>
                <a:lnTo>
                  <a:pt x="529" y="245"/>
                </a:lnTo>
                <a:lnTo>
                  <a:pt x="520" y="248"/>
                </a:lnTo>
                <a:lnTo>
                  <a:pt x="512" y="251"/>
                </a:lnTo>
                <a:lnTo>
                  <a:pt x="512" y="251"/>
                </a:lnTo>
                <a:lnTo>
                  <a:pt x="511" y="246"/>
                </a:lnTo>
                <a:lnTo>
                  <a:pt x="511" y="246"/>
                </a:lnTo>
                <a:close/>
                <a:moveTo>
                  <a:pt x="516" y="292"/>
                </a:moveTo>
                <a:lnTo>
                  <a:pt x="516" y="292"/>
                </a:lnTo>
                <a:lnTo>
                  <a:pt x="524" y="292"/>
                </a:lnTo>
                <a:lnTo>
                  <a:pt x="533" y="291"/>
                </a:lnTo>
                <a:lnTo>
                  <a:pt x="533" y="291"/>
                </a:lnTo>
                <a:lnTo>
                  <a:pt x="546" y="289"/>
                </a:lnTo>
                <a:lnTo>
                  <a:pt x="546" y="289"/>
                </a:lnTo>
                <a:lnTo>
                  <a:pt x="555" y="287"/>
                </a:lnTo>
                <a:lnTo>
                  <a:pt x="556" y="287"/>
                </a:lnTo>
                <a:lnTo>
                  <a:pt x="557" y="288"/>
                </a:lnTo>
                <a:lnTo>
                  <a:pt x="552" y="290"/>
                </a:lnTo>
                <a:lnTo>
                  <a:pt x="552" y="290"/>
                </a:lnTo>
                <a:lnTo>
                  <a:pt x="543" y="292"/>
                </a:lnTo>
                <a:lnTo>
                  <a:pt x="534" y="293"/>
                </a:lnTo>
                <a:lnTo>
                  <a:pt x="524" y="294"/>
                </a:lnTo>
                <a:lnTo>
                  <a:pt x="520" y="295"/>
                </a:lnTo>
                <a:lnTo>
                  <a:pt x="516" y="297"/>
                </a:lnTo>
                <a:lnTo>
                  <a:pt x="516" y="297"/>
                </a:lnTo>
                <a:lnTo>
                  <a:pt x="516" y="292"/>
                </a:lnTo>
                <a:lnTo>
                  <a:pt x="516" y="292"/>
                </a:lnTo>
                <a:close/>
                <a:moveTo>
                  <a:pt x="516" y="284"/>
                </a:moveTo>
                <a:lnTo>
                  <a:pt x="516" y="284"/>
                </a:lnTo>
                <a:lnTo>
                  <a:pt x="529" y="282"/>
                </a:lnTo>
                <a:lnTo>
                  <a:pt x="529" y="282"/>
                </a:lnTo>
                <a:lnTo>
                  <a:pt x="539" y="280"/>
                </a:lnTo>
                <a:lnTo>
                  <a:pt x="544" y="279"/>
                </a:lnTo>
                <a:lnTo>
                  <a:pt x="548" y="278"/>
                </a:lnTo>
                <a:lnTo>
                  <a:pt x="548" y="278"/>
                </a:lnTo>
                <a:lnTo>
                  <a:pt x="541" y="281"/>
                </a:lnTo>
                <a:lnTo>
                  <a:pt x="533" y="284"/>
                </a:lnTo>
                <a:lnTo>
                  <a:pt x="516" y="289"/>
                </a:lnTo>
                <a:lnTo>
                  <a:pt x="516" y="289"/>
                </a:lnTo>
                <a:lnTo>
                  <a:pt x="516" y="286"/>
                </a:lnTo>
                <a:lnTo>
                  <a:pt x="516" y="286"/>
                </a:lnTo>
                <a:lnTo>
                  <a:pt x="516" y="284"/>
                </a:lnTo>
                <a:lnTo>
                  <a:pt x="516" y="284"/>
                </a:lnTo>
                <a:close/>
                <a:moveTo>
                  <a:pt x="516" y="273"/>
                </a:moveTo>
                <a:lnTo>
                  <a:pt x="516" y="273"/>
                </a:lnTo>
                <a:lnTo>
                  <a:pt x="531" y="272"/>
                </a:lnTo>
                <a:lnTo>
                  <a:pt x="544" y="270"/>
                </a:lnTo>
                <a:lnTo>
                  <a:pt x="544" y="270"/>
                </a:lnTo>
                <a:lnTo>
                  <a:pt x="530" y="274"/>
                </a:lnTo>
                <a:lnTo>
                  <a:pt x="516" y="281"/>
                </a:lnTo>
                <a:lnTo>
                  <a:pt x="516" y="281"/>
                </a:lnTo>
                <a:lnTo>
                  <a:pt x="516" y="273"/>
                </a:lnTo>
                <a:lnTo>
                  <a:pt x="516" y="273"/>
                </a:lnTo>
                <a:close/>
                <a:moveTo>
                  <a:pt x="516" y="269"/>
                </a:moveTo>
                <a:lnTo>
                  <a:pt x="516" y="269"/>
                </a:lnTo>
                <a:lnTo>
                  <a:pt x="515" y="263"/>
                </a:lnTo>
                <a:lnTo>
                  <a:pt x="515" y="263"/>
                </a:lnTo>
                <a:lnTo>
                  <a:pt x="524" y="263"/>
                </a:lnTo>
                <a:lnTo>
                  <a:pt x="524" y="263"/>
                </a:lnTo>
                <a:lnTo>
                  <a:pt x="531" y="262"/>
                </a:lnTo>
                <a:lnTo>
                  <a:pt x="534" y="262"/>
                </a:lnTo>
                <a:lnTo>
                  <a:pt x="534" y="263"/>
                </a:lnTo>
                <a:lnTo>
                  <a:pt x="533" y="263"/>
                </a:lnTo>
                <a:lnTo>
                  <a:pt x="533" y="263"/>
                </a:lnTo>
                <a:lnTo>
                  <a:pt x="524" y="266"/>
                </a:lnTo>
                <a:lnTo>
                  <a:pt x="516" y="269"/>
                </a:lnTo>
                <a:lnTo>
                  <a:pt x="516" y="269"/>
                </a:lnTo>
                <a:close/>
                <a:moveTo>
                  <a:pt x="515" y="261"/>
                </a:moveTo>
                <a:lnTo>
                  <a:pt x="515" y="261"/>
                </a:lnTo>
                <a:lnTo>
                  <a:pt x="520" y="260"/>
                </a:lnTo>
                <a:lnTo>
                  <a:pt x="526" y="258"/>
                </a:lnTo>
                <a:lnTo>
                  <a:pt x="538" y="253"/>
                </a:lnTo>
                <a:lnTo>
                  <a:pt x="538" y="253"/>
                </a:lnTo>
                <a:lnTo>
                  <a:pt x="539" y="258"/>
                </a:lnTo>
                <a:lnTo>
                  <a:pt x="539" y="258"/>
                </a:lnTo>
                <a:lnTo>
                  <a:pt x="528" y="260"/>
                </a:lnTo>
                <a:lnTo>
                  <a:pt x="515" y="261"/>
                </a:lnTo>
                <a:lnTo>
                  <a:pt x="515" y="261"/>
                </a:lnTo>
                <a:close/>
                <a:moveTo>
                  <a:pt x="537" y="248"/>
                </a:moveTo>
                <a:lnTo>
                  <a:pt x="537" y="248"/>
                </a:lnTo>
                <a:lnTo>
                  <a:pt x="538" y="251"/>
                </a:lnTo>
                <a:lnTo>
                  <a:pt x="538" y="251"/>
                </a:lnTo>
                <a:lnTo>
                  <a:pt x="533" y="251"/>
                </a:lnTo>
                <a:lnTo>
                  <a:pt x="529" y="251"/>
                </a:lnTo>
                <a:lnTo>
                  <a:pt x="519" y="253"/>
                </a:lnTo>
                <a:lnTo>
                  <a:pt x="519" y="253"/>
                </a:lnTo>
                <a:lnTo>
                  <a:pt x="513" y="254"/>
                </a:lnTo>
                <a:lnTo>
                  <a:pt x="515" y="252"/>
                </a:lnTo>
                <a:lnTo>
                  <a:pt x="525" y="249"/>
                </a:lnTo>
                <a:lnTo>
                  <a:pt x="525" y="249"/>
                </a:lnTo>
                <a:lnTo>
                  <a:pt x="532" y="246"/>
                </a:lnTo>
                <a:lnTo>
                  <a:pt x="538" y="242"/>
                </a:lnTo>
                <a:lnTo>
                  <a:pt x="538" y="242"/>
                </a:lnTo>
                <a:lnTo>
                  <a:pt x="538" y="242"/>
                </a:lnTo>
                <a:lnTo>
                  <a:pt x="538" y="242"/>
                </a:lnTo>
                <a:lnTo>
                  <a:pt x="537" y="248"/>
                </a:lnTo>
                <a:lnTo>
                  <a:pt x="537" y="248"/>
                </a:lnTo>
                <a:close/>
                <a:moveTo>
                  <a:pt x="528" y="253"/>
                </a:moveTo>
                <a:lnTo>
                  <a:pt x="528" y="253"/>
                </a:lnTo>
                <a:lnTo>
                  <a:pt x="530" y="253"/>
                </a:lnTo>
                <a:lnTo>
                  <a:pt x="528" y="254"/>
                </a:lnTo>
                <a:lnTo>
                  <a:pt x="521" y="256"/>
                </a:lnTo>
                <a:lnTo>
                  <a:pt x="521" y="256"/>
                </a:lnTo>
                <a:lnTo>
                  <a:pt x="514" y="259"/>
                </a:lnTo>
                <a:lnTo>
                  <a:pt x="514" y="259"/>
                </a:lnTo>
                <a:lnTo>
                  <a:pt x="513" y="256"/>
                </a:lnTo>
                <a:lnTo>
                  <a:pt x="513" y="256"/>
                </a:lnTo>
                <a:lnTo>
                  <a:pt x="520" y="255"/>
                </a:lnTo>
                <a:lnTo>
                  <a:pt x="528" y="253"/>
                </a:lnTo>
                <a:lnTo>
                  <a:pt x="528" y="253"/>
                </a:lnTo>
                <a:close/>
                <a:moveTo>
                  <a:pt x="516" y="304"/>
                </a:moveTo>
                <a:lnTo>
                  <a:pt x="516" y="304"/>
                </a:lnTo>
                <a:lnTo>
                  <a:pt x="525" y="304"/>
                </a:lnTo>
                <a:lnTo>
                  <a:pt x="535" y="303"/>
                </a:lnTo>
                <a:lnTo>
                  <a:pt x="552" y="299"/>
                </a:lnTo>
                <a:lnTo>
                  <a:pt x="552" y="299"/>
                </a:lnTo>
                <a:lnTo>
                  <a:pt x="559" y="299"/>
                </a:lnTo>
                <a:lnTo>
                  <a:pt x="560" y="299"/>
                </a:lnTo>
                <a:lnTo>
                  <a:pt x="560" y="299"/>
                </a:lnTo>
                <a:lnTo>
                  <a:pt x="554" y="302"/>
                </a:lnTo>
                <a:lnTo>
                  <a:pt x="554" y="302"/>
                </a:lnTo>
                <a:lnTo>
                  <a:pt x="546" y="306"/>
                </a:lnTo>
                <a:lnTo>
                  <a:pt x="539" y="308"/>
                </a:lnTo>
                <a:lnTo>
                  <a:pt x="539" y="308"/>
                </a:lnTo>
                <a:lnTo>
                  <a:pt x="519" y="313"/>
                </a:lnTo>
                <a:lnTo>
                  <a:pt x="519" y="313"/>
                </a:lnTo>
                <a:lnTo>
                  <a:pt x="517" y="309"/>
                </a:lnTo>
                <a:lnTo>
                  <a:pt x="516" y="304"/>
                </a:lnTo>
                <a:lnTo>
                  <a:pt x="516" y="304"/>
                </a:lnTo>
                <a:close/>
                <a:moveTo>
                  <a:pt x="559" y="314"/>
                </a:moveTo>
                <a:lnTo>
                  <a:pt x="559" y="314"/>
                </a:lnTo>
                <a:lnTo>
                  <a:pt x="553" y="317"/>
                </a:lnTo>
                <a:lnTo>
                  <a:pt x="546" y="319"/>
                </a:lnTo>
                <a:lnTo>
                  <a:pt x="546" y="319"/>
                </a:lnTo>
                <a:lnTo>
                  <a:pt x="536" y="320"/>
                </a:lnTo>
                <a:lnTo>
                  <a:pt x="536" y="320"/>
                </a:lnTo>
                <a:lnTo>
                  <a:pt x="528" y="320"/>
                </a:lnTo>
                <a:lnTo>
                  <a:pt x="522" y="317"/>
                </a:lnTo>
                <a:lnTo>
                  <a:pt x="522" y="317"/>
                </a:lnTo>
                <a:lnTo>
                  <a:pt x="532" y="316"/>
                </a:lnTo>
                <a:lnTo>
                  <a:pt x="541" y="315"/>
                </a:lnTo>
                <a:lnTo>
                  <a:pt x="541" y="315"/>
                </a:lnTo>
                <a:lnTo>
                  <a:pt x="550" y="313"/>
                </a:lnTo>
                <a:lnTo>
                  <a:pt x="550" y="313"/>
                </a:lnTo>
                <a:lnTo>
                  <a:pt x="556" y="312"/>
                </a:lnTo>
                <a:lnTo>
                  <a:pt x="560" y="312"/>
                </a:lnTo>
                <a:lnTo>
                  <a:pt x="560" y="313"/>
                </a:lnTo>
                <a:lnTo>
                  <a:pt x="559" y="314"/>
                </a:lnTo>
                <a:lnTo>
                  <a:pt x="559" y="314"/>
                </a:lnTo>
                <a:close/>
                <a:moveTo>
                  <a:pt x="565" y="309"/>
                </a:moveTo>
                <a:lnTo>
                  <a:pt x="565" y="309"/>
                </a:lnTo>
                <a:lnTo>
                  <a:pt x="564" y="309"/>
                </a:lnTo>
                <a:lnTo>
                  <a:pt x="564" y="309"/>
                </a:lnTo>
                <a:lnTo>
                  <a:pt x="551" y="311"/>
                </a:lnTo>
                <a:lnTo>
                  <a:pt x="537" y="313"/>
                </a:lnTo>
                <a:lnTo>
                  <a:pt x="537" y="313"/>
                </a:lnTo>
                <a:lnTo>
                  <a:pt x="530" y="315"/>
                </a:lnTo>
                <a:lnTo>
                  <a:pt x="521" y="315"/>
                </a:lnTo>
                <a:lnTo>
                  <a:pt x="521" y="315"/>
                </a:lnTo>
                <a:lnTo>
                  <a:pt x="520" y="315"/>
                </a:lnTo>
                <a:lnTo>
                  <a:pt x="520" y="315"/>
                </a:lnTo>
                <a:lnTo>
                  <a:pt x="520" y="315"/>
                </a:lnTo>
                <a:lnTo>
                  <a:pt x="520" y="315"/>
                </a:lnTo>
                <a:lnTo>
                  <a:pt x="526" y="313"/>
                </a:lnTo>
                <a:lnTo>
                  <a:pt x="526" y="313"/>
                </a:lnTo>
                <a:lnTo>
                  <a:pt x="537" y="311"/>
                </a:lnTo>
                <a:lnTo>
                  <a:pt x="546" y="308"/>
                </a:lnTo>
                <a:lnTo>
                  <a:pt x="556" y="304"/>
                </a:lnTo>
                <a:lnTo>
                  <a:pt x="564" y="298"/>
                </a:lnTo>
                <a:lnTo>
                  <a:pt x="564" y="298"/>
                </a:lnTo>
                <a:lnTo>
                  <a:pt x="565" y="298"/>
                </a:lnTo>
                <a:lnTo>
                  <a:pt x="565" y="298"/>
                </a:lnTo>
                <a:lnTo>
                  <a:pt x="566" y="300"/>
                </a:lnTo>
                <a:lnTo>
                  <a:pt x="566" y="300"/>
                </a:lnTo>
                <a:lnTo>
                  <a:pt x="567" y="305"/>
                </a:lnTo>
                <a:lnTo>
                  <a:pt x="565" y="309"/>
                </a:lnTo>
                <a:lnTo>
                  <a:pt x="565" y="309"/>
                </a:lnTo>
                <a:close/>
                <a:moveTo>
                  <a:pt x="564" y="296"/>
                </a:moveTo>
                <a:lnTo>
                  <a:pt x="564" y="296"/>
                </a:lnTo>
                <a:lnTo>
                  <a:pt x="551" y="298"/>
                </a:lnTo>
                <a:lnTo>
                  <a:pt x="539" y="300"/>
                </a:lnTo>
                <a:lnTo>
                  <a:pt x="539" y="300"/>
                </a:lnTo>
                <a:lnTo>
                  <a:pt x="531" y="301"/>
                </a:lnTo>
                <a:lnTo>
                  <a:pt x="522" y="302"/>
                </a:lnTo>
                <a:lnTo>
                  <a:pt x="522" y="302"/>
                </a:lnTo>
                <a:lnTo>
                  <a:pt x="516" y="302"/>
                </a:lnTo>
                <a:lnTo>
                  <a:pt x="516" y="302"/>
                </a:lnTo>
                <a:lnTo>
                  <a:pt x="516" y="300"/>
                </a:lnTo>
                <a:lnTo>
                  <a:pt x="516" y="300"/>
                </a:lnTo>
                <a:lnTo>
                  <a:pt x="520" y="298"/>
                </a:lnTo>
                <a:lnTo>
                  <a:pt x="524" y="296"/>
                </a:lnTo>
                <a:lnTo>
                  <a:pt x="524" y="296"/>
                </a:lnTo>
                <a:lnTo>
                  <a:pt x="534" y="295"/>
                </a:lnTo>
                <a:lnTo>
                  <a:pt x="543" y="294"/>
                </a:lnTo>
                <a:lnTo>
                  <a:pt x="552" y="292"/>
                </a:lnTo>
                <a:lnTo>
                  <a:pt x="556" y="291"/>
                </a:lnTo>
                <a:lnTo>
                  <a:pt x="559" y="288"/>
                </a:lnTo>
                <a:lnTo>
                  <a:pt x="559" y="288"/>
                </a:lnTo>
                <a:lnTo>
                  <a:pt x="564" y="297"/>
                </a:lnTo>
                <a:lnTo>
                  <a:pt x="564" y="297"/>
                </a:lnTo>
                <a:lnTo>
                  <a:pt x="564" y="296"/>
                </a:lnTo>
                <a:lnTo>
                  <a:pt x="564" y="296"/>
                </a:lnTo>
                <a:close/>
                <a:moveTo>
                  <a:pt x="520" y="290"/>
                </a:moveTo>
                <a:lnTo>
                  <a:pt x="520" y="290"/>
                </a:lnTo>
                <a:lnTo>
                  <a:pt x="517" y="291"/>
                </a:lnTo>
                <a:lnTo>
                  <a:pt x="521" y="289"/>
                </a:lnTo>
                <a:lnTo>
                  <a:pt x="521" y="289"/>
                </a:lnTo>
                <a:lnTo>
                  <a:pt x="536" y="285"/>
                </a:lnTo>
                <a:lnTo>
                  <a:pt x="536" y="285"/>
                </a:lnTo>
                <a:lnTo>
                  <a:pt x="544" y="282"/>
                </a:lnTo>
                <a:lnTo>
                  <a:pt x="552" y="278"/>
                </a:lnTo>
                <a:lnTo>
                  <a:pt x="552" y="278"/>
                </a:lnTo>
                <a:lnTo>
                  <a:pt x="553" y="280"/>
                </a:lnTo>
                <a:lnTo>
                  <a:pt x="553" y="280"/>
                </a:lnTo>
                <a:lnTo>
                  <a:pt x="557" y="285"/>
                </a:lnTo>
                <a:lnTo>
                  <a:pt x="557" y="285"/>
                </a:lnTo>
                <a:lnTo>
                  <a:pt x="539" y="288"/>
                </a:lnTo>
                <a:lnTo>
                  <a:pt x="530" y="289"/>
                </a:lnTo>
                <a:lnTo>
                  <a:pt x="520" y="290"/>
                </a:lnTo>
                <a:lnTo>
                  <a:pt x="520" y="290"/>
                </a:lnTo>
                <a:close/>
                <a:moveTo>
                  <a:pt x="523" y="281"/>
                </a:moveTo>
                <a:lnTo>
                  <a:pt x="523" y="281"/>
                </a:lnTo>
                <a:lnTo>
                  <a:pt x="518" y="282"/>
                </a:lnTo>
                <a:lnTo>
                  <a:pt x="519" y="281"/>
                </a:lnTo>
                <a:lnTo>
                  <a:pt x="526" y="278"/>
                </a:lnTo>
                <a:lnTo>
                  <a:pt x="526" y="278"/>
                </a:lnTo>
                <a:lnTo>
                  <a:pt x="537" y="274"/>
                </a:lnTo>
                <a:lnTo>
                  <a:pt x="547" y="271"/>
                </a:lnTo>
                <a:lnTo>
                  <a:pt x="547" y="271"/>
                </a:lnTo>
                <a:lnTo>
                  <a:pt x="550" y="275"/>
                </a:lnTo>
                <a:lnTo>
                  <a:pt x="550" y="275"/>
                </a:lnTo>
                <a:lnTo>
                  <a:pt x="537" y="278"/>
                </a:lnTo>
                <a:lnTo>
                  <a:pt x="523" y="281"/>
                </a:lnTo>
                <a:lnTo>
                  <a:pt x="523" y="281"/>
                </a:lnTo>
                <a:close/>
                <a:moveTo>
                  <a:pt x="528" y="270"/>
                </a:moveTo>
                <a:lnTo>
                  <a:pt x="528" y="270"/>
                </a:lnTo>
                <a:lnTo>
                  <a:pt x="519" y="271"/>
                </a:lnTo>
                <a:lnTo>
                  <a:pt x="518" y="270"/>
                </a:lnTo>
                <a:lnTo>
                  <a:pt x="518" y="270"/>
                </a:lnTo>
                <a:lnTo>
                  <a:pt x="522" y="268"/>
                </a:lnTo>
                <a:lnTo>
                  <a:pt x="522" y="268"/>
                </a:lnTo>
                <a:lnTo>
                  <a:pt x="532" y="266"/>
                </a:lnTo>
                <a:lnTo>
                  <a:pt x="537" y="264"/>
                </a:lnTo>
                <a:lnTo>
                  <a:pt x="541" y="261"/>
                </a:lnTo>
                <a:lnTo>
                  <a:pt x="541" y="261"/>
                </a:lnTo>
                <a:lnTo>
                  <a:pt x="545" y="269"/>
                </a:lnTo>
                <a:lnTo>
                  <a:pt x="545" y="269"/>
                </a:lnTo>
                <a:lnTo>
                  <a:pt x="528" y="270"/>
                </a:lnTo>
                <a:lnTo>
                  <a:pt x="528" y="270"/>
                </a:lnTo>
                <a:close/>
                <a:moveTo>
                  <a:pt x="539" y="241"/>
                </a:moveTo>
                <a:lnTo>
                  <a:pt x="539" y="241"/>
                </a:lnTo>
                <a:lnTo>
                  <a:pt x="538" y="241"/>
                </a:lnTo>
                <a:lnTo>
                  <a:pt x="538" y="240"/>
                </a:lnTo>
                <a:lnTo>
                  <a:pt x="538" y="240"/>
                </a:lnTo>
                <a:lnTo>
                  <a:pt x="523" y="242"/>
                </a:lnTo>
                <a:lnTo>
                  <a:pt x="510" y="243"/>
                </a:lnTo>
                <a:lnTo>
                  <a:pt x="510" y="243"/>
                </a:lnTo>
                <a:lnTo>
                  <a:pt x="510" y="245"/>
                </a:lnTo>
                <a:lnTo>
                  <a:pt x="510" y="245"/>
                </a:lnTo>
                <a:lnTo>
                  <a:pt x="509" y="242"/>
                </a:lnTo>
                <a:lnTo>
                  <a:pt x="509" y="242"/>
                </a:lnTo>
                <a:lnTo>
                  <a:pt x="508" y="239"/>
                </a:lnTo>
                <a:lnTo>
                  <a:pt x="508" y="239"/>
                </a:lnTo>
                <a:lnTo>
                  <a:pt x="525" y="237"/>
                </a:lnTo>
                <a:lnTo>
                  <a:pt x="543" y="233"/>
                </a:lnTo>
                <a:lnTo>
                  <a:pt x="559" y="230"/>
                </a:lnTo>
                <a:lnTo>
                  <a:pt x="576" y="227"/>
                </a:lnTo>
                <a:lnTo>
                  <a:pt x="576" y="227"/>
                </a:lnTo>
                <a:lnTo>
                  <a:pt x="587" y="225"/>
                </a:lnTo>
                <a:lnTo>
                  <a:pt x="587" y="225"/>
                </a:lnTo>
                <a:lnTo>
                  <a:pt x="596" y="223"/>
                </a:lnTo>
                <a:lnTo>
                  <a:pt x="594" y="224"/>
                </a:lnTo>
                <a:lnTo>
                  <a:pt x="594" y="224"/>
                </a:lnTo>
                <a:lnTo>
                  <a:pt x="575" y="230"/>
                </a:lnTo>
                <a:lnTo>
                  <a:pt x="556" y="236"/>
                </a:lnTo>
                <a:lnTo>
                  <a:pt x="556" y="236"/>
                </a:lnTo>
                <a:lnTo>
                  <a:pt x="552" y="234"/>
                </a:lnTo>
                <a:lnTo>
                  <a:pt x="552" y="234"/>
                </a:lnTo>
                <a:lnTo>
                  <a:pt x="547" y="234"/>
                </a:lnTo>
                <a:lnTo>
                  <a:pt x="543" y="235"/>
                </a:lnTo>
                <a:lnTo>
                  <a:pt x="541" y="238"/>
                </a:lnTo>
                <a:lnTo>
                  <a:pt x="539" y="241"/>
                </a:lnTo>
                <a:lnTo>
                  <a:pt x="539" y="241"/>
                </a:lnTo>
                <a:close/>
                <a:moveTo>
                  <a:pt x="484" y="260"/>
                </a:moveTo>
                <a:lnTo>
                  <a:pt x="484" y="260"/>
                </a:lnTo>
                <a:lnTo>
                  <a:pt x="484" y="260"/>
                </a:lnTo>
                <a:lnTo>
                  <a:pt x="484" y="260"/>
                </a:lnTo>
                <a:lnTo>
                  <a:pt x="485" y="264"/>
                </a:lnTo>
                <a:lnTo>
                  <a:pt x="485" y="264"/>
                </a:lnTo>
                <a:lnTo>
                  <a:pt x="486" y="268"/>
                </a:lnTo>
                <a:lnTo>
                  <a:pt x="486" y="268"/>
                </a:lnTo>
                <a:lnTo>
                  <a:pt x="477" y="269"/>
                </a:lnTo>
                <a:lnTo>
                  <a:pt x="469" y="273"/>
                </a:lnTo>
                <a:lnTo>
                  <a:pt x="469" y="273"/>
                </a:lnTo>
                <a:lnTo>
                  <a:pt x="443" y="281"/>
                </a:lnTo>
                <a:lnTo>
                  <a:pt x="430" y="285"/>
                </a:lnTo>
                <a:lnTo>
                  <a:pt x="417" y="289"/>
                </a:lnTo>
                <a:lnTo>
                  <a:pt x="417" y="289"/>
                </a:lnTo>
                <a:lnTo>
                  <a:pt x="388" y="295"/>
                </a:lnTo>
                <a:lnTo>
                  <a:pt x="374" y="298"/>
                </a:lnTo>
                <a:lnTo>
                  <a:pt x="359" y="303"/>
                </a:lnTo>
                <a:lnTo>
                  <a:pt x="359" y="303"/>
                </a:lnTo>
                <a:lnTo>
                  <a:pt x="348" y="307"/>
                </a:lnTo>
                <a:lnTo>
                  <a:pt x="336" y="311"/>
                </a:lnTo>
                <a:lnTo>
                  <a:pt x="336" y="311"/>
                </a:lnTo>
                <a:lnTo>
                  <a:pt x="332" y="312"/>
                </a:lnTo>
                <a:lnTo>
                  <a:pt x="326" y="313"/>
                </a:lnTo>
                <a:lnTo>
                  <a:pt x="326" y="313"/>
                </a:lnTo>
                <a:lnTo>
                  <a:pt x="326" y="312"/>
                </a:lnTo>
                <a:lnTo>
                  <a:pt x="326" y="312"/>
                </a:lnTo>
                <a:lnTo>
                  <a:pt x="330" y="310"/>
                </a:lnTo>
                <a:lnTo>
                  <a:pt x="335" y="308"/>
                </a:lnTo>
                <a:lnTo>
                  <a:pt x="345" y="306"/>
                </a:lnTo>
                <a:lnTo>
                  <a:pt x="345" y="306"/>
                </a:lnTo>
                <a:lnTo>
                  <a:pt x="367" y="299"/>
                </a:lnTo>
                <a:lnTo>
                  <a:pt x="387" y="292"/>
                </a:lnTo>
                <a:lnTo>
                  <a:pt x="428" y="277"/>
                </a:lnTo>
                <a:lnTo>
                  <a:pt x="428" y="277"/>
                </a:lnTo>
                <a:lnTo>
                  <a:pt x="457" y="269"/>
                </a:lnTo>
                <a:lnTo>
                  <a:pt x="484" y="260"/>
                </a:lnTo>
                <a:lnTo>
                  <a:pt x="484" y="260"/>
                </a:lnTo>
                <a:close/>
                <a:moveTo>
                  <a:pt x="398" y="287"/>
                </a:moveTo>
                <a:lnTo>
                  <a:pt x="398" y="287"/>
                </a:lnTo>
                <a:lnTo>
                  <a:pt x="375" y="294"/>
                </a:lnTo>
                <a:lnTo>
                  <a:pt x="351" y="301"/>
                </a:lnTo>
                <a:lnTo>
                  <a:pt x="351" y="301"/>
                </a:lnTo>
                <a:lnTo>
                  <a:pt x="339" y="305"/>
                </a:lnTo>
                <a:lnTo>
                  <a:pt x="333" y="307"/>
                </a:lnTo>
                <a:lnTo>
                  <a:pt x="327" y="309"/>
                </a:lnTo>
                <a:lnTo>
                  <a:pt x="327" y="309"/>
                </a:lnTo>
                <a:lnTo>
                  <a:pt x="327" y="301"/>
                </a:lnTo>
                <a:lnTo>
                  <a:pt x="327" y="301"/>
                </a:lnTo>
                <a:lnTo>
                  <a:pt x="336" y="300"/>
                </a:lnTo>
                <a:lnTo>
                  <a:pt x="344" y="299"/>
                </a:lnTo>
                <a:lnTo>
                  <a:pt x="362" y="295"/>
                </a:lnTo>
                <a:lnTo>
                  <a:pt x="398" y="285"/>
                </a:lnTo>
                <a:lnTo>
                  <a:pt x="398" y="285"/>
                </a:lnTo>
                <a:lnTo>
                  <a:pt x="414" y="281"/>
                </a:lnTo>
                <a:lnTo>
                  <a:pt x="414" y="281"/>
                </a:lnTo>
                <a:lnTo>
                  <a:pt x="398" y="287"/>
                </a:lnTo>
                <a:lnTo>
                  <a:pt x="398" y="287"/>
                </a:lnTo>
                <a:close/>
                <a:moveTo>
                  <a:pt x="324" y="290"/>
                </a:moveTo>
                <a:lnTo>
                  <a:pt x="324" y="290"/>
                </a:lnTo>
                <a:lnTo>
                  <a:pt x="332" y="286"/>
                </a:lnTo>
                <a:lnTo>
                  <a:pt x="342" y="283"/>
                </a:lnTo>
                <a:lnTo>
                  <a:pt x="361" y="278"/>
                </a:lnTo>
                <a:lnTo>
                  <a:pt x="400" y="269"/>
                </a:lnTo>
                <a:lnTo>
                  <a:pt x="400" y="269"/>
                </a:lnTo>
                <a:lnTo>
                  <a:pt x="419" y="265"/>
                </a:lnTo>
                <a:lnTo>
                  <a:pt x="439" y="261"/>
                </a:lnTo>
                <a:lnTo>
                  <a:pt x="450" y="258"/>
                </a:lnTo>
                <a:lnTo>
                  <a:pt x="459" y="254"/>
                </a:lnTo>
                <a:lnTo>
                  <a:pt x="468" y="251"/>
                </a:lnTo>
                <a:lnTo>
                  <a:pt x="476" y="246"/>
                </a:lnTo>
                <a:lnTo>
                  <a:pt x="476" y="246"/>
                </a:lnTo>
                <a:lnTo>
                  <a:pt x="467" y="252"/>
                </a:lnTo>
                <a:lnTo>
                  <a:pt x="457" y="256"/>
                </a:lnTo>
                <a:lnTo>
                  <a:pt x="434" y="264"/>
                </a:lnTo>
                <a:lnTo>
                  <a:pt x="413" y="271"/>
                </a:lnTo>
                <a:lnTo>
                  <a:pt x="392" y="278"/>
                </a:lnTo>
                <a:lnTo>
                  <a:pt x="392" y="278"/>
                </a:lnTo>
                <a:lnTo>
                  <a:pt x="371" y="285"/>
                </a:lnTo>
                <a:lnTo>
                  <a:pt x="349" y="292"/>
                </a:lnTo>
                <a:lnTo>
                  <a:pt x="349" y="292"/>
                </a:lnTo>
                <a:lnTo>
                  <a:pt x="338" y="294"/>
                </a:lnTo>
                <a:lnTo>
                  <a:pt x="332" y="295"/>
                </a:lnTo>
                <a:lnTo>
                  <a:pt x="326" y="297"/>
                </a:lnTo>
                <a:lnTo>
                  <a:pt x="326" y="297"/>
                </a:lnTo>
                <a:lnTo>
                  <a:pt x="324" y="290"/>
                </a:lnTo>
                <a:lnTo>
                  <a:pt x="324" y="290"/>
                </a:lnTo>
                <a:close/>
                <a:moveTo>
                  <a:pt x="326" y="314"/>
                </a:moveTo>
                <a:lnTo>
                  <a:pt x="326" y="314"/>
                </a:lnTo>
                <a:lnTo>
                  <a:pt x="333" y="314"/>
                </a:lnTo>
                <a:lnTo>
                  <a:pt x="339" y="312"/>
                </a:lnTo>
                <a:lnTo>
                  <a:pt x="352" y="308"/>
                </a:lnTo>
                <a:lnTo>
                  <a:pt x="352" y="308"/>
                </a:lnTo>
                <a:lnTo>
                  <a:pt x="362" y="304"/>
                </a:lnTo>
                <a:lnTo>
                  <a:pt x="372" y="302"/>
                </a:lnTo>
                <a:lnTo>
                  <a:pt x="392" y="297"/>
                </a:lnTo>
                <a:lnTo>
                  <a:pt x="392" y="297"/>
                </a:lnTo>
                <a:lnTo>
                  <a:pt x="408" y="293"/>
                </a:lnTo>
                <a:lnTo>
                  <a:pt x="424" y="289"/>
                </a:lnTo>
                <a:lnTo>
                  <a:pt x="457" y="279"/>
                </a:lnTo>
                <a:lnTo>
                  <a:pt x="457" y="279"/>
                </a:lnTo>
                <a:lnTo>
                  <a:pt x="444" y="284"/>
                </a:lnTo>
                <a:lnTo>
                  <a:pt x="431" y="288"/>
                </a:lnTo>
                <a:lnTo>
                  <a:pt x="406" y="295"/>
                </a:lnTo>
                <a:lnTo>
                  <a:pt x="406" y="295"/>
                </a:lnTo>
                <a:lnTo>
                  <a:pt x="359" y="309"/>
                </a:lnTo>
                <a:lnTo>
                  <a:pt x="359" y="309"/>
                </a:lnTo>
                <a:lnTo>
                  <a:pt x="342" y="315"/>
                </a:lnTo>
                <a:lnTo>
                  <a:pt x="324" y="320"/>
                </a:lnTo>
                <a:lnTo>
                  <a:pt x="324" y="320"/>
                </a:lnTo>
                <a:lnTo>
                  <a:pt x="326" y="314"/>
                </a:lnTo>
                <a:lnTo>
                  <a:pt x="326" y="314"/>
                </a:lnTo>
                <a:close/>
                <a:moveTo>
                  <a:pt x="322" y="326"/>
                </a:moveTo>
                <a:lnTo>
                  <a:pt x="322" y="326"/>
                </a:lnTo>
                <a:lnTo>
                  <a:pt x="331" y="324"/>
                </a:lnTo>
                <a:lnTo>
                  <a:pt x="339" y="323"/>
                </a:lnTo>
                <a:lnTo>
                  <a:pt x="355" y="318"/>
                </a:lnTo>
                <a:lnTo>
                  <a:pt x="355" y="318"/>
                </a:lnTo>
                <a:lnTo>
                  <a:pt x="373" y="312"/>
                </a:lnTo>
                <a:lnTo>
                  <a:pt x="390" y="307"/>
                </a:lnTo>
                <a:lnTo>
                  <a:pt x="390" y="307"/>
                </a:lnTo>
                <a:lnTo>
                  <a:pt x="374" y="314"/>
                </a:lnTo>
                <a:lnTo>
                  <a:pt x="356" y="321"/>
                </a:lnTo>
                <a:lnTo>
                  <a:pt x="356" y="321"/>
                </a:lnTo>
                <a:lnTo>
                  <a:pt x="347" y="324"/>
                </a:lnTo>
                <a:lnTo>
                  <a:pt x="338" y="327"/>
                </a:lnTo>
                <a:lnTo>
                  <a:pt x="329" y="330"/>
                </a:lnTo>
                <a:lnTo>
                  <a:pt x="320" y="333"/>
                </a:lnTo>
                <a:lnTo>
                  <a:pt x="320" y="333"/>
                </a:lnTo>
                <a:lnTo>
                  <a:pt x="322" y="326"/>
                </a:lnTo>
                <a:lnTo>
                  <a:pt x="322" y="326"/>
                </a:lnTo>
                <a:close/>
                <a:moveTo>
                  <a:pt x="318" y="338"/>
                </a:moveTo>
                <a:lnTo>
                  <a:pt x="318" y="338"/>
                </a:lnTo>
                <a:lnTo>
                  <a:pt x="326" y="337"/>
                </a:lnTo>
                <a:lnTo>
                  <a:pt x="334" y="335"/>
                </a:lnTo>
                <a:lnTo>
                  <a:pt x="350" y="330"/>
                </a:lnTo>
                <a:lnTo>
                  <a:pt x="350" y="330"/>
                </a:lnTo>
                <a:lnTo>
                  <a:pt x="374" y="323"/>
                </a:lnTo>
                <a:lnTo>
                  <a:pt x="396" y="317"/>
                </a:lnTo>
                <a:lnTo>
                  <a:pt x="396" y="317"/>
                </a:lnTo>
                <a:lnTo>
                  <a:pt x="445" y="302"/>
                </a:lnTo>
                <a:lnTo>
                  <a:pt x="495" y="287"/>
                </a:lnTo>
                <a:lnTo>
                  <a:pt x="495" y="287"/>
                </a:lnTo>
                <a:lnTo>
                  <a:pt x="496" y="291"/>
                </a:lnTo>
                <a:lnTo>
                  <a:pt x="496" y="291"/>
                </a:lnTo>
                <a:lnTo>
                  <a:pt x="496" y="291"/>
                </a:lnTo>
                <a:lnTo>
                  <a:pt x="496" y="291"/>
                </a:lnTo>
                <a:lnTo>
                  <a:pt x="472" y="298"/>
                </a:lnTo>
                <a:lnTo>
                  <a:pt x="448" y="304"/>
                </a:lnTo>
                <a:lnTo>
                  <a:pt x="399" y="317"/>
                </a:lnTo>
                <a:lnTo>
                  <a:pt x="399" y="317"/>
                </a:lnTo>
                <a:lnTo>
                  <a:pt x="356" y="329"/>
                </a:lnTo>
                <a:lnTo>
                  <a:pt x="336" y="336"/>
                </a:lnTo>
                <a:lnTo>
                  <a:pt x="316" y="344"/>
                </a:lnTo>
                <a:lnTo>
                  <a:pt x="316" y="344"/>
                </a:lnTo>
                <a:lnTo>
                  <a:pt x="318" y="338"/>
                </a:lnTo>
                <a:lnTo>
                  <a:pt x="318" y="338"/>
                </a:lnTo>
                <a:close/>
                <a:moveTo>
                  <a:pt x="315" y="347"/>
                </a:moveTo>
                <a:lnTo>
                  <a:pt x="315" y="347"/>
                </a:lnTo>
                <a:lnTo>
                  <a:pt x="325" y="342"/>
                </a:lnTo>
                <a:lnTo>
                  <a:pt x="336" y="338"/>
                </a:lnTo>
                <a:lnTo>
                  <a:pt x="358" y="331"/>
                </a:lnTo>
                <a:lnTo>
                  <a:pt x="404" y="318"/>
                </a:lnTo>
                <a:lnTo>
                  <a:pt x="404" y="318"/>
                </a:lnTo>
                <a:lnTo>
                  <a:pt x="427" y="311"/>
                </a:lnTo>
                <a:lnTo>
                  <a:pt x="450" y="305"/>
                </a:lnTo>
                <a:lnTo>
                  <a:pt x="450" y="305"/>
                </a:lnTo>
                <a:lnTo>
                  <a:pt x="457" y="303"/>
                </a:lnTo>
                <a:lnTo>
                  <a:pt x="457" y="303"/>
                </a:lnTo>
                <a:lnTo>
                  <a:pt x="392" y="324"/>
                </a:lnTo>
                <a:lnTo>
                  <a:pt x="392" y="324"/>
                </a:lnTo>
                <a:lnTo>
                  <a:pt x="372" y="332"/>
                </a:lnTo>
                <a:lnTo>
                  <a:pt x="351" y="339"/>
                </a:lnTo>
                <a:lnTo>
                  <a:pt x="332" y="347"/>
                </a:lnTo>
                <a:lnTo>
                  <a:pt x="313" y="356"/>
                </a:lnTo>
                <a:lnTo>
                  <a:pt x="313" y="356"/>
                </a:lnTo>
                <a:lnTo>
                  <a:pt x="315" y="347"/>
                </a:lnTo>
                <a:lnTo>
                  <a:pt x="315" y="347"/>
                </a:lnTo>
                <a:close/>
                <a:moveTo>
                  <a:pt x="498" y="318"/>
                </a:moveTo>
                <a:lnTo>
                  <a:pt x="498" y="318"/>
                </a:lnTo>
                <a:lnTo>
                  <a:pt x="499" y="321"/>
                </a:lnTo>
                <a:lnTo>
                  <a:pt x="499" y="321"/>
                </a:lnTo>
                <a:lnTo>
                  <a:pt x="488" y="327"/>
                </a:lnTo>
                <a:lnTo>
                  <a:pt x="478" y="330"/>
                </a:lnTo>
                <a:lnTo>
                  <a:pt x="456" y="336"/>
                </a:lnTo>
                <a:lnTo>
                  <a:pt x="456" y="336"/>
                </a:lnTo>
                <a:lnTo>
                  <a:pt x="429" y="344"/>
                </a:lnTo>
                <a:lnTo>
                  <a:pt x="403" y="352"/>
                </a:lnTo>
                <a:lnTo>
                  <a:pt x="403" y="352"/>
                </a:lnTo>
                <a:lnTo>
                  <a:pt x="381" y="359"/>
                </a:lnTo>
                <a:lnTo>
                  <a:pt x="358" y="366"/>
                </a:lnTo>
                <a:lnTo>
                  <a:pt x="336" y="374"/>
                </a:lnTo>
                <a:lnTo>
                  <a:pt x="315" y="383"/>
                </a:lnTo>
                <a:lnTo>
                  <a:pt x="315" y="383"/>
                </a:lnTo>
                <a:lnTo>
                  <a:pt x="314" y="373"/>
                </a:lnTo>
                <a:lnTo>
                  <a:pt x="314" y="373"/>
                </a:lnTo>
                <a:lnTo>
                  <a:pt x="321" y="370"/>
                </a:lnTo>
                <a:lnTo>
                  <a:pt x="329" y="367"/>
                </a:lnTo>
                <a:lnTo>
                  <a:pt x="329" y="367"/>
                </a:lnTo>
                <a:lnTo>
                  <a:pt x="358" y="358"/>
                </a:lnTo>
                <a:lnTo>
                  <a:pt x="358" y="358"/>
                </a:lnTo>
                <a:lnTo>
                  <a:pt x="414" y="341"/>
                </a:lnTo>
                <a:lnTo>
                  <a:pt x="414" y="341"/>
                </a:lnTo>
                <a:lnTo>
                  <a:pt x="473" y="326"/>
                </a:lnTo>
                <a:lnTo>
                  <a:pt x="473" y="326"/>
                </a:lnTo>
                <a:lnTo>
                  <a:pt x="486" y="322"/>
                </a:lnTo>
                <a:lnTo>
                  <a:pt x="492" y="320"/>
                </a:lnTo>
                <a:lnTo>
                  <a:pt x="498" y="318"/>
                </a:lnTo>
                <a:lnTo>
                  <a:pt x="498" y="318"/>
                </a:lnTo>
                <a:close/>
                <a:moveTo>
                  <a:pt x="313" y="360"/>
                </a:moveTo>
                <a:lnTo>
                  <a:pt x="313" y="360"/>
                </a:lnTo>
                <a:lnTo>
                  <a:pt x="335" y="354"/>
                </a:lnTo>
                <a:lnTo>
                  <a:pt x="358" y="347"/>
                </a:lnTo>
                <a:lnTo>
                  <a:pt x="381" y="339"/>
                </a:lnTo>
                <a:lnTo>
                  <a:pt x="404" y="332"/>
                </a:lnTo>
                <a:lnTo>
                  <a:pt x="404" y="332"/>
                </a:lnTo>
                <a:lnTo>
                  <a:pt x="428" y="326"/>
                </a:lnTo>
                <a:lnTo>
                  <a:pt x="452" y="319"/>
                </a:lnTo>
                <a:lnTo>
                  <a:pt x="452" y="319"/>
                </a:lnTo>
                <a:lnTo>
                  <a:pt x="454" y="318"/>
                </a:lnTo>
                <a:lnTo>
                  <a:pt x="454" y="318"/>
                </a:lnTo>
                <a:lnTo>
                  <a:pt x="447" y="321"/>
                </a:lnTo>
                <a:lnTo>
                  <a:pt x="447" y="321"/>
                </a:lnTo>
                <a:lnTo>
                  <a:pt x="421" y="330"/>
                </a:lnTo>
                <a:lnTo>
                  <a:pt x="397" y="337"/>
                </a:lnTo>
                <a:lnTo>
                  <a:pt x="397" y="337"/>
                </a:lnTo>
                <a:lnTo>
                  <a:pt x="351" y="354"/>
                </a:lnTo>
                <a:lnTo>
                  <a:pt x="351" y="354"/>
                </a:lnTo>
                <a:lnTo>
                  <a:pt x="332" y="361"/>
                </a:lnTo>
                <a:lnTo>
                  <a:pt x="322" y="365"/>
                </a:lnTo>
                <a:lnTo>
                  <a:pt x="313" y="369"/>
                </a:lnTo>
                <a:lnTo>
                  <a:pt x="313" y="369"/>
                </a:lnTo>
                <a:lnTo>
                  <a:pt x="313" y="360"/>
                </a:lnTo>
                <a:lnTo>
                  <a:pt x="313" y="360"/>
                </a:lnTo>
                <a:close/>
                <a:moveTo>
                  <a:pt x="315" y="389"/>
                </a:moveTo>
                <a:lnTo>
                  <a:pt x="315" y="389"/>
                </a:lnTo>
                <a:lnTo>
                  <a:pt x="315" y="387"/>
                </a:lnTo>
                <a:lnTo>
                  <a:pt x="315" y="387"/>
                </a:lnTo>
                <a:lnTo>
                  <a:pt x="327" y="384"/>
                </a:lnTo>
                <a:lnTo>
                  <a:pt x="339" y="381"/>
                </a:lnTo>
                <a:lnTo>
                  <a:pt x="339" y="381"/>
                </a:lnTo>
                <a:lnTo>
                  <a:pt x="326" y="387"/>
                </a:lnTo>
                <a:lnTo>
                  <a:pt x="314" y="394"/>
                </a:lnTo>
                <a:lnTo>
                  <a:pt x="314" y="394"/>
                </a:lnTo>
                <a:lnTo>
                  <a:pt x="315" y="389"/>
                </a:lnTo>
                <a:lnTo>
                  <a:pt x="315" y="389"/>
                </a:lnTo>
                <a:close/>
                <a:moveTo>
                  <a:pt x="308" y="409"/>
                </a:moveTo>
                <a:lnTo>
                  <a:pt x="308" y="409"/>
                </a:lnTo>
                <a:lnTo>
                  <a:pt x="311" y="402"/>
                </a:lnTo>
                <a:lnTo>
                  <a:pt x="311" y="402"/>
                </a:lnTo>
                <a:lnTo>
                  <a:pt x="320" y="399"/>
                </a:lnTo>
                <a:lnTo>
                  <a:pt x="329" y="395"/>
                </a:lnTo>
                <a:lnTo>
                  <a:pt x="347" y="388"/>
                </a:lnTo>
                <a:lnTo>
                  <a:pt x="347" y="388"/>
                </a:lnTo>
                <a:lnTo>
                  <a:pt x="366" y="382"/>
                </a:lnTo>
                <a:lnTo>
                  <a:pt x="384" y="376"/>
                </a:lnTo>
                <a:lnTo>
                  <a:pt x="384" y="376"/>
                </a:lnTo>
                <a:lnTo>
                  <a:pt x="364" y="383"/>
                </a:lnTo>
                <a:lnTo>
                  <a:pt x="345" y="391"/>
                </a:lnTo>
                <a:lnTo>
                  <a:pt x="326" y="400"/>
                </a:lnTo>
                <a:lnTo>
                  <a:pt x="307" y="410"/>
                </a:lnTo>
                <a:lnTo>
                  <a:pt x="307" y="410"/>
                </a:lnTo>
                <a:lnTo>
                  <a:pt x="308" y="409"/>
                </a:lnTo>
                <a:lnTo>
                  <a:pt x="308" y="409"/>
                </a:lnTo>
                <a:close/>
                <a:moveTo>
                  <a:pt x="304" y="416"/>
                </a:moveTo>
                <a:lnTo>
                  <a:pt x="304" y="416"/>
                </a:lnTo>
                <a:lnTo>
                  <a:pt x="314" y="414"/>
                </a:lnTo>
                <a:lnTo>
                  <a:pt x="322" y="410"/>
                </a:lnTo>
                <a:lnTo>
                  <a:pt x="339" y="401"/>
                </a:lnTo>
                <a:lnTo>
                  <a:pt x="339" y="401"/>
                </a:lnTo>
                <a:lnTo>
                  <a:pt x="355" y="394"/>
                </a:lnTo>
                <a:lnTo>
                  <a:pt x="372" y="389"/>
                </a:lnTo>
                <a:lnTo>
                  <a:pt x="405" y="379"/>
                </a:lnTo>
                <a:lnTo>
                  <a:pt x="405" y="379"/>
                </a:lnTo>
                <a:lnTo>
                  <a:pt x="422" y="374"/>
                </a:lnTo>
                <a:lnTo>
                  <a:pt x="422" y="374"/>
                </a:lnTo>
                <a:lnTo>
                  <a:pt x="394" y="384"/>
                </a:lnTo>
                <a:lnTo>
                  <a:pt x="394" y="384"/>
                </a:lnTo>
                <a:lnTo>
                  <a:pt x="368" y="394"/>
                </a:lnTo>
                <a:lnTo>
                  <a:pt x="341" y="405"/>
                </a:lnTo>
                <a:lnTo>
                  <a:pt x="341" y="405"/>
                </a:lnTo>
                <a:lnTo>
                  <a:pt x="332" y="409"/>
                </a:lnTo>
                <a:lnTo>
                  <a:pt x="322" y="412"/>
                </a:lnTo>
                <a:lnTo>
                  <a:pt x="313" y="415"/>
                </a:lnTo>
                <a:lnTo>
                  <a:pt x="303" y="418"/>
                </a:lnTo>
                <a:lnTo>
                  <a:pt x="303" y="418"/>
                </a:lnTo>
                <a:lnTo>
                  <a:pt x="304" y="416"/>
                </a:lnTo>
                <a:lnTo>
                  <a:pt x="304" y="416"/>
                </a:lnTo>
                <a:close/>
                <a:moveTo>
                  <a:pt x="301" y="424"/>
                </a:moveTo>
                <a:lnTo>
                  <a:pt x="301" y="424"/>
                </a:lnTo>
                <a:lnTo>
                  <a:pt x="312" y="422"/>
                </a:lnTo>
                <a:lnTo>
                  <a:pt x="323" y="419"/>
                </a:lnTo>
                <a:lnTo>
                  <a:pt x="345" y="412"/>
                </a:lnTo>
                <a:lnTo>
                  <a:pt x="345" y="412"/>
                </a:lnTo>
                <a:lnTo>
                  <a:pt x="373" y="402"/>
                </a:lnTo>
                <a:lnTo>
                  <a:pt x="401" y="394"/>
                </a:lnTo>
                <a:lnTo>
                  <a:pt x="401" y="394"/>
                </a:lnTo>
                <a:lnTo>
                  <a:pt x="396" y="395"/>
                </a:lnTo>
                <a:lnTo>
                  <a:pt x="396" y="395"/>
                </a:lnTo>
                <a:lnTo>
                  <a:pt x="367" y="408"/>
                </a:lnTo>
                <a:lnTo>
                  <a:pt x="336" y="419"/>
                </a:lnTo>
                <a:lnTo>
                  <a:pt x="336" y="419"/>
                </a:lnTo>
                <a:lnTo>
                  <a:pt x="316" y="427"/>
                </a:lnTo>
                <a:lnTo>
                  <a:pt x="306" y="431"/>
                </a:lnTo>
                <a:lnTo>
                  <a:pt x="297" y="435"/>
                </a:lnTo>
                <a:lnTo>
                  <a:pt x="297" y="435"/>
                </a:lnTo>
                <a:lnTo>
                  <a:pt x="301" y="424"/>
                </a:lnTo>
                <a:lnTo>
                  <a:pt x="301" y="424"/>
                </a:lnTo>
                <a:close/>
                <a:moveTo>
                  <a:pt x="468" y="373"/>
                </a:moveTo>
                <a:lnTo>
                  <a:pt x="468" y="373"/>
                </a:lnTo>
                <a:lnTo>
                  <a:pt x="497" y="362"/>
                </a:lnTo>
                <a:lnTo>
                  <a:pt x="497" y="362"/>
                </a:lnTo>
                <a:lnTo>
                  <a:pt x="501" y="361"/>
                </a:lnTo>
                <a:lnTo>
                  <a:pt x="501" y="361"/>
                </a:lnTo>
                <a:lnTo>
                  <a:pt x="518" y="356"/>
                </a:lnTo>
                <a:lnTo>
                  <a:pt x="518" y="356"/>
                </a:lnTo>
                <a:lnTo>
                  <a:pt x="519" y="361"/>
                </a:lnTo>
                <a:lnTo>
                  <a:pt x="519" y="361"/>
                </a:lnTo>
                <a:lnTo>
                  <a:pt x="506" y="365"/>
                </a:lnTo>
                <a:lnTo>
                  <a:pt x="493" y="369"/>
                </a:lnTo>
                <a:lnTo>
                  <a:pt x="468" y="378"/>
                </a:lnTo>
                <a:lnTo>
                  <a:pt x="468" y="378"/>
                </a:lnTo>
                <a:lnTo>
                  <a:pt x="436" y="389"/>
                </a:lnTo>
                <a:lnTo>
                  <a:pt x="406" y="398"/>
                </a:lnTo>
                <a:lnTo>
                  <a:pt x="406" y="398"/>
                </a:lnTo>
                <a:lnTo>
                  <a:pt x="348" y="418"/>
                </a:lnTo>
                <a:lnTo>
                  <a:pt x="348" y="418"/>
                </a:lnTo>
                <a:lnTo>
                  <a:pt x="321" y="427"/>
                </a:lnTo>
                <a:lnTo>
                  <a:pt x="308" y="432"/>
                </a:lnTo>
                <a:lnTo>
                  <a:pt x="296" y="438"/>
                </a:lnTo>
                <a:lnTo>
                  <a:pt x="296" y="438"/>
                </a:lnTo>
                <a:lnTo>
                  <a:pt x="296" y="438"/>
                </a:lnTo>
                <a:lnTo>
                  <a:pt x="308" y="432"/>
                </a:lnTo>
                <a:lnTo>
                  <a:pt x="321" y="427"/>
                </a:lnTo>
                <a:lnTo>
                  <a:pt x="346" y="418"/>
                </a:lnTo>
                <a:lnTo>
                  <a:pt x="346" y="418"/>
                </a:lnTo>
                <a:lnTo>
                  <a:pt x="377" y="405"/>
                </a:lnTo>
                <a:lnTo>
                  <a:pt x="407" y="394"/>
                </a:lnTo>
                <a:lnTo>
                  <a:pt x="407" y="394"/>
                </a:lnTo>
                <a:lnTo>
                  <a:pt x="443" y="381"/>
                </a:lnTo>
                <a:lnTo>
                  <a:pt x="443" y="381"/>
                </a:lnTo>
                <a:lnTo>
                  <a:pt x="468" y="373"/>
                </a:lnTo>
                <a:lnTo>
                  <a:pt x="468" y="373"/>
                </a:lnTo>
                <a:close/>
                <a:moveTo>
                  <a:pt x="491" y="372"/>
                </a:moveTo>
                <a:lnTo>
                  <a:pt x="491" y="372"/>
                </a:lnTo>
                <a:lnTo>
                  <a:pt x="476" y="378"/>
                </a:lnTo>
                <a:lnTo>
                  <a:pt x="460" y="383"/>
                </a:lnTo>
                <a:lnTo>
                  <a:pt x="460" y="383"/>
                </a:lnTo>
                <a:lnTo>
                  <a:pt x="458" y="384"/>
                </a:lnTo>
                <a:lnTo>
                  <a:pt x="458" y="384"/>
                </a:lnTo>
                <a:lnTo>
                  <a:pt x="463" y="382"/>
                </a:lnTo>
                <a:lnTo>
                  <a:pt x="463" y="382"/>
                </a:lnTo>
                <a:lnTo>
                  <a:pt x="491" y="372"/>
                </a:lnTo>
                <a:lnTo>
                  <a:pt x="491" y="372"/>
                </a:lnTo>
                <a:close/>
                <a:moveTo>
                  <a:pt x="295" y="440"/>
                </a:moveTo>
                <a:lnTo>
                  <a:pt x="295" y="440"/>
                </a:lnTo>
                <a:lnTo>
                  <a:pt x="301" y="438"/>
                </a:lnTo>
                <a:lnTo>
                  <a:pt x="308" y="435"/>
                </a:lnTo>
                <a:lnTo>
                  <a:pt x="308" y="435"/>
                </a:lnTo>
                <a:lnTo>
                  <a:pt x="315" y="432"/>
                </a:lnTo>
                <a:lnTo>
                  <a:pt x="323" y="429"/>
                </a:lnTo>
                <a:lnTo>
                  <a:pt x="339" y="423"/>
                </a:lnTo>
                <a:lnTo>
                  <a:pt x="339" y="423"/>
                </a:lnTo>
                <a:lnTo>
                  <a:pt x="401" y="402"/>
                </a:lnTo>
                <a:lnTo>
                  <a:pt x="401" y="402"/>
                </a:lnTo>
                <a:lnTo>
                  <a:pt x="439" y="390"/>
                </a:lnTo>
                <a:lnTo>
                  <a:pt x="439" y="390"/>
                </a:lnTo>
                <a:lnTo>
                  <a:pt x="419" y="398"/>
                </a:lnTo>
                <a:lnTo>
                  <a:pt x="399" y="407"/>
                </a:lnTo>
                <a:lnTo>
                  <a:pt x="399" y="407"/>
                </a:lnTo>
                <a:lnTo>
                  <a:pt x="344" y="428"/>
                </a:lnTo>
                <a:lnTo>
                  <a:pt x="317" y="439"/>
                </a:lnTo>
                <a:lnTo>
                  <a:pt x="304" y="445"/>
                </a:lnTo>
                <a:lnTo>
                  <a:pt x="292" y="452"/>
                </a:lnTo>
                <a:lnTo>
                  <a:pt x="292" y="452"/>
                </a:lnTo>
                <a:lnTo>
                  <a:pt x="295" y="440"/>
                </a:lnTo>
                <a:lnTo>
                  <a:pt x="295" y="440"/>
                </a:lnTo>
                <a:close/>
                <a:moveTo>
                  <a:pt x="512" y="375"/>
                </a:moveTo>
                <a:lnTo>
                  <a:pt x="512" y="375"/>
                </a:lnTo>
                <a:lnTo>
                  <a:pt x="505" y="378"/>
                </a:lnTo>
                <a:lnTo>
                  <a:pt x="499" y="382"/>
                </a:lnTo>
                <a:lnTo>
                  <a:pt x="484" y="387"/>
                </a:lnTo>
                <a:lnTo>
                  <a:pt x="455" y="397"/>
                </a:lnTo>
                <a:lnTo>
                  <a:pt x="455" y="397"/>
                </a:lnTo>
                <a:lnTo>
                  <a:pt x="425" y="410"/>
                </a:lnTo>
                <a:lnTo>
                  <a:pt x="395" y="422"/>
                </a:lnTo>
                <a:lnTo>
                  <a:pt x="395" y="422"/>
                </a:lnTo>
                <a:lnTo>
                  <a:pt x="341" y="444"/>
                </a:lnTo>
                <a:lnTo>
                  <a:pt x="314" y="456"/>
                </a:lnTo>
                <a:lnTo>
                  <a:pt x="288" y="469"/>
                </a:lnTo>
                <a:lnTo>
                  <a:pt x="288" y="469"/>
                </a:lnTo>
                <a:lnTo>
                  <a:pt x="290" y="459"/>
                </a:lnTo>
                <a:lnTo>
                  <a:pt x="290" y="459"/>
                </a:lnTo>
                <a:lnTo>
                  <a:pt x="303" y="454"/>
                </a:lnTo>
                <a:lnTo>
                  <a:pt x="317" y="449"/>
                </a:lnTo>
                <a:lnTo>
                  <a:pt x="344" y="439"/>
                </a:lnTo>
                <a:lnTo>
                  <a:pt x="344" y="439"/>
                </a:lnTo>
                <a:lnTo>
                  <a:pt x="406" y="415"/>
                </a:lnTo>
                <a:lnTo>
                  <a:pt x="406" y="415"/>
                </a:lnTo>
                <a:lnTo>
                  <a:pt x="435" y="402"/>
                </a:lnTo>
                <a:lnTo>
                  <a:pt x="451" y="396"/>
                </a:lnTo>
                <a:lnTo>
                  <a:pt x="467" y="391"/>
                </a:lnTo>
                <a:lnTo>
                  <a:pt x="467" y="391"/>
                </a:lnTo>
                <a:lnTo>
                  <a:pt x="482" y="386"/>
                </a:lnTo>
                <a:lnTo>
                  <a:pt x="497" y="381"/>
                </a:lnTo>
                <a:lnTo>
                  <a:pt x="497" y="381"/>
                </a:lnTo>
                <a:lnTo>
                  <a:pt x="510" y="374"/>
                </a:lnTo>
                <a:lnTo>
                  <a:pt x="515" y="372"/>
                </a:lnTo>
                <a:lnTo>
                  <a:pt x="512" y="375"/>
                </a:lnTo>
                <a:lnTo>
                  <a:pt x="512" y="375"/>
                </a:lnTo>
                <a:close/>
                <a:moveTo>
                  <a:pt x="288" y="473"/>
                </a:moveTo>
                <a:lnTo>
                  <a:pt x="288" y="473"/>
                </a:lnTo>
                <a:lnTo>
                  <a:pt x="300" y="469"/>
                </a:lnTo>
                <a:lnTo>
                  <a:pt x="311" y="465"/>
                </a:lnTo>
                <a:lnTo>
                  <a:pt x="334" y="456"/>
                </a:lnTo>
                <a:lnTo>
                  <a:pt x="334" y="456"/>
                </a:lnTo>
                <a:lnTo>
                  <a:pt x="366" y="445"/>
                </a:lnTo>
                <a:lnTo>
                  <a:pt x="398" y="434"/>
                </a:lnTo>
                <a:lnTo>
                  <a:pt x="398" y="434"/>
                </a:lnTo>
                <a:lnTo>
                  <a:pt x="414" y="429"/>
                </a:lnTo>
                <a:lnTo>
                  <a:pt x="414" y="429"/>
                </a:lnTo>
                <a:lnTo>
                  <a:pt x="395" y="439"/>
                </a:lnTo>
                <a:lnTo>
                  <a:pt x="395" y="439"/>
                </a:lnTo>
                <a:lnTo>
                  <a:pt x="366" y="453"/>
                </a:lnTo>
                <a:lnTo>
                  <a:pt x="335" y="466"/>
                </a:lnTo>
                <a:lnTo>
                  <a:pt x="335" y="466"/>
                </a:lnTo>
                <a:lnTo>
                  <a:pt x="323" y="470"/>
                </a:lnTo>
                <a:lnTo>
                  <a:pt x="311" y="475"/>
                </a:lnTo>
                <a:lnTo>
                  <a:pt x="299" y="480"/>
                </a:lnTo>
                <a:lnTo>
                  <a:pt x="287" y="485"/>
                </a:lnTo>
                <a:lnTo>
                  <a:pt x="287" y="485"/>
                </a:lnTo>
                <a:lnTo>
                  <a:pt x="288" y="473"/>
                </a:lnTo>
                <a:lnTo>
                  <a:pt x="288" y="473"/>
                </a:lnTo>
                <a:close/>
                <a:moveTo>
                  <a:pt x="298" y="482"/>
                </a:moveTo>
                <a:lnTo>
                  <a:pt x="298" y="482"/>
                </a:lnTo>
                <a:lnTo>
                  <a:pt x="297" y="482"/>
                </a:lnTo>
                <a:lnTo>
                  <a:pt x="297" y="482"/>
                </a:lnTo>
                <a:lnTo>
                  <a:pt x="298" y="482"/>
                </a:lnTo>
                <a:lnTo>
                  <a:pt x="298" y="482"/>
                </a:lnTo>
                <a:close/>
                <a:moveTo>
                  <a:pt x="294" y="484"/>
                </a:moveTo>
                <a:lnTo>
                  <a:pt x="294" y="484"/>
                </a:lnTo>
                <a:lnTo>
                  <a:pt x="292" y="485"/>
                </a:lnTo>
                <a:lnTo>
                  <a:pt x="292" y="485"/>
                </a:lnTo>
                <a:lnTo>
                  <a:pt x="294" y="484"/>
                </a:lnTo>
                <a:lnTo>
                  <a:pt x="294" y="484"/>
                </a:lnTo>
                <a:close/>
                <a:moveTo>
                  <a:pt x="372" y="458"/>
                </a:moveTo>
                <a:lnTo>
                  <a:pt x="372" y="458"/>
                </a:lnTo>
                <a:lnTo>
                  <a:pt x="394" y="450"/>
                </a:lnTo>
                <a:lnTo>
                  <a:pt x="394" y="450"/>
                </a:lnTo>
                <a:lnTo>
                  <a:pt x="357" y="465"/>
                </a:lnTo>
                <a:lnTo>
                  <a:pt x="357" y="465"/>
                </a:lnTo>
                <a:lnTo>
                  <a:pt x="306" y="486"/>
                </a:lnTo>
                <a:lnTo>
                  <a:pt x="306" y="486"/>
                </a:lnTo>
                <a:lnTo>
                  <a:pt x="296" y="492"/>
                </a:lnTo>
                <a:lnTo>
                  <a:pt x="291" y="494"/>
                </a:lnTo>
                <a:lnTo>
                  <a:pt x="287" y="498"/>
                </a:lnTo>
                <a:lnTo>
                  <a:pt x="287" y="498"/>
                </a:lnTo>
                <a:lnTo>
                  <a:pt x="287" y="490"/>
                </a:lnTo>
                <a:lnTo>
                  <a:pt x="287" y="490"/>
                </a:lnTo>
                <a:lnTo>
                  <a:pt x="329" y="473"/>
                </a:lnTo>
                <a:lnTo>
                  <a:pt x="372" y="458"/>
                </a:lnTo>
                <a:lnTo>
                  <a:pt x="372" y="458"/>
                </a:lnTo>
                <a:close/>
                <a:moveTo>
                  <a:pt x="321" y="488"/>
                </a:moveTo>
                <a:lnTo>
                  <a:pt x="321" y="488"/>
                </a:lnTo>
                <a:lnTo>
                  <a:pt x="332" y="483"/>
                </a:lnTo>
                <a:lnTo>
                  <a:pt x="344" y="480"/>
                </a:lnTo>
                <a:lnTo>
                  <a:pt x="368" y="473"/>
                </a:lnTo>
                <a:lnTo>
                  <a:pt x="368" y="473"/>
                </a:lnTo>
                <a:lnTo>
                  <a:pt x="407" y="461"/>
                </a:lnTo>
                <a:lnTo>
                  <a:pt x="407" y="461"/>
                </a:lnTo>
                <a:lnTo>
                  <a:pt x="399" y="463"/>
                </a:lnTo>
                <a:lnTo>
                  <a:pt x="399" y="463"/>
                </a:lnTo>
                <a:lnTo>
                  <a:pt x="378" y="471"/>
                </a:lnTo>
                <a:lnTo>
                  <a:pt x="356" y="480"/>
                </a:lnTo>
                <a:lnTo>
                  <a:pt x="356" y="480"/>
                </a:lnTo>
                <a:lnTo>
                  <a:pt x="334" y="491"/>
                </a:lnTo>
                <a:lnTo>
                  <a:pt x="312" y="501"/>
                </a:lnTo>
                <a:lnTo>
                  <a:pt x="312" y="501"/>
                </a:lnTo>
                <a:lnTo>
                  <a:pt x="301" y="505"/>
                </a:lnTo>
                <a:lnTo>
                  <a:pt x="295" y="508"/>
                </a:lnTo>
                <a:lnTo>
                  <a:pt x="290" y="511"/>
                </a:lnTo>
                <a:lnTo>
                  <a:pt x="290" y="511"/>
                </a:lnTo>
                <a:lnTo>
                  <a:pt x="288" y="503"/>
                </a:lnTo>
                <a:lnTo>
                  <a:pt x="288" y="503"/>
                </a:lnTo>
                <a:lnTo>
                  <a:pt x="305" y="496"/>
                </a:lnTo>
                <a:lnTo>
                  <a:pt x="321" y="488"/>
                </a:lnTo>
                <a:lnTo>
                  <a:pt x="321" y="488"/>
                </a:lnTo>
                <a:close/>
                <a:moveTo>
                  <a:pt x="410" y="475"/>
                </a:moveTo>
                <a:lnTo>
                  <a:pt x="410" y="475"/>
                </a:lnTo>
                <a:lnTo>
                  <a:pt x="391" y="481"/>
                </a:lnTo>
                <a:lnTo>
                  <a:pt x="391" y="481"/>
                </a:lnTo>
                <a:lnTo>
                  <a:pt x="371" y="488"/>
                </a:lnTo>
                <a:lnTo>
                  <a:pt x="351" y="496"/>
                </a:lnTo>
                <a:lnTo>
                  <a:pt x="351" y="496"/>
                </a:lnTo>
                <a:lnTo>
                  <a:pt x="324" y="509"/>
                </a:lnTo>
                <a:lnTo>
                  <a:pt x="324" y="509"/>
                </a:lnTo>
                <a:lnTo>
                  <a:pt x="312" y="513"/>
                </a:lnTo>
                <a:lnTo>
                  <a:pt x="306" y="516"/>
                </a:lnTo>
                <a:lnTo>
                  <a:pt x="302" y="519"/>
                </a:lnTo>
                <a:lnTo>
                  <a:pt x="302" y="519"/>
                </a:lnTo>
                <a:lnTo>
                  <a:pt x="301" y="521"/>
                </a:lnTo>
                <a:lnTo>
                  <a:pt x="302" y="521"/>
                </a:lnTo>
                <a:lnTo>
                  <a:pt x="302" y="521"/>
                </a:lnTo>
                <a:lnTo>
                  <a:pt x="306" y="522"/>
                </a:lnTo>
                <a:lnTo>
                  <a:pt x="310" y="521"/>
                </a:lnTo>
                <a:lnTo>
                  <a:pt x="318" y="519"/>
                </a:lnTo>
                <a:lnTo>
                  <a:pt x="318" y="519"/>
                </a:lnTo>
                <a:lnTo>
                  <a:pt x="349" y="506"/>
                </a:lnTo>
                <a:lnTo>
                  <a:pt x="349" y="506"/>
                </a:lnTo>
                <a:lnTo>
                  <a:pt x="355" y="504"/>
                </a:lnTo>
                <a:lnTo>
                  <a:pt x="358" y="503"/>
                </a:lnTo>
                <a:lnTo>
                  <a:pt x="359" y="503"/>
                </a:lnTo>
                <a:lnTo>
                  <a:pt x="357" y="504"/>
                </a:lnTo>
                <a:lnTo>
                  <a:pt x="357" y="504"/>
                </a:lnTo>
                <a:lnTo>
                  <a:pt x="349" y="508"/>
                </a:lnTo>
                <a:lnTo>
                  <a:pt x="341" y="511"/>
                </a:lnTo>
                <a:lnTo>
                  <a:pt x="341" y="511"/>
                </a:lnTo>
                <a:lnTo>
                  <a:pt x="332" y="514"/>
                </a:lnTo>
                <a:lnTo>
                  <a:pt x="327" y="517"/>
                </a:lnTo>
                <a:lnTo>
                  <a:pt x="324" y="520"/>
                </a:lnTo>
                <a:lnTo>
                  <a:pt x="324" y="520"/>
                </a:lnTo>
                <a:lnTo>
                  <a:pt x="324" y="522"/>
                </a:lnTo>
                <a:lnTo>
                  <a:pt x="325" y="522"/>
                </a:lnTo>
                <a:lnTo>
                  <a:pt x="325" y="522"/>
                </a:lnTo>
                <a:lnTo>
                  <a:pt x="326" y="522"/>
                </a:lnTo>
                <a:lnTo>
                  <a:pt x="326" y="522"/>
                </a:lnTo>
                <a:lnTo>
                  <a:pt x="327" y="522"/>
                </a:lnTo>
                <a:lnTo>
                  <a:pt x="328" y="521"/>
                </a:lnTo>
                <a:lnTo>
                  <a:pt x="327" y="520"/>
                </a:lnTo>
                <a:lnTo>
                  <a:pt x="326" y="520"/>
                </a:lnTo>
                <a:lnTo>
                  <a:pt x="326" y="520"/>
                </a:lnTo>
                <a:lnTo>
                  <a:pt x="338" y="514"/>
                </a:lnTo>
                <a:lnTo>
                  <a:pt x="338" y="514"/>
                </a:lnTo>
                <a:lnTo>
                  <a:pt x="348" y="510"/>
                </a:lnTo>
                <a:lnTo>
                  <a:pt x="348" y="510"/>
                </a:lnTo>
                <a:lnTo>
                  <a:pt x="355" y="507"/>
                </a:lnTo>
                <a:lnTo>
                  <a:pt x="355" y="507"/>
                </a:lnTo>
                <a:lnTo>
                  <a:pt x="344" y="515"/>
                </a:lnTo>
                <a:lnTo>
                  <a:pt x="332" y="520"/>
                </a:lnTo>
                <a:lnTo>
                  <a:pt x="326" y="523"/>
                </a:lnTo>
                <a:lnTo>
                  <a:pt x="320" y="524"/>
                </a:lnTo>
                <a:lnTo>
                  <a:pt x="313" y="525"/>
                </a:lnTo>
                <a:lnTo>
                  <a:pt x="307" y="524"/>
                </a:lnTo>
                <a:lnTo>
                  <a:pt x="307" y="524"/>
                </a:lnTo>
                <a:lnTo>
                  <a:pt x="302" y="523"/>
                </a:lnTo>
                <a:lnTo>
                  <a:pt x="298" y="521"/>
                </a:lnTo>
                <a:lnTo>
                  <a:pt x="295" y="518"/>
                </a:lnTo>
                <a:lnTo>
                  <a:pt x="292" y="514"/>
                </a:lnTo>
                <a:lnTo>
                  <a:pt x="292" y="514"/>
                </a:lnTo>
                <a:lnTo>
                  <a:pt x="300" y="513"/>
                </a:lnTo>
                <a:lnTo>
                  <a:pt x="308" y="511"/>
                </a:lnTo>
                <a:lnTo>
                  <a:pt x="323" y="507"/>
                </a:lnTo>
                <a:lnTo>
                  <a:pt x="338" y="500"/>
                </a:lnTo>
                <a:lnTo>
                  <a:pt x="352" y="494"/>
                </a:lnTo>
                <a:lnTo>
                  <a:pt x="352" y="494"/>
                </a:lnTo>
                <a:lnTo>
                  <a:pt x="372" y="485"/>
                </a:lnTo>
                <a:lnTo>
                  <a:pt x="391" y="479"/>
                </a:lnTo>
                <a:lnTo>
                  <a:pt x="391" y="479"/>
                </a:lnTo>
                <a:lnTo>
                  <a:pt x="402" y="476"/>
                </a:lnTo>
                <a:lnTo>
                  <a:pt x="415" y="473"/>
                </a:lnTo>
                <a:lnTo>
                  <a:pt x="415" y="473"/>
                </a:lnTo>
                <a:lnTo>
                  <a:pt x="410" y="475"/>
                </a:lnTo>
                <a:lnTo>
                  <a:pt x="410" y="475"/>
                </a:lnTo>
                <a:close/>
                <a:moveTo>
                  <a:pt x="364" y="501"/>
                </a:moveTo>
                <a:lnTo>
                  <a:pt x="364" y="501"/>
                </a:lnTo>
                <a:lnTo>
                  <a:pt x="364" y="500"/>
                </a:lnTo>
                <a:lnTo>
                  <a:pt x="363" y="500"/>
                </a:lnTo>
                <a:lnTo>
                  <a:pt x="363" y="500"/>
                </a:lnTo>
                <a:lnTo>
                  <a:pt x="353" y="502"/>
                </a:lnTo>
                <a:lnTo>
                  <a:pt x="343" y="506"/>
                </a:lnTo>
                <a:lnTo>
                  <a:pt x="324" y="514"/>
                </a:lnTo>
                <a:lnTo>
                  <a:pt x="324" y="514"/>
                </a:lnTo>
                <a:lnTo>
                  <a:pt x="314" y="518"/>
                </a:lnTo>
                <a:lnTo>
                  <a:pt x="314" y="518"/>
                </a:lnTo>
                <a:lnTo>
                  <a:pt x="311" y="519"/>
                </a:lnTo>
                <a:lnTo>
                  <a:pt x="308" y="519"/>
                </a:lnTo>
                <a:lnTo>
                  <a:pt x="308" y="518"/>
                </a:lnTo>
                <a:lnTo>
                  <a:pt x="308" y="518"/>
                </a:lnTo>
                <a:lnTo>
                  <a:pt x="314" y="515"/>
                </a:lnTo>
                <a:lnTo>
                  <a:pt x="314" y="515"/>
                </a:lnTo>
                <a:lnTo>
                  <a:pt x="334" y="506"/>
                </a:lnTo>
                <a:lnTo>
                  <a:pt x="334" y="506"/>
                </a:lnTo>
                <a:lnTo>
                  <a:pt x="360" y="495"/>
                </a:lnTo>
                <a:lnTo>
                  <a:pt x="387" y="484"/>
                </a:lnTo>
                <a:lnTo>
                  <a:pt x="387" y="484"/>
                </a:lnTo>
                <a:lnTo>
                  <a:pt x="397" y="481"/>
                </a:lnTo>
                <a:lnTo>
                  <a:pt x="397" y="481"/>
                </a:lnTo>
                <a:lnTo>
                  <a:pt x="381" y="491"/>
                </a:lnTo>
                <a:lnTo>
                  <a:pt x="364" y="501"/>
                </a:lnTo>
                <a:lnTo>
                  <a:pt x="364" y="501"/>
                </a:lnTo>
                <a:close/>
                <a:moveTo>
                  <a:pt x="427" y="467"/>
                </a:moveTo>
                <a:lnTo>
                  <a:pt x="427" y="467"/>
                </a:lnTo>
                <a:lnTo>
                  <a:pt x="409" y="471"/>
                </a:lnTo>
                <a:lnTo>
                  <a:pt x="392" y="476"/>
                </a:lnTo>
                <a:lnTo>
                  <a:pt x="374" y="482"/>
                </a:lnTo>
                <a:lnTo>
                  <a:pt x="356" y="490"/>
                </a:lnTo>
                <a:lnTo>
                  <a:pt x="356" y="490"/>
                </a:lnTo>
                <a:lnTo>
                  <a:pt x="323" y="504"/>
                </a:lnTo>
                <a:lnTo>
                  <a:pt x="323" y="504"/>
                </a:lnTo>
                <a:lnTo>
                  <a:pt x="314" y="508"/>
                </a:lnTo>
                <a:lnTo>
                  <a:pt x="304" y="510"/>
                </a:lnTo>
                <a:lnTo>
                  <a:pt x="304" y="510"/>
                </a:lnTo>
                <a:lnTo>
                  <a:pt x="299" y="511"/>
                </a:lnTo>
                <a:lnTo>
                  <a:pt x="294" y="511"/>
                </a:lnTo>
                <a:lnTo>
                  <a:pt x="294" y="511"/>
                </a:lnTo>
                <a:lnTo>
                  <a:pt x="303" y="507"/>
                </a:lnTo>
                <a:lnTo>
                  <a:pt x="303" y="507"/>
                </a:lnTo>
                <a:lnTo>
                  <a:pt x="321" y="500"/>
                </a:lnTo>
                <a:lnTo>
                  <a:pt x="338" y="492"/>
                </a:lnTo>
                <a:lnTo>
                  <a:pt x="355" y="483"/>
                </a:lnTo>
                <a:lnTo>
                  <a:pt x="373" y="475"/>
                </a:lnTo>
                <a:lnTo>
                  <a:pt x="373" y="475"/>
                </a:lnTo>
                <a:lnTo>
                  <a:pt x="411" y="462"/>
                </a:lnTo>
                <a:lnTo>
                  <a:pt x="429" y="455"/>
                </a:lnTo>
                <a:lnTo>
                  <a:pt x="448" y="447"/>
                </a:lnTo>
                <a:lnTo>
                  <a:pt x="448" y="447"/>
                </a:lnTo>
                <a:lnTo>
                  <a:pt x="443" y="453"/>
                </a:lnTo>
                <a:lnTo>
                  <a:pt x="439" y="458"/>
                </a:lnTo>
                <a:lnTo>
                  <a:pt x="433" y="463"/>
                </a:lnTo>
                <a:lnTo>
                  <a:pt x="427" y="467"/>
                </a:lnTo>
                <a:lnTo>
                  <a:pt x="427" y="467"/>
                </a:lnTo>
                <a:close/>
                <a:moveTo>
                  <a:pt x="448" y="445"/>
                </a:moveTo>
                <a:lnTo>
                  <a:pt x="448" y="445"/>
                </a:lnTo>
                <a:lnTo>
                  <a:pt x="448" y="445"/>
                </a:lnTo>
                <a:lnTo>
                  <a:pt x="447" y="445"/>
                </a:lnTo>
                <a:lnTo>
                  <a:pt x="447" y="445"/>
                </a:lnTo>
                <a:lnTo>
                  <a:pt x="426" y="453"/>
                </a:lnTo>
                <a:lnTo>
                  <a:pt x="405" y="460"/>
                </a:lnTo>
                <a:lnTo>
                  <a:pt x="361" y="472"/>
                </a:lnTo>
                <a:lnTo>
                  <a:pt x="361" y="472"/>
                </a:lnTo>
                <a:lnTo>
                  <a:pt x="338" y="479"/>
                </a:lnTo>
                <a:lnTo>
                  <a:pt x="327" y="483"/>
                </a:lnTo>
                <a:lnTo>
                  <a:pt x="316" y="488"/>
                </a:lnTo>
                <a:lnTo>
                  <a:pt x="316" y="488"/>
                </a:lnTo>
                <a:lnTo>
                  <a:pt x="302" y="494"/>
                </a:lnTo>
                <a:lnTo>
                  <a:pt x="302" y="494"/>
                </a:lnTo>
                <a:lnTo>
                  <a:pt x="289" y="500"/>
                </a:lnTo>
                <a:lnTo>
                  <a:pt x="289" y="500"/>
                </a:lnTo>
                <a:lnTo>
                  <a:pt x="293" y="497"/>
                </a:lnTo>
                <a:lnTo>
                  <a:pt x="298" y="493"/>
                </a:lnTo>
                <a:lnTo>
                  <a:pt x="298" y="493"/>
                </a:lnTo>
                <a:lnTo>
                  <a:pt x="320" y="482"/>
                </a:lnTo>
                <a:lnTo>
                  <a:pt x="342" y="473"/>
                </a:lnTo>
                <a:lnTo>
                  <a:pt x="388" y="455"/>
                </a:lnTo>
                <a:lnTo>
                  <a:pt x="388" y="455"/>
                </a:lnTo>
                <a:lnTo>
                  <a:pt x="428" y="439"/>
                </a:lnTo>
                <a:lnTo>
                  <a:pt x="428" y="439"/>
                </a:lnTo>
                <a:lnTo>
                  <a:pt x="435" y="436"/>
                </a:lnTo>
                <a:lnTo>
                  <a:pt x="435" y="436"/>
                </a:lnTo>
                <a:lnTo>
                  <a:pt x="451" y="429"/>
                </a:lnTo>
                <a:lnTo>
                  <a:pt x="451" y="429"/>
                </a:lnTo>
                <a:lnTo>
                  <a:pt x="450" y="433"/>
                </a:lnTo>
                <a:lnTo>
                  <a:pt x="450" y="433"/>
                </a:lnTo>
                <a:lnTo>
                  <a:pt x="450" y="439"/>
                </a:lnTo>
                <a:lnTo>
                  <a:pt x="448" y="445"/>
                </a:lnTo>
                <a:lnTo>
                  <a:pt x="448" y="445"/>
                </a:lnTo>
                <a:close/>
                <a:moveTo>
                  <a:pt x="451" y="426"/>
                </a:moveTo>
                <a:lnTo>
                  <a:pt x="451" y="426"/>
                </a:lnTo>
                <a:lnTo>
                  <a:pt x="447" y="428"/>
                </a:lnTo>
                <a:lnTo>
                  <a:pt x="447" y="428"/>
                </a:lnTo>
                <a:lnTo>
                  <a:pt x="444" y="428"/>
                </a:lnTo>
                <a:lnTo>
                  <a:pt x="442" y="430"/>
                </a:lnTo>
                <a:lnTo>
                  <a:pt x="442" y="430"/>
                </a:lnTo>
                <a:lnTo>
                  <a:pt x="422" y="439"/>
                </a:lnTo>
                <a:lnTo>
                  <a:pt x="422" y="439"/>
                </a:lnTo>
                <a:lnTo>
                  <a:pt x="400" y="447"/>
                </a:lnTo>
                <a:lnTo>
                  <a:pt x="378" y="454"/>
                </a:lnTo>
                <a:lnTo>
                  <a:pt x="355" y="461"/>
                </a:lnTo>
                <a:lnTo>
                  <a:pt x="333" y="469"/>
                </a:lnTo>
                <a:lnTo>
                  <a:pt x="333" y="469"/>
                </a:lnTo>
                <a:lnTo>
                  <a:pt x="375" y="451"/>
                </a:lnTo>
                <a:lnTo>
                  <a:pt x="415" y="431"/>
                </a:lnTo>
                <a:lnTo>
                  <a:pt x="415" y="431"/>
                </a:lnTo>
                <a:lnTo>
                  <a:pt x="428" y="425"/>
                </a:lnTo>
                <a:lnTo>
                  <a:pt x="428" y="425"/>
                </a:lnTo>
                <a:lnTo>
                  <a:pt x="452" y="418"/>
                </a:lnTo>
                <a:lnTo>
                  <a:pt x="452" y="418"/>
                </a:lnTo>
                <a:lnTo>
                  <a:pt x="453" y="418"/>
                </a:lnTo>
                <a:lnTo>
                  <a:pt x="453" y="418"/>
                </a:lnTo>
                <a:lnTo>
                  <a:pt x="451" y="426"/>
                </a:lnTo>
                <a:lnTo>
                  <a:pt x="451" y="426"/>
                </a:lnTo>
                <a:close/>
                <a:moveTo>
                  <a:pt x="454" y="415"/>
                </a:moveTo>
                <a:lnTo>
                  <a:pt x="454" y="415"/>
                </a:lnTo>
                <a:lnTo>
                  <a:pt x="436" y="421"/>
                </a:lnTo>
                <a:lnTo>
                  <a:pt x="436" y="421"/>
                </a:lnTo>
                <a:lnTo>
                  <a:pt x="456" y="411"/>
                </a:lnTo>
                <a:lnTo>
                  <a:pt x="456" y="411"/>
                </a:lnTo>
                <a:lnTo>
                  <a:pt x="454" y="415"/>
                </a:lnTo>
                <a:lnTo>
                  <a:pt x="454" y="415"/>
                </a:lnTo>
                <a:close/>
                <a:moveTo>
                  <a:pt x="463" y="404"/>
                </a:moveTo>
                <a:lnTo>
                  <a:pt x="463" y="404"/>
                </a:lnTo>
                <a:lnTo>
                  <a:pt x="461" y="405"/>
                </a:lnTo>
                <a:lnTo>
                  <a:pt x="461" y="405"/>
                </a:lnTo>
                <a:lnTo>
                  <a:pt x="454" y="410"/>
                </a:lnTo>
                <a:lnTo>
                  <a:pt x="454" y="410"/>
                </a:lnTo>
                <a:lnTo>
                  <a:pt x="437" y="417"/>
                </a:lnTo>
                <a:lnTo>
                  <a:pt x="422" y="425"/>
                </a:lnTo>
                <a:lnTo>
                  <a:pt x="422" y="425"/>
                </a:lnTo>
                <a:lnTo>
                  <a:pt x="397" y="432"/>
                </a:lnTo>
                <a:lnTo>
                  <a:pt x="397" y="432"/>
                </a:lnTo>
                <a:lnTo>
                  <a:pt x="334" y="453"/>
                </a:lnTo>
                <a:lnTo>
                  <a:pt x="334" y="453"/>
                </a:lnTo>
                <a:lnTo>
                  <a:pt x="320" y="459"/>
                </a:lnTo>
                <a:lnTo>
                  <a:pt x="306" y="465"/>
                </a:lnTo>
                <a:lnTo>
                  <a:pt x="306" y="465"/>
                </a:lnTo>
                <a:lnTo>
                  <a:pt x="293" y="469"/>
                </a:lnTo>
                <a:lnTo>
                  <a:pt x="293" y="469"/>
                </a:lnTo>
                <a:lnTo>
                  <a:pt x="289" y="471"/>
                </a:lnTo>
                <a:lnTo>
                  <a:pt x="289" y="471"/>
                </a:lnTo>
                <a:lnTo>
                  <a:pt x="294" y="469"/>
                </a:lnTo>
                <a:lnTo>
                  <a:pt x="294" y="469"/>
                </a:lnTo>
                <a:lnTo>
                  <a:pt x="308" y="461"/>
                </a:lnTo>
                <a:lnTo>
                  <a:pt x="323" y="454"/>
                </a:lnTo>
                <a:lnTo>
                  <a:pt x="353" y="441"/>
                </a:lnTo>
                <a:lnTo>
                  <a:pt x="415" y="416"/>
                </a:lnTo>
                <a:lnTo>
                  <a:pt x="415" y="416"/>
                </a:lnTo>
                <a:lnTo>
                  <a:pt x="444" y="403"/>
                </a:lnTo>
                <a:lnTo>
                  <a:pt x="475" y="392"/>
                </a:lnTo>
                <a:lnTo>
                  <a:pt x="475" y="392"/>
                </a:lnTo>
                <a:lnTo>
                  <a:pt x="495" y="385"/>
                </a:lnTo>
                <a:lnTo>
                  <a:pt x="504" y="381"/>
                </a:lnTo>
                <a:lnTo>
                  <a:pt x="513" y="376"/>
                </a:lnTo>
                <a:lnTo>
                  <a:pt x="513" y="376"/>
                </a:lnTo>
                <a:lnTo>
                  <a:pt x="508" y="381"/>
                </a:lnTo>
                <a:lnTo>
                  <a:pt x="502" y="385"/>
                </a:lnTo>
                <a:lnTo>
                  <a:pt x="488" y="391"/>
                </a:lnTo>
                <a:lnTo>
                  <a:pt x="474" y="397"/>
                </a:lnTo>
                <a:lnTo>
                  <a:pt x="468" y="400"/>
                </a:lnTo>
                <a:lnTo>
                  <a:pt x="463" y="404"/>
                </a:lnTo>
                <a:lnTo>
                  <a:pt x="463" y="404"/>
                </a:lnTo>
                <a:close/>
                <a:moveTo>
                  <a:pt x="517" y="370"/>
                </a:moveTo>
                <a:lnTo>
                  <a:pt x="517" y="370"/>
                </a:lnTo>
                <a:lnTo>
                  <a:pt x="489" y="380"/>
                </a:lnTo>
                <a:lnTo>
                  <a:pt x="475" y="385"/>
                </a:lnTo>
                <a:lnTo>
                  <a:pt x="461" y="390"/>
                </a:lnTo>
                <a:lnTo>
                  <a:pt x="461" y="390"/>
                </a:lnTo>
                <a:lnTo>
                  <a:pt x="445" y="395"/>
                </a:lnTo>
                <a:lnTo>
                  <a:pt x="430" y="401"/>
                </a:lnTo>
                <a:lnTo>
                  <a:pt x="400" y="415"/>
                </a:lnTo>
                <a:lnTo>
                  <a:pt x="400" y="415"/>
                </a:lnTo>
                <a:lnTo>
                  <a:pt x="339" y="438"/>
                </a:lnTo>
                <a:lnTo>
                  <a:pt x="339" y="438"/>
                </a:lnTo>
                <a:lnTo>
                  <a:pt x="314" y="447"/>
                </a:lnTo>
                <a:lnTo>
                  <a:pt x="302" y="452"/>
                </a:lnTo>
                <a:lnTo>
                  <a:pt x="291" y="457"/>
                </a:lnTo>
                <a:lnTo>
                  <a:pt x="291" y="457"/>
                </a:lnTo>
                <a:lnTo>
                  <a:pt x="291" y="455"/>
                </a:lnTo>
                <a:lnTo>
                  <a:pt x="291" y="455"/>
                </a:lnTo>
                <a:lnTo>
                  <a:pt x="304" y="448"/>
                </a:lnTo>
                <a:lnTo>
                  <a:pt x="318" y="441"/>
                </a:lnTo>
                <a:lnTo>
                  <a:pt x="347" y="429"/>
                </a:lnTo>
                <a:lnTo>
                  <a:pt x="405" y="407"/>
                </a:lnTo>
                <a:lnTo>
                  <a:pt x="405" y="407"/>
                </a:lnTo>
                <a:lnTo>
                  <a:pt x="435" y="394"/>
                </a:lnTo>
                <a:lnTo>
                  <a:pt x="451" y="389"/>
                </a:lnTo>
                <a:lnTo>
                  <a:pt x="466" y="384"/>
                </a:lnTo>
                <a:lnTo>
                  <a:pt x="466" y="384"/>
                </a:lnTo>
                <a:lnTo>
                  <a:pt x="478" y="380"/>
                </a:lnTo>
                <a:lnTo>
                  <a:pt x="491" y="375"/>
                </a:lnTo>
                <a:lnTo>
                  <a:pt x="515" y="365"/>
                </a:lnTo>
                <a:lnTo>
                  <a:pt x="515" y="365"/>
                </a:lnTo>
                <a:lnTo>
                  <a:pt x="517" y="364"/>
                </a:lnTo>
                <a:lnTo>
                  <a:pt x="517" y="364"/>
                </a:lnTo>
                <a:lnTo>
                  <a:pt x="519" y="364"/>
                </a:lnTo>
                <a:lnTo>
                  <a:pt x="519" y="364"/>
                </a:lnTo>
                <a:lnTo>
                  <a:pt x="517" y="370"/>
                </a:lnTo>
                <a:lnTo>
                  <a:pt x="517" y="370"/>
                </a:lnTo>
                <a:close/>
                <a:moveTo>
                  <a:pt x="512" y="355"/>
                </a:moveTo>
                <a:lnTo>
                  <a:pt x="512" y="355"/>
                </a:lnTo>
                <a:lnTo>
                  <a:pt x="511" y="355"/>
                </a:lnTo>
                <a:lnTo>
                  <a:pt x="511" y="355"/>
                </a:lnTo>
                <a:lnTo>
                  <a:pt x="491" y="361"/>
                </a:lnTo>
                <a:lnTo>
                  <a:pt x="471" y="368"/>
                </a:lnTo>
                <a:lnTo>
                  <a:pt x="430" y="383"/>
                </a:lnTo>
                <a:lnTo>
                  <a:pt x="430" y="383"/>
                </a:lnTo>
                <a:lnTo>
                  <a:pt x="394" y="394"/>
                </a:lnTo>
                <a:lnTo>
                  <a:pt x="394" y="394"/>
                </a:lnTo>
                <a:lnTo>
                  <a:pt x="361" y="403"/>
                </a:lnTo>
                <a:lnTo>
                  <a:pt x="329" y="415"/>
                </a:lnTo>
                <a:lnTo>
                  <a:pt x="329" y="415"/>
                </a:lnTo>
                <a:lnTo>
                  <a:pt x="315" y="419"/>
                </a:lnTo>
                <a:lnTo>
                  <a:pt x="315" y="419"/>
                </a:lnTo>
                <a:lnTo>
                  <a:pt x="311" y="421"/>
                </a:lnTo>
                <a:lnTo>
                  <a:pt x="311" y="421"/>
                </a:lnTo>
                <a:lnTo>
                  <a:pt x="307" y="422"/>
                </a:lnTo>
                <a:lnTo>
                  <a:pt x="303" y="421"/>
                </a:lnTo>
                <a:lnTo>
                  <a:pt x="303" y="421"/>
                </a:lnTo>
                <a:lnTo>
                  <a:pt x="310" y="417"/>
                </a:lnTo>
                <a:lnTo>
                  <a:pt x="318" y="415"/>
                </a:lnTo>
                <a:lnTo>
                  <a:pt x="334" y="411"/>
                </a:lnTo>
                <a:lnTo>
                  <a:pt x="334" y="411"/>
                </a:lnTo>
                <a:lnTo>
                  <a:pt x="348" y="405"/>
                </a:lnTo>
                <a:lnTo>
                  <a:pt x="361" y="399"/>
                </a:lnTo>
                <a:lnTo>
                  <a:pt x="376" y="393"/>
                </a:lnTo>
                <a:lnTo>
                  <a:pt x="390" y="388"/>
                </a:lnTo>
                <a:lnTo>
                  <a:pt x="390" y="388"/>
                </a:lnTo>
                <a:lnTo>
                  <a:pt x="457" y="365"/>
                </a:lnTo>
                <a:lnTo>
                  <a:pt x="457" y="365"/>
                </a:lnTo>
                <a:lnTo>
                  <a:pt x="461" y="364"/>
                </a:lnTo>
                <a:lnTo>
                  <a:pt x="461" y="364"/>
                </a:lnTo>
                <a:lnTo>
                  <a:pt x="465" y="363"/>
                </a:lnTo>
                <a:lnTo>
                  <a:pt x="465" y="363"/>
                </a:lnTo>
                <a:lnTo>
                  <a:pt x="490" y="357"/>
                </a:lnTo>
                <a:lnTo>
                  <a:pt x="503" y="353"/>
                </a:lnTo>
                <a:lnTo>
                  <a:pt x="515" y="348"/>
                </a:lnTo>
                <a:lnTo>
                  <a:pt x="515" y="348"/>
                </a:lnTo>
                <a:lnTo>
                  <a:pt x="517" y="354"/>
                </a:lnTo>
                <a:lnTo>
                  <a:pt x="517" y="354"/>
                </a:lnTo>
                <a:lnTo>
                  <a:pt x="512" y="355"/>
                </a:lnTo>
                <a:lnTo>
                  <a:pt x="512" y="355"/>
                </a:lnTo>
                <a:close/>
                <a:moveTo>
                  <a:pt x="478" y="358"/>
                </a:moveTo>
                <a:lnTo>
                  <a:pt x="478" y="358"/>
                </a:lnTo>
                <a:lnTo>
                  <a:pt x="486" y="355"/>
                </a:lnTo>
                <a:lnTo>
                  <a:pt x="486" y="355"/>
                </a:lnTo>
                <a:lnTo>
                  <a:pt x="500" y="351"/>
                </a:lnTo>
                <a:lnTo>
                  <a:pt x="500" y="351"/>
                </a:lnTo>
                <a:lnTo>
                  <a:pt x="507" y="348"/>
                </a:lnTo>
                <a:lnTo>
                  <a:pt x="509" y="348"/>
                </a:lnTo>
                <a:lnTo>
                  <a:pt x="506" y="350"/>
                </a:lnTo>
                <a:lnTo>
                  <a:pt x="506" y="350"/>
                </a:lnTo>
                <a:lnTo>
                  <a:pt x="492" y="354"/>
                </a:lnTo>
                <a:lnTo>
                  <a:pt x="478" y="358"/>
                </a:lnTo>
                <a:lnTo>
                  <a:pt x="478" y="358"/>
                </a:lnTo>
                <a:close/>
                <a:moveTo>
                  <a:pt x="449" y="364"/>
                </a:moveTo>
                <a:lnTo>
                  <a:pt x="449" y="364"/>
                </a:lnTo>
                <a:lnTo>
                  <a:pt x="447" y="365"/>
                </a:lnTo>
                <a:lnTo>
                  <a:pt x="447" y="365"/>
                </a:lnTo>
                <a:lnTo>
                  <a:pt x="415" y="373"/>
                </a:lnTo>
                <a:lnTo>
                  <a:pt x="385" y="382"/>
                </a:lnTo>
                <a:lnTo>
                  <a:pt x="354" y="393"/>
                </a:lnTo>
                <a:lnTo>
                  <a:pt x="340" y="399"/>
                </a:lnTo>
                <a:lnTo>
                  <a:pt x="325" y="407"/>
                </a:lnTo>
                <a:lnTo>
                  <a:pt x="325" y="407"/>
                </a:lnTo>
                <a:lnTo>
                  <a:pt x="317" y="410"/>
                </a:lnTo>
                <a:lnTo>
                  <a:pt x="308" y="413"/>
                </a:lnTo>
                <a:lnTo>
                  <a:pt x="308" y="413"/>
                </a:lnTo>
                <a:lnTo>
                  <a:pt x="305" y="414"/>
                </a:lnTo>
                <a:lnTo>
                  <a:pt x="305" y="414"/>
                </a:lnTo>
                <a:lnTo>
                  <a:pt x="306" y="413"/>
                </a:lnTo>
                <a:lnTo>
                  <a:pt x="306" y="413"/>
                </a:lnTo>
                <a:lnTo>
                  <a:pt x="314" y="409"/>
                </a:lnTo>
                <a:lnTo>
                  <a:pt x="314" y="409"/>
                </a:lnTo>
                <a:lnTo>
                  <a:pt x="330" y="400"/>
                </a:lnTo>
                <a:lnTo>
                  <a:pt x="346" y="393"/>
                </a:lnTo>
                <a:lnTo>
                  <a:pt x="346" y="393"/>
                </a:lnTo>
                <a:lnTo>
                  <a:pt x="379" y="380"/>
                </a:lnTo>
                <a:lnTo>
                  <a:pt x="412" y="369"/>
                </a:lnTo>
                <a:lnTo>
                  <a:pt x="412" y="369"/>
                </a:lnTo>
                <a:lnTo>
                  <a:pt x="434" y="362"/>
                </a:lnTo>
                <a:lnTo>
                  <a:pt x="434" y="362"/>
                </a:lnTo>
                <a:lnTo>
                  <a:pt x="473" y="353"/>
                </a:lnTo>
                <a:lnTo>
                  <a:pt x="492" y="347"/>
                </a:lnTo>
                <a:lnTo>
                  <a:pt x="510" y="340"/>
                </a:lnTo>
                <a:lnTo>
                  <a:pt x="510" y="340"/>
                </a:lnTo>
                <a:lnTo>
                  <a:pt x="513" y="346"/>
                </a:lnTo>
                <a:lnTo>
                  <a:pt x="513" y="346"/>
                </a:lnTo>
                <a:lnTo>
                  <a:pt x="497" y="349"/>
                </a:lnTo>
                <a:lnTo>
                  <a:pt x="481" y="353"/>
                </a:lnTo>
                <a:lnTo>
                  <a:pt x="465" y="359"/>
                </a:lnTo>
                <a:lnTo>
                  <a:pt x="449" y="364"/>
                </a:lnTo>
                <a:lnTo>
                  <a:pt x="449" y="364"/>
                </a:lnTo>
                <a:close/>
                <a:moveTo>
                  <a:pt x="488" y="346"/>
                </a:moveTo>
                <a:lnTo>
                  <a:pt x="488" y="346"/>
                </a:lnTo>
                <a:lnTo>
                  <a:pt x="505" y="341"/>
                </a:lnTo>
                <a:lnTo>
                  <a:pt x="505" y="341"/>
                </a:lnTo>
                <a:lnTo>
                  <a:pt x="488" y="346"/>
                </a:lnTo>
                <a:lnTo>
                  <a:pt x="488" y="346"/>
                </a:lnTo>
                <a:close/>
                <a:moveTo>
                  <a:pt x="459" y="353"/>
                </a:moveTo>
                <a:lnTo>
                  <a:pt x="459" y="353"/>
                </a:lnTo>
                <a:lnTo>
                  <a:pt x="456" y="354"/>
                </a:lnTo>
                <a:lnTo>
                  <a:pt x="456" y="354"/>
                </a:lnTo>
                <a:lnTo>
                  <a:pt x="426" y="361"/>
                </a:lnTo>
                <a:lnTo>
                  <a:pt x="398" y="369"/>
                </a:lnTo>
                <a:lnTo>
                  <a:pt x="371" y="378"/>
                </a:lnTo>
                <a:lnTo>
                  <a:pt x="342" y="387"/>
                </a:lnTo>
                <a:lnTo>
                  <a:pt x="342" y="387"/>
                </a:lnTo>
                <a:lnTo>
                  <a:pt x="329" y="393"/>
                </a:lnTo>
                <a:lnTo>
                  <a:pt x="316" y="398"/>
                </a:lnTo>
                <a:lnTo>
                  <a:pt x="316" y="398"/>
                </a:lnTo>
                <a:lnTo>
                  <a:pt x="312" y="400"/>
                </a:lnTo>
                <a:lnTo>
                  <a:pt x="312" y="400"/>
                </a:lnTo>
                <a:lnTo>
                  <a:pt x="313" y="398"/>
                </a:lnTo>
                <a:lnTo>
                  <a:pt x="313" y="398"/>
                </a:lnTo>
                <a:lnTo>
                  <a:pt x="324" y="391"/>
                </a:lnTo>
                <a:lnTo>
                  <a:pt x="324" y="391"/>
                </a:lnTo>
                <a:lnTo>
                  <a:pt x="338" y="384"/>
                </a:lnTo>
                <a:lnTo>
                  <a:pt x="353" y="378"/>
                </a:lnTo>
                <a:lnTo>
                  <a:pt x="385" y="368"/>
                </a:lnTo>
                <a:lnTo>
                  <a:pt x="385" y="368"/>
                </a:lnTo>
                <a:lnTo>
                  <a:pt x="414" y="359"/>
                </a:lnTo>
                <a:lnTo>
                  <a:pt x="444" y="351"/>
                </a:lnTo>
                <a:lnTo>
                  <a:pt x="474" y="342"/>
                </a:lnTo>
                <a:lnTo>
                  <a:pt x="489" y="337"/>
                </a:lnTo>
                <a:lnTo>
                  <a:pt x="503" y="331"/>
                </a:lnTo>
                <a:lnTo>
                  <a:pt x="503" y="331"/>
                </a:lnTo>
                <a:lnTo>
                  <a:pt x="508" y="338"/>
                </a:lnTo>
                <a:lnTo>
                  <a:pt x="508" y="338"/>
                </a:lnTo>
                <a:lnTo>
                  <a:pt x="496" y="341"/>
                </a:lnTo>
                <a:lnTo>
                  <a:pt x="483" y="345"/>
                </a:lnTo>
                <a:lnTo>
                  <a:pt x="459" y="353"/>
                </a:lnTo>
                <a:lnTo>
                  <a:pt x="459" y="353"/>
                </a:lnTo>
                <a:close/>
                <a:moveTo>
                  <a:pt x="424" y="354"/>
                </a:moveTo>
                <a:lnTo>
                  <a:pt x="424" y="354"/>
                </a:lnTo>
                <a:lnTo>
                  <a:pt x="458" y="345"/>
                </a:lnTo>
                <a:lnTo>
                  <a:pt x="458" y="345"/>
                </a:lnTo>
                <a:lnTo>
                  <a:pt x="466" y="342"/>
                </a:lnTo>
                <a:lnTo>
                  <a:pt x="466" y="342"/>
                </a:lnTo>
                <a:lnTo>
                  <a:pt x="445" y="348"/>
                </a:lnTo>
                <a:lnTo>
                  <a:pt x="424" y="354"/>
                </a:lnTo>
                <a:lnTo>
                  <a:pt x="424" y="354"/>
                </a:lnTo>
                <a:close/>
                <a:moveTo>
                  <a:pt x="409" y="356"/>
                </a:moveTo>
                <a:lnTo>
                  <a:pt x="409" y="356"/>
                </a:lnTo>
                <a:lnTo>
                  <a:pt x="386" y="362"/>
                </a:lnTo>
                <a:lnTo>
                  <a:pt x="361" y="370"/>
                </a:lnTo>
                <a:lnTo>
                  <a:pt x="361" y="370"/>
                </a:lnTo>
                <a:lnTo>
                  <a:pt x="339" y="379"/>
                </a:lnTo>
                <a:lnTo>
                  <a:pt x="339" y="379"/>
                </a:lnTo>
                <a:lnTo>
                  <a:pt x="328" y="381"/>
                </a:lnTo>
                <a:lnTo>
                  <a:pt x="322" y="383"/>
                </a:lnTo>
                <a:lnTo>
                  <a:pt x="317" y="384"/>
                </a:lnTo>
                <a:lnTo>
                  <a:pt x="317" y="384"/>
                </a:lnTo>
                <a:lnTo>
                  <a:pt x="341" y="375"/>
                </a:lnTo>
                <a:lnTo>
                  <a:pt x="366" y="366"/>
                </a:lnTo>
                <a:lnTo>
                  <a:pt x="414" y="351"/>
                </a:lnTo>
                <a:lnTo>
                  <a:pt x="414" y="351"/>
                </a:lnTo>
                <a:lnTo>
                  <a:pt x="461" y="337"/>
                </a:lnTo>
                <a:lnTo>
                  <a:pt x="461" y="337"/>
                </a:lnTo>
                <a:lnTo>
                  <a:pt x="481" y="331"/>
                </a:lnTo>
                <a:lnTo>
                  <a:pt x="490" y="328"/>
                </a:lnTo>
                <a:lnTo>
                  <a:pt x="500" y="323"/>
                </a:lnTo>
                <a:lnTo>
                  <a:pt x="500" y="323"/>
                </a:lnTo>
                <a:lnTo>
                  <a:pt x="502" y="329"/>
                </a:lnTo>
                <a:lnTo>
                  <a:pt x="502" y="329"/>
                </a:lnTo>
                <a:lnTo>
                  <a:pt x="479" y="336"/>
                </a:lnTo>
                <a:lnTo>
                  <a:pt x="456" y="343"/>
                </a:lnTo>
                <a:lnTo>
                  <a:pt x="409" y="356"/>
                </a:lnTo>
                <a:lnTo>
                  <a:pt x="409" y="356"/>
                </a:lnTo>
                <a:close/>
                <a:moveTo>
                  <a:pt x="495" y="315"/>
                </a:moveTo>
                <a:lnTo>
                  <a:pt x="495" y="315"/>
                </a:lnTo>
                <a:lnTo>
                  <a:pt x="494" y="316"/>
                </a:lnTo>
                <a:lnTo>
                  <a:pt x="494" y="317"/>
                </a:lnTo>
                <a:lnTo>
                  <a:pt x="494" y="317"/>
                </a:lnTo>
                <a:lnTo>
                  <a:pt x="486" y="320"/>
                </a:lnTo>
                <a:lnTo>
                  <a:pt x="486" y="320"/>
                </a:lnTo>
                <a:lnTo>
                  <a:pt x="467" y="324"/>
                </a:lnTo>
                <a:lnTo>
                  <a:pt x="467" y="324"/>
                </a:lnTo>
                <a:lnTo>
                  <a:pt x="414" y="339"/>
                </a:lnTo>
                <a:lnTo>
                  <a:pt x="414" y="339"/>
                </a:lnTo>
                <a:lnTo>
                  <a:pt x="367" y="352"/>
                </a:lnTo>
                <a:lnTo>
                  <a:pt x="343" y="359"/>
                </a:lnTo>
                <a:lnTo>
                  <a:pt x="331" y="363"/>
                </a:lnTo>
                <a:lnTo>
                  <a:pt x="320" y="368"/>
                </a:lnTo>
                <a:lnTo>
                  <a:pt x="320" y="368"/>
                </a:lnTo>
                <a:lnTo>
                  <a:pt x="313" y="371"/>
                </a:lnTo>
                <a:lnTo>
                  <a:pt x="313" y="371"/>
                </a:lnTo>
                <a:lnTo>
                  <a:pt x="313" y="371"/>
                </a:lnTo>
                <a:lnTo>
                  <a:pt x="313" y="371"/>
                </a:lnTo>
                <a:lnTo>
                  <a:pt x="323" y="367"/>
                </a:lnTo>
                <a:lnTo>
                  <a:pt x="323" y="367"/>
                </a:lnTo>
                <a:lnTo>
                  <a:pt x="337" y="361"/>
                </a:lnTo>
                <a:lnTo>
                  <a:pt x="351" y="356"/>
                </a:lnTo>
                <a:lnTo>
                  <a:pt x="351" y="356"/>
                </a:lnTo>
                <a:lnTo>
                  <a:pt x="402" y="338"/>
                </a:lnTo>
                <a:lnTo>
                  <a:pt x="402" y="338"/>
                </a:lnTo>
                <a:lnTo>
                  <a:pt x="427" y="330"/>
                </a:lnTo>
                <a:lnTo>
                  <a:pt x="452" y="322"/>
                </a:lnTo>
                <a:lnTo>
                  <a:pt x="452" y="322"/>
                </a:lnTo>
                <a:lnTo>
                  <a:pt x="463" y="317"/>
                </a:lnTo>
                <a:lnTo>
                  <a:pt x="475" y="312"/>
                </a:lnTo>
                <a:lnTo>
                  <a:pt x="497" y="303"/>
                </a:lnTo>
                <a:lnTo>
                  <a:pt x="497" y="303"/>
                </a:lnTo>
                <a:lnTo>
                  <a:pt x="498" y="302"/>
                </a:lnTo>
                <a:lnTo>
                  <a:pt x="498" y="302"/>
                </a:lnTo>
                <a:lnTo>
                  <a:pt x="498" y="314"/>
                </a:lnTo>
                <a:lnTo>
                  <a:pt x="498" y="314"/>
                </a:lnTo>
                <a:lnTo>
                  <a:pt x="495" y="315"/>
                </a:lnTo>
                <a:lnTo>
                  <a:pt x="495" y="315"/>
                </a:lnTo>
                <a:close/>
                <a:moveTo>
                  <a:pt x="497" y="300"/>
                </a:moveTo>
                <a:lnTo>
                  <a:pt x="497" y="300"/>
                </a:lnTo>
                <a:lnTo>
                  <a:pt x="477" y="308"/>
                </a:lnTo>
                <a:lnTo>
                  <a:pt x="457" y="315"/>
                </a:lnTo>
                <a:lnTo>
                  <a:pt x="457" y="315"/>
                </a:lnTo>
                <a:lnTo>
                  <a:pt x="444" y="319"/>
                </a:lnTo>
                <a:lnTo>
                  <a:pt x="432" y="322"/>
                </a:lnTo>
                <a:lnTo>
                  <a:pt x="409" y="329"/>
                </a:lnTo>
                <a:lnTo>
                  <a:pt x="409" y="329"/>
                </a:lnTo>
                <a:lnTo>
                  <a:pt x="386" y="335"/>
                </a:lnTo>
                <a:lnTo>
                  <a:pt x="363" y="343"/>
                </a:lnTo>
                <a:lnTo>
                  <a:pt x="341" y="350"/>
                </a:lnTo>
                <a:lnTo>
                  <a:pt x="318" y="357"/>
                </a:lnTo>
                <a:lnTo>
                  <a:pt x="318" y="357"/>
                </a:lnTo>
                <a:lnTo>
                  <a:pt x="314" y="358"/>
                </a:lnTo>
                <a:lnTo>
                  <a:pt x="315" y="357"/>
                </a:lnTo>
                <a:lnTo>
                  <a:pt x="323" y="353"/>
                </a:lnTo>
                <a:lnTo>
                  <a:pt x="323" y="353"/>
                </a:lnTo>
                <a:lnTo>
                  <a:pt x="337" y="347"/>
                </a:lnTo>
                <a:lnTo>
                  <a:pt x="351" y="341"/>
                </a:lnTo>
                <a:lnTo>
                  <a:pt x="351" y="341"/>
                </a:lnTo>
                <a:lnTo>
                  <a:pt x="375" y="333"/>
                </a:lnTo>
                <a:lnTo>
                  <a:pt x="398" y="324"/>
                </a:lnTo>
                <a:lnTo>
                  <a:pt x="398" y="324"/>
                </a:lnTo>
                <a:lnTo>
                  <a:pt x="487" y="296"/>
                </a:lnTo>
                <a:lnTo>
                  <a:pt x="487" y="296"/>
                </a:lnTo>
                <a:lnTo>
                  <a:pt x="490" y="296"/>
                </a:lnTo>
                <a:lnTo>
                  <a:pt x="491" y="294"/>
                </a:lnTo>
                <a:lnTo>
                  <a:pt x="491" y="294"/>
                </a:lnTo>
                <a:lnTo>
                  <a:pt x="496" y="293"/>
                </a:lnTo>
                <a:lnTo>
                  <a:pt x="496" y="293"/>
                </a:lnTo>
                <a:lnTo>
                  <a:pt x="497" y="293"/>
                </a:lnTo>
                <a:lnTo>
                  <a:pt x="497" y="293"/>
                </a:lnTo>
                <a:lnTo>
                  <a:pt x="497" y="301"/>
                </a:lnTo>
                <a:lnTo>
                  <a:pt x="497" y="301"/>
                </a:lnTo>
                <a:lnTo>
                  <a:pt x="497" y="300"/>
                </a:lnTo>
                <a:lnTo>
                  <a:pt x="497" y="300"/>
                </a:lnTo>
                <a:close/>
                <a:moveTo>
                  <a:pt x="363" y="324"/>
                </a:moveTo>
                <a:lnTo>
                  <a:pt x="363" y="324"/>
                </a:lnTo>
                <a:lnTo>
                  <a:pt x="336" y="332"/>
                </a:lnTo>
                <a:lnTo>
                  <a:pt x="336" y="332"/>
                </a:lnTo>
                <a:lnTo>
                  <a:pt x="326" y="335"/>
                </a:lnTo>
                <a:lnTo>
                  <a:pt x="319" y="335"/>
                </a:lnTo>
                <a:lnTo>
                  <a:pt x="319" y="335"/>
                </a:lnTo>
                <a:lnTo>
                  <a:pt x="319" y="335"/>
                </a:lnTo>
                <a:lnTo>
                  <a:pt x="319" y="335"/>
                </a:lnTo>
                <a:lnTo>
                  <a:pt x="329" y="332"/>
                </a:lnTo>
                <a:lnTo>
                  <a:pt x="329" y="332"/>
                </a:lnTo>
                <a:lnTo>
                  <a:pt x="358" y="322"/>
                </a:lnTo>
                <a:lnTo>
                  <a:pt x="373" y="317"/>
                </a:lnTo>
                <a:lnTo>
                  <a:pt x="387" y="311"/>
                </a:lnTo>
                <a:lnTo>
                  <a:pt x="387" y="311"/>
                </a:lnTo>
                <a:lnTo>
                  <a:pt x="403" y="305"/>
                </a:lnTo>
                <a:lnTo>
                  <a:pt x="419" y="300"/>
                </a:lnTo>
                <a:lnTo>
                  <a:pt x="419" y="300"/>
                </a:lnTo>
                <a:lnTo>
                  <a:pt x="456" y="290"/>
                </a:lnTo>
                <a:lnTo>
                  <a:pt x="491" y="278"/>
                </a:lnTo>
                <a:lnTo>
                  <a:pt x="491" y="278"/>
                </a:lnTo>
                <a:lnTo>
                  <a:pt x="494" y="285"/>
                </a:lnTo>
                <a:lnTo>
                  <a:pt x="494" y="285"/>
                </a:lnTo>
                <a:lnTo>
                  <a:pt x="462" y="295"/>
                </a:lnTo>
                <a:lnTo>
                  <a:pt x="429" y="305"/>
                </a:lnTo>
                <a:lnTo>
                  <a:pt x="396" y="315"/>
                </a:lnTo>
                <a:lnTo>
                  <a:pt x="363" y="324"/>
                </a:lnTo>
                <a:lnTo>
                  <a:pt x="363" y="324"/>
                </a:lnTo>
                <a:close/>
                <a:moveTo>
                  <a:pt x="471" y="283"/>
                </a:moveTo>
                <a:lnTo>
                  <a:pt x="471" y="283"/>
                </a:lnTo>
                <a:lnTo>
                  <a:pt x="476" y="281"/>
                </a:lnTo>
                <a:lnTo>
                  <a:pt x="476" y="281"/>
                </a:lnTo>
                <a:lnTo>
                  <a:pt x="486" y="278"/>
                </a:lnTo>
                <a:lnTo>
                  <a:pt x="486" y="278"/>
                </a:lnTo>
                <a:lnTo>
                  <a:pt x="471" y="283"/>
                </a:lnTo>
                <a:lnTo>
                  <a:pt x="471" y="283"/>
                </a:lnTo>
                <a:close/>
                <a:moveTo>
                  <a:pt x="456" y="287"/>
                </a:moveTo>
                <a:lnTo>
                  <a:pt x="456" y="287"/>
                </a:lnTo>
                <a:lnTo>
                  <a:pt x="444" y="290"/>
                </a:lnTo>
                <a:lnTo>
                  <a:pt x="433" y="294"/>
                </a:lnTo>
                <a:lnTo>
                  <a:pt x="410" y="300"/>
                </a:lnTo>
                <a:lnTo>
                  <a:pt x="410" y="300"/>
                </a:lnTo>
                <a:lnTo>
                  <a:pt x="405" y="301"/>
                </a:lnTo>
                <a:lnTo>
                  <a:pt x="405" y="301"/>
                </a:lnTo>
                <a:lnTo>
                  <a:pt x="373" y="310"/>
                </a:lnTo>
                <a:lnTo>
                  <a:pt x="340" y="320"/>
                </a:lnTo>
                <a:lnTo>
                  <a:pt x="340" y="320"/>
                </a:lnTo>
                <a:lnTo>
                  <a:pt x="332" y="322"/>
                </a:lnTo>
                <a:lnTo>
                  <a:pt x="323" y="323"/>
                </a:lnTo>
                <a:lnTo>
                  <a:pt x="323" y="323"/>
                </a:lnTo>
                <a:lnTo>
                  <a:pt x="323" y="323"/>
                </a:lnTo>
                <a:lnTo>
                  <a:pt x="323" y="323"/>
                </a:lnTo>
                <a:lnTo>
                  <a:pt x="330" y="321"/>
                </a:lnTo>
                <a:lnTo>
                  <a:pt x="336" y="319"/>
                </a:lnTo>
                <a:lnTo>
                  <a:pt x="336" y="319"/>
                </a:lnTo>
                <a:lnTo>
                  <a:pt x="351" y="314"/>
                </a:lnTo>
                <a:lnTo>
                  <a:pt x="366" y="310"/>
                </a:lnTo>
                <a:lnTo>
                  <a:pt x="366" y="310"/>
                </a:lnTo>
                <a:lnTo>
                  <a:pt x="399" y="299"/>
                </a:lnTo>
                <a:lnTo>
                  <a:pt x="432" y="290"/>
                </a:lnTo>
                <a:lnTo>
                  <a:pt x="432" y="290"/>
                </a:lnTo>
                <a:lnTo>
                  <a:pt x="444" y="286"/>
                </a:lnTo>
                <a:lnTo>
                  <a:pt x="451" y="284"/>
                </a:lnTo>
                <a:lnTo>
                  <a:pt x="457" y="281"/>
                </a:lnTo>
                <a:lnTo>
                  <a:pt x="457" y="281"/>
                </a:lnTo>
                <a:lnTo>
                  <a:pt x="468" y="275"/>
                </a:lnTo>
                <a:lnTo>
                  <a:pt x="468" y="275"/>
                </a:lnTo>
                <a:lnTo>
                  <a:pt x="487" y="270"/>
                </a:lnTo>
                <a:lnTo>
                  <a:pt x="487" y="270"/>
                </a:lnTo>
                <a:lnTo>
                  <a:pt x="490" y="276"/>
                </a:lnTo>
                <a:lnTo>
                  <a:pt x="490" y="276"/>
                </a:lnTo>
                <a:lnTo>
                  <a:pt x="481" y="277"/>
                </a:lnTo>
                <a:lnTo>
                  <a:pt x="473" y="280"/>
                </a:lnTo>
                <a:lnTo>
                  <a:pt x="456" y="287"/>
                </a:lnTo>
                <a:lnTo>
                  <a:pt x="456" y="287"/>
                </a:lnTo>
                <a:close/>
                <a:moveTo>
                  <a:pt x="483" y="258"/>
                </a:moveTo>
                <a:lnTo>
                  <a:pt x="483" y="258"/>
                </a:lnTo>
                <a:lnTo>
                  <a:pt x="483" y="258"/>
                </a:lnTo>
                <a:lnTo>
                  <a:pt x="483" y="258"/>
                </a:lnTo>
                <a:lnTo>
                  <a:pt x="462" y="263"/>
                </a:lnTo>
                <a:lnTo>
                  <a:pt x="441" y="271"/>
                </a:lnTo>
                <a:lnTo>
                  <a:pt x="441" y="271"/>
                </a:lnTo>
                <a:lnTo>
                  <a:pt x="413" y="279"/>
                </a:lnTo>
                <a:lnTo>
                  <a:pt x="413" y="279"/>
                </a:lnTo>
                <a:lnTo>
                  <a:pt x="371" y="291"/>
                </a:lnTo>
                <a:lnTo>
                  <a:pt x="349" y="296"/>
                </a:lnTo>
                <a:lnTo>
                  <a:pt x="338" y="298"/>
                </a:lnTo>
                <a:lnTo>
                  <a:pt x="328" y="299"/>
                </a:lnTo>
                <a:lnTo>
                  <a:pt x="328" y="299"/>
                </a:lnTo>
                <a:lnTo>
                  <a:pt x="337" y="297"/>
                </a:lnTo>
                <a:lnTo>
                  <a:pt x="347" y="296"/>
                </a:lnTo>
                <a:lnTo>
                  <a:pt x="367" y="290"/>
                </a:lnTo>
                <a:lnTo>
                  <a:pt x="385" y="283"/>
                </a:lnTo>
                <a:lnTo>
                  <a:pt x="403" y="276"/>
                </a:lnTo>
                <a:lnTo>
                  <a:pt x="403" y="276"/>
                </a:lnTo>
                <a:lnTo>
                  <a:pt x="423" y="270"/>
                </a:lnTo>
                <a:lnTo>
                  <a:pt x="443" y="263"/>
                </a:lnTo>
                <a:lnTo>
                  <a:pt x="463" y="255"/>
                </a:lnTo>
                <a:lnTo>
                  <a:pt x="472" y="251"/>
                </a:lnTo>
                <a:lnTo>
                  <a:pt x="481" y="245"/>
                </a:lnTo>
                <a:lnTo>
                  <a:pt x="481" y="245"/>
                </a:lnTo>
                <a:lnTo>
                  <a:pt x="481" y="243"/>
                </a:lnTo>
                <a:lnTo>
                  <a:pt x="481" y="242"/>
                </a:lnTo>
                <a:lnTo>
                  <a:pt x="480" y="242"/>
                </a:lnTo>
                <a:lnTo>
                  <a:pt x="480" y="242"/>
                </a:lnTo>
                <a:lnTo>
                  <a:pt x="459" y="251"/>
                </a:lnTo>
                <a:lnTo>
                  <a:pt x="437" y="257"/>
                </a:lnTo>
                <a:lnTo>
                  <a:pt x="416" y="263"/>
                </a:lnTo>
                <a:lnTo>
                  <a:pt x="394" y="268"/>
                </a:lnTo>
                <a:lnTo>
                  <a:pt x="394" y="268"/>
                </a:lnTo>
                <a:lnTo>
                  <a:pt x="357" y="277"/>
                </a:lnTo>
                <a:lnTo>
                  <a:pt x="339" y="282"/>
                </a:lnTo>
                <a:lnTo>
                  <a:pt x="322" y="288"/>
                </a:lnTo>
                <a:lnTo>
                  <a:pt x="322" y="288"/>
                </a:lnTo>
                <a:lnTo>
                  <a:pt x="318" y="283"/>
                </a:lnTo>
                <a:lnTo>
                  <a:pt x="318" y="283"/>
                </a:lnTo>
                <a:lnTo>
                  <a:pt x="354" y="272"/>
                </a:lnTo>
                <a:lnTo>
                  <a:pt x="390" y="261"/>
                </a:lnTo>
                <a:lnTo>
                  <a:pt x="426" y="250"/>
                </a:lnTo>
                <a:lnTo>
                  <a:pt x="463" y="239"/>
                </a:lnTo>
                <a:lnTo>
                  <a:pt x="463" y="239"/>
                </a:lnTo>
                <a:lnTo>
                  <a:pt x="487" y="232"/>
                </a:lnTo>
                <a:lnTo>
                  <a:pt x="487" y="232"/>
                </a:lnTo>
                <a:lnTo>
                  <a:pt x="485" y="234"/>
                </a:lnTo>
                <a:lnTo>
                  <a:pt x="483" y="237"/>
                </a:lnTo>
                <a:lnTo>
                  <a:pt x="482" y="243"/>
                </a:lnTo>
                <a:lnTo>
                  <a:pt x="482" y="251"/>
                </a:lnTo>
                <a:lnTo>
                  <a:pt x="483" y="258"/>
                </a:lnTo>
                <a:lnTo>
                  <a:pt x="483" y="258"/>
                </a:lnTo>
                <a:close/>
                <a:moveTo>
                  <a:pt x="463" y="236"/>
                </a:moveTo>
                <a:lnTo>
                  <a:pt x="463" y="236"/>
                </a:lnTo>
                <a:lnTo>
                  <a:pt x="426" y="248"/>
                </a:lnTo>
                <a:lnTo>
                  <a:pt x="391" y="259"/>
                </a:lnTo>
                <a:lnTo>
                  <a:pt x="354" y="270"/>
                </a:lnTo>
                <a:lnTo>
                  <a:pt x="319" y="280"/>
                </a:lnTo>
                <a:lnTo>
                  <a:pt x="319" y="280"/>
                </a:lnTo>
                <a:lnTo>
                  <a:pt x="324" y="277"/>
                </a:lnTo>
                <a:lnTo>
                  <a:pt x="329" y="274"/>
                </a:lnTo>
                <a:lnTo>
                  <a:pt x="340" y="271"/>
                </a:lnTo>
                <a:lnTo>
                  <a:pt x="363" y="265"/>
                </a:lnTo>
                <a:lnTo>
                  <a:pt x="363" y="265"/>
                </a:lnTo>
                <a:lnTo>
                  <a:pt x="382" y="261"/>
                </a:lnTo>
                <a:lnTo>
                  <a:pt x="400" y="255"/>
                </a:lnTo>
                <a:lnTo>
                  <a:pt x="436" y="242"/>
                </a:lnTo>
                <a:lnTo>
                  <a:pt x="436" y="242"/>
                </a:lnTo>
                <a:lnTo>
                  <a:pt x="472" y="230"/>
                </a:lnTo>
                <a:lnTo>
                  <a:pt x="509" y="217"/>
                </a:lnTo>
                <a:lnTo>
                  <a:pt x="528" y="212"/>
                </a:lnTo>
                <a:lnTo>
                  <a:pt x="547" y="208"/>
                </a:lnTo>
                <a:lnTo>
                  <a:pt x="566" y="204"/>
                </a:lnTo>
                <a:lnTo>
                  <a:pt x="584" y="202"/>
                </a:lnTo>
                <a:lnTo>
                  <a:pt x="584" y="202"/>
                </a:lnTo>
                <a:lnTo>
                  <a:pt x="588" y="202"/>
                </a:lnTo>
                <a:lnTo>
                  <a:pt x="589" y="202"/>
                </a:lnTo>
                <a:lnTo>
                  <a:pt x="583" y="204"/>
                </a:lnTo>
                <a:lnTo>
                  <a:pt x="569" y="208"/>
                </a:lnTo>
                <a:lnTo>
                  <a:pt x="569" y="208"/>
                </a:lnTo>
                <a:lnTo>
                  <a:pt x="552" y="213"/>
                </a:lnTo>
                <a:lnTo>
                  <a:pt x="536" y="217"/>
                </a:lnTo>
                <a:lnTo>
                  <a:pt x="536" y="217"/>
                </a:lnTo>
                <a:lnTo>
                  <a:pt x="463" y="236"/>
                </a:lnTo>
                <a:lnTo>
                  <a:pt x="463" y="236"/>
                </a:lnTo>
                <a:close/>
                <a:moveTo>
                  <a:pt x="506" y="237"/>
                </a:moveTo>
                <a:lnTo>
                  <a:pt x="506" y="237"/>
                </a:lnTo>
                <a:lnTo>
                  <a:pt x="502" y="233"/>
                </a:lnTo>
                <a:lnTo>
                  <a:pt x="502" y="233"/>
                </a:lnTo>
                <a:lnTo>
                  <a:pt x="522" y="228"/>
                </a:lnTo>
                <a:lnTo>
                  <a:pt x="544" y="224"/>
                </a:lnTo>
                <a:lnTo>
                  <a:pt x="544" y="224"/>
                </a:lnTo>
                <a:lnTo>
                  <a:pt x="555" y="221"/>
                </a:lnTo>
                <a:lnTo>
                  <a:pt x="566" y="218"/>
                </a:lnTo>
                <a:lnTo>
                  <a:pt x="588" y="212"/>
                </a:lnTo>
                <a:lnTo>
                  <a:pt x="588" y="212"/>
                </a:lnTo>
                <a:lnTo>
                  <a:pt x="593" y="211"/>
                </a:lnTo>
                <a:lnTo>
                  <a:pt x="588" y="213"/>
                </a:lnTo>
                <a:lnTo>
                  <a:pt x="588" y="213"/>
                </a:lnTo>
                <a:lnTo>
                  <a:pt x="575" y="218"/>
                </a:lnTo>
                <a:lnTo>
                  <a:pt x="575" y="218"/>
                </a:lnTo>
                <a:lnTo>
                  <a:pt x="563" y="222"/>
                </a:lnTo>
                <a:lnTo>
                  <a:pt x="551" y="226"/>
                </a:lnTo>
                <a:lnTo>
                  <a:pt x="551" y="226"/>
                </a:lnTo>
                <a:lnTo>
                  <a:pt x="529" y="232"/>
                </a:lnTo>
                <a:lnTo>
                  <a:pt x="506" y="237"/>
                </a:lnTo>
                <a:lnTo>
                  <a:pt x="506" y="237"/>
                </a:lnTo>
                <a:close/>
                <a:moveTo>
                  <a:pt x="560" y="238"/>
                </a:moveTo>
                <a:lnTo>
                  <a:pt x="560" y="238"/>
                </a:lnTo>
                <a:lnTo>
                  <a:pt x="577" y="235"/>
                </a:lnTo>
                <a:lnTo>
                  <a:pt x="594" y="231"/>
                </a:lnTo>
                <a:lnTo>
                  <a:pt x="594" y="231"/>
                </a:lnTo>
                <a:lnTo>
                  <a:pt x="599" y="230"/>
                </a:lnTo>
                <a:lnTo>
                  <a:pt x="594" y="232"/>
                </a:lnTo>
                <a:lnTo>
                  <a:pt x="581" y="236"/>
                </a:lnTo>
                <a:lnTo>
                  <a:pt x="581" y="236"/>
                </a:lnTo>
                <a:lnTo>
                  <a:pt x="573" y="239"/>
                </a:lnTo>
                <a:lnTo>
                  <a:pt x="565" y="243"/>
                </a:lnTo>
                <a:lnTo>
                  <a:pt x="565" y="243"/>
                </a:lnTo>
                <a:lnTo>
                  <a:pt x="560" y="238"/>
                </a:lnTo>
                <a:lnTo>
                  <a:pt x="560" y="238"/>
                </a:lnTo>
                <a:close/>
                <a:moveTo>
                  <a:pt x="566" y="246"/>
                </a:moveTo>
                <a:lnTo>
                  <a:pt x="566" y="246"/>
                </a:lnTo>
                <a:lnTo>
                  <a:pt x="575" y="245"/>
                </a:lnTo>
                <a:lnTo>
                  <a:pt x="583" y="242"/>
                </a:lnTo>
                <a:lnTo>
                  <a:pt x="599" y="237"/>
                </a:lnTo>
                <a:lnTo>
                  <a:pt x="599" y="237"/>
                </a:lnTo>
                <a:lnTo>
                  <a:pt x="601" y="236"/>
                </a:lnTo>
                <a:lnTo>
                  <a:pt x="602" y="237"/>
                </a:lnTo>
                <a:lnTo>
                  <a:pt x="599" y="239"/>
                </a:lnTo>
                <a:lnTo>
                  <a:pt x="590" y="245"/>
                </a:lnTo>
                <a:lnTo>
                  <a:pt x="590" y="245"/>
                </a:lnTo>
                <a:lnTo>
                  <a:pt x="572" y="254"/>
                </a:lnTo>
                <a:lnTo>
                  <a:pt x="572" y="254"/>
                </a:lnTo>
                <a:lnTo>
                  <a:pt x="566" y="246"/>
                </a:lnTo>
                <a:lnTo>
                  <a:pt x="566" y="246"/>
                </a:lnTo>
                <a:close/>
                <a:moveTo>
                  <a:pt x="575" y="260"/>
                </a:moveTo>
                <a:lnTo>
                  <a:pt x="575" y="260"/>
                </a:lnTo>
                <a:lnTo>
                  <a:pt x="574" y="258"/>
                </a:lnTo>
                <a:lnTo>
                  <a:pt x="574" y="258"/>
                </a:lnTo>
                <a:lnTo>
                  <a:pt x="589" y="255"/>
                </a:lnTo>
                <a:lnTo>
                  <a:pt x="603" y="251"/>
                </a:lnTo>
                <a:lnTo>
                  <a:pt x="603" y="251"/>
                </a:lnTo>
                <a:lnTo>
                  <a:pt x="609" y="250"/>
                </a:lnTo>
                <a:lnTo>
                  <a:pt x="606" y="250"/>
                </a:lnTo>
                <a:lnTo>
                  <a:pt x="598" y="254"/>
                </a:lnTo>
                <a:lnTo>
                  <a:pt x="598" y="254"/>
                </a:lnTo>
                <a:lnTo>
                  <a:pt x="577" y="264"/>
                </a:lnTo>
                <a:lnTo>
                  <a:pt x="577" y="264"/>
                </a:lnTo>
                <a:lnTo>
                  <a:pt x="575" y="260"/>
                </a:lnTo>
                <a:lnTo>
                  <a:pt x="575" y="260"/>
                </a:lnTo>
                <a:close/>
                <a:moveTo>
                  <a:pt x="579" y="268"/>
                </a:moveTo>
                <a:lnTo>
                  <a:pt x="579" y="268"/>
                </a:lnTo>
                <a:lnTo>
                  <a:pt x="589" y="266"/>
                </a:lnTo>
                <a:lnTo>
                  <a:pt x="589" y="266"/>
                </a:lnTo>
                <a:lnTo>
                  <a:pt x="601" y="264"/>
                </a:lnTo>
                <a:lnTo>
                  <a:pt x="609" y="263"/>
                </a:lnTo>
                <a:lnTo>
                  <a:pt x="613" y="261"/>
                </a:lnTo>
                <a:lnTo>
                  <a:pt x="613" y="261"/>
                </a:lnTo>
                <a:lnTo>
                  <a:pt x="605" y="265"/>
                </a:lnTo>
                <a:lnTo>
                  <a:pt x="598" y="269"/>
                </a:lnTo>
                <a:lnTo>
                  <a:pt x="591" y="272"/>
                </a:lnTo>
                <a:lnTo>
                  <a:pt x="584" y="277"/>
                </a:lnTo>
                <a:lnTo>
                  <a:pt x="584" y="277"/>
                </a:lnTo>
                <a:lnTo>
                  <a:pt x="579" y="268"/>
                </a:lnTo>
                <a:lnTo>
                  <a:pt x="579" y="268"/>
                </a:lnTo>
                <a:close/>
                <a:moveTo>
                  <a:pt x="586" y="279"/>
                </a:moveTo>
                <a:lnTo>
                  <a:pt x="586" y="279"/>
                </a:lnTo>
                <a:lnTo>
                  <a:pt x="592" y="279"/>
                </a:lnTo>
                <a:lnTo>
                  <a:pt x="599" y="277"/>
                </a:lnTo>
                <a:lnTo>
                  <a:pt x="612" y="273"/>
                </a:lnTo>
                <a:lnTo>
                  <a:pt x="612" y="273"/>
                </a:lnTo>
                <a:lnTo>
                  <a:pt x="616" y="272"/>
                </a:lnTo>
                <a:lnTo>
                  <a:pt x="613" y="274"/>
                </a:lnTo>
                <a:lnTo>
                  <a:pt x="604" y="279"/>
                </a:lnTo>
                <a:lnTo>
                  <a:pt x="604" y="279"/>
                </a:lnTo>
                <a:lnTo>
                  <a:pt x="590" y="286"/>
                </a:lnTo>
                <a:lnTo>
                  <a:pt x="590" y="286"/>
                </a:lnTo>
                <a:lnTo>
                  <a:pt x="586" y="279"/>
                </a:lnTo>
                <a:lnTo>
                  <a:pt x="586" y="279"/>
                </a:lnTo>
                <a:close/>
                <a:moveTo>
                  <a:pt x="596" y="293"/>
                </a:moveTo>
                <a:lnTo>
                  <a:pt x="596" y="293"/>
                </a:lnTo>
                <a:lnTo>
                  <a:pt x="592" y="289"/>
                </a:lnTo>
                <a:lnTo>
                  <a:pt x="592" y="289"/>
                </a:lnTo>
                <a:lnTo>
                  <a:pt x="592" y="289"/>
                </a:lnTo>
                <a:lnTo>
                  <a:pt x="592" y="289"/>
                </a:lnTo>
                <a:lnTo>
                  <a:pt x="601" y="288"/>
                </a:lnTo>
                <a:lnTo>
                  <a:pt x="610" y="286"/>
                </a:lnTo>
                <a:lnTo>
                  <a:pt x="610" y="286"/>
                </a:lnTo>
                <a:lnTo>
                  <a:pt x="614" y="285"/>
                </a:lnTo>
                <a:lnTo>
                  <a:pt x="613" y="285"/>
                </a:lnTo>
                <a:lnTo>
                  <a:pt x="606" y="287"/>
                </a:lnTo>
                <a:lnTo>
                  <a:pt x="606" y="287"/>
                </a:lnTo>
                <a:lnTo>
                  <a:pt x="601" y="290"/>
                </a:lnTo>
                <a:lnTo>
                  <a:pt x="596" y="293"/>
                </a:lnTo>
                <a:lnTo>
                  <a:pt x="596" y="293"/>
                </a:lnTo>
                <a:lnTo>
                  <a:pt x="596" y="293"/>
                </a:lnTo>
                <a:lnTo>
                  <a:pt x="596" y="293"/>
                </a:lnTo>
                <a:close/>
                <a:moveTo>
                  <a:pt x="602" y="300"/>
                </a:moveTo>
                <a:lnTo>
                  <a:pt x="602" y="300"/>
                </a:lnTo>
                <a:lnTo>
                  <a:pt x="597" y="295"/>
                </a:lnTo>
                <a:lnTo>
                  <a:pt x="597" y="295"/>
                </a:lnTo>
                <a:lnTo>
                  <a:pt x="611" y="292"/>
                </a:lnTo>
                <a:lnTo>
                  <a:pt x="611" y="292"/>
                </a:lnTo>
                <a:lnTo>
                  <a:pt x="613" y="293"/>
                </a:lnTo>
                <a:lnTo>
                  <a:pt x="614" y="294"/>
                </a:lnTo>
                <a:lnTo>
                  <a:pt x="613" y="295"/>
                </a:lnTo>
                <a:lnTo>
                  <a:pt x="611" y="296"/>
                </a:lnTo>
                <a:lnTo>
                  <a:pt x="611" y="296"/>
                </a:lnTo>
                <a:lnTo>
                  <a:pt x="602" y="300"/>
                </a:lnTo>
                <a:lnTo>
                  <a:pt x="602" y="300"/>
                </a:lnTo>
                <a:close/>
                <a:moveTo>
                  <a:pt x="617" y="301"/>
                </a:moveTo>
                <a:lnTo>
                  <a:pt x="617" y="301"/>
                </a:lnTo>
                <a:lnTo>
                  <a:pt x="611" y="307"/>
                </a:lnTo>
                <a:lnTo>
                  <a:pt x="611" y="307"/>
                </a:lnTo>
                <a:lnTo>
                  <a:pt x="605" y="302"/>
                </a:lnTo>
                <a:lnTo>
                  <a:pt x="605" y="302"/>
                </a:lnTo>
                <a:lnTo>
                  <a:pt x="613" y="301"/>
                </a:lnTo>
                <a:lnTo>
                  <a:pt x="617" y="301"/>
                </a:lnTo>
                <a:lnTo>
                  <a:pt x="617" y="301"/>
                </a:lnTo>
                <a:close/>
                <a:moveTo>
                  <a:pt x="614" y="311"/>
                </a:moveTo>
                <a:lnTo>
                  <a:pt x="614" y="311"/>
                </a:lnTo>
                <a:lnTo>
                  <a:pt x="613" y="310"/>
                </a:lnTo>
                <a:lnTo>
                  <a:pt x="613" y="310"/>
                </a:lnTo>
                <a:lnTo>
                  <a:pt x="617" y="309"/>
                </a:lnTo>
                <a:lnTo>
                  <a:pt x="619" y="310"/>
                </a:lnTo>
                <a:lnTo>
                  <a:pt x="619" y="311"/>
                </a:lnTo>
                <a:lnTo>
                  <a:pt x="618" y="315"/>
                </a:lnTo>
                <a:lnTo>
                  <a:pt x="618" y="315"/>
                </a:lnTo>
                <a:lnTo>
                  <a:pt x="614" y="311"/>
                </a:lnTo>
                <a:lnTo>
                  <a:pt x="614" y="311"/>
                </a:lnTo>
                <a:close/>
                <a:moveTo>
                  <a:pt x="624" y="317"/>
                </a:moveTo>
                <a:lnTo>
                  <a:pt x="624" y="317"/>
                </a:lnTo>
                <a:lnTo>
                  <a:pt x="624" y="319"/>
                </a:lnTo>
                <a:lnTo>
                  <a:pt x="623" y="324"/>
                </a:lnTo>
                <a:lnTo>
                  <a:pt x="623" y="324"/>
                </a:lnTo>
                <a:lnTo>
                  <a:pt x="619" y="318"/>
                </a:lnTo>
                <a:lnTo>
                  <a:pt x="619" y="318"/>
                </a:lnTo>
                <a:lnTo>
                  <a:pt x="624" y="317"/>
                </a:lnTo>
                <a:lnTo>
                  <a:pt x="624" y="317"/>
                </a:lnTo>
                <a:close/>
                <a:moveTo>
                  <a:pt x="626" y="322"/>
                </a:moveTo>
                <a:lnTo>
                  <a:pt x="626" y="322"/>
                </a:lnTo>
                <a:lnTo>
                  <a:pt x="626" y="329"/>
                </a:lnTo>
                <a:lnTo>
                  <a:pt x="626" y="329"/>
                </a:lnTo>
                <a:lnTo>
                  <a:pt x="626" y="332"/>
                </a:lnTo>
                <a:lnTo>
                  <a:pt x="626" y="332"/>
                </a:lnTo>
                <a:lnTo>
                  <a:pt x="624" y="328"/>
                </a:lnTo>
                <a:lnTo>
                  <a:pt x="624" y="328"/>
                </a:lnTo>
                <a:lnTo>
                  <a:pt x="626" y="322"/>
                </a:lnTo>
                <a:lnTo>
                  <a:pt x="626" y="322"/>
                </a:lnTo>
                <a:close/>
                <a:moveTo>
                  <a:pt x="624" y="307"/>
                </a:moveTo>
                <a:lnTo>
                  <a:pt x="624" y="307"/>
                </a:lnTo>
                <a:lnTo>
                  <a:pt x="623" y="306"/>
                </a:lnTo>
                <a:lnTo>
                  <a:pt x="622" y="305"/>
                </a:lnTo>
                <a:lnTo>
                  <a:pt x="622" y="305"/>
                </a:lnTo>
                <a:lnTo>
                  <a:pt x="617" y="307"/>
                </a:lnTo>
                <a:lnTo>
                  <a:pt x="615" y="307"/>
                </a:lnTo>
                <a:lnTo>
                  <a:pt x="616" y="306"/>
                </a:lnTo>
                <a:lnTo>
                  <a:pt x="616" y="306"/>
                </a:lnTo>
                <a:lnTo>
                  <a:pt x="620" y="302"/>
                </a:lnTo>
                <a:lnTo>
                  <a:pt x="622" y="298"/>
                </a:lnTo>
                <a:lnTo>
                  <a:pt x="622" y="298"/>
                </a:lnTo>
                <a:lnTo>
                  <a:pt x="622" y="297"/>
                </a:lnTo>
                <a:lnTo>
                  <a:pt x="621" y="296"/>
                </a:lnTo>
                <a:lnTo>
                  <a:pt x="621" y="296"/>
                </a:lnTo>
                <a:lnTo>
                  <a:pt x="611" y="298"/>
                </a:lnTo>
                <a:lnTo>
                  <a:pt x="611" y="298"/>
                </a:lnTo>
                <a:lnTo>
                  <a:pt x="610" y="298"/>
                </a:lnTo>
                <a:lnTo>
                  <a:pt x="610" y="298"/>
                </a:lnTo>
                <a:lnTo>
                  <a:pt x="615" y="296"/>
                </a:lnTo>
                <a:lnTo>
                  <a:pt x="620" y="291"/>
                </a:lnTo>
                <a:lnTo>
                  <a:pt x="620" y="291"/>
                </a:lnTo>
                <a:lnTo>
                  <a:pt x="620" y="290"/>
                </a:lnTo>
                <a:lnTo>
                  <a:pt x="619" y="290"/>
                </a:lnTo>
                <a:lnTo>
                  <a:pt x="619" y="290"/>
                </a:lnTo>
                <a:lnTo>
                  <a:pt x="610" y="290"/>
                </a:lnTo>
                <a:lnTo>
                  <a:pt x="604" y="291"/>
                </a:lnTo>
                <a:lnTo>
                  <a:pt x="600" y="293"/>
                </a:lnTo>
                <a:lnTo>
                  <a:pt x="600" y="293"/>
                </a:lnTo>
                <a:lnTo>
                  <a:pt x="604" y="290"/>
                </a:lnTo>
                <a:lnTo>
                  <a:pt x="609" y="288"/>
                </a:lnTo>
                <a:lnTo>
                  <a:pt x="614" y="286"/>
                </a:lnTo>
                <a:lnTo>
                  <a:pt x="618" y="284"/>
                </a:lnTo>
                <a:lnTo>
                  <a:pt x="618" y="284"/>
                </a:lnTo>
                <a:lnTo>
                  <a:pt x="618" y="283"/>
                </a:lnTo>
                <a:lnTo>
                  <a:pt x="618" y="283"/>
                </a:lnTo>
                <a:lnTo>
                  <a:pt x="617" y="282"/>
                </a:lnTo>
                <a:lnTo>
                  <a:pt x="617" y="282"/>
                </a:lnTo>
                <a:lnTo>
                  <a:pt x="604" y="285"/>
                </a:lnTo>
                <a:lnTo>
                  <a:pt x="604" y="285"/>
                </a:lnTo>
                <a:lnTo>
                  <a:pt x="596" y="287"/>
                </a:lnTo>
                <a:lnTo>
                  <a:pt x="594" y="287"/>
                </a:lnTo>
                <a:lnTo>
                  <a:pt x="598" y="285"/>
                </a:lnTo>
                <a:lnTo>
                  <a:pt x="598" y="285"/>
                </a:lnTo>
                <a:lnTo>
                  <a:pt x="610" y="278"/>
                </a:lnTo>
                <a:lnTo>
                  <a:pt x="615" y="275"/>
                </a:lnTo>
                <a:lnTo>
                  <a:pt x="620" y="270"/>
                </a:lnTo>
                <a:lnTo>
                  <a:pt x="620" y="270"/>
                </a:lnTo>
                <a:lnTo>
                  <a:pt x="620" y="270"/>
                </a:lnTo>
                <a:lnTo>
                  <a:pt x="620" y="270"/>
                </a:lnTo>
                <a:lnTo>
                  <a:pt x="624" y="292"/>
                </a:lnTo>
                <a:lnTo>
                  <a:pt x="626" y="314"/>
                </a:lnTo>
                <a:lnTo>
                  <a:pt x="626" y="314"/>
                </a:lnTo>
                <a:lnTo>
                  <a:pt x="622" y="314"/>
                </a:lnTo>
                <a:lnTo>
                  <a:pt x="622" y="314"/>
                </a:lnTo>
                <a:lnTo>
                  <a:pt x="622" y="313"/>
                </a:lnTo>
                <a:lnTo>
                  <a:pt x="624" y="307"/>
                </a:lnTo>
                <a:lnTo>
                  <a:pt x="624" y="307"/>
                </a:lnTo>
                <a:close/>
                <a:moveTo>
                  <a:pt x="619" y="268"/>
                </a:moveTo>
                <a:lnTo>
                  <a:pt x="619" y="268"/>
                </a:lnTo>
                <a:lnTo>
                  <a:pt x="603" y="274"/>
                </a:lnTo>
                <a:lnTo>
                  <a:pt x="595" y="276"/>
                </a:lnTo>
                <a:lnTo>
                  <a:pt x="587" y="277"/>
                </a:lnTo>
                <a:lnTo>
                  <a:pt x="587" y="277"/>
                </a:lnTo>
                <a:lnTo>
                  <a:pt x="590" y="276"/>
                </a:lnTo>
                <a:lnTo>
                  <a:pt x="595" y="274"/>
                </a:lnTo>
                <a:lnTo>
                  <a:pt x="602" y="269"/>
                </a:lnTo>
                <a:lnTo>
                  <a:pt x="602" y="269"/>
                </a:lnTo>
                <a:lnTo>
                  <a:pt x="617" y="261"/>
                </a:lnTo>
                <a:lnTo>
                  <a:pt x="617" y="261"/>
                </a:lnTo>
                <a:lnTo>
                  <a:pt x="618" y="261"/>
                </a:lnTo>
                <a:lnTo>
                  <a:pt x="618" y="261"/>
                </a:lnTo>
                <a:lnTo>
                  <a:pt x="620" y="269"/>
                </a:lnTo>
                <a:lnTo>
                  <a:pt x="620" y="269"/>
                </a:lnTo>
                <a:lnTo>
                  <a:pt x="619" y="268"/>
                </a:lnTo>
                <a:lnTo>
                  <a:pt x="619" y="268"/>
                </a:lnTo>
                <a:close/>
                <a:moveTo>
                  <a:pt x="617" y="259"/>
                </a:moveTo>
                <a:lnTo>
                  <a:pt x="617" y="259"/>
                </a:lnTo>
                <a:lnTo>
                  <a:pt x="607" y="260"/>
                </a:lnTo>
                <a:lnTo>
                  <a:pt x="598" y="262"/>
                </a:lnTo>
                <a:lnTo>
                  <a:pt x="589" y="264"/>
                </a:lnTo>
                <a:lnTo>
                  <a:pt x="580" y="266"/>
                </a:lnTo>
                <a:lnTo>
                  <a:pt x="580" y="266"/>
                </a:lnTo>
                <a:lnTo>
                  <a:pt x="583" y="264"/>
                </a:lnTo>
                <a:lnTo>
                  <a:pt x="587" y="262"/>
                </a:lnTo>
                <a:lnTo>
                  <a:pt x="594" y="258"/>
                </a:lnTo>
                <a:lnTo>
                  <a:pt x="594" y="258"/>
                </a:lnTo>
                <a:lnTo>
                  <a:pt x="614" y="248"/>
                </a:lnTo>
                <a:lnTo>
                  <a:pt x="614" y="248"/>
                </a:lnTo>
                <a:lnTo>
                  <a:pt x="617" y="259"/>
                </a:lnTo>
                <a:lnTo>
                  <a:pt x="617" y="259"/>
                </a:lnTo>
                <a:lnTo>
                  <a:pt x="617" y="259"/>
                </a:lnTo>
                <a:lnTo>
                  <a:pt x="617" y="259"/>
                </a:lnTo>
                <a:close/>
                <a:moveTo>
                  <a:pt x="593" y="251"/>
                </a:moveTo>
                <a:lnTo>
                  <a:pt x="593" y="251"/>
                </a:lnTo>
                <a:lnTo>
                  <a:pt x="583" y="253"/>
                </a:lnTo>
                <a:lnTo>
                  <a:pt x="577" y="254"/>
                </a:lnTo>
                <a:lnTo>
                  <a:pt x="573" y="256"/>
                </a:lnTo>
                <a:lnTo>
                  <a:pt x="573" y="256"/>
                </a:lnTo>
                <a:lnTo>
                  <a:pt x="591" y="247"/>
                </a:lnTo>
                <a:lnTo>
                  <a:pt x="599" y="241"/>
                </a:lnTo>
                <a:lnTo>
                  <a:pt x="609" y="236"/>
                </a:lnTo>
                <a:lnTo>
                  <a:pt x="609" y="236"/>
                </a:lnTo>
                <a:lnTo>
                  <a:pt x="609" y="234"/>
                </a:lnTo>
                <a:lnTo>
                  <a:pt x="607" y="234"/>
                </a:lnTo>
                <a:lnTo>
                  <a:pt x="607" y="234"/>
                </a:lnTo>
                <a:lnTo>
                  <a:pt x="598" y="235"/>
                </a:lnTo>
                <a:lnTo>
                  <a:pt x="590" y="237"/>
                </a:lnTo>
                <a:lnTo>
                  <a:pt x="573" y="242"/>
                </a:lnTo>
                <a:lnTo>
                  <a:pt x="573" y="242"/>
                </a:lnTo>
                <a:lnTo>
                  <a:pt x="570" y="243"/>
                </a:lnTo>
                <a:lnTo>
                  <a:pt x="575" y="241"/>
                </a:lnTo>
                <a:lnTo>
                  <a:pt x="586" y="237"/>
                </a:lnTo>
                <a:lnTo>
                  <a:pt x="586" y="237"/>
                </a:lnTo>
                <a:lnTo>
                  <a:pt x="595" y="233"/>
                </a:lnTo>
                <a:lnTo>
                  <a:pt x="604" y="229"/>
                </a:lnTo>
                <a:lnTo>
                  <a:pt x="604" y="229"/>
                </a:lnTo>
                <a:lnTo>
                  <a:pt x="604" y="228"/>
                </a:lnTo>
                <a:lnTo>
                  <a:pt x="604" y="228"/>
                </a:lnTo>
                <a:lnTo>
                  <a:pt x="603" y="227"/>
                </a:lnTo>
                <a:lnTo>
                  <a:pt x="603" y="227"/>
                </a:lnTo>
                <a:lnTo>
                  <a:pt x="581" y="231"/>
                </a:lnTo>
                <a:lnTo>
                  <a:pt x="570" y="234"/>
                </a:lnTo>
                <a:lnTo>
                  <a:pt x="560" y="237"/>
                </a:lnTo>
                <a:lnTo>
                  <a:pt x="560" y="237"/>
                </a:lnTo>
                <a:lnTo>
                  <a:pt x="582" y="230"/>
                </a:lnTo>
                <a:lnTo>
                  <a:pt x="593" y="226"/>
                </a:lnTo>
                <a:lnTo>
                  <a:pt x="604" y="222"/>
                </a:lnTo>
                <a:lnTo>
                  <a:pt x="604" y="222"/>
                </a:lnTo>
                <a:lnTo>
                  <a:pt x="604" y="222"/>
                </a:lnTo>
                <a:lnTo>
                  <a:pt x="604" y="222"/>
                </a:lnTo>
                <a:lnTo>
                  <a:pt x="614" y="246"/>
                </a:lnTo>
                <a:lnTo>
                  <a:pt x="614" y="246"/>
                </a:lnTo>
                <a:lnTo>
                  <a:pt x="593" y="251"/>
                </a:lnTo>
                <a:lnTo>
                  <a:pt x="593" y="251"/>
                </a:lnTo>
                <a:close/>
                <a:moveTo>
                  <a:pt x="603" y="220"/>
                </a:moveTo>
                <a:lnTo>
                  <a:pt x="603" y="220"/>
                </a:lnTo>
                <a:lnTo>
                  <a:pt x="579" y="224"/>
                </a:lnTo>
                <a:lnTo>
                  <a:pt x="567" y="226"/>
                </a:lnTo>
                <a:lnTo>
                  <a:pt x="555" y="228"/>
                </a:lnTo>
                <a:lnTo>
                  <a:pt x="555" y="228"/>
                </a:lnTo>
                <a:lnTo>
                  <a:pt x="529" y="234"/>
                </a:lnTo>
                <a:lnTo>
                  <a:pt x="529" y="234"/>
                </a:lnTo>
                <a:lnTo>
                  <a:pt x="519" y="236"/>
                </a:lnTo>
                <a:lnTo>
                  <a:pt x="519" y="236"/>
                </a:lnTo>
                <a:lnTo>
                  <a:pt x="540" y="231"/>
                </a:lnTo>
                <a:lnTo>
                  <a:pt x="560" y="225"/>
                </a:lnTo>
                <a:lnTo>
                  <a:pt x="579" y="219"/>
                </a:lnTo>
                <a:lnTo>
                  <a:pt x="598" y="210"/>
                </a:lnTo>
                <a:lnTo>
                  <a:pt x="598" y="210"/>
                </a:lnTo>
                <a:lnTo>
                  <a:pt x="599" y="209"/>
                </a:lnTo>
                <a:lnTo>
                  <a:pt x="597" y="208"/>
                </a:lnTo>
                <a:lnTo>
                  <a:pt x="597" y="208"/>
                </a:lnTo>
                <a:lnTo>
                  <a:pt x="586" y="210"/>
                </a:lnTo>
                <a:lnTo>
                  <a:pt x="575" y="213"/>
                </a:lnTo>
                <a:lnTo>
                  <a:pt x="554" y="220"/>
                </a:lnTo>
                <a:lnTo>
                  <a:pt x="554" y="220"/>
                </a:lnTo>
                <a:lnTo>
                  <a:pt x="540" y="223"/>
                </a:lnTo>
                <a:lnTo>
                  <a:pt x="526" y="225"/>
                </a:lnTo>
                <a:lnTo>
                  <a:pt x="499" y="231"/>
                </a:lnTo>
                <a:lnTo>
                  <a:pt x="499" y="231"/>
                </a:lnTo>
                <a:lnTo>
                  <a:pt x="496" y="230"/>
                </a:lnTo>
                <a:lnTo>
                  <a:pt x="496" y="230"/>
                </a:lnTo>
                <a:lnTo>
                  <a:pt x="537" y="219"/>
                </a:lnTo>
                <a:lnTo>
                  <a:pt x="537" y="219"/>
                </a:lnTo>
                <a:lnTo>
                  <a:pt x="566" y="212"/>
                </a:lnTo>
                <a:lnTo>
                  <a:pt x="581" y="208"/>
                </a:lnTo>
                <a:lnTo>
                  <a:pt x="588" y="205"/>
                </a:lnTo>
                <a:lnTo>
                  <a:pt x="594" y="202"/>
                </a:lnTo>
                <a:lnTo>
                  <a:pt x="594" y="202"/>
                </a:lnTo>
                <a:lnTo>
                  <a:pt x="595" y="201"/>
                </a:lnTo>
                <a:lnTo>
                  <a:pt x="594" y="200"/>
                </a:lnTo>
                <a:lnTo>
                  <a:pt x="594" y="200"/>
                </a:lnTo>
                <a:lnTo>
                  <a:pt x="576" y="201"/>
                </a:lnTo>
                <a:lnTo>
                  <a:pt x="560" y="203"/>
                </a:lnTo>
                <a:lnTo>
                  <a:pt x="543" y="207"/>
                </a:lnTo>
                <a:lnTo>
                  <a:pt x="525" y="212"/>
                </a:lnTo>
                <a:lnTo>
                  <a:pt x="525" y="212"/>
                </a:lnTo>
                <a:lnTo>
                  <a:pt x="483" y="224"/>
                </a:lnTo>
                <a:lnTo>
                  <a:pt x="440" y="238"/>
                </a:lnTo>
                <a:lnTo>
                  <a:pt x="440" y="238"/>
                </a:lnTo>
                <a:lnTo>
                  <a:pt x="400" y="253"/>
                </a:lnTo>
                <a:lnTo>
                  <a:pt x="380" y="259"/>
                </a:lnTo>
                <a:lnTo>
                  <a:pt x="359" y="264"/>
                </a:lnTo>
                <a:lnTo>
                  <a:pt x="359" y="264"/>
                </a:lnTo>
                <a:lnTo>
                  <a:pt x="347" y="267"/>
                </a:lnTo>
                <a:lnTo>
                  <a:pt x="336" y="270"/>
                </a:lnTo>
                <a:lnTo>
                  <a:pt x="325" y="274"/>
                </a:lnTo>
                <a:lnTo>
                  <a:pt x="320" y="277"/>
                </a:lnTo>
                <a:lnTo>
                  <a:pt x="315" y="281"/>
                </a:lnTo>
                <a:lnTo>
                  <a:pt x="315" y="281"/>
                </a:lnTo>
                <a:lnTo>
                  <a:pt x="306" y="275"/>
                </a:lnTo>
                <a:lnTo>
                  <a:pt x="306" y="275"/>
                </a:lnTo>
                <a:lnTo>
                  <a:pt x="315" y="273"/>
                </a:lnTo>
                <a:lnTo>
                  <a:pt x="325" y="270"/>
                </a:lnTo>
                <a:lnTo>
                  <a:pt x="325" y="270"/>
                </a:lnTo>
                <a:lnTo>
                  <a:pt x="345" y="264"/>
                </a:lnTo>
                <a:lnTo>
                  <a:pt x="367" y="259"/>
                </a:lnTo>
                <a:lnTo>
                  <a:pt x="367" y="259"/>
                </a:lnTo>
                <a:lnTo>
                  <a:pt x="386" y="254"/>
                </a:lnTo>
                <a:lnTo>
                  <a:pt x="406" y="248"/>
                </a:lnTo>
                <a:lnTo>
                  <a:pt x="444" y="234"/>
                </a:lnTo>
                <a:lnTo>
                  <a:pt x="444" y="234"/>
                </a:lnTo>
                <a:lnTo>
                  <a:pt x="482" y="222"/>
                </a:lnTo>
                <a:lnTo>
                  <a:pt x="500" y="216"/>
                </a:lnTo>
                <a:lnTo>
                  <a:pt x="519" y="210"/>
                </a:lnTo>
                <a:lnTo>
                  <a:pt x="519" y="210"/>
                </a:lnTo>
                <a:lnTo>
                  <a:pt x="555" y="200"/>
                </a:lnTo>
                <a:lnTo>
                  <a:pt x="572" y="195"/>
                </a:lnTo>
                <a:lnTo>
                  <a:pt x="588" y="188"/>
                </a:lnTo>
                <a:lnTo>
                  <a:pt x="588" y="188"/>
                </a:lnTo>
                <a:lnTo>
                  <a:pt x="596" y="204"/>
                </a:lnTo>
                <a:lnTo>
                  <a:pt x="604" y="220"/>
                </a:lnTo>
                <a:lnTo>
                  <a:pt x="604" y="220"/>
                </a:lnTo>
                <a:lnTo>
                  <a:pt x="603" y="220"/>
                </a:lnTo>
                <a:lnTo>
                  <a:pt x="603" y="220"/>
                </a:lnTo>
                <a:close/>
                <a:moveTo>
                  <a:pt x="241" y="186"/>
                </a:moveTo>
                <a:lnTo>
                  <a:pt x="241" y="186"/>
                </a:lnTo>
                <a:lnTo>
                  <a:pt x="249" y="183"/>
                </a:lnTo>
                <a:lnTo>
                  <a:pt x="249" y="183"/>
                </a:lnTo>
                <a:lnTo>
                  <a:pt x="258" y="180"/>
                </a:lnTo>
                <a:lnTo>
                  <a:pt x="267" y="177"/>
                </a:lnTo>
                <a:lnTo>
                  <a:pt x="267" y="177"/>
                </a:lnTo>
                <a:lnTo>
                  <a:pt x="290" y="172"/>
                </a:lnTo>
                <a:lnTo>
                  <a:pt x="311" y="167"/>
                </a:lnTo>
                <a:lnTo>
                  <a:pt x="311" y="167"/>
                </a:lnTo>
                <a:lnTo>
                  <a:pt x="330" y="162"/>
                </a:lnTo>
                <a:lnTo>
                  <a:pt x="349" y="158"/>
                </a:lnTo>
                <a:lnTo>
                  <a:pt x="368" y="152"/>
                </a:lnTo>
                <a:lnTo>
                  <a:pt x="386" y="145"/>
                </a:lnTo>
                <a:lnTo>
                  <a:pt x="386" y="145"/>
                </a:lnTo>
                <a:lnTo>
                  <a:pt x="387" y="144"/>
                </a:lnTo>
                <a:lnTo>
                  <a:pt x="387" y="143"/>
                </a:lnTo>
                <a:lnTo>
                  <a:pt x="385" y="143"/>
                </a:lnTo>
                <a:lnTo>
                  <a:pt x="385" y="143"/>
                </a:lnTo>
                <a:lnTo>
                  <a:pt x="368" y="146"/>
                </a:lnTo>
                <a:lnTo>
                  <a:pt x="350" y="149"/>
                </a:lnTo>
                <a:lnTo>
                  <a:pt x="317" y="158"/>
                </a:lnTo>
                <a:lnTo>
                  <a:pt x="317" y="158"/>
                </a:lnTo>
                <a:lnTo>
                  <a:pt x="278" y="168"/>
                </a:lnTo>
                <a:lnTo>
                  <a:pt x="278" y="168"/>
                </a:lnTo>
                <a:lnTo>
                  <a:pt x="264" y="172"/>
                </a:lnTo>
                <a:lnTo>
                  <a:pt x="257" y="174"/>
                </a:lnTo>
                <a:lnTo>
                  <a:pt x="249" y="176"/>
                </a:lnTo>
                <a:lnTo>
                  <a:pt x="249" y="176"/>
                </a:lnTo>
                <a:lnTo>
                  <a:pt x="251" y="174"/>
                </a:lnTo>
                <a:lnTo>
                  <a:pt x="251" y="174"/>
                </a:lnTo>
                <a:lnTo>
                  <a:pt x="255" y="173"/>
                </a:lnTo>
                <a:lnTo>
                  <a:pt x="255" y="173"/>
                </a:lnTo>
                <a:lnTo>
                  <a:pt x="275" y="166"/>
                </a:lnTo>
                <a:lnTo>
                  <a:pt x="275" y="166"/>
                </a:lnTo>
                <a:lnTo>
                  <a:pt x="294" y="159"/>
                </a:lnTo>
                <a:lnTo>
                  <a:pt x="311" y="154"/>
                </a:lnTo>
                <a:lnTo>
                  <a:pt x="311" y="154"/>
                </a:lnTo>
                <a:lnTo>
                  <a:pt x="328" y="150"/>
                </a:lnTo>
                <a:lnTo>
                  <a:pt x="345" y="146"/>
                </a:lnTo>
                <a:lnTo>
                  <a:pt x="362" y="142"/>
                </a:lnTo>
                <a:lnTo>
                  <a:pt x="379" y="136"/>
                </a:lnTo>
                <a:lnTo>
                  <a:pt x="379" y="136"/>
                </a:lnTo>
                <a:lnTo>
                  <a:pt x="387" y="144"/>
                </a:lnTo>
                <a:lnTo>
                  <a:pt x="395" y="152"/>
                </a:lnTo>
                <a:lnTo>
                  <a:pt x="395" y="152"/>
                </a:lnTo>
                <a:lnTo>
                  <a:pt x="376" y="155"/>
                </a:lnTo>
                <a:lnTo>
                  <a:pt x="356" y="159"/>
                </a:lnTo>
                <a:lnTo>
                  <a:pt x="318" y="170"/>
                </a:lnTo>
                <a:lnTo>
                  <a:pt x="318" y="170"/>
                </a:lnTo>
                <a:lnTo>
                  <a:pt x="275" y="178"/>
                </a:lnTo>
                <a:lnTo>
                  <a:pt x="275" y="178"/>
                </a:lnTo>
                <a:lnTo>
                  <a:pt x="266" y="181"/>
                </a:lnTo>
                <a:lnTo>
                  <a:pt x="258" y="183"/>
                </a:lnTo>
                <a:lnTo>
                  <a:pt x="250" y="186"/>
                </a:lnTo>
                <a:lnTo>
                  <a:pt x="241" y="189"/>
                </a:lnTo>
                <a:lnTo>
                  <a:pt x="241" y="189"/>
                </a:lnTo>
                <a:lnTo>
                  <a:pt x="239" y="189"/>
                </a:lnTo>
                <a:lnTo>
                  <a:pt x="239" y="189"/>
                </a:lnTo>
                <a:lnTo>
                  <a:pt x="241" y="186"/>
                </a:lnTo>
                <a:lnTo>
                  <a:pt x="241" y="186"/>
                </a:lnTo>
                <a:close/>
                <a:moveTo>
                  <a:pt x="325" y="145"/>
                </a:moveTo>
                <a:lnTo>
                  <a:pt x="325" y="145"/>
                </a:lnTo>
                <a:lnTo>
                  <a:pt x="311" y="149"/>
                </a:lnTo>
                <a:lnTo>
                  <a:pt x="297" y="153"/>
                </a:lnTo>
                <a:lnTo>
                  <a:pt x="282" y="157"/>
                </a:lnTo>
                <a:lnTo>
                  <a:pt x="268" y="160"/>
                </a:lnTo>
                <a:lnTo>
                  <a:pt x="268" y="160"/>
                </a:lnTo>
                <a:lnTo>
                  <a:pt x="265" y="161"/>
                </a:lnTo>
                <a:lnTo>
                  <a:pt x="264" y="161"/>
                </a:lnTo>
                <a:lnTo>
                  <a:pt x="264" y="161"/>
                </a:lnTo>
                <a:lnTo>
                  <a:pt x="270" y="158"/>
                </a:lnTo>
                <a:lnTo>
                  <a:pt x="283" y="153"/>
                </a:lnTo>
                <a:lnTo>
                  <a:pt x="283" y="153"/>
                </a:lnTo>
                <a:lnTo>
                  <a:pt x="296" y="149"/>
                </a:lnTo>
                <a:lnTo>
                  <a:pt x="308" y="145"/>
                </a:lnTo>
                <a:lnTo>
                  <a:pt x="308" y="145"/>
                </a:lnTo>
                <a:lnTo>
                  <a:pt x="322" y="141"/>
                </a:lnTo>
                <a:lnTo>
                  <a:pt x="336" y="138"/>
                </a:lnTo>
                <a:lnTo>
                  <a:pt x="350" y="135"/>
                </a:lnTo>
                <a:lnTo>
                  <a:pt x="364" y="130"/>
                </a:lnTo>
                <a:lnTo>
                  <a:pt x="364" y="130"/>
                </a:lnTo>
                <a:lnTo>
                  <a:pt x="364" y="129"/>
                </a:lnTo>
                <a:lnTo>
                  <a:pt x="364" y="128"/>
                </a:lnTo>
                <a:lnTo>
                  <a:pt x="364" y="128"/>
                </a:lnTo>
                <a:lnTo>
                  <a:pt x="371" y="131"/>
                </a:lnTo>
                <a:lnTo>
                  <a:pt x="376" y="135"/>
                </a:lnTo>
                <a:lnTo>
                  <a:pt x="376" y="135"/>
                </a:lnTo>
                <a:lnTo>
                  <a:pt x="350" y="140"/>
                </a:lnTo>
                <a:lnTo>
                  <a:pt x="325" y="145"/>
                </a:lnTo>
                <a:lnTo>
                  <a:pt x="325" y="145"/>
                </a:lnTo>
                <a:close/>
                <a:moveTo>
                  <a:pt x="363" y="128"/>
                </a:moveTo>
                <a:lnTo>
                  <a:pt x="363" y="128"/>
                </a:lnTo>
                <a:lnTo>
                  <a:pt x="347" y="130"/>
                </a:lnTo>
                <a:lnTo>
                  <a:pt x="330" y="132"/>
                </a:lnTo>
                <a:lnTo>
                  <a:pt x="297" y="139"/>
                </a:lnTo>
                <a:lnTo>
                  <a:pt x="297" y="139"/>
                </a:lnTo>
                <a:lnTo>
                  <a:pt x="308" y="134"/>
                </a:lnTo>
                <a:lnTo>
                  <a:pt x="319" y="130"/>
                </a:lnTo>
                <a:lnTo>
                  <a:pt x="330" y="127"/>
                </a:lnTo>
                <a:lnTo>
                  <a:pt x="342" y="126"/>
                </a:lnTo>
                <a:lnTo>
                  <a:pt x="342" y="126"/>
                </a:lnTo>
                <a:lnTo>
                  <a:pt x="348" y="125"/>
                </a:lnTo>
                <a:lnTo>
                  <a:pt x="353" y="126"/>
                </a:lnTo>
                <a:lnTo>
                  <a:pt x="358" y="127"/>
                </a:lnTo>
                <a:lnTo>
                  <a:pt x="363" y="128"/>
                </a:lnTo>
                <a:lnTo>
                  <a:pt x="363" y="128"/>
                </a:lnTo>
                <a:lnTo>
                  <a:pt x="363" y="128"/>
                </a:lnTo>
                <a:lnTo>
                  <a:pt x="363" y="128"/>
                </a:lnTo>
                <a:close/>
                <a:moveTo>
                  <a:pt x="290" y="143"/>
                </a:moveTo>
                <a:lnTo>
                  <a:pt x="290" y="143"/>
                </a:lnTo>
                <a:lnTo>
                  <a:pt x="329" y="136"/>
                </a:lnTo>
                <a:lnTo>
                  <a:pt x="329" y="136"/>
                </a:lnTo>
                <a:lnTo>
                  <a:pt x="349" y="132"/>
                </a:lnTo>
                <a:lnTo>
                  <a:pt x="349" y="132"/>
                </a:lnTo>
                <a:lnTo>
                  <a:pt x="358" y="130"/>
                </a:lnTo>
                <a:lnTo>
                  <a:pt x="358" y="130"/>
                </a:lnTo>
                <a:lnTo>
                  <a:pt x="351" y="133"/>
                </a:lnTo>
                <a:lnTo>
                  <a:pt x="343" y="135"/>
                </a:lnTo>
                <a:lnTo>
                  <a:pt x="343" y="135"/>
                </a:lnTo>
                <a:lnTo>
                  <a:pt x="321" y="140"/>
                </a:lnTo>
                <a:lnTo>
                  <a:pt x="309" y="143"/>
                </a:lnTo>
                <a:lnTo>
                  <a:pt x="298" y="146"/>
                </a:lnTo>
                <a:lnTo>
                  <a:pt x="298" y="146"/>
                </a:lnTo>
                <a:lnTo>
                  <a:pt x="282" y="151"/>
                </a:lnTo>
                <a:lnTo>
                  <a:pt x="268" y="157"/>
                </a:lnTo>
                <a:lnTo>
                  <a:pt x="268" y="157"/>
                </a:lnTo>
                <a:lnTo>
                  <a:pt x="278" y="150"/>
                </a:lnTo>
                <a:lnTo>
                  <a:pt x="290" y="143"/>
                </a:lnTo>
                <a:lnTo>
                  <a:pt x="290" y="143"/>
                </a:lnTo>
                <a:close/>
                <a:moveTo>
                  <a:pt x="260" y="165"/>
                </a:moveTo>
                <a:lnTo>
                  <a:pt x="260" y="165"/>
                </a:lnTo>
                <a:lnTo>
                  <a:pt x="275" y="161"/>
                </a:lnTo>
                <a:lnTo>
                  <a:pt x="291" y="157"/>
                </a:lnTo>
                <a:lnTo>
                  <a:pt x="320" y="148"/>
                </a:lnTo>
                <a:lnTo>
                  <a:pt x="320" y="148"/>
                </a:lnTo>
                <a:lnTo>
                  <a:pt x="336" y="145"/>
                </a:lnTo>
                <a:lnTo>
                  <a:pt x="352" y="142"/>
                </a:lnTo>
                <a:lnTo>
                  <a:pt x="352" y="142"/>
                </a:lnTo>
                <a:lnTo>
                  <a:pt x="359" y="140"/>
                </a:lnTo>
                <a:lnTo>
                  <a:pt x="359" y="140"/>
                </a:lnTo>
                <a:lnTo>
                  <a:pt x="332" y="147"/>
                </a:lnTo>
                <a:lnTo>
                  <a:pt x="306" y="153"/>
                </a:lnTo>
                <a:lnTo>
                  <a:pt x="306" y="153"/>
                </a:lnTo>
                <a:lnTo>
                  <a:pt x="279" y="161"/>
                </a:lnTo>
                <a:lnTo>
                  <a:pt x="254" y="171"/>
                </a:lnTo>
                <a:lnTo>
                  <a:pt x="254" y="171"/>
                </a:lnTo>
                <a:lnTo>
                  <a:pt x="260" y="165"/>
                </a:lnTo>
                <a:lnTo>
                  <a:pt x="260" y="165"/>
                </a:lnTo>
                <a:close/>
                <a:moveTo>
                  <a:pt x="245" y="181"/>
                </a:moveTo>
                <a:lnTo>
                  <a:pt x="245" y="181"/>
                </a:lnTo>
                <a:lnTo>
                  <a:pt x="247" y="178"/>
                </a:lnTo>
                <a:lnTo>
                  <a:pt x="247" y="178"/>
                </a:lnTo>
                <a:lnTo>
                  <a:pt x="255" y="177"/>
                </a:lnTo>
                <a:lnTo>
                  <a:pt x="263" y="175"/>
                </a:lnTo>
                <a:lnTo>
                  <a:pt x="263" y="175"/>
                </a:lnTo>
                <a:lnTo>
                  <a:pt x="282" y="169"/>
                </a:lnTo>
                <a:lnTo>
                  <a:pt x="301" y="165"/>
                </a:lnTo>
                <a:lnTo>
                  <a:pt x="301" y="165"/>
                </a:lnTo>
                <a:lnTo>
                  <a:pt x="343" y="153"/>
                </a:lnTo>
                <a:lnTo>
                  <a:pt x="343" y="153"/>
                </a:lnTo>
                <a:lnTo>
                  <a:pt x="362" y="150"/>
                </a:lnTo>
                <a:lnTo>
                  <a:pt x="372" y="148"/>
                </a:lnTo>
                <a:lnTo>
                  <a:pt x="381" y="145"/>
                </a:lnTo>
                <a:lnTo>
                  <a:pt x="381" y="145"/>
                </a:lnTo>
                <a:lnTo>
                  <a:pt x="363" y="152"/>
                </a:lnTo>
                <a:lnTo>
                  <a:pt x="347" y="157"/>
                </a:lnTo>
                <a:lnTo>
                  <a:pt x="329" y="161"/>
                </a:lnTo>
                <a:lnTo>
                  <a:pt x="312" y="166"/>
                </a:lnTo>
                <a:lnTo>
                  <a:pt x="277" y="173"/>
                </a:lnTo>
                <a:lnTo>
                  <a:pt x="260" y="177"/>
                </a:lnTo>
                <a:lnTo>
                  <a:pt x="243" y="183"/>
                </a:lnTo>
                <a:lnTo>
                  <a:pt x="243" y="183"/>
                </a:lnTo>
                <a:lnTo>
                  <a:pt x="245" y="181"/>
                </a:lnTo>
                <a:lnTo>
                  <a:pt x="245" y="181"/>
                </a:lnTo>
                <a:close/>
                <a:moveTo>
                  <a:pt x="238" y="191"/>
                </a:moveTo>
                <a:lnTo>
                  <a:pt x="238" y="191"/>
                </a:lnTo>
                <a:lnTo>
                  <a:pt x="248" y="189"/>
                </a:lnTo>
                <a:lnTo>
                  <a:pt x="258" y="186"/>
                </a:lnTo>
                <a:lnTo>
                  <a:pt x="258" y="186"/>
                </a:lnTo>
                <a:lnTo>
                  <a:pt x="277" y="181"/>
                </a:lnTo>
                <a:lnTo>
                  <a:pt x="298" y="176"/>
                </a:lnTo>
                <a:lnTo>
                  <a:pt x="298" y="176"/>
                </a:lnTo>
                <a:lnTo>
                  <a:pt x="322" y="171"/>
                </a:lnTo>
                <a:lnTo>
                  <a:pt x="347" y="165"/>
                </a:lnTo>
                <a:lnTo>
                  <a:pt x="372" y="158"/>
                </a:lnTo>
                <a:lnTo>
                  <a:pt x="397" y="154"/>
                </a:lnTo>
                <a:lnTo>
                  <a:pt x="397" y="154"/>
                </a:lnTo>
                <a:lnTo>
                  <a:pt x="402" y="159"/>
                </a:lnTo>
                <a:lnTo>
                  <a:pt x="402" y="159"/>
                </a:lnTo>
                <a:lnTo>
                  <a:pt x="402" y="159"/>
                </a:lnTo>
                <a:lnTo>
                  <a:pt x="402" y="159"/>
                </a:lnTo>
                <a:lnTo>
                  <a:pt x="358" y="169"/>
                </a:lnTo>
                <a:lnTo>
                  <a:pt x="316" y="179"/>
                </a:lnTo>
                <a:lnTo>
                  <a:pt x="316" y="179"/>
                </a:lnTo>
                <a:lnTo>
                  <a:pt x="274" y="190"/>
                </a:lnTo>
                <a:lnTo>
                  <a:pt x="254" y="195"/>
                </a:lnTo>
                <a:lnTo>
                  <a:pt x="233" y="199"/>
                </a:lnTo>
                <a:lnTo>
                  <a:pt x="233" y="199"/>
                </a:lnTo>
                <a:lnTo>
                  <a:pt x="238" y="191"/>
                </a:lnTo>
                <a:lnTo>
                  <a:pt x="238" y="191"/>
                </a:lnTo>
                <a:close/>
                <a:moveTo>
                  <a:pt x="441" y="115"/>
                </a:moveTo>
                <a:lnTo>
                  <a:pt x="441" y="115"/>
                </a:lnTo>
                <a:lnTo>
                  <a:pt x="439" y="112"/>
                </a:lnTo>
                <a:lnTo>
                  <a:pt x="439" y="112"/>
                </a:lnTo>
                <a:lnTo>
                  <a:pt x="439" y="112"/>
                </a:lnTo>
                <a:lnTo>
                  <a:pt x="439" y="112"/>
                </a:lnTo>
                <a:lnTo>
                  <a:pt x="454" y="103"/>
                </a:lnTo>
                <a:lnTo>
                  <a:pt x="467" y="95"/>
                </a:lnTo>
                <a:lnTo>
                  <a:pt x="467" y="95"/>
                </a:lnTo>
                <a:lnTo>
                  <a:pt x="463" y="98"/>
                </a:lnTo>
                <a:lnTo>
                  <a:pt x="463" y="98"/>
                </a:lnTo>
                <a:lnTo>
                  <a:pt x="441" y="115"/>
                </a:lnTo>
                <a:lnTo>
                  <a:pt x="441" y="115"/>
                </a:lnTo>
                <a:lnTo>
                  <a:pt x="441" y="115"/>
                </a:lnTo>
                <a:lnTo>
                  <a:pt x="441" y="115"/>
                </a:lnTo>
                <a:close/>
                <a:moveTo>
                  <a:pt x="442" y="117"/>
                </a:moveTo>
                <a:lnTo>
                  <a:pt x="442" y="117"/>
                </a:lnTo>
                <a:lnTo>
                  <a:pt x="456" y="110"/>
                </a:lnTo>
                <a:lnTo>
                  <a:pt x="469" y="104"/>
                </a:lnTo>
                <a:lnTo>
                  <a:pt x="469" y="104"/>
                </a:lnTo>
                <a:lnTo>
                  <a:pt x="456" y="112"/>
                </a:lnTo>
                <a:lnTo>
                  <a:pt x="451" y="116"/>
                </a:lnTo>
                <a:lnTo>
                  <a:pt x="444" y="121"/>
                </a:lnTo>
                <a:lnTo>
                  <a:pt x="444" y="121"/>
                </a:lnTo>
                <a:lnTo>
                  <a:pt x="442" y="117"/>
                </a:lnTo>
                <a:lnTo>
                  <a:pt x="442" y="117"/>
                </a:lnTo>
                <a:lnTo>
                  <a:pt x="442" y="117"/>
                </a:lnTo>
                <a:lnTo>
                  <a:pt x="442" y="117"/>
                </a:lnTo>
                <a:close/>
                <a:moveTo>
                  <a:pt x="471" y="109"/>
                </a:moveTo>
                <a:lnTo>
                  <a:pt x="471" y="109"/>
                </a:lnTo>
                <a:lnTo>
                  <a:pt x="484" y="102"/>
                </a:lnTo>
                <a:lnTo>
                  <a:pt x="484" y="102"/>
                </a:lnTo>
                <a:lnTo>
                  <a:pt x="492" y="97"/>
                </a:lnTo>
                <a:lnTo>
                  <a:pt x="496" y="96"/>
                </a:lnTo>
                <a:lnTo>
                  <a:pt x="497" y="96"/>
                </a:lnTo>
                <a:lnTo>
                  <a:pt x="496" y="98"/>
                </a:lnTo>
                <a:lnTo>
                  <a:pt x="496" y="98"/>
                </a:lnTo>
                <a:lnTo>
                  <a:pt x="490" y="102"/>
                </a:lnTo>
                <a:lnTo>
                  <a:pt x="485" y="106"/>
                </a:lnTo>
                <a:lnTo>
                  <a:pt x="473" y="113"/>
                </a:lnTo>
                <a:lnTo>
                  <a:pt x="473" y="113"/>
                </a:lnTo>
                <a:lnTo>
                  <a:pt x="461" y="122"/>
                </a:lnTo>
                <a:lnTo>
                  <a:pt x="450" y="131"/>
                </a:lnTo>
                <a:lnTo>
                  <a:pt x="450" y="131"/>
                </a:lnTo>
                <a:lnTo>
                  <a:pt x="445" y="123"/>
                </a:lnTo>
                <a:lnTo>
                  <a:pt x="445" y="123"/>
                </a:lnTo>
                <a:lnTo>
                  <a:pt x="471" y="109"/>
                </a:lnTo>
                <a:lnTo>
                  <a:pt x="471" y="109"/>
                </a:lnTo>
                <a:close/>
                <a:moveTo>
                  <a:pt x="451" y="133"/>
                </a:moveTo>
                <a:lnTo>
                  <a:pt x="451" y="133"/>
                </a:lnTo>
                <a:lnTo>
                  <a:pt x="488" y="113"/>
                </a:lnTo>
                <a:lnTo>
                  <a:pt x="488" y="113"/>
                </a:lnTo>
                <a:lnTo>
                  <a:pt x="507" y="104"/>
                </a:lnTo>
                <a:lnTo>
                  <a:pt x="507" y="104"/>
                </a:lnTo>
                <a:lnTo>
                  <a:pt x="503" y="106"/>
                </a:lnTo>
                <a:lnTo>
                  <a:pt x="499" y="109"/>
                </a:lnTo>
                <a:lnTo>
                  <a:pt x="491" y="116"/>
                </a:lnTo>
                <a:lnTo>
                  <a:pt x="491" y="116"/>
                </a:lnTo>
                <a:lnTo>
                  <a:pt x="480" y="124"/>
                </a:lnTo>
                <a:lnTo>
                  <a:pt x="468" y="131"/>
                </a:lnTo>
                <a:lnTo>
                  <a:pt x="468" y="131"/>
                </a:lnTo>
                <a:lnTo>
                  <a:pt x="454" y="139"/>
                </a:lnTo>
                <a:lnTo>
                  <a:pt x="454" y="139"/>
                </a:lnTo>
                <a:lnTo>
                  <a:pt x="453" y="137"/>
                </a:lnTo>
                <a:lnTo>
                  <a:pt x="453" y="137"/>
                </a:lnTo>
                <a:lnTo>
                  <a:pt x="451" y="133"/>
                </a:lnTo>
                <a:lnTo>
                  <a:pt x="451" y="133"/>
                </a:lnTo>
                <a:lnTo>
                  <a:pt x="451" y="133"/>
                </a:lnTo>
                <a:lnTo>
                  <a:pt x="451" y="133"/>
                </a:lnTo>
                <a:close/>
                <a:moveTo>
                  <a:pt x="457" y="140"/>
                </a:moveTo>
                <a:lnTo>
                  <a:pt x="457" y="140"/>
                </a:lnTo>
                <a:lnTo>
                  <a:pt x="458" y="140"/>
                </a:lnTo>
                <a:lnTo>
                  <a:pt x="460" y="138"/>
                </a:lnTo>
                <a:lnTo>
                  <a:pt x="460" y="138"/>
                </a:lnTo>
                <a:lnTo>
                  <a:pt x="470" y="133"/>
                </a:lnTo>
                <a:lnTo>
                  <a:pt x="470" y="133"/>
                </a:lnTo>
                <a:lnTo>
                  <a:pt x="491" y="121"/>
                </a:lnTo>
                <a:lnTo>
                  <a:pt x="491" y="121"/>
                </a:lnTo>
                <a:lnTo>
                  <a:pt x="509" y="113"/>
                </a:lnTo>
                <a:lnTo>
                  <a:pt x="509" y="113"/>
                </a:lnTo>
                <a:lnTo>
                  <a:pt x="513" y="112"/>
                </a:lnTo>
                <a:lnTo>
                  <a:pt x="509" y="115"/>
                </a:lnTo>
                <a:lnTo>
                  <a:pt x="509" y="115"/>
                </a:lnTo>
                <a:lnTo>
                  <a:pt x="497" y="124"/>
                </a:lnTo>
                <a:lnTo>
                  <a:pt x="497" y="124"/>
                </a:lnTo>
                <a:lnTo>
                  <a:pt x="486" y="132"/>
                </a:lnTo>
                <a:lnTo>
                  <a:pt x="486" y="132"/>
                </a:lnTo>
                <a:lnTo>
                  <a:pt x="479" y="136"/>
                </a:lnTo>
                <a:lnTo>
                  <a:pt x="479" y="136"/>
                </a:lnTo>
                <a:lnTo>
                  <a:pt x="476" y="136"/>
                </a:lnTo>
                <a:lnTo>
                  <a:pt x="474" y="137"/>
                </a:lnTo>
                <a:lnTo>
                  <a:pt x="474" y="137"/>
                </a:lnTo>
                <a:lnTo>
                  <a:pt x="469" y="140"/>
                </a:lnTo>
                <a:lnTo>
                  <a:pt x="464" y="143"/>
                </a:lnTo>
                <a:lnTo>
                  <a:pt x="462" y="144"/>
                </a:lnTo>
                <a:lnTo>
                  <a:pt x="460" y="144"/>
                </a:lnTo>
                <a:lnTo>
                  <a:pt x="458" y="143"/>
                </a:lnTo>
                <a:lnTo>
                  <a:pt x="456" y="141"/>
                </a:lnTo>
                <a:lnTo>
                  <a:pt x="456" y="141"/>
                </a:lnTo>
                <a:lnTo>
                  <a:pt x="457" y="140"/>
                </a:lnTo>
                <a:lnTo>
                  <a:pt x="457" y="140"/>
                </a:lnTo>
                <a:close/>
                <a:moveTo>
                  <a:pt x="484" y="135"/>
                </a:moveTo>
                <a:lnTo>
                  <a:pt x="484" y="135"/>
                </a:lnTo>
                <a:lnTo>
                  <a:pt x="485" y="135"/>
                </a:lnTo>
                <a:lnTo>
                  <a:pt x="485" y="135"/>
                </a:lnTo>
                <a:lnTo>
                  <a:pt x="493" y="131"/>
                </a:lnTo>
                <a:lnTo>
                  <a:pt x="493" y="131"/>
                </a:lnTo>
                <a:lnTo>
                  <a:pt x="509" y="123"/>
                </a:lnTo>
                <a:lnTo>
                  <a:pt x="509" y="123"/>
                </a:lnTo>
                <a:lnTo>
                  <a:pt x="521" y="118"/>
                </a:lnTo>
                <a:lnTo>
                  <a:pt x="524" y="117"/>
                </a:lnTo>
                <a:lnTo>
                  <a:pt x="525" y="117"/>
                </a:lnTo>
                <a:lnTo>
                  <a:pt x="525" y="118"/>
                </a:lnTo>
                <a:lnTo>
                  <a:pt x="522" y="121"/>
                </a:lnTo>
                <a:lnTo>
                  <a:pt x="522" y="121"/>
                </a:lnTo>
                <a:lnTo>
                  <a:pt x="517" y="127"/>
                </a:lnTo>
                <a:lnTo>
                  <a:pt x="510" y="131"/>
                </a:lnTo>
                <a:lnTo>
                  <a:pt x="497" y="140"/>
                </a:lnTo>
                <a:lnTo>
                  <a:pt x="497" y="140"/>
                </a:lnTo>
                <a:lnTo>
                  <a:pt x="489" y="138"/>
                </a:lnTo>
                <a:lnTo>
                  <a:pt x="483" y="136"/>
                </a:lnTo>
                <a:lnTo>
                  <a:pt x="483" y="136"/>
                </a:lnTo>
                <a:lnTo>
                  <a:pt x="484" y="135"/>
                </a:lnTo>
                <a:lnTo>
                  <a:pt x="484" y="135"/>
                </a:lnTo>
                <a:close/>
                <a:moveTo>
                  <a:pt x="525" y="130"/>
                </a:moveTo>
                <a:lnTo>
                  <a:pt x="525" y="130"/>
                </a:lnTo>
                <a:lnTo>
                  <a:pt x="532" y="128"/>
                </a:lnTo>
                <a:lnTo>
                  <a:pt x="532" y="128"/>
                </a:lnTo>
                <a:lnTo>
                  <a:pt x="532" y="129"/>
                </a:lnTo>
                <a:lnTo>
                  <a:pt x="523" y="136"/>
                </a:lnTo>
                <a:lnTo>
                  <a:pt x="523" y="136"/>
                </a:lnTo>
                <a:lnTo>
                  <a:pt x="507" y="146"/>
                </a:lnTo>
                <a:lnTo>
                  <a:pt x="507" y="146"/>
                </a:lnTo>
                <a:lnTo>
                  <a:pt x="501" y="142"/>
                </a:lnTo>
                <a:lnTo>
                  <a:pt x="501" y="142"/>
                </a:lnTo>
                <a:lnTo>
                  <a:pt x="525" y="130"/>
                </a:lnTo>
                <a:lnTo>
                  <a:pt x="525" y="130"/>
                </a:lnTo>
                <a:close/>
                <a:moveTo>
                  <a:pt x="510" y="148"/>
                </a:moveTo>
                <a:lnTo>
                  <a:pt x="510" y="148"/>
                </a:lnTo>
                <a:lnTo>
                  <a:pt x="528" y="143"/>
                </a:lnTo>
                <a:lnTo>
                  <a:pt x="536" y="139"/>
                </a:lnTo>
                <a:lnTo>
                  <a:pt x="541" y="135"/>
                </a:lnTo>
                <a:lnTo>
                  <a:pt x="541" y="135"/>
                </a:lnTo>
                <a:lnTo>
                  <a:pt x="536" y="140"/>
                </a:lnTo>
                <a:lnTo>
                  <a:pt x="530" y="144"/>
                </a:lnTo>
                <a:lnTo>
                  <a:pt x="517" y="153"/>
                </a:lnTo>
                <a:lnTo>
                  <a:pt x="517" y="153"/>
                </a:lnTo>
                <a:lnTo>
                  <a:pt x="510" y="148"/>
                </a:lnTo>
                <a:lnTo>
                  <a:pt x="510" y="148"/>
                </a:lnTo>
                <a:close/>
                <a:moveTo>
                  <a:pt x="523" y="166"/>
                </a:moveTo>
                <a:lnTo>
                  <a:pt x="523" y="166"/>
                </a:lnTo>
                <a:lnTo>
                  <a:pt x="523" y="162"/>
                </a:lnTo>
                <a:lnTo>
                  <a:pt x="523" y="162"/>
                </a:lnTo>
                <a:lnTo>
                  <a:pt x="542" y="156"/>
                </a:lnTo>
                <a:lnTo>
                  <a:pt x="542" y="156"/>
                </a:lnTo>
                <a:lnTo>
                  <a:pt x="523" y="166"/>
                </a:lnTo>
                <a:lnTo>
                  <a:pt x="523" y="166"/>
                </a:lnTo>
                <a:close/>
                <a:moveTo>
                  <a:pt x="503" y="180"/>
                </a:moveTo>
                <a:lnTo>
                  <a:pt x="503" y="180"/>
                </a:lnTo>
                <a:lnTo>
                  <a:pt x="506" y="181"/>
                </a:lnTo>
                <a:lnTo>
                  <a:pt x="506" y="181"/>
                </a:lnTo>
                <a:lnTo>
                  <a:pt x="501" y="181"/>
                </a:lnTo>
                <a:lnTo>
                  <a:pt x="501" y="181"/>
                </a:lnTo>
                <a:lnTo>
                  <a:pt x="503" y="180"/>
                </a:lnTo>
                <a:lnTo>
                  <a:pt x="503" y="180"/>
                </a:lnTo>
                <a:close/>
                <a:moveTo>
                  <a:pt x="497" y="175"/>
                </a:moveTo>
                <a:lnTo>
                  <a:pt x="497" y="175"/>
                </a:lnTo>
                <a:lnTo>
                  <a:pt x="499" y="177"/>
                </a:lnTo>
                <a:lnTo>
                  <a:pt x="499" y="177"/>
                </a:lnTo>
                <a:lnTo>
                  <a:pt x="497" y="177"/>
                </a:lnTo>
                <a:lnTo>
                  <a:pt x="496" y="176"/>
                </a:lnTo>
                <a:lnTo>
                  <a:pt x="497" y="175"/>
                </a:lnTo>
                <a:lnTo>
                  <a:pt x="497" y="175"/>
                </a:lnTo>
                <a:close/>
                <a:moveTo>
                  <a:pt x="490" y="169"/>
                </a:moveTo>
                <a:lnTo>
                  <a:pt x="490" y="169"/>
                </a:lnTo>
                <a:lnTo>
                  <a:pt x="494" y="172"/>
                </a:lnTo>
                <a:lnTo>
                  <a:pt x="494" y="172"/>
                </a:lnTo>
                <a:lnTo>
                  <a:pt x="488" y="174"/>
                </a:lnTo>
                <a:lnTo>
                  <a:pt x="488" y="174"/>
                </a:lnTo>
                <a:lnTo>
                  <a:pt x="488" y="173"/>
                </a:lnTo>
                <a:lnTo>
                  <a:pt x="490" y="171"/>
                </a:lnTo>
                <a:lnTo>
                  <a:pt x="490" y="171"/>
                </a:lnTo>
                <a:lnTo>
                  <a:pt x="490" y="170"/>
                </a:lnTo>
                <a:lnTo>
                  <a:pt x="490" y="169"/>
                </a:lnTo>
                <a:lnTo>
                  <a:pt x="490" y="169"/>
                </a:lnTo>
                <a:close/>
                <a:moveTo>
                  <a:pt x="489" y="169"/>
                </a:moveTo>
                <a:lnTo>
                  <a:pt x="489" y="169"/>
                </a:lnTo>
                <a:lnTo>
                  <a:pt x="482" y="171"/>
                </a:lnTo>
                <a:lnTo>
                  <a:pt x="482" y="171"/>
                </a:lnTo>
                <a:lnTo>
                  <a:pt x="483" y="165"/>
                </a:lnTo>
                <a:lnTo>
                  <a:pt x="483" y="165"/>
                </a:lnTo>
                <a:lnTo>
                  <a:pt x="489" y="168"/>
                </a:lnTo>
                <a:lnTo>
                  <a:pt x="489" y="168"/>
                </a:lnTo>
                <a:lnTo>
                  <a:pt x="489" y="169"/>
                </a:lnTo>
                <a:lnTo>
                  <a:pt x="489" y="169"/>
                </a:lnTo>
                <a:lnTo>
                  <a:pt x="489" y="169"/>
                </a:lnTo>
                <a:lnTo>
                  <a:pt x="489" y="169"/>
                </a:lnTo>
                <a:close/>
                <a:moveTo>
                  <a:pt x="481" y="172"/>
                </a:moveTo>
                <a:lnTo>
                  <a:pt x="481" y="172"/>
                </a:lnTo>
                <a:lnTo>
                  <a:pt x="485" y="171"/>
                </a:lnTo>
                <a:lnTo>
                  <a:pt x="485" y="172"/>
                </a:lnTo>
                <a:lnTo>
                  <a:pt x="483" y="174"/>
                </a:lnTo>
                <a:lnTo>
                  <a:pt x="483" y="174"/>
                </a:lnTo>
                <a:lnTo>
                  <a:pt x="483" y="174"/>
                </a:lnTo>
                <a:lnTo>
                  <a:pt x="483" y="174"/>
                </a:lnTo>
                <a:lnTo>
                  <a:pt x="481" y="173"/>
                </a:lnTo>
                <a:lnTo>
                  <a:pt x="481" y="173"/>
                </a:lnTo>
                <a:lnTo>
                  <a:pt x="481" y="172"/>
                </a:lnTo>
                <a:lnTo>
                  <a:pt x="481" y="172"/>
                </a:lnTo>
                <a:close/>
                <a:moveTo>
                  <a:pt x="491" y="178"/>
                </a:moveTo>
                <a:lnTo>
                  <a:pt x="491" y="178"/>
                </a:lnTo>
                <a:lnTo>
                  <a:pt x="491" y="178"/>
                </a:lnTo>
                <a:lnTo>
                  <a:pt x="491" y="178"/>
                </a:lnTo>
                <a:lnTo>
                  <a:pt x="490" y="178"/>
                </a:lnTo>
                <a:lnTo>
                  <a:pt x="490" y="178"/>
                </a:lnTo>
                <a:lnTo>
                  <a:pt x="485" y="175"/>
                </a:lnTo>
                <a:lnTo>
                  <a:pt x="485" y="175"/>
                </a:lnTo>
                <a:lnTo>
                  <a:pt x="491" y="175"/>
                </a:lnTo>
                <a:lnTo>
                  <a:pt x="492" y="176"/>
                </a:lnTo>
                <a:lnTo>
                  <a:pt x="491" y="178"/>
                </a:lnTo>
                <a:lnTo>
                  <a:pt x="491" y="178"/>
                </a:lnTo>
                <a:close/>
                <a:moveTo>
                  <a:pt x="498" y="182"/>
                </a:moveTo>
                <a:lnTo>
                  <a:pt x="498" y="182"/>
                </a:lnTo>
                <a:lnTo>
                  <a:pt x="494" y="179"/>
                </a:lnTo>
                <a:lnTo>
                  <a:pt x="494" y="179"/>
                </a:lnTo>
                <a:lnTo>
                  <a:pt x="499" y="178"/>
                </a:lnTo>
                <a:lnTo>
                  <a:pt x="500" y="178"/>
                </a:lnTo>
                <a:lnTo>
                  <a:pt x="500" y="179"/>
                </a:lnTo>
                <a:lnTo>
                  <a:pt x="498" y="182"/>
                </a:lnTo>
                <a:lnTo>
                  <a:pt x="498" y="182"/>
                </a:lnTo>
                <a:close/>
                <a:moveTo>
                  <a:pt x="566" y="162"/>
                </a:moveTo>
                <a:lnTo>
                  <a:pt x="566" y="162"/>
                </a:lnTo>
                <a:lnTo>
                  <a:pt x="560" y="166"/>
                </a:lnTo>
                <a:lnTo>
                  <a:pt x="552" y="170"/>
                </a:lnTo>
                <a:lnTo>
                  <a:pt x="538" y="177"/>
                </a:lnTo>
                <a:lnTo>
                  <a:pt x="538" y="177"/>
                </a:lnTo>
                <a:lnTo>
                  <a:pt x="522" y="184"/>
                </a:lnTo>
                <a:lnTo>
                  <a:pt x="508" y="192"/>
                </a:lnTo>
                <a:lnTo>
                  <a:pt x="508" y="192"/>
                </a:lnTo>
                <a:lnTo>
                  <a:pt x="505" y="188"/>
                </a:lnTo>
                <a:lnTo>
                  <a:pt x="502" y="184"/>
                </a:lnTo>
                <a:lnTo>
                  <a:pt x="502" y="184"/>
                </a:lnTo>
                <a:lnTo>
                  <a:pt x="510" y="183"/>
                </a:lnTo>
                <a:lnTo>
                  <a:pt x="518" y="180"/>
                </a:lnTo>
                <a:lnTo>
                  <a:pt x="535" y="175"/>
                </a:lnTo>
                <a:lnTo>
                  <a:pt x="551" y="169"/>
                </a:lnTo>
                <a:lnTo>
                  <a:pt x="566" y="162"/>
                </a:lnTo>
                <a:lnTo>
                  <a:pt x="566" y="162"/>
                </a:lnTo>
                <a:close/>
                <a:moveTo>
                  <a:pt x="509" y="195"/>
                </a:moveTo>
                <a:lnTo>
                  <a:pt x="509" y="195"/>
                </a:lnTo>
                <a:lnTo>
                  <a:pt x="548" y="179"/>
                </a:lnTo>
                <a:lnTo>
                  <a:pt x="548" y="179"/>
                </a:lnTo>
                <a:lnTo>
                  <a:pt x="568" y="172"/>
                </a:lnTo>
                <a:lnTo>
                  <a:pt x="568" y="172"/>
                </a:lnTo>
                <a:lnTo>
                  <a:pt x="564" y="174"/>
                </a:lnTo>
                <a:lnTo>
                  <a:pt x="560" y="177"/>
                </a:lnTo>
                <a:lnTo>
                  <a:pt x="552" y="182"/>
                </a:lnTo>
                <a:lnTo>
                  <a:pt x="552" y="182"/>
                </a:lnTo>
                <a:lnTo>
                  <a:pt x="533" y="190"/>
                </a:lnTo>
                <a:lnTo>
                  <a:pt x="514" y="198"/>
                </a:lnTo>
                <a:lnTo>
                  <a:pt x="514" y="198"/>
                </a:lnTo>
                <a:lnTo>
                  <a:pt x="510" y="200"/>
                </a:lnTo>
                <a:lnTo>
                  <a:pt x="510" y="200"/>
                </a:lnTo>
                <a:lnTo>
                  <a:pt x="510" y="199"/>
                </a:lnTo>
                <a:lnTo>
                  <a:pt x="510" y="199"/>
                </a:lnTo>
                <a:lnTo>
                  <a:pt x="509" y="195"/>
                </a:lnTo>
                <a:lnTo>
                  <a:pt x="509" y="195"/>
                </a:lnTo>
                <a:close/>
                <a:moveTo>
                  <a:pt x="484" y="209"/>
                </a:moveTo>
                <a:lnTo>
                  <a:pt x="484" y="209"/>
                </a:lnTo>
                <a:lnTo>
                  <a:pt x="485" y="210"/>
                </a:lnTo>
                <a:lnTo>
                  <a:pt x="485" y="210"/>
                </a:lnTo>
                <a:lnTo>
                  <a:pt x="468" y="217"/>
                </a:lnTo>
                <a:lnTo>
                  <a:pt x="450" y="223"/>
                </a:lnTo>
                <a:lnTo>
                  <a:pt x="413" y="234"/>
                </a:lnTo>
                <a:lnTo>
                  <a:pt x="413" y="234"/>
                </a:lnTo>
                <a:lnTo>
                  <a:pt x="447" y="223"/>
                </a:lnTo>
                <a:lnTo>
                  <a:pt x="447" y="223"/>
                </a:lnTo>
                <a:lnTo>
                  <a:pt x="469" y="214"/>
                </a:lnTo>
                <a:lnTo>
                  <a:pt x="469" y="214"/>
                </a:lnTo>
                <a:lnTo>
                  <a:pt x="482" y="210"/>
                </a:lnTo>
                <a:lnTo>
                  <a:pt x="482" y="210"/>
                </a:lnTo>
                <a:lnTo>
                  <a:pt x="484" y="209"/>
                </a:lnTo>
                <a:lnTo>
                  <a:pt x="484" y="209"/>
                </a:lnTo>
                <a:close/>
                <a:moveTo>
                  <a:pt x="447" y="220"/>
                </a:moveTo>
                <a:lnTo>
                  <a:pt x="447" y="220"/>
                </a:lnTo>
                <a:lnTo>
                  <a:pt x="415" y="231"/>
                </a:lnTo>
                <a:lnTo>
                  <a:pt x="383" y="241"/>
                </a:lnTo>
                <a:lnTo>
                  <a:pt x="383" y="241"/>
                </a:lnTo>
                <a:lnTo>
                  <a:pt x="318" y="261"/>
                </a:lnTo>
                <a:lnTo>
                  <a:pt x="318" y="261"/>
                </a:lnTo>
                <a:lnTo>
                  <a:pt x="305" y="264"/>
                </a:lnTo>
                <a:lnTo>
                  <a:pt x="298" y="266"/>
                </a:lnTo>
                <a:lnTo>
                  <a:pt x="292" y="268"/>
                </a:lnTo>
                <a:lnTo>
                  <a:pt x="292" y="268"/>
                </a:lnTo>
                <a:lnTo>
                  <a:pt x="299" y="264"/>
                </a:lnTo>
                <a:lnTo>
                  <a:pt x="307" y="262"/>
                </a:lnTo>
                <a:lnTo>
                  <a:pt x="323" y="257"/>
                </a:lnTo>
                <a:lnTo>
                  <a:pt x="323" y="257"/>
                </a:lnTo>
                <a:lnTo>
                  <a:pt x="370" y="238"/>
                </a:lnTo>
                <a:lnTo>
                  <a:pt x="370" y="238"/>
                </a:lnTo>
                <a:lnTo>
                  <a:pt x="396" y="231"/>
                </a:lnTo>
                <a:lnTo>
                  <a:pt x="422" y="223"/>
                </a:lnTo>
                <a:lnTo>
                  <a:pt x="448" y="214"/>
                </a:lnTo>
                <a:lnTo>
                  <a:pt x="474" y="205"/>
                </a:lnTo>
                <a:lnTo>
                  <a:pt x="474" y="205"/>
                </a:lnTo>
                <a:lnTo>
                  <a:pt x="474" y="205"/>
                </a:lnTo>
                <a:lnTo>
                  <a:pt x="474" y="205"/>
                </a:lnTo>
                <a:lnTo>
                  <a:pt x="481" y="208"/>
                </a:lnTo>
                <a:lnTo>
                  <a:pt x="481" y="208"/>
                </a:lnTo>
                <a:lnTo>
                  <a:pt x="464" y="214"/>
                </a:lnTo>
                <a:lnTo>
                  <a:pt x="447" y="220"/>
                </a:lnTo>
                <a:lnTo>
                  <a:pt x="447" y="220"/>
                </a:lnTo>
                <a:close/>
                <a:moveTo>
                  <a:pt x="403" y="227"/>
                </a:moveTo>
                <a:lnTo>
                  <a:pt x="403" y="227"/>
                </a:lnTo>
                <a:lnTo>
                  <a:pt x="421" y="221"/>
                </a:lnTo>
                <a:lnTo>
                  <a:pt x="439" y="214"/>
                </a:lnTo>
                <a:lnTo>
                  <a:pt x="439" y="214"/>
                </a:lnTo>
                <a:lnTo>
                  <a:pt x="454" y="209"/>
                </a:lnTo>
                <a:lnTo>
                  <a:pt x="468" y="205"/>
                </a:lnTo>
                <a:lnTo>
                  <a:pt x="468" y="205"/>
                </a:lnTo>
                <a:lnTo>
                  <a:pt x="438" y="216"/>
                </a:lnTo>
                <a:lnTo>
                  <a:pt x="438" y="216"/>
                </a:lnTo>
                <a:lnTo>
                  <a:pt x="421" y="222"/>
                </a:lnTo>
                <a:lnTo>
                  <a:pt x="403" y="227"/>
                </a:lnTo>
                <a:lnTo>
                  <a:pt x="403" y="227"/>
                </a:lnTo>
                <a:close/>
                <a:moveTo>
                  <a:pt x="425" y="217"/>
                </a:moveTo>
                <a:lnTo>
                  <a:pt x="425" y="217"/>
                </a:lnTo>
                <a:lnTo>
                  <a:pt x="398" y="227"/>
                </a:lnTo>
                <a:lnTo>
                  <a:pt x="371" y="235"/>
                </a:lnTo>
                <a:lnTo>
                  <a:pt x="371" y="235"/>
                </a:lnTo>
                <a:lnTo>
                  <a:pt x="366" y="237"/>
                </a:lnTo>
                <a:lnTo>
                  <a:pt x="366" y="237"/>
                </a:lnTo>
                <a:lnTo>
                  <a:pt x="336" y="246"/>
                </a:lnTo>
                <a:lnTo>
                  <a:pt x="307" y="255"/>
                </a:lnTo>
                <a:lnTo>
                  <a:pt x="307" y="255"/>
                </a:lnTo>
                <a:lnTo>
                  <a:pt x="275" y="265"/>
                </a:lnTo>
                <a:lnTo>
                  <a:pt x="275" y="265"/>
                </a:lnTo>
                <a:lnTo>
                  <a:pt x="274" y="265"/>
                </a:lnTo>
                <a:lnTo>
                  <a:pt x="277" y="264"/>
                </a:lnTo>
                <a:lnTo>
                  <a:pt x="282" y="262"/>
                </a:lnTo>
                <a:lnTo>
                  <a:pt x="282" y="262"/>
                </a:lnTo>
                <a:lnTo>
                  <a:pt x="296" y="258"/>
                </a:lnTo>
                <a:lnTo>
                  <a:pt x="296" y="258"/>
                </a:lnTo>
                <a:lnTo>
                  <a:pt x="357" y="234"/>
                </a:lnTo>
                <a:lnTo>
                  <a:pt x="420" y="211"/>
                </a:lnTo>
                <a:lnTo>
                  <a:pt x="420" y="211"/>
                </a:lnTo>
                <a:lnTo>
                  <a:pt x="432" y="206"/>
                </a:lnTo>
                <a:lnTo>
                  <a:pt x="445" y="202"/>
                </a:lnTo>
                <a:lnTo>
                  <a:pt x="445" y="202"/>
                </a:lnTo>
                <a:lnTo>
                  <a:pt x="449" y="201"/>
                </a:lnTo>
                <a:lnTo>
                  <a:pt x="449" y="201"/>
                </a:lnTo>
                <a:lnTo>
                  <a:pt x="451" y="201"/>
                </a:lnTo>
                <a:lnTo>
                  <a:pt x="451" y="201"/>
                </a:lnTo>
                <a:lnTo>
                  <a:pt x="453" y="200"/>
                </a:lnTo>
                <a:lnTo>
                  <a:pt x="453" y="200"/>
                </a:lnTo>
                <a:lnTo>
                  <a:pt x="461" y="199"/>
                </a:lnTo>
                <a:lnTo>
                  <a:pt x="461" y="199"/>
                </a:lnTo>
                <a:lnTo>
                  <a:pt x="470" y="203"/>
                </a:lnTo>
                <a:lnTo>
                  <a:pt x="470" y="203"/>
                </a:lnTo>
                <a:lnTo>
                  <a:pt x="459" y="205"/>
                </a:lnTo>
                <a:lnTo>
                  <a:pt x="448" y="209"/>
                </a:lnTo>
                <a:lnTo>
                  <a:pt x="425" y="217"/>
                </a:lnTo>
                <a:lnTo>
                  <a:pt x="425" y="217"/>
                </a:lnTo>
                <a:close/>
                <a:moveTo>
                  <a:pt x="454" y="198"/>
                </a:moveTo>
                <a:lnTo>
                  <a:pt x="454" y="198"/>
                </a:lnTo>
                <a:lnTo>
                  <a:pt x="445" y="199"/>
                </a:lnTo>
                <a:lnTo>
                  <a:pt x="445" y="199"/>
                </a:lnTo>
                <a:lnTo>
                  <a:pt x="429" y="203"/>
                </a:lnTo>
                <a:lnTo>
                  <a:pt x="414" y="207"/>
                </a:lnTo>
                <a:lnTo>
                  <a:pt x="383" y="218"/>
                </a:lnTo>
                <a:lnTo>
                  <a:pt x="383" y="218"/>
                </a:lnTo>
                <a:lnTo>
                  <a:pt x="331" y="234"/>
                </a:lnTo>
                <a:lnTo>
                  <a:pt x="331" y="234"/>
                </a:lnTo>
                <a:lnTo>
                  <a:pt x="354" y="226"/>
                </a:lnTo>
                <a:lnTo>
                  <a:pt x="354" y="226"/>
                </a:lnTo>
                <a:lnTo>
                  <a:pt x="378" y="219"/>
                </a:lnTo>
                <a:lnTo>
                  <a:pt x="400" y="211"/>
                </a:lnTo>
                <a:lnTo>
                  <a:pt x="422" y="201"/>
                </a:lnTo>
                <a:lnTo>
                  <a:pt x="443" y="191"/>
                </a:lnTo>
                <a:lnTo>
                  <a:pt x="443" y="191"/>
                </a:lnTo>
                <a:lnTo>
                  <a:pt x="457" y="197"/>
                </a:lnTo>
                <a:lnTo>
                  <a:pt x="457" y="197"/>
                </a:lnTo>
                <a:lnTo>
                  <a:pt x="454" y="198"/>
                </a:lnTo>
                <a:lnTo>
                  <a:pt x="454" y="198"/>
                </a:lnTo>
                <a:close/>
                <a:moveTo>
                  <a:pt x="348" y="218"/>
                </a:moveTo>
                <a:lnTo>
                  <a:pt x="348" y="218"/>
                </a:lnTo>
                <a:lnTo>
                  <a:pt x="296" y="233"/>
                </a:lnTo>
                <a:lnTo>
                  <a:pt x="296" y="233"/>
                </a:lnTo>
                <a:lnTo>
                  <a:pt x="283" y="236"/>
                </a:lnTo>
                <a:lnTo>
                  <a:pt x="272" y="240"/>
                </a:lnTo>
                <a:lnTo>
                  <a:pt x="249" y="250"/>
                </a:lnTo>
                <a:lnTo>
                  <a:pt x="249" y="250"/>
                </a:lnTo>
                <a:lnTo>
                  <a:pt x="240" y="253"/>
                </a:lnTo>
                <a:lnTo>
                  <a:pt x="250" y="249"/>
                </a:lnTo>
                <a:lnTo>
                  <a:pt x="250" y="249"/>
                </a:lnTo>
                <a:lnTo>
                  <a:pt x="274" y="239"/>
                </a:lnTo>
                <a:lnTo>
                  <a:pt x="274" y="239"/>
                </a:lnTo>
                <a:lnTo>
                  <a:pt x="300" y="231"/>
                </a:lnTo>
                <a:lnTo>
                  <a:pt x="325" y="222"/>
                </a:lnTo>
                <a:lnTo>
                  <a:pt x="325" y="222"/>
                </a:lnTo>
                <a:lnTo>
                  <a:pt x="377" y="202"/>
                </a:lnTo>
                <a:lnTo>
                  <a:pt x="427" y="183"/>
                </a:lnTo>
                <a:lnTo>
                  <a:pt x="427" y="183"/>
                </a:lnTo>
                <a:lnTo>
                  <a:pt x="441" y="190"/>
                </a:lnTo>
                <a:lnTo>
                  <a:pt x="441" y="190"/>
                </a:lnTo>
                <a:lnTo>
                  <a:pt x="418" y="198"/>
                </a:lnTo>
                <a:lnTo>
                  <a:pt x="395" y="205"/>
                </a:lnTo>
                <a:lnTo>
                  <a:pt x="348" y="218"/>
                </a:lnTo>
                <a:lnTo>
                  <a:pt x="348" y="218"/>
                </a:lnTo>
                <a:close/>
                <a:moveTo>
                  <a:pt x="331" y="209"/>
                </a:moveTo>
                <a:lnTo>
                  <a:pt x="331" y="209"/>
                </a:lnTo>
                <a:lnTo>
                  <a:pt x="308" y="216"/>
                </a:lnTo>
                <a:lnTo>
                  <a:pt x="285" y="224"/>
                </a:lnTo>
                <a:lnTo>
                  <a:pt x="262" y="232"/>
                </a:lnTo>
                <a:lnTo>
                  <a:pt x="239" y="238"/>
                </a:lnTo>
                <a:lnTo>
                  <a:pt x="239" y="238"/>
                </a:lnTo>
                <a:lnTo>
                  <a:pt x="232" y="240"/>
                </a:lnTo>
                <a:lnTo>
                  <a:pt x="236" y="238"/>
                </a:lnTo>
                <a:lnTo>
                  <a:pt x="251" y="233"/>
                </a:lnTo>
                <a:lnTo>
                  <a:pt x="251" y="233"/>
                </a:lnTo>
                <a:lnTo>
                  <a:pt x="274" y="227"/>
                </a:lnTo>
                <a:lnTo>
                  <a:pt x="274" y="227"/>
                </a:lnTo>
                <a:lnTo>
                  <a:pt x="299" y="219"/>
                </a:lnTo>
                <a:lnTo>
                  <a:pt x="323" y="210"/>
                </a:lnTo>
                <a:lnTo>
                  <a:pt x="323" y="210"/>
                </a:lnTo>
                <a:lnTo>
                  <a:pt x="371" y="195"/>
                </a:lnTo>
                <a:lnTo>
                  <a:pt x="394" y="186"/>
                </a:lnTo>
                <a:lnTo>
                  <a:pt x="417" y="177"/>
                </a:lnTo>
                <a:lnTo>
                  <a:pt x="417" y="177"/>
                </a:lnTo>
                <a:lnTo>
                  <a:pt x="418" y="176"/>
                </a:lnTo>
                <a:lnTo>
                  <a:pt x="418" y="176"/>
                </a:lnTo>
                <a:lnTo>
                  <a:pt x="423" y="180"/>
                </a:lnTo>
                <a:lnTo>
                  <a:pt x="423" y="180"/>
                </a:lnTo>
                <a:lnTo>
                  <a:pt x="425" y="181"/>
                </a:lnTo>
                <a:lnTo>
                  <a:pt x="425" y="181"/>
                </a:lnTo>
                <a:lnTo>
                  <a:pt x="379" y="195"/>
                </a:lnTo>
                <a:lnTo>
                  <a:pt x="331" y="209"/>
                </a:lnTo>
                <a:lnTo>
                  <a:pt x="331" y="209"/>
                </a:lnTo>
                <a:close/>
                <a:moveTo>
                  <a:pt x="416" y="175"/>
                </a:moveTo>
                <a:lnTo>
                  <a:pt x="416" y="175"/>
                </a:lnTo>
                <a:lnTo>
                  <a:pt x="393" y="180"/>
                </a:lnTo>
                <a:lnTo>
                  <a:pt x="369" y="187"/>
                </a:lnTo>
                <a:lnTo>
                  <a:pt x="345" y="194"/>
                </a:lnTo>
                <a:lnTo>
                  <a:pt x="322" y="201"/>
                </a:lnTo>
                <a:lnTo>
                  <a:pt x="322" y="201"/>
                </a:lnTo>
                <a:lnTo>
                  <a:pt x="308" y="205"/>
                </a:lnTo>
                <a:lnTo>
                  <a:pt x="308" y="205"/>
                </a:lnTo>
                <a:lnTo>
                  <a:pt x="319" y="201"/>
                </a:lnTo>
                <a:lnTo>
                  <a:pt x="319" y="201"/>
                </a:lnTo>
                <a:lnTo>
                  <a:pt x="364" y="187"/>
                </a:lnTo>
                <a:lnTo>
                  <a:pt x="387" y="179"/>
                </a:lnTo>
                <a:lnTo>
                  <a:pt x="409" y="170"/>
                </a:lnTo>
                <a:lnTo>
                  <a:pt x="409" y="170"/>
                </a:lnTo>
                <a:lnTo>
                  <a:pt x="410" y="169"/>
                </a:lnTo>
                <a:lnTo>
                  <a:pt x="410" y="169"/>
                </a:lnTo>
                <a:lnTo>
                  <a:pt x="408" y="168"/>
                </a:lnTo>
                <a:lnTo>
                  <a:pt x="408" y="168"/>
                </a:lnTo>
                <a:lnTo>
                  <a:pt x="386" y="172"/>
                </a:lnTo>
                <a:lnTo>
                  <a:pt x="364" y="178"/>
                </a:lnTo>
                <a:lnTo>
                  <a:pt x="321" y="191"/>
                </a:lnTo>
                <a:lnTo>
                  <a:pt x="321" y="191"/>
                </a:lnTo>
                <a:lnTo>
                  <a:pt x="270" y="205"/>
                </a:lnTo>
                <a:lnTo>
                  <a:pt x="270" y="205"/>
                </a:lnTo>
                <a:lnTo>
                  <a:pt x="248" y="210"/>
                </a:lnTo>
                <a:lnTo>
                  <a:pt x="237" y="213"/>
                </a:lnTo>
                <a:lnTo>
                  <a:pt x="227" y="217"/>
                </a:lnTo>
                <a:lnTo>
                  <a:pt x="227" y="217"/>
                </a:lnTo>
                <a:lnTo>
                  <a:pt x="227" y="217"/>
                </a:lnTo>
                <a:lnTo>
                  <a:pt x="227" y="217"/>
                </a:lnTo>
                <a:lnTo>
                  <a:pt x="236" y="212"/>
                </a:lnTo>
                <a:lnTo>
                  <a:pt x="247" y="208"/>
                </a:lnTo>
                <a:lnTo>
                  <a:pt x="269" y="201"/>
                </a:lnTo>
                <a:lnTo>
                  <a:pt x="292" y="196"/>
                </a:lnTo>
                <a:lnTo>
                  <a:pt x="313" y="189"/>
                </a:lnTo>
                <a:lnTo>
                  <a:pt x="313" y="189"/>
                </a:lnTo>
                <a:lnTo>
                  <a:pt x="336" y="181"/>
                </a:lnTo>
                <a:lnTo>
                  <a:pt x="360" y="174"/>
                </a:lnTo>
                <a:lnTo>
                  <a:pt x="360" y="174"/>
                </a:lnTo>
                <a:lnTo>
                  <a:pt x="382" y="168"/>
                </a:lnTo>
                <a:lnTo>
                  <a:pt x="392" y="166"/>
                </a:lnTo>
                <a:lnTo>
                  <a:pt x="402" y="161"/>
                </a:lnTo>
                <a:lnTo>
                  <a:pt x="402" y="161"/>
                </a:lnTo>
                <a:lnTo>
                  <a:pt x="403" y="160"/>
                </a:lnTo>
                <a:lnTo>
                  <a:pt x="403" y="160"/>
                </a:lnTo>
                <a:lnTo>
                  <a:pt x="410" y="168"/>
                </a:lnTo>
                <a:lnTo>
                  <a:pt x="416" y="175"/>
                </a:lnTo>
                <a:lnTo>
                  <a:pt x="416" y="175"/>
                </a:lnTo>
                <a:lnTo>
                  <a:pt x="416" y="175"/>
                </a:lnTo>
                <a:lnTo>
                  <a:pt x="416" y="175"/>
                </a:lnTo>
                <a:close/>
                <a:moveTo>
                  <a:pt x="226" y="219"/>
                </a:moveTo>
                <a:lnTo>
                  <a:pt x="226" y="219"/>
                </a:lnTo>
                <a:lnTo>
                  <a:pt x="271" y="207"/>
                </a:lnTo>
                <a:lnTo>
                  <a:pt x="316" y="195"/>
                </a:lnTo>
                <a:lnTo>
                  <a:pt x="316" y="195"/>
                </a:lnTo>
                <a:lnTo>
                  <a:pt x="363" y="180"/>
                </a:lnTo>
                <a:lnTo>
                  <a:pt x="363" y="180"/>
                </a:lnTo>
                <a:lnTo>
                  <a:pt x="385" y="175"/>
                </a:lnTo>
                <a:lnTo>
                  <a:pt x="395" y="173"/>
                </a:lnTo>
                <a:lnTo>
                  <a:pt x="403" y="170"/>
                </a:lnTo>
                <a:lnTo>
                  <a:pt x="403" y="170"/>
                </a:lnTo>
                <a:lnTo>
                  <a:pt x="382" y="179"/>
                </a:lnTo>
                <a:lnTo>
                  <a:pt x="358" y="187"/>
                </a:lnTo>
                <a:lnTo>
                  <a:pt x="313" y="201"/>
                </a:lnTo>
                <a:lnTo>
                  <a:pt x="313" y="201"/>
                </a:lnTo>
                <a:lnTo>
                  <a:pt x="271" y="214"/>
                </a:lnTo>
                <a:lnTo>
                  <a:pt x="230" y="227"/>
                </a:lnTo>
                <a:lnTo>
                  <a:pt x="230" y="227"/>
                </a:lnTo>
                <a:lnTo>
                  <a:pt x="227" y="227"/>
                </a:lnTo>
                <a:lnTo>
                  <a:pt x="226" y="228"/>
                </a:lnTo>
                <a:lnTo>
                  <a:pt x="226" y="228"/>
                </a:lnTo>
                <a:lnTo>
                  <a:pt x="226" y="228"/>
                </a:lnTo>
                <a:lnTo>
                  <a:pt x="226" y="228"/>
                </a:lnTo>
                <a:lnTo>
                  <a:pt x="226" y="219"/>
                </a:lnTo>
                <a:lnTo>
                  <a:pt x="226" y="219"/>
                </a:lnTo>
                <a:close/>
                <a:moveTo>
                  <a:pt x="232" y="201"/>
                </a:moveTo>
                <a:lnTo>
                  <a:pt x="232" y="201"/>
                </a:lnTo>
                <a:lnTo>
                  <a:pt x="253" y="197"/>
                </a:lnTo>
                <a:lnTo>
                  <a:pt x="274" y="193"/>
                </a:lnTo>
                <a:lnTo>
                  <a:pt x="317" y="181"/>
                </a:lnTo>
                <a:lnTo>
                  <a:pt x="317" y="181"/>
                </a:lnTo>
                <a:lnTo>
                  <a:pt x="340" y="175"/>
                </a:lnTo>
                <a:lnTo>
                  <a:pt x="364" y="170"/>
                </a:lnTo>
                <a:lnTo>
                  <a:pt x="364" y="170"/>
                </a:lnTo>
                <a:lnTo>
                  <a:pt x="381" y="167"/>
                </a:lnTo>
                <a:lnTo>
                  <a:pt x="381" y="167"/>
                </a:lnTo>
                <a:lnTo>
                  <a:pt x="362" y="171"/>
                </a:lnTo>
                <a:lnTo>
                  <a:pt x="344" y="176"/>
                </a:lnTo>
                <a:lnTo>
                  <a:pt x="344" y="176"/>
                </a:lnTo>
                <a:lnTo>
                  <a:pt x="320" y="184"/>
                </a:lnTo>
                <a:lnTo>
                  <a:pt x="296" y="193"/>
                </a:lnTo>
                <a:lnTo>
                  <a:pt x="296" y="193"/>
                </a:lnTo>
                <a:lnTo>
                  <a:pt x="278" y="198"/>
                </a:lnTo>
                <a:lnTo>
                  <a:pt x="261" y="202"/>
                </a:lnTo>
                <a:lnTo>
                  <a:pt x="244" y="208"/>
                </a:lnTo>
                <a:lnTo>
                  <a:pt x="235" y="211"/>
                </a:lnTo>
                <a:lnTo>
                  <a:pt x="227" y="215"/>
                </a:lnTo>
                <a:lnTo>
                  <a:pt x="227" y="215"/>
                </a:lnTo>
                <a:lnTo>
                  <a:pt x="229" y="208"/>
                </a:lnTo>
                <a:lnTo>
                  <a:pt x="232" y="201"/>
                </a:lnTo>
                <a:lnTo>
                  <a:pt x="232" y="201"/>
                </a:lnTo>
                <a:close/>
                <a:moveTo>
                  <a:pt x="317" y="204"/>
                </a:moveTo>
                <a:lnTo>
                  <a:pt x="317" y="204"/>
                </a:lnTo>
                <a:lnTo>
                  <a:pt x="364" y="190"/>
                </a:lnTo>
                <a:lnTo>
                  <a:pt x="364" y="190"/>
                </a:lnTo>
                <a:lnTo>
                  <a:pt x="377" y="187"/>
                </a:lnTo>
                <a:lnTo>
                  <a:pt x="389" y="184"/>
                </a:lnTo>
                <a:lnTo>
                  <a:pt x="401" y="181"/>
                </a:lnTo>
                <a:lnTo>
                  <a:pt x="411" y="177"/>
                </a:lnTo>
                <a:lnTo>
                  <a:pt x="411" y="177"/>
                </a:lnTo>
                <a:lnTo>
                  <a:pt x="388" y="187"/>
                </a:lnTo>
                <a:lnTo>
                  <a:pt x="362" y="196"/>
                </a:lnTo>
                <a:lnTo>
                  <a:pt x="313" y="211"/>
                </a:lnTo>
                <a:lnTo>
                  <a:pt x="313" y="211"/>
                </a:lnTo>
                <a:lnTo>
                  <a:pt x="291" y="219"/>
                </a:lnTo>
                <a:lnTo>
                  <a:pt x="269" y="226"/>
                </a:lnTo>
                <a:lnTo>
                  <a:pt x="269" y="226"/>
                </a:lnTo>
                <a:lnTo>
                  <a:pt x="249" y="232"/>
                </a:lnTo>
                <a:lnTo>
                  <a:pt x="239" y="235"/>
                </a:lnTo>
                <a:lnTo>
                  <a:pt x="229" y="239"/>
                </a:lnTo>
                <a:lnTo>
                  <a:pt x="229" y="239"/>
                </a:lnTo>
                <a:lnTo>
                  <a:pt x="228" y="237"/>
                </a:lnTo>
                <a:lnTo>
                  <a:pt x="228" y="237"/>
                </a:lnTo>
                <a:lnTo>
                  <a:pt x="226" y="231"/>
                </a:lnTo>
                <a:lnTo>
                  <a:pt x="226" y="231"/>
                </a:lnTo>
                <a:lnTo>
                  <a:pt x="249" y="225"/>
                </a:lnTo>
                <a:lnTo>
                  <a:pt x="272" y="218"/>
                </a:lnTo>
                <a:lnTo>
                  <a:pt x="317" y="204"/>
                </a:lnTo>
                <a:lnTo>
                  <a:pt x="317" y="204"/>
                </a:lnTo>
                <a:close/>
                <a:moveTo>
                  <a:pt x="263" y="233"/>
                </a:moveTo>
                <a:lnTo>
                  <a:pt x="263" y="233"/>
                </a:lnTo>
                <a:lnTo>
                  <a:pt x="287" y="225"/>
                </a:lnTo>
                <a:lnTo>
                  <a:pt x="311" y="217"/>
                </a:lnTo>
                <a:lnTo>
                  <a:pt x="311" y="217"/>
                </a:lnTo>
                <a:lnTo>
                  <a:pt x="352" y="205"/>
                </a:lnTo>
                <a:lnTo>
                  <a:pt x="393" y="193"/>
                </a:lnTo>
                <a:lnTo>
                  <a:pt x="393" y="193"/>
                </a:lnTo>
                <a:lnTo>
                  <a:pt x="388" y="195"/>
                </a:lnTo>
                <a:lnTo>
                  <a:pt x="388" y="195"/>
                </a:lnTo>
                <a:lnTo>
                  <a:pt x="335" y="216"/>
                </a:lnTo>
                <a:lnTo>
                  <a:pt x="335" y="216"/>
                </a:lnTo>
                <a:lnTo>
                  <a:pt x="311" y="225"/>
                </a:lnTo>
                <a:lnTo>
                  <a:pt x="286" y="233"/>
                </a:lnTo>
                <a:lnTo>
                  <a:pt x="261" y="242"/>
                </a:lnTo>
                <a:lnTo>
                  <a:pt x="237" y="252"/>
                </a:lnTo>
                <a:lnTo>
                  <a:pt x="237" y="252"/>
                </a:lnTo>
                <a:lnTo>
                  <a:pt x="233" y="248"/>
                </a:lnTo>
                <a:lnTo>
                  <a:pt x="230" y="241"/>
                </a:lnTo>
                <a:lnTo>
                  <a:pt x="230" y="241"/>
                </a:lnTo>
                <a:lnTo>
                  <a:pt x="238" y="240"/>
                </a:lnTo>
                <a:lnTo>
                  <a:pt x="247" y="238"/>
                </a:lnTo>
                <a:lnTo>
                  <a:pt x="263" y="233"/>
                </a:lnTo>
                <a:lnTo>
                  <a:pt x="263" y="233"/>
                </a:lnTo>
                <a:close/>
                <a:moveTo>
                  <a:pt x="302" y="233"/>
                </a:moveTo>
                <a:lnTo>
                  <a:pt x="302" y="233"/>
                </a:lnTo>
                <a:lnTo>
                  <a:pt x="341" y="222"/>
                </a:lnTo>
                <a:lnTo>
                  <a:pt x="380" y="210"/>
                </a:lnTo>
                <a:lnTo>
                  <a:pt x="380" y="210"/>
                </a:lnTo>
                <a:lnTo>
                  <a:pt x="397" y="205"/>
                </a:lnTo>
                <a:lnTo>
                  <a:pt x="415" y="201"/>
                </a:lnTo>
                <a:lnTo>
                  <a:pt x="415" y="201"/>
                </a:lnTo>
                <a:lnTo>
                  <a:pt x="425" y="198"/>
                </a:lnTo>
                <a:lnTo>
                  <a:pt x="425" y="198"/>
                </a:lnTo>
                <a:lnTo>
                  <a:pt x="392" y="211"/>
                </a:lnTo>
                <a:lnTo>
                  <a:pt x="359" y="223"/>
                </a:lnTo>
                <a:lnTo>
                  <a:pt x="359" y="223"/>
                </a:lnTo>
                <a:lnTo>
                  <a:pt x="323" y="234"/>
                </a:lnTo>
                <a:lnTo>
                  <a:pt x="288" y="248"/>
                </a:lnTo>
                <a:lnTo>
                  <a:pt x="288" y="248"/>
                </a:lnTo>
                <a:lnTo>
                  <a:pt x="272" y="253"/>
                </a:lnTo>
                <a:lnTo>
                  <a:pt x="272" y="253"/>
                </a:lnTo>
                <a:lnTo>
                  <a:pt x="265" y="256"/>
                </a:lnTo>
                <a:lnTo>
                  <a:pt x="265" y="256"/>
                </a:lnTo>
                <a:lnTo>
                  <a:pt x="262" y="257"/>
                </a:lnTo>
                <a:lnTo>
                  <a:pt x="262" y="257"/>
                </a:lnTo>
                <a:lnTo>
                  <a:pt x="258" y="257"/>
                </a:lnTo>
                <a:lnTo>
                  <a:pt x="257" y="259"/>
                </a:lnTo>
                <a:lnTo>
                  <a:pt x="257" y="259"/>
                </a:lnTo>
                <a:lnTo>
                  <a:pt x="252" y="260"/>
                </a:lnTo>
                <a:lnTo>
                  <a:pt x="252" y="260"/>
                </a:lnTo>
                <a:lnTo>
                  <a:pt x="246" y="258"/>
                </a:lnTo>
                <a:lnTo>
                  <a:pt x="240" y="254"/>
                </a:lnTo>
                <a:lnTo>
                  <a:pt x="240" y="254"/>
                </a:lnTo>
                <a:lnTo>
                  <a:pt x="256" y="250"/>
                </a:lnTo>
                <a:lnTo>
                  <a:pt x="271" y="245"/>
                </a:lnTo>
                <a:lnTo>
                  <a:pt x="287" y="238"/>
                </a:lnTo>
                <a:lnTo>
                  <a:pt x="302" y="233"/>
                </a:lnTo>
                <a:lnTo>
                  <a:pt x="302" y="233"/>
                </a:lnTo>
                <a:close/>
                <a:moveTo>
                  <a:pt x="277" y="254"/>
                </a:moveTo>
                <a:lnTo>
                  <a:pt x="277" y="254"/>
                </a:lnTo>
                <a:lnTo>
                  <a:pt x="299" y="247"/>
                </a:lnTo>
                <a:lnTo>
                  <a:pt x="299" y="247"/>
                </a:lnTo>
                <a:lnTo>
                  <a:pt x="339" y="234"/>
                </a:lnTo>
                <a:lnTo>
                  <a:pt x="379" y="222"/>
                </a:lnTo>
                <a:lnTo>
                  <a:pt x="379" y="222"/>
                </a:lnTo>
                <a:lnTo>
                  <a:pt x="403" y="213"/>
                </a:lnTo>
                <a:lnTo>
                  <a:pt x="427" y="206"/>
                </a:lnTo>
                <a:lnTo>
                  <a:pt x="427" y="206"/>
                </a:lnTo>
                <a:lnTo>
                  <a:pt x="419" y="209"/>
                </a:lnTo>
                <a:lnTo>
                  <a:pt x="419" y="209"/>
                </a:lnTo>
                <a:lnTo>
                  <a:pt x="392" y="220"/>
                </a:lnTo>
                <a:lnTo>
                  <a:pt x="364" y="230"/>
                </a:lnTo>
                <a:lnTo>
                  <a:pt x="364" y="230"/>
                </a:lnTo>
                <a:lnTo>
                  <a:pt x="337" y="239"/>
                </a:lnTo>
                <a:lnTo>
                  <a:pt x="309" y="250"/>
                </a:lnTo>
                <a:lnTo>
                  <a:pt x="309" y="250"/>
                </a:lnTo>
                <a:lnTo>
                  <a:pt x="289" y="257"/>
                </a:lnTo>
                <a:lnTo>
                  <a:pt x="278" y="261"/>
                </a:lnTo>
                <a:lnTo>
                  <a:pt x="268" y="265"/>
                </a:lnTo>
                <a:lnTo>
                  <a:pt x="268" y="265"/>
                </a:lnTo>
                <a:lnTo>
                  <a:pt x="256" y="262"/>
                </a:lnTo>
                <a:lnTo>
                  <a:pt x="256" y="262"/>
                </a:lnTo>
                <a:lnTo>
                  <a:pt x="277" y="254"/>
                </a:lnTo>
                <a:lnTo>
                  <a:pt x="277" y="254"/>
                </a:lnTo>
                <a:close/>
                <a:moveTo>
                  <a:pt x="312" y="256"/>
                </a:moveTo>
                <a:lnTo>
                  <a:pt x="312" y="256"/>
                </a:lnTo>
                <a:lnTo>
                  <a:pt x="342" y="247"/>
                </a:lnTo>
                <a:lnTo>
                  <a:pt x="342" y="247"/>
                </a:lnTo>
                <a:lnTo>
                  <a:pt x="317" y="256"/>
                </a:lnTo>
                <a:lnTo>
                  <a:pt x="317" y="256"/>
                </a:lnTo>
                <a:lnTo>
                  <a:pt x="302" y="261"/>
                </a:lnTo>
                <a:lnTo>
                  <a:pt x="294" y="264"/>
                </a:lnTo>
                <a:lnTo>
                  <a:pt x="288" y="269"/>
                </a:lnTo>
                <a:lnTo>
                  <a:pt x="288" y="269"/>
                </a:lnTo>
                <a:lnTo>
                  <a:pt x="278" y="267"/>
                </a:lnTo>
                <a:lnTo>
                  <a:pt x="278" y="267"/>
                </a:lnTo>
                <a:lnTo>
                  <a:pt x="287" y="264"/>
                </a:lnTo>
                <a:lnTo>
                  <a:pt x="296" y="262"/>
                </a:lnTo>
                <a:lnTo>
                  <a:pt x="312" y="256"/>
                </a:lnTo>
                <a:lnTo>
                  <a:pt x="312" y="256"/>
                </a:lnTo>
                <a:close/>
                <a:moveTo>
                  <a:pt x="364" y="250"/>
                </a:moveTo>
                <a:lnTo>
                  <a:pt x="364" y="250"/>
                </a:lnTo>
                <a:lnTo>
                  <a:pt x="323" y="263"/>
                </a:lnTo>
                <a:lnTo>
                  <a:pt x="323" y="263"/>
                </a:lnTo>
                <a:lnTo>
                  <a:pt x="311" y="266"/>
                </a:lnTo>
                <a:lnTo>
                  <a:pt x="304" y="269"/>
                </a:lnTo>
                <a:lnTo>
                  <a:pt x="299" y="272"/>
                </a:lnTo>
                <a:lnTo>
                  <a:pt x="299" y="272"/>
                </a:lnTo>
                <a:lnTo>
                  <a:pt x="293" y="270"/>
                </a:lnTo>
                <a:lnTo>
                  <a:pt x="293" y="270"/>
                </a:lnTo>
                <a:lnTo>
                  <a:pt x="364" y="250"/>
                </a:lnTo>
                <a:lnTo>
                  <a:pt x="364" y="250"/>
                </a:lnTo>
                <a:close/>
                <a:moveTo>
                  <a:pt x="464" y="225"/>
                </a:moveTo>
                <a:lnTo>
                  <a:pt x="464" y="225"/>
                </a:lnTo>
                <a:lnTo>
                  <a:pt x="433" y="236"/>
                </a:lnTo>
                <a:lnTo>
                  <a:pt x="402" y="247"/>
                </a:lnTo>
                <a:lnTo>
                  <a:pt x="370" y="256"/>
                </a:lnTo>
                <a:lnTo>
                  <a:pt x="338" y="264"/>
                </a:lnTo>
                <a:lnTo>
                  <a:pt x="338" y="264"/>
                </a:lnTo>
                <a:lnTo>
                  <a:pt x="324" y="268"/>
                </a:lnTo>
                <a:lnTo>
                  <a:pt x="310" y="272"/>
                </a:lnTo>
                <a:lnTo>
                  <a:pt x="310" y="272"/>
                </a:lnTo>
                <a:lnTo>
                  <a:pt x="303" y="274"/>
                </a:lnTo>
                <a:lnTo>
                  <a:pt x="303" y="274"/>
                </a:lnTo>
                <a:lnTo>
                  <a:pt x="302" y="273"/>
                </a:lnTo>
                <a:lnTo>
                  <a:pt x="302" y="273"/>
                </a:lnTo>
                <a:lnTo>
                  <a:pt x="309" y="270"/>
                </a:lnTo>
                <a:lnTo>
                  <a:pt x="318" y="266"/>
                </a:lnTo>
                <a:lnTo>
                  <a:pt x="318" y="266"/>
                </a:lnTo>
                <a:lnTo>
                  <a:pt x="347" y="258"/>
                </a:lnTo>
                <a:lnTo>
                  <a:pt x="377" y="248"/>
                </a:lnTo>
                <a:lnTo>
                  <a:pt x="377" y="248"/>
                </a:lnTo>
                <a:lnTo>
                  <a:pt x="406" y="238"/>
                </a:lnTo>
                <a:lnTo>
                  <a:pt x="436" y="230"/>
                </a:lnTo>
                <a:lnTo>
                  <a:pt x="436" y="230"/>
                </a:lnTo>
                <a:lnTo>
                  <a:pt x="450" y="226"/>
                </a:lnTo>
                <a:lnTo>
                  <a:pt x="463" y="222"/>
                </a:lnTo>
                <a:lnTo>
                  <a:pt x="488" y="211"/>
                </a:lnTo>
                <a:lnTo>
                  <a:pt x="488" y="211"/>
                </a:lnTo>
                <a:lnTo>
                  <a:pt x="490" y="212"/>
                </a:lnTo>
                <a:lnTo>
                  <a:pt x="490" y="212"/>
                </a:lnTo>
                <a:lnTo>
                  <a:pt x="493" y="213"/>
                </a:lnTo>
                <a:lnTo>
                  <a:pt x="495" y="212"/>
                </a:lnTo>
                <a:lnTo>
                  <a:pt x="495" y="212"/>
                </a:lnTo>
                <a:lnTo>
                  <a:pt x="499" y="211"/>
                </a:lnTo>
                <a:lnTo>
                  <a:pt x="503" y="209"/>
                </a:lnTo>
                <a:lnTo>
                  <a:pt x="503" y="209"/>
                </a:lnTo>
                <a:lnTo>
                  <a:pt x="513" y="207"/>
                </a:lnTo>
                <a:lnTo>
                  <a:pt x="523" y="203"/>
                </a:lnTo>
                <a:lnTo>
                  <a:pt x="544" y="195"/>
                </a:lnTo>
                <a:lnTo>
                  <a:pt x="564" y="187"/>
                </a:lnTo>
                <a:lnTo>
                  <a:pt x="583" y="179"/>
                </a:lnTo>
                <a:lnTo>
                  <a:pt x="583" y="179"/>
                </a:lnTo>
                <a:lnTo>
                  <a:pt x="587" y="186"/>
                </a:lnTo>
                <a:lnTo>
                  <a:pt x="587" y="186"/>
                </a:lnTo>
                <a:lnTo>
                  <a:pt x="572" y="192"/>
                </a:lnTo>
                <a:lnTo>
                  <a:pt x="557" y="198"/>
                </a:lnTo>
                <a:lnTo>
                  <a:pt x="526" y="207"/>
                </a:lnTo>
                <a:lnTo>
                  <a:pt x="495" y="216"/>
                </a:lnTo>
                <a:lnTo>
                  <a:pt x="464" y="225"/>
                </a:lnTo>
                <a:lnTo>
                  <a:pt x="464" y="225"/>
                </a:lnTo>
                <a:close/>
                <a:moveTo>
                  <a:pt x="537" y="195"/>
                </a:moveTo>
                <a:lnTo>
                  <a:pt x="537" y="195"/>
                </a:lnTo>
                <a:lnTo>
                  <a:pt x="513" y="204"/>
                </a:lnTo>
                <a:lnTo>
                  <a:pt x="513" y="204"/>
                </a:lnTo>
                <a:lnTo>
                  <a:pt x="508" y="205"/>
                </a:lnTo>
                <a:lnTo>
                  <a:pt x="508" y="205"/>
                </a:lnTo>
                <a:lnTo>
                  <a:pt x="509" y="201"/>
                </a:lnTo>
                <a:lnTo>
                  <a:pt x="509" y="201"/>
                </a:lnTo>
                <a:lnTo>
                  <a:pt x="543" y="188"/>
                </a:lnTo>
                <a:lnTo>
                  <a:pt x="551" y="185"/>
                </a:lnTo>
                <a:lnTo>
                  <a:pt x="559" y="181"/>
                </a:lnTo>
                <a:lnTo>
                  <a:pt x="566" y="176"/>
                </a:lnTo>
                <a:lnTo>
                  <a:pt x="573" y="171"/>
                </a:lnTo>
                <a:lnTo>
                  <a:pt x="573" y="171"/>
                </a:lnTo>
                <a:lnTo>
                  <a:pt x="573" y="169"/>
                </a:lnTo>
                <a:lnTo>
                  <a:pt x="572" y="169"/>
                </a:lnTo>
                <a:lnTo>
                  <a:pt x="572" y="169"/>
                </a:lnTo>
                <a:lnTo>
                  <a:pt x="557" y="173"/>
                </a:lnTo>
                <a:lnTo>
                  <a:pt x="542" y="178"/>
                </a:lnTo>
                <a:lnTo>
                  <a:pt x="526" y="185"/>
                </a:lnTo>
                <a:lnTo>
                  <a:pt x="512" y="191"/>
                </a:lnTo>
                <a:lnTo>
                  <a:pt x="512" y="191"/>
                </a:lnTo>
                <a:lnTo>
                  <a:pt x="528" y="184"/>
                </a:lnTo>
                <a:lnTo>
                  <a:pt x="542" y="177"/>
                </a:lnTo>
                <a:lnTo>
                  <a:pt x="557" y="170"/>
                </a:lnTo>
                <a:lnTo>
                  <a:pt x="564" y="167"/>
                </a:lnTo>
                <a:lnTo>
                  <a:pt x="571" y="161"/>
                </a:lnTo>
                <a:lnTo>
                  <a:pt x="571" y="161"/>
                </a:lnTo>
                <a:lnTo>
                  <a:pt x="571" y="161"/>
                </a:lnTo>
                <a:lnTo>
                  <a:pt x="571" y="161"/>
                </a:lnTo>
                <a:lnTo>
                  <a:pt x="582" y="177"/>
                </a:lnTo>
                <a:lnTo>
                  <a:pt x="582" y="177"/>
                </a:lnTo>
                <a:lnTo>
                  <a:pt x="559" y="186"/>
                </a:lnTo>
                <a:lnTo>
                  <a:pt x="537" y="195"/>
                </a:lnTo>
                <a:lnTo>
                  <a:pt x="537" y="195"/>
                </a:lnTo>
                <a:close/>
                <a:moveTo>
                  <a:pt x="529" y="173"/>
                </a:moveTo>
                <a:lnTo>
                  <a:pt x="529" y="173"/>
                </a:lnTo>
                <a:lnTo>
                  <a:pt x="519" y="177"/>
                </a:lnTo>
                <a:lnTo>
                  <a:pt x="519" y="177"/>
                </a:lnTo>
                <a:lnTo>
                  <a:pt x="522" y="172"/>
                </a:lnTo>
                <a:lnTo>
                  <a:pt x="522" y="172"/>
                </a:lnTo>
                <a:lnTo>
                  <a:pt x="522" y="171"/>
                </a:lnTo>
                <a:lnTo>
                  <a:pt x="522" y="171"/>
                </a:lnTo>
                <a:lnTo>
                  <a:pt x="534" y="168"/>
                </a:lnTo>
                <a:lnTo>
                  <a:pt x="544" y="164"/>
                </a:lnTo>
                <a:lnTo>
                  <a:pt x="555" y="158"/>
                </a:lnTo>
                <a:lnTo>
                  <a:pt x="565" y="154"/>
                </a:lnTo>
                <a:lnTo>
                  <a:pt x="565" y="154"/>
                </a:lnTo>
                <a:lnTo>
                  <a:pt x="566" y="154"/>
                </a:lnTo>
                <a:lnTo>
                  <a:pt x="566" y="153"/>
                </a:lnTo>
                <a:lnTo>
                  <a:pt x="566" y="153"/>
                </a:lnTo>
                <a:lnTo>
                  <a:pt x="570" y="159"/>
                </a:lnTo>
                <a:lnTo>
                  <a:pt x="570" y="159"/>
                </a:lnTo>
                <a:lnTo>
                  <a:pt x="549" y="166"/>
                </a:lnTo>
                <a:lnTo>
                  <a:pt x="529" y="173"/>
                </a:lnTo>
                <a:lnTo>
                  <a:pt x="529" y="173"/>
                </a:lnTo>
                <a:close/>
                <a:moveTo>
                  <a:pt x="564" y="152"/>
                </a:moveTo>
                <a:lnTo>
                  <a:pt x="564" y="152"/>
                </a:lnTo>
                <a:lnTo>
                  <a:pt x="554" y="156"/>
                </a:lnTo>
                <a:lnTo>
                  <a:pt x="544" y="161"/>
                </a:lnTo>
                <a:lnTo>
                  <a:pt x="534" y="166"/>
                </a:lnTo>
                <a:lnTo>
                  <a:pt x="523" y="169"/>
                </a:lnTo>
                <a:lnTo>
                  <a:pt x="523" y="169"/>
                </a:lnTo>
                <a:lnTo>
                  <a:pt x="523" y="169"/>
                </a:lnTo>
                <a:lnTo>
                  <a:pt x="523" y="169"/>
                </a:lnTo>
                <a:lnTo>
                  <a:pt x="562" y="149"/>
                </a:lnTo>
                <a:lnTo>
                  <a:pt x="562" y="149"/>
                </a:lnTo>
                <a:lnTo>
                  <a:pt x="565" y="152"/>
                </a:lnTo>
                <a:lnTo>
                  <a:pt x="565" y="152"/>
                </a:lnTo>
                <a:lnTo>
                  <a:pt x="564" y="152"/>
                </a:lnTo>
                <a:lnTo>
                  <a:pt x="564" y="152"/>
                </a:lnTo>
                <a:close/>
                <a:moveTo>
                  <a:pt x="522" y="160"/>
                </a:moveTo>
                <a:lnTo>
                  <a:pt x="522" y="160"/>
                </a:lnTo>
                <a:lnTo>
                  <a:pt x="519" y="156"/>
                </a:lnTo>
                <a:lnTo>
                  <a:pt x="519" y="156"/>
                </a:lnTo>
                <a:lnTo>
                  <a:pt x="529" y="152"/>
                </a:lnTo>
                <a:lnTo>
                  <a:pt x="538" y="149"/>
                </a:lnTo>
                <a:lnTo>
                  <a:pt x="555" y="141"/>
                </a:lnTo>
                <a:lnTo>
                  <a:pt x="555" y="141"/>
                </a:lnTo>
                <a:lnTo>
                  <a:pt x="555" y="141"/>
                </a:lnTo>
                <a:lnTo>
                  <a:pt x="555" y="141"/>
                </a:lnTo>
                <a:lnTo>
                  <a:pt x="561" y="147"/>
                </a:lnTo>
                <a:lnTo>
                  <a:pt x="561" y="147"/>
                </a:lnTo>
                <a:lnTo>
                  <a:pt x="542" y="154"/>
                </a:lnTo>
                <a:lnTo>
                  <a:pt x="522" y="160"/>
                </a:lnTo>
                <a:lnTo>
                  <a:pt x="522" y="160"/>
                </a:lnTo>
                <a:close/>
                <a:moveTo>
                  <a:pt x="518" y="154"/>
                </a:moveTo>
                <a:lnTo>
                  <a:pt x="518" y="154"/>
                </a:lnTo>
                <a:lnTo>
                  <a:pt x="525" y="151"/>
                </a:lnTo>
                <a:lnTo>
                  <a:pt x="533" y="145"/>
                </a:lnTo>
                <a:lnTo>
                  <a:pt x="546" y="134"/>
                </a:lnTo>
                <a:lnTo>
                  <a:pt x="546" y="134"/>
                </a:lnTo>
                <a:lnTo>
                  <a:pt x="546" y="132"/>
                </a:lnTo>
                <a:lnTo>
                  <a:pt x="545" y="132"/>
                </a:lnTo>
                <a:lnTo>
                  <a:pt x="545" y="132"/>
                </a:lnTo>
                <a:lnTo>
                  <a:pt x="531" y="138"/>
                </a:lnTo>
                <a:lnTo>
                  <a:pt x="531" y="138"/>
                </a:lnTo>
                <a:lnTo>
                  <a:pt x="516" y="144"/>
                </a:lnTo>
                <a:lnTo>
                  <a:pt x="516" y="144"/>
                </a:lnTo>
                <a:lnTo>
                  <a:pt x="511" y="146"/>
                </a:lnTo>
                <a:lnTo>
                  <a:pt x="513" y="144"/>
                </a:lnTo>
                <a:lnTo>
                  <a:pt x="513" y="144"/>
                </a:lnTo>
                <a:lnTo>
                  <a:pt x="528" y="135"/>
                </a:lnTo>
                <a:lnTo>
                  <a:pt x="535" y="130"/>
                </a:lnTo>
                <a:lnTo>
                  <a:pt x="540" y="124"/>
                </a:lnTo>
                <a:lnTo>
                  <a:pt x="540" y="124"/>
                </a:lnTo>
                <a:lnTo>
                  <a:pt x="554" y="139"/>
                </a:lnTo>
                <a:lnTo>
                  <a:pt x="554" y="139"/>
                </a:lnTo>
                <a:lnTo>
                  <a:pt x="537" y="147"/>
                </a:lnTo>
                <a:lnTo>
                  <a:pt x="518" y="154"/>
                </a:lnTo>
                <a:lnTo>
                  <a:pt x="518" y="154"/>
                </a:lnTo>
                <a:close/>
                <a:moveTo>
                  <a:pt x="516" y="133"/>
                </a:moveTo>
                <a:lnTo>
                  <a:pt x="516" y="133"/>
                </a:lnTo>
                <a:lnTo>
                  <a:pt x="503" y="139"/>
                </a:lnTo>
                <a:lnTo>
                  <a:pt x="503" y="139"/>
                </a:lnTo>
                <a:lnTo>
                  <a:pt x="518" y="128"/>
                </a:lnTo>
                <a:lnTo>
                  <a:pt x="524" y="122"/>
                </a:lnTo>
                <a:lnTo>
                  <a:pt x="531" y="115"/>
                </a:lnTo>
                <a:lnTo>
                  <a:pt x="531" y="115"/>
                </a:lnTo>
                <a:lnTo>
                  <a:pt x="538" y="123"/>
                </a:lnTo>
                <a:lnTo>
                  <a:pt x="538" y="123"/>
                </a:lnTo>
                <a:lnTo>
                  <a:pt x="516" y="133"/>
                </a:lnTo>
                <a:lnTo>
                  <a:pt x="516" y="133"/>
                </a:lnTo>
                <a:close/>
                <a:moveTo>
                  <a:pt x="499" y="125"/>
                </a:moveTo>
                <a:lnTo>
                  <a:pt x="499" y="125"/>
                </a:lnTo>
                <a:lnTo>
                  <a:pt x="518" y="110"/>
                </a:lnTo>
                <a:lnTo>
                  <a:pt x="518" y="110"/>
                </a:lnTo>
                <a:lnTo>
                  <a:pt x="518" y="108"/>
                </a:lnTo>
                <a:lnTo>
                  <a:pt x="517" y="108"/>
                </a:lnTo>
                <a:lnTo>
                  <a:pt x="517" y="108"/>
                </a:lnTo>
                <a:lnTo>
                  <a:pt x="487" y="121"/>
                </a:lnTo>
                <a:lnTo>
                  <a:pt x="487" y="121"/>
                </a:lnTo>
                <a:lnTo>
                  <a:pt x="500" y="112"/>
                </a:lnTo>
                <a:lnTo>
                  <a:pt x="512" y="102"/>
                </a:lnTo>
                <a:lnTo>
                  <a:pt x="512" y="102"/>
                </a:lnTo>
                <a:lnTo>
                  <a:pt x="512" y="101"/>
                </a:lnTo>
                <a:lnTo>
                  <a:pt x="512" y="101"/>
                </a:lnTo>
                <a:lnTo>
                  <a:pt x="518" y="105"/>
                </a:lnTo>
                <a:lnTo>
                  <a:pt x="518" y="105"/>
                </a:lnTo>
                <a:lnTo>
                  <a:pt x="529" y="114"/>
                </a:lnTo>
                <a:lnTo>
                  <a:pt x="529" y="114"/>
                </a:lnTo>
                <a:lnTo>
                  <a:pt x="514" y="119"/>
                </a:lnTo>
                <a:lnTo>
                  <a:pt x="499" y="125"/>
                </a:lnTo>
                <a:lnTo>
                  <a:pt x="499" y="125"/>
                </a:lnTo>
                <a:close/>
                <a:moveTo>
                  <a:pt x="511" y="100"/>
                </a:moveTo>
                <a:lnTo>
                  <a:pt x="511" y="100"/>
                </a:lnTo>
                <a:lnTo>
                  <a:pt x="494" y="108"/>
                </a:lnTo>
                <a:lnTo>
                  <a:pt x="478" y="116"/>
                </a:lnTo>
                <a:lnTo>
                  <a:pt x="478" y="116"/>
                </a:lnTo>
                <a:lnTo>
                  <a:pt x="464" y="124"/>
                </a:lnTo>
                <a:lnTo>
                  <a:pt x="464" y="124"/>
                </a:lnTo>
                <a:lnTo>
                  <a:pt x="457" y="129"/>
                </a:lnTo>
                <a:lnTo>
                  <a:pt x="455" y="129"/>
                </a:lnTo>
                <a:lnTo>
                  <a:pt x="458" y="126"/>
                </a:lnTo>
                <a:lnTo>
                  <a:pt x="458" y="126"/>
                </a:lnTo>
                <a:lnTo>
                  <a:pt x="469" y="119"/>
                </a:lnTo>
                <a:lnTo>
                  <a:pt x="481" y="111"/>
                </a:lnTo>
                <a:lnTo>
                  <a:pt x="493" y="103"/>
                </a:lnTo>
                <a:lnTo>
                  <a:pt x="497" y="99"/>
                </a:lnTo>
                <a:lnTo>
                  <a:pt x="502" y="94"/>
                </a:lnTo>
                <a:lnTo>
                  <a:pt x="502" y="94"/>
                </a:lnTo>
                <a:lnTo>
                  <a:pt x="502" y="93"/>
                </a:lnTo>
                <a:lnTo>
                  <a:pt x="502" y="93"/>
                </a:lnTo>
                <a:lnTo>
                  <a:pt x="511" y="100"/>
                </a:lnTo>
                <a:lnTo>
                  <a:pt x="511" y="100"/>
                </a:lnTo>
                <a:lnTo>
                  <a:pt x="511" y="100"/>
                </a:lnTo>
                <a:lnTo>
                  <a:pt x="511" y="100"/>
                </a:lnTo>
                <a:close/>
                <a:moveTo>
                  <a:pt x="500" y="92"/>
                </a:moveTo>
                <a:lnTo>
                  <a:pt x="500" y="92"/>
                </a:lnTo>
                <a:lnTo>
                  <a:pt x="487" y="98"/>
                </a:lnTo>
                <a:lnTo>
                  <a:pt x="474" y="104"/>
                </a:lnTo>
                <a:lnTo>
                  <a:pt x="474" y="104"/>
                </a:lnTo>
                <a:lnTo>
                  <a:pt x="484" y="97"/>
                </a:lnTo>
                <a:lnTo>
                  <a:pt x="494" y="89"/>
                </a:lnTo>
                <a:lnTo>
                  <a:pt x="494" y="89"/>
                </a:lnTo>
                <a:lnTo>
                  <a:pt x="495" y="88"/>
                </a:lnTo>
                <a:lnTo>
                  <a:pt x="495" y="88"/>
                </a:lnTo>
                <a:lnTo>
                  <a:pt x="501" y="92"/>
                </a:lnTo>
                <a:lnTo>
                  <a:pt x="501" y="92"/>
                </a:lnTo>
                <a:lnTo>
                  <a:pt x="500" y="92"/>
                </a:lnTo>
                <a:lnTo>
                  <a:pt x="500" y="92"/>
                </a:lnTo>
                <a:close/>
                <a:moveTo>
                  <a:pt x="493" y="88"/>
                </a:moveTo>
                <a:lnTo>
                  <a:pt x="493" y="88"/>
                </a:lnTo>
                <a:lnTo>
                  <a:pt x="470" y="100"/>
                </a:lnTo>
                <a:lnTo>
                  <a:pt x="447" y="112"/>
                </a:lnTo>
                <a:lnTo>
                  <a:pt x="447" y="112"/>
                </a:lnTo>
                <a:lnTo>
                  <a:pt x="456" y="107"/>
                </a:lnTo>
                <a:lnTo>
                  <a:pt x="466" y="100"/>
                </a:lnTo>
                <a:lnTo>
                  <a:pt x="476" y="92"/>
                </a:lnTo>
                <a:lnTo>
                  <a:pt x="486" y="85"/>
                </a:lnTo>
                <a:lnTo>
                  <a:pt x="486" y="85"/>
                </a:lnTo>
                <a:lnTo>
                  <a:pt x="486" y="84"/>
                </a:lnTo>
                <a:lnTo>
                  <a:pt x="486" y="83"/>
                </a:lnTo>
                <a:lnTo>
                  <a:pt x="486" y="83"/>
                </a:lnTo>
                <a:lnTo>
                  <a:pt x="485" y="83"/>
                </a:lnTo>
                <a:lnTo>
                  <a:pt x="485" y="83"/>
                </a:lnTo>
                <a:lnTo>
                  <a:pt x="479" y="86"/>
                </a:lnTo>
                <a:lnTo>
                  <a:pt x="479" y="86"/>
                </a:lnTo>
                <a:lnTo>
                  <a:pt x="477" y="87"/>
                </a:lnTo>
                <a:lnTo>
                  <a:pt x="477" y="87"/>
                </a:lnTo>
                <a:lnTo>
                  <a:pt x="465" y="95"/>
                </a:lnTo>
                <a:lnTo>
                  <a:pt x="465" y="95"/>
                </a:lnTo>
                <a:lnTo>
                  <a:pt x="452" y="102"/>
                </a:lnTo>
                <a:lnTo>
                  <a:pt x="438" y="110"/>
                </a:lnTo>
                <a:lnTo>
                  <a:pt x="438" y="110"/>
                </a:lnTo>
                <a:lnTo>
                  <a:pt x="438" y="110"/>
                </a:lnTo>
                <a:lnTo>
                  <a:pt x="438" y="110"/>
                </a:lnTo>
                <a:lnTo>
                  <a:pt x="435" y="107"/>
                </a:lnTo>
                <a:lnTo>
                  <a:pt x="435" y="107"/>
                </a:lnTo>
                <a:lnTo>
                  <a:pt x="441" y="104"/>
                </a:lnTo>
                <a:lnTo>
                  <a:pt x="447" y="102"/>
                </a:lnTo>
                <a:lnTo>
                  <a:pt x="458" y="95"/>
                </a:lnTo>
                <a:lnTo>
                  <a:pt x="469" y="88"/>
                </a:lnTo>
                <a:lnTo>
                  <a:pt x="481" y="81"/>
                </a:lnTo>
                <a:lnTo>
                  <a:pt x="481" y="81"/>
                </a:lnTo>
                <a:lnTo>
                  <a:pt x="481" y="80"/>
                </a:lnTo>
                <a:lnTo>
                  <a:pt x="481" y="79"/>
                </a:lnTo>
                <a:lnTo>
                  <a:pt x="481" y="79"/>
                </a:lnTo>
                <a:lnTo>
                  <a:pt x="480" y="79"/>
                </a:lnTo>
                <a:lnTo>
                  <a:pt x="480" y="79"/>
                </a:lnTo>
                <a:lnTo>
                  <a:pt x="471" y="84"/>
                </a:lnTo>
                <a:lnTo>
                  <a:pt x="463" y="89"/>
                </a:lnTo>
                <a:lnTo>
                  <a:pt x="447" y="100"/>
                </a:lnTo>
                <a:lnTo>
                  <a:pt x="447" y="100"/>
                </a:lnTo>
                <a:lnTo>
                  <a:pt x="436" y="104"/>
                </a:lnTo>
                <a:lnTo>
                  <a:pt x="436" y="104"/>
                </a:lnTo>
                <a:lnTo>
                  <a:pt x="433" y="105"/>
                </a:lnTo>
                <a:lnTo>
                  <a:pt x="433" y="105"/>
                </a:lnTo>
                <a:lnTo>
                  <a:pt x="433" y="105"/>
                </a:lnTo>
                <a:lnTo>
                  <a:pt x="433" y="105"/>
                </a:lnTo>
                <a:lnTo>
                  <a:pt x="436" y="103"/>
                </a:lnTo>
                <a:lnTo>
                  <a:pt x="436" y="103"/>
                </a:lnTo>
                <a:lnTo>
                  <a:pt x="441" y="99"/>
                </a:lnTo>
                <a:lnTo>
                  <a:pt x="447" y="94"/>
                </a:lnTo>
                <a:lnTo>
                  <a:pt x="447" y="94"/>
                </a:lnTo>
                <a:lnTo>
                  <a:pt x="451" y="94"/>
                </a:lnTo>
                <a:lnTo>
                  <a:pt x="451" y="94"/>
                </a:lnTo>
                <a:lnTo>
                  <a:pt x="455" y="93"/>
                </a:lnTo>
                <a:lnTo>
                  <a:pt x="459" y="90"/>
                </a:lnTo>
                <a:lnTo>
                  <a:pt x="460" y="87"/>
                </a:lnTo>
                <a:lnTo>
                  <a:pt x="460" y="83"/>
                </a:lnTo>
                <a:lnTo>
                  <a:pt x="460" y="83"/>
                </a:lnTo>
                <a:lnTo>
                  <a:pt x="472" y="77"/>
                </a:lnTo>
                <a:lnTo>
                  <a:pt x="472" y="77"/>
                </a:lnTo>
                <a:lnTo>
                  <a:pt x="473" y="76"/>
                </a:lnTo>
                <a:lnTo>
                  <a:pt x="473" y="76"/>
                </a:lnTo>
                <a:lnTo>
                  <a:pt x="472" y="75"/>
                </a:lnTo>
                <a:lnTo>
                  <a:pt x="471" y="75"/>
                </a:lnTo>
                <a:lnTo>
                  <a:pt x="471" y="75"/>
                </a:lnTo>
                <a:lnTo>
                  <a:pt x="460" y="78"/>
                </a:lnTo>
                <a:lnTo>
                  <a:pt x="460" y="78"/>
                </a:lnTo>
                <a:lnTo>
                  <a:pt x="468" y="73"/>
                </a:lnTo>
                <a:lnTo>
                  <a:pt x="468" y="73"/>
                </a:lnTo>
                <a:lnTo>
                  <a:pt x="468" y="72"/>
                </a:lnTo>
                <a:lnTo>
                  <a:pt x="467" y="71"/>
                </a:lnTo>
                <a:lnTo>
                  <a:pt x="467" y="71"/>
                </a:lnTo>
                <a:lnTo>
                  <a:pt x="460" y="71"/>
                </a:lnTo>
                <a:lnTo>
                  <a:pt x="454" y="72"/>
                </a:lnTo>
                <a:lnTo>
                  <a:pt x="454" y="72"/>
                </a:lnTo>
                <a:lnTo>
                  <a:pt x="453" y="72"/>
                </a:lnTo>
                <a:lnTo>
                  <a:pt x="453" y="72"/>
                </a:lnTo>
                <a:lnTo>
                  <a:pt x="456" y="69"/>
                </a:lnTo>
                <a:lnTo>
                  <a:pt x="456" y="69"/>
                </a:lnTo>
                <a:lnTo>
                  <a:pt x="456" y="68"/>
                </a:lnTo>
                <a:lnTo>
                  <a:pt x="455" y="67"/>
                </a:lnTo>
                <a:lnTo>
                  <a:pt x="455" y="67"/>
                </a:lnTo>
                <a:lnTo>
                  <a:pt x="450" y="68"/>
                </a:lnTo>
                <a:lnTo>
                  <a:pt x="445" y="70"/>
                </a:lnTo>
                <a:lnTo>
                  <a:pt x="445" y="70"/>
                </a:lnTo>
                <a:lnTo>
                  <a:pt x="454" y="66"/>
                </a:lnTo>
                <a:lnTo>
                  <a:pt x="454" y="66"/>
                </a:lnTo>
                <a:lnTo>
                  <a:pt x="454" y="65"/>
                </a:lnTo>
                <a:lnTo>
                  <a:pt x="454" y="64"/>
                </a:lnTo>
                <a:lnTo>
                  <a:pt x="454" y="64"/>
                </a:lnTo>
                <a:lnTo>
                  <a:pt x="454" y="64"/>
                </a:lnTo>
                <a:lnTo>
                  <a:pt x="454" y="64"/>
                </a:lnTo>
                <a:lnTo>
                  <a:pt x="474" y="75"/>
                </a:lnTo>
                <a:lnTo>
                  <a:pt x="494" y="87"/>
                </a:lnTo>
                <a:lnTo>
                  <a:pt x="494" y="87"/>
                </a:lnTo>
                <a:lnTo>
                  <a:pt x="493" y="88"/>
                </a:lnTo>
                <a:lnTo>
                  <a:pt x="493" y="88"/>
                </a:lnTo>
                <a:close/>
                <a:moveTo>
                  <a:pt x="393" y="105"/>
                </a:moveTo>
                <a:lnTo>
                  <a:pt x="393" y="105"/>
                </a:lnTo>
                <a:lnTo>
                  <a:pt x="392" y="105"/>
                </a:lnTo>
                <a:lnTo>
                  <a:pt x="392" y="105"/>
                </a:lnTo>
                <a:lnTo>
                  <a:pt x="392" y="105"/>
                </a:lnTo>
                <a:lnTo>
                  <a:pt x="392" y="105"/>
                </a:lnTo>
                <a:lnTo>
                  <a:pt x="400" y="100"/>
                </a:lnTo>
                <a:lnTo>
                  <a:pt x="403" y="97"/>
                </a:lnTo>
                <a:lnTo>
                  <a:pt x="407" y="94"/>
                </a:lnTo>
                <a:lnTo>
                  <a:pt x="407" y="94"/>
                </a:lnTo>
                <a:lnTo>
                  <a:pt x="408" y="93"/>
                </a:lnTo>
                <a:lnTo>
                  <a:pt x="408" y="93"/>
                </a:lnTo>
                <a:lnTo>
                  <a:pt x="412" y="91"/>
                </a:lnTo>
                <a:lnTo>
                  <a:pt x="417" y="89"/>
                </a:lnTo>
                <a:lnTo>
                  <a:pt x="419" y="89"/>
                </a:lnTo>
                <a:lnTo>
                  <a:pt x="419" y="89"/>
                </a:lnTo>
                <a:lnTo>
                  <a:pt x="414" y="94"/>
                </a:lnTo>
                <a:lnTo>
                  <a:pt x="414" y="94"/>
                </a:lnTo>
                <a:lnTo>
                  <a:pt x="405" y="99"/>
                </a:lnTo>
                <a:lnTo>
                  <a:pt x="405" y="99"/>
                </a:lnTo>
                <a:lnTo>
                  <a:pt x="399" y="102"/>
                </a:lnTo>
                <a:lnTo>
                  <a:pt x="393" y="105"/>
                </a:lnTo>
                <a:lnTo>
                  <a:pt x="393" y="105"/>
                </a:lnTo>
                <a:close/>
                <a:moveTo>
                  <a:pt x="405" y="92"/>
                </a:moveTo>
                <a:lnTo>
                  <a:pt x="405" y="92"/>
                </a:lnTo>
                <a:lnTo>
                  <a:pt x="404" y="92"/>
                </a:lnTo>
                <a:lnTo>
                  <a:pt x="404" y="92"/>
                </a:lnTo>
                <a:lnTo>
                  <a:pt x="405" y="92"/>
                </a:lnTo>
                <a:lnTo>
                  <a:pt x="405" y="92"/>
                </a:lnTo>
                <a:close/>
                <a:moveTo>
                  <a:pt x="412" y="88"/>
                </a:moveTo>
                <a:lnTo>
                  <a:pt x="412" y="88"/>
                </a:lnTo>
                <a:lnTo>
                  <a:pt x="410" y="89"/>
                </a:lnTo>
                <a:lnTo>
                  <a:pt x="410" y="89"/>
                </a:lnTo>
                <a:lnTo>
                  <a:pt x="410" y="89"/>
                </a:lnTo>
                <a:lnTo>
                  <a:pt x="410" y="89"/>
                </a:lnTo>
                <a:lnTo>
                  <a:pt x="409" y="88"/>
                </a:lnTo>
                <a:lnTo>
                  <a:pt x="408" y="88"/>
                </a:lnTo>
                <a:lnTo>
                  <a:pt x="408" y="88"/>
                </a:lnTo>
                <a:lnTo>
                  <a:pt x="402" y="91"/>
                </a:lnTo>
                <a:lnTo>
                  <a:pt x="402" y="91"/>
                </a:lnTo>
                <a:lnTo>
                  <a:pt x="401" y="90"/>
                </a:lnTo>
                <a:lnTo>
                  <a:pt x="401" y="90"/>
                </a:lnTo>
                <a:lnTo>
                  <a:pt x="405" y="86"/>
                </a:lnTo>
                <a:lnTo>
                  <a:pt x="409" y="80"/>
                </a:lnTo>
                <a:lnTo>
                  <a:pt x="409" y="80"/>
                </a:lnTo>
                <a:lnTo>
                  <a:pt x="409" y="79"/>
                </a:lnTo>
                <a:lnTo>
                  <a:pt x="409" y="79"/>
                </a:lnTo>
                <a:lnTo>
                  <a:pt x="418" y="86"/>
                </a:lnTo>
                <a:lnTo>
                  <a:pt x="418" y="86"/>
                </a:lnTo>
                <a:lnTo>
                  <a:pt x="412" y="88"/>
                </a:lnTo>
                <a:lnTo>
                  <a:pt x="412" y="88"/>
                </a:lnTo>
                <a:close/>
                <a:moveTo>
                  <a:pt x="407" y="79"/>
                </a:moveTo>
                <a:lnTo>
                  <a:pt x="407" y="79"/>
                </a:lnTo>
                <a:lnTo>
                  <a:pt x="399" y="83"/>
                </a:lnTo>
                <a:lnTo>
                  <a:pt x="398" y="83"/>
                </a:lnTo>
                <a:lnTo>
                  <a:pt x="397" y="83"/>
                </a:lnTo>
                <a:lnTo>
                  <a:pt x="403" y="76"/>
                </a:lnTo>
                <a:lnTo>
                  <a:pt x="403" y="76"/>
                </a:lnTo>
                <a:lnTo>
                  <a:pt x="403" y="74"/>
                </a:lnTo>
                <a:lnTo>
                  <a:pt x="403" y="74"/>
                </a:lnTo>
                <a:lnTo>
                  <a:pt x="408" y="78"/>
                </a:lnTo>
                <a:lnTo>
                  <a:pt x="408" y="78"/>
                </a:lnTo>
                <a:lnTo>
                  <a:pt x="408" y="79"/>
                </a:lnTo>
                <a:lnTo>
                  <a:pt x="408" y="79"/>
                </a:lnTo>
                <a:lnTo>
                  <a:pt x="407" y="79"/>
                </a:lnTo>
                <a:lnTo>
                  <a:pt x="407" y="79"/>
                </a:lnTo>
                <a:close/>
                <a:moveTo>
                  <a:pt x="402" y="74"/>
                </a:moveTo>
                <a:lnTo>
                  <a:pt x="402" y="74"/>
                </a:lnTo>
                <a:lnTo>
                  <a:pt x="398" y="74"/>
                </a:lnTo>
                <a:lnTo>
                  <a:pt x="394" y="75"/>
                </a:lnTo>
                <a:lnTo>
                  <a:pt x="394" y="75"/>
                </a:lnTo>
                <a:lnTo>
                  <a:pt x="394" y="73"/>
                </a:lnTo>
                <a:lnTo>
                  <a:pt x="395" y="72"/>
                </a:lnTo>
                <a:lnTo>
                  <a:pt x="396" y="71"/>
                </a:lnTo>
                <a:lnTo>
                  <a:pt x="398" y="72"/>
                </a:lnTo>
                <a:lnTo>
                  <a:pt x="398" y="72"/>
                </a:lnTo>
                <a:lnTo>
                  <a:pt x="402" y="74"/>
                </a:lnTo>
                <a:lnTo>
                  <a:pt x="402" y="74"/>
                </a:lnTo>
                <a:lnTo>
                  <a:pt x="402" y="74"/>
                </a:lnTo>
                <a:lnTo>
                  <a:pt x="402" y="74"/>
                </a:lnTo>
                <a:close/>
                <a:moveTo>
                  <a:pt x="394" y="80"/>
                </a:moveTo>
                <a:lnTo>
                  <a:pt x="394" y="80"/>
                </a:lnTo>
                <a:lnTo>
                  <a:pt x="394" y="77"/>
                </a:lnTo>
                <a:lnTo>
                  <a:pt x="394" y="77"/>
                </a:lnTo>
                <a:lnTo>
                  <a:pt x="396" y="77"/>
                </a:lnTo>
                <a:lnTo>
                  <a:pt x="396" y="77"/>
                </a:lnTo>
                <a:lnTo>
                  <a:pt x="394" y="80"/>
                </a:lnTo>
                <a:lnTo>
                  <a:pt x="394" y="80"/>
                </a:lnTo>
                <a:close/>
                <a:moveTo>
                  <a:pt x="395" y="92"/>
                </a:moveTo>
                <a:lnTo>
                  <a:pt x="395" y="92"/>
                </a:lnTo>
                <a:lnTo>
                  <a:pt x="395" y="89"/>
                </a:lnTo>
                <a:lnTo>
                  <a:pt x="395" y="86"/>
                </a:lnTo>
                <a:lnTo>
                  <a:pt x="395" y="86"/>
                </a:lnTo>
                <a:lnTo>
                  <a:pt x="402" y="84"/>
                </a:lnTo>
                <a:lnTo>
                  <a:pt x="403" y="84"/>
                </a:lnTo>
                <a:lnTo>
                  <a:pt x="403" y="86"/>
                </a:lnTo>
                <a:lnTo>
                  <a:pt x="403" y="86"/>
                </a:lnTo>
                <a:lnTo>
                  <a:pt x="398" y="90"/>
                </a:lnTo>
                <a:lnTo>
                  <a:pt x="394" y="95"/>
                </a:lnTo>
                <a:lnTo>
                  <a:pt x="394" y="95"/>
                </a:lnTo>
                <a:lnTo>
                  <a:pt x="394" y="96"/>
                </a:lnTo>
                <a:lnTo>
                  <a:pt x="394" y="96"/>
                </a:lnTo>
                <a:lnTo>
                  <a:pt x="383" y="103"/>
                </a:lnTo>
                <a:lnTo>
                  <a:pt x="377" y="106"/>
                </a:lnTo>
                <a:lnTo>
                  <a:pt x="371" y="108"/>
                </a:lnTo>
                <a:lnTo>
                  <a:pt x="371" y="108"/>
                </a:lnTo>
                <a:lnTo>
                  <a:pt x="371" y="108"/>
                </a:lnTo>
                <a:lnTo>
                  <a:pt x="371" y="108"/>
                </a:lnTo>
                <a:lnTo>
                  <a:pt x="370" y="108"/>
                </a:lnTo>
                <a:lnTo>
                  <a:pt x="370" y="108"/>
                </a:lnTo>
                <a:lnTo>
                  <a:pt x="373" y="105"/>
                </a:lnTo>
                <a:lnTo>
                  <a:pt x="377" y="103"/>
                </a:lnTo>
                <a:lnTo>
                  <a:pt x="377" y="103"/>
                </a:lnTo>
                <a:lnTo>
                  <a:pt x="378" y="101"/>
                </a:lnTo>
                <a:lnTo>
                  <a:pt x="379" y="99"/>
                </a:lnTo>
                <a:lnTo>
                  <a:pt x="379" y="99"/>
                </a:lnTo>
                <a:lnTo>
                  <a:pt x="384" y="99"/>
                </a:lnTo>
                <a:lnTo>
                  <a:pt x="388" y="98"/>
                </a:lnTo>
                <a:lnTo>
                  <a:pt x="392" y="95"/>
                </a:lnTo>
                <a:lnTo>
                  <a:pt x="395" y="92"/>
                </a:lnTo>
                <a:lnTo>
                  <a:pt x="395" y="92"/>
                </a:lnTo>
                <a:close/>
                <a:moveTo>
                  <a:pt x="367" y="97"/>
                </a:moveTo>
                <a:lnTo>
                  <a:pt x="367" y="97"/>
                </a:lnTo>
                <a:lnTo>
                  <a:pt x="374" y="98"/>
                </a:lnTo>
                <a:lnTo>
                  <a:pt x="374" y="98"/>
                </a:lnTo>
                <a:lnTo>
                  <a:pt x="360" y="104"/>
                </a:lnTo>
                <a:lnTo>
                  <a:pt x="360" y="104"/>
                </a:lnTo>
                <a:lnTo>
                  <a:pt x="364" y="101"/>
                </a:lnTo>
                <a:lnTo>
                  <a:pt x="367" y="98"/>
                </a:lnTo>
                <a:lnTo>
                  <a:pt x="367" y="98"/>
                </a:lnTo>
                <a:lnTo>
                  <a:pt x="367" y="97"/>
                </a:lnTo>
                <a:lnTo>
                  <a:pt x="367" y="97"/>
                </a:lnTo>
                <a:close/>
                <a:moveTo>
                  <a:pt x="356" y="100"/>
                </a:moveTo>
                <a:lnTo>
                  <a:pt x="356" y="100"/>
                </a:lnTo>
                <a:lnTo>
                  <a:pt x="353" y="102"/>
                </a:lnTo>
                <a:lnTo>
                  <a:pt x="353" y="101"/>
                </a:lnTo>
                <a:lnTo>
                  <a:pt x="353" y="101"/>
                </a:lnTo>
                <a:lnTo>
                  <a:pt x="356" y="96"/>
                </a:lnTo>
                <a:lnTo>
                  <a:pt x="356" y="96"/>
                </a:lnTo>
                <a:lnTo>
                  <a:pt x="357" y="95"/>
                </a:lnTo>
                <a:lnTo>
                  <a:pt x="357" y="95"/>
                </a:lnTo>
                <a:lnTo>
                  <a:pt x="364" y="96"/>
                </a:lnTo>
                <a:lnTo>
                  <a:pt x="364" y="96"/>
                </a:lnTo>
                <a:lnTo>
                  <a:pt x="356" y="100"/>
                </a:lnTo>
                <a:lnTo>
                  <a:pt x="356" y="100"/>
                </a:lnTo>
                <a:close/>
                <a:moveTo>
                  <a:pt x="347" y="99"/>
                </a:moveTo>
                <a:lnTo>
                  <a:pt x="347" y="99"/>
                </a:lnTo>
                <a:lnTo>
                  <a:pt x="346" y="98"/>
                </a:lnTo>
                <a:lnTo>
                  <a:pt x="346" y="98"/>
                </a:lnTo>
                <a:lnTo>
                  <a:pt x="346" y="96"/>
                </a:lnTo>
                <a:lnTo>
                  <a:pt x="348" y="95"/>
                </a:lnTo>
                <a:lnTo>
                  <a:pt x="354" y="95"/>
                </a:lnTo>
                <a:lnTo>
                  <a:pt x="354" y="95"/>
                </a:lnTo>
                <a:lnTo>
                  <a:pt x="347" y="99"/>
                </a:lnTo>
                <a:lnTo>
                  <a:pt x="347" y="99"/>
                </a:lnTo>
                <a:close/>
                <a:moveTo>
                  <a:pt x="349" y="102"/>
                </a:moveTo>
                <a:lnTo>
                  <a:pt x="349" y="102"/>
                </a:lnTo>
                <a:lnTo>
                  <a:pt x="348" y="101"/>
                </a:lnTo>
                <a:lnTo>
                  <a:pt x="348" y="101"/>
                </a:lnTo>
                <a:lnTo>
                  <a:pt x="352" y="99"/>
                </a:lnTo>
                <a:lnTo>
                  <a:pt x="349" y="102"/>
                </a:lnTo>
                <a:lnTo>
                  <a:pt x="349" y="102"/>
                </a:lnTo>
                <a:close/>
                <a:moveTo>
                  <a:pt x="356" y="105"/>
                </a:moveTo>
                <a:lnTo>
                  <a:pt x="356" y="105"/>
                </a:lnTo>
                <a:lnTo>
                  <a:pt x="353" y="104"/>
                </a:lnTo>
                <a:lnTo>
                  <a:pt x="353" y="104"/>
                </a:lnTo>
                <a:lnTo>
                  <a:pt x="358" y="102"/>
                </a:lnTo>
                <a:lnTo>
                  <a:pt x="358" y="102"/>
                </a:lnTo>
                <a:lnTo>
                  <a:pt x="358" y="103"/>
                </a:lnTo>
                <a:lnTo>
                  <a:pt x="356" y="105"/>
                </a:lnTo>
                <a:lnTo>
                  <a:pt x="356" y="105"/>
                </a:lnTo>
                <a:close/>
                <a:moveTo>
                  <a:pt x="375" y="100"/>
                </a:moveTo>
                <a:lnTo>
                  <a:pt x="375" y="100"/>
                </a:lnTo>
                <a:lnTo>
                  <a:pt x="368" y="107"/>
                </a:lnTo>
                <a:lnTo>
                  <a:pt x="368" y="107"/>
                </a:lnTo>
                <a:lnTo>
                  <a:pt x="360" y="106"/>
                </a:lnTo>
                <a:lnTo>
                  <a:pt x="360" y="106"/>
                </a:lnTo>
                <a:lnTo>
                  <a:pt x="368" y="103"/>
                </a:lnTo>
                <a:lnTo>
                  <a:pt x="375" y="100"/>
                </a:lnTo>
                <a:lnTo>
                  <a:pt x="375" y="100"/>
                </a:lnTo>
                <a:close/>
                <a:moveTo>
                  <a:pt x="397" y="97"/>
                </a:moveTo>
                <a:lnTo>
                  <a:pt x="397" y="97"/>
                </a:lnTo>
                <a:lnTo>
                  <a:pt x="400" y="96"/>
                </a:lnTo>
                <a:lnTo>
                  <a:pt x="400" y="96"/>
                </a:lnTo>
                <a:lnTo>
                  <a:pt x="393" y="102"/>
                </a:lnTo>
                <a:lnTo>
                  <a:pt x="393" y="102"/>
                </a:lnTo>
                <a:lnTo>
                  <a:pt x="382" y="109"/>
                </a:lnTo>
                <a:lnTo>
                  <a:pt x="382" y="109"/>
                </a:lnTo>
                <a:lnTo>
                  <a:pt x="378" y="109"/>
                </a:lnTo>
                <a:lnTo>
                  <a:pt x="374" y="109"/>
                </a:lnTo>
                <a:lnTo>
                  <a:pt x="374" y="109"/>
                </a:lnTo>
                <a:lnTo>
                  <a:pt x="380" y="106"/>
                </a:lnTo>
                <a:lnTo>
                  <a:pt x="386" y="104"/>
                </a:lnTo>
                <a:lnTo>
                  <a:pt x="397" y="97"/>
                </a:lnTo>
                <a:lnTo>
                  <a:pt x="397" y="97"/>
                </a:lnTo>
                <a:close/>
                <a:moveTo>
                  <a:pt x="423" y="88"/>
                </a:moveTo>
                <a:lnTo>
                  <a:pt x="423" y="88"/>
                </a:lnTo>
                <a:lnTo>
                  <a:pt x="429" y="90"/>
                </a:lnTo>
                <a:lnTo>
                  <a:pt x="429" y="90"/>
                </a:lnTo>
                <a:lnTo>
                  <a:pt x="415" y="97"/>
                </a:lnTo>
                <a:lnTo>
                  <a:pt x="415" y="97"/>
                </a:lnTo>
                <a:lnTo>
                  <a:pt x="414" y="98"/>
                </a:lnTo>
                <a:lnTo>
                  <a:pt x="414" y="98"/>
                </a:lnTo>
                <a:lnTo>
                  <a:pt x="412" y="98"/>
                </a:lnTo>
                <a:lnTo>
                  <a:pt x="412" y="98"/>
                </a:lnTo>
                <a:lnTo>
                  <a:pt x="418" y="94"/>
                </a:lnTo>
                <a:lnTo>
                  <a:pt x="423" y="88"/>
                </a:lnTo>
                <a:lnTo>
                  <a:pt x="423" y="88"/>
                </a:lnTo>
                <a:close/>
                <a:moveTo>
                  <a:pt x="434" y="69"/>
                </a:moveTo>
                <a:lnTo>
                  <a:pt x="434" y="69"/>
                </a:lnTo>
                <a:lnTo>
                  <a:pt x="438" y="68"/>
                </a:lnTo>
                <a:lnTo>
                  <a:pt x="441" y="67"/>
                </a:lnTo>
                <a:lnTo>
                  <a:pt x="450" y="65"/>
                </a:lnTo>
                <a:lnTo>
                  <a:pt x="450" y="65"/>
                </a:lnTo>
                <a:lnTo>
                  <a:pt x="445" y="67"/>
                </a:lnTo>
                <a:lnTo>
                  <a:pt x="440" y="70"/>
                </a:lnTo>
                <a:lnTo>
                  <a:pt x="440" y="70"/>
                </a:lnTo>
                <a:lnTo>
                  <a:pt x="436" y="70"/>
                </a:lnTo>
                <a:lnTo>
                  <a:pt x="434" y="69"/>
                </a:lnTo>
                <a:lnTo>
                  <a:pt x="434" y="69"/>
                </a:lnTo>
                <a:close/>
                <a:moveTo>
                  <a:pt x="456" y="74"/>
                </a:moveTo>
                <a:lnTo>
                  <a:pt x="456" y="74"/>
                </a:lnTo>
                <a:lnTo>
                  <a:pt x="464" y="73"/>
                </a:lnTo>
                <a:lnTo>
                  <a:pt x="464" y="73"/>
                </a:lnTo>
                <a:lnTo>
                  <a:pt x="458" y="76"/>
                </a:lnTo>
                <a:lnTo>
                  <a:pt x="458" y="76"/>
                </a:lnTo>
                <a:lnTo>
                  <a:pt x="456" y="74"/>
                </a:lnTo>
                <a:lnTo>
                  <a:pt x="456" y="74"/>
                </a:lnTo>
                <a:close/>
                <a:moveTo>
                  <a:pt x="451" y="71"/>
                </a:moveTo>
                <a:lnTo>
                  <a:pt x="451" y="71"/>
                </a:lnTo>
                <a:lnTo>
                  <a:pt x="449" y="71"/>
                </a:lnTo>
                <a:lnTo>
                  <a:pt x="449" y="71"/>
                </a:lnTo>
                <a:lnTo>
                  <a:pt x="452" y="70"/>
                </a:lnTo>
                <a:lnTo>
                  <a:pt x="452" y="70"/>
                </a:lnTo>
                <a:lnTo>
                  <a:pt x="451" y="71"/>
                </a:lnTo>
                <a:lnTo>
                  <a:pt x="451" y="71"/>
                </a:lnTo>
                <a:close/>
                <a:moveTo>
                  <a:pt x="425" y="100"/>
                </a:moveTo>
                <a:lnTo>
                  <a:pt x="425" y="100"/>
                </a:lnTo>
                <a:lnTo>
                  <a:pt x="424" y="100"/>
                </a:lnTo>
                <a:lnTo>
                  <a:pt x="424" y="100"/>
                </a:lnTo>
                <a:lnTo>
                  <a:pt x="425" y="98"/>
                </a:lnTo>
                <a:lnTo>
                  <a:pt x="425" y="98"/>
                </a:lnTo>
                <a:lnTo>
                  <a:pt x="432" y="91"/>
                </a:lnTo>
                <a:lnTo>
                  <a:pt x="432" y="91"/>
                </a:lnTo>
                <a:lnTo>
                  <a:pt x="438" y="93"/>
                </a:lnTo>
                <a:lnTo>
                  <a:pt x="438" y="93"/>
                </a:lnTo>
                <a:lnTo>
                  <a:pt x="434" y="95"/>
                </a:lnTo>
                <a:lnTo>
                  <a:pt x="434" y="95"/>
                </a:lnTo>
                <a:lnTo>
                  <a:pt x="425" y="100"/>
                </a:lnTo>
                <a:lnTo>
                  <a:pt x="425" y="100"/>
                </a:lnTo>
                <a:close/>
                <a:moveTo>
                  <a:pt x="428" y="92"/>
                </a:moveTo>
                <a:lnTo>
                  <a:pt x="428" y="92"/>
                </a:lnTo>
                <a:lnTo>
                  <a:pt x="422" y="99"/>
                </a:lnTo>
                <a:lnTo>
                  <a:pt x="422" y="99"/>
                </a:lnTo>
                <a:lnTo>
                  <a:pt x="418" y="98"/>
                </a:lnTo>
                <a:lnTo>
                  <a:pt x="418" y="98"/>
                </a:lnTo>
                <a:lnTo>
                  <a:pt x="424" y="95"/>
                </a:lnTo>
                <a:lnTo>
                  <a:pt x="428" y="92"/>
                </a:lnTo>
                <a:lnTo>
                  <a:pt x="428" y="92"/>
                </a:lnTo>
                <a:close/>
                <a:moveTo>
                  <a:pt x="438" y="95"/>
                </a:moveTo>
                <a:lnTo>
                  <a:pt x="438" y="95"/>
                </a:lnTo>
                <a:lnTo>
                  <a:pt x="442" y="93"/>
                </a:lnTo>
                <a:lnTo>
                  <a:pt x="442" y="93"/>
                </a:lnTo>
                <a:lnTo>
                  <a:pt x="444" y="93"/>
                </a:lnTo>
                <a:lnTo>
                  <a:pt x="444" y="93"/>
                </a:lnTo>
                <a:lnTo>
                  <a:pt x="443" y="94"/>
                </a:lnTo>
                <a:lnTo>
                  <a:pt x="443" y="94"/>
                </a:lnTo>
                <a:lnTo>
                  <a:pt x="437" y="99"/>
                </a:lnTo>
                <a:lnTo>
                  <a:pt x="431" y="104"/>
                </a:lnTo>
                <a:lnTo>
                  <a:pt x="431" y="104"/>
                </a:lnTo>
                <a:lnTo>
                  <a:pt x="427" y="101"/>
                </a:lnTo>
                <a:lnTo>
                  <a:pt x="427" y="101"/>
                </a:lnTo>
                <a:lnTo>
                  <a:pt x="438" y="95"/>
                </a:lnTo>
                <a:lnTo>
                  <a:pt x="438" y="95"/>
                </a:lnTo>
                <a:close/>
                <a:moveTo>
                  <a:pt x="14" y="385"/>
                </a:moveTo>
                <a:lnTo>
                  <a:pt x="14" y="385"/>
                </a:lnTo>
                <a:lnTo>
                  <a:pt x="15" y="386"/>
                </a:lnTo>
                <a:lnTo>
                  <a:pt x="15" y="386"/>
                </a:lnTo>
                <a:lnTo>
                  <a:pt x="23" y="384"/>
                </a:lnTo>
                <a:lnTo>
                  <a:pt x="24" y="383"/>
                </a:lnTo>
                <a:lnTo>
                  <a:pt x="25" y="384"/>
                </a:lnTo>
                <a:lnTo>
                  <a:pt x="25" y="385"/>
                </a:lnTo>
                <a:lnTo>
                  <a:pt x="23" y="387"/>
                </a:lnTo>
                <a:lnTo>
                  <a:pt x="23" y="387"/>
                </a:lnTo>
                <a:lnTo>
                  <a:pt x="20" y="391"/>
                </a:lnTo>
                <a:lnTo>
                  <a:pt x="16" y="395"/>
                </a:lnTo>
                <a:lnTo>
                  <a:pt x="16" y="395"/>
                </a:lnTo>
                <a:lnTo>
                  <a:pt x="14" y="385"/>
                </a:lnTo>
                <a:lnTo>
                  <a:pt x="14" y="385"/>
                </a:lnTo>
                <a:close/>
                <a:moveTo>
                  <a:pt x="11" y="366"/>
                </a:moveTo>
                <a:lnTo>
                  <a:pt x="11" y="366"/>
                </a:lnTo>
                <a:lnTo>
                  <a:pt x="17" y="362"/>
                </a:lnTo>
                <a:lnTo>
                  <a:pt x="24" y="360"/>
                </a:lnTo>
                <a:lnTo>
                  <a:pt x="24" y="360"/>
                </a:lnTo>
                <a:lnTo>
                  <a:pt x="29" y="359"/>
                </a:lnTo>
                <a:lnTo>
                  <a:pt x="29" y="359"/>
                </a:lnTo>
                <a:lnTo>
                  <a:pt x="28" y="360"/>
                </a:lnTo>
                <a:lnTo>
                  <a:pt x="28" y="360"/>
                </a:lnTo>
                <a:lnTo>
                  <a:pt x="24" y="364"/>
                </a:lnTo>
                <a:lnTo>
                  <a:pt x="24" y="364"/>
                </a:lnTo>
                <a:lnTo>
                  <a:pt x="18" y="369"/>
                </a:lnTo>
                <a:lnTo>
                  <a:pt x="12" y="374"/>
                </a:lnTo>
                <a:lnTo>
                  <a:pt x="12" y="374"/>
                </a:lnTo>
                <a:lnTo>
                  <a:pt x="11" y="366"/>
                </a:lnTo>
                <a:lnTo>
                  <a:pt x="11" y="366"/>
                </a:lnTo>
                <a:close/>
                <a:moveTo>
                  <a:pt x="12" y="377"/>
                </a:moveTo>
                <a:lnTo>
                  <a:pt x="12" y="377"/>
                </a:lnTo>
                <a:lnTo>
                  <a:pt x="18" y="374"/>
                </a:lnTo>
                <a:lnTo>
                  <a:pt x="18" y="374"/>
                </a:lnTo>
                <a:lnTo>
                  <a:pt x="22" y="372"/>
                </a:lnTo>
                <a:lnTo>
                  <a:pt x="25" y="373"/>
                </a:lnTo>
                <a:lnTo>
                  <a:pt x="25" y="373"/>
                </a:lnTo>
                <a:lnTo>
                  <a:pt x="20" y="378"/>
                </a:lnTo>
                <a:lnTo>
                  <a:pt x="14" y="384"/>
                </a:lnTo>
                <a:lnTo>
                  <a:pt x="14" y="384"/>
                </a:lnTo>
                <a:lnTo>
                  <a:pt x="14" y="384"/>
                </a:lnTo>
                <a:lnTo>
                  <a:pt x="14" y="384"/>
                </a:lnTo>
                <a:lnTo>
                  <a:pt x="12" y="377"/>
                </a:lnTo>
                <a:lnTo>
                  <a:pt x="12" y="377"/>
                </a:lnTo>
                <a:lnTo>
                  <a:pt x="12" y="377"/>
                </a:lnTo>
                <a:lnTo>
                  <a:pt x="12" y="377"/>
                </a:lnTo>
                <a:close/>
                <a:moveTo>
                  <a:pt x="28" y="391"/>
                </a:moveTo>
                <a:lnTo>
                  <a:pt x="28" y="391"/>
                </a:lnTo>
                <a:lnTo>
                  <a:pt x="28" y="391"/>
                </a:lnTo>
                <a:lnTo>
                  <a:pt x="28" y="391"/>
                </a:lnTo>
                <a:lnTo>
                  <a:pt x="23" y="393"/>
                </a:lnTo>
                <a:lnTo>
                  <a:pt x="21" y="393"/>
                </a:lnTo>
                <a:lnTo>
                  <a:pt x="23" y="390"/>
                </a:lnTo>
                <a:lnTo>
                  <a:pt x="23" y="390"/>
                </a:lnTo>
                <a:lnTo>
                  <a:pt x="26" y="387"/>
                </a:lnTo>
                <a:lnTo>
                  <a:pt x="28" y="383"/>
                </a:lnTo>
                <a:lnTo>
                  <a:pt x="28" y="383"/>
                </a:lnTo>
                <a:lnTo>
                  <a:pt x="28" y="391"/>
                </a:lnTo>
                <a:lnTo>
                  <a:pt x="28" y="391"/>
                </a:lnTo>
                <a:close/>
                <a:moveTo>
                  <a:pt x="17" y="397"/>
                </a:moveTo>
                <a:lnTo>
                  <a:pt x="17" y="397"/>
                </a:lnTo>
                <a:lnTo>
                  <a:pt x="24" y="395"/>
                </a:lnTo>
                <a:lnTo>
                  <a:pt x="26" y="394"/>
                </a:lnTo>
                <a:lnTo>
                  <a:pt x="27" y="395"/>
                </a:lnTo>
                <a:lnTo>
                  <a:pt x="26" y="397"/>
                </a:lnTo>
                <a:lnTo>
                  <a:pt x="26" y="397"/>
                </a:lnTo>
                <a:lnTo>
                  <a:pt x="21" y="403"/>
                </a:lnTo>
                <a:lnTo>
                  <a:pt x="21" y="403"/>
                </a:lnTo>
                <a:lnTo>
                  <a:pt x="20" y="407"/>
                </a:lnTo>
                <a:lnTo>
                  <a:pt x="20" y="409"/>
                </a:lnTo>
                <a:lnTo>
                  <a:pt x="20" y="409"/>
                </a:lnTo>
                <a:lnTo>
                  <a:pt x="17" y="397"/>
                </a:lnTo>
                <a:lnTo>
                  <a:pt x="17" y="397"/>
                </a:lnTo>
                <a:lnTo>
                  <a:pt x="17" y="397"/>
                </a:lnTo>
                <a:lnTo>
                  <a:pt x="17" y="397"/>
                </a:lnTo>
                <a:close/>
                <a:moveTo>
                  <a:pt x="22" y="414"/>
                </a:moveTo>
                <a:lnTo>
                  <a:pt x="22" y="414"/>
                </a:lnTo>
                <a:lnTo>
                  <a:pt x="22" y="414"/>
                </a:lnTo>
                <a:lnTo>
                  <a:pt x="22" y="414"/>
                </a:lnTo>
                <a:lnTo>
                  <a:pt x="21" y="415"/>
                </a:lnTo>
                <a:lnTo>
                  <a:pt x="21" y="415"/>
                </a:lnTo>
                <a:lnTo>
                  <a:pt x="21" y="413"/>
                </a:lnTo>
                <a:lnTo>
                  <a:pt x="21" y="413"/>
                </a:lnTo>
                <a:lnTo>
                  <a:pt x="22" y="414"/>
                </a:lnTo>
                <a:lnTo>
                  <a:pt x="22" y="414"/>
                </a:lnTo>
                <a:close/>
                <a:moveTo>
                  <a:pt x="23" y="411"/>
                </a:moveTo>
                <a:lnTo>
                  <a:pt x="23" y="411"/>
                </a:lnTo>
                <a:lnTo>
                  <a:pt x="22" y="408"/>
                </a:lnTo>
                <a:lnTo>
                  <a:pt x="23" y="404"/>
                </a:lnTo>
                <a:lnTo>
                  <a:pt x="27" y="399"/>
                </a:lnTo>
                <a:lnTo>
                  <a:pt x="27" y="399"/>
                </a:lnTo>
                <a:lnTo>
                  <a:pt x="25" y="403"/>
                </a:lnTo>
                <a:lnTo>
                  <a:pt x="25" y="403"/>
                </a:lnTo>
                <a:lnTo>
                  <a:pt x="23" y="411"/>
                </a:lnTo>
                <a:lnTo>
                  <a:pt x="23" y="411"/>
                </a:lnTo>
                <a:close/>
                <a:moveTo>
                  <a:pt x="28" y="375"/>
                </a:moveTo>
                <a:lnTo>
                  <a:pt x="28" y="375"/>
                </a:lnTo>
                <a:lnTo>
                  <a:pt x="28" y="380"/>
                </a:lnTo>
                <a:lnTo>
                  <a:pt x="28" y="380"/>
                </a:lnTo>
                <a:lnTo>
                  <a:pt x="28" y="380"/>
                </a:lnTo>
                <a:lnTo>
                  <a:pt x="28" y="380"/>
                </a:lnTo>
                <a:lnTo>
                  <a:pt x="22" y="382"/>
                </a:lnTo>
                <a:lnTo>
                  <a:pt x="22" y="382"/>
                </a:lnTo>
                <a:lnTo>
                  <a:pt x="18" y="383"/>
                </a:lnTo>
                <a:lnTo>
                  <a:pt x="17" y="383"/>
                </a:lnTo>
                <a:lnTo>
                  <a:pt x="18" y="382"/>
                </a:lnTo>
                <a:lnTo>
                  <a:pt x="22" y="379"/>
                </a:lnTo>
                <a:lnTo>
                  <a:pt x="22" y="379"/>
                </a:lnTo>
                <a:lnTo>
                  <a:pt x="28" y="373"/>
                </a:lnTo>
                <a:lnTo>
                  <a:pt x="28" y="373"/>
                </a:lnTo>
                <a:lnTo>
                  <a:pt x="28" y="375"/>
                </a:lnTo>
                <a:lnTo>
                  <a:pt x="28" y="375"/>
                </a:lnTo>
                <a:close/>
                <a:moveTo>
                  <a:pt x="28" y="368"/>
                </a:moveTo>
                <a:lnTo>
                  <a:pt x="28" y="368"/>
                </a:lnTo>
                <a:lnTo>
                  <a:pt x="23" y="369"/>
                </a:lnTo>
                <a:lnTo>
                  <a:pt x="23" y="369"/>
                </a:lnTo>
                <a:lnTo>
                  <a:pt x="17" y="372"/>
                </a:lnTo>
                <a:lnTo>
                  <a:pt x="17" y="372"/>
                </a:lnTo>
                <a:lnTo>
                  <a:pt x="14" y="374"/>
                </a:lnTo>
                <a:lnTo>
                  <a:pt x="16" y="373"/>
                </a:lnTo>
                <a:lnTo>
                  <a:pt x="16" y="373"/>
                </a:lnTo>
                <a:lnTo>
                  <a:pt x="22" y="368"/>
                </a:lnTo>
                <a:lnTo>
                  <a:pt x="28" y="363"/>
                </a:lnTo>
                <a:lnTo>
                  <a:pt x="28" y="363"/>
                </a:lnTo>
                <a:lnTo>
                  <a:pt x="28" y="368"/>
                </a:lnTo>
                <a:lnTo>
                  <a:pt x="28" y="368"/>
                </a:lnTo>
                <a:close/>
                <a:moveTo>
                  <a:pt x="30" y="356"/>
                </a:moveTo>
                <a:lnTo>
                  <a:pt x="30" y="356"/>
                </a:lnTo>
                <a:lnTo>
                  <a:pt x="20" y="359"/>
                </a:lnTo>
                <a:lnTo>
                  <a:pt x="10" y="363"/>
                </a:lnTo>
                <a:lnTo>
                  <a:pt x="10" y="363"/>
                </a:lnTo>
                <a:lnTo>
                  <a:pt x="10" y="357"/>
                </a:lnTo>
                <a:lnTo>
                  <a:pt x="10" y="357"/>
                </a:lnTo>
                <a:lnTo>
                  <a:pt x="18" y="354"/>
                </a:lnTo>
                <a:lnTo>
                  <a:pt x="27" y="351"/>
                </a:lnTo>
                <a:lnTo>
                  <a:pt x="44" y="342"/>
                </a:lnTo>
                <a:lnTo>
                  <a:pt x="44" y="342"/>
                </a:lnTo>
                <a:lnTo>
                  <a:pt x="57" y="336"/>
                </a:lnTo>
                <a:lnTo>
                  <a:pt x="57" y="336"/>
                </a:lnTo>
                <a:lnTo>
                  <a:pt x="62" y="335"/>
                </a:lnTo>
                <a:lnTo>
                  <a:pt x="58" y="337"/>
                </a:lnTo>
                <a:lnTo>
                  <a:pt x="58" y="337"/>
                </a:lnTo>
                <a:lnTo>
                  <a:pt x="45" y="347"/>
                </a:lnTo>
                <a:lnTo>
                  <a:pt x="45" y="347"/>
                </a:lnTo>
                <a:lnTo>
                  <a:pt x="42" y="346"/>
                </a:lnTo>
                <a:lnTo>
                  <a:pt x="37" y="347"/>
                </a:lnTo>
                <a:lnTo>
                  <a:pt x="37" y="347"/>
                </a:lnTo>
                <a:lnTo>
                  <a:pt x="33" y="351"/>
                </a:lnTo>
                <a:lnTo>
                  <a:pt x="30" y="356"/>
                </a:lnTo>
                <a:lnTo>
                  <a:pt x="30" y="356"/>
                </a:lnTo>
                <a:close/>
                <a:moveTo>
                  <a:pt x="30" y="222"/>
                </a:moveTo>
                <a:lnTo>
                  <a:pt x="30" y="222"/>
                </a:lnTo>
                <a:lnTo>
                  <a:pt x="35" y="220"/>
                </a:lnTo>
                <a:lnTo>
                  <a:pt x="40" y="218"/>
                </a:lnTo>
                <a:lnTo>
                  <a:pt x="40" y="218"/>
                </a:lnTo>
                <a:lnTo>
                  <a:pt x="48" y="214"/>
                </a:lnTo>
                <a:lnTo>
                  <a:pt x="50" y="213"/>
                </a:lnTo>
                <a:lnTo>
                  <a:pt x="46" y="216"/>
                </a:lnTo>
                <a:lnTo>
                  <a:pt x="46" y="216"/>
                </a:lnTo>
                <a:lnTo>
                  <a:pt x="37" y="221"/>
                </a:lnTo>
                <a:lnTo>
                  <a:pt x="28" y="226"/>
                </a:lnTo>
                <a:lnTo>
                  <a:pt x="28" y="226"/>
                </a:lnTo>
                <a:lnTo>
                  <a:pt x="30" y="222"/>
                </a:lnTo>
                <a:lnTo>
                  <a:pt x="30" y="222"/>
                </a:lnTo>
                <a:close/>
                <a:moveTo>
                  <a:pt x="56" y="173"/>
                </a:moveTo>
                <a:lnTo>
                  <a:pt x="56" y="173"/>
                </a:lnTo>
                <a:lnTo>
                  <a:pt x="60" y="172"/>
                </a:lnTo>
                <a:lnTo>
                  <a:pt x="55" y="175"/>
                </a:lnTo>
                <a:lnTo>
                  <a:pt x="55" y="175"/>
                </a:lnTo>
                <a:lnTo>
                  <a:pt x="56" y="173"/>
                </a:lnTo>
                <a:lnTo>
                  <a:pt x="56" y="173"/>
                </a:lnTo>
                <a:close/>
                <a:moveTo>
                  <a:pt x="52" y="180"/>
                </a:moveTo>
                <a:lnTo>
                  <a:pt x="52" y="180"/>
                </a:lnTo>
                <a:lnTo>
                  <a:pt x="63" y="176"/>
                </a:lnTo>
                <a:lnTo>
                  <a:pt x="63" y="176"/>
                </a:lnTo>
                <a:lnTo>
                  <a:pt x="58" y="179"/>
                </a:lnTo>
                <a:lnTo>
                  <a:pt x="54" y="182"/>
                </a:lnTo>
                <a:lnTo>
                  <a:pt x="54" y="182"/>
                </a:lnTo>
                <a:lnTo>
                  <a:pt x="50" y="184"/>
                </a:lnTo>
                <a:lnTo>
                  <a:pt x="50" y="184"/>
                </a:lnTo>
                <a:lnTo>
                  <a:pt x="52" y="180"/>
                </a:lnTo>
                <a:lnTo>
                  <a:pt x="52" y="180"/>
                </a:lnTo>
                <a:close/>
                <a:moveTo>
                  <a:pt x="44" y="193"/>
                </a:moveTo>
                <a:lnTo>
                  <a:pt x="44" y="193"/>
                </a:lnTo>
                <a:lnTo>
                  <a:pt x="50" y="191"/>
                </a:lnTo>
                <a:lnTo>
                  <a:pt x="50" y="191"/>
                </a:lnTo>
                <a:lnTo>
                  <a:pt x="61" y="187"/>
                </a:lnTo>
                <a:lnTo>
                  <a:pt x="63" y="186"/>
                </a:lnTo>
                <a:lnTo>
                  <a:pt x="63" y="187"/>
                </a:lnTo>
                <a:lnTo>
                  <a:pt x="58" y="191"/>
                </a:lnTo>
                <a:lnTo>
                  <a:pt x="58" y="191"/>
                </a:lnTo>
                <a:lnTo>
                  <a:pt x="49" y="196"/>
                </a:lnTo>
                <a:lnTo>
                  <a:pt x="39" y="202"/>
                </a:lnTo>
                <a:lnTo>
                  <a:pt x="39" y="202"/>
                </a:lnTo>
                <a:lnTo>
                  <a:pt x="44" y="193"/>
                </a:lnTo>
                <a:lnTo>
                  <a:pt x="44" y="193"/>
                </a:lnTo>
                <a:close/>
                <a:moveTo>
                  <a:pt x="36" y="207"/>
                </a:moveTo>
                <a:lnTo>
                  <a:pt x="36" y="207"/>
                </a:lnTo>
                <a:lnTo>
                  <a:pt x="42" y="206"/>
                </a:lnTo>
                <a:lnTo>
                  <a:pt x="47" y="205"/>
                </a:lnTo>
                <a:lnTo>
                  <a:pt x="47" y="205"/>
                </a:lnTo>
                <a:lnTo>
                  <a:pt x="63" y="198"/>
                </a:lnTo>
                <a:lnTo>
                  <a:pt x="63" y="198"/>
                </a:lnTo>
                <a:lnTo>
                  <a:pt x="54" y="202"/>
                </a:lnTo>
                <a:lnTo>
                  <a:pt x="54" y="202"/>
                </a:lnTo>
                <a:lnTo>
                  <a:pt x="44" y="207"/>
                </a:lnTo>
                <a:lnTo>
                  <a:pt x="38" y="210"/>
                </a:lnTo>
                <a:lnTo>
                  <a:pt x="34" y="213"/>
                </a:lnTo>
                <a:lnTo>
                  <a:pt x="34" y="213"/>
                </a:lnTo>
                <a:lnTo>
                  <a:pt x="36" y="207"/>
                </a:lnTo>
                <a:lnTo>
                  <a:pt x="36" y="207"/>
                </a:lnTo>
                <a:close/>
                <a:moveTo>
                  <a:pt x="25" y="233"/>
                </a:moveTo>
                <a:lnTo>
                  <a:pt x="25" y="233"/>
                </a:lnTo>
                <a:lnTo>
                  <a:pt x="37" y="229"/>
                </a:lnTo>
                <a:lnTo>
                  <a:pt x="37" y="229"/>
                </a:lnTo>
                <a:lnTo>
                  <a:pt x="49" y="225"/>
                </a:lnTo>
                <a:lnTo>
                  <a:pt x="51" y="225"/>
                </a:lnTo>
                <a:lnTo>
                  <a:pt x="52" y="225"/>
                </a:lnTo>
                <a:lnTo>
                  <a:pt x="47" y="229"/>
                </a:lnTo>
                <a:lnTo>
                  <a:pt x="47" y="229"/>
                </a:lnTo>
                <a:lnTo>
                  <a:pt x="40" y="232"/>
                </a:lnTo>
                <a:lnTo>
                  <a:pt x="34" y="236"/>
                </a:lnTo>
                <a:lnTo>
                  <a:pt x="28" y="239"/>
                </a:lnTo>
                <a:lnTo>
                  <a:pt x="22" y="242"/>
                </a:lnTo>
                <a:lnTo>
                  <a:pt x="22" y="242"/>
                </a:lnTo>
                <a:lnTo>
                  <a:pt x="25" y="233"/>
                </a:lnTo>
                <a:lnTo>
                  <a:pt x="25" y="233"/>
                </a:lnTo>
                <a:close/>
                <a:moveTo>
                  <a:pt x="57" y="232"/>
                </a:moveTo>
                <a:lnTo>
                  <a:pt x="57" y="232"/>
                </a:lnTo>
                <a:lnTo>
                  <a:pt x="50" y="233"/>
                </a:lnTo>
                <a:lnTo>
                  <a:pt x="44" y="236"/>
                </a:lnTo>
                <a:lnTo>
                  <a:pt x="44" y="236"/>
                </a:lnTo>
                <a:lnTo>
                  <a:pt x="34" y="240"/>
                </a:lnTo>
                <a:lnTo>
                  <a:pt x="34" y="240"/>
                </a:lnTo>
                <a:lnTo>
                  <a:pt x="28" y="243"/>
                </a:lnTo>
                <a:lnTo>
                  <a:pt x="23" y="246"/>
                </a:lnTo>
                <a:lnTo>
                  <a:pt x="22" y="246"/>
                </a:lnTo>
                <a:lnTo>
                  <a:pt x="24" y="243"/>
                </a:lnTo>
                <a:lnTo>
                  <a:pt x="24" y="243"/>
                </a:lnTo>
                <a:lnTo>
                  <a:pt x="31" y="239"/>
                </a:lnTo>
                <a:lnTo>
                  <a:pt x="39" y="235"/>
                </a:lnTo>
                <a:lnTo>
                  <a:pt x="48" y="230"/>
                </a:lnTo>
                <a:lnTo>
                  <a:pt x="52" y="228"/>
                </a:lnTo>
                <a:lnTo>
                  <a:pt x="55" y="225"/>
                </a:lnTo>
                <a:lnTo>
                  <a:pt x="55" y="225"/>
                </a:lnTo>
                <a:lnTo>
                  <a:pt x="57" y="232"/>
                </a:lnTo>
                <a:lnTo>
                  <a:pt x="57" y="232"/>
                </a:lnTo>
                <a:close/>
                <a:moveTo>
                  <a:pt x="21" y="248"/>
                </a:moveTo>
                <a:lnTo>
                  <a:pt x="21" y="248"/>
                </a:lnTo>
                <a:lnTo>
                  <a:pt x="35" y="242"/>
                </a:lnTo>
                <a:lnTo>
                  <a:pt x="35" y="242"/>
                </a:lnTo>
                <a:lnTo>
                  <a:pt x="53" y="235"/>
                </a:lnTo>
                <a:lnTo>
                  <a:pt x="53" y="235"/>
                </a:lnTo>
                <a:lnTo>
                  <a:pt x="57" y="233"/>
                </a:lnTo>
                <a:lnTo>
                  <a:pt x="54" y="236"/>
                </a:lnTo>
                <a:lnTo>
                  <a:pt x="54" y="236"/>
                </a:lnTo>
                <a:lnTo>
                  <a:pt x="45" y="241"/>
                </a:lnTo>
                <a:lnTo>
                  <a:pt x="35" y="246"/>
                </a:lnTo>
                <a:lnTo>
                  <a:pt x="27" y="251"/>
                </a:lnTo>
                <a:lnTo>
                  <a:pt x="18" y="257"/>
                </a:lnTo>
                <a:lnTo>
                  <a:pt x="18" y="257"/>
                </a:lnTo>
                <a:lnTo>
                  <a:pt x="21" y="248"/>
                </a:lnTo>
                <a:lnTo>
                  <a:pt x="21" y="248"/>
                </a:lnTo>
                <a:close/>
                <a:moveTo>
                  <a:pt x="17" y="261"/>
                </a:moveTo>
                <a:lnTo>
                  <a:pt x="17" y="261"/>
                </a:lnTo>
                <a:lnTo>
                  <a:pt x="27" y="258"/>
                </a:lnTo>
                <a:lnTo>
                  <a:pt x="37" y="254"/>
                </a:lnTo>
                <a:lnTo>
                  <a:pt x="37" y="254"/>
                </a:lnTo>
                <a:lnTo>
                  <a:pt x="54" y="246"/>
                </a:lnTo>
                <a:lnTo>
                  <a:pt x="54" y="246"/>
                </a:lnTo>
                <a:lnTo>
                  <a:pt x="62" y="243"/>
                </a:lnTo>
                <a:lnTo>
                  <a:pt x="63" y="243"/>
                </a:lnTo>
                <a:lnTo>
                  <a:pt x="64" y="245"/>
                </a:lnTo>
                <a:lnTo>
                  <a:pt x="60" y="248"/>
                </a:lnTo>
                <a:lnTo>
                  <a:pt x="60" y="248"/>
                </a:lnTo>
                <a:lnTo>
                  <a:pt x="49" y="254"/>
                </a:lnTo>
                <a:lnTo>
                  <a:pt x="37" y="259"/>
                </a:lnTo>
                <a:lnTo>
                  <a:pt x="25" y="264"/>
                </a:lnTo>
                <a:lnTo>
                  <a:pt x="20" y="267"/>
                </a:lnTo>
                <a:lnTo>
                  <a:pt x="15" y="271"/>
                </a:lnTo>
                <a:lnTo>
                  <a:pt x="15" y="271"/>
                </a:lnTo>
                <a:lnTo>
                  <a:pt x="17" y="261"/>
                </a:lnTo>
                <a:lnTo>
                  <a:pt x="17" y="261"/>
                </a:lnTo>
                <a:close/>
                <a:moveTo>
                  <a:pt x="14" y="275"/>
                </a:moveTo>
                <a:lnTo>
                  <a:pt x="14" y="275"/>
                </a:lnTo>
                <a:lnTo>
                  <a:pt x="28" y="270"/>
                </a:lnTo>
                <a:lnTo>
                  <a:pt x="44" y="264"/>
                </a:lnTo>
                <a:lnTo>
                  <a:pt x="44" y="264"/>
                </a:lnTo>
                <a:lnTo>
                  <a:pt x="68" y="254"/>
                </a:lnTo>
                <a:lnTo>
                  <a:pt x="68" y="254"/>
                </a:lnTo>
                <a:lnTo>
                  <a:pt x="73" y="252"/>
                </a:lnTo>
                <a:lnTo>
                  <a:pt x="71" y="253"/>
                </a:lnTo>
                <a:lnTo>
                  <a:pt x="63" y="258"/>
                </a:lnTo>
                <a:lnTo>
                  <a:pt x="63" y="258"/>
                </a:lnTo>
                <a:lnTo>
                  <a:pt x="50" y="264"/>
                </a:lnTo>
                <a:lnTo>
                  <a:pt x="37" y="270"/>
                </a:lnTo>
                <a:lnTo>
                  <a:pt x="24" y="276"/>
                </a:lnTo>
                <a:lnTo>
                  <a:pt x="18" y="280"/>
                </a:lnTo>
                <a:lnTo>
                  <a:pt x="12" y="284"/>
                </a:lnTo>
                <a:lnTo>
                  <a:pt x="12" y="284"/>
                </a:lnTo>
                <a:lnTo>
                  <a:pt x="14" y="275"/>
                </a:lnTo>
                <a:lnTo>
                  <a:pt x="14" y="275"/>
                </a:lnTo>
                <a:close/>
                <a:moveTo>
                  <a:pt x="12" y="288"/>
                </a:moveTo>
                <a:lnTo>
                  <a:pt x="12" y="288"/>
                </a:lnTo>
                <a:lnTo>
                  <a:pt x="24" y="283"/>
                </a:lnTo>
                <a:lnTo>
                  <a:pt x="37" y="277"/>
                </a:lnTo>
                <a:lnTo>
                  <a:pt x="37" y="277"/>
                </a:lnTo>
                <a:lnTo>
                  <a:pt x="49" y="273"/>
                </a:lnTo>
                <a:lnTo>
                  <a:pt x="61" y="269"/>
                </a:lnTo>
                <a:lnTo>
                  <a:pt x="61" y="269"/>
                </a:lnTo>
                <a:lnTo>
                  <a:pt x="70" y="266"/>
                </a:lnTo>
                <a:lnTo>
                  <a:pt x="70" y="266"/>
                </a:lnTo>
                <a:lnTo>
                  <a:pt x="63" y="269"/>
                </a:lnTo>
                <a:lnTo>
                  <a:pt x="63" y="269"/>
                </a:lnTo>
                <a:lnTo>
                  <a:pt x="35" y="285"/>
                </a:lnTo>
                <a:lnTo>
                  <a:pt x="35" y="285"/>
                </a:lnTo>
                <a:lnTo>
                  <a:pt x="22" y="292"/>
                </a:lnTo>
                <a:lnTo>
                  <a:pt x="16" y="295"/>
                </a:lnTo>
                <a:lnTo>
                  <a:pt x="10" y="299"/>
                </a:lnTo>
                <a:lnTo>
                  <a:pt x="10" y="299"/>
                </a:lnTo>
                <a:lnTo>
                  <a:pt x="12" y="288"/>
                </a:lnTo>
                <a:lnTo>
                  <a:pt x="12" y="288"/>
                </a:lnTo>
                <a:close/>
                <a:moveTo>
                  <a:pt x="10" y="302"/>
                </a:moveTo>
                <a:lnTo>
                  <a:pt x="10" y="302"/>
                </a:lnTo>
                <a:lnTo>
                  <a:pt x="10" y="301"/>
                </a:lnTo>
                <a:lnTo>
                  <a:pt x="10" y="301"/>
                </a:lnTo>
                <a:lnTo>
                  <a:pt x="28" y="294"/>
                </a:lnTo>
                <a:lnTo>
                  <a:pt x="46" y="287"/>
                </a:lnTo>
                <a:lnTo>
                  <a:pt x="46" y="287"/>
                </a:lnTo>
                <a:lnTo>
                  <a:pt x="64" y="279"/>
                </a:lnTo>
                <a:lnTo>
                  <a:pt x="64" y="279"/>
                </a:lnTo>
                <a:lnTo>
                  <a:pt x="73" y="275"/>
                </a:lnTo>
                <a:lnTo>
                  <a:pt x="76" y="274"/>
                </a:lnTo>
                <a:lnTo>
                  <a:pt x="71" y="277"/>
                </a:lnTo>
                <a:lnTo>
                  <a:pt x="71" y="277"/>
                </a:lnTo>
                <a:lnTo>
                  <a:pt x="56" y="285"/>
                </a:lnTo>
                <a:lnTo>
                  <a:pt x="39" y="293"/>
                </a:lnTo>
                <a:lnTo>
                  <a:pt x="24" y="302"/>
                </a:lnTo>
                <a:lnTo>
                  <a:pt x="9" y="312"/>
                </a:lnTo>
                <a:lnTo>
                  <a:pt x="9" y="312"/>
                </a:lnTo>
                <a:lnTo>
                  <a:pt x="10" y="302"/>
                </a:lnTo>
                <a:lnTo>
                  <a:pt x="10" y="302"/>
                </a:lnTo>
                <a:close/>
                <a:moveTo>
                  <a:pt x="34" y="324"/>
                </a:moveTo>
                <a:lnTo>
                  <a:pt x="34" y="324"/>
                </a:lnTo>
                <a:lnTo>
                  <a:pt x="20" y="332"/>
                </a:lnTo>
                <a:lnTo>
                  <a:pt x="14" y="336"/>
                </a:lnTo>
                <a:lnTo>
                  <a:pt x="9" y="341"/>
                </a:lnTo>
                <a:lnTo>
                  <a:pt x="9" y="341"/>
                </a:lnTo>
                <a:lnTo>
                  <a:pt x="8" y="331"/>
                </a:lnTo>
                <a:lnTo>
                  <a:pt x="8" y="331"/>
                </a:lnTo>
                <a:lnTo>
                  <a:pt x="9" y="332"/>
                </a:lnTo>
                <a:lnTo>
                  <a:pt x="9" y="332"/>
                </a:lnTo>
                <a:lnTo>
                  <a:pt x="26" y="327"/>
                </a:lnTo>
                <a:lnTo>
                  <a:pt x="42" y="319"/>
                </a:lnTo>
                <a:lnTo>
                  <a:pt x="57" y="311"/>
                </a:lnTo>
                <a:lnTo>
                  <a:pt x="72" y="302"/>
                </a:lnTo>
                <a:lnTo>
                  <a:pt x="72" y="302"/>
                </a:lnTo>
                <a:lnTo>
                  <a:pt x="53" y="314"/>
                </a:lnTo>
                <a:lnTo>
                  <a:pt x="34" y="324"/>
                </a:lnTo>
                <a:lnTo>
                  <a:pt x="34" y="324"/>
                </a:lnTo>
                <a:close/>
                <a:moveTo>
                  <a:pt x="9" y="329"/>
                </a:moveTo>
                <a:lnTo>
                  <a:pt x="9" y="329"/>
                </a:lnTo>
                <a:lnTo>
                  <a:pt x="9" y="315"/>
                </a:lnTo>
                <a:lnTo>
                  <a:pt x="9" y="315"/>
                </a:lnTo>
                <a:lnTo>
                  <a:pt x="20" y="312"/>
                </a:lnTo>
                <a:lnTo>
                  <a:pt x="30" y="307"/>
                </a:lnTo>
                <a:lnTo>
                  <a:pt x="51" y="298"/>
                </a:lnTo>
                <a:lnTo>
                  <a:pt x="51" y="298"/>
                </a:lnTo>
                <a:lnTo>
                  <a:pt x="64" y="293"/>
                </a:lnTo>
                <a:lnTo>
                  <a:pt x="64" y="293"/>
                </a:lnTo>
                <a:lnTo>
                  <a:pt x="77" y="288"/>
                </a:lnTo>
                <a:lnTo>
                  <a:pt x="77" y="288"/>
                </a:lnTo>
                <a:lnTo>
                  <a:pt x="79" y="287"/>
                </a:lnTo>
                <a:lnTo>
                  <a:pt x="79" y="287"/>
                </a:lnTo>
                <a:lnTo>
                  <a:pt x="78" y="288"/>
                </a:lnTo>
                <a:lnTo>
                  <a:pt x="78" y="288"/>
                </a:lnTo>
                <a:lnTo>
                  <a:pt x="69" y="293"/>
                </a:lnTo>
                <a:lnTo>
                  <a:pt x="60" y="297"/>
                </a:lnTo>
                <a:lnTo>
                  <a:pt x="50" y="301"/>
                </a:lnTo>
                <a:lnTo>
                  <a:pt x="40" y="306"/>
                </a:lnTo>
                <a:lnTo>
                  <a:pt x="40" y="306"/>
                </a:lnTo>
                <a:lnTo>
                  <a:pt x="24" y="317"/>
                </a:lnTo>
                <a:lnTo>
                  <a:pt x="9" y="329"/>
                </a:lnTo>
                <a:lnTo>
                  <a:pt x="9" y="329"/>
                </a:lnTo>
                <a:close/>
                <a:moveTo>
                  <a:pt x="9" y="343"/>
                </a:moveTo>
                <a:lnTo>
                  <a:pt x="9" y="343"/>
                </a:lnTo>
                <a:lnTo>
                  <a:pt x="9" y="343"/>
                </a:lnTo>
                <a:lnTo>
                  <a:pt x="9" y="343"/>
                </a:lnTo>
                <a:lnTo>
                  <a:pt x="15" y="342"/>
                </a:lnTo>
                <a:lnTo>
                  <a:pt x="21" y="340"/>
                </a:lnTo>
                <a:lnTo>
                  <a:pt x="32" y="335"/>
                </a:lnTo>
                <a:lnTo>
                  <a:pt x="32" y="335"/>
                </a:lnTo>
                <a:lnTo>
                  <a:pt x="65" y="320"/>
                </a:lnTo>
                <a:lnTo>
                  <a:pt x="65" y="320"/>
                </a:lnTo>
                <a:lnTo>
                  <a:pt x="65" y="320"/>
                </a:lnTo>
                <a:lnTo>
                  <a:pt x="65" y="320"/>
                </a:lnTo>
                <a:lnTo>
                  <a:pt x="51" y="329"/>
                </a:lnTo>
                <a:lnTo>
                  <a:pt x="36" y="337"/>
                </a:lnTo>
                <a:lnTo>
                  <a:pt x="9" y="354"/>
                </a:lnTo>
                <a:lnTo>
                  <a:pt x="9" y="354"/>
                </a:lnTo>
                <a:lnTo>
                  <a:pt x="9" y="343"/>
                </a:lnTo>
                <a:lnTo>
                  <a:pt x="9" y="343"/>
                </a:lnTo>
                <a:close/>
                <a:moveTo>
                  <a:pt x="56" y="353"/>
                </a:moveTo>
                <a:lnTo>
                  <a:pt x="56" y="353"/>
                </a:lnTo>
                <a:lnTo>
                  <a:pt x="61" y="352"/>
                </a:lnTo>
                <a:lnTo>
                  <a:pt x="61" y="352"/>
                </a:lnTo>
                <a:lnTo>
                  <a:pt x="60" y="354"/>
                </a:lnTo>
                <a:lnTo>
                  <a:pt x="58" y="355"/>
                </a:lnTo>
                <a:lnTo>
                  <a:pt x="56" y="354"/>
                </a:lnTo>
                <a:lnTo>
                  <a:pt x="54" y="353"/>
                </a:lnTo>
                <a:lnTo>
                  <a:pt x="54" y="353"/>
                </a:lnTo>
                <a:lnTo>
                  <a:pt x="49" y="349"/>
                </a:lnTo>
                <a:lnTo>
                  <a:pt x="49" y="349"/>
                </a:lnTo>
                <a:lnTo>
                  <a:pt x="54" y="349"/>
                </a:lnTo>
                <a:lnTo>
                  <a:pt x="55" y="350"/>
                </a:lnTo>
                <a:lnTo>
                  <a:pt x="55" y="351"/>
                </a:lnTo>
                <a:lnTo>
                  <a:pt x="55" y="351"/>
                </a:lnTo>
                <a:lnTo>
                  <a:pt x="55" y="352"/>
                </a:lnTo>
                <a:lnTo>
                  <a:pt x="56" y="353"/>
                </a:lnTo>
                <a:lnTo>
                  <a:pt x="56" y="353"/>
                </a:lnTo>
                <a:close/>
                <a:moveTo>
                  <a:pt x="62" y="349"/>
                </a:moveTo>
                <a:lnTo>
                  <a:pt x="62" y="349"/>
                </a:lnTo>
                <a:lnTo>
                  <a:pt x="59" y="350"/>
                </a:lnTo>
                <a:lnTo>
                  <a:pt x="61" y="347"/>
                </a:lnTo>
                <a:lnTo>
                  <a:pt x="61" y="347"/>
                </a:lnTo>
                <a:lnTo>
                  <a:pt x="61" y="345"/>
                </a:lnTo>
                <a:lnTo>
                  <a:pt x="60" y="345"/>
                </a:lnTo>
                <a:lnTo>
                  <a:pt x="60" y="345"/>
                </a:lnTo>
                <a:lnTo>
                  <a:pt x="56" y="345"/>
                </a:lnTo>
                <a:lnTo>
                  <a:pt x="51" y="347"/>
                </a:lnTo>
                <a:lnTo>
                  <a:pt x="49" y="347"/>
                </a:lnTo>
                <a:lnTo>
                  <a:pt x="52" y="344"/>
                </a:lnTo>
                <a:lnTo>
                  <a:pt x="52" y="344"/>
                </a:lnTo>
                <a:lnTo>
                  <a:pt x="64" y="336"/>
                </a:lnTo>
                <a:lnTo>
                  <a:pt x="64" y="336"/>
                </a:lnTo>
                <a:lnTo>
                  <a:pt x="64" y="342"/>
                </a:lnTo>
                <a:lnTo>
                  <a:pt x="62" y="349"/>
                </a:lnTo>
                <a:lnTo>
                  <a:pt x="62" y="349"/>
                </a:lnTo>
                <a:close/>
                <a:moveTo>
                  <a:pt x="64" y="332"/>
                </a:moveTo>
                <a:lnTo>
                  <a:pt x="64" y="332"/>
                </a:lnTo>
                <a:lnTo>
                  <a:pt x="52" y="337"/>
                </a:lnTo>
                <a:lnTo>
                  <a:pt x="38" y="342"/>
                </a:lnTo>
                <a:lnTo>
                  <a:pt x="38" y="342"/>
                </a:lnTo>
                <a:lnTo>
                  <a:pt x="25" y="349"/>
                </a:lnTo>
                <a:lnTo>
                  <a:pt x="25" y="349"/>
                </a:lnTo>
                <a:lnTo>
                  <a:pt x="16" y="354"/>
                </a:lnTo>
                <a:lnTo>
                  <a:pt x="13" y="355"/>
                </a:lnTo>
                <a:lnTo>
                  <a:pt x="16" y="353"/>
                </a:lnTo>
                <a:lnTo>
                  <a:pt x="16" y="353"/>
                </a:lnTo>
                <a:lnTo>
                  <a:pt x="40" y="338"/>
                </a:lnTo>
                <a:lnTo>
                  <a:pt x="53" y="331"/>
                </a:lnTo>
                <a:lnTo>
                  <a:pt x="65" y="322"/>
                </a:lnTo>
                <a:lnTo>
                  <a:pt x="65" y="322"/>
                </a:lnTo>
                <a:lnTo>
                  <a:pt x="64" y="332"/>
                </a:lnTo>
                <a:lnTo>
                  <a:pt x="64" y="332"/>
                </a:lnTo>
                <a:close/>
                <a:moveTo>
                  <a:pt x="67" y="312"/>
                </a:moveTo>
                <a:lnTo>
                  <a:pt x="67" y="312"/>
                </a:lnTo>
                <a:lnTo>
                  <a:pt x="66" y="318"/>
                </a:lnTo>
                <a:lnTo>
                  <a:pt x="66" y="318"/>
                </a:lnTo>
                <a:lnTo>
                  <a:pt x="52" y="323"/>
                </a:lnTo>
                <a:lnTo>
                  <a:pt x="38" y="330"/>
                </a:lnTo>
                <a:lnTo>
                  <a:pt x="38" y="330"/>
                </a:lnTo>
                <a:lnTo>
                  <a:pt x="27" y="335"/>
                </a:lnTo>
                <a:lnTo>
                  <a:pt x="27" y="335"/>
                </a:lnTo>
                <a:lnTo>
                  <a:pt x="19" y="338"/>
                </a:lnTo>
                <a:lnTo>
                  <a:pt x="14" y="340"/>
                </a:lnTo>
                <a:lnTo>
                  <a:pt x="13" y="340"/>
                </a:lnTo>
                <a:lnTo>
                  <a:pt x="13" y="340"/>
                </a:lnTo>
                <a:lnTo>
                  <a:pt x="16" y="337"/>
                </a:lnTo>
                <a:lnTo>
                  <a:pt x="19" y="334"/>
                </a:lnTo>
                <a:lnTo>
                  <a:pt x="28" y="330"/>
                </a:lnTo>
                <a:lnTo>
                  <a:pt x="45" y="321"/>
                </a:lnTo>
                <a:lnTo>
                  <a:pt x="45" y="321"/>
                </a:lnTo>
                <a:lnTo>
                  <a:pt x="58" y="314"/>
                </a:lnTo>
                <a:lnTo>
                  <a:pt x="70" y="306"/>
                </a:lnTo>
                <a:lnTo>
                  <a:pt x="70" y="306"/>
                </a:lnTo>
                <a:lnTo>
                  <a:pt x="68" y="309"/>
                </a:lnTo>
                <a:lnTo>
                  <a:pt x="67" y="312"/>
                </a:lnTo>
                <a:lnTo>
                  <a:pt x="67" y="312"/>
                </a:lnTo>
                <a:close/>
                <a:moveTo>
                  <a:pt x="78" y="300"/>
                </a:moveTo>
                <a:lnTo>
                  <a:pt x="78" y="300"/>
                </a:lnTo>
                <a:lnTo>
                  <a:pt x="76" y="299"/>
                </a:lnTo>
                <a:lnTo>
                  <a:pt x="76" y="299"/>
                </a:lnTo>
                <a:lnTo>
                  <a:pt x="69" y="303"/>
                </a:lnTo>
                <a:lnTo>
                  <a:pt x="62" y="307"/>
                </a:lnTo>
                <a:lnTo>
                  <a:pt x="47" y="315"/>
                </a:lnTo>
                <a:lnTo>
                  <a:pt x="47" y="315"/>
                </a:lnTo>
                <a:lnTo>
                  <a:pt x="23" y="324"/>
                </a:lnTo>
                <a:lnTo>
                  <a:pt x="23" y="324"/>
                </a:lnTo>
                <a:lnTo>
                  <a:pt x="14" y="329"/>
                </a:lnTo>
                <a:lnTo>
                  <a:pt x="13" y="329"/>
                </a:lnTo>
                <a:lnTo>
                  <a:pt x="14" y="328"/>
                </a:lnTo>
                <a:lnTo>
                  <a:pt x="21" y="321"/>
                </a:lnTo>
                <a:lnTo>
                  <a:pt x="21" y="321"/>
                </a:lnTo>
                <a:lnTo>
                  <a:pt x="29" y="316"/>
                </a:lnTo>
                <a:lnTo>
                  <a:pt x="36" y="312"/>
                </a:lnTo>
                <a:lnTo>
                  <a:pt x="54" y="303"/>
                </a:lnTo>
                <a:lnTo>
                  <a:pt x="70" y="295"/>
                </a:lnTo>
                <a:lnTo>
                  <a:pt x="85" y="286"/>
                </a:lnTo>
                <a:lnTo>
                  <a:pt x="85" y="286"/>
                </a:lnTo>
                <a:lnTo>
                  <a:pt x="84" y="290"/>
                </a:lnTo>
                <a:lnTo>
                  <a:pt x="83" y="293"/>
                </a:lnTo>
                <a:lnTo>
                  <a:pt x="80" y="297"/>
                </a:lnTo>
                <a:lnTo>
                  <a:pt x="78" y="300"/>
                </a:lnTo>
                <a:lnTo>
                  <a:pt x="78" y="300"/>
                </a:lnTo>
                <a:close/>
                <a:moveTo>
                  <a:pt x="12" y="312"/>
                </a:moveTo>
                <a:lnTo>
                  <a:pt x="12" y="312"/>
                </a:lnTo>
                <a:lnTo>
                  <a:pt x="16" y="310"/>
                </a:lnTo>
                <a:lnTo>
                  <a:pt x="20" y="307"/>
                </a:lnTo>
                <a:lnTo>
                  <a:pt x="28" y="302"/>
                </a:lnTo>
                <a:lnTo>
                  <a:pt x="28" y="302"/>
                </a:lnTo>
                <a:lnTo>
                  <a:pt x="46" y="293"/>
                </a:lnTo>
                <a:lnTo>
                  <a:pt x="46" y="293"/>
                </a:lnTo>
                <a:lnTo>
                  <a:pt x="63" y="284"/>
                </a:lnTo>
                <a:lnTo>
                  <a:pt x="79" y="275"/>
                </a:lnTo>
                <a:lnTo>
                  <a:pt x="79" y="275"/>
                </a:lnTo>
                <a:lnTo>
                  <a:pt x="83" y="279"/>
                </a:lnTo>
                <a:lnTo>
                  <a:pt x="83" y="279"/>
                </a:lnTo>
                <a:lnTo>
                  <a:pt x="84" y="281"/>
                </a:lnTo>
                <a:lnTo>
                  <a:pt x="85" y="283"/>
                </a:lnTo>
                <a:lnTo>
                  <a:pt x="85" y="283"/>
                </a:lnTo>
                <a:lnTo>
                  <a:pt x="67" y="290"/>
                </a:lnTo>
                <a:lnTo>
                  <a:pt x="49" y="297"/>
                </a:lnTo>
                <a:lnTo>
                  <a:pt x="30" y="305"/>
                </a:lnTo>
                <a:lnTo>
                  <a:pt x="12" y="312"/>
                </a:lnTo>
                <a:lnTo>
                  <a:pt x="12" y="312"/>
                </a:lnTo>
                <a:close/>
                <a:moveTo>
                  <a:pt x="50" y="283"/>
                </a:moveTo>
                <a:lnTo>
                  <a:pt x="50" y="283"/>
                </a:lnTo>
                <a:lnTo>
                  <a:pt x="24" y="293"/>
                </a:lnTo>
                <a:lnTo>
                  <a:pt x="24" y="293"/>
                </a:lnTo>
                <a:lnTo>
                  <a:pt x="18" y="297"/>
                </a:lnTo>
                <a:lnTo>
                  <a:pt x="15" y="298"/>
                </a:lnTo>
                <a:lnTo>
                  <a:pt x="17" y="296"/>
                </a:lnTo>
                <a:lnTo>
                  <a:pt x="17" y="296"/>
                </a:lnTo>
                <a:lnTo>
                  <a:pt x="31" y="288"/>
                </a:lnTo>
                <a:lnTo>
                  <a:pt x="47" y="281"/>
                </a:lnTo>
                <a:lnTo>
                  <a:pt x="62" y="273"/>
                </a:lnTo>
                <a:lnTo>
                  <a:pt x="69" y="268"/>
                </a:lnTo>
                <a:lnTo>
                  <a:pt x="76" y="264"/>
                </a:lnTo>
                <a:lnTo>
                  <a:pt x="76" y="264"/>
                </a:lnTo>
                <a:lnTo>
                  <a:pt x="76" y="262"/>
                </a:lnTo>
                <a:lnTo>
                  <a:pt x="75" y="262"/>
                </a:lnTo>
                <a:lnTo>
                  <a:pt x="75" y="262"/>
                </a:lnTo>
                <a:lnTo>
                  <a:pt x="60" y="266"/>
                </a:lnTo>
                <a:lnTo>
                  <a:pt x="53" y="269"/>
                </a:lnTo>
                <a:lnTo>
                  <a:pt x="46" y="271"/>
                </a:lnTo>
                <a:lnTo>
                  <a:pt x="46" y="271"/>
                </a:lnTo>
                <a:lnTo>
                  <a:pt x="27" y="280"/>
                </a:lnTo>
                <a:lnTo>
                  <a:pt x="27" y="280"/>
                </a:lnTo>
                <a:lnTo>
                  <a:pt x="16" y="285"/>
                </a:lnTo>
                <a:lnTo>
                  <a:pt x="14" y="286"/>
                </a:lnTo>
                <a:lnTo>
                  <a:pt x="14" y="286"/>
                </a:lnTo>
                <a:lnTo>
                  <a:pt x="20" y="281"/>
                </a:lnTo>
                <a:lnTo>
                  <a:pt x="20" y="281"/>
                </a:lnTo>
                <a:lnTo>
                  <a:pt x="27" y="276"/>
                </a:lnTo>
                <a:lnTo>
                  <a:pt x="34" y="273"/>
                </a:lnTo>
                <a:lnTo>
                  <a:pt x="49" y="266"/>
                </a:lnTo>
                <a:lnTo>
                  <a:pt x="64" y="259"/>
                </a:lnTo>
                <a:lnTo>
                  <a:pt x="71" y="255"/>
                </a:lnTo>
                <a:lnTo>
                  <a:pt x="77" y="251"/>
                </a:lnTo>
                <a:lnTo>
                  <a:pt x="77" y="251"/>
                </a:lnTo>
                <a:lnTo>
                  <a:pt x="78" y="257"/>
                </a:lnTo>
                <a:lnTo>
                  <a:pt x="76" y="264"/>
                </a:lnTo>
                <a:lnTo>
                  <a:pt x="76" y="264"/>
                </a:lnTo>
                <a:lnTo>
                  <a:pt x="76" y="268"/>
                </a:lnTo>
                <a:lnTo>
                  <a:pt x="78" y="272"/>
                </a:lnTo>
                <a:lnTo>
                  <a:pt x="78" y="272"/>
                </a:lnTo>
                <a:lnTo>
                  <a:pt x="70" y="274"/>
                </a:lnTo>
                <a:lnTo>
                  <a:pt x="64" y="277"/>
                </a:lnTo>
                <a:lnTo>
                  <a:pt x="50" y="283"/>
                </a:lnTo>
                <a:lnTo>
                  <a:pt x="50" y="283"/>
                </a:lnTo>
                <a:close/>
                <a:moveTo>
                  <a:pt x="47" y="260"/>
                </a:moveTo>
                <a:lnTo>
                  <a:pt x="47" y="260"/>
                </a:lnTo>
                <a:lnTo>
                  <a:pt x="27" y="268"/>
                </a:lnTo>
                <a:lnTo>
                  <a:pt x="27" y="268"/>
                </a:lnTo>
                <a:lnTo>
                  <a:pt x="18" y="272"/>
                </a:lnTo>
                <a:lnTo>
                  <a:pt x="17" y="273"/>
                </a:lnTo>
                <a:lnTo>
                  <a:pt x="17" y="272"/>
                </a:lnTo>
                <a:lnTo>
                  <a:pt x="23" y="268"/>
                </a:lnTo>
                <a:lnTo>
                  <a:pt x="23" y="268"/>
                </a:lnTo>
                <a:lnTo>
                  <a:pt x="35" y="261"/>
                </a:lnTo>
                <a:lnTo>
                  <a:pt x="48" y="256"/>
                </a:lnTo>
                <a:lnTo>
                  <a:pt x="60" y="250"/>
                </a:lnTo>
                <a:lnTo>
                  <a:pt x="66" y="247"/>
                </a:lnTo>
                <a:lnTo>
                  <a:pt x="71" y="242"/>
                </a:lnTo>
                <a:lnTo>
                  <a:pt x="71" y="242"/>
                </a:lnTo>
                <a:lnTo>
                  <a:pt x="74" y="245"/>
                </a:lnTo>
                <a:lnTo>
                  <a:pt x="76" y="249"/>
                </a:lnTo>
                <a:lnTo>
                  <a:pt x="76" y="249"/>
                </a:lnTo>
                <a:lnTo>
                  <a:pt x="62" y="254"/>
                </a:lnTo>
                <a:lnTo>
                  <a:pt x="47" y="260"/>
                </a:lnTo>
                <a:lnTo>
                  <a:pt x="47" y="260"/>
                </a:lnTo>
                <a:close/>
                <a:moveTo>
                  <a:pt x="23" y="257"/>
                </a:moveTo>
                <a:lnTo>
                  <a:pt x="23" y="257"/>
                </a:lnTo>
                <a:lnTo>
                  <a:pt x="19" y="258"/>
                </a:lnTo>
                <a:lnTo>
                  <a:pt x="20" y="257"/>
                </a:lnTo>
                <a:lnTo>
                  <a:pt x="26" y="254"/>
                </a:lnTo>
                <a:lnTo>
                  <a:pt x="26" y="254"/>
                </a:lnTo>
                <a:lnTo>
                  <a:pt x="38" y="247"/>
                </a:lnTo>
                <a:lnTo>
                  <a:pt x="38" y="247"/>
                </a:lnTo>
                <a:lnTo>
                  <a:pt x="49" y="241"/>
                </a:lnTo>
                <a:lnTo>
                  <a:pt x="59" y="235"/>
                </a:lnTo>
                <a:lnTo>
                  <a:pt x="59" y="235"/>
                </a:lnTo>
                <a:lnTo>
                  <a:pt x="62" y="237"/>
                </a:lnTo>
                <a:lnTo>
                  <a:pt x="65" y="239"/>
                </a:lnTo>
                <a:lnTo>
                  <a:pt x="65" y="239"/>
                </a:lnTo>
                <a:lnTo>
                  <a:pt x="68" y="240"/>
                </a:lnTo>
                <a:lnTo>
                  <a:pt x="68" y="240"/>
                </a:lnTo>
                <a:lnTo>
                  <a:pt x="56" y="242"/>
                </a:lnTo>
                <a:lnTo>
                  <a:pt x="46" y="248"/>
                </a:lnTo>
                <a:lnTo>
                  <a:pt x="23" y="257"/>
                </a:lnTo>
                <a:lnTo>
                  <a:pt x="23" y="257"/>
                </a:lnTo>
                <a:close/>
                <a:moveTo>
                  <a:pt x="57" y="212"/>
                </a:moveTo>
                <a:lnTo>
                  <a:pt x="57" y="212"/>
                </a:lnTo>
                <a:lnTo>
                  <a:pt x="56" y="217"/>
                </a:lnTo>
                <a:lnTo>
                  <a:pt x="55" y="222"/>
                </a:lnTo>
                <a:lnTo>
                  <a:pt x="55" y="222"/>
                </a:lnTo>
                <a:lnTo>
                  <a:pt x="40" y="226"/>
                </a:lnTo>
                <a:lnTo>
                  <a:pt x="26" y="231"/>
                </a:lnTo>
                <a:lnTo>
                  <a:pt x="26" y="231"/>
                </a:lnTo>
                <a:lnTo>
                  <a:pt x="26" y="231"/>
                </a:lnTo>
                <a:lnTo>
                  <a:pt x="26" y="231"/>
                </a:lnTo>
                <a:lnTo>
                  <a:pt x="34" y="227"/>
                </a:lnTo>
                <a:lnTo>
                  <a:pt x="42" y="222"/>
                </a:lnTo>
                <a:lnTo>
                  <a:pt x="56" y="211"/>
                </a:lnTo>
                <a:lnTo>
                  <a:pt x="56" y="211"/>
                </a:lnTo>
                <a:lnTo>
                  <a:pt x="56" y="210"/>
                </a:lnTo>
                <a:lnTo>
                  <a:pt x="56" y="209"/>
                </a:lnTo>
                <a:lnTo>
                  <a:pt x="55" y="209"/>
                </a:lnTo>
                <a:lnTo>
                  <a:pt x="55" y="209"/>
                </a:lnTo>
                <a:lnTo>
                  <a:pt x="49" y="212"/>
                </a:lnTo>
                <a:lnTo>
                  <a:pt x="43" y="214"/>
                </a:lnTo>
                <a:lnTo>
                  <a:pt x="43" y="214"/>
                </a:lnTo>
                <a:lnTo>
                  <a:pt x="32" y="219"/>
                </a:lnTo>
                <a:lnTo>
                  <a:pt x="32" y="219"/>
                </a:lnTo>
                <a:lnTo>
                  <a:pt x="33" y="216"/>
                </a:lnTo>
                <a:lnTo>
                  <a:pt x="33" y="216"/>
                </a:lnTo>
                <a:lnTo>
                  <a:pt x="37" y="213"/>
                </a:lnTo>
                <a:lnTo>
                  <a:pt x="42" y="210"/>
                </a:lnTo>
                <a:lnTo>
                  <a:pt x="42" y="210"/>
                </a:lnTo>
                <a:lnTo>
                  <a:pt x="52" y="205"/>
                </a:lnTo>
                <a:lnTo>
                  <a:pt x="62" y="200"/>
                </a:lnTo>
                <a:lnTo>
                  <a:pt x="62" y="200"/>
                </a:lnTo>
                <a:lnTo>
                  <a:pt x="57" y="212"/>
                </a:lnTo>
                <a:lnTo>
                  <a:pt x="57" y="212"/>
                </a:lnTo>
                <a:close/>
                <a:moveTo>
                  <a:pt x="64" y="196"/>
                </a:moveTo>
                <a:lnTo>
                  <a:pt x="64" y="196"/>
                </a:lnTo>
                <a:lnTo>
                  <a:pt x="54" y="199"/>
                </a:lnTo>
                <a:lnTo>
                  <a:pt x="54" y="199"/>
                </a:lnTo>
                <a:lnTo>
                  <a:pt x="43" y="203"/>
                </a:lnTo>
                <a:lnTo>
                  <a:pt x="42" y="203"/>
                </a:lnTo>
                <a:lnTo>
                  <a:pt x="42" y="203"/>
                </a:lnTo>
                <a:lnTo>
                  <a:pt x="47" y="200"/>
                </a:lnTo>
                <a:lnTo>
                  <a:pt x="47" y="200"/>
                </a:lnTo>
                <a:lnTo>
                  <a:pt x="58" y="194"/>
                </a:lnTo>
                <a:lnTo>
                  <a:pt x="63" y="190"/>
                </a:lnTo>
                <a:lnTo>
                  <a:pt x="67" y="186"/>
                </a:lnTo>
                <a:lnTo>
                  <a:pt x="67" y="186"/>
                </a:lnTo>
                <a:lnTo>
                  <a:pt x="64" y="196"/>
                </a:lnTo>
                <a:lnTo>
                  <a:pt x="64" y="196"/>
                </a:lnTo>
                <a:close/>
                <a:moveTo>
                  <a:pt x="67" y="179"/>
                </a:moveTo>
                <a:lnTo>
                  <a:pt x="67" y="179"/>
                </a:lnTo>
                <a:lnTo>
                  <a:pt x="67" y="182"/>
                </a:lnTo>
                <a:lnTo>
                  <a:pt x="67" y="182"/>
                </a:lnTo>
                <a:lnTo>
                  <a:pt x="67" y="182"/>
                </a:lnTo>
                <a:lnTo>
                  <a:pt x="67" y="182"/>
                </a:lnTo>
                <a:lnTo>
                  <a:pt x="58" y="185"/>
                </a:lnTo>
                <a:lnTo>
                  <a:pt x="58" y="185"/>
                </a:lnTo>
                <a:lnTo>
                  <a:pt x="46" y="191"/>
                </a:lnTo>
                <a:lnTo>
                  <a:pt x="46" y="191"/>
                </a:lnTo>
                <a:lnTo>
                  <a:pt x="48" y="187"/>
                </a:lnTo>
                <a:lnTo>
                  <a:pt x="48" y="187"/>
                </a:lnTo>
                <a:lnTo>
                  <a:pt x="57" y="182"/>
                </a:lnTo>
                <a:lnTo>
                  <a:pt x="67" y="176"/>
                </a:lnTo>
                <a:lnTo>
                  <a:pt x="67" y="176"/>
                </a:lnTo>
                <a:lnTo>
                  <a:pt x="67" y="179"/>
                </a:lnTo>
                <a:lnTo>
                  <a:pt x="67" y="179"/>
                </a:lnTo>
                <a:close/>
                <a:moveTo>
                  <a:pt x="67" y="173"/>
                </a:moveTo>
                <a:lnTo>
                  <a:pt x="67" y="173"/>
                </a:lnTo>
                <a:lnTo>
                  <a:pt x="59" y="175"/>
                </a:lnTo>
                <a:lnTo>
                  <a:pt x="59" y="175"/>
                </a:lnTo>
                <a:lnTo>
                  <a:pt x="66" y="171"/>
                </a:lnTo>
                <a:lnTo>
                  <a:pt x="66" y="171"/>
                </a:lnTo>
                <a:lnTo>
                  <a:pt x="66" y="169"/>
                </a:lnTo>
                <a:lnTo>
                  <a:pt x="65" y="169"/>
                </a:lnTo>
                <a:lnTo>
                  <a:pt x="65" y="169"/>
                </a:lnTo>
                <a:lnTo>
                  <a:pt x="58" y="170"/>
                </a:lnTo>
                <a:lnTo>
                  <a:pt x="58" y="170"/>
                </a:lnTo>
                <a:lnTo>
                  <a:pt x="65" y="159"/>
                </a:lnTo>
                <a:lnTo>
                  <a:pt x="65" y="159"/>
                </a:lnTo>
                <a:lnTo>
                  <a:pt x="67" y="173"/>
                </a:lnTo>
                <a:lnTo>
                  <a:pt x="67" y="173"/>
                </a:lnTo>
                <a:close/>
                <a:moveTo>
                  <a:pt x="38" y="454"/>
                </a:moveTo>
                <a:lnTo>
                  <a:pt x="38" y="454"/>
                </a:lnTo>
                <a:lnTo>
                  <a:pt x="32" y="442"/>
                </a:lnTo>
                <a:lnTo>
                  <a:pt x="27" y="430"/>
                </a:lnTo>
                <a:lnTo>
                  <a:pt x="27" y="430"/>
                </a:lnTo>
                <a:lnTo>
                  <a:pt x="28" y="427"/>
                </a:lnTo>
                <a:lnTo>
                  <a:pt x="28" y="427"/>
                </a:lnTo>
                <a:lnTo>
                  <a:pt x="29" y="419"/>
                </a:lnTo>
                <a:lnTo>
                  <a:pt x="31" y="412"/>
                </a:lnTo>
                <a:lnTo>
                  <a:pt x="37" y="397"/>
                </a:lnTo>
                <a:lnTo>
                  <a:pt x="37" y="397"/>
                </a:lnTo>
                <a:lnTo>
                  <a:pt x="38" y="391"/>
                </a:lnTo>
                <a:lnTo>
                  <a:pt x="38" y="386"/>
                </a:lnTo>
                <a:lnTo>
                  <a:pt x="37" y="375"/>
                </a:lnTo>
                <a:lnTo>
                  <a:pt x="37" y="375"/>
                </a:lnTo>
                <a:lnTo>
                  <a:pt x="36" y="368"/>
                </a:lnTo>
                <a:lnTo>
                  <a:pt x="37" y="361"/>
                </a:lnTo>
                <a:lnTo>
                  <a:pt x="38" y="358"/>
                </a:lnTo>
                <a:lnTo>
                  <a:pt x="40" y="356"/>
                </a:lnTo>
                <a:lnTo>
                  <a:pt x="43" y="356"/>
                </a:lnTo>
                <a:lnTo>
                  <a:pt x="46" y="358"/>
                </a:lnTo>
                <a:lnTo>
                  <a:pt x="46" y="358"/>
                </a:lnTo>
                <a:lnTo>
                  <a:pt x="50" y="361"/>
                </a:lnTo>
                <a:lnTo>
                  <a:pt x="54" y="363"/>
                </a:lnTo>
                <a:lnTo>
                  <a:pt x="54" y="363"/>
                </a:lnTo>
                <a:lnTo>
                  <a:pt x="59" y="364"/>
                </a:lnTo>
                <a:lnTo>
                  <a:pt x="64" y="362"/>
                </a:lnTo>
                <a:lnTo>
                  <a:pt x="68" y="359"/>
                </a:lnTo>
                <a:lnTo>
                  <a:pt x="70" y="354"/>
                </a:lnTo>
                <a:lnTo>
                  <a:pt x="70" y="354"/>
                </a:lnTo>
                <a:lnTo>
                  <a:pt x="72" y="346"/>
                </a:lnTo>
                <a:lnTo>
                  <a:pt x="73" y="337"/>
                </a:lnTo>
                <a:lnTo>
                  <a:pt x="73" y="337"/>
                </a:lnTo>
                <a:lnTo>
                  <a:pt x="74" y="328"/>
                </a:lnTo>
                <a:lnTo>
                  <a:pt x="75" y="320"/>
                </a:lnTo>
                <a:lnTo>
                  <a:pt x="79" y="313"/>
                </a:lnTo>
                <a:lnTo>
                  <a:pt x="84" y="306"/>
                </a:lnTo>
                <a:lnTo>
                  <a:pt x="84" y="306"/>
                </a:lnTo>
                <a:lnTo>
                  <a:pt x="89" y="300"/>
                </a:lnTo>
                <a:lnTo>
                  <a:pt x="93" y="292"/>
                </a:lnTo>
                <a:lnTo>
                  <a:pt x="94" y="288"/>
                </a:lnTo>
                <a:lnTo>
                  <a:pt x="95" y="285"/>
                </a:lnTo>
                <a:lnTo>
                  <a:pt x="94" y="281"/>
                </a:lnTo>
                <a:lnTo>
                  <a:pt x="92" y="277"/>
                </a:lnTo>
                <a:lnTo>
                  <a:pt x="92" y="277"/>
                </a:lnTo>
                <a:lnTo>
                  <a:pt x="90" y="274"/>
                </a:lnTo>
                <a:lnTo>
                  <a:pt x="87" y="271"/>
                </a:lnTo>
                <a:lnTo>
                  <a:pt x="85" y="268"/>
                </a:lnTo>
                <a:lnTo>
                  <a:pt x="85" y="266"/>
                </a:lnTo>
                <a:lnTo>
                  <a:pt x="85" y="264"/>
                </a:lnTo>
                <a:lnTo>
                  <a:pt x="85" y="264"/>
                </a:lnTo>
                <a:lnTo>
                  <a:pt x="87" y="256"/>
                </a:lnTo>
                <a:lnTo>
                  <a:pt x="87" y="252"/>
                </a:lnTo>
                <a:lnTo>
                  <a:pt x="87" y="248"/>
                </a:lnTo>
                <a:lnTo>
                  <a:pt x="87" y="248"/>
                </a:lnTo>
                <a:lnTo>
                  <a:pt x="84" y="240"/>
                </a:lnTo>
                <a:lnTo>
                  <a:pt x="82" y="237"/>
                </a:lnTo>
                <a:lnTo>
                  <a:pt x="79" y="235"/>
                </a:lnTo>
                <a:lnTo>
                  <a:pt x="79" y="235"/>
                </a:lnTo>
                <a:lnTo>
                  <a:pt x="72" y="232"/>
                </a:lnTo>
                <a:lnTo>
                  <a:pt x="72" y="232"/>
                </a:lnTo>
                <a:lnTo>
                  <a:pt x="69" y="230"/>
                </a:lnTo>
                <a:lnTo>
                  <a:pt x="66" y="227"/>
                </a:lnTo>
                <a:lnTo>
                  <a:pt x="65" y="224"/>
                </a:lnTo>
                <a:lnTo>
                  <a:pt x="65" y="220"/>
                </a:lnTo>
                <a:lnTo>
                  <a:pt x="66" y="212"/>
                </a:lnTo>
                <a:lnTo>
                  <a:pt x="69" y="206"/>
                </a:lnTo>
                <a:lnTo>
                  <a:pt x="69" y="206"/>
                </a:lnTo>
                <a:lnTo>
                  <a:pt x="73" y="195"/>
                </a:lnTo>
                <a:lnTo>
                  <a:pt x="75" y="189"/>
                </a:lnTo>
                <a:lnTo>
                  <a:pt x="76" y="184"/>
                </a:lnTo>
                <a:lnTo>
                  <a:pt x="76" y="184"/>
                </a:lnTo>
                <a:lnTo>
                  <a:pt x="75" y="175"/>
                </a:lnTo>
                <a:lnTo>
                  <a:pt x="75" y="167"/>
                </a:lnTo>
                <a:lnTo>
                  <a:pt x="74" y="157"/>
                </a:lnTo>
                <a:lnTo>
                  <a:pt x="73" y="148"/>
                </a:lnTo>
                <a:lnTo>
                  <a:pt x="73" y="148"/>
                </a:lnTo>
                <a:lnTo>
                  <a:pt x="86" y="134"/>
                </a:lnTo>
                <a:lnTo>
                  <a:pt x="100" y="119"/>
                </a:lnTo>
                <a:lnTo>
                  <a:pt x="114" y="106"/>
                </a:lnTo>
                <a:lnTo>
                  <a:pt x="131" y="94"/>
                </a:lnTo>
                <a:lnTo>
                  <a:pt x="131" y="94"/>
                </a:lnTo>
                <a:lnTo>
                  <a:pt x="148" y="81"/>
                </a:lnTo>
                <a:lnTo>
                  <a:pt x="165" y="71"/>
                </a:lnTo>
                <a:lnTo>
                  <a:pt x="183" y="62"/>
                </a:lnTo>
                <a:lnTo>
                  <a:pt x="202" y="55"/>
                </a:lnTo>
                <a:lnTo>
                  <a:pt x="222" y="48"/>
                </a:lnTo>
                <a:lnTo>
                  <a:pt x="241" y="43"/>
                </a:lnTo>
                <a:lnTo>
                  <a:pt x="261" y="39"/>
                </a:lnTo>
                <a:lnTo>
                  <a:pt x="281" y="36"/>
                </a:lnTo>
                <a:lnTo>
                  <a:pt x="302" y="35"/>
                </a:lnTo>
                <a:lnTo>
                  <a:pt x="322" y="34"/>
                </a:lnTo>
                <a:lnTo>
                  <a:pt x="341" y="35"/>
                </a:lnTo>
                <a:lnTo>
                  <a:pt x="361" y="38"/>
                </a:lnTo>
                <a:lnTo>
                  <a:pt x="382" y="41"/>
                </a:lnTo>
                <a:lnTo>
                  <a:pt x="401" y="46"/>
                </a:lnTo>
                <a:lnTo>
                  <a:pt x="421" y="51"/>
                </a:lnTo>
                <a:lnTo>
                  <a:pt x="439" y="58"/>
                </a:lnTo>
                <a:lnTo>
                  <a:pt x="439" y="58"/>
                </a:lnTo>
                <a:lnTo>
                  <a:pt x="432" y="61"/>
                </a:lnTo>
                <a:lnTo>
                  <a:pt x="429" y="62"/>
                </a:lnTo>
                <a:lnTo>
                  <a:pt x="426" y="65"/>
                </a:lnTo>
                <a:lnTo>
                  <a:pt x="426" y="65"/>
                </a:lnTo>
                <a:lnTo>
                  <a:pt x="424" y="67"/>
                </a:lnTo>
                <a:lnTo>
                  <a:pt x="424" y="69"/>
                </a:lnTo>
                <a:lnTo>
                  <a:pt x="424" y="72"/>
                </a:lnTo>
                <a:lnTo>
                  <a:pt x="425" y="74"/>
                </a:lnTo>
                <a:lnTo>
                  <a:pt x="428" y="77"/>
                </a:lnTo>
                <a:lnTo>
                  <a:pt x="432" y="79"/>
                </a:lnTo>
                <a:lnTo>
                  <a:pt x="432" y="79"/>
                </a:lnTo>
                <a:lnTo>
                  <a:pt x="436" y="80"/>
                </a:lnTo>
                <a:lnTo>
                  <a:pt x="439" y="79"/>
                </a:lnTo>
                <a:lnTo>
                  <a:pt x="439" y="79"/>
                </a:lnTo>
                <a:lnTo>
                  <a:pt x="443" y="79"/>
                </a:lnTo>
                <a:lnTo>
                  <a:pt x="443" y="79"/>
                </a:lnTo>
                <a:lnTo>
                  <a:pt x="445" y="79"/>
                </a:lnTo>
                <a:lnTo>
                  <a:pt x="447" y="80"/>
                </a:lnTo>
                <a:lnTo>
                  <a:pt x="448" y="81"/>
                </a:lnTo>
                <a:lnTo>
                  <a:pt x="448" y="85"/>
                </a:lnTo>
                <a:lnTo>
                  <a:pt x="448" y="85"/>
                </a:lnTo>
                <a:lnTo>
                  <a:pt x="439" y="84"/>
                </a:lnTo>
                <a:lnTo>
                  <a:pt x="432" y="81"/>
                </a:lnTo>
                <a:lnTo>
                  <a:pt x="424" y="78"/>
                </a:lnTo>
                <a:lnTo>
                  <a:pt x="417" y="75"/>
                </a:lnTo>
                <a:lnTo>
                  <a:pt x="417" y="75"/>
                </a:lnTo>
                <a:lnTo>
                  <a:pt x="411" y="70"/>
                </a:lnTo>
                <a:lnTo>
                  <a:pt x="404" y="65"/>
                </a:lnTo>
                <a:lnTo>
                  <a:pt x="401" y="63"/>
                </a:lnTo>
                <a:lnTo>
                  <a:pt x="397" y="62"/>
                </a:lnTo>
                <a:lnTo>
                  <a:pt x="393" y="62"/>
                </a:lnTo>
                <a:lnTo>
                  <a:pt x="390" y="64"/>
                </a:lnTo>
                <a:lnTo>
                  <a:pt x="390" y="64"/>
                </a:lnTo>
                <a:lnTo>
                  <a:pt x="388" y="66"/>
                </a:lnTo>
                <a:lnTo>
                  <a:pt x="386" y="69"/>
                </a:lnTo>
                <a:lnTo>
                  <a:pt x="385" y="75"/>
                </a:lnTo>
                <a:lnTo>
                  <a:pt x="385" y="75"/>
                </a:lnTo>
                <a:lnTo>
                  <a:pt x="385" y="79"/>
                </a:lnTo>
                <a:lnTo>
                  <a:pt x="386" y="85"/>
                </a:lnTo>
                <a:lnTo>
                  <a:pt x="387" y="87"/>
                </a:lnTo>
                <a:lnTo>
                  <a:pt x="386" y="89"/>
                </a:lnTo>
                <a:lnTo>
                  <a:pt x="384" y="90"/>
                </a:lnTo>
                <a:lnTo>
                  <a:pt x="381" y="91"/>
                </a:lnTo>
                <a:lnTo>
                  <a:pt x="381" y="91"/>
                </a:lnTo>
                <a:lnTo>
                  <a:pt x="374" y="90"/>
                </a:lnTo>
                <a:lnTo>
                  <a:pt x="367" y="89"/>
                </a:lnTo>
                <a:lnTo>
                  <a:pt x="359" y="87"/>
                </a:lnTo>
                <a:lnTo>
                  <a:pt x="352" y="85"/>
                </a:lnTo>
                <a:lnTo>
                  <a:pt x="352" y="85"/>
                </a:lnTo>
                <a:lnTo>
                  <a:pt x="346" y="86"/>
                </a:lnTo>
                <a:lnTo>
                  <a:pt x="342" y="88"/>
                </a:lnTo>
                <a:lnTo>
                  <a:pt x="339" y="91"/>
                </a:lnTo>
                <a:lnTo>
                  <a:pt x="338" y="95"/>
                </a:lnTo>
                <a:lnTo>
                  <a:pt x="338" y="99"/>
                </a:lnTo>
                <a:lnTo>
                  <a:pt x="340" y="104"/>
                </a:lnTo>
                <a:lnTo>
                  <a:pt x="343" y="108"/>
                </a:lnTo>
                <a:lnTo>
                  <a:pt x="348" y="111"/>
                </a:lnTo>
                <a:lnTo>
                  <a:pt x="348" y="111"/>
                </a:lnTo>
                <a:lnTo>
                  <a:pt x="356" y="114"/>
                </a:lnTo>
                <a:lnTo>
                  <a:pt x="364" y="116"/>
                </a:lnTo>
                <a:lnTo>
                  <a:pt x="373" y="118"/>
                </a:lnTo>
                <a:lnTo>
                  <a:pt x="381" y="119"/>
                </a:lnTo>
                <a:lnTo>
                  <a:pt x="381" y="119"/>
                </a:lnTo>
                <a:lnTo>
                  <a:pt x="385" y="118"/>
                </a:lnTo>
                <a:lnTo>
                  <a:pt x="388" y="117"/>
                </a:lnTo>
                <a:lnTo>
                  <a:pt x="395" y="114"/>
                </a:lnTo>
                <a:lnTo>
                  <a:pt x="395" y="114"/>
                </a:lnTo>
                <a:lnTo>
                  <a:pt x="404" y="109"/>
                </a:lnTo>
                <a:lnTo>
                  <a:pt x="409" y="108"/>
                </a:lnTo>
                <a:lnTo>
                  <a:pt x="413" y="107"/>
                </a:lnTo>
                <a:lnTo>
                  <a:pt x="418" y="107"/>
                </a:lnTo>
                <a:lnTo>
                  <a:pt x="422" y="109"/>
                </a:lnTo>
                <a:lnTo>
                  <a:pt x="426" y="111"/>
                </a:lnTo>
                <a:lnTo>
                  <a:pt x="431" y="114"/>
                </a:lnTo>
                <a:lnTo>
                  <a:pt x="431" y="114"/>
                </a:lnTo>
                <a:lnTo>
                  <a:pt x="435" y="118"/>
                </a:lnTo>
                <a:lnTo>
                  <a:pt x="437" y="123"/>
                </a:lnTo>
                <a:lnTo>
                  <a:pt x="442" y="133"/>
                </a:lnTo>
                <a:lnTo>
                  <a:pt x="447" y="143"/>
                </a:lnTo>
                <a:lnTo>
                  <a:pt x="451" y="148"/>
                </a:lnTo>
                <a:lnTo>
                  <a:pt x="455" y="152"/>
                </a:lnTo>
                <a:lnTo>
                  <a:pt x="455" y="152"/>
                </a:lnTo>
                <a:lnTo>
                  <a:pt x="459" y="154"/>
                </a:lnTo>
                <a:lnTo>
                  <a:pt x="462" y="154"/>
                </a:lnTo>
                <a:lnTo>
                  <a:pt x="466" y="153"/>
                </a:lnTo>
                <a:lnTo>
                  <a:pt x="469" y="151"/>
                </a:lnTo>
                <a:lnTo>
                  <a:pt x="476" y="147"/>
                </a:lnTo>
                <a:lnTo>
                  <a:pt x="480" y="145"/>
                </a:lnTo>
                <a:lnTo>
                  <a:pt x="483" y="145"/>
                </a:lnTo>
                <a:lnTo>
                  <a:pt x="483" y="145"/>
                </a:lnTo>
                <a:lnTo>
                  <a:pt x="488" y="146"/>
                </a:lnTo>
                <a:lnTo>
                  <a:pt x="493" y="148"/>
                </a:lnTo>
                <a:lnTo>
                  <a:pt x="502" y="153"/>
                </a:lnTo>
                <a:lnTo>
                  <a:pt x="502" y="153"/>
                </a:lnTo>
                <a:lnTo>
                  <a:pt x="506" y="156"/>
                </a:lnTo>
                <a:lnTo>
                  <a:pt x="510" y="160"/>
                </a:lnTo>
                <a:lnTo>
                  <a:pt x="510" y="160"/>
                </a:lnTo>
                <a:lnTo>
                  <a:pt x="512" y="164"/>
                </a:lnTo>
                <a:lnTo>
                  <a:pt x="514" y="169"/>
                </a:lnTo>
                <a:lnTo>
                  <a:pt x="514" y="171"/>
                </a:lnTo>
                <a:lnTo>
                  <a:pt x="513" y="173"/>
                </a:lnTo>
                <a:lnTo>
                  <a:pt x="511" y="173"/>
                </a:lnTo>
                <a:lnTo>
                  <a:pt x="507" y="172"/>
                </a:lnTo>
                <a:lnTo>
                  <a:pt x="507" y="172"/>
                </a:lnTo>
                <a:lnTo>
                  <a:pt x="501" y="168"/>
                </a:lnTo>
                <a:lnTo>
                  <a:pt x="495" y="162"/>
                </a:lnTo>
                <a:lnTo>
                  <a:pt x="489" y="157"/>
                </a:lnTo>
                <a:lnTo>
                  <a:pt x="486" y="156"/>
                </a:lnTo>
                <a:lnTo>
                  <a:pt x="482" y="155"/>
                </a:lnTo>
                <a:lnTo>
                  <a:pt x="482" y="155"/>
                </a:lnTo>
                <a:lnTo>
                  <a:pt x="479" y="155"/>
                </a:lnTo>
                <a:lnTo>
                  <a:pt x="477" y="156"/>
                </a:lnTo>
                <a:lnTo>
                  <a:pt x="475" y="157"/>
                </a:lnTo>
                <a:lnTo>
                  <a:pt x="473" y="158"/>
                </a:lnTo>
                <a:lnTo>
                  <a:pt x="471" y="164"/>
                </a:lnTo>
                <a:lnTo>
                  <a:pt x="470" y="169"/>
                </a:lnTo>
                <a:lnTo>
                  <a:pt x="470" y="169"/>
                </a:lnTo>
                <a:lnTo>
                  <a:pt x="471" y="173"/>
                </a:lnTo>
                <a:lnTo>
                  <a:pt x="473" y="176"/>
                </a:lnTo>
                <a:lnTo>
                  <a:pt x="475" y="179"/>
                </a:lnTo>
                <a:lnTo>
                  <a:pt x="478" y="181"/>
                </a:lnTo>
                <a:lnTo>
                  <a:pt x="485" y="185"/>
                </a:lnTo>
                <a:lnTo>
                  <a:pt x="491" y="188"/>
                </a:lnTo>
                <a:lnTo>
                  <a:pt x="491" y="188"/>
                </a:lnTo>
                <a:lnTo>
                  <a:pt x="494" y="189"/>
                </a:lnTo>
                <a:lnTo>
                  <a:pt x="494" y="189"/>
                </a:lnTo>
                <a:lnTo>
                  <a:pt x="497" y="191"/>
                </a:lnTo>
                <a:lnTo>
                  <a:pt x="498" y="193"/>
                </a:lnTo>
                <a:lnTo>
                  <a:pt x="498" y="195"/>
                </a:lnTo>
                <a:lnTo>
                  <a:pt x="496" y="198"/>
                </a:lnTo>
                <a:lnTo>
                  <a:pt x="491" y="203"/>
                </a:lnTo>
                <a:lnTo>
                  <a:pt x="491" y="203"/>
                </a:lnTo>
                <a:lnTo>
                  <a:pt x="491" y="203"/>
                </a:lnTo>
                <a:lnTo>
                  <a:pt x="491" y="203"/>
                </a:lnTo>
                <a:lnTo>
                  <a:pt x="467" y="192"/>
                </a:lnTo>
                <a:lnTo>
                  <a:pt x="443" y="181"/>
                </a:lnTo>
                <a:lnTo>
                  <a:pt x="443" y="181"/>
                </a:lnTo>
                <a:lnTo>
                  <a:pt x="431" y="174"/>
                </a:lnTo>
                <a:lnTo>
                  <a:pt x="420" y="166"/>
                </a:lnTo>
                <a:lnTo>
                  <a:pt x="410" y="155"/>
                </a:lnTo>
                <a:lnTo>
                  <a:pt x="400" y="144"/>
                </a:lnTo>
                <a:lnTo>
                  <a:pt x="400" y="144"/>
                </a:lnTo>
                <a:lnTo>
                  <a:pt x="393" y="137"/>
                </a:lnTo>
                <a:lnTo>
                  <a:pt x="386" y="130"/>
                </a:lnTo>
                <a:lnTo>
                  <a:pt x="378" y="124"/>
                </a:lnTo>
                <a:lnTo>
                  <a:pt x="370" y="120"/>
                </a:lnTo>
                <a:lnTo>
                  <a:pt x="370" y="120"/>
                </a:lnTo>
                <a:lnTo>
                  <a:pt x="358" y="117"/>
                </a:lnTo>
                <a:lnTo>
                  <a:pt x="347" y="117"/>
                </a:lnTo>
                <a:lnTo>
                  <a:pt x="336" y="118"/>
                </a:lnTo>
                <a:lnTo>
                  <a:pt x="325" y="120"/>
                </a:lnTo>
                <a:lnTo>
                  <a:pt x="325" y="120"/>
                </a:lnTo>
                <a:lnTo>
                  <a:pt x="316" y="122"/>
                </a:lnTo>
                <a:lnTo>
                  <a:pt x="306" y="126"/>
                </a:lnTo>
                <a:lnTo>
                  <a:pt x="296" y="130"/>
                </a:lnTo>
                <a:lnTo>
                  <a:pt x="285" y="136"/>
                </a:lnTo>
                <a:lnTo>
                  <a:pt x="274" y="142"/>
                </a:lnTo>
                <a:lnTo>
                  <a:pt x="264" y="149"/>
                </a:lnTo>
                <a:lnTo>
                  <a:pt x="254" y="157"/>
                </a:lnTo>
                <a:lnTo>
                  <a:pt x="245" y="166"/>
                </a:lnTo>
                <a:lnTo>
                  <a:pt x="237" y="175"/>
                </a:lnTo>
                <a:lnTo>
                  <a:pt x="230" y="185"/>
                </a:lnTo>
                <a:lnTo>
                  <a:pt x="224" y="194"/>
                </a:lnTo>
                <a:lnTo>
                  <a:pt x="220" y="205"/>
                </a:lnTo>
                <a:lnTo>
                  <a:pt x="218" y="215"/>
                </a:lnTo>
                <a:lnTo>
                  <a:pt x="217" y="226"/>
                </a:lnTo>
                <a:lnTo>
                  <a:pt x="219" y="236"/>
                </a:lnTo>
                <a:lnTo>
                  <a:pt x="223" y="248"/>
                </a:lnTo>
                <a:lnTo>
                  <a:pt x="223" y="248"/>
                </a:lnTo>
                <a:lnTo>
                  <a:pt x="226" y="253"/>
                </a:lnTo>
                <a:lnTo>
                  <a:pt x="229" y="258"/>
                </a:lnTo>
                <a:lnTo>
                  <a:pt x="234" y="261"/>
                </a:lnTo>
                <a:lnTo>
                  <a:pt x="238" y="264"/>
                </a:lnTo>
                <a:lnTo>
                  <a:pt x="249" y="269"/>
                </a:lnTo>
                <a:lnTo>
                  <a:pt x="260" y="272"/>
                </a:lnTo>
                <a:lnTo>
                  <a:pt x="285" y="277"/>
                </a:lnTo>
                <a:lnTo>
                  <a:pt x="296" y="280"/>
                </a:lnTo>
                <a:lnTo>
                  <a:pt x="306" y="284"/>
                </a:lnTo>
                <a:lnTo>
                  <a:pt x="306" y="284"/>
                </a:lnTo>
                <a:lnTo>
                  <a:pt x="312" y="289"/>
                </a:lnTo>
                <a:lnTo>
                  <a:pt x="316" y="294"/>
                </a:lnTo>
                <a:lnTo>
                  <a:pt x="318" y="301"/>
                </a:lnTo>
                <a:lnTo>
                  <a:pt x="318" y="307"/>
                </a:lnTo>
                <a:lnTo>
                  <a:pt x="317" y="314"/>
                </a:lnTo>
                <a:lnTo>
                  <a:pt x="315" y="321"/>
                </a:lnTo>
                <a:lnTo>
                  <a:pt x="310" y="335"/>
                </a:lnTo>
                <a:lnTo>
                  <a:pt x="310" y="335"/>
                </a:lnTo>
                <a:lnTo>
                  <a:pt x="307" y="345"/>
                </a:lnTo>
                <a:lnTo>
                  <a:pt x="304" y="355"/>
                </a:lnTo>
                <a:lnTo>
                  <a:pt x="304" y="355"/>
                </a:lnTo>
                <a:lnTo>
                  <a:pt x="304" y="362"/>
                </a:lnTo>
                <a:lnTo>
                  <a:pt x="304" y="369"/>
                </a:lnTo>
                <a:lnTo>
                  <a:pt x="306" y="384"/>
                </a:lnTo>
                <a:lnTo>
                  <a:pt x="306" y="384"/>
                </a:lnTo>
                <a:lnTo>
                  <a:pt x="306" y="389"/>
                </a:lnTo>
                <a:lnTo>
                  <a:pt x="305" y="394"/>
                </a:lnTo>
                <a:lnTo>
                  <a:pt x="301" y="404"/>
                </a:lnTo>
                <a:lnTo>
                  <a:pt x="296" y="416"/>
                </a:lnTo>
                <a:lnTo>
                  <a:pt x="291" y="425"/>
                </a:lnTo>
                <a:lnTo>
                  <a:pt x="291" y="425"/>
                </a:lnTo>
                <a:lnTo>
                  <a:pt x="286" y="440"/>
                </a:lnTo>
                <a:lnTo>
                  <a:pt x="281" y="456"/>
                </a:lnTo>
                <a:lnTo>
                  <a:pt x="281" y="456"/>
                </a:lnTo>
                <a:lnTo>
                  <a:pt x="278" y="470"/>
                </a:lnTo>
                <a:lnTo>
                  <a:pt x="277" y="485"/>
                </a:lnTo>
                <a:lnTo>
                  <a:pt x="277" y="493"/>
                </a:lnTo>
                <a:lnTo>
                  <a:pt x="278" y="500"/>
                </a:lnTo>
                <a:lnTo>
                  <a:pt x="279" y="508"/>
                </a:lnTo>
                <a:lnTo>
                  <a:pt x="282" y="514"/>
                </a:lnTo>
                <a:lnTo>
                  <a:pt x="282" y="514"/>
                </a:lnTo>
                <a:lnTo>
                  <a:pt x="286" y="520"/>
                </a:lnTo>
                <a:lnTo>
                  <a:pt x="289" y="525"/>
                </a:lnTo>
                <a:lnTo>
                  <a:pt x="294" y="528"/>
                </a:lnTo>
                <a:lnTo>
                  <a:pt x="299" y="531"/>
                </a:lnTo>
                <a:lnTo>
                  <a:pt x="304" y="532"/>
                </a:lnTo>
                <a:lnTo>
                  <a:pt x="310" y="533"/>
                </a:lnTo>
                <a:lnTo>
                  <a:pt x="316" y="533"/>
                </a:lnTo>
                <a:lnTo>
                  <a:pt x="322" y="532"/>
                </a:lnTo>
                <a:lnTo>
                  <a:pt x="322" y="532"/>
                </a:lnTo>
                <a:lnTo>
                  <a:pt x="334" y="529"/>
                </a:lnTo>
                <a:lnTo>
                  <a:pt x="344" y="524"/>
                </a:lnTo>
                <a:lnTo>
                  <a:pt x="354" y="518"/>
                </a:lnTo>
                <a:lnTo>
                  <a:pt x="364" y="512"/>
                </a:lnTo>
                <a:lnTo>
                  <a:pt x="364" y="512"/>
                </a:lnTo>
                <a:lnTo>
                  <a:pt x="378" y="503"/>
                </a:lnTo>
                <a:lnTo>
                  <a:pt x="392" y="495"/>
                </a:lnTo>
                <a:lnTo>
                  <a:pt x="406" y="488"/>
                </a:lnTo>
                <a:lnTo>
                  <a:pt x="420" y="480"/>
                </a:lnTo>
                <a:lnTo>
                  <a:pt x="420" y="480"/>
                </a:lnTo>
                <a:lnTo>
                  <a:pt x="430" y="475"/>
                </a:lnTo>
                <a:lnTo>
                  <a:pt x="439" y="470"/>
                </a:lnTo>
                <a:lnTo>
                  <a:pt x="448" y="463"/>
                </a:lnTo>
                <a:lnTo>
                  <a:pt x="455" y="455"/>
                </a:lnTo>
                <a:lnTo>
                  <a:pt x="455" y="455"/>
                </a:lnTo>
                <a:lnTo>
                  <a:pt x="457" y="449"/>
                </a:lnTo>
                <a:lnTo>
                  <a:pt x="459" y="443"/>
                </a:lnTo>
                <a:lnTo>
                  <a:pt x="460" y="431"/>
                </a:lnTo>
                <a:lnTo>
                  <a:pt x="461" y="426"/>
                </a:lnTo>
                <a:lnTo>
                  <a:pt x="462" y="420"/>
                </a:lnTo>
                <a:lnTo>
                  <a:pt x="465" y="415"/>
                </a:lnTo>
                <a:lnTo>
                  <a:pt x="470" y="410"/>
                </a:lnTo>
                <a:lnTo>
                  <a:pt x="470" y="410"/>
                </a:lnTo>
                <a:lnTo>
                  <a:pt x="477" y="405"/>
                </a:lnTo>
                <a:lnTo>
                  <a:pt x="484" y="401"/>
                </a:lnTo>
                <a:lnTo>
                  <a:pt x="500" y="395"/>
                </a:lnTo>
                <a:lnTo>
                  <a:pt x="507" y="391"/>
                </a:lnTo>
                <a:lnTo>
                  <a:pt x="514" y="387"/>
                </a:lnTo>
                <a:lnTo>
                  <a:pt x="520" y="381"/>
                </a:lnTo>
                <a:lnTo>
                  <a:pt x="525" y="374"/>
                </a:lnTo>
                <a:lnTo>
                  <a:pt x="525" y="374"/>
                </a:lnTo>
                <a:lnTo>
                  <a:pt x="528" y="367"/>
                </a:lnTo>
                <a:lnTo>
                  <a:pt x="528" y="360"/>
                </a:lnTo>
                <a:lnTo>
                  <a:pt x="526" y="352"/>
                </a:lnTo>
                <a:lnTo>
                  <a:pt x="523" y="346"/>
                </a:lnTo>
                <a:lnTo>
                  <a:pt x="523" y="346"/>
                </a:lnTo>
                <a:lnTo>
                  <a:pt x="519" y="340"/>
                </a:lnTo>
                <a:lnTo>
                  <a:pt x="515" y="335"/>
                </a:lnTo>
                <a:lnTo>
                  <a:pt x="511" y="329"/>
                </a:lnTo>
                <a:lnTo>
                  <a:pt x="508" y="322"/>
                </a:lnTo>
                <a:lnTo>
                  <a:pt x="508" y="322"/>
                </a:lnTo>
                <a:lnTo>
                  <a:pt x="506" y="315"/>
                </a:lnTo>
                <a:lnTo>
                  <a:pt x="506" y="307"/>
                </a:lnTo>
                <a:lnTo>
                  <a:pt x="506" y="299"/>
                </a:lnTo>
                <a:lnTo>
                  <a:pt x="505" y="291"/>
                </a:lnTo>
                <a:lnTo>
                  <a:pt x="505" y="291"/>
                </a:lnTo>
                <a:lnTo>
                  <a:pt x="504" y="286"/>
                </a:lnTo>
                <a:lnTo>
                  <a:pt x="502" y="281"/>
                </a:lnTo>
                <a:lnTo>
                  <a:pt x="498" y="271"/>
                </a:lnTo>
                <a:lnTo>
                  <a:pt x="498" y="271"/>
                </a:lnTo>
                <a:lnTo>
                  <a:pt x="492" y="258"/>
                </a:lnTo>
                <a:lnTo>
                  <a:pt x="492" y="258"/>
                </a:lnTo>
                <a:lnTo>
                  <a:pt x="491" y="254"/>
                </a:lnTo>
                <a:lnTo>
                  <a:pt x="491" y="254"/>
                </a:lnTo>
                <a:lnTo>
                  <a:pt x="490" y="250"/>
                </a:lnTo>
                <a:lnTo>
                  <a:pt x="490" y="248"/>
                </a:lnTo>
                <a:lnTo>
                  <a:pt x="491" y="247"/>
                </a:lnTo>
                <a:lnTo>
                  <a:pt x="495" y="245"/>
                </a:lnTo>
                <a:lnTo>
                  <a:pt x="500" y="243"/>
                </a:lnTo>
                <a:lnTo>
                  <a:pt x="500" y="243"/>
                </a:lnTo>
                <a:lnTo>
                  <a:pt x="503" y="250"/>
                </a:lnTo>
                <a:lnTo>
                  <a:pt x="505" y="256"/>
                </a:lnTo>
                <a:lnTo>
                  <a:pt x="506" y="262"/>
                </a:lnTo>
                <a:lnTo>
                  <a:pt x="507" y="269"/>
                </a:lnTo>
                <a:lnTo>
                  <a:pt x="508" y="283"/>
                </a:lnTo>
                <a:lnTo>
                  <a:pt x="508" y="296"/>
                </a:lnTo>
                <a:lnTo>
                  <a:pt x="508" y="296"/>
                </a:lnTo>
                <a:lnTo>
                  <a:pt x="508" y="303"/>
                </a:lnTo>
                <a:lnTo>
                  <a:pt x="508" y="310"/>
                </a:lnTo>
                <a:lnTo>
                  <a:pt x="510" y="317"/>
                </a:lnTo>
                <a:lnTo>
                  <a:pt x="514" y="323"/>
                </a:lnTo>
                <a:lnTo>
                  <a:pt x="514" y="323"/>
                </a:lnTo>
                <a:lnTo>
                  <a:pt x="517" y="327"/>
                </a:lnTo>
                <a:lnTo>
                  <a:pt x="521" y="329"/>
                </a:lnTo>
                <a:lnTo>
                  <a:pt x="525" y="330"/>
                </a:lnTo>
                <a:lnTo>
                  <a:pt x="530" y="330"/>
                </a:lnTo>
                <a:lnTo>
                  <a:pt x="539" y="330"/>
                </a:lnTo>
                <a:lnTo>
                  <a:pt x="547" y="329"/>
                </a:lnTo>
                <a:lnTo>
                  <a:pt x="547" y="329"/>
                </a:lnTo>
                <a:lnTo>
                  <a:pt x="554" y="327"/>
                </a:lnTo>
                <a:lnTo>
                  <a:pt x="563" y="323"/>
                </a:lnTo>
                <a:lnTo>
                  <a:pt x="566" y="321"/>
                </a:lnTo>
                <a:lnTo>
                  <a:pt x="570" y="318"/>
                </a:lnTo>
                <a:lnTo>
                  <a:pt x="572" y="315"/>
                </a:lnTo>
                <a:lnTo>
                  <a:pt x="574" y="311"/>
                </a:lnTo>
                <a:lnTo>
                  <a:pt x="574" y="311"/>
                </a:lnTo>
                <a:lnTo>
                  <a:pt x="575" y="306"/>
                </a:lnTo>
                <a:lnTo>
                  <a:pt x="575" y="301"/>
                </a:lnTo>
                <a:lnTo>
                  <a:pt x="573" y="297"/>
                </a:lnTo>
                <a:lnTo>
                  <a:pt x="572" y="292"/>
                </a:lnTo>
                <a:lnTo>
                  <a:pt x="567" y="283"/>
                </a:lnTo>
                <a:lnTo>
                  <a:pt x="561" y="275"/>
                </a:lnTo>
                <a:lnTo>
                  <a:pt x="561" y="275"/>
                </a:lnTo>
                <a:lnTo>
                  <a:pt x="553" y="264"/>
                </a:lnTo>
                <a:lnTo>
                  <a:pt x="553" y="264"/>
                </a:lnTo>
                <a:lnTo>
                  <a:pt x="550" y="258"/>
                </a:lnTo>
                <a:lnTo>
                  <a:pt x="550" y="258"/>
                </a:lnTo>
                <a:lnTo>
                  <a:pt x="549" y="256"/>
                </a:lnTo>
                <a:lnTo>
                  <a:pt x="547" y="250"/>
                </a:lnTo>
                <a:lnTo>
                  <a:pt x="546" y="247"/>
                </a:lnTo>
                <a:lnTo>
                  <a:pt x="547" y="243"/>
                </a:lnTo>
                <a:lnTo>
                  <a:pt x="548" y="242"/>
                </a:lnTo>
                <a:lnTo>
                  <a:pt x="551" y="243"/>
                </a:lnTo>
                <a:lnTo>
                  <a:pt x="551" y="243"/>
                </a:lnTo>
                <a:lnTo>
                  <a:pt x="556" y="247"/>
                </a:lnTo>
                <a:lnTo>
                  <a:pt x="560" y="251"/>
                </a:lnTo>
                <a:lnTo>
                  <a:pt x="563" y="256"/>
                </a:lnTo>
                <a:lnTo>
                  <a:pt x="566" y="261"/>
                </a:lnTo>
                <a:lnTo>
                  <a:pt x="577" y="282"/>
                </a:lnTo>
                <a:lnTo>
                  <a:pt x="577" y="282"/>
                </a:lnTo>
                <a:lnTo>
                  <a:pt x="582" y="290"/>
                </a:lnTo>
                <a:lnTo>
                  <a:pt x="587" y="297"/>
                </a:lnTo>
                <a:lnTo>
                  <a:pt x="594" y="304"/>
                </a:lnTo>
                <a:lnTo>
                  <a:pt x="601" y="310"/>
                </a:lnTo>
                <a:lnTo>
                  <a:pt x="601" y="310"/>
                </a:lnTo>
                <a:lnTo>
                  <a:pt x="605" y="315"/>
                </a:lnTo>
                <a:lnTo>
                  <a:pt x="610" y="320"/>
                </a:lnTo>
                <a:lnTo>
                  <a:pt x="614" y="326"/>
                </a:lnTo>
                <a:lnTo>
                  <a:pt x="617" y="332"/>
                </a:lnTo>
                <a:lnTo>
                  <a:pt x="621" y="344"/>
                </a:lnTo>
                <a:lnTo>
                  <a:pt x="624" y="357"/>
                </a:lnTo>
                <a:lnTo>
                  <a:pt x="624" y="357"/>
                </a:lnTo>
                <a:lnTo>
                  <a:pt x="624" y="358"/>
                </a:lnTo>
                <a:lnTo>
                  <a:pt x="624" y="358"/>
                </a:lnTo>
                <a:lnTo>
                  <a:pt x="621" y="381"/>
                </a:lnTo>
                <a:lnTo>
                  <a:pt x="615" y="404"/>
                </a:lnTo>
                <a:lnTo>
                  <a:pt x="607" y="427"/>
                </a:lnTo>
                <a:lnTo>
                  <a:pt x="598" y="448"/>
                </a:lnTo>
                <a:lnTo>
                  <a:pt x="587" y="468"/>
                </a:lnTo>
                <a:lnTo>
                  <a:pt x="575" y="488"/>
                </a:lnTo>
                <a:lnTo>
                  <a:pt x="562" y="506"/>
                </a:lnTo>
                <a:lnTo>
                  <a:pt x="547" y="524"/>
                </a:lnTo>
                <a:lnTo>
                  <a:pt x="531" y="540"/>
                </a:lnTo>
                <a:lnTo>
                  <a:pt x="512" y="554"/>
                </a:lnTo>
                <a:lnTo>
                  <a:pt x="494" y="569"/>
                </a:lnTo>
                <a:lnTo>
                  <a:pt x="474" y="581"/>
                </a:lnTo>
                <a:lnTo>
                  <a:pt x="454" y="592"/>
                </a:lnTo>
                <a:lnTo>
                  <a:pt x="431" y="601"/>
                </a:lnTo>
                <a:lnTo>
                  <a:pt x="409" y="609"/>
                </a:lnTo>
                <a:lnTo>
                  <a:pt x="386" y="615"/>
                </a:lnTo>
                <a:lnTo>
                  <a:pt x="386" y="615"/>
                </a:lnTo>
                <a:lnTo>
                  <a:pt x="360" y="619"/>
                </a:lnTo>
                <a:lnTo>
                  <a:pt x="334" y="622"/>
                </a:lnTo>
                <a:lnTo>
                  <a:pt x="309" y="622"/>
                </a:lnTo>
                <a:lnTo>
                  <a:pt x="282" y="620"/>
                </a:lnTo>
                <a:lnTo>
                  <a:pt x="257" y="616"/>
                </a:lnTo>
                <a:lnTo>
                  <a:pt x="233" y="611"/>
                </a:lnTo>
                <a:lnTo>
                  <a:pt x="209" y="603"/>
                </a:lnTo>
                <a:lnTo>
                  <a:pt x="184" y="593"/>
                </a:lnTo>
                <a:lnTo>
                  <a:pt x="162" y="582"/>
                </a:lnTo>
                <a:lnTo>
                  <a:pt x="140" y="569"/>
                </a:lnTo>
                <a:lnTo>
                  <a:pt x="119" y="553"/>
                </a:lnTo>
                <a:lnTo>
                  <a:pt x="100" y="537"/>
                </a:lnTo>
                <a:lnTo>
                  <a:pt x="82" y="518"/>
                </a:lnTo>
                <a:lnTo>
                  <a:pt x="66" y="499"/>
                </a:lnTo>
                <a:lnTo>
                  <a:pt x="51" y="477"/>
                </a:lnTo>
                <a:lnTo>
                  <a:pt x="38" y="454"/>
                </a:lnTo>
                <a:lnTo>
                  <a:pt x="38" y="454"/>
                </a:lnTo>
                <a:close/>
                <a:moveTo>
                  <a:pt x="166" y="653"/>
                </a:moveTo>
                <a:lnTo>
                  <a:pt x="166" y="653"/>
                </a:lnTo>
                <a:lnTo>
                  <a:pt x="165" y="650"/>
                </a:lnTo>
                <a:lnTo>
                  <a:pt x="166" y="646"/>
                </a:lnTo>
                <a:lnTo>
                  <a:pt x="167" y="642"/>
                </a:lnTo>
                <a:lnTo>
                  <a:pt x="169" y="638"/>
                </a:lnTo>
                <a:lnTo>
                  <a:pt x="174" y="630"/>
                </a:lnTo>
                <a:lnTo>
                  <a:pt x="178" y="624"/>
                </a:lnTo>
                <a:lnTo>
                  <a:pt x="178" y="624"/>
                </a:lnTo>
                <a:lnTo>
                  <a:pt x="184" y="615"/>
                </a:lnTo>
                <a:lnTo>
                  <a:pt x="187" y="610"/>
                </a:lnTo>
                <a:lnTo>
                  <a:pt x="190" y="605"/>
                </a:lnTo>
                <a:lnTo>
                  <a:pt x="190" y="605"/>
                </a:lnTo>
                <a:lnTo>
                  <a:pt x="201" y="610"/>
                </a:lnTo>
                <a:lnTo>
                  <a:pt x="201" y="610"/>
                </a:lnTo>
                <a:lnTo>
                  <a:pt x="194" y="624"/>
                </a:lnTo>
                <a:lnTo>
                  <a:pt x="190" y="633"/>
                </a:lnTo>
                <a:lnTo>
                  <a:pt x="185" y="642"/>
                </a:lnTo>
                <a:lnTo>
                  <a:pt x="180" y="650"/>
                </a:lnTo>
                <a:lnTo>
                  <a:pt x="175" y="655"/>
                </a:lnTo>
                <a:lnTo>
                  <a:pt x="173" y="656"/>
                </a:lnTo>
                <a:lnTo>
                  <a:pt x="170" y="656"/>
                </a:lnTo>
                <a:lnTo>
                  <a:pt x="168" y="655"/>
                </a:lnTo>
                <a:lnTo>
                  <a:pt x="166" y="653"/>
                </a:lnTo>
                <a:lnTo>
                  <a:pt x="166" y="653"/>
                </a:lnTo>
                <a:close/>
                <a:moveTo>
                  <a:pt x="306" y="662"/>
                </a:moveTo>
                <a:lnTo>
                  <a:pt x="306" y="662"/>
                </a:lnTo>
                <a:lnTo>
                  <a:pt x="329" y="662"/>
                </a:lnTo>
                <a:lnTo>
                  <a:pt x="329" y="662"/>
                </a:lnTo>
                <a:lnTo>
                  <a:pt x="315" y="665"/>
                </a:lnTo>
                <a:lnTo>
                  <a:pt x="300" y="668"/>
                </a:lnTo>
                <a:lnTo>
                  <a:pt x="300" y="668"/>
                </a:lnTo>
                <a:lnTo>
                  <a:pt x="302" y="662"/>
                </a:lnTo>
                <a:lnTo>
                  <a:pt x="302" y="662"/>
                </a:lnTo>
                <a:lnTo>
                  <a:pt x="306" y="662"/>
                </a:lnTo>
                <a:lnTo>
                  <a:pt x="306" y="662"/>
                </a:lnTo>
                <a:close/>
                <a:moveTo>
                  <a:pt x="339" y="679"/>
                </a:moveTo>
                <a:lnTo>
                  <a:pt x="339" y="679"/>
                </a:lnTo>
                <a:lnTo>
                  <a:pt x="341" y="685"/>
                </a:lnTo>
                <a:lnTo>
                  <a:pt x="341" y="685"/>
                </a:lnTo>
                <a:lnTo>
                  <a:pt x="317" y="693"/>
                </a:lnTo>
                <a:lnTo>
                  <a:pt x="305" y="697"/>
                </a:lnTo>
                <a:lnTo>
                  <a:pt x="293" y="700"/>
                </a:lnTo>
                <a:lnTo>
                  <a:pt x="293" y="700"/>
                </a:lnTo>
                <a:lnTo>
                  <a:pt x="291" y="701"/>
                </a:lnTo>
                <a:lnTo>
                  <a:pt x="291" y="701"/>
                </a:lnTo>
                <a:lnTo>
                  <a:pt x="294" y="700"/>
                </a:lnTo>
                <a:lnTo>
                  <a:pt x="294" y="700"/>
                </a:lnTo>
                <a:lnTo>
                  <a:pt x="307" y="693"/>
                </a:lnTo>
                <a:lnTo>
                  <a:pt x="307" y="693"/>
                </a:lnTo>
                <a:lnTo>
                  <a:pt x="322" y="686"/>
                </a:lnTo>
                <a:lnTo>
                  <a:pt x="338" y="680"/>
                </a:lnTo>
                <a:lnTo>
                  <a:pt x="338" y="680"/>
                </a:lnTo>
                <a:lnTo>
                  <a:pt x="339" y="679"/>
                </a:lnTo>
                <a:lnTo>
                  <a:pt x="339" y="679"/>
                </a:lnTo>
                <a:close/>
                <a:moveTo>
                  <a:pt x="344" y="698"/>
                </a:moveTo>
                <a:lnTo>
                  <a:pt x="344" y="698"/>
                </a:lnTo>
                <a:lnTo>
                  <a:pt x="344" y="698"/>
                </a:lnTo>
                <a:lnTo>
                  <a:pt x="344" y="698"/>
                </a:lnTo>
                <a:lnTo>
                  <a:pt x="316" y="706"/>
                </a:lnTo>
                <a:lnTo>
                  <a:pt x="302" y="709"/>
                </a:lnTo>
                <a:lnTo>
                  <a:pt x="287" y="711"/>
                </a:lnTo>
                <a:lnTo>
                  <a:pt x="287" y="711"/>
                </a:lnTo>
                <a:lnTo>
                  <a:pt x="287" y="711"/>
                </a:lnTo>
                <a:lnTo>
                  <a:pt x="287" y="711"/>
                </a:lnTo>
                <a:lnTo>
                  <a:pt x="294" y="709"/>
                </a:lnTo>
                <a:lnTo>
                  <a:pt x="300" y="706"/>
                </a:lnTo>
                <a:lnTo>
                  <a:pt x="313" y="700"/>
                </a:lnTo>
                <a:lnTo>
                  <a:pt x="313" y="700"/>
                </a:lnTo>
                <a:lnTo>
                  <a:pt x="327" y="694"/>
                </a:lnTo>
                <a:lnTo>
                  <a:pt x="342" y="687"/>
                </a:lnTo>
                <a:lnTo>
                  <a:pt x="342" y="687"/>
                </a:lnTo>
                <a:lnTo>
                  <a:pt x="344" y="698"/>
                </a:lnTo>
                <a:lnTo>
                  <a:pt x="344" y="698"/>
                </a:lnTo>
                <a:close/>
                <a:moveTo>
                  <a:pt x="388" y="743"/>
                </a:moveTo>
                <a:lnTo>
                  <a:pt x="388" y="743"/>
                </a:lnTo>
                <a:lnTo>
                  <a:pt x="354" y="755"/>
                </a:lnTo>
                <a:lnTo>
                  <a:pt x="354" y="755"/>
                </a:lnTo>
                <a:lnTo>
                  <a:pt x="332" y="760"/>
                </a:lnTo>
                <a:lnTo>
                  <a:pt x="332" y="760"/>
                </a:lnTo>
                <a:lnTo>
                  <a:pt x="317" y="763"/>
                </a:lnTo>
                <a:lnTo>
                  <a:pt x="302" y="768"/>
                </a:lnTo>
                <a:lnTo>
                  <a:pt x="272" y="777"/>
                </a:lnTo>
                <a:lnTo>
                  <a:pt x="272" y="777"/>
                </a:lnTo>
                <a:lnTo>
                  <a:pt x="212" y="797"/>
                </a:lnTo>
                <a:lnTo>
                  <a:pt x="180" y="806"/>
                </a:lnTo>
                <a:lnTo>
                  <a:pt x="150" y="815"/>
                </a:lnTo>
                <a:lnTo>
                  <a:pt x="150" y="815"/>
                </a:lnTo>
                <a:lnTo>
                  <a:pt x="162" y="810"/>
                </a:lnTo>
                <a:lnTo>
                  <a:pt x="175" y="805"/>
                </a:lnTo>
                <a:lnTo>
                  <a:pt x="202" y="796"/>
                </a:lnTo>
                <a:lnTo>
                  <a:pt x="202" y="796"/>
                </a:lnTo>
                <a:lnTo>
                  <a:pt x="231" y="785"/>
                </a:lnTo>
                <a:lnTo>
                  <a:pt x="258" y="775"/>
                </a:lnTo>
                <a:lnTo>
                  <a:pt x="258" y="775"/>
                </a:lnTo>
                <a:lnTo>
                  <a:pt x="309" y="759"/>
                </a:lnTo>
                <a:lnTo>
                  <a:pt x="334" y="749"/>
                </a:lnTo>
                <a:lnTo>
                  <a:pt x="346" y="744"/>
                </a:lnTo>
                <a:lnTo>
                  <a:pt x="357" y="737"/>
                </a:lnTo>
                <a:lnTo>
                  <a:pt x="357" y="737"/>
                </a:lnTo>
                <a:lnTo>
                  <a:pt x="388" y="743"/>
                </a:lnTo>
                <a:lnTo>
                  <a:pt x="388" y="743"/>
                </a:lnTo>
                <a:close/>
                <a:moveTo>
                  <a:pt x="415" y="749"/>
                </a:moveTo>
                <a:lnTo>
                  <a:pt x="415" y="749"/>
                </a:lnTo>
                <a:lnTo>
                  <a:pt x="387" y="756"/>
                </a:lnTo>
                <a:lnTo>
                  <a:pt x="359" y="763"/>
                </a:lnTo>
                <a:lnTo>
                  <a:pt x="331" y="772"/>
                </a:lnTo>
                <a:lnTo>
                  <a:pt x="304" y="781"/>
                </a:lnTo>
                <a:lnTo>
                  <a:pt x="304" y="781"/>
                </a:lnTo>
                <a:lnTo>
                  <a:pt x="245" y="800"/>
                </a:lnTo>
                <a:lnTo>
                  <a:pt x="216" y="809"/>
                </a:lnTo>
                <a:lnTo>
                  <a:pt x="201" y="814"/>
                </a:lnTo>
                <a:lnTo>
                  <a:pt x="186" y="817"/>
                </a:lnTo>
                <a:lnTo>
                  <a:pt x="186" y="817"/>
                </a:lnTo>
                <a:lnTo>
                  <a:pt x="181" y="817"/>
                </a:lnTo>
                <a:lnTo>
                  <a:pt x="176" y="819"/>
                </a:lnTo>
                <a:lnTo>
                  <a:pt x="176" y="819"/>
                </a:lnTo>
                <a:lnTo>
                  <a:pt x="190" y="814"/>
                </a:lnTo>
                <a:lnTo>
                  <a:pt x="190" y="814"/>
                </a:lnTo>
                <a:lnTo>
                  <a:pt x="221" y="803"/>
                </a:lnTo>
                <a:lnTo>
                  <a:pt x="221" y="803"/>
                </a:lnTo>
                <a:lnTo>
                  <a:pt x="251" y="793"/>
                </a:lnTo>
                <a:lnTo>
                  <a:pt x="280" y="783"/>
                </a:lnTo>
                <a:lnTo>
                  <a:pt x="280" y="783"/>
                </a:lnTo>
                <a:lnTo>
                  <a:pt x="337" y="763"/>
                </a:lnTo>
                <a:lnTo>
                  <a:pt x="337" y="763"/>
                </a:lnTo>
                <a:lnTo>
                  <a:pt x="357" y="756"/>
                </a:lnTo>
                <a:lnTo>
                  <a:pt x="357" y="756"/>
                </a:lnTo>
                <a:lnTo>
                  <a:pt x="375" y="751"/>
                </a:lnTo>
                <a:lnTo>
                  <a:pt x="384" y="748"/>
                </a:lnTo>
                <a:lnTo>
                  <a:pt x="392" y="744"/>
                </a:lnTo>
                <a:lnTo>
                  <a:pt x="392" y="744"/>
                </a:lnTo>
                <a:lnTo>
                  <a:pt x="415" y="749"/>
                </a:lnTo>
                <a:lnTo>
                  <a:pt x="415" y="749"/>
                </a:lnTo>
                <a:close/>
                <a:moveTo>
                  <a:pt x="435" y="754"/>
                </a:moveTo>
                <a:lnTo>
                  <a:pt x="435" y="754"/>
                </a:lnTo>
                <a:lnTo>
                  <a:pt x="409" y="761"/>
                </a:lnTo>
                <a:lnTo>
                  <a:pt x="383" y="769"/>
                </a:lnTo>
                <a:lnTo>
                  <a:pt x="356" y="778"/>
                </a:lnTo>
                <a:lnTo>
                  <a:pt x="331" y="787"/>
                </a:lnTo>
                <a:lnTo>
                  <a:pt x="331" y="787"/>
                </a:lnTo>
                <a:lnTo>
                  <a:pt x="306" y="795"/>
                </a:lnTo>
                <a:lnTo>
                  <a:pt x="279" y="802"/>
                </a:lnTo>
                <a:lnTo>
                  <a:pt x="279" y="802"/>
                </a:lnTo>
                <a:lnTo>
                  <a:pt x="252" y="810"/>
                </a:lnTo>
                <a:lnTo>
                  <a:pt x="239" y="816"/>
                </a:lnTo>
                <a:lnTo>
                  <a:pt x="226" y="819"/>
                </a:lnTo>
                <a:lnTo>
                  <a:pt x="226" y="819"/>
                </a:lnTo>
                <a:lnTo>
                  <a:pt x="221" y="820"/>
                </a:lnTo>
                <a:lnTo>
                  <a:pt x="223" y="819"/>
                </a:lnTo>
                <a:lnTo>
                  <a:pt x="234" y="815"/>
                </a:lnTo>
                <a:lnTo>
                  <a:pt x="234" y="815"/>
                </a:lnTo>
                <a:lnTo>
                  <a:pt x="258" y="807"/>
                </a:lnTo>
                <a:lnTo>
                  <a:pt x="258" y="807"/>
                </a:lnTo>
                <a:lnTo>
                  <a:pt x="286" y="799"/>
                </a:lnTo>
                <a:lnTo>
                  <a:pt x="312" y="790"/>
                </a:lnTo>
                <a:lnTo>
                  <a:pt x="312" y="790"/>
                </a:lnTo>
                <a:lnTo>
                  <a:pt x="366" y="769"/>
                </a:lnTo>
                <a:lnTo>
                  <a:pt x="392" y="759"/>
                </a:lnTo>
                <a:lnTo>
                  <a:pt x="419" y="750"/>
                </a:lnTo>
                <a:lnTo>
                  <a:pt x="419" y="750"/>
                </a:lnTo>
                <a:lnTo>
                  <a:pt x="420" y="750"/>
                </a:lnTo>
                <a:lnTo>
                  <a:pt x="420" y="750"/>
                </a:lnTo>
                <a:lnTo>
                  <a:pt x="435" y="754"/>
                </a:lnTo>
                <a:lnTo>
                  <a:pt x="435" y="754"/>
                </a:lnTo>
                <a:close/>
                <a:moveTo>
                  <a:pt x="485" y="771"/>
                </a:moveTo>
                <a:lnTo>
                  <a:pt x="485" y="771"/>
                </a:lnTo>
                <a:lnTo>
                  <a:pt x="463" y="778"/>
                </a:lnTo>
                <a:lnTo>
                  <a:pt x="441" y="786"/>
                </a:lnTo>
                <a:lnTo>
                  <a:pt x="420" y="794"/>
                </a:lnTo>
                <a:lnTo>
                  <a:pt x="398" y="801"/>
                </a:lnTo>
                <a:lnTo>
                  <a:pt x="398" y="801"/>
                </a:lnTo>
                <a:lnTo>
                  <a:pt x="360" y="813"/>
                </a:lnTo>
                <a:lnTo>
                  <a:pt x="360" y="813"/>
                </a:lnTo>
                <a:lnTo>
                  <a:pt x="402" y="796"/>
                </a:lnTo>
                <a:lnTo>
                  <a:pt x="402" y="796"/>
                </a:lnTo>
                <a:lnTo>
                  <a:pt x="412" y="791"/>
                </a:lnTo>
                <a:lnTo>
                  <a:pt x="422" y="786"/>
                </a:lnTo>
                <a:lnTo>
                  <a:pt x="432" y="781"/>
                </a:lnTo>
                <a:lnTo>
                  <a:pt x="442" y="776"/>
                </a:lnTo>
                <a:lnTo>
                  <a:pt x="442" y="776"/>
                </a:lnTo>
                <a:lnTo>
                  <a:pt x="457" y="772"/>
                </a:lnTo>
                <a:lnTo>
                  <a:pt x="464" y="769"/>
                </a:lnTo>
                <a:lnTo>
                  <a:pt x="471" y="766"/>
                </a:lnTo>
                <a:lnTo>
                  <a:pt x="471" y="766"/>
                </a:lnTo>
                <a:lnTo>
                  <a:pt x="485" y="771"/>
                </a:lnTo>
                <a:lnTo>
                  <a:pt x="485" y="771"/>
                </a:lnTo>
                <a:close/>
                <a:moveTo>
                  <a:pt x="509" y="784"/>
                </a:moveTo>
                <a:lnTo>
                  <a:pt x="509" y="784"/>
                </a:lnTo>
                <a:lnTo>
                  <a:pt x="509" y="785"/>
                </a:lnTo>
                <a:lnTo>
                  <a:pt x="509" y="785"/>
                </a:lnTo>
                <a:lnTo>
                  <a:pt x="489" y="795"/>
                </a:lnTo>
                <a:lnTo>
                  <a:pt x="489" y="795"/>
                </a:lnTo>
                <a:lnTo>
                  <a:pt x="487" y="796"/>
                </a:lnTo>
                <a:lnTo>
                  <a:pt x="487" y="796"/>
                </a:lnTo>
                <a:lnTo>
                  <a:pt x="465" y="803"/>
                </a:lnTo>
                <a:lnTo>
                  <a:pt x="454" y="807"/>
                </a:lnTo>
                <a:lnTo>
                  <a:pt x="442" y="812"/>
                </a:lnTo>
                <a:lnTo>
                  <a:pt x="442" y="812"/>
                </a:lnTo>
                <a:lnTo>
                  <a:pt x="417" y="822"/>
                </a:lnTo>
                <a:lnTo>
                  <a:pt x="417" y="822"/>
                </a:lnTo>
                <a:lnTo>
                  <a:pt x="402" y="826"/>
                </a:lnTo>
                <a:lnTo>
                  <a:pt x="402" y="826"/>
                </a:lnTo>
                <a:lnTo>
                  <a:pt x="407" y="823"/>
                </a:lnTo>
                <a:lnTo>
                  <a:pt x="411" y="820"/>
                </a:lnTo>
                <a:lnTo>
                  <a:pt x="411" y="820"/>
                </a:lnTo>
                <a:lnTo>
                  <a:pt x="422" y="814"/>
                </a:lnTo>
                <a:lnTo>
                  <a:pt x="433" y="808"/>
                </a:lnTo>
                <a:lnTo>
                  <a:pt x="456" y="799"/>
                </a:lnTo>
                <a:lnTo>
                  <a:pt x="478" y="790"/>
                </a:lnTo>
                <a:lnTo>
                  <a:pt x="488" y="784"/>
                </a:lnTo>
                <a:lnTo>
                  <a:pt x="499" y="778"/>
                </a:lnTo>
                <a:lnTo>
                  <a:pt x="499" y="778"/>
                </a:lnTo>
                <a:lnTo>
                  <a:pt x="509" y="784"/>
                </a:lnTo>
                <a:lnTo>
                  <a:pt x="509" y="784"/>
                </a:lnTo>
                <a:close/>
                <a:moveTo>
                  <a:pt x="523" y="799"/>
                </a:moveTo>
                <a:lnTo>
                  <a:pt x="523" y="799"/>
                </a:lnTo>
                <a:lnTo>
                  <a:pt x="524" y="801"/>
                </a:lnTo>
                <a:lnTo>
                  <a:pt x="524" y="803"/>
                </a:lnTo>
                <a:lnTo>
                  <a:pt x="524" y="803"/>
                </a:lnTo>
                <a:lnTo>
                  <a:pt x="523" y="803"/>
                </a:lnTo>
                <a:lnTo>
                  <a:pt x="523" y="803"/>
                </a:lnTo>
                <a:lnTo>
                  <a:pt x="500" y="813"/>
                </a:lnTo>
                <a:lnTo>
                  <a:pt x="500" y="813"/>
                </a:lnTo>
                <a:lnTo>
                  <a:pt x="487" y="817"/>
                </a:lnTo>
                <a:lnTo>
                  <a:pt x="487" y="817"/>
                </a:lnTo>
                <a:lnTo>
                  <a:pt x="486" y="817"/>
                </a:lnTo>
                <a:lnTo>
                  <a:pt x="486" y="817"/>
                </a:lnTo>
                <a:lnTo>
                  <a:pt x="505" y="808"/>
                </a:lnTo>
                <a:lnTo>
                  <a:pt x="514" y="803"/>
                </a:lnTo>
                <a:lnTo>
                  <a:pt x="522" y="797"/>
                </a:lnTo>
                <a:lnTo>
                  <a:pt x="522" y="797"/>
                </a:lnTo>
                <a:lnTo>
                  <a:pt x="523" y="799"/>
                </a:lnTo>
                <a:lnTo>
                  <a:pt x="523" y="799"/>
                </a:lnTo>
                <a:close/>
                <a:moveTo>
                  <a:pt x="514" y="800"/>
                </a:moveTo>
                <a:lnTo>
                  <a:pt x="514" y="800"/>
                </a:lnTo>
                <a:lnTo>
                  <a:pt x="507" y="804"/>
                </a:lnTo>
                <a:lnTo>
                  <a:pt x="507" y="804"/>
                </a:lnTo>
                <a:lnTo>
                  <a:pt x="492" y="812"/>
                </a:lnTo>
                <a:lnTo>
                  <a:pt x="477" y="819"/>
                </a:lnTo>
                <a:lnTo>
                  <a:pt x="477" y="819"/>
                </a:lnTo>
                <a:lnTo>
                  <a:pt x="477" y="819"/>
                </a:lnTo>
                <a:lnTo>
                  <a:pt x="477" y="820"/>
                </a:lnTo>
                <a:lnTo>
                  <a:pt x="477" y="820"/>
                </a:lnTo>
                <a:lnTo>
                  <a:pt x="460" y="823"/>
                </a:lnTo>
                <a:lnTo>
                  <a:pt x="441" y="824"/>
                </a:lnTo>
                <a:lnTo>
                  <a:pt x="441" y="824"/>
                </a:lnTo>
                <a:lnTo>
                  <a:pt x="457" y="818"/>
                </a:lnTo>
                <a:lnTo>
                  <a:pt x="473" y="812"/>
                </a:lnTo>
                <a:lnTo>
                  <a:pt x="505" y="802"/>
                </a:lnTo>
                <a:lnTo>
                  <a:pt x="505" y="802"/>
                </a:lnTo>
                <a:lnTo>
                  <a:pt x="517" y="798"/>
                </a:lnTo>
                <a:lnTo>
                  <a:pt x="517" y="798"/>
                </a:lnTo>
                <a:lnTo>
                  <a:pt x="514" y="800"/>
                </a:lnTo>
                <a:lnTo>
                  <a:pt x="514" y="800"/>
                </a:lnTo>
                <a:close/>
                <a:moveTo>
                  <a:pt x="436" y="823"/>
                </a:moveTo>
                <a:lnTo>
                  <a:pt x="436" y="823"/>
                </a:lnTo>
                <a:lnTo>
                  <a:pt x="434" y="825"/>
                </a:lnTo>
                <a:lnTo>
                  <a:pt x="434" y="825"/>
                </a:lnTo>
                <a:lnTo>
                  <a:pt x="434" y="825"/>
                </a:lnTo>
                <a:lnTo>
                  <a:pt x="434" y="825"/>
                </a:lnTo>
                <a:lnTo>
                  <a:pt x="409" y="827"/>
                </a:lnTo>
                <a:lnTo>
                  <a:pt x="409" y="827"/>
                </a:lnTo>
                <a:lnTo>
                  <a:pt x="422" y="822"/>
                </a:lnTo>
                <a:lnTo>
                  <a:pt x="435" y="817"/>
                </a:lnTo>
                <a:lnTo>
                  <a:pt x="462" y="805"/>
                </a:lnTo>
                <a:lnTo>
                  <a:pt x="462" y="805"/>
                </a:lnTo>
                <a:lnTo>
                  <a:pt x="479" y="800"/>
                </a:lnTo>
                <a:lnTo>
                  <a:pt x="479" y="800"/>
                </a:lnTo>
                <a:lnTo>
                  <a:pt x="458" y="812"/>
                </a:lnTo>
                <a:lnTo>
                  <a:pt x="447" y="817"/>
                </a:lnTo>
                <a:lnTo>
                  <a:pt x="436" y="823"/>
                </a:lnTo>
                <a:lnTo>
                  <a:pt x="436" y="823"/>
                </a:lnTo>
                <a:close/>
                <a:moveTo>
                  <a:pt x="356" y="828"/>
                </a:moveTo>
                <a:lnTo>
                  <a:pt x="356" y="828"/>
                </a:lnTo>
                <a:lnTo>
                  <a:pt x="356" y="828"/>
                </a:lnTo>
                <a:lnTo>
                  <a:pt x="356" y="828"/>
                </a:lnTo>
                <a:lnTo>
                  <a:pt x="360" y="826"/>
                </a:lnTo>
                <a:lnTo>
                  <a:pt x="360" y="826"/>
                </a:lnTo>
                <a:lnTo>
                  <a:pt x="372" y="821"/>
                </a:lnTo>
                <a:lnTo>
                  <a:pt x="383" y="817"/>
                </a:lnTo>
                <a:lnTo>
                  <a:pt x="383" y="817"/>
                </a:lnTo>
                <a:lnTo>
                  <a:pt x="414" y="803"/>
                </a:lnTo>
                <a:lnTo>
                  <a:pt x="414" y="803"/>
                </a:lnTo>
                <a:lnTo>
                  <a:pt x="451" y="789"/>
                </a:lnTo>
                <a:lnTo>
                  <a:pt x="486" y="773"/>
                </a:lnTo>
                <a:lnTo>
                  <a:pt x="486" y="773"/>
                </a:lnTo>
                <a:lnTo>
                  <a:pt x="486" y="773"/>
                </a:lnTo>
                <a:lnTo>
                  <a:pt x="486" y="772"/>
                </a:lnTo>
                <a:lnTo>
                  <a:pt x="486" y="772"/>
                </a:lnTo>
                <a:lnTo>
                  <a:pt x="496" y="777"/>
                </a:lnTo>
                <a:lnTo>
                  <a:pt x="496" y="777"/>
                </a:lnTo>
                <a:lnTo>
                  <a:pt x="429" y="804"/>
                </a:lnTo>
                <a:lnTo>
                  <a:pt x="396" y="817"/>
                </a:lnTo>
                <a:lnTo>
                  <a:pt x="379" y="823"/>
                </a:lnTo>
                <a:lnTo>
                  <a:pt x="361" y="827"/>
                </a:lnTo>
                <a:lnTo>
                  <a:pt x="361" y="827"/>
                </a:lnTo>
                <a:lnTo>
                  <a:pt x="356" y="828"/>
                </a:lnTo>
                <a:lnTo>
                  <a:pt x="356" y="828"/>
                </a:lnTo>
                <a:close/>
                <a:moveTo>
                  <a:pt x="410" y="790"/>
                </a:moveTo>
                <a:lnTo>
                  <a:pt x="410" y="790"/>
                </a:lnTo>
                <a:lnTo>
                  <a:pt x="387" y="800"/>
                </a:lnTo>
                <a:lnTo>
                  <a:pt x="362" y="810"/>
                </a:lnTo>
                <a:lnTo>
                  <a:pt x="314" y="828"/>
                </a:lnTo>
                <a:lnTo>
                  <a:pt x="314" y="828"/>
                </a:lnTo>
                <a:lnTo>
                  <a:pt x="285" y="827"/>
                </a:lnTo>
                <a:lnTo>
                  <a:pt x="285" y="827"/>
                </a:lnTo>
                <a:lnTo>
                  <a:pt x="293" y="825"/>
                </a:lnTo>
                <a:lnTo>
                  <a:pt x="302" y="822"/>
                </a:lnTo>
                <a:lnTo>
                  <a:pt x="302" y="822"/>
                </a:lnTo>
                <a:lnTo>
                  <a:pt x="326" y="813"/>
                </a:lnTo>
                <a:lnTo>
                  <a:pt x="350" y="805"/>
                </a:lnTo>
                <a:lnTo>
                  <a:pt x="350" y="805"/>
                </a:lnTo>
                <a:lnTo>
                  <a:pt x="393" y="792"/>
                </a:lnTo>
                <a:lnTo>
                  <a:pt x="435" y="777"/>
                </a:lnTo>
                <a:lnTo>
                  <a:pt x="435" y="777"/>
                </a:lnTo>
                <a:lnTo>
                  <a:pt x="410" y="790"/>
                </a:lnTo>
                <a:lnTo>
                  <a:pt x="410" y="790"/>
                </a:lnTo>
                <a:close/>
                <a:moveTo>
                  <a:pt x="250" y="826"/>
                </a:moveTo>
                <a:lnTo>
                  <a:pt x="250" y="826"/>
                </a:lnTo>
                <a:lnTo>
                  <a:pt x="300" y="809"/>
                </a:lnTo>
                <a:lnTo>
                  <a:pt x="348" y="793"/>
                </a:lnTo>
                <a:lnTo>
                  <a:pt x="348" y="793"/>
                </a:lnTo>
                <a:lnTo>
                  <a:pt x="373" y="784"/>
                </a:lnTo>
                <a:lnTo>
                  <a:pt x="396" y="775"/>
                </a:lnTo>
                <a:lnTo>
                  <a:pt x="420" y="766"/>
                </a:lnTo>
                <a:lnTo>
                  <a:pt x="432" y="762"/>
                </a:lnTo>
                <a:lnTo>
                  <a:pt x="444" y="760"/>
                </a:lnTo>
                <a:lnTo>
                  <a:pt x="444" y="760"/>
                </a:lnTo>
                <a:lnTo>
                  <a:pt x="439" y="761"/>
                </a:lnTo>
                <a:lnTo>
                  <a:pt x="434" y="763"/>
                </a:lnTo>
                <a:lnTo>
                  <a:pt x="425" y="768"/>
                </a:lnTo>
                <a:lnTo>
                  <a:pt x="425" y="768"/>
                </a:lnTo>
                <a:lnTo>
                  <a:pt x="411" y="774"/>
                </a:lnTo>
                <a:lnTo>
                  <a:pt x="396" y="779"/>
                </a:lnTo>
                <a:lnTo>
                  <a:pt x="396" y="779"/>
                </a:lnTo>
                <a:lnTo>
                  <a:pt x="372" y="788"/>
                </a:lnTo>
                <a:lnTo>
                  <a:pt x="346" y="796"/>
                </a:lnTo>
                <a:lnTo>
                  <a:pt x="346" y="796"/>
                </a:lnTo>
                <a:lnTo>
                  <a:pt x="305" y="808"/>
                </a:lnTo>
                <a:lnTo>
                  <a:pt x="285" y="817"/>
                </a:lnTo>
                <a:lnTo>
                  <a:pt x="275" y="821"/>
                </a:lnTo>
                <a:lnTo>
                  <a:pt x="266" y="827"/>
                </a:lnTo>
                <a:lnTo>
                  <a:pt x="266" y="827"/>
                </a:lnTo>
                <a:lnTo>
                  <a:pt x="250" y="826"/>
                </a:lnTo>
                <a:lnTo>
                  <a:pt x="250" y="826"/>
                </a:lnTo>
                <a:close/>
                <a:moveTo>
                  <a:pt x="216" y="823"/>
                </a:moveTo>
                <a:lnTo>
                  <a:pt x="216" y="823"/>
                </a:lnTo>
                <a:lnTo>
                  <a:pt x="226" y="821"/>
                </a:lnTo>
                <a:lnTo>
                  <a:pt x="236" y="819"/>
                </a:lnTo>
                <a:lnTo>
                  <a:pt x="255" y="813"/>
                </a:lnTo>
                <a:lnTo>
                  <a:pt x="255" y="813"/>
                </a:lnTo>
                <a:lnTo>
                  <a:pt x="269" y="807"/>
                </a:lnTo>
                <a:lnTo>
                  <a:pt x="283" y="803"/>
                </a:lnTo>
                <a:lnTo>
                  <a:pt x="311" y="795"/>
                </a:lnTo>
                <a:lnTo>
                  <a:pt x="311" y="795"/>
                </a:lnTo>
                <a:lnTo>
                  <a:pt x="339" y="786"/>
                </a:lnTo>
                <a:lnTo>
                  <a:pt x="367" y="777"/>
                </a:lnTo>
                <a:lnTo>
                  <a:pt x="395" y="768"/>
                </a:lnTo>
                <a:lnTo>
                  <a:pt x="423" y="760"/>
                </a:lnTo>
                <a:lnTo>
                  <a:pt x="423" y="760"/>
                </a:lnTo>
                <a:lnTo>
                  <a:pt x="433" y="757"/>
                </a:lnTo>
                <a:lnTo>
                  <a:pt x="433" y="757"/>
                </a:lnTo>
                <a:lnTo>
                  <a:pt x="419" y="762"/>
                </a:lnTo>
                <a:lnTo>
                  <a:pt x="419" y="762"/>
                </a:lnTo>
                <a:lnTo>
                  <a:pt x="405" y="767"/>
                </a:lnTo>
                <a:lnTo>
                  <a:pt x="391" y="772"/>
                </a:lnTo>
                <a:lnTo>
                  <a:pt x="391" y="772"/>
                </a:lnTo>
                <a:lnTo>
                  <a:pt x="363" y="782"/>
                </a:lnTo>
                <a:lnTo>
                  <a:pt x="336" y="792"/>
                </a:lnTo>
                <a:lnTo>
                  <a:pt x="336" y="792"/>
                </a:lnTo>
                <a:lnTo>
                  <a:pt x="313" y="799"/>
                </a:lnTo>
                <a:lnTo>
                  <a:pt x="289" y="806"/>
                </a:lnTo>
                <a:lnTo>
                  <a:pt x="265" y="815"/>
                </a:lnTo>
                <a:lnTo>
                  <a:pt x="254" y="820"/>
                </a:lnTo>
                <a:lnTo>
                  <a:pt x="243" y="825"/>
                </a:lnTo>
                <a:lnTo>
                  <a:pt x="243" y="825"/>
                </a:lnTo>
                <a:lnTo>
                  <a:pt x="216" y="823"/>
                </a:lnTo>
                <a:lnTo>
                  <a:pt x="216" y="823"/>
                </a:lnTo>
                <a:close/>
                <a:moveTo>
                  <a:pt x="341" y="792"/>
                </a:moveTo>
                <a:lnTo>
                  <a:pt x="341" y="792"/>
                </a:lnTo>
                <a:lnTo>
                  <a:pt x="378" y="780"/>
                </a:lnTo>
                <a:lnTo>
                  <a:pt x="378" y="780"/>
                </a:lnTo>
                <a:lnTo>
                  <a:pt x="353" y="789"/>
                </a:lnTo>
                <a:lnTo>
                  <a:pt x="353" y="789"/>
                </a:lnTo>
                <a:lnTo>
                  <a:pt x="300" y="807"/>
                </a:lnTo>
                <a:lnTo>
                  <a:pt x="300" y="807"/>
                </a:lnTo>
                <a:lnTo>
                  <a:pt x="272" y="816"/>
                </a:lnTo>
                <a:lnTo>
                  <a:pt x="259" y="820"/>
                </a:lnTo>
                <a:lnTo>
                  <a:pt x="247" y="825"/>
                </a:lnTo>
                <a:lnTo>
                  <a:pt x="247" y="825"/>
                </a:lnTo>
                <a:lnTo>
                  <a:pt x="247" y="825"/>
                </a:lnTo>
                <a:lnTo>
                  <a:pt x="247" y="825"/>
                </a:lnTo>
                <a:lnTo>
                  <a:pt x="258" y="820"/>
                </a:lnTo>
                <a:lnTo>
                  <a:pt x="269" y="815"/>
                </a:lnTo>
                <a:lnTo>
                  <a:pt x="294" y="807"/>
                </a:lnTo>
                <a:lnTo>
                  <a:pt x="318" y="800"/>
                </a:lnTo>
                <a:lnTo>
                  <a:pt x="341" y="792"/>
                </a:lnTo>
                <a:lnTo>
                  <a:pt x="341" y="792"/>
                </a:lnTo>
                <a:close/>
                <a:moveTo>
                  <a:pt x="426" y="762"/>
                </a:moveTo>
                <a:lnTo>
                  <a:pt x="426" y="762"/>
                </a:lnTo>
                <a:lnTo>
                  <a:pt x="438" y="756"/>
                </a:lnTo>
                <a:lnTo>
                  <a:pt x="438" y="756"/>
                </a:lnTo>
                <a:lnTo>
                  <a:pt x="439" y="755"/>
                </a:lnTo>
                <a:lnTo>
                  <a:pt x="439" y="755"/>
                </a:lnTo>
                <a:lnTo>
                  <a:pt x="445" y="757"/>
                </a:lnTo>
                <a:lnTo>
                  <a:pt x="445" y="757"/>
                </a:lnTo>
                <a:lnTo>
                  <a:pt x="426" y="762"/>
                </a:lnTo>
                <a:lnTo>
                  <a:pt x="426" y="762"/>
                </a:lnTo>
                <a:close/>
                <a:moveTo>
                  <a:pt x="132" y="812"/>
                </a:moveTo>
                <a:lnTo>
                  <a:pt x="132" y="812"/>
                </a:lnTo>
                <a:lnTo>
                  <a:pt x="166" y="798"/>
                </a:lnTo>
                <a:lnTo>
                  <a:pt x="201" y="786"/>
                </a:lnTo>
                <a:lnTo>
                  <a:pt x="201" y="786"/>
                </a:lnTo>
                <a:lnTo>
                  <a:pt x="255" y="771"/>
                </a:lnTo>
                <a:lnTo>
                  <a:pt x="255" y="771"/>
                </a:lnTo>
                <a:lnTo>
                  <a:pt x="282" y="763"/>
                </a:lnTo>
                <a:lnTo>
                  <a:pt x="310" y="755"/>
                </a:lnTo>
                <a:lnTo>
                  <a:pt x="310" y="755"/>
                </a:lnTo>
                <a:lnTo>
                  <a:pt x="334" y="747"/>
                </a:lnTo>
                <a:lnTo>
                  <a:pt x="334" y="747"/>
                </a:lnTo>
                <a:lnTo>
                  <a:pt x="342" y="743"/>
                </a:lnTo>
                <a:lnTo>
                  <a:pt x="342" y="743"/>
                </a:lnTo>
                <a:lnTo>
                  <a:pt x="331" y="749"/>
                </a:lnTo>
                <a:lnTo>
                  <a:pt x="320" y="753"/>
                </a:lnTo>
                <a:lnTo>
                  <a:pt x="296" y="761"/>
                </a:lnTo>
                <a:lnTo>
                  <a:pt x="272" y="769"/>
                </a:lnTo>
                <a:lnTo>
                  <a:pt x="249" y="776"/>
                </a:lnTo>
                <a:lnTo>
                  <a:pt x="249" y="776"/>
                </a:lnTo>
                <a:lnTo>
                  <a:pt x="223" y="786"/>
                </a:lnTo>
                <a:lnTo>
                  <a:pt x="196" y="795"/>
                </a:lnTo>
                <a:lnTo>
                  <a:pt x="196" y="795"/>
                </a:lnTo>
                <a:lnTo>
                  <a:pt x="171" y="804"/>
                </a:lnTo>
                <a:lnTo>
                  <a:pt x="158" y="809"/>
                </a:lnTo>
                <a:lnTo>
                  <a:pt x="145" y="815"/>
                </a:lnTo>
                <a:lnTo>
                  <a:pt x="145" y="815"/>
                </a:lnTo>
                <a:lnTo>
                  <a:pt x="138" y="814"/>
                </a:lnTo>
                <a:lnTo>
                  <a:pt x="132" y="812"/>
                </a:lnTo>
                <a:lnTo>
                  <a:pt x="132" y="812"/>
                </a:lnTo>
                <a:close/>
                <a:moveTo>
                  <a:pt x="250" y="770"/>
                </a:moveTo>
                <a:lnTo>
                  <a:pt x="250" y="770"/>
                </a:lnTo>
                <a:lnTo>
                  <a:pt x="291" y="756"/>
                </a:lnTo>
                <a:lnTo>
                  <a:pt x="310" y="748"/>
                </a:lnTo>
                <a:lnTo>
                  <a:pt x="329" y="740"/>
                </a:lnTo>
                <a:lnTo>
                  <a:pt x="329" y="740"/>
                </a:lnTo>
                <a:lnTo>
                  <a:pt x="331" y="739"/>
                </a:lnTo>
                <a:lnTo>
                  <a:pt x="332" y="738"/>
                </a:lnTo>
                <a:lnTo>
                  <a:pt x="332" y="738"/>
                </a:lnTo>
                <a:lnTo>
                  <a:pt x="349" y="737"/>
                </a:lnTo>
                <a:lnTo>
                  <a:pt x="349" y="737"/>
                </a:lnTo>
                <a:lnTo>
                  <a:pt x="351" y="736"/>
                </a:lnTo>
                <a:lnTo>
                  <a:pt x="351" y="736"/>
                </a:lnTo>
                <a:lnTo>
                  <a:pt x="353" y="737"/>
                </a:lnTo>
                <a:lnTo>
                  <a:pt x="353" y="737"/>
                </a:lnTo>
                <a:lnTo>
                  <a:pt x="328" y="746"/>
                </a:lnTo>
                <a:lnTo>
                  <a:pt x="303" y="755"/>
                </a:lnTo>
                <a:lnTo>
                  <a:pt x="276" y="763"/>
                </a:lnTo>
                <a:lnTo>
                  <a:pt x="250" y="770"/>
                </a:lnTo>
                <a:lnTo>
                  <a:pt x="250" y="770"/>
                </a:lnTo>
                <a:close/>
                <a:moveTo>
                  <a:pt x="288" y="703"/>
                </a:moveTo>
                <a:lnTo>
                  <a:pt x="288" y="703"/>
                </a:lnTo>
                <a:lnTo>
                  <a:pt x="308" y="698"/>
                </a:lnTo>
                <a:lnTo>
                  <a:pt x="327" y="692"/>
                </a:lnTo>
                <a:lnTo>
                  <a:pt x="327" y="692"/>
                </a:lnTo>
                <a:lnTo>
                  <a:pt x="312" y="698"/>
                </a:lnTo>
                <a:lnTo>
                  <a:pt x="312" y="698"/>
                </a:lnTo>
                <a:lnTo>
                  <a:pt x="288" y="708"/>
                </a:lnTo>
                <a:lnTo>
                  <a:pt x="288" y="708"/>
                </a:lnTo>
                <a:lnTo>
                  <a:pt x="288" y="703"/>
                </a:lnTo>
                <a:lnTo>
                  <a:pt x="288" y="703"/>
                </a:lnTo>
                <a:close/>
                <a:moveTo>
                  <a:pt x="324" y="738"/>
                </a:moveTo>
                <a:lnTo>
                  <a:pt x="324" y="738"/>
                </a:lnTo>
                <a:lnTo>
                  <a:pt x="305" y="744"/>
                </a:lnTo>
                <a:lnTo>
                  <a:pt x="286" y="750"/>
                </a:lnTo>
                <a:lnTo>
                  <a:pt x="247" y="759"/>
                </a:lnTo>
                <a:lnTo>
                  <a:pt x="247" y="759"/>
                </a:lnTo>
                <a:lnTo>
                  <a:pt x="275" y="749"/>
                </a:lnTo>
                <a:lnTo>
                  <a:pt x="290" y="744"/>
                </a:lnTo>
                <a:lnTo>
                  <a:pt x="303" y="737"/>
                </a:lnTo>
                <a:lnTo>
                  <a:pt x="303" y="737"/>
                </a:lnTo>
                <a:lnTo>
                  <a:pt x="324" y="738"/>
                </a:lnTo>
                <a:lnTo>
                  <a:pt x="324" y="738"/>
                </a:lnTo>
                <a:close/>
                <a:moveTo>
                  <a:pt x="344" y="728"/>
                </a:moveTo>
                <a:lnTo>
                  <a:pt x="344" y="728"/>
                </a:lnTo>
                <a:lnTo>
                  <a:pt x="342" y="728"/>
                </a:lnTo>
                <a:lnTo>
                  <a:pt x="342" y="728"/>
                </a:lnTo>
                <a:lnTo>
                  <a:pt x="342" y="727"/>
                </a:lnTo>
                <a:lnTo>
                  <a:pt x="341" y="727"/>
                </a:lnTo>
                <a:lnTo>
                  <a:pt x="341" y="727"/>
                </a:lnTo>
                <a:lnTo>
                  <a:pt x="335" y="726"/>
                </a:lnTo>
                <a:lnTo>
                  <a:pt x="330" y="726"/>
                </a:lnTo>
                <a:lnTo>
                  <a:pt x="330" y="726"/>
                </a:lnTo>
                <a:lnTo>
                  <a:pt x="338" y="723"/>
                </a:lnTo>
                <a:lnTo>
                  <a:pt x="345" y="719"/>
                </a:lnTo>
                <a:lnTo>
                  <a:pt x="345" y="719"/>
                </a:lnTo>
                <a:lnTo>
                  <a:pt x="344" y="728"/>
                </a:lnTo>
                <a:lnTo>
                  <a:pt x="344" y="728"/>
                </a:lnTo>
                <a:close/>
                <a:moveTo>
                  <a:pt x="324" y="727"/>
                </a:moveTo>
                <a:lnTo>
                  <a:pt x="324" y="727"/>
                </a:lnTo>
                <a:lnTo>
                  <a:pt x="324" y="728"/>
                </a:lnTo>
                <a:lnTo>
                  <a:pt x="325" y="729"/>
                </a:lnTo>
                <a:lnTo>
                  <a:pt x="325" y="729"/>
                </a:lnTo>
                <a:lnTo>
                  <a:pt x="298" y="727"/>
                </a:lnTo>
                <a:lnTo>
                  <a:pt x="298" y="727"/>
                </a:lnTo>
                <a:lnTo>
                  <a:pt x="319" y="723"/>
                </a:lnTo>
                <a:lnTo>
                  <a:pt x="319" y="723"/>
                </a:lnTo>
                <a:lnTo>
                  <a:pt x="330" y="720"/>
                </a:lnTo>
                <a:lnTo>
                  <a:pt x="341" y="719"/>
                </a:lnTo>
                <a:lnTo>
                  <a:pt x="341" y="719"/>
                </a:lnTo>
                <a:lnTo>
                  <a:pt x="337" y="720"/>
                </a:lnTo>
                <a:lnTo>
                  <a:pt x="333" y="722"/>
                </a:lnTo>
                <a:lnTo>
                  <a:pt x="324" y="727"/>
                </a:lnTo>
                <a:lnTo>
                  <a:pt x="324" y="727"/>
                </a:lnTo>
                <a:close/>
                <a:moveTo>
                  <a:pt x="289" y="726"/>
                </a:moveTo>
                <a:lnTo>
                  <a:pt x="289" y="726"/>
                </a:lnTo>
                <a:lnTo>
                  <a:pt x="289" y="724"/>
                </a:lnTo>
                <a:lnTo>
                  <a:pt x="289" y="724"/>
                </a:lnTo>
                <a:lnTo>
                  <a:pt x="288" y="722"/>
                </a:lnTo>
                <a:lnTo>
                  <a:pt x="288" y="722"/>
                </a:lnTo>
                <a:lnTo>
                  <a:pt x="300" y="720"/>
                </a:lnTo>
                <a:lnTo>
                  <a:pt x="311" y="717"/>
                </a:lnTo>
                <a:lnTo>
                  <a:pt x="322" y="714"/>
                </a:lnTo>
                <a:lnTo>
                  <a:pt x="334" y="711"/>
                </a:lnTo>
                <a:lnTo>
                  <a:pt x="334" y="711"/>
                </a:lnTo>
                <a:lnTo>
                  <a:pt x="337" y="711"/>
                </a:lnTo>
                <a:lnTo>
                  <a:pt x="335" y="712"/>
                </a:lnTo>
                <a:lnTo>
                  <a:pt x="328" y="714"/>
                </a:lnTo>
                <a:lnTo>
                  <a:pt x="328" y="714"/>
                </a:lnTo>
                <a:lnTo>
                  <a:pt x="320" y="717"/>
                </a:lnTo>
                <a:lnTo>
                  <a:pt x="312" y="719"/>
                </a:lnTo>
                <a:lnTo>
                  <a:pt x="312" y="719"/>
                </a:lnTo>
                <a:lnTo>
                  <a:pt x="301" y="722"/>
                </a:lnTo>
                <a:lnTo>
                  <a:pt x="289" y="726"/>
                </a:lnTo>
                <a:lnTo>
                  <a:pt x="289" y="726"/>
                </a:lnTo>
                <a:close/>
                <a:moveTo>
                  <a:pt x="287" y="713"/>
                </a:moveTo>
                <a:lnTo>
                  <a:pt x="287" y="713"/>
                </a:lnTo>
                <a:lnTo>
                  <a:pt x="299" y="712"/>
                </a:lnTo>
                <a:lnTo>
                  <a:pt x="311" y="709"/>
                </a:lnTo>
                <a:lnTo>
                  <a:pt x="311" y="709"/>
                </a:lnTo>
                <a:lnTo>
                  <a:pt x="311" y="709"/>
                </a:lnTo>
                <a:lnTo>
                  <a:pt x="287" y="718"/>
                </a:lnTo>
                <a:lnTo>
                  <a:pt x="287" y="718"/>
                </a:lnTo>
                <a:lnTo>
                  <a:pt x="287" y="713"/>
                </a:lnTo>
                <a:lnTo>
                  <a:pt x="287" y="713"/>
                </a:lnTo>
                <a:close/>
                <a:moveTo>
                  <a:pt x="328" y="681"/>
                </a:moveTo>
                <a:lnTo>
                  <a:pt x="328" y="681"/>
                </a:lnTo>
                <a:lnTo>
                  <a:pt x="309" y="690"/>
                </a:lnTo>
                <a:lnTo>
                  <a:pt x="289" y="699"/>
                </a:lnTo>
                <a:lnTo>
                  <a:pt x="289" y="699"/>
                </a:lnTo>
                <a:lnTo>
                  <a:pt x="292" y="691"/>
                </a:lnTo>
                <a:lnTo>
                  <a:pt x="292" y="691"/>
                </a:lnTo>
                <a:lnTo>
                  <a:pt x="312" y="685"/>
                </a:lnTo>
                <a:lnTo>
                  <a:pt x="312" y="685"/>
                </a:lnTo>
                <a:lnTo>
                  <a:pt x="325" y="682"/>
                </a:lnTo>
                <a:lnTo>
                  <a:pt x="325" y="682"/>
                </a:lnTo>
                <a:lnTo>
                  <a:pt x="332" y="680"/>
                </a:lnTo>
                <a:lnTo>
                  <a:pt x="328" y="681"/>
                </a:lnTo>
                <a:lnTo>
                  <a:pt x="328" y="681"/>
                </a:lnTo>
                <a:close/>
                <a:moveTo>
                  <a:pt x="296" y="680"/>
                </a:moveTo>
                <a:lnTo>
                  <a:pt x="296" y="680"/>
                </a:lnTo>
                <a:lnTo>
                  <a:pt x="313" y="677"/>
                </a:lnTo>
                <a:lnTo>
                  <a:pt x="321" y="675"/>
                </a:lnTo>
                <a:lnTo>
                  <a:pt x="328" y="672"/>
                </a:lnTo>
                <a:lnTo>
                  <a:pt x="328" y="672"/>
                </a:lnTo>
                <a:lnTo>
                  <a:pt x="319" y="676"/>
                </a:lnTo>
                <a:lnTo>
                  <a:pt x="311" y="679"/>
                </a:lnTo>
                <a:lnTo>
                  <a:pt x="302" y="682"/>
                </a:lnTo>
                <a:lnTo>
                  <a:pt x="294" y="687"/>
                </a:lnTo>
                <a:lnTo>
                  <a:pt x="294" y="687"/>
                </a:lnTo>
                <a:lnTo>
                  <a:pt x="296" y="680"/>
                </a:lnTo>
                <a:lnTo>
                  <a:pt x="296" y="680"/>
                </a:lnTo>
                <a:close/>
                <a:moveTo>
                  <a:pt x="300" y="671"/>
                </a:moveTo>
                <a:lnTo>
                  <a:pt x="300" y="671"/>
                </a:lnTo>
                <a:lnTo>
                  <a:pt x="318" y="667"/>
                </a:lnTo>
                <a:lnTo>
                  <a:pt x="318" y="667"/>
                </a:lnTo>
                <a:lnTo>
                  <a:pt x="323" y="666"/>
                </a:lnTo>
                <a:lnTo>
                  <a:pt x="323" y="666"/>
                </a:lnTo>
                <a:lnTo>
                  <a:pt x="321" y="666"/>
                </a:lnTo>
                <a:lnTo>
                  <a:pt x="321" y="666"/>
                </a:lnTo>
                <a:lnTo>
                  <a:pt x="309" y="670"/>
                </a:lnTo>
                <a:lnTo>
                  <a:pt x="298" y="675"/>
                </a:lnTo>
                <a:lnTo>
                  <a:pt x="298" y="675"/>
                </a:lnTo>
                <a:lnTo>
                  <a:pt x="300" y="671"/>
                </a:lnTo>
                <a:lnTo>
                  <a:pt x="300" y="671"/>
                </a:lnTo>
                <a:close/>
                <a:moveTo>
                  <a:pt x="224" y="749"/>
                </a:moveTo>
                <a:lnTo>
                  <a:pt x="224" y="749"/>
                </a:lnTo>
                <a:lnTo>
                  <a:pt x="239" y="746"/>
                </a:lnTo>
                <a:lnTo>
                  <a:pt x="254" y="743"/>
                </a:lnTo>
                <a:lnTo>
                  <a:pt x="269" y="740"/>
                </a:lnTo>
                <a:lnTo>
                  <a:pt x="285" y="736"/>
                </a:lnTo>
                <a:lnTo>
                  <a:pt x="285" y="736"/>
                </a:lnTo>
                <a:lnTo>
                  <a:pt x="288" y="736"/>
                </a:lnTo>
                <a:lnTo>
                  <a:pt x="288" y="736"/>
                </a:lnTo>
                <a:lnTo>
                  <a:pt x="259" y="745"/>
                </a:lnTo>
                <a:lnTo>
                  <a:pt x="245" y="750"/>
                </a:lnTo>
                <a:lnTo>
                  <a:pt x="231" y="754"/>
                </a:lnTo>
                <a:lnTo>
                  <a:pt x="231" y="754"/>
                </a:lnTo>
                <a:lnTo>
                  <a:pt x="190" y="764"/>
                </a:lnTo>
                <a:lnTo>
                  <a:pt x="170" y="771"/>
                </a:lnTo>
                <a:lnTo>
                  <a:pt x="150" y="777"/>
                </a:lnTo>
                <a:lnTo>
                  <a:pt x="150" y="777"/>
                </a:lnTo>
                <a:lnTo>
                  <a:pt x="158" y="772"/>
                </a:lnTo>
                <a:lnTo>
                  <a:pt x="167" y="768"/>
                </a:lnTo>
                <a:lnTo>
                  <a:pt x="185" y="760"/>
                </a:lnTo>
                <a:lnTo>
                  <a:pt x="205" y="754"/>
                </a:lnTo>
                <a:lnTo>
                  <a:pt x="224" y="749"/>
                </a:lnTo>
                <a:lnTo>
                  <a:pt x="224" y="749"/>
                </a:lnTo>
                <a:close/>
                <a:moveTo>
                  <a:pt x="143" y="782"/>
                </a:moveTo>
                <a:lnTo>
                  <a:pt x="143" y="782"/>
                </a:lnTo>
                <a:lnTo>
                  <a:pt x="146" y="780"/>
                </a:lnTo>
                <a:lnTo>
                  <a:pt x="146" y="780"/>
                </a:lnTo>
                <a:lnTo>
                  <a:pt x="147" y="781"/>
                </a:lnTo>
                <a:lnTo>
                  <a:pt x="148" y="781"/>
                </a:lnTo>
                <a:lnTo>
                  <a:pt x="148" y="781"/>
                </a:lnTo>
                <a:lnTo>
                  <a:pt x="171" y="773"/>
                </a:lnTo>
                <a:lnTo>
                  <a:pt x="194" y="766"/>
                </a:lnTo>
                <a:lnTo>
                  <a:pt x="242" y="753"/>
                </a:lnTo>
                <a:lnTo>
                  <a:pt x="242" y="753"/>
                </a:lnTo>
                <a:lnTo>
                  <a:pt x="264" y="746"/>
                </a:lnTo>
                <a:lnTo>
                  <a:pt x="287" y="739"/>
                </a:lnTo>
                <a:lnTo>
                  <a:pt x="287" y="739"/>
                </a:lnTo>
                <a:lnTo>
                  <a:pt x="294" y="737"/>
                </a:lnTo>
                <a:lnTo>
                  <a:pt x="294" y="737"/>
                </a:lnTo>
                <a:lnTo>
                  <a:pt x="299" y="737"/>
                </a:lnTo>
                <a:lnTo>
                  <a:pt x="299" y="737"/>
                </a:lnTo>
                <a:lnTo>
                  <a:pt x="289" y="742"/>
                </a:lnTo>
                <a:lnTo>
                  <a:pt x="289" y="742"/>
                </a:lnTo>
                <a:lnTo>
                  <a:pt x="268" y="750"/>
                </a:lnTo>
                <a:lnTo>
                  <a:pt x="247" y="757"/>
                </a:lnTo>
                <a:lnTo>
                  <a:pt x="206" y="770"/>
                </a:lnTo>
                <a:lnTo>
                  <a:pt x="164" y="784"/>
                </a:lnTo>
                <a:lnTo>
                  <a:pt x="143" y="792"/>
                </a:lnTo>
                <a:lnTo>
                  <a:pt x="123" y="801"/>
                </a:lnTo>
                <a:lnTo>
                  <a:pt x="123" y="801"/>
                </a:lnTo>
                <a:lnTo>
                  <a:pt x="128" y="795"/>
                </a:lnTo>
                <a:lnTo>
                  <a:pt x="134" y="790"/>
                </a:lnTo>
                <a:lnTo>
                  <a:pt x="143" y="782"/>
                </a:lnTo>
                <a:lnTo>
                  <a:pt x="143" y="782"/>
                </a:lnTo>
                <a:close/>
                <a:moveTo>
                  <a:pt x="205" y="773"/>
                </a:moveTo>
                <a:lnTo>
                  <a:pt x="205" y="773"/>
                </a:lnTo>
                <a:lnTo>
                  <a:pt x="166" y="787"/>
                </a:lnTo>
                <a:lnTo>
                  <a:pt x="148" y="794"/>
                </a:lnTo>
                <a:lnTo>
                  <a:pt x="129" y="800"/>
                </a:lnTo>
                <a:lnTo>
                  <a:pt x="129" y="800"/>
                </a:lnTo>
                <a:lnTo>
                  <a:pt x="137" y="797"/>
                </a:lnTo>
                <a:lnTo>
                  <a:pt x="137" y="797"/>
                </a:lnTo>
                <a:lnTo>
                  <a:pt x="151" y="791"/>
                </a:lnTo>
                <a:lnTo>
                  <a:pt x="165" y="785"/>
                </a:lnTo>
                <a:lnTo>
                  <a:pt x="165" y="785"/>
                </a:lnTo>
                <a:lnTo>
                  <a:pt x="184" y="779"/>
                </a:lnTo>
                <a:lnTo>
                  <a:pt x="205" y="773"/>
                </a:lnTo>
                <a:lnTo>
                  <a:pt x="205" y="773"/>
                </a:lnTo>
                <a:close/>
                <a:moveTo>
                  <a:pt x="121" y="805"/>
                </a:moveTo>
                <a:lnTo>
                  <a:pt x="121" y="805"/>
                </a:lnTo>
                <a:lnTo>
                  <a:pt x="148" y="796"/>
                </a:lnTo>
                <a:lnTo>
                  <a:pt x="173" y="787"/>
                </a:lnTo>
                <a:lnTo>
                  <a:pt x="199" y="777"/>
                </a:lnTo>
                <a:lnTo>
                  <a:pt x="225" y="768"/>
                </a:lnTo>
                <a:lnTo>
                  <a:pt x="225" y="768"/>
                </a:lnTo>
                <a:lnTo>
                  <a:pt x="239" y="764"/>
                </a:lnTo>
                <a:lnTo>
                  <a:pt x="253" y="760"/>
                </a:lnTo>
                <a:lnTo>
                  <a:pt x="281" y="753"/>
                </a:lnTo>
                <a:lnTo>
                  <a:pt x="281" y="753"/>
                </a:lnTo>
                <a:lnTo>
                  <a:pt x="307" y="746"/>
                </a:lnTo>
                <a:lnTo>
                  <a:pt x="307" y="746"/>
                </a:lnTo>
                <a:lnTo>
                  <a:pt x="314" y="744"/>
                </a:lnTo>
                <a:lnTo>
                  <a:pt x="314" y="744"/>
                </a:lnTo>
                <a:lnTo>
                  <a:pt x="291" y="754"/>
                </a:lnTo>
                <a:lnTo>
                  <a:pt x="267" y="762"/>
                </a:lnTo>
                <a:lnTo>
                  <a:pt x="220" y="778"/>
                </a:lnTo>
                <a:lnTo>
                  <a:pt x="220" y="778"/>
                </a:lnTo>
                <a:lnTo>
                  <a:pt x="188" y="788"/>
                </a:lnTo>
                <a:lnTo>
                  <a:pt x="188" y="788"/>
                </a:lnTo>
                <a:lnTo>
                  <a:pt x="158" y="798"/>
                </a:lnTo>
                <a:lnTo>
                  <a:pt x="129" y="810"/>
                </a:lnTo>
                <a:lnTo>
                  <a:pt x="129" y="810"/>
                </a:lnTo>
                <a:lnTo>
                  <a:pt x="123" y="807"/>
                </a:lnTo>
                <a:lnTo>
                  <a:pt x="123" y="807"/>
                </a:lnTo>
                <a:lnTo>
                  <a:pt x="121" y="806"/>
                </a:lnTo>
                <a:lnTo>
                  <a:pt x="121" y="805"/>
                </a:lnTo>
                <a:lnTo>
                  <a:pt x="121" y="805"/>
                </a:lnTo>
                <a:close/>
                <a:moveTo>
                  <a:pt x="152" y="816"/>
                </a:moveTo>
                <a:lnTo>
                  <a:pt x="152" y="816"/>
                </a:lnTo>
                <a:lnTo>
                  <a:pt x="183" y="807"/>
                </a:lnTo>
                <a:lnTo>
                  <a:pt x="216" y="798"/>
                </a:lnTo>
                <a:lnTo>
                  <a:pt x="278" y="777"/>
                </a:lnTo>
                <a:lnTo>
                  <a:pt x="278" y="777"/>
                </a:lnTo>
                <a:lnTo>
                  <a:pt x="309" y="768"/>
                </a:lnTo>
                <a:lnTo>
                  <a:pt x="339" y="761"/>
                </a:lnTo>
                <a:lnTo>
                  <a:pt x="339" y="761"/>
                </a:lnTo>
                <a:lnTo>
                  <a:pt x="280" y="781"/>
                </a:lnTo>
                <a:lnTo>
                  <a:pt x="280" y="781"/>
                </a:lnTo>
                <a:lnTo>
                  <a:pt x="253" y="790"/>
                </a:lnTo>
                <a:lnTo>
                  <a:pt x="225" y="799"/>
                </a:lnTo>
                <a:lnTo>
                  <a:pt x="197" y="808"/>
                </a:lnTo>
                <a:lnTo>
                  <a:pt x="170" y="819"/>
                </a:lnTo>
                <a:lnTo>
                  <a:pt x="170" y="819"/>
                </a:lnTo>
                <a:lnTo>
                  <a:pt x="170" y="819"/>
                </a:lnTo>
                <a:lnTo>
                  <a:pt x="170" y="819"/>
                </a:lnTo>
                <a:lnTo>
                  <a:pt x="152" y="816"/>
                </a:lnTo>
                <a:lnTo>
                  <a:pt x="152" y="816"/>
                </a:lnTo>
                <a:close/>
                <a:moveTo>
                  <a:pt x="179" y="820"/>
                </a:moveTo>
                <a:lnTo>
                  <a:pt x="179" y="820"/>
                </a:lnTo>
                <a:lnTo>
                  <a:pt x="205" y="815"/>
                </a:lnTo>
                <a:lnTo>
                  <a:pt x="230" y="807"/>
                </a:lnTo>
                <a:lnTo>
                  <a:pt x="254" y="800"/>
                </a:lnTo>
                <a:lnTo>
                  <a:pt x="279" y="791"/>
                </a:lnTo>
                <a:lnTo>
                  <a:pt x="279" y="791"/>
                </a:lnTo>
                <a:lnTo>
                  <a:pt x="336" y="773"/>
                </a:lnTo>
                <a:lnTo>
                  <a:pt x="364" y="764"/>
                </a:lnTo>
                <a:lnTo>
                  <a:pt x="393" y="756"/>
                </a:lnTo>
                <a:lnTo>
                  <a:pt x="393" y="756"/>
                </a:lnTo>
                <a:lnTo>
                  <a:pt x="378" y="762"/>
                </a:lnTo>
                <a:lnTo>
                  <a:pt x="378" y="762"/>
                </a:lnTo>
                <a:lnTo>
                  <a:pt x="317" y="786"/>
                </a:lnTo>
                <a:lnTo>
                  <a:pt x="317" y="786"/>
                </a:lnTo>
                <a:lnTo>
                  <a:pt x="290" y="795"/>
                </a:lnTo>
                <a:lnTo>
                  <a:pt x="263" y="803"/>
                </a:lnTo>
                <a:lnTo>
                  <a:pt x="236" y="812"/>
                </a:lnTo>
                <a:lnTo>
                  <a:pt x="223" y="816"/>
                </a:lnTo>
                <a:lnTo>
                  <a:pt x="210" y="822"/>
                </a:lnTo>
                <a:lnTo>
                  <a:pt x="210" y="822"/>
                </a:lnTo>
                <a:lnTo>
                  <a:pt x="210" y="823"/>
                </a:lnTo>
                <a:lnTo>
                  <a:pt x="210" y="823"/>
                </a:lnTo>
                <a:lnTo>
                  <a:pt x="205" y="822"/>
                </a:lnTo>
                <a:lnTo>
                  <a:pt x="205" y="822"/>
                </a:lnTo>
                <a:lnTo>
                  <a:pt x="179" y="820"/>
                </a:lnTo>
                <a:lnTo>
                  <a:pt x="179" y="820"/>
                </a:lnTo>
                <a:close/>
                <a:moveTo>
                  <a:pt x="320" y="828"/>
                </a:moveTo>
                <a:lnTo>
                  <a:pt x="320" y="828"/>
                </a:lnTo>
                <a:lnTo>
                  <a:pt x="393" y="805"/>
                </a:lnTo>
                <a:lnTo>
                  <a:pt x="393" y="805"/>
                </a:lnTo>
                <a:lnTo>
                  <a:pt x="431" y="792"/>
                </a:lnTo>
                <a:lnTo>
                  <a:pt x="469" y="779"/>
                </a:lnTo>
                <a:lnTo>
                  <a:pt x="469" y="779"/>
                </a:lnTo>
                <a:lnTo>
                  <a:pt x="460" y="783"/>
                </a:lnTo>
                <a:lnTo>
                  <a:pt x="460" y="783"/>
                </a:lnTo>
                <a:lnTo>
                  <a:pt x="414" y="801"/>
                </a:lnTo>
                <a:lnTo>
                  <a:pt x="414" y="801"/>
                </a:lnTo>
                <a:lnTo>
                  <a:pt x="383" y="814"/>
                </a:lnTo>
                <a:lnTo>
                  <a:pt x="368" y="821"/>
                </a:lnTo>
                <a:lnTo>
                  <a:pt x="352" y="828"/>
                </a:lnTo>
                <a:lnTo>
                  <a:pt x="352" y="828"/>
                </a:lnTo>
                <a:lnTo>
                  <a:pt x="320" y="828"/>
                </a:lnTo>
                <a:lnTo>
                  <a:pt x="320" y="828"/>
                </a:lnTo>
                <a:close/>
                <a:moveTo>
                  <a:pt x="366" y="828"/>
                </a:moveTo>
                <a:lnTo>
                  <a:pt x="366" y="828"/>
                </a:lnTo>
                <a:lnTo>
                  <a:pt x="380" y="824"/>
                </a:lnTo>
                <a:lnTo>
                  <a:pt x="394" y="820"/>
                </a:lnTo>
                <a:lnTo>
                  <a:pt x="420" y="809"/>
                </a:lnTo>
                <a:lnTo>
                  <a:pt x="420" y="809"/>
                </a:lnTo>
                <a:lnTo>
                  <a:pt x="451" y="798"/>
                </a:lnTo>
                <a:lnTo>
                  <a:pt x="466" y="792"/>
                </a:lnTo>
                <a:lnTo>
                  <a:pt x="481" y="786"/>
                </a:lnTo>
                <a:lnTo>
                  <a:pt x="481" y="786"/>
                </a:lnTo>
                <a:lnTo>
                  <a:pt x="488" y="782"/>
                </a:lnTo>
                <a:lnTo>
                  <a:pt x="494" y="778"/>
                </a:lnTo>
                <a:lnTo>
                  <a:pt x="494" y="778"/>
                </a:lnTo>
                <a:lnTo>
                  <a:pt x="487" y="783"/>
                </a:lnTo>
                <a:lnTo>
                  <a:pt x="480" y="787"/>
                </a:lnTo>
                <a:lnTo>
                  <a:pt x="480" y="787"/>
                </a:lnTo>
                <a:lnTo>
                  <a:pt x="464" y="794"/>
                </a:lnTo>
                <a:lnTo>
                  <a:pt x="447" y="801"/>
                </a:lnTo>
                <a:lnTo>
                  <a:pt x="447" y="801"/>
                </a:lnTo>
                <a:lnTo>
                  <a:pt x="433" y="806"/>
                </a:lnTo>
                <a:lnTo>
                  <a:pt x="421" y="813"/>
                </a:lnTo>
                <a:lnTo>
                  <a:pt x="409" y="819"/>
                </a:lnTo>
                <a:lnTo>
                  <a:pt x="397" y="827"/>
                </a:lnTo>
                <a:lnTo>
                  <a:pt x="397" y="827"/>
                </a:lnTo>
                <a:lnTo>
                  <a:pt x="392" y="827"/>
                </a:lnTo>
                <a:lnTo>
                  <a:pt x="392" y="827"/>
                </a:lnTo>
                <a:lnTo>
                  <a:pt x="366" y="828"/>
                </a:lnTo>
                <a:lnTo>
                  <a:pt x="366" y="828"/>
                </a:lnTo>
                <a:close/>
                <a:moveTo>
                  <a:pt x="494" y="817"/>
                </a:moveTo>
                <a:lnTo>
                  <a:pt x="494" y="817"/>
                </a:lnTo>
                <a:lnTo>
                  <a:pt x="508" y="813"/>
                </a:lnTo>
                <a:lnTo>
                  <a:pt x="522" y="806"/>
                </a:lnTo>
                <a:lnTo>
                  <a:pt x="522" y="806"/>
                </a:lnTo>
                <a:lnTo>
                  <a:pt x="517" y="809"/>
                </a:lnTo>
                <a:lnTo>
                  <a:pt x="510" y="813"/>
                </a:lnTo>
                <a:lnTo>
                  <a:pt x="494" y="817"/>
                </a:lnTo>
                <a:lnTo>
                  <a:pt x="494" y="817"/>
                </a:lnTo>
                <a:close/>
                <a:moveTo>
                  <a:pt x="520" y="794"/>
                </a:moveTo>
                <a:lnTo>
                  <a:pt x="520" y="794"/>
                </a:lnTo>
                <a:lnTo>
                  <a:pt x="498" y="801"/>
                </a:lnTo>
                <a:lnTo>
                  <a:pt x="476" y="808"/>
                </a:lnTo>
                <a:lnTo>
                  <a:pt x="476" y="808"/>
                </a:lnTo>
                <a:lnTo>
                  <a:pt x="453" y="817"/>
                </a:lnTo>
                <a:lnTo>
                  <a:pt x="453" y="817"/>
                </a:lnTo>
                <a:lnTo>
                  <a:pt x="445" y="820"/>
                </a:lnTo>
                <a:lnTo>
                  <a:pt x="445" y="820"/>
                </a:lnTo>
                <a:lnTo>
                  <a:pt x="464" y="810"/>
                </a:lnTo>
                <a:lnTo>
                  <a:pt x="481" y="801"/>
                </a:lnTo>
                <a:lnTo>
                  <a:pt x="481" y="801"/>
                </a:lnTo>
                <a:lnTo>
                  <a:pt x="495" y="795"/>
                </a:lnTo>
                <a:lnTo>
                  <a:pt x="495" y="795"/>
                </a:lnTo>
                <a:lnTo>
                  <a:pt x="503" y="791"/>
                </a:lnTo>
                <a:lnTo>
                  <a:pt x="510" y="786"/>
                </a:lnTo>
                <a:lnTo>
                  <a:pt x="510" y="786"/>
                </a:lnTo>
                <a:lnTo>
                  <a:pt x="511" y="786"/>
                </a:lnTo>
                <a:lnTo>
                  <a:pt x="511" y="786"/>
                </a:lnTo>
                <a:lnTo>
                  <a:pt x="516" y="790"/>
                </a:lnTo>
                <a:lnTo>
                  <a:pt x="520" y="794"/>
                </a:lnTo>
                <a:lnTo>
                  <a:pt x="520" y="794"/>
                </a:lnTo>
                <a:close/>
                <a:moveTo>
                  <a:pt x="466" y="764"/>
                </a:moveTo>
                <a:lnTo>
                  <a:pt x="466" y="764"/>
                </a:lnTo>
                <a:lnTo>
                  <a:pt x="418" y="781"/>
                </a:lnTo>
                <a:lnTo>
                  <a:pt x="395" y="789"/>
                </a:lnTo>
                <a:lnTo>
                  <a:pt x="371" y="797"/>
                </a:lnTo>
                <a:lnTo>
                  <a:pt x="371" y="797"/>
                </a:lnTo>
                <a:lnTo>
                  <a:pt x="345" y="804"/>
                </a:lnTo>
                <a:lnTo>
                  <a:pt x="319" y="813"/>
                </a:lnTo>
                <a:lnTo>
                  <a:pt x="319" y="813"/>
                </a:lnTo>
                <a:lnTo>
                  <a:pt x="297" y="821"/>
                </a:lnTo>
                <a:lnTo>
                  <a:pt x="286" y="825"/>
                </a:lnTo>
                <a:lnTo>
                  <a:pt x="274" y="827"/>
                </a:lnTo>
                <a:lnTo>
                  <a:pt x="274" y="827"/>
                </a:lnTo>
                <a:lnTo>
                  <a:pt x="271" y="827"/>
                </a:lnTo>
                <a:lnTo>
                  <a:pt x="271" y="827"/>
                </a:lnTo>
                <a:lnTo>
                  <a:pt x="283" y="819"/>
                </a:lnTo>
                <a:lnTo>
                  <a:pt x="283" y="819"/>
                </a:lnTo>
                <a:lnTo>
                  <a:pt x="296" y="814"/>
                </a:lnTo>
                <a:lnTo>
                  <a:pt x="309" y="809"/>
                </a:lnTo>
                <a:lnTo>
                  <a:pt x="309" y="809"/>
                </a:lnTo>
                <a:lnTo>
                  <a:pt x="351" y="796"/>
                </a:lnTo>
                <a:lnTo>
                  <a:pt x="351" y="796"/>
                </a:lnTo>
                <a:lnTo>
                  <a:pt x="377" y="788"/>
                </a:lnTo>
                <a:lnTo>
                  <a:pt x="401" y="780"/>
                </a:lnTo>
                <a:lnTo>
                  <a:pt x="425" y="770"/>
                </a:lnTo>
                <a:lnTo>
                  <a:pt x="449" y="759"/>
                </a:lnTo>
                <a:lnTo>
                  <a:pt x="449" y="759"/>
                </a:lnTo>
                <a:lnTo>
                  <a:pt x="450" y="759"/>
                </a:lnTo>
                <a:lnTo>
                  <a:pt x="450" y="759"/>
                </a:lnTo>
                <a:lnTo>
                  <a:pt x="458" y="761"/>
                </a:lnTo>
                <a:lnTo>
                  <a:pt x="458" y="761"/>
                </a:lnTo>
                <a:lnTo>
                  <a:pt x="466" y="764"/>
                </a:lnTo>
                <a:lnTo>
                  <a:pt x="466" y="764"/>
                </a:lnTo>
                <a:close/>
                <a:moveTo>
                  <a:pt x="345" y="717"/>
                </a:moveTo>
                <a:lnTo>
                  <a:pt x="345" y="717"/>
                </a:lnTo>
                <a:lnTo>
                  <a:pt x="332" y="718"/>
                </a:lnTo>
                <a:lnTo>
                  <a:pt x="318" y="721"/>
                </a:lnTo>
                <a:lnTo>
                  <a:pt x="318" y="721"/>
                </a:lnTo>
                <a:lnTo>
                  <a:pt x="305" y="724"/>
                </a:lnTo>
                <a:lnTo>
                  <a:pt x="305" y="724"/>
                </a:lnTo>
                <a:lnTo>
                  <a:pt x="294" y="727"/>
                </a:lnTo>
                <a:lnTo>
                  <a:pt x="294" y="727"/>
                </a:lnTo>
                <a:lnTo>
                  <a:pt x="293" y="727"/>
                </a:lnTo>
                <a:lnTo>
                  <a:pt x="293" y="727"/>
                </a:lnTo>
                <a:lnTo>
                  <a:pt x="294" y="726"/>
                </a:lnTo>
                <a:lnTo>
                  <a:pt x="294" y="726"/>
                </a:lnTo>
                <a:lnTo>
                  <a:pt x="306" y="723"/>
                </a:lnTo>
                <a:lnTo>
                  <a:pt x="318" y="719"/>
                </a:lnTo>
                <a:lnTo>
                  <a:pt x="330" y="716"/>
                </a:lnTo>
                <a:lnTo>
                  <a:pt x="336" y="713"/>
                </a:lnTo>
                <a:lnTo>
                  <a:pt x="342" y="710"/>
                </a:lnTo>
                <a:lnTo>
                  <a:pt x="342" y="710"/>
                </a:lnTo>
                <a:lnTo>
                  <a:pt x="342" y="709"/>
                </a:lnTo>
                <a:lnTo>
                  <a:pt x="341" y="708"/>
                </a:lnTo>
                <a:lnTo>
                  <a:pt x="341" y="708"/>
                </a:lnTo>
                <a:lnTo>
                  <a:pt x="328" y="710"/>
                </a:lnTo>
                <a:lnTo>
                  <a:pt x="314" y="714"/>
                </a:lnTo>
                <a:lnTo>
                  <a:pt x="301" y="717"/>
                </a:lnTo>
                <a:lnTo>
                  <a:pt x="288" y="720"/>
                </a:lnTo>
                <a:lnTo>
                  <a:pt x="288" y="720"/>
                </a:lnTo>
                <a:lnTo>
                  <a:pt x="288" y="719"/>
                </a:lnTo>
                <a:lnTo>
                  <a:pt x="288" y="719"/>
                </a:lnTo>
                <a:lnTo>
                  <a:pt x="295" y="718"/>
                </a:lnTo>
                <a:lnTo>
                  <a:pt x="302" y="715"/>
                </a:lnTo>
                <a:lnTo>
                  <a:pt x="316" y="710"/>
                </a:lnTo>
                <a:lnTo>
                  <a:pt x="316" y="710"/>
                </a:lnTo>
                <a:lnTo>
                  <a:pt x="330" y="705"/>
                </a:lnTo>
                <a:lnTo>
                  <a:pt x="344" y="700"/>
                </a:lnTo>
                <a:lnTo>
                  <a:pt x="344" y="700"/>
                </a:lnTo>
                <a:lnTo>
                  <a:pt x="345" y="708"/>
                </a:lnTo>
                <a:lnTo>
                  <a:pt x="345" y="717"/>
                </a:lnTo>
                <a:lnTo>
                  <a:pt x="345" y="717"/>
                </a:lnTo>
                <a:close/>
                <a:moveTo>
                  <a:pt x="339" y="678"/>
                </a:moveTo>
                <a:lnTo>
                  <a:pt x="339" y="678"/>
                </a:lnTo>
                <a:lnTo>
                  <a:pt x="338" y="677"/>
                </a:lnTo>
                <a:lnTo>
                  <a:pt x="338" y="677"/>
                </a:lnTo>
                <a:lnTo>
                  <a:pt x="327" y="679"/>
                </a:lnTo>
                <a:lnTo>
                  <a:pt x="316" y="682"/>
                </a:lnTo>
                <a:lnTo>
                  <a:pt x="294" y="688"/>
                </a:lnTo>
                <a:lnTo>
                  <a:pt x="294" y="688"/>
                </a:lnTo>
                <a:lnTo>
                  <a:pt x="299" y="687"/>
                </a:lnTo>
                <a:lnTo>
                  <a:pt x="304" y="684"/>
                </a:lnTo>
                <a:lnTo>
                  <a:pt x="313" y="680"/>
                </a:lnTo>
                <a:lnTo>
                  <a:pt x="313" y="680"/>
                </a:lnTo>
                <a:lnTo>
                  <a:pt x="323" y="676"/>
                </a:lnTo>
                <a:lnTo>
                  <a:pt x="333" y="672"/>
                </a:lnTo>
                <a:lnTo>
                  <a:pt x="333" y="672"/>
                </a:lnTo>
                <a:lnTo>
                  <a:pt x="333" y="672"/>
                </a:lnTo>
                <a:lnTo>
                  <a:pt x="333" y="671"/>
                </a:lnTo>
                <a:lnTo>
                  <a:pt x="332" y="670"/>
                </a:lnTo>
                <a:lnTo>
                  <a:pt x="332" y="670"/>
                </a:lnTo>
                <a:lnTo>
                  <a:pt x="314" y="674"/>
                </a:lnTo>
                <a:lnTo>
                  <a:pt x="314" y="674"/>
                </a:lnTo>
                <a:lnTo>
                  <a:pt x="306" y="676"/>
                </a:lnTo>
                <a:lnTo>
                  <a:pt x="301" y="676"/>
                </a:lnTo>
                <a:lnTo>
                  <a:pt x="297" y="678"/>
                </a:lnTo>
                <a:lnTo>
                  <a:pt x="297" y="678"/>
                </a:lnTo>
                <a:lnTo>
                  <a:pt x="297" y="678"/>
                </a:lnTo>
                <a:lnTo>
                  <a:pt x="297" y="678"/>
                </a:lnTo>
                <a:lnTo>
                  <a:pt x="306" y="674"/>
                </a:lnTo>
                <a:lnTo>
                  <a:pt x="315" y="670"/>
                </a:lnTo>
                <a:lnTo>
                  <a:pt x="324" y="667"/>
                </a:lnTo>
                <a:lnTo>
                  <a:pt x="333" y="663"/>
                </a:lnTo>
                <a:lnTo>
                  <a:pt x="333" y="663"/>
                </a:lnTo>
                <a:lnTo>
                  <a:pt x="333" y="663"/>
                </a:lnTo>
                <a:lnTo>
                  <a:pt x="333" y="662"/>
                </a:lnTo>
                <a:lnTo>
                  <a:pt x="333" y="662"/>
                </a:lnTo>
                <a:lnTo>
                  <a:pt x="333" y="662"/>
                </a:lnTo>
                <a:lnTo>
                  <a:pt x="333" y="662"/>
                </a:lnTo>
                <a:lnTo>
                  <a:pt x="339" y="678"/>
                </a:lnTo>
                <a:lnTo>
                  <a:pt x="339" y="678"/>
                </a:lnTo>
                <a:close/>
                <a:moveTo>
                  <a:pt x="632" y="470"/>
                </a:moveTo>
                <a:lnTo>
                  <a:pt x="632" y="470"/>
                </a:lnTo>
                <a:lnTo>
                  <a:pt x="624" y="488"/>
                </a:lnTo>
                <a:lnTo>
                  <a:pt x="615" y="504"/>
                </a:lnTo>
                <a:lnTo>
                  <a:pt x="603" y="519"/>
                </a:lnTo>
                <a:lnTo>
                  <a:pt x="592" y="533"/>
                </a:lnTo>
                <a:lnTo>
                  <a:pt x="581" y="547"/>
                </a:lnTo>
                <a:lnTo>
                  <a:pt x="568" y="560"/>
                </a:lnTo>
                <a:lnTo>
                  <a:pt x="555" y="573"/>
                </a:lnTo>
                <a:lnTo>
                  <a:pt x="540" y="584"/>
                </a:lnTo>
                <a:lnTo>
                  <a:pt x="525" y="595"/>
                </a:lnTo>
                <a:lnTo>
                  <a:pt x="509" y="604"/>
                </a:lnTo>
                <a:lnTo>
                  <a:pt x="494" y="613"/>
                </a:lnTo>
                <a:lnTo>
                  <a:pt x="477" y="621"/>
                </a:lnTo>
                <a:lnTo>
                  <a:pt x="460" y="628"/>
                </a:lnTo>
                <a:lnTo>
                  <a:pt x="442" y="634"/>
                </a:lnTo>
                <a:lnTo>
                  <a:pt x="424" y="639"/>
                </a:lnTo>
                <a:lnTo>
                  <a:pt x="406" y="644"/>
                </a:lnTo>
                <a:lnTo>
                  <a:pt x="406" y="644"/>
                </a:lnTo>
                <a:lnTo>
                  <a:pt x="384" y="648"/>
                </a:lnTo>
                <a:lnTo>
                  <a:pt x="360" y="652"/>
                </a:lnTo>
                <a:lnTo>
                  <a:pt x="337" y="653"/>
                </a:lnTo>
                <a:lnTo>
                  <a:pt x="315" y="653"/>
                </a:lnTo>
                <a:lnTo>
                  <a:pt x="315" y="653"/>
                </a:lnTo>
                <a:lnTo>
                  <a:pt x="286" y="653"/>
                </a:lnTo>
                <a:lnTo>
                  <a:pt x="271" y="651"/>
                </a:lnTo>
                <a:lnTo>
                  <a:pt x="256" y="650"/>
                </a:lnTo>
                <a:lnTo>
                  <a:pt x="242" y="646"/>
                </a:lnTo>
                <a:lnTo>
                  <a:pt x="228" y="643"/>
                </a:lnTo>
                <a:lnTo>
                  <a:pt x="214" y="639"/>
                </a:lnTo>
                <a:lnTo>
                  <a:pt x="200" y="634"/>
                </a:lnTo>
                <a:lnTo>
                  <a:pt x="200" y="634"/>
                </a:lnTo>
                <a:lnTo>
                  <a:pt x="210" y="613"/>
                </a:lnTo>
                <a:lnTo>
                  <a:pt x="210" y="613"/>
                </a:lnTo>
                <a:lnTo>
                  <a:pt x="230" y="619"/>
                </a:lnTo>
                <a:lnTo>
                  <a:pt x="251" y="624"/>
                </a:lnTo>
                <a:lnTo>
                  <a:pt x="272" y="627"/>
                </a:lnTo>
                <a:lnTo>
                  <a:pt x="294" y="629"/>
                </a:lnTo>
                <a:lnTo>
                  <a:pt x="316" y="630"/>
                </a:lnTo>
                <a:lnTo>
                  <a:pt x="337" y="630"/>
                </a:lnTo>
                <a:lnTo>
                  <a:pt x="358" y="628"/>
                </a:lnTo>
                <a:lnTo>
                  <a:pt x="381" y="625"/>
                </a:lnTo>
                <a:lnTo>
                  <a:pt x="381" y="625"/>
                </a:lnTo>
                <a:lnTo>
                  <a:pt x="407" y="619"/>
                </a:lnTo>
                <a:lnTo>
                  <a:pt x="432" y="611"/>
                </a:lnTo>
                <a:lnTo>
                  <a:pt x="457" y="600"/>
                </a:lnTo>
                <a:lnTo>
                  <a:pt x="480" y="588"/>
                </a:lnTo>
                <a:lnTo>
                  <a:pt x="502" y="574"/>
                </a:lnTo>
                <a:lnTo>
                  <a:pt x="523" y="558"/>
                </a:lnTo>
                <a:lnTo>
                  <a:pt x="543" y="540"/>
                </a:lnTo>
                <a:lnTo>
                  <a:pt x="561" y="521"/>
                </a:lnTo>
                <a:lnTo>
                  <a:pt x="577" y="501"/>
                </a:lnTo>
                <a:lnTo>
                  <a:pt x="591" y="479"/>
                </a:lnTo>
                <a:lnTo>
                  <a:pt x="603" y="456"/>
                </a:lnTo>
                <a:lnTo>
                  <a:pt x="615" y="433"/>
                </a:lnTo>
                <a:lnTo>
                  <a:pt x="623" y="408"/>
                </a:lnTo>
                <a:lnTo>
                  <a:pt x="630" y="381"/>
                </a:lnTo>
                <a:lnTo>
                  <a:pt x="632" y="368"/>
                </a:lnTo>
                <a:lnTo>
                  <a:pt x="633" y="355"/>
                </a:lnTo>
                <a:lnTo>
                  <a:pt x="634" y="342"/>
                </a:lnTo>
                <a:lnTo>
                  <a:pt x="635" y="329"/>
                </a:lnTo>
                <a:lnTo>
                  <a:pt x="635" y="329"/>
                </a:lnTo>
                <a:lnTo>
                  <a:pt x="634" y="305"/>
                </a:lnTo>
                <a:lnTo>
                  <a:pt x="631" y="284"/>
                </a:lnTo>
                <a:lnTo>
                  <a:pt x="627" y="263"/>
                </a:lnTo>
                <a:lnTo>
                  <a:pt x="621" y="241"/>
                </a:lnTo>
                <a:lnTo>
                  <a:pt x="614" y="221"/>
                </a:lnTo>
                <a:lnTo>
                  <a:pt x="604" y="201"/>
                </a:lnTo>
                <a:lnTo>
                  <a:pt x="594" y="183"/>
                </a:lnTo>
                <a:lnTo>
                  <a:pt x="583" y="165"/>
                </a:lnTo>
                <a:lnTo>
                  <a:pt x="571" y="147"/>
                </a:lnTo>
                <a:lnTo>
                  <a:pt x="557" y="130"/>
                </a:lnTo>
                <a:lnTo>
                  <a:pt x="542" y="115"/>
                </a:lnTo>
                <a:lnTo>
                  <a:pt x="525" y="101"/>
                </a:lnTo>
                <a:lnTo>
                  <a:pt x="508" y="88"/>
                </a:lnTo>
                <a:lnTo>
                  <a:pt x="491" y="74"/>
                </a:lnTo>
                <a:lnTo>
                  <a:pt x="472" y="64"/>
                </a:lnTo>
                <a:lnTo>
                  <a:pt x="452" y="54"/>
                </a:lnTo>
                <a:lnTo>
                  <a:pt x="452" y="54"/>
                </a:lnTo>
                <a:lnTo>
                  <a:pt x="461" y="42"/>
                </a:lnTo>
                <a:lnTo>
                  <a:pt x="465" y="36"/>
                </a:lnTo>
                <a:lnTo>
                  <a:pt x="468" y="29"/>
                </a:lnTo>
                <a:lnTo>
                  <a:pt x="468" y="29"/>
                </a:lnTo>
                <a:lnTo>
                  <a:pt x="496" y="43"/>
                </a:lnTo>
                <a:lnTo>
                  <a:pt x="509" y="51"/>
                </a:lnTo>
                <a:lnTo>
                  <a:pt x="522" y="60"/>
                </a:lnTo>
                <a:lnTo>
                  <a:pt x="536" y="68"/>
                </a:lnTo>
                <a:lnTo>
                  <a:pt x="548" y="78"/>
                </a:lnTo>
                <a:lnTo>
                  <a:pt x="560" y="89"/>
                </a:lnTo>
                <a:lnTo>
                  <a:pt x="571" y="100"/>
                </a:lnTo>
                <a:lnTo>
                  <a:pt x="571" y="100"/>
                </a:lnTo>
                <a:lnTo>
                  <a:pt x="582" y="112"/>
                </a:lnTo>
                <a:lnTo>
                  <a:pt x="592" y="125"/>
                </a:lnTo>
                <a:lnTo>
                  <a:pt x="601" y="139"/>
                </a:lnTo>
                <a:lnTo>
                  <a:pt x="611" y="153"/>
                </a:lnTo>
                <a:lnTo>
                  <a:pt x="619" y="168"/>
                </a:lnTo>
                <a:lnTo>
                  <a:pt x="626" y="183"/>
                </a:lnTo>
                <a:lnTo>
                  <a:pt x="639" y="213"/>
                </a:lnTo>
                <a:lnTo>
                  <a:pt x="639" y="213"/>
                </a:lnTo>
                <a:lnTo>
                  <a:pt x="645" y="229"/>
                </a:lnTo>
                <a:lnTo>
                  <a:pt x="650" y="245"/>
                </a:lnTo>
                <a:lnTo>
                  <a:pt x="654" y="261"/>
                </a:lnTo>
                <a:lnTo>
                  <a:pt x="658" y="277"/>
                </a:lnTo>
                <a:lnTo>
                  <a:pt x="660" y="293"/>
                </a:lnTo>
                <a:lnTo>
                  <a:pt x="662" y="309"/>
                </a:lnTo>
                <a:lnTo>
                  <a:pt x="662" y="327"/>
                </a:lnTo>
                <a:lnTo>
                  <a:pt x="662" y="343"/>
                </a:lnTo>
                <a:lnTo>
                  <a:pt x="661" y="359"/>
                </a:lnTo>
                <a:lnTo>
                  <a:pt x="659" y="375"/>
                </a:lnTo>
                <a:lnTo>
                  <a:pt x="657" y="391"/>
                </a:lnTo>
                <a:lnTo>
                  <a:pt x="653" y="408"/>
                </a:lnTo>
                <a:lnTo>
                  <a:pt x="649" y="423"/>
                </a:lnTo>
                <a:lnTo>
                  <a:pt x="644" y="439"/>
                </a:lnTo>
                <a:lnTo>
                  <a:pt x="638" y="455"/>
                </a:lnTo>
                <a:lnTo>
                  <a:pt x="632" y="470"/>
                </a:lnTo>
                <a:lnTo>
                  <a:pt x="632" y="47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 name="Freeform 2545">
            <a:extLst>
              <a:ext uri="{FF2B5EF4-FFF2-40B4-BE49-F238E27FC236}">
                <a16:creationId xmlns:a16="http://schemas.microsoft.com/office/drawing/2014/main" xmlns="" id="{2B966618-CC2A-469B-8A21-B58A0D31E882}"/>
              </a:ext>
            </a:extLst>
          </p:cNvPr>
          <p:cNvSpPr>
            <a:spLocks noEditPoints="1"/>
          </p:cNvSpPr>
          <p:nvPr/>
        </p:nvSpPr>
        <p:spPr bwMode="auto">
          <a:xfrm>
            <a:off x="3180464" y="4719298"/>
            <a:ext cx="625475" cy="447675"/>
          </a:xfrm>
          <a:custGeom>
            <a:avLst/>
            <a:gdLst/>
            <a:ahLst/>
            <a:cxnLst>
              <a:cxn ang="0">
                <a:pos x="39" y="214"/>
              </a:cxn>
              <a:cxn ang="0">
                <a:pos x="148" y="226"/>
              </a:cxn>
              <a:cxn ang="0">
                <a:pos x="295" y="228"/>
              </a:cxn>
              <a:cxn ang="0">
                <a:pos x="393" y="118"/>
              </a:cxn>
              <a:cxn ang="0">
                <a:pos x="290" y="35"/>
              </a:cxn>
              <a:cxn ang="0">
                <a:pos x="159" y="11"/>
              </a:cxn>
              <a:cxn ang="0">
                <a:pos x="25" y="43"/>
              </a:cxn>
              <a:cxn ang="0">
                <a:pos x="39" y="59"/>
              </a:cxn>
              <a:cxn ang="0">
                <a:pos x="59" y="74"/>
              </a:cxn>
              <a:cxn ang="0">
                <a:pos x="105" y="37"/>
              </a:cxn>
              <a:cxn ang="0">
                <a:pos x="133" y="42"/>
              </a:cxn>
              <a:cxn ang="0">
                <a:pos x="12" y="132"/>
              </a:cxn>
              <a:cxn ang="0">
                <a:pos x="22" y="133"/>
              </a:cxn>
              <a:cxn ang="0">
                <a:pos x="65" y="108"/>
              </a:cxn>
              <a:cxn ang="0">
                <a:pos x="84" y="116"/>
              </a:cxn>
              <a:cxn ang="0">
                <a:pos x="210" y="57"/>
              </a:cxn>
              <a:cxn ang="0">
                <a:pos x="282" y="43"/>
              </a:cxn>
              <a:cxn ang="0">
                <a:pos x="87" y="141"/>
              </a:cxn>
              <a:cxn ang="0">
                <a:pos x="247" y="85"/>
              </a:cxn>
              <a:cxn ang="0">
                <a:pos x="268" y="88"/>
              </a:cxn>
              <a:cxn ang="0">
                <a:pos x="34" y="194"/>
              </a:cxn>
              <a:cxn ang="0">
                <a:pos x="41" y="189"/>
              </a:cxn>
              <a:cxn ang="0">
                <a:pos x="75" y="146"/>
              </a:cxn>
              <a:cxn ang="0">
                <a:pos x="88" y="131"/>
              </a:cxn>
              <a:cxn ang="0">
                <a:pos x="265" y="24"/>
              </a:cxn>
              <a:cxn ang="0">
                <a:pos x="45" y="101"/>
              </a:cxn>
              <a:cxn ang="0">
                <a:pos x="9" y="131"/>
              </a:cxn>
              <a:cxn ang="0">
                <a:pos x="84" y="66"/>
              </a:cxn>
              <a:cxn ang="0">
                <a:pos x="38" y="69"/>
              </a:cxn>
              <a:cxn ang="0">
                <a:pos x="8" y="121"/>
              </a:cxn>
              <a:cxn ang="0">
                <a:pos x="224" y="127"/>
              </a:cxn>
              <a:cxn ang="0">
                <a:pos x="64" y="212"/>
              </a:cxn>
              <a:cxn ang="0">
                <a:pos x="347" y="87"/>
              </a:cxn>
              <a:cxn ang="0">
                <a:pos x="223" y="221"/>
              </a:cxn>
              <a:cxn ang="0">
                <a:pos x="180" y="217"/>
              </a:cxn>
              <a:cxn ang="0">
                <a:pos x="165" y="231"/>
              </a:cxn>
              <a:cxn ang="0">
                <a:pos x="339" y="168"/>
              </a:cxn>
              <a:cxn ang="0">
                <a:pos x="328" y="154"/>
              </a:cxn>
              <a:cxn ang="0">
                <a:pos x="385" y="112"/>
              </a:cxn>
              <a:cxn ang="0">
                <a:pos x="106" y="220"/>
              </a:cxn>
              <a:cxn ang="0">
                <a:pos x="108" y="212"/>
              </a:cxn>
              <a:cxn ang="0">
                <a:pos x="342" y="88"/>
              </a:cxn>
              <a:cxn ang="0">
                <a:pos x="328" y="86"/>
              </a:cxn>
              <a:cxn ang="0">
                <a:pos x="95" y="242"/>
              </a:cxn>
              <a:cxn ang="0">
                <a:pos x="152" y="215"/>
              </a:cxn>
              <a:cxn ang="0">
                <a:pos x="379" y="126"/>
              </a:cxn>
              <a:cxn ang="0">
                <a:pos x="199" y="227"/>
              </a:cxn>
              <a:cxn ang="0">
                <a:pos x="236" y="233"/>
              </a:cxn>
              <a:cxn ang="0">
                <a:pos x="330" y="199"/>
              </a:cxn>
              <a:cxn ang="0">
                <a:pos x="294" y="218"/>
              </a:cxn>
              <a:cxn ang="0">
                <a:pos x="300" y="216"/>
              </a:cxn>
              <a:cxn ang="0">
                <a:pos x="349" y="205"/>
              </a:cxn>
              <a:cxn ang="0">
                <a:pos x="313" y="185"/>
              </a:cxn>
              <a:cxn ang="0">
                <a:pos x="381" y="100"/>
              </a:cxn>
              <a:cxn ang="0">
                <a:pos x="306" y="89"/>
              </a:cxn>
              <a:cxn ang="0">
                <a:pos x="335" y="59"/>
              </a:cxn>
              <a:cxn ang="0">
                <a:pos x="174" y="123"/>
              </a:cxn>
              <a:cxn ang="0">
                <a:pos x="285" y="61"/>
              </a:cxn>
              <a:cxn ang="0">
                <a:pos x="303" y="37"/>
              </a:cxn>
              <a:cxn ang="0">
                <a:pos x="47" y="132"/>
              </a:cxn>
              <a:cxn ang="0">
                <a:pos x="213" y="36"/>
              </a:cxn>
              <a:cxn ang="0">
                <a:pos x="127" y="27"/>
              </a:cxn>
              <a:cxn ang="0">
                <a:pos x="101" y="26"/>
              </a:cxn>
            </a:cxnLst>
            <a:rect l="0" t="0" r="r" b="b"/>
            <a:pathLst>
              <a:path w="394" h="282">
                <a:moveTo>
                  <a:pt x="27" y="93"/>
                </a:moveTo>
                <a:lnTo>
                  <a:pt x="27" y="93"/>
                </a:lnTo>
                <a:lnTo>
                  <a:pt x="21" y="95"/>
                </a:lnTo>
                <a:lnTo>
                  <a:pt x="16" y="98"/>
                </a:lnTo>
                <a:lnTo>
                  <a:pt x="11" y="102"/>
                </a:lnTo>
                <a:lnTo>
                  <a:pt x="7" y="106"/>
                </a:lnTo>
                <a:lnTo>
                  <a:pt x="4" y="110"/>
                </a:lnTo>
                <a:lnTo>
                  <a:pt x="2" y="115"/>
                </a:lnTo>
                <a:lnTo>
                  <a:pt x="0" y="121"/>
                </a:lnTo>
                <a:lnTo>
                  <a:pt x="0" y="127"/>
                </a:lnTo>
                <a:lnTo>
                  <a:pt x="0" y="127"/>
                </a:lnTo>
                <a:lnTo>
                  <a:pt x="1" y="136"/>
                </a:lnTo>
                <a:lnTo>
                  <a:pt x="3" y="142"/>
                </a:lnTo>
                <a:lnTo>
                  <a:pt x="7" y="148"/>
                </a:lnTo>
                <a:lnTo>
                  <a:pt x="12" y="152"/>
                </a:lnTo>
                <a:lnTo>
                  <a:pt x="18" y="156"/>
                </a:lnTo>
                <a:lnTo>
                  <a:pt x="25" y="160"/>
                </a:lnTo>
                <a:lnTo>
                  <a:pt x="33" y="162"/>
                </a:lnTo>
                <a:lnTo>
                  <a:pt x="40" y="164"/>
                </a:lnTo>
                <a:lnTo>
                  <a:pt x="40" y="164"/>
                </a:lnTo>
                <a:lnTo>
                  <a:pt x="35" y="168"/>
                </a:lnTo>
                <a:lnTo>
                  <a:pt x="29" y="173"/>
                </a:lnTo>
                <a:lnTo>
                  <a:pt x="26" y="178"/>
                </a:lnTo>
                <a:lnTo>
                  <a:pt x="24" y="184"/>
                </a:lnTo>
                <a:lnTo>
                  <a:pt x="23" y="189"/>
                </a:lnTo>
                <a:lnTo>
                  <a:pt x="24" y="195"/>
                </a:lnTo>
                <a:lnTo>
                  <a:pt x="27" y="201"/>
                </a:lnTo>
                <a:lnTo>
                  <a:pt x="33" y="207"/>
                </a:lnTo>
                <a:lnTo>
                  <a:pt x="33" y="207"/>
                </a:lnTo>
                <a:lnTo>
                  <a:pt x="39" y="214"/>
                </a:lnTo>
                <a:lnTo>
                  <a:pt x="47" y="217"/>
                </a:lnTo>
                <a:lnTo>
                  <a:pt x="55" y="220"/>
                </a:lnTo>
                <a:lnTo>
                  <a:pt x="64" y="221"/>
                </a:lnTo>
                <a:lnTo>
                  <a:pt x="72" y="221"/>
                </a:lnTo>
                <a:lnTo>
                  <a:pt x="81" y="221"/>
                </a:lnTo>
                <a:lnTo>
                  <a:pt x="90" y="219"/>
                </a:lnTo>
                <a:lnTo>
                  <a:pt x="98" y="217"/>
                </a:lnTo>
                <a:lnTo>
                  <a:pt x="98" y="217"/>
                </a:lnTo>
                <a:lnTo>
                  <a:pt x="95" y="225"/>
                </a:lnTo>
                <a:lnTo>
                  <a:pt x="90" y="234"/>
                </a:lnTo>
                <a:lnTo>
                  <a:pt x="85" y="241"/>
                </a:lnTo>
                <a:lnTo>
                  <a:pt x="79" y="249"/>
                </a:lnTo>
                <a:lnTo>
                  <a:pt x="65" y="262"/>
                </a:lnTo>
                <a:lnTo>
                  <a:pt x="51" y="274"/>
                </a:lnTo>
                <a:lnTo>
                  <a:pt x="51" y="274"/>
                </a:lnTo>
                <a:lnTo>
                  <a:pt x="50" y="276"/>
                </a:lnTo>
                <a:lnTo>
                  <a:pt x="50" y="277"/>
                </a:lnTo>
                <a:lnTo>
                  <a:pt x="51" y="279"/>
                </a:lnTo>
                <a:lnTo>
                  <a:pt x="51" y="279"/>
                </a:lnTo>
                <a:lnTo>
                  <a:pt x="53" y="281"/>
                </a:lnTo>
                <a:lnTo>
                  <a:pt x="54" y="282"/>
                </a:lnTo>
                <a:lnTo>
                  <a:pt x="56" y="282"/>
                </a:lnTo>
                <a:lnTo>
                  <a:pt x="56" y="282"/>
                </a:lnTo>
                <a:lnTo>
                  <a:pt x="81" y="271"/>
                </a:lnTo>
                <a:lnTo>
                  <a:pt x="94" y="266"/>
                </a:lnTo>
                <a:lnTo>
                  <a:pt x="105" y="260"/>
                </a:lnTo>
                <a:lnTo>
                  <a:pt x="118" y="253"/>
                </a:lnTo>
                <a:lnTo>
                  <a:pt x="128" y="245"/>
                </a:lnTo>
                <a:lnTo>
                  <a:pt x="139" y="236"/>
                </a:lnTo>
                <a:lnTo>
                  <a:pt x="148" y="226"/>
                </a:lnTo>
                <a:lnTo>
                  <a:pt x="148" y="226"/>
                </a:lnTo>
                <a:lnTo>
                  <a:pt x="151" y="231"/>
                </a:lnTo>
                <a:lnTo>
                  <a:pt x="155" y="235"/>
                </a:lnTo>
                <a:lnTo>
                  <a:pt x="158" y="238"/>
                </a:lnTo>
                <a:lnTo>
                  <a:pt x="162" y="240"/>
                </a:lnTo>
                <a:lnTo>
                  <a:pt x="167" y="242"/>
                </a:lnTo>
                <a:lnTo>
                  <a:pt x="171" y="243"/>
                </a:lnTo>
                <a:lnTo>
                  <a:pt x="176" y="244"/>
                </a:lnTo>
                <a:lnTo>
                  <a:pt x="180" y="244"/>
                </a:lnTo>
                <a:lnTo>
                  <a:pt x="189" y="242"/>
                </a:lnTo>
                <a:lnTo>
                  <a:pt x="199" y="238"/>
                </a:lnTo>
                <a:lnTo>
                  <a:pt x="207" y="232"/>
                </a:lnTo>
                <a:lnTo>
                  <a:pt x="214" y="224"/>
                </a:lnTo>
                <a:lnTo>
                  <a:pt x="214" y="224"/>
                </a:lnTo>
                <a:lnTo>
                  <a:pt x="221" y="231"/>
                </a:lnTo>
                <a:lnTo>
                  <a:pt x="229" y="238"/>
                </a:lnTo>
                <a:lnTo>
                  <a:pt x="233" y="241"/>
                </a:lnTo>
                <a:lnTo>
                  <a:pt x="238" y="243"/>
                </a:lnTo>
                <a:lnTo>
                  <a:pt x="243" y="245"/>
                </a:lnTo>
                <a:lnTo>
                  <a:pt x="248" y="245"/>
                </a:lnTo>
                <a:lnTo>
                  <a:pt x="248" y="245"/>
                </a:lnTo>
                <a:lnTo>
                  <a:pt x="253" y="245"/>
                </a:lnTo>
                <a:lnTo>
                  <a:pt x="258" y="244"/>
                </a:lnTo>
                <a:lnTo>
                  <a:pt x="262" y="242"/>
                </a:lnTo>
                <a:lnTo>
                  <a:pt x="267" y="238"/>
                </a:lnTo>
                <a:lnTo>
                  <a:pt x="276" y="231"/>
                </a:lnTo>
                <a:lnTo>
                  <a:pt x="283" y="222"/>
                </a:lnTo>
                <a:lnTo>
                  <a:pt x="283" y="222"/>
                </a:lnTo>
                <a:lnTo>
                  <a:pt x="288" y="226"/>
                </a:lnTo>
                <a:lnTo>
                  <a:pt x="295" y="228"/>
                </a:lnTo>
                <a:lnTo>
                  <a:pt x="303" y="228"/>
                </a:lnTo>
                <a:lnTo>
                  <a:pt x="310" y="228"/>
                </a:lnTo>
                <a:lnTo>
                  <a:pt x="317" y="226"/>
                </a:lnTo>
                <a:lnTo>
                  <a:pt x="322" y="222"/>
                </a:lnTo>
                <a:lnTo>
                  <a:pt x="326" y="218"/>
                </a:lnTo>
                <a:lnTo>
                  <a:pt x="328" y="215"/>
                </a:lnTo>
                <a:lnTo>
                  <a:pt x="328" y="212"/>
                </a:lnTo>
                <a:lnTo>
                  <a:pt x="328" y="212"/>
                </a:lnTo>
                <a:lnTo>
                  <a:pt x="335" y="215"/>
                </a:lnTo>
                <a:lnTo>
                  <a:pt x="341" y="216"/>
                </a:lnTo>
                <a:lnTo>
                  <a:pt x="348" y="215"/>
                </a:lnTo>
                <a:lnTo>
                  <a:pt x="354" y="213"/>
                </a:lnTo>
                <a:lnTo>
                  <a:pt x="362" y="210"/>
                </a:lnTo>
                <a:lnTo>
                  <a:pt x="367" y="204"/>
                </a:lnTo>
                <a:lnTo>
                  <a:pt x="373" y="199"/>
                </a:lnTo>
                <a:lnTo>
                  <a:pt x="377" y="193"/>
                </a:lnTo>
                <a:lnTo>
                  <a:pt x="381" y="187"/>
                </a:lnTo>
                <a:lnTo>
                  <a:pt x="384" y="180"/>
                </a:lnTo>
                <a:lnTo>
                  <a:pt x="386" y="173"/>
                </a:lnTo>
                <a:lnTo>
                  <a:pt x="386" y="166"/>
                </a:lnTo>
                <a:lnTo>
                  <a:pt x="386" y="159"/>
                </a:lnTo>
                <a:lnTo>
                  <a:pt x="384" y="153"/>
                </a:lnTo>
                <a:lnTo>
                  <a:pt x="380" y="147"/>
                </a:lnTo>
                <a:lnTo>
                  <a:pt x="374" y="142"/>
                </a:lnTo>
                <a:lnTo>
                  <a:pt x="374" y="142"/>
                </a:lnTo>
                <a:lnTo>
                  <a:pt x="380" y="139"/>
                </a:lnTo>
                <a:lnTo>
                  <a:pt x="385" y="134"/>
                </a:lnTo>
                <a:lnTo>
                  <a:pt x="388" y="130"/>
                </a:lnTo>
                <a:lnTo>
                  <a:pt x="391" y="123"/>
                </a:lnTo>
                <a:lnTo>
                  <a:pt x="393" y="118"/>
                </a:lnTo>
                <a:lnTo>
                  <a:pt x="394" y="112"/>
                </a:lnTo>
                <a:lnTo>
                  <a:pt x="393" y="105"/>
                </a:lnTo>
                <a:lnTo>
                  <a:pt x="391" y="99"/>
                </a:lnTo>
                <a:lnTo>
                  <a:pt x="391" y="99"/>
                </a:lnTo>
                <a:lnTo>
                  <a:pt x="388" y="93"/>
                </a:lnTo>
                <a:lnTo>
                  <a:pt x="384" y="89"/>
                </a:lnTo>
                <a:lnTo>
                  <a:pt x="379" y="85"/>
                </a:lnTo>
                <a:lnTo>
                  <a:pt x="374" y="82"/>
                </a:lnTo>
                <a:lnTo>
                  <a:pt x="369" y="79"/>
                </a:lnTo>
                <a:lnTo>
                  <a:pt x="364" y="78"/>
                </a:lnTo>
                <a:lnTo>
                  <a:pt x="358" y="77"/>
                </a:lnTo>
                <a:lnTo>
                  <a:pt x="351" y="77"/>
                </a:lnTo>
                <a:lnTo>
                  <a:pt x="351" y="77"/>
                </a:lnTo>
                <a:lnTo>
                  <a:pt x="352" y="72"/>
                </a:lnTo>
                <a:lnTo>
                  <a:pt x="352" y="66"/>
                </a:lnTo>
                <a:lnTo>
                  <a:pt x="352" y="60"/>
                </a:lnTo>
                <a:lnTo>
                  <a:pt x="351" y="54"/>
                </a:lnTo>
                <a:lnTo>
                  <a:pt x="349" y="49"/>
                </a:lnTo>
                <a:lnTo>
                  <a:pt x="347" y="43"/>
                </a:lnTo>
                <a:lnTo>
                  <a:pt x="344" y="38"/>
                </a:lnTo>
                <a:lnTo>
                  <a:pt x="340" y="33"/>
                </a:lnTo>
                <a:lnTo>
                  <a:pt x="340" y="33"/>
                </a:lnTo>
                <a:lnTo>
                  <a:pt x="335" y="29"/>
                </a:lnTo>
                <a:lnTo>
                  <a:pt x="328" y="26"/>
                </a:lnTo>
                <a:lnTo>
                  <a:pt x="322" y="25"/>
                </a:lnTo>
                <a:lnTo>
                  <a:pt x="315" y="25"/>
                </a:lnTo>
                <a:lnTo>
                  <a:pt x="309" y="26"/>
                </a:lnTo>
                <a:lnTo>
                  <a:pt x="302" y="28"/>
                </a:lnTo>
                <a:lnTo>
                  <a:pt x="296" y="31"/>
                </a:lnTo>
                <a:lnTo>
                  <a:pt x="290" y="35"/>
                </a:lnTo>
                <a:lnTo>
                  <a:pt x="290" y="35"/>
                </a:lnTo>
                <a:lnTo>
                  <a:pt x="289" y="28"/>
                </a:lnTo>
                <a:lnTo>
                  <a:pt x="287" y="22"/>
                </a:lnTo>
                <a:lnTo>
                  <a:pt x="284" y="16"/>
                </a:lnTo>
                <a:lnTo>
                  <a:pt x="280" y="12"/>
                </a:lnTo>
                <a:lnTo>
                  <a:pt x="274" y="9"/>
                </a:lnTo>
                <a:lnTo>
                  <a:pt x="269" y="6"/>
                </a:lnTo>
                <a:lnTo>
                  <a:pt x="264" y="4"/>
                </a:lnTo>
                <a:lnTo>
                  <a:pt x="258" y="3"/>
                </a:lnTo>
                <a:lnTo>
                  <a:pt x="252" y="3"/>
                </a:lnTo>
                <a:lnTo>
                  <a:pt x="246" y="4"/>
                </a:lnTo>
                <a:lnTo>
                  <a:pt x="240" y="6"/>
                </a:lnTo>
                <a:lnTo>
                  <a:pt x="234" y="8"/>
                </a:lnTo>
                <a:lnTo>
                  <a:pt x="228" y="11"/>
                </a:lnTo>
                <a:lnTo>
                  <a:pt x="223" y="14"/>
                </a:lnTo>
                <a:lnTo>
                  <a:pt x="218" y="19"/>
                </a:lnTo>
                <a:lnTo>
                  <a:pt x="214" y="24"/>
                </a:lnTo>
                <a:lnTo>
                  <a:pt x="214" y="24"/>
                </a:lnTo>
                <a:lnTo>
                  <a:pt x="208" y="14"/>
                </a:lnTo>
                <a:lnTo>
                  <a:pt x="205" y="10"/>
                </a:lnTo>
                <a:lnTo>
                  <a:pt x="201" y="6"/>
                </a:lnTo>
                <a:lnTo>
                  <a:pt x="196" y="3"/>
                </a:lnTo>
                <a:lnTo>
                  <a:pt x="190" y="1"/>
                </a:lnTo>
                <a:lnTo>
                  <a:pt x="185" y="0"/>
                </a:lnTo>
                <a:lnTo>
                  <a:pt x="179" y="0"/>
                </a:lnTo>
                <a:lnTo>
                  <a:pt x="179" y="0"/>
                </a:lnTo>
                <a:lnTo>
                  <a:pt x="173" y="2"/>
                </a:lnTo>
                <a:lnTo>
                  <a:pt x="168" y="4"/>
                </a:lnTo>
                <a:lnTo>
                  <a:pt x="163" y="7"/>
                </a:lnTo>
                <a:lnTo>
                  <a:pt x="159" y="11"/>
                </a:lnTo>
                <a:lnTo>
                  <a:pt x="155" y="15"/>
                </a:lnTo>
                <a:lnTo>
                  <a:pt x="152" y="20"/>
                </a:lnTo>
                <a:lnTo>
                  <a:pt x="149" y="25"/>
                </a:lnTo>
                <a:lnTo>
                  <a:pt x="147" y="30"/>
                </a:lnTo>
                <a:lnTo>
                  <a:pt x="147" y="30"/>
                </a:lnTo>
                <a:lnTo>
                  <a:pt x="143" y="25"/>
                </a:lnTo>
                <a:lnTo>
                  <a:pt x="139" y="21"/>
                </a:lnTo>
                <a:lnTo>
                  <a:pt x="134" y="18"/>
                </a:lnTo>
                <a:lnTo>
                  <a:pt x="129" y="16"/>
                </a:lnTo>
                <a:lnTo>
                  <a:pt x="123" y="14"/>
                </a:lnTo>
                <a:lnTo>
                  <a:pt x="118" y="13"/>
                </a:lnTo>
                <a:lnTo>
                  <a:pt x="110" y="14"/>
                </a:lnTo>
                <a:lnTo>
                  <a:pt x="104" y="15"/>
                </a:lnTo>
                <a:lnTo>
                  <a:pt x="104" y="15"/>
                </a:lnTo>
                <a:lnTo>
                  <a:pt x="97" y="18"/>
                </a:lnTo>
                <a:lnTo>
                  <a:pt x="91" y="23"/>
                </a:lnTo>
                <a:lnTo>
                  <a:pt x="86" y="28"/>
                </a:lnTo>
                <a:lnTo>
                  <a:pt x="82" y="33"/>
                </a:lnTo>
                <a:lnTo>
                  <a:pt x="80" y="40"/>
                </a:lnTo>
                <a:lnTo>
                  <a:pt x="78" y="46"/>
                </a:lnTo>
                <a:lnTo>
                  <a:pt x="76" y="62"/>
                </a:lnTo>
                <a:lnTo>
                  <a:pt x="76" y="62"/>
                </a:lnTo>
                <a:lnTo>
                  <a:pt x="70" y="55"/>
                </a:lnTo>
                <a:lnTo>
                  <a:pt x="64" y="49"/>
                </a:lnTo>
                <a:lnTo>
                  <a:pt x="57" y="44"/>
                </a:lnTo>
                <a:lnTo>
                  <a:pt x="50" y="41"/>
                </a:lnTo>
                <a:lnTo>
                  <a:pt x="42" y="39"/>
                </a:lnTo>
                <a:lnTo>
                  <a:pt x="34" y="40"/>
                </a:lnTo>
                <a:lnTo>
                  <a:pt x="29" y="41"/>
                </a:lnTo>
                <a:lnTo>
                  <a:pt x="25" y="43"/>
                </a:lnTo>
                <a:lnTo>
                  <a:pt x="21" y="46"/>
                </a:lnTo>
                <a:lnTo>
                  <a:pt x="18" y="50"/>
                </a:lnTo>
                <a:lnTo>
                  <a:pt x="18" y="50"/>
                </a:lnTo>
                <a:lnTo>
                  <a:pt x="13" y="56"/>
                </a:lnTo>
                <a:lnTo>
                  <a:pt x="11" y="62"/>
                </a:lnTo>
                <a:lnTo>
                  <a:pt x="10" y="67"/>
                </a:lnTo>
                <a:lnTo>
                  <a:pt x="11" y="73"/>
                </a:lnTo>
                <a:lnTo>
                  <a:pt x="14" y="79"/>
                </a:lnTo>
                <a:lnTo>
                  <a:pt x="17" y="84"/>
                </a:lnTo>
                <a:lnTo>
                  <a:pt x="21" y="89"/>
                </a:lnTo>
                <a:lnTo>
                  <a:pt x="27" y="93"/>
                </a:lnTo>
                <a:lnTo>
                  <a:pt x="27" y="93"/>
                </a:lnTo>
                <a:close/>
                <a:moveTo>
                  <a:pt x="20" y="66"/>
                </a:moveTo>
                <a:lnTo>
                  <a:pt x="20" y="66"/>
                </a:lnTo>
                <a:lnTo>
                  <a:pt x="20" y="66"/>
                </a:lnTo>
                <a:lnTo>
                  <a:pt x="20" y="66"/>
                </a:lnTo>
                <a:lnTo>
                  <a:pt x="37" y="54"/>
                </a:lnTo>
                <a:lnTo>
                  <a:pt x="37" y="54"/>
                </a:lnTo>
                <a:lnTo>
                  <a:pt x="42" y="50"/>
                </a:lnTo>
                <a:lnTo>
                  <a:pt x="37" y="56"/>
                </a:lnTo>
                <a:lnTo>
                  <a:pt x="37" y="56"/>
                </a:lnTo>
                <a:lnTo>
                  <a:pt x="28" y="63"/>
                </a:lnTo>
                <a:lnTo>
                  <a:pt x="20" y="70"/>
                </a:lnTo>
                <a:lnTo>
                  <a:pt x="20" y="70"/>
                </a:lnTo>
                <a:lnTo>
                  <a:pt x="20" y="66"/>
                </a:lnTo>
                <a:lnTo>
                  <a:pt x="20" y="66"/>
                </a:lnTo>
                <a:close/>
                <a:moveTo>
                  <a:pt x="52" y="51"/>
                </a:moveTo>
                <a:lnTo>
                  <a:pt x="52" y="51"/>
                </a:lnTo>
                <a:lnTo>
                  <a:pt x="46" y="55"/>
                </a:lnTo>
                <a:lnTo>
                  <a:pt x="39" y="59"/>
                </a:lnTo>
                <a:lnTo>
                  <a:pt x="39" y="59"/>
                </a:lnTo>
                <a:lnTo>
                  <a:pt x="29" y="66"/>
                </a:lnTo>
                <a:lnTo>
                  <a:pt x="24" y="69"/>
                </a:lnTo>
                <a:lnTo>
                  <a:pt x="20" y="72"/>
                </a:lnTo>
                <a:lnTo>
                  <a:pt x="20" y="72"/>
                </a:lnTo>
                <a:lnTo>
                  <a:pt x="20" y="72"/>
                </a:lnTo>
                <a:lnTo>
                  <a:pt x="20" y="72"/>
                </a:lnTo>
                <a:lnTo>
                  <a:pt x="26" y="66"/>
                </a:lnTo>
                <a:lnTo>
                  <a:pt x="33" y="61"/>
                </a:lnTo>
                <a:lnTo>
                  <a:pt x="39" y="56"/>
                </a:lnTo>
                <a:lnTo>
                  <a:pt x="45" y="49"/>
                </a:lnTo>
                <a:lnTo>
                  <a:pt x="45" y="49"/>
                </a:lnTo>
                <a:lnTo>
                  <a:pt x="49" y="50"/>
                </a:lnTo>
                <a:lnTo>
                  <a:pt x="52" y="51"/>
                </a:lnTo>
                <a:lnTo>
                  <a:pt x="52" y="51"/>
                </a:lnTo>
                <a:close/>
                <a:moveTo>
                  <a:pt x="67" y="71"/>
                </a:moveTo>
                <a:lnTo>
                  <a:pt x="67" y="71"/>
                </a:lnTo>
                <a:lnTo>
                  <a:pt x="62" y="76"/>
                </a:lnTo>
                <a:lnTo>
                  <a:pt x="56" y="81"/>
                </a:lnTo>
                <a:lnTo>
                  <a:pt x="49" y="86"/>
                </a:lnTo>
                <a:lnTo>
                  <a:pt x="43" y="92"/>
                </a:lnTo>
                <a:lnTo>
                  <a:pt x="43" y="92"/>
                </a:lnTo>
                <a:lnTo>
                  <a:pt x="39" y="90"/>
                </a:lnTo>
                <a:lnTo>
                  <a:pt x="34" y="88"/>
                </a:lnTo>
                <a:lnTo>
                  <a:pt x="34" y="88"/>
                </a:lnTo>
                <a:lnTo>
                  <a:pt x="42" y="84"/>
                </a:lnTo>
                <a:lnTo>
                  <a:pt x="51" y="79"/>
                </a:lnTo>
                <a:lnTo>
                  <a:pt x="51" y="79"/>
                </a:lnTo>
                <a:lnTo>
                  <a:pt x="59" y="74"/>
                </a:lnTo>
                <a:lnTo>
                  <a:pt x="59" y="74"/>
                </a:lnTo>
                <a:lnTo>
                  <a:pt x="64" y="71"/>
                </a:lnTo>
                <a:lnTo>
                  <a:pt x="67" y="70"/>
                </a:lnTo>
                <a:lnTo>
                  <a:pt x="68" y="70"/>
                </a:lnTo>
                <a:lnTo>
                  <a:pt x="67" y="71"/>
                </a:lnTo>
                <a:lnTo>
                  <a:pt x="67" y="71"/>
                </a:lnTo>
                <a:close/>
                <a:moveTo>
                  <a:pt x="74" y="77"/>
                </a:moveTo>
                <a:lnTo>
                  <a:pt x="74" y="77"/>
                </a:lnTo>
                <a:lnTo>
                  <a:pt x="68" y="80"/>
                </a:lnTo>
                <a:lnTo>
                  <a:pt x="61" y="84"/>
                </a:lnTo>
                <a:lnTo>
                  <a:pt x="61" y="84"/>
                </a:lnTo>
                <a:lnTo>
                  <a:pt x="52" y="90"/>
                </a:lnTo>
                <a:lnTo>
                  <a:pt x="52" y="90"/>
                </a:lnTo>
                <a:lnTo>
                  <a:pt x="47" y="93"/>
                </a:lnTo>
                <a:lnTo>
                  <a:pt x="47" y="93"/>
                </a:lnTo>
                <a:lnTo>
                  <a:pt x="47" y="93"/>
                </a:lnTo>
                <a:lnTo>
                  <a:pt x="47" y="93"/>
                </a:lnTo>
                <a:lnTo>
                  <a:pt x="46" y="92"/>
                </a:lnTo>
                <a:lnTo>
                  <a:pt x="46" y="92"/>
                </a:lnTo>
                <a:lnTo>
                  <a:pt x="47" y="91"/>
                </a:lnTo>
                <a:lnTo>
                  <a:pt x="47" y="91"/>
                </a:lnTo>
                <a:lnTo>
                  <a:pt x="52" y="86"/>
                </a:lnTo>
                <a:lnTo>
                  <a:pt x="59" y="81"/>
                </a:lnTo>
                <a:lnTo>
                  <a:pt x="66" y="75"/>
                </a:lnTo>
                <a:lnTo>
                  <a:pt x="71" y="69"/>
                </a:lnTo>
                <a:lnTo>
                  <a:pt x="71" y="69"/>
                </a:lnTo>
                <a:lnTo>
                  <a:pt x="74" y="77"/>
                </a:lnTo>
                <a:lnTo>
                  <a:pt x="74" y="77"/>
                </a:lnTo>
                <a:close/>
                <a:moveTo>
                  <a:pt x="86" y="50"/>
                </a:moveTo>
                <a:lnTo>
                  <a:pt x="86" y="50"/>
                </a:lnTo>
                <a:lnTo>
                  <a:pt x="105" y="37"/>
                </a:lnTo>
                <a:lnTo>
                  <a:pt x="105" y="37"/>
                </a:lnTo>
                <a:lnTo>
                  <a:pt x="114" y="33"/>
                </a:lnTo>
                <a:lnTo>
                  <a:pt x="122" y="30"/>
                </a:lnTo>
                <a:lnTo>
                  <a:pt x="122" y="30"/>
                </a:lnTo>
                <a:lnTo>
                  <a:pt x="116" y="34"/>
                </a:lnTo>
                <a:lnTo>
                  <a:pt x="108" y="40"/>
                </a:lnTo>
                <a:lnTo>
                  <a:pt x="108" y="40"/>
                </a:lnTo>
                <a:lnTo>
                  <a:pt x="96" y="49"/>
                </a:lnTo>
                <a:lnTo>
                  <a:pt x="84" y="59"/>
                </a:lnTo>
                <a:lnTo>
                  <a:pt x="84" y="59"/>
                </a:lnTo>
                <a:lnTo>
                  <a:pt x="86" y="50"/>
                </a:lnTo>
                <a:lnTo>
                  <a:pt x="86" y="50"/>
                </a:lnTo>
                <a:close/>
                <a:moveTo>
                  <a:pt x="142" y="38"/>
                </a:moveTo>
                <a:lnTo>
                  <a:pt x="142" y="38"/>
                </a:lnTo>
                <a:lnTo>
                  <a:pt x="144" y="42"/>
                </a:lnTo>
                <a:lnTo>
                  <a:pt x="144" y="42"/>
                </a:lnTo>
                <a:lnTo>
                  <a:pt x="136" y="48"/>
                </a:lnTo>
                <a:lnTo>
                  <a:pt x="128" y="53"/>
                </a:lnTo>
                <a:lnTo>
                  <a:pt x="110" y="61"/>
                </a:lnTo>
                <a:lnTo>
                  <a:pt x="110" y="61"/>
                </a:lnTo>
                <a:lnTo>
                  <a:pt x="83" y="76"/>
                </a:lnTo>
                <a:lnTo>
                  <a:pt x="83" y="76"/>
                </a:lnTo>
                <a:lnTo>
                  <a:pt x="83" y="75"/>
                </a:lnTo>
                <a:lnTo>
                  <a:pt x="83" y="75"/>
                </a:lnTo>
                <a:lnTo>
                  <a:pt x="111" y="57"/>
                </a:lnTo>
                <a:lnTo>
                  <a:pt x="111" y="57"/>
                </a:lnTo>
                <a:lnTo>
                  <a:pt x="130" y="44"/>
                </a:lnTo>
                <a:lnTo>
                  <a:pt x="130" y="44"/>
                </a:lnTo>
                <a:lnTo>
                  <a:pt x="133" y="42"/>
                </a:lnTo>
                <a:lnTo>
                  <a:pt x="133" y="42"/>
                </a:lnTo>
                <a:lnTo>
                  <a:pt x="142" y="38"/>
                </a:lnTo>
                <a:lnTo>
                  <a:pt x="142" y="38"/>
                </a:lnTo>
                <a:close/>
                <a:moveTo>
                  <a:pt x="195" y="13"/>
                </a:moveTo>
                <a:lnTo>
                  <a:pt x="195" y="13"/>
                </a:lnTo>
                <a:lnTo>
                  <a:pt x="193" y="13"/>
                </a:lnTo>
                <a:lnTo>
                  <a:pt x="193" y="13"/>
                </a:lnTo>
                <a:lnTo>
                  <a:pt x="175" y="23"/>
                </a:lnTo>
                <a:lnTo>
                  <a:pt x="165" y="28"/>
                </a:lnTo>
                <a:lnTo>
                  <a:pt x="156" y="32"/>
                </a:lnTo>
                <a:lnTo>
                  <a:pt x="156" y="32"/>
                </a:lnTo>
                <a:lnTo>
                  <a:pt x="157" y="29"/>
                </a:lnTo>
                <a:lnTo>
                  <a:pt x="157" y="29"/>
                </a:lnTo>
                <a:lnTo>
                  <a:pt x="169" y="21"/>
                </a:lnTo>
                <a:lnTo>
                  <a:pt x="169" y="21"/>
                </a:lnTo>
                <a:lnTo>
                  <a:pt x="178" y="15"/>
                </a:lnTo>
                <a:lnTo>
                  <a:pt x="187" y="9"/>
                </a:lnTo>
                <a:lnTo>
                  <a:pt x="187" y="9"/>
                </a:lnTo>
                <a:lnTo>
                  <a:pt x="191" y="11"/>
                </a:lnTo>
                <a:lnTo>
                  <a:pt x="195" y="13"/>
                </a:lnTo>
                <a:lnTo>
                  <a:pt x="195" y="13"/>
                </a:lnTo>
                <a:close/>
                <a:moveTo>
                  <a:pt x="201" y="19"/>
                </a:moveTo>
                <a:lnTo>
                  <a:pt x="201" y="19"/>
                </a:lnTo>
                <a:lnTo>
                  <a:pt x="154" y="48"/>
                </a:lnTo>
                <a:lnTo>
                  <a:pt x="107" y="76"/>
                </a:lnTo>
                <a:lnTo>
                  <a:pt x="107" y="76"/>
                </a:lnTo>
                <a:lnTo>
                  <a:pt x="83" y="90"/>
                </a:lnTo>
                <a:lnTo>
                  <a:pt x="59" y="102"/>
                </a:lnTo>
                <a:lnTo>
                  <a:pt x="36" y="116"/>
                </a:lnTo>
                <a:lnTo>
                  <a:pt x="23" y="123"/>
                </a:lnTo>
                <a:lnTo>
                  <a:pt x="12" y="132"/>
                </a:lnTo>
                <a:lnTo>
                  <a:pt x="12" y="132"/>
                </a:lnTo>
                <a:lnTo>
                  <a:pt x="12" y="133"/>
                </a:lnTo>
                <a:lnTo>
                  <a:pt x="12" y="133"/>
                </a:lnTo>
                <a:lnTo>
                  <a:pt x="12" y="134"/>
                </a:lnTo>
                <a:lnTo>
                  <a:pt x="13" y="134"/>
                </a:lnTo>
                <a:lnTo>
                  <a:pt x="13" y="134"/>
                </a:lnTo>
                <a:lnTo>
                  <a:pt x="24" y="125"/>
                </a:lnTo>
                <a:lnTo>
                  <a:pt x="37" y="118"/>
                </a:lnTo>
                <a:lnTo>
                  <a:pt x="61" y="104"/>
                </a:lnTo>
                <a:lnTo>
                  <a:pt x="84" y="91"/>
                </a:lnTo>
                <a:lnTo>
                  <a:pt x="108" y="78"/>
                </a:lnTo>
                <a:lnTo>
                  <a:pt x="108" y="78"/>
                </a:lnTo>
                <a:lnTo>
                  <a:pt x="155" y="51"/>
                </a:lnTo>
                <a:lnTo>
                  <a:pt x="155" y="51"/>
                </a:lnTo>
                <a:lnTo>
                  <a:pt x="178" y="36"/>
                </a:lnTo>
                <a:lnTo>
                  <a:pt x="189" y="29"/>
                </a:lnTo>
                <a:lnTo>
                  <a:pt x="199" y="22"/>
                </a:lnTo>
                <a:lnTo>
                  <a:pt x="199" y="22"/>
                </a:lnTo>
                <a:lnTo>
                  <a:pt x="188" y="30"/>
                </a:lnTo>
                <a:lnTo>
                  <a:pt x="177" y="37"/>
                </a:lnTo>
                <a:lnTo>
                  <a:pt x="155" y="51"/>
                </a:lnTo>
                <a:lnTo>
                  <a:pt x="155" y="51"/>
                </a:lnTo>
                <a:lnTo>
                  <a:pt x="130" y="67"/>
                </a:lnTo>
                <a:lnTo>
                  <a:pt x="104" y="82"/>
                </a:lnTo>
                <a:lnTo>
                  <a:pt x="104" y="82"/>
                </a:lnTo>
                <a:lnTo>
                  <a:pt x="78" y="97"/>
                </a:lnTo>
                <a:lnTo>
                  <a:pt x="53" y="113"/>
                </a:lnTo>
                <a:lnTo>
                  <a:pt x="53" y="113"/>
                </a:lnTo>
                <a:lnTo>
                  <a:pt x="33" y="125"/>
                </a:lnTo>
                <a:lnTo>
                  <a:pt x="22" y="133"/>
                </a:lnTo>
                <a:lnTo>
                  <a:pt x="13" y="140"/>
                </a:lnTo>
                <a:lnTo>
                  <a:pt x="13" y="140"/>
                </a:lnTo>
                <a:lnTo>
                  <a:pt x="10" y="134"/>
                </a:lnTo>
                <a:lnTo>
                  <a:pt x="10" y="134"/>
                </a:lnTo>
                <a:lnTo>
                  <a:pt x="10" y="133"/>
                </a:lnTo>
                <a:lnTo>
                  <a:pt x="10" y="133"/>
                </a:lnTo>
                <a:lnTo>
                  <a:pt x="20" y="124"/>
                </a:lnTo>
                <a:lnTo>
                  <a:pt x="33" y="116"/>
                </a:lnTo>
                <a:lnTo>
                  <a:pt x="56" y="102"/>
                </a:lnTo>
                <a:lnTo>
                  <a:pt x="80" y="89"/>
                </a:lnTo>
                <a:lnTo>
                  <a:pt x="104" y="75"/>
                </a:lnTo>
                <a:lnTo>
                  <a:pt x="104" y="75"/>
                </a:lnTo>
                <a:lnTo>
                  <a:pt x="155" y="42"/>
                </a:lnTo>
                <a:lnTo>
                  <a:pt x="155" y="42"/>
                </a:lnTo>
                <a:lnTo>
                  <a:pt x="176" y="29"/>
                </a:lnTo>
                <a:lnTo>
                  <a:pt x="186" y="22"/>
                </a:lnTo>
                <a:lnTo>
                  <a:pt x="197" y="15"/>
                </a:lnTo>
                <a:lnTo>
                  <a:pt x="197" y="15"/>
                </a:lnTo>
                <a:lnTo>
                  <a:pt x="201" y="19"/>
                </a:lnTo>
                <a:lnTo>
                  <a:pt x="201" y="19"/>
                </a:lnTo>
                <a:close/>
                <a:moveTo>
                  <a:pt x="207" y="28"/>
                </a:moveTo>
                <a:lnTo>
                  <a:pt x="207" y="28"/>
                </a:lnTo>
                <a:lnTo>
                  <a:pt x="196" y="34"/>
                </a:lnTo>
                <a:lnTo>
                  <a:pt x="185" y="40"/>
                </a:lnTo>
                <a:lnTo>
                  <a:pt x="166" y="53"/>
                </a:lnTo>
                <a:lnTo>
                  <a:pt x="166" y="53"/>
                </a:lnTo>
                <a:lnTo>
                  <a:pt x="140" y="68"/>
                </a:lnTo>
                <a:lnTo>
                  <a:pt x="115" y="82"/>
                </a:lnTo>
                <a:lnTo>
                  <a:pt x="115" y="82"/>
                </a:lnTo>
                <a:lnTo>
                  <a:pt x="65" y="108"/>
                </a:lnTo>
                <a:lnTo>
                  <a:pt x="65" y="108"/>
                </a:lnTo>
                <a:lnTo>
                  <a:pt x="41" y="122"/>
                </a:lnTo>
                <a:lnTo>
                  <a:pt x="41" y="122"/>
                </a:lnTo>
                <a:lnTo>
                  <a:pt x="38" y="124"/>
                </a:lnTo>
                <a:lnTo>
                  <a:pt x="38" y="124"/>
                </a:lnTo>
                <a:lnTo>
                  <a:pt x="57" y="112"/>
                </a:lnTo>
                <a:lnTo>
                  <a:pt x="76" y="101"/>
                </a:lnTo>
                <a:lnTo>
                  <a:pt x="115" y="78"/>
                </a:lnTo>
                <a:lnTo>
                  <a:pt x="115" y="78"/>
                </a:lnTo>
                <a:lnTo>
                  <a:pt x="160" y="52"/>
                </a:lnTo>
                <a:lnTo>
                  <a:pt x="182" y="37"/>
                </a:lnTo>
                <a:lnTo>
                  <a:pt x="192" y="30"/>
                </a:lnTo>
                <a:lnTo>
                  <a:pt x="203" y="21"/>
                </a:lnTo>
                <a:lnTo>
                  <a:pt x="203" y="21"/>
                </a:lnTo>
                <a:lnTo>
                  <a:pt x="207" y="28"/>
                </a:lnTo>
                <a:lnTo>
                  <a:pt x="207" y="28"/>
                </a:lnTo>
                <a:close/>
                <a:moveTo>
                  <a:pt x="244" y="19"/>
                </a:moveTo>
                <a:lnTo>
                  <a:pt x="244" y="19"/>
                </a:lnTo>
                <a:lnTo>
                  <a:pt x="252" y="15"/>
                </a:lnTo>
                <a:lnTo>
                  <a:pt x="255" y="13"/>
                </a:lnTo>
                <a:lnTo>
                  <a:pt x="255" y="13"/>
                </a:lnTo>
                <a:lnTo>
                  <a:pt x="241" y="22"/>
                </a:lnTo>
                <a:lnTo>
                  <a:pt x="241" y="22"/>
                </a:lnTo>
                <a:lnTo>
                  <a:pt x="209" y="44"/>
                </a:lnTo>
                <a:lnTo>
                  <a:pt x="209" y="44"/>
                </a:lnTo>
                <a:lnTo>
                  <a:pt x="177" y="63"/>
                </a:lnTo>
                <a:lnTo>
                  <a:pt x="146" y="81"/>
                </a:lnTo>
                <a:lnTo>
                  <a:pt x="146" y="81"/>
                </a:lnTo>
                <a:lnTo>
                  <a:pt x="115" y="98"/>
                </a:lnTo>
                <a:lnTo>
                  <a:pt x="84" y="116"/>
                </a:lnTo>
                <a:lnTo>
                  <a:pt x="84" y="116"/>
                </a:lnTo>
                <a:lnTo>
                  <a:pt x="70" y="124"/>
                </a:lnTo>
                <a:lnTo>
                  <a:pt x="56" y="134"/>
                </a:lnTo>
                <a:lnTo>
                  <a:pt x="43" y="143"/>
                </a:lnTo>
                <a:lnTo>
                  <a:pt x="28" y="152"/>
                </a:lnTo>
                <a:lnTo>
                  <a:pt x="28" y="152"/>
                </a:lnTo>
                <a:lnTo>
                  <a:pt x="21" y="148"/>
                </a:lnTo>
                <a:lnTo>
                  <a:pt x="21" y="148"/>
                </a:lnTo>
                <a:lnTo>
                  <a:pt x="27" y="146"/>
                </a:lnTo>
                <a:lnTo>
                  <a:pt x="34" y="144"/>
                </a:lnTo>
                <a:lnTo>
                  <a:pt x="45" y="137"/>
                </a:lnTo>
                <a:lnTo>
                  <a:pt x="56" y="130"/>
                </a:lnTo>
                <a:lnTo>
                  <a:pt x="66" y="123"/>
                </a:lnTo>
                <a:lnTo>
                  <a:pt x="66" y="123"/>
                </a:lnTo>
                <a:lnTo>
                  <a:pt x="97" y="106"/>
                </a:lnTo>
                <a:lnTo>
                  <a:pt x="128" y="90"/>
                </a:lnTo>
                <a:lnTo>
                  <a:pt x="128" y="90"/>
                </a:lnTo>
                <a:lnTo>
                  <a:pt x="159" y="73"/>
                </a:lnTo>
                <a:lnTo>
                  <a:pt x="175" y="64"/>
                </a:lnTo>
                <a:lnTo>
                  <a:pt x="190" y="55"/>
                </a:lnTo>
                <a:lnTo>
                  <a:pt x="190" y="55"/>
                </a:lnTo>
                <a:lnTo>
                  <a:pt x="217" y="36"/>
                </a:lnTo>
                <a:lnTo>
                  <a:pt x="230" y="27"/>
                </a:lnTo>
                <a:lnTo>
                  <a:pt x="244" y="19"/>
                </a:lnTo>
                <a:lnTo>
                  <a:pt x="244" y="19"/>
                </a:lnTo>
                <a:close/>
                <a:moveTo>
                  <a:pt x="272" y="17"/>
                </a:moveTo>
                <a:lnTo>
                  <a:pt x="272" y="17"/>
                </a:lnTo>
                <a:lnTo>
                  <a:pt x="251" y="30"/>
                </a:lnTo>
                <a:lnTo>
                  <a:pt x="230" y="43"/>
                </a:lnTo>
                <a:lnTo>
                  <a:pt x="210" y="57"/>
                </a:lnTo>
                <a:lnTo>
                  <a:pt x="189" y="70"/>
                </a:lnTo>
                <a:lnTo>
                  <a:pt x="189" y="70"/>
                </a:lnTo>
                <a:lnTo>
                  <a:pt x="172" y="79"/>
                </a:lnTo>
                <a:lnTo>
                  <a:pt x="172" y="79"/>
                </a:lnTo>
                <a:lnTo>
                  <a:pt x="162" y="84"/>
                </a:lnTo>
                <a:lnTo>
                  <a:pt x="162" y="84"/>
                </a:lnTo>
                <a:lnTo>
                  <a:pt x="134" y="98"/>
                </a:lnTo>
                <a:lnTo>
                  <a:pt x="104" y="113"/>
                </a:lnTo>
                <a:lnTo>
                  <a:pt x="47" y="143"/>
                </a:lnTo>
                <a:lnTo>
                  <a:pt x="47" y="143"/>
                </a:lnTo>
                <a:lnTo>
                  <a:pt x="49" y="141"/>
                </a:lnTo>
                <a:lnTo>
                  <a:pt x="49" y="141"/>
                </a:lnTo>
                <a:lnTo>
                  <a:pt x="76" y="123"/>
                </a:lnTo>
                <a:lnTo>
                  <a:pt x="76" y="123"/>
                </a:lnTo>
                <a:lnTo>
                  <a:pt x="106" y="105"/>
                </a:lnTo>
                <a:lnTo>
                  <a:pt x="138" y="88"/>
                </a:lnTo>
                <a:lnTo>
                  <a:pt x="138" y="88"/>
                </a:lnTo>
                <a:lnTo>
                  <a:pt x="169" y="71"/>
                </a:lnTo>
                <a:lnTo>
                  <a:pt x="200" y="52"/>
                </a:lnTo>
                <a:lnTo>
                  <a:pt x="230" y="32"/>
                </a:lnTo>
                <a:lnTo>
                  <a:pt x="260" y="12"/>
                </a:lnTo>
                <a:lnTo>
                  <a:pt x="260" y="12"/>
                </a:lnTo>
                <a:lnTo>
                  <a:pt x="266" y="14"/>
                </a:lnTo>
                <a:lnTo>
                  <a:pt x="272" y="17"/>
                </a:lnTo>
                <a:lnTo>
                  <a:pt x="272" y="17"/>
                </a:lnTo>
                <a:close/>
                <a:moveTo>
                  <a:pt x="281" y="41"/>
                </a:moveTo>
                <a:lnTo>
                  <a:pt x="281" y="41"/>
                </a:lnTo>
                <a:lnTo>
                  <a:pt x="281" y="42"/>
                </a:lnTo>
                <a:lnTo>
                  <a:pt x="282" y="43"/>
                </a:lnTo>
                <a:lnTo>
                  <a:pt x="282" y="43"/>
                </a:lnTo>
                <a:lnTo>
                  <a:pt x="276" y="48"/>
                </a:lnTo>
                <a:lnTo>
                  <a:pt x="276" y="48"/>
                </a:lnTo>
                <a:lnTo>
                  <a:pt x="274" y="49"/>
                </a:lnTo>
                <a:lnTo>
                  <a:pt x="274" y="49"/>
                </a:lnTo>
                <a:lnTo>
                  <a:pt x="262" y="56"/>
                </a:lnTo>
                <a:lnTo>
                  <a:pt x="249" y="62"/>
                </a:lnTo>
                <a:lnTo>
                  <a:pt x="249" y="62"/>
                </a:lnTo>
                <a:lnTo>
                  <a:pt x="219" y="78"/>
                </a:lnTo>
                <a:lnTo>
                  <a:pt x="204" y="87"/>
                </a:lnTo>
                <a:lnTo>
                  <a:pt x="188" y="95"/>
                </a:lnTo>
                <a:lnTo>
                  <a:pt x="188" y="95"/>
                </a:lnTo>
                <a:lnTo>
                  <a:pt x="128" y="124"/>
                </a:lnTo>
                <a:lnTo>
                  <a:pt x="98" y="141"/>
                </a:lnTo>
                <a:lnTo>
                  <a:pt x="69" y="157"/>
                </a:lnTo>
                <a:lnTo>
                  <a:pt x="69" y="157"/>
                </a:lnTo>
                <a:lnTo>
                  <a:pt x="59" y="164"/>
                </a:lnTo>
                <a:lnTo>
                  <a:pt x="49" y="171"/>
                </a:lnTo>
                <a:lnTo>
                  <a:pt x="49" y="171"/>
                </a:lnTo>
                <a:lnTo>
                  <a:pt x="40" y="178"/>
                </a:lnTo>
                <a:lnTo>
                  <a:pt x="40" y="178"/>
                </a:lnTo>
                <a:lnTo>
                  <a:pt x="47" y="171"/>
                </a:lnTo>
                <a:lnTo>
                  <a:pt x="54" y="164"/>
                </a:lnTo>
                <a:lnTo>
                  <a:pt x="54" y="164"/>
                </a:lnTo>
                <a:lnTo>
                  <a:pt x="55" y="164"/>
                </a:lnTo>
                <a:lnTo>
                  <a:pt x="55" y="164"/>
                </a:lnTo>
                <a:lnTo>
                  <a:pt x="57" y="162"/>
                </a:lnTo>
                <a:lnTo>
                  <a:pt x="57" y="162"/>
                </a:lnTo>
                <a:lnTo>
                  <a:pt x="72" y="151"/>
                </a:lnTo>
                <a:lnTo>
                  <a:pt x="87" y="141"/>
                </a:lnTo>
                <a:lnTo>
                  <a:pt x="87" y="141"/>
                </a:lnTo>
                <a:lnTo>
                  <a:pt x="130" y="115"/>
                </a:lnTo>
                <a:lnTo>
                  <a:pt x="173" y="90"/>
                </a:lnTo>
                <a:lnTo>
                  <a:pt x="173" y="90"/>
                </a:lnTo>
                <a:lnTo>
                  <a:pt x="228" y="64"/>
                </a:lnTo>
                <a:lnTo>
                  <a:pt x="254" y="50"/>
                </a:lnTo>
                <a:lnTo>
                  <a:pt x="281" y="33"/>
                </a:lnTo>
                <a:lnTo>
                  <a:pt x="281" y="33"/>
                </a:lnTo>
                <a:lnTo>
                  <a:pt x="281" y="41"/>
                </a:lnTo>
                <a:lnTo>
                  <a:pt x="281" y="41"/>
                </a:lnTo>
                <a:close/>
                <a:moveTo>
                  <a:pt x="50" y="186"/>
                </a:moveTo>
                <a:lnTo>
                  <a:pt x="50" y="186"/>
                </a:lnTo>
                <a:lnTo>
                  <a:pt x="66" y="175"/>
                </a:lnTo>
                <a:lnTo>
                  <a:pt x="83" y="166"/>
                </a:lnTo>
                <a:lnTo>
                  <a:pt x="118" y="148"/>
                </a:lnTo>
                <a:lnTo>
                  <a:pt x="118" y="148"/>
                </a:lnTo>
                <a:lnTo>
                  <a:pt x="154" y="127"/>
                </a:lnTo>
                <a:lnTo>
                  <a:pt x="190" y="108"/>
                </a:lnTo>
                <a:lnTo>
                  <a:pt x="190" y="108"/>
                </a:lnTo>
                <a:lnTo>
                  <a:pt x="262" y="75"/>
                </a:lnTo>
                <a:lnTo>
                  <a:pt x="262" y="75"/>
                </a:lnTo>
                <a:lnTo>
                  <a:pt x="276" y="68"/>
                </a:lnTo>
                <a:lnTo>
                  <a:pt x="288" y="61"/>
                </a:lnTo>
                <a:lnTo>
                  <a:pt x="313" y="46"/>
                </a:lnTo>
                <a:lnTo>
                  <a:pt x="313" y="46"/>
                </a:lnTo>
                <a:lnTo>
                  <a:pt x="303" y="54"/>
                </a:lnTo>
                <a:lnTo>
                  <a:pt x="303" y="54"/>
                </a:lnTo>
                <a:lnTo>
                  <a:pt x="286" y="65"/>
                </a:lnTo>
                <a:lnTo>
                  <a:pt x="268" y="74"/>
                </a:lnTo>
                <a:lnTo>
                  <a:pt x="268" y="74"/>
                </a:lnTo>
                <a:lnTo>
                  <a:pt x="247" y="85"/>
                </a:lnTo>
                <a:lnTo>
                  <a:pt x="226" y="95"/>
                </a:lnTo>
                <a:lnTo>
                  <a:pt x="183" y="116"/>
                </a:lnTo>
                <a:lnTo>
                  <a:pt x="183" y="116"/>
                </a:lnTo>
                <a:lnTo>
                  <a:pt x="100" y="161"/>
                </a:lnTo>
                <a:lnTo>
                  <a:pt x="100" y="161"/>
                </a:lnTo>
                <a:lnTo>
                  <a:pt x="84" y="169"/>
                </a:lnTo>
                <a:lnTo>
                  <a:pt x="68" y="179"/>
                </a:lnTo>
                <a:lnTo>
                  <a:pt x="53" y="189"/>
                </a:lnTo>
                <a:lnTo>
                  <a:pt x="38" y="200"/>
                </a:lnTo>
                <a:lnTo>
                  <a:pt x="38" y="200"/>
                </a:lnTo>
                <a:lnTo>
                  <a:pt x="35" y="196"/>
                </a:lnTo>
                <a:lnTo>
                  <a:pt x="35" y="196"/>
                </a:lnTo>
                <a:lnTo>
                  <a:pt x="42" y="191"/>
                </a:lnTo>
                <a:lnTo>
                  <a:pt x="42" y="191"/>
                </a:lnTo>
                <a:lnTo>
                  <a:pt x="50" y="186"/>
                </a:lnTo>
                <a:lnTo>
                  <a:pt x="50" y="186"/>
                </a:lnTo>
                <a:close/>
                <a:moveTo>
                  <a:pt x="47" y="206"/>
                </a:moveTo>
                <a:lnTo>
                  <a:pt x="47" y="206"/>
                </a:lnTo>
                <a:lnTo>
                  <a:pt x="43" y="204"/>
                </a:lnTo>
                <a:lnTo>
                  <a:pt x="40" y="201"/>
                </a:lnTo>
                <a:lnTo>
                  <a:pt x="40" y="201"/>
                </a:lnTo>
                <a:lnTo>
                  <a:pt x="47" y="196"/>
                </a:lnTo>
                <a:lnTo>
                  <a:pt x="55" y="191"/>
                </a:lnTo>
                <a:lnTo>
                  <a:pt x="72" y="182"/>
                </a:lnTo>
                <a:lnTo>
                  <a:pt x="107" y="165"/>
                </a:lnTo>
                <a:lnTo>
                  <a:pt x="107" y="165"/>
                </a:lnTo>
                <a:lnTo>
                  <a:pt x="187" y="126"/>
                </a:lnTo>
                <a:lnTo>
                  <a:pt x="187" y="126"/>
                </a:lnTo>
                <a:lnTo>
                  <a:pt x="228" y="107"/>
                </a:lnTo>
                <a:lnTo>
                  <a:pt x="268" y="88"/>
                </a:lnTo>
                <a:lnTo>
                  <a:pt x="268" y="88"/>
                </a:lnTo>
                <a:lnTo>
                  <a:pt x="288" y="80"/>
                </a:lnTo>
                <a:lnTo>
                  <a:pt x="307" y="71"/>
                </a:lnTo>
                <a:lnTo>
                  <a:pt x="307" y="71"/>
                </a:lnTo>
                <a:lnTo>
                  <a:pt x="323" y="63"/>
                </a:lnTo>
                <a:lnTo>
                  <a:pt x="331" y="59"/>
                </a:lnTo>
                <a:lnTo>
                  <a:pt x="338" y="53"/>
                </a:lnTo>
                <a:lnTo>
                  <a:pt x="338" y="53"/>
                </a:lnTo>
                <a:lnTo>
                  <a:pt x="330" y="59"/>
                </a:lnTo>
                <a:lnTo>
                  <a:pt x="322" y="65"/>
                </a:lnTo>
                <a:lnTo>
                  <a:pt x="313" y="70"/>
                </a:lnTo>
                <a:lnTo>
                  <a:pt x="304" y="75"/>
                </a:lnTo>
                <a:lnTo>
                  <a:pt x="265" y="91"/>
                </a:lnTo>
                <a:lnTo>
                  <a:pt x="265" y="91"/>
                </a:lnTo>
                <a:lnTo>
                  <a:pt x="225" y="110"/>
                </a:lnTo>
                <a:lnTo>
                  <a:pt x="185" y="131"/>
                </a:lnTo>
                <a:lnTo>
                  <a:pt x="185" y="131"/>
                </a:lnTo>
                <a:lnTo>
                  <a:pt x="150" y="148"/>
                </a:lnTo>
                <a:lnTo>
                  <a:pt x="115" y="166"/>
                </a:lnTo>
                <a:lnTo>
                  <a:pt x="80" y="185"/>
                </a:lnTo>
                <a:lnTo>
                  <a:pt x="64" y="196"/>
                </a:lnTo>
                <a:lnTo>
                  <a:pt x="47" y="206"/>
                </a:lnTo>
                <a:lnTo>
                  <a:pt x="47" y="206"/>
                </a:lnTo>
                <a:close/>
                <a:moveTo>
                  <a:pt x="41" y="189"/>
                </a:moveTo>
                <a:lnTo>
                  <a:pt x="41" y="189"/>
                </a:lnTo>
                <a:lnTo>
                  <a:pt x="37" y="191"/>
                </a:lnTo>
                <a:lnTo>
                  <a:pt x="37" y="192"/>
                </a:lnTo>
                <a:lnTo>
                  <a:pt x="37" y="193"/>
                </a:lnTo>
                <a:lnTo>
                  <a:pt x="37" y="193"/>
                </a:lnTo>
                <a:lnTo>
                  <a:pt x="34" y="194"/>
                </a:lnTo>
                <a:lnTo>
                  <a:pt x="34" y="194"/>
                </a:lnTo>
                <a:lnTo>
                  <a:pt x="33" y="191"/>
                </a:lnTo>
                <a:lnTo>
                  <a:pt x="33" y="188"/>
                </a:lnTo>
                <a:lnTo>
                  <a:pt x="33" y="188"/>
                </a:lnTo>
                <a:lnTo>
                  <a:pt x="45" y="177"/>
                </a:lnTo>
                <a:lnTo>
                  <a:pt x="59" y="167"/>
                </a:lnTo>
                <a:lnTo>
                  <a:pt x="73" y="158"/>
                </a:lnTo>
                <a:lnTo>
                  <a:pt x="87" y="149"/>
                </a:lnTo>
                <a:lnTo>
                  <a:pt x="87" y="149"/>
                </a:lnTo>
                <a:lnTo>
                  <a:pt x="124" y="130"/>
                </a:lnTo>
                <a:lnTo>
                  <a:pt x="160" y="110"/>
                </a:lnTo>
                <a:lnTo>
                  <a:pt x="160" y="110"/>
                </a:lnTo>
                <a:lnTo>
                  <a:pt x="193" y="94"/>
                </a:lnTo>
                <a:lnTo>
                  <a:pt x="227" y="77"/>
                </a:lnTo>
                <a:lnTo>
                  <a:pt x="227" y="77"/>
                </a:lnTo>
                <a:lnTo>
                  <a:pt x="233" y="74"/>
                </a:lnTo>
                <a:lnTo>
                  <a:pt x="233" y="74"/>
                </a:lnTo>
                <a:lnTo>
                  <a:pt x="224" y="79"/>
                </a:lnTo>
                <a:lnTo>
                  <a:pt x="224" y="79"/>
                </a:lnTo>
                <a:lnTo>
                  <a:pt x="187" y="99"/>
                </a:lnTo>
                <a:lnTo>
                  <a:pt x="150" y="118"/>
                </a:lnTo>
                <a:lnTo>
                  <a:pt x="150" y="118"/>
                </a:lnTo>
                <a:lnTo>
                  <a:pt x="116" y="138"/>
                </a:lnTo>
                <a:lnTo>
                  <a:pt x="99" y="148"/>
                </a:lnTo>
                <a:lnTo>
                  <a:pt x="82" y="158"/>
                </a:lnTo>
                <a:lnTo>
                  <a:pt x="82" y="158"/>
                </a:lnTo>
                <a:lnTo>
                  <a:pt x="68" y="169"/>
                </a:lnTo>
                <a:lnTo>
                  <a:pt x="53" y="179"/>
                </a:lnTo>
                <a:lnTo>
                  <a:pt x="53" y="179"/>
                </a:lnTo>
                <a:lnTo>
                  <a:pt x="41" y="189"/>
                </a:lnTo>
                <a:lnTo>
                  <a:pt x="41" y="189"/>
                </a:lnTo>
                <a:close/>
                <a:moveTo>
                  <a:pt x="126" y="105"/>
                </a:moveTo>
                <a:lnTo>
                  <a:pt x="126" y="105"/>
                </a:lnTo>
                <a:lnTo>
                  <a:pt x="85" y="130"/>
                </a:lnTo>
                <a:lnTo>
                  <a:pt x="46" y="156"/>
                </a:lnTo>
                <a:lnTo>
                  <a:pt x="46" y="156"/>
                </a:lnTo>
                <a:lnTo>
                  <a:pt x="39" y="155"/>
                </a:lnTo>
                <a:lnTo>
                  <a:pt x="31" y="153"/>
                </a:lnTo>
                <a:lnTo>
                  <a:pt x="31" y="153"/>
                </a:lnTo>
                <a:lnTo>
                  <a:pt x="79" y="130"/>
                </a:lnTo>
                <a:lnTo>
                  <a:pt x="126" y="105"/>
                </a:lnTo>
                <a:lnTo>
                  <a:pt x="126" y="105"/>
                </a:lnTo>
                <a:close/>
                <a:moveTo>
                  <a:pt x="57" y="159"/>
                </a:moveTo>
                <a:lnTo>
                  <a:pt x="57" y="159"/>
                </a:lnTo>
                <a:lnTo>
                  <a:pt x="57" y="159"/>
                </a:lnTo>
                <a:lnTo>
                  <a:pt x="57" y="159"/>
                </a:lnTo>
                <a:lnTo>
                  <a:pt x="56" y="157"/>
                </a:lnTo>
                <a:lnTo>
                  <a:pt x="53" y="156"/>
                </a:lnTo>
                <a:lnTo>
                  <a:pt x="53" y="156"/>
                </a:lnTo>
                <a:lnTo>
                  <a:pt x="52" y="156"/>
                </a:lnTo>
                <a:lnTo>
                  <a:pt x="52" y="156"/>
                </a:lnTo>
                <a:lnTo>
                  <a:pt x="63" y="150"/>
                </a:lnTo>
                <a:lnTo>
                  <a:pt x="74" y="144"/>
                </a:lnTo>
                <a:lnTo>
                  <a:pt x="95" y="131"/>
                </a:lnTo>
                <a:lnTo>
                  <a:pt x="95" y="131"/>
                </a:lnTo>
                <a:lnTo>
                  <a:pt x="136" y="109"/>
                </a:lnTo>
                <a:lnTo>
                  <a:pt x="136" y="109"/>
                </a:lnTo>
                <a:lnTo>
                  <a:pt x="116" y="120"/>
                </a:lnTo>
                <a:lnTo>
                  <a:pt x="95" y="133"/>
                </a:lnTo>
                <a:lnTo>
                  <a:pt x="75" y="146"/>
                </a:lnTo>
                <a:lnTo>
                  <a:pt x="57" y="159"/>
                </a:lnTo>
                <a:lnTo>
                  <a:pt x="57" y="159"/>
                </a:lnTo>
                <a:close/>
                <a:moveTo>
                  <a:pt x="203" y="74"/>
                </a:moveTo>
                <a:lnTo>
                  <a:pt x="203" y="74"/>
                </a:lnTo>
                <a:lnTo>
                  <a:pt x="204" y="74"/>
                </a:lnTo>
                <a:lnTo>
                  <a:pt x="204" y="74"/>
                </a:lnTo>
                <a:lnTo>
                  <a:pt x="230" y="59"/>
                </a:lnTo>
                <a:lnTo>
                  <a:pt x="255" y="43"/>
                </a:lnTo>
                <a:lnTo>
                  <a:pt x="255" y="43"/>
                </a:lnTo>
                <a:lnTo>
                  <a:pt x="267" y="36"/>
                </a:lnTo>
                <a:lnTo>
                  <a:pt x="267" y="36"/>
                </a:lnTo>
                <a:lnTo>
                  <a:pt x="274" y="33"/>
                </a:lnTo>
                <a:lnTo>
                  <a:pt x="277" y="32"/>
                </a:lnTo>
                <a:lnTo>
                  <a:pt x="272" y="35"/>
                </a:lnTo>
                <a:lnTo>
                  <a:pt x="272" y="35"/>
                </a:lnTo>
                <a:lnTo>
                  <a:pt x="257" y="45"/>
                </a:lnTo>
                <a:lnTo>
                  <a:pt x="241" y="54"/>
                </a:lnTo>
                <a:lnTo>
                  <a:pt x="241" y="54"/>
                </a:lnTo>
                <a:lnTo>
                  <a:pt x="203" y="74"/>
                </a:lnTo>
                <a:lnTo>
                  <a:pt x="203" y="74"/>
                </a:lnTo>
                <a:close/>
                <a:moveTo>
                  <a:pt x="227" y="58"/>
                </a:moveTo>
                <a:lnTo>
                  <a:pt x="227" y="58"/>
                </a:lnTo>
                <a:lnTo>
                  <a:pt x="166" y="92"/>
                </a:lnTo>
                <a:lnTo>
                  <a:pt x="166" y="92"/>
                </a:lnTo>
                <a:lnTo>
                  <a:pt x="119" y="115"/>
                </a:lnTo>
                <a:lnTo>
                  <a:pt x="119" y="115"/>
                </a:lnTo>
                <a:lnTo>
                  <a:pt x="84" y="135"/>
                </a:lnTo>
                <a:lnTo>
                  <a:pt x="50" y="156"/>
                </a:lnTo>
                <a:lnTo>
                  <a:pt x="50" y="156"/>
                </a:lnTo>
                <a:lnTo>
                  <a:pt x="88" y="131"/>
                </a:lnTo>
                <a:lnTo>
                  <a:pt x="127" y="107"/>
                </a:lnTo>
                <a:lnTo>
                  <a:pt x="127" y="107"/>
                </a:lnTo>
                <a:lnTo>
                  <a:pt x="168" y="84"/>
                </a:lnTo>
                <a:lnTo>
                  <a:pt x="210" y="61"/>
                </a:lnTo>
                <a:lnTo>
                  <a:pt x="210" y="61"/>
                </a:lnTo>
                <a:lnTo>
                  <a:pt x="243" y="42"/>
                </a:lnTo>
                <a:lnTo>
                  <a:pt x="259" y="31"/>
                </a:lnTo>
                <a:lnTo>
                  <a:pt x="266" y="25"/>
                </a:lnTo>
                <a:lnTo>
                  <a:pt x="273" y="19"/>
                </a:lnTo>
                <a:lnTo>
                  <a:pt x="273" y="19"/>
                </a:lnTo>
                <a:lnTo>
                  <a:pt x="273" y="19"/>
                </a:lnTo>
                <a:lnTo>
                  <a:pt x="273" y="19"/>
                </a:lnTo>
                <a:lnTo>
                  <a:pt x="278" y="24"/>
                </a:lnTo>
                <a:lnTo>
                  <a:pt x="280" y="30"/>
                </a:lnTo>
                <a:lnTo>
                  <a:pt x="280" y="30"/>
                </a:lnTo>
                <a:lnTo>
                  <a:pt x="272" y="31"/>
                </a:lnTo>
                <a:lnTo>
                  <a:pt x="265" y="34"/>
                </a:lnTo>
                <a:lnTo>
                  <a:pt x="252" y="41"/>
                </a:lnTo>
                <a:lnTo>
                  <a:pt x="239" y="51"/>
                </a:lnTo>
                <a:lnTo>
                  <a:pt x="227" y="58"/>
                </a:lnTo>
                <a:lnTo>
                  <a:pt x="227" y="58"/>
                </a:lnTo>
                <a:close/>
                <a:moveTo>
                  <a:pt x="231" y="45"/>
                </a:moveTo>
                <a:lnTo>
                  <a:pt x="231" y="45"/>
                </a:lnTo>
                <a:lnTo>
                  <a:pt x="248" y="34"/>
                </a:lnTo>
                <a:lnTo>
                  <a:pt x="264" y="24"/>
                </a:lnTo>
                <a:lnTo>
                  <a:pt x="264" y="24"/>
                </a:lnTo>
                <a:lnTo>
                  <a:pt x="266" y="23"/>
                </a:lnTo>
                <a:lnTo>
                  <a:pt x="266" y="23"/>
                </a:lnTo>
                <a:lnTo>
                  <a:pt x="265" y="24"/>
                </a:lnTo>
                <a:lnTo>
                  <a:pt x="265" y="24"/>
                </a:lnTo>
                <a:lnTo>
                  <a:pt x="258" y="29"/>
                </a:lnTo>
                <a:lnTo>
                  <a:pt x="250" y="34"/>
                </a:lnTo>
                <a:lnTo>
                  <a:pt x="250" y="34"/>
                </a:lnTo>
                <a:lnTo>
                  <a:pt x="231" y="45"/>
                </a:lnTo>
                <a:lnTo>
                  <a:pt x="231" y="45"/>
                </a:lnTo>
                <a:close/>
                <a:moveTo>
                  <a:pt x="14" y="141"/>
                </a:moveTo>
                <a:lnTo>
                  <a:pt x="14" y="141"/>
                </a:lnTo>
                <a:lnTo>
                  <a:pt x="40" y="125"/>
                </a:lnTo>
                <a:lnTo>
                  <a:pt x="64" y="111"/>
                </a:lnTo>
                <a:lnTo>
                  <a:pt x="116" y="84"/>
                </a:lnTo>
                <a:lnTo>
                  <a:pt x="116" y="84"/>
                </a:lnTo>
                <a:lnTo>
                  <a:pt x="135" y="73"/>
                </a:lnTo>
                <a:lnTo>
                  <a:pt x="135" y="73"/>
                </a:lnTo>
                <a:lnTo>
                  <a:pt x="107" y="88"/>
                </a:lnTo>
                <a:lnTo>
                  <a:pt x="107" y="88"/>
                </a:lnTo>
                <a:lnTo>
                  <a:pt x="84" y="100"/>
                </a:lnTo>
                <a:lnTo>
                  <a:pt x="62" y="114"/>
                </a:lnTo>
                <a:lnTo>
                  <a:pt x="40" y="130"/>
                </a:lnTo>
                <a:lnTo>
                  <a:pt x="18" y="146"/>
                </a:lnTo>
                <a:lnTo>
                  <a:pt x="18" y="146"/>
                </a:lnTo>
                <a:lnTo>
                  <a:pt x="14" y="141"/>
                </a:lnTo>
                <a:lnTo>
                  <a:pt x="14" y="141"/>
                </a:lnTo>
                <a:close/>
                <a:moveTo>
                  <a:pt x="8" y="124"/>
                </a:moveTo>
                <a:lnTo>
                  <a:pt x="8" y="124"/>
                </a:lnTo>
                <a:lnTo>
                  <a:pt x="44" y="101"/>
                </a:lnTo>
                <a:lnTo>
                  <a:pt x="44" y="101"/>
                </a:lnTo>
                <a:lnTo>
                  <a:pt x="44" y="101"/>
                </a:lnTo>
                <a:lnTo>
                  <a:pt x="44" y="101"/>
                </a:lnTo>
                <a:lnTo>
                  <a:pt x="45" y="101"/>
                </a:lnTo>
                <a:lnTo>
                  <a:pt x="45" y="101"/>
                </a:lnTo>
                <a:lnTo>
                  <a:pt x="46" y="101"/>
                </a:lnTo>
                <a:lnTo>
                  <a:pt x="48" y="100"/>
                </a:lnTo>
                <a:lnTo>
                  <a:pt x="50" y="98"/>
                </a:lnTo>
                <a:lnTo>
                  <a:pt x="50" y="98"/>
                </a:lnTo>
                <a:lnTo>
                  <a:pt x="59" y="93"/>
                </a:lnTo>
                <a:lnTo>
                  <a:pt x="68" y="87"/>
                </a:lnTo>
                <a:lnTo>
                  <a:pt x="68" y="87"/>
                </a:lnTo>
                <a:lnTo>
                  <a:pt x="80" y="81"/>
                </a:lnTo>
                <a:lnTo>
                  <a:pt x="80" y="81"/>
                </a:lnTo>
                <a:lnTo>
                  <a:pt x="82" y="80"/>
                </a:lnTo>
                <a:lnTo>
                  <a:pt x="83" y="79"/>
                </a:lnTo>
                <a:lnTo>
                  <a:pt x="83" y="79"/>
                </a:lnTo>
                <a:lnTo>
                  <a:pt x="98" y="71"/>
                </a:lnTo>
                <a:lnTo>
                  <a:pt x="112" y="63"/>
                </a:lnTo>
                <a:lnTo>
                  <a:pt x="112" y="63"/>
                </a:lnTo>
                <a:lnTo>
                  <a:pt x="121" y="58"/>
                </a:lnTo>
                <a:lnTo>
                  <a:pt x="129" y="54"/>
                </a:lnTo>
                <a:lnTo>
                  <a:pt x="138" y="50"/>
                </a:lnTo>
                <a:lnTo>
                  <a:pt x="146" y="44"/>
                </a:lnTo>
                <a:lnTo>
                  <a:pt x="146" y="44"/>
                </a:lnTo>
                <a:lnTo>
                  <a:pt x="147" y="45"/>
                </a:lnTo>
                <a:lnTo>
                  <a:pt x="147" y="45"/>
                </a:lnTo>
                <a:lnTo>
                  <a:pt x="98" y="76"/>
                </a:lnTo>
                <a:lnTo>
                  <a:pt x="98" y="76"/>
                </a:lnTo>
                <a:lnTo>
                  <a:pt x="76" y="89"/>
                </a:lnTo>
                <a:lnTo>
                  <a:pt x="53" y="102"/>
                </a:lnTo>
                <a:lnTo>
                  <a:pt x="30" y="115"/>
                </a:lnTo>
                <a:lnTo>
                  <a:pt x="19" y="122"/>
                </a:lnTo>
                <a:lnTo>
                  <a:pt x="9" y="131"/>
                </a:lnTo>
                <a:lnTo>
                  <a:pt x="9" y="131"/>
                </a:lnTo>
                <a:lnTo>
                  <a:pt x="8" y="124"/>
                </a:lnTo>
                <a:lnTo>
                  <a:pt x="8" y="124"/>
                </a:lnTo>
                <a:close/>
                <a:moveTo>
                  <a:pt x="50" y="95"/>
                </a:moveTo>
                <a:lnTo>
                  <a:pt x="50" y="95"/>
                </a:lnTo>
                <a:lnTo>
                  <a:pt x="49" y="94"/>
                </a:lnTo>
                <a:lnTo>
                  <a:pt x="49" y="94"/>
                </a:lnTo>
                <a:lnTo>
                  <a:pt x="57" y="89"/>
                </a:lnTo>
                <a:lnTo>
                  <a:pt x="57" y="89"/>
                </a:lnTo>
                <a:lnTo>
                  <a:pt x="66" y="83"/>
                </a:lnTo>
                <a:lnTo>
                  <a:pt x="66" y="83"/>
                </a:lnTo>
                <a:lnTo>
                  <a:pt x="69" y="81"/>
                </a:lnTo>
                <a:lnTo>
                  <a:pt x="69" y="81"/>
                </a:lnTo>
                <a:lnTo>
                  <a:pt x="50" y="95"/>
                </a:lnTo>
                <a:lnTo>
                  <a:pt x="50" y="95"/>
                </a:lnTo>
                <a:close/>
                <a:moveTo>
                  <a:pt x="155" y="35"/>
                </a:moveTo>
                <a:lnTo>
                  <a:pt x="155" y="35"/>
                </a:lnTo>
                <a:lnTo>
                  <a:pt x="163" y="31"/>
                </a:lnTo>
                <a:lnTo>
                  <a:pt x="172" y="27"/>
                </a:lnTo>
                <a:lnTo>
                  <a:pt x="188" y="18"/>
                </a:lnTo>
                <a:lnTo>
                  <a:pt x="188" y="18"/>
                </a:lnTo>
                <a:lnTo>
                  <a:pt x="171" y="30"/>
                </a:lnTo>
                <a:lnTo>
                  <a:pt x="153" y="41"/>
                </a:lnTo>
                <a:lnTo>
                  <a:pt x="153" y="41"/>
                </a:lnTo>
                <a:lnTo>
                  <a:pt x="154" y="39"/>
                </a:lnTo>
                <a:lnTo>
                  <a:pt x="154" y="39"/>
                </a:lnTo>
                <a:lnTo>
                  <a:pt x="155" y="35"/>
                </a:lnTo>
                <a:lnTo>
                  <a:pt x="155" y="35"/>
                </a:lnTo>
                <a:close/>
                <a:moveTo>
                  <a:pt x="84" y="71"/>
                </a:moveTo>
                <a:lnTo>
                  <a:pt x="84" y="71"/>
                </a:lnTo>
                <a:lnTo>
                  <a:pt x="84" y="66"/>
                </a:lnTo>
                <a:lnTo>
                  <a:pt x="84" y="66"/>
                </a:lnTo>
                <a:lnTo>
                  <a:pt x="92" y="61"/>
                </a:lnTo>
                <a:lnTo>
                  <a:pt x="101" y="56"/>
                </a:lnTo>
                <a:lnTo>
                  <a:pt x="120" y="49"/>
                </a:lnTo>
                <a:lnTo>
                  <a:pt x="120" y="49"/>
                </a:lnTo>
                <a:lnTo>
                  <a:pt x="84" y="71"/>
                </a:lnTo>
                <a:lnTo>
                  <a:pt x="84" y="71"/>
                </a:lnTo>
                <a:close/>
                <a:moveTo>
                  <a:pt x="31" y="87"/>
                </a:moveTo>
                <a:lnTo>
                  <a:pt x="31" y="87"/>
                </a:lnTo>
                <a:lnTo>
                  <a:pt x="26" y="82"/>
                </a:lnTo>
                <a:lnTo>
                  <a:pt x="26" y="82"/>
                </a:lnTo>
                <a:lnTo>
                  <a:pt x="34" y="79"/>
                </a:lnTo>
                <a:lnTo>
                  <a:pt x="40" y="75"/>
                </a:lnTo>
                <a:lnTo>
                  <a:pt x="52" y="65"/>
                </a:lnTo>
                <a:lnTo>
                  <a:pt x="52" y="65"/>
                </a:lnTo>
                <a:lnTo>
                  <a:pt x="58" y="62"/>
                </a:lnTo>
                <a:lnTo>
                  <a:pt x="51" y="68"/>
                </a:lnTo>
                <a:lnTo>
                  <a:pt x="51" y="68"/>
                </a:lnTo>
                <a:lnTo>
                  <a:pt x="33" y="86"/>
                </a:lnTo>
                <a:lnTo>
                  <a:pt x="33" y="86"/>
                </a:lnTo>
                <a:lnTo>
                  <a:pt x="31" y="87"/>
                </a:lnTo>
                <a:lnTo>
                  <a:pt x="31" y="87"/>
                </a:lnTo>
                <a:close/>
                <a:moveTo>
                  <a:pt x="30" y="78"/>
                </a:moveTo>
                <a:lnTo>
                  <a:pt x="30" y="78"/>
                </a:lnTo>
                <a:lnTo>
                  <a:pt x="28" y="77"/>
                </a:lnTo>
                <a:lnTo>
                  <a:pt x="28" y="76"/>
                </a:lnTo>
                <a:lnTo>
                  <a:pt x="31" y="74"/>
                </a:lnTo>
                <a:lnTo>
                  <a:pt x="31" y="74"/>
                </a:lnTo>
                <a:lnTo>
                  <a:pt x="38" y="69"/>
                </a:lnTo>
                <a:lnTo>
                  <a:pt x="38" y="69"/>
                </a:lnTo>
                <a:lnTo>
                  <a:pt x="54" y="53"/>
                </a:lnTo>
                <a:lnTo>
                  <a:pt x="54" y="53"/>
                </a:lnTo>
                <a:lnTo>
                  <a:pt x="54" y="53"/>
                </a:lnTo>
                <a:lnTo>
                  <a:pt x="54" y="53"/>
                </a:lnTo>
                <a:lnTo>
                  <a:pt x="61" y="58"/>
                </a:lnTo>
                <a:lnTo>
                  <a:pt x="61" y="58"/>
                </a:lnTo>
                <a:lnTo>
                  <a:pt x="53" y="62"/>
                </a:lnTo>
                <a:lnTo>
                  <a:pt x="46" y="68"/>
                </a:lnTo>
                <a:lnTo>
                  <a:pt x="38" y="73"/>
                </a:lnTo>
                <a:lnTo>
                  <a:pt x="30" y="78"/>
                </a:lnTo>
                <a:lnTo>
                  <a:pt x="30" y="78"/>
                </a:lnTo>
                <a:close/>
                <a:moveTo>
                  <a:pt x="21" y="74"/>
                </a:moveTo>
                <a:lnTo>
                  <a:pt x="21" y="74"/>
                </a:lnTo>
                <a:lnTo>
                  <a:pt x="28" y="70"/>
                </a:lnTo>
                <a:lnTo>
                  <a:pt x="36" y="65"/>
                </a:lnTo>
                <a:lnTo>
                  <a:pt x="43" y="59"/>
                </a:lnTo>
                <a:lnTo>
                  <a:pt x="51" y="54"/>
                </a:lnTo>
                <a:lnTo>
                  <a:pt x="51" y="54"/>
                </a:lnTo>
                <a:lnTo>
                  <a:pt x="44" y="59"/>
                </a:lnTo>
                <a:lnTo>
                  <a:pt x="37" y="65"/>
                </a:lnTo>
                <a:lnTo>
                  <a:pt x="29" y="72"/>
                </a:lnTo>
                <a:lnTo>
                  <a:pt x="23" y="79"/>
                </a:lnTo>
                <a:lnTo>
                  <a:pt x="23" y="79"/>
                </a:lnTo>
                <a:lnTo>
                  <a:pt x="21" y="74"/>
                </a:lnTo>
                <a:lnTo>
                  <a:pt x="21" y="74"/>
                </a:lnTo>
                <a:close/>
                <a:moveTo>
                  <a:pt x="41" y="101"/>
                </a:moveTo>
                <a:lnTo>
                  <a:pt x="41" y="101"/>
                </a:lnTo>
                <a:lnTo>
                  <a:pt x="24" y="111"/>
                </a:lnTo>
                <a:lnTo>
                  <a:pt x="8" y="121"/>
                </a:lnTo>
                <a:lnTo>
                  <a:pt x="8" y="121"/>
                </a:lnTo>
                <a:lnTo>
                  <a:pt x="10" y="117"/>
                </a:lnTo>
                <a:lnTo>
                  <a:pt x="13" y="112"/>
                </a:lnTo>
                <a:lnTo>
                  <a:pt x="16" y="109"/>
                </a:lnTo>
                <a:lnTo>
                  <a:pt x="20" y="106"/>
                </a:lnTo>
                <a:lnTo>
                  <a:pt x="25" y="103"/>
                </a:lnTo>
                <a:lnTo>
                  <a:pt x="30" y="102"/>
                </a:lnTo>
                <a:lnTo>
                  <a:pt x="36" y="101"/>
                </a:lnTo>
                <a:lnTo>
                  <a:pt x="41" y="101"/>
                </a:lnTo>
                <a:lnTo>
                  <a:pt x="41" y="101"/>
                </a:lnTo>
                <a:close/>
                <a:moveTo>
                  <a:pt x="47" y="168"/>
                </a:moveTo>
                <a:lnTo>
                  <a:pt x="47" y="168"/>
                </a:lnTo>
                <a:lnTo>
                  <a:pt x="34" y="182"/>
                </a:lnTo>
                <a:lnTo>
                  <a:pt x="34" y="182"/>
                </a:lnTo>
                <a:lnTo>
                  <a:pt x="36" y="179"/>
                </a:lnTo>
                <a:lnTo>
                  <a:pt x="36" y="179"/>
                </a:lnTo>
                <a:lnTo>
                  <a:pt x="38" y="176"/>
                </a:lnTo>
                <a:lnTo>
                  <a:pt x="41" y="173"/>
                </a:lnTo>
                <a:lnTo>
                  <a:pt x="47" y="168"/>
                </a:lnTo>
                <a:lnTo>
                  <a:pt x="47" y="168"/>
                </a:lnTo>
                <a:close/>
                <a:moveTo>
                  <a:pt x="57" y="211"/>
                </a:moveTo>
                <a:lnTo>
                  <a:pt x="57" y="211"/>
                </a:lnTo>
                <a:lnTo>
                  <a:pt x="64" y="205"/>
                </a:lnTo>
                <a:lnTo>
                  <a:pt x="71" y="201"/>
                </a:lnTo>
                <a:lnTo>
                  <a:pt x="87" y="194"/>
                </a:lnTo>
                <a:lnTo>
                  <a:pt x="103" y="187"/>
                </a:lnTo>
                <a:lnTo>
                  <a:pt x="119" y="180"/>
                </a:lnTo>
                <a:lnTo>
                  <a:pt x="119" y="180"/>
                </a:lnTo>
                <a:lnTo>
                  <a:pt x="187" y="145"/>
                </a:lnTo>
                <a:lnTo>
                  <a:pt x="187" y="145"/>
                </a:lnTo>
                <a:lnTo>
                  <a:pt x="224" y="127"/>
                </a:lnTo>
                <a:lnTo>
                  <a:pt x="261" y="111"/>
                </a:lnTo>
                <a:lnTo>
                  <a:pt x="261" y="111"/>
                </a:lnTo>
                <a:lnTo>
                  <a:pt x="280" y="103"/>
                </a:lnTo>
                <a:lnTo>
                  <a:pt x="297" y="95"/>
                </a:lnTo>
                <a:lnTo>
                  <a:pt x="315" y="87"/>
                </a:lnTo>
                <a:lnTo>
                  <a:pt x="332" y="79"/>
                </a:lnTo>
                <a:lnTo>
                  <a:pt x="332" y="79"/>
                </a:lnTo>
                <a:lnTo>
                  <a:pt x="337" y="77"/>
                </a:lnTo>
                <a:lnTo>
                  <a:pt x="334" y="79"/>
                </a:lnTo>
                <a:lnTo>
                  <a:pt x="334" y="79"/>
                </a:lnTo>
                <a:lnTo>
                  <a:pt x="317" y="88"/>
                </a:lnTo>
                <a:lnTo>
                  <a:pt x="317" y="88"/>
                </a:lnTo>
                <a:lnTo>
                  <a:pt x="301" y="97"/>
                </a:lnTo>
                <a:lnTo>
                  <a:pt x="285" y="105"/>
                </a:lnTo>
                <a:lnTo>
                  <a:pt x="285" y="105"/>
                </a:lnTo>
                <a:lnTo>
                  <a:pt x="250" y="121"/>
                </a:lnTo>
                <a:lnTo>
                  <a:pt x="234" y="131"/>
                </a:lnTo>
                <a:lnTo>
                  <a:pt x="218" y="139"/>
                </a:lnTo>
                <a:lnTo>
                  <a:pt x="218" y="139"/>
                </a:lnTo>
                <a:lnTo>
                  <a:pt x="201" y="148"/>
                </a:lnTo>
                <a:lnTo>
                  <a:pt x="184" y="157"/>
                </a:lnTo>
                <a:lnTo>
                  <a:pt x="151" y="174"/>
                </a:lnTo>
                <a:lnTo>
                  <a:pt x="151" y="174"/>
                </a:lnTo>
                <a:lnTo>
                  <a:pt x="117" y="191"/>
                </a:lnTo>
                <a:lnTo>
                  <a:pt x="99" y="200"/>
                </a:lnTo>
                <a:lnTo>
                  <a:pt x="83" y="212"/>
                </a:lnTo>
                <a:lnTo>
                  <a:pt x="83" y="212"/>
                </a:lnTo>
                <a:lnTo>
                  <a:pt x="76" y="213"/>
                </a:lnTo>
                <a:lnTo>
                  <a:pt x="70" y="213"/>
                </a:lnTo>
                <a:lnTo>
                  <a:pt x="64" y="212"/>
                </a:lnTo>
                <a:lnTo>
                  <a:pt x="57" y="211"/>
                </a:lnTo>
                <a:lnTo>
                  <a:pt x="57" y="211"/>
                </a:lnTo>
                <a:close/>
                <a:moveTo>
                  <a:pt x="347" y="87"/>
                </a:moveTo>
                <a:lnTo>
                  <a:pt x="347" y="87"/>
                </a:lnTo>
                <a:lnTo>
                  <a:pt x="324" y="103"/>
                </a:lnTo>
                <a:lnTo>
                  <a:pt x="324" y="103"/>
                </a:lnTo>
                <a:lnTo>
                  <a:pt x="310" y="112"/>
                </a:lnTo>
                <a:lnTo>
                  <a:pt x="295" y="120"/>
                </a:lnTo>
                <a:lnTo>
                  <a:pt x="263" y="136"/>
                </a:lnTo>
                <a:lnTo>
                  <a:pt x="263" y="136"/>
                </a:lnTo>
                <a:lnTo>
                  <a:pt x="203" y="164"/>
                </a:lnTo>
                <a:lnTo>
                  <a:pt x="142" y="192"/>
                </a:lnTo>
                <a:lnTo>
                  <a:pt x="142" y="192"/>
                </a:lnTo>
                <a:lnTo>
                  <a:pt x="127" y="199"/>
                </a:lnTo>
                <a:lnTo>
                  <a:pt x="127" y="199"/>
                </a:lnTo>
                <a:lnTo>
                  <a:pt x="110" y="208"/>
                </a:lnTo>
                <a:lnTo>
                  <a:pt x="110" y="208"/>
                </a:lnTo>
                <a:lnTo>
                  <a:pt x="108" y="205"/>
                </a:lnTo>
                <a:lnTo>
                  <a:pt x="108" y="205"/>
                </a:lnTo>
                <a:lnTo>
                  <a:pt x="136" y="193"/>
                </a:lnTo>
                <a:lnTo>
                  <a:pt x="136" y="193"/>
                </a:lnTo>
                <a:lnTo>
                  <a:pt x="200" y="163"/>
                </a:lnTo>
                <a:lnTo>
                  <a:pt x="200" y="163"/>
                </a:lnTo>
                <a:lnTo>
                  <a:pt x="263" y="133"/>
                </a:lnTo>
                <a:lnTo>
                  <a:pt x="295" y="117"/>
                </a:lnTo>
                <a:lnTo>
                  <a:pt x="326" y="101"/>
                </a:lnTo>
                <a:lnTo>
                  <a:pt x="326" y="101"/>
                </a:lnTo>
                <a:lnTo>
                  <a:pt x="336" y="94"/>
                </a:lnTo>
                <a:lnTo>
                  <a:pt x="347" y="87"/>
                </a:lnTo>
                <a:lnTo>
                  <a:pt x="347" y="87"/>
                </a:lnTo>
                <a:lnTo>
                  <a:pt x="347" y="87"/>
                </a:lnTo>
                <a:lnTo>
                  <a:pt x="347" y="87"/>
                </a:lnTo>
                <a:close/>
                <a:moveTo>
                  <a:pt x="382" y="102"/>
                </a:moveTo>
                <a:lnTo>
                  <a:pt x="382" y="102"/>
                </a:lnTo>
                <a:lnTo>
                  <a:pt x="384" y="105"/>
                </a:lnTo>
                <a:lnTo>
                  <a:pt x="385" y="109"/>
                </a:lnTo>
                <a:lnTo>
                  <a:pt x="385" y="109"/>
                </a:lnTo>
                <a:lnTo>
                  <a:pt x="348" y="124"/>
                </a:lnTo>
                <a:lnTo>
                  <a:pt x="311" y="139"/>
                </a:lnTo>
                <a:lnTo>
                  <a:pt x="273" y="152"/>
                </a:lnTo>
                <a:lnTo>
                  <a:pt x="237" y="168"/>
                </a:lnTo>
                <a:lnTo>
                  <a:pt x="237" y="168"/>
                </a:lnTo>
                <a:lnTo>
                  <a:pt x="161" y="202"/>
                </a:lnTo>
                <a:lnTo>
                  <a:pt x="161" y="202"/>
                </a:lnTo>
                <a:lnTo>
                  <a:pt x="144" y="211"/>
                </a:lnTo>
                <a:lnTo>
                  <a:pt x="128" y="219"/>
                </a:lnTo>
                <a:lnTo>
                  <a:pt x="128" y="219"/>
                </a:lnTo>
                <a:lnTo>
                  <a:pt x="155" y="203"/>
                </a:lnTo>
                <a:lnTo>
                  <a:pt x="183" y="189"/>
                </a:lnTo>
                <a:lnTo>
                  <a:pt x="241" y="161"/>
                </a:lnTo>
                <a:lnTo>
                  <a:pt x="241" y="161"/>
                </a:lnTo>
                <a:lnTo>
                  <a:pt x="259" y="154"/>
                </a:lnTo>
                <a:lnTo>
                  <a:pt x="277" y="147"/>
                </a:lnTo>
                <a:lnTo>
                  <a:pt x="312" y="133"/>
                </a:lnTo>
                <a:lnTo>
                  <a:pt x="347" y="118"/>
                </a:lnTo>
                <a:lnTo>
                  <a:pt x="366" y="110"/>
                </a:lnTo>
                <a:lnTo>
                  <a:pt x="382" y="102"/>
                </a:lnTo>
                <a:lnTo>
                  <a:pt x="382" y="102"/>
                </a:lnTo>
                <a:close/>
                <a:moveTo>
                  <a:pt x="223" y="221"/>
                </a:moveTo>
                <a:lnTo>
                  <a:pt x="223" y="221"/>
                </a:lnTo>
                <a:lnTo>
                  <a:pt x="217" y="215"/>
                </a:lnTo>
                <a:lnTo>
                  <a:pt x="217" y="215"/>
                </a:lnTo>
                <a:lnTo>
                  <a:pt x="254" y="200"/>
                </a:lnTo>
                <a:lnTo>
                  <a:pt x="254" y="200"/>
                </a:lnTo>
                <a:lnTo>
                  <a:pt x="278" y="192"/>
                </a:lnTo>
                <a:lnTo>
                  <a:pt x="302" y="185"/>
                </a:lnTo>
                <a:lnTo>
                  <a:pt x="325" y="177"/>
                </a:lnTo>
                <a:lnTo>
                  <a:pt x="347" y="168"/>
                </a:lnTo>
                <a:lnTo>
                  <a:pt x="347" y="168"/>
                </a:lnTo>
                <a:lnTo>
                  <a:pt x="360" y="163"/>
                </a:lnTo>
                <a:lnTo>
                  <a:pt x="372" y="157"/>
                </a:lnTo>
                <a:lnTo>
                  <a:pt x="372" y="157"/>
                </a:lnTo>
                <a:lnTo>
                  <a:pt x="367" y="160"/>
                </a:lnTo>
                <a:lnTo>
                  <a:pt x="362" y="163"/>
                </a:lnTo>
                <a:lnTo>
                  <a:pt x="357" y="166"/>
                </a:lnTo>
                <a:lnTo>
                  <a:pt x="351" y="168"/>
                </a:lnTo>
                <a:lnTo>
                  <a:pt x="351" y="168"/>
                </a:lnTo>
                <a:lnTo>
                  <a:pt x="331" y="175"/>
                </a:lnTo>
                <a:lnTo>
                  <a:pt x="312" y="183"/>
                </a:lnTo>
                <a:lnTo>
                  <a:pt x="312" y="183"/>
                </a:lnTo>
                <a:lnTo>
                  <a:pt x="263" y="204"/>
                </a:lnTo>
                <a:lnTo>
                  <a:pt x="263" y="204"/>
                </a:lnTo>
                <a:lnTo>
                  <a:pt x="243" y="213"/>
                </a:lnTo>
                <a:lnTo>
                  <a:pt x="223" y="221"/>
                </a:lnTo>
                <a:lnTo>
                  <a:pt x="223" y="221"/>
                </a:lnTo>
                <a:close/>
                <a:moveTo>
                  <a:pt x="156" y="223"/>
                </a:moveTo>
                <a:lnTo>
                  <a:pt x="156" y="223"/>
                </a:lnTo>
                <a:lnTo>
                  <a:pt x="164" y="222"/>
                </a:lnTo>
                <a:lnTo>
                  <a:pt x="172" y="220"/>
                </a:lnTo>
                <a:lnTo>
                  <a:pt x="180" y="217"/>
                </a:lnTo>
                <a:lnTo>
                  <a:pt x="187" y="214"/>
                </a:lnTo>
                <a:lnTo>
                  <a:pt x="187" y="214"/>
                </a:lnTo>
                <a:lnTo>
                  <a:pt x="215" y="201"/>
                </a:lnTo>
                <a:lnTo>
                  <a:pt x="242" y="190"/>
                </a:lnTo>
                <a:lnTo>
                  <a:pt x="242" y="190"/>
                </a:lnTo>
                <a:lnTo>
                  <a:pt x="300" y="169"/>
                </a:lnTo>
                <a:lnTo>
                  <a:pt x="358" y="149"/>
                </a:lnTo>
                <a:lnTo>
                  <a:pt x="358" y="149"/>
                </a:lnTo>
                <a:lnTo>
                  <a:pt x="334" y="158"/>
                </a:lnTo>
                <a:lnTo>
                  <a:pt x="311" y="167"/>
                </a:lnTo>
                <a:lnTo>
                  <a:pt x="264" y="188"/>
                </a:lnTo>
                <a:lnTo>
                  <a:pt x="264" y="188"/>
                </a:lnTo>
                <a:lnTo>
                  <a:pt x="240" y="198"/>
                </a:lnTo>
                <a:lnTo>
                  <a:pt x="214" y="208"/>
                </a:lnTo>
                <a:lnTo>
                  <a:pt x="188" y="219"/>
                </a:lnTo>
                <a:lnTo>
                  <a:pt x="163" y="230"/>
                </a:lnTo>
                <a:lnTo>
                  <a:pt x="163" y="230"/>
                </a:lnTo>
                <a:lnTo>
                  <a:pt x="160" y="227"/>
                </a:lnTo>
                <a:lnTo>
                  <a:pt x="156" y="223"/>
                </a:lnTo>
                <a:lnTo>
                  <a:pt x="156" y="223"/>
                </a:lnTo>
                <a:close/>
                <a:moveTo>
                  <a:pt x="165" y="231"/>
                </a:moveTo>
                <a:lnTo>
                  <a:pt x="165" y="231"/>
                </a:lnTo>
                <a:lnTo>
                  <a:pt x="186" y="224"/>
                </a:lnTo>
                <a:lnTo>
                  <a:pt x="209" y="215"/>
                </a:lnTo>
                <a:lnTo>
                  <a:pt x="209" y="215"/>
                </a:lnTo>
                <a:lnTo>
                  <a:pt x="208" y="216"/>
                </a:lnTo>
                <a:lnTo>
                  <a:pt x="208" y="216"/>
                </a:lnTo>
                <a:lnTo>
                  <a:pt x="165" y="231"/>
                </a:lnTo>
                <a:lnTo>
                  <a:pt x="165" y="231"/>
                </a:lnTo>
                <a:lnTo>
                  <a:pt x="165" y="231"/>
                </a:lnTo>
                <a:lnTo>
                  <a:pt x="165" y="231"/>
                </a:lnTo>
                <a:close/>
                <a:moveTo>
                  <a:pt x="327" y="173"/>
                </a:moveTo>
                <a:lnTo>
                  <a:pt x="327" y="173"/>
                </a:lnTo>
                <a:lnTo>
                  <a:pt x="300" y="182"/>
                </a:lnTo>
                <a:lnTo>
                  <a:pt x="273" y="192"/>
                </a:lnTo>
                <a:lnTo>
                  <a:pt x="273" y="192"/>
                </a:lnTo>
                <a:lnTo>
                  <a:pt x="244" y="202"/>
                </a:lnTo>
                <a:lnTo>
                  <a:pt x="216" y="213"/>
                </a:lnTo>
                <a:lnTo>
                  <a:pt x="216" y="213"/>
                </a:lnTo>
                <a:lnTo>
                  <a:pt x="215" y="212"/>
                </a:lnTo>
                <a:lnTo>
                  <a:pt x="215" y="212"/>
                </a:lnTo>
                <a:lnTo>
                  <a:pt x="266" y="190"/>
                </a:lnTo>
                <a:lnTo>
                  <a:pt x="266" y="190"/>
                </a:lnTo>
                <a:lnTo>
                  <a:pt x="318" y="168"/>
                </a:lnTo>
                <a:lnTo>
                  <a:pt x="318" y="168"/>
                </a:lnTo>
                <a:lnTo>
                  <a:pt x="342" y="159"/>
                </a:lnTo>
                <a:lnTo>
                  <a:pt x="353" y="153"/>
                </a:lnTo>
                <a:lnTo>
                  <a:pt x="359" y="150"/>
                </a:lnTo>
                <a:lnTo>
                  <a:pt x="364" y="147"/>
                </a:lnTo>
                <a:lnTo>
                  <a:pt x="364" y="147"/>
                </a:lnTo>
                <a:lnTo>
                  <a:pt x="364" y="146"/>
                </a:lnTo>
                <a:lnTo>
                  <a:pt x="364" y="146"/>
                </a:lnTo>
                <a:lnTo>
                  <a:pt x="365" y="147"/>
                </a:lnTo>
                <a:lnTo>
                  <a:pt x="365" y="147"/>
                </a:lnTo>
                <a:lnTo>
                  <a:pt x="371" y="150"/>
                </a:lnTo>
                <a:lnTo>
                  <a:pt x="374" y="155"/>
                </a:lnTo>
                <a:lnTo>
                  <a:pt x="374" y="155"/>
                </a:lnTo>
                <a:lnTo>
                  <a:pt x="363" y="159"/>
                </a:lnTo>
                <a:lnTo>
                  <a:pt x="350" y="164"/>
                </a:lnTo>
                <a:lnTo>
                  <a:pt x="339" y="168"/>
                </a:lnTo>
                <a:lnTo>
                  <a:pt x="327" y="173"/>
                </a:lnTo>
                <a:lnTo>
                  <a:pt x="327" y="173"/>
                </a:lnTo>
                <a:close/>
                <a:moveTo>
                  <a:pt x="365" y="140"/>
                </a:moveTo>
                <a:lnTo>
                  <a:pt x="365" y="140"/>
                </a:lnTo>
                <a:lnTo>
                  <a:pt x="363" y="142"/>
                </a:lnTo>
                <a:lnTo>
                  <a:pt x="364" y="145"/>
                </a:lnTo>
                <a:lnTo>
                  <a:pt x="364" y="145"/>
                </a:lnTo>
                <a:lnTo>
                  <a:pt x="363" y="145"/>
                </a:lnTo>
                <a:lnTo>
                  <a:pt x="363" y="145"/>
                </a:lnTo>
                <a:lnTo>
                  <a:pt x="305" y="165"/>
                </a:lnTo>
                <a:lnTo>
                  <a:pt x="247" y="186"/>
                </a:lnTo>
                <a:lnTo>
                  <a:pt x="247" y="186"/>
                </a:lnTo>
                <a:lnTo>
                  <a:pt x="222" y="195"/>
                </a:lnTo>
                <a:lnTo>
                  <a:pt x="198" y="206"/>
                </a:lnTo>
                <a:lnTo>
                  <a:pt x="198" y="206"/>
                </a:lnTo>
                <a:lnTo>
                  <a:pt x="184" y="213"/>
                </a:lnTo>
                <a:lnTo>
                  <a:pt x="170" y="218"/>
                </a:lnTo>
                <a:lnTo>
                  <a:pt x="170" y="218"/>
                </a:lnTo>
                <a:lnTo>
                  <a:pt x="163" y="220"/>
                </a:lnTo>
                <a:lnTo>
                  <a:pt x="159" y="221"/>
                </a:lnTo>
                <a:lnTo>
                  <a:pt x="158" y="221"/>
                </a:lnTo>
                <a:lnTo>
                  <a:pt x="159" y="220"/>
                </a:lnTo>
                <a:lnTo>
                  <a:pt x="159" y="220"/>
                </a:lnTo>
                <a:lnTo>
                  <a:pt x="168" y="217"/>
                </a:lnTo>
                <a:lnTo>
                  <a:pt x="176" y="213"/>
                </a:lnTo>
                <a:lnTo>
                  <a:pt x="176" y="213"/>
                </a:lnTo>
                <a:lnTo>
                  <a:pt x="292" y="167"/>
                </a:lnTo>
                <a:lnTo>
                  <a:pt x="292" y="167"/>
                </a:lnTo>
                <a:lnTo>
                  <a:pt x="309" y="160"/>
                </a:lnTo>
                <a:lnTo>
                  <a:pt x="328" y="154"/>
                </a:lnTo>
                <a:lnTo>
                  <a:pt x="346" y="148"/>
                </a:lnTo>
                <a:lnTo>
                  <a:pt x="365" y="139"/>
                </a:lnTo>
                <a:lnTo>
                  <a:pt x="365" y="139"/>
                </a:lnTo>
                <a:lnTo>
                  <a:pt x="365" y="140"/>
                </a:lnTo>
                <a:lnTo>
                  <a:pt x="365" y="140"/>
                </a:lnTo>
                <a:close/>
                <a:moveTo>
                  <a:pt x="381" y="123"/>
                </a:moveTo>
                <a:lnTo>
                  <a:pt x="381" y="123"/>
                </a:lnTo>
                <a:lnTo>
                  <a:pt x="367" y="130"/>
                </a:lnTo>
                <a:lnTo>
                  <a:pt x="351" y="136"/>
                </a:lnTo>
                <a:lnTo>
                  <a:pt x="337" y="142"/>
                </a:lnTo>
                <a:lnTo>
                  <a:pt x="323" y="147"/>
                </a:lnTo>
                <a:lnTo>
                  <a:pt x="323" y="147"/>
                </a:lnTo>
                <a:lnTo>
                  <a:pt x="294" y="157"/>
                </a:lnTo>
                <a:lnTo>
                  <a:pt x="264" y="169"/>
                </a:lnTo>
                <a:lnTo>
                  <a:pt x="264" y="169"/>
                </a:lnTo>
                <a:lnTo>
                  <a:pt x="238" y="179"/>
                </a:lnTo>
                <a:lnTo>
                  <a:pt x="212" y="189"/>
                </a:lnTo>
                <a:lnTo>
                  <a:pt x="212" y="189"/>
                </a:lnTo>
                <a:lnTo>
                  <a:pt x="245" y="174"/>
                </a:lnTo>
                <a:lnTo>
                  <a:pt x="280" y="159"/>
                </a:lnTo>
                <a:lnTo>
                  <a:pt x="280" y="159"/>
                </a:lnTo>
                <a:lnTo>
                  <a:pt x="309" y="148"/>
                </a:lnTo>
                <a:lnTo>
                  <a:pt x="337" y="136"/>
                </a:lnTo>
                <a:lnTo>
                  <a:pt x="337" y="136"/>
                </a:lnTo>
                <a:lnTo>
                  <a:pt x="349" y="131"/>
                </a:lnTo>
                <a:lnTo>
                  <a:pt x="363" y="125"/>
                </a:lnTo>
                <a:lnTo>
                  <a:pt x="375" y="120"/>
                </a:lnTo>
                <a:lnTo>
                  <a:pt x="380" y="116"/>
                </a:lnTo>
                <a:lnTo>
                  <a:pt x="385" y="112"/>
                </a:lnTo>
                <a:lnTo>
                  <a:pt x="385" y="112"/>
                </a:lnTo>
                <a:lnTo>
                  <a:pt x="384" y="118"/>
                </a:lnTo>
                <a:lnTo>
                  <a:pt x="381" y="123"/>
                </a:lnTo>
                <a:lnTo>
                  <a:pt x="381" y="123"/>
                </a:lnTo>
                <a:close/>
                <a:moveTo>
                  <a:pt x="77" y="263"/>
                </a:moveTo>
                <a:lnTo>
                  <a:pt x="77" y="263"/>
                </a:lnTo>
                <a:lnTo>
                  <a:pt x="80" y="263"/>
                </a:lnTo>
                <a:lnTo>
                  <a:pt x="80" y="263"/>
                </a:lnTo>
                <a:lnTo>
                  <a:pt x="75" y="264"/>
                </a:lnTo>
                <a:lnTo>
                  <a:pt x="75" y="264"/>
                </a:lnTo>
                <a:lnTo>
                  <a:pt x="77" y="263"/>
                </a:lnTo>
                <a:lnTo>
                  <a:pt x="77" y="263"/>
                </a:lnTo>
                <a:close/>
                <a:moveTo>
                  <a:pt x="91" y="258"/>
                </a:moveTo>
                <a:lnTo>
                  <a:pt x="91" y="258"/>
                </a:lnTo>
                <a:lnTo>
                  <a:pt x="80" y="260"/>
                </a:lnTo>
                <a:lnTo>
                  <a:pt x="80" y="260"/>
                </a:lnTo>
                <a:lnTo>
                  <a:pt x="87" y="253"/>
                </a:lnTo>
                <a:lnTo>
                  <a:pt x="87" y="253"/>
                </a:lnTo>
                <a:lnTo>
                  <a:pt x="116" y="243"/>
                </a:lnTo>
                <a:lnTo>
                  <a:pt x="116" y="243"/>
                </a:lnTo>
                <a:lnTo>
                  <a:pt x="103" y="251"/>
                </a:lnTo>
                <a:lnTo>
                  <a:pt x="91" y="258"/>
                </a:lnTo>
                <a:lnTo>
                  <a:pt x="91" y="258"/>
                </a:lnTo>
                <a:close/>
                <a:moveTo>
                  <a:pt x="230" y="164"/>
                </a:moveTo>
                <a:lnTo>
                  <a:pt x="230" y="164"/>
                </a:lnTo>
                <a:lnTo>
                  <a:pt x="198" y="179"/>
                </a:lnTo>
                <a:lnTo>
                  <a:pt x="165" y="195"/>
                </a:lnTo>
                <a:lnTo>
                  <a:pt x="134" y="213"/>
                </a:lnTo>
                <a:lnTo>
                  <a:pt x="102" y="231"/>
                </a:lnTo>
                <a:lnTo>
                  <a:pt x="102" y="231"/>
                </a:lnTo>
                <a:lnTo>
                  <a:pt x="106" y="220"/>
                </a:lnTo>
                <a:lnTo>
                  <a:pt x="106" y="220"/>
                </a:lnTo>
                <a:lnTo>
                  <a:pt x="143" y="202"/>
                </a:lnTo>
                <a:lnTo>
                  <a:pt x="179" y="186"/>
                </a:lnTo>
                <a:lnTo>
                  <a:pt x="216" y="170"/>
                </a:lnTo>
                <a:lnTo>
                  <a:pt x="253" y="154"/>
                </a:lnTo>
                <a:lnTo>
                  <a:pt x="253" y="154"/>
                </a:lnTo>
                <a:lnTo>
                  <a:pt x="290" y="140"/>
                </a:lnTo>
                <a:lnTo>
                  <a:pt x="326" y="124"/>
                </a:lnTo>
                <a:lnTo>
                  <a:pt x="326" y="124"/>
                </a:lnTo>
                <a:lnTo>
                  <a:pt x="360" y="110"/>
                </a:lnTo>
                <a:lnTo>
                  <a:pt x="360" y="110"/>
                </a:lnTo>
                <a:lnTo>
                  <a:pt x="363" y="109"/>
                </a:lnTo>
                <a:lnTo>
                  <a:pt x="363" y="109"/>
                </a:lnTo>
                <a:lnTo>
                  <a:pt x="346" y="117"/>
                </a:lnTo>
                <a:lnTo>
                  <a:pt x="330" y="124"/>
                </a:lnTo>
                <a:lnTo>
                  <a:pt x="297" y="138"/>
                </a:lnTo>
                <a:lnTo>
                  <a:pt x="263" y="150"/>
                </a:lnTo>
                <a:lnTo>
                  <a:pt x="246" y="157"/>
                </a:lnTo>
                <a:lnTo>
                  <a:pt x="230" y="164"/>
                </a:lnTo>
                <a:lnTo>
                  <a:pt x="230" y="164"/>
                </a:lnTo>
                <a:close/>
                <a:moveTo>
                  <a:pt x="109" y="216"/>
                </a:moveTo>
                <a:lnTo>
                  <a:pt x="109" y="216"/>
                </a:lnTo>
                <a:lnTo>
                  <a:pt x="107" y="217"/>
                </a:lnTo>
                <a:lnTo>
                  <a:pt x="107" y="217"/>
                </a:lnTo>
                <a:lnTo>
                  <a:pt x="108" y="213"/>
                </a:lnTo>
                <a:lnTo>
                  <a:pt x="108" y="213"/>
                </a:lnTo>
                <a:lnTo>
                  <a:pt x="108" y="212"/>
                </a:lnTo>
                <a:lnTo>
                  <a:pt x="108" y="212"/>
                </a:lnTo>
                <a:lnTo>
                  <a:pt x="108" y="212"/>
                </a:lnTo>
                <a:lnTo>
                  <a:pt x="108" y="212"/>
                </a:lnTo>
                <a:lnTo>
                  <a:pt x="122" y="206"/>
                </a:lnTo>
                <a:lnTo>
                  <a:pt x="134" y="199"/>
                </a:lnTo>
                <a:lnTo>
                  <a:pt x="160" y="186"/>
                </a:lnTo>
                <a:lnTo>
                  <a:pt x="160" y="186"/>
                </a:lnTo>
                <a:lnTo>
                  <a:pt x="196" y="170"/>
                </a:lnTo>
                <a:lnTo>
                  <a:pt x="196" y="170"/>
                </a:lnTo>
                <a:lnTo>
                  <a:pt x="260" y="142"/>
                </a:lnTo>
                <a:lnTo>
                  <a:pt x="293" y="127"/>
                </a:lnTo>
                <a:lnTo>
                  <a:pt x="324" y="112"/>
                </a:lnTo>
                <a:lnTo>
                  <a:pt x="324" y="112"/>
                </a:lnTo>
                <a:lnTo>
                  <a:pt x="353" y="97"/>
                </a:lnTo>
                <a:lnTo>
                  <a:pt x="353" y="97"/>
                </a:lnTo>
                <a:lnTo>
                  <a:pt x="355" y="97"/>
                </a:lnTo>
                <a:lnTo>
                  <a:pt x="355" y="97"/>
                </a:lnTo>
                <a:lnTo>
                  <a:pt x="341" y="105"/>
                </a:lnTo>
                <a:lnTo>
                  <a:pt x="327" y="112"/>
                </a:lnTo>
                <a:lnTo>
                  <a:pt x="299" y="126"/>
                </a:lnTo>
                <a:lnTo>
                  <a:pt x="299" y="126"/>
                </a:lnTo>
                <a:lnTo>
                  <a:pt x="239" y="154"/>
                </a:lnTo>
                <a:lnTo>
                  <a:pt x="209" y="167"/>
                </a:lnTo>
                <a:lnTo>
                  <a:pt x="179" y="181"/>
                </a:lnTo>
                <a:lnTo>
                  <a:pt x="179" y="181"/>
                </a:lnTo>
                <a:lnTo>
                  <a:pt x="109" y="216"/>
                </a:lnTo>
                <a:lnTo>
                  <a:pt x="109" y="216"/>
                </a:lnTo>
                <a:close/>
                <a:moveTo>
                  <a:pt x="340" y="82"/>
                </a:moveTo>
                <a:lnTo>
                  <a:pt x="340" y="82"/>
                </a:lnTo>
                <a:lnTo>
                  <a:pt x="339" y="84"/>
                </a:lnTo>
                <a:lnTo>
                  <a:pt x="340" y="86"/>
                </a:lnTo>
                <a:lnTo>
                  <a:pt x="340" y="86"/>
                </a:lnTo>
                <a:lnTo>
                  <a:pt x="342" y="88"/>
                </a:lnTo>
                <a:lnTo>
                  <a:pt x="342" y="88"/>
                </a:lnTo>
                <a:lnTo>
                  <a:pt x="321" y="100"/>
                </a:lnTo>
                <a:lnTo>
                  <a:pt x="301" y="111"/>
                </a:lnTo>
                <a:lnTo>
                  <a:pt x="301" y="111"/>
                </a:lnTo>
                <a:lnTo>
                  <a:pt x="265" y="130"/>
                </a:lnTo>
                <a:lnTo>
                  <a:pt x="230" y="147"/>
                </a:lnTo>
                <a:lnTo>
                  <a:pt x="230" y="147"/>
                </a:lnTo>
                <a:lnTo>
                  <a:pt x="158" y="180"/>
                </a:lnTo>
                <a:lnTo>
                  <a:pt x="158" y="180"/>
                </a:lnTo>
                <a:lnTo>
                  <a:pt x="133" y="192"/>
                </a:lnTo>
                <a:lnTo>
                  <a:pt x="106" y="204"/>
                </a:lnTo>
                <a:lnTo>
                  <a:pt x="106" y="204"/>
                </a:lnTo>
                <a:lnTo>
                  <a:pt x="103" y="204"/>
                </a:lnTo>
                <a:lnTo>
                  <a:pt x="103" y="204"/>
                </a:lnTo>
                <a:lnTo>
                  <a:pt x="97" y="207"/>
                </a:lnTo>
                <a:lnTo>
                  <a:pt x="91" y="210"/>
                </a:lnTo>
                <a:lnTo>
                  <a:pt x="91" y="210"/>
                </a:lnTo>
                <a:lnTo>
                  <a:pt x="101" y="202"/>
                </a:lnTo>
                <a:lnTo>
                  <a:pt x="111" y="196"/>
                </a:lnTo>
                <a:lnTo>
                  <a:pt x="111" y="196"/>
                </a:lnTo>
                <a:lnTo>
                  <a:pt x="147" y="178"/>
                </a:lnTo>
                <a:lnTo>
                  <a:pt x="147" y="178"/>
                </a:lnTo>
                <a:lnTo>
                  <a:pt x="180" y="161"/>
                </a:lnTo>
                <a:lnTo>
                  <a:pt x="214" y="144"/>
                </a:lnTo>
                <a:lnTo>
                  <a:pt x="214" y="144"/>
                </a:lnTo>
                <a:lnTo>
                  <a:pt x="247" y="126"/>
                </a:lnTo>
                <a:lnTo>
                  <a:pt x="281" y="110"/>
                </a:lnTo>
                <a:lnTo>
                  <a:pt x="281" y="110"/>
                </a:lnTo>
                <a:lnTo>
                  <a:pt x="312" y="95"/>
                </a:lnTo>
                <a:lnTo>
                  <a:pt x="328" y="86"/>
                </a:lnTo>
                <a:lnTo>
                  <a:pt x="342" y="76"/>
                </a:lnTo>
                <a:lnTo>
                  <a:pt x="342" y="76"/>
                </a:lnTo>
                <a:lnTo>
                  <a:pt x="340" y="82"/>
                </a:lnTo>
                <a:lnTo>
                  <a:pt x="340" y="82"/>
                </a:lnTo>
                <a:close/>
                <a:moveTo>
                  <a:pt x="122" y="239"/>
                </a:moveTo>
                <a:lnTo>
                  <a:pt x="122" y="239"/>
                </a:lnTo>
                <a:lnTo>
                  <a:pt x="106" y="244"/>
                </a:lnTo>
                <a:lnTo>
                  <a:pt x="90" y="249"/>
                </a:lnTo>
                <a:lnTo>
                  <a:pt x="90" y="249"/>
                </a:lnTo>
                <a:lnTo>
                  <a:pt x="93" y="245"/>
                </a:lnTo>
                <a:lnTo>
                  <a:pt x="93" y="245"/>
                </a:lnTo>
                <a:lnTo>
                  <a:pt x="102" y="242"/>
                </a:lnTo>
                <a:lnTo>
                  <a:pt x="112" y="237"/>
                </a:lnTo>
                <a:lnTo>
                  <a:pt x="112" y="237"/>
                </a:lnTo>
                <a:lnTo>
                  <a:pt x="124" y="231"/>
                </a:lnTo>
                <a:lnTo>
                  <a:pt x="124" y="231"/>
                </a:lnTo>
                <a:lnTo>
                  <a:pt x="131" y="228"/>
                </a:lnTo>
                <a:lnTo>
                  <a:pt x="138" y="225"/>
                </a:lnTo>
                <a:lnTo>
                  <a:pt x="138" y="225"/>
                </a:lnTo>
                <a:lnTo>
                  <a:pt x="130" y="232"/>
                </a:lnTo>
                <a:lnTo>
                  <a:pt x="122" y="239"/>
                </a:lnTo>
                <a:lnTo>
                  <a:pt x="122" y="239"/>
                </a:lnTo>
                <a:close/>
                <a:moveTo>
                  <a:pt x="141" y="221"/>
                </a:moveTo>
                <a:lnTo>
                  <a:pt x="141" y="221"/>
                </a:lnTo>
                <a:lnTo>
                  <a:pt x="141" y="221"/>
                </a:lnTo>
                <a:lnTo>
                  <a:pt x="141" y="221"/>
                </a:lnTo>
                <a:lnTo>
                  <a:pt x="129" y="226"/>
                </a:lnTo>
                <a:lnTo>
                  <a:pt x="118" y="232"/>
                </a:lnTo>
                <a:lnTo>
                  <a:pt x="106" y="238"/>
                </a:lnTo>
                <a:lnTo>
                  <a:pt x="95" y="242"/>
                </a:lnTo>
                <a:lnTo>
                  <a:pt x="95" y="242"/>
                </a:lnTo>
                <a:lnTo>
                  <a:pt x="99" y="236"/>
                </a:lnTo>
                <a:lnTo>
                  <a:pt x="99" y="236"/>
                </a:lnTo>
                <a:lnTo>
                  <a:pt x="124" y="224"/>
                </a:lnTo>
                <a:lnTo>
                  <a:pt x="147" y="212"/>
                </a:lnTo>
                <a:lnTo>
                  <a:pt x="147" y="212"/>
                </a:lnTo>
                <a:lnTo>
                  <a:pt x="208" y="183"/>
                </a:lnTo>
                <a:lnTo>
                  <a:pt x="208" y="183"/>
                </a:lnTo>
                <a:lnTo>
                  <a:pt x="241" y="169"/>
                </a:lnTo>
                <a:lnTo>
                  <a:pt x="273" y="156"/>
                </a:lnTo>
                <a:lnTo>
                  <a:pt x="340" y="131"/>
                </a:lnTo>
                <a:lnTo>
                  <a:pt x="340" y="131"/>
                </a:lnTo>
                <a:lnTo>
                  <a:pt x="366" y="120"/>
                </a:lnTo>
                <a:lnTo>
                  <a:pt x="366" y="120"/>
                </a:lnTo>
                <a:lnTo>
                  <a:pt x="381" y="113"/>
                </a:lnTo>
                <a:lnTo>
                  <a:pt x="381" y="113"/>
                </a:lnTo>
                <a:lnTo>
                  <a:pt x="382" y="113"/>
                </a:lnTo>
                <a:lnTo>
                  <a:pt x="377" y="115"/>
                </a:lnTo>
                <a:lnTo>
                  <a:pt x="369" y="119"/>
                </a:lnTo>
                <a:lnTo>
                  <a:pt x="369" y="119"/>
                </a:lnTo>
                <a:lnTo>
                  <a:pt x="306" y="147"/>
                </a:lnTo>
                <a:lnTo>
                  <a:pt x="306" y="147"/>
                </a:lnTo>
                <a:lnTo>
                  <a:pt x="243" y="173"/>
                </a:lnTo>
                <a:lnTo>
                  <a:pt x="213" y="186"/>
                </a:lnTo>
                <a:lnTo>
                  <a:pt x="182" y="200"/>
                </a:lnTo>
                <a:lnTo>
                  <a:pt x="182" y="200"/>
                </a:lnTo>
                <a:lnTo>
                  <a:pt x="179" y="202"/>
                </a:lnTo>
                <a:lnTo>
                  <a:pt x="179" y="202"/>
                </a:lnTo>
                <a:lnTo>
                  <a:pt x="165" y="208"/>
                </a:lnTo>
                <a:lnTo>
                  <a:pt x="152" y="215"/>
                </a:lnTo>
                <a:lnTo>
                  <a:pt x="152" y="215"/>
                </a:lnTo>
                <a:lnTo>
                  <a:pt x="149" y="215"/>
                </a:lnTo>
                <a:lnTo>
                  <a:pt x="149" y="215"/>
                </a:lnTo>
                <a:lnTo>
                  <a:pt x="147" y="215"/>
                </a:lnTo>
                <a:lnTo>
                  <a:pt x="145" y="216"/>
                </a:lnTo>
                <a:lnTo>
                  <a:pt x="145" y="216"/>
                </a:lnTo>
                <a:lnTo>
                  <a:pt x="141" y="221"/>
                </a:lnTo>
                <a:lnTo>
                  <a:pt x="141" y="221"/>
                </a:lnTo>
                <a:close/>
                <a:moveTo>
                  <a:pt x="154" y="217"/>
                </a:moveTo>
                <a:lnTo>
                  <a:pt x="154" y="217"/>
                </a:lnTo>
                <a:lnTo>
                  <a:pt x="176" y="206"/>
                </a:lnTo>
                <a:lnTo>
                  <a:pt x="176" y="206"/>
                </a:lnTo>
                <a:lnTo>
                  <a:pt x="179" y="204"/>
                </a:lnTo>
                <a:lnTo>
                  <a:pt x="179" y="204"/>
                </a:lnTo>
                <a:lnTo>
                  <a:pt x="210" y="193"/>
                </a:lnTo>
                <a:lnTo>
                  <a:pt x="240" y="182"/>
                </a:lnTo>
                <a:lnTo>
                  <a:pt x="240" y="182"/>
                </a:lnTo>
                <a:lnTo>
                  <a:pt x="270" y="169"/>
                </a:lnTo>
                <a:lnTo>
                  <a:pt x="287" y="162"/>
                </a:lnTo>
                <a:lnTo>
                  <a:pt x="302" y="156"/>
                </a:lnTo>
                <a:lnTo>
                  <a:pt x="302" y="156"/>
                </a:lnTo>
                <a:lnTo>
                  <a:pt x="333" y="145"/>
                </a:lnTo>
                <a:lnTo>
                  <a:pt x="348" y="139"/>
                </a:lnTo>
                <a:lnTo>
                  <a:pt x="365" y="133"/>
                </a:lnTo>
                <a:lnTo>
                  <a:pt x="365" y="133"/>
                </a:lnTo>
                <a:lnTo>
                  <a:pt x="372" y="130"/>
                </a:lnTo>
                <a:lnTo>
                  <a:pt x="377" y="126"/>
                </a:lnTo>
                <a:lnTo>
                  <a:pt x="379" y="126"/>
                </a:lnTo>
                <a:lnTo>
                  <a:pt x="379" y="126"/>
                </a:lnTo>
                <a:lnTo>
                  <a:pt x="379" y="126"/>
                </a:lnTo>
                <a:lnTo>
                  <a:pt x="379" y="127"/>
                </a:lnTo>
                <a:lnTo>
                  <a:pt x="379" y="127"/>
                </a:lnTo>
                <a:lnTo>
                  <a:pt x="377" y="129"/>
                </a:lnTo>
                <a:lnTo>
                  <a:pt x="377" y="129"/>
                </a:lnTo>
                <a:lnTo>
                  <a:pt x="371" y="133"/>
                </a:lnTo>
                <a:lnTo>
                  <a:pt x="365" y="136"/>
                </a:lnTo>
                <a:lnTo>
                  <a:pt x="365" y="136"/>
                </a:lnTo>
                <a:lnTo>
                  <a:pt x="349" y="143"/>
                </a:lnTo>
                <a:lnTo>
                  <a:pt x="334" y="149"/>
                </a:lnTo>
                <a:lnTo>
                  <a:pt x="334" y="149"/>
                </a:lnTo>
                <a:lnTo>
                  <a:pt x="302" y="161"/>
                </a:lnTo>
                <a:lnTo>
                  <a:pt x="269" y="173"/>
                </a:lnTo>
                <a:lnTo>
                  <a:pt x="269" y="173"/>
                </a:lnTo>
                <a:lnTo>
                  <a:pt x="212" y="195"/>
                </a:lnTo>
                <a:lnTo>
                  <a:pt x="183" y="206"/>
                </a:lnTo>
                <a:lnTo>
                  <a:pt x="155" y="220"/>
                </a:lnTo>
                <a:lnTo>
                  <a:pt x="155" y="220"/>
                </a:lnTo>
                <a:lnTo>
                  <a:pt x="154" y="217"/>
                </a:lnTo>
                <a:lnTo>
                  <a:pt x="154" y="217"/>
                </a:lnTo>
                <a:lnTo>
                  <a:pt x="154" y="217"/>
                </a:lnTo>
                <a:lnTo>
                  <a:pt x="154" y="217"/>
                </a:lnTo>
                <a:close/>
                <a:moveTo>
                  <a:pt x="167" y="233"/>
                </a:moveTo>
                <a:lnTo>
                  <a:pt x="167" y="233"/>
                </a:lnTo>
                <a:lnTo>
                  <a:pt x="185" y="226"/>
                </a:lnTo>
                <a:lnTo>
                  <a:pt x="205" y="219"/>
                </a:lnTo>
                <a:lnTo>
                  <a:pt x="205" y="219"/>
                </a:lnTo>
                <a:lnTo>
                  <a:pt x="207" y="218"/>
                </a:lnTo>
                <a:lnTo>
                  <a:pt x="207" y="218"/>
                </a:lnTo>
                <a:lnTo>
                  <a:pt x="203" y="223"/>
                </a:lnTo>
                <a:lnTo>
                  <a:pt x="199" y="227"/>
                </a:lnTo>
                <a:lnTo>
                  <a:pt x="193" y="231"/>
                </a:lnTo>
                <a:lnTo>
                  <a:pt x="188" y="233"/>
                </a:lnTo>
                <a:lnTo>
                  <a:pt x="182" y="235"/>
                </a:lnTo>
                <a:lnTo>
                  <a:pt x="177" y="235"/>
                </a:lnTo>
                <a:lnTo>
                  <a:pt x="172" y="234"/>
                </a:lnTo>
                <a:lnTo>
                  <a:pt x="167" y="233"/>
                </a:lnTo>
                <a:lnTo>
                  <a:pt x="167" y="233"/>
                </a:lnTo>
                <a:close/>
                <a:moveTo>
                  <a:pt x="225" y="223"/>
                </a:moveTo>
                <a:lnTo>
                  <a:pt x="225" y="223"/>
                </a:lnTo>
                <a:lnTo>
                  <a:pt x="304" y="196"/>
                </a:lnTo>
                <a:lnTo>
                  <a:pt x="304" y="196"/>
                </a:lnTo>
                <a:lnTo>
                  <a:pt x="323" y="190"/>
                </a:lnTo>
                <a:lnTo>
                  <a:pt x="341" y="183"/>
                </a:lnTo>
                <a:lnTo>
                  <a:pt x="341" y="183"/>
                </a:lnTo>
                <a:lnTo>
                  <a:pt x="363" y="175"/>
                </a:lnTo>
                <a:lnTo>
                  <a:pt x="363" y="175"/>
                </a:lnTo>
                <a:lnTo>
                  <a:pt x="371" y="172"/>
                </a:lnTo>
                <a:lnTo>
                  <a:pt x="373" y="172"/>
                </a:lnTo>
                <a:lnTo>
                  <a:pt x="370" y="174"/>
                </a:lnTo>
                <a:lnTo>
                  <a:pt x="370" y="174"/>
                </a:lnTo>
                <a:lnTo>
                  <a:pt x="347" y="184"/>
                </a:lnTo>
                <a:lnTo>
                  <a:pt x="325" y="193"/>
                </a:lnTo>
                <a:lnTo>
                  <a:pt x="281" y="212"/>
                </a:lnTo>
                <a:lnTo>
                  <a:pt x="281" y="212"/>
                </a:lnTo>
                <a:lnTo>
                  <a:pt x="279" y="212"/>
                </a:lnTo>
                <a:lnTo>
                  <a:pt x="278" y="213"/>
                </a:lnTo>
                <a:lnTo>
                  <a:pt x="278" y="213"/>
                </a:lnTo>
                <a:lnTo>
                  <a:pt x="256" y="222"/>
                </a:lnTo>
                <a:lnTo>
                  <a:pt x="236" y="233"/>
                </a:lnTo>
                <a:lnTo>
                  <a:pt x="236" y="233"/>
                </a:lnTo>
                <a:lnTo>
                  <a:pt x="230" y="228"/>
                </a:lnTo>
                <a:lnTo>
                  <a:pt x="225" y="223"/>
                </a:lnTo>
                <a:lnTo>
                  <a:pt x="225" y="223"/>
                </a:lnTo>
                <a:close/>
                <a:moveTo>
                  <a:pt x="334" y="204"/>
                </a:moveTo>
                <a:lnTo>
                  <a:pt x="334" y="204"/>
                </a:lnTo>
                <a:lnTo>
                  <a:pt x="330" y="201"/>
                </a:lnTo>
                <a:lnTo>
                  <a:pt x="330" y="201"/>
                </a:lnTo>
                <a:lnTo>
                  <a:pt x="331" y="201"/>
                </a:lnTo>
                <a:lnTo>
                  <a:pt x="331" y="201"/>
                </a:lnTo>
                <a:lnTo>
                  <a:pt x="357" y="191"/>
                </a:lnTo>
                <a:lnTo>
                  <a:pt x="357" y="191"/>
                </a:lnTo>
                <a:lnTo>
                  <a:pt x="366" y="186"/>
                </a:lnTo>
                <a:lnTo>
                  <a:pt x="366" y="186"/>
                </a:lnTo>
                <a:lnTo>
                  <a:pt x="370" y="185"/>
                </a:lnTo>
                <a:lnTo>
                  <a:pt x="371" y="185"/>
                </a:lnTo>
                <a:lnTo>
                  <a:pt x="370" y="186"/>
                </a:lnTo>
                <a:lnTo>
                  <a:pt x="364" y="190"/>
                </a:lnTo>
                <a:lnTo>
                  <a:pt x="364" y="190"/>
                </a:lnTo>
                <a:lnTo>
                  <a:pt x="357" y="194"/>
                </a:lnTo>
                <a:lnTo>
                  <a:pt x="348" y="196"/>
                </a:lnTo>
                <a:lnTo>
                  <a:pt x="340" y="199"/>
                </a:lnTo>
                <a:lnTo>
                  <a:pt x="337" y="201"/>
                </a:lnTo>
                <a:lnTo>
                  <a:pt x="334" y="204"/>
                </a:lnTo>
                <a:lnTo>
                  <a:pt x="334" y="204"/>
                </a:lnTo>
                <a:close/>
                <a:moveTo>
                  <a:pt x="372" y="182"/>
                </a:moveTo>
                <a:lnTo>
                  <a:pt x="372" y="182"/>
                </a:lnTo>
                <a:lnTo>
                  <a:pt x="363" y="185"/>
                </a:lnTo>
                <a:lnTo>
                  <a:pt x="353" y="190"/>
                </a:lnTo>
                <a:lnTo>
                  <a:pt x="353" y="190"/>
                </a:lnTo>
                <a:lnTo>
                  <a:pt x="330" y="199"/>
                </a:lnTo>
                <a:lnTo>
                  <a:pt x="330" y="199"/>
                </a:lnTo>
                <a:lnTo>
                  <a:pt x="329" y="200"/>
                </a:lnTo>
                <a:lnTo>
                  <a:pt x="329" y="201"/>
                </a:lnTo>
                <a:lnTo>
                  <a:pt x="329" y="201"/>
                </a:lnTo>
                <a:lnTo>
                  <a:pt x="328" y="199"/>
                </a:lnTo>
                <a:lnTo>
                  <a:pt x="328" y="199"/>
                </a:lnTo>
                <a:lnTo>
                  <a:pt x="325" y="198"/>
                </a:lnTo>
                <a:lnTo>
                  <a:pt x="323" y="198"/>
                </a:lnTo>
                <a:lnTo>
                  <a:pt x="323" y="198"/>
                </a:lnTo>
                <a:lnTo>
                  <a:pt x="321" y="198"/>
                </a:lnTo>
                <a:lnTo>
                  <a:pt x="320" y="200"/>
                </a:lnTo>
                <a:lnTo>
                  <a:pt x="320" y="200"/>
                </a:lnTo>
                <a:lnTo>
                  <a:pt x="316" y="200"/>
                </a:lnTo>
                <a:lnTo>
                  <a:pt x="316" y="200"/>
                </a:lnTo>
                <a:lnTo>
                  <a:pt x="329" y="195"/>
                </a:lnTo>
                <a:lnTo>
                  <a:pt x="329" y="195"/>
                </a:lnTo>
                <a:lnTo>
                  <a:pt x="362" y="180"/>
                </a:lnTo>
                <a:lnTo>
                  <a:pt x="362" y="180"/>
                </a:lnTo>
                <a:lnTo>
                  <a:pt x="370" y="176"/>
                </a:lnTo>
                <a:lnTo>
                  <a:pt x="374" y="174"/>
                </a:lnTo>
                <a:lnTo>
                  <a:pt x="377" y="172"/>
                </a:lnTo>
                <a:lnTo>
                  <a:pt x="377" y="172"/>
                </a:lnTo>
                <a:lnTo>
                  <a:pt x="376" y="177"/>
                </a:lnTo>
                <a:lnTo>
                  <a:pt x="374" y="183"/>
                </a:lnTo>
                <a:lnTo>
                  <a:pt x="374" y="183"/>
                </a:lnTo>
                <a:lnTo>
                  <a:pt x="373" y="182"/>
                </a:lnTo>
                <a:lnTo>
                  <a:pt x="372" y="182"/>
                </a:lnTo>
                <a:lnTo>
                  <a:pt x="372" y="182"/>
                </a:lnTo>
                <a:close/>
                <a:moveTo>
                  <a:pt x="294" y="218"/>
                </a:moveTo>
                <a:lnTo>
                  <a:pt x="294" y="218"/>
                </a:lnTo>
                <a:lnTo>
                  <a:pt x="290" y="217"/>
                </a:lnTo>
                <a:lnTo>
                  <a:pt x="287" y="215"/>
                </a:lnTo>
                <a:lnTo>
                  <a:pt x="287" y="215"/>
                </a:lnTo>
                <a:lnTo>
                  <a:pt x="295" y="212"/>
                </a:lnTo>
                <a:lnTo>
                  <a:pt x="295" y="212"/>
                </a:lnTo>
                <a:lnTo>
                  <a:pt x="311" y="204"/>
                </a:lnTo>
                <a:lnTo>
                  <a:pt x="311" y="204"/>
                </a:lnTo>
                <a:lnTo>
                  <a:pt x="314" y="203"/>
                </a:lnTo>
                <a:lnTo>
                  <a:pt x="316" y="203"/>
                </a:lnTo>
                <a:lnTo>
                  <a:pt x="317" y="204"/>
                </a:lnTo>
                <a:lnTo>
                  <a:pt x="316" y="204"/>
                </a:lnTo>
                <a:lnTo>
                  <a:pt x="314" y="206"/>
                </a:lnTo>
                <a:lnTo>
                  <a:pt x="314" y="206"/>
                </a:lnTo>
                <a:lnTo>
                  <a:pt x="303" y="212"/>
                </a:lnTo>
                <a:lnTo>
                  <a:pt x="299" y="214"/>
                </a:lnTo>
                <a:lnTo>
                  <a:pt x="294" y="218"/>
                </a:lnTo>
                <a:lnTo>
                  <a:pt x="294" y="218"/>
                </a:lnTo>
                <a:lnTo>
                  <a:pt x="294" y="218"/>
                </a:lnTo>
                <a:lnTo>
                  <a:pt x="294" y="218"/>
                </a:lnTo>
                <a:close/>
                <a:moveTo>
                  <a:pt x="304" y="214"/>
                </a:moveTo>
                <a:lnTo>
                  <a:pt x="304" y="214"/>
                </a:lnTo>
                <a:lnTo>
                  <a:pt x="312" y="210"/>
                </a:lnTo>
                <a:lnTo>
                  <a:pt x="319" y="205"/>
                </a:lnTo>
                <a:lnTo>
                  <a:pt x="319" y="205"/>
                </a:lnTo>
                <a:lnTo>
                  <a:pt x="320" y="208"/>
                </a:lnTo>
                <a:lnTo>
                  <a:pt x="319" y="212"/>
                </a:lnTo>
                <a:lnTo>
                  <a:pt x="319" y="212"/>
                </a:lnTo>
                <a:lnTo>
                  <a:pt x="308" y="215"/>
                </a:lnTo>
                <a:lnTo>
                  <a:pt x="308" y="215"/>
                </a:lnTo>
                <a:lnTo>
                  <a:pt x="300" y="216"/>
                </a:lnTo>
                <a:lnTo>
                  <a:pt x="300" y="216"/>
                </a:lnTo>
                <a:lnTo>
                  <a:pt x="300" y="216"/>
                </a:lnTo>
                <a:lnTo>
                  <a:pt x="304" y="214"/>
                </a:lnTo>
                <a:lnTo>
                  <a:pt x="304" y="214"/>
                </a:lnTo>
                <a:close/>
                <a:moveTo>
                  <a:pt x="248" y="237"/>
                </a:moveTo>
                <a:lnTo>
                  <a:pt x="248" y="237"/>
                </a:lnTo>
                <a:lnTo>
                  <a:pt x="243" y="236"/>
                </a:lnTo>
                <a:lnTo>
                  <a:pt x="239" y="235"/>
                </a:lnTo>
                <a:lnTo>
                  <a:pt x="239" y="235"/>
                </a:lnTo>
                <a:lnTo>
                  <a:pt x="272" y="221"/>
                </a:lnTo>
                <a:lnTo>
                  <a:pt x="272" y="221"/>
                </a:lnTo>
                <a:lnTo>
                  <a:pt x="267" y="227"/>
                </a:lnTo>
                <a:lnTo>
                  <a:pt x="261" y="231"/>
                </a:lnTo>
                <a:lnTo>
                  <a:pt x="255" y="235"/>
                </a:lnTo>
                <a:lnTo>
                  <a:pt x="248" y="237"/>
                </a:lnTo>
                <a:lnTo>
                  <a:pt x="248" y="237"/>
                </a:lnTo>
                <a:close/>
                <a:moveTo>
                  <a:pt x="298" y="219"/>
                </a:moveTo>
                <a:lnTo>
                  <a:pt x="298" y="219"/>
                </a:lnTo>
                <a:lnTo>
                  <a:pt x="318" y="214"/>
                </a:lnTo>
                <a:lnTo>
                  <a:pt x="318" y="214"/>
                </a:lnTo>
                <a:lnTo>
                  <a:pt x="315" y="217"/>
                </a:lnTo>
                <a:lnTo>
                  <a:pt x="310" y="219"/>
                </a:lnTo>
                <a:lnTo>
                  <a:pt x="304" y="220"/>
                </a:lnTo>
                <a:lnTo>
                  <a:pt x="298" y="219"/>
                </a:lnTo>
                <a:lnTo>
                  <a:pt x="298" y="219"/>
                </a:lnTo>
                <a:close/>
                <a:moveTo>
                  <a:pt x="342" y="206"/>
                </a:moveTo>
                <a:lnTo>
                  <a:pt x="342" y="206"/>
                </a:lnTo>
                <a:lnTo>
                  <a:pt x="355" y="202"/>
                </a:lnTo>
                <a:lnTo>
                  <a:pt x="355" y="202"/>
                </a:lnTo>
                <a:lnTo>
                  <a:pt x="349" y="205"/>
                </a:lnTo>
                <a:lnTo>
                  <a:pt x="342" y="206"/>
                </a:lnTo>
                <a:lnTo>
                  <a:pt x="342" y="206"/>
                </a:lnTo>
                <a:close/>
                <a:moveTo>
                  <a:pt x="360" y="199"/>
                </a:moveTo>
                <a:lnTo>
                  <a:pt x="360" y="199"/>
                </a:lnTo>
                <a:lnTo>
                  <a:pt x="360" y="199"/>
                </a:lnTo>
                <a:lnTo>
                  <a:pt x="360" y="199"/>
                </a:lnTo>
                <a:lnTo>
                  <a:pt x="353" y="200"/>
                </a:lnTo>
                <a:lnTo>
                  <a:pt x="348" y="202"/>
                </a:lnTo>
                <a:lnTo>
                  <a:pt x="342" y="204"/>
                </a:lnTo>
                <a:lnTo>
                  <a:pt x="336" y="204"/>
                </a:lnTo>
                <a:lnTo>
                  <a:pt x="336" y="204"/>
                </a:lnTo>
                <a:lnTo>
                  <a:pt x="340" y="202"/>
                </a:lnTo>
                <a:lnTo>
                  <a:pt x="344" y="200"/>
                </a:lnTo>
                <a:lnTo>
                  <a:pt x="353" y="197"/>
                </a:lnTo>
                <a:lnTo>
                  <a:pt x="363" y="193"/>
                </a:lnTo>
                <a:lnTo>
                  <a:pt x="367" y="191"/>
                </a:lnTo>
                <a:lnTo>
                  <a:pt x="370" y="188"/>
                </a:lnTo>
                <a:lnTo>
                  <a:pt x="370" y="188"/>
                </a:lnTo>
                <a:lnTo>
                  <a:pt x="366" y="194"/>
                </a:lnTo>
                <a:lnTo>
                  <a:pt x="360" y="199"/>
                </a:lnTo>
                <a:lnTo>
                  <a:pt x="360" y="199"/>
                </a:lnTo>
                <a:close/>
                <a:moveTo>
                  <a:pt x="378" y="168"/>
                </a:moveTo>
                <a:lnTo>
                  <a:pt x="378" y="168"/>
                </a:lnTo>
                <a:lnTo>
                  <a:pt x="335" y="183"/>
                </a:lnTo>
                <a:lnTo>
                  <a:pt x="293" y="198"/>
                </a:lnTo>
                <a:lnTo>
                  <a:pt x="293" y="198"/>
                </a:lnTo>
                <a:lnTo>
                  <a:pt x="260" y="208"/>
                </a:lnTo>
                <a:lnTo>
                  <a:pt x="260" y="208"/>
                </a:lnTo>
                <a:lnTo>
                  <a:pt x="287" y="197"/>
                </a:lnTo>
                <a:lnTo>
                  <a:pt x="313" y="185"/>
                </a:lnTo>
                <a:lnTo>
                  <a:pt x="313" y="185"/>
                </a:lnTo>
                <a:lnTo>
                  <a:pt x="328" y="179"/>
                </a:lnTo>
                <a:lnTo>
                  <a:pt x="345" y="173"/>
                </a:lnTo>
                <a:lnTo>
                  <a:pt x="353" y="170"/>
                </a:lnTo>
                <a:lnTo>
                  <a:pt x="362" y="166"/>
                </a:lnTo>
                <a:lnTo>
                  <a:pt x="369" y="162"/>
                </a:lnTo>
                <a:lnTo>
                  <a:pt x="376" y="157"/>
                </a:lnTo>
                <a:lnTo>
                  <a:pt x="376" y="157"/>
                </a:lnTo>
                <a:lnTo>
                  <a:pt x="377" y="162"/>
                </a:lnTo>
                <a:lnTo>
                  <a:pt x="378" y="168"/>
                </a:lnTo>
                <a:lnTo>
                  <a:pt x="378" y="168"/>
                </a:lnTo>
                <a:close/>
                <a:moveTo>
                  <a:pt x="381" y="100"/>
                </a:moveTo>
                <a:lnTo>
                  <a:pt x="381" y="100"/>
                </a:lnTo>
                <a:lnTo>
                  <a:pt x="345" y="115"/>
                </a:lnTo>
                <a:lnTo>
                  <a:pt x="309" y="130"/>
                </a:lnTo>
                <a:lnTo>
                  <a:pt x="272" y="144"/>
                </a:lnTo>
                <a:lnTo>
                  <a:pt x="237" y="158"/>
                </a:lnTo>
                <a:lnTo>
                  <a:pt x="237" y="158"/>
                </a:lnTo>
                <a:lnTo>
                  <a:pt x="187" y="180"/>
                </a:lnTo>
                <a:lnTo>
                  <a:pt x="187" y="180"/>
                </a:lnTo>
                <a:lnTo>
                  <a:pt x="243" y="154"/>
                </a:lnTo>
                <a:lnTo>
                  <a:pt x="243" y="154"/>
                </a:lnTo>
                <a:lnTo>
                  <a:pt x="276" y="140"/>
                </a:lnTo>
                <a:lnTo>
                  <a:pt x="308" y="124"/>
                </a:lnTo>
                <a:lnTo>
                  <a:pt x="340" y="108"/>
                </a:lnTo>
                <a:lnTo>
                  <a:pt x="355" y="99"/>
                </a:lnTo>
                <a:lnTo>
                  <a:pt x="371" y="89"/>
                </a:lnTo>
                <a:lnTo>
                  <a:pt x="371" y="89"/>
                </a:lnTo>
                <a:lnTo>
                  <a:pt x="376" y="94"/>
                </a:lnTo>
                <a:lnTo>
                  <a:pt x="381" y="100"/>
                </a:lnTo>
                <a:lnTo>
                  <a:pt x="381" y="100"/>
                </a:lnTo>
                <a:close/>
                <a:moveTo>
                  <a:pt x="368" y="88"/>
                </a:moveTo>
                <a:lnTo>
                  <a:pt x="368" y="88"/>
                </a:lnTo>
                <a:lnTo>
                  <a:pt x="352" y="95"/>
                </a:lnTo>
                <a:lnTo>
                  <a:pt x="337" y="103"/>
                </a:lnTo>
                <a:lnTo>
                  <a:pt x="308" y="118"/>
                </a:lnTo>
                <a:lnTo>
                  <a:pt x="308" y="118"/>
                </a:lnTo>
                <a:lnTo>
                  <a:pt x="272" y="135"/>
                </a:lnTo>
                <a:lnTo>
                  <a:pt x="236" y="151"/>
                </a:lnTo>
                <a:lnTo>
                  <a:pt x="236" y="151"/>
                </a:lnTo>
                <a:lnTo>
                  <a:pt x="220" y="157"/>
                </a:lnTo>
                <a:lnTo>
                  <a:pt x="220" y="157"/>
                </a:lnTo>
                <a:lnTo>
                  <a:pt x="230" y="153"/>
                </a:lnTo>
                <a:lnTo>
                  <a:pt x="230" y="153"/>
                </a:lnTo>
                <a:lnTo>
                  <a:pt x="261" y="139"/>
                </a:lnTo>
                <a:lnTo>
                  <a:pt x="293" y="123"/>
                </a:lnTo>
                <a:lnTo>
                  <a:pt x="293" y="123"/>
                </a:lnTo>
                <a:lnTo>
                  <a:pt x="309" y="115"/>
                </a:lnTo>
                <a:lnTo>
                  <a:pt x="324" y="106"/>
                </a:lnTo>
                <a:lnTo>
                  <a:pt x="352" y="86"/>
                </a:lnTo>
                <a:lnTo>
                  <a:pt x="352" y="86"/>
                </a:lnTo>
                <a:lnTo>
                  <a:pt x="361" y="86"/>
                </a:lnTo>
                <a:lnTo>
                  <a:pt x="368" y="88"/>
                </a:lnTo>
                <a:lnTo>
                  <a:pt x="368" y="88"/>
                </a:lnTo>
                <a:close/>
                <a:moveTo>
                  <a:pt x="343" y="74"/>
                </a:moveTo>
                <a:lnTo>
                  <a:pt x="343" y="74"/>
                </a:lnTo>
                <a:lnTo>
                  <a:pt x="342" y="74"/>
                </a:lnTo>
                <a:lnTo>
                  <a:pt x="342" y="74"/>
                </a:lnTo>
                <a:lnTo>
                  <a:pt x="324" y="81"/>
                </a:lnTo>
                <a:lnTo>
                  <a:pt x="306" y="89"/>
                </a:lnTo>
                <a:lnTo>
                  <a:pt x="289" y="97"/>
                </a:lnTo>
                <a:lnTo>
                  <a:pt x="270" y="105"/>
                </a:lnTo>
                <a:lnTo>
                  <a:pt x="270" y="105"/>
                </a:lnTo>
                <a:lnTo>
                  <a:pt x="233" y="121"/>
                </a:lnTo>
                <a:lnTo>
                  <a:pt x="197" y="138"/>
                </a:lnTo>
                <a:lnTo>
                  <a:pt x="197" y="138"/>
                </a:lnTo>
                <a:lnTo>
                  <a:pt x="157" y="158"/>
                </a:lnTo>
                <a:lnTo>
                  <a:pt x="118" y="178"/>
                </a:lnTo>
                <a:lnTo>
                  <a:pt x="118" y="178"/>
                </a:lnTo>
                <a:lnTo>
                  <a:pt x="101" y="185"/>
                </a:lnTo>
                <a:lnTo>
                  <a:pt x="85" y="192"/>
                </a:lnTo>
                <a:lnTo>
                  <a:pt x="69" y="200"/>
                </a:lnTo>
                <a:lnTo>
                  <a:pt x="62" y="204"/>
                </a:lnTo>
                <a:lnTo>
                  <a:pt x="55" y="210"/>
                </a:lnTo>
                <a:lnTo>
                  <a:pt x="55" y="210"/>
                </a:lnTo>
                <a:lnTo>
                  <a:pt x="50" y="208"/>
                </a:lnTo>
                <a:lnTo>
                  <a:pt x="50" y="208"/>
                </a:lnTo>
                <a:lnTo>
                  <a:pt x="66" y="196"/>
                </a:lnTo>
                <a:lnTo>
                  <a:pt x="83" y="186"/>
                </a:lnTo>
                <a:lnTo>
                  <a:pt x="119" y="166"/>
                </a:lnTo>
                <a:lnTo>
                  <a:pt x="155" y="148"/>
                </a:lnTo>
                <a:lnTo>
                  <a:pt x="191" y="130"/>
                </a:lnTo>
                <a:lnTo>
                  <a:pt x="191" y="130"/>
                </a:lnTo>
                <a:lnTo>
                  <a:pt x="234" y="108"/>
                </a:lnTo>
                <a:lnTo>
                  <a:pt x="277" y="88"/>
                </a:lnTo>
                <a:lnTo>
                  <a:pt x="277" y="88"/>
                </a:lnTo>
                <a:lnTo>
                  <a:pt x="294" y="81"/>
                </a:lnTo>
                <a:lnTo>
                  <a:pt x="311" y="73"/>
                </a:lnTo>
                <a:lnTo>
                  <a:pt x="327" y="64"/>
                </a:lnTo>
                <a:lnTo>
                  <a:pt x="335" y="59"/>
                </a:lnTo>
                <a:lnTo>
                  <a:pt x="342" y="53"/>
                </a:lnTo>
                <a:lnTo>
                  <a:pt x="342" y="53"/>
                </a:lnTo>
                <a:lnTo>
                  <a:pt x="343" y="58"/>
                </a:lnTo>
                <a:lnTo>
                  <a:pt x="344" y="63"/>
                </a:lnTo>
                <a:lnTo>
                  <a:pt x="343" y="69"/>
                </a:lnTo>
                <a:lnTo>
                  <a:pt x="343" y="74"/>
                </a:lnTo>
                <a:lnTo>
                  <a:pt x="343" y="74"/>
                </a:lnTo>
                <a:close/>
                <a:moveTo>
                  <a:pt x="341" y="50"/>
                </a:moveTo>
                <a:lnTo>
                  <a:pt x="341" y="50"/>
                </a:lnTo>
                <a:lnTo>
                  <a:pt x="336" y="52"/>
                </a:lnTo>
                <a:lnTo>
                  <a:pt x="332" y="55"/>
                </a:lnTo>
                <a:lnTo>
                  <a:pt x="324" y="60"/>
                </a:lnTo>
                <a:lnTo>
                  <a:pt x="324" y="60"/>
                </a:lnTo>
                <a:lnTo>
                  <a:pt x="311" y="67"/>
                </a:lnTo>
                <a:lnTo>
                  <a:pt x="297" y="74"/>
                </a:lnTo>
                <a:lnTo>
                  <a:pt x="297" y="74"/>
                </a:lnTo>
                <a:lnTo>
                  <a:pt x="282" y="81"/>
                </a:lnTo>
                <a:lnTo>
                  <a:pt x="266" y="87"/>
                </a:lnTo>
                <a:lnTo>
                  <a:pt x="237" y="100"/>
                </a:lnTo>
                <a:lnTo>
                  <a:pt x="237" y="100"/>
                </a:lnTo>
                <a:lnTo>
                  <a:pt x="176" y="130"/>
                </a:lnTo>
                <a:lnTo>
                  <a:pt x="117" y="158"/>
                </a:lnTo>
                <a:lnTo>
                  <a:pt x="117" y="158"/>
                </a:lnTo>
                <a:lnTo>
                  <a:pt x="90" y="171"/>
                </a:lnTo>
                <a:lnTo>
                  <a:pt x="65" y="184"/>
                </a:lnTo>
                <a:lnTo>
                  <a:pt x="65" y="184"/>
                </a:lnTo>
                <a:lnTo>
                  <a:pt x="92" y="168"/>
                </a:lnTo>
                <a:lnTo>
                  <a:pt x="120" y="153"/>
                </a:lnTo>
                <a:lnTo>
                  <a:pt x="174" y="123"/>
                </a:lnTo>
                <a:lnTo>
                  <a:pt x="174" y="123"/>
                </a:lnTo>
                <a:lnTo>
                  <a:pt x="233" y="93"/>
                </a:lnTo>
                <a:lnTo>
                  <a:pt x="263" y="78"/>
                </a:lnTo>
                <a:lnTo>
                  <a:pt x="293" y="63"/>
                </a:lnTo>
                <a:lnTo>
                  <a:pt x="293" y="63"/>
                </a:lnTo>
                <a:lnTo>
                  <a:pt x="303" y="57"/>
                </a:lnTo>
                <a:lnTo>
                  <a:pt x="312" y="51"/>
                </a:lnTo>
                <a:lnTo>
                  <a:pt x="312" y="51"/>
                </a:lnTo>
                <a:lnTo>
                  <a:pt x="319" y="44"/>
                </a:lnTo>
                <a:lnTo>
                  <a:pt x="319" y="44"/>
                </a:lnTo>
                <a:lnTo>
                  <a:pt x="322" y="42"/>
                </a:lnTo>
                <a:lnTo>
                  <a:pt x="324" y="40"/>
                </a:lnTo>
                <a:lnTo>
                  <a:pt x="324" y="40"/>
                </a:lnTo>
                <a:lnTo>
                  <a:pt x="331" y="37"/>
                </a:lnTo>
                <a:lnTo>
                  <a:pt x="331" y="37"/>
                </a:lnTo>
                <a:lnTo>
                  <a:pt x="336" y="41"/>
                </a:lnTo>
                <a:lnTo>
                  <a:pt x="336" y="41"/>
                </a:lnTo>
                <a:lnTo>
                  <a:pt x="339" y="45"/>
                </a:lnTo>
                <a:lnTo>
                  <a:pt x="341" y="50"/>
                </a:lnTo>
                <a:lnTo>
                  <a:pt x="341" y="50"/>
                </a:lnTo>
                <a:close/>
                <a:moveTo>
                  <a:pt x="328" y="36"/>
                </a:moveTo>
                <a:lnTo>
                  <a:pt x="328" y="36"/>
                </a:lnTo>
                <a:lnTo>
                  <a:pt x="326" y="37"/>
                </a:lnTo>
                <a:lnTo>
                  <a:pt x="326" y="37"/>
                </a:lnTo>
                <a:lnTo>
                  <a:pt x="326" y="37"/>
                </a:lnTo>
                <a:lnTo>
                  <a:pt x="326" y="37"/>
                </a:lnTo>
                <a:lnTo>
                  <a:pt x="319" y="40"/>
                </a:lnTo>
                <a:lnTo>
                  <a:pt x="313" y="45"/>
                </a:lnTo>
                <a:lnTo>
                  <a:pt x="313" y="45"/>
                </a:lnTo>
                <a:lnTo>
                  <a:pt x="299" y="54"/>
                </a:lnTo>
                <a:lnTo>
                  <a:pt x="285" y="61"/>
                </a:lnTo>
                <a:lnTo>
                  <a:pt x="256" y="75"/>
                </a:lnTo>
                <a:lnTo>
                  <a:pt x="256" y="75"/>
                </a:lnTo>
                <a:lnTo>
                  <a:pt x="199" y="103"/>
                </a:lnTo>
                <a:lnTo>
                  <a:pt x="169" y="117"/>
                </a:lnTo>
                <a:lnTo>
                  <a:pt x="141" y="132"/>
                </a:lnTo>
                <a:lnTo>
                  <a:pt x="141" y="132"/>
                </a:lnTo>
                <a:lnTo>
                  <a:pt x="112" y="148"/>
                </a:lnTo>
                <a:lnTo>
                  <a:pt x="83" y="164"/>
                </a:lnTo>
                <a:lnTo>
                  <a:pt x="83" y="164"/>
                </a:lnTo>
                <a:lnTo>
                  <a:pt x="63" y="175"/>
                </a:lnTo>
                <a:lnTo>
                  <a:pt x="63" y="175"/>
                </a:lnTo>
                <a:lnTo>
                  <a:pt x="87" y="159"/>
                </a:lnTo>
                <a:lnTo>
                  <a:pt x="112" y="143"/>
                </a:lnTo>
                <a:lnTo>
                  <a:pt x="138" y="127"/>
                </a:lnTo>
                <a:lnTo>
                  <a:pt x="163" y="113"/>
                </a:lnTo>
                <a:lnTo>
                  <a:pt x="215" y="86"/>
                </a:lnTo>
                <a:lnTo>
                  <a:pt x="266" y="57"/>
                </a:lnTo>
                <a:lnTo>
                  <a:pt x="266" y="57"/>
                </a:lnTo>
                <a:lnTo>
                  <a:pt x="280" y="49"/>
                </a:lnTo>
                <a:lnTo>
                  <a:pt x="280" y="49"/>
                </a:lnTo>
                <a:lnTo>
                  <a:pt x="283" y="45"/>
                </a:lnTo>
                <a:lnTo>
                  <a:pt x="283" y="45"/>
                </a:lnTo>
                <a:lnTo>
                  <a:pt x="284" y="45"/>
                </a:lnTo>
                <a:lnTo>
                  <a:pt x="284" y="45"/>
                </a:lnTo>
                <a:lnTo>
                  <a:pt x="287" y="46"/>
                </a:lnTo>
                <a:lnTo>
                  <a:pt x="288" y="46"/>
                </a:lnTo>
                <a:lnTo>
                  <a:pt x="290" y="45"/>
                </a:lnTo>
                <a:lnTo>
                  <a:pt x="290" y="45"/>
                </a:lnTo>
                <a:lnTo>
                  <a:pt x="299" y="39"/>
                </a:lnTo>
                <a:lnTo>
                  <a:pt x="303" y="37"/>
                </a:lnTo>
                <a:lnTo>
                  <a:pt x="308" y="35"/>
                </a:lnTo>
                <a:lnTo>
                  <a:pt x="313" y="34"/>
                </a:lnTo>
                <a:lnTo>
                  <a:pt x="318" y="33"/>
                </a:lnTo>
                <a:lnTo>
                  <a:pt x="323" y="34"/>
                </a:lnTo>
                <a:lnTo>
                  <a:pt x="328" y="36"/>
                </a:lnTo>
                <a:lnTo>
                  <a:pt x="328" y="36"/>
                </a:lnTo>
                <a:close/>
                <a:moveTo>
                  <a:pt x="255" y="12"/>
                </a:moveTo>
                <a:lnTo>
                  <a:pt x="255" y="12"/>
                </a:lnTo>
                <a:lnTo>
                  <a:pt x="246" y="16"/>
                </a:lnTo>
                <a:lnTo>
                  <a:pt x="237" y="21"/>
                </a:lnTo>
                <a:lnTo>
                  <a:pt x="220" y="32"/>
                </a:lnTo>
                <a:lnTo>
                  <a:pt x="220" y="32"/>
                </a:lnTo>
                <a:lnTo>
                  <a:pt x="223" y="27"/>
                </a:lnTo>
                <a:lnTo>
                  <a:pt x="226" y="23"/>
                </a:lnTo>
                <a:lnTo>
                  <a:pt x="230" y="20"/>
                </a:lnTo>
                <a:lnTo>
                  <a:pt x="235" y="17"/>
                </a:lnTo>
                <a:lnTo>
                  <a:pt x="240" y="15"/>
                </a:lnTo>
                <a:lnTo>
                  <a:pt x="245" y="13"/>
                </a:lnTo>
                <a:lnTo>
                  <a:pt x="250" y="12"/>
                </a:lnTo>
                <a:lnTo>
                  <a:pt x="255" y="12"/>
                </a:lnTo>
                <a:lnTo>
                  <a:pt x="255" y="12"/>
                </a:lnTo>
                <a:close/>
                <a:moveTo>
                  <a:pt x="213" y="36"/>
                </a:moveTo>
                <a:lnTo>
                  <a:pt x="213" y="36"/>
                </a:lnTo>
                <a:lnTo>
                  <a:pt x="187" y="54"/>
                </a:lnTo>
                <a:lnTo>
                  <a:pt x="161" y="70"/>
                </a:lnTo>
                <a:lnTo>
                  <a:pt x="161" y="70"/>
                </a:lnTo>
                <a:lnTo>
                  <a:pt x="133" y="86"/>
                </a:lnTo>
                <a:lnTo>
                  <a:pt x="103" y="101"/>
                </a:lnTo>
                <a:lnTo>
                  <a:pt x="75" y="116"/>
                </a:lnTo>
                <a:lnTo>
                  <a:pt x="47" y="132"/>
                </a:lnTo>
                <a:lnTo>
                  <a:pt x="47" y="132"/>
                </a:lnTo>
                <a:lnTo>
                  <a:pt x="35" y="140"/>
                </a:lnTo>
                <a:lnTo>
                  <a:pt x="27" y="144"/>
                </a:lnTo>
                <a:lnTo>
                  <a:pt x="21" y="146"/>
                </a:lnTo>
                <a:lnTo>
                  <a:pt x="21" y="146"/>
                </a:lnTo>
                <a:lnTo>
                  <a:pt x="27" y="143"/>
                </a:lnTo>
                <a:lnTo>
                  <a:pt x="34" y="139"/>
                </a:lnTo>
                <a:lnTo>
                  <a:pt x="45" y="130"/>
                </a:lnTo>
                <a:lnTo>
                  <a:pt x="45" y="130"/>
                </a:lnTo>
                <a:lnTo>
                  <a:pt x="58" y="119"/>
                </a:lnTo>
                <a:lnTo>
                  <a:pt x="71" y="111"/>
                </a:lnTo>
                <a:lnTo>
                  <a:pt x="99" y="95"/>
                </a:lnTo>
                <a:lnTo>
                  <a:pt x="99" y="95"/>
                </a:lnTo>
                <a:lnTo>
                  <a:pt x="129" y="79"/>
                </a:lnTo>
                <a:lnTo>
                  <a:pt x="157" y="63"/>
                </a:lnTo>
                <a:lnTo>
                  <a:pt x="157" y="63"/>
                </a:lnTo>
                <a:lnTo>
                  <a:pt x="168" y="56"/>
                </a:lnTo>
                <a:lnTo>
                  <a:pt x="179" y="49"/>
                </a:lnTo>
                <a:lnTo>
                  <a:pt x="201" y="34"/>
                </a:lnTo>
                <a:lnTo>
                  <a:pt x="201" y="34"/>
                </a:lnTo>
                <a:lnTo>
                  <a:pt x="203" y="33"/>
                </a:lnTo>
                <a:lnTo>
                  <a:pt x="204" y="32"/>
                </a:lnTo>
                <a:lnTo>
                  <a:pt x="204" y="32"/>
                </a:lnTo>
                <a:lnTo>
                  <a:pt x="208" y="30"/>
                </a:lnTo>
                <a:lnTo>
                  <a:pt x="208" y="30"/>
                </a:lnTo>
                <a:lnTo>
                  <a:pt x="209" y="34"/>
                </a:lnTo>
                <a:lnTo>
                  <a:pt x="209" y="34"/>
                </a:lnTo>
                <a:lnTo>
                  <a:pt x="211" y="36"/>
                </a:lnTo>
                <a:lnTo>
                  <a:pt x="213" y="36"/>
                </a:lnTo>
                <a:lnTo>
                  <a:pt x="213" y="36"/>
                </a:lnTo>
                <a:close/>
                <a:moveTo>
                  <a:pt x="173" y="11"/>
                </a:moveTo>
                <a:lnTo>
                  <a:pt x="173" y="11"/>
                </a:lnTo>
                <a:lnTo>
                  <a:pt x="179" y="9"/>
                </a:lnTo>
                <a:lnTo>
                  <a:pt x="184" y="8"/>
                </a:lnTo>
                <a:lnTo>
                  <a:pt x="184" y="8"/>
                </a:lnTo>
                <a:lnTo>
                  <a:pt x="174" y="15"/>
                </a:lnTo>
                <a:lnTo>
                  <a:pt x="163" y="22"/>
                </a:lnTo>
                <a:lnTo>
                  <a:pt x="163" y="22"/>
                </a:lnTo>
                <a:lnTo>
                  <a:pt x="159" y="25"/>
                </a:lnTo>
                <a:lnTo>
                  <a:pt x="159" y="25"/>
                </a:lnTo>
                <a:lnTo>
                  <a:pt x="162" y="21"/>
                </a:lnTo>
                <a:lnTo>
                  <a:pt x="165" y="17"/>
                </a:lnTo>
                <a:lnTo>
                  <a:pt x="169" y="14"/>
                </a:lnTo>
                <a:lnTo>
                  <a:pt x="173" y="11"/>
                </a:lnTo>
                <a:lnTo>
                  <a:pt x="173" y="11"/>
                </a:lnTo>
                <a:close/>
                <a:moveTo>
                  <a:pt x="140" y="36"/>
                </a:moveTo>
                <a:lnTo>
                  <a:pt x="140" y="36"/>
                </a:lnTo>
                <a:lnTo>
                  <a:pt x="133" y="40"/>
                </a:lnTo>
                <a:lnTo>
                  <a:pt x="133" y="40"/>
                </a:lnTo>
                <a:lnTo>
                  <a:pt x="121" y="45"/>
                </a:lnTo>
                <a:lnTo>
                  <a:pt x="108" y="51"/>
                </a:lnTo>
                <a:lnTo>
                  <a:pt x="96" y="57"/>
                </a:lnTo>
                <a:lnTo>
                  <a:pt x="84" y="63"/>
                </a:lnTo>
                <a:lnTo>
                  <a:pt x="84" y="63"/>
                </a:lnTo>
                <a:lnTo>
                  <a:pt x="84" y="63"/>
                </a:lnTo>
                <a:lnTo>
                  <a:pt x="84" y="63"/>
                </a:lnTo>
                <a:lnTo>
                  <a:pt x="105" y="46"/>
                </a:lnTo>
                <a:lnTo>
                  <a:pt x="127" y="28"/>
                </a:lnTo>
                <a:lnTo>
                  <a:pt x="127" y="28"/>
                </a:lnTo>
                <a:lnTo>
                  <a:pt x="127" y="27"/>
                </a:lnTo>
                <a:lnTo>
                  <a:pt x="126" y="27"/>
                </a:lnTo>
                <a:lnTo>
                  <a:pt x="126" y="27"/>
                </a:lnTo>
                <a:lnTo>
                  <a:pt x="116" y="30"/>
                </a:lnTo>
                <a:lnTo>
                  <a:pt x="106" y="34"/>
                </a:lnTo>
                <a:lnTo>
                  <a:pt x="88" y="45"/>
                </a:lnTo>
                <a:lnTo>
                  <a:pt x="88" y="45"/>
                </a:lnTo>
                <a:lnTo>
                  <a:pt x="87" y="46"/>
                </a:lnTo>
                <a:lnTo>
                  <a:pt x="87" y="46"/>
                </a:lnTo>
                <a:lnTo>
                  <a:pt x="88" y="43"/>
                </a:lnTo>
                <a:lnTo>
                  <a:pt x="88" y="43"/>
                </a:lnTo>
                <a:lnTo>
                  <a:pt x="96" y="36"/>
                </a:lnTo>
                <a:lnTo>
                  <a:pt x="96" y="36"/>
                </a:lnTo>
                <a:lnTo>
                  <a:pt x="118" y="22"/>
                </a:lnTo>
                <a:lnTo>
                  <a:pt x="118" y="22"/>
                </a:lnTo>
                <a:lnTo>
                  <a:pt x="125" y="23"/>
                </a:lnTo>
                <a:lnTo>
                  <a:pt x="130" y="26"/>
                </a:lnTo>
                <a:lnTo>
                  <a:pt x="136" y="30"/>
                </a:lnTo>
                <a:lnTo>
                  <a:pt x="140" y="36"/>
                </a:lnTo>
                <a:lnTo>
                  <a:pt x="140" y="36"/>
                </a:lnTo>
                <a:close/>
                <a:moveTo>
                  <a:pt x="101" y="26"/>
                </a:moveTo>
                <a:lnTo>
                  <a:pt x="101" y="26"/>
                </a:lnTo>
                <a:lnTo>
                  <a:pt x="107" y="23"/>
                </a:lnTo>
                <a:lnTo>
                  <a:pt x="114" y="22"/>
                </a:lnTo>
                <a:lnTo>
                  <a:pt x="114" y="22"/>
                </a:lnTo>
                <a:lnTo>
                  <a:pt x="102" y="28"/>
                </a:lnTo>
                <a:lnTo>
                  <a:pt x="91" y="36"/>
                </a:lnTo>
                <a:lnTo>
                  <a:pt x="91" y="36"/>
                </a:lnTo>
                <a:lnTo>
                  <a:pt x="96" y="31"/>
                </a:lnTo>
                <a:lnTo>
                  <a:pt x="101" y="26"/>
                </a:lnTo>
                <a:lnTo>
                  <a:pt x="101" y="26"/>
                </a:lnTo>
                <a:close/>
                <a:moveTo>
                  <a:pt x="69" y="66"/>
                </a:moveTo>
                <a:lnTo>
                  <a:pt x="69" y="66"/>
                </a:lnTo>
                <a:lnTo>
                  <a:pt x="55" y="74"/>
                </a:lnTo>
                <a:lnTo>
                  <a:pt x="41" y="82"/>
                </a:lnTo>
                <a:lnTo>
                  <a:pt x="41" y="82"/>
                </a:lnTo>
                <a:lnTo>
                  <a:pt x="39" y="83"/>
                </a:lnTo>
                <a:lnTo>
                  <a:pt x="38" y="83"/>
                </a:lnTo>
                <a:lnTo>
                  <a:pt x="41" y="80"/>
                </a:lnTo>
                <a:lnTo>
                  <a:pt x="49" y="73"/>
                </a:lnTo>
                <a:lnTo>
                  <a:pt x="49" y="73"/>
                </a:lnTo>
                <a:lnTo>
                  <a:pt x="63" y="59"/>
                </a:lnTo>
                <a:lnTo>
                  <a:pt x="63" y="59"/>
                </a:lnTo>
                <a:lnTo>
                  <a:pt x="69" y="66"/>
                </a:lnTo>
                <a:lnTo>
                  <a:pt x="69" y="66"/>
                </a:lnTo>
                <a:close/>
                <a:moveTo>
                  <a:pt x="40" y="49"/>
                </a:moveTo>
                <a:lnTo>
                  <a:pt x="40" y="49"/>
                </a:lnTo>
                <a:lnTo>
                  <a:pt x="20" y="63"/>
                </a:lnTo>
                <a:lnTo>
                  <a:pt x="20" y="63"/>
                </a:lnTo>
                <a:lnTo>
                  <a:pt x="22" y="59"/>
                </a:lnTo>
                <a:lnTo>
                  <a:pt x="22" y="59"/>
                </a:lnTo>
                <a:lnTo>
                  <a:pt x="25" y="55"/>
                </a:lnTo>
                <a:lnTo>
                  <a:pt x="29" y="52"/>
                </a:lnTo>
                <a:lnTo>
                  <a:pt x="35" y="50"/>
                </a:lnTo>
                <a:lnTo>
                  <a:pt x="40" y="49"/>
                </a:lnTo>
                <a:lnTo>
                  <a:pt x="40" y="4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2519">
            <a:extLst>
              <a:ext uri="{FF2B5EF4-FFF2-40B4-BE49-F238E27FC236}">
                <a16:creationId xmlns:a16="http://schemas.microsoft.com/office/drawing/2014/main" xmlns="" id="{8F1A708E-EA07-4671-A338-108C8B2D1A2F}"/>
              </a:ext>
            </a:extLst>
          </p:cNvPr>
          <p:cNvSpPr>
            <a:spLocks noEditPoints="1"/>
          </p:cNvSpPr>
          <p:nvPr/>
        </p:nvSpPr>
        <p:spPr bwMode="auto">
          <a:xfrm>
            <a:off x="2357272" y="2918200"/>
            <a:ext cx="560388" cy="1065213"/>
          </a:xfrm>
          <a:custGeom>
            <a:avLst/>
            <a:gdLst/>
            <a:ahLst/>
            <a:cxnLst>
              <a:cxn ang="0">
                <a:pos x="212" y="635"/>
              </a:cxn>
              <a:cxn ang="0">
                <a:pos x="232" y="671"/>
              </a:cxn>
              <a:cxn ang="0">
                <a:pos x="349" y="633"/>
              </a:cxn>
              <a:cxn ang="0">
                <a:pos x="297" y="473"/>
              </a:cxn>
              <a:cxn ang="0">
                <a:pos x="185" y="163"/>
              </a:cxn>
              <a:cxn ang="0">
                <a:pos x="61" y="24"/>
              </a:cxn>
              <a:cxn ang="0">
                <a:pos x="0" y="56"/>
              </a:cxn>
              <a:cxn ang="0">
                <a:pos x="47" y="75"/>
              </a:cxn>
              <a:cxn ang="0">
                <a:pos x="66" y="55"/>
              </a:cxn>
              <a:cxn ang="0">
                <a:pos x="63" y="32"/>
              </a:cxn>
              <a:cxn ang="0">
                <a:pos x="227" y="318"/>
              </a:cxn>
              <a:cxn ang="0">
                <a:pos x="344" y="627"/>
              </a:cxn>
              <a:cxn ang="0">
                <a:pos x="228" y="651"/>
              </a:cxn>
              <a:cxn ang="0">
                <a:pos x="273" y="633"/>
              </a:cxn>
              <a:cxn ang="0">
                <a:pos x="236" y="639"/>
              </a:cxn>
              <a:cxn ang="0">
                <a:pos x="222" y="629"/>
              </a:cxn>
              <a:cxn ang="0">
                <a:pos x="273" y="598"/>
              </a:cxn>
              <a:cxn ang="0">
                <a:pos x="217" y="622"/>
              </a:cxn>
              <a:cxn ang="0">
                <a:pos x="258" y="586"/>
              </a:cxn>
              <a:cxn ang="0">
                <a:pos x="206" y="595"/>
              </a:cxn>
              <a:cxn ang="0">
                <a:pos x="256" y="557"/>
              </a:cxn>
              <a:cxn ang="0">
                <a:pos x="225" y="561"/>
              </a:cxn>
              <a:cxn ang="0">
                <a:pos x="187" y="537"/>
              </a:cxn>
              <a:cxn ang="0">
                <a:pos x="240" y="508"/>
              </a:cxn>
              <a:cxn ang="0">
                <a:pos x="182" y="531"/>
              </a:cxn>
              <a:cxn ang="0">
                <a:pos x="218" y="494"/>
              </a:cxn>
              <a:cxn ang="0">
                <a:pos x="203" y="491"/>
              </a:cxn>
              <a:cxn ang="0">
                <a:pos x="169" y="490"/>
              </a:cxn>
              <a:cxn ang="0">
                <a:pos x="225" y="458"/>
              </a:cxn>
              <a:cxn ang="0">
                <a:pos x="165" y="483"/>
              </a:cxn>
              <a:cxn ang="0">
                <a:pos x="209" y="440"/>
              </a:cxn>
              <a:cxn ang="0">
                <a:pos x="178" y="444"/>
              </a:cxn>
              <a:cxn ang="0">
                <a:pos x="158" y="437"/>
              </a:cxn>
              <a:cxn ang="0">
                <a:pos x="210" y="409"/>
              </a:cxn>
              <a:cxn ang="0">
                <a:pos x="147" y="434"/>
              </a:cxn>
              <a:cxn ang="0">
                <a:pos x="189" y="395"/>
              </a:cxn>
              <a:cxn ang="0">
                <a:pos x="138" y="390"/>
              </a:cxn>
              <a:cxn ang="0">
                <a:pos x="190" y="372"/>
              </a:cxn>
              <a:cxn ang="0">
                <a:pos x="144" y="380"/>
              </a:cxn>
              <a:cxn ang="0">
                <a:pos x="133" y="351"/>
              </a:cxn>
              <a:cxn ang="0">
                <a:pos x="171" y="335"/>
              </a:cxn>
              <a:cxn ang="0">
                <a:pos x="116" y="349"/>
              </a:cxn>
              <a:cxn ang="0">
                <a:pos x="174" y="313"/>
              </a:cxn>
              <a:cxn ang="0">
                <a:pos x="139" y="314"/>
              </a:cxn>
              <a:cxn ang="0">
                <a:pos x="128" y="303"/>
              </a:cxn>
              <a:cxn ang="0">
                <a:pos x="146" y="285"/>
              </a:cxn>
              <a:cxn ang="0">
                <a:pos x="92" y="280"/>
              </a:cxn>
              <a:cxn ang="0">
                <a:pos x="151" y="259"/>
              </a:cxn>
              <a:cxn ang="0">
                <a:pos x="90" y="271"/>
              </a:cxn>
              <a:cxn ang="0">
                <a:pos x="136" y="242"/>
              </a:cxn>
              <a:cxn ang="0">
                <a:pos x="82" y="252"/>
              </a:cxn>
              <a:cxn ang="0">
                <a:pos x="124" y="214"/>
              </a:cxn>
              <a:cxn ang="0">
                <a:pos x="87" y="218"/>
              </a:cxn>
              <a:cxn ang="0">
                <a:pos x="63" y="203"/>
              </a:cxn>
              <a:cxn ang="0">
                <a:pos x="126" y="175"/>
              </a:cxn>
              <a:cxn ang="0">
                <a:pos x="53" y="174"/>
              </a:cxn>
              <a:cxn ang="0">
                <a:pos x="106" y="152"/>
              </a:cxn>
              <a:cxn ang="0">
                <a:pos x="63" y="162"/>
              </a:cxn>
              <a:cxn ang="0">
                <a:pos x="80" y="128"/>
              </a:cxn>
              <a:cxn ang="0">
                <a:pos x="92" y="116"/>
              </a:cxn>
              <a:cxn ang="0">
                <a:pos x="78" y="96"/>
              </a:cxn>
              <a:cxn ang="0">
                <a:pos x="29" y="106"/>
              </a:cxn>
            </a:cxnLst>
            <a:rect l="0" t="0" r="r" b="b"/>
            <a:pathLst>
              <a:path w="353" h="671">
                <a:moveTo>
                  <a:pt x="48" y="185"/>
                </a:moveTo>
                <a:lnTo>
                  <a:pt x="48" y="185"/>
                </a:lnTo>
                <a:lnTo>
                  <a:pt x="98" y="323"/>
                </a:lnTo>
                <a:lnTo>
                  <a:pt x="98" y="323"/>
                </a:lnTo>
                <a:lnTo>
                  <a:pt x="140" y="443"/>
                </a:lnTo>
                <a:lnTo>
                  <a:pt x="185" y="564"/>
                </a:lnTo>
                <a:lnTo>
                  <a:pt x="185" y="564"/>
                </a:lnTo>
                <a:lnTo>
                  <a:pt x="198" y="599"/>
                </a:lnTo>
                <a:lnTo>
                  <a:pt x="212" y="635"/>
                </a:lnTo>
                <a:lnTo>
                  <a:pt x="212" y="635"/>
                </a:lnTo>
                <a:lnTo>
                  <a:pt x="219" y="651"/>
                </a:lnTo>
                <a:lnTo>
                  <a:pt x="222" y="659"/>
                </a:lnTo>
                <a:lnTo>
                  <a:pt x="227" y="666"/>
                </a:lnTo>
                <a:lnTo>
                  <a:pt x="227" y="666"/>
                </a:lnTo>
                <a:lnTo>
                  <a:pt x="227" y="669"/>
                </a:lnTo>
                <a:lnTo>
                  <a:pt x="228" y="670"/>
                </a:lnTo>
                <a:lnTo>
                  <a:pt x="230" y="671"/>
                </a:lnTo>
                <a:lnTo>
                  <a:pt x="232" y="671"/>
                </a:lnTo>
                <a:lnTo>
                  <a:pt x="232" y="671"/>
                </a:lnTo>
                <a:lnTo>
                  <a:pt x="261" y="662"/>
                </a:lnTo>
                <a:lnTo>
                  <a:pt x="289" y="653"/>
                </a:lnTo>
                <a:lnTo>
                  <a:pt x="318" y="645"/>
                </a:lnTo>
                <a:lnTo>
                  <a:pt x="346" y="635"/>
                </a:lnTo>
                <a:lnTo>
                  <a:pt x="346" y="635"/>
                </a:lnTo>
                <a:lnTo>
                  <a:pt x="348" y="634"/>
                </a:lnTo>
                <a:lnTo>
                  <a:pt x="349" y="633"/>
                </a:lnTo>
                <a:lnTo>
                  <a:pt x="349" y="633"/>
                </a:lnTo>
                <a:lnTo>
                  <a:pt x="351" y="632"/>
                </a:lnTo>
                <a:lnTo>
                  <a:pt x="352" y="631"/>
                </a:lnTo>
                <a:lnTo>
                  <a:pt x="353" y="629"/>
                </a:lnTo>
                <a:lnTo>
                  <a:pt x="353" y="627"/>
                </a:lnTo>
                <a:lnTo>
                  <a:pt x="353" y="627"/>
                </a:lnTo>
                <a:lnTo>
                  <a:pt x="326" y="550"/>
                </a:lnTo>
                <a:lnTo>
                  <a:pt x="311" y="511"/>
                </a:lnTo>
                <a:lnTo>
                  <a:pt x="297" y="473"/>
                </a:lnTo>
                <a:lnTo>
                  <a:pt x="297" y="473"/>
                </a:lnTo>
                <a:lnTo>
                  <a:pt x="282" y="434"/>
                </a:lnTo>
                <a:lnTo>
                  <a:pt x="266" y="397"/>
                </a:lnTo>
                <a:lnTo>
                  <a:pt x="252" y="359"/>
                </a:lnTo>
                <a:lnTo>
                  <a:pt x="237" y="321"/>
                </a:lnTo>
                <a:lnTo>
                  <a:pt x="237" y="321"/>
                </a:lnTo>
                <a:lnTo>
                  <a:pt x="212" y="242"/>
                </a:lnTo>
                <a:lnTo>
                  <a:pt x="199" y="203"/>
                </a:lnTo>
                <a:lnTo>
                  <a:pt x="185" y="163"/>
                </a:lnTo>
                <a:lnTo>
                  <a:pt x="185" y="163"/>
                </a:lnTo>
                <a:lnTo>
                  <a:pt x="154" y="83"/>
                </a:lnTo>
                <a:lnTo>
                  <a:pt x="124" y="3"/>
                </a:lnTo>
                <a:lnTo>
                  <a:pt x="124" y="3"/>
                </a:lnTo>
                <a:lnTo>
                  <a:pt x="123" y="1"/>
                </a:lnTo>
                <a:lnTo>
                  <a:pt x="123" y="1"/>
                </a:lnTo>
                <a:lnTo>
                  <a:pt x="121" y="0"/>
                </a:lnTo>
                <a:lnTo>
                  <a:pt x="119" y="0"/>
                </a:lnTo>
                <a:lnTo>
                  <a:pt x="119" y="0"/>
                </a:lnTo>
                <a:lnTo>
                  <a:pt x="61" y="24"/>
                </a:lnTo>
                <a:lnTo>
                  <a:pt x="32" y="35"/>
                </a:lnTo>
                <a:lnTo>
                  <a:pt x="3" y="47"/>
                </a:lnTo>
                <a:lnTo>
                  <a:pt x="3" y="47"/>
                </a:lnTo>
                <a:lnTo>
                  <a:pt x="2" y="48"/>
                </a:lnTo>
                <a:lnTo>
                  <a:pt x="1" y="49"/>
                </a:lnTo>
                <a:lnTo>
                  <a:pt x="0" y="52"/>
                </a:lnTo>
                <a:lnTo>
                  <a:pt x="0" y="52"/>
                </a:lnTo>
                <a:lnTo>
                  <a:pt x="0" y="54"/>
                </a:lnTo>
                <a:lnTo>
                  <a:pt x="0" y="56"/>
                </a:lnTo>
                <a:lnTo>
                  <a:pt x="0" y="56"/>
                </a:lnTo>
                <a:lnTo>
                  <a:pt x="7" y="71"/>
                </a:lnTo>
                <a:lnTo>
                  <a:pt x="14" y="87"/>
                </a:lnTo>
                <a:lnTo>
                  <a:pt x="26" y="119"/>
                </a:lnTo>
                <a:lnTo>
                  <a:pt x="48" y="185"/>
                </a:lnTo>
                <a:lnTo>
                  <a:pt x="48" y="185"/>
                </a:lnTo>
                <a:close/>
                <a:moveTo>
                  <a:pt x="22" y="85"/>
                </a:moveTo>
                <a:lnTo>
                  <a:pt x="22" y="85"/>
                </a:lnTo>
                <a:lnTo>
                  <a:pt x="47" y="75"/>
                </a:lnTo>
                <a:lnTo>
                  <a:pt x="60" y="70"/>
                </a:lnTo>
                <a:lnTo>
                  <a:pt x="71" y="63"/>
                </a:lnTo>
                <a:lnTo>
                  <a:pt x="71" y="63"/>
                </a:lnTo>
                <a:lnTo>
                  <a:pt x="73" y="61"/>
                </a:lnTo>
                <a:lnTo>
                  <a:pt x="73" y="60"/>
                </a:lnTo>
                <a:lnTo>
                  <a:pt x="72" y="57"/>
                </a:lnTo>
                <a:lnTo>
                  <a:pt x="70" y="55"/>
                </a:lnTo>
                <a:lnTo>
                  <a:pt x="68" y="55"/>
                </a:lnTo>
                <a:lnTo>
                  <a:pt x="66" y="55"/>
                </a:lnTo>
                <a:lnTo>
                  <a:pt x="66" y="55"/>
                </a:lnTo>
                <a:lnTo>
                  <a:pt x="55" y="62"/>
                </a:lnTo>
                <a:lnTo>
                  <a:pt x="43" y="68"/>
                </a:lnTo>
                <a:lnTo>
                  <a:pt x="19" y="77"/>
                </a:lnTo>
                <a:lnTo>
                  <a:pt x="19" y="77"/>
                </a:lnTo>
                <a:lnTo>
                  <a:pt x="9" y="54"/>
                </a:lnTo>
                <a:lnTo>
                  <a:pt x="9" y="54"/>
                </a:lnTo>
                <a:lnTo>
                  <a:pt x="36" y="44"/>
                </a:lnTo>
                <a:lnTo>
                  <a:pt x="63" y="32"/>
                </a:lnTo>
                <a:lnTo>
                  <a:pt x="118" y="10"/>
                </a:lnTo>
                <a:lnTo>
                  <a:pt x="118" y="10"/>
                </a:lnTo>
                <a:lnTo>
                  <a:pt x="146" y="86"/>
                </a:lnTo>
                <a:lnTo>
                  <a:pt x="175" y="161"/>
                </a:lnTo>
                <a:lnTo>
                  <a:pt x="175" y="161"/>
                </a:lnTo>
                <a:lnTo>
                  <a:pt x="189" y="199"/>
                </a:lnTo>
                <a:lnTo>
                  <a:pt x="202" y="239"/>
                </a:lnTo>
                <a:lnTo>
                  <a:pt x="227" y="318"/>
                </a:lnTo>
                <a:lnTo>
                  <a:pt x="227" y="318"/>
                </a:lnTo>
                <a:lnTo>
                  <a:pt x="240" y="356"/>
                </a:lnTo>
                <a:lnTo>
                  <a:pt x="256" y="395"/>
                </a:lnTo>
                <a:lnTo>
                  <a:pt x="286" y="471"/>
                </a:lnTo>
                <a:lnTo>
                  <a:pt x="286" y="471"/>
                </a:lnTo>
                <a:lnTo>
                  <a:pt x="301" y="509"/>
                </a:lnTo>
                <a:lnTo>
                  <a:pt x="315" y="549"/>
                </a:lnTo>
                <a:lnTo>
                  <a:pt x="344" y="627"/>
                </a:lnTo>
                <a:lnTo>
                  <a:pt x="344" y="627"/>
                </a:lnTo>
                <a:lnTo>
                  <a:pt x="344" y="627"/>
                </a:lnTo>
                <a:lnTo>
                  <a:pt x="344" y="627"/>
                </a:lnTo>
                <a:lnTo>
                  <a:pt x="316" y="636"/>
                </a:lnTo>
                <a:lnTo>
                  <a:pt x="289" y="644"/>
                </a:lnTo>
                <a:lnTo>
                  <a:pt x="262" y="653"/>
                </a:lnTo>
                <a:lnTo>
                  <a:pt x="234" y="662"/>
                </a:lnTo>
                <a:lnTo>
                  <a:pt x="234" y="662"/>
                </a:lnTo>
                <a:lnTo>
                  <a:pt x="231" y="656"/>
                </a:lnTo>
                <a:lnTo>
                  <a:pt x="228" y="651"/>
                </a:lnTo>
                <a:lnTo>
                  <a:pt x="228" y="651"/>
                </a:lnTo>
                <a:lnTo>
                  <a:pt x="230" y="651"/>
                </a:lnTo>
                <a:lnTo>
                  <a:pt x="230" y="651"/>
                </a:lnTo>
                <a:lnTo>
                  <a:pt x="240" y="647"/>
                </a:lnTo>
                <a:lnTo>
                  <a:pt x="251" y="644"/>
                </a:lnTo>
                <a:lnTo>
                  <a:pt x="261" y="640"/>
                </a:lnTo>
                <a:lnTo>
                  <a:pt x="271" y="636"/>
                </a:lnTo>
                <a:lnTo>
                  <a:pt x="271" y="636"/>
                </a:lnTo>
                <a:lnTo>
                  <a:pt x="273" y="635"/>
                </a:lnTo>
                <a:lnTo>
                  <a:pt x="273" y="633"/>
                </a:lnTo>
                <a:lnTo>
                  <a:pt x="273" y="632"/>
                </a:lnTo>
                <a:lnTo>
                  <a:pt x="272" y="630"/>
                </a:lnTo>
                <a:lnTo>
                  <a:pt x="270" y="628"/>
                </a:lnTo>
                <a:lnTo>
                  <a:pt x="268" y="628"/>
                </a:lnTo>
                <a:lnTo>
                  <a:pt x="266" y="629"/>
                </a:lnTo>
                <a:lnTo>
                  <a:pt x="266" y="629"/>
                </a:lnTo>
                <a:lnTo>
                  <a:pt x="257" y="633"/>
                </a:lnTo>
                <a:lnTo>
                  <a:pt x="247" y="636"/>
                </a:lnTo>
                <a:lnTo>
                  <a:pt x="236" y="639"/>
                </a:lnTo>
                <a:lnTo>
                  <a:pt x="227" y="642"/>
                </a:lnTo>
                <a:lnTo>
                  <a:pt x="227" y="642"/>
                </a:lnTo>
                <a:lnTo>
                  <a:pt x="225" y="643"/>
                </a:lnTo>
                <a:lnTo>
                  <a:pt x="225" y="643"/>
                </a:lnTo>
                <a:lnTo>
                  <a:pt x="223" y="637"/>
                </a:lnTo>
                <a:lnTo>
                  <a:pt x="223" y="637"/>
                </a:lnTo>
                <a:lnTo>
                  <a:pt x="219" y="629"/>
                </a:lnTo>
                <a:lnTo>
                  <a:pt x="219" y="629"/>
                </a:lnTo>
                <a:lnTo>
                  <a:pt x="222" y="629"/>
                </a:lnTo>
                <a:lnTo>
                  <a:pt x="222" y="629"/>
                </a:lnTo>
                <a:lnTo>
                  <a:pt x="249" y="619"/>
                </a:lnTo>
                <a:lnTo>
                  <a:pt x="262" y="614"/>
                </a:lnTo>
                <a:lnTo>
                  <a:pt x="275" y="606"/>
                </a:lnTo>
                <a:lnTo>
                  <a:pt x="275" y="606"/>
                </a:lnTo>
                <a:lnTo>
                  <a:pt x="276" y="605"/>
                </a:lnTo>
                <a:lnTo>
                  <a:pt x="277" y="603"/>
                </a:lnTo>
                <a:lnTo>
                  <a:pt x="276" y="600"/>
                </a:lnTo>
                <a:lnTo>
                  <a:pt x="273" y="598"/>
                </a:lnTo>
                <a:lnTo>
                  <a:pt x="271" y="598"/>
                </a:lnTo>
                <a:lnTo>
                  <a:pt x="270" y="599"/>
                </a:lnTo>
                <a:lnTo>
                  <a:pt x="270" y="599"/>
                </a:lnTo>
                <a:lnTo>
                  <a:pt x="258" y="605"/>
                </a:lnTo>
                <a:lnTo>
                  <a:pt x="245" y="611"/>
                </a:lnTo>
                <a:lnTo>
                  <a:pt x="219" y="621"/>
                </a:lnTo>
                <a:lnTo>
                  <a:pt x="219" y="621"/>
                </a:lnTo>
                <a:lnTo>
                  <a:pt x="217" y="622"/>
                </a:lnTo>
                <a:lnTo>
                  <a:pt x="217" y="622"/>
                </a:lnTo>
                <a:lnTo>
                  <a:pt x="209" y="603"/>
                </a:lnTo>
                <a:lnTo>
                  <a:pt x="209" y="603"/>
                </a:lnTo>
                <a:lnTo>
                  <a:pt x="233" y="598"/>
                </a:lnTo>
                <a:lnTo>
                  <a:pt x="246" y="595"/>
                </a:lnTo>
                <a:lnTo>
                  <a:pt x="251" y="592"/>
                </a:lnTo>
                <a:lnTo>
                  <a:pt x="256" y="589"/>
                </a:lnTo>
                <a:lnTo>
                  <a:pt x="256" y="589"/>
                </a:lnTo>
                <a:lnTo>
                  <a:pt x="258" y="588"/>
                </a:lnTo>
                <a:lnTo>
                  <a:pt x="258" y="586"/>
                </a:lnTo>
                <a:lnTo>
                  <a:pt x="257" y="583"/>
                </a:lnTo>
                <a:lnTo>
                  <a:pt x="255" y="582"/>
                </a:lnTo>
                <a:lnTo>
                  <a:pt x="253" y="581"/>
                </a:lnTo>
                <a:lnTo>
                  <a:pt x="251" y="582"/>
                </a:lnTo>
                <a:lnTo>
                  <a:pt x="251" y="582"/>
                </a:lnTo>
                <a:lnTo>
                  <a:pt x="246" y="585"/>
                </a:lnTo>
                <a:lnTo>
                  <a:pt x="240" y="587"/>
                </a:lnTo>
                <a:lnTo>
                  <a:pt x="229" y="591"/>
                </a:lnTo>
                <a:lnTo>
                  <a:pt x="206" y="595"/>
                </a:lnTo>
                <a:lnTo>
                  <a:pt x="206" y="595"/>
                </a:lnTo>
                <a:lnTo>
                  <a:pt x="201" y="582"/>
                </a:lnTo>
                <a:lnTo>
                  <a:pt x="201" y="582"/>
                </a:lnTo>
                <a:lnTo>
                  <a:pt x="199" y="577"/>
                </a:lnTo>
                <a:lnTo>
                  <a:pt x="199" y="577"/>
                </a:lnTo>
                <a:lnTo>
                  <a:pt x="206" y="575"/>
                </a:lnTo>
                <a:lnTo>
                  <a:pt x="214" y="574"/>
                </a:lnTo>
                <a:lnTo>
                  <a:pt x="228" y="569"/>
                </a:lnTo>
                <a:lnTo>
                  <a:pt x="256" y="557"/>
                </a:lnTo>
                <a:lnTo>
                  <a:pt x="256" y="557"/>
                </a:lnTo>
                <a:lnTo>
                  <a:pt x="257" y="556"/>
                </a:lnTo>
                <a:lnTo>
                  <a:pt x="258" y="555"/>
                </a:lnTo>
                <a:lnTo>
                  <a:pt x="258" y="552"/>
                </a:lnTo>
                <a:lnTo>
                  <a:pt x="256" y="549"/>
                </a:lnTo>
                <a:lnTo>
                  <a:pt x="255" y="549"/>
                </a:lnTo>
                <a:lnTo>
                  <a:pt x="253" y="549"/>
                </a:lnTo>
                <a:lnTo>
                  <a:pt x="253" y="549"/>
                </a:lnTo>
                <a:lnTo>
                  <a:pt x="225" y="561"/>
                </a:lnTo>
                <a:lnTo>
                  <a:pt x="210" y="565"/>
                </a:lnTo>
                <a:lnTo>
                  <a:pt x="203" y="567"/>
                </a:lnTo>
                <a:lnTo>
                  <a:pt x="196" y="568"/>
                </a:lnTo>
                <a:lnTo>
                  <a:pt x="196" y="568"/>
                </a:lnTo>
                <a:lnTo>
                  <a:pt x="184" y="537"/>
                </a:lnTo>
                <a:lnTo>
                  <a:pt x="184" y="537"/>
                </a:lnTo>
                <a:lnTo>
                  <a:pt x="186" y="537"/>
                </a:lnTo>
                <a:lnTo>
                  <a:pt x="187" y="537"/>
                </a:lnTo>
                <a:lnTo>
                  <a:pt x="187" y="537"/>
                </a:lnTo>
                <a:lnTo>
                  <a:pt x="214" y="527"/>
                </a:lnTo>
                <a:lnTo>
                  <a:pt x="227" y="521"/>
                </a:lnTo>
                <a:lnTo>
                  <a:pt x="242" y="517"/>
                </a:lnTo>
                <a:lnTo>
                  <a:pt x="242" y="517"/>
                </a:lnTo>
                <a:lnTo>
                  <a:pt x="243" y="516"/>
                </a:lnTo>
                <a:lnTo>
                  <a:pt x="244" y="514"/>
                </a:lnTo>
                <a:lnTo>
                  <a:pt x="244" y="511"/>
                </a:lnTo>
                <a:lnTo>
                  <a:pt x="242" y="509"/>
                </a:lnTo>
                <a:lnTo>
                  <a:pt x="240" y="508"/>
                </a:lnTo>
                <a:lnTo>
                  <a:pt x="238" y="508"/>
                </a:lnTo>
                <a:lnTo>
                  <a:pt x="238" y="508"/>
                </a:lnTo>
                <a:lnTo>
                  <a:pt x="224" y="513"/>
                </a:lnTo>
                <a:lnTo>
                  <a:pt x="211" y="518"/>
                </a:lnTo>
                <a:lnTo>
                  <a:pt x="184" y="529"/>
                </a:lnTo>
                <a:lnTo>
                  <a:pt x="184" y="529"/>
                </a:lnTo>
                <a:lnTo>
                  <a:pt x="183" y="530"/>
                </a:lnTo>
                <a:lnTo>
                  <a:pt x="182" y="531"/>
                </a:lnTo>
                <a:lnTo>
                  <a:pt x="182" y="531"/>
                </a:lnTo>
                <a:lnTo>
                  <a:pt x="174" y="510"/>
                </a:lnTo>
                <a:lnTo>
                  <a:pt x="174" y="510"/>
                </a:lnTo>
                <a:lnTo>
                  <a:pt x="175" y="510"/>
                </a:lnTo>
                <a:lnTo>
                  <a:pt x="175" y="510"/>
                </a:lnTo>
                <a:lnTo>
                  <a:pt x="186" y="505"/>
                </a:lnTo>
                <a:lnTo>
                  <a:pt x="197" y="502"/>
                </a:lnTo>
                <a:lnTo>
                  <a:pt x="208" y="499"/>
                </a:lnTo>
                <a:lnTo>
                  <a:pt x="218" y="494"/>
                </a:lnTo>
                <a:lnTo>
                  <a:pt x="218" y="494"/>
                </a:lnTo>
                <a:lnTo>
                  <a:pt x="220" y="493"/>
                </a:lnTo>
                <a:lnTo>
                  <a:pt x="220" y="491"/>
                </a:lnTo>
                <a:lnTo>
                  <a:pt x="220" y="490"/>
                </a:lnTo>
                <a:lnTo>
                  <a:pt x="219" y="488"/>
                </a:lnTo>
                <a:lnTo>
                  <a:pt x="217" y="486"/>
                </a:lnTo>
                <a:lnTo>
                  <a:pt x="215" y="486"/>
                </a:lnTo>
                <a:lnTo>
                  <a:pt x="213" y="487"/>
                </a:lnTo>
                <a:lnTo>
                  <a:pt x="213" y="487"/>
                </a:lnTo>
                <a:lnTo>
                  <a:pt x="203" y="491"/>
                </a:lnTo>
                <a:lnTo>
                  <a:pt x="193" y="494"/>
                </a:lnTo>
                <a:lnTo>
                  <a:pt x="182" y="498"/>
                </a:lnTo>
                <a:lnTo>
                  <a:pt x="172" y="501"/>
                </a:lnTo>
                <a:lnTo>
                  <a:pt x="172" y="501"/>
                </a:lnTo>
                <a:lnTo>
                  <a:pt x="172" y="502"/>
                </a:lnTo>
                <a:lnTo>
                  <a:pt x="172" y="502"/>
                </a:lnTo>
                <a:lnTo>
                  <a:pt x="167" y="490"/>
                </a:lnTo>
                <a:lnTo>
                  <a:pt x="167" y="490"/>
                </a:lnTo>
                <a:lnTo>
                  <a:pt x="169" y="490"/>
                </a:lnTo>
                <a:lnTo>
                  <a:pt x="169" y="490"/>
                </a:lnTo>
                <a:lnTo>
                  <a:pt x="199" y="479"/>
                </a:lnTo>
                <a:lnTo>
                  <a:pt x="213" y="473"/>
                </a:lnTo>
                <a:lnTo>
                  <a:pt x="227" y="466"/>
                </a:lnTo>
                <a:lnTo>
                  <a:pt x="227" y="466"/>
                </a:lnTo>
                <a:lnTo>
                  <a:pt x="228" y="465"/>
                </a:lnTo>
                <a:lnTo>
                  <a:pt x="229" y="463"/>
                </a:lnTo>
                <a:lnTo>
                  <a:pt x="228" y="460"/>
                </a:lnTo>
                <a:lnTo>
                  <a:pt x="225" y="458"/>
                </a:lnTo>
                <a:lnTo>
                  <a:pt x="223" y="458"/>
                </a:lnTo>
                <a:lnTo>
                  <a:pt x="222" y="459"/>
                </a:lnTo>
                <a:lnTo>
                  <a:pt x="222" y="459"/>
                </a:lnTo>
                <a:lnTo>
                  <a:pt x="208" y="466"/>
                </a:lnTo>
                <a:lnTo>
                  <a:pt x="195" y="472"/>
                </a:lnTo>
                <a:lnTo>
                  <a:pt x="166" y="482"/>
                </a:lnTo>
                <a:lnTo>
                  <a:pt x="166" y="482"/>
                </a:lnTo>
                <a:lnTo>
                  <a:pt x="165" y="483"/>
                </a:lnTo>
                <a:lnTo>
                  <a:pt x="165" y="483"/>
                </a:lnTo>
                <a:lnTo>
                  <a:pt x="155" y="459"/>
                </a:lnTo>
                <a:lnTo>
                  <a:pt x="155" y="459"/>
                </a:lnTo>
                <a:lnTo>
                  <a:pt x="169" y="456"/>
                </a:lnTo>
                <a:lnTo>
                  <a:pt x="182" y="452"/>
                </a:lnTo>
                <a:lnTo>
                  <a:pt x="195" y="448"/>
                </a:lnTo>
                <a:lnTo>
                  <a:pt x="201" y="444"/>
                </a:lnTo>
                <a:lnTo>
                  <a:pt x="207" y="441"/>
                </a:lnTo>
                <a:lnTo>
                  <a:pt x="207" y="441"/>
                </a:lnTo>
                <a:lnTo>
                  <a:pt x="209" y="440"/>
                </a:lnTo>
                <a:lnTo>
                  <a:pt x="209" y="438"/>
                </a:lnTo>
                <a:lnTo>
                  <a:pt x="208" y="435"/>
                </a:lnTo>
                <a:lnTo>
                  <a:pt x="206" y="433"/>
                </a:lnTo>
                <a:lnTo>
                  <a:pt x="204" y="433"/>
                </a:lnTo>
                <a:lnTo>
                  <a:pt x="202" y="434"/>
                </a:lnTo>
                <a:lnTo>
                  <a:pt x="202" y="434"/>
                </a:lnTo>
                <a:lnTo>
                  <a:pt x="196" y="437"/>
                </a:lnTo>
                <a:lnTo>
                  <a:pt x="191" y="440"/>
                </a:lnTo>
                <a:lnTo>
                  <a:pt x="178" y="444"/>
                </a:lnTo>
                <a:lnTo>
                  <a:pt x="166" y="448"/>
                </a:lnTo>
                <a:lnTo>
                  <a:pt x="152" y="451"/>
                </a:lnTo>
                <a:lnTo>
                  <a:pt x="152" y="451"/>
                </a:lnTo>
                <a:lnTo>
                  <a:pt x="149" y="441"/>
                </a:lnTo>
                <a:lnTo>
                  <a:pt x="149" y="441"/>
                </a:lnTo>
                <a:lnTo>
                  <a:pt x="150" y="441"/>
                </a:lnTo>
                <a:lnTo>
                  <a:pt x="152" y="441"/>
                </a:lnTo>
                <a:lnTo>
                  <a:pt x="152" y="441"/>
                </a:lnTo>
                <a:lnTo>
                  <a:pt x="158" y="437"/>
                </a:lnTo>
                <a:lnTo>
                  <a:pt x="166" y="434"/>
                </a:lnTo>
                <a:lnTo>
                  <a:pt x="179" y="430"/>
                </a:lnTo>
                <a:lnTo>
                  <a:pt x="179" y="430"/>
                </a:lnTo>
                <a:lnTo>
                  <a:pt x="210" y="417"/>
                </a:lnTo>
                <a:lnTo>
                  <a:pt x="210" y="417"/>
                </a:lnTo>
                <a:lnTo>
                  <a:pt x="211" y="416"/>
                </a:lnTo>
                <a:lnTo>
                  <a:pt x="212" y="415"/>
                </a:lnTo>
                <a:lnTo>
                  <a:pt x="212" y="412"/>
                </a:lnTo>
                <a:lnTo>
                  <a:pt x="210" y="409"/>
                </a:lnTo>
                <a:lnTo>
                  <a:pt x="209" y="409"/>
                </a:lnTo>
                <a:lnTo>
                  <a:pt x="207" y="409"/>
                </a:lnTo>
                <a:lnTo>
                  <a:pt x="207" y="409"/>
                </a:lnTo>
                <a:lnTo>
                  <a:pt x="176" y="422"/>
                </a:lnTo>
                <a:lnTo>
                  <a:pt x="176" y="422"/>
                </a:lnTo>
                <a:lnTo>
                  <a:pt x="162" y="427"/>
                </a:lnTo>
                <a:lnTo>
                  <a:pt x="154" y="430"/>
                </a:lnTo>
                <a:lnTo>
                  <a:pt x="147" y="434"/>
                </a:lnTo>
                <a:lnTo>
                  <a:pt x="147" y="434"/>
                </a:lnTo>
                <a:lnTo>
                  <a:pt x="146" y="434"/>
                </a:lnTo>
                <a:lnTo>
                  <a:pt x="146" y="434"/>
                </a:lnTo>
                <a:lnTo>
                  <a:pt x="140" y="416"/>
                </a:lnTo>
                <a:lnTo>
                  <a:pt x="140" y="416"/>
                </a:lnTo>
                <a:lnTo>
                  <a:pt x="187" y="401"/>
                </a:lnTo>
                <a:lnTo>
                  <a:pt x="187" y="401"/>
                </a:lnTo>
                <a:lnTo>
                  <a:pt x="188" y="400"/>
                </a:lnTo>
                <a:lnTo>
                  <a:pt x="189" y="398"/>
                </a:lnTo>
                <a:lnTo>
                  <a:pt x="189" y="395"/>
                </a:lnTo>
                <a:lnTo>
                  <a:pt x="187" y="393"/>
                </a:lnTo>
                <a:lnTo>
                  <a:pt x="186" y="392"/>
                </a:lnTo>
                <a:lnTo>
                  <a:pt x="184" y="393"/>
                </a:lnTo>
                <a:lnTo>
                  <a:pt x="184" y="393"/>
                </a:lnTo>
                <a:lnTo>
                  <a:pt x="137" y="408"/>
                </a:lnTo>
                <a:lnTo>
                  <a:pt x="137" y="408"/>
                </a:lnTo>
                <a:lnTo>
                  <a:pt x="131" y="393"/>
                </a:lnTo>
                <a:lnTo>
                  <a:pt x="131" y="393"/>
                </a:lnTo>
                <a:lnTo>
                  <a:pt x="138" y="390"/>
                </a:lnTo>
                <a:lnTo>
                  <a:pt x="144" y="389"/>
                </a:lnTo>
                <a:lnTo>
                  <a:pt x="158" y="386"/>
                </a:lnTo>
                <a:lnTo>
                  <a:pt x="158" y="386"/>
                </a:lnTo>
                <a:lnTo>
                  <a:pt x="166" y="384"/>
                </a:lnTo>
                <a:lnTo>
                  <a:pt x="174" y="381"/>
                </a:lnTo>
                <a:lnTo>
                  <a:pt x="188" y="374"/>
                </a:lnTo>
                <a:lnTo>
                  <a:pt x="188" y="374"/>
                </a:lnTo>
                <a:lnTo>
                  <a:pt x="190" y="373"/>
                </a:lnTo>
                <a:lnTo>
                  <a:pt x="190" y="372"/>
                </a:lnTo>
                <a:lnTo>
                  <a:pt x="190" y="369"/>
                </a:lnTo>
                <a:lnTo>
                  <a:pt x="188" y="366"/>
                </a:lnTo>
                <a:lnTo>
                  <a:pt x="187" y="366"/>
                </a:lnTo>
                <a:lnTo>
                  <a:pt x="185" y="366"/>
                </a:lnTo>
                <a:lnTo>
                  <a:pt x="185" y="366"/>
                </a:lnTo>
                <a:lnTo>
                  <a:pt x="159" y="377"/>
                </a:lnTo>
                <a:lnTo>
                  <a:pt x="159" y="377"/>
                </a:lnTo>
                <a:lnTo>
                  <a:pt x="151" y="379"/>
                </a:lnTo>
                <a:lnTo>
                  <a:pt x="144" y="380"/>
                </a:lnTo>
                <a:lnTo>
                  <a:pt x="136" y="382"/>
                </a:lnTo>
                <a:lnTo>
                  <a:pt x="128" y="384"/>
                </a:lnTo>
                <a:lnTo>
                  <a:pt x="128" y="384"/>
                </a:lnTo>
                <a:lnTo>
                  <a:pt x="118" y="355"/>
                </a:lnTo>
                <a:lnTo>
                  <a:pt x="118" y="355"/>
                </a:lnTo>
                <a:lnTo>
                  <a:pt x="120" y="355"/>
                </a:lnTo>
                <a:lnTo>
                  <a:pt x="122" y="355"/>
                </a:lnTo>
                <a:lnTo>
                  <a:pt x="122" y="355"/>
                </a:lnTo>
                <a:lnTo>
                  <a:pt x="133" y="351"/>
                </a:lnTo>
                <a:lnTo>
                  <a:pt x="145" y="349"/>
                </a:lnTo>
                <a:lnTo>
                  <a:pt x="170" y="344"/>
                </a:lnTo>
                <a:lnTo>
                  <a:pt x="170" y="344"/>
                </a:lnTo>
                <a:lnTo>
                  <a:pt x="172" y="343"/>
                </a:lnTo>
                <a:lnTo>
                  <a:pt x="173" y="342"/>
                </a:lnTo>
                <a:lnTo>
                  <a:pt x="174" y="339"/>
                </a:lnTo>
                <a:lnTo>
                  <a:pt x="173" y="337"/>
                </a:lnTo>
                <a:lnTo>
                  <a:pt x="173" y="336"/>
                </a:lnTo>
                <a:lnTo>
                  <a:pt x="171" y="335"/>
                </a:lnTo>
                <a:lnTo>
                  <a:pt x="169" y="335"/>
                </a:lnTo>
                <a:lnTo>
                  <a:pt x="169" y="335"/>
                </a:lnTo>
                <a:lnTo>
                  <a:pt x="143" y="340"/>
                </a:lnTo>
                <a:lnTo>
                  <a:pt x="131" y="343"/>
                </a:lnTo>
                <a:lnTo>
                  <a:pt x="119" y="347"/>
                </a:lnTo>
                <a:lnTo>
                  <a:pt x="119" y="347"/>
                </a:lnTo>
                <a:lnTo>
                  <a:pt x="117" y="348"/>
                </a:lnTo>
                <a:lnTo>
                  <a:pt x="116" y="349"/>
                </a:lnTo>
                <a:lnTo>
                  <a:pt x="116" y="349"/>
                </a:lnTo>
                <a:lnTo>
                  <a:pt x="110" y="333"/>
                </a:lnTo>
                <a:lnTo>
                  <a:pt x="110" y="333"/>
                </a:lnTo>
                <a:lnTo>
                  <a:pt x="112" y="332"/>
                </a:lnTo>
                <a:lnTo>
                  <a:pt x="112" y="332"/>
                </a:lnTo>
                <a:lnTo>
                  <a:pt x="142" y="322"/>
                </a:lnTo>
                <a:lnTo>
                  <a:pt x="157" y="318"/>
                </a:lnTo>
                <a:lnTo>
                  <a:pt x="173" y="314"/>
                </a:lnTo>
                <a:lnTo>
                  <a:pt x="173" y="314"/>
                </a:lnTo>
                <a:lnTo>
                  <a:pt x="174" y="313"/>
                </a:lnTo>
                <a:lnTo>
                  <a:pt x="175" y="312"/>
                </a:lnTo>
                <a:lnTo>
                  <a:pt x="176" y="310"/>
                </a:lnTo>
                <a:lnTo>
                  <a:pt x="175" y="309"/>
                </a:lnTo>
                <a:lnTo>
                  <a:pt x="173" y="306"/>
                </a:lnTo>
                <a:lnTo>
                  <a:pt x="172" y="306"/>
                </a:lnTo>
                <a:lnTo>
                  <a:pt x="170" y="306"/>
                </a:lnTo>
                <a:lnTo>
                  <a:pt x="170" y="306"/>
                </a:lnTo>
                <a:lnTo>
                  <a:pt x="154" y="309"/>
                </a:lnTo>
                <a:lnTo>
                  <a:pt x="139" y="314"/>
                </a:lnTo>
                <a:lnTo>
                  <a:pt x="109" y="324"/>
                </a:lnTo>
                <a:lnTo>
                  <a:pt x="109" y="324"/>
                </a:lnTo>
                <a:lnTo>
                  <a:pt x="107" y="325"/>
                </a:lnTo>
                <a:lnTo>
                  <a:pt x="107" y="325"/>
                </a:lnTo>
                <a:lnTo>
                  <a:pt x="102" y="311"/>
                </a:lnTo>
                <a:lnTo>
                  <a:pt x="102" y="311"/>
                </a:lnTo>
                <a:lnTo>
                  <a:pt x="103" y="311"/>
                </a:lnTo>
                <a:lnTo>
                  <a:pt x="103" y="311"/>
                </a:lnTo>
                <a:lnTo>
                  <a:pt x="128" y="303"/>
                </a:lnTo>
                <a:lnTo>
                  <a:pt x="140" y="298"/>
                </a:lnTo>
                <a:lnTo>
                  <a:pt x="151" y="292"/>
                </a:lnTo>
                <a:lnTo>
                  <a:pt x="151" y="292"/>
                </a:lnTo>
                <a:lnTo>
                  <a:pt x="152" y="290"/>
                </a:lnTo>
                <a:lnTo>
                  <a:pt x="153" y="289"/>
                </a:lnTo>
                <a:lnTo>
                  <a:pt x="152" y="286"/>
                </a:lnTo>
                <a:lnTo>
                  <a:pt x="149" y="284"/>
                </a:lnTo>
                <a:lnTo>
                  <a:pt x="148" y="284"/>
                </a:lnTo>
                <a:lnTo>
                  <a:pt x="146" y="285"/>
                </a:lnTo>
                <a:lnTo>
                  <a:pt x="146" y="285"/>
                </a:lnTo>
                <a:lnTo>
                  <a:pt x="135" y="291"/>
                </a:lnTo>
                <a:lnTo>
                  <a:pt x="124" y="295"/>
                </a:lnTo>
                <a:lnTo>
                  <a:pt x="100" y="303"/>
                </a:lnTo>
                <a:lnTo>
                  <a:pt x="100" y="303"/>
                </a:lnTo>
                <a:lnTo>
                  <a:pt x="100" y="303"/>
                </a:lnTo>
                <a:lnTo>
                  <a:pt x="100" y="303"/>
                </a:lnTo>
                <a:lnTo>
                  <a:pt x="92" y="280"/>
                </a:lnTo>
                <a:lnTo>
                  <a:pt x="92" y="280"/>
                </a:lnTo>
                <a:lnTo>
                  <a:pt x="93" y="279"/>
                </a:lnTo>
                <a:lnTo>
                  <a:pt x="93" y="279"/>
                </a:lnTo>
                <a:lnTo>
                  <a:pt x="120" y="271"/>
                </a:lnTo>
                <a:lnTo>
                  <a:pt x="133" y="267"/>
                </a:lnTo>
                <a:lnTo>
                  <a:pt x="147" y="265"/>
                </a:lnTo>
                <a:lnTo>
                  <a:pt x="147" y="265"/>
                </a:lnTo>
                <a:lnTo>
                  <a:pt x="149" y="264"/>
                </a:lnTo>
                <a:lnTo>
                  <a:pt x="150" y="263"/>
                </a:lnTo>
                <a:lnTo>
                  <a:pt x="151" y="259"/>
                </a:lnTo>
                <a:lnTo>
                  <a:pt x="150" y="258"/>
                </a:lnTo>
                <a:lnTo>
                  <a:pt x="149" y="257"/>
                </a:lnTo>
                <a:lnTo>
                  <a:pt x="148" y="256"/>
                </a:lnTo>
                <a:lnTo>
                  <a:pt x="146" y="256"/>
                </a:lnTo>
                <a:lnTo>
                  <a:pt x="146" y="256"/>
                </a:lnTo>
                <a:lnTo>
                  <a:pt x="132" y="259"/>
                </a:lnTo>
                <a:lnTo>
                  <a:pt x="118" y="262"/>
                </a:lnTo>
                <a:lnTo>
                  <a:pt x="90" y="271"/>
                </a:lnTo>
                <a:lnTo>
                  <a:pt x="90" y="271"/>
                </a:lnTo>
                <a:lnTo>
                  <a:pt x="89" y="272"/>
                </a:lnTo>
                <a:lnTo>
                  <a:pt x="89" y="272"/>
                </a:lnTo>
                <a:lnTo>
                  <a:pt x="84" y="259"/>
                </a:lnTo>
                <a:lnTo>
                  <a:pt x="84" y="259"/>
                </a:lnTo>
                <a:lnTo>
                  <a:pt x="86" y="259"/>
                </a:lnTo>
                <a:lnTo>
                  <a:pt x="86" y="259"/>
                </a:lnTo>
                <a:lnTo>
                  <a:pt x="134" y="243"/>
                </a:lnTo>
                <a:lnTo>
                  <a:pt x="134" y="243"/>
                </a:lnTo>
                <a:lnTo>
                  <a:pt x="136" y="242"/>
                </a:lnTo>
                <a:lnTo>
                  <a:pt x="137" y="241"/>
                </a:lnTo>
                <a:lnTo>
                  <a:pt x="137" y="238"/>
                </a:lnTo>
                <a:lnTo>
                  <a:pt x="135" y="235"/>
                </a:lnTo>
                <a:lnTo>
                  <a:pt x="133" y="235"/>
                </a:lnTo>
                <a:lnTo>
                  <a:pt x="131" y="235"/>
                </a:lnTo>
                <a:lnTo>
                  <a:pt x="131" y="235"/>
                </a:lnTo>
                <a:lnTo>
                  <a:pt x="83" y="251"/>
                </a:lnTo>
                <a:lnTo>
                  <a:pt x="83" y="251"/>
                </a:lnTo>
                <a:lnTo>
                  <a:pt x="82" y="252"/>
                </a:lnTo>
                <a:lnTo>
                  <a:pt x="82" y="252"/>
                </a:lnTo>
                <a:lnTo>
                  <a:pt x="73" y="230"/>
                </a:lnTo>
                <a:lnTo>
                  <a:pt x="73" y="230"/>
                </a:lnTo>
                <a:lnTo>
                  <a:pt x="75" y="230"/>
                </a:lnTo>
                <a:lnTo>
                  <a:pt x="75" y="230"/>
                </a:lnTo>
                <a:lnTo>
                  <a:pt x="88" y="227"/>
                </a:lnTo>
                <a:lnTo>
                  <a:pt x="100" y="223"/>
                </a:lnTo>
                <a:lnTo>
                  <a:pt x="124" y="214"/>
                </a:lnTo>
                <a:lnTo>
                  <a:pt x="124" y="214"/>
                </a:lnTo>
                <a:lnTo>
                  <a:pt x="125" y="213"/>
                </a:lnTo>
                <a:lnTo>
                  <a:pt x="126" y="212"/>
                </a:lnTo>
                <a:lnTo>
                  <a:pt x="126" y="209"/>
                </a:lnTo>
                <a:lnTo>
                  <a:pt x="124" y="206"/>
                </a:lnTo>
                <a:lnTo>
                  <a:pt x="123" y="206"/>
                </a:lnTo>
                <a:lnTo>
                  <a:pt x="121" y="206"/>
                </a:lnTo>
                <a:lnTo>
                  <a:pt x="121" y="206"/>
                </a:lnTo>
                <a:lnTo>
                  <a:pt x="98" y="215"/>
                </a:lnTo>
                <a:lnTo>
                  <a:pt x="87" y="218"/>
                </a:lnTo>
                <a:lnTo>
                  <a:pt x="74" y="221"/>
                </a:lnTo>
                <a:lnTo>
                  <a:pt x="74" y="221"/>
                </a:lnTo>
                <a:lnTo>
                  <a:pt x="72" y="222"/>
                </a:lnTo>
                <a:lnTo>
                  <a:pt x="71" y="224"/>
                </a:lnTo>
                <a:lnTo>
                  <a:pt x="71" y="224"/>
                </a:lnTo>
                <a:lnTo>
                  <a:pt x="66" y="210"/>
                </a:lnTo>
                <a:lnTo>
                  <a:pt x="66" y="210"/>
                </a:lnTo>
                <a:lnTo>
                  <a:pt x="63" y="203"/>
                </a:lnTo>
                <a:lnTo>
                  <a:pt x="63" y="203"/>
                </a:lnTo>
                <a:lnTo>
                  <a:pt x="80" y="198"/>
                </a:lnTo>
                <a:lnTo>
                  <a:pt x="95" y="193"/>
                </a:lnTo>
                <a:lnTo>
                  <a:pt x="110" y="189"/>
                </a:lnTo>
                <a:lnTo>
                  <a:pt x="125" y="184"/>
                </a:lnTo>
                <a:lnTo>
                  <a:pt x="125" y="184"/>
                </a:lnTo>
                <a:lnTo>
                  <a:pt x="127" y="182"/>
                </a:lnTo>
                <a:lnTo>
                  <a:pt x="128" y="181"/>
                </a:lnTo>
                <a:lnTo>
                  <a:pt x="128" y="178"/>
                </a:lnTo>
                <a:lnTo>
                  <a:pt x="126" y="175"/>
                </a:lnTo>
                <a:lnTo>
                  <a:pt x="124" y="175"/>
                </a:lnTo>
                <a:lnTo>
                  <a:pt x="122" y="175"/>
                </a:lnTo>
                <a:lnTo>
                  <a:pt x="122" y="175"/>
                </a:lnTo>
                <a:lnTo>
                  <a:pt x="107" y="181"/>
                </a:lnTo>
                <a:lnTo>
                  <a:pt x="92" y="185"/>
                </a:lnTo>
                <a:lnTo>
                  <a:pt x="76" y="190"/>
                </a:lnTo>
                <a:lnTo>
                  <a:pt x="61" y="194"/>
                </a:lnTo>
                <a:lnTo>
                  <a:pt x="61" y="194"/>
                </a:lnTo>
                <a:lnTo>
                  <a:pt x="53" y="174"/>
                </a:lnTo>
                <a:lnTo>
                  <a:pt x="53" y="174"/>
                </a:lnTo>
                <a:lnTo>
                  <a:pt x="66" y="170"/>
                </a:lnTo>
                <a:lnTo>
                  <a:pt x="80" y="167"/>
                </a:lnTo>
                <a:lnTo>
                  <a:pt x="93" y="162"/>
                </a:lnTo>
                <a:lnTo>
                  <a:pt x="99" y="159"/>
                </a:lnTo>
                <a:lnTo>
                  <a:pt x="104" y="156"/>
                </a:lnTo>
                <a:lnTo>
                  <a:pt x="104" y="156"/>
                </a:lnTo>
                <a:lnTo>
                  <a:pt x="105" y="154"/>
                </a:lnTo>
                <a:lnTo>
                  <a:pt x="106" y="152"/>
                </a:lnTo>
                <a:lnTo>
                  <a:pt x="105" y="149"/>
                </a:lnTo>
                <a:lnTo>
                  <a:pt x="102" y="148"/>
                </a:lnTo>
                <a:lnTo>
                  <a:pt x="101" y="148"/>
                </a:lnTo>
                <a:lnTo>
                  <a:pt x="99" y="148"/>
                </a:lnTo>
                <a:lnTo>
                  <a:pt x="99" y="148"/>
                </a:lnTo>
                <a:lnTo>
                  <a:pt x="94" y="152"/>
                </a:lnTo>
                <a:lnTo>
                  <a:pt x="88" y="155"/>
                </a:lnTo>
                <a:lnTo>
                  <a:pt x="75" y="159"/>
                </a:lnTo>
                <a:lnTo>
                  <a:pt x="63" y="162"/>
                </a:lnTo>
                <a:lnTo>
                  <a:pt x="50" y="166"/>
                </a:lnTo>
                <a:lnTo>
                  <a:pt x="50" y="166"/>
                </a:lnTo>
                <a:lnTo>
                  <a:pt x="42" y="142"/>
                </a:lnTo>
                <a:lnTo>
                  <a:pt x="42" y="142"/>
                </a:lnTo>
                <a:lnTo>
                  <a:pt x="43" y="142"/>
                </a:lnTo>
                <a:lnTo>
                  <a:pt x="43" y="142"/>
                </a:lnTo>
                <a:lnTo>
                  <a:pt x="54" y="136"/>
                </a:lnTo>
                <a:lnTo>
                  <a:pt x="66" y="132"/>
                </a:lnTo>
                <a:lnTo>
                  <a:pt x="80" y="128"/>
                </a:lnTo>
                <a:lnTo>
                  <a:pt x="92" y="126"/>
                </a:lnTo>
                <a:lnTo>
                  <a:pt x="92" y="126"/>
                </a:lnTo>
                <a:lnTo>
                  <a:pt x="94" y="125"/>
                </a:lnTo>
                <a:lnTo>
                  <a:pt x="95" y="124"/>
                </a:lnTo>
                <a:lnTo>
                  <a:pt x="96" y="120"/>
                </a:lnTo>
                <a:lnTo>
                  <a:pt x="96" y="118"/>
                </a:lnTo>
                <a:lnTo>
                  <a:pt x="95" y="117"/>
                </a:lnTo>
                <a:lnTo>
                  <a:pt x="94" y="116"/>
                </a:lnTo>
                <a:lnTo>
                  <a:pt x="92" y="116"/>
                </a:lnTo>
                <a:lnTo>
                  <a:pt x="92" y="116"/>
                </a:lnTo>
                <a:lnTo>
                  <a:pt x="77" y="119"/>
                </a:lnTo>
                <a:lnTo>
                  <a:pt x="64" y="124"/>
                </a:lnTo>
                <a:lnTo>
                  <a:pt x="51" y="128"/>
                </a:lnTo>
                <a:lnTo>
                  <a:pt x="39" y="134"/>
                </a:lnTo>
                <a:lnTo>
                  <a:pt x="39" y="134"/>
                </a:lnTo>
                <a:lnTo>
                  <a:pt x="32" y="114"/>
                </a:lnTo>
                <a:lnTo>
                  <a:pt x="32" y="114"/>
                </a:lnTo>
                <a:lnTo>
                  <a:pt x="78" y="96"/>
                </a:lnTo>
                <a:lnTo>
                  <a:pt x="78" y="96"/>
                </a:lnTo>
                <a:lnTo>
                  <a:pt x="80" y="95"/>
                </a:lnTo>
                <a:lnTo>
                  <a:pt x="81" y="94"/>
                </a:lnTo>
                <a:lnTo>
                  <a:pt x="81" y="90"/>
                </a:lnTo>
                <a:lnTo>
                  <a:pt x="78" y="88"/>
                </a:lnTo>
                <a:lnTo>
                  <a:pt x="77" y="88"/>
                </a:lnTo>
                <a:lnTo>
                  <a:pt x="75" y="88"/>
                </a:lnTo>
                <a:lnTo>
                  <a:pt x="75" y="88"/>
                </a:lnTo>
                <a:lnTo>
                  <a:pt x="29" y="106"/>
                </a:lnTo>
                <a:lnTo>
                  <a:pt x="29" y="106"/>
                </a:lnTo>
                <a:lnTo>
                  <a:pt x="22" y="85"/>
                </a:lnTo>
                <a:lnTo>
                  <a:pt x="22" y="8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2520">
            <a:extLst>
              <a:ext uri="{FF2B5EF4-FFF2-40B4-BE49-F238E27FC236}">
                <a16:creationId xmlns:a16="http://schemas.microsoft.com/office/drawing/2014/main" xmlns="" id="{66910FC0-1D3F-488A-ABE1-F52AA35AE383}"/>
              </a:ext>
            </a:extLst>
          </p:cNvPr>
          <p:cNvSpPr>
            <a:spLocks/>
          </p:cNvSpPr>
          <p:nvPr/>
        </p:nvSpPr>
        <p:spPr bwMode="auto">
          <a:xfrm>
            <a:off x="2972428" y="3853840"/>
            <a:ext cx="79375" cy="34925"/>
          </a:xfrm>
          <a:custGeom>
            <a:avLst/>
            <a:gdLst/>
            <a:ahLst/>
            <a:cxnLst>
              <a:cxn ang="0">
                <a:pos x="5" y="22"/>
              </a:cxn>
              <a:cxn ang="0">
                <a:pos x="5" y="22"/>
              </a:cxn>
              <a:cxn ang="0">
                <a:pos x="48" y="8"/>
              </a:cxn>
              <a:cxn ang="0">
                <a:pos x="48" y="8"/>
              </a:cxn>
              <a:cxn ang="0">
                <a:pos x="50" y="7"/>
              </a:cxn>
              <a:cxn ang="0">
                <a:pos x="50" y="6"/>
              </a:cxn>
              <a:cxn ang="0">
                <a:pos x="50" y="3"/>
              </a:cxn>
              <a:cxn ang="0">
                <a:pos x="48" y="0"/>
              </a:cxn>
              <a:cxn ang="0">
                <a:pos x="47" y="0"/>
              </a:cxn>
              <a:cxn ang="0">
                <a:pos x="45" y="0"/>
              </a:cxn>
              <a:cxn ang="0">
                <a:pos x="45" y="0"/>
              </a:cxn>
              <a:cxn ang="0">
                <a:pos x="2" y="14"/>
              </a:cxn>
              <a:cxn ang="0">
                <a:pos x="2" y="14"/>
              </a:cxn>
              <a:cxn ang="0">
                <a:pos x="1" y="15"/>
              </a:cxn>
              <a:cxn ang="0">
                <a:pos x="0" y="16"/>
              </a:cxn>
              <a:cxn ang="0">
                <a:pos x="0" y="19"/>
              </a:cxn>
              <a:cxn ang="0">
                <a:pos x="2" y="22"/>
              </a:cxn>
              <a:cxn ang="0">
                <a:pos x="3" y="22"/>
              </a:cxn>
              <a:cxn ang="0">
                <a:pos x="5" y="22"/>
              </a:cxn>
              <a:cxn ang="0">
                <a:pos x="5" y="22"/>
              </a:cxn>
            </a:cxnLst>
            <a:rect l="0" t="0" r="r" b="b"/>
            <a:pathLst>
              <a:path w="50" h="22">
                <a:moveTo>
                  <a:pt x="5" y="22"/>
                </a:moveTo>
                <a:lnTo>
                  <a:pt x="5" y="22"/>
                </a:lnTo>
                <a:lnTo>
                  <a:pt x="48" y="8"/>
                </a:lnTo>
                <a:lnTo>
                  <a:pt x="48" y="8"/>
                </a:lnTo>
                <a:lnTo>
                  <a:pt x="50" y="7"/>
                </a:lnTo>
                <a:lnTo>
                  <a:pt x="50" y="6"/>
                </a:lnTo>
                <a:lnTo>
                  <a:pt x="50" y="3"/>
                </a:lnTo>
                <a:lnTo>
                  <a:pt x="48" y="0"/>
                </a:lnTo>
                <a:lnTo>
                  <a:pt x="47" y="0"/>
                </a:lnTo>
                <a:lnTo>
                  <a:pt x="45" y="0"/>
                </a:lnTo>
                <a:lnTo>
                  <a:pt x="45" y="0"/>
                </a:lnTo>
                <a:lnTo>
                  <a:pt x="2" y="14"/>
                </a:lnTo>
                <a:lnTo>
                  <a:pt x="2" y="14"/>
                </a:lnTo>
                <a:lnTo>
                  <a:pt x="1" y="15"/>
                </a:lnTo>
                <a:lnTo>
                  <a:pt x="0" y="16"/>
                </a:lnTo>
                <a:lnTo>
                  <a:pt x="0" y="19"/>
                </a:lnTo>
                <a:lnTo>
                  <a:pt x="2" y="22"/>
                </a:lnTo>
                <a:lnTo>
                  <a:pt x="3" y="22"/>
                </a:lnTo>
                <a:lnTo>
                  <a:pt x="5" y="22"/>
                </a:lnTo>
                <a:lnTo>
                  <a:pt x="5" y="22"/>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2521">
            <a:extLst>
              <a:ext uri="{FF2B5EF4-FFF2-40B4-BE49-F238E27FC236}">
                <a16:creationId xmlns:a16="http://schemas.microsoft.com/office/drawing/2014/main" xmlns="" id="{C4131573-5E7C-40CC-B318-F1952D7D3054}"/>
              </a:ext>
            </a:extLst>
          </p:cNvPr>
          <p:cNvSpPr>
            <a:spLocks noEditPoints="1"/>
          </p:cNvSpPr>
          <p:nvPr/>
        </p:nvSpPr>
        <p:spPr bwMode="auto">
          <a:xfrm>
            <a:off x="2833848" y="2015244"/>
            <a:ext cx="638175" cy="436563"/>
          </a:xfrm>
          <a:custGeom>
            <a:avLst/>
            <a:gdLst/>
            <a:ahLst/>
            <a:cxnLst>
              <a:cxn ang="0">
                <a:pos x="203" y="272"/>
              </a:cxn>
              <a:cxn ang="0">
                <a:pos x="397" y="275"/>
              </a:cxn>
              <a:cxn ang="0">
                <a:pos x="399" y="274"/>
              </a:cxn>
              <a:cxn ang="0">
                <a:pos x="400" y="271"/>
              </a:cxn>
              <a:cxn ang="0">
                <a:pos x="399" y="151"/>
              </a:cxn>
              <a:cxn ang="0">
                <a:pos x="401" y="75"/>
              </a:cxn>
              <a:cxn ang="0">
                <a:pos x="400" y="8"/>
              </a:cxn>
              <a:cxn ang="0">
                <a:pos x="397" y="3"/>
              </a:cxn>
              <a:cxn ang="0">
                <a:pos x="348" y="6"/>
              </a:cxn>
              <a:cxn ang="0">
                <a:pos x="249" y="4"/>
              </a:cxn>
              <a:cxn ang="0">
                <a:pos x="99" y="0"/>
              </a:cxn>
              <a:cxn ang="0">
                <a:pos x="17" y="2"/>
              </a:cxn>
              <a:cxn ang="0">
                <a:pos x="2" y="3"/>
              </a:cxn>
              <a:cxn ang="0">
                <a:pos x="0" y="13"/>
              </a:cxn>
              <a:cxn ang="0">
                <a:pos x="3" y="103"/>
              </a:cxn>
              <a:cxn ang="0">
                <a:pos x="13" y="259"/>
              </a:cxn>
              <a:cxn ang="0">
                <a:pos x="17" y="263"/>
              </a:cxn>
              <a:cxn ang="0">
                <a:pos x="20" y="264"/>
              </a:cxn>
              <a:cxn ang="0">
                <a:pos x="108" y="269"/>
              </a:cxn>
              <a:cxn ang="0">
                <a:pos x="36" y="256"/>
              </a:cxn>
              <a:cxn ang="0">
                <a:pos x="86" y="215"/>
              </a:cxn>
              <a:cxn ang="0">
                <a:pos x="146" y="162"/>
              </a:cxn>
              <a:cxn ang="0">
                <a:pos x="164" y="141"/>
              </a:cxn>
              <a:cxn ang="0">
                <a:pos x="203" y="174"/>
              </a:cxn>
              <a:cxn ang="0">
                <a:pos x="210" y="173"/>
              </a:cxn>
              <a:cxn ang="0">
                <a:pos x="214" y="171"/>
              </a:cxn>
              <a:cxn ang="0">
                <a:pos x="242" y="145"/>
              </a:cxn>
              <a:cxn ang="0">
                <a:pos x="292" y="163"/>
              </a:cxn>
              <a:cxn ang="0">
                <a:pos x="388" y="266"/>
              </a:cxn>
              <a:cxn ang="0">
                <a:pos x="209" y="264"/>
              </a:cxn>
              <a:cxn ang="0">
                <a:pos x="392" y="81"/>
              </a:cxn>
              <a:cxn ang="0">
                <a:pos x="390" y="203"/>
              </a:cxn>
              <a:cxn ang="0">
                <a:pos x="330" y="189"/>
              </a:cxn>
              <a:cxn ang="0">
                <a:pos x="263" y="126"/>
              </a:cxn>
              <a:cxn ang="0">
                <a:pos x="393" y="20"/>
              </a:cxn>
              <a:cxn ang="0">
                <a:pos x="392" y="81"/>
              </a:cxn>
              <a:cxn ang="0">
                <a:pos x="199" y="12"/>
              </a:cxn>
              <a:cxn ang="0">
                <a:pos x="305" y="14"/>
              </a:cxn>
              <a:cxn ang="0">
                <a:pos x="390" y="12"/>
              </a:cxn>
              <a:cxn ang="0">
                <a:pos x="238" y="137"/>
              </a:cxn>
              <a:cxn ang="0">
                <a:pos x="207" y="165"/>
              </a:cxn>
              <a:cxn ang="0">
                <a:pos x="179" y="143"/>
              </a:cxn>
              <a:cxn ang="0">
                <a:pos x="97" y="71"/>
              </a:cxn>
              <a:cxn ang="0">
                <a:pos x="58" y="9"/>
              </a:cxn>
              <a:cxn ang="0">
                <a:pos x="12" y="106"/>
              </a:cxn>
              <a:cxn ang="0">
                <a:pos x="8" y="29"/>
              </a:cxn>
              <a:cxn ang="0">
                <a:pos x="91" y="77"/>
              </a:cxn>
              <a:cxn ang="0">
                <a:pos x="158" y="135"/>
              </a:cxn>
              <a:cxn ang="0">
                <a:pos x="149" y="146"/>
              </a:cxn>
              <a:cxn ang="0">
                <a:pos x="82" y="206"/>
              </a:cxn>
              <a:cxn ang="0">
                <a:pos x="25" y="255"/>
              </a:cxn>
              <a:cxn ang="0">
                <a:pos x="18" y="218"/>
              </a:cxn>
            </a:cxnLst>
            <a:rect l="0" t="0" r="r" b="b"/>
            <a:pathLst>
              <a:path w="402" h="275">
                <a:moveTo>
                  <a:pt x="108" y="269"/>
                </a:moveTo>
                <a:lnTo>
                  <a:pt x="108" y="269"/>
                </a:lnTo>
                <a:lnTo>
                  <a:pt x="203" y="272"/>
                </a:lnTo>
                <a:lnTo>
                  <a:pt x="203" y="272"/>
                </a:lnTo>
                <a:lnTo>
                  <a:pt x="299" y="274"/>
                </a:lnTo>
                <a:lnTo>
                  <a:pt x="395" y="275"/>
                </a:lnTo>
                <a:lnTo>
                  <a:pt x="395" y="275"/>
                </a:lnTo>
                <a:lnTo>
                  <a:pt x="397" y="275"/>
                </a:lnTo>
                <a:lnTo>
                  <a:pt x="398" y="274"/>
                </a:lnTo>
                <a:lnTo>
                  <a:pt x="398" y="274"/>
                </a:lnTo>
                <a:lnTo>
                  <a:pt x="399" y="274"/>
                </a:lnTo>
                <a:lnTo>
                  <a:pt x="399" y="274"/>
                </a:lnTo>
                <a:lnTo>
                  <a:pt x="399" y="274"/>
                </a:lnTo>
                <a:lnTo>
                  <a:pt x="399" y="274"/>
                </a:lnTo>
                <a:lnTo>
                  <a:pt x="399" y="273"/>
                </a:lnTo>
                <a:lnTo>
                  <a:pt x="400" y="271"/>
                </a:lnTo>
                <a:lnTo>
                  <a:pt x="400" y="271"/>
                </a:lnTo>
                <a:lnTo>
                  <a:pt x="399" y="212"/>
                </a:lnTo>
                <a:lnTo>
                  <a:pt x="399" y="181"/>
                </a:lnTo>
                <a:lnTo>
                  <a:pt x="399" y="151"/>
                </a:lnTo>
                <a:lnTo>
                  <a:pt x="399" y="151"/>
                </a:lnTo>
                <a:lnTo>
                  <a:pt x="400" y="113"/>
                </a:lnTo>
                <a:lnTo>
                  <a:pt x="401" y="75"/>
                </a:lnTo>
                <a:lnTo>
                  <a:pt x="401" y="75"/>
                </a:lnTo>
                <a:lnTo>
                  <a:pt x="402" y="59"/>
                </a:lnTo>
                <a:lnTo>
                  <a:pt x="402" y="41"/>
                </a:lnTo>
                <a:lnTo>
                  <a:pt x="402" y="24"/>
                </a:lnTo>
                <a:lnTo>
                  <a:pt x="400" y="8"/>
                </a:lnTo>
                <a:lnTo>
                  <a:pt x="400" y="8"/>
                </a:lnTo>
                <a:lnTo>
                  <a:pt x="399" y="6"/>
                </a:lnTo>
                <a:lnTo>
                  <a:pt x="398" y="4"/>
                </a:lnTo>
                <a:lnTo>
                  <a:pt x="397" y="3"/>
                </a:lnTo>
                <a:lnTo>
                  <a:pt x="394" y="2"/>
                </a:lnTo>
                <a:lnTo>
                  <a:pt x="394" y="2"/>
                </a:lnTo>
                <a:lnTo>
                  <a:pt x="371" y="5"/>
                </a:lnTo>
                <a:lnTo>
                  <a:pt x="348" y="6"/>
                </a:lnTo>
                <a:lnTo>
                  <a:pt x="323" y="6"/>
                </a:lnTo>
                <a:lnTo>
                  <a:pt x="300" y="5"/>
                </a:lnTo>
                <a:lnTo>
                  <a:pt x="300" y="5"/>
                </a:lnTo>
                <a:lnTo>
                  <a:pt x="249" y="4"/>
                </a:lnTo>
                <a:lnTo>
                  <a:pt x="199" y="3"/>
                </a:lnTo>
                <a:lnTo>
                  <a:pt x="199" y="3"/>
                </a:lnTo>
                <a:lnTo>
                  <a:pt x="99" y="0"/>
                </a:lnTo>
                <a:lnTo>
                  <a:pt x="99" y="0"/>
                </a:lnTo>
                <a:lnTo>
                  <a:pt x="76" y="0"/>
                </a:lnTo>
                <a:lnTo>
                  <a:pt x="53" y="1"/>
                </a:lnTo>
                <a:lnTo>
                  <a:pt x="30" y="2"/>
                </a:lnTo>
                <a:lnTo>
                  <a:pt x="17" y="2"/>
                </a:lnTo>
                <a:lnTo>
                  <a:pt x="6" y="1"/>
                </a:lnTo>
                <a:lnTo>
                  <a:pt x="6" y="1"/>
                </a:lnTo>
                <a:lnTo>
                  <a:pt x="3" y="1"/>
                </a:lnTo>
                <a:lnTo>
                  <a:pt x="2" y="3"/>
                </a:lnTo>
                <a:lnTo>
                  <a:pt x="2" y="3"/>
                </a:lnTo>
                <a:lnTo>
                  <a:pt x="2" y="4"/>
                </a:lnTo>
                <a:lnTo>
                  <a:pt x="2" y="4"/>
                </a:lnTo>
                <a:lnTo>
                  <a:pt x="0" y="13"/>
                </a:lnTo>
                <a:lnTo>
                  <a:pt x="0" y="22"/>
                </a:lnTo>
                <a:lnTo>
                  <a:pt x="0" y="41"/>
                </a:lnTo>
                <a:lnTo>
                  <a:pt x="0" y="41"/>
                </a:lnTo>
                <a:lnTo>
                  <a:pt x="3" y="103"/>
                </a:lnTo>
                <a:lnTo>
                  <a:pt x="3" y="103"/>
                </a:lnTo>
                <a:lnTo>
                  <a:pt x="7" y="181"/>
                </a:lnTo>
                <a:lnTo>
                  <a:pt x="9" y="221"/>
                </a:lnTo>
                <a:lnTo>
                  <a:pt x="13" y="259"/>
                </a:lnTo>
                <a:lnTo>
                  <a:pt x="13" y="259"/>
                </a:lnTo>
                <a:lnTo>
                  <a:pt x="14" y="261"/>
                </a:lnTo>
                <a:lnTo>
                  <a:pt x="15" y="263"/>
                </a:lnTo>
                <a:lnTo>
                  <a:pt x="17" y="263"/>
                </a:lnTo>
                <a:lnTo>
                  <a:pt x="19" y="263"/>
                </a:lnTo>
                <a:lnTo>
                  <a:pt x="19" y="263"/>
                </a:lnTo>
                <a:lnTo>
                  <a:pt x="20" y="264"/>
                </a:lnTo>
                <a:lnTo>
                  <a:pt x="20" y="264"/>
                </a:lnTo>
                <a:lnTo>
                  <a:pt x="42" y="266"/>
                </a:lnTo>
                <a:lnTo>
                  <a:pt x="64" y="267"/>
                </a:lnTo>
                <a:lnTo>
                  <a:pt x="108" y="269"/>
                </a:lnTo>
                <a:lnTo>
                  <a:pt x="108" y="269"/>
                </a:lnTo>
                <a:close/>
                <a:moveTo>
                  <a:pt x="113" y="261"/>
                </a:moveTo>
                <a:lnTo>
                  <a:pt x="113" y="261"/>
                </a:lnTo>
                <a:lnTo>
                  <a:pt x="74" y="259"/>
                </a:lnTo>
                <a:lnTo>
                  <a:pt x="36" y="256"/>
                </a:lnTo>
                <a:lnTo>
                  <a:pt x="36" y="256"/>
                </a:lnTo>
                <a:lnTo>
                  <a:pt x="48" y="245"/>
                </a:lnTo>
                <a:lnTo>
                  <a:pt x="60" y="235"/>
                </a:lnTo>
                <a:lnTo>
                  <a:pt x="86" y="215"/>
                </a:lnTo>
                <a:lnTo>
                  <a:pt x="86" y="215"/>
                </a:lnTo>
                <a:lnTo>
                  <a:pt x="107" y="197"/>
                </a:lnTo>
                <a:lnTo>
                  <a:pt x="127" y="180"/>
                </a:lnTo>
                <a:lnTo>
                  <a:pt x="146" y="162"/>
                </a:lnTo>
                <a:lnTo>
                  <a:pt x="155" y="152"/>
                </a:lnTo>
                <a:lnTo>
                  <a:pt x="163" y="142"/>
                </a:lnTo>
                <a:lnTo>
                  <a:pt x="163" y="142"/>
                </a:lnTo>
                <a:lnTo>
                  <a:pt x="164" y="141"/>
                </a:lnTo>
                <a:lnTo>
                  <a:pt x="164" y="141"/>
                </a:lnTo>
                <a:lnTo>
                  <a:pt x="183" y="158"/>
                </a:lnTo>
                <a:lnTo>
                  <a:pt x="203" y="174"/>
                </a:lnTo>
                <a:lnTo>
                  <a:pt x="203" y="174"/>
                </a:lnTo>
                <a:lnTo>
                  <a:pt x="205" y="175"/>
                </a:lnTo>
                <a:lnTo>
                  <a:pt x="207" y="175"/>
                </a:lnTo>
                <a:lnTo>
                  <a:pt x="209" y="174"/>
                </a:lnTo>
                <a:lnTo>
                  <a:pt x="210" y="173"/>
                </a:lnTo>
                <a:lnTo>
                  <a:pt x="210" y="173"/>
                </a:lnTo>
                <a:lnTo>
                  <a:pt x="212" y="172"/>
                </a:lnTo>
                <a:lnTo>
                  <a:pt x="214" y="171"/>
                </a:lnTo>
                <a:lnTo>
                  <a:pt x="214" y="171"/>
                </a:lnTo>
                <a:lnTo>
                  <a:pt x="220" y="164"/>
                </a:lnTo>
                <a:lnTo>
                  <a:pt x="227" y="158"/>
                </a:lnTo>
                <a:lnTo>
                  <a:pt x="242" y="145"/>
                </a:lnTo>
                <a:lnTo>
                  <a:pt x="242" y="145"/>
                </a:lnTo>
                <a:lnTo>
                  <a:pt x="257" y="133"/>
                </a:lnTo>
                <a:lnTo>
                  <a:pt x="257" y="133"/>
                </a:lnTo>
                <a:lnTo>
                  <a:pt x="275" y="148"/>
                </a:lnTo>
                <a:lnTo>
                  <a:pt x="292" y="163"/>
                </a:lnTo>
                <a:lnTo>
                  <a:pt x="309" y="180"/>
                </a:lnTo>
                <a:lnTo>
                  <a:pt x="325" y="196"/>
                </a:lnTo>
                <a:lnTo>
                  <a:pt x="357" y="232"/>
                </a:lnTo>
                <a:lnTo>
                  <a:pt x="388" y="266"/>
                </a:lnTo>
                <a:lnTo>
                  <a:pt x="388" y="266"/>
                </a:lnTo>
                <a:lnTo>
                  <a:pt x="298" y="266"/>
                </a:lnTo>
                <a:lnTo>
                  <a:pt x="209" y="264"/>
                </a:lnTo>
                <a:lnTo>
                  <a:pt x="209" y="264"/>
                </a:lnTo>
                <a:lnTo>
                  <a:pt x="113" y="261"/>
                </a:lnTo>
                <a:lnTo>
                  <a:pt x="113" y="261"/>
                </a:lnTo>
                <a:close/>
                <a:moveTo>
                  <a:pt x="392" y="81"/>
                </a:moveTo>
                <a:lnTo>
                  <a:pt x="392" y="81"/>
                </a:lnTo>
                <a:lnTo>
                  <a:pt x="391" y="115"/>
                </a:lnTo>
                <a:lnTo>
                  <a:pt x="390" y="151"/>
                </a:lnTo>
                <a:lnTo>
                  <a:pt x="390" y="151"/>
                </a:lnTo>
                <a:lnTo>
                  <a:pt x="390" y="203"/>
                </a:lnTo>
                <a:lnTo>
                  <a:pt x="391" y="257"/>
                </a:lnTo>
                <a:lnTo>
                  <a:pt x="391" y="257"/>
                </a:lnTo>
                <a:lnTo>
                  <a:pt x="361" y="223"/>
                </a:lnTo>
                <a:lnTo>
                  <a:pt x="330" y="189"/>
                </a:lnTo>
                <a:lnTo>
                  <a:pt x="314" y="173"/>
                </a:lnTo>
                <a:lnTo>
                  <a:pt x="298" y="157"/>
                </a:lnTo>
                <a:lnTo>
                  <a:pt x="281" y="142"/>
                </a:lnTo>
                <a:lnTo>
                  <a:pt x="263" y="126"/>
                </a:lnTo>
                <a:lnTo>
                  <a:pt x="263" y="126"/>
                </a:lnTo>
                <a:lnTo>
                  <a:pt x="297" y="99"/>
                </a:lnTo>
                <a:lnTo>
                  <a:pt x="297" y="99"/>
                </a:lnTo>
                <a:lnTo>
                  <a:pt x="393" y="20"/>
                </a:lnTo>
                <a:lnTo>
                  <a:pt x="393" y="20"/>
                </a:lnTo>
                <a:lnTo>
                  <a:pt x="394" y="35"/>
                </a:lnTo>
                <a:lnTo>
                  <a:pt x="393" y="51"/>
                </a:lnTo>
                <a:lnTo>
                  <a:pt x="392" y="81"/>
                </a:lnTo>
                <a:lnTo>
                  <a:pt x="392" y="81"/>
                </a:lnTo>
                <a:close/>
                <a:moveTo>
                  <a:pt x="93" y="8"/>
                </a:moveTo>
                <a:lnTo>
                  <a:pt x="93" y="8"/>
                </a:lnTo>
                <a:lnTo>
                  <a:pt x="199" y="12"/>
                </a:lnTo>
                <a:lnTo>
                  <a:pt x="199" y="12"/>
                </a:lnTo>
                <a:lnTo>
                  <a:pt x="252" y="13"/>
                </a:lnTo>
                <a:lnTo>
                  <a:pt x="305" y="14"/>
                </a:lnTo>
                <a:lnTo>
                  <a:pt x="305" y="14"/>
                </a:lnTo>
                <a:lnTo>
                  <a:pt x="326" y="15"/>
                </a:lnTo>
                <a:lnTo>
                  <a:pt x="348" y="15"/>
                </a:lnTo>
                <a:lnTo>
                  <a:pt x="369" y="14"/>
                </a:lnTo>
                <a:lnTo>
                  <a:pt x="390" y="12"/>
                </a:lnTo>
                <a:lnTo>
                  <a:pt x="390" y="12"/>
                </a:lnTo>
                <a:lnTo>
                  <a:pt x="293" y="91"/>
                </a:lnTo>
                <a:lnTo>
                  <a:pt x="293" y="91"/>
                </a:lnTo>
                <a:lnTo>
                  <a:pt x="238" y="137"/>
                </a:lnTo>
                <a:lnTo>
                  <a:pt x="238" y="137"/>
                </a:lnTo>
                <a:lnTo>
                  <a:pt x="222" y="151"/>
                </a:lnTo>
                <a:lnTo>
                  <a:pt x="214" y="158"/>
                </a:lnTo>
                <a:lnTo>
                  <a:pt x="207" y="165"/>
                </a:lnTo>
                <a:lnTo>
                  <a:pt x="207" y="165"/>
                </a:lnTo>
                <a:lnTo>
                  <a:pt x="207" y="166"/>
                </a:lnTo>
                <a:lnTo>
                  <a:pt x="207" y="166"/>
                </a:lnTo>
                <a:lnTo>
                  <a:pt x="179" y="143"/>
                </a:lnTo>
                <a:lnTo>
                  <a:pt x="152" y="118"/>
                </a:lnTo>
                <a:lnTo>
                  <a:pt x="126" y="94"/>
                </a:lnTo>
                <a:lnTo>
                  <a:pt x="97" y="71"/>
                </a:lnTo>
                <a:lnTo>
                  <a:pt x="97" y="71"/>
                </a:lnTo>
                <a:lnTo>
                  <a:pt x="21" y="10"/>
                </a:lnTo>
                <a:lnTo>
                  <a:pt x="21" y="10"/>
                </a:lnTo>
                <a:lnTo>
                  <a:pt x="40" y="10"/>
                </a:lnTo>
                <a:lnTo>
                  <a:pt x="58" y="9"/>
                </a:lnTo>
                <a:lnTo>
                  <a:pt x="76" y="8"/>
                </a:lnTo>
                <a:lnTo>
                  <a:pt x="93" y="8"/>
                </a:lnTo>
                <a:lnTo>
                  <a:pt x="93" y="8"/>
                </a:lnTo>
                <a:close/>
                <a:moveTo>
                  <a:pt x="12" y="106"/>
                </a:moveTo>
                <a:lnTo>
                  <a:pt x="12" y="106"/>
                </a:lnTo>
                <a:lnTo>
                  <a:pt x="9" y="48"/>
                </a:lnTo>
                <a:lnTo>
                  <a:pt x="9" y="48"/>
                </a:lnTo>
                <a:lnTo>
                  <a:pt x="8" y="29"/>
                </a:lnTo>
                <a:lnTo>
                  <a:pt x="8" y="20"/>
                </a:lnTo>
                <a:lnTo>
                  <a:pt x="9" y="11"/>
                </a:lnTo>
                <a:lnTo>
                  <a:pt x="9" y="11"/>
                </a:lnTo>
                <a:lnTo>
                  <a:pt x="91" y="77"/>
                </a:lnTo>
                <a:lnTo>
                  <a:pt x="91" y="77"/>
                </a:lnTo>
                <a:lnTo>
                  <a:pt x="109" y="91"/>
                </a:lnTo>
                <a:lnTo>
                  <a:pt x="125" y="105"/>
                </a:lnTo>
                <a:lnTo>
                  <a:pt x="158" y="135"/>
                </a:lnTo>
                <a:lnTo>
                  <a:pt x="158" y="135"/>
                </a:lnTo>
                <a:lnTo>
                  <a:pt x="157" y="136"/>
                </a:lnTo>
                <a:lnTo>
                  <a:pt x="157" y="136"/>
                </a:lnTo>
                <a:lnTo>
                  <a:pt x="149" y="146"/>
                </a:lnTo>
                <a:lnTo>
                  <a:pt x="140" y="155"/>
                </a:lnTo>
                <a:lnTo>
                  <a:pt x="122" y="173"/>
                </a:lnTo>
                <a:lnTo>
                  <a:pt x="102" y="190"/>
                </a:lnTo>
                <a:lnTo>
                  <a:pt x="82" y="206"/>
                </a:lnTo>
                <a:lnTo>
                  <a:pt x="82" y="206"/>
                </a:lnTo>
                <a:lnTo>
                  <a:pt x="53" y="230"/>
                </a:lnTo>
                <a:lnTo>
                  <a:pt x="38" y="242"/>
                </a:lnTo>
                <a:lnTo>
                  <a:pt x="25" y="255"/>
                </a:lnTo>
                <a:lnTo>
                  <a:pt x="25" y="255"/>
                </a:lnTo>
                <a:lnTo>
                  <a:pt x="21" y="255"/>
                </a:lnTo>
                <a:lnTo>
                  <a:pt x="21" y="255"/>
                </a:lnTo>
                <a:lnTo>
                  <a:pt x="18" y="218"/>
                </a:lnTo>
                <a:lnTo>
                  <a:pt x="15" y="181"/>
                </a:lnTo>
                <a:lnTo>
                  <a:pt x="12" y="106"/>
                </a:lnTo>
                <a:lnTo>
                  <a:pt x="12" y="10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p>
        </p:txBody>
      </p:sp>
      <p:sp>
        <p:nvSpPr>
          <p:cNvPr id="12" name="Freeform 2531">
            <a:extLst>
              <a:ext uri="{FF2B5EF4-FFF2-40B4-BE49-F238E27FC236}">
                <a16:creationId xmlns:a16="http://schemas.microsoft.com/office/drawing/2014/main" xmlns="" id="{31B2C26E-3361-47A2-9A55-3BAED7E0CE98}"/>
              </a:ext>
            </a:extLst>
          </p:cNvPr>
          <p:cNvSpPr>
            <a:spLocks noEditPoints="1"/>
          </p:cNvSpPr>
          <p:nvPr/>
        </p:nvSpPr>
        <p:spPr bwMode="auto">
          <a:xfrm>
            <a:off x="3039784" y="3209626"/>
            <a:ext cx="282575" cy="1025525"/>
          </a:xfrm>
          <a:custGeom>
            <a:avLst/>
            <a:gdLst/>
            <a:ahLst/>
            <a:cxnLst>
              <a:cxn ang="0">
                <a:pos x="95" y="523"/>
              </a:cxn>
              <a:cxn ang="0">
                <a:pos x="161" y="642"/>
              </a:cxn>
              <a:cxn ang="0">
                <a:pos x="129" y="373"/>
              </a:cxn>
              <a:cxn ang="0">
                <a:pos x="26" y="11"/>
              </a:cxn>
              <a:cxn ang="0">
                <a:pos x="114" y="100"/>
              </a:cxn>
              <a:cxn ang="0">
                <a:pos x="95" y="495"/>
              </a:cxn>
              <a:cxn ang="0">
                <a:pos x="99" y="510"/>
              </a:cxn>
              <a:cxn ang="0">
                <a:pos x="83" y="466"/>
              </a:cxn>
              <a:cxn ang="0">
                <a:pos x="100" y="425"/>
              </a:cxn>
              <a:cxn ang="0">
                <a:pos x="84" y="393"/>
              </a:cxn>
              <a:cxn ang="0">
                <a:pos x="63" y="402"/>
              </a:cxn>
              <a:cxn ang="0">
                <a:pos x="21" y="215"/>
              </a:cxn>
              <a:cxn ang="0">
                <a:pos x="10" y="121"/>
              </a:cxn>
              <a:cxn ang="0">
                <a:pos x="16" y="179"/>
              </a:cxn>
              <a:cxn ang="0">
                <a:pos x="28" y="154"/>
              </a:cxn>
              <a:cxn ang="0">
                <a:pos x="17" y="147"/>
              </a:cxn>
              <a:cxn ang="0">
                <a:pos x="19" y="199"/>
              </a:cxn>
              <a:cxn ang="0">
                <a:pos x="96" y="272"/>
              </a:cxn>
              <a:cxn ang="0">
                <a:pos x="33" y="279"/>
              </a:cxn>
              <a:cxn ang="0">
                <a:pos x="43" y="284"/>
              </a:cxn>
              <a:cxn ang="0">
                <a:pos x="92" y="257"/>
              </a:cxn>
              <a:cxn ang="0">
                <a:pos x="104" y="191"/>
              </a:cxn>
              <a:cxn ang="0">
                <a:pos x="95" y="238"/>
              </a:cxn>
              <a:cxn ang="0">
                <a:pos x="115" y="197"/>
              </a:cxn>
              <a:cxn ang="0">
                <a:pos x="92" y="261"/>
              </a:cxn>
              <a:cxn ang="0">
                <a:pos x="113" y="149"/>
              </a:cxn>
              <a:cxn ang="0">
                <a:pos x="92" y="185"/>
              </a:cxn>
              <a:cxn ang="0">
                <a:pos x="94" y="165"/>
              </a:cxn>
              <a:cxn ang="0">
                <a:pos x="24" y="233"/>
              </a:cxn>
              <a:cxn ang="0">
                <a:pos x="64" y="244"/>
              </a:cxn>
              <a:cxn ang="0">
                <a:pos x="98" y="298"/>
              </a:cxn>
              <a:cxn ang="0">
                <a:pos x="113" y="422"/>
              </a:cxn>
              <a:cxn ang="0">
                <a:pos x="75" y="409"/>
              </a:cxn>
              <a:cxn ang="0">
                <a:pos x="120" y="398"/>
              </a:cxn>
              <a:cxn ang="0">
                <a:pos x="117" y="351"/>
              </a:cxn>
              <a:cxn ang="0">
                <a:pos x="119" y="345"/>
              </a:cxn>
              <a:cxn ang="0">
                <a:pos x="77" y="331"/>
              </a:cxn>
              <a:cxn ang="0">
                <a:pos x="103" y="309"/>
              </a:cxn>
              <a:cxn ang="0">
                <a:pos x="48" y="340"/>
              </a:cxn>
              <a:cxn ang="0">
                <a:pos x="50" y="349"/>
              </a:cxn>
              <a:cxn ang="0">
                <a:pos x="100" y="344"/>
              </a:cxn>
              <a:cxn ang="0">
                <a:pos x="60" y="390"/>
              </a:cxn>
              <a:cxn ang="0">
                <a:pos x="124" y="458"/>
              </a:cxn>
              <a:cxn ang="0">
                <a:pos x="122" y="436"/>
              </a:cxn>
              <a:cxn ang="0">
                <a:pos x="111" y="256"/>
              </a:cxn>
              <a:cxn ang="0">
                <a:pos x="113" y="281"/>
              </a:cxn>
              <a:cxn ang="0">
                <a:pos x="49" y="186"/>
              </a:cxn>
              <a:cxn ang="0">
                <a:pos x="89" y="107"/>
              </a:cxn>
              <a:cxn ang="0">
                <a:pos x="62" y="118"/>
              </a:cxn>
              <a:cxn ang="0">
                <a:pos x="52" y="97"/>
              </a:cxn>
              <a:cxn ang="0">
                <a:pos x="57" y="81"/>
              </a:cxn>
              <a:cxn ang="0">
                <a:pos x="100" y="76"/>
              </a:cxn>
              <a:cxn ang="0">
                <a:pos x="21" y="87"/>
              </a:cxn>
              <a:cxn ang="0">
                <a:pos x="10" y="75"/>
              </a:cxn>
              <a:cxn ang="0">
                <a:pos x="16" y="45"/>
              </a:cxn>
              <a:cxn ang="0">
                <a:pos x="105" y="563"/>
              </a:cxn>
              <a:cxn ang="0">
                <a:pos x="117" y="510"/>
              </a:cxn>
              <a:cxn ang="0">
                <a:pos x="100" y="502"/>
              </a:cxn>
              <a:cxn ang="0">
                <a:pos x="96" y="37"/>
              </a:cxn>
              <a:cxn ang="0">
                <a:pos x="97" y="37"/>
              </a:cxn>
              <a:cxn ang="0">
                <a:pos x="78" y="23"/>
              </a:cxn>
              <a:cxn ang="0">
                <a:pos x="68" y="16"/>
              </a:cxn>
              <a:cxn ang="0">
                <a:pos x="18" y="40"/>
              </a:cxn>
            </a:cxnLst>
            <a:rect l="0" t="0" r="r" b="b"/>
            <a:pathLst>
              <a:path w="178" h="646">
                <a:moveTo>
                  <a:pt x="15" y="25"/>
                </a:moveTo>
                <a:lnTo>
                  <a:pt x="15" y="25"/>
                </a:lnTo>
                <a:lnTo>
                  <a:pt x="10" y="36"/>
                </a:lnTo>
                <a:lnTo>
                  <a:pt x="6" y="47"/>
                </a:lnTo>
                <a:lnTo>
                  <a:pt x="3" y="58"/>
                </a:lnTo>
                <a:lnTo>
                  <a:pt x="1" y="71"/>
                </a:lnTo>
                <a:lnTo>
                  <a:pt x="1" y="83"/>
                </a:lnTo>
                <a:lnTo>
                  <a:pt x="0" y="95"/>
                </a:lnTo>
                <a:lnTo>
                  <a:pt x="1" y="119"/>
                </a:lnTo>
                <a:lnTo>
                  <a:pt x="1" y="119"/>
                </a:lnTo>
                <a:lnTo>
                  <a:pt x="4" y="150"/>
                </a:lnTo>
                <a:lnTo>
                  <a:pt x="7" y="181"/>
                </a:lnTo>
                <a:lnTo>
                  <a:pt x="12" y="211"/>
                </a:lnTo>
                <a:lnTo>
                  <a:pt x="17" y="242"/>
                </a:lnTo>
                <a:lnTo>
                  <a:pt x="17" y="242"/>
                </a:lnTo>
                <a:lnTo>
                  <a:pt x="24" y="277"/>
                </a:lnTo>
                <a:lnTo>
                  <a:pt x="31" y="313"/>
                </a:lnTo>
                <a:lnTo>
                  <a:pt x="39" y="348"/>
                </a:lnTo>
                <a:lnTo>
                  <a:pt x="49" y="383"/>
                </a:lnTo>
                <a:lnTo>
                  <a:pt x="59" y="419"/>
                </a:lnTo>
                <a:lnTo>
                  <a:pt x="70" y="453"/>
                </a:lnTo>
                <a:lnTo>
                  <a:pt x="81" y="488"/>
                </a:lnTo>
                <a:lnTo>
                  <a:pt x="94" y="522"/>
                </a:lnTo>
                <a:lnTo>
                  <a:pt x="94" y="522"/>
                </a:lnTo>
                <a:lnTo>
                  <a:pt x="95" y="523"/>
                </a:lnTo>
                <a:lnTo>
                  <a:pt x="95" y="523"/>
                </a:lnTo>
                <a:lnTo>
                  <a:pt x="95" y="543"/>
                </a:lnTo>
                <a:lnTo>
                  <a:pt x="96" y="563"/>
                </a:lnTo>
                <a:lnTo>
                  <a:pt x="100" y="603"/>
                </a:lnTo>
                <a:lnTo>
                  <a:pt x="100" y="603"/>
                </a:lnTo>
                <a:lnTo>
                  <a:pt x="100" y="604"/>
                </a:lnTo>
                <a:lnTo>
                  <a:pt x="100" y="604"/>
                </a:lnTo>
                <a:lnTo>
                  <a:pt x="101" y="607"/>
                </a:lnTo>
                <a:lnTo>
                  <a:pt x="102" y="608"/>
                </a:lnTo>
                <a:lnTo>
                  <a:pt x="103" y="609"/>
                </a:lnTo>
                <a:lnTo>
                  <a:pt x="103" y="609"/>
                </a:lnTo>
                <a:lnTo>
                  <a:pt x="117" y="612"/>
                </a:lnTo>
                <a:lnTo>
                  <a:pt x="124" y="613"/>
                </a:lnTo>
                <a:lnTo>
                  <a:pt x="131" y="616"/>
                </a:lnTo>
                <a:lnTo>
                  <a:pt x="131" y="616"/>
                </a:lnTo>
                <a:lnTo>
                  <a:pt x="138" y="621"/>
                </a:lnTo>
                <a:lnTo>
                  <a:pt x="144" y="627"/>
                </a:lnTo>
                <a:lnTo>
                  <a:pt x="149" y="634"/>
                </a:lnTo>
                <a:lnTo>
                  <a:pt x="152" y="642"/>
                </a:lnTo>
                <a:lnTo>
                  <a:pt x="152" y="642"/>
                </a:lnTo>
                <a:lnTo>
                  <a:pt x="153" y="644"/>
                </a:lnTo>
                <a:lnTo>
                  <a:pt x="154" y="645"/>
                </a:lnTo>
                <a:lnTo>
                  <a:pt x="154" y="645"/>
                </a:lnTo>
                <a:lnTo>
                  <a:pt x="156" y="646"/>
                </a:lnTo>
                <a:lnTo>
                  <a:pt x="159" y="645"/>
                </a:lnTo>
                <a:lnTo>
                  <a:pt x="161" y="644"/>
                </a:lnTo>
                <a:lnTo>
                  <a:pt x="161" y="642"/>
                </a:lnTo>
                <a:lnTo>
                  <a:pt x="161" y="642"/>
                </a:lnTo>
                <a:lnTo>
                  <a:pt x="160" y="628"/>
                </a:lnTo>
                <a:lnTo>
                  <a:pt x="160" y="621"/>
                </a:lnTo>
                <a:lnTo>
                  <a:pt x="161" y="614"/>
                </a:lnTo>
                <a:lnTo>
                  <a:pt x="163" y="608"/>
                </a:lnTo>
                <a:lnTo>
                  <a:pt x="165" y="602"/>
                </a:lnTo>
                <a:lnTo>
                  <a:pt x="170" y="598"/>
                </a:lnTo>
                <a:lnTo>
                  <a:pt x="175" y="594"/>
                </a:lnTo>
                <a:lnTo>
                  <a:pt x="175" y="594"/>
                </a:lnTo>
                <a:lnTo>
                  <a:pt x="177" y="593"/>
                </a:lnTo>
                <a:lnTo>
                  <a:pt x="178" y="591"/>
                </a:lnTo>
                <a:lnTo>
                  <a:pt x="177" y="589"/>
                </a:lnTo>
                <a:lnTo>
                  <a:pt x="176" y="587"/>
                </a:lnTo>
                <a:lnTo>
                  <a:pt x="176" y="587"/>
                </a:lnTo>
                <a:lnTo>
                  <a:pt x="172" y="578"/>
                </a:lnTo>
                <a:lnTo>
                  <a:pt x="167" y="569"/>
                </a:lnTo>
                <a:lnTo>
                  <a:pt x="157" y="549"/>
                </a:lnTo>
                <a:lnTo>
                  <a:pt x="147" y="531"/>
                </a:lnTo>
                <a:lnTo>
                  <a:pt x="143" y="522"/>
                </a:lnTo>
                <a:lnTo>
                  <a:pt x="138" y="513"/>
                </a:lnTo>
                <a:lnTo>
                  <a:pt x="138" y="513"/>
                </a:lnTo>
                <a:lnTo>
                  <a:pt x="139" y="511"/>
                </a:lnTo>
                <a:lnTo>
                  <a:pt x="139" y="511"/>
                </a:lnTo>
                <a:lnTo>
                  <a:pt x="135" y="477"/>
                </a:lnTo>
                <a:lnTo>
                  <a:pt x="133" y="442"/>
                </a:lnTo>
                <a:lnTo>
                  <a:pt x="129" y="373"/>
                </a:lnTo>
                <a:lnTo>
                  <a:pt x="129" y="373"/>
                </a:lnTo>
                <a:lnTo>
                  <a:pt x="125" y="287"/>
                </a:lnTo>
                <a:lnTo>
                  <a:pt x="124" y="200"/>
                </a:lnTo>
                <a:lnTo>
                  <a:pt x="124" y="200"/>
                </a:lnTo>
                <a:lnTo>
                  <a:pt x="124" y="167"/>
                </a:lnTo>
                <a:lnTo>
                  <a:pt x="124" y="133"/>
                </a:lnTo>
                <a:lnTo>
                  <a:pt x="124" y="117"/>
                </a:lnTo>
                <a:lnTo>
                  <a:pt x="123" y="101"/>
                </a:lnTo>
                <a:lnTo>
                  <a:pt x="120" y="84"/>
                </a:lnTo>
                <a:lnTo>
                  <a:pt x="117" y="68"/>
                </a:lnTo>
                <a:lnTo>
                  <a:pt x="117" y="68"/>
                </a:lnTo>
                <a:lnTo>
                  <a:pt x="115" y="58"/>
                </a:lnTo>
                <a:lnTo>
                  <a:pt x="111" y="48"/>
                </a:lnTo>
                <a:lnTo>
                  <a:pt x="107" y="39"/>
                </a:lnTo>
                <a:lnTo>
                  <a:pt x="103" y="31"/>
                </a:lnTo>
                <a:lnTo>
                  <a:pt x="97" y="23"/>
                </a:lnTo>
                <a:lnTo>
                  <a:pt x="91" y="16"/>
                </a:lnTo>
                <a:lnTo>
                  <a:pt x="83" y="10"/>
                </a:lnTo>
                <a:lnTo>
                  <a:pt x="75" y="5"/>
                </a:lnTo>
                <a:lnTo>
                  <a:pt x="75" y="5"/>
                </a:lnTo>
                <a:lnTo>
                  <a:pt x="66" y="1"/>
                </a:lnTo>
                <a:lnTo>
                  <a:pt x="57" y="0"/>
                </a:lnTo>
                <a:lnTo>
                  <a:pt x="49" y="0"/>
                </a:lnTo>
                <a:lnTo>
                  <a:pt x="40" y="3"/>
                </a:lnTo>
                <a:lnTo>
                  <a:pt x="33" y="6"/>
                </a:lnTo>
                <a:lnTo>
                  <a:pt x="26" y="11"/>
                </a:lnTo>
                <a:lnTo>
                  <a:pt x="20" y="18"/>
                </a:lnTo>
                <a:lnTo>
                  <a:pt x="15" y="25"/>
                </a:lnTo>
                <a:lnTo>
                  <a:pt x="15" y="25"/>
                </a:lnTo>
                <a:close/>
                <a:moveTo>
                  <a:pt x="114" y="102"/>
                </a:moveTo>
                <a:lnTo>
                  <a:pt x="114" y="102"/>
                </a:lnTo>
                <a:lnTo>
                  <a:pt x="115" y="117"/>
                </a:lnTo>
                <a:lnTo>
                  <a:pt x="115" y="117"/>
                </a:lnTo>
                <a:lnTo>
                  <a:pt x="103" y="125"/>
                </a:lnTo>
                <a:lnTo>
                  <a:pt x="91" y="134"/>
                </a:lnTo>
                <a:lnTo>
                  <a:pt x="68" y="155"/>
                </a:lnTo>
                <a:lnTo>
                  <a:pt x="68" y="155"/>
                </a:lnTo>
                <a:lnTo>
                  <a:pt x="42" y="178"/>
                </a:lnTo>
                <a:lnTo>
                  <a:pt x="42" y="178"/>
                </a:lnTo>
                <a:lnTo>
                  <a:pt x="36" y="182"/>
                </a:lnTo>
                <a:lnTo>
                  <a:pt x="30" y="187"/>
                </a:lnTo>
                <a:lnTo>
                  <a:pt x="23" y="191"/>
                </a:lnTo>
                <a:lnTo>
                  <a:pt x="18" y="196"/>
                </a:lnTo>
                <a:lnTo>
                  <a:pt x="18" y="196"/>
                </a:lnTo>
                <a:lnTo>
                  <a:pt x="18" y="196"/>
                </a:lnTo>
                <a:lnTo>
                  <a:pt x="18" y="196"/>
                </a:lnTo>
                <a:lnTo>
                  <a:pt x="29" y="183"/>
                </a:lnTo>
                <a:lnTo>
                  <a:pt x="40" y="171"/>
                </a:lnTo>
                <a:lnTo>
                  <a:pt x="66" y="148"/>
                </a:lnTo>
                <a:lnTo>
                  <a:pt x="91" y="124"/>
                </a:lnTo>
                <a:lnTo>
                  <a:pt x="103" y="113"/>
                </a:lnTo>
                <a:lnTo>
                  <a:pt x="114" y="100"/>
                </a:lnTo>
                <a:lnTo>
                  <a:pt x="114" y="100"/>
                </a:lnTo>
                <a:lnTo>
                  <a:pt x="114" y="102"/>
                </a:lnTo>
                <a:lnTo>
                  <a:pt x="114" y="102"/>
                </a:lnTo>
                <a:close/>
                <a:moveTo>
                  <a:pt x="95" y="495"/>
                </a:moveTo>
                <a:lnTo>
                  <a:pt x="95" y="495"/>
                </a:lnTo>
                <a:lnTo>
                  <a:pt x="109" y="490"/>
                </a:lnTo>
                <a:lnTo>
                  <a:pt x="115" y="487"/>
                </a:lnTo>
                <a:lnTo>
                  <a:pt x="121" y="483"/>
                </a:lnTo>
                <a:lnTo>
                  <a:pt x="121" y="483"/>
                </a:lnTo>
                <a:lnTo>
                  <a:pt x="115" y="488"/>
                </a:lnTo>
                <a:lnTo>
                  <a:pt x="109" y="493"/>
                </a:lnTo>
                <a:lnTo>
                  <a:pt x="96" y="502"/>
                </a:lnTo>
                <a:lnTo>
                  <a:pt x="96" y="502"/>
                </a:lnTo>
                <a:lnTo>
                  <a:pt x="91" y="488"/>
                </a:lnTo>
                <a:lnTo>
                  <a:pt x="91" y="488"/>
                </a:lnTo>
                <a:lnTo>
                  <a:pt x="91" y="488"/>
                </a:lnTo>
                <a:lnTo>
                  <a:pt x="91" y="488"/>
                </a:lnTo>
                <a:lnTo>
                  <a:pt x="99" y="485"/>
                </a:lnTo>
                <a:lnTo>
                  <a:pt x="106" y="481"/>
                </a:lnTo>
                <a:lnTo>
                  <a:pt x="121" y="473"/>
                </a:lnTo>
                <a:lnTo>
                  <a:pt x="121" y="473"/>
                </a:lnTo>
                <a:lnTo>
                  <a:pt x="108" y="482"/>
                </a:lnTo>
                <a:lnTo>
                  <a:pt x="94" y="493"/>
                </a:lnTo>
                <a:lnTo>
                  <a:pt x="94" y="493"/>
                </a:lnTo>
                <a:lnTo>
                  <a:pt x="94" y="495"/>
                </a:lnTo>
                <a:lnTo>
                  <a:pt x="95" y="495"/>
                </a:lnTo>
                <a:lnTo>
                  <a:pt x="95" y="495"/>
                </a:lnTo>
                <a:close/>
                <a:moveTo>
                  <a:pt x="110" y="513"/>
                </a:moveTo>
                <a:lnTo>
                  <a:pt x="110" y="513"/>
                </a:lnTo>
                <a:lnTo>
                  <a:pt x="102" y="516"/>
                </a:lnTo>
                <a:lnTo>
                  <a:pt x="102" y="516"/>
                </a:lnTo>
                <a:lnTo>
                  <a:pt x="100" y="513"/>
                </a:lnTo>
                <a:lnTo>
                  <a:pt x="100" y="513"/>
                </a:lnTo>
                <a:lnTo>
                  <a:pt x="114" y="506"/>
                </a:lnTo>
                <a:lnTo>
                  <a:pt x="114" y="506"/>
                </a:lnTo>
                <a:lnTo>
                  <a:pt x="121" y="503"/>
                </a:lnTo>
                <a:lnTo>
                  <a:pt x="121" y="503"/>
                </a:lnTo>
                <a:lnTo>
                  <a:pt x="120" y="505"/>
                </a:lnTo>
                <a:lnTo>
                  <a:pt x="110" y="512"/>
                </a:lnTo>
                <a:lnTo>
                  <a:pt x="110" y="512"/>
                </a:lnTo>
                <a:lnTo>
                  <a:pt x="110" y="513"/>
                </a:lnTo>
                <a:lnTo>
                  <a:pt x="110" y="513"/>
                </a:lnTo>
                <a:close/>
                <a:moveTo>
                  <a:pt x="97" y="504"/>
                </a:moveTo>
                <a:lnTo>
                  <a:pt x="97" y="504"/>
                </a:lnTo>
                <a:lnTo>
                  <a:pt x="110" y="499"/>
                </a:lnTo>
                <a:lnTo>
                  <a:pt x="110" y="499"/>
                </a:lnTo>
                <a:lnTo>
                  <a:pt x="117" y="495"/>
                </a:lnTo>
                <a:lnTo>
                  <a:pt x="119" y="493"/>
                </a:lnTo>
                <a:lnTo>
                  <a:pt x="116" y="495"/>
                </a:lnTo>
                <a:lnTo>
                  <a:pt x="116" y="495"/>
                </a:lnTo>
                <a:lnTo>
                  <a:pt x="107" y="502"/>
                </a:lnTo>
                <a:lnTo>
                  <a:pt x="99" y="510"/>
                </a:lnTo>
                <a:lnTo>
                  <a:pt x="99" y="510"/>
                </a:lnTo>
                <a:lnTo>
                  <a:pt x="97" y="504"/>
                </a:lnTo>
                <a:lnTo>
                  <a:pt x="97" y="504"/>
                </a:lnTo>
                <a:close/>
                <a:moveTo>
                  <a:pt x="87" y="478"/>
                </a:moveTo>
                <a:lnTo>
                  <a:pt x="87" y="478"/>
                </a:lnTo>
                <a:lnTo>
                  <a:pt x="102" y="469"/>
                </a:lnTo>
                <a:lnTo>
                  <a:pt x="118" y="462"/>
                </a:lnTo>
                <a:lnTo>
                  <a:pt x="118" y="462"/>
                </a:lnTo>
                <a:lnTo>
                  <a:pt x="112" y="466"/>
                </a:lnTo>
                <a:lnTo>
                  <a:pt x="105" y="473"/>
                </a:lnTo>
                <a:lnTo>
                  <a:pt x="97" y="480"/>
                </a:lnTo>
                <a:lnTo>
                  <a:pt x="90" y="486"/>
                </a:lnTo>
                <a:lnTo>
                  <a:pt x="90" y="486"/>
                </a:lnTo>
                <a:lnTo>
                  <a:pt x="90" y="486"/>
                </a:lnTo>
                <a:lnTo>
                  <a:pt x="90" y="486"/>
                </a:lnTo>
                <a:lnTo>
                  <a:pt x="87" y="478"/>
                </a:lnTo>
                <a:lnTo>
                  <a:pt x="87" y="478"/>
                </a:lnTo>
                <a:close/>
                <a:moveTo>
                  <a:pt x="81" y="459"/>
                </a:moveTo>
                <a:lnTo>
                  <a:pt x="81" y="459"/>
                </a:lnTo>
                <a:lnTo>
                  <a:pt x="90" y="454"/>
                </a:lnTo>
                <a:lnTo>
                  <a:pt x="99" y="449"/>
                </a:lnTo>
                <a:lnTo>
                  <a:pt x="117" y="439"/>
                </a:lnTo>
                <a:lnTo>
                  <a:pt x="117" y="439"/>
                </a:lnTo>
                <a:lnTo>
                  <a:pt x="109" y="444"/>
                </a:lnTo>
                <a:lnTo>
                  <a:pt x="100" y="451"/>
                </a:lnTo>
                <a:lnTo>
                  <a:pt x="83" y="466"/>
                </a:lnTo>
                <a:lnTo>
                  <a:pt x="83" y="466"/>
                </a:lnTo>
                <a:lnTo>
                  <a:pt x="81" y="459"/>
                </a:lnTo>
                <a:lnTo>
                  <a:pt x="81" y="459"/>
                </a:lnTo>
                <a:close/>
                <a:moveTo>
                  <a:pt x="77" y="447"/>
                </a:moveTo>
                <a:lnTo>
                  <a:pt x="77" y="447"/>
                </a:lnTo>
                <a:lnTo>
                  <a:pt x="98" y="435"/>
                </a:lnTo>
                <a:lnTo>
                  <a:pt x="108" y="428"/>
                </a:lnTo>
                <a:lnTo>
                  <a:pt x="117" y="421"/>
                </a:lnTo>
                <a:lnTo>
                  <a:pt x="117" y="421"/>
                </a:lnTo>
                <a:lnTo>
                  <a:pt x="98" y="438"/>
                </a:lnTo>
                <a:lnTo>
                  <a:pt x="88" y="446"/>
                </a:lnTo>
                <a:lnTo>
                  <a:pt x="80" y="456"/>
                </a:lnTo>
                <a:lnTo>
                  <a:pt x="80" y="456"/>
                </a:lnTo>
                <a:lnTo>
                  <a:pt x="77" y="447"/>
                </a:lnTo>
                <a:lnTo>
                  <a:pt x="77" y="447"/>
                </a:lnTo>
                <a:close/>
                <a:moveTo>
                  <a:pt x="73" y="435"/>
                </a:moveTo>
                <a:lnTo>
                  <a:pt x="73" y="435"/>
                </a:lnTo>
                <a:lnTo>
                  <a:pt x="83" y="430"/>
                </a:lnTo>
                <a:lnTo>
                  <a:pt x="92" y="425"/>
                </a:lnTo>
                <a:lnTo>
                  <a:pt x="110" y="414"/>
                </a:lnTo>
                <a:lnTo>
                  <a:pt x="110" y="414"/>
                </a:lnTo>
                <a:lnTo>
                  <a:pt x="114" y="412"/>
                </a:lnTo>
                <a:lnTo>
                  <a:pt x="111" y="415"/>
                </a:lnTo>
                <a:lnTo>
                  <a:pt x="111" y="415"/>
                </a:lnTo>
                <a:lnTo>
                  <a:pt x="100" y="425"/>
                </a:lnTo>
                <a:lnTo>
                  <a:pt x="100" y="425"/>
                </a:lnTo>
                <a:lnTo>
                  <a:pt x="88" y="435"/>
                </a:lnTo>
                <a:lnTo>
                  <a:pt x="76" y="444"/>
                </a:lnTo>
                <a:lnTo>
                  <a:pt x="76" y="444"/>
                </a:lnTo>
                <a:lnTo>
                  <a:pt x="73" y="435"/>
                </a:lnTo>
                <a:lnTo>
                  <a:pt x="73" y="435"/>
                </a:lnTo>
                <a:close/>
                <a:moveTo>
                  <a:pt x="69" y="422"/>
                </a:moveTo>
                <a:lnTo>
                  <a:pt x="69" y="422"/>
                </a:lnTo>
                <a:lnTo>
                  <a:pt x="69" y="422"/>
                </a:lnTo>
                <a:lnTo>
                  <a:pt x="80" y="417"/>
                </a:lnTo>
                <a:lnTo>
                  <a:pt x="91" y="412"/>
                </a:lnTo>
                <a:lnTo>
                  <a:pt x="91" y="412"/>
                </a:lnTo>
                <a:lnTo>
                  <a:pt x="103" y="407"/>
                </a:lnTo>
                <a:lnTo>
                  <a:pt x="103" y="407"/>
                </a:lnTo>
                <a:lnTo>
                  <a:pt x="107" y="405"/>
                </a:lnTo>
                <a:lnTo>
                  <a:pt x="107" y="405"/>
                </a:lnTo>
                <a:lnTo>
                  <a:pt x="98" y="412"/>
                </a:lnTo>
                <a:lnTo>
                  <a:pt x="90" y="419"/>
                </a:lnTo>
                <a:lnTo>
                  <a:pt x="81" y="426"/>
                </a:lnTo>
                <a:lnTo>
                  <a:pt x="72" y="432"/>
                </a:lnTo>
                <a:lnTo>
                  <a:pt x="72" y="432"/>
                </a:lnTo>
                <a:lnTo>
                  <a:pt x="69" y="422"/>
                </a:lnTo>
                <a:lnTo>
                  <a:pt x="69" y="422"/>
                </a:lnTo>
                <a:close/>
                <a:moveTo>
                  <a:pt x="63" y="402"/>
                </a:moveTo>
                <a:lnTo>
                  <a:pt x="63" y="402"/>
                </a:lnTo>
                <a:lnTo>
                  <a:pt x="74" y="398"/>
                </a:lnTo>
                <a:lnTo>
                  <a:pt x="84" y="393"/>
                </a:lnTo>
                <a:lnTo>
                  <a:pt x="84" y="393"/>
                </a:lnTo>
                <a:lnTo>
                  <a:pt x="97" y="385"/>
                </a:lnTo>
                <a:lnTo>
                  <a:pt x="97" y="385"/>
                </a:lnTo>
                <a:lnTo>
                  <a:pt x="107" y="380"/>
                </a:lnTo>
                <a:lnTo>
                  <a:pt x="111" y="378"/>
                </a:lnTo>
                <a:lnTo>
                  <a:pt x="115" y="375"/>
                </a:lnTo>
                <a:lnTo>
                  <a:pt x="115" y="375"/>
                </a:lnTo>
                <a:lnTo>
                  <a:pt x="110" y="381"/>
                </a:lnTo>
                <a:lnTo>
                  <a:pt x="105" y="386"/>
                </a:lnTo>
                <a:lnTo>
                  <a:pt x="92" y="396"/>
                </a:lnTo>
                <a:lnTo>
                  <a:pt x="67" y="411"/>
                </a:lnTo>
                <a:lnTo>
                  <a:pt x="67" y="411"/>
                </a:lnTo>
                <a:lnTo>
                  <a:pt x="66" y="411"/>
                </a:lnTo>
                <a:lnTo>
                  <a:pt x="66" y="412"/>
                </a:lnTo>
                <a:lnTo>
                  <a:pt x="68" y="413"/>
                </a:lnTo>
                <a:lnTo>
                  <a:pt x="68" y="413"/>
                </a:lnTo>
                <a:lnTo>
                  <a:pt x="76" y="410"/>
                </a:lnTo>
                <a:lnTo>
                  <a:pt x="85" y="407"/>
                </a:lnTo>
                <a:lnTo>
                  <a:pt x="101" y="398"/>
                </a:lnTo>
                <a:lnTo>
                  <a:pt x="101" y="398"/>
                </a:lnTo>
                <a:lnTo>
                  <a:pt x="93" y="403"/>
                </a:lnTo>
                <a:lnTo>
                  <a:pt x="93" y="403"/>
                </a:lnTo>
                <a:lnTo>
                  <a:pt x="68" y="419"/>
                </a:lnTo>
                <a:lnTo>
                  <a:pt x="68" y="419"/>
                </a:lnTo>
                <a:lnTo>
                  <a:pt x="63" y="402"/>
                </a:lnTo>
                <a:lnTo>
                  <a:pt x="63" y="402"/>
                </a:lnTo>
                <a:close/>
                <a:moveTo>
                  <a:pt x="61" y="392"/>
                </a:moveTo>
                <a:lnTo>
                  <a:pt x="61" y="392"/>
                </a:lnTo>
                <a:lnTo>
                  <a:pt x="78" y="384"/>
                </a:lnTo>
                <a:lnTo>
                  <a:pt x="94" y="375"/>
                </a:lnTo>
                <a:lnTo>
                  <a:pt x="94" y="375"/>
                </a:lnTo>
                <a:lnTo>
                  <a:pt x="79" y="387"/>
                </a:lnTo>
                <a:lnTo>
                  <a:pt x="63" y="399"/>
                </a:lnTo>
                <a:lnTo>
                  <a:pt x="63" y="399"/>
                </a:lnTo>
                <a:lnTo>
                  <a:pt x="61" y="392"/>
                </a:lnTo>
                <a:lnTo>
                  <a:pt x="61" y="392"/>
                </a:lnTo>
                <a:close/>
                <a:moveTo>
                  <a:pt x="21" y="215"/>
                </a:moveTo>
                <a:lnTo>
                  <a:pt x="21" y="215"/>
                </a:lnTo>
                <a:lnTo>
                  <a:pt x="33" y="208"/>
                </a:lnTo>
                <a:lnTo>
                  <a:pt x="44" y="200"/>
                </a:lnTo>
                <a:lnTo>
                  <a:pt x="66" y="182"/>
                </a:lnTo>
                <a:lnTo>
                  <a:pt x="66" y="182"/>
                </a:lnTo>
                <a:lnTo>
                  <a:pt x="78" y="173"/>
                </a:lnTo>
                <a:lnTo>
                  <a:pt x="91" y="165"/>
                </a:lnTo>
                <a:lnTo>
                  <a:pt x="91" y="165"/>
                </a:lnTo>
                <a:lnTo>
                  <a:pt x="73" y="180"/>
                </a:lnTo>
                <a:lnTo>
                  <a:pt x="56" y="196"/>
                </a:lnTo>
                <a:lnTo>
                  <a:pt x="39" y="212"/>
                </a:lnTo>
                <a:lnTo>
                  <a:pt x="23" y="230"/>
                </a:lnTo>
                <a:lnTo>
                  <a:pt x="23" y="230"/>
                </a:lnTo>
                <a:lnTo>
                  <a:pt x="21" y="215"/>
                </a:lnTo>
                <a:lnTo>
                  <a:pt x="21" y="215"/>
                </a:lnTo>
                <a:close/>
                <a:moveTo>
                  <a:pt x="10" y="121"/>
                </a:moveTo>
                <a:lnTo>
                  <a:pt x="10" y="121"/>
                </a:lnTo>
                <a:lnTo>
                  <a:pt x="21" y="113"/>
                </a:lnTo>
                <a:lnTo>
                  <a:pt x="32" y="104"/>
                </a:lnTo>
                <a:lnTo>
                  <a:pt x="54" y="85"/>
                </a:lnTo>
                <a:lnTo>
                  <a:pt x="54" y="85"/>
                </a:lnTo>
                <a:lnTo>
                  <a:pt x="67" y="76"/>
                </a:lnTo>
                <a:lnTo>
                  <a:pt x="81" y="67"/>
                </a:lnTo>
                <a:lnTo>
                  <a:pt x="81" y="67"/>
                </a:lnTo>
                <a:lnTo>
                  <a:pt x="93" y="58"/>
                </a:lnTo>
                <a:lnTo>
                  <a:pt x="93" y="58"/>
                </a:lnTo>
                <a:lnTo>
                  <a:pt x="94" y="57"/>
                </a:lnTo>
                <a:lnTo>
                  <a:pt x="94" y="57"/>
                </a:lnTo>
                <a:lnTo>
                  <a:pt x="92" y="60"/>
                </a:lnTo>
                <a:lnTo>
                  <a:pt x="92" y="60"/>
                </a:lnTo>
                <a:lnTo>
                  <a:pt x="88" y="64"/>
                </a:lnTo>
                <a:lnTo>
                  <a:pt x="83" y="70"/>
                </a:lnTo>
                <a:lnTo>
                  <a:pt x="73" y="77"/>
                </a:lnTo>
                <a:lnTo>
                  <a:pt x="62" y="85"/>
                </a:lnTo>
                <a:lnTo>
                  <a:pt x="52" y="92"/>
                </a:lnTo>
                <a:lnTo>
                  <a:pt x="52" y="92"/>
                </a:lnTo>
                <a:lnTo>
                  <a:pt x="30" y="110"/>
                </a:lnTo>
                <a:lnTo>
                  <a:pt x="20" y="119"/>
                </a:lnTo>
                <a:lnTo>
                  <a:pt x="11" y="128"/>
                </a:lnTo>
                <a:lnTo>
                  <a:pt x="11" y="128"/>
                </a:lnTo>
                <a:lnTo>
                  <a:pt x="10" y="121"/>
                </a:lnTo>
                <a:lnTo>
                  <a:pt x="10" y="121"/>
                </a:lnTo>
                <a:close/>
                <a:moveTo>
                  <a:pt x="14" y="168"/>
                </a:moveTo>
                <a:lnTo>
                  <a:pt x="14" y="168"/>
                </a:lnTo>
                <a:lnTo>
                  <a:pt x="25" y="160"/>
                </a:lnTo>
                <a:lnTo>
                  <a:pt x="35" y="151"/>
                </a:lnTo>
                <a:lnTo>
                  <a:pt x="55" y="132"/>
                </a:lnTo>
                <a:lnTo>
                  <a:pt x="55" y="132"/>
                </a:lnTo>
                <a:lnTo>
                  <a:pt x="67" y="122"/>
                </a:lnTo>
                <a:lnTo>
                  <a:pt x="79" y="112"/>
                </a:lnTo>
                <a:lnTo>
                  <a:pt x="79" y="112"/>
                </a:lnTo>
                <a:lnTo>
                  <a:pt x="91" y="100"/>
                </a:lnTo>
                <a:lnTo>
                  <a:pt x="98" y="94"/>
                </a:lnTo>
                <a:lnTo>
                  <a:pt x="104" y="89"/>
                </a:lnTo>
                <a:lnTo>
                  <a:pt x="104" y="89"/>
                </a:lnTo>
                <a:lnTo>
                  <a:pt x="107" y="87"/>
                </a:lnTo>
                <a:lnTo>
                  <a:pt x="103" y="91"/>
                </a:lnTo>
                <a:lnTo>
                  <a:pt x="103" y="91"/>
                </a:lnTo>
                <a:lnTo>
                  <a:pt x="97" y="97"/>
                </a:lnTo>
                <a:lnTo>
                  <a:pt x="89" y="104"/>
                </a:lnTo>
                <a:lnTo>
                  <a:pt x="89" y="104"/>
                </a:lnTo>
                <a:lnTo>
                  <a:pt x="63" y="126"/>
                </a:lnTo>
                <a:lnTo>
                  <a:pt x="63" y="126"/>
                </a:lnTo>
                <a:lnTo>
                  <a:pt x="51" y="138"/>
                </a:lnTo>
                <a:lnTo>
                  <a:pt x="38" y="152"/>
                </a:lnTo>
                <a:lnTo>
                  <a:pt x="16" y="179"/>
                </a:lnTo>
                <a:lnTo>
                  <a:pt x="16" y="179"/>
                </a:lnTo>
                <a:lnTo>
                  <a:pt x="14" y="168"/>
                </a:lnTo>
                <a:lnTo>
                  <a:pt x="14" y="168"/>
                </a:lnTo>
                <a:close/>
                <a:moveTo>
                  <a:pt x="14" y="165"/>
                </a:moveTo>
                <a:lnTo>
                  <a:pt x="14" y="165"/>
                </a:lnTo>
                <a:lnTo>
                  <a:pt x="13" y="155"/>
                </a:lnTo>
                <a:lnTo>
                  <a:pt x="13" y="155"/>
                </a:lnTo>
                <a:lnTo>
                  <a:pt x="25" y="142"/>
                </a:lnTo>
                <a:lnTo>
                  <a:pt x="38" y="131"/>
                </a:lnTo>
                <a:lnTo>
                  <a:pt x="66" y="110"/>
                </a:lnTo>
                <a:lnTo>
                  <a:pt x="66" y="110"/>
                </a:lnTo>
                <a:lnTo>
                  <a:pt x="76" y="101"/>
                </a:lnTo>
                <a:lnTo>
                  <a:pt x="87" y="91"/>
                </a:lnTo>
                <a:lnTo>
                  <a:pt x="87" y="91"/>
                </a:lnTo>
                <a:lnTo>
                  <a:pt x="95" y="83"/>
                </a:lnTo>
                <a:lnTo>
                  <a:pt x="95" y="83"/>
                </a:lnTo>
                <a:lnTo>
                  <a:pt x="103" y="76"/>
                </a:lnTo>
                <a:lnTo>
                  <a:pt x="106" y="74"/>
                </a:lnTo>
                <a:lnTo>
                  <a:pt x="103" y="77"/>
                </a:lnTo>
                <a:lnTo>
                  <a:pt x="103" y="77"/>
                </a:lnTo>
                <a:lnTo>
                  <a:pt x="78" y="100"/>
                </a:lnTo>
                <a:lnTo>
                  <a:pt x="54" y="123"/>
                </a:lnTo>
                <a:lnTo>
                  <a:pt x="54" y="123"/>
                </a:lnTo>
                <a:lnTo>
                  <a:pt x="43" y="136"/>
                </a:lnTo>
                <a:lnTo>
                  <a:pt x="32" y="150"/>
                </a:lnTo>
                <a:lnTo>
                  <a:pt x="32" y="150"/>
                </a:lnTo>
                <a:lnTo>
                  <a:pt x="28" y="154"/>
                </a:lnTo>
                <a:lnTo>
                  <a:pt x="23" y="157"/>
                </a:lnTo>
                <a:lnTo>
                  <a:pt x="14" y="165"/>
                </a:lnTo>
                <a:lnTo>
                  <a:pt x="14" y="165"/>
                </a:lnTo>
                <a:close/>
                <a:moveTo>
                  <a:pt x="17" y="147"/>
                </a:moveTo>
                <a:lnTo>
                  <a:pt x="17" y="147"/>
                </a:lnTo>
                <a:lnTo>
                  <a:pt x="15" y="148"/>
                </a:lnTo>
                <a:lnTo>
                  <a:pt x="14" y="150"/>
                </a:lnTo>
                <a:lnTo>
                  <a:pt x="14" y="150"/>
                </a:lnTo>
                <a:lnTo>
                  <a:pt x="13" y="152"/>
                </a:lnTo>
                <a:lnTo>
                  <a:pt x="13" y="152"/>
                </a:lnTo>
                <a:lnTo>
                  <a:pt x="11" y="132"/>
                </a:lnTo>
                <a:lnTo>
                  <a:pt x="11" y="132"/>
                </a:lnTo>
                <a:lnTo>
                  <a:pt x="22" y="124"/>
                </a:lnTo>
                <a:lnTo>
                  <a:pt x="32" y="116"/>
                </a:lnTo>
                <a:lnTo>
                  <a:pt x="53" y="100"/>
                </a:lnTo>
                <a:lnTo>
                  <a:pt x="73" y="83"/>
                </a:lnTo>
                <a:lnTo>
                  <a:pt x="83" y="75"/>
                </a:lnTo>
                <a:lnTo>
                  <a:pt x="94" y="68"/>
                </a:lnTo>
                <a:lnTo>
                  <a:pt x="94" y="68"/>
                </a:lnTo>
                <a:lnTo>
                  <a:pt x="90" y="72"/>
                </a:lnTo>
                <a:lnTo>
                  <a:pt x="85" y="77"/>
                </a:lnTo>
                <a:lnTo>
                  <a:pt x="77" y="88"/>
                </a:lnTo>
                <a:lnTo>
                  <a:pt x="77" y="88"/>
                </a:lnTo>
                <a:lnTo>
                  <a:pt x="55" y="110"/>
                </a:lnTo>
                <a:lnTo>
                  <a:pt x="55" y="110"/>
                </a:lnTo>
                <a:lnTo>
                  <a:pt x="17" y="147"/>
                </a:lnTo>
                <a:lnTo>
                  <a:pt x="17" y="147"/>
                </a:lnTo>
                <a:close/>
                <a:moveTo>
                  <a:pt x="16" y="182"/>
                </a:moveTo>
                <a:lnTo>
                  <a:pt x="16" y="182"/>
                </a:lnTo>
                <a:lnTo>
                  <a:pt x="29" y="173"/>
                </a:lnTo>
                <a:lnTo>
                  <a:pt x="40" y="163"/>
                </a:lnTo>
                <a:lnTo>
                  <a:pt x="64" y="141"/>
                </a:lnTo>
                <a:lnTo>
                  <a:pt x="64" y="141"/>
                </a:lnTo>
                <a:lnTo>
                  <a:pt x="91" y="118"/>
                </a:lnTo>
                <a:lnTo>
                  <a:pt x="91" y="118"/>
                </a:lnTo>
                <a:lnTo>
                  <a:pt x="106" y="105"/>
                </a:lnTo>
                <a:lnTo>
                  <a:pt x="106" y="105"/>
                </a:lnTo>
                <a:lnTo>
                  <a:pt x="110" y="102"/>
                </a:lnTo>
                <a:lnTo>
                  <a:pt x="110" y="103"/>
                </a:lnTo>
                <a:lnTo>
                  <a:pt x="104" y="108"/>
                </a:lnTo>
                <a:lnTo>
                  <a:pt x="104" y="108"/>
                </a:lnTo>
                <a:lnTo>
                  <a:pt x="94" y="119"/>
                </a:lnTo>
                <a:lnTo>
                  <a:pt x="83" y="130"/>
                </a:lnTo>
                <a:lnTo>
                  <a:pt x="61" y="151"/>
                </a:lnTo>
                <a:lnTo>
                  <a:pt x="38" y="171"/>
                </a:lnTo>
                <a:lnTo>
                  <a:pt x="28" y="182"/>
                </a:lnTo>
                <a:lnTo>
                  <a:pt x="18" y="193"/>
                </a:lnTo>
                <a:lnTo>
                  <a:pt x="18" y="193"/>
                </a:lnTo>
                <a:lnTo>
                  <a:pt x="16" y="182"/>
                </a:lnTo>
                <a:lnTo>
                  <a:pt x="16" y="182"/>
                </a:lnTo>
                <a:close/>
                <a:moveTo>
                  <a:pt x="19" y="199"/>
                </a:moveTo>
                <a:lnTo>
                  <a:pt x="19" y="199"/>
                </a:lnTo>
                <a:lnTo>
                  <a:pt x="30" y="190"/>
                </a:lnTo>
                <a:lnTo>
                  <a:pt x="41" y="182"/>
                </a:lnTo>
                <a:lnTo>
                  <a:pt x="62" y="163"/>
                </a:lnTo>
                <a:lnTo>
                  <a:pt x="62" y="163"/>
                </a:lnTo>
                <a:lnTo>
                  <a:pt x="87" y="140"/>
                </a:lnTo>
                <a:lnTo>
                  <a:pt x="87" y="140"/>
                </a:lnTo>
                <a:lnTo>
                  <a:pt x="102" y="128"/>
                </a:lnTo>
                <a:lnTo>
                  <a:pt x="102" y="128"/>
                </a:lnTo>
                <a:lnTo>
                  <a:pt x="83" y="149"/>
                </a:lnTo>
                <a:lnTo>
                  <a:pt x="74" y="158"/>
                </a:lnTo>
                <a:lnTo>
                  <a:pt x="64" y="167"/>
                </a:lnTo>
                <a:lnTo>
                  <a:pt x="64" y="167"/>
                </a:lnTo>
                <a:lnTo>
                  <a:pt x="57" y="173"/>
                </a:lnTo>
                <a:lnTo>
                  <a:pt x="51" y="179"/>
                </a:lnTo>
                <a:lnTo>
                  <a:pt x="39" y="192"/>
                </a:lnTo>
                <a:lnTo>
                  <a:pt x="39" y="192"/>
                </a:lnTo>
                <a:lnTo>
                  <a:pt x="30" y="202"/>
                </a:lnTo>
                <a:lnTo>
                  <a:pt x="21" y="211"/>
                </a:lnTo>
                <a:lnTo>
                  <a:pt x="21" y="211"/>
                </a:lnTo>
                <a:lnTo>
                  <a:pt x="19" y="199"/>
                </a:lnTo>
                <a:lnTo>
                  <a:pt x="19" y="199"/>
                </a:lnTo>
                <a:close/>
                <a:moveTo>
                  <a:pt x="113" y="264"/>
                </a:moveTo>
                <a:lnTo>
                  <a:pt x="113" y="264"/>
                </a:lnTo>
                <a:lnTo>
                  <a:pt x="104" y="268"/>
                </a:lnTo>
                <a:lnTo>
                  <a:pt x="99" y="270"/>
                </a:lnTo>
                <a:lnTo>
                  <a:pt x="96" y="272"/>
                </a:lnTo>
                <a:lnTo>
                  <a:pt x="96" y="272"/>
                </a:lnTo>
                <a:lnTo>
                  <a:pt x="115" y="254"/>
                </a:lnTo>
                <a:lnTo>
                  <a:pt x="115" y="254"/>
                </a:lnTo>
                <a:lnTo>
                  <a:pt x="116" y="273"/>
                </a:lnTo>
                <a:lnTo>
                  <a:pt x="116" y="273"/>
                </a:lnTo>
                <a:lnTo>
                  <a:pt x="115" y="272"/>
                </a:lnTo>
                <a:lnTo>
                  <a:pt x="115" y="272"/>
                </a:lnTo>
                <a:lnTo>
                  <a:pt x="111" y="273"/>
                </a:lnTo>
                <a:lnTo>
                  <a:pt x="107" y="275"/>
                </a:lnTo>
                <a:lnTo>
                  <a:pt x="107" y="275"/>
                </a:lnTo>
                <a:lnTo>
                  <a:pt x="109" y="273"/>
                </a:lnTo>
                <a:lnTo>
                  <a:pt x="111" y="271"/>
                </a:lnTo>
                <a:lnTo>
                  <a:pt x="115" y="265"/>
                </a:lnTo>
                <a:lnTo>
                  <a:pt x="115" y="265"/>
                </a:lnTo>
                <a:lnTo>
                  <a:pt x="115" y="264"/>
                </a:lnTo>
                <a:lnTo>
                  <a:pt x="113" y="264"/>
                </a:lnTo>
                <a:lnTo>
                  <a:pt x="113" y="264"/>
                </a:lnTo>
                <a:close/>
                <a:moveTo>
                  <a:pt x="75" y="279"/>
                </a:moveTo>
                <a:lnTo>
                  <a:pt x="75" y="279"/>
                </a:lnTo>
                <a:lnTo>
                  <a:pt x="65" y="280"/>
                </a:lnTo>
                <a:lnTo>
                  <a:pt x="55" y="283"/>
                </a:lnTo>
                <a:lnTo>
                  <a:pt x="44" y="286"/>
                </a:lnTo>
                <a:lnTo>
                  <a:pt x="36" y="291"/>
                </a:lnTo>
                <a:lnTo>
                  <a:pt x="36" y="291"/>
                </a:lnTo>
                <a:lnTo>
                  <a:pt x="33" y="279"/>
                </a:lnTo>
                <a:lnTo>
                  <a:pt x="33" y="279"/>
                </a:lnTo>
                <a:lnTo>
                  <a:pt x="34" y="278"/>
                </a:lnTo>
                <a:lnTo>
                  <a:pt x="34" y="278"/>
                </a:lnTo>
                <a:lnTo>
                  <a:pt x="53" y="263"/>
                </a:lnTo>
                <a:lnTo>
                  <a:pt x="72" y="246"/>
                </a:lnTo>
                <a:lnTo>
                  <a:pt x="72" y="246"/>
                </a:lnTo>
                <a:lnTo>
                  <a:pt x="91" y="230"/>
                </a:lnTo>
                <a:lnTo>
                  <a:pt x="109" y="214"/>
                </a:lnTo>
                <a:lnTo>
                  <a:pt x="109" y="214"/>
                </a:lnTo>
                <a:lnTo>
                  <a:pt x="101" y="222"/>
                </a:lnTo>
                <a:lnTo>
                  <a:pt x="93" y="232"/>
                </a:lnTo>
                <a:lnTo>
                  <a:pt x="84" y="241"/>
                </a:lnTo>
                <a:lnTo>
                  <a:pt x="76" y="249"/>
                </a:lnTo>
                <a:lnTo>
                  <a:pt x="76" y="249"/>
                </a:lnTo>
                <a:lnTo>
                  <a:pt x="56" y="267"/>
                </a:lnTo>
                <a:lnTo>
                  <a:pt x="45" y="277"/>
                </a:lnTo>
                <a:lnTo>
                  <a:pt x="36" y="287"/>
                </a:lnTo>
                <a:lnTo>
                  <a:pt x="36" y="287"/>
                </a:lnTo>
                <a:lnTo>
                  <a:pt x="36" y="288"/>
                </a:lnTo>
                <a:lnTo>
                  <a:pt x="37" y="289"/>
                </a:lnTo>
                <a:lnTo>
                  <a:pt x="37" y="289"/>
                </a:lnTo>
                <a:lnTo>
                  <a:pt x="38" y="289"/>
                </a:lnTo>
                <a:lnTo>
                  <a:pt x="38" y="289"/>
                </a:lnTo>
                <a:lnTo>
                  <a:pt x="42" y="285"/>
                </a:lnTo>
                <a:lnTo>
                  <a:pt x="42" y="285"/>
                </a:lnTo>
                <a:lnTo>
                  <a:pt x="43" y="284"/>
                </a:lnTo>
                <a:lnTo>
                  <a:pt x="43" y="284"/>
                </a:lnTo>
                <a:lnTo>
                  <a:pt x="59" y="271"/>
                </a:lnTo>
                <a:lnTo>
                  <a:pt x="75" y="258"/>
                </a:lnTo>
                <a:lnTo>
                  <a:pt x="75" y="258"/>
                </a:lnTo>
                <a:lnTo>
                  <a:pt x="83" y="251"/>
                </a:lnTo>
                <a:lnTo>
                  <a:pt x="91" y="244"/>
                </a:lnTo>
                <a:lnTo>
                  <a:pt x="99" y="237"/>
                </a:lnTo>
                <a:lnTo>
                  <a:pt x="107" y="230"/>
                </a:lnTo>
                <a:lnTo>
                  <a:pt x="107" y="230"/>
                </a:lnTo>
                <a:lnTo>
                  <a:pt x="110" y="228"/>
                </a:lnTo>
                <a:lnTo>
                  <a:pt x="108" y="230"/>
                </a:lnTo>
                <a:lnTo>
                  <a:pt x="102" y="237"/>
                </a:lnTo>
                <a:lnTo>
                  <a:pt x="102" y="237"/>
                </a:lnTo>
                <a:lnTo>
                  <a:pt x="84" y="257"/>
                </a:lnTo>
                <a:lnTo>
                  <a:pt x="84" y="257"/>
                </a:lnTo>
                <a:lnTo>
                  <a:pt x="77" y="262"/>
                </a:lnTo>
                <a:lnTo>
                  <a:pt x="69" y="268"/>
                </a:lnTo>
                <a:lnTo>
                  <a:pt x="62" y="273"/>
                </a:lnTo>
                <a:lnTo>
                  <a:pt x="59" y="276"/>
                </a:lnTo>
                <a:lnTo>
                  <a:pt x="56" y="280"/>
                </a:lnTo>
                <a:lnTo>
                  <a:pt x="56" y="280"/>
                </a:lnTo>
                <a:lnTo>
                  <a:pt x="56" y="281"/>
                </a:lnTo>
                <a:lnTo>
                  <a:pt x="58" y="282"/>
                </a:lnTo>
                <a:lnTo>
                  <a:pt x="58" y="282"/>
                </a:lnTo>
                <a:lnTo>
                  <a:pt x="75" y="269"/>
                </a:lnTo>
                <a:lnTo>
                  <a:pt x="92" y="257"/>
                </a:lnTo>
                <a:lnTo>
                  <a:pt x="92" y="257"/>
                </a:lnTo>
                <a:lnTo>
                  <a:pt x="83" y="268"/>
                </a:lnTo>
                <a:lnTo>
                  <a:pt x="75" y="279"/>
                </a:lnTo>
                <a:lnTo>
                  <a:pt x="75" y="279"/>
                </a:lnTo>
                <a:lnTo>
                  <a:pt x="75" y="279"/>
                </a:lnTo>
                <a:lnTo>
                  <a:pt x="75" y="279"/>
                </a:lnTo>
                <a:close/>
                <a:moveTo>
                  <a:pt x="115" y="182"/>
                </a:moveTo>
                <a:lnTo>
                  <a:pt x="115" y="182"/>
                </a:lnTo>
                <a:lnTo>
                  <a:pt x="115" y="181"/>
                </a:lnTo>
                <a:lnTo>
                  <a:pt x="115" y="181"/>
                </a:lnTo>
                <a:lnTo>
                  <a:pt x="115" y="196"/>
                </a:lnTo>
                <a:lnTo>
                  <a:pt x="115" y="196"/>
                </a:lnTo>
                <a:lnTo>
                  <a:pt x="114" y="196"/>
                </a:lnTo>
                <a:lnTo>
                  <a:pt x="113" y="196"/>
                </a:lnTo>
                <a:lnTo>
                  <a:pt x="113" y="196"/>
                </a:lnTo>
                <a:lnTo>
                  <a:pt x="74" y="226"/>
                </a:lnTo>
                <a:lnTo>
                  <a:pt x="74" y="226"/>
                </a:lnTo>
                <a:lnTo>
                  <a:pt x="53" y="244"/>
                </a:lnTo>
                <a:lnTo>
                  <a:pt x="53" y="244"/>
                </a:lnTo>
                <a:lnTo>
                  <a:pt x="43" y="250"/>
                </a:lnTo>
                <a:lnTo>
                  <a:pt x="43" y="250"/>
                </a:lnTo>
                <a:lnTo>
                  <a:pt x="60" y="236"/>
                </a:lnTo>
                <a:lnTo>
                  <a:pt x="76" y="220"/>
                </a:lnTo>
                <a:lnTo>
                  <a:pt x="76" y="220"/>
                </a:lnTo>
                <a:lnTo>
                  <a:pt x="86" y="211"/>
                </a:lnTo>
                <a:lnTo>
                  <a:pt x="95" y="201"/>
                </a:lnTo>
                <a:lnTo>
                  <a:pt x="104" y="191"/>
                </a:lnTo>
                <a:lnTo>
                  <a:pt x="115" y="182"/>
                </a:lnTo>
                <a:lnTo>
                  <a:pt x="115" y="182"/>
                </a:lnTo>
                <a:close/>
                <a:moveTo>
                  <a:pt x="102" y="247"/>
                </a:moveTo>
                <a:lnTo>
                  <a:pt x="102" y="247"/>
                </a:lnTo>
                <a:lnTo>
                  <a:pt x="95" y="253"/>
                </a:lnTo>
                <a:lnTo>
                  <a:pt x="95" y="253"/>
                </a:lnTo>
                <a:lnTo>
                  <a:pt x="69" y="270"/>
                </a:lnTo>
                <a:lnTo>
                  <a:pt x="69" y="270"/>
                </a:lnTo>
                <a:lnTo>
                  <a:pt x="64" y="275"/>
                </a:lnTo>
                <a:lnTo>
                  <a:pt x="62" y="277"/>
                </a:lnTo>
                <a:lnTo>
                  <a:pt x="62" y="276"/>
                </a:lnTo>
                <a:lnTo>
                  <a:pt x="62" y="276"/>
                </a:lnTo>
                <a:lnTo>
                  <a:pt x="68" y="270"/>
                </a:lnTo>
                <a:lnTo>
                  <a:pt x="75" y="266"/>
                </a:lnTo>
                <a:lnTo>
                  <a:pt x="75" y="266"/>
                </a:lnTo>
                <a:lnTo>
                  <a:pt x="86" y="257"/>
                </a:lnTo>
                <a:lnTo>
                  <a:pt x="96" y="247"/>
                </a:lnTo>
                <a:lnTo>
                  <a:pt x="115" y="225"/>
                </a:lnTo>
                <a:lnTo>
                  <a:pt x="115" y="225"/>
                </a:lnTo>
                <a:lnTo>
                  <a:pt x="115" y="224"/>
                </a:lnTo>
                <a:lnTo>
                  <a:pt x="115" y="224"/>
                </a:lnTo>
                <a:lnTo>
                  <a:pt x="113" y="223"/>
                </a:lnTo>
                <a:lnTo>
                  <a:pt x="113" y="223"/>
                </a:lnTo>
                <a:lnTo>
                  <a:pt x="108" y="226"/>
                </a:lnTo>
                <a:lnTo>
                  <a:pt x="103" y="230"/>
                </a:lnTo>
                <a:lnTo>
                  <a:pt x="95" y="238"/>
                </a:lnTo>
                <a:lnTo>
                  <a:pt x="86" y="246"/>
                </a:lnTo>
                <a:lnTo>
                  <a:pt x="77" y="253"/>
                </a:lnTo>
                <a:lnTo>
                  <a:pt x="77" y="253"/>
                </a:lnTo>
                <a:lnTo>
                  <a:pt x="54" y="272"/>
                </a:lnTo>
                <a:lnTo>
                  <a:pt x="54" y="272"/>
                </a:lnTo>
                <a:lnTo>
                  <a:pt x="55" y="271"/>
                </a:lnTo>
                <a:lnTo>
                  <a:pt x="55" y="271"/>
                </a:lnTo>
                <a:lnTo>
                  <a:pt x="66" y="260"/>
                </a:lnTo>
                <a:lnTo>
                  <a:pt x="77" y="251"/>
                </a:lnTo>
                <a:lnTo>
                  <a:pt x="77" y="251"/>
                </a:lnTo>
                <a:lnTo>
                  <a:pt x="87" y="242"/>
                </a:lnTo>
                <a:lnTo>
                  <a:pt x="96" y="232"/>
                </a:lnTo>
                <a:lnTo>
                  <a:pt x="105" y="221"/>
                </a:lnTo>
                <a:lnTo>
                  <a:pt x="115" y="212"/>
                </a:lnTo>
                <a:lnTo>
                  <a:pt x="115" y="212"/>
                </a:lnTo>
                <a:lnTo>
                  <a:pt x="115" y="212"/>
                </a:lnTo>
                <a:lnTo>
                  <a:pt x="115" y="212"/>
                </a:lnTo>
                <a:lnTo>
                  <a:pt x="115" y="237"/>
                </a:lnTo>
                <a:lnTo>
                  <a:pt x="115" y="237"/>
                </a:lnTo>
                <a:lnTo>
                  <a:pt x="115" y="238"/>
                </a:lnTo>
                <a:lnTo>
                  <a:pt x="115" y="238"/>
                </a:lnTo>
                <a:lnTo>
                  <a:pt x="102" y="247"/>
                </a:lnTo>
                <a:lnTo>
                  <a:pt x="102" y="247"/>
                </a:lnTo>
                <a:close/>
                <a:moveTo>
                  <a:pt x="115" y="198"/>
                </a:moveTo>
                <a:lnTo>
                  <a:pt x="115" y="198"/>
                </a:lnTo>
                <a:lnTo>
                  <a:pt x="115" y="197"/>
                </a:lnTo>
                <a:lnTo>
                  <a:pt x="115" y="197"/>
                </a:lnTo>
                <a:lnTo>
                  <a:pt x="115" y="211"/>
                </a:lnTo>
                <a:lnTo>
                  <a:pt x="115" y="211"/>
                </a:lnTo>
                <a:lnTo>
                  <a:pt x="114" y="210"/>
                </a:lnTo>
                <a:lnTo>
                  <a:pt x="113" y="210"/>
                </a:lnTo>
                <a:lnTo>
                  <a:pt x="113" y="210"/>
                </a:lnTo>
                <a:lnTo>
                  <a:pt x="103" y="217"/>
                </a:lnTo>
                <a:lnTo>
                  <a:pt x="93" y="225"/>
                </a:lnTo>
                <a:lnTo>
                  <a:pt x="74" y="241"/>
                </a:lnTo>
                <a:lnTo>
                  <a:pt x="56" y="258"/>
                </a:lnTo>
                <a:lnTo>
                  <a:pt x="36" y="274"/>
                </a:lnTo>
                <a:lnTo>
                  <a:pt x="36" y="274"/>
                </a:lnTo>
                <a:lnTo>
                  <a:pt x="43" y="266"/>
                </a:lnTo>
                <a:lnTo>
                  <a:pt x="52" y="258"/>
                </a:lnTo>
                <a:lnTo>
                  <a:pt x="52" y="258"/>
                </a:lnTo>
                <a:lnTo>
                  <a:pt x="63" y="248"/>
                </a:lnTo>
                <a:lnTo>
                  <a:pt x="73" y="239"/>
                </a:lnTo>
                <a:lnTo>
                  <a:pt x="73" y="239"/>
                </a:lnTo>
                <a:lnTo>
                  <a:pt x="84" y="229"/>
                </a:lnTo>
                <a:lnTo>
                  <a:pt x="94" y="218"/>
                </a:lnTo>
                <a:lnTo>
                  <a:pt x="115" y="198"/>
                </a:lnTo>
                <a:lnTo>
                  <a:pt x="115" y="198"/>
                </a:lnTo>
                <a:close/>
                <a:moveTo>
                  <a:pt x="82" y="273"/>
                </a:moveTo>
                <a:lnTo>
                  <a:pt x="82" y="273"/>
                </a:lnTo>
                <a:lnTo>
                  <a:pt x="86" y="267"/>
                </a:lnTo>
                <a:lnTo>
                  <a:pt x="92" y="261"/>
                </a:lnTo>
                <a:lnTo>
                  <a:pt x="103" y="249"/>
                </a:lnTo>
                <a:lnTo>
                  <a:pt x="103" y="249"/>
                </a:lnTo>
                <a:lnTo>
                  <a:pt x="105" y="248"/>
                </a:lnTo>
                <a:lnTo>
                  <a:pt x="105" y="248"/>
                </a:lnTo>
                <a:lnTo>
                  <a:pt x="107" y="246"/>
                </a:lnTo>
                <a:lnTo>
                  <a:pt x="107" y="246"/>
                </a:lnTo>
                <a:lnTo>
                  <a:pt x="112" y="244"/>
                </a:lnTo>
                <a:lnTo>
                  <a:pt x="113" y="243"/>
                </a:lnTo>
                <a:lnTo>
                  <a:pt x="113" y="242"/>
                </a:lnTo>
                <a:lnTo>
                  <a:pt x="113" y="242"/>
                </a:lnTo>
                <a:lnTo>
                  <a:pt x="115" y="240"/>
                </a:lnTo>
                <a:lnTo>
                  <a:pt x="115" y="240"/>
                </a:lnTo>
                <a:lnTo>
                  <a:pt x="115" y="252"/>
                </a:lnTo>
                <a:lnTo>
                  <a:pt x="115" y="252"/>
                </a:lnTo>
                <a:lnTo>
                  <a:pt x="115" y="252"/>
                </a:lnTo>
                <a:lnTo>
                  <a:pt x="115" y="252"/>
                </a:lnTo>
                <a:lnTo>
                  <a:pt x="104" y="258"/>
                </a:lnTo>
                <a:lnTo>
                  <a:pt x="95" y="265"/>
                </a:lnTo>
                <a:lnTo>
                  <a:pt x="95" y="265"/>
                </a:lnTo>
                <a:lnTo>
                  <a:pt x="83" y="273"/>
                </a:lnTo>
                <a:lnTo>
                  <a:pt x="83" y="273"/>
                </a:lnTo>
                <a:lnTo>
                  <a:pt x="79" y="276"/>
                </a:lnTo>
                <a:lnTo>
                  <a:pt x="82" y="273"/>
                </a:lnTo>
                <a:lnTo>
                  <a:pt x="82" y="273"/>
                </a:lnTo>
                <a:close/>
                <a:moveTo>
                  <a:pt x="113" y="149"/>
                </a:moveTo>
                <a:lnTo>
                  <a:pt x="113" y="149"/>
                </a:lnTo>
                <a:lnTo>
                  <a:pt x="115" y="148"/>
                </a:lnTo>
                <a:lnTo>
                  <a:pt x="115" y="148"/>
                </a:lnTo>
                <a:lnTo>
                  <a:pt x="115" y="161"/>
                </a:lnTo>
                <a:lnTo>
                  <a:pt x="115" y="161"/>
                </a:lnTo>
                <a:lnTo>
                  <a:pt x="115" y="180"/>
                </a:lnTo>
                <a:lnTo>
                  <a:pt x="115" y="180"/>
                </a:lnTo>
                <a:lnTo>
                  <a:pt x="114" y="180"/>
                </a:lnTo>
                <a:lnTo>
                  <a:pt x="113" y="180"/>
                </a:lnTo>
                <a:lnTo>
                  <a:pt x="113" y="180"/>
                </a:lnTo>
                <a:lnTo>
                  <a:pt x="109" y="183"/>
                </a:lnTo>
                <a:lnTo>
                  <a:pt x="109" y="183"/>
                </a:lnTo>
                <a:lnTo>
                  <a:pt x="108" y="183"/>
                </a:lnTo>
                <a:lnTo>
                  <a:pt x="107" y="185"/>
                </a:lnTo>
                <a:lnTo>
                  <a:pt x="107" y="185"/>
                </a:lnTo>
                <a:lnTo>
                  <a:pt x="87" y="201"/>
                </a:lnTo>
                <a:lnTo>
                  <a:pt x="77" y="208"/>
                </a:lnTo>
                <a:lnTo>
                  <a:pt x="67" y="215"/>
                </a:lnTo>
                <a:lnTo>
                  <a:pt x="67" y="215"/>
                </a:lnTo>
                <a:lnTo>
                  <a:pt x="57" y="221"/>
                </a:lnTo>
                <a:lnTo>
                  <a:pt x="48" y="229"/>
                </a:lnTo>
                <a:lnTo>
                  <a:pt x="48" y="229"/>
                </a:lnTo>
                <a:lnTo>
                  <a:pt x="59" y="216"/>
                </a:lnTo>
                <a:lnTo>
                  <a:pt x="71" y="205"/>
                </a:lnTo>
                <a:lnTo>
                  <a:pt x="71" y="205"/>
                </a:lnTo>
                <a:lnTo>
                  <a:pt x="82" y="195"/>
                </a:lnTo>
                <a:lnTo>
                  <a:pt x="92" y="185"/>
                </a:lnTo>
                <a:lnTo>
                  <a:pt x="102" y="174"/>
                </a:lnTo>
                <a:lnTo>
                  <a:pt x="108" y="170"/>
                </a:lnTo>
                <a:lnTo>
                  <a:pt x="114" y="166"/>
                </a:lnTo>
                <a:lnTo>
                  <a:pt x="114" y="166"/>
                </a:lnTo>
                <a:lnTo>
                  <a:pt x="115" y="165"/>
                </a:lnTo>
                <a:lnTo>
                  <a:pt x="115" y="164"/>
                </a:lnTo>
                <a:lnTo>
                  <a:pt x="114" y="164"/>
                </a:lnTo>
                <a:lnTo>
                  <a:pt x="113" y="164"/>
                </a:lnTo>
                <a:lnTo>
                  <a:pt x="113" y="164"/>
                </a:lnTo>
                <a:lnTo>
                  <a:pt x="101" y="172"/>
                </a:lnTo>
                <a:lnTo>
                  <a:pt x="91" y="181"/>
                </a:lnTo>
                <a:lnTo>
                  <a:pt x="80" y="190"/>
                </a:lnTo>
                <a:lnTo>
                  <a:pt x="69" y="198"/>
                </a:lnTo>
                <a:lnTo>
                  <a:pt x="69" y="198"/>
                </a:lnTo>
                <a:lnTo>
                  <a:pt x="59" y="206"/>
                </a:lnTo>
                <a:lnTo>
                  <a:pt x="50" y="213"/>
                </a:lnTo>
                <a:lnTo>
                  <a:pt x="50" y="213"/>
                </a:lnTo>
                <a:lnTo>
                  <a:pt x="37" y="221"/>
                </a:lnTo>
                <a:lnTo>
                  <a:pt x="31" y="225"/>
                </a:lnTo>
                <a:lnTo>
                  <a:pt x="27" y="230"/>
                </a:lnTo>
                <a:lnTo>
                  <a:pt x="27" y="230"/>
                </a:lnTo>
                <a:lnTo>
                  <a:pt x="37" y="217"/>
                </a:lnTo>
                <a:lnTo>
                  <a:pt x="48" y="207"/>
                </a:lnTo>
                <a:lnTo>
                  <a:pt x="70" y="186"/>
                </a:lnTo>
                <a:lnTo>
                  <a:pt x="70" y="186"/>
                </a:lnTo>
                <a:lnTo>
                  <a:pt x="94" y="165"/>
                </a:lnTo>
                <a:lnTo>
                  <a:pt x="94" y="165"/>
                </a:lnTo>
                <a:lnTo>
                  <a:pt x="105" y="155"/>
                </a:lnTo>
                <a:lnTo>
                  <a:pt x="105" y="155"/>
                </a:lnTo>
                <a:lnTo>
                  <a:pt x="112" y="150"/>
                </a:lnTo>
                <a:lnTo>
                  <a:pt x="112" y="150"/>
                </a:lnTo>
                <a:lnTo>
                  <a:pt x="113" y="149"/>
                </a:lnTo>
                <a:lnTo>
                  <a:pt x="113" y="149"/>
                </a:lnTo>
                <a:close/>
                <a:moveTo>
                  <a:pt x="24" y="233"/>
                </a:moveTo>
                <a:lnTo>
                  <a:pt x="24" y="233"/>
                </a:lnTo>
                <a:lnTo>
                  <a:pt x="37" y="225"/>
                </a:lnTo>
                <a:lnTo>
                  <a:pt x="50" y="216"/>
                </a:lnTo>
                <a:lnTo>
                  <a:pt x="62" y="207"/>
                </a:lnTo>
                <a:lnTo>
                  <a:pt x="74" y="198"/>
                </a:lnTo>
                <a:lnTo>
                  <a:pt x="74" y="198"/>
                </a:lnTo>
                <a:lnTo>
                  <a:pt x="79" y="194"/>
                </a:lnTo>
                <a:lnTo>
                  <a:pt x="84" y="190"/>
                </a:lnTo>
                <a:lnTo>
                  <a:pt x="84" y="190"/>
                </a:lnTo>
                <a:lnTo>
                  <a:pt x="75" y="198"/>
                </a:lnTo>
                <a:lnTo>
                  <a:pt x="67" y="206"/>
                </a:lnTo>
                <a:lnTo>
                  <a:pt x="67" y="206"/>
                </a:lnTo>
                <a:lnTo>
                  <a:pt x="56" y="215"/>
                </a:lnTo>
                <a:lnTo>
                  <a:pt x="46" y="226"/>
                </a:lnTo>
                <a:lnTo>
                  <a:pt x="36" y="237"/>
                </a:lnTo>
                <a:lnTo>
                  <a:pt x="26" y="247"/>
                </a:lnTo>
                <a:lnTo>
                  <a:pt x="26" y="247"/>
                </a:lnTo>
                <a:lnTo>
                  <a:pt x="24" y="233"/>
                </a:lnTo>
                <a:lnTo>
                  <a:pt x="24" y="233"/>
                </a:lnTo>
                <a:close/>
                <a:moveTo>
                  <a:pt x="64" y="220"/>
                </a:moveTo>
                <a:lnTo>
                  <a:pt x="64" y="220"/>
                </a:lnTo>
                <a:lnTo>
                  <a:pt x="81" y="207"/>
                </a:lnTo>
                <a:lnTo>
                  <a:pt x="98" y="194"/>
                </a:lnTo>
                <a:lnTo>
                  <a:pt x="98" y="194"/>
                </a:lnTo>
                <a:lnTo>
                  <a:pt x="95" y="197"/>
                </a:lnTo>
                <a:lnTo>
                  <a:pt x="95" y="197"/>
                </a:lnTo>
                <a:lnTo>
                  <a:pt x="74" y="219"/>
                </a:lnTo>
                <a:lnTo>
                  <a:pt x="74" y="219"/>
                </a:lnTo>
                <a:lnTo>
                  <a:pt x="53" y="240"/>
                </a:lnTo>
                <a:lnTo>
                  <a:pt x="41" y="250"/>
                </a:lnTo>
                <a:lnTo>
                  <a:pt x="31" y="261"/>
                </a:lnTo>
                <a:lnTo>
                  <a:pt x="31" y="261"/>
                </a:lnTo>
                <a:lnTo>
                  <a:pt x="30" y="262"/>
                </a:lnTo>
                <a:lnTo>
                  <a:pt x="31" y="262"/>
                </a:lnTo>
                <a:lnTo>
                  <a:pt x="31" y="263"/>
                </a:lnTo>
                <a:lnTo>
                  <a:pt x="32" y="262"/>
                </a:lnTo>
                <a:lnTo>
                  <a:pt x="32" y="262"/>
                </a:lnTo>
                <a:lnTo>
                  <a:pt x="75" y="228"/>
                </a:lnTo>
                <a:lnTo>
                  <a:pt x="75" y="228"/>
                </a:lnTo>
                <a:lnTo>
                  <a:pt x="101" y="208"/>
                </a:lnTo>
                <a:lnTo>
                  <a:pt x="101" y="208"/>
                </a:lnTo>
                <a:lnTo>
                  <a:pt x="83" y="226"/>
                </a:lnTo>
                <a:lnTo>
                  <a:pt x="64" y="244"/>
                </a:lnTo>
                <a:lnTo>
                  <a:pt x="64" y="244"/>
                </a:lnTo>
                <a:lnTo>
                  <a:pt x="48" y="259"/>
                </a:lnTo>
                <a:lnTo>
                  <a:pt x="39" y="267"/>
                </a:lnTo>
                <a:lnTo>
                  <a:pt x="32" y="277"/>
                </a:lnTo>
                <a:lnTo>
                  <a:pt x="32" y="277"/>
                </a:lnTo>
                <a:lnTo>
                  <a:pt x="27" y="250"/>
                </a:lnTo>
                <a:lnTo>
                  <a:pt x="27" y="250"/>
                </a:lnTo>
                <a:lnTo>
                  <a:pt x="36" y="243"/>
                </a:lnTo>
                <a:lnTo>
                  <a:pt x="45" y="235"/>
                </a:lnTo>
                <a:lnTo>
                  <a:pt x="54" y="228"/>
                </a:lnTo>
                <a:lnTo>
                  <a:pt x="64" y="220"/>
                </a:lnTo>
                <a:lnTo>
                  <a:pt x="64" y="220"/>
                </a:lnTo>
                <a:close/>
                <a:moveTo>
                  <a:pt x="38" y="301"/>
                </a:moveTo>
                <a:lnTo>
                  <a:pt x="38" y="301"/>
                </a:lnTo>
                <a:lnTo>
                  <a:pt x="46" y="295"/>
                </a:lnTo>
                <a:lnTo>
                  <a:pt x="57" y="291"/>
                </a:lnTo>
                <a:lnTo>
                  <a:pt x="67" y="289"/>
                </a:lnTo>
                <a:lnTo>
                  <a:pt x="77" y="287"/>
                </a:lnTo>
                <a:lnTo>
                  <a:pt x="87" y="287"/>
                </a:lnTo>
                <a:lnTo>
                  <a:pt x="97" y="288"/>
                </a:lnTo>
                <a:lnTo>
                  <a:pt x="107" y="290"/>
                </a:lnTo>
                <a:lnTo>
                  <a:pt x="117" y="294"/>
                </a:lnTo>
                <a:lnTo>
                  <a:pt x="117" y="294"/>
                </a:lnTo>
                <a:lnTo>
                  <a:pt x="117" y="304"/>
                </a:lnTo>
                <a:lnTo>
                  <a:pt x="117" y="304"/>
                </a:lnTo>
                <a:lnTo>
                  <a:pt x="108" y="300"/>
                </a:lnTo>
                <a:lnTo>
                  <a:pt x="98" y="298"/>
                </a:lnTo>
                <a:lnTo>
                  <a:pt x="89" y="297"/>
                </a:lnTo>
                <a:lnTo>
                  <a:pt x="79" y="298"/>
                </a:lnTo>
                <a:lnTo>
                  <a:pt x="69" y="300"/>
                </a:lnTo>
                <a:lnTo>
                  <a:pt x="59" y="304"/>
                </a:lnTo>
                <a:lnTo>
                  <a:pt x="50" y="307"/>
                </a:lnTo>
                <a:lnTo>
                  <a:pt x="40" y="313"/>
                </a:lnTo>
                <a:lnTo>
                  <a:pt x="40" y="313"/>
                </a:lnTo>
                <a:lnTo>
                  <a:pt x="38" y="301"/>
                </a:lnTo>
                <a:lnTo>
                  <a:pt x="38" y="301"/>
                </a:lnTo>
                <a:close/>
                <a:moveTo>
                  <a:pt x="118" y="408"/>
                </a:moveTo>
                <a:lnTo>
                  <a:pt x="118" y="408"/>
                </a:lnTo>
                <a:lnTo>
                  <a:pt x="106" y="414"/>
                </a:lnTo>
                <a:lnTo>
                  <a:pt x="96" y="420"/>
                </a:lnTo>
                <a:lnTo>
                  <a:pt x="74" y="434"/>
                </a:lnTo>
                <a:lnTo>
                  <a:pt x="74" y="434"/>
                </a:lnTo>
                <a:lnTo>
                  <a:pt x="86" y="425"/>
                </a:lnTo>
                <a:lnTo>
                  <a:pt x="97" y="416"/>
                </a:lnTo>
                <a:lnTo>
                  <a:pt x="108" y="407"/>
                </a:lnTo>
                <a:lnTo>
                  <a:pt x="114" y="403"/>
                </a:lnTo>
                <a:lnTo>
                  <a:pt x="121" y="400"/>
                </a:lnTo>
                <a:lnTo>
                  <a:pt x="121" y="400"/>
                </a:lnTo>
                <a:lnTo>
                  <a:pt x="121" y="418"/>
                </a:lnTo>
                <a:lnTo>
                  <a:pt x="121" y="418"/>
                </a:lnTo>
                <a:lnTo>
                  <a:pt x="121" y="418"/>
                </a:lnTo>
                <a:lnTo>
                  <a:pt x="121" y="418"/>
                </a:lnTo>
                <a:lnTo>
                  <a:pt x="113" y="422"/>
                </a:lnTo>
                <a:lnTo>
                  <a:pt x="105" y="426"/>
                </a:lnTo>
                <a:lnTo>
                  <a:pt x="91" y="436"/>
                </a:lnTo>
                <a:lnTo>
                  <a:pt x="91" y="436"/>
                </a:lnTo>
                <a:lnTo>
                  <a:pt x="94" y="433"/>
                </a:lnTo>
                <a:lnTo>
                  <a:pt x="94" y="433"/>
                </a:lnTo>
                <a:lnTo>
                  <a:pt x="107" y="422"/>
                </a:lnTo>
                <a:lnTo>
                  <a:pt x="119" y="410"/>
                </a:lnTo>
                <a:lnTo>
                  <a:pt x="119" y="410"/>
                </a:lnTo>
                <a:lnTo>
                  <a:pt x="119" y="409"/>
                </a:lnTo>
                <a:lnTo>
                  <a:pt x="119" y="408"/>
                </a:lnTo>
                <a:lnTo>
                  <a:pt x="118" y="408"/>
                </a:lnTo>
                <a:lnTo>
                  <a:pt x="118" y="408"/>
                </a:lnTo>
                <a:close/>
                <a:moveTo>
                  <a:pt x="119" y="387"/>
                </a:moveTo>
                <a:lnTo>
                  <a:pt x="119" y="387"/>
                </a:lnTo>
                <a:lnTo>
                  <a:pt x="119" y="386"/>
                </a:lnTo>
                <a:lnTo>
                  <a:pt x="119" y="385"/>
                </a:lnTo>
                <a:lnTo>
                  <a:pt x="118" y="385"/>
                </a:lnTo>
                <a:lnTo>
                  <a:pt x="118" y="385"/>
                </a:lnTo>
                <a:lnTo>
                  <a:pt x="95" y="399"/>
                </a:lnTo>
                <a:lnTo>
                  <a:pt x="95" y="399"/>
                </a:lnTo>
                <a:lnTo>
                  <a:pt x="82" y="405"/>
                </a:lnTo>
                <a:lnTo>
                  <a:pt x="82" y="405"/>
                </a:lnTo>
                <a:lnTo>
                  <a:pt x="74" y="409"/>
                </a:lnTo>
                <a:lnTo>
                  <a:pt x="71" y="411"/>
                </a:lnTo>
                <a:lnTo>
                  <a:pt x="75" y="409"/>
                </a:lnTo>
                <a:lnTo>
                  <a:pt x="75" y="409"/>
                </a:lnTo>
                <a:lnTo>
                  <a:pt x="87" y="401"/>
                </a:lnTo>
                <a:lnTo>
                  <a:pt x="98" y="394"/>
                </a:lnTo>
                <a:lnTo>
                  <a:pt x="109" y="384"/>
                </a:lnTo>
                <a:lnTo>
                  <a:pt x="114" y="379"/>
                </a:lnTo>
                <a:lnTo>
                  <a:pt x="119" y="374"/>
                </a:lnTo>
                <a:lnTo>
                  <a:pt x="119" y="374"/>
                </a:lnTo>
                <a:lnTo>
                  <a:pt x="119" y="372"/>
                </a:lnTo>
                <a:lnTo>
                  <a:pt x="119" y="372"/>
                </a:lnTo>
                <a:lnTo>
                  <a:pt x="118" y="372"/>
                </a:lnTo>
                <a:lnTo>
                  <a:pt x="118" y="372"/>
                </a:lnTo>
                <a:lnTo>
                  <a:pt x="105" y="378"/>
                </a:lnTo>
                <a:lnTo>
                  <a:pt x="92" y="385"/>
                </a:lnTo>
                <a:lnTo>
                  <a:pt x="79" y="393"/>
                </a:lnTo>
                <a:lnTo>
                  <a:pt x="66" y="399"/>
                </a:lnTo>
                <a:lnTo>
                  <a:pt x="66" y="399"/>
                </a:lnTo>
                <a:lnTo>
                  <a:pt x="72" y="396"/>
                </a:lnTo>
                <a:lnTo>
                  <a:pt x="78" y="393"/>
                </a:lnTo>
                <a:lnTo>
                  <a:pt x="90" y="383"/>
                </a:lnTo>
                <a:lnTo>
                  <a:pt x="102" y="373"/>
                </a:lnTo>
                <a:lnTo>
                  <a:pt x="114" y="365"/>
                </a:lnTo>
                <a:lnTo>
                  <a:pt x="114" y="365"/>
                </a:lnTo>
                <a:lnTo>
                  <a:pt x="119" y="362"/>
                </a:lnTo>
                <a:lnTo>
                  <a:pt x="119" y="362"/>
                </a:lnTo>
                <a:lnTo>
                  <a:pt x="119" y="362"/>
                </a:lnTo>
                <a:lnTo>
                  <a:pt x="119" y="362"/>
                </a:lnTo>
                <a:lnTo>
                  <a:pt x="120" y="398"/>
                </a:lnTo>
                <a:lnTo>
                  <a:pt x="120" y="398"/>
                </a:lnTo>
                <a:lnTo>
                  <a:pt x="108" y="402"/>
                </a:lnTo>
                <a:lnTo>
                  <a:pt x="96" y="407"/>
                </a:lnTo>
                <a:lnTo>
                  <a:pt x="83" y="412"/>
                </a:lnTo>
                <a:lnTo>
                  <a:pt x="73" y="419"/>
                </a:lnTo>
                <a:lnTo>
                  <a:pt x="73" y="419"/>
                </a:lnTo>
                <a:lnTo>
                  <a:pt x="96" y="403"/>
                </a:lnTo>
                <a:lnTo>
                  <a:pt x="108" y="396"/>
                </a:lnTo>
                <a:lnTo>
                  <a:pt x="119" y="387"/>
                </a:lnTo>
                <a:lnTo>
                  <a:pt x="119" y="387"/>
                </a:lnTo>
                <a:close/>
                <a:moveTo>
                  <a:pt x="113" y="363"/>
                </a:moveTo>
                <a:lnTo>
                  <a:pt x="113" y="363"/>
                </a:lnTo>
                <a:lnTo>
                  <a:pt x="104" y="368"/>
                </a:lnTo>
                <a:lnTo>
                  <a:pt x="104" y="368"/>
                </a:lnTo>
                <a:lnTo>
                  <a:pt x="90" y="375"/>
                </a:lnTo>
                <a:lnTo>
                  <a:pt x="90" y="375"/>
                </a:lnTo>
                <a:lnTo>
                  <a:pt x="76" y="382"/>
                </a:lnTo>
                <a:lnTo>
                  <a:pt x="76" y="382"/>
                </a:lnTo>
                <a:lnTo>
                  <a:pt x="66" y="388"/>
                </a:lnTo>
                <a:lnTo>
                  <a:pt x="63" y="391"/>
                </a:lnTo>
                <a:lnTo>
                  <a:pt x="66" y="387"/>
                </a:lnTo>
                <a:lnTo>
                  <a:pt x="66" y="387"/>
                </a:lnTo>
                <a:lnTo>
                  <a:pt x="79" y="378"/>
                </a:lnTo>
                <a:lnTo>
                  <a:pt x="91" y="369"/>
                </a:lnTo>
                <a:lnTo>
                  <a:pt x="104" y="359"/>
                </a:lnTo>
                <a:lnTo>
                  <a:pt x="117" y="351"/>
                </a:lnTo>
                <a:lnTo>
                  <a:pt x="117" y="351"/>
                </a:lnTo>
                <a:lnTo>
                  <a:pt x="118" y="350"/>
                </a:lnTo>
                <a:lnTo>
                  <a:pt x="118" y="349"/>
                </a:lnTo>
                <a:lnTo>
                  <a:pt x="117" y="349"/>
                </a:lnTo>
                <a:lnTo>
                  <a:pt x="116" y="349"/>
                </a:lnTo>
                <a:lnTo>
                  <a:pt x="116" y="349"/>
                </a:lnTo>
                <a:lnTo>
                  <a:pt x="102" y="354"/>
                </a:lnTo>
                <a:lnTo>
                  <a:pt x="89" y="361"/>
                </a:lnTo>
                <a:lnTo>
                  <a:pt x="89" y="361"/>
                </a:lnTo>
                <a:lnTo>
                  <a:pt x="71" y="370"/>
                </a:lnTo>
                <a:lnTo>
                  <a:pt x="71" y="370"/>
                </a:lnTo>
                <a:lnTo>
                  <a:pt x="61" y="375"/>
                </a:lnTo>
                <a:lnTo>
                  <a:pt x="57" y="376"/>
                </a:lnTo>
                <a:lnTo>
                  <a:pt x="57" y="376"/>
                </a:lnTo>
                <a:lnTo>
                  <a:pt x="59" y="373"/>
                </a:lnTo>
                <a:lnTo>
                  <a:pt x="59" y="373"/>
                </a:lnTo>
                <a:lnTo>
                  <a:pt x="67" y="367"/>
                </a:lnTo>
                <a:lnTo>
                  <a:pt x="75" y="362"/>
                </a:lnTo>
                <a:lnTo>
                  <a:pt x="84" y="357"/>
                </a:lnTo>
                <a:lnTo>
                  <a:pt x="92" y="352"/>
                </a:lnTo>
                <a:lnTo>
                  <a:pt x="92" y="352"/>
                </a:lnTo>
                <a:lnTo>
                  <a:pt x="106" y="343"/>
                </a:lnTo>
                <a:lnTo>
                  <a:pt x="118" y="333"/>
                </a:lnTo>
                <a:lnTo>
                  <a:pt x="118" y="333"/>
                </a:lnTo>
                <a:lnTo>
                  <a:pt x="119" y="345"/>
                </a:lnTo>
                <a:lnTo>
                  <a:pt x="119" y="345"/>
                </a:lnTo>
                <a:lnTo>
                  <a:pt x="119" y="361"/>
                </a:lnTo>
                <a:lnTo>
                  <a:pt x="119" y="361"/>
                </a:lnTo>
                <a:lnTo>
                  <a:pt x="119" y="360"/>
                </a:lnTo>
                <a:lnTo>
                  <a:pt x="118" y="360"/>
                </a:lnTo>
                <a:lnTo>
                  <a:pt x="118" y="360"/>
                </a:lnTo>
                <a:lnTo>
                  <a:pt x="113" y="363"/>
                </a:lnTo>
                <a:lnTo>
                  <a:pt x="113" y="363"/>
                </a:lnTo>
                <a:lnTo>
                  <a:pt x="113" y="363"/>
                </a:lnTo>
                <a:lnTo>
                  <a:pt x="113" y="363"/>
                </a:lnTo>
                <a:close/>
                <a:moveTo>
                  <a:pt x="82" y="343"/>
                </a:moveTo>
                <a:lnTo>
                  <a:pt x="82" y="343"/>
                </a:lnTo>
                <a:lnTo>
                  <a:pt x="97" y="332"/>
                </a:lnTo>
                <a:lnTo>
                  <a:pt x="112" y="319"/>
                </a:lnTo>
                <a:lnTo>
                  <a:pt x="112" y="319"/>
                </a:lnTo>
                <a:lnTo>
                  <a:pt x="112" y="318"/>
                </a:lnTo>
                <a:lnTo>
                  <a:pt x="112" y="317"/>
                </a:lnTo>
                <a:lnTo>
                  <a:pt x="110" y="317"/>
                </a:lnTo>
                <a:lnTo>
                  <a:pt x="110" y="317"/>
                </a:lnTo>
                <a:lnTo>
                  <a:pt x="95" y="325"/>
                </a:lnTo>
                <a:lnTo>
                  <a:pt x="81" y="334"/>
                </a:lnTo>
                <a:lnTo>
                  <a:pt x="66" y="343"/>
                </a:lnTo>
                <a:lnTo>
                  <a:pt x="51" y="351"/>
                </a:lnTo>
                <a:lnTo>
                  <a:pt x="51" y="351"/>
                </a:lnTo>
                <a:lnTo>
                  <a:pt x="58" y="347"/>
                </a:lnTo>
                <a:lnTo>
                  <a:pt x="65" y="341"/>
                </a:lnTo>
                <a:lnTo>
                  <a:pt x="77" y="331"/>
                </a:lnTo>
                <a:lnTo>
                  <a:pt x="77" y="331"/>
                </a:lnTo>
                <a:lnTo>
                  <a:pt x="92" y="321"/>
                </a:lnTo>
                <a:lnTo>
                  <a:pt x="106" y="310"/>
                </a:lnTo>
                <a:lnTo>
                  <a:pt x="106" y="310"/>
                </a:lnTo>
                <a:lnTo>
                  <a:pt x="106" y="310"/>
                </a:lnTo>
                <a:lnTo>
                  <a:pt x="106" y="310"/>
                </a:lnTo>
                <a:lnTo>
                  <a:pt x="112" y="312"/>
                </a:lnTo>
                <a:lnTo>
                  <a:pt x="117" y="316"/>
                </a:lnTo>
                <a:lnTo>
                  <a:pt x="117" y="316"/>
                </a:lnTo>
                <a:lnTo>
                  <a:pt x="118" y="330"/>
                </a:lnTo>
                <a:lnTo>
                  <a:pt x="118" y="330"/>
                </a:lnTo>
                <a:lnTo>
                  <a:pt x="110" y="333"/>
                </a:lnTo>
                <a:lnTo>
                  <a:pt x="103" y="337"/>
                </a:lnTo>
                <a:lnTo>
                  <a:pt x="89" y="346"/>
                </a:lnTo>
                <a:lnTo>
                  <a:pt x="75" y="355"/>
                </a:lnTo>
                <a:lnTo>
                  <a:pt x="67" y="359"/>
                </a:lnTo>
                <a:lnTo>
                  <a:pt x="59" y="362"/>
                </a:lnTo>
                <a:lnTo>
                  <a:pt x="59" y="362"/>
                </a:lnTo>
                <a:lnTo>
                  <a:pt x="56" y="363"/>
                </a:lnTo>
                <a:lnTo>
                  <a:pt x="55" y="363"/>
                </a:lnTo>
                <a:lnTo>
                  <a:pt x="59" y="360"/>
                </a:lnTo>
                <a:lnTo>
                  <a:pt x="67" y="355"/>
                </a:lnTo>
                <a:lnTo>
                  <a:pt x="67" y="355"/>
                </a:lnTo>
                <a:lnTo>
                  <a:pt x="82" y="343"/>
                </a:lnTo>
                <a:lnTo>
                  <a:pt x="82" y="343"/>
                </a:lnTo>
                <a:close/>
                <a:moveTo>
                  <a:pt x="103" y="309"/>
                </a:moveTo>
                <a:lnTo>
                  <a:pt x="103" y="309"/>
                </a:lnTo>
                <a:lnTo>
                  <a:pt x="90" y="316"/>
                </a:lnTo>
                <a:lnTo>
                  <a:pt x="77" y="323"/>
                </a:lnTo>
                <a:lnTo>
                  <a:pt x="53" y="339"/>
                </a:lnTo>
                <a:lnTo>
                  <a:pt x="53" y="339"/>
                </a:lnTo>
                <a:lnTo>
                  <a:pt x="49" y="341"/>
                </a:lnTo>
                <a:lnTo>
                  <a:pt x="52" y="338"/>
                </a:lnTo>
                <a:lnTo>
                  <a:pt x="52" y="338"/>
                </a:lnTo>
                <a:lnTo>
                  <a:pt x="60" y="330"/>
                </a:lnTo>
                <a:lnTo>
                  <a:pt x="68" y="323"/>
                </a:lnTo>
                <a:lnTo>
                  <a:pt x="68" y="323"/>
                </a:lnTo>
                <a:lnTo>
                  <a:pt x="79" y="316"/>
                </a:lnTo>
                <a:lnTo>
                  <a:pt x="85" y="312"/>
                </a:lnTo>
                <a:lnTo>
                  <a:pt x="90" y="306"/>
                </a:lnTo>
                <a:lnTo>
                  <a:pt x="90" y="306"/>
                </a:lnTo>
                <a:lnTo>
                  <a:pt x="96" y="307"/>
                </a:lnTo>
                <a:lnTo>
                  <a:pt x="103" y="309"/>
                </a:lnTo>
                <a:lnTo>
                  <a:pt x="103" y="309"/>
                </a:lnTo>
                <a:close/>
                <a:moveTo>
                  <a:pt x="79" y="314"/>
                </a:moveTo>
                <a:lnTo>
                  <a:pt x="79" y="314"/>
                </a:lnTo>
                <a:lnTo>
                  <a:pt x="71" y="319"/>
                </a:lnTo>
                <a:lnTo>
                  <a:pt x="67" y="321"/>
                </a:lnTo>
                <a:lnTo>
                  <a:pt x="63" y="324"/>
                </a:lnTo>
                <a:lnTo>
                  <a:pt x="63" y="324"/>
                </a:lnTo>
                <a:lnTo>
                  <a:pt x="55" y="332"/>
                </a:lnTo>
                <a:lnTo>
                  <a:pt x="48" y="340"/>
                </a:lnTo>
                <a:lnTo>
                  <a:pt x="48" y="340"/>
                </a:lnTo>
                <a:lnTo>
                  <a:pt x="45" y="333"/>
                </a:lnTo>
                <a:lnTo>
                  <a:pt x="45" y="333"/>
                </a:lnTo>
                <a:lnTo>
                  <a:pt x="45" y="333"/>
                </a:lnTo>
                <a:lnTo>
                  <a:pt x="45" y="333"/>
                </a:lnTo>
                <a:lnTo>
                  <a:pt x="57" y="325"/>
                </a:lnTo>
                <a:lnTo>
                  <a:pt x="69" y="317"/>
                </a:lnTo>
                <a:lnTo>
                  <a:pt x="69" y="317"/>
                </a:lnTo>
                <a:lnTo>
                  <a:pt x="82" y="310"/>
                </a:lnTo>
                <a:lnTo>
                  <a:pt x="84" y="309"/>
                </a:lnTo>
                <a:lnTo>
                  <a:pt x="85" y="309"/>
                </a:lnTo>
                <a:lnTo>
                  <a:pt x="79" y="314"/>
                </a:lnTo>
                <a:lnTo>
                  <a:pt x="79" y="314"/>
                </a:lnTo>
                <a:close/>
                <a:moveTo>
                  <a:pt x="48" y="344"/>
                </a:moveTo>
                <a:lnTo>
                  <a:pt x="48" y="344"/>
                </a:lnTo>
                <a:lnTo>
                  <a:pt x="61" y="336"/>
                </a:lnTo>
                <a:lnTo>
                  <a:pt x="73" y="327"/>
                </a:lnTo>
                <a:lnTo>
                  <a:pt x="73" y="327"/>
                </a:lnTo>
                <a:lnTo>
                  <a:pt x="79" y="323"/>
                </a:lnTo>
                <a:lnTo>
                  <a:pt x="87" y="319"/>
                </a:lnTo>
                <a:lnTo>
                  <a:pt x="101" y="312"/>
                </a:lnTo>
                <a:lnTo>
                  <a:pt x="101" y="312"/>
                </a:lnTo>
                <a:lnTo>
                  <a:pt x="88" y="320"/>
                </a:lnTo>
                <a:lnTo>
                  <a:pt x="75" y="329"/>
                </a:lnTo>
                <a:lnTo>
                  <a:pt x="62" y="339"/>
                </a:lnTo>
                <a:lnTo>
                  <a:pt x="50" y="349"/>
                </a:lnTo>
                <a:lnTo>
                  <a:pt x="50" y="349"/>
                </a:lnTo>
                <a:lnTo>
                  <a:pt x="48" y="344"/>
                </a:lnTo>
                <a:lnTo>
                  <a:pt x="48" y="344"/>
                </a:lnTo>
                <a:close/>
                <a:moveTo>
                  <a:pt x="51" y="353"/>
                </a:moveTo>
                <a:lnTo>
                  <a:pt x="51" y="353"/>
                </a:lnTo>
                <a:lnTo>
                  <a:pt x="65" y="346"/>
                </a:lnTo>
                <a:lnTo>
                  <a:pt x="79" y="338"/>
                </a:lnTo>
                <a:lnTo>
                  <a:pt x="93" y="329"/>
                </a:lnTo>
                <a:lnTo>
                  <a:pt x="107" y="321"/>
                </a:lnTo>
                <a:lnTo>
                  <a:pt x="107" y="321"/>
                </a:lnTo>
                <a:lnTo>
                  <a:pt x="100" y="326"/>
                </a:lnTo>
                <a:lnTo>
                  <a:pt x="92" y="332"/>
                </a:lnTo>
                <a:lnTo>
                  <a:pt x="85" y="338"/>
                </a:lnTo>
                <a:lnTo>
                  <a:pt x="77" y="344"/>
                </a:lnTo>
                <a:lnTo>
                  <a:pt x="77" y="344"/>
                </a:lnTo>
                <a:lnTo>
                  <a:pt x="65" y="353"/>
                </a:lnTo>
                <a:lnTo>
                  <a:pt x="53" y="363"/>
                </a:lnTo>
                <a:lnTo>
                  <a:pt x="53" y="363"/>
                </a:lnTo>
                <a:lnTo>
                  <a:pt x="51" y="353"/>
                </a:lnTo>
                <a:lnTo>
                  <a:pt x="51" y="353"/>
                </a:lnTo>
                <a:close/>
                <a:moveTo>
                  <a:pt x="114" y="334"/>
                </a:moveTo>
                <a:lnTo>
                  <a:pt x="114" y="334"/>
                </a:lnTo>
                <a:lnTo>
                  <a:pt x="116" y="333"/>
                </a:lnTo>
                <a:lnTo>
                  <a:pt x="116" y="333"/>
                </a:lnTo>
                <a:lnTo>
                  <a:pt x="111" y="337"/>
                </a:lnTo>
                <a:lnTo>
                  <a:pt x="100" y="344"/>
                </a:lnTo>
                <a:lnTo>
                  <a:pt x="100" y="344"/>
                </a:lnTo>
                <a:lnTo>
                  <a:pt x="90" y="351"/>
                </a:lnTo>
                <a:lnTo>
                  <a:pt x="79" y="358"/>
                </a:lnTo>
                <a:lnTo>
                  <a:pt x="79" y="358"/>
                </a:lnTo>
                <a:lnTo>
                  <a:pt x="67" y="365"/>
                </a:lnTo>
                <a:lnTo>
                  <a:pt x="61" y="369"/>
                </a:lnTo>
                <a:lnTo>
                  <a:pt x="56" y="374"/>
                </a:lnTo>
                <a:lnTo>
                  <a:pt x="56" y="374"/>
                </a:lnTo>
                <a:lnTo>
                  <a:pt x="54" y="366"/>
                </a:lnTo>
                <a:lnTo>
                  <a:pt x="54" y="366"/>
                </a:lnTo>
                <a:lnTo>
                  <a:pt x="62" y="363"/>
                </a:lnTo>
                <a:lnTo>
                  <a:pt x="70" y="360"/>
                </a:lnTo>
                <a:lnTo>
                  <a:pt x="84" y="351"/>
                </a:lnTo>
                <a:lnTo>
                  <a:pt x="99" y="342"/>
                </a:lnTo>
                <a:lnTo>
                  <a:pt x="114" y="334"/>
                </a:lnTo>
                <a:lnTo>
                  <a:pt x="114" y="334"/>
                </a:lnTo>
                <a:close/>
                <a:moveTo>
                  <a:pt x="57" y="378"/>
                </a:moveTo>
                <a:lnTo>
                  <a:pt x="57" y="378"/>
                </a:lnTo>
                <a:lnTo>
                  <a:pt x="86" y="365"/>
                </a:lnTo>
                <a:lnTo>
                  <a:pt x="99" y="358"/>
                </a:lnTo>
                <a:lnTo>
                  <a:pt x="112" y="351"/>
                </a:lnTo>
                <a:lnTo>
                  <a:pt x="112" y="351"/>
                </a:lnTo>
                <a:lnTo>
                  <a:pt x="99" y="360"/>
                </a:lnTo>
                <a:lnTo>
                  <a:pt x="86" y="370"/>
                </a:lnTo>
                <a:lnTo>
                  <a:pt x="73" y="379"/>
                </a:lnTo>
                <a:lnTo>
                  <a:pt x="60" y="390"/>
                </a:lnTo>
                <a:lnTo>
                  <a:pt x="60" y="390"/>
                </a:lnTo>
                <a:lnTo>
                  <a:pt x="57" y="378"/>
                </a:lnTo>
                <a:lnTo>
                  <a:pt x="57" y="378"/>
                </a:lnTo>
                <a:close/>
                <a:moveTo>
                  <a:pt x="84" y="468"/>
                </a:moveTo>
                <a:lnTo>
                  <a:pt x="84" y="468"/>
                </a:lnTo>
                <a:lnTo>
                  <a:pt x="91" y="463"/>
                </a:lnTo>
                <a:lnTo>
                  <a:pt x="99" y="459"/>
                </a:lnTo>
                <a:lnTo>
                  <a:pt x="99" y="459"/>
                </a:lnTo>
                <a:lnTo>
                  <a:pt x="110" y="454"/>
                </a:lnTo>
                <a:lnTo>
                  <a:pt x="110" y="454"/>
                </a:lnTo>
                <a:lnTo>
                  <a:pt x="97" y="463"/>
                </a:lnTo>
                <a:lnTo>
                  <a:pt x="91" y="468"/>
                </a:lnTo>
                <a:lnTo>
                  <a:pt x="86" y="475"/>
                </a:lnTo>
                <a:lnTo>
                  <a:pt x="86" y="475"/>
                </a:lnTo>
                <a:lnTo>
                  <a:pt x="84" y="468"/>
                </a:lnTo>
                <a:lnTo>
                  <a:pt x="84" y="468"/>
                </a:lnTo>
                <a:close/>
                <a:moveTo>
                  <a:pt x="107" y="478"/>
                </a:moveTo>
                <a:lnTo>
                  <a:pt x="107" y="478"/>
                </a:lnTo>
                <a:lnTo>
                  <a:pt x="98" y="484"/>
                </a:lnTo>
                <a:lnTo>
                  <a:pt x="95" y="485"/>
                </a:lnTo>
                <a:lnTo>
                  <a:pt x="99" y="482"/>
                </a:lnTo>
                <a:lnTo>
                  <a:pt x="99" y="482"/>
                </a:lnTo>
                <a:lnTo>
                  <a:pt x="111" y="471"/>
                </a:lnTo>
                <a:lnTo>
                  <a:pt x="123" y="459"/>
                </a:lnTo>
                <a:lnTo>
                  <a:pt x="123" y="459"/>
                </a:lnTo>
                <a:lnTo>
                  <a:pt x="124" y="458"/>
                </a:lnTo>
                <a:lnTo>
                  <a:pt x="123" y="458"/>
                </a:lnTo>
                <a:lnTo>
                  <a:pt x="122" y="457"/>
                </a:lnTo>
                <a:lnTo>
                  <a:pt x="122" y="457"/>
                </a:lnTo>
                <a:lnTo>
                  <a:pt x="114" y="461"/>
                </a:lnTo>
                <a:lnTo>
                  <a:pt x="104" y="465"/>
                </a:lnTo>
                <a:lnTo>
                  <a:pt x="95" y="469"/>
                </a:lnTo>
                <a:lnTo>
                  <a:pt x="91" y="473"/>
                </a:lnTo>
                <a:lnTo>
                  <a:pt x="88" y="475"/>
                </a:lnTo>
                <a:lnTo>
                  <a:pt x="88" y="475"/>
                </a:lnTo>
                <a:lnTo>
                  <a:pt x="95" y="467"/>
                </a:lnTo>
                <a:lnTo>
                  <a:pt x="103" y="461"/>
                </a:lnTo>
                <a:lnTo>
                  <a:pt x="120" y="450"/>
                </a:lnTo>
                <a:lnTo>
                  <a:pt x="120" y="450"/>
                </a:lnTo>
                <a:lnTo>
                  <a:pt x="120" y="449"/>
                </a:lnTo>
                <a:lnTo>
                  <a:pt x="120" y="448"/>
                </a:lnTo>
                <a:lnTo>
                  <a:pt x="119" y="448"/>
                </a:lnTo>
                <a:lnTo>
                  <a:pt x="119" y="448"/>
                </a:lnTo>
                <a:lnTo>
                  <a:pt x="102" y="455"/>
                </a:lnTo>
                <a:lnTo>
                  <a:pt x="86" y="464"/>
                </a:lnTo>
                <a:lnTo>
                  <a:pt x="86" y="464"/>
                </a:lnTo>
                <a:lnTo>
                  <a:pt x="104" y="452"/>
                </a:lnTo>
                <a:lnTo>
                  <a:pt x="113" y="445"/>
                </a:lnTo>
                <a:lnTo>
                  <a:pt x="122" y="437"/>
                </a:lnTo>
                <a:lnTo>
                  <a:pt x="122" y="437"/>
                </a:lnTo>
                <a:lnTo>
                  <a:pt x="122" y="436"/>
                </a:lnTo>
                <a:lnTo>
                  <a:pt x="122" y="436"/>
                </a:lnTo>
                <a:lnTo>
                  <a:pt x="120" y="435"/>
                </a:lnTo>
                <a:lnTo>
                  <a:pt x="120" y="435"/>
                </a:lnTo>
                <a:lnTo>
                  <a:pt x="110" y="441"/>
                </a:lnTo>
                <a:lnTo>
                  <a:pt x="99" y="446"/>
                </a:lnTo>
                <a:lnTo>
                  <a:pt x="99" y="446"/>
                </a:lnTo>
                <a:lnTo>
                  <a:pt x="91" y="450"/>
                </a:lnTo>
                <a:lnTo>
                  <a:pt x="86" y="453"/>
                </a:lnTo>
                <a:lnTo>
                  <a:pt x="83" y="455"/>
                </a:lnTo>
                <a:lnTo>
                  <a:pt x="83" y="455"/>
                </a:lnTo>
                <a:lnTo>
                  <a:pt x="92" y="446"/>
                </a:lnTo>
                <a:lnTo>
                  <a:pt x="101" y="437"/>
                </a:lnTo>
                <a:lnTo>
                  <a:pt x="122" y="420"/>
                </a:lnTo>
                <a:lnTo>
                  <a:pt x="122" y="420"/>
                </a:lnTo>
                <a:lnTo>
                  <a:pt x="125" y="467"/>
                </a:lnTo>
                <a:lnTo>
                  <a:pt x="125" y="467"/>
                </a:lnTo>
                <a:lnTo>
                  <a:pt x="123" y="467"/>
                </a:lnTo>
                <a:lnTo>
                  <a:pt x="123" y="467"/>
                </a:lnTo>
                <a:lnTo>
                  <a:pt x="107" y="478"/>
                </a:lnTo>
                <a:lnTo>
                  <a:pt x="107" y="478"/>
                </a:lnTo>
                <a:close/>
                <a:moveTo>
                  <a:pt x="79" y="278"/>
                </a:moveTo>
                <a:lnTo>
                  <a:pt x="79" y="278"/>
                </a:lnTo>
                <a:lnTo>
                  <a:pt x="91" y="270"/>
                </a:lnTo>
                <a:lnTo>
                  <a:pt x="103" y="261"/>
                </a:lnTo>
                <a:lnTo>
                  <a:pt x="103" y="261"/>
                </a:lnTo>
                <a:lnTo>
                  <a:pt x="110" y="256"/>
                </a:lnTo>
                <a:lnTo>
                  <a:pt x="111" y="256"/>
                </a:lnTo>
                <a:lnTo>
                  <a:pt x="107" y="259"/>
                </a:lnTo>
                <a:lnTo>
                  <a:pt x="107" y="259"/>
                </a:lnTo>
                <a:lnTo>
                  <a:pt x="91" y="274"/>
                </a:lnTo>
                <a:lnTo>
                  <a:pt x="91" y="274"/>
                </a:lnTo>
                <a:lnTo>
                  <a:pt x="91" y="275"/>
                </a:lnTo>
                <a:lnTo>
                  <a:pt x="91" y="275"/>
                </a:lnTo>
                <a:lnTo>
                  <a:pt x="93" y="276"/>
                </a:lnTo>
                <a:lnTo>
                  <a:pt x="93" y="276"/>
                </a:lnTo>
                <a:lnTo>
                  <a:pt x="110" y="267"/>
                </a:lnTo>
                <a:lnTo>
                  <a:pt x="110" y="267"/>
                </a:lnTo>
                <a:lnTo>
                  <a:pt x="106" y="271"/>
                </a:lnTo>
                <a:lnTo>
                  <a:pt x="103" y="277"/>
                </a:lnTo>
                <a:lnTo>
                  <a:pt x="103" y="277"/>
                </a:lnTo>
                <a:lnTo>
                  <a:pt x="103" y="278"/>
                </a:lnTo>
                <a:lnTo>
                  <a:pt x="104" y="279"/>
                </a:lnTo>
                <a:lnTo>
                  <a:pt x="104" y="279"/>
                </a:lnTo>
                <a:lnTo>
                  <a:pt x="111" y="275"/>
                </a:lnTo>
                <a:lnTo>
                  <a:pt x="112" y="275"/>
                </a:lnTo>
                <a:lnTo>
                  <a:pt x="113" y="276"/>
                </a:lnTo>
                <a:lnTo>
                  <a:pt x="111" y="280"/>
                </a:lnTo>
                <a:lnTo>
                  <a:pt x="111" y="280"/>
                </a:lnTo>
                <a:lnTo>
                  <a:pt x="111" y="281"/>
                </a:lnTo>
                <a:lnTo>
                  <a:pt x="112" y="282"/>
                </a:lnTo>
                <a:lnTo>
                  <a:pt x="113" y="282"/>
                </a:lnTo>
                <a:lnTo>
                  <a:pt x="113" y="281"/>
                </a:lnTo>
                <a:lnTo>
                  <a:pt x="113" y="281"/>
                </a:lnTo>
                <a:lnTo>
                  <a:pt x="116" y="274"/>
                </a:lnTo>
                <a:lnTo>
                  <a:pt x="116" y="274"/>
                </a:lnTo>
                <a:lnTo>
                  <a:pt x="116" y="284"/>
                </a:lnTo>
                <a:lnTo>
                  <a:pt x="116" y="284"/>
                </a:lnTo>
                <a:lnTo>
                  <a:pt x="107" y="282"/>
                </a:lnTo>
                <a:lnTo>
                  <a:pt x="98" y="280"/>
                </a:lnTo>
                <a:lnTo>
                  <a:pt x="89" y="279"/>
                </a:lnTo>
                <a:lnTo>
                  <a:pt x="79" y="278"/>
                </a:lnTo>
                <a:lnTo>
                  <a:pt x="79" y="278"/>
                </a:lnTo>
                <a:close/>
                <a:moveTo>
                  <a:pt x="115" y="143"/>
                </a:moveTo>
                <a:lnTo>
                  <a:pt x="115" y="143"/>
                </a:lnTo>
                <a:lnTo>
                  <a:pt x="104" y="153"/>
                </a:lnTo>
                <a:lnTo>
                  <a:pt x="104" y="153"/>
                </a:lnTo>
                <a:lnTo>
                  <a:pt x="86" y="165"/>
                </a:lnTo>
                <a:lnTo>
                  <a:pt x="68" y="178"/>
                </a:lnTo>
                <a:lnTo>
                  <a:pt x="68" y="178"/>
                </a:lnTo>
                <a:lnTo>
                  <a:pt x="45" y="196"/>
                </a:lnTo>
                <a:lnTo>
                  <a:pt x="45" y="196"/>
                </a:lnTo>
                <a:lnTo>
                  <a:pt x="30" y="207"/>
                </a:lnTo>
                <a:lnTo>
                  <a:pt x="30" y="207"/>
                </a:lnTo>
                <a:lnTo>
                  <a:pt x="22" y="212"/>
                </a:lnTo>
                <a:lnTo>
                  <a:pt x="22" y="212"/>
                </a:lnTo>
                <a:lnTo>
                  <a:pt x="28" y="206"/>
                </a:lnTo>
                <a:lnTo>
                  <a:pt x="28" y="206"/>
                </a:lnTo>
                <a:lnTo>
                  <a:pt x="38" y="196"/>
                </a:lnTo>
                <a:lnTo>
                  <a:pt x="49" y="186"/>
                </a:lnTo>
                <a:lnTo>
                  <a:pt x="58" y="175"/>
                </a:lnTo>
                <a:lnTo>
                  <a:pt x="69" y="166"/>
                </a:lnTo>
                <a:lnTo>
                  <a:pt x="69" y="166"/>
                </a:lnTo>
                <a:lnTo>
                  <a:pt x="81" y="155"/>
                </a:lnTo>
                <a:lnTo>
                  <a:pt x="92" y="142"/>
                </a:lnTo>
                <a:lnTo>
                  <a:pt x="103" y="130"/>
                </a:lnTo>
                <a:lnTo>
                  <a:pt x="115" y="120"/>
                </a:lnTo>
                <a:lnTo>
                  <a:pt x="115" y="120"/>
                </a:lnTo>
                <a:lnTo>
                  <a:pt x="115" y="143"/>
                </a:lnTo>
                <a:lnTo>
                  <a:pt x="115" y="143"/>
                </a:lnTo>
                <a:close/>
                <a:moveTo>
                  <a:pt x="113" y="98"/>
                </a:moveTo>
                <a:lnTo>
                  <a:pt x="113" y="98"/>
                </a:lnTo>
                <a:lnTo>
                  <a:pt x="101" y="107"/>
                </a:lnTo>
                <a:lnTo>
                  <a:pt x="89" y="116"/>
                </a:lnTo>
                <a:lnTo>
                  <a:pt x="67" y="136"/>
                </a:lnTo>
                <a:lnTo>
                  <a:pt x="67" y="136"/>
                </a:lnTo>
                <a:lnTo>
                  <a:pt x="54" y="148"/>
                </a:lnTo>
                <a:lnTo>
                  <a:pt x="40" y="159"/>
                </a:lnTo>
                <a:lnTo>
                  <a:pt x="28" y="170"/>
                </a:lnTo>
                <a:lnTo>
                  <a:pt x="17" y="181"/>
                </a:lnTo>
                <a:lnTo>
                  <a:pt x="17" y="181"/>
                </a:lnTo>
                <a:lnTo>
                  <a:pt x="40" y="154"/>
                </a:lnTo>
                <a:lnTo>
                  <a:pt x="53" y="140"/>
                </a:lnTo>
                <a:lnTo>
                  <a:pt x="65" y="127"/>
                </a:lnTo>
                <a:lnTo>
                  <a:pt x="65" y="127"/>
                </a:lnTo>
                <a:lnTo>
                  <a:pt x="89" y="107"/>
                </a:lnTo>
                <a:lnTo>
                  <a:pt x="101" y="96"/>
                </a:lnTo>
                <a:lnTo>
                  <a:pt x="112" y="85"/>
                </a:lnTo>
                <a:lnTo>
                  <a:pt x="112" y="85"/>
                </a:lnTo>
                <a:lnTo>
                  <a:pt x="112" y="84"/>
                </a:lnTo>
                <a:lnTo>
                  <a:pt x="112" y="84"/>
                </a:lnTo>
                <a:lnTo>
                  <a:pt x="114" y="97"/>
                </a:lnTo>
                <a:lnTo>
                  <a:pt x="114" y="97"/>
                </a:lnTo>
                <a:lnTo>
                  <a:pt x="113" y="98"/>
                </a:lnTo>
                <a:lnTo>
                  <a:pt x="113" y="98"/>
                </a:lnTo>
                <a:close/>
                <a:moveTo>
                  <a:pt x="112" y="84"/>
                </a:moveTo>
                <a:lnTo>
                  <a:pt x="112" y="84"/>
                </a:lnTo>
                <a:lnTo>
                  <a:pt x="111" y="83"/>
                </a:lnTo>
                <a:lnTo>
                  <a:pt x="110" y="83"/>
                </a:lnTo>
                <a:lnTo>
                  <a:pt x="110" y="83"/>
                </a:lnTo>
                <a:lnTo>
                  <a:pt x="104" y="87"/>
                </a:lnTo>
                <a:lnTo>
                  <a:pt x="98" y="91"/>
                </a:lnTo>
                <a:lnTo>
                  <a:pt x="87" y="101"/>
                </a:lnTo>
                <a:lnTo>
                  <a:pt x="76" y="111"/>
                </a:lnTo>
                <a:lnTo>
                  <a:pt x="64" y="121"/>
                </a:lnTo>
                <a:lnTo>
                  <a:pt x="64" y="121"/>
                </a:lnTo>
                <a:lnTo>
                  <a:pt x="55" y="128"/>
                </a:lnTo>
                <a:lnTo>
                  <a:pt x="46" y="136"/>
                </a:lnTo>
                <a:lnTo>
                  <a:pt x="46" y="136"/>
                </a:lnTo>
                <a:lnTo>
                  <a:pt x="56" y="125"/>
                </a:lnTo>
                <a:lnTo>
                  <a:pt x="56" y="125"/>
                </a:lnTo>
                <a:lnTo>
                  <a:pt x="62" y="118"/>
                </a:lnTo>
                <a:lnTo>
                  <a:pt x="69" y="112"/>
                </a:lnTo>
                <a:lnTo>
                  <a:pt x="82" y="100"/>
                </a:lnTo>
                <a:lnTo>
                  <a:pt x="82" y="100"/>
                </a:lnTo>
                <a:lnTo>
                  <a:pt x="110" y="73"/>
                </a:lnTo>
                <a:lnTo>
                  <a:pt x="110" y="73"/>
                </a:lnTo>
                <a:lnTo>
                  <a:pt x="112" y="84"/>
                </a:lnTo>
                <a:lnTo>
                  <a:pt x="112" y="84"/>
                </a:lnTo>
                <a:close/>
                <a:moveTo>
                  <a:pt x="77" y="98"/>
                </a:moveTo>
                <a:lnTo>
                  <a:pt x="77" y="98"/>
                </a:lnTo>
                <a:lnTo>
                  <a:pt x="58" y="114"/>
                </a:lnTo>
                <a:lnTo>
                  <a:pt x="37" y="130"/>
                </a:lnTo>
                <a:lnTo>
                  <a:pt x="37" y="130"/>
                </a:lnTo>
                <a:lnTo>
                  <a:pt x="53" y="115"/>
                </a:lnTo>
                <a:lnTo>
                  <a:pt x="53" y="115"/>
                </a:lnTo>
                <a:lnTo>
                  <a:pt x="77" y="91"/>
                </a:lnTo>
                <a:lnTo>
                  <a:pt x="88" y="79"/>
                </a:lnTo>
                <a:lnTo>
                  <a:pt x="99" y="66"/>
                </a:lnTo>
                <a:lnTo>
                  <a:pt x="99" y="66"/>
                </a:lnTo>
                <a:lnTo>
                  <a:pt x="99" y="64"/>
                </a:lnTo>
                <a:lnTo>
                  <a:pt x="98" y="63"/>
                </a:lnTo>
                <a:lnTo>
                  <a:pt x="97" y="63"/>
                </a:lnTo>
                <a:lnTo>
                  <a:pt x="97" y="63"/>
                </a:lnTo>
                <a:lnTo>
                  <a:pt x="85" y="72"/>
                </a:lnTo>
                <a:lnTo>
                  <a:pt x="74" y="80"/>
                </a:lnTo>
                <a:lnTo>
                  <a:pt x="52" y="97"/>
                </a:lnTo>
                <a:lnTo>
                  <a:pt x="52" y="97"/>
                </a:lnTo>
                <a:lnTo>
                  <a:pt x="30" y="115"/>
                </a:lnTo>
                <a:lnTo>
                  <a:pt x="30" y="115"/>
                </a:lnTo>
                <a:lnTo>
                  <a:pt x="15" y="126"/>
                </a:lnTo>
                <a:lnTo>
                  <a:pt x="15" y="126"/>
                </a:lnTo>
                <a:lnTo>
                  <a:pt x="13" y="128"/>
                </a:lnTo>
                <a:lnTo>
                  <a:pt x="19" y="123"/>
                </a:lnTo>
                <a:lnTo>
                  <a:pt x="19" y="123"/>
                </a:lnTo>
                <a:lnTo>
                  <a:pt x="41" y="103"/>
                </a:lnTo>
                <a:lnTo>
                  <a:pt x="53" y="94"/>
                </a:lnTo>
                <a:lnTo>
                  <a:pt x="65" y="85"/>
                </a:lnTo>
                <a:lnTo>
                  <a:pt x="65" y="85"/>
                </a:lnTo>
                <a:lnTo>
                  <a:pt x="75" y="78"/>
                </a:lnTo>
                <a:lnTo>
                  <a:pt x="84" y="70"/>
                </a:lnTo>
                <a:lnTo>
                  <a:pt x="93" y="61"/>
                </a:lnTo>
                <a:lnTo>
                  <a:pt x="97" y="57"/>
                </a:lnTo>
                <a:lnTo>
                  <a:pt x="100" y="52"/>
                </a:lnTo>
                <a:lnTo>
                  <a:pt x="100" y="52"/>
                </a:lnTo>
                <a:lnTo>
                  <a:pt x="100" y="51"/>
                </a:lnTo>
                <a:lnTo>
                  <a:pt x="100" y="50"/>
                </a:lnTo>
                <a:lnTo>
                  <a:pt x="98" y="50"/>
                </a:lnTo>
                <a:lnTo>
                  <a:pt x="98" y="50"/>
                </a:lnTo>
                <a:lnTo>
                  <a:pt x="89" y="58"/>
                </a:lnTo>
                <a:lnTo>
                  <a:pt x="78" y="66"/>
                </a:lnTo>
                <a:lnTo>
                  <a:pt x="67" y="73"/>
                </a:lnTo>
                <a:lnTo>
                  <a:pt x="57" y="81"/>
                </a:lnTo>
                <a:lnTo>
                  <a:pt x="57" y="81"/>
                </a:lnTo>
                <a:lnTo>
                  <a:pt x="44" y="90"/>
                </a:lnTo>
                <a:lnTo>
                  <a:pt x="33" y="101"/>
                </a:lnTo>
                <a:lnTo>
                  <a:pt x="33" y="101"/>
                </a:lnTo>
                <a:lnTo>
                  <a:pt x="21" y="110"/>
                </a:lnTo>
                <a:lnTo>
                  <a:pt x="21" y="110"/>
                </a:lnTo>
                <a:lnTo>
                  <a:pt x="17" y="114"/>
                </a:lnTo>
                <a:lnTo>
                  <a:pt x="10" y="120"/>
                </a:lnTo>
                <a:lnTo>
                  <a:pt x="10" y="120"/>
                </a:lnTo>
                <a:lnTo>
                  <a:pt x="10" y="119"/>
                </a:lnTo>
                <a:lnTo>
                  <a:pt x="10" y="119"/>
                </a:lnTo>
                <a:lnTo>
                  <a:pt x="11" y="118"/>
                </a:lnTo>
                <a:lnTo>
                  <a:pt x="11" y="118"/>
                </a:lnTo>
                <a:lnTo>
                  <a:pt x="20" y="108"/>
                </a:lnTo>
                <a:lnTo>
                  <a:pt x="30" y="98"/>
                </a:lnTo>
                <a:lnTo>
                  <a:pt x="50" y="79"/>
                </a:lnTo>
                <a:lnTo>
                  <a:pt x="50" y="79"/>
                </a:lnTo>
                <a:lnTo>
                  <a:pt x="73" y="58"/>
                </a:lnTo>
                <a:lnTo>
                  <a:pt x="97" y="39"/>
                </a:lnTo>
                <a:lnTo>
                  <a:pt x="97" y="39"/>
                </a:lnTo>
                <a:lnTo>
                  <a:pt x="97" y="38"/>
                </a:lnTo>
                <a:lnTo>
                  <a:pt x="97" y="38"/>
                </a:lnTo>
                <a:lnTo>
                  <a:pt x="101" y="45"/>
                </a:lnTo>
                <a:lnTo>
                  <a:pt x="104" y="53"/>
                </a:lnTo>
                <a:lnTo>
                  <a:pt x="109" y="71"/>
                </a:lnTo>
                <a:lnTo>
                  <a:pt x="109" y="71"/>
                </a:lnTo>
                <a:lnTo>
                  <a:pt x="100" y="76"/>
                </a:lnTo>
                <a:lnTo>
                  <a:pt x="92" y="83"/>
                </a:lnTo>
                <a:lnTo>
                  <a:pt x="77" y="98"/>
                </a:lnTo>
                <a:lnTo>
                  <a:pt x="77" y="98"/>
                </a:lnTo>
                <a:close/>
                <a:moveTo>
                  <a:pt x="38" y="88"/>
                </a:moveTo>
                <a:lnTo>
                  <a:pt x="38" y="88"/>
                </a:lnTo>
                <a:lnTo>
                  <a:pt x="24" y="102"/>
                </a:lnTo>
                <a:lnTo>
                  <a:pt x="17" y="109"/>
                </a:lnTo>
                <a:lnTo>
                  <a:pt x="10" y="116"/>
                </a:lnTo>
                <a:lnTo>
                  <a:pt x="10" y="116"/>
                </a:lnTo>
                <a:lnTo>
                  <a:pt x="9" y="107"/>
                </a:lnTo>
                <a:lnTo>
                  <a:pt x="9" y="107"/>
                </a:lnTo>
                <a:lnTo>
                  <a:pt x="29" y="92"/>
                </a:lnTo>
                <a:lnTo>
                  <a:pt x="50" y="77"/>
                </a:lnTo>
                <a:lnTo>
                  <a:pt x="50" y="77"/>
                </a:lnTo>
                <a:lnTo>
                  <a:pt x="38" y="88"/>
                </a:lnTo>
                <a:lnTo>
                  <a:pt x="38" y="88"/>
                </a:lnTo>
                <a:close/>
                <a:moveTo>
                  <a:pt x="9" y="90"/>
                </a:moveTo>
                <a:lnTo>
                  <a:pt x="9" y="90"/>
                </a:lnTo>
                <a:lnTo>
                  <a:pt x="30" y="75"/>
                </a:lnTo>
                <a:lnTo>
                  <a:pt x="52" y="58"/>
                </a:lnTo>
                <a:lnTo>
                  <a:pt x="52" y="58"/>
                </a:lnTo>
                <a:lnTo>
                  <a:pt x="63" y="49"/>
                </a:lnTo>
                <a:lnTo>
                  <a:pt x="63" y="49"/>
                </a:lnTo>
                <a:lnTo>
                  <a:pt x="49" y="61"/>
                </a:lnTo>
                <a:lnTo>
                  <a:pt x="34" y="74"/>
                </a:lnTo>
                <a:lnTo>
                  <a:pt x="21" y="87"/>
                </a:lnTo>
                <a:lnTo>
                  <a:pt x="15" y="94"/>
                </a:lnTo>
                <a:lnTo>
                  <a:pt x="9" y="102"/>
                </a:lnTo>
                <a:lnTo>
                  <a:pt x="9" y="102"/>
                </a:lnTo>
                <a:lnTo>
                  <a:pt x="9" y="90"/>
                </a:lnTo>
                <a:lnTo>
                  <a:pt x="9" y="90"/>
                </a:lnTo>
                <a:close/>
                <a:moveTo>
                  <a:pt x="10" y="75"/>
                </a:moveTo>
                <a:lnTo>
                  <a:pt x="10" y="75"/>
                </a:lnTo>
                <a:lnTo>
                  <a:pt x="25" y="63"/>
                </a:lnTo>
                <a:lnTo>
                  <a:pt x="39" y="51"/>
                </a:lnTo>
                <a:lnTo>
                  <a:pt x="39" y="51"/>
                </a:lnTo>
                <a:lnTo>
                  <a:pt x="51" y="42"/>
                </a:lnTo>
                <a:lnTo>
                  <a:pt x="62" y="33"/>
                </a:lnTo>
                <a:lnTo>
                  <a:pt x="62" y="33"/>
                </a:lnTo>
                <a:lnTo>
                  <a:pt x="70" y="28"/>
                </a:lnTo>
                <a:lnTo>
                  <a:pt x="70" y="28"/>
                </a:lnTo>
                <a:lnTo>
                  <a:pt x="72" y="26"/>
                </a:lnTo>
                <a:lnTo>
                  <a:pt x="72" y="26"/>
                </a:lnTo>
                <a:lnTo>
                  <a:pt x="69" y="29"/>
                </a:lnTo>
                <a:lnTo>
                  <a:pt x="69" y="29"/>
                </a:lnTo>
                <a:lnTo>
                  <a:pt x="33" y="63"/>
                </a:lnTo>
                <a:lnTo>
                  <a:pt x="33" y="63"/>
                </a:lnTo>
                <a:lnTo>
                  <a:pt x="20" y="74"/>
                </a:lnTo>
                <a:lnTo>
                  <a:pt x="15" y="79"/>
                </a:lnTo>
                <a:lnTo>
                  <a:pt x="9" y="85"/>
                </a:lnTo>
                <a:lnTo>
                  <a:pt x="9" y="85"/>
                </a:lnTo>
                <a:lnTo>
                  <a:pt x="10" y="75"/>
                </a:lnTo>
                <a:lnTo>
                  <a:pt x="10" y="75"/>
                </a:lnTo>
                <a:close/>
                <a:moveTo>
                  <a:pt x="12" y="61"/>
                </a:moveTo>
                <a:lnTo>
                  <a:pt x="12" y="61"/>
                </a:lnTo>
                <a:lnTo>
                  <a:pt x="27" y="50"/>
                </a:lnTo>
                <a:lnTo>
                  <a:pt x="27" y="50"/>
                </a:lnTo>
                <a:lnTo>
                  <a:pt x="11" y="69"/>
                </a:lnTo>
                <a:lnTo>
                  <a:pt x="11" y="69"/>
                </a:lnTo>
                <a:lnTo>
                  <a:pt x="11" y="64"/>
                </a:lnTo>
                <a:lnTo>
                  <a:pt x="11" y="64"/>
                </a:lnTo>
                <a:lnTo>
                  <a:pt x="12" y="61"/>
                </a:lnTo>
                <a:lnTo>
                  <a:pt x="12" y="61"/>
                </a:lnTo>
                <a:close/>
                <a:moveTo>
                  <a:pt x="16" y="45"/>
                </a:moveTo>
                <a:lnTo>
                  <a:pt x="16" y="45"/>
                </a:lnTo>
                <a:lnTo>
                  <a:pt x="24" y="37"/>
                </a:lnTo>
                <a:lnTo>
                  <a:pt x="33" y="29"/>
                </a:lnTo>
                <a:lnTo>
                  <a:pt x="33" y="29"/>
                </a:lnTo>
                <a:lnTo>
                  <a:pt x="44" y="20"/>
                </a:lnTo>
                <a:lnTo>
                  <a:pt x="44" y="20"/>
                </a:lnTo>
                <a:lnTo>
                  <a:pt x="51" y="14"/>
                </a:lnTo>
                <a:lnTo>
                  <a:pt x="44" y="21"/>
                </a:lnTo>
                <a:lnTo>
                  <a:pt x="44" y="21"/>
                </a:lnTo>
                <a:lnTo>
                  <a:pt x="37" y="29"/>
                </a:lnTo>
                <a:lnTo>
                  <a:pt x="29" y="36"/>
                </a:lnTo>
                <a:lnTo>
                  <a:pt x="14" y="52"/>
                </a:lnTo>
                <a:lnTo>
                  <a:pt x="14" y="52"/>
                </a:lnTo>
                <a:lnTo>
                  <a:pt x="16" y="45"/>
                </a:lnTo>
                <a:lnTo>
                  <a:pt x="16" y="45"/>
                </a:lnTo>
                <a:close/>
                <a:moveTo>
                  <a:pt x="42" y="322"/>
                </a:moveTo>
                <a:lnTo>
                  <a:pt x="42" y="322"/>
                </a:lnTo>
                <a:lnTo>
                  <a:pt x="52" y="317"/>
                </a:lnTo>
                <a:lnTo>
                  <a:pt x="62" y="313"/>
                </a:lnTo>
                <a:lnTo>
                  <a:pt x="72" y="309"/>
                </a:lnTo>
                <a:lnTo>
                  <a:pt x="82" y="307"/>
                </a:lnTo>
                <a:lnTo>
                  <a:pt x="82" y="307"/>
                </a:lnTo>
                <a:lnTo>
                  <a:pt x="73" y="312"/>
                </a:lnTo>
                <a:lnTo>
                  <a:pt x="63" y="318"/>
                </a:lnTo>
                <a:lnTo>
                  <a:pt x="44" y="331"/>
                </a:lnTo>
                <a:lnTo>
                  <a:pt x="44" y="331"/>
                </a:lnTo>
                <a:lnTo>
                  <a:pt x="43" y="326"/>
                </a:lnTo>
                <a:lnTo>
                  <a:pt x="43" y="326"/>
                </a:lnTo>
                <a:lnTo>
                  <a:pt x="42" y="322"/>
                </a:lnTo>
                <a:lnTo>
                  <a:pt x="42" y="322"/>
                </a:lnTo>
                <a:close/>
                <a:moveTo>
                  <a:pt x="152" y="622"/>
                </a:moveTo>
                <a:lnTo>
                  <a:pt x="152" y="622"/>
                </a:lnTo>
                <a:lnTo>
                  <a:pt x="146" y="617"/>
                </a:lnTo>
                <a:lnTo>
                  <a:pt x="141" y="612"/>
                </a:lnTo>
                <a:lnTo>
                  <a:pt x="141" y="612"/>
                </a:lnTo>
                <a:lnTo>
                  <a:pt x="133" y="608"/>
                </a:lnTo>
                <a:lnTo>
                  <a:pt x="125" y="605"/>
                </a:lnTo>
                <a:lnTo>
                  <a:pt x="109" y="601"/>
                </a:lnTo>
                <a:lnTo>
                  <a:pt x="109" y="601"/>
                </a:lnTo>
                <a:lnTo>
                  <a:pt x="105" y="563"/>
                </a:lnTo>
                <a:lnTo>
                  <a:pt x="104" y="543"/>
                </a:lnTo>
                <a:lnTo>
                  <a:pt x="104" y="525"/>
                </a:lnTo>
                <a:lnTo>
                  <a:pt x="104" y="525"/>
                </a:lnTo>
                <a:lnTo>
                  <a:pt x="117" y="520"/>
                </a:lnTo>
                <a:lnTo>
                  <a:pt x="130" y="516"/>
                </a:lnTo>
                <a:lnTo>
                  <a:pt x="130" y="516"/>
                </a:lnTo>
                <a:lnTo>
                  <a:pt x="139" y="534"/>
                </a:lnTo>
                <a:lnTo>
                  <a:pt x="149" y="553"/>
                </a:lnTo>
                <a:lnTo>
                  <a:pt x="159" y="570"/>
                </a:lnTo>
                <a:lnTo>
                  <a:pt x="167" y="589"/>
                </a:lnTo>
                <a:lnTo>
                  <a:pt x="167" y="589"/>
                </a:lnTo>
                <a:lnTo>
                  <a:pt x="163" y="591"/>
                </a:lnTo>
                <a:lnTo>
                  <a:pt x="160" y="595"/>
                </a:lnTo>
                <a:lnTo>
                  <a:pt x="157" y="599"/>
                </a:lnTo>
                <a:lnTo>
                  <a:pt x="155" y="603"/>
                </a:lnTo>
                <a:lnTo>
                  <a:pt x="153" y="612"/>
                </a:lnTo>
                <a:lnTo>
                  <a:pt x="152" y="622"/>
                </a:lnTo>
                <a:lnTo>
                  <a:pt x="152" y="622"/>
                </a:lnTo>
                <a:close/>
                <a:moveTo>
                  <a:pt x="130" y="507"/>
                </a:moveTo>
                <a:lnTo>
                  <a:pt x="130" y="507"/>
                </a:lnTo>
                <a:lnTo>
                  <a:pt x="126" y="508"/>
                </a:lnTo>
                <a:lnTo>
                  <a:pt x="126" y="508"/>
                </a:lnTo>
                <a:lnTo>
                  <a:pt x="126" y="506"/>
                </a:lnTo>
                <a:lnTo>
                  <a:pt x="125" y="506"/>
                </a:lnTo>
                <a:lnTo>
                  <a:pt x="125" y="506"/>
                </a:lnTo>
                <a:lnTo>
                  <a:pt x="117" y="510"/>
                </a:lnTo>
                <a:lnTo>
                  <a:pt x="117" y="510"/>
                </a:lnTo>
                <a:lnTo>
                  <a:pt x="115" y="511"/>
                </a:lnTo>
                <a:lnTo>
                  <a:pt x="115" y="511"/>
                </a:lnTo>
                <a:lnTo>
                  <a:pt x="117" y="510"/>
                </a:lnTo>
                <a:lnTo>
                  <a:pt x="117" y="510"/>
                </a:lnTo>
                <a:lnTo>
                  <a:pt x="122" y="506"/>
                </a:lnTo>
                <a:lnTo>
                  <a:pt x="126" y="502"/>
                </a:lnTo>
                <a:lnTo>
                  <a:pt x="126" y="502"/>
                </a:lnTo>
                <a:lnTo>
                  <a:pt x="126" y="501"/>
                </a:lnTo>
                <a:lnTo>
                  <a:pt x="125" y="500"/>
                </a:lnTo>
                <a:lnTo>
                  <a:pt x="125" y="500"/>
                </a:lnTo>
                <a:lnTo>
                  <a:pt x="112" y="504"/>
                </a:lnTo>
                <a:lnTo>
                  <a:pt x="106" y="507"/>
                </a:lnTo>
                <a:lnTo>
                  <a:pt x="101" y="511"/>
                </a:lnTo>
                <a:lnTo>
                  <a:pt x="101" y="511"/>
                </a:lnTo>
                <a:lnTo>
                  <a:pt x="106" y="505"/>
                </a:lnTo>
                <a:lnTo>
                  <a:pt x="112" y="501"/>
                </a:lnTo>
                <a:lnTo>
                  <a:pt x="125" y="492"/>
                </a:lnTo>
                <a:lnTo>
                  <a:pt x="125" y="492"/>
                </a:lnTo>
                <a:lnTo>
                  <a:pt x="125" y="491"/>
                </a:lnTo>
                <a:lnTo>
                  <a:pt x="125" y="491"/>
                </a:lnTo>
                <a:lnTo>
                  <a:pt x="123" y="490"/>
                </a:lnTo>
                <a:lnTo>
                  <a:pt x="123" y="490"/>
                </a:lnTo>
                <a:lnTo>
                  <a:pt x="109" y="497"/>
                </a:lnTo>
                <a:lnTo>
                  <a:pt x="109" y="497"/>
                </a:lnTo>
                <a:lnTo>
                  <a:pt x="100" y="502"/>
                </a:lnTo>
                <a:lnTo>
                  <a:pt x="99" y="502"/>
                </a:lnTo>
                <a:lnTo>
                  <a:pt x="99" y="502"/>
                </a:lnTo>
                <a:lnTo>
                  <a:pt x="105" y="497"/>
                </a:lnTo>
                <a:lnTo>
                  <a:pt x="105" y="497"/>
                </a:lnTo>
                <a:lnTo>
                  <a:pt x="115" y="490"/>
                </a:lnTo>
                <a:lnTo>
                  <a:pt x="120" y="486"/>
                </a:lnTo>
                <a:lnTo>
                  <a:pt x="125" y="482"/>
                </a:lnTo>
                <a:lnTo>
                  <a:pt x="125" y="482"/>
                </a:lnTo>
                <a:lnTo>
                  <a:pt x="125" y="480"/>
                </a:lnTo>
                <a:lnTo>
                  <a:pt x="124" y="480"/>
                </a:lnTo>
                <a:lnTo>
                  <a:pt x="124" y="480"/>
                </a:lnTo>
                <a:lnTo>
                  <a:pt x="111" y="485"/>
                </a:lnTo>
                <a:lnTo>
                  <a:pt x="104" y="488"/>
                </a:lnTo>
                <a:lnTo>
                  <a:pt x="99" y="492"/>
                </a:lnTo>
                <a:lnTo>
                  <a:pt x="99" y="492"/>
                </a:lnTo>
                <a:lnTo>
                  <a:pt x="105" y="487"/>
                </a:lnTo>
                <a:lnTo>
                  <a:pt x="112" y="482"/>
                </a:lnTo>
                <a:lnTo>
                  <a:pt x="119" y="476"/>
                </a:lnTo>
                <a:lnTo>
                  <a:pt x="125" y="469"/>
                </a:lnTo>
                <a:lnTo>
                  <a:pt x="125" y="469"/>
                </a:lnTo>
                <a:lnTo>
                  <a:pt x="130" y="507"/>
                </a:lnTo>
                <a:lnTo>
                  <a:pt x="130" y="507"/>
                </a:lnTo>
                <a:close/>
                <a:moveTo>
                  <a:pt x="97" y="37"/>
                </a:moveTo>
                <a:lnTo>
                  <a:pt x="97" y="37"/>
                </a:lnTo>
                <a:lnTo>
                  <a:pt x="97" y="37"/>
                </a:lnTo>
                <a:lnTo>
                  <a:pt x="96" y="37"/>
                </a:lnTo>
                <a:lnTo>
                  <a:pt x="96" y="37"/>
                </a:lnTo>
                <a:lnTo>
                  <a:pt x="74" y="53"/>
                </a:lnTo>
                <a:lnTo>
                  <a:pt x="53" y="71"/>
                </a:lnTo>
                <a:lnTo>
                  <a:pt x="53" y="71"/>
                </a:lnTo>
                <a:lnTo>
                  <a:pt x="28" y="91"/>
                </a:lnTo>
                <a:lnTo>
                  <a:pt x="28" y="91"/>
                </a:lnTo>
                <a:lnTo>
                  <a:pt x="15" y="100"/>
                </a:lnTo>
                <a:lnTo>
                  <a:pt x="15" y="100"/>
                </a:lnTo>
                <a:lnTo>
                  <a:pt x="11" y="104"/>
                </a:lnTo>
                <a:lnTo>
                  <a:pt x="12" y="101"/>
                </a:lnTo>
                <a:lnTo>
                  <a:pt x="12" y="101"/>
                </a:lnTo>
                <a:lnTo>
                  <a:pt x="20" y="91"/>
                </a:lnTo>
                <a:lnTo>
                  <a:pt x="28" y="82"/>
                </a:lnTo>
                <a:lnTo>
                  <a:pt x="37" y="74"/>
                </a:lnTo>
                <a:lnTo>
                  <a:pt x="46" y="66"/>
                </a:lnTo>
                <a:lnTo>
                  <a:pt x="66" y="49"/>
                </a:lnTo>
                <a:lnTo>
                  <a:pt x="84" y="33"/>
                </a:lnTo>
                <a:lnTo>
                  <a:pt x="84" y="33"/>
                </a:lnTo>
                <a:lnTo>
                  <a:pt x="86" y="32"/>
                </a:lnTo>
                <a:lnTo>
                  <a:pt x="86" y="32"/>
                </a:lnTo>
                <a:lnTo>
                  <a:pt x="90" y="27"/>
                </a:lnTo>
                <a:lnTo>
                  <a:pt x="90" y="27"/>
                </a:lnTo>
                <a:lnTo>
                  <a:pt x="90" y="27"/>
                </a:lnTo>
                <a:lnTo>
                  <a:pt x="90" y="27"/>
                </a:lnTo>
                <a:lnTo>
                  <a:pt x="97" y="37"/>
                </a:lnTo>
                <a:lnTo>
                  <a:pt x="97" y="37"/>
                </a:lnTo>
                <a:close/>
                <a:moveTo>
                  <a:pt x="76" y="15"/>
                </a:moveTo>
                <a:lnTo>
                  <a:pt x="76" y="15"/>
                </a:lnTo>
                <a:lnTo>
                  <a:pt x="83" y="20"/>
                </a:lnTo>
                <a:lnTo>
                  <a:pt x="89" y="26"/>
                </a:lnTo>
                <a:lnTo>
                  <a:pt x="89" y="26"/>
                </a:lnTo>
                <a:lnTo>
                  <a:pt x="88" y="26"/>
                </a:lnTo>
                <a:lnTo>
                  <a:pt x="88" y="26"/>
                </a:lnTo>
                <a:lnTo>
                  <a:pt x="68" y="43"/>
                </a:lnTo>
                <a:lnTo>
                  <a:pt x="46" y="59"/>
                </a:lnTo>
                <a:lnTo>
                  <a:pt x="46" y="59"/>
                </a:lnTo>
                <a:lnTo>
                  <a:pt x="28" y="74"/>
                </a:lnTo>
                <a:lnTo>
                  <a:pt x="28" y="74"/>
                </a:lnTo>
                <a:lnTo>
                  <a:pt x="19" y="80"/>
                </a:lnTo>
                <a:lnTo>
                  <a:pt x="19" y="80"/>
                </a:lnTo>
                <a:lnTo>
                  <a:pt x="14" y="84"/>
                </a:lnTo>
                <a:lnTo>
                  <a:pt x="11" y="86"/>
                </a:lnTo>
                <a:lnTo>
                  <a:pt x="12" y="84"/>
                </a:lnTo>
                <a:lnTo>
                  <a:pt x="12" y="84"/>
                </a:lnTo>
                <a:lnTo>
                  <a:pt x="19" y="78"/>
                </a:lnTo>
                <a:lnTo>
                  <a:pt x="26" y="72"/>
                </a:lnTo>
                <a:lnTo>
                  <a:pt x="33" y="66"/>
                </a:lnTo>
                <a:lnTo>
                  <a:pt x="39" y="59"/>
                </a:lnTo>
                <a:lnTo>
                  <a:pt x="39" y="59"/>
                </a:lnTo>
                <a:lnTo>
                  <a:pt x="59" y="41"/>
                </a:lnTo>
                <a:lnTo>
                  <a:pt x="78" y="23"/>
                </a:lnTo>
                <a:lnTo>
                  <a:pt x="78" y="23"/>
                </a:lnTo>
                <a:lnTo>
                  <a:pt x="79" y="22"/>
                </a:lnTo>
                <a:lnTo>
                  <a:pt x="78" y="21"/>
                </a:lnTo>
                <a:lnTo>
                  <a:pt x="78" y="21"/>
                </a:lnTo>
                <a:lnTo>
                  <a:pt x="77" y="21"/>
                </a:lnTo>
                <a:lnTo>
                  <a:pt x="77" y="21"/>
                </a:lnTo>
                <a:lnTo>
                  <a:pt x="68" y="27"/>
                </a:lnTo>
                <a:lnTo>
                  <a:pt x="60" y="32"/>
                </a:lnTo>
                <a:lnTo>
                  <a:pt x="42" y="45"/>
                </a:lnTo>
                <a:lnTo>
                  <a:pt x="26" y="58"/>
                </a:lnTo>
                <a:lnTo>
                  <a:pt x="10" y="72"/>
                </a:lnTo>
                <a:lnTo>
                  <a:pt x="10" y="72"/>
                </a:lnTo>
                <a:lnTo>
                  <a:pt x="10" y="72"/>
                </a:lnTo>
                <a:lnTo>
                  <a:pt x="10" y="72"/>
                </a:lnTo>
                <a:lnTo>
                  <a:pt x="16" y="67"/>
                </a:lnTo>
                <a:lnTo>
                  <a:pt x="22" y="59"/>
                </a:lnTo>
                <a:lnTo>
                  <a:pt x="35" y="45"/>
                </a:lnTo>
                <a:lnTo>
                  <a:pt x="35" y="45"/>
                </a:lnTo>
                <a:lnTo>
                  <a:pt x="58" y="26"/>
                </a:lnTo>
                <a:lnTo>
                  <a:pt x="58" y="26"/>
                </a:lnTo>
                <a:lnTo>
                  <a:pt x="63" y="23"/>
                </a:lnTo>
                <a:lnTo>
                  <a:pt x="64" y="22"/>
                </a:lnTo>
                <a:lnTo>
                  <a:pt x="64" y="20"/>
                </a:lnTo>
                <a:lnTo>
                  <a:pt x="64" y="20"/>
                </a:lnTo>
                <a:lnTo>
                  <a:pt x="68" y="17"/>
                </a:lnTo>
                <a:lnTo>
                  <a:pt x="68" y="17"/>
                </a:lnTo>
                <a:lnTo>
                  <a:pt x="68" y="16"/>
                </a:lnTo>
                <a:lnTo>
                  <a:pt x="68" y="16"/>
                </a:lnTo>
                <a:lnTo>
                  <a:pt x="68" y="15"/>
                </a:lnTo>
                <a:lnTo>
                  <a:pt x="67" y="15"/>
                </a:lnTo>
                <a:lnTo>
                  <a:pt x="67" y="15"/>
                </a:lnTo>
                <a:lnTo>
                  <a:pt x="53" y="26"/>
                </a:lnTo>
                <a:lnTo>
                  <a:pt x="39" y="37"/>
                </a:lnTo>
                <a:lnTo>
                  <a:pt x="26" y="48"/>
                </a:lnTo>
                <a:lnTo>
                  <a:pt x="12" y="58"/>
                </a:lnTo>
                <a:lnTo>
                  <a:pt x="12" y="58"/>
                </a:lnTo>
                <a:lnTo>
                  <a:pt x="13" y="57"/>
                </a:lnTo>
                <a:lnTo>
                  <a:pt x="13" y="57"/>
                </a:lnTo>
                <a:lnTo>
                  <a:pt x="20" y="48"/>
                </a:lnTo>
                <a:lnTo>
                  <a:pt x="20" y="48"/>
                </a:lnTo>
                <a:lnTo>
                  <a:pt x="33" y="35"/>
                </a:lnTo>
                <a:lnTo>
                  <a:pt x="33" y="35"/>
                </a:lnTo>
                <a:lnTo>
                  <a:pt x="44" y="24"/>
                </a:lnTo>
                <a:lnTo>
                  <a:pt x="55" y="11"/>
                </a:lnTo>
                <a:lnTo>
                  <a:pt x="55" y="11"/>
                </a:lnTo>
                <a:lnTo>
                  <a:pt x="55" y="10"/>
                </a:lnTo>
                <a:lnTo>
                  <a:pt x="55" y="10"/>
                </a:lnTo>
                <a:lnTo>
                  <a:pt x="53" y="10"/>
                </a:lnTo>
                <a:lnTo>
                  <a:pt x="53" y="10"/>
                </a:lnTo>
                <a:lnTo>
                  <a:pt x="35" y="25"/>
                </a:lnTo>
                <a:lnTo>
                  <a:pt x="26" y="32"/>
                </a:lnTo>
                <a:lnTo>
                  <a:pt x="18" y="40"/>
                </a:lnTo>
                <a:lnTo>
                  <a:pt x="18" y="40"/>
                </a:lnTo>
                <a:lnTo>
                  <a:pt x="22" y="32"/>
                </a:lnTo>
                <a:lnTo>
                  <a:pt x="27" y="24"/>
                </a:lnTo>
                <a:lnTo>
                  <a:pt x="33" y="18"/>
                </a:lnTo>
                <a:lnTo>
                  <a:pt x="39" y="13"/>
                </a:lnTo>
                <a:lnTo>
                  <a:pt x="48" y="10"/>
                </a:lnTo>
                <a:lnTo>
                  <a:pt x="52" y="9"/>
                </a:lnTo>
                <a:lnTo>
                  <a:pt x="56" y="9"/>
                </a:lnTo>
                <a:lnTo>
                  <a:pt x="61" y="9"/>
                </a:lnTo>
                <a:lnTo>
                  <a:pt x="66" y="11"/>
                </a:lnTo>
                <a:lnTo>
                  <a:pt x="71" y="12"/>
                </a:lnTo>
                <a:lnTo>
                  <a:pt x="76" y="15"/>
                </a:lnTo>
                <a:lnTo>
                  <a:pt x="76" y="1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2532">
            <a:extLst>
              <a:ext uri="{FF2B5EF4-FFF2-40B4-BE49-F238E27FC236}">
                <a16:creationId xmlns:a16="http://schemas.microsoft.com/office/drawing/2014/main" xmlns="" id="{B73E45E4-FDC7-4BB0-987A-4246AFDA8289}"/>
              </a:ext>
            </a:extLst>
          </p:cNvPr>
          <p:cNvSpPr>
            <a:spLocks/>
          </p:cNvSpPr>
          <p:nvPr/>
        </p:nvSpPr>
        <p:spPr bwMode="auto">
          <a:xfrm>
            <a:off x="3313741" y="3863365"/>
            <a:ext cx="23813" cy="44450"/>
          </a:xfrm>
          <a:custGeom>
            <a:avLst/>
            <a:gdLst/>
            <a:ahLst/>
            <a:cxnLst>
              <a:cxn ang="0">
                <a:pos x="9" y="3"/>
              </a:cxn>
              <a:cxn ang="0">
                <a:pos x="9" y="3"/>
              </a:cxn>
              <a:cxn ang="0">
                <a:pos x="8" y="1"/>
              </a:cxn>
              <a:cxn ang="0">
                <a:pos x="7" y="0"/>
              </a:cxn>
              <a:cxn ang="0">
                <a:pos x="3" y="0"/>
              </a:cxn>
              <a:cxn ang="0">
                <a:pos x="1" y="2"/>
              </a:cxn>
              <a:cxn ang="0">
                <a:pos x="0" y="3"/>
              </a:cxn>
              <a:cxn ang="0">
                <a:pos x="0" y="5"/>
              </a:cxn>
              <a:cxn ang="0">
                <a:pos x="0" y="5"/>
              </a:cxn>
              <a:cxn ang="0">
                <a:pos x="3" y="16"/>
              </a:cxn>
              <a:cxn ang="0">
                <a:pos x="4" y="21"/>
              </a:cxn>
              <a:cxn ang="0">
                <a:pos x="7" y="26"/>
              </a:cxn>
              <a:cxn ang="0">
                <a:pos x="7" y="26"/>
              </a:cxn>
              <a:cxn ang="0">
                <a:pos x="8" y="27"/>
              </a:cxn>
              <a:cxn ang="0">
                <a:pos x="9" y="28"/>
              </a:cxn>
              <a:cxn ang="0">
                <a:pos x="12" y="27"/>
              </a:cxn>
              <a:cxn ang="0">
                <a:pos x="15" y="25"/>
              </a:cxn>
              <a:cxn ang="0">
                <a:pos x="15" y="23"/>
              </a:cxn>
              <a:cxn ang="0">
                <a:pos x="14" y="21"/>
              </a:cxn>
              <a:cxn ang="0">
                <a:pos x="14" y="21"/>
              </a:cxn>
              <a:cxn ang="0">
                <a:pos x="12" y="17"/>
              </a:cxn>
              <a:cxn ang="0">
                <a:pos x="11" y="12"/>
              </a:cxn>
              <a:cxn ang="0">
                <a:pos x="9" y="3"/>
              </a:cxn>
              <a:cxn ang="0">
                <a:pos x="9" y="3"/>
              </a:cxn>
            </a:cxnLst>
            <a:rect l="0" t="0" r="r" b="b"/>
            <a:pathLst>
              <a:path w="15" h="28">
                <a:moveTo>
                  <a:pt x="9" y="3"/>
                </a:moveTo>
                <a:lnTo>
                  <a:pt x="9" y="3"/>
                </a:lnTo>
                <a:lnTo>
                  <a:pt x="8" y="1"/>
                </a:lnTo>
                <a:lnTo>
                  <a:pt x="7" y="0"/>
                </a:lnTo>
                <a:lnTo>
                  <a:pt x="3" y="0"/>
                </a:lnTo>
                <a:lnTo>
                  <a:pt x="1" y="2"/>
                </a:lnTo>
                <a:lnTo>
                  <a:pt x="0" y="3"/>
                </a:lnTo>
                <a:lnTo>
                  <a:pt x="0" y="5"/>
                </a:lnTo>
                <a:lnTo>
                  <a:pt x="0" y="5"/>
                </a:lnTo>
                <a:lnTo>
                  <a:pt x="3" y="16"/>
                </a:lnTo>
                <a:lnTo>
                  <a:pt x="4" y="21"/>
                </a:lnTo>
                <a:lnTo>
                  <a:pt x="7" y="26"/>
                </a:lnTo>
                <a:lnTo>
                  <a:pt x="7" y="26"/>
                </a:lnTo>
                <a:lnTo>
                  <a:pt x="8" y="27"/>
                </a:lnTo>
                <a:lnTo>
                  <a:pt x="9" y="28"/>
                </a:lnTo>
                <a:lnTo>
                  <a:pt x="12" y="27"/>
                </a:lnTo>
                <a:lnTo>
                  <a:pt x="15" y="25"/>
                </a:lnTo>
                <a:lnTo>
                  <a:pt x="15" y="23"/>
                </a:lnTo>
                <a:lnTo>
                  <a:pt x="14" y="21"/>
                </a:lnTo>
                <a:lnTo>
                  <a:pt x="14" y="21"/>
                </a:lnTo>
                <a:lnTo>
                  <a:pt x="12" y="17"/>
                </a:lnTo>
                <a:lnTo>
                  <a:pt x="11" y="12"/>
                </a:lnTo>
                <a:lnTo>
                  <a:pt x="9" y="3"/>
                </a:lnTo>
                <a:lnTo>
                  <a:pt x="9" y="3"/>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2533">
            <a:extLst>
              <a:ext uri="{FF2B5EF4-FFF2-40B4-BE49-F238E27FC236}">
                <a16:creationId xmlns:a16="http://schemas.microsoft.com/office/drawing/2014/main" xmlns="" id="{1F48BF84-B338-44A3-891B-D382AABA4D71}"/>
              </a:ext>
            </a:extLst>
          </p:cNvPr>
          <p:cNvSpPr>
            <a:spLocks/>
          </p:cNvSpPr>
          <p:nvPr/>
        </p:nvSpPr>
        <p:spPr bwMode="auto">
          <a:xfrm>
            <a:off x="3174041" y="3758590"/>
            <a:ext cx="1588" cy="1588"/>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2541">
            <a:extLst>
              <a:ext uri="{FF2B5EF4-FFF2-40B4-BE49-F238E27FC236}">
                <a16:creationId xmlns:a16="http://schemas.microsoft.com/office/drawing/2014/main" xmlns="" id="{17AA96B7-A025-4E51-8EA4-8A88D160BE8E}"/>
              </a:ext>
            </a:extLst>
          </p:cNvPr>
          <p:cNvSpPr>
            <a:spLocks noEditPoints="1"/>
          </p:cNvSpPr>
          <p:nvPr/>
        </p:nvSpPr>
        <p:spPr bwMode="auto">
          <a:xfrm>
            <a:off x="3420501" y="3918494"/>
            <a:ext cx="209550" cy="227013"/>
          </a:xfrm>
          <a:custGeom>
            <a:avLst/>
            <a:gdLst/>
            <a:ahLst/>
            <a:cxnLst>
              <a:cxn ang="0">
                <a:pos x="83" y="143"/>
              </a:cxn>
              <a:cxn ang="0">
                <a:pos x="88" y="98"/>
              </a:cxn>
              <a:cxn ang="0">
                <a:pos x="132" y="60"/>
              </a:cxn>
              <a:cxn ang="0">
                <a:pos x="120" y="54"/>
              </a:cxn>
              <a:cxn ang="0">
                <a:pos x="89" y="2"/>
              </a:cxn>
              <a:cxn ang="0">
                <a:pos x="49" y="5"/>
              </a:cxn>
              <a:cxn ang="0">
                <a:pos x="0" y="55"/>
              </a:cxn>
              <a:cxn ang="0">
                <a:pos x="5" y="93"/>
              </a:cxn>
              <a:cxn ang="0">
                <a:pos x="16" y="85"/>
              </a:cxn>
              <a:cxn ang="0">
                <a:pos x="17" y="84"/>
              </a:cxn>
              <a:cxn ang="0">
                <a:pos x="18" y="68"/>
              </a:cxn>
              <a:cxn ang="0">
                <a:pos x="10" y="63"/>
              </a:cxn>
              <a:cxn ang="0">
                <a:pos x="9" y="60"/>
              </a:cxn>
              <a:cxn ang="0">
                <a:pos x="43" y="60"/>
              </a:cxn>
              <a:cxn ang="0">
                <a:pos x="53" y="60"/>
              </a:cxn>
              <a:cxn ang="0">
                <a:pos x="57" y="58"/>
              </a:cxn>
              <a:cxn ang="0">
                <a:pos x="45" y="60"/>
              </a:cxn>
              <a:cxn ang="0">
                <a:pos x="59" y="53"/>
              </a:cxn>
              <a:cxn ang="0">
                <a:pos x="75" y="31"/>
              </a:cxn>
              <a:cxn ang="0">
                <a:pos x="81" y="14"/>
              </a:cxn>
              <a:cxn ang="0">
                <a:pos x="65" y="19"/>
              </a:cxn>
              <a:cxn ang="0">
                <a:pos x="79" y="90"/>
              </a:cxn>
              <a:cxn ang="0">
                <a:pos x="122" y="79"/>
              </a:cxn>
              <a:cxn ang="0">
                <a:pos x="123" y="63"/>
              </a:cxn>
              <a:cxn ang="0">
                <a:pos x="77" y="112"/>
              </a:cxn>
              <a:cxn ang="0">
                <a:pos x="67" y="127"/>
              </a:cxn>
              <a:cxn ang="0">
                <a:pos x="77" y="66"/>
              </a:cxn>
              <a:cxn ang="0">
                <a:pos x="87" y="62"/>
              </a:cxn>
              <a:cxn ang="0">
                <a:pos x="63" y="83"/>
              </a:cxn>
              <a:cxn ang="0">
                <a:pos x="69" y="107"/>
              </a:cxn>
              <a:cxn ang="0">
                <a:pos x="65" y="112"/>
              </a:cxn>
              <a:cxn ang="0">
                <a:pos x="80" y="92"/>
              </a:cxn>
              <a:cxn ang="0">
                <a:pos x="76" y="96"/>
              </a:cxn>
              <a:cxn ang="0">
                <a:pos x="76" y="96"/>
              </a:cxn>
              <a:cxn ang="0">
                <a:pos x="62" y="95"/>
              </a:cxn>
              <a:cxn ang="0">
                <a:pos x="75" y="92"/>
              </a:cxn>
              <a:cxn ang="0">
                <a:pos x="66" y="86"/>
              </a:cxn>
              <a:cxn ang="0">
                <a:pos x="72" y="50"/>
              </a:cxn>
              <a:cxn ang="0">
                <a:pos x="57" y="19"/>
              </a:cxn>
              <a:cxn ang="0">
                <a:pos x="77" y="18"/>
              </a:cxn>
              <a:cxn ang="0">
                <a:pos x="75" y="20"/>
              </a:cxn>
              <a:cxn ang="0">
                <a:pos x="57" y="51"/>
              </a:cxn>
              <a:cxn ang="0">
                <a:pos x="40" y="84"/>
              </a:cxn>
              <a:cxn ang="0">
                <a:pos x="82" y="44"/>
              </a:cxn>
              <a:cxn ang="0">
                <a:pos x="47" y="84"/>
              </a:cxn>
              <a:cxn ang="0">
                <a:pos x="59" y="80"/>
              </a:cxn>
              <a:cxn ang="0">
                <a:pos x="82" y="45"/>
              </a:cxn>
              <a:cxn ang="0">
                <a:pos x="63" y="129"/>
              </a:cxn>
              <a:cxn ang="0">
                <a:pos x="77" y="129"/>
              </a:cxn>
              <a:cxn ang="0">
                <a:pos x="84" y="89"/>
              </a:cxn>
              <a:cxn ang="0">
                <a:pos x="92" y="87"/>
              </a:cxn>
              <a:cxn ang="0">
                <a:pos x="116" y="74"/>
              </a:cxn>
              <a:cxn ang="0">
                <a:pos x="119" y="85"/>
              </a:cxn>
              <a:cxn ang="0">
                <a:pos x="84" y="89"/>
              </a:cxn>
              <a:cxn ang="0">
                <a:pos x="114" y="63"/>
              </a:cxn>
              <a:cxn ang="0">
                <a:pos x="33" y="59"/>
              </a:cxn>
              <a:cxn ang="0">
                <a:pos x="23" y="65"/>
              </a:cxn>
              <a:cxn ang="0">
                <a:pos x="11" y="67"/>
              </a:cxn>
              <a:cxn ang="0">
                <a:pos x="35" y="68"/>
              </a:cxn>
            </a:cxnLst>
            <a:rect l="0" t="0" r="r" b="b"/>
            <a:pathLst>
              <a:path w="132" h="143">
                <a:moveTo>
                  <a:pt x="46" y="136"/>
                </a:moveTo>
                <a:lnTo>
                  <a:pt x="46" y="136"/>
                </a:lnTo>
                <a:lnTo>
                  <a:pt x="46" y="138"/>
                </a:lnTo>
                <a:lnTo>
                  <a:pt x="48" y="140"/>
                </a:lnTo>
                <a:lnTo>
                  <a:pt x="48" y="140"/>
                </a:lnTo>
                <a:lnTo>
                  <a:pt x="49" y="141"/>
                </a:lnTo>
                <a:lnTo>
                  <a:pt x="51" y="142"/>
                </a:lnTo>
                <a:lnTo>
                  <a:pt x="51" y="142"/>
                </a:lnTo>
                <a:lnTo>
                  <a:pt x="59" y="141"/>
                </a:lnTo>
                <a:lnTo>
                  <a:pt x="67" y="142"/>
                </a:lnTo>
                <a:lnTo>
                  <a:pt x="83" y="143"/>
                </a:lnTo>
                <a:lnTo>
                  <a:pt x="83" y="143"/>
                </a:lnTo>
                <a:lnTo>
                  <a:pt x="85" y="142"/>
                </a:lnTo>
                <a:lnTo>
                  <a:pt x="87" y="141"/>
                </a:lnTo>
                <a:lnTo>
                  <a:pt x="87" y="139"/>
                </a:lnTo>
                <a:lnTo>
                  <a:pt x="88" y="138"/>
                </a:lnTo>
                <a:lnTo>
                  <a:pt x="88" y="138"/>
                </a:lnTo>
                <a:lnTo>
                  <a:pt x="88" y="136"/>
                </a:lnTo>
                <a:lnTo>
                  <a:pt x="88" y="136"/>
                </a:lnTo>
                <a:lnTo>
                  <a:pt x="87" y="127"/>
                </a:lnTo>
                <a:lnTo>
                  <a:pt x="87" y="117"/>
                </a:lnTo>
                <a:lnTo>
                  <a:pt x="88" y="98"/>
                </a:lnTo>
                <a:lnTo>
                  <a:pt x="88" y="98"/>
                </a:lnTo>
                <a:lnTo>
                  <a:pt x="108" y="99"/>
                </a:lnTo>
                <a:lnTo>
                  <a:pt x="126" y="98"/>
                </a:lnTo>
                <a:lnTo>
                  <a:pt x="126" y="98"/>
                </a:lnTo>
                <a:lnTo>
                  <a:pt x="128" y="97"/>
                </a:lnTo>
                <a:lnTo>
                  <a:pt x="128" y="97"/>
                </a:lnTo>
                <a:lnTo>
                  <a:pt x="129" y="96"/>
                </a:lnTo>
                <a:lnTo>
                  <a:pt x="130" y="94"/>
                </a:lnTo>
                <a:lnTo>
                  <a:pt x="130" y="94"/>
                </a:lnTo>
                <a:lnTo>
                  <a:pt x="131" y="77"/>
                </a:lnTo>
                <a:lnTo>
                  <a:pt x="132" y="60"/>
                </a:lnTo>
                <a:lnTo>
                  <a:pt x="132" y="60"/>
                </a:lnTo>
                <a:lnTo>
                  <a:pt x="132" y="59"/>
                </a:lnTo>
                <a:lnTo>
                  <a:pt x="132" y="59"/>
                </a:lnTo>
                <a:lnTo>
                  <a:pt x="132" y="59"/>
                </a:lnTo>
                <a:lnTo>
                  <a:pt x="132" y="59"/>
                </a:lnTo>
                <a:lnTo>
                  <a:pt x="132" y="59"/>
                </a:lnTo>
                <a:lnTo>
                  <a:pt x="132" y="59"/>
                </a:lnTo>
                <a:lnTo>
                  <a:pt x="131" y="57"/>
                </a:lnTo>
                <a:lnTo>
                  <a:pt x="129" y="56"/>
                </a:lnTo>
                <a:lnTo>
                  <a:pt x="129" y="56"/>
                </a:lnTo>
                <a:lnTo>
                  <a:pt x="120" y="54"/>
                </a:lnTo>
                <a:lnTo>
                  <a:pt x="111" y="54"/>
                </a:lnTo>
                <a:lnTo>
                  <a:pt x="101" y="54"/>
                </a:lnTo>
                <a:lnTo>
                  <a:pt x="91" y="54"/>
                </a:lnTo>
                <a:lnTo>
                  <a:pt x="91" y="54"/>
                </a:lnTo>
                <a:lnTo>
                  <a:pt x="91" y="30"/>
                </a:lnTo>
                <a:lnTo>
                  <a:pt x="91" y="18"/>
                </a:lnTo>
                <a:lnTo>
                  <a:pt x="91" y="6"/>
                </a:lnTo>
                <a:lnTo>
                  <a:pt x="91" y="6"/>
                </a:lnTo>
                <a:lnTo>
                  <a:pt x="90" y="4"/>
                </a:lnTo>
                <a:lnTo>
                  <a:pt x="90" y="4"/>
                </a:lnTo>
                <a:lnTo>
                  <a:pt x="89" y="2"/>
                </a:lnTo>
                <a:lnTo>
                  <a:pt x="87" y="1"/>
                </a:lnTo>
                <a:lnTo>
                  <a:pt x="87" y="1"/>
                </a:lnTo>
                <a:lnTo>
                  <a:pt x="70" y="0"/>
                </a:lnTo>
                <a:lnTo>
                  <a:pt x="62" y="0"/>
                </a:lnTo>
                <a:lnTo>
                  <a:pt x="53" y="1"/>
                </a:lnTo>
                <a:lnTo>
                  <a:pt x="53" y="1"/>
                </a:lnTo>
                <a:lnTo>
                  <a:pt x="51" y="2"/>
                </a:lnTo>
                <a:lnTo>
                  <a:pt x="51" y="2"/>
                </a:lnTo>
                <a:lnTo>
                  <a:pt x="49" y="3"/>
                </a:lnTo>
                <a:lnTo>
                  <a:pt x="49" y="5"/>
                </a:lnTo>
                <a:lnTo>
                  <a:pt x="49" y="5"/>
                </a:lnTo>
                <a:lnTo>
                  <a:pt x="48" y="28"/>
                </a:lnTo>
                <a:lnTo>
                  <a:pt x="48" y="51"/>
                </a:lnTo>
                <a:lnTo>
                  <a:pt x="48" y="51"/>
                </a:lnTo>
                <a:lnTo>
                  <a:pt x="27" y="50"/>
                </a:lnTo>
                <a:lnTo>
                  <a:pt x="6" y="50"/>
                </a:lnTo>
                <a:lnTo>
                  <a:pt x="6" y="50"/>
                </a:lnTo>
                <a:lnTo>
                  <a:pt x="4" y="51"/>
                </a:lnTo>
                <a:lnTo>
                  <a:pt x="4" y="51"/>
                </a:lnTo>
                <a:lnTo>
                  <a:pt x="1" y="52"/>
                </a:lnTo>
                <a:lnTo>
                  <a:pt x="0" y="53"/>
                </a:lnTo>
                <a:lnTo>
                  <a:pt x="0" y="55"/>
                </a:lnTo>
                <a:lnTo>
                  <a:pt x="0" y="55"/>
                </a:lnTo>
                <a:lnTo>
                  <a:pt x="0" y="63"/>
                </a:lnTo>
                <a:lnTo>
                  <a:pt x="0" y="72"/>
                </a:lnTo>
                <a:lnTo>
                  <a:pt x="0" y="81"/>
                </a:lnTo>
                <a:lnTo>
                  <a:pt x="1" y="90"/>
                </a:lnTo>
                <a:lnTo>
                  <a:pt x="1" y="90"/>
                </a:lnTo>
                <a:lnTo>
                  <a:pt x="2" y="91"/>
                </a:lnTo>
                <a:lnTo>
                  <a:pt x="3" y="92"/>
                </a:lnTo>
                <a:lnTo>
                  <a:pt x="5" y="93"/>
                </a:lnTo>
                <a:lnTo>
                  <a:pt x="5" y="93"/>
                </a:lnTo>
                <a:lnTo>
                  <a:pt x="5" y="93"/>
                </a:lnTo>
                <a:lnTo>
                  <a:pt x="5" y="93"/>
                </a:lnTo>
                <a:lnTo>
                  <a:pt x="16" y="93"/>
                </a:lnTo>
                <a:lnTo>
                  <a:pt x="26" y="93"/>
                </a:lnTo>
                <a:lnTo>
                  <a:pt x="46" y="93"/>
                </a:lnTo>
                <a:lnTo>
                  <a:pt x="46" y="93"/>
                </a:lnTo>
                <a:lnTo>
                  <a:pt x="46" y="115"/>
                </a:lnTo>
                <a:lnTo>
                  <a:pt x="46" y="125"/>
                </a:lnTo>
                <a:lnTo>
                  <a:pt x="46" y="136"/>
                </a:lnTo>
                <a:lnTo>
                  <a:pt x="46" y="136"/>
                </a:lnTo>
                <a:close/>
                <a:moveTo>
                  <a:pt x="16" y="85"/>
                </a:moveTo>
                <a:lnTo>
                  <a:pt x="16" y="85"/>
                </a:lnTo>
                <a:lnTo>
                  <a:pt x="9" y="84"/>
                </a:lnTo>
                <a:lnTo>
                  <a:pt x="9" y="84"/>
                </a:lnTo>
                <a:lnTo>
                  <a:pt x="9" y="84"/>
                </a:lnTo>
                <a:lnTo>
                  <a:pt x="9" y="84"/>
                </a:lnTo>
                <a:lnTo>
                  <a:pt x="10" y="84"/>
                </a:lnTo>
                <a:lnTo>
                  <a:pt x="10" y="84"/>
                </a:lnTo>
                <a:lnTo>
                  <a:pt x="17" y="79"/>
                </a:lnTo>
                <a:lnTo>
                  <a:pt x="22" y="74"/>
                </a:lnTo>
                <a:lnTo>
                  <a:pt x="22" y="74"/>
                </a:lnTo>
                <a:lnTo>
                  <a:pt x="19" y="79"/>
                </a:lnTo>
                <a:lnTo>
                  <a:pt x="17" y="84"/>
                </a:lnTo>
                <a:lnTo>
                  <a:pt x="17" y="84"/>
                </a:lnTo>
                <a:lnTo>
                  <a:pt x="16" y="85"/>
                </a:lnTo>
                <a:lnTo>
                  <a:pt x="16" y="85"/>
                </a:lnTo>
                <a:close/>
                <a:moveTo>
                  <a:pt x="9" y="75"/>
                </a:moveTo>
                <a:lnTo>
                  <a:pt x="9" y="75"/>
                </a:lnTo>
                <a:lnTo>
                  <a:pt x="10" y="75"/>
                </a:lnTo>
                <a:lnTo>
                  <a:pt x="10" y="75"/>
                </a:lnTo>
                <a:lnTo>
                  <a:pt x="20" y="65"/>
                </a:lnTo>
                <a:lnTo>
                  <a:pt x="22" y="63"/>
                </a:lnTo>
                <a:lnTo>
                  <a:pt x="18" y="68"/>
                </a:lnTo>
                <a:lnTo>
                  <a:pt x="18" y="68"/>
                </a:lnTo>
                <a:lnTo>
                  <a:pt x="14" y="75"/>
                </a:lnTo>
                <a:lnTo>
                  <a:pt x="9" y="81"/>
                </a:lnTo>
                <a:lnTo>
                  <a:pt x="9" y="81"/>
                </a:lnTo>
                <a:lnTo>
                  <a:pt x="9" y="75"/>
                </a:lnTo>
                <a:lnTo>
                  <a:pt x="9" y="75"/>
                </a:lnTo>
                <a:close/>
                <a:moveTo>
                  <a:pt x="9" y="71"/>
                </a:moveTo>
                <a:lnTo>
                  <a:pt x="9" y="71"/>
                </a:lnTo>
                <a:lnTo>
                  <a:pt x="9" y="63"/>
                </a:lnTo>
                <a:lnTo>
                  <a:pt x="9" y="63"/>
                </a:lnTo>
                <a:lnTo>
                  <a:pt x="10" y="63"/>
                </a:lnTo>
                <a:lnTo>
                  <a:pt x="10" y="63"/>
                </a:lnTo>
                <a:lnTo>
                  <a:pt x="12" y="62"/>
                </a:lnTo>
                <a:lnTo>
                  <a:pt x="12" y="64"/>
                </a:lnTo>
                <a:lnTo>
                  <a:pt x="9" y="71"/>
                </a:lnTo>
                <a:lnTo>
                  <a:pt x="9" y="71"/>
                </a:lnTo>
                <a:close/>
                <a:moveTo>
                  <a:pt x="9" y="60"/>
                </a:moveTo>
                <a:lnTo>
                  <a:pt x="9" y="60"/>
                </a:lnTo>
                <a:lnTo>
                  <a:pt x="9" y="59"/>
                </a:lnTo>
                <a:lnTo>
                  <a:pt x="9" y="59"/>
                </a:lnTo>
                <a:lnTo>
                  <a:pt x="12" y="59"/>
                </a:lnTo>
                <a:lnTo>
                  <a:pt x="12" y="59"/>
                </a:lnTo>
                <a:lnTo>
                  <a:pt x="9" y="60"/>
                </a:lnTo>
                <a:lnTo>
                  <a:pt x="9" y="60"/>
                </a:lnTo>
                <a:close/>
                <a:moveTo>
                  <a:pt x="23" y="77"/>
                </a:moveTo>
                <a:lnTo>
                  <a:pt x="23" y="77"/>
                </a:lnTo>
                <a:lnTo>
                  <a:pt x="28" y="68"/>
                </a:lnTo>
                <a:lnTo>
                  <a:pt x="34" y="61"/>
                </a:lnTo>
                <a:lnTo>
                  <a:pt x="34" y="61"/>
                </a:lnTo>
                <a:lnTo>
                  <a:pt x="35" y="60"/>
                </a:lnTo>
                <a:lnTo>
                  <a:pt x="34" y="59"/>
                </a:lnTo>
                <a:lnTo>
                  <a:pt x="34" y="59"/>
                </a:lnTo>
                <a:lnTo>
                  <a:pt x="43" y="60"/>
                </a:lnTo>
                <a:lnTo>
                  <a:pt x="43" y="60"/>
                </a:lnTo>
                <a:lnTo>
                  <a:pt x="35" y="66"/>
                </a:lnTo>
                <a:lnTo>
                  <a:pt x="29" y="74"/>
                </a:lnTo>
                <a:lnTo>
                  <a:pt x="29" y="74"/>
                </a:lnTo>
                <a:lnTo>
                  <a:pt x="22" y="81"/>
                </a:lnTo>
                <a:lnTo>
                  <a:pt x="21" y="82"/>
                </a:lnTo>
                <a:lnTo>
                  <a:pt x="20" y="82"/>
                </a:lnTo>
                <a:lnTo>
                  <a:pt x="23" y="77"/>
                </a:lnTo>
                <a:lnTo>
                  <a:pt x="23" y="77"/>
                </a:lnTo>
                <a:close/>
                <a:moveTo>
                  <a:pt x="45" y="60"/>
                </a:moveTo>
                <a:lnTo>
                  <a:pt x="45" y="60"/>
                </a:lnTo>
                <a:lnTo>
                  <a:pt x="53" y="60"/>
                </a:lnTo>
                <a:lnTo>
                  <a:pt x="53" y="60"/>
                </a:lnTo>
                <a:lnTo>
                  <a:pt x="55" y="59"/>
                </a:lnTo>
                <a:lnTo>
                  <a:pt x="55" y="59"/>
                </a:lnTo>
                <a:lnTo>
                  <a:pt x="57" y="58"/>
                </a:lnTo>
                <a:lnTo>
                  <a:pt x="57" y="55"/>
                </a:lnTo>
                <a:lnTo>
                  <a:pt x="57" y="55"/>
                </a:lnTo>
                <a:lnTo>
                  <a:pt x="57" y="55"/>
                </a:lnTo>
                <a:lnTo>
                  <a:pt x="57" y="55"/>
                </a:lnTo>
                <a:lnTo>
                  <a:pt x="68" y="51"/>
                </a:lnTo>
                <a:lnTo>
                  <a:pt x="68" y="51"/>
                </a:lnTo>
                <a:lnTo>
                  <a:pt x="57" y="58"/>
                </a:lnTo>
                <a:lnTo>
                  <a:pt x="46" y="67"/>
                </a:lnTo>
                <a:lnTo>
                  <a:pt x="46" y="67"/>
                </a:lnTo>
                <a:lnTo>
                  <a:pt x="37" y="74"/>
                </a:lnTo>
                <a:lnTo>
                  <a:pt x="33" y="77"/>
                </a:lnTo>
                <a:lnTo>
                  <a:pt x="30" y="81"/>
                </a:lnTo>
                <a:lnTo>
                  <a:pt x="30" y="81"/>
                </a:lnTo>
                <a:lnTo>
                  <a:pt x="37" y="70"/>
                </a:lnTo>
                <a:lnTo>
                  <a:pt x="44" y="61"/>
                </a:lnTo>
                <a:lnTo>
                  <a:pt x="44" y="61"/>
                </a:lnTo>
                <a:lnTo>
                  <a:pt x="45" y="60"/>
                </a:lnTo>
                <a:lnTo>
                  <a:pt x="45" y="60"/>
                </a:lnTo>
                <a:close/>
                <a:moveTo>
                  <a:pt x="83" y="10"/>
                </a:moveTo>
                <a:lnTo>
                  <a:pt x="83" y="10"/>
                </a:lnTo>
                <a:lnTo>
                  <a:pt x="83" y="27"/>
                </a:lnTo>
                <a:lnTo>
                  <a:pt x="82" y="44"/>
                </a:lnTo>
                <a:lnTo>
                  <a:pt x="82" y="44"/>
                </a:lnTo>
                <a:lnTo>
                  <a:pt x="82" y="43"/>
                </a:lnTo>
                <a:lnTo>
                  <a:pt x="81" y="43"/>
                </a:lnTo>
                <a:lnTo>
                  <a:pt x="81" y="43"/>
                </a:lnTo>
                <a:lnTo>
                  <a:pt x="65" y="50"/>
                </a:lnTo>
                <a:lnTo>
                  <a:pt x="65" y="50"/>
                </a:lnTo>
                <a:lnTo>
                  <a:pt x="59" y="53"/>
                </a:lnTo>
                <a:lnTo>
                  <a:pt x="61" y="51"/>
                </a:lnTo>
                <a:lnTo>
                  <a:pt x="61" y="51"/>
                </a:lnTo>
                <a:lnTo>
                  <a:pt x="68" y="47"/>
                </a:lnTo>
                <a:lnTo>
                  <a:pt x="73" y="42"/>
                </a:lnTo>
                <a:lnTo>
                  <a:pt x="78" y="36"/>
                </a:lnTo>
                <a:lnTo>
                  <a:pt x="82" y="30"/>
                </a:lnTo>
                <a:lnTo>
                  <a:pt x="82" y="30"/>
                </a:lnTo>
                <a:lnTo>
                  <a:pt x="82" y="29"/>
                </a:lnTo>
                <a:lnTo>
                  <a:pt x="81" y="29"/>
                </a:lnTo>
                <a:lnTo>
                  <a:pt x="81" y="29"/>
                </a:lnTo>
                <a:lnTo>
                  <a:pt x="75" y="31"/>
                </a:lnTo>
                <a:lnTo>
                  <a:pt x="69" y="34"/>
                </a:lnTo>
                <a:lnTo>
                  <a:pt x="69" y="34"/>
                </a:lnTo>
                <a:lnTo>
                  <a:pt x="60" y="41"/>
                </a:lnTo>
                <a:lnTo>
                  <a:pt x="57" y="43"/>
                </a:lnTo>
                <a:lnTo>
                  <a:pt x="59" y="41"/>
                </a:lnTo>
                <a:lnTo>
                  <a:pt x="59" y="41"/>
                </a:lnTo>
                <a:lnTo>
                  <a:pt x="71" y="29"/>
                </a:lnTo>
                <a:lnTo>
                  <a:pt x="76" y="23"/>
                </a:lnTo>
                <a:lnTo>
                  <a:pt x="81" y="16"/>
                </a:lnTo>
                <a:lnTo>
                  <a:pt x="81" y="16"/>
                </a:lnTo>
                <a:lnTo>
                  <a:pt x="81" y="14"/>
                </a:lnTo>
                <a:lnTo>
                  <a:pt x="79" y="14"/>
                </a:lnTo>
                <a:lnTo>
                  <a:pt x="79" y="14"/>
                </a:lnTo>
                <a:lnTo>
                  <a:pt x="73" y="18"/>
                </a:lnTo>
                <a:lnTo>
                  <a:pt x="68" y="22"/>
                </a:lnTo>
                <a:lnTo>
                  <a:pt x="62" y="26"/>
                </a:lnTo>
                <a:lnTo>
                  <a:pt x="56" y="30"/>
                </a:lnTo>
                <a:lnTo>
                  <a:pt x="56" y="30"/>
                </a:lnTo>
                <a:lnTo>
                  <a:pt x="56" y="29"/>
                </a:lnTo>
                <a:lnTo>
                  <a:pt x="56" y="29"/>
                </a:lnTo>
                <a:lnTo>
                  <a:pt x="65" y="19"/>
                </a:lnTo>
                <a:lnTo>
                  <a:pt x="65" y="19"/>
                </a:lnTo>
                <a:lnTo>
                  <a:pt x="69" y="14"/>
                </a:lnTo>
                <a:lnTo>
                  <a:pt x="73" y="9"/>
                </a:lnTo>
                <a:lnTo>
                  <a:pt x="73" y="9"/>
                </a:lnTo>
                <a:lnTo>
                  <a:pt x="83" y="10"/>
                </a:lnTo>
                <a:lnTo>
                  <a:pt x="83" y="10"/>
                </a:lnTo>
                <a:close/>
                <a:moveTo>
                  <a:pt x="108" y="63"/>
                </a:moveTo>
                <a:lnTo>
                  <a:pt x="108" y="63"/>
                </a:lnTo>
                <a:lnTo>
                  <a:pt x="98" y="72"/>
                </a:lnTo>
                <a:lnTo>
                  <a:pt x="88" y="82"/>
                </a:lnTo>
                <a:lnTo>
                  <a:pt x="88" y="82"/>
                </a:lnTo>
                <a:lnTo>
                  <a:pt x="79" y="90"/>
                </a:lnTo>
                <a:lnTo>
                  <a:pt x="79" y="90"/>
                </a:lnTo>
                <a:lnTo>
                  <a:pt x="80" y="88"/>
                </a:lnTo>
                <a:lnTo>
                  <a:pt x="82" y="86"/>
                </a:lnTo>
                <a:lnTo>
                  <a:pt x="85" y="81"/>
                </a:lnTo>
                <a:lnTo>
                  <a:pt x="85" y="81"/>
                </a:lnTo>
                <a:lnTo>
                  <a:pt x="98" y="63"/>
                </a:lnTo>
                <a:lnTo>
                  <a:pt x="98" y="63"/>
                </a:lnTo>
                <a:lnTo>
                  <a:pt x="108" y="63"/>
                </a:lnTo>
                <a:lnTo>
                  <a:pt x="108" y="63"/>
                </a:lnTo>
                <a:close/>
                <a:moveTo>
                  <a:pt x="122" y="79"/>
                </a:moveTo>
                <a:lnTo>
                  <a:pt x="122" y="79"/>
                </a:lnTo>
                <a:lnTo>
                  <a:pt x="121" y="79"/>
                </a:lnTo>
                <a:lnTo>
                  <a:pt x="121" y="79"/>
                </a:lnTo>
                <a:lnTo>
                  <a:pt x="115" y="82"/>
                </a:lnTo>
                <a:lnTo>
                  <a:pt x="113" y="82"/>
                </a:lnTo>
                <a:lnTo>
                  <a:pt x="113" y="82"/>
                </a:lnTo>
                <a:lnTo>
                  <a:pt x="115" y="79"/>
                </a:lnTo>
                <a:lnTo>
                  <a:pt x="115" y="79"/>
                </a:lnTo>
                <a:lnTo>
                  <a:pt x="120" y="71"/>
                </a:lnTo>
                <a:lnTo>
                  <a:pt x="123" y="63"/>
                </a:lnTo>
                <a:lnTo>
                  <a:pt x="123" y="63"/>
                </a:lnTo>
                <a:lnTo>
                  <a:pt x="123" y="63"/>
                </a:lnTo>
                <a:lnTo>
                  <a:pt x="123" y="63"/>
                </a:lnTo>
                <a:lnTo>
                  <a:pt x="122" y="79"/>
                </a:lnTo>
                <a:lnTo>
                  <a:pt x="122" y="79"/>
                </a:lnTo>
                <a:close/>
                <a:moveTo>
                  <a:pt x="67" y="127"/>
                </a:moveTo>
                <a:lnTo>
                  <a:pt x="67" y="127"/>
                </a:lnTo>
                <a:lnTo>
                  <a:pt x="73" y="120"/>
                </a:lnTo>
                <a:lnTo>
                  <a:pt x="78" y="114"/>
                </a:lnTo>
                <a:lnTo>
                  <a:pt x="78" y="114"/>
                </a:lnTo>
                <a:lnTo>
                  <a:pt x="78" y="113"/>
                </a:lnTo>
                <a:lnTo>
                  <a:pt x="77" y="112"/>
                </a:lnTo>
                <a:lnTo>
                  <a:pt x="77" y="112"/>
                </a:lnTo>
                <a:lnTo>
                  <a:pt x="69" y="118"/>
                </a:lnTo>
                <a:lnTo>
                  <a:pt x="61" y="123"/>
                </a:lnTo>
                <a:lnTo>
                  <a:pt x="61" y="123"/>
                </a:lnTo>
                <a:lnTo>
                  <a:pt x="71" y="114"/>
                </a:lnTo>
                <a:lnTo>
                  <a:pt x="75" y="109"/>
                </a:lnTo>
                <a:lnTo>
                  <a:pt x="79" y="104"/>
                </a:lnTo>
                <a:lnTo>
                  <a:pt x="79" y="104"/>
                </a:lnTo>
                <a:lnTo>
                  <a:pt x="78" y="122"/>
                </a:lnTo>
                <a:lnTo>
                  <a:pt x="78" y="122"/>
                </a:lnTo>
                <a:lnTo>
                  <a:pt x="73" y="124"/>
                </a:lnTo>
                <a:lnTo>
                  <a:pt x="67" y="127"/>
                </a:lnTo>
                <a:lnTo>
                  <a:pt x="67" y="127"/>
                </a:lnTo>
                <a:close/>
                <a:moveTo>
                  <a:pt x="83" y="55"/>
                </a:moveTo>
                <a:lnTo>
                  <a:pt x="83" y="55"/>
                </a:lnTo>
                <a:lnTo>
                  <a:pt x="83" y="57"/>
                </a:lnTo>
                <a:lnTo>
                  <a:pt x="83" y="57"/>
                </a:lnTo>
                <a:lnTo>
                  <a:pt x="83" y="58"/>
                </a:lnTo>
                <a:lnTo>
                  <a:pt x="83" y="58"/>
                </a:lnTo>
                <a:lnTo>
                  <a:pt x="83" y="59"/>
                </a:lnTo>
                <a:lnTo>
                  <a:pt x="84" y="61"/>
                </a:lnTo>
                <a:lnTo>
                  <a:pt x="84" y="61"/>
                </a:lnTo>
                <a:lnTo>
                  <a:pt x="77" y="66"/>
                </a:lnTo>
                <a:lnTo>
                  <a:pt x="71" y="72"/>
                </a:lnTo>
                <a:lnTo>
                  <a:pt x="64" y="79"/>
                </a:lnTo>
                <a:lnTo>
                  <a:pt x="58" y="84"/>
                </a:lnTo>
                <a:lnTo>
                  <a:pt x="58" y="84"/>
                </a:lnTo>
                <a:lnTo>
                  <a:pt x="64" y="78"/>
                </a:lnTo>
                <a:lnTo>
                  <a:pt x="70" y="70"/>
                </a:lnTo>
                <a:lnTo>
                  <a:pt x="76" y="62"/>
                </a:lnTo>
                <a:lnTo>
                  <a:pt x="83" y="55"/>
                </a:lnTo>
                <a:lnTo>
                  <a:pt x="83" y="55"/>
                </a:lnTo>
                <a:close/>
                <a:moveTo>
                  <a:pt x="87" y="62"/>
                </a:moveTo>
                <a:lnTo>
                  <a:pt x="87" y="62"/>
                </a:lnTo>
                <a:lnTo>
                  <a:pt x="87" y="62"/>
                </a:lnTo>
                <a:lnTo>
                  <a:pt x="87" y="62"/>
                </a:lnTo>
                <a:lnTo>
                  <a:pt x="83" y="65"/>
                </a:lnTo>
                <a:lnTo>
                  <a:pt x="79" y="69"/>
                </a:lnTo>
                <a:lnTo>
                  <a:pt x="72" y="77"/>
                </a:lnTo>
                <a:lnTo>
                  <a:pt x="72" y="77"/>
                </a:lnTo>
                <a:lnTo>
                  <a:pt x="54" y="95"/>
                </a:lnTo>
                <a:lnTo>
                  <a:pt x="54" y="95"/>
                </a:lnTo>
                <a:lnTo>
                  <a:pt x="54" y="89"/>
                </a:lnTo>
                <a:lnTo>
                  <a:pt x="54" y="89"/>
                </a:lnTo>
                <a:lnTo>
                  <a:pt x="63" y="83"/>
                </a:lnTo>
                <a:lnTo>
                  <a:pt x="71" y="76"/>
                </a:lnTo>
                <a:lnTo>
                  <a:pt x="78" y="68"/>
                </a:lnTo>
                <a:lnTo>
                  <a:pt x="87" y="62"/>
                </a:lnTo>
                <a:lnTo>
                  <a:pt x="87" y="62"/>
                </a:lnTo>
                <a:close/>
                <a:moveTo>
                  <a:pt x="79" y="103"/>
                </a:moveTo>
                <a:lnTo>
                  <a:pt x="79" y="103"/>
                </a:lnTo>
                <a:lnTo>
                  <a:pt x="79" y="102"/>
                </a:lnTo>
                <a:lnTo>
                  <a:pt x="78" y="102"/>
                </a:lnTo>
                <a:lnTo>
                  <a:pt x="78" y="102"/>
                </a:lnTo>
                <a:lnTo>
                  <a:pt x="73" y="104"/>
                </a:lnTo>
                <a:lnTo>
                  <a:pt x="69" y="107"/>
                </a:lnTo>
                <a:lnTo>
                  <a:pt x="60" y="113"/>
                </a:lnTo>
                <a:lnTo>
                  <a:pt x="60" y="113"/>
                </a:lnTo>
                <a:lnTo>
                  <a:pt x="70" y="104"/>
                </a:lnTo>
                <a:lnTo>
                  <a:pt x="75" y="100"/>
                </a:lnTo>
                <a:lnTo>
                  <a:pt x="80" y="95"/>
                </a:lnTo>
                <a:lnTo>
                  <a:pt x="80" y="95"/>
                </a:lnTo>
                <a:lnTo>
                  <a:pt x="79" y="103"/>
                </a:lnTo>
                <a:lnTo>
                  <a:pt x="79" y="103"/>
                </a:lnTo>
                <a:close/>
                <a:moveTo>
                  <a:pt x="55" y="118"/>
                </a:moveTo>
                <a:lnTo>
                  <a:pt x="55" y="118"/>
                </a:lnTo>
                <a:lnTo>
                  <a:pt x="65" y="112"/>
                </a:lnTo>
                <a:lnTo>
                  <a:pt x="70" y="108"/>
                </a:lnTo>
                <a:lnTo>
                  <a:pt x="76" y="105"/>
                </a:lnTo>
                <a:lnTo>
                  <a:pt x="76" y="105"/>
                </a:lnTo>
                <a:lnTo>
                  <a:pt x="71" y="111"/>
                </a:lnTo>
                <a:lnTo>
                  <a:pt x="66" y="116"/>
                </a:lnTo>
                <a:lnTo>
                  <a:pt x="55" y="125"/>
                </a:lnTo>
                <a:lnTo>
                  <a:pt x="55" y="125"/>
                </a:lnTo>
                <a:lnTo>
                  <a:pt x="55" y="118"/>
                </a:lnTo>
                <a:lnTo>
                  <a:pt x="55" y="118"/>
                </a:lnTo>
                <a:close/>
                <a:moveTo>
                  <a:pt x="80" y="92"/>
                </a:moveTo>
                <a:lnTo>
                  <a:pt x="80" y="92"/>
                </a:lnTo>
                <a:lnTo>
                  <a:pt x="80" y="92"/>
                </a:lnTo>
                <a:lnTo>
                  <a:pt x="80" y="92"/>
                </a:lnTo>
                <a:lnTo>
                  <a:pt x="79" y="92"/>
                </a:lnTo>
                <a:lnTo>
                  <a:pt x="79" y="92"/>
                </a:lnTo>
                <a:lnTo>
                  <a:pt x="81" y="91"/>
                </a:lnTo>
                <a:lnTo>
                  <a:pt x="81" y="91"/>
                </a:lnTo>
                <a:lnTo>
                  <a:pt x="81" y="91"/>
                </a:lnTo>
                <a:lnTo>
                  <a:pt x="81" y="91"/>
                </a:lnTo>
                <a:lnTo>
                  <a:pt x="80" y="92"/>
                </a:lnTo>
                <a:lnTo>
                  <a:pt x="80" y="92"/>
                </a:lnTo>
                <a:close/>
                <a:moveTo>
                  <a:pt x="76" y="96"/>
                </a:moveTo>
                <a:lnTo>
                  <a:pt x="76" y="96"/>
                </a:lnTo>
                <a:lnTo>
                  <a:pt x="71" y="101"/>
                </a:lnTo>
                <a:lnTo>
                  <a:pt x="65" y="105"/>
                </a:lnTo>
                <a:lnTo>
                  <a:pt x="60" y="110"/>
                </a:lnTo>
                <a:lnTo>
                  <a:pt x="55" y="115"/>
                </a:lnTo>
                <a:lnTo>
                  <a:pt x="55" y="115"/>
                </a:lnTo>
                <a:lnTo>
                  <a:pt x="54" y="108"/>
                </a:lnTo>
                <a:lnTo>
                  <a:pt x="54" y="108"/>
                </a:lnTo>
                <a:lnTo>
                  <a:pt x="65" y="101"/>
                </a:lnTo>
                <a:lnTo>
                  <a:pt x="76" y="96"/>
                </a:lnTo>
                <a:lnTo>
                  <a:pt x="76" y="96"/>
                </a:lnTo>
                <a:close/>
                <a:moveTo>
                  <a:pt x="75" y="92"/>
                </a:moveTo>
                <a:lnTo>
                  <a:pt x="75" y="92"/>
                </a:lnTo>
                <a:lnTo>
                  <a:pt x="75" y="93"/>
                </a:lnTo>
                <a:lnTo>
                  <a:pt x="75" y="94"/>
                </a:lnTo>
                <a:lnTo>
                  <a:pt x="75" y="94"/>
                </a:lnTo>
                <a:lnTo>
                  <a:pt x="65" y="99"/>
                </a:lnTo>
                <a:lnTo>
                  <a:pt x="54" y="105"/>
                </a:lnTo>
                <a:lnTo>
                  <a:pt x="54" y="105"/>
                </a:lnTo>
                <a:lnTo>
                  <a:pt x="54" y="100"/>
                </a:lnTo>
                <a:lnTo>
                  <a:pt x="54" y="100"/>
                </a:lnTo>
                <a:lnTo>
                  <a:pt x="62" y="95"/>
                </a:lnTo>
                <a:lnTo>
                  <a:pt x="69" y="89"/>
                </a:lnTo>
                <a:lnTo>
                  <a:pt x="81" y="75"/>
                </a:lnTo>
                <a:lnTo>
                  <a:pt x="81" y="75"/>
                </a:lnTo>
                <a:lnTo>
                  <a:pt x="88" y="67"/>
                </a:lnTo>
                <a:lnTo>
                  <a:pt x="88" y="67"/>
                </a:lnTo>
                <a:lnTo>
                  <a:pt x="93" y="62"/>
                </a:lnTo>
                <a:lnTo>
                  <a:pt x="93" y="62"/>
                </a:lnTo>
                <a:lnTo>
                  <a:pt x="96" y="62"/>
                </a:lnTo>
                <a:lnTo>
                  <a:pt x="96" y="62"/>
                </a:lnTo>
                <a:lnTo>
                  <a:pt x="85" y="78"/>
                </a:lnTo>
                <a:lnTo>
                  <a:pt x="75" y="92"/>
                </a:lnTo>
                <a:lnTo>
                  <a:pt x="75" y="92"/>
                </a:lnTo>
                <a:close/>
                <a:moveTo>
                  <a:pt x="67" y="87"/>
                </a:moveTo>
                <a:lnTo>
                  <a:pt x="67" y="87"/>
                </a:lnTo>
                <a:lnTo>
                  <a:pt x="62" y="92"/>
                </a:lnTo>
                <a:lnTo>
                  <a:pt x="57" y="96"/>
                </a:lnTo>
                <a:lnTo>
                  <a:pt x="57" y="96"/>
                </a:lnTo>
                <a:lnTo>
                  <a:pt x="55" y="97"/>
                </a:lnTo>
                <a:lnTo>
                  <a:pt x="59" y="93"/>
                </a:lnTo>
                <a:lnTo>
                  <a:pt x="59" y="93"/>
                </a:lnTo>
                <a:lnTo>
                  <a:pt x="66" y="86"/>
                </a:lnTo>
                <a:lnTo>
                  <a:pt x="66" y="86"/>
                </a:lnTo>
                <a:lnTo>
                  <a:pt x="78" y="75"/>
                </a:lnTo>
                <a:lnTo>
                  <a:pt x="89" y="62"/>
                </a:lnTo>
                <a:lnTo>
                  <a:pt x="89" y="62"/>
                </a:lnTo>
                <a:lnTo>
                  <a:pt x="91" y="62"/>
                </a:lnTo>
                <a:lnTo>
                  <a:pt x="91" y="62"/>
                </a:lnTo>
                <a:lnTo>
                  <a:pt x="84" y="68"/>
                </a:lnTo>
                <a:lnTo>
                  <a:pt x="79" y="75"/>
                </a:lnTo>
                <a:lnTo>
                  <a:pt x="67" y="87"/>
                </a:lnTo>
                <a:lnTo>
                  <a:pt x="67" y="87"/>
                </a:lnTo>
                <a:close/>
                <a:moveTo>
                  <a:pt x="72" y="50"/>
                </a:moveTo>
                <a:lnTo>
                  <a:pt x="72" y="50"/>
                </a:lnTo>
                <a:lnTo>
                  <a:pt x="72" y="49"/>
                </a:lnTo>
                <a:lnTo>
                  <a:pt x="72" y="49"/>
                </a:lnTo>
                <a:lnTo>
                  <a:pt x="78" y="47"/>
                </a:lnTo>
                <a:lnTo>
                  <a:pt x="78" y="47"/>
                </a:lnTo>
                <a:lnTo>
                  <a:pt x="72" y="50"/>
                </a:lnTo>
                <a:lnTo>
                  <a:pt x="72" y="50"/>
                </a:lnTo>
                <a:close/>
                <a:moveTo>
                  <a:pt x="64" y="17"/>
                </a:moveTo>
                <a:lnTo>
                  <a:pt x="64" y="17"/>
                </a:lnTo>
                <a:lnTo>
                  <a:pt x="56" y="25"/>
                </a:lnTo>
                <a:lnTo>
                  <a:pt x="56" y="25"/>
                </a:lnTo>
                <a:lnTo>
                  <a:pt x="57" y="19"/>
                </a:lnTo>
                <a:lnTo>
                  <a:pt x="57" y="19"/>
                </a:lnTo>
                <a:lnTo>
                  <a:pt x="66" y="14"/>
                </a:lnTo>
                <a:lnTo>
                  <a:pt x="66" y="14"/>
                </a:lnTo>
                <a:lnTo>
                  <a:pt x="70" y="12"/>
                </a:lnTo>
                <a:lnTo>
                  <a:pt x="69" y="13"/>
                </a:lnTo>
                <a:lnTo>
                  <a:pt x="64" y="17"/>
                </a:lnTo>
                <a:lnTo>
                  <a:pt x="64" y="17"/>
                </a:lnTo>
                <a:close/>
                <a:moveTo>
                  <a:pt x="75" y="20"/>
                </a:moveTo>
                <a:lnTo>
                  <a:pt x="75" y="20"/>
                </a:lnTo>
                <a:lnTo>
                  <a:pt x="77" y="18"/>
                </a:lnTo>
                <a:lnTo>
                  <a:pt x="77" y="18"/>
                </a:lnTo>
                <a:lnTo>
                  <a:pt x="74" y="22"/>
                </a:lnTo>
                <a:lnTo>
                  <a:pt x="66" y="31"/>
                </a:lnTo>
                <a:lnTo>
                  <a:pt x="66" y="31"/>
                </a:lnTo>
                <a:lnTo>
                  <a:pt x="57" y="40"/>
                </a:lnTo>
                <a:lnTo>
                  <a:pt x="57" y="40"/>
                </a:lnTo>
                <a:lnTo>
                  <a:pt x="56" y="33"/>
                </a:lnTo>
                <a:lnTo>
                  <a:pt x="56" y="33"/>
                </a:lnTo>
                <a:lnTo>
                  <a:pt x="61" y="30"/>
                </a:lnTo>
                <a:lnTo>
                  <a:pt x="66" y="27"/>
                </a:lnTo>
                <a:lnTo>
                  <a:pt x="75" y="20"/>
                </a:lnTo>
                <a:lnTo>
                  <a:pt x="75" y="20"/>
                </a:lnTo>
                <a:close/>
                <a:moveTo>
                  <a:pt x="74" y="34"/>
                </a:moveTo>
                <a:lnTo>
                  <a:pt x="74" y="34"/>
                </a:lnTo>
                <a:lnTo>
                  <a:pt x="77" y="32"/>
                </a:lnTo>
                <a:lnTo>
                  <a:pt x="78" y="32"/>
                </a:lnTo>
                <a:lnTo>
                  <a:pt x="78" y="33"/>
                </a:lnTo>
                <a:lnTo>
                  <a:pt x="77" y="34"/>
                </a:lnTo>
                <a:lnTo>
                  <a:pt x="71" y="41"/>
                </a:lnTo>
                <a:lnTo>
                  <a:pt x="71" y="41"/>
                </a:lnTo>
                <a:lnTo>
                  <a:pt x="64" y="47"/>
                </a:lnTo>
                <a:lnTo>
                  <a:pt x="57" y="51"/>
                </a:lnTo>
                <a:lnTo>
                  <a:pt x="57" y="51"/>
                </a:lnTo>
                <a:lnTo>
                  <a:pt x="57" y="45"/>
                </a:lnTo>
                <a:lnTo>
                  <a:pt x="57" y="45"/>
                </a:lnTo>
                <a:lnTo>
                  <a:pt x="65" y="40"/>
                </a:lnTo>
                <a:lnTo>
                  <a:pt x="74" y="34"/>
                </a:lnTo>
                <a:lnTo>
                  <a:pt x="74" y="34"/>
                </a:lnTo>
                <a:close/>
                <a:moveTo>
                  <a:pt x="68" y="52"/>
                </a:moveTo>
                <a:lnTo>
                  <a:pt x="68" y="52"/>
                </a:lnTo>
                <a:lnTo>
                  <a:pt x="53" y="66"/>
                </a:lnTo>
                <a:lnTo>
                  <a:pt x="46" y="75"/>
                </a:lnTo>
                <a:lnTo>
                  <a:pt x="40" y="84"/>
                </a:lnTo>
                <a:lnTo>
                  <a:pt x="40" y="84"/>
                </a:lnTo>
                <a:lnTo>
                  <a:pt x="40" y="84"/>
                </a:lnTo>
                <a:lnTo>
                  <a:pt x="40" y="84"/>
                </a:lnTo>
                <a:lnTo>
                  <a:pt x="28" y="85"/>
                </a:lnTo>
                <a:lnTo>
                  <a:pt x="28" y="85"/>
                </a:lnTo>
                <a:lnTo>
                  <a:pt x="48" y="68"/>
                </a:lnTo>
                <a:lnTo>
                  <a:pt x="58" y="60"/>
                </a:lnTo>
                <a:lnTo>
                  <a:pt x="68" y="52"/>
                </a:lnTo>
                <a:lnTo>
                  <a:pt x="68" y="52"/>
                </a:lnTo>
                <a:close/>
                <a:moveTo>
                  <a:pt x="82" y="45"/>
                </a:moveTo>
                <a:lnTo>
                  <a:pt x="82" y="45"/>
                </a:lnTo>
                <a:lnTo>
                  <a:pt x="82" y="44"/>
                </a:lnTo>
                <a:lnTo>
                  <a:pt x="82" y="44"/>
                </a:lnTo>
                <a:lnTo>
                  <a:pt x="83" y="52"/>
                </a:lnTo>
                <a:lnTo>
                  <a:pt x="83" y="52"/>
                </a:lnTo>
                <a:lnTo>
                  <a:pt x="82" y="52"/>
                </a:lnTo>
                <a:lnTo>
                  <a:pt x="82" y="52"/>
                </a:lnTo>
                <a:lnTo>
                  <a:pt x="64" y="66"/>
                </a:lnTo>
                <a:lnTo>
                  <a:pt x="55" y="74"/>
                </a:lnTo>
                <a:lnTo>
                  <a:pt x="47" y="82"/>
                </a:lnTo>
                <a:lnTo>
                  <a:pt x="47" y="82"/>
                </a:lnTo>
                <a:lnTo>
                  <a:pt x="47" y="83"/>
                </a:lnTo>
                <a:lnTo>
                  <a:pt x="47" y="84"/>
                </a:lnTo>
                <a:lnTo>
                  <a:pt x="48" y="84"/>
                </a:lnTo>
                <a:lnTo>
                  <a:pt x="49" y="84"/>
                </a:lnTo>
                <a:lnTo>
                  <a:pt x="49" y="84"/>
                </a:lnTo>
                <a:lnTo>
                  <a:pt x="62" y="70"/>
                </a:lnTo>
                <a:lnTo>
                  <a:pt x="62" y="70"/>
                </a:lnTo>
                <a:lnTo>
                  <a:pt x="73" y="62"/>
                </a:lnTo>
                <a:lnTo>
                  <a:pt x="73" y="62"/>
                </a:lnTo>
                <a:lnTo>
                  <a:pt x="73" y="61"/>
                </a:lnTo>
                <a:lnTo>
                  <a:pt x="73" y="61"/>
                </a:lnTo>
                <a:lnTo>
                  <a:pt x="64" y="74"/>
                </a:lnTo>
                <a:lnTo>
                  <a:pt x="59" y="80"/>
                </a:lnTo>
                <a:lnTo>
                  <a:pt x="54" y="86"/>
                </a:lnTo>
                <a:lnTo>
                  <a:pt x="54" y="86"/>
                </a:lnTo>
                <a:lnTo>
                  <a:pt x="52" y="85"/>
                </a:lnTo>
                <a:lnTo>
                  <a:pt x="52" y="85"/>
                </a:lnTo>
                <a:lnTo>
                  <a:pt x="50" y="84"/>
                </a:lnTo>
                <a:lnTo>
                  <a:pt x="50" y="84"/>
                </a:lnTo>
                <a:lnTo>
                  <a:pt x="42" y="84"/>
                </a:lnTo>
                <a:lnTo>
                  <a:pt x="42" y="84"/>
                </a:lnTo>
                <a:lnTo>
                  <a:pt x="52" y="74"/>
                </a:lnTo>
                <a:lnTo>
                  <a:pt x="61" y="63"/>
                </a:lnTo>
                <a:lnTo>
                  <a:pt x="82" y="45"/>
                </a:lnTo>
                <a:lnTo>
                  <a:pt x="82" y="45"/>
                </a:lnTo>
                <a:close/>
                <a:moveTo>
                  <a:pt x="55" y="133"/>
                </a:moveTo>
                <a:lnTo>
                  <a:pt x="55" y="133"/>
                </a:lnTo>
                <a:lnTo>
                  <a:pt x="55" y="129"/>
                </a:lnTo>
                <a:lnTo>
                  <a:pt x="55" y="129"/>
                </a:lnTo>
                <a:lnTo>
                  <a:pt x="60" y="126"/>
                </a:lnTo>
                <a:lnTo>
                  <a:pt x="64" y="123"/>
                </a:lnTo>
                <a:lnTo>
                  <a:pt x="73" y="117"/>
                </a:lnTo>
                <a:lnTo>
                  <a:pt x="73" y="117"/>
                </a:lnTo>
                <a:lnTo>
                  <a:pt x="68" y="123"/>
                </a:lnTo>
                <a:lnTo>
                  <a:pt x="63" y="129"/>
                </a:lnTo>
                <a:lnTo>
                  <a:pt x="63" y="129"/>
                </a:lnTo>
                <a:lnTo>
                  <a:pt x="63" y="130"/>
                </a:lnTo>
                <a:lnTo>
                  <a:pt x="64" y="130"/>
                </a:lnTo>
                <a:lnTo>
                  <a:pt x="64" y="130"/>
                </a:lnTo>
                <a:lnTo>
                  <a:pt x="70" y="128"/>
                </a:lnTo>
                <a:lnTo>
                  <a:pt x="70" y="128"/>
                </a:lnTo>
                <a:lnTo>
                  <a:pt x="75" y="125"/>
                </a:lnTo>
                <a:lnTo>
                  <a:pt x="75" y="125"/>
                </a:lnTo>
                <a:lnTo>
                  <a:pt x="77" y="125"/>
                </a:lnTo>
                <a:lnTo>
                  <a:pt x="78" y="126"/>
                </a:lnTo>
                <a:lnTo>
                  <a:pt x="77" y="129"/>
                </a:lnTo>
                <a:lnTo>
                  <a:pt x="77" y="129"/>
                </a:lnTo>
                <a:lnTo>
                  <a:pt x="78" y="130"/>
                </a:lnTo>
                <a:lnTo>
                  <a:pt x="78" y="130"/>
                </a:lnTo>
                <a:lnTo>
                  <a:pt x="78" y="130"/>
                </a:lnTo>
                <a:lnTo>
                  <a:pt x="79" y="134"/>
                </a:lnTo>
                <a:lnTo>
                  <a:pt x="79" y="134"/>
                </a:lnTo>
                <a:lnTo>
                  <a:pt x="67" y="133"/>
                </a:lnTo>
                <a:lnTo>
                  <a:pt x="55" y="133"/>
                </a:lnTo>
                <a:lnTo>
                  <a:pt x="55" y="133"/>
                </a:lnTo>
                <a:close/>
                <a:moveTo>
                  <a:pt x="84" y="89"/>
                </a:moveTo>
                <a:lnTo>
                  <a:pt x="84" y="89"/>
                </a:lnTo>
                <a:lnTo>
                  <a:pt x="83" y="90"/>
                </a:lnTo>
                <a:lnTo>
                  <a:pt x="83" y="90"/>
                </a:lnTo>
                <a:lnTo>
                  <a:pt x="93" y="81"/>
                </a:lnTo>
                <a:lnTo>
                  <a:pt x="103" y="70"/>
                </a:lnTo>
                <a:lnTo>
                  <a:pt x="103" y="70"/>
                </a:lnTo>
                <a:lnTo>
                  <a:pt x="109" y="65"/>
                </a:lnTo>
                <a:lnTo>
                  <a:pt x="110" y="65"/>
                </a:lnTo>
                <a:lnTo>
                  <a:pt x="109" y="66"/>
                </a:lnTo>
                <a:lnTo>
                  <a:pt x="105" y="72"/>
                </a:lnTo>
                <a:lnTo>
                  <a:pt x="105" y="72"/>
                </a:lnTo>
                <a:lnTo>
                  <a:pt x="92" y="87"/>
                </a:lnTo>
                <a:lnTo>
                  <a:pt x="92" y="87"/>
                </a:lnTo>
                <a:lnTo>
                  <a:pt x="92" y="88"/>
                </a:lnTo>
                <a:lnTo>
                  <a:pt x="95" y="88"/>
                </a:lnTo>
                <a:lnTo>
                  <a:pt x="95" y="88"/>
                </a:lnTo>
                <a:lnTo>
                  <a:pt x="104" y="81"/>
                </a:lnTo>
                <a:lnTo>
                  <a:pt x="112" y="74"/>
                </a:lnTo>
                <a:lnTo>
                  <a:pt x="112" y="74"/>
                </a:lnTo>
                <a:lnTo>
                  <a:pt x="116" y="69"/>
                </a:lnTo>
                <a:lnTo>
                  <a:pt x="117" y="69"/>
                </a:lnTo>
                <a:lnTo>
                  <a:pt x="117" y="70"/>
                </a:lnTo>
                <a:lnTo>
                  <a:pt x="116" y="74"/>
                </a:lnTo>
                <a:lnTo>
                  <a:pt x="116" y="74"/>
                </a:lnTo>
                <a:lnTo>
                  <a:pt x="106" y="87"/>
                </a:lnTo>
                <a:lnTo>
                  <a:pt x="106" y="87"/>
                </a:lnTo>
                <a:lnTo>
                  <a:pt x="106" y="88"/>
                </a:lnTo>
                <a:lnTo>
                  <a:pt x="107" y="88"/>
                </a:lnTo>
                <a:lnTo>
                  <a:pt x="107" y="88"/>
                </a:lnTo>
                <a:lnTo>
                  <a:pt x="115" y="84"/>
                </a:lnTo>
                <a:lnTo>
                  <a:pt x="118" y="83"/>
                </a:lnTo>
                <a:lnTo>
                  <a:pt x="119" y="84"/>
                </a:lnTo>
                <a:lnTo>
                  <a:pt x="119" y="85"/>
                </a:lnTo>
                <a:lnTo>
                  <a:pt x="119" y="85"/>
                </a:lnTo>
                <a:lnTo>
                  <a:pt x="119" y="86"/>
                </a:lnTo>
                <a:lnTo>
                  <a:pt x="120" y="87"/>
                </a:lnTo>
                <a:lnTo>
                  <a:pt x="121" y="87"/>
                </a:lnTo>
                <a:lnTo>
                  <a:pt x="121" y="86"/>
                </a:lnTo>
                <a:lnTo>
                  <a:pt x="121" y="86"/>
                </a:lnTo>
                <a:lnTo>
                  <a:pt x="122" y="83"/>
                </a:lnTo>
                <a:lnTo>
                  <a:pt x="122" y="83"/>
                </a:lnTo>
                <a:lnTo>
                  <a:pt x="122" y="90"/>
                </a:lnTo>
                <a:lnTo>
                  <a:pt x="122" y="90"/>
                </a:lnTo>
                <a:lnTo>
                  <a:pt x="103" y="90"/>
                </a:lnTo>
                <a:lnTo>
                  <a:pt x="84" y="89"/>
                </a:lnTo>
                <a:lnTo>
                  <a:pt x="84" y="89"/>
                </a:lnTo>
                <a:close/>
                <a:moveTo>
                  <a:pt x="114" y="63"/>
                </a:moveTo>
                <a:lnTo>
                  <a:pt x="114" y="63"/>
                </a:lnTo>
                <a:lnTo>
                  <a:pt x="120" y="63"/>
                </a:lnTo>
                <a:lnTo>
                  <a:pt x="120" y="63"/>
                </a:lnTo>
                <a:lnTo>
                  <a:pt x="109" y="71"/>
                </a:lnTo>
                <a:lnTo>
                  <a:pt x="100" y="81"/>
                </a:lnTo>
                <a:lnTo>
                  <a:pt x="100" y="81"/>
                </a:lnTo>
                <a:lnTo>
                  <a:pt x="107" y="72"/>
                </a:lnTo>
                <a:lnTo>
                  <a:pt x="111" y="67"/>
                </a:lnTo>
                <a:lnTo>
                  <a:pt x="114" y="63"/>
                </a:lnTo>
                <a:lnTo>
                  <a:pt x="114" y="63"/>
                </a:lnTo>
                <a:close/>
                <a:moveTo>
                  <a:pt x="69" y="9"/>
                </a:moveTo>
                <a:lnTo>
                  <a:pt x="69" y="9"/>
                </a:lnTo>
                <a:lnTo>
                  <a:pt x="57" y="17"/>
                </a:lnTo>
                <a:lnTo>
                  <a:pt x="57" y="17"/>
                </a:lnTo>
                <a:lnTo>
                  <a:pt x="57" y="9"/>
                </a:lnTo>
                <a:lnTo>
                  <a:pt x="57" y="9"/>
                </a:lnTo>
                <a:lnTo>
                  <a:pt x="69" y="9"/>
                </a:lnTo>
                <a:lnTo>
                  <a:pt x="69" y="9"/>
                </a:lnTo>
                <a:close/>
                <a:moveTo>
                  <a:pt x="33" y="59"/>
                </a:moveTo>
                <a:lnTo>
                  <a:pt x="33" y="59"/>
                </a:lnTo>
                <a:lnTo>
                  <a:pt x="33" y="59"/>
                </a:lnTo>
                <a:lnTo>
                  <a:pt x="33" y="59"/>
                </a:lnTo>
                <a:lnTo>
                  <a:pt x="28" y="63"/>
                </a:lnTo>
                <a:lnTo>
                  <a:pt x="24" y="68"/>
                </a:lnTo>
                <a:lnTo>
                  <a:pt x="16" y="78"/>
                </a:lnTo>
                <a:lnTo>
                  <a:pt x="16" y="78"/>
                </a:lnTo>
                <a:lnTo>
                  <a:pt x="12" y="80"/>
                </a:lnTo>
                <a:lnTo>
                  <a:pt x="15" y="77"/>
                </a:lnTo>
                <a:lnTo>
                  <a:pt x="20" y="70"/>
                </a:lnTo>
                <a:lnTo>
                  <a:pt x="20" y="70"/>
                </a:lnTo>
                <a:lnTo>
                  <a:pt x="23" y="65"/>
                </a:lnTo>
                <a:lnTo>
                  <a:pt x="26" y="61"/>
                </a:lnTo>
                <a:lnTo>
                  <a:pt x="26" y="61"/>
                </a:lnTo>
                <a:lnTo>
                  <a:pt x="26" y="59"/>
                </a:lnTo>
                <a:lnTo>
                  <a:pt x="24" y="59"/>
                </a:lnTo>
                <a:lnTo>
                  <a:pt x="24" y="59"/>
                </a:lnTo>
                <a:lnTo>
                  <a:pt x="20" y="63"/>
                </a:lnTo>
                <a:lnTo>
                  <a:pt x="15" y="67"/>
                </a:lnTo>
                <a:lnTo>
                  <a:pt x="15" y="67"/>
                </a:lnTo>
                <a:lnTo>
                  <a:pt x="11" y="69"/>
                </a:lnTo>
                <a:lnTo>
                  <a:pt x="11" y="69"/>
                </a:lnTo>
                <a:lnTo>
                  <a:pt x="11" y="67"/>
                </a:lnTo>
                <a:lnTo>
                  <a:pt x="16" y="59"/>
                </a:lnTo>
                <a:lnTo>
                  <a:pt x="16" y="59"/>
                </a:lnTo>
                <a:lnTo>
                  <a:pt x="16" y="59"/>
                </a:lnTo>
                <a:lnTo>
                  <a:pt x="16" y="59"/>
                </a:lnTo>
                <a:lnTo>
                  <a:pt x="33" y="59"/>
                </a:lnTo>
                <a:lnTo>
                  <a:pt x="33" y="59"/>
                </a:lnTo>
                <a:close/>
                <a:moveTo>
                  <a:pt x="19" y="85"/>
                </a:moveTo>
                <a:lnTo>
                  <a:pt x="19" y="85"/>
                </a:lnTo>
                <a:lnTo>
                  <a:pt x="24" y="81"/>
                </a:lnTo>
                <a:lnTo>
                  <a:pt x="28" y="78"/>
                </a:lnTo>
                <a:lnTo>
                  <a:pt x="35" y="68"/>
                </a:lnTo>
                <a:lnTo>
                  <a:pt x="35" y="68"/>
                </a:lnTo>
                <a:lnTo>
                  <a:pt x="39" y="65"/>
                </a:lnTo>
                <a:lnTo>
                  <a:pt x="34" y="71"/>
                </a:lnTo>
                <a:lnTo>
                  <a:pt x="34" y="71"/>
                </a:lnTo>
                <a:lnTo>
                  <a:pt x="25" y="84"/>
                </a:lnTo>
                <a:lnTo>
                  <a:pt x="25" y="84"/>
                </a:lnTo>
                <a:lnTo>
                  <a:pt x="25" y="85"/>
                </a:lnTo>
                <a:lnTo>
                  <a:pt x="25" y="85"/>
                </a:lnTo>
                <a:lnTo>
                  <a:pt x="19" y="85"/>
                </a:lnTo>
                <a:lnTo>
                  <a:pt x="19" y="8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2536">
            <a:extLst>
              <a:ext uri="{FF2B5EF4-FFF2-40B4-BE49-F238E27FC236}">
                <a16:creationId xmlns:a16="http://schemas.microsoft.com/office/drawing/2014/main" xmlns="" id="{4EBBC3F3-5631-455B-82EA-ADD7F4C139E1}"/>
              </a:ext>
            </a:extLst>
          </p:cNvPr>
          <p:cNvSpPr>
            <a:spLocks noEditPoints="1"/>
          </p:cNvSpPr>
          <p:nvPr/>
        </p:nvSpPr>
        <p:spPr bwMode="auto">
          <a:xfrm>
            <a:off x="2665247" y="4262606"/>
            <a:ext cx="285750" cy="85725"/>
          </a:xfrm>
          <a:custGeom>
            <a:avLst/>
            <a:gdLst/>
            <a:ahLst/>
            <a:cxnLst>
              <a:cxn ang="0">
                <a:pos x="33" y="52"/>
              </a:cxn>
              <a:cxn ang="0">
                <a:pos x="176" y="54"/>
              </a:cxn>
              <a:cxn ang="0">
                <a:pos x="178" y="50"/>
              </a:cxn>
              <a:cxn ang="0">
                <a:pos x="178" y="5"/>
              </a:cxn>
              <a:cxn ang="0">
                <a:pos x="92" y="3"/>
              </a:cxn>
              <a:cxn ang="0">
                <a:pos x="6" y="0"/>
              </a:cxn>
              <a:cxn ang="0">
                <a:pos x="0" y="48"/>
              </a:cxn>
              <a:cxn ang="0">
                <a:pos x="9" y="35"/>
              </a:cxn>
              <a:cxn ang="0">
                <a:pos x="31" y="12"/>
              </a:cxn>
              <a:cxn ang="0">
                <a:pos x="11" y="20"/>
              </a:cxn>
              <a:cxn ang="0">
                <a:pos x="10" y="22"/>
              </a:cxn>
              <a:cxn ang="0">
                <a:pos x="11" y="9"/>
              </a:cxn>
              <a:cxn ang="0">
                <a:pos x="9" y="43"/>
              </a:cxn>
              <a:cxn ang="0">
                <a:pos x="28" y="28"/>
              </a:cxn>
              <a:cxn ang="0">
                <a:pos x="20" y="41"/>
              </a:cxn>
              <a:cxn ang="0">
                <a:pos x="56" y="17"/>
              </a:cxn>
              <a:cxn ang="0">
                <a:pos x="31" y="41"/>
              </a:cxn>
              <a:cxn ang="0">
                <a:pos x="9" y="43"/>
              </a:cxn>
              <a:cxn ang="0">
                <a:pos x="86" y="14"/>
              </a:cxn>
              <a:cxn ang="0">
                <a:pos x="60" y="41"/>
              </a:cxn>
              <a:cxn ang="0">
                <a:pos x="79" y="33"/>
              </a:cxn>
              <a:cxn ang="0">
                <a:pos x="45" y="36"/>
              </a:cxn>
              <a:cxn ang="0">
                <a:pos x="45" y="43"/>
              </a:cxn>
              <a:cxn ang="0">
                <a:pos x="104" y="11"/>
              </a:cxn>
              <a:cxn ang="0">
                <a:pos x="76" y="29"/>
              </a:cxn>
              <a:cxn ang="0">
                <a:pos x="129" y="38"/>
              </a:cxn>
              <a:cxn ang="0">
                <a:pos x="148" y="29"/>
              </a:cxn>
              <a:cxn ang="0">
                <a:pos x="134" y="45"/>
              </a:cxn>
              <a:cxn ang="0">
                <a:pos x="168" y="24"/>
              </a:cxn>
              <a:cxn ang="0">
                <a:pos x="151" y="45"/>
              </a:cxn>
              <a:cxn ang="0">
                <a:pos x="164" y="44"/>
              </a:cxn>
              <a:cxn ang="0">
                <a:pos x="166" y="35"/>
              </a:cxn>
              <a:cxn ang="0">
                <a:pos x="156" y="38"/>
              </a:cxn>
              <a:cxn ang="0">
                <a:pos x="101" y="44"/>
              </a:cxn>
              <a:cxn ang="0">
                <a:pos x="147" y="15"/>
              </a:cxn>
              <a:cxn ang="0">
                <a:pos x="117" y="43"/>
              </a:cxn>
              <a:cxn ang="0">
                <a:pos x="151" y="31"/>
              </a:cxn>
              <a:cxn ang="0">
                <a:pos x="165" y="14"/>
              </a:cxn>
              <a:cxn ang="0">
                <a:pos x="121" y="39"/>
              </a:cxn>
              <a:cxn ang="0">
                <a:pos x="153" y="13"/>
              </a:cxn>
              <a:cxn ang="0">
                <a:pos x="104" y="40"/>
              </a:cxn>
              <a:cxn ang="0">
                <a:pos x="137" y="12"/>
              </a:cxn>
              <a:cxn ang="0">
                <a:pos x="110" y="37"/>
              </a:cxn>
              <a:cxn ang="0">
                <a:pos x="125" y="17"/>
              </a:cxn>
              <a:cxn ang="0">
                <a:pos x="121" y="13"/>
              </a:cxn>
              <a:cxn ang="0">
                <a:pos x="105" y="11"/>
              </a:cxn>
              <a:cxn ang="0">
                <a:pos x="78" y="37"/>
              </a:cxn>
              <a:cxn ang="0">
                <a:pos x="81" y="44"/>
              </a:cxn>
              <a:cxn ang="0">
                <a:pos x="108" y="23"/>
              </a:cxn>
              <a:cxn ang="0">
                <a:pos x="88" y="43"/>
              </a:cxn>
              <a:cxn ang="0">
                <a:pos x="129" y="18"/>
              </a:cxn>
              <a:cxn ang="0">
                <a:pos x="99" y="44"/>
              </a:cxn>
              <a:cxn ang="0">
                <a:pos x="96" y="36"/>
              </a:cxn>
              <a:cxn ang="0">
                <a:pos x="72" y="22"/>
              </a:cxn>
              <a:cxn ang="0">
                <a:pos x="78" y="13"/>
              </a:cxn>
              <a:cxn ang="0">
                <a:pos x="36" y="38"/>
              </a:cxn>
              <a:cxn ang="0">
                <a:pos x="62" y="11"/>
              </a:cxn>
              <a:cxn ang="0">
                <a:pos x="26" y="34"/>
              </a:cxn>
              <a:cxn ang="0">
                <a:pos x="45" y="12"/>
              </a:cxn>
              <a:cxn ang="0">
                <a:pos x="20" y="29"/>
              </a:cxn>
              <a:cxn ang="0">
                <a:pos x="53" y="35"/>
              </a:cxn>
              <a:cxn ang="0">
                <a:pos x="31" y="10"/>
              </a:cxn>
              <a:cxn ang="0">
                <a:pos x="23" y="10"/>
              </a:cxn>
            </a:cxnLst>
            <a:rect l="0" t="0" r="r" b="b"/>
            <a:pathLst>
              <a:path w="180" h="54">
                <a:moveTo>
                  <a:pt x="4" y="52"/>
                </a:moveTo>
                <a:lnTo>
                  <a:pt x="4" y="52"/>
                </a:lnTo>
                <a:lnTo>
                  <a:pt x="6" y="52"/>
                </a:lnTo>
                <a:lnTo>
                  <a:pt x="6" y="52"/>
                </a:lnTo>
                <a:lnTo>
                  <a:pt x="12" y="51"/>
                </a:lnTo>
                <a:lnTo>
                  <a:pt x="19" y="51"/>
                </a:lnTo>
                <a:lnTo>
                  <a:pt x="33" y="52"/>
                </a:lnTo>
                <a:lnTo>
                  <a:pt x="33" y="52"/>
                </a:lnTo>
                <a:lnTo>
                  <a:pt x="84" y="53"/>
                </a:lnTo>
                <a:lnTo>
                  <a:pt x="84" y="53"/>
                </a:lnTo>
                <a:lnTo>
                  <a:pt x="128" y="54"/>
                </a:lnTo>
                <a:lnTo>
                  <a:pt x="174" y="54"/>
                </a:lnTo>
                <a:lnTo>
                  <a:pt x="174" y="54"/>
                </a:lnTo>
                <a:lnTo>
                  <a:pt x="176" y="54"/>
                </a:lnTo>
                <a:lnTo>
                  <a:pt x="177" y="52"/>
                </a:lnTo>
                <a:lnTo>
                  <a:pt x="177" y="52"/>
                </a:lnTo>
                <a:lnTo>
                  <a:pt x="178" y="52"/>
                </a:lnTo>
                <a:lnTo>
                  <a:pt x="178" y="52"/>
                </a:lnTo>
                <a:lnTo>
                  <a:pt x="178" y="52"/>
                </a:lnTo>
                <a:lnTo>
                  <a:pt x="178" y="52"/>
                </a:lnTo>
                <a:lnTo>
                  <a:pt x="178" y="50"/>
                </a:lnTo>
                <a:lnTo>
                  <a:pt x="178" y="50"/>
                </a:lnTo>
                <a:lnTo>
                  <a:pt x="180" y="29"/>
                </a:lnTo>
                <a:lnTo>
                  <a:pt x="180" y="19"/>
                </a:lnTo>
                <a:lnTo>
                  <a:pt x="180" y="8"/>
                </a:lnTo>
                <a:lnTo>
                  <a:pt x="180" y="8"/>
                </a:lnTo>
                <a:lnTo>
                  <a:pt x="180" y="7"/>
                </a:lnTo>
                <a:lnTo>
                  <a:pt x="178" y="5"/>
                </a:lnTo>
                <a:lnTo>
                  <a:pt x="178" y="5"/>
                </a:lnTo>
                <a:lnTo>
                  <a:pt x="176" y="4"/>
                </a:lnTo>
                <a:lnTo>
                  <a:pt x="176" y="4"/>
                </a:lnTo>
                <a:lnTo>
                  <a:pt x="155" y="3"/>
                </a:lnTo>
                <a:lnTo>
                  <a:pt x="135" y="3"/>
                </a:lnTo>
                <a:lnTo>
                  <a:pt x="92" y="3"/>
                </a:lnTo>
                <a:lnTo>
                  <a:pt x="92" y="3"/>
                </a:lnTo>
                <a:lnTo>
                  <a:pt x="37" y="1"/>
                </a:lnTo>
                <a:lnTo>
                  <a:pt x="37" y="1"/>
                </a:lnTo>
                <a:lnTo>
                  <a:pt x="23" y="1"/>
                </a:lnTo>
                <a:lnTo>
                  <a:pt x="16" y="1"/>
                </a:lnTo>
                <a:lnTo>
                  <a:pt x="9" y="0"/>
                </a:lnTo>
                <a:lnTo>
                  <a:pt x="9" y="0"/>
                </a:lnTo>
                <a:lnTo>
                  <a:pt x="6" y="0"/>
                </a:lnTo>
                <a:lnTo>
                  <a:pt x="4" y="1"/>
                </a:lnTo>
                <a:lnTo>
                  <a:pt x="4" y="1"/>
                </a:lnTo>
                <a:lnTo>
                  <a:pt x="3" y="4"/>
                </a:lnTo>
                <a:lnTo>
                  <a:pt x="3" y="4"/>
                </a:lnTo>
                <a:lnTo>
                  <a:pt x="1" y="25"/>
                </a:lnTo>
                <a:lnTo>
                  <a:pt x="0" y="48"/>
                </a:lnTo>
                <a:lnTo>
                  <a:pt x="0" y="48"/>
                </a:lnTo>
                <a:lnTo>
                  <a:pt x="1" y="51"/>
                </a:lnTo>
                <a:lnTo>
                  <a:pt x="4" y="52"/>
                </a:lnTo>
                <a:lnTo>
                  <a:pt x="4" y="52"/>
                </a:lnTo>
                <a:close/>
                <a:moveTo>
                  <a:pt x="22" y="25"/>
                </a:moveTo>
                <a:lnTo>
                  <a:pt x="22" y="25"/>
                </a:lnTo>
                <a:lnTo>
                  <a:pt x="16" y="30"/>
                </a:lnTo>
                <a:lnTo>
                  <a:pt x="9" y="35"/>
                </a:lnTo>
                <a:lnTo>
                  <a:pt x="9" y="35"/>
                </a:lnTo>
                <a:lnTo>
                  <a:pt x="10" y="28"/>
                </a:lnTo>
                <a:lnTo>
                  <a:pt x="10" y="28"/>
                </a:lnTo>
                <a:lnTo>
                  <a:pt x="20" y="21"/>
                </a:lnTo>
                <a:lnTo>
                  <a:pt x="30" y="13"/>
                </a:lnTo>
                <a:lnTo>
                  <a:pt x="30" y="13"/>
                </a:lnTo>
                <a:lnTo>
                  <a:pt x="31" y="12"/>
                </a:lnTo>
                <a:lnTo>
                  <a:pt x="31" y="13"/>
                </a:lnTo>
                <a:lnTo>
                  <a:pt x="28" y="16"/>
                </a:lnTo>
                <a:lnTo>
                  <a:pt x="22" y="25"/>
                </a:lnTo>
                <a:lnTo>
                  <a:pt x="22" y="25"/>
                </a:lnTo>
                <a:close/>
                <a:moveTo>
                  <a:pt x="11" y="20"/>
                </a:moveTo>
                <a:lnTo>
                  <a:pt x="11" y="20"/>
                </a:lnTo>
                <a:lnTo>
                  <a:pt x="11" y="20"/>
                </a:lnTo>
                <a:lnTo>
                  <a:pt x="11" y="20"/>
                </a:lnTo>
                <a:lnTo>
                  <a:pt x="15" y="16"/>
                </a:lnTo>
                <a:lnTo>
                  <a:pt x="20" y="12"/>
                </a:lnTo>
                <a:lnTo>
                  <a:pt x="20" y="12"/>
                </a:lnTo>
                <a:lnTo>
                  <a:pt x="13" y="19"/>
                </a:lnTo>
                <a:lnTo>
                  <a:pt x="13" y="19"/>
                </a:lnTo>
                <a:lnTo>
                  <a:pt x="10" y="22"/>
                </a:lnTo>
                <a:lnTo>
                  <a:pt x="10" y="22"/>
                </a:lnTo>
                <a:lnTo>
                  <a:pt x="11" y="20"/>
                </a:lnTo>
                <a:lnTo>
                  <a:pt x="11" y="20"/>
                </a:lnTo>
                <a:close/>
                <a:moveTo>
                  <a:pt x="11" y="18"/>
                </a:moveTo>
                <a:lnTo>
                  <a:pt x="11" y="18"/>
                </a:lnTo>
                <a:lnTo>
                  <a:pt x="11" y="9"/>
                </a:lnTo>
                <a:lnTo>
                  <a:pt x="11" y="9"/>
                </a:lnTo>
                <a:lnTo>
                  <a:pt x="20" y="10"/>
                </a:lnTo>
                <a:lnTo>
                  <a:pt x="20" y="10"/>
                </a:lnTo>
                <a:lnTo>
                  <a:pt x="15" y="13"/>
                </a:lnTo>
                <a:lnTo>
                  <a:pt x="11" y="18"/>
                </a:lnTo>
                <a:lnTo>
                  <a:pt x="11" y="18"/>
                </a:lnTo>
                <a:close/>
                <a:moveTo>
                  <a:pt x="9" y="43"/>
                </a:moveTo>
                <a:lnTo>
                  <a:pt x="9" y="43"/>
                </a:lnTo>
                <a:lnTo>
                  <a:pt x="9" y="38"/>
                </a:lnTo>
                <a:lnTo>
                  <a:pt x="9" y="38"/>
                </a:lnTo>
                <a:lnTo>
                  <a:pt x="9" y="38"/>
                </a:lnTo>
                <a:lnTo>
                  <a:pt x="9" y="38"/>
                </a:lnTo>
                <a:lnTo>
                  <a:pt x="15" y="36"/>
                </a:lnTo>
                <a:lnTo>
                  <a:pt x="20" y="34"/>
                </a:lnTo>
                <a:lnTo>
                  <a:pt x="28" y="28"/>
                </a:lnTo>
                <a:lnTo>
                  <a:pt x="28" y="28"/>
                </a:lnTo>
                <a:lnTo>
                  <a:pt x="18" y="39"/>
                </a:lnTo>
                <a:lnTo>
                  <a:pt x="18" y="39"/>
                </a:lnTo>
                <a:lnTo>
                  <a:pt x="18" y="40"/>
                </a:lnTo>
                <a:lnTo>
                  <a:pt x="19" y="40"/>
                </a:lnTo>
                <a:lnTo>
                  <a:pt x="20" y="41"/>
                </a:lnTo>
                <a:lnTo>
                  <a:pt x="20" y="41"/>
                </a:lnTo>
                <a:lnTo>
                  <a:pt x="29" y="35"/>
                </a:lnTo>
                <a:lnTo>
                  <a:pt x="37" y="29"/>
                </a:lnTo>
                <a:lnTo>
                  <a:pt x="46" y="22"/>
                </a:lnTo>
                <a:lnTo>
                  <a:pt x="55" y="17"/>
                </a:lnTo>
                <a:lnTo>
                  <a:pt x="55" y="17"/>
                </a:lnTo>
                <a:lnTo>
                  <a:pt x="59" y="14"/>
                </a:lnTo>
                <a:lnTo>
                  <a:pt x="56" y="17"/>
                </a:lnTo>
                <a:lnTo>
                  <a:pt x="56" y="17"/>
                </a:lnTo>
                <a:lnTo>
                  <a:pt x="45" y="25"/>
                </a:lnTo>
                <a:lnTo>
                  <a:pt x="45" y="25"/>
                </a:lnTo>
                <a:lnTo>
                  <a:pt x="38" y="32"/>
                </a:lnTo>
                <a:lnTo>
                  <a:pt x="31" y="41"/>
                </a:lnTo>
                <a:lnTo>
                  <a:pt x="31" y="41"/>
                </a:lnTo>
                <a:lnTo>
                  <a:pt x="31" y="41"/>
                </a:lnTo>
                <a:lnTo>
                  <a:pt x="32" y="43"/>
                </a:lnTo>
                <a:lnTo>
                  <a:pt x="32" y="43"/>
                </a:lnTo>
                <a:lnTo>
                  <a:pt x="30" y="43"/>
                </a:lnTo>
                <a:lnTo>
                  <a:pt x="30" y="43"/>
                </a:lnTo>
                <a:lnTo>
                  <a:pt x="20" y="43"/>
                </a:lnTo>
                <a:lnTo>
                  <a:pt x="9" y="43"/>
                </a:lnTo>
                <a:lnTo>
                  <a:pt x="9" y="43"/>
                </a:lnTo>
                <a:close/>
                <a:moveTo>
                  <a:pt x="45" y="43"/>
                </a:moveTo>
                <a:lnTo>
                  <a:pt x="45" y="43"/>
                </a:lnTo>
                <a:lnTo>
                  <a:pt x="55" y="37"/>
                </a:lnTo>
                <a:lnTo>
                  <a:pt x="64" y="31"/>
                </a:lnTo>
                <a:lnTo>
                  <a:pt x="81" y="18"/>
                </a:lnTo>
                <a:lnTo>
                  <a:pt x="81" y="18"/>
                </a:lnTo>
                <a:lnTo>
                  <a:pt x="86" y="14"/>
                </a:lnTo>
                <a:lnTo>
                  <a:pt x="87" y="14"/>
                </a:lnTo>
                <a:lnTo>
                  <a:pt x="81" y="21"/>
                </a:lnTo>
                <a:lnTo>
                  <a:pt x="81" y="21"/>
                </a:lnTo>
                <a:lnTo>
                  <a:pt x="71" y="31"/>
                </a:lnTo>
                <a:lnTo>
                  <a:pt x="60" y="40"/>
                </a:lnTo>
                <a:lnTo>
                  <a:pt x="60" y="40"/>
                </a:lnTo>
                <a:lnTo>
                  <a:pt x="60" y="41"/>
                </a:lnTo>
                <a:lnTo>
                  <a:pt x="60" y="43"/>
                </a:lnTo>
                <a:lnTo>
                  <a:pt x="62" y="43"/>
                </a:lnTo>
                <a:lnTo>
                  <a:pt x="62" y="43"/>
                </a:lnTo>
                <a:lnTo>
                  <a:pt x="75" y="34"/>
                </a:lnTo>
                <a:lnTo>
                  <a:pt x="88" y="24"/>
                </a:lnTo>
                <a:lnTo>
                  <a:pt x="88" y="24"/>
                </a:lnTo>
                <a:lnTo>
                  <a:pt x="79" y="33"/>
                </a:lnTo>
                <a:lnTo>
                  <a:pt x="71" y="44"/>
                </a:lnTo>
                <a:lnTo>
                  <a:pt x="71" y="44"/>
                </a:lnTo>
                <a:lnTo>
                  <a:pt x="33" y="43"/>
                </a:lnTo>
                <a:lnTo>
                  <a:pt x="33" y="43"/>
                </a:lnTo>
                <a:lnTo>
                  <a:pt x="33" y="43"/>
                </a:lnTo>
                <a:lnTo>
                  <a:pt x="33" y="43"/>
                </a:lnTo>
                <a:lnTo>
                  <a:pt x="45" y="36"/>
                </a:lnTo>
                <a:lnTo>
                  <a:pt x="57" y="29"/>
                </a:lnTo>
                <a:lnTo>
                  <a:pt x="57" y="29"/>
                </a:lnTo>
                <a:lnTo>
                  <a:pt x="49" y="34"/>
                </a:lnTo>
                <a:lnTo>
                  <a:pt x="43" y="40"/>
                </a:lnTo>
                <a:lnTo>
                  <a:pt x="43" y="40"/>
                </a:lnTo>
                <a:lnTo>
                  <a:pt x="43" y="43"/>
                </a:lnTo>
                <a:lnTo>
                  <a:pt x="45" y="43"/>
                </a:lnTo>
                <a:lnTo>
                  <a:pt x="45" y="43"/>
                </a:lnTo>
                <a:close/>
                <a:moveTo>
                  <a:pt x="92" y="11"/>
                </a:moveTo>
                <a:lnTo>
                  <a:pt x="92" y="11"/>
                </a:lnTo>
                <a:lnTo>
                  <a:pt x="92" y="11"/>
                </a:lnTo>
                <a:lnTo>
                  <a:pt x="92" y="11"/>
                </a:lnTo>
                <a:lnTo>
                  <a:pt x="104" y="11"/>
                </a:lnTo>
                <a:lnTo>
                  <a:pt x="104" y="11"/>
                </a:lnTo>
                <a:lnTo>
                  <a:pt x="94" y="17"/>
                </a:lnTo>
                <a:lnTo>
                  <a:pt x="86" y="23"/>
                </a:lnTo>
                <a:lnTo>
                  <a:pt x="68" y="36"/>
                </a:lnTo>
                <a:lnTo>
                  <a:pt x="68" y="36"/>
                </a:lnTo>
                <a:lnTo>
                  <a:pt x="65" y="38"/>
                </a:lnTo>
                <a:lnTo>
                  <a:pt x="67" y="35"/>
                </a:lnTo>
                <a:lnTo>
                  <a:pt x="76" y="29"/>
                </a:lnTo>
                <a:lnTo>
                  <a:pt x="76" y="29"/>
                </a:lnTo>
                <a:lnTo>
                  <a:pt x="84" y="20"/>
                </a:lnTo>
                <a:lnTo>
                  <a:pt x="92" y="11"/>
                </a:lnTo>
                <a:lnTo>
                  <a:pt x="92" y="11"/>
                </a:lnTo>
                <a:close/>
                <a:moveTo>
                  <a:pt x="118" y="44"/>
                </a:moveTo>
                <a:lnTo>
                  <a:pt x="118" y="44"/>
                </a:lnTo>
                <a:lnTo>
                  <a:pt x="129" y="38"/>
                </a:lnTo>
                <a:lnTo>
                  <a:pt x="140" y="31"/>
                </a:lnTo>
                <a:lnTo>
                  <a:pt x="160" y="17"/>
                </a:lnTo>
                <a:lnTo>
                  <a:pt x="160" y="17"/>
                </a:lnTo>
                <a:lnTo>
                  <a:pt x="156" y="22"/>
                </a:lnTo>
                <a:lnTo>
                  <a:pt x="156" y="22"/>
                </a:lnTo>
                <a:lnTo>
                  <a:pt x="152" y="26"/>
                </a:lnTo>
                <a:lnTo>
                  <a:pt x="148" y="29"/>
                </a:lnTo>
                <a:lnTo>
                  <a:pt x="148" y="29"/>
                </a:lnTo>
                <a:lnTo>
                  <a:pt x="141" y="35"/>
                </a:lnTo>
                <a:lnTo>
                  <a:pt x="134" y="43"/>
                </a:lnTo>
                <a:lnTo>
                  <a:pt x="134" y="43"/>
                </a:lnTo>
                <a:lnTo>
                  <a:pt x="133" y="43"/>
                </a:lnTo>
                <a:lnTo>
                  <a:pt x="134" y="44"/>
                </a:lnTo>
                <a:lnTo>
                  <a:pt x="134" y="45"/>
                </a:lnTo>
                <a:lnTo>
                  <a:pt x="135" y="44"/>
                </a:lnTo>
                <a:lnTo>
                  <a:pt x="135" y="44"/>
                </a:lnTo>
                <a:lnTo>
                  <a:pt x="150" y="34"/>
                </a:lnTo>
                <a:lnTo>
                  <a:pt x="164" y="25"/>
                </a:lnTo>
                <a:lnTo>
                  <a:pt x="164" y="25"/>
                </a:lnTo>
                <a:lnTo>
                  <a:pt x="169" y="23"/>
                </a:lnTo>
                <a:lnTo>
                  <a:pt x="168" y="24"/>
                </a:lnTo>
                <a:lnTo>
                  <a:pt x="163" y="29"/>
                </a:lnTo>
                <a:lnTo>
                  <a:pt x="163" y="29"/>
                </a:lnTo>
                <a:lnTo>
                  <a:pt x="150" y="43"/>
                </a:lnTo>
                <a:lnTo>
                  <a:pt x="150" y="43"/>
                </a:lnTo>
                <a:lnTo>
                  <a:pt x="150" y="44"/>
                </a:lnTo>
                <a:lnTo>
                  <a:pt x="151" y="45"/>
                </a:lnTo>
                <a:lnTo>
                  <a:pt x="151" y="45"/>
                </a:lnTo>
                <a:lnTo>
                  <a:pt x="159" y="40"/>
                </a:lnTo>
                <a:lnTo>
                  <a:pt x="161" y="39"/>
                </a:lnTo>
                <a:lnTo>
                  <a:pt x="163" y="39"/>
                </a:lnTo>
                <a:lnTo>
                  <a:pt x="164" y="40"/>
                </a:lnTo>
                <a:lnTo>
                  <a:pt x="164" y="43"/>
                </a:lnTo>
                <a:lnTo>
                  <a:pt x="164" y="43"/>
                </a:lnTo>
                <a:lnTo>
                  <a:pt x="164" y="44"/>
                </a:lnTo>
                <a:lnTo>
                  <a:pt x="165" y="45"/>
                </a:lnTo>
                <a:lnTo>
                  <a:pt x="166" y="44"/>
                </a:lnTo>
                <a:lnTo>
                  <a:pt x="166" y="44"/>
                </a:lnTo>
                <a:lnTo>
                  <a:pt x="166" y="44"/>
                </a:lnTo>
                <a:lnTo>
                  <a:pt x="167" y="39"/>
                </a:lnTo>
                <a:lnTo>
                  <a:pt x="166" y="35"/>
                </a:lnTo>
                <a:lnTo>
                  <a:pt x="166" y="35"/>
                </a:lnTo>
                <a:lnTo>
                  <a:pt x="165" y="34"/>
                </a:lnTo>
                <a:lnTo>
                  <a:pt x="164" y="34"/>
                </a:lnTo>
                <a:lnTo>
                  <a:pt x="164" y="34"/>
                </a:lnTo>
                <a:lnTo>
                  <a:pt x="157" y="38"/>
                </a:lnTo>
                <a:lnTo>
                  <a:pt x="157" y="38"/>
                </a:lnTo>
                <a:lnTo>
                  <a:pt x="154" y="40"/>
                </a:lnTo>
                <a:lnTo>
                  <a:pt x="156" y="38"/>
                </a:lnTo>
                <a:lnTo>
                  <a:pt x="161" y="34"/>
                </a:lnTo>
                <a:lnTo>
                  <a:pt x="161" y="34"/>
                </a:lnTo>
                <a:lnTo>
                  <a:pt x="171" y="22"/>
                </a:lnTo>
                <a:lnTo>
                  <a:pt x="171" y="22"/>
                </a:lnTo>
                <a:lnTo>
                  <a:pt x="170" y="46"/>
                </a:lnTo>
                <a:lnTo>
                  <a:pt x="170" y="46"/>
                </a:lnTo>
                <a:lnTo>
                  <a:pt x="101" y="44"/>
                </a:lnTo>
                <a:lnTo>
                  <a:pt x="101" y="44"/>
                </a:lnTo>
                <a:lnTo>
                  <a:pt x="107" y="41"/>
                </a:lnTo>
                <a:lnTo>
                  <a:pt x="112" y="39"/>
                </a:lnTo>
                <a:lnTo>
                  <a:pt x="121" y="33"/>
                </a:lnTo>
                <a:lnTo>
                  <a:pt x="141" y="19"/>
                </a:lnTo>
                <a:lnTo>
                  <a:pt x="141" y="19"/>
                </a:lnTo>
                <a:lnTo>
                  <a:pt x="147" y="15"/>
                </a:lnTo>
                <a:lnTo>
                  <a:pt x="147" y="15"/>
                </a:lnTo>
                <a:lnTo>
                  <a:pt x="147" y="16"/>
                </a:lnTo>
                <a:lnTo>
                  <a:pt x="138" y="23"/>
                </a:lnTo>
                <a:lnTo>
                  <a:pt x="138" y="23"/>
                </a:lnTo>
                <a:lnTo>
                  <a:pt x="126" y="32"/>
                </a:lnTo>
                <a:lnTo>
                  <a:pt x="117" y="43"/>
                </a:lnTo>
                <a:lnTo>
                  <a:pt x="117" y="43"/>
                </a:lnTo>
                <a:lnTo>
                  <a:pt x="117" y="44"/>
                </a:lnTo>
                <a:lnTo>
                  <a:pt x="118" y="44"/>
                </a:lnTo>
                <a:lnTo>
                  <a:pt x="118" y="44"/>
                </a:lnTo>
                <a:close/>
                <a:moveTo>
                  <a:pt x="171" y="19"/>
                </a:moveTo>
                <a:lnTo>
                  <a:pt x="171" y="19"/>
                </a:lnTo>
                <a:lnTo>
                  <a:pt x="151" y="31"/>
                </a:lnTo>
                <a:lnTo>
                  <a:pt x="151" y="31"/>
                </a:lnTo>
                <a:lnTo>
                  <a:pt x="143" y="37"/>
                </a:lnTo>
                <a:lnTo>
                  <a:pt x="143" y="37"/>
                </a:lnTo>
                <a:lnTo>
                  <a:pt x="141" y="37"/>
                </a:lnTo>
                <a:lnTo>
                  <a:pt x="141" y="37"/>
                </a:lnTo>
                <a:lnTo>
                  <a:pt x="154" y="27"/>
                </a:lnTo>
                <a:lnTo>
                  <a:pt x="160" y="21"/>
                </a:lnTo>
                <a:lnTo>
                  <a:pt x="165" y="14"/>
                </a:lnTo>
                <a:lnTo>
                  <a:pt x="165" y="14"/>
                </a:lnTo>
                <a:lnTo>
                  <a:pt x="164" y="13"/>
                </a:lnTo>
                <a:lnTo>
                  <a:pt x="163" y="13"/>
                </a:lnTo>
                <a:lnTo>
                  <a:pt x="163" y="13"/>
                </a:lnTo>
                <a:lnTo>
                  <a:pt x="143" y="27"/>
                </a:lnTo>
                <a:lnTo>
                  <a:pt x="133" y="33"/>
                </a:lnTo>
                <a:lnTo>
                  <a:pt x="121" y="39"/>
                </a:lnTo>
                <a:lnTo>
                  <a:pt x="121" y="39"/>
                </a:lnTo>
                <a:lnTo>
                  <a:pt x="128" y="34"/>
                </a:lnTo>
                <a:lnTo>
                  <a:pt x="136" y="27"/>
                </a:lnTo>
                <a:lnTo>
                  <a:pt x="136" y="27"/>
                </a:lnTo>
                <a:lnTo>
                  <a:pt x="144" y="20"/>
                </a:lnTo>
                <a:lnTo>
                  <a:pt x="153" y="13"/>
                </a:lnTo>
                <a:lnTo>
                  <a:pt x="153" y="13"/>
                </a:lnTo>
                <a:lnTo>
                  <a:pt x="153" y="12"/>
                </a:lnTo>
                <a:lnTo>
                  <a:pt x="153" y="12"/>
                </a:lnTo>
                <a:lnTo>
                  <a:pt x="172" y="13"/>
                </a:lnTo>
                <a:lnTo>
                  <a:pt x="172" y="13"/>
                </a:lnTo>
                <a:lnTo>
                  <a:pt x="171" y="19"/>
                </a:lnTo>
                <a:lnTo>
                  <a:pt x="171" y="19"/>
                </a:lnTo>
                <a:close/>
                <a:moveTo>
                  <a:pt x="104" y="40"/>
                </a:moveTo>
                <a:lnTo>
                  <a:pt x="104" y="40"/>
                </a:lnTo>
                <a:lnTo>
                  <a:pt x="113" y="35"/>
                </a:lnTo>
                <a:lnTo>
                  <a:pt x="122" y="29"/>
                </a:lnTo>
                <a:lnTo>
                  <a:pt x="130" y="21"/>
                </a:lnTo>
                <a:lnTo>
                  <a:pt x="137" y="13"/>
                </a:lnTo>
                <a:lnTo>
                  <a:pt x="137" y="13"/>
                </a:lnTo>
                <a:lnTo>
                  <a:pt x="137" y="12"/>
                </a:lnTo>
                <a:lnTo>
                  <a:pt x="137" y="12"/>
                </a:lnTo>
                <a:lnTo>
                  <a:pt x="150" y="12"/>
                </a:lnTo>
                <a:lnTo>
                  <a:pt x="150" y="12"/>
                </a:lnTo>
                <a:lnTo>
                  <a:pt x="138" y="19"/>
                </a:lnTo>
                <a:lnTo>
                  <a:pt x="127" y="26"/>
                </a:lnTo>
                <a:lnTo>
                  <a:pt x="116" y="34"/>
                </a:lnTo>
                <a:lnTo>
                  <a:pt x="110" y="37"/>
                </a:lnTo>
                <a:lnTo>
                  <a:pt x="104" y="40"/>
                </a:lnTo>
                <a:lnTo>
                  <a:pt x="104" y="40"/>
                </a:lnTo>
                <a:close/>
                <a:moveTo>
                  <a:pt x="121" y="11"/>
                </a:moveTo>
                <a:lnTo>
                  <a:pt x="121" y="11"/>
                </a:lnTo>
                <a:lnTo>
                  <a:pt x="135" y="12"/>
                </a:lnTo>
                <a:lnTo>
                  <a:pt x="135" y="12"/>
                </a:lnTo>
                <a:lnTo>
                  <a:pt x="125" y="17"/>
                </a:lnTo>
                <a:lnTo>
                  <a:pt x="116" y="22"/>
                </a:lnTo>
                <a:lnTo>
                  <a:pt x="100" y="33"/>
                </a:lnTo>
                <a:lnTo>
                  <a:pt x="100" y="33"/>
                </a:lnTo>
                <a:lnTo>
                  <a:pt x="106" y="29"/>
                </a:lnTo>
                <a:lnTo>
                  <a:pt x="112" y="24"/>
                </a:lnTo>
                <a:lnTo>
                  <a:pt x="117" y="19"/>
                </a:lnTo>
                <a:lnTo>
                  <a:pt x="121" y="13"/>
                </a:lnTo>
                <a:lnTo>
                  <a:pt x="121" y="13"/>
                </a:lnTo>
                <a:lnTo>
                  <a:pt x="121" y="11"/>
                </a:lnTo>
                <a:lnTo>
                  <a:pt x="121" y="11"/>
                </a:lnTo>
                <a:close/>
                <a:moveTo>
                  <a:pt x="105" y="13"/>
                </a:moveTo>
                <a:lnTo>
                  <a:pt x="105" y="13"/>
                </a:lnTo>
                <a:lnTo>
                  <a:pt x="106" y="12"/>
                </a:lnTo>
                <a:lnTo>
                  <a:pt x="105" y="11"/>
                </a:lnTo>
                <a:lnTo>
                  <a:pt x="105" y="11"/>
                </a:lnTo>
                <a:lnTo>
                  <a:pt x="119" y="11"/>
                </a:lnTo>
                <a:lnTo>
                  <a:pt x="119" y="11"/>
                </a:lnTo>
                <a:lnTo>
                  <a:pt x="100" y="24"/>
                </a:lnTo>
                <a:lnTo>
                  <a:pt x="79" y="37"/>
                </a:lnTo>
                <a:lnTo>
                  <a:pt x="79" y="37"/>
                </a:lnTo>
                <a:lnTo>
                  <a:pt x="78" y="37"/>
                </a:lnTo>
                <a:lnTo>
                  <a:pt x="78" y="37"/>
                </a:lnTo>
                <a:lnTo>
                  <a:pt x="84" y="31"/>
                </a:lnTo>
                <a:lnTo>
                  <a:pt x="84" y="31"/>
                </a:lnTo>
                <a:lnTo>
                  <a:pt x="94" y="22"/>
                </a:lnTo>
                <a:lnTo>
                  <a:pt x="105" y="13"/>
                </a:lnTo>
                <a:lnTo>
                  <a:pt x="105" y="13"/>
                </a:lnTo>
                <a:close/>
                <a:moveTo>
                  <a:pt x="81" y="44"/>
                </a:moveTo>
                <a:lnTo>
                  <a:pt x="81" y="44"/>
                </a:lnTo>
                <a:lnTo>
                  <a:pt x="75" y="44"/>
                </a:lnTo>
                <a:lnTo>
                  <a:pt x="75" y="44"/>
                </a:lnTo>
                <a:lnTo>
                  <a:pt x="96" y="29"/>
                </a:lnTo>
                <a:lnTo>
                  <a:pt x="117" y="16"/>
                </a:lnTo>
                <a:lnTo>
                  <a:pt x="117" y="16"/>
                </a:lnTo>
                <a:lnTo>
                  <a:pt x="108" y="23"/>
                </a:lnTo>
                <a:lnTo>
                  <a:pt x="100" y="30"/>
                </a:lnTo>
                <a:lnTo>
                  <a:pt x="100" y="30"/>
                </a:lnTo>
                <a:lnTo>
                  <a:pt x="86" y="40"/>
                </a:lnTo>
                <a:lnTo>
                  <a:pt x="86" y="40"/>
                </a:lnTo>
                <a:lnTo>
                  <a:pt x="86" y="41"/>
                </a:lnTo>
                <a:lnTo>
                  <a:pt x="86" y="43"/>
                </a:lnTo>
                <a:lnTo>
                  <a:pt x="88" y="43"/>
                </a:lnTo>
                <a:lnTo>
                  <a:pt x="88" y="43"/>
                </a:lnTo>
                <a:lnTo>
                  <a:pt x="98" y="37"/>
                </a:lnTo>
                <a:lnTo>
                  <a:pt x="109" y="30"/>
                </a:lnTo>
                <a:lnTo>
                  <a:pt x="128" y="17"/>
                </a:lnTo>
                <a:lnTo>
                  <a:pt x="128" y="17"/>
                </a:lnTo>
                <a:lnTo>
                  <a:pt x="133" y="15"/>
                </a:lnTo>
                <a:lnTo>
                  <a:pt x="129" y="18"/>
                </a:lnTo>
                <a:lnTo>
                  <a:pt x="129" y="18"/>
                </a:lnTo>
                <a:lnTo>
                  <a:pt x="123" y="24"/>
                </a:lnTo>
                <a:lnTo>
                  <a:pt x="116" y="29"/>
                </a:lnTo>
                <a:lnTo>
                  <a:pt x="116" y="29"/>
                </a:lnTo>
                <a:lnTo>
                  <a:pt x="99" y="43"/>
                </a:lnTo>
                <a:lnTo>
                  <a:pt x="99" y="43"/>
                </a:lnTo>
                <a:lnTo>
                  <a:pt x="99" y="44"/>
                </a:lnTo>
                <a:lnTo>
                  <a:pt x="99" y="44"/>
                </a:lnTo>
                <a:lnTo>
                  <a:pt x="99" y="44"/>
                </a:lnTo>
                <a:lnTo>
                  <a:pt x="81" y="44"/>
                </a:lnTo>
                <a:lnTo>
                  <a:pt x="81" y="44"/>
                </a:lnTo>
                <a:close/>
                <a:moveTo>
                  <a:pt x="99" y="34"/>
                </a:moveTo>
                <a:lnTo>
                  <a:pt x="99" y="34"/>
                </a:lnTo>
                <a:lnTo>
                  <a:pt x="96" y="36"/>
                </a:lnTo>
                <a:lnTo>
                  <a:pt x="96" y="36"/>
                </a:lnTo>
                <a:lnTo>
                  <a:pt x="99" y="34"/>
                </a:lnTo>
                <a:lnTo>
                  <a:pt x="99" y="34"/>
                </a:lnTo>
                <a:close/>
                <a:moveTo>
                  <a:pt x="88" y="11"/>
                </a:moveTo>
                <a:lnTo>
                  <a:pt x="88" y="11"/>
                </a:lnTo>
                <a:lnTo>
                  <a:pt x="80" y="16"/>
                </a:lnTo>
                <a:lnTo>
                  <a:pt x="72" y="22"/>
                </a:lnTo>
                <a:lnTo>
                  <a:pt x="57" y="33"/>
                </a:lnTo>
                <a:lnTo>
                  <a:pt x="57" y="33"/>
                </a:lnTo>
                <a:lnTo>
                  <a:pt x="63" y="29"/>
                </a:lnTo>
                <a:lnTo>
                  <a:pt x="69" y="24"/>
                </a:lnTo>
                <a:lnTo>
                  <a:pt x="74" y="18"/>
                </a:lnTo>
                <a:lnTo>
                  <a:pt x="78" y="13"/>
                </a:lnTo>
                <a:lnTo>
                  <a:pt x="78" y="13"/>
                </a:lnTo>
                <a:lnTo>
                  <a:pt x="78" y="12"/>
                </a:lnTo>
                <a:lnTo>
                  <a:pt x="78" y="11"/>
                </a:lnTo>
                <a:lnTo>
                  <a:pt x="76" y="11"/>
                </a:lnTo>
                <a:lnTo>
                  <a:pt x="76" y="11"/>
                </a:lnTo>
                <a:lnTo>
                  <a:pt x="57" y="26"/>
                </a:lnTo>
                <a:lnTo>
                  <a:pt x="46" y="32"/>
                </a:lnTo>
                <a:lnTo>
                  <a:pt x="36" y="38"/>
                </a:lnTo>
                <a:lnTo>
                  <a:pt x="36" y="38"/>
                </a:lnTo>
                <a:lnTo>
                  <a:pt x="47" y="26"/>
                </a:lnTo>
                <a:lnTo>
                  <a:pt x="47" y="26"/>
                </a:lnTo>
                <a:lnTo>
                  <a:pt x="63" y="13"/>
                </a:lnTo>
                <a:lnTo>
                  <a:pt x="63" y="13"/>
                </a:lnTo>
                <a:lnTo>
                  <a:pt x="63" y="11"/>
                </a:lnTo>
                <a:lnTo>
                  <a:pt x="62" y="11"/>
                </a:lnTo>
                <a:lnTo>
                  <a:pt x="62" y="11"/>
                </a:lnTo>
                <a:lnTo>
                  <a:pt x="55" y="14"/>
                </a:lnTo>
                <a:lnTo>
                  <a:pt x="48" y="18"/>
                </a:lnTo>
                <a:lnTo>
                  <a:pt x="36" y="27"/>
                </a:lnTo>
                <a:lnTo>
                  <a:pt x="36" y="27"/>
                </a:lnTo>
                <a:lnTo>
                  <a:pt x="26" y="34"/>
                </a:lnTo>
                <a:lnTo>
                  <a:pt x="26" y="34"/>
                </a:lnTo>
                <a:lnTo>
                  <a:pt x="22" y="37"/>
                </a:lnTo>
                <a:lnTo>
                  <a:pt x="24" y="35"/>
                </a:lnTo>
                <a:lnTo>
                  <a:pt x="29" y="29"/>
                </a:lnTo>
                <a:lnTo>
                  <a:pt x="29" y="29"/>
                </a:lnTo>
                <a:lnTo>
                  <a:pt x="45" y="13"/>
                </a:lnTo>
                <a:lnTo>
                  <a:pt x="45" y="13"/>
                </a:lnTo>
                <a:lnTo>
                  <a:pt x="45" y="12"/>
                </a:lnTo>
                <a:lnTo>
                  <a:pt x="45" y="11"/>
                </a:lnTo>
                <a:lnTo>
                  <a:pt x="44" y="11"/>
                </a:lnTo>
                <a:lnTo>
                  <a:pt x="43" y="11"/>
                </a:lnTo>
                <a:lnTo>
                  <a:pt x="43" y="11"/>
                </a:lnTo>
                <a:lnTo>
                  <a:pt x="13" y="35"/>
                </a:lnTo>
                <a:lnTo>
                  <a:pt x="13" y="35"/>
                </a:lnTo>
                <a:lnTo>
                  <a:pt x="20" y="29"/>
                </a:lnTo>
                <a:lnTo>
                  <a:pt x="25" y="24"/>
                </a:lnTo>
                <a:lnTo>
                  <a:pt x="30" y="17"/>
                </a:lnTo>
                <a:lnTo>
                  <a:pt x="35" y="10"/>
                </a:lnTo>
                <a:lnTo>
                  <a:pt x="35" y="10"/>
                </a:lnTo>
                <a:lnTo>
                  <a:pt x="88" y="11"/>
                </a:lnTo>
                <a:lnTo>
                  <a:pt x="88" y="11"/>
                </a:lnTo>
                <a:close/>
                <a:moveTo>
                  <a:pt x="53" y="35"/>
                </a:moveTo>
                <a:lnTo>
                  <a:pt x="53" y="35"/>
                </a:lnTo>
                <a:lnTo>
                  <a:pt x="55" y="34"/>
                </a:lnTo>
                <a:lnTo>
                  <a:pt x="55" y="34"/>
                </a:lnTo>
                <a:lnTo>
                  <a:pt x="53" y="35"/>
                </a:lnTo>
                <a:lnTo>
                  <a:pt x="53" y="35"/>
                </a:lnTo>
                <a:close/>
                <a:moveTo>
                  <a:pt x="31" y="10"/>
                </a:moveTo>
                <a:lnTo>
                  <a:pt x="31" y="10"/>
                </a:lnTo>
                <a:lnTo>
                  <a:pt x="20" y="18"/>
                </a:lnTo>
                <a:lnTo>
                  <a:pt x="10" y="26"/>
                </a:lnTo>
                <a:lnTo>
                  <a:pt x="10" y="26"/>
                </a:lnTo>
                <a:lnTo>
                  <a:pt x="10" y="26"/>
                </a:lnTo>
                <a:lnTo>
                  <a:pt x="14" y="22"/>
                </a:lnTo>
                <a:lnTo>
                  <a:pt x="17" y="18"/>
                </a:lnTo>
                <a:lnTo>
                  <a:pt x="23" y="10"/>
                </a:lnTo>
                <a:lnTo>
                  <a:pt x="23" y="10"/>
                </a:lnTo>
                <a:lnTo>
                  <a:pt x="31" y="10"/>
                </a:lnTo>
                <a:lnTo>
                  <a:pt x="31" y="1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2518">
            <a:extLst>
              <a:ext uri="{FF2B5EF4-FFF2-40B4-BE49-F238E27FC236}">
                <a16:creationId xmlns:a16="http://schemas.microsoft.com/office/drawing/2014/main" xmlns="" id="{6D492CA6-B2A8-4B46-B5B1-90B3541CF2AD}"/>
              </a:ext>
            </a:extLst>
          </p:cNvPr>
          <p:cNvSpPr>
            <a:spLocks/>
          </p:cNvSpPr>
          <p:nvPr/>
        </p:nvSpPr>
        <p:spPr bwMode="auto">
          <a:xfrm>
            <a:off x="2781134" y="4622461"/>
            <a:ext cx="169863" cy="441325"/>
          </a:xfrm>
          <a:custGeom>
            <a:avLst/>
            <a:gdLst/>
            <a:ahLst/>
            <a:cxnLst>
              <a:cxn ang="0">
                <a:pos x="11" y="124"/>
              </a:cxn>
              <a:cxn ang="0">
                <a:pos x="18" y="63"/>
              </a:cxn>
              <a:cxn ang="0">
                <a:pos x="28" y="36"/>
              </a:cxn>
              <a:cxn ang="0">
                <a:pos x="43" y="18"/>
              </a:cxn>
              <a:cxn ang="0">
                <a:pos x="59" y="10"/>
              </a:cxn>
              <a:cxn ang="0">
                <a:pos x="69" y="9"/>
              </a:cxn>
              <a:cxn ang="0">
                <a:pos x="83" y="18"/>
              </a:cxn>
              <a:cxn ang="0">
                <a:pos x="93" y="38"/>
              </a:cxn>
              <a:cxn ang="0">
                <a:pos x="97" y="63"/>
              </a:cxn>
              <a:cxn ang="0">
                <a:pos x="98" y="130"/>
              </a:cxn>
              <a:cxn ang="0">
                <a:pos x="94" y="183"/>
              </a:cxn>
              <a:cxn ang="0">
                <a:pos x="90" y="225"/>
              </a:cxn>
              <a:cxn ang="0">
                <a:pos x="85" y="249"/>
              </a:cxn>
              <a:cxn ang="0">
                <a:pos x="71" y="266"/>
              </a:cxn>
              <a:cxn ang="0">
                <a:pos x="63" y="269"/>
              </a:cxn>
              <a:cxn ang="0">
                <a:pos x="54" y="268"/>
              </a:cxn>
              <a:cxn ang="0">
                <a:pos x="45" y="254"/>
              </a:cxn>
              <a:cxn ang="0">
                <a:pos x="40" y="233"/>
              </a:cxn>
              <a:cxn ang="0">
                <a:pos x="35" y="179"/>
              </a:cxn>
              <a:cxn ang="0">
                <a:pos x="37" y="123"/>
              </a:cxn>
              <a:cxn ang="0">
                <a:pos x="42" y="98"/>
              </a:cxn>
              <a:cxn ang="0">
                <a:pos x="48" y="90"/>
              </a:cxn>
              <a:cxn ang="0">
                <a:pos x="54" y="87"/>
              </a:cxn>
              <a:cxn ang="0">
                <a:pos x="67" y="95"/>
              </a:cxn>
              <a:cxn ang="0">
                <a:pos x="74" y="107"/>
              </a:cxn>
              <a:cxn ang="0">
                <a:pos x="74" y="132"/>
              </a:cxn>
              <a:cxn ang="0">
                <a:pos x="72" y="169"/>
              </a:cxn>
              <a:cxn ang="0">
                <a:pos x="67" y="204"/>
              </a:cxn>
              <a:cxn ang="0">
                <a:pos x="70" y="209"/>
              </a:cxn>
              <a:cxn ang="0">
                <a:pos x="75" y="206"/>
              </a:cxn>
              <a:cxn ang="0">
                <a:pos x="81" y="170"/>
              </a:cxn>
              <a:cxn ang="0">
                <a:pos x="83" y="117"/>
              </a:cxn>
              <a:cxn ang="0">
                <a:pos x="79" y="95"/>
              </a:cxn>
              <a:cxn ang="0">
                <a:pos x="67" y="82"/>
              </a:cxn>
              <a:cxn ang="0">
                <a:pos x="58" y="80"/>
              </a:cxn>
              <a:cxn ang="0">
                <a:pos x="47" y="81"/>
              </a:cxn>
              <a:cxn ang="0">
                <a:pos x="36" y="91"/>
              </a:cxn>
              <a:cxn ang="0">
                <a:pos x="29" y="122"/>
              </a:cxn>
              <a:cxn ang="0">
                <a:pos x="26" y="170"/>
              </a:cxn>
              <a:cxn ang="0">
                <a:pos x="30" y="218"/>
              </a:cxn>
              <a:cxn ang="0">
                <a:pos x="34" y="255"/>
              </a:cxn>
              <a:cxn ang="0">
                <a:pos x="42" y="271"/>
              </a:cxn>
              <a:cxn ang="0">
                <a:pos x="54" y="277"/>
              </a:cxn>
              <a:cxn ang="0">
                <a:pos x="65" y="277"/>
              </a:cxn>
              <a:cxn ang="0">
                <a:pos x="79" y="271"/>
              </a:cxn>
              <a:cxn ang="0">
                <a:pos x="92" y="254"/>
              </a:cxn>
              <a:cxn ang="0">
                <a:pos x="101" y="211"/>
              </a:cxn>
              <a:cxn ang="0">
                <a:pos x="106" y="149"/>
              </a:cxn>
              <a:cxn ang="0">
                <a:pos x="107" y="88"/>
              </a:cxn>
              <a:cxn ang="0">
                <a:pos x="103" y="42"/>
              </a:cxn>
              <a:cxn ang="0">
                <a:pos x="92" y="17"/>
              </a:cxn>
              <a:cxn ang="0">
                <a:pos x="80" y="5"/>
              </a:cxn>
              <a:cxn ang="0">
                <a:pos x="71" y="1"/>
              </a:cxn>
              <a:cxn ang="0">
                <a:pos x="59" y="0"/>
              </a:cxn>
              <a:cxn ang="0">
                <a:pos x="38" y="11"/>
              </a:cxn>
              <a:cxn ang="0">
                <a:pos x="20" y="32"/>
              </a:cxn>
              <a:cxn ang="0">
                <a:pos x="15" y="43"/>
              </a:cxn>
              <a:cxn ang="0">
                <a:pos x="7" y="83"/>
              </a:cxn>
              <a:cxn ang="0">
                <a:pos x="0" y="153"/>
              </a:cxn>
              <a:cxn ang="0">
                <a:pos x="1" y="156"/>
              </a:cxn>
              <a:cxn ang="0">
                <a:pos x="7" y="156"/>
              </a:cxn>
              <a:cxn ang="0">
                <a:pos x="9" y="153"/>
              </a:cxn>
            </a:cxnLst>
            <a:rect l="0" t="0" r="r" b="b"/>
            <a:pathLst>
              <a:path w="107" h="278">
                <a:moveTo>
                  <a:pt x="9" y="153"/>
                </a:moveTo>
                <a:lnTo>
                  <a:pt x="9" y="153"/>
                </a:lnTo>
                <a:lnTo>
                  <a:pt x="11" y="124"/>
                </a:lnTo>
                <a:lnTo>
                  <a:pt x="13" y="94"/>
                </a:lnTo>
                <a:lnTo>
                  <a:pt x="15" y="79"/>
                </a:lnTo>
                <a:lnTo>
                  <a:pt x="18" y="63"/>
                </a:lnTo>
                <a:lnTo>
                  <a:pt x="22" y="49"/>
                </a:lnTo>
                <a:lnTo>
                  <a:pt x="28" y="36"/>
                </a:lnTo>
                <a:lnTo>
                  <a:pt x="28" y="36"/>
                </a:lnTo>
                <a:lnTo>
                  <a:pt x="34" y="26"/>
                </a:lnTo>
                <a:lnTo>
                  <a:pt x="38" y="22"/>
                </a:lnTo>
                <a:lnTo>
                  <a:pt x="43" y="18"/>
                </a:lnTo>
                <a:lnTo>
                  <a:pt x="49" y="14"/>
                </a:lnTo>
                <a:lnTo>
                  <a:pt x="54" y="11"/>
                </a:lnTo>
                <a:lnTo>
                  <a:pt x="59" y="10"/>
                </a:lnTo>
                <a:lnTo>
                  <a:pt x="65" y="9"/>
                </a:lnTo>
                <a:lnTo>
                  <a:pt x="65" y="9"/>
                </a:lnTo>
                <a:lnTo>
                  <a:pt x="69" y="9"/>
                </a:lnTo>
                <a:lnTo>
                  <a:pt x="72" y="10"/>
                </a:lnTo>
                <a:lnTo>
                  <a:pt x="78" y="13"/>
                </a:lnTo>
                <a:lnTo>
                  <a:pt x="83" y="18"/>
                </a:lnTo>
                <a:lnTo>
                  <a:pt x="87" y="24"/>
                </a:lnTo>
                <a:lnTo>
                  <a:pt x="90" y="31"/>
                </a:lnTo>
                <a:lnTo>
                  <a:pt x="93" y="38"/>
                </a:lnTo>
                <a:lnTo>
                  <a:pt x="96" y="51"/>
                </a:lnTo>
                <a:lnTo>
                  <a:pt x="96" y="51"/>
                </a:lnTo>
                <a:lnTo>
                  <a:pt x="97" y="63"/>
                </a:lnTo>
                <a:lnTo>
                  <a:pt x="98" y="76"/>
                </a:lnTo>
                <a:lnTo>
                  <a:pt x="99" y="103"/>
                </a:lnTo>
                <a:lnTo>
                  <a:pt x="98" y="130"/>
                </a:lnTo>
                <a:lnTo>
                  <a:pt x="96" y="155"/>
                </a:lnTo>
                <a:lnTo>
                  <a:pt x="96" y="155"/>
                </a:lnTo>
                <a:lnTo>
                  <a:pt x="94" y="183"/>
                </a:lnTo>
                <a:lnTo>
                  <a:pt x="92" y="211"/>
                </a:lnTo>
                <a:lnTo>
                  <a:pt x="92" y="211"/>
                </a:lnTo>
                <a:lnTo>
                  <a:pt x="90" y="225"/>
                </a:lnTo>
                <a:lnTo>
                  <a:pt x="89" y="233"/>
                </a:lnTo>
                <a:lnTo>
                  <a:pt x="87" y="241"/>
                </a:lnTo>
                <a:lnTo>
                  <a:pt x="85" y="249"/>
                </a:lnTo>
                <a:lnTo>
                  <a:pt x="81" y="255"/>
                </a:lnTo>
                <a:lnTo>
                  <a:pt x="77" y="261"/>
                </a:lnTo>
                <a:lnTo>
                  <a:pt x="71" y="266"/>
                </a:lnTo>
                <a:lnTo>
                  <a:pt x="71" y="266"/>
                </a:lnTo>
                <a:lnTo>
                  <a:pt x="67" y="268"/>
                </a:lnTo>
                <a:lnTo>
                  <a:pt x="63" y="269"/>
                </a:lnTo>
                <a:lnTo>
                  <a:pt x="60" y="270"/>
                </a:lnTo>
                <a:lnTo>
                  <a:pt x="57" y="269"/>
                </a:lnTo>
                <a:lnTo>
                  <a:pt x="54" y="268"/>
                </a:lnTo>
                <a:lnTo>
                  <a:pt x="52" y="266"/>
                </a:lnTo>
                <a:lnTo>
                  <a:pt x="48" y="261"/>
                </a:lnTo>
                <a:lnTo>
                  <a:pt x="45" y="254"/>
                </a:lnTo>
                <a:lnTo>
                  <a:pt x="42" y="247"/>
                </a:lnTo>
                <a:lnTo>
                  <a:pt x="40" y="233"/>
                </a:lnTo>
                <a:lnTo>
                  <a:pt x="40" y="233"/>
                </a:lnTo>
                <a:lnTo>
                  <a:pt x="37" y="206"/>
                </a:lnTo>
                <a:lnTo>
                  <a:pt x="35" y="179"/>
                </a:lnTo>
                <a:lnTo>
                  <a:pt x="35" y="179"/>
                </a:lnTo>
                <a:lnTo>
                  <a:pt x="35" y="161"/>
                </a:lnTo>
                <a:lnTo>
                  <a:pt x="35" y="141"/>
                </a:lnTo>
                <a:lnTo>
                  <a:pt x="37" y="123"/>
                </a:lnTo>
                <a:lnTo>
                  <a:pt x="41" y="105"/>
                </a:lnTo>
                <a:lnTo>
                  <a:pt x="41" y="105"/>
                </a:lnTo>
                <a:lnTo>
                  <a:pt x="42" y="98"/>
                </a:lnTo>
                <a:lnTo>
                  <a:pt x="46" y="92"/>
                </a:lnTo>
                <a:lnTo>
                  <a:pt x="46" y="92"/>
                </a:lnTo>
                <a:lnTo>
                  <a:pt x="48" y="90"/>
                </a:lnTo>
                <a:lnTo>
                  <a:pt x="50" y="88"/>
                </a:lnTo>
                <a:lnTo>
                  <a:pt x="52" y="87"/>
                </a:lnTo>
                <a:lnTo>
                  <a:pt x="54" y="87"/>
                </a:lnTo>
                <a:lnTo>
                  <a:pt x="59" y="88"/>
                </a:lnTo>
                <a:lnTo>
                  <a:pt x="63" y="91"/>
                </a:lnTo>
                <a:lnTo>
                  <a:pt x="67" y="95"/>
                </a:lnTo>
                <a:lnTo>
                  <a:pt x="70" y="99"/>
                </a:lnTo>
                <a:lnTo>
                  <a:pt x="73" y="103"/>
                </a:lnTo>
                <a:lnTo>
                  <a:pt x="74" y="107"/>
                </a:lnTo>
                <a:lnTo>
                  <a:pt x="74" y="107"/>
                </a:lnTo>
                <a:lnTo>
                  <a:pt x="74" y="120"/>
                </a:lnTo>
                <a:lnTo>
                  <a:pt x="74" y="132"/>
                </a:lnTo>
                <a:lnTo>
                  <a:pt x="74" y="132"/>
                </a:lnTo>
                <a:lnTo>
                  <a:pt x="73" y="150"/>
                </a:lnTo>
                <a:lnTo>
                  <a:pt x="72" y="169"/>
                </a:lnTo>
                <a:lnTo>
                  <a:pt x="70" y="186"/>
                </a:lnTo>
                <a:lnTo>
                  <a:pt x="67" y="204"/>
                </a:lnTo>
                <a:lnTo>
                  <a:pt x="67" y="204"/>
                </a:lnTo>
                <a:lnTo>
                  <a:pt x="66" y="205"/>
                </a:lnTo>
                <a:lnTo>
                  <a:pt x="67" y="207"/>
                </a:lnTo>
                <a:lnTo>
                  <a:pt x="70" y="209"/>
                </a:lnTo>
                <a:lnTo>
                  <a:pt x="73" y="209"/>
                </a:lnTo>
                <a:lnTo>
                  <a:pt x="74" y="208"/>
                </a:lnTo>
                <a:lnTo>
                  <a:pt x="75" y="206"/>
                </a:lnTo>
                <a:lnTo>
                  <a:pt x="75" y="206"/>
                </a:lnTo>
                <a:lnTo>
                  <a:pt x="79" y="188"/>
                </a:lnTo>
                <a:lnTo>
                  <a:pt x="81" y="170"/>
                </a:lnTo>
                <a:lnTo>
                  <a:pt x="82" y="132"/>
                </a:lnTo>
                <a:lnTo>
                  <a:pt x="82" y="132"/>
                </a:lnTo>
                <a:lnTo>
                  <a:pt x="83" y="117"/>
                </a:lnTo>
                <a:lnTo>
                  <a:pt x="82" y="110"/>
                </a:lnTo>
                <a:lnTo>
                  <a:pt x="81" y="102"/>
                </a:lnTo>
                <a:lnTo>
                  <a:pt x="79" y="95"/>
                </a:lnTo>
                <a:lnTo>
                  <a:pt x="75" y="89"/>
                </a:lnTo>
                <a:lnTo>
                  <a:pt x="70" y="84"/>
                </a:lnTo>
                <a:lnTo>
                  <a:pt x="67" y="82"/>
                </a:lnTo>
                <a:lnTo>
                  <a:pt x="63" y="81"/>
                </a:lnTo>
                <a:lnTo>
                  <a:pt x="63" y="81"/>
                </a:lnTo>
                <a:lnTo>
                  <a:pt x="58" y="80"/>
                </a:lnTo>
                <a:lnTo>
                  <a:pt x="54" y="79"/>
                </a:lnTo>
                <a:lnTo>
                  <a:pt x="50" y="80"/>
                </a:lnTo>
                <a:lnTo>
                  <a:pt x="47" y="81"/>
                </a:lnTo>
                <a:lnTo>
                  <a:pt x="43" y="83"/>
                </a:lnTo>
                <a:lnTo>
                  <a:pt x="40" y="85"/>
                </a:lnTo>
                <a:lnTo>
                  <a:pt x="36" y="91"/>
                </a:lnTo>
                <a:lnTo>
                  <a:pt x="33" y="99"/>
                </a:lnTo>
                <a:lnTo>
                  <a:pt x="31" y="106"/>
                </a:lnTo>
                <a:lnTo>
                  <a:pt x="29" y="122"/>
                </a:lnTo>
                <a:lnTo>
                  <a:pt x="29" y="122"/>
                </a:lnTo>
                <a:lnTo>
                  <a:pt x="26" y="146"/>
                </a:lnTo>
                <a:lnTo>
                  <a:pt x="26" y="170"/>
                </a:lnTo>
                <a:lnTo>
                  <a:pt x="27" y="194"/>
                </a:lnTo>
                <a:lnTo>
                  <a:pt x="30" y="218"/>
                </a:lnTo>
                <a:lnTo>
                  <a:pt x="30" y="218"/>
                </a:lnTo>
                <a:lnTo>
                  <a:pt x="31" y="235"/>
                </a:lnTo>
                <a:lnTo>
                  <a:pt x="32" y="245"/>
                </a:lnTo>
                <a:lnTo>
                  <a:pt x="34" y="255"/>
                </a:lnTo>
                <a:lnTo>
                  <a:pt x="38" y="264"/>
                </a:lnTo>
                <a:lnTo>
                  <a:pt x="40" y="268"/>
                </a:lnTo>
                <a:lnTo>
                  <a:pt x="42" y="271"/>
                </a:lnTo>
                <a:lnTo>
                  <a:pt x="46" y="274"/>
                </a:lnTo>
                <a:lnTo>
                  <a:pt x="50" y="276"/>
                </a:lnTo>
                <a:lnTo>
                  <a:pt x="54" y="277"/>
                </a:lnTo>
                <a:lnTo>
                  <a:pt x="59" y="278"/>
                </a:lnTo>
                <a:lnTo>
                  <a:pt x="59" y="278"/>
                </a:lnTo>
                <a:lnTo>
                  <a:pt x="65" y="277"/>
                </a:lnTo>
                <a:lnTo>
                  <a:pt x="70" y="276"/>
                </a:lnTo>
                <a:lnTo>
                  <a:pt x="75" y="274"/>
                </a:lnTo>
                <a:lnTo>
                  <a:pt x="79" y="271"/>
                </a:lnTo>
                <a:lnTo>
                  <a:pt x="83" y="267"/>
                </a:lnTo>
                <a:lnTo>
                  <a:pt x="86" y="264"/>
                </a:lnTo>
                <a:lnTo>
                  <a:pt x="92" y="254"/>
                </a:lnTo>
                <a:lnTo>
                  <a:pt x="95" y="244"/>
                </a:lnTo>
                <a:lnTo>
                  <a:pt x="98" y="232"/>
                </a:lnTo>
                <a:lnTo>
                  <a:pt x="101" y="211"/>
                </a:lnTo>
                <a:lnTo>
                  <a:pt x="101" y="211"/>
                </a:lnTo>
                <a:lnTo>
                  <a:pt x="104" y="180"/>
                </a:lnTo>
                <a:lnTo>
                  <a:pt x="106" y="149"/>
                </a:lnTo>
                <a:lnTo>
                  <a:pt x="107" y="118"/>
                </a:lnTo>
                <a:lnTo>
                  <a:pt x="107" y="88"/>
                </a:lnTo>
                <a:lnTo>
                  <a:pt x="107" y="88"/>
                </a:lnTo>
                <a:lnTo>
                  <a:pt x="106" y="64"/>
                </a:lnTo>
                <a:lnTo>
                  <a:pt x="105" y="53"/>
                </a:lnTo>
                <a:lnTo>
                  <a:pt x="103" y="42"/>
                </a:lnTo>
                <a:lnTo>
                  <a:pt x="100" y="31"/>
                </a:lnTo>
                <a:lnTo>
                  <a:pt x="95" y="21"/>
                </a:lnTo>
                <a:lnTo>
                  <a:pt x="92" y="17"/>
                </a:lnTo>
                <a:lnTo>
                  <a:pt x="89" y="12"/>
                </a:lnTo>
                <a:lnTo>
                  <a:pt x="85" y="8"/>
                </a:lnTo>
                <a:lnTo>
                  <a:pt x="80" y="5"/>
                </a:lnTo>
                <a:lnTo>
                  <a:pt x="80" y="5"/>
                </a:lnTo>
                <a:lnTo>
                  <a:pt x="76" y="2"/>
                </a:lnTo>
                <a:lnTo>
                  <a:pt x="71" y="1"/>
                </a:lnTo>
                <a:lnTo>
                  <a:pt x="67" y="0"/>
                </a:lnTo>
                <a:lnTo>
                  <a:pt x="63" y="0"/>
                </a:lnTo>
                <a:lnTo>
                  <a:pt x="59" y="0"/>
                </a:lnTo>
                <a:lnTo>
                  <a:pt x="54" y="2"/>
                </a:lnTo>
                <a:lnTo>
                  <a:pt x="46" y="6"/>
                </a:lnTo>
                <a:lnTo>
                  <a:pt x="38" y="11"/>
                </a:lnTo>
                <a:lnTo>
                  <a:pt x="31" y="18"/>
                </a:lnTo>
                <a:lnTo>
                  <a:pt x="25" y="25"/>
                </a:lnTo>
                <a:lnTo>
                  <a:pt x="20" y="32"/>
                </a:lnTo>
                <a:lnTo>
                  <a:pt x="20" y="32"/>
                </a:lnTo>
                <a:lnTo>
                  <a:pt x="17" y="37"/>
                </a:lnTo>
                <a:lnTo>
                  <a:pt x="15" y="43"/>
                </a:lnTo>
                <a:lnTo>
                  <a:pt x="11" y="56"/>
                </a:lnTo>
                <a:lnTo>
                  <a:pt x="9" y="69"/>
                </a:lnTo>
                <a:lnTo>
                  <a:pt x="7" y="83"/>
                </a:lnTo>
                <a:lnTo>
                  <a:pt x="7" y="83"/>
                </a:lnTo>
                <a:lnTo>
                  <a:pt x="3" y="118"/>
                </a:lnTo>
                <a:lnTo>
                  <a:pt x="0" y="153"/>
                </a:lnTo>
                <a:lnTo>
                  <a:pt x="0" y="153"/>
                </a:lnTo>
                <a:lnTo>
                  <a:pt x="0" y="155"/>
                </a:lnTo>
                <a:lnTo>
                  <a:pt x="1" y="156"/>
                </a:lnTo>
                <a:lnTo>
                  <a:pt x="2" y="157"/>
                </a:lnTo>
                <a:lnTo>
                  <a:pt x="4" y="157"/>
                </a:lnTo>
                <a:lnTo>
                  <a:pt x="7" y="156"/>
                </a:lnTo>
                <a:lnTo>
                  <a:pt x="8" y="155"/>
                </a:lnTo>
                <a:lnTo>
                  <a:pt x="9" y="153"/>
                </a:lnTo>
                <a:lnTo>
                  <a:pt x="9" y="153"/>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5">
            <a:extLst>
              <a:ext uri="{FF2B5EF4-FFF2-40B4-BE49-F238E27FC236}">
                <a16:creationId xmlns:a16="http://schemas.microsoft.com/office/drawing/2014/main" xmlns="" id="{7AC25EAE-84E4-449D-9692-EF51629F1077}"/>
              </a:ext>
            </a:extLst>
          </p:cNvPr>
          <p:cNvSpPr>
            <a:spLocks noEditPoints="1"/>
          </p:cNvSpPr>
          <p:nvPr/>
        </p:nvSpPr>
        <p:spPr bwMode="auto">
          <a:xfrm>
            <a:off x="2048036" y="2339814"/>
            <a:ext cx="1104900" cy="584200"/>
          </a:xfrm>
          <a:custGeom>
            <a:avLst/>
            <a:gdLst>
              <a:gd name="T0" fmla="*/ 92 w 709"/>
              <a:gd name="T1" fmla="*/ 250 h 376"/>
              <a:gd name="T2" fmla="*/ 33 w 709"/>
              <a:gd name="T3" fmla="*/ 265 h 376"/>
              <a:gd name="T4" fmla="*/ 155 w 709"/>
              <a:gd name="T5" fmla="*/ 255 h 376"/>
              <a:gd name="T6" fmla="*/ 238 w 709"/>
              <a:gd name="T7" fmla="*/ 332 h 376"/>
              <a:gd name="T8" fmla="*/ 391 w 709"/>
              <a:gd name="T9" fmla="*/ 291 h 376"/>
              <a:gd name="T10" fmla="*/ 605 w 709"/>
              <a:gd name="T11" fmla="*/ 320 h 376"/>
              <a:gd name="T12" fmla="*/ 555 w 709"/>
              <a:gd name="T13" fmla="*/ 258 h 376"/>
              <a:gd name="T14" fmla="*/ 573 w 709"/>
              <a:gd name="T15" fmla="*/ 210 h 376"/>
              <a:gd name="T16" fmla="*/ 652 w 709"/>
              <a:gd name="T17" fmla="*/ 174 h 376"/>
              <a:gd name="T18" fmla="*/ 569 w 709"/>
              <a:gd name="T19" fmla="*/ 140 h 376"/>
              <a:gd name="T20" fmla="*/ 239 w 709"/>
              <a:gd name="T21" fmla="*/ 57 h 376"/>
              <a:gd name="T22" fmla="*/ 228 w 709"/>
              <a:gd name="T23" fmla="*/ 3 h 376"/>
              <a:gd name="T24" fmla="*/ 43 w 709"/>
              <a:gd name="T25" fmla="*/ 56 h 376"/>
              <a:gd name="T26" fmla="*/ 11 w 709"/>
              <a:gd name="T27" fmla="*/ 213 h 376"/>
              <a:gd name="T28" fmla="*/ 60 w 709"/>
              <a:gd name="T29" fmla="*/ 175 h 376"/>
              <a:gd name="T30" fmla="*/ 61 w 709"/>
              <a:gd name="T31" fmla="*/ 109 h 376"/>
              <a:gd name="T32" fmla="*/ 78 w 709"/>
              <a:gd name="T33" fmla="*/ 143 h 376"/>
              <a:gd name="T34" fmla="*/ 157 w 709"/>
              <a:gd name="T35" fmla="*/ 190 h 376"/>
              <a:gd name="T36" fmla="*/ 144 w 709"/>
              <a:gd name="T37" fmla="*/ 115 h 376"/>
              <a:gd name="T38" fmla="*/ 126 w 709"/>
              <a:gd name="T39" fmla="*/ 151 h 376"/>
              <a:gd name="T40" fmla="*/ 85 w 709"/>
              <a:gd name="T41" fmla="*/ 163 h 376"/>
              <a:gd name="T42" fmla="*/ 75 w 709"/>
              <a:gd name="T43" fmla="*/ 176 h 376"/>
              <a:gd name="T44" fmla="*/ 113 w 709"/>
              <a:gd name="T45" fmla="*/ 188 h 376"/>
              <a:gd name="T46" fmla="*/ 161 w 709"/>
              <a:gd name="T47" fmla="*/ 209 h 376"/>
              <a:gd name="T48" fmla="*/ 298 w 709"/>
              <a:gd name="T49" fmla="*/ 182 h 376"/>
              <a:gd name="T50" fmla="*/ 197 w 709"/>
              <a:gd name="T51" fmla="*/ 199 h 376"/>
              <a:gd name="T52" fmla="*/ 300 w 709"/>
              <a:gd name="T53" fmla="*/ 178 h 376"/>
              <a:gd name="T54" fmla="*/ 379 w 709"/>
              <a:gd name="T55" fmla="*/ 256 h 376"/>
              <a:gd name="T56" fmla="*/ 259 w 709"/>
              <a:gd name="T57" fmla="*/ 278 h 376"/>
              <a:gd name="T58" fmla="*/ 281 w 709"/>
              <a:gd name="T59" fmla="*/ 303 h 376"/>
              <a:gd name="T60" fmla="*/ 313 w 709"/>
              <a:gd name="T61" fmla="*/ 299 h 376"/>
              <a:gd name="T62" fmla="*/ 393 w 709"/>
              <a:gd name="T63" fmla="*/ 269 h 376"/>
              <a:gd name="T64" fmla="*/ 352 w 709"/>
              <a:gd name="T65" fmla="*/ 199 h 376"/>
              <a:gd name="T66" fmla="*/ 411 w 709"/>
              <a:gd name="T67" fmla="*/ 275 h 376"/>
              <a:gd name="T68" fmla="*/ 415 w 709"/>
              <a:gd name="T69" fmla="*/ 240 h 376"/>
              <a:gd name="T70" fmla="*/ 437 w 709"/>
              <a:gd name="T71" fmla="*/ 250 h 376"/>
              <a:gd name="T72" fmla="*/ 522 w 709"/>
              <a:gd name="T73" fmla="*/ 249 h 376"/>
              <a:gd name="T74" fmla="*/ 531 w 709"/>
              <a:gd name="T75" fmla="*/ 224 h 376"/>
              <a:gd name="T76" fmla="*/ 478 w 709"/>
              <a:gd name="T77" fmla="*/ 202 h 376"/>
              <a:gd name="T78" fmla="*/ 289 w 709"/>
              <a:gd name="T79" fmla="*/ 80 h 376"/>
              <a:gd name="T80" fmla="*/ 443 w 709"/>
              <a:gd name="T81" fmla="*/ 119 h 376"/>
              <a:gd name="T82" fmla="*/ 571 w 709"/>
              <a:gd name="T83" fmla="*/ 187 h 376"/>
              <a:gd name="T84" fmla="*/ 246 w 709"/>
              <a:gd name="T85" fmla="*/ 99 h 376"/>
              <a:gd name="T86" fmla="*/ 222 w 709"/>
              <a:gd name="T87" fmla="*/ 25 h 376"/>
              <a:gd name="T88" fmla="*/ 199 w 709"/>
              <a:gd name="T89" fmla="*/ 58 h 376"/>
              <a:gd name="T90" fmla="*/ 267 w 709"/>
              <a:gd name="T91" fmla="*/ 115 h 376"/>
              <a:gd name="T92" fmla="*/ 433 w 709"/>
              <a:gd name="T93" fmla="*/ 164 h 376"/>
              <a:gd name="T94" fmla="*/ 244 w 709"/>
              <a:gd name="T95" fmla="*/ 150 h 376"/>
              <a:gd name="T96" fmla="*/ 88 w 709"/>
              <a:gd name="T97" fmla="*/ 26 h 376"/>
              <a:gd name="T98" fmla="*/ 97 w 709"/>
              <a:gd name="T99" fmla="*/ 64 h 376"/>
              <a:gd name="T100" fmla="*/ 73 w 709"/>
              <a:gd name="T101" fmla="*/ 96 h 376"/>
              <a:gd name="T102" fmla="*/ 71 w 709"/>
              <a:gd name="T103" fmla="*/ 43 h 376"/>
              <a:gd name="T104" fmla="*/ 64 w 709"/>
              <a:gd name="T105" fmla="*/ 52 h 376"/>
              <a:gd name="T106" fmla="*/ 35 w 709"/>
              <a:gd name="T107" fmla="*/ 126 h 376"/>
              <a:gd name="T108" fmla="*/ 35 w 709"/>
              <a:gd name="T109" fmla="*/ 126 h 376"/>
              <a:gd name="T110" fmla="*/ 19 w 709"/>
              <a:gd name="T111" fmla="*/ 187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09" h="376">
                <a:moveTo>
                  <a:pt x="11" y="213"/>
                </a:moveTo>
                <a:cubicBezTo>
                  <a:pt x="14" y="208"/>
                  <a:pt x="14" y="208"/>
                  <a:pt x="14" y="208"/>
                </a:cubicBezTo>
                <a:cubicBezTo>
                  <a:pt x="29" y="213"/>
                  <a:pt x="29" y="213"/>
                  <a:pt x="29" y="213"/>
                </a:cubicBezTo>
                <a:cubicBezTo>
                  <a:pt x="45" y="219"/>
                  <a:pt x="51" y="221"/>
                  <a:pt x="66" y="224"/>
                </a:cubicBezTo>
                <a:cubicBezTo>
                  <a:pt x="72" y="225"/>
                  <a:pt x="76" y="226"/>
                  <a:pt x="77" y="228"/>
                </a:cubicBezTo>
                <a:cubicBezTo>
                  <a:pt x="77" y="229"/>
                  <a:pt x="82" y="231"/>
                  <a:pt x="86" y="232"/>
                </a:cubicBezTo>
                <a:cubicBezTo>
                  <a:pt x="96" y="235"/>
                  <a:pt x="95" y="235"/>
                  <a:pt x="97" y="235"/>
                </a:cubicBezTo>
                <a:cubicBezTo>
                  <a:pt x="97" y="235"/>
                  <a:pt x="95" y="242"/>
                  <a:pt x="92" y="250"/>
                </a:cubicBezTo>
                <a:cubicBezTo>
                  <a:pt x="89" y="263"/>
                  <a:pt x="80" y="273"/>
                  <a:pt x="72" y="284"/>
                </a:cubicBezTo>
                <a:cubicBezTo>
                  <a:pt x="71" y="285"/>
                  <a:pt x="69" y="287"/>
                  <a:pt x="68" y="288"/>
                </a:cubicBezTo>
                <a:cubicBezTo>
                  <a:pt x="62" y="293"/>
                  <a:pt x="46" y="290"/>
                  <a:pt x="45" y="283"/>
                </a:cubicBezTo>
                <a:cubicBezTo>
                  <a:pt x="44" y="282"/>
                  <a:pt x="46" y="281"/>
                  <a:pt x="48" y="280"/>
                </a:cubicBezTo>
                <a:cubicBezTo>
                  <a:pt x="48" y="280"/>
                  <a:pt x="48" y="280"/>
                  <a:pt x="48" y="280"/>
                </a:cubicBezTo>
                <a:cubicBezTo>
                  <a:pt x="48" y="280"/>
                  <a:pt x="50" y="280"/>
                  <a:pt x="51" y="279"/>
                </a:cubicBezTo>
                <a:cubicBezTo>
                  <a:pt x="54" y="278"/>
                  <a:pt x="58" y="276"/>
                  <a:pt x="61" y="275"/>
                </a:cubicBezTo>
                <a:cubicBezTo>
                  <a:pt x="88" y="250"/>
                  <a:pt x="46" y="246"/>
                  <a:pt x="33" y="265"/>
                </a:cubicBezTo>
                <a:cubicBezTo>
                  <a:pt x="32" y="268"/>
                  <a:pt x="31" y="271"/>
                  <a:pt x="31" y="272"/>
                </a:cubicBezTo>
                <a:cubicBezTo>
                  <a:pt x="32" y="273"/>
                  <a:pt x="32" y="276"/>
                  <a:pt x="31" y="279"/>
                </a:cubicBezTo>
                <a:cubicBezTo>
                  <a:pt x="28" y="288"/>
                  <a:pt x="29" y="293"/>
                  <a:pt x="35" y="298"/>
                </a:cubicBezTo>
                <a:cubicBezTo>
                  <a:pt x="48" y="309"/>
                  <a:pt x="62" y="307"/>
                  <a:pt x="79" y="293"/>
                </a:cubicBezTo>
                <a:cubicBezTo>
                  <a:pt x="85" y="288"/>
                  <a:pt x="91" y="282"/>
                  <a:pt x="91" y="281"/>
                </a:cubicBezTo>
                <a:cubicBezTo>
                  <a:pt x="96" y="273"/>
                  <a:pt x="100" y="265"/>
                  <a:pt x="104" y="254"/>
                </a:cubicBezTo>
                <a:cubicBezTo>
                  <a:pt x="107" y="247"/>
                  <a:pt x="110" y="241"/>
                  <a:pt x="111" y="240"/>
                </a:cubicBezTo>
                <a:cubicBezTo>
                  <a:pt x="113" y="240"/>
                  <a:pt x="153" y="253"/>
                  <a:pt x="155" y="255"/>
                </a:cubicBezTo>
                <a:cubicBezTo>
                  <a:pt x="157" y="257"/>
                  <a:pt x="156" y="257"/>
                  <a:pt x="200" y="273"/>
                </a:cubicBezTo>
                <a:cubicBezTo>
                  <a:pt x="235" y="285"/>
                  <a:pt x="241" y="287"/>
                  <a:pt x="241" y="290"/>
                </a:cubicBezTo>
                <a:cubicBezTo>
                  <a:pt x="241" y="292"/>
                  <a:pt x="239" y="294"/>
                  <a:pt x="237" y="296"/>
                </a:cubicBezTo>
                <a:cubicBezTo>
                  <a:pt x="233" y="299"/>
                  <a:pt x="230" y="305"/>
                  <a:pt x="233" y="307"/>
                </a:cubicBezTo>
                <a:cubicBezTo>
                  <a:pt x="234" y="308"/>
                  <a:pt x="233" y="311"/>
                  <a:pt x="231" y="316"/>
                </a:cubicBezTo>
                <a:cubicBezTo>
                  <a:pt x="228" y="324"/>
                  <a:pt x="228" y="325"/>
                  <a:pt x="231" y="328"/>
                </a:cubicBezTo>
                <a:cubicBezTo>
                  <a:pt x="233" y="330"/>
                  <a:pt x="235" y="333"/>
                  <a:pt x="236" y="334"/>
                </a:cubicBezTo>
                <a:cubicBezTo>
                  <a:pt x="236" y="335"/>
                  <a:pt x="237" y="334"/>
                  <a:pt x="238" y="332"/>
                </a:cubicBezTo>
                <a:cubicBezTo>
                  <a:pt x="263" y="324"/>
                  <a:pt x="307" y="310"/>
                  <a:pt x="329" y="315"/>
                </a:cubicBezTo>
                <a:cubicBezTo>
                  <a:pt x="334" y="316"/>
                  <a:pt x="343" y="318"/>
                  <a:pt x="349" y="319"/>
                </a:cubicBezTo>
                <a:cubicBezTo>
                  <a:pt x="399" y="331"/>
                  <a:pt x="449" y="342"/>
                  <a:pt x="498" y="358"/>
                </a:cubicBezTo>
                <a:cubicBezTo>
                  <a:pt x="532" y="368"/>
                  <a:pt x="563" y="376"/>
                  <a:pt x="566" y="375"/>
                </a:cubicBezTo>
                <a:cubicBezTo>
                  <a:pt x="575" y="372"/>
                  <a:pt x="569" y="362"/>
                  <a:pt x="559" y="363"/>
                </a:cubicBezTo>
                <a:cubicBezTo>
                  <a:pt x="553" y="363"/>
                  <a:pt x="544" y="361"/>
                  <a:pt x="499" y="347"/>
                </a:cubicBezTo>
                <a:cubicBezTo>
                  <a:pt x="437" y="332"/>
                  <a:pt x="395" y="325"/>
                  <a:pt x="345" y="306"/>
                </a:cubicBezTo>
                <a:cubicBezTo>
                  <a:pt x="346" y="304"/>
                  <a:pt x="378" y="294"/>
                  <a:pt x="391" y="291"/>
                </a:cubicBezTo>
                <a:cubicBezTo>
                  <a:pt x="395" y="291"/>
                  <a:pt x="403" y="289"/>
                  <a:pt x="409" y="287"/>
                </a:cubicBezTo>
                <a:cubicBezTo>
                  <a:pt x="416" y="285"/>
                  <a:pt x="421" y="284"/>
                  <a:pt x="422" y="284"/>
                </a:cubicBezTo>
                <a:cubicBezTo>
                  <a:pt x="422" y="284"/>
                  <a:pt x="425" y="284"/>
                  <a:pt x="428" y="283"/>
                </a:cubicBezTo>
                <a:cubicBezTo>
                  <a:pt x="431" y="282"/>
                  <a:pt x="437" y="281"/>
                  <a:pt x="442" y="281"/>
                </a:cubicBezTo>
                <a:cubicBezTo>
                  <a:pt x="446" y="281"/>
                  <a:pt x="451" y="280"/>
                  <a:pt x="452" y="279"/>
                </a:cubicBezTo>
                <a:cubicBezTo>
                  <a:pt x="458" y="276"/>
                  <a:pt x="470" y="279"/>
                  <a:pt x="524" y="298"/>
                </a:cubicBezTo>
                <a:cubicBezTo>
                  <a:pt x="554" y="309"/>
                  <a:pt x="584" y="319"/>
                  <a:pt x="591" y="320"/>
                </a:cubicBezTo>
                <a:cubicBezTo>
                  <a:pt x="601" y="322"/>
                  <a:pt x="603" y="322"/>
                  <a:pt x="605" y="320"/>
                </a:cubicBezTo>
                <a:cubicBezTo>
                  <a:pt x="607" y="318"/>
                  <a:pt x="608" y="316"/>
                  <a:pt x="608" y="315"/>
                </a:cubicBezTo>
                <a:cubicBezTo>
                  <a:pt x="607" y="313"/>
                  <a:pt x="596" y="309"/>
                  <a:pt x="590" y="308"/>
                </a:cubicBezTo>
                <a:cubicBezTo>
                  <a:pt x="587" y="308"/>
                  <a:pt x="567" y="302"/>
                  <a:pt x="546" y="294"/>
                </a:cubicBezTo>
                <a:cubicBezTo>
                  <a:pt x="524" y="287"/>
                  <a:pt x="501" y="279"/>
                  <a:pt x="494" y="276"/>
                </a:cubicBezTo>
                <a:cubicBezTo>
                  <a:pt x="481" y="272"/>
                  <a:pt x="481" y="272"/>
                  <a:pt x="481" y="272"/>
                </a:cubicBezTo>
                <a:cubicBezTo>
                  <a:pt x="486" y="270"/>
                  <a:pt x="486" y="270"/>
                  <a:pt x="486" y="270"/>
                </a:cubicBezTo>
                <a:cubicBezTo>
                  <a:pt x="496" y="267"/>
                  <a:pt x="513" y="263"/>
                  <a:pt x="522" y="262"/>
                </a:cubicBezTo>
                <a:cubicBezTo>
                  <a:pt x="549" y="260"/>
                  <a:pt x="553" y="259"/>
                  <a:pt x="555" y="258"/>
                </a:cubicBezTo>
                <a:cubicBezTo>
                  <a:pt x="557" y="257"/>
                  <a:pt x="562" y="258"/>
                  <a:pt x="575" y="261"/>
                </a:cubicBezTo>
                <a:cubicBezTo>
                  <a:pt x="601" y="270"/>
                  <a:pt x="616" y="273"/>
                  <a:pt x="619" y="272"/>
                </a:cubicBezTo>
                <a:cubicBezTo>
                  <a:pt x="621" y="272"/>
                  <a:pt x="623" y="270"/>
                  <a:pt x="623" y="268"/>
                </a:cubicBezTo>
                <a:cubicBezTo>
                  <a:pt x="624" y="264"/>
                  <a:pt x="623" y="264"/>
                  <a:pt x="612" y="260"/>
                </a:cubicBezTo>
                <a:cubicBezTo>
                  <a:pt x="605" y="258"/>
                  <a:pt x="596" y="255"/>
                  <a:pt x="592" y="254"/>
                </a:cubicBezTo>
                <a:cubicBezTo>
                  <a:pt x="578" y="252"/>
                  <a:pt x="562" y="246"/>
                  <a:pt x="561" y="244"/>
                </a:cubicBezTo>
                <a:cubicBezTo>
                  <a:pt x="560" y="242"/>
                  <a:pt x="561" y="238"/>
                  <a:pt x="566" y="230"/>
                </a:cubicBezTo>
                <a:cubicBezTo>
                  <a:pt x="569" y="223"/>
                  <a:pt x="572" y="215"/>
                  <a:pt x="573" y="210"/>
                </a:cubicBezTo>
                <a:cubicBezTo>
                  <a:pt x="575" y="202"/>
                  <a:pt x="575" y="202"/>
                  <a:pt x="575" y="202"/>
                </a:cubicBezTo>
                <a:cubicBezTo>
                  <a:pt x="583" y="205"/>
                  <a:pt x="583" y="205"/>
                  <a:pt x="583" y="205"/>
                </a:cubicBezTo>
                <a:cubicBezTo>
                  <a:pt x="662" y="230"/>
                  <a:pt x="661" y="230"/>
                  <a:pt x="666" y="225"/>
                </a:cubicBezTo>
                <a:cubicBezTo>
                  <a:pt x="672" y="220"/>
                  <a:pt x="670" y="218"/>
                  <a:pt x="643" y="211"/>
                </a:cubicBezTo>
                <a:cubicBezTo>
                  <a:pt x="630" y="207"/>
                  <a:pt x="619" y="204"/>
                  <a:pt x="619" y="203"/>
                </a:cubicBezTo>
                <a:cubicBezTo>
                  <a:pt x="619" y="203"/>
                  <a:pt x="621" y="201"/>
                  <a:pt x="625" y="200"/>
                </a:cubicBezTo>
                <a:cubicBezTo>
                  <a:pt x="636" y="195"/>
                  <a:pt x="644" y="189"/>
                  <a:pt x="648" y="181"/>
                </a:cubicBezTo>
                <a:cubicBezTo>
                  <a:pt x="652" y="174"/>
                  <a:pt x="652" y="174"/>
                  <a:pt x="652" y="174"/>
                </a:cubicBezTo>
                <a:cubicBezTo>
                  <a:pt x="667" y="179"/>
                  <a:pt x="667" y="179"/>
                  <a:pt x="667" y="179"/>
                </a:cubicBezTo>
                <a:cubicBezTo>
                  <a:pt x="697" y="190"/>
                  <a:pt x="700" y="191"/>
                  <a:pt x="705" y="189"/>
                </a:cubicBezTo>
                <a:cubicBezTo>
                  <a:pt x="707" y="187"/>
                  <a:pt x="709" y="185"/>
                  <a:pt x="709" y="184"/>
                </a:cubicBezTo>
                <a:cubicBezTo>
                  <a:pt x="709" y="181"/>
                  <a:pt x="698" y="176"/>
                  <a:pt x="692" y="176"/>
                </a:cubicBezTo>
                <a:cubicBezTo>
                  <a:pt x="686" y="177"/>
                  <a:pt x="676" y="173"/>
                  <a:pt x="655" y="163"/>
                </a:cubicBezTo>
                <a:cubicBezTo>
                  <a:pt x="651" y="161"/>
                  <a:pt x="645" y="159"/>
                  <a:pt x="642" y="159"/>
                </a:cubicBezTo>
                <a:cubicBezTo>
                  <a:pt x="636" y="160"/>
                  <a:pt x="622" y="156"/>
                  <a:pt x="593" y="147"/>
                </a:cubicBezTo>
                <a:cubicBezTo>
                  <a:pt x="581" y="143"/>
                  <a:pt x="570" y="140"/>
                  <a:pt x="569" y="140"/>
                </a:cubicBezTo>
                <a:cubicBezTo>
                  <a:pt x="567" y="140"/>
                  <a:pt x="557" y="138"/>
                  <a:pt x="546" y="134"/>
                </a:cubicBezTo>
                <a:cubicBezTo>
                  <a:pt x="518" y="125"/>
                  <a:pt x="483" y="116"/>
                  <a:pt x="458" y="111"/>
                </a:cubicBezTo>
                <a:cubicBezTo>
                  <a:pt x="445" y="108"/>
                  <a:pt x="426" y="103"/>
                  <a:pt x="413" y="99"/>
                </a:cubicBezTo>
                <a:cubicBezTo>
                  <a:pt x="393" y="93"/>
                  <a:pt x="380" y="89"/>
                  <a:pt x="348" y="83"/>
                </a:cubicBezTo>
                <a:cubicBezTo>
                  <a:pt x="341" y="81"/>
                  <a:pt x="325" y="77"/>
                  <a:pt x="313" y="74"/>
                </a:cubicBezTo>
                <a:cubicBezTo>
                  <a:pt x="300" y="71"/>
                  <a:pt x="289" y="68"/>
                  <a:pt x="288" y="68"/>
                </a:cubicBezTo>
                <a:cubicBezTo>
                  <a:pt x="284" y="69"/>
                  <a:pt x="278" y="68"/>
                  <a:pt x="266" y="64"/>
                </a:cubicBezTo>
                <a:cubicBezTo>
                  <a:pt x="261" y="63"/>
                  <a:pt x="249" y="59"/>
                  <a:pt x="239" y="57"/>
                </a:cubicBezTo>
                <a:cubicBezTo>
                  <a:pt x="229" y="54"/>
                  <a:pt x="221" y="51"/>
                  <a:pt x="221" y="51"/>
                </a:cubicBezTo>
                <a:cubicBezTo>
                  <a:pt x="222" y="50"/>
                  <a:pt x="224" y="47"/>
                  <a:pt x="226" y="45"/>
                </a:cubicBezTo>
                <a:cubicBezTo>
                  <a:pt x="230" y="40"/>
                  <a:pt x="237" y="28"/>
                  <a:pt x="235" y="27"/>
                </a:cubicBezTo>
                <a:cubicBezTo>
                  <a:pt x="234" y="27"/>
                  <a:pt x="235" y="25"/>
                  <a:pt x="236" y="24"/>
                </a:cubicBezTo>
                <a:cubicBezTo>
                  <a:pt x="237" y="22"/>
                  <a:pt x="238" y="19"/>
                  <a:pt x="238" y="17"/>
                </a:cubicBezTo>
                <a:cubicBezTo>
                  <a:pt x="237" y="15"/>
                  <a:pt x="238" y="14"/>
                  <a:pt x="238" y="13"/>
                </a:cubicBezTo>
                <a:cubicBezTo>
                  <a:pt x="238" y="12"/>
                  <a:pt x="237" y="10"/>
                  <a:pt x="236" y="8"/>
                </a:cubicBezTo>
                <a:cubicBezTo>
                  <a:pt x="234" y="5"/>
                  <a:pt x="232" y="4"/>
                  <a:pt x="228" y="3"/>
                </a:cubicBezTo>
                <a:cubicBezTo>
                  <a:pt x="227" y="2"/>
                  <a:pt x="225" y="2"/>
                  <a:pt x="224" y="2"/>
                </a:cubicBezTo>
                <a:cubicBezTo>
                  <a:pt x="216" y="0"/>
                  <a:pt x="214" y="0"/>
                  <a:pt x="205" y="5"/>
                </a:cubicBezTo>
                <a:cubicBezTo>
                  <a:pt x="194" y="11"/>
                  <a:pt x="188" y="17"/>
                  <a:pt x="181" y="28"/>
                </a:cubicBezTo>
                <a:cubicBezTo>
                  <a:pt x="177" y="36"/>
                  <a:pt x="176" y="37"/>
                  <a:pt x="172" y="37"/>
                </a:cubicBezTo>
                <a:cubicBezTo>
                  <a:pt x="147" y="33"/>
                  <a:pt x="124" y="20"/>
                  <a:pt x="99" y="17"/>
                </a:cubicBezTo>
                <a:cubicBezTo>
                  <a:pt x="98" y="17"/>
                  <a:pt x="90" y="15"/>
                  <a:pt x="82" y="12"/>
                </a:cubicBezTo>
                <a:cubicBezTo>
                  <a:pt x="58" y="4"/>
                  <a:pt x="60" y="3"/>
                  <a:pt x="51" y="29"/>
                </a:cubicBezTo>
                <a:cubicBezTo>
                  <a:pt x="48" y="41"/>
                  <a:pt x="44" y="53"/>
                  <a:pt x="43" y="56"/>
                </a:cubicBezTo>
                <a:cubicBezTo>
                  <a:pt x="42" y="63"/>
                  <a:pt x="42" y="63"/>
                  <a:pt x="38" y="74"/>
                </a:cubicBezTo>
                <a:cubicBezTo>
                  <a:pt x="36" y="80"/>
                  <a:pt x="33" y="85"/>
                  <a:pt x="32" y="86"/>
                </a:cubicBezTo>
                <a:cubicBezTo>
                  <a:pt x="30" y="87"/>
                  <a:pt x="30" y="88"/>
                  <a:pt x="31" y="90"/>
                </a:cubicBezTo>
                <a:cubicBezTo>
                  <a:pt x="33" y="93"/>
                  <a:pt x="32" y="97"/>
                  <a:pt x="25" y="119"/>
                </a:cubicBezTo>
                <a:cubicBezTo>
                  <a:pt x="20" y="133"/>
                  <a:pt x="16" y="146"/>
                  <a:pt x="17" y="147"/>
                </a:cubicBezTo>
                <a:cubicBezTo>
                  <a:pt x="17" y="149"/>
                  <a:pt x="17" y="151"/>
                  <a:pt x="7" y="185"/>
                </a:cubicBezTo>
                <a:cubicBezTo>
                  <a:pt x="1" y="204"/>
                  <a:pt x="0" y="210"/>
                  <a:pt x="1" y="212"/>
                </a:cubicBezTo>
                <a:cubicBezTo>
                  <a:pt x="4" y="217"/>
                  <a:pt x="7" y="217"/>
                  <a:pt x="11" y="213"/>
                </a:cubicBezTo>
                <a:close/>
                <a:moveTo>
                  <a:pt x="50" y="207"/>
                </a:moveTo>
                <a:cubicBezTo>
                  <a:pt x="38" y="203"/>
                  <a:pt x="38" y="203"/>
                  <a:pt x="38" y="203"/>
                </a:cubicBezTo>
                <a:cubicBezTo>
                  <a:pt x="39" y="195"/>
                  <a:pt x="39" y="195"/>
                  <a:pt x="39" y="195"/>
                </a:cubicBezTo>
                <a:cubicBezTo>
                  <a:pt x="40" y="191"/>
                  <a:pt x="42" y="184"/>
                  <a:pt x="43" y="179"/>
                </a:cubicBezTo>
                <a:cubicBezTo>
                  <a:pt x="44" y="174"/>
                  <a:pt x="45" y="168"/>
                  <a:pt x="46" y="166"/>
                </a:cubicBezTo>
                <a:cubicBezTo>
                  <a:pt x="48" y="161"/>
                  <a:pt x="49" y="161"/>
                  <a:pt x="54" y="163"/>
                </a:cubicBezTo>
                <a:cubicBezTo>
                  <a:pt x="55" y="163"/>
                  <a:pt x="56" y="163"/>
                  <a:pt x="57" y="163"/>
                </a:cubicBezTo>
                <a:cubicBezTo>
                  <a:pt x="63" y="166"/>
                  <a:pt x="63" y="167"/>
                  <a:pt x="60" y="175"/>
                </a:cubicBezTo>
                <a:cubicBezTo>
                  <a:pt x="58" y="182"/>
                  <a:pt x="58" y="184"/>
                  <a:pt x="61" y="201"/>
                </a:cubicBezTo>
                <a:cubicBezTo>
                  <a:pt x="62" y="206"/>
                  <a:pt x="62" y="211"/>
                  <a:pt x="62" y="211"/>
                </a:cubicBezTo>
                <a:cubicBezTo>
                  <a:pt x="62" y="211"/>
                  <a:pt x="57" y="209"/>
                  <a:pt x="50" y="207"/>
                </a:cubicBezTo>
                <a:close/>
                <a:moveTo>
                  <a:pt x="68" y="157"/>
                </a:moveTo>
                <a:cubicBezTo>
                  <a:pt x="59" y="154"/>
                  <a:pt x="59" y="154"/>
                  <a:pt x="59" y="154"/>
                </a:cubicBezTo>
                <a:cubicBezTo>
                  <a:pt x="54" y="152"/>
                  <a:pt x="50" y="150"/>
                  <a:pt x="51" y="149"/>
                </a:cubicBezTo>
                <a:cubicBezTo>
                  <a:pt x="51" y="148"/>
                  <a:pt x="53" y="139"/>
                  <a:pt x="56" y="129"/>
                </a:cubicBezTo>
                <a:cubicBezTo>
                  <a:pt x="59" y="119"/>
                  <a:pt x="61" y="110"/>
                  <a:pt x="61" y="109"/>
                </a:cubicBezTo>
                <a:cubicBezTo>
                  <a:pt x="61" y="108"/>
                  <a:pt x="61" y="107"/>
                  <a:pt x="62" y="106"/>
                </a:cubicBezTo>
                <a:cubicBezTo>
                  <a:pt x="63" y="104"/>
                  <a:pt x="68" y="105"/>
                  <a:pt x="77" y="108"/>
                </a:cubicBezTo>
                <a:cubicBezTo>
                  <a:pt x="84" y="110"/>
                  <a:pt x="95" y="113"/>
                  <a:pt x="101" y="115"/>
                </a:cubicBezTo>
                <a:cubicBezTo>
                  <a:pt x="105" y="116"/>
                  <a:pt x="108" y="116"/>
                  <a:pt x="110" y="117"/>
                </a:cubicBezTo>
                <a:cubicBezTo>
                  <a:pt x="112" y="118"/>
                  <a:pt x="111" y="118"/>
                  <a:pt x="108" y="119"/>
                </a:cubicBezTo>
                <a:cubicBezTo>
                  <a:pt x="105" y="120"/>
                  <a:pt x="102" y="122"/>
                  <a:pt x="100" y="124"/>
                </a:cubicBezTo>
                <a:cubicBezTo>
                  <a:pt x="98" y="125"/>
                  <a:pt x="93" y="129"/>
                  <a:pt x="89" y="133"/>
                </a:cubicBezTo>
                <a:cubicBezTo>
                  <a:pt x="84" y="136"/>
                  <a:pt x="79" y="141"/>
                  <a:pt x="78" y="143"/>
                </a:cubicBezTo>
                <a:cubicBezTo>
                  <a:pt x="77" y="145"/>
                  <a:pt x="74" y="149"/>
                  <a:pt x="72" y="152"/>
                </a:cubicBezTo>
                <a:lnTo>
                  <a:pt x="68" y="157"/>
                </a:lnTo>
                <a:close/>
                <a:moveTo>
                  <a:pt x="143" y="162"/>
                </a:moveTo>
                <a:cubicBezTo>
                  <a:pt x="147" y="153"/>
                  <a:pt x="150" y="144"/>
                  <a:pt x="151" y="144"/>
                </a:cubicBezTo>
                <a:cubicBezTo>
                  <a:pt x="152" y="144"/>
                  <a:pt x="152" y="144"/>
                  <a:pt x="152" y="144"/>
                </a:cubicBezTo>
                <a:cubicBezTo>
                  <a:pt x="156" y="144"/>
                  <a:pt x="162" y="159"/>
                  <a:pt x="163" y="169"/>
                </a:cubicBezTo>
                <a:cubicBezTo>
                  <a:pt x="164" y="179"/>
                  <a:pt x="164" y="184"/>
                  <a:pt x="160" y="188"/>
                </a:cubicBezTo>
                <a:cubicBezTo>
                  <a:pt x="159" y="190"/>
                  <a:pt x="157" y="190"/>
                  <a:pt x="157" y="190"/>
                </a:cubicBezTo>
                <a:cubicBezTo>
                  <a:pt x="156" y="189"/>
                  <a:pt x="151" y="187"/>
                  <a:pt x="145" y="185"/>
                </a:cubicBezTo>
                <a:cubicBezTo>
                  <a:pt x="136" y="180"/>
                  <a:pt x="136" y="180"/>
                  <a:pt x="136" y="180"/>
                </a:cubicBezTo>
                <a:lnTo>
                  <a:pt x="143" y="162"/>
                </a:lnTo>
                <a:close/>
                <a:moveTo>
                  <a:pt x="144" y="115"/>
                </a:moveTo>
                <a:cubicBezTo>
                  <a:pt x="144" y="115"/>
                  <a:pt x="144" y="115"/>
                  <a:pt x="144" y="115"/>
                </a:cubicBezTo>
                <a:cubicBezTo>
                  <a:pt x="145" y="115"/>
                  <a:pt x="146" y="116"/>
                  <a:pt x="146" y="117"/>
                </a:cubicBezTo>
                <a:cubicBezTo>
                  <a:pt x="146" y="118"/>
                  <a:pt x="145" y="118"/>
                  <a:pt x="144" y="118"/>
                </a:cubicBezTo>
                <a:cubicBezTo>
                  <a:pt x="141" y="117"/>
                  <a:pt x="141" y="116"/>
                  <a:pt x="144" y="115"/>
                </a:cubicBezTo>
                <a:close/>
                <a:moveTo>
                  <a:pt x="123" y="213"/>
                </a:moveTo>
                <a:cubicBezTo>
                  <a:pt x="124" y="212"/>
                  <a:pt x="127" y="206"/>
                  <a:pt x="129" y="200"/>
                </a:cubicBezTo>
                <a:cubicBezTo>
                  <a:pt x="133" y="190"/>
                  <a:pt x="133" y="190"/>
                  <a:pt x="133" y="190"/>
                </a:cubicBezTo>
                <a:cubicBezTo>
                  <a:pt x="139" y="193"/>
                  <a:pt x="139" y="193"/>
                  <a:pt x="139" y="193"/>
                </a:cubicBezTo>
                <a:cubicBezTo>
                  <a:pt x="154" y="200"/>
                  <a:pt x="154" y="200"/>
                  <a:pt x="142" y="207"/>
                </a:cubicBezTo>
                <a:cubicBezTo>
                  <a:pt x="133" y="213"/>
                  <a:pt x="118" y="217"/>
                  <a:pt x="123" y="213"/>
                </a:cubicBezTo>
                <a:close/>
                <a:moveTo>
                  <a:pt x="116" y="173"/>
                </a:moveTo>
                <a:cubicBezTo>
                  <a:pt x="113" y="171"/>
                  <a:pt x="119" y="158"/>
                  <a:pt x="126" y="151"/>
                </a:cubicBezTo>
                <a:cubicBezTo>
                  <a:pt x="129" y="148"/>
                  <a:pt x="132" y="145"/>
                  <a:pt x="133" y="145"/>
                </a:cubicBezTo>
                <a:cubicBezTo>
                  <a:pt x="134" y="145"/>
                  <a:pt x="126" y="168"/>
                  <a:pt x="122" y="175"/>
                </a:cubicBezTo>
                <a:cubicBezTo>
                  <a:pt x="122" y="176"/>
                  <a:pt x="119" y="175"/>
                  <a:pt x="116" y="173"/>
                </a:cubicBezTo>
                <a:close/>
                <a:moveTo>
                  <a:pt x="137" y="131"/>
                </a:moveTo>
                <a:cubicBezTo>
                  <a:pt x="135" y="132"/>
                  <a:pt x="131" y="133"/>
                  <a:pt x="130" y="133"/>
                </a:cubicBezTo>
                <a:cubicBezTo>
                  <a:pt x="116" y="132"/>
                  <a:pt x="108" y="156"/>
                  <a:pt x="103" y="167"/>
                </a:cubicBezTo>
                <a:cubicBezTo>
                  <a:pt x="102" y="169"/>
                  <a:pt x="100" y="170"/>
                  <a:pt x="95" y="168"/>
                </a:cubicBezTo>
                <a:cubicBezTo>
                  <a:pt x="91" y="167"/>
                  <a:pt x="87" y="165"/>
                  <a:pt x="85" y="163"/>
                </a:cubicBezTo>
                <a:cubicBezTo>
                  <a:pt x="82" y="161"/>
                  <a:pt x="82" y="160"/>
                  <a:pt x="87" y="154"/>
                </a:cubicBezTo>
                <a:cubicBezTo>
                  <a:pt x="95" y="143"/>
                  <a:pt x="102" y="137"/>
                  <a:pt x="113" y="130"/>
                </a:cubicBezTo>
                <a:cubicBezTo>
                  <a:pt x="124" y="122"/>
                  <a:pt x="125" y="128"/>
                  <a:pt x="138" y="129"/>
                </a:cubicBezTo>
                <a:cubicBezTo>
                  <a:pt x="141" y="130"/>
                  <a:pt x="141" y="130"/>
                  <a:pt x="137" y="131"/>
                </a:cubicBezTo>
                <a:close/>
                <a:moveTo>
                  <a:pt x="109" y="208"/>
                </a:moveTo>
                <a:cubicBezTo>
                  <a:pt x="106" y="216"/>
                  <a:pt x="105" y="216"/>
                  <a:pt x="99" y="216"/>
                </a:cubicBezTo>
                <a:cubicBezTo>
                  <a:pt x="88" y="215"/>
                  <a:pt x="83" y="212"/>
                  <a:pt x="78" y="202"/>
                </a:cubicBezTo>
                <a:cubicBezTo>
                  <a:pt x="75" y="197"/>
                  <a:pt x="73" y="180"/>
                  <a:pt x="75" y="176"/>
                </a:cubicBezTo>
                <a:cubicBezTo>
                  <a:pt x="76" y="173"/>
                  <a:pt x="76" y="172"/>
                  <a:pt x="81" y="174"/>
                </a:cubicBezTo>
                <a:cubicBezTo>
                  <a:pt x="83" y="174"/>
                  <a:pt x="85" y="175"/>
                  <a:pt x="88" y="176"/>
                </a:cubicBezTo>
                <a:cubicBezTo>
                  <a:pt x="95" y="178"/>
                  <a:pt x="100" y="181"/>
                  <a:pt x="100" y="182"/>
                </a:cubicBezTo>
                <a:cubicBezTo>
                  <a:pt x="100" y="183"/>
                  <a:pt x="100" y="186"/>
                  <a:pt x="101" y="189"/>
                </a:cubicBezTo>
                <a:cubicBezTo>
                  <a:pt x="102" y="194"/>
                  <a:pt x="104" y="195"/>
                  <a:pt x="106" y="196"/>
                </a:cubicBezTo>
                <a:cubicBezTo>
                  <a:pt x="112" y="196"/>
                  <a:pt x="113" y="199"/>
                  <a:pt x="109" y="208"/>
                </a:cubicBezTo>
                <a:close/>
                <a:moveTo>
                  <a:pt x="118" y="188"/>
                </a:moveTo>
                <a:cubicBezTo>
                  <a:pt x="117" y="191"/>
                  <a:pt x="114" y="191"/>
                  <a:pt x="113" y="188"/>
                </a:cubicBezTo>
                <a:cubicBezTo>
                  <a:pt x="112" y="186"/>
                  <a:pt x="113" y="184"/>
                  <a:pt x="116" y="185"/>
                </a:cubicBezTo>
                <a:cubicBezTo>
                  <a:pt x="117" y="186"/>
                  <a:pt x="118" y="187"/>
                  <a:pt x="118" y="188"/>
                </a:cubicBezTo>
                <a:close/>
                <a:moveTo>
                  <a:pt x="205" y="262"/>
                </a:moveTo>
                <a:cubicBezTo>
                  <a:pt x="183" y="255"/>
                  <a:pt x="165" y="248"/>
                  <a:pt x="164" y="248"/>
                </a:cubicBezTo>
                <a:cubicBezTo>
                  <a:pt x="164" y="247"/>
                  <a:pt x="154" y="243"/>
                  <a:pt x="141" y="238"/>
                </a:cubicBezTo>
                <a:cubicBezTo>
                  <a:pt x="119" y="229"/>
                  <a:pt x="119" y="229"/>
                  <a:pt x="119" y="229"/>
                </a:cubicBezTo>
                <a:cubicBezTo>
                  <a:pt x="125" y="228"/>
                  <a:pt x="125" y="228"/>
                  <a:pt x="125" y="228"/>
                </a:cubicBezTo>
                <a:cubicBezTo>
                  <a:pt x="135" y="226"/>
                  <a:pt x="153" y="216"/>
                  <a:pt x="161" y="209"/>
                </a:cubicBezTo>
                <a:cubicBezTo>
                  <a:pt x="167" y="204"/>
                  <a:pt x="167" y="204"/>
                  <a:pt x="179" y="206"/>
                </a:cubicBezTo>
                <a:cubicBezTo>
                  <a:pt x="196" y="209"/>
                  <a:pt x="208" y="212"/>
                  <a:pt x="232" y="219"/>
                </a:cubicBezTo>
                <a:cubicBezTo>
                  <a:pt x="242" y="222"/>
                  <a:pt x="253" y="225"/>
                  <a:pt x="255" y="225"/>
                </a:cubicBezTo>
                <a:cubicBezTo>
                  <a:pt x="256" y="225"/>
                  <a:pt x="257" y="225"/>
                  <a:pt x="257" y="226"/>
                </a:cubicBezTo>
                <a:cubicBezTo>
                  <a:pt x="262" y="227"/>
                  <a:pt x="261" y="232"/>
                  <a:pt x="254" y="253"/>
                </a:cubicBezTo>
                <a:cubicBezTo>
                  <a:pt x="246" y="276"/>
                  <a:pt x="246" y="276"/>
                  <a:pt x="246" y="276"/>
                </a:cubicBezTo>
                <a:lnTo>
                  <a:pt x="205" y="262"/>
                </a:lnTo>
                <a:close/>
                <a:moveTo>
                  <a:pt x="298" y="182"/>
                </a:moveTo>
                <a:cubicBezTo>
                  <a:pt x="296" y="181"/>
                  <a:pt x="278" y="189"/>
                  <a:pt x="271" y="194"/>
                </a:cubicBezTo>
                <a:cubicBezTo>
                  <a:pt x="268" y="196"/>
                  <a:pt x="264" y="201"/>
                  <a:pt x="263" y="204"/>
                </a:cubicBezTo>
                <a:cubicBezTo>
                  <a:pt x="260" y="209"/>
                  <a:pt x="260" y="210"/>
                  <a:pt x="262" y="210"/>
                </a:cubicBezTo>
                <a:cubicBezTo>
                  <a:pt x="264" y="210"/>
                  <a:pt x="265" y="211"/>
                  <a:pt x="265" y="213"/>
                </a:cubicBezTo>
                <a:cubicBezTo>
                  <a:pt x="266" y="215"/>
                  <a:pt x="266" y="217"/>
                  <a:pt x="266" y="217"/>
                </a:cubicBezTo>
                <a:cubicBezTo>
                  <a:pt x="265" y="217"/>
                  <a:pt x="243" y="211"/>
                  <a:pt x="230" y="207"/>
                </a:cubicBezTo>
                <a:cubicBezTo>
                  <a:pt x="224" y="205"/>
                  <a:pt x="217" y="204"/>
                  <a:pt x="214" y="204"/>
                </a:cubicBezTo>
                <a:cubicBezTo>
                  <a:pt x="212" y="203"/>
                  <a:pt x="204" y="201"/>
                  <a:pt x="197" y="199"/>
                </a:cubicBezTo>
                <a:cubicBezTo>
                  <a:pt x="189" y="197"/>
                  <a:pt x="181" y="195"/>
                  <a:pt x="177" y="195"/>
                </a:cubicBezTo>
                <a:cubicBezTo>
                  <a:pt x="172" y="194"/>
                  <a:pt x="172" y="194"/>
                  <a:pt x="173" y="192"/>
                </a:cubicBezTo>
                <a:cubicBezTo>
                  <a:pt x="179" y="186"/>
                  <a:pt x="178" y="156"/>
                  <a:pt x="172" y="147"/>
                </a:cubicBezTo>
                <a:cubicBezTo>
                  <a:pt x="170" y="144"/>
                  <a:pt x="169" y="141"/>
                  <a:pt x="169" y="141"/>
                </a:cubicBezTo>
                <a:cubicBezTo>
                  <a:pt x="170" y="140"/>
                  <a:pt x="201" y="149"/>
                  <a:pt x="235" y="160"/>
                </a:cubicBezTo>
                <a:cubicBezTo>
                  <a:pt x="247" y="164"/>
                  <a:pt x="262" y="168"/>
                  <a:pt x="268" y="169"/>
                </a:cubicBezTo>
                <a:cubicBezTo>
                  <a:pt x="273" y="170"/>
                  <a:pt x="285" y="173"/>
                  <a:pt x="293" y="175"/>
                </a:cubicBezTo>
                <a:cubicBezTo>
                  <a:pt x="296" y="176"/>
                  <a:pt x="299" y="177"/>
                  <a:pt x="300" y="178"/>
                </a:cubicBezTo>
                <a:cubicBezTo>
                  <a:pt x="306" y="180"/>
                  <a:pt x="306" y="181"/>
                  <a:pt x="303" y="182"/>
                </a:cubicBezTo>
                <a:cubicBezTo>
                  <a:pt x="301" y="182"/>
                  <a:pt x="299" y="183"/>
                  <a:pt x="298" y="182"/>
                </a:cubicBezTo>
                <a:close/>
                <a:moveTo>
                  <a:pt x="307" y="237"/>
                </a:moveTo>
                <a:cubicBezTo>
                  <a:pt x="314" y="237"/>
                  <a:pt x="322" y="239"/>
                  <a:pt x="332" y="242"/>
                </a:cubicBezTo>
                <a:cubicBezTo>
                  <a:pt x="339" y="245"/>
                  <a:pt x="348" y="247"/>
                  <a:pt x="351" y="247"/>
                </a:cubicBezTo>
                <a:cubicBezTo>
                  <a:pt x="354" y="247"/>
                  <a:pt x="359" y="249"/>
                  <a:pt x="362" y="250"/>
                </a:cubicBezTo>
                <a:cubicBezTo>
                  <a:pt x="365" y="252"/>
                  <a:pt x="370" y="254"/>
                  <a:pt x="374" y="255"/>
                </a:cubicBezTo>
                <a:cubicBezTo>
                  <a:pt x="376" y="255"/>
                  <a:pt x="378" y="256"/>
                  <a:pt x="379" y="256"/>
                </a:cubicBezTo>
                <a:cubicBezTo>
                  <a:pt x="380" y="256"/>
                  <a:pt x="381" y="257"/>
                  <a:pt x="381" y="257"/>
                </a:cubicBezTo>
                <a:cubicBezTo>
                  <a:pt x="381" y="258"/>
                  <a:pt x="375" y="259"/>
                  <a:pt x="368" y="261"/>
                </a:cubicBezTo>
                <a:cubicBezTo>
                  <a:pt x="362" y="263"/>
                  <a:pt x="355" y="265"/>
                  <a:pt x="354" y="265"/>
                </a:cubicBezTo>
                <a:cubicBezTo>
                  <a:pt x="352" y="266"/>
                  <a:pt x="347" y="267"/>
                  <a:pt x="342" y="268"/>
                </a:cubicBezTo>
                <a:cubicBezTo>
                  <a:pt x="336" y="269"/>
                  <a:pt x="327" y="272"/>
                  <a:pt x="320" y="274"/>
                </a:cubicBezTo>
                <a:cubicBezTo>
                  <a:pt x="314" y="277"/>
                  <a:pt x="302" y="281"/>
                  <a:pt x="294" y="283"/>
                </a:cubicBezTo>
                <a:cubicBezTo>
                  <a:pt x="282" y="287"/>
                  <a:pt x="279" y="287"/>
                  <a:pt x="269" y="284"/>
                </a:cubicBezTo>
                <a:cubicBezTo>
                  <a:pt x="259" y="281"/>
                  <a:pt x="258" y="281"/>
                  <a:pt x="259" y="278"/>
                </a:cubicBezTo>
                <a:cubicBezTo>
                  <a:pt x="259" y="276"/>
                  <a:pt x="263" y="265"/>
                  <a:pt x="267" y="253"/>
                </a:cubicBezTo>
                <a:cubicBezTo>
                  <a:pt x="274" y="232"/>
                  <a:pt x="274" y="232"/>
                  <a:pt x="274" y="232"/>
                </a:cubicBezTo>
                <a:cubicBezTo>
                  <a:pt x="278" y="233"/>
                  <a:pt x="278" y="233"/>
                  <a:pt x="278" y="233"/>
                </a:cubicBezTo>
                <a:cubicBezTo>
                  <a:pt x="285" y="236"/>
                  <a:pt x="297" y="237"/>
                  <a:pt x="307" y="237"/>
                </a:cubicBezTo>
                <a:close/>
                <a:moveTo>
                  <a:pt x="258" y="313"/>
                </a:moveTo>
                <a:cubicBezTo>
                  <a:pt x="250" y="316"/>
                  <a:pt x="243" y="310"/>
                  <a:pt x="249" y="307"/>
                </a:cubicBezTo>
                <a:cubicBezTo>
                  <a:pt x="256" y="302"/>
                  <a:pt x="274" y="299"/>
                  <a:pt x="279" y="301"/>
                </a:cubicBezTo>
                <a:cubicBezTo>
                  <a:pt x="281" y="301"/>
                  <a:pt x="281" y="302"/>
                  <a:pt x="281" y="303"/>
                </a:cubicBezTo>
                <a:cubicBezTo>
                  <a:pt x="284" y="310"/>
                  <a:pt x="266" y="309"/>
                  <a:pt x="258" y="313"/>
                </a:cubicBezTo>
                <a:close/>
                <a:moveTo>
                  <a:pt x="394" y="273"/>
                </a:moveTo>
                <a:cubicBezTo>
                  <a:pt x="393" y="273"/>
                  <a:pt x="392" y="273"/>
                  <a:pt x="391" y="274"/>
                </a:cubicBezTo>
                <a:cubicBezTo>
                  <a:pt x="391" y="274"/>
                  <a:pt x="391" y="274"/>
                  <a:pt x="391" y="274"/>
                </a:cubicBezTo>
                <a:cubicBezTo>
                  <a:pt x="390" y="278"/>
                  <a:pt x="387" y="281"/>
                  <a:pt x="385" y="281"/>
                </a:cubicBezTo>
                <a:cubicBezTo>
                  <a:pt x="384" y="280"/>
                  <a:pt x="380" y="281"/>
                  <a:pt x="376" y="283"/>
                </a:cubicBezTo>
                <a:cubicBezTo>
                  <a:pt x="359" y="286"/>
                  <a:pt x="342" y="290"/>
                  <a:pt x="325" y="295"/>
                </a:cubicBezTo>
                <a:cubicBezTo>
                  <a:pt x="322" y="296"/>
                  <a:pt x="317" y="299"/>
                  <a:pt x="313" y="299"/>
                </a:cubicBezTo>
                <a:cubicBezTo>
                  <a:pt x="311" y="299"/>
                  <a:pt x="309" y="298"/>
                  <a:pt x="306" y="297"/>
                </a:cubicBezTo>
                <a:cubicBezTo>
                  <a:pt x="306" y="297"/>
                  <a:pt x="305" y="297"/>
                  <a:pt x="304" y="296"/>
                </a:cubicBezTo>
                <a:cubicBezTo>
                  <a:pt x="303" y="296"/>
                  <a:pt x="303" y="296"/>
                  <a:pt x="303" y="296"/>
                </a:cubicBezTo>
                <a:cubicBezTo>
                  <a:pt x="299" y="295"/>
                  <a:pt x="292" y="294"/>
                  <a:pt x="294" y="293"/>
                </a:cubicBezTo>
                <a:cubicBezTo>
                  <a:pt x="296" y="292"/>
                  <a:pt x="300" y="290"/>
                  <a:pt x="304" y="289"/>
                </a:cubicBezTo>
                <a:cubicBezTo>
                  <a:pt x="320" y="282"/>
                  <a:pt x="375" y="265"/>
                  <a:pt x="392" y="268"/>
                </a:cubicBezTo>
                <a:cubicBezTo>
                  <a:pt x="392" y="268"/>
                  <a:pt x="392" y="269"/>
                  <a:pt x="392" y="269"/>
                </a:cubicBezTo>
                <a:cubicBezTo>
                  <a:pt x="392" y="269"/>
                  <a:pt x="393" y="269"/>
                  <a:pt x="393" y="269"/>
                </a:cubicBezTo>
                <a:cubicBezTo>
                  <a:pt x="395" y="270"/>
                  <a:pt x="397" y="271"/>
                  <a:pt x="394" y="273"/>
                </a:cubicBezTo>
                <a:close/>
                <a:moveTo>
                  <a:pt x="396" y="249"/>
                </a:moveTo>
                <a:cubicBezTo>
                  <a:pt x="395" y="249"/>
                  <a:pt x="389" y="247"/>
                  <a:pt x="382" y="245"/>
                </a:cubicBezTo>
                <a:cubicBezTo>
                  <a:pt x="353" y="239"/>
                  <a:pt x="337" y="227"/>
                  <a:pt x="311" y="226"/>
                </a:cubicBezTo>
                <a:cubicBezTo>
                  <a:pt x="302" y="227"/>
                  <a:pt x="301" y="226"/>
                  <a:pt x="307" y="224"/>
                </a:cubicBezTo>
                <a:cubicBezTo>
                  <a:pt x="310" y="223"/>
                  <a:pt x="316" y="221"/>
                  <a:pt x="319" y="219"/>
                </a:cubicBezTo>
                <a:cubicBezTo>
                  <a:pt x="323" y="217"/>
                  <a:pt x="329" y="215"/>
                  <a:pt x="333" y="215"/>
                </a:cubicBezTo>
                <a:cubicBezTo>
                  <a:pt x="340" y="214"/>
                  <a:pt x="350" y="206"/>
                  <a:pt x="352" y="199"/>
                </a:cubicBezTo>
                <a:cubicBezTo>
                  <a:pt x="354" y="194"/>
                  <a:pt x="353" y="194"/>
                  <a:pt x="367" y="198"/>
                </a:cubicBezTo>
                <a:cubicBezTo>
                  <a:pt x="372" y="200"/>
                  <a:pt x="384" y="203"/>
                  <a:pt x="393" y="206"/>
                </a:cubicBezTo>
                <a:cubicBezTo>
                  <a:pt x="410" y="210"/>
                  <a:pt x="410" y="210"/>
                  <a:pt x="410" y="210"/>
                </a:cubicBezTo>
                <a:cubicBezTo>
                  <a:pt x="407" y="222"/>
                  <a:pt x="407" y="222"/>
                  <a:pt x="407" y="222"/>
                </a:cubicBezTo>
                <a:cubicBezTo>
                  <a:pt x="403" y="241"/>
                  <a:pt x="399" y="251"/>
                  <a:pt x="396" y="249"/>
                </a:cubicBezTo>
                <a:close/>
                <a:moveTo>
                  <a:pt x="426" y="271"/>
                </a:moveTo>
                <a:cubicBezTo>
                  <a:pt x="423" y="272"/>
                  <a:pt x="421" y="273"/>
                  <a:pt x="420" y="273"/>
                </a:cubicBezTo>
                <a:cubicBezTo>
                  <a:pt x="419" y="273"/>
                  <a:pt x="415" y="274"/>
                  <a:pt x="411" y="275"/>
                </a:cubicBezTo>
                <a:cubicBezTo>
                  <a:pt x="405" y="277"/>
                  <a:pt x="403" y="277"/>
                  <a:pt x="403" y="275"/>
                </a:cubicBezTo>
                <a:cubicBezTo>
                  <a:pt x="403" y="267"/>
                  <a:pt x="409" y="264"/>
                  <a:pt x="422" y="267"/>
                </a:cubicBezTo>
                <a:cubicBezTo>
                  <a:pt x="431" y="269"/>
                  <a:pt x="431" y="269"/>
                  <a:pt x="431" y="269"/>
                </a:cubicBezTo>
                <a:lnTo>
                  <a:pt x="426" y="271"/>
                </a:lnTo>
                <a:close/>
                <a:moveTo>
                  <a:pt x="437" y="250"/>
                </a:moveTo>
                <a:cubicBezTo>
                  <a:pt x="435" y="250"/>
                  <a:pt x="429" y="252"/>
                  <a:pt x="423" y="252"/>
                </a:cubicBezTo>
                <a:cubicBezTo>
                  <a:pt x="418" y="253"/>
                  <a:pt x="413" y="254"/>
                  <a:pt x="412" y="253"/>
                </a:cubicBezTo>
                <a:cubicBezTo>
                  <a:pt x="411" y="253"/>
                  <a:pt x="413" y="247"/>
                  <a:pt x="415" y="240"/>
                </a:cubicBezTo>
                <a:cubicBezTo>
                  <a:pt x="417" y="233"/>
                  <a:pt x="419" y="225"/>
                  <a:pt x="420" y="222"/>
                </a:cubicBezTo>
                <a:cubicBezTo>
                  <a:pt x="422" y="216"/>
                  <a:pt x="423" y="216"/>
                  <a:pt x="428" y="217"/>
                </a:cubicBezTo>
                <a:cubicBezTo>
                  <a:pt x="431" y="218"/>
                  <a:pt x="434" y="219"/>
                  <a:pt x="435" y="219"/>
                </a:cubicBezTo>
                <a:cubicBezTo>
                  <a:pt x="435" y="219"/>
                  <a:pt x="447" y="223"/>
                  <a:pt x="462" y="228"/>
                </a:cubicBezTo>
                <a:cubicBezTo>
                  <a:pt x="488" y="237"/>
                  <a:pt x="488" y="237"/>
                  <a:pt x="488" y="237"/>
                </a:cubicBezTo>
                <a:cubicBezTo>
                  <a:pt x="476" y="241"/>
                  <a:pt x="476" y="241"/>
                  <a:pt x="476" y="241"/>
                </a:cubicBezTo>
                <a:cubicBezTo>
                  <a:pt x="469" y="243"/>
                  <a:pt x="458" y="246"/>
                  <a:pt x="451" y="247"/>
                </a:cubicBezTo>
                <a:cubicBezTo>
                  <a:pt x="445" y="248"/>
                  <a:pt x="438" y="249"/>
                  <a:pt x="437" y="250"/>
                </a:cubicBezTo>
                <a:close/>
                <a:moveTo>
                  <a:pt x="522" y="249"/>
                </a:moveTo>
                <a:cubicBezTo>
                  <a:pt x="520" y="249"/>
                  <a:pt x="517" y="250"/>
                  <a:pt x="517" y="250"/>
                </a:cubicBezTo>
                <a:cubicBezTo>
                  <a:pt x="515" y="249"/>
                  <a:pt x="495" y="253"/>
                  <a:pt x="470" y="260"/>
                </a:cubicBezTo>
                <a:cubicBezTo>
                  <a:pt x="459" y="263"/>
                  <a:pt x="449" y="264"/>
                  <a:pt x="447" y="264"/>
                </a:cubicBezTo>
                <a:cubicBezTo>
                  <a:pt x="437" y="260"/>
                  <a:pt x="493" y="248"/>
                  <a:pt x="498" y="247"/>
                </a:cubicBezTo>
                <a:cubicBezTo>
                  <a:pt x="505" y="245"/>
                  <a:pt x="512" y="244"/>
                  <a:pt x="517" y="245"/>
                </a:cubicBezTo>
                <a:cubicBezTo>
                  <a:pt x="520" y="246"/>
                  <a:pt x="522" y="247"/>
                  <a:pt x="523" y="247"/>
                </a:cubicBezTo>
                <a:cubicBezTo>
                  <a:pt x="525" y="247"/>
                  <a:pt x="524" y="248"/>
                  <a:pt x="522" y="249"/>
                </a:cubicBezTo>
                <a:close/>
                <a:moveTo>
                  <a:pt x="544" y="241"/>
                </a:moveTo>
                <a:cubicBezTo>
                  <a:pt x="543" y="241"/>
                  <a:pt x="541" y="240"/>
                  <a:pt x="540" y="240"/>
                </a:cubicBezTo>
                <a:cubicBezTo>
                  <a:pt x="538" y="240"/>
                  <a:pt x="537" y="239"/>
                  <a:pt x="536" y="238"/>
                </a:cubicBezTo>
                <a:cubicBezTo>
                  <a:pt x="535" y="237"/>
                  <a:pt x="537" y="236"/>
                  <a:pt x="542" y="235"/>
                </a:cubicBezTo>
                <a:cubicBezTo>
                  <a:pt x="545" y="234"/>
                  <a:pt x="548" y="234"/>
                  <a:pt x="551" y="234"/>
                </a:cubicBezTo>
                <a:cubicBezTo>
                  <a:pt x="551" y="236"/>
                  <a:pt x="546" y="242"/>
                  <a:pt x="544" y="241"/>
                </a:cubicBezTo>
                <a:close/>
                <a:moveTo>
                  <a:pt x="561" y="211"/>
                </a:moveTo>
                <a:cubicBezTo>
                  <a:pt x="558" y="220"/>
                  <a:pt x="559" y="219"/>
                  <a:pt x="531" y="224"/>
                </a:cubicBezTo>
                <a:cubicBezTo>
                  <a:pt x="527" y="225"/>
                  <a:pt x="520" y="227"/>
                  <a:pt x="516" y="228"/>
                </a:cubicBezTo>
                <a:cubicBezTo>
                  <a:pt x="509" y="231"/>
                  <a:pt x="507" y="231"/>
                  <a:pt x="496" y="227"/>
                </a:cubicBezTo>
                <a:cubicBezTo>
                  <a:pt x="489" y="225"/>
                  <a:pt x="477" y="221"/>
                  <a:pt x="470" y="219"/>
                </a:cubicBezTo>
                <a:cubicBezTo>
                  <a:pt x="463" y="217"/>
                  <a:pt x="456" y="214"/>
                  <a:pt x="455" y="213"/>
                </a:cubicBezTo>
                <a:cubicBezTo>
                  <a:pt x="453" y="211"/>
                  <a:pt x="454" y="211"/>
                  <a:pt x="456" y="212"/>
                </a:cubicBezTo>
                <a:cubicBezTo>
                  <a:pt x="457" y="213"/>
                  <a:pt x="459" y="212"/>
                  <a:pt x="459" y="211"/>
                </a:cubicBezTo>
                <a:cubicBezTo>
                  <a:pt x="460" y="210"/>
                  <a:pt x="462" y="209"/>
                  <a:pt x="464" y="209"/>
                </a:cubicBezTo>
                <a:cubicBezTo>
                  <a:pt x="467" y="209"/>
                  <a:pt x="473" y="206"/>
                  <a:pt x="478" y="202"/>
                </a:cubicBezTo>
                <a:cubicBezTo>
                  <a:pt x="483" y="198"/>
                  <a:pt x="488" y="196"/>
                  <a:pt x="488" y="196"/>
                </a:cubicBezTo>
                <a:cubicBezTo>
                  <a:pt x="489" y="196"/>
                  <a:pt x="491" y="192"/>
                  <a:pt x="493" y="187"/>
                </a:cubicBezTo>
                <a:cubicBezTo>
                  <a:pt x="495" y="182"/>
                  <a:pt x="497" y="178"/>
                  <a:pt x="498" y="177"/>
                </a:cubicBezTo>
                <a:cubicBezTo>
                  <a:pt x="498" y="177"/>
                  <a:pt x="513" y="182"/>
                  <a:pt x="531" y="188"/>
                </a:cubicBezTo>
                <a:cubicBezTo>
                  <a:pt x="536" y="190"/>
                  <a:pt x="540" y="191"/>
                  <a:pt x="543" y="192"/>
                </a:cubicBezTo>
                <a:cubicBezTo>
                  <a:pt x="567" y="200"/>
                  <a:pt x="565" y="201"/>
                  <a:pt x="561" y="211"/>
                </a:cubicBezTo>
                <a:close/>
                <a:moveTo>
                  <a:pt x="257" y="72"/>
                </a:moveTo>
                <a:cubicBezTo>
                  <a:pt x="277" y="77"/>
                  <a:pt x="288" y="80"/>
                  <a:pt x="289" y="80"/>
                </a:cubicBezTo>
                <a:cubicBezTo>
                  <a:pt x="290" y="80"/>
                  <a:pt x="296" y="81"/>
                  <a:pt x="302" y="83"/>
                </a:cubicBezTo>
                <a:cubicBezTo>
                  <a:pt x="309" y="85"/>
                  <a:pt x="314" y="86"/>
                  <a:pt x="315" y="86"/>
                </a:cubicBezTo>
                <a:cubicBezTo>
                  <a:pt x="315" y="85"/>
                  <a:pt x="319" y="86"/>
                  <a:pt x="325" y="88"/>
                </a:cubicBezTo>
                <a:cubicBezTo>
                  <a:pt x="339" y="93"/>
                  <a:pt x="348" y="95"/>
                  <a:pt x="350" y="95"/>
                </a:cubicBezTo>
                <a:cubicBezTo>
                  <a:pt x="351" y="95"/>
                  <a:pt x="354" y="95"/>
                  <a:pt x="357" y="96"/>
                </a:cubicBezTo>
                <a:cubicBezTo>
                  <a:pt x="359" y="96"/>
                  <a:pt x="368" y="98"/>
                  <a:pt x="378" y="100"/>
                </a:cubicBezTo>
                <a:cubicBezTo>
                  <a:pt x="387" y="103"/>
                  <a:pt x="395" y="105"/>
                  <a:pt x="396" y="105"/>
                </a:cubicBezTo>
                <a:cubicBezTo>
                  <a:pt x="405" y="108"/>
                  <a:pt x="437" y="118"/>
                  <a:pt x="443" y="119"/>
                </a:cubicBezTo>
                <a:cubicBezTo>
                  <a:pt x="471" y="124"/>
                  <a:pt x="518" y="137"/>
                  <a:pt x="544" y="145"/>
                </a:cubicBezTo>
                <a:cubicBezTo>
                  <a:pt x="565" y="151"/>
                  <a:pt x="585" y="157"/>
                  <a:pt x="593" y="158"/>
                </a:cubicBezTo>
                <a:cubicBezTo>
                  <a:pt x="594" y="158"/>
                  <a:pt x="595" y="158"/>
                  <a:pt x="595" y="158"/>
                </a:cubicBezTo>
                <a:cubicBezTo>
                  <a:pt x="597" y="159"/>
                  <a:pt x="598" y="160"/>
                  <a:pt x="596" y="161"/>
                </a:cubicBezTo>
                <a:cubicBezTo>
                  <a:pt x="595" y="162"/>
                  <a:pt x="594" y="163"/>
                  <a:pt x="593" y="163"/>
                </a:cubicBezTo>
                <a:cubicBezTo>
                  <a:pt x="592" y="162"/>
                  <a:pt x="588" y="164"/>
                  <a:pt x="583" y="166"/>
                </a:cubicBezTo>
                <a:cubicBezTo>
                  <a:pt x="574" y="171"/>
                  <a:pt x="571" y="175"/>
                  <a:pt x="572" y="183"/>
                </a:cubicBezTo>
                <a:cubicBezTo>
                  <a:pt x="572" y="185"/>
                  <a:pt x="572" y="187"/>
                  <a:pt x="571" y="187"/>
                </a:cubicBezTo>
                <a:cubicBezTo>
                  <a:pt x="571" y="188"/>
                  <a:pt x="559" y="184"/>
                  <a:pt x="545" y="180"/>
                </a:cubicBezTo>
                <a:cubicBezTo>
                  <a:pt x="515" y="170"/>
                  <a:pt x="491" y="163"/>
                  <a:pt x="482" y="163"/>
                </a:cubicBezTo>
                <a:cubicBezTo>
                  <a:pt x="479" y="162"/>
                  <a:pt x="473" y="161"/>
                  <a:pt x="469" y="160"/>
                </a:cubicBezTo>
                <a:cubicBezTo>
                  <a:pt x="465" y="158"/>
                  <a:pt x="454" y="156"/>
                  <a:pt x="446" y="155"/>
                </a:cubicBezTo>
                <a:cubicBezTo>
                  <a:pt x="432" y="152"/>
                  <a:pt x="398" y="143"/>
                  <a:pt x="347" y="127"/>
                </a:cubicBezTo>
                <a:cubicBezTo>
                  <a:pt x="337" y="124"/>
                  <a:pt x="326" y="121"/>
                  <a:pt x="323" y="121"/>
                </a:cubicBezTo>
                <a:cubicBezTo>
                  <a:pt x="320" y="120"/>
                  <a:pt x="306" y="116"/>
                  <a:pt x="292" y="112"/>
                </a:cubicBezTo>
                <a:cubicBezTo>
                  <a:pt x="277" y="107"/>
                  <a:pt x="257" y="102"/>
                  <a:pt x="246" y="99"/>
                </a:cubicBezTo>
                <a:cubicBezTo>
                  <a:pt x="235" y="97"/>
                  <a:pt x="224" y="95"/>
                  <a:pt x="221" y="94"/>
                </a:cubicBezTo>
                <a:cubicBezTo>
                  <a:pt x="214" y="92"/>
                  <a:pt x="195" y="84"/>
                  <a:pt x="195" y="84"/>
                </a:cubicBezTo>
                <a:cubicBezTo>
                  <a:pt x="196" y="82"/>
                  <a:pt x="216" y="62"/>
                  <a:pt x="217" y="62"/>
                </a:cubicBezTo>
                <a:cubicBezTo>
                  <a:pt x="230" y="65"/>
                  <a:pt x="244" y="69"/>
                  <a:pt x="257" y="72"/>
                </a:cubicBezTo>
                <a:close/>
                <a:moveTo>
                  <a:pt x="196" y="29"/>
                </a:moveTo>
                <a:cubicBezTo>
                  <a:pt x="203" y="17"/>
                  <a:pt x="210" y="12"/>
                  <a:pt x="216" y="14"/>
                </a:cubicBezTo>
                <a:cubicBezTo>
                  <a:pt x="217" y="14"/>
                  <a:pt x="218" y="14"/>
                  <a:pt x="218" y="15"/>
                </a:cubicBezTo>
                <a:cubicBezTo>
                  <a:pt x="224" y="18"/>
                  <a:pt x="225" y="21"/>
                  <a:pt x="222" y="25"/>
                </a:cubicBezTo>
                <a:cubicBezTo>
                  <a:pt x="221" y="27"/>
                  <a:pt x="219" y="31"/>
                  <a:pt x="217" y="34"/>
                </a:cubicBezTo>
                <a:cubicBezTo>
                  <a:pt x="212" y="46"/>
                  <a:pt x="209" y="49"/>
                  <a:pt x="205" y="48"/>
                </a:cubicBezTo>
                <a:cubicBezTo>
                  <a:pt x="203" y="47"/>
                  <a:pt x="199" y="46"/>
                  <a:pt x="196" y="46"/>
                </a:cubicBezTo>
                <a:cubicBezTo>
                  <a:pt x="189" y="45"/>
                  <a:pt x="189" y="41"/>
                  <a:pt x="196" y="29"/>
                </a:cubicBezTo>
                <a:close/>
                <a:moveTo>
                  <a:pt x="177" y="67"/>
                </a:moveTo>
                <a:cubicBezTo>
                  <a:pt x="182" y="53"/>
                  <a:pt x="182" y="53"/>
                  <a:pt x="182" y="53"/>
                </a:cubicBezTo>
                <a:cubicBezTo>
                  <a:pt x="192" y="55"/>
                  <a:pt x="192" y="55"/>
                  <a:pt x="192" y="55"/>
                </a:cubicBezTo>
                <a:cubicBezTo>
                  <a:pt x="194" y="56"/>
                  <a:pt x="197" y="57"/>
                  <a:pt x="199" y="58"/>
                </a:cubicBezTo>
                <a:cubicBezTo>
                  <a:pt x="201" y="58"/>
                  <a:pt x="202" y="59"/>
                  <a:pt x="202" y="59"/>
                </a:cubicBezTo>
                <a:cubicBezTo>
                  <a:pt x="203" y="60"/>
                  <a:pt x="186" y="78"/>
                  <a:pt x="182" y="80"/>
                </a:cubicBezTo>
                <a:cubicBezTo>
                  <a:pt x="180" y="81"/>
                  <a:pt x="177" y="82"/>
                  <a:pt x="175" y="81"/>
                </a:cubicBezTo>
                <a:cubicBezTo>
                  <a:pt x="173" y="80"/>
                  <a:pt x="173" y="79"/>
                  <a:pt x="177" y="67"/>
                </a:cubicBezTo>
                <a:close/>
                <a:moveTo>
                  <a:pt x="182" y="95"/>
                </a:moveTo>
                <a:cubicBezTo>
                  <a:pt x="185" y="92"/>
                  <a:pt x="186" y="92"/>
                  <a:pt x="199" y="97"/>
                </a:cubicBezTo>
                <a:cubicBezTo>
                  <a:pt x="207" y="100"/>
                  <a:pt x="224" y="105"/>
                  <a:pt x="238" y="108"/>
                </a:cubicBezTo>
                <a:cubicBezTo>
                  <a:pt x="252" y="111"/>
                  <a:pt x="265" y="114"/>
                  <a:pt x="267" y="115"/>
                </a:cubicBezTo>
                <a:cubicBezTo>
                  <a:pt x="269" y="116"/>
                  <a:pt x="276" y="118"/>
                  <a:pt x="284" y="121"/>
                </a:cubicBezTo>
                <a:cubicBezTo>
                  <a:pt x="292" y="124"/>
                  <a:pt x="300" y="126"/>
                  <a:pt x="303" y="126"/>
                </a:cubicBezTo>
                <a:cubicBezTo>
                  <a:pt x="305" y="126"/>
                  <a:pt x="307" y="126"/>
                  <a:pt x="307" y="127"/>
                </a:cubicBezTo>
                <a:cubicBezTo>
                  <a:pt x="307" y="127"/>
                  <a:pt x="313" y="130"/>
                  <a:pt x="320" y="131"/>
                </a:cubicBezTo>
                <a:cubicBezTo>
                  <a:pt x="327" y="133"/>
                  <a:pt x="343" y="138"/>
                  <a:pt x="355" y="142"/>
                </a:cubicBezTo>
                <a:cubicBezTo>
                  <a:pt x="367" y="146"/>
                  <a:pt x="377" y="149"/>
                  <a:pt x="378" y="149"/>
                </a:cubicBezTo>
                <a:cubicBezTo>
                  <a:pt x="379" y="149"/>
                  <a:pt x="390" y="152"/>
                  <a:pt x="403" y="156"/>
                </a:cubicBezTo>
                <a:cubicBezTo>
                  <a:pt x="416" y="160"/>
                  <a:pt x="429" y="164"/>
                  <a:pt x="433" y="164"/>
                </a:cubicBezTo>
                <a:cubicBezTo>
                  <a:pt x="437" y="164"/>
                  <a:pt x="439" y="164"/>
                  <a:pt x="441" y="164"/>
                </a:cubicBezTo>
                <a:cubicBezTo>
                  <a:pt x="445" y="165"/>
                  <a:pt x="443" y="167"/>
                  <a:pt x="435" y="171"/>
                </a:cubicBezTo>
                <a:cubicBezTo>
                  <a:pt x="416" y="181"/>
                  <a:pt x="409" y="189"/>
                  <a:pt x="412" y="196"/>
                </a:cubicBezTo>
                <a:cubicBezTo>
                  <a:pt x="413" y="198"/>
                  <a:pt x="412" y="199"/>
                  <a:pt x="409" y="197"/>
                </a:cubicBezTo>
                <a:cubicBezTo>
                  <a:pt x="406" y="197"/>
                  <a:pt x="403" y="196"/>
                  <a:pt x="401" y="196"/>
                </a:cubicBezTo>
                <a:cubicBezTo>
                  <a:pt x="397" y="195"/>
                  <a:pt x="355" y="182"/>
                  <a:pt x="316" y="170"/>
                </a:cubicBezTo>
                <a:cubicBezTo>
                  <a:pt x="281" y="159"/>
                  <a:pt x="270" y="156"/>
                  <a:pt x="267" y="157"/>
                </a:cubicBezTo>
                <a:cubicBezTo>
                  <a:pt x="266" y="157"/>
                  <a:pt x="256" y="154"/>
                  <a:pt x="244" y="150"/>
                </a:cubicBezTo>
                <a:cubicBezTo>
                  <a:pt x="233" y="147"/>
                  <a:pt x="216" y="141"/>
                  <a:pt x="207" y="139"/>
                </a:cubicBezTo>
                <a:cubicBezTo>
                  <a:pt x="166" y="127"/>
                  <a:pt x="151" y="122"/>
                  <a:pt x="158" y="120"/>
                </a:cubicBezTo>
                <a:cubicBezTo>
                  <a:pt x="159" y="120"/>
                  <a:pt x="161" y="116"/>
                  <a:pt x="163" y="112"/>
                </a:cubicBezTo>
                <a:cubicBezTo>
                  <a:pt x="165" y="106"/>
                  <a:pt x="167" y="104"/>
                  <a:pt x="172" y="102"/>
                </a:cubicBezTo>
                <a:cubicBezTo>
                  <a:pt x="175" y="100"/>
                  <a:pt x="179" y="97"/>
                  <a:pt x="182" y="95"/>
                </a:cubicBezTo>
                <a:close/>
                <a:moveTo>
                  <a:pt x="81" y="44"/>
                </a:moveTo>
                <a:cubicBezTo>
                  <a:pt x="82" y="43"/>
                  <a:pt x="84" y="39"/>
                  <a:pt x="85" y="34"/>
                </a:cubicBezTo>
                <a:cubicBezTo>
                  <a:pt x="88" y="26"/>
                  <a:pt x="88" y="26"/>
                  <a:pt x="88" y="26"/>
                </a:cubicBezTo>
                <a:cubicBezTo>
                  <a:pt x="117" y="35"/>
                  <a:pt x="137" y="42"/>
                  <a:pt x="168" y="47"/>
                </a:cubicBezTo>
                <a:cubicBezTo>
                  <a:pt x="169" y="47"/>
                  <a:pt x="169" y="47"/>
                  <a:pt x="169" y="47"/>
                </a:cubicBezTo>
                <a:cubicBezTo>
                  <a:pt x="173" y="49"/>
                  <a:pt x="167" y="58"/>
                  <a:pt x="166" y="61"/>
                </a:cubicBezTo>
                <a:cubicBezTo>
                  <a:pt x="163" y="68"/>
                  <a:pt x="160" y="75"/>
                  <a:pt x="159" y="75"/>
                </a:cubicBezTo>
                <a:cubicBezTo>
                  <a:pt x="157" y="76"/>
                  <a:pt x="135" y="69"/>
                  <a:pt x="129" y="65"/>
                </a:cubicBezTo>
                <a:cubicBezTo>
                  <a:pt x="126" y="63"/>
                  <a:pt x="117" y="60"/>
                  <a:pt x="109" y="58"/>
                </a:cubicBezTo>
                <a:cubicBezTo>
                  <a:pt x="93" y="53"/>
                  <a:pt x="79" y="46"/>
                  <a:pt x="81" y="44"/>
                </a:cubicBezTo>
                <a:close/>
                <a:moveTo>
                  <a:pt x="97" y="64"/>
                </a:moveTo>
                <a:cubicBezTo>
                  <a:pt x="108" y="68"/>
                  <a:pt x="124" y="74"/>
                  <a:pt x="133" y="78"/>
                </a:cubicBezTo>
                <a:cubicBezTo>
                  <a:pt x="142" y="81"/>
                  <a:pt x="148" y="81"/>
                  <a:pt x="155" y="86"/>
                </a:cubicBezTo>
                <a:cubicBezTo>
                  <a:pt x="156" y="86"/>
                  <a:pt x="155" y="89"/>
                  <a:pt x="154" y="93"/>
                </a:cubicBezTo>
                <a:cubicBezTo>
                  <a:pt x="152" y="98"/>
                  <a:pt x="149" y="100"/>
                  <a:pt x="138" y="105"/>
                </a:cubicBezTo>
                <a:cubicBezTo>
                  <a:pt x="124" y="111"/>
                  <a:pt x="124" y="111"/>
                  <a:pt x="124" y="111"/>
                </a:cubicBezTo>
                <a:cubicBezTo>
                  <a:pt x="112" y="107"/>
                  <a:pt x="112" y="107"/>
                  <a:pt x="112" y="107"/>
                </a:cubicBezTo>
                <a:cubicBezTo>
                  <a:pt x="105" y="105"/>
                  <a:pt x="95" y="101"/>
                  <a:pt x="89" y="100"/>
                </a:cubicBezTo>
                <a:cubicBezTo>
                  <a:pt x="83" y="98"/>
                  <a:pt x="76" y="96"/>
                  <a:pt x="73" y="96"/>
                </a:cubicBezTo>
                <a:cubicBezTo>
                  <a:pt x="65" y="94"/>
                  <a:pt x="65" y="93"/>
                  <a:pt x="72" y="73"/>
                </a:cubicBezTo>
                <a:cubicBezTo>
                  <a:pt x="78" y="57"/>
                  <a:pt x="78" y="57"/>
                  <a:pt x="78" y="57"/>
                </a:cubicBezTo>
                <a:lnTo>
                  <a:pt x="97" y="64"/>
                </a:lnTo>
                <a:close/>
                <a:moveTo>
                  <a:pt x="63" y="29"/>
                </a:moveTo>
                <a:cubicBezTo>
                  <a:pt x="66" y="21"/>
                  <a:pt x="67" y="20"/>
                  <a:pt x="70" y="20"/>
                </a:cubicBezTo>
                <a:cubicBezTo>
                  <a:pt x="71" y="20"/>
                  <a:pt x="72" y="20"/>
                  <a:pt x="72" y="21"/>
                </a:cubicBezTo>
                <a:cubicBezTo>
                  <a:pt x="76" y="22"/>
                  <a:pt x="77" y="27"/>
                  <a:pt x="74" y="35"/>
                </a:cubicBezTo>
                <a:cubicBezTo>
                  <a:pt x="71" y="43"/>
                  <a:pt x="71" y="43"/>
                  <a:pt x="71" y="43"/>
                </a:cubicBezTo>
                <a:cubicBezTo>
                  <a:pt x="65" y="41"/>
                  <a:pt x="65" y="41"/>
                  <a:pt x="65" y="41"/>
                </a:cubicBezTo>
                <a:cubicBezTo>
                  <a:pt x="60" y="39"/>
                  <a:pt x="60" y="39"/>
                  <a:pt x="60" y="39"/>
                </a:cubicBezTo>
                <a:lnTo>
                  <a:pt x="63" y="29"/>
                </a:lnTo>
                <a:close/>
                <a:moveTo>
                  <a:pt x="48" y="79"/>
                </a:moveTo>
                <a:cubicBezTo>
                  <a:pt x="49" y="77"/>
                  <a:pt x="51" y="69"/>
                  <a:pt x="53" y="62"/>
                </a:cubicBezTo>
                <a:cubicBezTo>
                  <a:pt x="57" y="50"/>
                  <a:pt x="57" y="50"/>
                  <a:pt x="57" y="50"/>
                </a:cubicBezTo>
                <a:cubicBezTo>
                  <a:pt x="62" y="51"/>
                  <a:pt x="62" y="51"/>
                  <a:pt x="62" y="51"/>
                </a:cubicBezTo>
                <a:cubicBezTo>
                  <a:pt x="63" y="51"/>
                  <a:pt x="63" y="52"/>
                  <a:pt x="64" y="52"/>
                </a:cubicBezTo>
                <a:cubicBezTo>
                  <a:pt x="64" y="52"/>
                  <a:pt x="64" y="52"/>
                  <a:pt x="65" y="52"/>
                </a:cubicBezTo>
                <a:cubicBezTo>
                  <a:pt x="67" y="53"/>
                  <a:pt x="67" y="54"/>
                  <a:pt x="66" y="56"/>
                </a:cubicBezTo>
                <a:cubicBezTo>
                  <a:pt x="65" y="58"/>
                  <a:pt x="63" y="67"/>
                  <a:pt x="60" y="75"/>
                </a:cubicBezTo>
                <a:cubicBezTo>
                  <a:pt x="56" y="91"/>
                  <a:pt x="56" y="91"/>
                  <a:pt x="56" y="91"/>
                </a:cubicBezTo>
                <a:cubicBezTo>
                  <a:pt x="51" y="89"/>
                  <a:pt x="51" y="89"/>
                  <a:pt x="51" y="89"/>
                </a:cubicBezTo>
                <a:cubicBezTo>
                  <a:pt x="48" y="88"/>
                  <a:pt x="46" y="86"/>
                  <a:pt x="47" y="85"/>
                </a:cubicBezTo>
                <a:cubicBezTo>
                  <a:pt x="47" y="84"/>
                  <a:pt x="47" y="81"/>
                  <a:pt x="48" y="79"/>
                </a:cubicBezTo>
                <a:close/>
                <a:moveTo>
                  <a:pt x="35" y="126"/>
                </a:moveTo>
                <a:cubicBezTo>
                  <a:pt x="38" y="117"/>
                  <a:pt x="40" y="107"/>
                  <a:pt x="41" y="104"/>
                </a:cubicBezTo>
                <a:cubicBezTo>
                  <a:pt x="41" y="100"/>
                  <a:pt x="42" y="99"/>
                  <a:pt x="47" y="100"/>
                </a:cubicBezTo>
                <a:cubicBezTo>
                  <a:pt x="47" y="100"/>
                  <a:pt x="48" y="101"/>
                  <a:pt x="49" y="101"/>
                </a:cubicBezTo>
                <a:cubicBezTo>
                  <a:pt x="51" y="101"/>
                  <a:pt x="52" y="102"/>
                  <a:pt x="52" y="103"/>
                </a:cubicBezTo>
                <a:cubicBezTo>
                  <a:pt x="50" y="111"/>
                  <a:pt x="47" y="120"/>
                  <a:pt x="44" y="131"/>
                </a:cubicBezTo>
                <a:cubicBezTo>
                  <a:pt x="41" y="143"/>
                  <a:pt x="40" y="144"/>
                  <a:pt x="36" y="143"/>
                </a:cubicBezTo>
                <a:cubicBezTo>
                  <a:pt x="34" y="143"/>
                  <a:pt x="32" y="143"/>
                  <a:pt x="32" y="143"/>
                </a:cubicBezTo>
                <a:cubicBezTo>
                  <a:pt x="31" y="143"/>
                  <a:pt x="33" y="135"/>
                  <a:pt x="35" y="126"/>
                </a:cubicBezTo>
                <a:close/>
                <a:moveTo>
                  <a:pt x="19" y="187"/>
                </a:moveTo>
                <a:cubicBezTo>
                  <a:pt x="21" y="181"/>
                  <a:pt x="23" y="172"/>
                  <a:pt x="24" y="166"/>
                </a:cubicBezTo>
                <a:cubicBezTo>
                  <a:pt x="27" y="157"/>
                  <a:pt x="28" y="154"/>
                  <a:pt x="32" y="155"/>
                </a:cubicBezTo>
                <a:cubicBezTo>
                  <a:pt x="32" y="155"/>
                  <a:pt x="33" y="155"/>
                  <a:pt x="34" y="156"/>
                </a:cubicBezTo>
                <a:cubicBezTo>
                  <a:pt x="36" y="158"/>
                  <a:pt x="36" y="161"/>
                  <a:pt x="32" y="176"/>
                </a:cubicBezTo>
                <a:cubicBezTo>
                  <a:pt x="30" y="186"/>
                  <a:pt x="27" y="195"/>
                  <a:pt x="26" y="196"/>
                </a:cubicBezTo>
                <a:cubicBezTo>
                  <a:pt x="25" y="198"/>
                  <a:pt x="23" y="198"/>
                  <a:pt x="20" y="198"/>
                </a:cubicBezTo>
                <a:cubicBezTo>
                  <a:pt x="17" y="196"/>
                  <a:pt x="17" y="195"/>
                  <a:pt x="19" y="18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9" name="群組 18">
            <a:extLst>
              <a:ext uri="{FF2B5EF4-FFF2-40B4-BE49-F238E27FC236}">
                <a16:creationId xmlns:a16="http://schemas.microsoft.com/office/drawing/2014/main" xmlns="" id="{0398DD91-6342-45F9-AABE-AEC8067A97D2}"/>
              </a:ext>
            </a:extLst>
          </p:cNvPr>
          <p:cNvGrpSpPr/>
          <p:nvPr/>
        </p:nvGrpSpPr>
        <p:grpSpPr>
          <a:xfrm>
            <a:off x="2470778" y="5211464"/>
            <a:ext cx="1947862" cy="700087"/>
            <a:chOff x="2470778" y="5211464"/>
            <a:chExt cx="1947862" cy="700087"/>
          </a:xfrm>
        </p:grpSpPr>
        <p:sp>
          <p:nvSpPr>
            <p:cNvPr id="20" name="Freeform 44">
              <a:extLst>
                <a:ext uri="{FF2B5EF4-FFF2-40B4-BE49-F238E27FC236}">
                  <a16:creationId xmlns:a16="http://schemas.microsoft.com/office/drawing/2014/main" xmlns="" id="{D6A2545D-9257-45E6-A6D1-7DA7E9DCA24F}"/>
                </a:ext>
              </a:extLst>
            </p:cNvPr>
            <p:cNvSpPr>
              <a:spLocks/>
            </p:cNvSpPr>
            <p:nvPr/>
          </p:nvSpPr>
          <p:spPr bwMode="auto">
            <a:xfrm>
              <a:off x="3855078" y="5609926"/>
              <a:ext cx="301625" cy="301625"/>
            </a:xfrm>
            <a:custGeom>
              <a:avLst/>
              <a:gdLst>
                <a:gd name="T0" fmla="*/ 47 w 194"/>
                <a:gd name="T1" fmla="*/ 180 h 194"/>
                <a:gd name="T2" fmla="*/ 126 w 194"/>
                <a:gd name="T3" fmla="*/ 183 h 194"/>
                <a:gd name="T4" fmla="*/ 150 w 194"/>
                <a:gd name="T5" fmla="*/ 171 h 194"/>
                <a:gd name="T6" fmla="*/ 179 w 194"/>
                <a:gd name="T7" fmla="*/ 151 h 194"/>
                <a:gd name="T8" fmla="*/ 179 w 194"/>
                <a:gd name="T9" fmla="*/ 133 h 194"/>
                <a:gd name="T10" fmla="*/ 61 w 194"/>
                <a:gd name="T11" fmla="*/ 152 h 194"/>
                <a:gd name="T12" fmla="*/ 40 w 194"/>
                <a:gd name="T13" fmla="*/ 92 h 194"/>
                <a:gd name="T14" fmla="*/ 105 w 194"/>
                <a:gd name="T15" fmla="*/ 22 h 194"/>
                <a:gd name="T16" fmla="*/ 116 w 194"/>
                <a:gd name="T17" fmla="*/ 36 h 194"/>
                <a:gd name="T18" fmla="*/ 135 w 194"/>
                <a:gd name="T19" fmla="*/ 45 h 194"/>
                <a:gd name="T20" fmla="*/ 155 w 194"/>
                <a:gd name="T21" fmla="*/ 27 h 194"/>
                <a:gd name="T22" fmla="*/ 115 w 194"/>
                <a:gd name="T23" fmla="*/ 0 h 194"/>
                <a:gd name="T24" fmla="*/ 14 w 194"/>
                <a:gd name="T25" fmla="*/ 90 h 194"/>
                <a:gd name="T26" fmla="*/ 47 w 194"/>
                <a:gd name="T27" fmla="*/ 18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4" h="194">
                  <a:moveTo>
                    <a:pt x="47" y="180"/>
                  </a:moveTo>
                  <a:cubicBezTo>
                    <a:pt x="73" y="193"/>
                    <a:pt x="116" y="194"/>
                    <a:pt x="126" y="183"/>
                  </a:cubicBezTo>
                  <a:cubicBezTo>
                    <a:pt x="129" y="179"/>
                    <a:pt x="140" y="173"/>
                    <a:pt x="150" y="171"/>
                  </a:cubicBezTo>
                  <a:cubicBezTo>
                    <a:pt x="160" y="169"/>
                    <a:pt x="173" y="160"/>
                    <a:pt x="179" y="151"/>
                  </a:cubicBezTo>
                  <a:cubicBezTo>
                    <a:pt x="194" y="131"/>
                    <a:pt x="194" y="116"/>
                    <a:pt x="179" y="133"/>
                  </a:cubicBezTo>
                  <a:cubicBezTo>
                    <a:pt x="154" y="163"/>
                    <a:pt x="96" y="171"/>
                    <a:pt x="61" y="152"/>
                  </a:cubicBezTo>
                  <a:cubicBezTo>
                    <a:pt x="37" y="138"/>
                    <a:pt x="31" y="121"/>
                    <a:pt x="40" y="92"/>
                  </a:cubicBezTo>
                  <a:cubicBezTo>
                    <a:pt x="48" y="67"/>
                    <a:pt x="90" y="22"/>
                    <a:pt x="105" y="22"/>
                  </a:cubicBezTo>
                  <a:cubicBezTo>
                    <a:pt x="117" y="22"/>
                    <a:pt x="125" y="31"/>
                    <a:pt x="116" y="36"/>
                  </a:cubicBezTo>
                  <a:cubicBezTo>
                    <a:pt x="105" y="43"/>
                    <a:pt x="117" y="49"/>
                    <a:pt x="135" y="45"/>
                  </a:cubicBezTo>
                  <a:cubicBezTo>
                    <a:pt x="150" y="42"/>
                    <a:pt x="155" y="38"/>
                    <a:pt x="155" y="27"/>
                  </a:cubicBezTo>
                  <a:cubicBezTo>
                    <a:pt x="156" y="10"/>
                    <a:pt x="142" y="0"/>
                    <a:pt x="115" y="0"/>
                  </a:cubicBezTo>
                  <a:cubicBezTo>
                    <a:pt x="78" y="0"/>
                    <a:pt x="30" y="43"/>
                    <a:pt x="14" y="90"/>
                  </a:cubicBezTo>
                  <a:cubicBezTo>
                    <a:pt x="0" y="132"/>
                    <a:pt x="12" y="163"/>
                    <a:pt x="47" y="18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45">
              <a:extLst>
                <a:ext uri="{FF2B5EF4-FFF2-40B4-BE49-F238E27FC236}">
                  <a16:creationId xmlns:a16="http://schemas.microsoft.com/office/drawing/2014/main" xmlns="" id="{92BA4671-88C6-4380-AA97-ADA663146E41}"/>
                </a:ext>
              </a:extLst>
            </p:cNvPr>
            <p:cNvSpPr>
              <a:spLocks/>
            </p:cNvSpPr>
            <p:nvPr/>
          </p:nvSpPr>
          <p:spPr bwMode="auto">
            <a:xfrm>
              <a:off x="3323265" y="5454351"/>
              <a:ext cx="419100" cy="387350"/>
            </a:xfrm>
            <a:custGeom>
              <a:avLst/>
              <a:gdLst>
                <a:gd name="T0" fmla="*/ 13 w 269"/>
                <a:gd name="T1" fmla="*/ 225 h 249"/>
                <a:gd name="T2" fmla="*/ 39 w 269"/>
                <a:gd name="T3" fmla="*/ 191 h 249"/>
                <a:gd name="T4" fmla="*/ 58 w 269"/>
                <a:gd name="T5" fmla="*/ 150 h 249"/>
                <a:gd name="T6" fmla="*/ 62 w 269"/>
                <a:gd name="T7" fmla="*/ 138 h 249"/>
                <a:gd name="T8" fmla="*/ 103 w 269"/>
                <a:gd name="T9" fmla="*/ 103 h 249"/>
                <a:gd name="T10" fmla="*/ 114 w 269"/>
                <a:gd name="T11" fmla="*/ 145 h 249"/>
                <a:gd name="T12" fmla="*/ 111 w 269"/>
                <a:gd name="T13" fmla="*/ 189 h 249"/>
                <a:gd name="T14" fmla="*/ 106 w 269"/>
                <a:gd name="T15" fmla="*/ 206 h 249"/>
                <a:gd name="T16" fmla="*/ 121 w 269"/>
                <a:gd name="T17" fmla="*/ 220 h 249"/>
                <a:gd name="T18" fmla="*/ 180 w 269"/>
                <a:gd name="T19" fmla="*/ 178 h 249"/>
                <a:gd name="T20" fmla="*/ 231 w 269"/>
                <a:gd name="T21" fmla="*/ 144 h 249"/>
                <a:gd name="T22" fmla="*/ 233 w 269"/>
                <a:gd name="T23" fmla="*/ 215 h 249"/>
                <a:gd name="T24" fmla="*/ 234 w 269"/>
                <a:gd name="T25" fmla="*/ 244 h 249"/>
                <a:gd name="T26" fmla="*/ 254 w 269"/>
                <a:gd name="T27" fmla="*/ 237 h 249"/>
                <a:gd name="T28" fmla="*/ 263 w 269"/>
                <a:gd name="T29" fmla="*/ 218 h 249"/>
                <a:gd name="T30" fmla="*/ 261 w 269"/>
                <a:gd name="T31" fmla="*/ 143 h 249"/>
                <a:gd name="T32" fmla="*/ 252 w 269"/>
                <a:gd name="T33" fmla="*/ 124 h 249"/>
                <a:gd name="T34" fmla="*/ 227 w 269"/>
                <a:gd name="T35" fmla="*/ 114 h 249"/>
                <a:gd name="T36" fmla="*/ 192 w 269"/>
                <a:gd name="T37" fmla="*/ 136 h 249"/>
                <a:gd name="T38" fmla="*/ 175 w 269"/>
                <a:gd name="T39" fmla="*/ 149 h 249"/>
                <a:gd name="T40" fmla="*/ 165 w 269"/>
                <a:gd name="T41" fmla="*/ 155 h 249"/>
                <a:gd name="T42" fmla="*/ 145 w 269"/>
                <a:gd name="T43" fmla="*/ 136 h 249"/>
                <a:gd name="T44" fmla="*/ 61 w 269"/>
                <a:gd name="T45" fmla="*/ 96 h 249"/>
                <a:gd name="T46" fmla="*/ 36 w 269"/>
                <a:gd name="T47" fmla="*/ 113 h 249"/>
                <a:gd name="T48" fmla="*/ 33 w 269"/>
                <a:gd name="T49" fmla="*/ 82 h 249"/>
                <a:gd name="T50" fmla="*/ 30 w 269"/>
                <a:gd name="T51" fmla="*/ 54 h 249"/>
                <a:gd name="T52" fmla="*/ 16 w 269"/>
                <a:gd name="T53" fmla="*/ 3 h 249"/>
                <a:gd name="T54" fmla="*/ 11 w 269"/>
                <a:gd name="T55" fmla="*/ 5 h 249"/>
                <a:gd name="T56" fmla="*/ 2 w 269"/>
                <a:gd name="T57" fmla="*/ 92 h 249"/>
                <a:gd name="T58" fmla="*/ 13 w 269"/>
                <a:gd name="T59" fmla="*/ 225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69" h="249">
                  <a:moveTo>
                    <a:pt x="13" y="225"/>
                  </a:moveTo>
                  <a:cubicBezTo>
                    <a:pt x="23" y="226"/>
                    <a:pt x="28" y="220"/>
                    <a:pt x="39" y="191"/>
                  </a:cubicBezTo>
                  <a:cubicBezTo>
                    <a:pt x="47" y="171"/>
                    <a:pt x="55" y="153"/>
                    <a:pt x="58" y="150"/>
                  </a:cubicBezTo>
                  <a:cubicBezTo>
                    <a:pt x="60" y="147"/>
                    <a:pt x="62" y="141"/>
                    <a:pt x="62" y="138"/>
                  </a:cubicBezTo>
                  <a:cubicBezTo>
                    <a:pt x="62" y="126"/>
                    <a:pt x="92" y="101"/>
                    <a:pt x="103" y="103"/>
                  </a:cubicBezTo>
                  <a:cubicBezTo>
                    <a:pt x="111" y="104"/>
                    <a:pt x="113" y="112"/>
                    <a:pt x="114" y="145"/>
                  </a:cubicBezTo>
                  <a:cubicBezTo>
                    <a:pt x="115" y="168"/>
                    <a:pt x="114" y="188"/>
                    <a:pt x="111" y="189"/>
                  </a:cubicBezTo>
                  <a:cubicBezTo>
                    <a:pt x="108" y="191"/>
                    <a:pt x="106" y="199"/>
                    <a:pt x="106" y="206"/>
                  </a:cubicBezTo>
                  <a:cubicBezTo>
                    <a:pt x="106" y="217"/>
                    <a:pt x="109" y="220"/>
                    <a:pt x="121" y="220"/>
                  </a:cubicBezTo>
                  <a:cubicBezTo>
                    <a:pt x="132" y="220"/>
                    <a:pt x="149" y="207"/>
                    <a:pt x="180" y="178"/>
                  </a:cubicBezTo>
                  <a:cubicBezTo>
                    <a:pt x="216" y="143"/>
                    <a:pt x="225" y="137"/>
                    <a:pt x="231" y="144"/>
                  </a:cubicBezTo>
                  <a:cubicBezTo>
                    <a:pt x="240" y="154"/>
                    <a:pt x="242" y="206"/>
                    <a:pt x="233" y="215"/>
                  </a:cubicBezTo>
                  <a:cubicBezTo>
                    <a:pt x="224" y="224"/>
                    <a:pt x="225" y="240"/>
                    <a:pt x="234" y="244"/>
                  </a:cubicBezTo>
                  <a:cubicBezTo>
                    <a:pt x="248" y="249"/>
                    <a:pt x="251" y="247"/>
                    <a:pt x="254" y="237"/>
                  </a:cubicBezTo>
                  <a:cubicBezTo>
                    <a:pt x="256" y="232"/>
                    <a:pt x="260" y="223"/>
                    <a:pt x="263" y="218"/>
                  </a:cubicBezTo>
                  <a:cubicBezTo>
                    <a:pt x="269" y="205"/>
                    <a:pt x="268" y="147"/>
                    <a:pt x="261" y="143"/>
                  </a:cubicBezTo>
                  <a:cubicBezTo>
                    <a:pt x="258" y="142"/>
                    <a:pt x="254" y="133"/>
                    <a:pt x="252" y="124"/>
                  </a:cubicBezTo>
                  <a:cubicBezTo>
                    <a:pt x="248" y="108"/>
                    <a:pt x="248" y="107"/>
                    <a:pt x="227" y="114"/>
                  </a:cubicBezTo>
                  <a:cubicBezTo>
                    <a:pt x="215" y="117"/>
                    <a:pt x="199" y="127"/>
                    <a:pt x="192" y="136"/>
                  </a:cubicBezTo>
                  <a:cubicBezTo>
                    <a:pt x="184" y="144"/>
                    <a:pt x="177" y="150"/>
                    <a:pt x="175" y="149"/>
                  </a:cubicBezTo>
                  <a:cubicBezTo>
                    <a:pt x="174" y="147"/>
                    <a:pt x="169" y="150"/>
                    <a:pt x="165" y="155"/>
                  </a:cubicBezTo>
                  <a:cubicBezTo>
                    <a:pt x="153" y="169"/>
                    <a:pt x="149" y="165"/>
                    <a:pt x="145" y="136"/>
                  </a:cubicBezTo>
                  <a:cubicBezTo>
                    <a:pt x="138" y="79"/>
                    <a:pt x="102" y="62"/>
                    <a:pt x="61" y="96"/>
                  </a:cubicBezTo>
                  <a:cubicBezTo>
                    <a:pt x="50" y="105"/>
                    <a:pt x="39" y="113"/>
                    <a:pt x="36" y="113"/>
                  </a:cubicBezTo>
                  <a:cubicBezTo>
                    <a:pt x="34" y="113"/>
                    <a:pt x="33" y="99"/>
                    <a:pt x="33" y="82"/>
                  </a:cubicBezTo>
                  <a:cubicBezTo>
                    <a:pt x="34" y="66"/>
                    <a:pt x="32" y="53"/>
                    <a:pt x="30" y="54"/>
                  </a:cubicBezTo>
                  <a:cubicBezTo>
                    <a:pt x="25" y="57"/>
                    <a:pt x="14" y="14"/>
                    <a:pt x="16" y="3"/>
                  </a:cubicBezTo>
                  <a:cubicBezTo>
                    <a:pt x="17" y="0"/>
                    <a:pt x="15" y="1"/>
                    <a:pt x="11" y="5"/>
                  </a:cubicBezTo>
                  <a:cubicBezTo>
                    <a:pt x="6" y="9"/>
                    <a:pt x="3" y="40"/>
                    <a:pt x="2" y="92"/>
                  </a:cubicBezTo>
                  <a:cubicBezTo>
                    <a:pt x="0" y="227"/>
                    <a:pt x="0" y="223"/>
                    <a:pt x="13" y="22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46">
              <a:extLst>
                <a:ext uri="{FF2B5EF4-FFF2-40B4-BE49-F238E27FC236}">
                  <a16:creationId xmlns:a16="http://schemas.microsoft.com/office/drawing/2014/main" xmlns="" id="{307497B7-57CC-4383-B766-BE514D75A091}"/>
                </a:ext>
              </a:extLst>
            </p:cNvPr>
            <p:cNvSpPr>
              <a:spLocks/>
            </p:cNvSpPr>
            <p:nvPr/>
          </p:nvSpPr>
          <p:spPr bwMode="auto">
            <a:xfrm>
              <a:off x="2470778" y="5211464"/>
              <a:ext cx="388938" cy="552450"/>
            </a:xfrm>
            <a:custGeom>
              <a:avLst/>
              <a:gdLst>
                <a:gd name="T0" fmla="*/ 95 w 249"/>
                <a:gd name="T1" fmla="*/ 352 h 355"/>
                <a:gd name="T2" fmla="*/ 206 w 249"/>
                <a:gd name="T3" fmla="*/ 343 h 355"/>
                <a:gd name="T4" fmla="*/ 158 w 249"/>
                <a:gd name="T5" fmla="*/ 328 h 355"/>
                <a:gd name="T6" fmla="*/ 88 w 249"/>
                <a:gd name="T7" fmla="*/ 321 h 355"/>
                <a:gd name="T8" fmla="*/ 55 w 249"/>
                <a:gd name="T9" fmla="*/ 314 h 355"/>
                <a:gd name="T10" fmla="*/ 56 w 249"/>
                <a:gd name="T11" fmla="*/ 272 h 355"/>
                <a:gd name="T12" fmla="*/ 57 w 249"/>
                <a:gd name="T13" fmla="*/ 212 h 355"/>
                <a:gd name="T14" fmla="*/ 75 w 249"/>
                <a:gd name="T15" fmla="*/ 193 h 355"/>
                <a:gd name="T16" fmla="*/ 118 w 249"/>
                <a:gd name="T17" fmla="*/ 187 h 355"/>
                <a:gd name="T18" fmla="*/ 143 w 249"/>
                <a:gd name="T19" fmla="*/ 187 h 355"/>
                <a:gd name="T20" fmla="*/ 174 w 249"/>
                <a:gd name="T21" fmla="*/ 176 h 355"/>
                <a:gd name="T22" fmla="*/ 105 w 249"/>
                <a:gd name="T23" fmla="*/ 159 h 355"/>
                <a:gd name="T24" fmla="*/ 67 w 249"/>
                <a:gd name="T25" fmla="*/ 157 h 355"/>
                <a:gd name="T26" fmla="*/ 68 w 249"/>
                <a:gd name="T27" fmla="*/ 97 h 355"/>
                <a:gd name="T28" fmla="*/ 72 w 249"/>
                <a:gd name="T29" fmla="*/ 39 h 355"/>
                <a:gd name="T30" fmla="*/ 138 w 249"/>
                <a:gd name="T31" fmla="*/ 40 h 355"/>
                <a:gd name="T32" fmla="*/ 212 w 249"/>
                <a:gd name="T33" fmla="*/ 51 h 355"/>
                <a:gd name="T34" fmla="*/ 232 w 249"/>
                <a:gd name="T35" fmla="*/ 46 h 355"/>
                <a:gd name="T36" fmla="*/ 176 w 249"/>
                <a:gd name="T37" fmla="*/ 16 h 355"/>
                <a:gd name="T38" fmla="*/ 113 w 249"/>
                <a:gd name="T39" fmla="*/ 11 h 355"/>
                <a:gd name="T40" fmla="*/ 80 w 249"/>
                <a:gd name="T41" fmla="*/ 5 h 355"/>
                <a:gd name="T42" fmla="*/ 38 w 249"/>
                <a:gd name="T43" fmla="*/ 78 h 355"/>
                <a:gd name="T44" fmla="*/ 33 w 249"/>
                <a:gd name="T45" fmla="*/ 154 h 355"/>
                <a:gd name="T46" fmla="*/ 28 w 249"/>
                <a:gd name="T47" fmla="*/ 213 h 355"/>
                <a:gd name="T48" fmla="*/ 6 w 249"/>
                <a:gd name="T49" fmla="*/ 321 h 355"/>
                <a:gd name="T50" fmla="*/ 2 w 249"/>
                <a:gd name="T51" fmla="*/ 332 h 355"/>
                <a:gd name="T52" fmla="*/ 95 w 249"/>
                <a:gd name="T53" fmla="*/ 352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9" h="355">
                  <a:moveTo>
                    <a:pt x="95" y="352"/>
                  </a:moveTo>
                  <a:cubicBezTo>
                    <a:pt x="139" y="355"/>
                    <a:pt x="199" y="350"/>
                    <a:pt x="206" y="343"/>
                  </a:cubicBezTo>
                  <a:cubicBezTo>
                    <a:pt x="215" y="335"/>
                    <a:pt x="195" y="329"/>
                    <a:pt x="158" y="328"/>
                  </a:cubicBezTo>
                  <a:cubicBezTo>
                    <a:pt x="137" y="328"/>
                    <a:pt x="106" y="325"/>
                    <a:pt x="88" y="321"/>
                  </a:cubicBezTo>
                  <a:cubicBezTo>
                    <a:pt x="55" y="314"/>
                    <a:pt x="55" y="314"/>
                    <a:pt x="55" y="314"/>
                  </a:cubicBezTo>
                  <a:cubicBezTo>
                    <a:pt x="56" y="272"/>
                    <a:pt x="56" y="272"/>
                    <a:pt x="56" y="272"/>
                  </a:cubicBezTo>
                  <a:cubicBezTo>
                    <a:pt x="57" y="249"/>
                    <a:pt x="57" y="222"/>
                    <a:pt x="57" y="212"/>
                  </a:cubicBezTo>
                  <a:cubicBezTo>
                    <a:pt x="57" y="195"/>
                    <a:pt x="58" y="193"/>
                    <a:pt x="75" y="193"/>
                  </a:cubicBezTo>
                  <a:cubicBezTo>
                    <a:pt x="85" y="193"/>
                    <a:pt x="104" y="190"/>
                    <a:pt x="118" y="187"/>
                  </a:cubicBezTo>
                  <a:cubicBezTo>
                    <a:pt x="131" y="184"/>
                    <a:pt x="142" y="184"/>
                    <a:pt x="143" y="187"/>
                  </a:cubicBezTo>
                  <a:cubicBezTo>
                    <a:pt x="147" y="196"/>
                    <a:pt x="175" y="186"/>
                    <a:pt x="174" y="176"/>
                  </a:cubicBezTo>
                  <a:cubicBezTo>
                    <a:pt x="174" y="164"/>
                    <a:pt x="158" y="160"/>
                    <a:pt x="105" y="159"/>
                  </a:cubicBezTo>
                  <a:cubicBezTo>
                    <a:pt x="86" y="159"/>
                    <a:pt x="68" y="158"/>
                    <a:pt x="67" y="157"/>
                  </a:cubicBezTo>
                  <a:cubicBezTo>
                    <a:pt x="66" y="156"/>
                    <a:pt x="66" y="129"/>
                    <a:pt x="68" y="97"/>
                  </a:cubicBezTo>
                  <a:cubicBezTo>
                    <a:pt x="72" y="39"/>
                    <a:pt x="72" y="39"/>
                    <a:pt x="72" y="39"/>
                  </a:cubicBezTo>
                  <a:cubicBezTo>
                    <a:pt x="138" y="40"/>
                    <a:pt x="138" y="40"/>
                    <a:pt x="138" y="40"/>
                  </a:cubicBezTo>
                  <a:cubicBezTo>
                    <a:pt x="191" y="41"/>
                    <a:pt x="205" y="43"/>
                    <a:pt x="212" y="51"/>
                  </a:cubicBezTo>
                  <a:cubicBezTo>
                    <a:pt x="219" y="59"/>
                    <a:pt x="221" y="59"/>
                    <a:pt x="232" y="46"/>
                  </a:cubicBezTo>
                  <a:cubicBezTo>
                    <a:pt x="249" y="26"/>
                    <a:pt x="237" y="19"/>
                    <a:pt x="176" y="16"/>
                  </a:cubicBezTo>
                  <a:cubicBezTo>
                    <a:pt x="148" y="14"/>
                    <a:pt x="119" y="12"/>
                    <a:pt x="113" y="11"/>
                  </a:cubicBezTo>
                  <a:cubicBezTo>
                    <a:pt x="107" y="10"/>
                    <a:pt x="92" y="7"/>
                    <a:pt x="80" y="5"/>
                  </a:cubicBezTo>
                  <a:cubicBezTo>
                    <a:pt x="47" y="0"/>
                    <a:pt x="40" y="11"/>
                    <a:pt x="38" y="78"/>
                  </a:cubicBezTo>
                  <a:cubicBezTo>
                    <a:pt x="37" y="109"/>
                    <a:pt x="35" y="143"/>
                    <a:pt x="33" y="154"/>
                  </a:cubicBezTo>
                  <a:cubicBezTo>
                    <a:pt x="32" y="165"/>
                    <a:pt x="30" y="192"/>
                    <a:pt x="28" y="213"/>
                  </a:cubicBezTo>
                  <a:cubicBezTo>
                    <a:pt x="24" y="273"/>
                    <a:pt x="15" y="318"/>
                    <a:pt x="6" y="321"/>
                  </a:cubicBezTo>
                  <a:cubicBezTo>
                    <a:pt x="2" y="323"/>
                    <a:pt x="0" y="328"/>
                    <a:pt x="2" y="332"/>
                  </a:cubicBezTo>
                  <a:cubicBezTo>
                    <a:pt x="5" y="340"/>
                    <a:pt x="49" y="350"/>
                    <a:pt x="95" y="3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47">
              <a:extLst>
                <a:ext uri="{FF2B5EF4-FFF2-40B4-BE49-F238E27FC236}">
                  <a16:creationId xmlns:a16="http://schemas.microsoft.com/office/drawing/2014/main" xmlns="" id="{A7C6DBB2-D1F2-44BF-9BF9-5C5AD756778A}"/>
                </a:ext>
              </a:extLst>
            </p:cNvPr>
            <p:cNvSpPr>
              <a:spLocks/>
            </p:cNvSpPr>
            <p:nvPr/>
          </p:nvSpPr>
          <p:spPr bwMode="auto">
            <a:xfrm>
              <a:off x="2859715" y="5557539"/>
              <a:ext cx="277813" cy="46038"/>
            </a:xfrm>
            <a:custGeom>
              <a:avLst/>
              <a:gdLst>
                <a:gd name="T0" fmla="*/ 24 w 179"/>
                <a:gd name="T1" fmla="*/ 27 h 30"/>
                <a:gd name="T2" fmla="*/ 68 w 179"/>
                <a:gd name="T3" fmla="*/ 29 h 30"/>
                <a:gd name="T4" fmla="*/ 139 w 179"/>
                <a:gd name="T5" fmla="*/ 26 h 30"/>
                <a:gd name="T6" fmla="*/ 179 w 179"/>
                <a:gd name="T7" fmla="*/ 13 h 30"/>
                <a:gd name="T8" fmla="*/ 100 w 179"/>
                <a:gd name="T9" fmla="*/ 2 h 30"/>
                <a:gd name="T10" fmla="*/ 13 w 179"/>
                <a:gd name="T11" fmla="*/ 6 h 30"/>
                <a:gd name="T12" fmla="*/ 24 w 179"/>
                <a:gd name="T13" fmla="*/ 27 h 30"/>
              </a:gdLst>
              <a:ahLst/>
              <a:cxnLst>
                <a:cxn ang="0">
                  <a:pos x="T0" y="T1"/>
                </a:cxn>
                <a:cxn ang="0">
                  <a:pos x="T2" y="T3"/>
                </a:cxn>
                <a:cxn ang="0">
                  <a:pos x="T4" y="T5"/>
                </a:cxn>
                <a:cxn ang="0">
                  <a:pos x="T6" y="T7"/>
                </a:cxn>
                <a:cxn ang="0">
                  <a:pos x="T8" y="T9"/>
                </a:cxn>
                <a:cxn ang="0">
                  <a:pos x="T10" y="T11"/>
                </a:cxn>
                <a:cxn ang="0">
                  <a:pos x="T12" y="T13"/>
                </a:cxn>
              </a:cxnLst>
              <a:rect l="0" t="0" r="r" b="b"/>
              <a:pathLst>
                <a:path w="179" h="30">
                  <a:moveTo>
                    <a:pt x="24" y="27"/>
                  </a:moveTo>
                  <a:cubicBezTo>
                    <a:pt x="32" y="30"/>
                    <a:pt x="52" y="30"/>
                    <a:pt x="68" y="29"/>
                  </a:cubicBezTo>
                  <a:cubicBezTo>
                    <a:pt x="85" y="27"/>
                    <a:pt x="116" y="26"/>
                    <a:pt x="139" y="26"/>
                  </a:cubicBezTo>
                  <a:cubicBezTo>
                    <a:pt x="177" y="26"/>
                    <a:pt x="179" y="25"/>
                    <a:pt x="179" y="13"/>
                  </a:cubicBezTo>
                  <a:cubicBezTo>
                    <a:pt x="179" y="0"/>
                    <a:pt x="178" y="0"/>
                    <a:pt x="100" y="2"/>
                  </a:cubicBezTo>
                  <a:cubicBezTo>
                    <a:pt x="57" y="2"/>
                    <a:pt x="17" y="5"/>
                    <a:pt x="13" y="6"/>
                  </a:cubicBezTo>
                  <a:cubicBezTo>
                    <a:pt x="0" y="11"/>
                    <a:pt x="6" y="23"/>
                    <a:pt x="24" y="2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48">
              <a:extLst>
                <a:ext uri="{FF2B5EF4-FFF2-40B4-BE49-F238E27FC236}">
                  <a16:creationId xmlns:a16="http://schemas.microsoft.com/office/drawing/2014/main" xmlns="" id="{69675EC3-D36C-4960-9C51-F16397B72C40}"/>
                </a:ext>
              </a:extLst>
            </p:cNvPr>
            <p:cNvSpPr>
              <a:spLocks/>
            </p:cNvSpPr>
            <p:nvPr/>
          </p:nvSpPr>
          <p:spPr bwMode="auto">
            <a:xfrm>
              <a:off x="4120190" y="5292426"/>
              <a:ext cx="298450" cy="303213"/>
            </a:xfrm>
            <a:custGeom>
              <a:avLst/>
              <a:gdLst>
                <a:gd name="T0" fmla="*/ 12 w 192"/>
                <a:gd name="T1" fmla="*/ 78 h 195"/>
                <a:gd name="T2" fmla="*/ 30 w 192"/>
                <a:gd name="T3" fmla="*/ 51 h 195"/>
                <a:gd name="T4" fmla="*/ 64 w 192"/>
                <a:gd name="T5" fmla="*/ 23 h 195"/>
                <a:gd name="T6" fmla="*/ 108 w 192"/>
                <a:gd name="T7" fmla="*/ 43 h 195"/>
                <a:gd name="T8" fmla="*/ 127 w 192"/>
                <a:gd name="T9" fmla="*/ 89 h 195"/>
                <a:gd name="T10" fmla="*/ 64 w 192"/>
                <a:gd name="T11" fmla="*/ 164 h 195"/>
                <a:gd name="T12" fmla="*/ 49 w 192"/>
                <a:gd name="T13" fmla="*/ 184 h 195"/>
                <a:gd name="T14" fmla="*/ 91 w 192"/>
                <a:gd name="T15" fmla="*/ 192 h 195"/>
                <a:gd name="T16" fmla="*/ 183 w 192"/>
                <a:gd name="T17" fmla="*/ 180 h 195"/>
                <a:gd name="T18" fmla="*/ 155 w 192"/>
                <a:gd name="T19" fmla="*/ 163 h 195"/>
                <a:gd name="T20" fmla="*/ 123 w 192"/>
                <a:gd name="T21" fmla="*/ 164 h 195"/>
                <a:gd name="T22" fmla="*/ 121 w 192"/>
                <a:gd name="T23" fmla="*/ 146 h 195"/>
                <a:gd name="T24" fmla="*/ 153 w 192"/>
                <a:gd name="T25" fmla="*/ 91 h 195"/>
                <a:gd name="T26" fmla="*/ 78 w 192"/>
                <a:gd name="T27" fmla="*/ 0 h 195"/>
                <a:gd name="T28" fmla="*/ 9 w 192"/>
                <a:gd name="T29" fmla="*/ 26 h 195"/>
                <a:gd name="T30" fmla="*/ 12 w 192"/>
                <a:gd name="T31" fmla="*/ 78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195">
                  <a:moveTo>
                    <a:pt x="12" y="78"/>
                  </a:moveTo>
                  <a:cubicBezTo>
                    <a:pt x="15" y="79"/>
                    <a:pt x="23" y="67"/>
                    <a:pt x="30" y="51"/>
                  </a:cubicBezTo>
                  <a:cubicBezTo>
                    <a:pt x="42" y="24"/>
                    <a:pt x="43" y="23"/>
                    <a:pt x="64" y="23"/>
                  </a:cubicBezTo>
                  <a:cubicBezTo>
                    <a:pt x="82" y="23"/>
                    <a:pt x="91" y="27"/>
                    <a:pt x="108" y="43"/>
                  </a:cubicBezTo>
                  <a:cubicBezTo>
                    <a:pt x="127" y="62"/>
                    <a:pt x="129" y="66"/>
                    <a:pt x="127" y="89"/>
                  </a:cubicBezTo>
                  <a:cubicBezTo>
                    <a:pt x="125" y="114"/>
                    <a:pt x="114" y="126"/>
                    <a:pt x="64" y="164"/>
                  </a:cubicBezTo>
                  <a:cubicBezTo>
                    <a:pt x="53" y="172"/>
                    <a:pt x="46" y="181"/>
                    <a:pt x="49" y="184"/>
                  </a:cubicBezTo>
                  <a:cubicBezTo>
                    <a:pt x="52" y="187"/>
                    <a:pt x="71" y="190"/>
                    <a:pt x="91" y="192"/>
                  </a:cubicBezTo>
                  <a:cubicBezTo>
                    <a:pt x="141" y="195"/>
                    <a:pt x="175" y="191"/>
                    <a:pt x="183" y="180"/>
                  </a:cubicBezTo>
                  <a:cubicBezTo>
                    <a:pt x="192" y="168"/>
                    <a:pt x="182" y="162"/>
                    <a:pt x="155" y="163"/>
                  </a:cubicBezTo>
                  <a:cubicBezTo>
                    <a:pt x="143" y="164"/>
                    <a:pt x="129" y="164"/>
                    <a:pt x="123" y="164"/>
                  </a:cubicBezTo>
                  <a:cubicBezTo>
                    <a:pt x="110" y="163"/>
                    <a:pt x="108" y="146"/>
                    <a:pt x="121" y="146"/>
                  </a:cubicBezTo>
                  <a:cubicBezTo>
                    <a:pt x="134" y="146"/>
                    <a:pt x="153" y="113"/>
                    <a:pt x="153" y="91"/>
                  </a:cubicBezTo>
                  <a:cubicBezTo>
                    <a:pt x="152" y="49"/>
                    <a:pt x="112" y="0"/>
                    <a:pt x="78" y="0"/>
                  </a:cubicBezTo>
                  <a:cubicBezTo>
                    <a:pt x="53" y="0"/>
                    <a:pt x="18" y="14"/>
                    <a:pt x="9" y="26"/>
                  </a:cubicBezTo>
                  <a:cubicBezTo>
                    <a:pt x="0" y="40"/>
                    <a:pt x="2" y="74"/>
                    <a:pt x="12" y="7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49">
              <a:extLst>
                <a:ext uri="{FF2B5EF4-FFF2-40B4-BE49-F238E27FC236}">
                  <a16:creationId xmlns:a16="http://schemas.microsoft.com/office/drawing/2014/main" xmlns="" id="{6D7755A4-8858-492A-B163-7536919A0073}"/>
                </a:ext>
              </a:extLst>
            </p:cNvPr>
            <p:cNvSpPr>
              <a:spLocks/>
            </p:cNvSpPr>
            <p:nvPr/>
          </p:nvSpPr>
          <p:spPr bwMode="auto">
            <a:xfrm>
              <a:off x="2872415" y="5424189"/>
              <a:ext cx="338138" cy="88900"/>
            </a:xfrm>
            <a:custGeom>
              <a:avLst/>
              <a:gdLst>
                <a:gd name="T0" fmla="*/ 71 w 217"/>
                <a:gd name="T1" fmla="*/ 32 h 57"/>
                <a:gd name="T2" fmla="*/ 138 w 217"/>
                <a:gd name="T3" fmla="*/ 43 h 57"/>
                <a:gd name="T4" fmla="*/ 217 w 217"/>
                <a:gd name="T5" fmla="*/ 49 h 57"/>
                <a:gd name="T6" fmla="*/ 206 w 217"/>
                <a:gd name="T7" fmla="*/ 40 h 57"/>
                <a:gd name="T8" fmla="*/ 177 w 217"/>
                <a:gd name="T9" fmla="*/ 28 h 57"/>
                <a:gd name="T10" fmla="*/ 39 w 217"/>
                <a:gd name="T11" fmla="*/ 4 h 57"/>
                <a:gd name="T12" fmla="*/ 71 w 217"/>
                <a:gd name="T13" fmla="*/ 32 h 57"/>
              </a:gdLst>
              <a:ahLst/>
              <a:cxnLst>
                <a:cxn ang="0">
                  <a:pos x="T0" y="T1"/>
                </a:cxn>
                <a:cxn ang="0">
                  <a:pos x="T2" y="T3"/>
                </a:cxn>
                <a:cxn ang="0">
                  <a:pos x="T4" y="T5"/>
                </a:cxn>
                <a:cxn ang="0">
                  <a:pos x="T6" y="T7"/>
                </a:cxn>
                <a:cxn ang="0">
                  <a:pos x="T8" y="T9"/>
                </a:cxn>
                <a:cxn ang="0">
                  <a:pos x="T10" y="T11"/>
                </a:cxn>
                <a:cxn ang="0">
                  <a:pos x="T12" y="T13"/>
                </a:cxn>
              </a:cxnLst>
              <a:rect l="0" t="0" r="r" b="b"/>
              <a:pathLst>
                <a:path w="217" h="57">
                  <a:moveTo>
                    <a:pt x="71" y="32"/>
                  </a:moveTo>
                  <a:cubicBezTo>
                    <a:pt x="83" y="32"/>
                    <a:pt x="114" y="37"/>
                    <a:pt x="138" y="43"/>
                  </a:cubicBezTo>
                  <a:cubicBezTo>
                    <a:pt x="188" y="54"/>
                    <a:pt x="217" y="57"/>
                    <a:pt x="217" y="49"/>
                  </a:cubicBezTo>
                  <a:cubicBezTo>
                    <a:pt x="217" y="46"/>
                    <a:pt x="212" y="42"/>
                    <a:pt x="206" y="40"/>
                  </a:cubicBezTo>
                  <a:cubicBezTo>
                    <a:pt x="200" y="39"/>
                    <a:pt x="187" y="33"/>
                    <a:pt x="177" y="28"/>
                  </a:cubicBezTo>
                  <a:cubicBezTo>
                    <a:pt x="153" y="15"/>
                    <a:pt x="61" y="0"/>
                    <a:pt x="39" y="4"/>
                  </a:cubicBezTo>
                  <a:cubicBezTo>
                    <a:pt x="0" y="12"/>
                    <a:pt x="24" y="32"/>
                    <a:pt x="71" y="3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 name="Freeform 2517">
            <a:extLst>
              <a:ext uri="{FF2B5EF4-FFF2-40B4-BE49-F238E27FC236}">
                <a16:creationId xmlns:a16="http://schemas.microsoft.com/office/drawing/2014/main" xmlns="" id="{B6587983-D147-477C-BE73-F9782E73C676}"/>
              </a:ext>
            </a:extLst>
          </p:cNvPr>
          <p:cNvSpPr>
            <a:spLocks noEditPoints="1"/>
          </p:cNvSpPr>
          <p:nvPr/>
        </p:nvSpPr>
        <p:spPr bwMode="auto">
          <a:xfrm>
            <a:off x="7553165" y="856482"/>
            <a:ext cx="649288" cy="725488"/>
          </a:xfrm>
          <a:custGeom>
            <a:avLst/>
            <a:gdLst/>
            <a:ahLst/>
            <a:cxnLst>
              <a:cxn ang="0">
                <a:pos x="4" y="338"/>
              </a:cxn>
              <a:cxn ang="0">
                <a:pos x="53" y="356"/>
              </a:cxn>
              <a:cxn ang="0">
                <a:pos x="141" y="350"/>
              </a:cxn>
              <a:cxn ang="0">
                <a:pos x="181" y="446"/>
              </a:cxn>
              <a:cxn ang="0">
                <a:pos x="220" y="453"/>
              </a:cxn>
              <a:cxn ang="0">
                <a:pos x="254" y="403"/>
              </a:cxn>
              <a:cxn ang="0">
                <a:pos x="329" y="354"/>
              </a:cxn>
              <a:cxn ang="0">
                <a:pos x="395" y="347"/>
              </a:cxn>
              <a:cxn ang="0">
                <a:pos x="407" y="309"/>
              </a:cxn>
              <a:cxn ang="0">
                <a:pos x="341" y="228"/>
              </a:cxn>
              <a:cxn ang="0">
                <a:pos x="405" y="154"/>
              </a:cxn>
              <a:cxn ang="0">
                <a:pos x="401" y="113"/>
              </a:cxn>
              <a:cxn ang="0">
                <a:pos x="345" y="101"/>
              </a:cxn>
              <a:cxn ang="0">
                <a:pos x="259" y="71"/>
              </a:cxn>
              <a:cxn ang="0">
                <a:pos x="223" y="7"/>
              </a:cxn>
              <a:cxn ang="0">
                <a:pos x="188" y="6"/>
              </a:cxn>
              <a:cxn ang="0">
                <a:pos x="142" y="96"/>
              </a:cxn>
              <a:cxn ang="0">
                <a:pos x="51" y="101"/>
              </a:cxn>
              <a:cxn ang="0">
                <a:pos x="4" y="118"/>
              </a:cxn>
              <a:cxn ang="0">
                <a:pos x="19" y="179"/>
              </a:cxn>
              <a:cxn ang="0">
                <a:pos x="50" y="246"/>
              </a:cxn>
              <a:cxn ang="0">
                <a:pos x="255" y="369"/>
              </a:cxn>
              <a:cxn ang="0">
                <a:pos x="220" y="442"/>
              </a:cxn>
              <a:cxn ang="0">
                <a:pos x="189" y="440"/>
              </a:cxn>
              <a:cxn ang="0">
                <a:pos x="153" y="364"/>
              </a:cxn>
              <a:cxn ang="0">
                <a:pos x="233" y="325"/>
              </a:cxn>
              <a:cxn ang="0">
                <a:pos x="131" y="262"/>
              </a:cxn>
              <a:cxn ang="0">
                <a:pos x="130" y="195"/>
              </a:cxn>
              <a:cxn ang="0">
                <a:pos x="205" y="154"/>
              </a:cxn>
              <a:cxn ang="0">
                <a:pos x="271" y="267"/>
              </a:cxn>
              <a:cxn ang="0">
                <a:pos x="140" y="267"/>
              </a:cxn>
              <a:cxn ang="0">
                <a:pos x="146" y="130"/>
              </a:cxn>
              <a:cxn ang="0">
                <a:pos x="140" y="179"/>
              </a:cxn>
              <a:cxn ang="0">
                <a:pos x="270" y="179"/>
              </a:cxn>
              <a:cxn ang="0">
                <a:pos x="303" y="212"/>
              </a:cxn>
              <a:cxn ang="0">
                <a:pos x="280" y="207"/>
              </a:cxn>
              <a:cxn ang="0">
                <a:pos x="239" y="318"/>
              </a:cxn>
              <a:cxn ang="0">
                <a:pos x="195" y="308"/>
              </a:cxn>
              <a:cxn ang="0">
                <a:pos x="169" y="295"/>
              </a:cxn>
              <a:cxn ang="0">
                <a:pos x="393" y="339"/>
              </a:cxn>
              <a:cxn ang="0">
                <a:pos x="315" y="342"/>
              </a:cxn>
              <a:cxn ang="0">
                <a:pos x="279" y="272"/>
              </a:cxn>
              <a:cxn ang="0">
                <a:pos x="383" y="283"/>
              </a:cxn>
              <a:cxn ang="0">
                <a:pos x="336" y="111"/>
              </a:cxn>
              <a:cxn ang="0">
                <a:pos x="394" y="119"/>
              </a:cxn>
              <a:cxn ang="0">
                <a:pos x="390" y="164"/>
              </a:cxn>
              <a:cxn ang="0">
                <a:pos x="321" y="213"/>
              </a:cxn>
              <a:cxn ang="0">
                <a:pos x="318" y="114"/>
              </a:cxn>
              <a:cxn ang="0">
                <a:pos x="177" y="28"/>
              </a:cxn>
              <a:cxn ang="0">
                <a:pos x="207" y="9"/>
              </a:cxn>
              <a:cxn ang="0">
                <a:pos x="246" y="61"/>
              </a:cxn>
              <a:cxn ang="0">
                <a:pos x="258" y="122"/>
              </a:cxn>
              <a:cxn ang="0">
                <a:pos x="151" y="101"/>
              </a:cxn>
              <a:cxn ang="0">
                <a:pos x="12" y="150"/>
              </a:cxn>
              <a:cxn ang="0">
                <a:pos x="14" y="120"/>
              </a:cxn>
              <a:cxn ang="0">
                <a:pos x="101" y="117"/>
              </a:cxn>
              <a:cxn ang="0">
                <a:pos x="131" y="185"/>
              </a:cxn>
              <a:cxn ang="0">
                <a:pos x="134" y="302"/>
              </a:cxn>
              <a:cxn ang="0">
                <a:pos x="58" y="347"/>
              </a:cxn>
              <a:cxn ang="0">
                <a:pos x="7" y="324"/>
              </a:cxn>
              <a:cxn ang="0">
                <a:pos x="75" y="235"/>
              </a:cxn>
            </a:cxnLst>
            <a:rect l="0" t="0" r="r" b="b"/>
            <a:pathLst>
              <a:path w="409" h="457">
                <a:moveTo>
                  <a:pt x="3" y="306"/>
                </a:moveTo>
                <a:lnTo>
                  <a:pt x="3" y="306"/>
                </a:lnTo>
                <a:lnTo>
                  <a:pt x="1" y="315"/>
                </a:lnTo>
                <a:lnTo>
                  <a:pt x="0" y="320"/>
                </a:lnTo>
                <a:lnTo>
                  <a:pt x="0" y="325"/>
                </a:lnTo>
                <a:lnTo>
                  <a:pt x="1" y="329"/>
                </a:lnTo>
                <a:lnTo>
                  <a:pt x="2" y="334"/>
                </a:lnTo>
                <a:lnTo>
                  <a:pt x="4" y="338"/>
                </a:lnTo>
                <a:lnTo>
                  <a:pt x="7" y="342"/>
                </a:lnTo>
                <a:lnTo>
                  <a:pt x="7" y="342"/>
                </a:lnTo>
                <a:lnTo>
                  <a:pt x="11" y="346"/>
                </a:lnTo>
                <a:lnTo>
                  <a:pt x="16" y="350"/>
                </a:lnTo>
                <a:lnTo>
                  <a:pt x="22" y="352"/>
                </a:lnTo>
                <a:lnTo>
                  <a:pt x="29" y="354"/>
                </a:lnTo>
                <a:lnTo>
                  <a:pt x="41" y="355"/>
                </a:lnTo>
                <a:lnTo>
                  <a:pt x="53" y="356"/>
                </a:lnTo>
                <a:lnTo>
                  <a:pt x="53" y="356"/>
                </a:lnTo>
                <a:lnTo>
                  <a:pt x="75" y="355"/>
                </a:lnTo>
                <a:lnTo>
                  <a:pt x="96" y="351"/>
                </a:lnTo>
                <a:lnTo>
                  <a:pt x="118" y="347"/>
                </a:lnTo>
                <a:lnTo>
                  <a:pt x="139" y="340"/>
                </a:lnTo>
                <a:lnTo>
                  <a:pt x="139" y="340"/>
                </a:lnTo>
                <a:lnTo>
                  <a:pt x="141" y="350"/>
                </a:lnTo>
                <a:lnTo>
                  <a:pt x="141" y="350"/>
                </a:lnTo>
                <a:lnTo>
                  <a:pt x="145" y="372"/>
                </a:lnTo>
                <a:lnTo>
                  <a:pt x="152" y="393"/>
                </a:lnTo>
                <a:lnTo>
                  <a:pt x="159" y="413"/>
                </a:lnTo>
                <a:lnTo>
                  <a:pt x="164" y="423"/>
                </a:lnTo>
                <a:lnTo>
                  <a:pt x="170" y="432"/>
                </a:lnTo>
                <a:lnTo>
                  <a:pt x="170" y="432"/>
                </a:lnTo>
                <a:lnTo>
                  <a:pt x="177" y="442"/>
                </a:lnTo>
                <a:lnTo>
                  <a:pt x="181" y="446"/>
                </a:lnTo>
                <a:lnTo>
                  <a:pt x="185" y="451"/>
                </a:lnTo>
                <a:lnTo>
                  <a:pt x="191" y="454"/>
                </a:lnTo>
                <a:lnTo>
                  <a:pt x="197" y="456"/>
                </a:lnTo>
                <a:lnTo>
                  <a:pt x="202" y="457"/>
                </a:lnTo>
                <a:lnTo>
                  <a:pt x="208" y="457"/>
                </a:lnTo>
                <a:lnTo>
                  <a:pt x="208" y="457"/>
                </a:lnTo>
                <a:lnTo>
                  <a:pt x="215" y="456"/>
                </a:lnTo>
                <a:lnTo>
                  <a:pt x="220" y="453"/>
                </a:lnTo>
                <a:lnTo>
                  <a:pt x="226" y="449"/>
                </a:lnTo>
                <a:lnTo>
                  <a:pt x="230" y="444"/>
                </a:lnTo>
                <a:lnTo>
                  <a:pt x="235" y="439"/>
                </a:lnTo>
                <a:lnTo>
                  <a:pt x="238" y="433"/>
                </a:lnTo>
                <a:lnTo>
                  <a:pt x="245" y="423"/>
                </a:lnTo>
                <a:lnTo>
                  <a:pt x="245" y="423"/>
                </a:lnTo>
                <a:lnTo>
                  <a:pt x="249" y="413"/>
                </a:lnTo>
                <a:lnTo>
                  <a:pt x="254" y="403"/>
                </a:lnTo>
                <a:lnTo>
                  <a:pt x="261" y="382"/>
                </a:lnTo>
                <a:lnTo>
                  <a:pt x="266" y="360"/>
                </a:lnTo>
                <a:lnTo>
                  <a:pt x="271" y="339"/>
                </a:lnTo>
                <a:lnTo>
                  <a:pt x="271" y="339"/>
                </a:lnTo>
                <a:lnTo>
                  <a:pt x="286" y="344"/>
                </a:lnTo>
                <a:lnTo>
                  <a:pt x="286" y="344"/>
                </a:lnTo>
                <a:lnTo>
                  <a:pt x="307" y="349"/>
                </a:lnTo>
                <a:lnTo>
                  <a:pt x="329" y="354"/>
                </a:lnTo>
                <a:lnTo>
                  <a:pt x="340" y="355"/>
                </a:lnTo>
                <a:lnTo>
                  <a:pt x="352" y="356"/>
                </a:lnTo>
                <a:lnTo>
                  <a:pt x="363" y="356"/>
                </a:lnTo>
                <a:lnTo>
                  <a:pt x="374" y="355"/>
                </a:lnTo>
                <a:lnTo>
                  <a:pt x="374" y="355"/>
                </a:lnTo>
                <a:lnTo>
                  <a:pt x="385" y="352"/>
                </a:lnTo>
                <a:lnTo>
                  <a:pt x="390" y="350"/>
                </a:lnTo>
                <a:lnTo>
                  <a:pt x="395" y="347"/>
                </a:lnTo>
                <a:lnTo>
                  <a:pt x="400" y="344"/>
                </a:lnTo>
                <a:lnTo>
                  <a:pt x="403" y="340"/>
                </a:lnTo>
                <a:lnTo>
                  <a:pt x="406" y="335"/>
                </a:lnTo>
                <a:lnTo>
                  <a:pt x="408" y="330"/>
                </a:lnTo>
                <a:lnTo>
                  <a:pt x="408" y="330"/>
                </a:lnTo>
                <a:lnTo>
                  <a:pt x="409" y="323"/>
                </a:lnTo>
                <a:lnTo>
                  <a:pt x="409" y="316"/>
                </a:lnTo>
                <a:lnTo>
                  <a:pt x="407" y="309"/>
                </a:lnTo>
                <a:lnTo>
                  <a:pt x="404" y="303"/>
                </a:lnTo>
                <a:lnTo>
                  <a:pt x="397" y="290"/>
                </a:lnTo>
                <a:lnTo>
                  <a:pt x="390" y="278"/>
                </a:lnTo>
                <a:lnTo>
                  <a:pt x="390" y="278"/>
                </a:lnTo>
                <a:lnTo>
                  <a:pt x="379" y="265"/>
                </a:lnTo>
                <a:lnTo>
                  <a:pt x="367" y="252"/>
                </a:lnTo>
                <a:lnTo>
                  <a:pt x="355" y="240"/>
                </a:lnTo>
                <a:lnTo>
                  <a:pt x="341" y="228"/>
                </a:lnTo>
                <a:lnTo>
                  <a:pt x="341" y="228"/>
                </a:lnTo>
                <a:lnTo>
                  <a:pt x="358" y="214"/>
                </a:lnTo>
                <a:lnTo>
                  <a:pt x="373" y="198"/>
                </a:lnTo>
                <a:lnTo>
                  <a:pt x="387" y="182"/>
                </a:lnTo>
                <a:lnTo>
                  <a:pt x="394" y="173"/>
                </a:lnTo>
                <a:lnTo>
                  <a:pt x="399" y="164"/>
                </a:lnTo>
                <a:lnTo>
                  <a:pt x="399" y="164"/>
                </a:lnTo>
                <a:lnTo>
                  <a:pt x="405" y="154"/>
                </a:lnTo>
                <a:lnTo>
                  <a:pt x="407" y="148"/>
                </a:lnTo>
                <a:lnTo>
                  <a:pt x="408" y="142"/>
                </a:lnTo>
                <a:lnTo>
                  <a:pt x="409" y="136"/>
                </a:lnTo>
                <a:lnTo>
                  <a:pt x="408" y="131"/>
                </a:lnTo>
                <a:lnTo>
                  <a:pt x="407" y="125"/>
                </a:lnTo>
                <a:lnTo>
                  <a:pt x="405" y="118"/>
                </a:lnTo>
                <a:lnTo>
                  <a:pt x="405" y="118"/>
                </a:lnTo>
                <a:lnTo>
                  <a:pt x="401" y="113"/>
                </a:lnTo>
                <a:lnTo>
                  <a:pt x="395" y="109"/>
                </a:lnTo>
                <a:lnTo>
                  <a:pt x="390" y="106"/>
                </a:lnTo>
                <a:lnTo>
                  <a:pt x="383" y="104"/>
                </a:lnTo>
                <a:lnTo>
                  <a:pt x="376" y="102"/>
                </a:lnTo>
                <a:lnTo>
                  <a:pt x="369" y="102"/>
                </a:lnTo>
                <a:lnTo>
                  <a:pt x="356" y="101"/>
                </a:lnTo>
                <a:lnTo>
                  <a:pt x="356" y="101"/>
                </a:lnTo>
                <a:lnTo>
                  <a:pt x="345" y="101"/>
                </a:lnTo>
                <a:lnTo>
                  <a:pt x="334" y="102"/>
                </a:lnTo>
                <a:lnTo>
                  <a:pt x="313" y="106"/>
                </a:lnTo>
                <a:lnTo>
                  <a:pt x="292" y="111"/>
                </a:lnTo>
                <a:lnTo>
                  <a:pt x="271" y="118"/>
                </a:lnTo>
                <a:lnTo>
                  <a:pt x="271" y="118"/>
                </a:lnTo>
                <a:lnTo>
                  <a:pt x="264" y="90"/>
                </a:lnTo>
                <a:lnTo>
                  <a:pt x="264" y="90"/>
                </a:lnTo>
                <a:lnTo>
                  <a:pt x="259" y="71"/>
                </a:lnTo>
                <a:lnTo>
                  <a:pt x="253" y="53"/>
                </a:lnTo>
                <a:lnTo>
                  <a:pt x="249" y="42"/>
                </a:lnTo>
                <a:lnTo>
                  <a:pt x="245" y="34"/>
                </a:lnTo>
                <a:lnTo>
                  <a:pt x="240" y="25"/>
                </a:lnTo>
                <a:lnTo>
                  <a:pt x="234" y="17"/>
                </a:lnTo>
                <a:lnTo>
                  <a:pt x="234" y="17"/>
                </a:lnTo>
                <a:lnTo>
                  <a:pt x="227" y="10"/>
                </a:lnTo>
                <a:lnTo>
                  <a:pt x="223" y="7"/>
                </a:lnTo>
                <a:lnTo>
                  <a:pt x="218" y="4"/>
                </a:lnTo>
                <a:lnTo>
                  <a:pt x="214" y="2"/>
                </a:lnTo>
                <a:lnTo>
                  <a:pt x="209" y="1"/>
                </a:lnTo>
                <a:lnTo>
                  <a:pt x="204" y="0"/>
                </a:lnTo>
                <a:lnTo>
                  <a:pt x="199" y="1"/>
                </a:lnTo>
                <a:lnTo>
                  <a:pt x="199" y="1"/>
                </a:lnTo>
                <a:lnTo>
                  <a:pt x="193" y="3"/>
                </a:lnTo>
                <a:lnTo>
                  <a:pt x="188" y="6"/>
                </a:lnTo>
                <a:lnTo>
                  <a:pt x="182" y="9"/>
                </a:lnTo>
                <a:lnTo>
                  <a:pt x="177" y="14"/>
                </a:lnTo>
                <a:lnTo>
                  <a:pt x="170" y="24"/>
                </a:lnTo>
                <a:lnTo>
                  <a:pt x="164" y="34"/>
                </a:lnTo>
                <a:lnTo>
                  <a:pt x="164" y="34"/>
                </a:lnTo>
                <a:lnTo>
                  <a:pt x="155" y="55"/>
                </a:lnTo>
                <a:lnTo>
                  <a:pt x="148" y="75"/>
                </a:lnTo>
                <a:lnTo>
                  <a:pt x="142" y="96"/>
                </a:lnTo>
                <a:lnTo>
                  <a:pt x="137" y="118"/>
                </a:lnTo>
                <a:lnTo>
                  <a:pt x="137" y="118"/>
                </a:lnTo>
                <a:lnTo>
                  <a:pt x="118" y="112"/>
                </a:lnTo>
                <a:lnTo>
                  <a:pt x="97" y="107"/>
                </a:lnTo>
                <a:lnTo>
                  <a:pt x="97" y="107"/>
                </a:lnTo>
                <a:lnTo>
                  <a:pt x="79" y="103"/>
                </a:lnTo>
                <a:lnTo>
                  <a:pt x="60" y="101"/>
                </a:lnTo>
                <a:lnTo>
                  <a:pt x="51" y="101"/>
                </a:lnTo>
                <a:lnTo>
                  <a:pt x="41" y="101"/>
                </a:lnTo>
                <a:lnTo>
                  <a:pt x="32" y="103"/>
                </a:lnTo>
                <a:lnTo>
                  <a:pt x="22" y="105"/>
                </a:lnTo>
                <a:lnTo>
                  <a:pt x="22" y="105"/>
                </a:lnTo>
                <a:lnTo>
                  <a:pt x="16" y="108"/>
                </a:lnTo>
                <a:lnTo>
                  <a:pt x="11" y="111"/>
                </a:lnTo>
                <a:lnTo>
                  <a:pt x="7" y="114"/>
                </a:lnTo>
                <a:lnTo>
                  <a:pt x="4" y="118"/>
                </a:lnTo>
                <a:lnTo>
                  <a:pt x="2" y="123"/>
                </a:lnTo>
                <a:lnTo>
                  <a:pt x="1" y="129"/>
                </a:lnTo>
                <a:lnTo>
                  <a:pt x="1" y="134"/>
                </a:lnTo>
                <a:lnTo>
                  <a:pt x="1" y="139"/>
                </a:lnTo>
                <a:lnTo>
                  <a:pt x="3" y="149"/>
                </a:lnTo>
                <a:lnTo>
                  <a:pt x="7" y="160"/>
                </a:lnTo>
                <a:lnTo>
                  <a:pt x="13" y="170"/>
                </a:lnTo>
                <a:lnTo>
                  <a:pt x="19" y="179"/>
                </a:lnTo>
                <a:lnTo>
                  <a:pt x="19" y="179"/>
                </a:lnTo>
                <a:lnTo>
                  <a:pt x="31" y="192"/>
                </a:lnTo>
                <a:lnTo>
                  <a:pt x="42" y="206"/>
                </a:lnTo>
                <a:lnTo>
                  <a:pt x="55" y="218"/>
                </a:lnTo>
                <a:lnTo>
                  <a:pt x="68" y="230"/>
                </a:lnTo>
                <a:lnTo>
                  <a:pt x="68" y="230"/>
                </a:lnTo>
                <a:lnTo>
                  <a:pt x="50" y="246"/>
                </a:lnTo>
                <a:lnTo>
                  <a:pt x="50" y="246"/>
                </a:lnTo>
                <a:lnTo>
                  <a:pt x="36" y="259"/>
                </a:lnTo>
                <a:lnTo>
                  <a:pt x="23" y="273"/>
                </a:lnTo>
                <a:lnTo>
                  <a:pt x="17" y="280"/>
                </a:lnTo>
                <a:lnTo>
                  <a:pt x="12" y="289"/>
                </a:lnTo>
                <a:lnTo>
                  <a:pt x="7" y="297"/>
                </a:lnTo>
                <a:lnTo>
                  <a:pt x="3" y="306"/>
                </a:lnTo>
                <a:lnTo>
                  <a:pt x="3" y="306"/>
                </a:lnTo>
                <a:close/>
                <a:moveTo>
                  <a:pt x="255" y="369"/>
                </a:moveTo>
                <a:lnTo>
                  <a:pt x="255" y="369"/>
                </a:lnTo>
                <a:lnTo>
                  <a:pt x="249" y="389"/>
                </a:lnTo>
                <a:lnTo>
                  <a:pt x="246" y="398"/>
                </a:lnTo>
                <a:lnTo>
                  <a:pt x="242" y="408"/>
                </a:lnTo>
                <a:lnTo>
                  <a:pt x="238" y="417"/>
                </a:lnTo>
                <a:lnTo>
                  <a:pt x="233" y="426"/>
                </a:lnTo>
                <a:lnTo>
                  <a:pt x="227" y="434"/>
                </a:lnTo>
                <a:lnTo>
                  <a:pt x="220" y="442"/>
                </a:lnTo>
                <a:lnTo>
                  <a:pt x="220" y="442"/>
                </a:lnTo>
                <a:lnTo>
                  <a:pt x="217" y="444"/>
                </a:lnTo>
                <a:lnTo>
                  <a:pt x="213" y="446"/>
                </a:lnTo>
                <a:lnTo>
                  <a:pt x="210" y="447"/>
                </a:lnTo>
                <a:lnTo>
                  <a:pt x="207" y="449"/>
                </a:lnTo>
                <a:lnTo>
                  <a:pt x="200" y="447"/>
                </a:lnTo>
                <a:lnTo>
                  <a:pt x="194" y="444"/>
                </a:lnTo>
                <a:lnTo>
                  <a:pt x="189" y="440"/>
                </a:lnTo>
                <a:lnTo>
                  <a:pt x="183" y="435"/>
                </a:lnTo>
                <a:lnTo>
                  <a:pt x="178" y="429"/>
                </a:lnTo>
                <a:lnTo>
                  <a:pt x="174" y="423"/>
                </a:lnTo>
                <a:lnTo>
                  <a:pt x="174" y="423"/>
                </a:lnTo>
                <a:lnTo>
                  <a:pt x="169" y="414"/>
                </a:lnTo>
                <a:lnTo>
                  <a:pt x="165" y="405"/>
                </a:lnTo>
                <a:lnTo>
                  <a:pt x="158" y="385"/>
                </a:lnTo>
                <a:lnTo>
                  <a:pt x="153" y="364"/>
                </a:lnTo>
                <a:lnTo>
                  <a:pt x="148" y="343"/>
                </a:lnTo>
                <a:lnTo>
                  <a:pt x="148" y="343"/>
                </a:lnTo>
                <a:lnTo>
                  <a:pt x="147" y="337"/>
                </a:lnTo>
                <a:lnTo>
                  <a:pt x="147" y="337"/>
                </a:lnTo>
                <a:lnTo>
                  <a:pt x="176" y="326"/>
                </a:lnTo>
                <a:lnTo>
                  <a:pt x="205" y="313"/>
                </a:lnTo>
                <a:lnTo>
                  <a:pt x="205" y="313"/>
                </a:lnTo>
                <a:lnTo>
                  <a:pt x="233" y="325"/>
                </a:lnTo>
                <a:lnTo>
                  <a:pt x="262" y="336"/>
                </a:lnTo>
                <a:lnTo>
                  <a:pt x="262" y="336"/>
                </a:lnTo>
                <a:lnTo>
                  <a:pt x="255" y="369"/>
                </a:lnTo>
                <a:lnTo>
                  <a:pt x="255" y="369"/>
                </a:lnTo>
                <a:close/>
                <a:moveTo>
                  <a:pt x="130" y="229"/>
                </a:moveTo>
                <a:lnTo>
                  <a:pt x="130" y="229"/>
                </a:lnTo>
                <a:lnTo>
                  <a:pt x="131" y="262"/>
                </a:lnTo>
                <a:lnTo>
                  <a:pt x="131" y="262"/>
                </a:lnTo>
                <a:lnTo>
                  <a:pt x="107" y="246"/>
                </a:lnTo>
                <a:lnTo>
                  <a:pt x="83" y="229"/>
                </a:lnTo>
                <a:lnTo>
                  <a:pt x="83" y="229"/>
                </a:lnTo>
                <a:lnTo>
                  <a:pt x="88" y="225"/>
                </a:lnTo>
                <a:lnTo>
                  <a:pt x="88" y="225"/>
                </a:lnTo>
                <a:lnTo>
                  <a:pt x="109" y="210"/>
                </a:lnTo>
                <a:lnTo>
                  <a:pt x="130" y="195"/>
                </a:lnTo>
                <a:lnTo>
                  <a:pt x="130" y="195"/>
                </a:lnTo>
                <a:lnTo>
                  <a:pt x="130" y="229"/>
                </a:lnTo>
                <a:lnTo>
                  <a:pt x="130" y="229"/>
                </a:lnTo>
                <a:close/>
                <a:moveTo>
                  <a:pt x="138" y="229"/>
                </a:moveTo>
                <a:lnTo>
                  <a:pt x="138" y="229"/>
                </a:lnTo>
                <a:lnTo>
                  <a:pt x="140" y="189"/>
                </a:lnTo>
                <a:lnTo>
                  <a:pt x="140" y="189"/>
                </a:lnTo>
                <a:lnTo>
                  <a:pt x="171" y="170"/>
                </a:lnTo>
                <a:lnTo>
                  <a:pt x="205" y="154"/>
                </a:lnTo>
                <a:lnTo>
                  <a:pt x="205" y="154"/>
                </a:lnTo>
                <a:lnTo>
                  <a:pt x="238" y="170"/>
                </a:lnTo>
                <a:lnTo>
                  <a:pt x="271" y="189"/>
                </a:lnTo>
                <a:lnTo>
                  <a:pt x="271" y="189"/>
                </a:lnTo>
                <a:lnTo>
                  <a:pt x="272" y="209"/>
                </a:lnTo>
                <a:lnTo>
                  <a:pt x="272" y="228"/>
                </a:lnTo>
                <a:lnTo>
                  <a:pt x="272" y="248"/>
                </a:lnTo>
                <a:lnTo>
                  <a:pt x="271" y="267"/>
                </a:lnTo>
                <a:lnTo>
                  <a:pt x="271" y="267"/>
                </a:lnTo>
                <a:lnTo>
                  <a:pt x="236" y="288"/>
                </a:lnTo>
                <a:lnTo>
                  <a:pt x="236" y="288"/>
                </a:lnTo>
                <a:lnTo>
                  <a:pt x="205" y="303"/>
                </a:lnTo>
                <a:lnTo>
                  <a:pt x="205" y="303"/>
                </a:lnTo>
                <a:lnTo>
                  <a:pt x="173" y="288"/>
                </a:lnTo>
                <a:lnTo>
                  <a:pt x="173" y="288"/>
                </a:lnTo>
                <a:lnTo>
                  <a:pt x="140" y="267"/>
                </a:lnTo>
                <a:lnTo>
                  <a:pt x="140" y="267"/>
                </a:lnTo>
                <a:lnTo>
                  <a:pt x="138" y="229"/>
                </a:lnTo>
                <a:lnTo>
                  <a:pt x="138" y="229"/>
                </a:lnTo>
                <a:close/>
                <a:moveTo>
                  <a:pt x="140" y="179"/>
                </a:moveTo>
                <a:lnTo>
                  <a:pt x="140" y="179"/>
                </a:lnTo>
                <a:lnTo>
                  <a:pt x="142" y="155"/>
                </a:lnTo>
                <a:lnTo>
                  <a:pt x="146" y="130"/>
                </a:lnTo>
                <a:lnTo>
                  <a:pt x="146" y="130"/>
                </a:lnTo>
                <a:lnTo>
                  <a:pt x="170" y="139"/>
                </a:lnTo>
                <a:lnTo>
                  <a:pt x="195" y="150"/>
                </a:lnTo>
                <a:lnTo>
                  <a:pt x="195" y="150"/>
                </a:lnTo>
                <a:lnTo>
                  <a:pt x="167" y="163"/>
                </a:lnTo>
                <a:lnTo>
                  <a:pt x="141" y="178"/>
                </a:lnTo>
                <a:lnTo>
                  <a:pt x="141" y="178"/>
                </a:lnTo>
                <a:lnTo>
                  <a:pt x="140" y="179"/>
                </a:lnTo>
                <a:lnTo>
                  <a:pt x="140" y="179"/>
                </a:lnTo>
                <a:close/>
                <a:moveTo>
                  <a:pt x="214" y="149"/>
                </a:moveTo>
                <a:lnTo>
                  <a:pt x="214" y="149"/>
                </a:lnTo>
                <a:lnTo>
                  <a:pt x="238" y="139"/>
                </a:lnTo>
                <a:lnTo>
                  <a:pt x="263" y="130"/>
                </a:lnTo>
                <a:lnTo>
                  <a:pt x="263" y="130"/>
                </a:lnTo>
                <a:lnTo>
                  <a:pt x="268" y="154"/>
                </a:lnTo>
                <a:lnTo>
                  <a:pt x="270" y="179"/>
                </a:lnTo>
                <a:lnTo>
                  <a:pt x="270" y="179"/>
                </a:lnTo>
                <a:lnTo>
                  <a:pt x="241" y="163"/>
                </a:lnTo>
                <a:lnTo>
                  <a:pt x="214" y="149"/>
                </a:lnTo>
                <a:lnTo>
                  <a:pt x="214" y="149"/>
                </a:lnTo>
                <a:close/>
                <a:moveTo>
                  <a:pt x="280" y="207"/>
                </a:moveTo>
                <a:lnTo>
                  <a:pt x="280" y="207"/>
                </a:lnTo>
                <a:lnTo>
                  <a:pt x="279" y="194"/>
                </a:lnTo>
                <a:lnTo>
                  <a:pt x="279" y="194"/>
                </a:lnTo>
                <a:lnTo>
                  <a:pt x="303" y="212"/>
                </a:lnTo>
                <a:lnTo>
                  <a:pt x="327" y="229"/>
                </a:lnTo>
                <a:lnTo>
                  <a:pt x="327" y="229"/>
                </a:lnTo>
                <a:lnTo>
                  <a:pt x="303" y="246"/>
                </a:lnTo>
                <a:lnTo>
                  <a:pt x="279" y="262"/>
                </a:lnTo>
                <a:lnTo>
                  <a:pt x="279" y="262"/>
                </a:lnTo>
                <a:lnTo>
                  <a:pt x="280" y="235"/>
                </a:lnTo>
                <a:lnTo>
                  <a:pt x="280" y="207"/>
                </a:lnTo>
                <a:lnTo>
                  <a:pt x="280" y="207"/>
                </a:lnTo>
                <a:close/>
                <a:moveTo>
                  <a:pt x="240" y="295"/>
                </a:moveTo>
                <a:lnTo>
                  <a:pt x="240" y="295"/>
                </a:lnTo>
                <a:lnTo>
                  <a:pt x="270" y="277"/>
                </a:lnTo>
                <a:lnTo>
                  <a:pt x="270" y="277"/>
                </a:lnTo>
                <a:lnTo>
                  <a:pt x="268" y="303"/>
                </a:lnTo>
                <a:lnTo>
                  <a:pt x="263" y="327"/>
                </a:lnTo>
                <a:lnTo>
                  <a:pt x="263" y="327"/>
                </a:lnTo>
                <a:lnTo>
                  <a:pt x="239" y="318"/>
                </a:lnTo>
                <a:lnTo>
                  <a:pt x="215" y="308"/>
                </a:lnTo>
                <a:lnTo>
                  <a:pt x="215" y="308"/>
                </a:lnTo>
                <a:lnTo>
                  <a:pt x="240" y="295"/>
                </a:lnTo>
                <a:lnTo>
                  <a:pt x="240" y="295"/>
                </a:lnTo>
                <a:close/>
                <a:moveTo>
                  <a:pt x="169" y="295"/>
                </a:moveTo>
                <a:lnTo>
                  <a:pt x="169" y="295"/>
                </a:lnTo>
                <a:lnTo>
                  <a:pt x="195" y="308"/>
                </a:lnTo>
                <a:lnTo>
                  <a:pt x="195" y="308"/>
                </a:lnTo>
                <a:lnTo>
                  <a:pt x="170" y="318"/>
                </a:lnTo>
                <a:lnTo>
                  <a:pt x="146" y="327"/>
                </a:lnTo>
                <a:lnTo>
                  <a:pt x="146" y="327"/>
                </a:lnTo>
                <a:lnTo>
                  <a:pt x="142" y="303"/>
                </a:lnTo>
                <a:lnTo>
                  <a:pt x="140" y="278"/>
                </a:lnTo>
                <a:lnTo>
                  <a:pt x="140" y="278"/>
                </a:lnTo>
                <a:lnTo>
                  <a:pt x="169" y="295"/>
                </a:lnTo>
                <a:lnTo>
                  <a:pt x="169" y="295"/>
                </a:lnTo>
                <a:close/>
                <a:moveTo>
                  <a:pt x="400" y="319"/>
                </a:moveTo>
                <a:lnTo>
                  <a:pt x="400" y="319"/>
                </a:lnTo>
                <a:lnTo>
                  <a:pt x="400" y="323"/>
                </a:lnTo>
                <a:lnTo>
                  <a:pt x="400" y="327"/>
                </a:lnTo>
                <a:lnTo>
                  <a:pt x="399" y="330"/>
                </a:lnTo>
                <a:lnTo>
                  <a:pt x="398" y="333"/>
                </a:lnTo>
                <a:lnTo>
                  <a:pt x="395" y="336"/>
                </a:lnTo>
                <a:lnTo>
                  <a:pt x="393" y="339"/>
                </a:lnTo>
                <a:lnTo>
                  <a:pt x="386" y="342"/>
                </a:lnTo>
                <a:lnTo>
                  <a:pt x="379" y="345"/>
                </a:lnTo>
                <a:lnTo>
                  <a:pt x="371" y="346"/>
                </a:lnTo>
                <a:lnTo>
                  <a:pt x="356" y="347"/>
                </a:lnTo>
                <a:lnTo>
                  <a:pt x="356" y="347"/>
                </a:lnTo>
                <a:lnTo>
                  <a:pt x="345" y="347"/>
                </a:lnTo>
                <a:lnTo>
                  <a:pt x="335" y="346"/>
                </a:lnTo>
                <a:lnTo>
                  <a:pt x="315" y="342"/>
                </a:lnTo>
                <a:lnTo>
                  <a:pt x="295" y="337"/>
                </a:lnTo>
                <a:lnTo>
                  <a:pt x="275" y="331"/>
                </a:lnTo>
                <a:lnTo>
                  <a:pt x="275" y="331"/>
                </a:lnTo>
                <a:lnTo>
                  <a:pt x="272" y="330"/>
                </a:lnTo>
                <a:lnTo>
                  <a:pt x="272" y="330"/>
                </a:lnTo>
                <a:lnTo>
                  <a:pt x="276" y="302"/>
                </a:lnTo>
                <a:lnTo>
                  <a:pt x="279" y="272"/>
                </a:lnTo>
                <a:lnTo>
                  <a:pt x="279" y="272"/>
                </a:lnTo>
                <a:lnTo>
                  <a:pt x="306" y="254"/>
                </a:lnTo>
                <a:lnTo>
                  <a:pt x="333" y="234"/>
                </a:lnTo>
                <a:lnTo>
                  <a:pt x="333" y="234"/>
                </a:lnTo>
                <a:lnTo>
                  <a:pt x="357" y="255"/>
                </a:lnTo>
                <a:lnTo>
                  <a:pt x="357" y="255"/>
                </a:lnTo>
                <a:lnTo>
                  <a:pt x="370" y="268"/>
                </a:lnTo>
                <a:lnTo>
                  <a:pt x="377" y="275"/>
                </a:lnTo>
                <a:lnTo>
                  <a:pt x="383" y="283"/>
                </a:lnTo>
                <a:lnTo>
                  <a:pt x="389" y="292"/>
                </a:lnTo>
                <a:lnTo>
                  <a:pt x="394" y="301"/>
                </a:lnTo>
                <a:lnTo>
                  <a:pt x="397" y="309"/>
                </a:lnTo>
                <a:lnTo>
                  <a:pt x="400" y="319"/>
                </a:lnTo>
                <a:lnTo>
                  <a:pt x="400" y="319"/>
                </a:lnTo>
                <a:close/>
                <a:moveTo>
                  <a:pt x="318" y="114"/>
                </a:moveTo>
                <a:lnTo>
                  <a:pt x="318" y="114"/>
                </a:lnTo>
                <a:lnTo>
                  <a:pt x="336" y="111"/>
                </a:lnTo>
                <a:lnTo>
                  <a:pt x="346" y="110"/>
                </a:lnTo>
                <a:lnTo>
                  <a:pt x="358" y="109"/>
                </a:lnTo>
                <a:lnTo>
                  <a:pt x="368" y="109"/>
                </a:lnTo>
                <a:lnTo>
                  <a:pt x="378" y="111"/>
                </a:lnTo>
                <a:lnTo>
                  <a:pt x="387" y="114"/>
                </a:lnTo>
                <a:lnTo>
                  <a:pt x="391" y="117"/>
                </a:lnTo>
                <a:lnTo>
                  <a:pt x="394" y="119"/>
                </a:lnTo>
                <a:lnTo>
                  <a:pt x="394" y="119"/>
                </a:lnTo>
                <a:lnTo>
                  <a:pt x="397" y="122"/>
                </a:lnTo>
                <a:lnTo>
                  <a:pt x="399" y="127"/>
                </a:lnTo>
                <a:lnTo>
                  <a:pt x="400" y="130"/>
                </a:lnTo>
                <a:lnTo>
                  <a:pt x="401" y="134"/>
                </a:lnTo>
                <a:lnTo>
                  <a:pt x="400" y="141"/>
                </a:lnTo>
                <a:lnTo>
                  <a:pt x="398" y="149"/>
                </a:lnTo>
                <a:lnTo>
                  <a:pt x="394" y="157"/>
                </a:lnTo>
                <a:lnTo>
                  <a:pt x="390" y="164"/>
                </a:lnTo>
                <a:lnTo>
                  <a:pt x="381" y="176"/>
                </a:lnTo>
                <a:lnTo>
                  <a:pt x="381" y="176"/>
                </a:lnTo>
                <a:lnTo>
                  <a:pt x="371" y="188"/>
                </a:lnTo>
                <a:lnTo>
                  <a:pt x="360" y="200"/>
                </a:lnTo>
                <a:lnTo>
                  <a:pt x="347" y="212"/>
                </a:lnTo>
                <a:lnTo>
                  <a:pt x="335" y="223"/>
                </a:lnTo>
                <a:lnTo>
                  <a:pt x="335" y="223"/>
                </a:lnTo>
                <a:lnTo>
                  <a:pt x="321" y="213"/>
                </a:lnTo>
                <a:lnTo>
                  <a:pt x="307" y="202"/>
                </a:lnTo>
                <a:lnTo>
                  <a:pt x="279" y="184"/>
                </a:lnTo>
                <a:lnTo>
                  <a:pt x="279" y="184"/>
                </a:lnTo>
                <a:lnTo>
                  <a:pt x="276" y="155"/>
                </a:lnTo>
                <a:lnTo>
                  <a:pt x="272" y="127"/>
                </a:lnTo>
                <a:lnTo>
                  <a:pt x="272" y="127"/>
                </a:lnTo>
                <a:lnTo>
                  <a:pt x="295" y="120"/>
                </a:lnTo>
                <a:lnTo>
                  <a:pt x="318" y="114"/>
                </a:lnTo>
                <a:lnTo>
                  <a:pt x="318" y="114"/>
                </a:lnTo>
                <a:close/>
                <a:moveTo>
                  <a:pt x="151" y="101"/>
                </a:moveTo>
                <a:lnTo>
                  <a:pt x="151" y="101"/>
                </a:lnTo>
                <a:lnTo>
                  <a:pt x="156" y="80"/>
                </a:lnTo>
                <a:lnTo>
                  <a:pt x="163" y="59"/>
                </a:lnTo>
                <a:lnTo>
                  <a:pt x="167" y="48"/>
                </a:lnTo>
                <a:lnTo>
                  <a:pt x="172" y="38"/>
                </a:lnTo>
                <a:lnTo>
                  <a:pt x="177" y="28"/>
                </a:lnTo>
                <a:lnTo>
                  <a:pt x="184" y="20"/>
                </a:lnTo>
                <a:lnTo>
                  <a:pt x="184" y="20"/>
                </a:lnTo>
                <a:lnTo>
                  <a:pt x="189" y="16"/>
                </a:lnTo>
                <a:lnTo>
                  <a:pt x="193" y="13"/>
                </a:lnTo>
                <a:lnTo>
                  <a:pt x="196" y="11"/>
                </a:lnTo>
                <a:lnTo>
                  <a:pt x="200" y="9"/>
                </a:lnTo>
                <a:lnTo>
                  <a:pt x="204" y="8"/>
                </a:lnTo>
                <a:lnTo>
                  <a:pt x="207" y="9"/>
                </a:lnTo>
                <a:lnTo>
                  <a:pt x="211" y="9"/>
                </a:lnTo>
                <a:lnTo>
                  <a:pt x="214" y="11"/>
                </a:lnTo>
                <a:lnTo>
                  <a:pt x="220" y="15"/>
                </a:lnTo>
                <a:lnTo>
                  <a:pt x="226" y="22"/>
                </a:lnTo>
                <a:lnTo>
                  <a:pt x="232" y="30"/>
                </a:lnTo>
                <a:lnTo>
                  <a:pt x="237" y="40"/>
                </a:lnTo>
                <a:lnTo>
                  <a:pt x="241" y="51"/>
                </a:lnTo>
                <a:lnTo>
                  <a:pt x="246" y="61"/>
                </a:lnTo>
                <a:lnTo>
                  <a:pt x="253" y="83"/>
                </a:lnTo>
                <a:lnTo>
                  <a:pt x="258" y="101"/>
                </a:lnTo>
                <a:lnTo>
                  <a:pt x="260" y="113"/>
                </a:lnTo>
                <a:lnTo>
                  <a:pt x="260" y="113"/>
                </a:lnTo>
                <a:lnTo>
                  <a:pt x="262" y="121"/>
                </a:lnTo>
                <a:lnTo>
                  <a:pt x="262" y="121"/>
                </a:lnTo>
                <a:lnTo>
                  <a:pt x="258" y="122"/>
                </a:lnTo>
                <a:lnTo>
                  <a:pt x="258" y="122"/>
                </a:lnTo>
                <a:lnTo>
                  <a:pt x="231" y="133"/>
                </a:lnTo>
                <a:lnTo>
                  <a:pt x="205" y="145"/>
                </a:lnTo>
                <a:lnTo>
                  <a:pt x="205" y="145"/>
                </a:lnTo>
                <a:lnTo>
                  <a:pt x="176" y="133"/>
                </a:lnTo>
                <a:lnTo>
                  <a:pt x="147" y="121"/>
                </a:lnTo>
                <a:lnTo>
                  <a:pt x="147" y="121"/>
                </a:lnTo>
                <a:lnTo>
                  <a:pt x="151" y="101"/>
                </a:lnTo>
                <a:lnTo>
                  <a:pt x="151" y="101"/>
                </a:lnTo>
                <a:close/>
                <a:moveTo>
                  <a:pt x="68" y="217"/>
                </a:moveTo>
                <a:lnTo>
                  <a:pt x="68" y="217"/>
                </a:lnTo>
                <a:lnTo>
                  <a:pt x="52" y="202"/>
                </a:lnTo>
                <a:lnTo>
                  <a:pt x="36" y="186"/>
                </a:lnTo>
                <a:lnTo>
                  <a:pt x="29" y="177"/>
                </a:lnTo>
                <a:lnTo>
                  <a:pt x="22" y="169"/>
                </a:lnTo>
                <a:lnTo>
                  <a:pt x="16" y="159"/>
                </a:lnTo>
                <a:lnTo>
                  <a:pt x="12" y="150"/>
                </a:lnTo>
                <a:lnTo>
                  <a:pt x="12" y="150"/>
                </a:lnTo>
                <a:lnTo>
                  <a:pt x="10" y="144"/>
                </a:lnTo>
                <a:lnTo>
                  <a:pt x="9" y="139"/>
                </a:lnTo>
                <a:lnTo>
                  <a:pt x="8" y="134"/>
                </a:lnTo>
                <a:lnTo>
                  <a:pt x="9" y="130"/>
                </a:lnTo>
                <a:lnTo>
                  <a:pt x="10" y="127"/>
                </a:lnTo>
                <a:lnTo>
                  <a:pt x="11" y="122"/>
                </a:lnTo>
                <a:lnTo>
                  <a:pt x="14" y="120"/>
                </a:lnTo>
                <a:lnTo>
                  <a:pt x="16" y="117"/>
                </a:lnTo>
                <a:lnTo>
                  <a:pt x="25" y="114"/>
                </a:lnTo>
                <a:lnTo>
                  <a:pt x="33" y="112"/>
                </a:lnTo>
                <a:lnTo>
                  <a:pt x="44" y="111"/>
                </a:lnTo>
                <a:lnTo>
                  <a:pt x="55" y="111"/>
                </a:lnTo>
                <a:lnTo>
                  <a:pt x="66" y="112"/>
                </a:lnTo>
                <a:lnTo>
                  <a:pt x="78" y="113"/>
                </a:lnTo>
                <a:lnTo>
                  <a:pt x="101" y="117"/>
                </a:lnTo>
                <a:lnTo>
                  <a:pt x="122" y="122"/>
                </a:lnTo>
                <a:lnTo>
                  <a:pt x="134" y="127"/>
                </a:lnTo>
                <a:lnTo>
                  <a:pt x="134" y="127"/>
                </a:lnTo>
                <a:lnTo>
                  <a:pt x="136" y="127"/>
                </a:lnTo>
                <a:lnTo>
                  <a:pt x="136" y="127"/>
                </a:lnTo>
                <a:lnTo>
                  <a:pt x="133" y="156"/>
                </a:lnTo>
                <a:lnTo>
                  <a:pt x="131" y="185"/>
                </a:lnTo>
                <a:lnTo>
                  <a:pt x="131" y="185"/>
                </a:lnTo>
                <a:lnTo>
                  <a:pt x="102" y="203"/>
                </a:lnTo>
                <a:lnTo>
                  <a:pt x="76" y="223"/>
                </a:lnTo>
                <a:lnTo>
                  <a:pt x="76" y="223"/>
                </a:lnTo>
                <a:lnTo>
                  <a:pt x="68" y="217"/>
                </a:lnTo>
                <a:lnTo>
                  <a:pt x="68" y="217"/>
                </a:lnTo>
                <a:close/>
                <a:moveTo>
                  <a:pt x="131" y="273"/>
                </a:moveTo>
                <a:lnTo>
                  <a:pt x="131" y="273"/>
                </a:lnTo>
                <a:lnTo>
                  <a:pt x="134" y="302"/>
                </a:lnTo>
                <a:lnTo>
                  <a:pt x="137" y="330"/>
                </a:lnTo>
                <a:lnTo>
                  <a:pt x="137" y="330"/>
                </a:lnTo>
                <a:lnTo>
                  <a:pt x="113" y="338"/>
                </a:lnTo>
                <a:lnTo>
                  <a:pt x="113" y="338"/>
                </a:lnTo>
                <a:lnTo>
                  <a:pt x="91" y="343"/>
                </a:lnTo>
                <a:lnTo>
                  <a:pt x="80" y="345"/>
                </a:lnTo>
                <a:lnTo>
                  <a:pt x="69" y="347"/>
                </a:lnTo>
                <a:lnTo>
                  <a:pt x="58" y="347"/>
                </a:lnTo>
                <a:lnTo>
                  <a:pt x="47" y="347"/>
                </a:lnTo>
                <a:lnTo>
                  <a:pt x="36" y="346"/>
                </a:lnTo>
                <a:lnTo>
                  <a:pt x="26" y="343"/>
                </a:lnTo>
                <a:lnTo>
                  <a:pt x="26" y="343"/>
                </a:lnTo>
                <a:lnTo>
                  <a:pt x="17" y="340"/>
                </a:lnTo>
                <a:lnTo>
                  <a:pt x="11" y="335"/>
                </a:lnTo>
                <a:lnTo>
                  <a:pt x="8" y="330"/>
                </a:lnTo>
                <a:lnTo>
                  <a:pt x="7" y="324"/>
                </a:lnTo>
                <a:lnTo>
                  <a:pt x="8" y="317"/>
                </a:lnTo>
                <a:lnTo>
                  <a:pt x="11" y="309"/>
                </a:lnTo>
                <a:lnTo>
                  <a:pt x="14" y="302"/>
                </a:lnTo>
                <a:lnTo>
                  <a:pt x="19" y="294"/>
                </a:lnTo>
                <a:lnTo>
                  <a:pt x="33" y="277"/>
                </a:lnTo>
                <a:lnTo>
                  <a:pt x="48" y="261"/>
                </a:lnTo>
                <a:lnTo>
                  <a:pt x="62" y="247"/>
                </a:lnTo>
                <a:lnTo>
                  <a:pt x="75" y="235"/>
                </a:lnTo>
                <a:lnTo>
                  <a:pt x="75" y="235"/>
                </a:lnTo>
                <a:lnTo>
                  <a:pt x="89" y="245"/>
                </a:lnTo>
                <a:lnTo>
                  <a:pt x="102" y="255"/>
                </a:lnTo>
                <a:lnTo>
                  <a:pt x="131" y="273"/>
                </a:lnTo>
                <a:lnTo>
                  <a:pt x="131" y="273"/>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522">
            <a:extLst>
              <a:ext uri="{FF2B5EF4-FFF2-40B4-BE49-F238E27FC236}">
                <a16:creationId xmlns:a16="http://schemas.microsoft.com/office/drawing/2014/main" xmlns="" id="{ADE653B8-6CD7-40CD-887B-F02DFFF7B1F8}"/>
              </a:ext>
            </a:extLst>
          </p:cNvPr>
          <p:cNvSpPr>
            <a:spLocks noEditPoints="1"/>
          </p:cNvSpPr>
          <p:nvPr/>
        </p:nvSpPr>
        <p:spPr bwMode="auto">
          <a:xfrm>
            <a:off x="8469327" y="1615164"/>
            <a:ext cx="560388" cy="458788"/>
          </a:xfrm>
          <a:custGeom>
            <a:avLst/>
            <a:gdLst/>
            <a:ahLst/>
            <a:cxnLst>
              <a:cxn ang="0">
                <a:pos x="291" y="24"/>
              </a:cxn>
              <a:cxn ang="0">
                <a:pos x="247" y="7"/>
              </a:cxn>
              <a:cxn ang="0">
                <a:pos x="199" y="0"/>
              </a:cxn>
              <a:cxn ang="0">
                <a:pos x="127" y="6"/>
              </a:cxn>
              <a:cxn ang="0">
                <a:pos x="80" y="22"/>
              </a:cxn>
              <a:cxn ang="0">
                <a:pos x="41" y="53"/>
              </a:cxn>
              <a:cxn ang="0">
                <a:pos x="26" y="85"/>
              </a:cxn>
              <a:cxn ang="0">
                <a:pos x="18" y="133"/>
              </a:cxn>
              <a:cxn ang="0">
                <a:pos x="23" y="164"/>
              </a:cxn>
              <a:cxn ang="0">
                <a:pos x="42" y="197"/>
              </a:cxn>
              <a:cxn ang="0">
                <a:pos x="54" y="221"/>
              </a:cxn>
              <a:cxn ang="0">
                <a:pos x="31" y="259"/>
              </a:cxn>
              <a:cxn ang="0">
                <a:pos x="7" y="279"/>
              </a:cxn>
              <a:cxn ang="0">
                <a:pos x="4" y="280"/>
              </a:cxn>
              <a:cxn ang="0">
                <a:pos x="0" y="285"/>
              </a:cxn>
              <a:cxn ang="0">
                <a:pos x="6" y="289"/>
              </a:cxn>
              <a:cxn ang="0">
                <a:pos x="68" y="267"/>
              </a:cxn>
              <a:cxn ang="0">
                <a:pos x="113" y="229"/>
              </a:cxn>
              <a:cxn ang="0">
                <a:pos x="193" y="221"/>
              </a:cxn>
              <a:cxn ang="0">
                <a:pos x="256" y="213"/>
              </a:cxn>
              <a:cxn ang="0">
                <a:pos x="300" y="194"/>
              </a:cxn>
              <a:cxn ang="0">
                <a:pos x="329" y="171"/>
              </a:cxn>
              <a:cxn ang="0">
                <a:pos x="351" y="129"/>
              </a:cxn>
              <a:cxn ang="0">
                <a:pos x="352" y="95"/>
              </a:cxn>
              <a:cxn ang="0">
                <a:pos x="333" y="58"/>
              </a:cxn>
              <a:cxn ang="0">
                <a:pos x="311" y="37"/>
              </a:cxn>
              <a:cxn ang="0">
                <a:pos x="288" y="192"/>
              </a:cxn>
              <a:cxn ang="0">
                <a:pos x="241" y="208"/>
              </a:cxn>
              <a:cxn ang="0">
                <a:pos x="165" y="213"/>
              </a:cxn>
              <a:cxn ang="0">
                <a:pos x="114" y="213"/>
              </a:cxn>
              <a:cxn ang="0">
                <a:pos x="104" y="225"/>
              </a:cxn>
              <a:cxn ang="0">
                <a:pos x="63" y="260"/>
              </a:cxn>
              <a:cxn ang="0">
                <a:pos x="26" y="275"/>
              </a:cxn>
              <a:cxn ang="0">
                <a:pos x="57" y="238"/>
              </a:cxn>
              <a:cxn ang="0">
                <a:pos x="65" y="211"/>
              </a:cxn>
              <a:cxn ang="0">
                <a:pos x="63" y="206"/>
              </a:cxn>
              <a:cxn ang="0">
                <a:pos x="40" y="179"/>
              </a:cxn>
              <a:cxn ang="0">
                <a:pos x="27" y="133"/>
              </a:cxn>
              <a:cxn ang="0">
                <a:pos x="32" y="95"/>
              </a:cxn>
              <a:cxn ang="0">
                <a:pos x="57" y="50"/>
              </a:cxn>
              <a:cxn ang="0">
                <a:pos x="91" y="27"/>
              </a:cxn>
              <a:cxn ang="0">
                <a:pos x="144" y="12"/>
              </a:cxn>
              <a:cxn ang="0">
                <a:pos x="209" y="9"/>
              </a:cxn>
              <a:cxn ang="0">
                <a:pos x="255" y="18"/>
              </a:cxn>
              <a:cxn ang="0">
                <a:pos x="286" y="32"/>
              </a:cxn>
              <a:cxn ang="0">
                <a:pos x="321" y="58"/>
              </a:cxn>
              <a:cxn ang="0">
                <a:pos x="340" y="86"/>
              </a:cxn>
              <a:cxn ang="0">
                <a:pos x="344" y="112"/>
              </a:cxn>
              <a:cxn ang="0">
                <a:pos x="334" y="148"/>
              </a:cxn>
              <a:cxn ang="0">
                <a:pos x="308" y="178"/>
              </a:cxn>
            </a:cxnLst>
            <a:rect l="0" t="0" r="r" b="b"/>
            <a:pathLst>
              <a:path w="353" h="289">
                <a:moveTo>
                  <a:pt x="311" y="37"/>
                </a:moveTo>
                <a:lnTo>
                  <a:pt x="311" y="37"/>
                </a:lnTo>
                <a:lnTo>
                  <a:pt x="301" y="30"/>
                </a:lnTo>
                <a:lnTo>
                  <a:pt x="291" y="24"/>
                </a:lnTo>
                <a:lnTo>
                  <a:pt x="280" y="18"/>
                </a:lnTo>
                <a:lnTo>
                  <a:pt x="269" y="14"/>
                </a:lnTo>
                <a:lnTo>
                  <a:pt x="258" y="10"/>
                </a:lnTo>
                <a:lnTo>
                  <a:pt x="247" y="7"/>
                </a:lnTo>
                <a:lnTo>
                  <a:pt x="234" y="4"/>
                </a:lnTo>
                <a:lnTo>
                  <a:pt x="223" y="2"/>
                </a:lnTo>
                <a:lnTo>
                  <a:pt x="211" y="1"/>
                </a:lnTo>
                <a:lnTo>
                  <a:pt x="199" y="0"/>
                </a:lnTo>
                <a:lnTo>
                  <a:pt x="175" y="0"/>
                </a:lnTo>
                <a:lnTo>
                  <a:pt x="151" y="2"/>
                </a:lnTo>
                <a:lnTo>
                  <a:pt x="127" y="6"/>
                </a:lnTo>
                <a:lnTo>
                  <a:pt x="127" y="6"/>
                </a:lnTo>
                <a:lnTo>
                  <a:pt x="116" y="9"/>
                </a:lnTo>
                <a:lnTo>
                  <a:pt x="104" y="13"/>
                </a:lnTo>
                <a:lnTo>
                  <a:pt x="92" y="17"/>
                </a:lnTo>
                <a:lnTo>
                  <a:pt x="80" y="22"/>
                </a:lnTo>
                <a:lnTo>
                  <a:pt x="69" y="28"/>
                </a:lnTo>
                <a:lnTo>
                  <a:pt x="59" y="35"/>
                </a:lnTo>
                <a:lnTo>
                  <a:pt x="49" y="44"/>
                </a:lnTo>
                <a:lnTo>
                  <a:pt x="41" y="53"/>
                </a:lnTo>
                <a:lnTo>
                  <a:pt x="41" y="53"/>
                </a:lnTo>
                <a:lnTo>
                  <a:pt x="35" y="62"/>
                </a:lnTo>
                <a:lnTo>
                  <a:pt x="30" y="74"/>
                </a:lnTo>
                <a:lnTo>
                  <a:pt x="26" y="85"/>
                </a:lnTo>
                <a:lnTo>
                  <a:pt x="22" y="97"/>
                </a:lnTo>
                <a:lnTo>
                  <a:pt x="20" y="109"/>
                </a:lnTo>
                <a:lnTo>
                  <a:pt x="18" y="121"/>
                </a:lnTo>
                <a:lnTo>
                  <a:pt x="18" y="133"/>
                </a:lnTo>
                <a:lnTo>
                  <a:pt x="19" y="144"/>
                </a:lnTo>
                <a:lnTo>
                  <a:pt x="19" y="144"/>
                </a:lnTo>
                <a:lnTo>
                  <a:pt x="20" y="155"/>
                </a:lnTo>
                <a:lnTo>
                  <a:pt x="23" y="164"/>
                </a:lnTo>
                <a:lnTo>
                  <a:pt x="26" y="173"/>
                </a:lnTo>
                <a:lnTo>
                  <a:pt x="31" y="182"/>
                </a:lnTo>
                <a:lnTo>
                  <a:pt x="36" y="190"/>
                </a:lnTo>
                <a:lnTo>
                  <a:pt x="42" y="197"/>
                </a:lnTo>
                <a:lnTo>
                  <a:pt x="49" y="204"/>
                </a:lnTo>
                <a:lnTo>
                  <a:pt x="56" y="211"/>
                </a:lnTo>
                <a:lnTo>
                  <a:pt x="56" y="211"/>
                </a:lnTo>
                <a:lnTo>
                  <a:pt x="54" y="221"/>
                </a:lnTo>
                <a:lnTo>
                  <a:pt x="50" y="232"/>
                </a:lnTo>
                <a:lnTo>
                  <a:pt x="45" y="241"/>
                </a:lnTo>
                <a:lnTo>
                  <a:pt x="39" y="250"/>
                </a:lnTo>
                <a:lnTo>
                  <a:pt x="31" y="259"/>
                </a:lnTo>
                <a:lnTo>
                  <a:pt x="23" y="266"/>
                </a:lnTo>
                <a:lnTo>
                  <a:pt x="15" y="273"/>
                </a:lnTo>
                <a:lnTo>
                  <a:pt x="7" y="279"/>
                </a:lnTo>
                <a:lnTo>
                  <a:pt x="7" y="279"/>
                </a:lnTo>
                <a:lnTo>
                  <a:pt x="7" y="280"/>
                </a:lnTo>
                <a:lnTo>
                  <a:pt x="7" y="280"/>
                </a:lnTo>
                <a:lnTo>
                  <a:pt x="4" y="280"/>
                </a:lnTo>
                <a:lnTo>
                  <a:pt x="4" y="280"/>
                </a:lnTo>
                <a:lnTo>
                  <a:pt x="1" y="281"/>
                </a:lnTo>
                <a:lnTo>
                  <a:pt x="0" y="282"/>
                </a:lnTo>
                <a:lnTo>
                  <a:pt x="0" y="283"/>
                </a:lnTo>
                <a:lnTo>
                  <a:pt x="0" y="285"/>
                </a:lnTo>
                <a:lnTo>
                  <a:pt x="3" y="288"/>
                </a:lnTo>
                <a:lnTo>
                  <a:pt x="4" y="289"/>
                </a:lnTo>
                <a:lnTo>
                  <a:pt x="6" y="289"/>
                </a:lnTo>
                <a:lnTo>
                  <a:pt x="6" y="289"/>
                </a:lnTo>
                <a:lnTo>
                  <a:pt x="22" y="285"/>
                </a:lnTo>
                <a:lnTo>
                  <a:pt x="37" y="281"/>
                </a:lnTo>
                <a:lnTo>
                  <a:pt x="53" y="274"/>
                </a:lnTo>
                <a:lnTo>
                  <a:pt x="68" y="267"/>
                </a:lnTo>
                <a:lnTo>
                  <a:pt x="84" y="257"/>
                </a:lnTo>
                <a:lnTo>
                  <a:pt x="97" y="247"/>
                </a:lnTo>
                <a:lnTo>
                  <a:pt x="108" y="235"/>
                </a:lnTo>
                <a:lnTo>
                  <a:pt x="113" y="229"/>
                </a:lnTo>
                <a:lnTo>
                  <a:pt x="117" y="221"/>
                </a:lnTo>
                <a:lnTo>
                  <a:pt x="117" y="221"/>
                </a:lnTo>
                <a:lnTo>
                  <a:pt x="168" y="222"/>
                </a:lnTo>
                <a:lnTo>
                  <a:pt x="193" y="221"/>
                </a:lnTo>
                <a:lnTo>
                  <a:pt x="218" y="220"/>
                </a:lnTo>
                <a:lnTo>
                  <a:pt x="230" y="218"/>
                </a:lnTo>
                <a:lnTo>
                  <a:pt x="243" y="216"/>
                </a:lnTo>
                <a:lnTo>
                  <a:pt x="256" y="213"/>
                </a:lnTo>
                <a:lnTo>
                  <a:pt x="267" y="210"/>
                </a:lnTo>
                <a:lnTo>
                  <a:pt x="279" y="205"/>
                </a:lnTo>
                <a:lnTo>
                  <a:pt x="290" y="200"/>
                </a:lnTo>
                <a:lnTo>
                  <a:pt x="300" y="194"/>
                </a:lnTo>
                <a:lnTo>
                  <a:pt x="311" y="187"/>
                </a:lnTo>
                <a:lnTo>
                  <a:pt x="311" y="187"/>
                </a:lnTo>
                <a:lnTo>
                  <a:pt x="320" y="179"/>
                </a:lnTo>
                <a:lnTo>
                  <a:pt x="329" y="171"/>
                </a:lnTo>
                <a:lnTo>
                  <a:pt x="336" y="161"/>
                </a:lnTo>
                <a:lnTo>
                  <a:pt x="342" y="151"/>
                </a:lnTo>
                <a:lnTo>
                  <a:pt x="347" y="140"/>
                </a:lnTo>
                <a:lnTo>
                  <a:pt x="351" y="129"/>
                </a:lnTo>
                <a:lnTo>
                  <a:pt x="353" y="117"/>
                </a:lnTo>
                <a:lnTo>
                  <a:pt x="353" y="105"/>
                </a:lnTo>
                <a:lnTo>
                  <a:pt x="353" y="105"/>
                </a:lnTo>
                <a:lnTo>
                  <a:pt x="352" y="95"/>
                </a:lnTo>
                <a:lnTo>
                  <a:pt x="349" y="86"/>
                </a:lnTo>
                <a:lnTo>
                  <a:pt x="345" y="76"/>
                </a:lnTo>
                <a:lnTo>
                  <a:pt x="340" y="68"/>
                </a:lnTo>
                <a:lnTo>
                  <a:pt x="333" y="58"/>
                </a:lnTo>
                <a:lnTo>
                  <a:pt x="327" y="51"/>
                </a:lnTo>
                <a:lnTo>
                  <a:pt x="318" y="44"/>
                </a:lnTo>
                <a:lnTo>
                  <a:pt x="311" y="37"/>
                </a:lnTo>
                <a:lnTo>
                  <a:pt x="311" y="37"/>
                </a:lnTo>
                <a:close/>
                <a:moveTo>
                  <a:pt x="308" y="178"/>
                </a:moveTo>
                <a:lnTo>
                  <a:pt x="308" y="178"/>
                </a:lnTo>
                <a:lnTo>
                  <a:pt x="298" y="185"/>
                </a:lnTo>
                <a:lnTo>
                  <a:pt x="288" y="192"/>
                </a:lnTo>
                <a:lnTo>
                  <a:pt x="277" y="197"/>
                </a:lnTo>
                <a:lnTo>
                  <a:pt x="266" y="202"/>
                </a:lnTo>
                <a:lnTo>
                  <a:pt x="254" y="206"/>
                </a:lnTo>
                <a:lnTo>
                  <a:pt x="241" y="208"/>
                </a:lnTo>
                <a:lnTo>
                  <a:pt x="228" y="210"/>
                </a:lnTo>
                <a:lnTo>
                  <a:pt x="216" y="212"/>
                </a:lnTo>
                <a:lnTo>
                  <a:pt x="190" y="213"/>
                </a:lnTo>
                <a:lnTo>
                  <a:pt x="165" y="213"/>
                </a:lnTo>
                <a:lnTo>
                  <a:pt x="115" y="213"/>
                </a:lnTo>
                <a:lnTo>
                  <a:pt x="115" y="213"/>
                </a:lnTo>
                <a:lnTo>
                  <a:pt x="114" y="213"/>
                </a:lnTo>
                <a:lnTo>
                  <a:pt x="114" y="213"/>
                </a:lnTo>
                <a:lnTo>
                  <a:pt x="113" y="213"/>
                </a:lnTo>
                <a:lnTo>
                  <a:pt x="111" y="215"/>
                </a:lnTo>
                <a:lnTo>
                  <a:pt x="111" y="215"/>
                </a:lnTo>
                <a:lnTo>
                  <a:pt x="104" y="225"/>
                </a:lnTo>
                <a:lnTo>
                  <a:pt x="96" y="236"/>
                </a:lnTo>
                <a:lnTo>
                  <a:pt x="86" y="245"/>
                </a:lnTo>
                <a:lnTo>
                  <a:pt x="75" y="252"/>
                </a:lnTo>
                <a:lnTo>
                  <a:pt x="63" y="260"/>
                </a:lnTo>
                <a:lnTo>
                  <a:pt x="51" y="266"/>
                </a:lnTo>
                <a:lnTo>
                  <a:pt x="39" y="271"/>
                </a:lnTo>
                <a:lnTo>
                  <a:pt x="26" y="275"/>
                </a:lnTo>
                <a:lnTo>
                  <a:pt x="26" y="275"/>
                </a:lnTo>
                <a:lnTo>
                  <a:pt x="40" y="262"/>
                </a:lnTo>
                <a:lnTo>
                  <a:pt x="46" y="254"/>
                </a:lnTo>
                <a:lnTo>
                  <a:pt x="52" y="246"/>
                </a:lnTo>
                <a:lnTo>
                  <a:pt x="57" y="238"/>
                </a:lnTo>
                <a:lnTo>
                  <a:pt x="61" y="230"/>
                </a:lnTo>
                <a:lnTo>
                  <a:pt x="63" y="220"/>
                </a:lnTo>
                <a:lnTo>
                  <a:pt x="65" y="211"/>
                </a:lnTo>
                <a:lnTo>
                  <a:pt x="65" y="211"/>
                </a:lnTo>
                <a:lnTo>
                  <a:pt x="65" y="210"/>
                </a:lnTo>
                <a:lnTo>
                  <a:pt x="65" y="210"/>
                </a:lnTo>
                <a:lnTo>
                  <a:pt x="65" y="208"/>
                </a:lnTo>
                <a:lnTo>
                  <a:pt x="63" y="206"/>
                </a:lnTo>
                <a:lnTo>
                  <a:pt x="63" y="206"/>
                </a:lnTo>
                <a:lnTo>
                  <a:pt x="54" y="197"/>
                </a:lnTo>
                <a:lnTo>
                  <a:pt x="47" y="188"/>
                </a:lnTo>
                <a:lnTo>
                  <a:pt x="40" y="179"/>
                </a:lnTo>
                <a:lnTo>
                  <a:pt x="35" y="168"/>
                </a:lnTo>
                <a:lnTo>
                  <a:pt x="31" y="158"/>
                </a:lnTo>
                <a:lnTo>
                  <a:pt x="28" y="146"/>
                </a:lnTo>
                <a:lnTo>
                  <a:pt x="27" y="133"/>
                </a:lnTo>
                <a:lnTo>
                  <a:pt x="27" y="121"/>
                </a:lnTo>
                <a:lnTo>
                  <a:pt x="27" y="121"/>
                </a:lnTo>
                <a:lnTo>
                  <a:pt x="29" y="107"/>
                </a:lnTo>
                <a:lnTo>
                  <a:pt x="32" y="95"/>
                </a:lnTo>
                <a:lnTo>
                  <a:pt x="37" y="82"/>
                </a:lnTo>
                <a:lnTo>
                  <a:pt x="42" y="71"/>
                </a:lnTo>
                <a:lnTo>
                  <a:pt x="49" y="59"/>
                </a:lnTo>
                <a:lnTo>
                  <a:pt x="57" y="50"/>
                </a:lnTo>
                <a:lnTo>
                  <a:pt x="67" y="41"/>
                </a:lnTo>
                <a:lnTo>
                  <a:pt x="78" y="33"/>
                </a:lnTo>
                <a:lnTo>
                  <a:pt x="78" y="33"/>
                </a:lnTo>
                <a:lnTo>
                  <a:pt x="91" y="27"/>
                </a:lnTo>
                <a:lnTo>
                  <a:pt x="104" y="22"/>
                </a:lnTo>
                <a:lnTo>
                  <a:pt x="117" y="18"/>
                </a:lnTo>
                <a:lnTo>
                  <a:pt x="130" y="14"/>
                </a:lnTo>
                <a:lnTo>
                  <a:pt x="144" y="12"/>
                </a:lnTo>
                <a:lnTo>
                  <a:pt x="158" y="10"/>
                </a:lnTo>
                <a:lnTo>
                  <a:pt x="186" y="9"/>
                </a:lnTo>
                <a:lnTo>
                  <a:pt x="186" y="9"/>
                </a:lnTo>
                <a:lnTo>
                  <a:pt x="209" y="9"/>
                </a:lnTo>
                <a:lnTo>
                  <a:pt x="221" y="11"/>
                </a:lnTo>
                <a:lnTo>
                  <a:pt x="232" y="12"/>
                </a:lnTo>
                <a:lnTo>
                  <a:pt x="243" y="15"/>
                </a:lnTo>
                <a:lnTo>
                  <a:pt x="255" y="18"/>
                </a:lnTo>
                <a:lnTo>
                  <a:pt x="266" y="22"/>
                </a:lnTo>
                <a:lnTo>
                  <a:pt x="277" y="27"/>
                </a:lnTo>
                <a:lnTo>
                  <a:pt x="277" y="27"/>
                </a:lnTo>
                <a:lnTo>
                  <a:pt x="286" y="32"/>
                </a:lnTo>
                <a:lnTo>
                  <a:pt x="296" y="37"/>
                </a:lnTo>
                <a:lnTo>
                  <a:pt x="305" y="43"/>
                </a:lnTo>
                <a:lnTo>
                  <a:pt x="313" y="50"/>
                </a:lnTo>
                <a:lnTo>
                  <a:pt x="321" y="58"/>
                </a:lnTo>
                <a:lnTo>
                  <a:pt x="329" y="67"/>
                </a:lnTo>
                <a:lnTo>
                  <a:pt x="335" y="76"/>
                </a:lnTo>
                <a:lnTo>
                  <a:pt x="340" y="86"/>
                </a:lnTo>
                <a:lnTo>
                  <a:pt x="340" y="86"/>
                </a:lnTo>
                <a:lnTo>
                  <a:pt x="342" y="93"/>
                </a:lnTo>
                <a:lnTo>
                  <a:pt x="343" y="99"/>
                </a:lnTo>
                <a:lnTo>
                  <a:pt x="344" y="105"/>
                </a:lnTo>
                <a:lnTo>
                  <a:pt x="344" y="112"/>
                </a:lnTo>
                <a:lnTo>
                  <a:pt x="344" y="118"/>
                </a:lnTo>
                <a:lnTo>
                  <a:pt x="343" y="124"/>
                </a:lnTo>
                <a:lnTo>
                  <a:pt x="339" y="136"/>
                </a:lnTo>
                <a:lnTo>
                  <a:pt x="334" y="148"/>
                </a:lnTo>
                <a:lnTo>
                  <a:pt x="327" y="159"/>
                </a:lnTo>
                <a:lnTo>
                  <a:pt x="317" y="169"/>
                </a:lnTo>
                <a:lnTo>
                  <a:pt x="308" y="178"/>
                </a:lnTo>
                <a:lnTo>
                  <a:pt x="308" y="178"/>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526">
            <a:extLst>
              <a:ext uri="{FF2B5EF4-FFF2-40B4-BE49-F238E27FC236}">
                <a16:creationId xmlns:a16="http://schemas.microsoft.com/office/drawing/2014/main" xmlns="" id="{63ADDFD9-FB9F-4A93-B0EE-7669DC1CBF54}"/>
              </a:ext>
            </a:extLst>
          </p:cNvPr>
          <p:cNvSpPr>
            <a:spLocks noEditPoints="1"/>
          </p:cNvSpPr>
          <p:nvPr/>
        </p:nvSpPr>
        <p:spPr bwMode="auto">
          <a:xfrm>
            <a:off x="8383427" y="1019995"/>
            <a:ext cx="842963" cy="398463"/>
          </a:xfrm>
          <a:custGeom>
            <a:avLst/>
            <a:gdLst/>
            <a:ahLst/>
            <a:cxnLst>
              <a:cxn ang="0">
                <a:pos x="29" y="29"/>
              </a:cxn>
              <a:cxn ang="0">
                <a:pos x="13" y="54"/>
              </a:cxn>
              <a:cxn ang="0">
                <a:pos x="209" y="112"/>
              </a:cxn>
              <a:cxn ang="0">
                <a:pos x="531" y="229"/>
              </a:cxn>
              <a:cxn ang="0">
                <a:pos x="291" y="63"/>
              </a:cxn>
              <a:cxn ang="0">
                <a:pos x="457" y="201"/>
              </a:cxn>
              <a:cxn ang="0">
                <a:pos x="452" y="217"/>
              </a:cxn>
              <a:cxn ang="0">
                <a:pos x="445" y="215"/>
              </a:cxn>
              <a:cxn ang="0">
                <a:pos x="427" y="172"/>
              </a:cxn>
              <a:cxn ang="0">
                <a:pos x="410" y="159"/>
              </a:cxn>
              <a:cxn ang="0">
                <a:pos x="393" y="131"/>
              </a:cxn>
              <a:cxn ang="0">
                <a:pos x="386" y="148"/>
              </a:cxn>
              <a:cxn ang="0">
                <a:pos x="391" y="193"/>
              </a:cxn>
              <a:cxn ang="0">
                <a:pos x="374" y="187"/>
              </a:cxn>
              <a:cxn ang="0">
                <a:pos x="365" y="180"/>
              </a:cxn>
              <a:cxn ang="0">
                <a:pos x="338" y="122"/>
              </a:cxn>
              <a:cxn ang="0">
                <a:pos x="318" y="93"/>
              </a:cxn>
              <a:cxn ang="0">
                <a:pos x="302" y="88"/>
              </a:cxn>
              <a:cxn ang="0">
                <a:pos x="289" y="83"/>
              </a:cxn>
              <a:cxn ang="0">
                <a:pos x="288" y="126"/>
              </a:cxn>
              <a:cxn ang="0">
                <a:pos x="270" y="117"/>
              </a:cxn>
              <a:cxn ang="0">
                <a:pos x="253" y="105"/>
              </a:cxn>
              <a:cxn ang="0">
                <a:pos x="224" y="67"/>
              </a:cxn>
              <a:cxn ang="0">
                <a:pos x="223" y="103"/>
              </a:cxn>
              <a:cxn ang="0">
                <a:pos x="197" y="63"/>
              </a:cxn>
              <a:cxn ang="0">
                <a:pos x="183" y="62"/>
              </a:cxn>
              <a:cxn ang="0">
                <a:pos x="171" y="67"/>
              </a:cxn>
              <a:cxn ang="0">
                <a:pos x="518" y="208"/>
              </a:cxn>
              <a:cxn ang="0">
                <a:pos x="505" y="191"/>
              </a:cxn>
              <a:cxn ang="0">
                <a:pos x="502" y="198"/>
              </a:cxn>
              <a:cxn ang="0">
                <a:pos x="490" y="180"/>
              </a:cxn>
              <a:cxn ang="0">
                <a:pos x="481" y="173"/>
              </a:cxn>
              <a:cxn ang="0">
                <a:pos x="469" y="159"/>
              </a:cxn>
              <a:cxn ang="0">
                <a:pos x="457" y="150"/>
              </a:cxn>
              <a:cxn ang="0">
                <a:pos x="435" y="160"/>
              </a:cxn>
              <a:cxn ang="0">
                <a:pos x="358" y="142"/>
              </a:cxn>
              <a:cxn ang="0">
                <a:pos x="170" y="72"/>
              </a:cxn>
              <a:cxn ang="0">
                <a:pos x="183" y="81"/>
              </a:cxn>
              <a:cxn ang="0">
                <a:pos x="193" y="75"/>
              </a:cxn>
              <a:cxn ang="0">
                <a:pos x="99" y="41"/>
              </a:cxn>
              <a:cxn ang="0">
                <a:pos x="99" y="65"/>
              </a:cxn>
              <a:cxn ang="0">
                <a:pos x="58" y="30"/>
              </a:cxn>
              <a:cxn ang="0">
                <a:pos x="117" y="81"/>
              </a:cxn>
              <a:cxn ang="0">
                <a:pos x="152" y="57"/>
              </a:cxn>
              <a:cxn ang="0">
                <a:pos x="76" y="15"/>
              </a:cxn>
              <a:cxn ang="0">
                <a:pos x="110" y="19"/>
              </a:cxn>
              <a:cxn ang="0">
                <a:pos x="412" y="213"/>
              </a:cxn>
              <a:cxn ang="0">
                <a:pos x="228" y="112"/>
              </a:cxn>
              <a:cxn ang="0">
                <a:pos x="243" y="111"/>
              </a:cxn>
              <a:cxn ang="0">
                <a:pos x="256" y="96"/>
              </a:cxn>
              <a:cxn ang="0">
                <a:pos x="273" y="106"/>
              </a:cxn>
              <a:cxn ang="0">
                <a:pos x="289" y="118"/>
              </a:cxn>
              <a:cxn ang="0">
                <a:pos x="319" y="147"/>
              </a:cxn>
              <a:cxn ang="0">
                <a:pos x="332" y="137"/>
              </a:cxn>
              <a:cxn ang="0">
                <a:pos x="368" y="185"/>
              </a:cxn>
              <a:cxn ang="0">
                <a:pos x="365" y="127"/>
              </a:cxn>
              <a:cxn ang="0">
                <a:pos x="407" y="200"/>
              </a:cxn>
              <a:cxn ang="0">
                <a:pos x="433" y="192"/>
              </a:cxn>
              <a:cxn ang="0">
                <a:pos x="463" y="218"/>
              </a:cxn>
              <a:cxn ang="0">
                <a:pos x="487" y="222"/>
              </a:cxn>
              <a:cxn ang="0">
                <a:pos x="508" y="229"/>
              </a:cxn>
              <a:cxn ang="0">
                <a:pos x="508" y="243"/>
              </a:cxn>
            </a:cxnLst>
            <a:rect l="0" t="0" r="r" b="b"/>
            <a:pathLst>
              <a:path w="531" h="251">
                <a:moveTo>
                  <a:pt x="176" y="47"/>
                </a:moveTo>
                <a:lnTo>
                  <a:pt x="176" y="47"/>
                </a:lnTo>
                <a:lnTo>
                  <a:pt x="163" y="47"/>
                </a:lnTo>
                <a:lnTo>
                  <a:pt x="148" y="48"/>
                </a:lnTo>
                <a:lnTo>
                  <a:pt x="148" y="48"/>
                </a:lnTo>
                <a:lnTo>
                  <a:pt x="141" y="39"/>
                </a:lnTo>
                <a:lnTo>
                  <a:pt x="134" y="30"/>
                </a:lnTo>
                <a:lnTo>
                  <a:pt x="126" y="22"/>
                </a:lnTo>
                <a:lnTo>
                  <a:pt x="118" y="14"/>
                </a:lnTo>
                <a:lnTo>
                  <a:pt x="109" y="8"/>
                </a:lnTo>
                <a:lnTo>
                  <a:pt x="99" y="4"/>
                </a:lnTo>
                <a:lnTo>
                  <a:pt x="89" y="1"/>
                </a:lnTo>
                <a:lnTo>
                  <a:pt x="77" y="0"/>
                </a:lnTo>
                <a:lnTo>
                  <a:pt x="77" y="0"/>
                </a:lnTo>
                <a:lnTo>
                  <a:pt x="72" y="0"/>
                </a:lnTo>
                <a:lnTo>
                  <a:pt x="66" y="1"/>
                </a:lnTo>
                <a:lnTo>
                  <a:pt x="58" y="4"/>
                </a:lnTo>
                <a:lnTo>
                  <a:pt x="50" y="9"/>
                </a:lnTo>
                <a:lnTo>
                  <a:pt x="43" y="15"/>
                </a:lnTo>
                <a:lnTo>
                  <a:pt x="29" y="29"/>
                </a:lnTo>
                <a:lnTo>
                  <a:pt x="21" y="34"/>
                </a:lnTo>
                <a:lnTo>
                  <a:pt x="13" y="38"/>
                </a:lnTo>
                <a:lnTo>
                  <a:pt x="13" y="38"/>
                </a:lnTo>
                <a:lnTo>
                  <a:pt x="12" y="38"/>
                </a:lnTo>
                <a:lnTo>
                  <a:pt x="12" y="38"/>
                </a:lnTo>
                <a:lnTo>
                  <a:pt x="10" y="38"/>
                </a:lnTo>
                <a:lnTo>
                  <a:pt x="8" y="39"/>
                </a:lnTo>
                <a:lnTo>
                  <a:pt x="8" y="39"/>
                </a:lnTo>
                <a:lnTo>
                  <a:pt x="5" y="39"/>
                </a:lnTo>
                <a:lnTo>
                  <a:pt x="5" y="39"/>
                </a:lnTo>
                <a:lnTo>
                  <a:pt x="3" y="39"/>
                </a:lnTo>
                <a:lnTo>
                  <a:pt x="3" y="39"/>
                </a:lnTo>
                <a:lnTo>
                  <a:pt x="2" y="40"/>
                </a:lnTo>
                <a:lnTo>
                  <a:pt x="1" y="41"/>
                </a:lnTo>
                <a:lnTo>
                  <a:pt x="0" y="44"/>
                </a:lnTo>
                <a:lnTo>
                  <a:pt x="0" y="44"/>
                </a:lnTo>
                <a:lnTo>
                  <a:pt x="1" y="46"/>
                </a:lnTo>
                <a:lnTo>
                  <a:pt x="3" y="48"/>
                </a:lnTo>
                <a:lnTo>
                  <a:pt x="3" y="48"/>
                </a:lnTo>
                <a:lnTo>
                  <a:pt x="13" y="54"/>
                </a:lnTo>
                <a:lnTo>
                  <a:pt x="23" y="62"/>
                </a:lnTo>
                <a:lnTo>
                  <a:pt x="41" y="79"/>
                </a:lnTo>
                <a:lnTo>
                  <a:pt x="50" y="87"/>
                </a:lnTo>
                <a:lnTo>
                  <a:pt x="59" y="95"/>
                </a:lnTo>
                <a:lnTo>
                  <a:pt x="71" y="101"/>
                </a:lnTo>
                <a:lnTo>
                  <a:pt x="77" y="104"/>
                </a:lnTo>
                <a:lnTo>
                  <a:pt x="83" y="106"/>
                </a:lnTo>
                <a:lnTo>
                  <a:pt x="83" y="106"/>
                </a:lnTo>
                <a:lnTo>
                  <a:pt x="91" y="107"/>
                </a:lnTo>
                <a:lnTo>
                  <a:pt x="101" y="107"/>
                </a:lnTo>
                <a:lnTo>
                  <a:pt x="110" y="105"/>
                </a:lnTo>
                <a:lnTo>
                  <a:pt x="120" y="101"/>
                </a:lnTo>
                <a:lnTo>
                  <a:pt x="128" y="97"/>
                </a:lnTo>
                <a:lnTo>
                  <a:pt x="136" y="91"/>
                </a:lnTo>
                <a:lnTo>
                  <a:pt x="143" y="85"/>
                </a:lnTo>
                <a:lnTo>
                  <a:pt x="147" y="78"/>
                </a:lnTo>
                <a:lnTo>
                  <a:pt x="147" y="78"/>
                </a:lnTo>
                <a:lnTo>
                  <a:pt x="147" y="78"/>
                </a:lnTo>
                <a:lnTo>
                  <a:pt x="147" y="78"/>
                </a:lnTo>
                <a:lnTo>
                  <a:pt x="209" y="112"/>
                </a:lnTo>
                <a:lnTo>
                  <a:pt x="270" y="147"/>
                </a:lnTo>
                <a:lnTo>
                  <a:pt x="332" y="181"/>
                </a:lnTo>
                <a:lnTo>
                  <a:pt x="362" y="198"/>
                </a:lnTo>
                <a:lnTo>
                  <a:pt x="395" y="213"/>
                </a:lnTo>
                <a:lnTo>
                  <a:pt x="395" y="213"/>
                </a:lnTo>
                <a:lnTo>
                  <a:pt x="432" y="232"/>
                </a:lnTo>
                <a:lnTo>
                  <a:pt x="451" y="240"/>
                </a:lnTo>
                <a:lnTo>
                  <a:pt x="470" y="247"/>
                </a:lnTo>
                <a:lnTo>
                  <a:pt x="470" y="247"/>
                </a:lnTo>
                <a:lnTo>
                  <a:pt x="486" y="250"/>
                </a:lnTo>
                <a:lnTo>
                  <a:pt x="494" y="251"/>
                </a:lnTo>
                <a:lnTo>
                  <a:pt x="502" y="251"/>
                </a:lnTo>
                <a:lnTo>
                  <a:pt x="510" y="250"/>
                </a:lnTo>
                <a:lnTo>
                  <a:pt x="517" y="248"/>
                </a:lnTo>
                <a:lnTo>
                  <a:pt x="523" y="244"/>
                </a:lnTo>
                <a:lnTo>
                  <a:pt x="526" y="241"/>
                </a:lnTo>
                <a:lnTo>
                  <a:pt x="528" y="237"/>
                </a:lnTo>
                <a:lnTo>
                  <a:pt x="528" y="237"/>
                </a:lnTo>
                <a:lnTo>
                  <a:pt x="530" y="233"/>
                </a:lnTo>
                <a:lnTo>
                  <a:pt x="531" y="229"/>
                </a:lnTo>
                <a:lnTo>
                  <a:pt x="531" y="225"/>
                </a:lnTo>
                <a:lnTo>
                  <a:pt x="531" y="221"/>
                </a:lnTo>
                <a:lnTo>
                  <a:pt x="529" y="213"/>
                </a:lnTo>
                <a:lnTo>
                  <a:pt x="526" y="205"/>
                </a:lnTo>
                <a:lnTo>
                  <a:pt x="521" y="198"/>
                </a:lnTo>
                <a:lnTo>
                  <a:pt x="516" y="191"/>
                </a:lnTo>
                <a:lnTo>
                  <a:pt x="505" y="177"/>
                </a:lnTo>
                <a:lnTo>
                  <a:pt x="505" y="177"/>
                </a:lnTo>
                <a:lnTo>
                  <a:pt x="494" y="166"/>
                </a:lnTo>
                <a:lnTo>
                  <a:pt x="482" y="156"/>
                </a:lnTo>
                <a:lnTo>
                  <a:pt x="468" y="146"/>
                </a:lnTo>
                <a:lnTo>
                  <a:pt x="455" y="137"/>
                </a:lnTo>
                <a:lnTo>
                  <a:pt x="441" y="129"/>
                </a:lnTo>
                <a:lnTo>
                  <a:pt x="427" y="121"/>
                </a:lnTo>
                <a:lnTo>
                  <a:pt x="399" y="106"/>
                </a:lnTo>
                <a:lnTo>
                  <a:pt x="399" y="106"/>
                </a:lnTo>
                <a:lnTo>
                  <a:pt x="372" y="93"/>
                </a:lnTo>
                <a:lnTo>
                  <a:pt x="346" y="82"/>
                </a:lnTo>
                <a:lnTo>
                  <a:pt x="319" y="72"/>
                </a:lnTo>
                <a:lnTo>
                  <a:pt x="291" y="63"/>
                </a:lnTo>
                <a:lnTo>
                  <a:pt x="263" y="56"/>
                </a:lnTo>
                <a:lnTo>
                  <a:pt x="235" y="51"/>
                </a:lnTo>
                <a:lnTo>
                  <a:pt x="205" y="48"/>
                </a:lnTo>
                <a:lnTo>
                  <a:pt x="176" y="47"/>
                </a:lnTo>
                <a:lnTo>
                  <a:pt x="176" y="47"/>
                </a:lnTo>
                <a:close/>
                <a:moveTo>
                  <a:pt x="359" y="97"/>
                </a:moveTo>
                <a:lnTo>
                  <a:pt x="359" y="97"/>
                </a:lnTo>
                <a:lnTo>
                  <a:pt x="383" y="109"/>
                </a:lnTo>
                <a:lnTo>
                  <a:pt x="408" y="121"/>
                </a:lnTo>
                <a:lnTo>
                  <a:pt x="432" y="134"/>
                </a:lnTo>
                <a:lnTo>
                  <a:pt x="455" y="149"/>
                </a:lnTo>
                <a:lnTo>
                  <a:pt x="455" y="149"/>
                </a:lnTo>
                <a:lnTo>
                  <a:pt x="460" y="178"/>
                </a:lnTo>
                <a:lnTo>
                  <a:pt x="462" y="193"/>
                </a:lnTo>
                <a:lnTo>
                  <a:pt x="463" y="208"/>
                </a:lnTo>
                <a:lnTo>
                  <a:pt x="463" y="208"/>
                </a:lnTo>
                <a:lnTo>
                  <a:pt x="463" y="210"/>
                </a:lnTo>
                <a:lnTo>
                  <a:pt x="462" y="210"/>
                </a:lnTo>
                <a:lnTo>
                  <a:pt x="460" y="207"/>
                </a:lnTo>
                <a:lnTo>
                  <a:pt x="457" y="201"/>
                </a:lnTo>
                <a:lnTo>
                  <a:pt x="457" y="201"/>
                </a:lnTo>
                <a:lnTo>
                  <a:pt x="454" y="192"/>
                </a:lnTo>
                <a:lnTo>
                  <a:pt x="452" y="182"/>
                </a:lnTo>
                <a:lnTo>
                  <a:pt x="452" y="182"/>
                </a:lnTo>
                <a:lnTo>
                  <a:pt x="446" y="154"/>
                </a:lnTo>
                <a:lnTo>
                  <a:pt x="446" y="154"/>
                </a:lnTo>
                <a:lnTo>
                  <a:pt x="446" y="153"/>
                </a:lnTo>
                <a:lnTo>
                  <a:pt x="445" y="153"/>
                </a:lnTo>
                <a:lnTo>
                  <a:pt x="444" y="154"/>
                </a:lnTo>
                <a:lnTo>
                  <a:pt x="444" y="154"/>
                </a:lnTo>
                <a:lnTo>
                  <a:pt x="444" y="154"/>
                </a:lnTo>
                <a:lnTo>
                  <a:pt x="450" y="188"/>
                </a:lnTo>
                <a:lnTo>
                  <a:pt x="450" y="188"/>
                </a:lnTo>
                <a:lnTo>
                  <a:pt x="453" y="208"/>
                </a:lnTo>
                <a:lnTo>
                  <a:pt x="453" y="208"/>
                </a:lnTo>
                <a:lnTo>
                  <a:pt x="454" y="217"/>
                </a:lnTo>
                <a:lnTo>
                  <a:pt x="454" y="220"/>
                </a:lnTo>
                <a:lnTo>
                  <a:pt x="453" y="220"/>
                </a:lnTo>
                <a:lnTo>
                  <a:pt x="452" y="217"/>
                </a:lnTo>
                <a:lnTo>
                  <a:pt x="452" y="217"/>
                </a:lnTo>
                <a:lnTo>
                  <a:pt x="446" y="204"/>
                </a:lnTo>
                <a:lnTo>
                  <a:pt x="446" y="204"/>
                </a:lnTo>
                <a:lnTo>
                  <a:pt x="446" y="190"/>
                </a:lnTo>
                <a:lnTo>
                  <a:pt x="443" y="176"/>
                </a:lnTo>
                <a:lnTo>
                  <a:pt x="439" y="162"/>
                </a:lnTo>
                <a:lnTo>
                  <a:pt x="437" y="156"/>
                </a:lnTo>
                <a:lnTo>
                  <a:pt x="433" y="151"/>
                </a:lnTo>
                <a:lnTo>
                  <a:pt x="433" y="151"/>
                </a:lnTo>
                <a:lnTo>
                  <a:pt x="432" y="150"/>
                </a:lnTo>
                <a:lnTo>
                  <a:pt x="431" y="152"/>
                </a:lnTo>
                <a:lnTo>
                  <a:pt x="431" y="152"/>
                </a:lnTo>
                <a:lnTo>
                  <a:pt x="434" y="164"/>
                </a:lnTo>
                <a:lnTo>
                  <a:pt x="436" y="177"/>
                </a:lnTo>
                <a:lnTo>
                  <a:pt x="440" y="191"/>
                </a:lnTo>
                <a:lnTo>
                  <a:pt x="444" y="203"/>
                </a:lnTo>
                <a:lnTo>
                  <a:pt x="444" y="203"/>
                </a:lnTo>
                <a:lnTo>
                  <a:pt x="444" y="208"/>
                </a:lnTo>
                <a:lnTo>
                  <a:pt x="444" y="208"/>
                </a:lnTo>
                <a:lnTo>
                  <a:pt x="445" y="215"/>
                </a:lnTo>
                <a:lnTo>
                  <a:pt x="445" y="215"/>
                </a:lnTo>
                <a:lnTo>
                  <a:pt x="444" y="215"/>
                </a:lnTo>
                <a:lnTo>
                  <a:pt x="442" y="210"/>
                </a:lnTo>
                <a:lnTo>
                  <a:pt x="442" y="210"/>
                </a:lnTo>
                <a:lnTo>
                  <a:pt x="435" y="194"/>
                </a:lnTo>
                <a:lnTo>
                  <a:pt x="430" y="176"/>
                </a:lnTo>
                <a:lnTo>
                  <a:pt x="430" y="176"/>
                </a:lnTo>
                <a:lnTo>
                  <a:pt x="427" y="164"/>
                </a:lnTo>
                <a:lnTo>
                  <a:pt x="427" y="164"/>
                </a:lnTo>
                <a:lnTo>
                  <a:pt x="420" y="140"/>
                </a:lnTo>
                <a:lnTo>
                  <a:pt x="420" y="140"/>
                </a:lnTo>
                <a:lnTo>
                  <a:pt x="420" y="139"/>
                </a:lnTo>
                <a:lnTo>
                  <a:pt x="419" y="139"/>
                </a:lnTo>
                <a:lnTo>
                  <a:pt x="418" y="140"/>
                </a:lnTo>
                <a:lnTo>
                  <a:pt x="418" y="140"/>
                </a:lnTo>
                <a:lnTo>
                  <a:pt x="418" y="140"/>
                </a:lnTo>
                <a:lnTo>
                  <a:pt x="419" y="146"/>
                </a:lnTo>
                <a:lnTo>
                  <a:pt x="419" y="146"/>
                </a:lnTo>
                <a:lnTo>
                  <a:pt x="420" y="147"/>
                </a:lnTo>
                <a:lnTo>
                  <a:pt x="420" y="147"/>
                </a:lnTo>
                <a:lnTo>
                  <a:pt x="427" y="172"/>
                </a:lnTo>
                <a:lnTo>
                  <a:pt x="429" y="186"/>
                </a:lnTo>
                <a:lnTo>
                  <a:pt x="431" y="199"/>
                </a:lnTo>
                <a:lnTo>
                  <a:pt x="431" y="199"/>
                </a:lnTo>
                <a:lnTo>
                  <a:pt x="431" y="201"/>
                </a:lnTo>
                <a:lnTo>
                  <a:pt x="430" y="201"/>
                </a:lnTo>
                <a:lnTo>
                  <a:pt x="427" y="198"/>
                </a:lnTo>
                <a:lnTo>
                  <a:pt x="422" y="190"/>
                </a:lnTo>
                <a:lnTo>
                  <a:pt x="422" y="190"/>
                </a:lnTo>
                <a:lnTo>
                  <a:pt x="420" y="185"/>
                </a:lnTo>
                <a:lnTo>
                  <a:pt x="420" y="185"/>
                </a:lnTo>
                <a:lnTo>
                  <a:pt x="417" y="171"/>
                </a:lnTo>
                <a:lnTo>
                  <a:pt x="414" y="157"/>
                </a:lnTo>
                <a:lnTo>
                  <a:pt x="407" y="131"/>
                </a:lnTo>
                <a:lnTo>
                  <a:pt x="407" y="131"/>
                </a:lnTo>
                <a:lnTo>
                  <a:pt x="406" y="130"/>
                </a:lnTo>
                <a:lnTo>
                  <a:pt x="406" y="130"/>
                </a:lnTo>
                <a:lnTo>
                  <a:pt x="405" y="131"/>
                </a:lnTo>
                <a:lnTo>
                  <a:pt x="405" y="132"/>
                </a:lnTo>
                <a:lnTo>
                  <a:pt x="405" y="132"/>
                </a:lnTo>
                <a:lnTo>
                  <a:pt x="410" y="159"/>
                </a:lnTo>
                <a:lnTo>
                  <a:pt x="413" y="172"/>
                </a:lnTo>
                <a:lnTo>
                  <a:pt x="418" y="186"/>
                </a:lnTo>
                <a:lnTo>
                  <a:pt x="418" y="186"/>
                </a:lnTo>
                <a:lnTo>
                  <a:pt x="418" y="196"/>
                </a:lnTo>
                <a:lnTo>
                  <a:pt x="418" y="196"/>
                </a:lnTo>
                <a:lnTo>
                  <a:pt x="418" y="196"/>
                </a:lnTo>
                <a:lnTo>
                  <a:pt x="418" y="196"/>
                </a:lnTo>
                <a:lnTo>
                  <a:pt x="416" y="193"/>
                </a:lnTo>
                <a:lnTo>
                  <a:pt x="412" y="185"/>
                </a:lnTo>
                <a:lnTo>
                  <a:pt x="412" y="185"/>
                </a:lnTo>
                <a:lnTo>
                  <a:pt x="408" y="175"/>
                </a:lnTo>
                <a:lnTo>
                  <a:pt x="405" y="166"/>
                </a:lnTo>
                <a:lnTo>
                  <a:pt x="405" y="166"/>
                </a:lnTo>
                <a:lnTo>
                  <a:pt x="405" y="165"/>
                </a:lnTo>
                <a:lnTo>
                  <a:pt x="405" y="165"/>
                </a:lnTo>
                <a:lnTo>
                  <a:pt x="399" y="146"/>
                </a:lnTo>
                <a:lnTo>
                  <a:pt x="399" y="146"/>
                </a:lnTo>
                <a:lnTo>
                  <a:pt x="393" y="131"/>
                </a:lnTo>
                <a:lnTo>
                  <a:pt x="393" y="131"/>
                </a:lnTo>
                <a:lnTo>
                  <a:pt x="393" y="131"/>
                </a:lnTo>
                <a:lnTo>
                  <a:pt x="391" y="131"/>
                </a:lnTo>
                <a:lnTo>
                  <a:pt x="390" y="131"/>
                </a:lnTo>
                <a:lnTo>
                  <a:pt x="390" y="132"/>
                </a:lnTo>
                <a:lnTo>
                  <a:pt x="390" y="132"/>
                </a:lnTo>
                <a:lnTo>
                  <a:pt x="397" y="148"/>
                </a:lnTo>
                <a:lnTo>
                  <a:pt x="402" y="164"/>
                </a:lnTo>
                <a:lnTo>
                  <a:pt x="402" y="164"/>
                </a:lnTo>
                <a:lnTo>
                  <a:pt x="404" y="174"/>
                </a:lnTo>
                <a:lnTo>
                  <a:pt x="406" y="186"/>
                </a:lnTo>
                <a:lnTo>
                  <a:pt x="406" y="186"/>
                </a:lnTo>
                <a:lnTo>
                  <a:pt x="406" y="192"/>
                </a:lnTo>
                <a:lnTo>
                  <a:pt x="406" y="195"/>
                </a:lnTo>
                <a:lnTo>
                  <a:pt x="406" y="196"/>
                </a:lnTo>
                <a:lnTo>
                  <a:pt x="405" y="195"/>
                </a:lnTo>
                <a:lnTo>
                  <a:pt x="401" y="188"/>
                </a:lnTo>
                <a:lnTo>
                  <a:pt x="401" y="188"/>
                </a:lnTo>
                <a:lnTo>
                  <a:pt x="396" y="177"/>
                </a:lnTo>
                <a:lnTo>
                  <a:pt x="391" y="167"/>
                </a:lnTo>
                <a:lnTo>
                  <a:pt x="391" y="167"/>
                </a:lnTo>
                <a:lnTo>
                  <a:pt x="386" y="148"/>
                </a:lnTo>
                <a:lnTo>
                  <a:pt x="380" y="131"/>
                </a:lnTo>
                <a:lnTo>
                  <a:pt x="380" y="131"/>
                </a:lnTo>
                <a:lnTo>
                  <a:pt x="380" y="128"/>
                </a:lnTo>
                <a:lnTo>
                  <a:pt x="379" y="127"/>
                </a:lnTo>
                <a:lnTo>
                  <a:pt x="379" y="127"/>
                </a:lnTo>
                <a:lnTo>
                  <a:pt x="377" y="122"/>
                </a:lnTo>
                <a:lnTo>
                  <a:pt x="377" y="122"/>
                </a:lnTo>
                <a:lnTo>
                  <a:pt x="377" y="122"/>
                </a:lnTo>
                <a:lnTo>
                  <a:pt x="376" y="122"/>
                </a:lnTo>
                <a:lnTo>
                  <a:pt x="375" y="122"/>
                </a:lnTo>
                <a:lnTo>
                  <a:pt x="375" y="123"/>
                </a:lnTo>
                <a:lnTo>
                  <a:pt x="375" y="123"/>
                </a:lnTo>
                <a:lnTo>
                  <a:pt x="381" y="144"/>
                </a:lnTo>
                <a:lnTo>
                  <a:pt x="388" y="164"/>
                </a:lnTo>
                <a:lnTo>
                  <a:pt x="388" y="164"/>
                </a:lnTo>
                <a:lnTo>
                  <a:pt x="390" y="173"/>
                </a:lnTo>
                <a:lnTo>
                  <a:pt x="390" y="173"/>
                </a:lnTo>
                <a:lnTo>
                  <a:pt x="391" y="182"/>
                </a:lnTo>
                <a:lnTo>
                  <a:pt x="391" y="193"/>
                </a:lnTo>
                <a:lnTo>
                  <a:pt x="391" y="193"/>
                </a:lnTo>
                <a:lnTo>
                  <a:pt x="390" y="190"/>
                </a:lnTo>
                <a:lnTo>
                  <a:pt x="388" y="186"/>
                </a:lnTo>
                <a:lnTo>
                  <a:pt x="385" y="177"/>
                </a:lnTo>
                <a:lnTo>
                  <a:pt x="385" y="177"/>
                </a:lnTo>
                <a:lnTo>
                  <a:pt x="378" y="159"/>
                </a:lnTo>
                <a:lnTo>
                  <a:pt x="372" y="140"/>
                </a:lnTo>
                <a:lnTo>
                  <a:pt x="365" y="122"/>
                </a:lnTo>
                <a:lnTo>
                  <a:pt x="361" y="113"/>
                </a:lnTo>
                <a:lnTo>
                  <a:pt x="356" y="104"/>
                </a:lnTo>
                <a:lnTo>
                  <a:pt x="356" y="104"/>
                </a:lnTo>
                <a:lnTo>
                  <a:pt x="355" y="104"/>
                </a:lnTo>
                <a:lnTo>
                  <a:pt x="354" y="105"/>
                </a:lnTo>
                <a:lnTo>
                  <a:pt x="354" y="105"/>
                </a:lnTo>
                <a:lnTo>
                  <a:pt x="356" y="115"/>
                </a:lnTo>
                <a:lnTo>
                  <a:pt x="359" y="125"/>
                </a:lnTo>
                <a:lnTo>
                  <a:pt x="365" y="145"/>
                </a:lnTo>
                <a:lnTo>
                  <a:pt x="371" y="165"/>
                </a:lnTo>
                <a:lnTo>
                  <a:pt x="373" y="175"/>
                </a:lnTo>
                <a:lnTo>
                  <a:pt x="374" y="187"/>
                </a:lnTo>
                <a:lnTo>
                  <a:pt x="374" y="187"/>
                </a:lnTo>
                <a:lnTo>
                  <a:pt x="373" y="181"/>
                </a:lnTo>
                <a:lnTo>
                  <a:pt x="371" y="176"/>
                </a:lnTo>
                <a:lnTo>
                  <a:pt x="367" y="166"/>
                </a:lnTo>
                <a:lnTo>
                  <a:pt x="367" y="166"/>
                </a:lnTo>
                <a:lnTo>
                  <a:pt x="361" y="144"/>
                </a:lnTo>
                <a:lnTo>
                  <a:pt x="361" y="144"/>
                </a:lnTo>
                <a:lnTo>
                  <a:pt x="355" y="125"/>
                </a:lnTo>
                <a:lnTo>
                  <a:pt x="351" y="116"/>
                </a:lnTo>
                <a:lnTo>
                  <a:pt x="346" y="107"/>
                </a:lnTo>
                <a:lnTo>
                  <a:pt x="346" y="107"/>
                </a:lnTo>
                <a:lnTo>
                  <a:pt x="345" y="107"/>
                </a:lnTo>
                <a:lnTo>
                  <a:pt x="344" y="107"/>
                </a:lnTo>
                <a:lnTo>
                  <a:pt x="344" y="108"/>
                </a:lnTo>
                <a:lnTo>
                  <a:pt x="344" y="108"/>
                </a:lnTo>
                <a:lnTo>
                  <a:pt x="356" y="142"/>
                </a:lnTo>
                <a:lnTo>
                  <a:pt x="361" y="159"/>
                </a:lnTo>
                <a:lnTo>
                  <a:pt x="365" y="176"/>
                </a:lnTo>
                <a:lnTo>
                  <a:pt x="365" y="176"/>
                </a:lnTo>
                <a:lnTo>
                  <a:pt x="365" y="179"/>
                </a:lnTo>
                <a:lnTo>
                  <a:pt x="365" y="180"/>
                </a:lnTo>
                <a:lnTo>
                  <a:pt x="364" y="180"/>
                </a:lnTo>
                <a:lnTo>
                  <a:pt x="363" y="178"/>
                </a:lnTo>
                <a:lnTo>
                  <a:pt x="359" y="172"/>
                </a:lnTo>
                <a:lnTo>
                  <a:pt x="359" y="172"/>
                </a:lnTo>
                <a:lnTo>
                  <a:pt x="356" y="164"/>
                </a:lnTo>
                <a:lnTo>
                  <a:pt x="353" y="156"/>
                </a:lnTo>
                <a:lnTo>
                  <a:pt x="353" y="156"/>
                </a:lnTo>
                <a:lnTo>
                  <a:pt x="347" y="139"/>
                </a:lnTo>
                <a:lnTo>
                  <a:pt x="340" y="122"/>
                </a:lnTo>
                <a:lnTo>
                  <a:pt x="340" y="122"/>
                </a:lnTo>
                <a:lnTo>
                  <a:pt x="336" y="113"/>
                </a:lnTo>
                <a:lnTo>
                  <a:pt x="332" y="104"/>
                </a:lnTo>
                <a:lnTo>
                  <a:pt x="332" y="104"/>
                </a:lnTo>
                <a:lnTo>
                  <a:pt x="331" y="103"/>
                </a:lnTo>
                <a:lnTo>
                  <a:pt x="331" y="103"/>
                </a:lnTo>
                <a:lnTo>
                  <a:pt x="330" y="104"/>
                </a:lnTo>
                <a:lnTo>
                  <a:pt x="330" y="105"/>
                </a:lnTo>
                <a:lnTo>
                  <a:pt x="330" y="105"/>
                </a:lnTo>
                <a:lnTo>
                  <a:pt x="338" y="122"/>
                </a:lnTo>
                <a:lnTo>
                  <a:pt x="338" y="122"/>
                </a:lnTo>
                <a:lnTo>
                  <a:pt x="339" y="126"/>
                </a:lnTo>
                <a:lnTo>
                  <a:pt x="339" y="126"/>
                </a:lnTo>
                <a:lnTo>
                  <a:pt x="343" y="138"/>
                </a:lnTo>
                <a:lnTo>
                  <a:pt x="345" y="150"/>
                </a:lnTo>
                <a:lnTo>
                  <a:pt x="345" y="150"/>
                </a:lnTo>
                <a:lnTo>
                  <a:pt x="346" y="158"/>
                </a:lnTo>
                <a:lnTo>
                  <a:pt x="346" y="163"/>
                </a:lnTo>
                <a:lnTo>
                  <a:pt x="347" y="166"/>
                </a:lnTo>
                <a:lnTo>
                  <a:pt x="347" y="166"/>
                </a:lnTo>
                <a:lnTo>
                  <a:pt x="342" y="158"/>
                </a:lnTo>
                <a:lnTo>
                  <a:pt x="338" y="149"/>
                </a:lnTo>
                <a:lnTo>
                  <a:pt x="332" y="131"/>
                </a:lnTo>
                <a:lnTo>
                  <a:pt x="326" y="112"/>
                </a:lnTo>
                <a:lnTo>
                  <a:pt x="320" y="93"/>
                </a:lnTo>
                <a:lnTo>
                  <a:pt x="320" y="93"/>
                </a:lnTo>
                <a:lnTo>
                  <a:pt x="319" y="92"/>
                </a:lnTo>
                <a:lnTo>
                  <a:pt x="319" y="92"/>
                </a:lnTo>
                <a:lnTo>
                  <a:pt x="318" y="92"/>
                </a:lnTo>
                <a:lnTo>
                  <a:pt x="318" y="93"/>
                </a:lnTo>
                <a:lnTo>
                  <a:pt x="318" y="93"/>
                </a:lnTo>
                <a:lnTo>
                  <a:pt x="322" y="110"/>
                </a:lnTo>
                <a:lnTo>
                  <a:pt x="327" y="126"/>
                </a:lnTo>
                <a:lnTo>
                  <a:pt x="327" y="126"/>
                </a:lnTo>
                <a:lnTo>
                  <a:pt x="333" y="149"/>
                </a:lnTo>
                <a:lnTo>
                  <a:pt x="333" y="149"/>
                </a:lnTo>
                <a:lnTo>
                  <a:pt x="334" y="153"/>
                </a:lnTo>
                <a:lnTo>
                  <a:pt x="334" y="157"/>
                </a:lnTo>
                <a:lnTo>
                  <a:pt x="333" y="157"/>
                </a:lnTo>
                <a:lnTo>
                  <a:pt x="332" y="157"/>
                </a:lnTo>
                <a:lnTo>
                  <a:pt x="329" y="154"/>
                </a:lnTo>
                <a:lnTo>
                  <a:pt x="329" y="154"/>
                </a:lnTo>
                <a:lnTo>
                  <a:pt x="325" y="146"/>
                </a:lnTo>
                <a:lnTo>
                  <a:pt x="321" y="139"/>
                </a:lnTo>
                <a:lnTo>
                  <a:pt x="316" y="122"/>
                </a:lnTo>
                <a:lnTo>
                  <a:pt x="310" y="105"/>
                </a:lnTo>
                <a:lnTo>
                  <a:pt x="307" y="96"/>
                </a:lnTo>
                <a:lnTo>
                  <a:pt x="303" y="89"/>
                </a:lnTo>
                <a:lnTo>
                  <a:pt x="303" y="89"/>
                </a:lnTo>
                <a:lnTo>
                  <a:pt x="302" y="88"/>
                </a:lnTo>
                <a:lnTo>
                  <a:pt x="302" y="88"/>
                </a:lnTo>
                <a:lnTo>
                  <a:pt x="301" y="90"/>
                </a:lnTo>
                <a:lnTo>
                  <a:pt x="301" y="90"/>
                </a:lnTo>
                <a:lnTo>
                  <a:pt x="309" y="122"/>
                </a:lnTo>
                <a:lnTo>
                  <a:pt x="309" y="122"/>
                </a:lnTo>
                <a:lnTo>
                  <a:pt x="314" y="138"/>
                </a:lnTo>
                <a:lnTo>
                  <a:pt x="314" y="138"/>
                </a:lnTo>
                <a:lnTo>
                  <a:pt x="316" y="143"/>
                </a:lnTo>
                <a:lnTo>
                  <a:pt x="314" y="140"/>
                </a:lnTo>
                <a:lnTo>
                  <a:pt x="314" y="140"/>
                </a:lnTo>
                <a:lnTo>
                  <a:pt x="309" y="133"/>
                </a:lnTo>
                <a:lnTo>
                  <a:pt x="306" y="127"/>
                </a:lnTo>
                <a:lnTo>
                  <a:pt x="300" y="113"/>
                </a:lnTo>
                <a:lnTo>
                  <a:pt x="296" y="97"/>
                </a:lnTo>
                <a:lnTo>
                  <a:pt x="291" y="83"/>
                </a:lnTo>
                <a:lnTo>
                  <a:pt x="291" y="83"/>
                </a:lnTo>
                <a:lnTo>
                  <a:pt x="291" y="82"/>
                </a:lnTo>
                <a:lnTo>
                  <a:pt x="290" y="82"/>
                </a:lnTo>
                <a:lnTo>
                  <a:pt x="289" y="83"/>
                </a:lnTo>
                <a:lnTo>
                  <a:pt x="289" y="83"/>
                </a:lnTo>
                <a:lnTo>
                  <a:pt x="289" y="83"/>
                </a:lnTo>
                <a:lnTo>
                  <a:pt x="293" y="98"/>
                </a:lnTo>
                <a:lnTo>
                  <a:pt x="297" y="114"/>
                </a:lnTo>
                <a:lnTo>
                  <a:pt x="300" y="129"/>
                </a:lnTo>
                <a:lnTo>
                  <a:pt x="302" y="144"/>
                </a:lnTo>
                <a:lnTo>
                  <a:pt x="302" y="144"/>
                </a:lnTo>
                <a:lnTo>
                  <a:pt x="300" y="138"/>
                </a:lnTo>
                <a:lnTo>
                  <a:pt x="296" y="131"/>
                </a:lnTo>
                <a:lnTo>
                  <a:pt x="296" y="131"/>
                </a:lnTo>
                <a:lnTo>
                  <a:pt x="289" y="113"/>
                </a:lnTo>
                <a:lnTo>
                  <a:pt x="289" y="113"/>
                </a:lnTo>
                <a:lnTo>
                  <a:pt x="284" y="98"/>
                </a:lnTo>
                <a:lnTo>
                  <a:pt x="278" y="85"/>
                </a:lnTo>
                <a:lnTo>
                  <a:pt x="278" y="85"/>
                </a:lnTo>
                <a:lnTo>
                  <a:pt x="277" y="85"/>
                </a:lnTo>
                <a:lnTo>
                  <a:pt x="276" y="86"/>
                </a:lnTo>
                <a:lnTo>
                  <a:pt x="276" y="86"/>
                </a:lnTo>
                <a:lnTo>
                  <a:pt x="277" y="93"/>
                </a:lnTo>
                <a:lnTo>
                  <a:pt x="278" y="99"/>
                </a:lnTo>
                <a:lnTo>
                  <a:pt x="283" y="113"/>
                </a:lnTo>
                <a:lnTo>
                  <a:pt x="288" y="126"/>
                </a:lnTo>
                <a:lnTo>
                  <a:pt x="291" y="139"/>
                </a:lnTo>
                <a:lnTo>
                  <a:pt x="291" y="139"/>
                </a:lnTo>
                <a:lnTo>
                  <a:pt x="292" y="143"/>
                </a:lnTo>
                <a:lnTo>
                  <a:pt x="292" y="143"/>
                </a:lnTo>
                <a:lnTo>
                  <a:pt x="291" y="143"/>
                </a:lnTo>
                <a:lnTo>
                  <a:pt x="289" y="138"/>
                </a:lnTo>
                <a:lnTo>
                  <a:pt x="289" y="138"/>
                </a:lnTo>
                <a:lnTo>
                  <a:pt x="284" y="128"/>
                </a:lnTo>
                <a:lnTo>
                  <a:pt x="279" y="117"/>
                </a:lnTo>
                <a:lnTo>
                  <a:pt x="279" y="117"/>
                </a:lnTo>
                <a:lnTo>
                  <a:pt x="273" y="98"/>
                </a:lnTo>
                <a:lnTo>
                  <a:pt x="266" y="81"/>
                </a:lnTo>
                <a:lnTo>
                  <a:pt x="266" y="81"/>
                </a:lnTo>
                <a:lnTo>
                  <a:pt x="265" y="81"/>
                </a:lnTo>
                <a:lnTo>
                  <a:pt x="264" y="82"/>
                </a:lnTo>
                <a:lnTo>
                  <a:pt x="264" y="82"/>
                </a:lnTo>
                <a:lnTo>
                  <a:pt x="265" y="92"/>
                </a:lnTo>
                <a:lnTo>
                  <a:pt x="268" y="104"/>
                </a:lnTo>
                <a:lnTo>
                  <a:pt x="268" y="104"/>
                </a:lnTo>
                <a:lnTo>
                  <a:pt x="270" y="117"/>
                </a:lnTo>
                <a:lnTo>
                  <a:pt x="272" y="125"/>
                </a:lnTo>
                <a:lnTo>
                  <a:pt x="274" y="129"/>
                </a:lnTo>
                <a:lnTo>
                  <a:pt x="274" y="129"/>
                </a:lnTo>
                <a:lnTo>
                  <a:pt x="270" y="123"/>
                </a:lnTo>
                <a:lnTo>
                  <a:pt x="266" y="117"/>
                </a:lnTo>
                <a:lnTo>
                  <a:pt x="260" y="103"/>
                </a:lnTo>
                <a:lnTo>
                  <a:pt x="254" y="87"/>
                </a:lnTo>
                <a:lnTo>
                  <a:pt x="248" y="73"/>
                </a:lnTo>
                <a:lnTo>
                  <a:pt x="248" y="73"/>
                </a:lnTo>
                <a:lnTo>
                  <a:pt x="247" y="73"/>
                </a:lnTo>
                <a:lnTo>
                  <a:pt x="247" y="73"/>
                </a:lnTo>
                <a:lnTo>
                  <a:pt x="246" y="74"/>
                </a:lnTo>
                <a:lnTo>
                  <a:pt x="246" y="74"/>
                </a:lnTo>
                <a:lnTo>
                  <a:pt x="254" y="97"/>
                </a:lnTo>
                <a:lnTo>
                  <a:pt x="254" y="97"/>
                </a:lnTo>
                <a:lnTo>
                  <a:pt x="256" y="108"/>
                </a:lnTo>
                <a:lnTo>
                  <a:pt x="258" y="113"/>
                </a:lnTo>
                <a:lnTo>
                  <a:pt x="260" y="117"/>
                </a:lnTo>
                <a:lnTo>
                  <a:pt x="260" y="117"/>
                </a:lnTo>
                <a:lnTo>
                  <a:pt x="253" y="105"/>
                </a:lnTo>
                <a:lnTo>
                  <a:pt x="247" y="91"/>
                </a:lnTo>
                <a:lnTo>
                  <a:pt x="236" y="66"/>
                </a:lnTo>
                <a:lnTo>
                  <a:pt x="236" y="66"/>
                </a:lnTo>
                <a:lnTo>
                  <a:pt x="235" y="65"/>
                </a:lnTo>
                <a:lnTo>
                  <a:pt x="234" y="65"/>
                </a:lnTo>
                <a:lnTo>
                  <a:pt x="234" y="65"/>
                </a:lnTo>
                <a:lnTo>
                  <a:pt x="234" y="66"/>
                </a:lnTo>
                <a:lnTo>
                  <a:pt x="234" y="66"/>
                </a:lnTo>
                <a:lnTo>
                  <a:pt x="242" y="92"/>
                </a:lnTo>
                <a:lnTo>
                  <a:pt x="246" y="106"/>
                </a:lnTo>
                <a:lnTo>
                  <a:pt x="250" y="119"/>
                </a:lnTo>
                <a:lnTo>
                  <a:pt x="250" y="119"/>
                </a:lnTo>
                <a:lnTo>
                  <a:pt x="248" y="114"/>
                </a:lnTo>
                <a:lnTo>
                  <a:pt x="245" y="108"/>
                </a:lnTo>
                <a:lnTo>
                  <a:pt x="239" y="96"/>
                </a:lnTo>
                <a:lnTo>
                  <a:pt x="239" y="96"/>
                </a:lnTo>
                <a:lnTo>
                  <a:pt x="226" y="67"/>
                </a:lnTo>
                <a:lnTo>
                  <a:pt x="226" y="67"/>
                </a:lnTo>
                <a:lnTo>
                  <a:pt x="225" y="67"/>
                </a:lnTo>
                <a:lnTo>
                  <a:pt x="224" y="67"/>
                </a:lnTo>
                <a:lnTo>
                  <a:pt x="224" y="67"/>
                </a:lnTo>
                <a:lnTo>
                  <a:pt x="224" y="68"/>
                </a:lnTo>
                <a:lnTo>
                  <a:pt x="224" y="68"/>
                </a:lnTo>
                <a:lnTo>
                  <a:pt x="232" y="89"/>
                </a:lnTo>
                <a:lnTo>
                  <a:pt x="238" y="110"/>
                </a:lnTo>
                <a:lnTo>
                  <a:pt x="238" y="110"/>
                </a:lnTo>
                <a:lnTo>
                  <a:pt x="235" y="100"/>
                </a:lnTo>
                <a:lnTo>
                  <a:pt x="231" y="90"/>
                </a:lnTo>
                <a:lnTo>
                  <a:pt x="224" y="80"/>
                </a:lnTo>
                <a:lnTo>
                  <a:pt x="219" y="71"/>
                </a:lnTo>
                <a:lnTo>
                  <a:pt x="219" y="71"/>
                </a:lnTo>
                <a:lnTo>
                  <a:pt x="217" y="71"/>
                </a:lnTo>
                <a:lnTo>
                  <a:pt x="217" y="72"/>
                </a:lnTo>
                <a:lnTo>
                  <a:pt x="217" y="72"/>
                </a:lnTo>
                <a:lnTo>
                  <a:pt x="220" y="90"/>
                </a:lnTo>
                <a:lnTo>
                  <a:pt x="222" y="99"/>
                </a:lnTo>
                <a:lnTo>
                  <a:pt x="224" y="104"/>
                </a:lnTo>
                <a:lnTo>
                  <a:pt x="226" y="107"/>
                </a:lnTo>
                <a:lnTo>
                  <a:pt x="226" y="107"/>
                </a:lnTo>
                <a:lnTo>
                  <a:pt x="223" y="103"/>
                </a:lnTo>
                <a:lnTo>
                  <a:pt x="220" y="97"/>
                </a:lnTo>
                <a:lnTo>
                  <a:pt x="216" y="87"/>
                </a:lnTo>
                <a:lnTo>
                  <a:pt x="212" y="77"/>
                </a:lnTo>
                <a:lnTo>
                  <a:pt x="209" y="72"/>
                </a:lnTo>
                <a:lnTo>
                  <a:pt x="206" y="68"/>
                </a:lnTo>
                <a:lnTo>
                  <a:pt x="206" y="68"/>
                </a:lnTo>
                <a:lnTo>
                  <a:pt x="205" y="68"/>
                </a:lnTo>
                <a:lnTo>
                  <a:pt x="205" y="68"/>
                </a:lnTo>
                <a:lnTo>
                  <a:pt x="204" y="69"/>
                </a:lnTo>
                <a:lnTo>
                  <a:pt x="204" y="69"/>
                </a:lnTo>
                <a:lnTo>
                  <a:pt x="210" y="87"/>
                </a:lnTo>
                <a:lnTo>
                  <a:pt x="210" y="87"/>
                </a:lnTo>
                <a:lnTo>
                  <a:pt x="214" y="97"/>
                </a:lnTo>
                <a:lnTo>
                  <a:pt x="215" y="101"/>
                </a:lnTo>
                <a:lnTo>
                  <a:pt x="213" y="97"/>
                </a:lnTo>
                <a:lnTo>
                  <a:pt x="213" y="97"/>
                </a:lnTo>
                <a:lnTo>
                  <a:pt x="206" y="79"/>
                </a:lnTo>
                <a:lnTo>
                  <a:pt x="202" y="71"/>
                </a:lnTo>
                <a:lnTo>
                  <a:pt x="197" y="63"/>
                </a:lnTo>
                <a:lnTo>
                  <a:pt x="197" y="63"/>
                </a:lnTo>
                <a:lnTo>
                  <a:pt x="196" y="62"/>
                </a:lnTo>
                <a:lnTo>
                  <a:pt x="195" y="63"/>
                </a:lnTo>
                <a:lnTo>
                  <a:pt x="195" y="63"/>
                </a:lnTo>
                <a:lnTo>
                  <a:pt x="198" y="75"/>
                </a:lnTo>
                <a:lnTo>
                  <a:pt x="202" y="86"/>
                </a:lnTo>
                <a:lnTo>
                  <a:pt x="202" y="86"/>
                </a:lnTo>
                <a:lnTo>
                  <a:pt x="197" y="74"/>
                </a:lnTo>
                <a:lnTo>
                  <a:pt x="191" y="63"/>
                </a:lnTo>
                <a:lnTo>
                  <a:pt x="191" y="63"/>
                </a:lnTo>
                <a:lnTo>
                  <a:pt x="190" y="63"/>
                </a:lnTo>
                <a:lnTo>
                  <a:pt x="189" y="64"/>
                </a:lnTo>
                <a:lnTo>
                  <a:pt x="189" y="64"/>
                </a:lnTo>
                <a:lnTo>
                  <a:pt x="191" y="74"/>
                </a:lnTo>
                <a:lnTo>
                  <a:pt x="192" y="84"/>
                </a:lnTo>
                <a:lnTo>
                  <a:pt x="192" y="84"/>
                </a:lnTo>
                <a:lnTo>
                  <a:pt x="191" y="79"/>
                </a:lnTo>
                <a:lnTo>
                  <a:pt x="189" y="73"/>
                </a:lnTo>
                <a:lnTo>
                  <a:pt x="184" y="63"/>
                </a:lnTo>
                <a:lnTo>
                  <a:pt x="184" y="63"/>
                </a:lnTo>
                <a:lnTo>
                  <a:pt x="183" y="62"/>
                </a:lnTo>
                <a:lnTo>
                  <a:pt x="182" y="63"/>
                </a:lnTo>
                <a:lnTo>
                  <a:pt x="182" y="63"/>
                </a:lnTo>
                <a:lnTo>
                  <a:pt x="182" y="68"/>
                </a:lnTo>
                <a:lnTo>
                  <a:pt x="182" y="68"/>
                </a:lnTo>
                <a:lnTo>
                  <a:pt x="181" y="65"/>
                </a:lnTo>
                <a:lnTo>
                  <a:pt x="181" y="65"/>
                </a:lnTo>
                <a:lnTo>
                  <a:pt x="180" y="64"/>
                </a:lnTo>
                <a:lnTo>
                  <a:pt x="179" y="64"/>
                </a:lnTo>
                <a:lnTo>
                  <a:pt x="179" y="64"/>
                </a:lnTo>
                <a:lnTo>
                  <a:pt x="177" y="69"/>
                </a:lnTo>
                <a:lnTo>
                  <a:pt x="177" y="69"/>
                </a:lnTo>
                <a:lnTo>
                  <a:pt x="176" y="68"/>
                </a:lnTo>
                <a:lnTo>
                  <a:pt x="175" y="69"/>
                </a:lnTo>
                <a:lnTo>
                  <a:pt x="175" y="69"/>
                </a:lnTo>
                <a:lnTo>
                  <a:pt x="174" y="72"/>
                </a:lnTo>
                <a:lnTo>
                  <a:pt x="173" y="73"/>
                </a:lnTo>
                <a:lnTo>
                  <a:pt x="172" y="71"/>
                </a:lnTo>
                <a:lnTo>
                  <a:pt x="171" y="68"/>
                </a:lnTo>
                <a:lnTo>
                  <a:pt x="171" y="68"/>
                </a:lnTo>
                <a:lnTo>
                  <a:pt x="171" y="67"/>
                </a:lnTo>
                <a:lnTo>
                  <a:pt x="171" y="67"/>
                </a:lnTo>
                <a:lnTo>
                  <a:pt x="172" y="62"/>
                </a:lnTo>
                <a:lnTo>
                  <a:pt x="171" y="56"/>
                </a:lnTo>
                <a:lnTo>
                  <a:pt x="171" y="56"/>
                </a:lnTo>
                <a:lnTo>
                  <a:pt x="195" y="56"/>
                </a:lnTo>
                <a:lnTo>
                  <a:pt x="219" y="58"/>
                </a:lnTo>
                <a:lnTo>
                  <a:pt x="243" y="61"/>
                </a:lnTo>
                <a:lnTo>
                  <a:pt x="267" y="66"/>
                </a:lnTo>
                <a:lnTo>
                  <a:pt x="290" y="72"/>
                </a:lnTo>
                <a:lnTo>
                  <a:pt x="314" y="79"/>
                </a:lnTo>
                <a:lnTo>
                  <a:pt x="336" y="87"/>
                </a:lnTo>
                <a:lnTo>
                  <a:pt x="359" y="97"/>
                </a:lnTo>
                <a:lnTo>
                  <a:pt x="359" y="97"/>
                </a:lnTo>
                <a:close/>
                <a:moveTo>
                  <a:pt x="522" y="222"/>
                </a:moveTo>
                <a:lnTo>
                  <a:pt x="522" y="222"/>
                </a:lnTo>
                <a:lnTo>
                  <a:pt x="522" y="226"/>
                </a:lnTo>
                <a:lnTo>
                  <a:pt x="521" y="231"/>
                </a:lnTo>
                <a:lnTo>
                  <a:pt x="521" y="231"/>
                </a:lnTo>
                <a:lnTo>
                  <a:pt x="520" y="219"/>
                </a:lnTo>
                <a:lnTo>
                  <a:pt x="518" y="208"/>
                </a:lnTo>
                <a:lnTo>
                  <a:pt x="518" y="208"/>
                </a:lnTo>
                <a:lnTo>
                  <a:pt x="520" y="213"/>
                </a:lnTo>
                <a:lnTo>
                  <a:pt x="520" y="213"/>
                </a:lnTo>
                <a:lnTo>
                  <a:pt x="522" y="222"/>
                </a:lnTo>
                <a:lnTo>
                  <a:pt x="522" y="222"/>
                </a:lnTo>
                <a:close/>
                <a:moveTo>
                  <a:pt x="515" y="205"/>
                </a:moveTo>
                <a:lnTo>
                  <a:pt x="515" y="205"/>
                </a:lnTo>
                <a:lnTo>
                  <a:pt x="515" y="205"/>
                </a:lnTo>
                <a:lnTo>
                  <a:pt x="515" y="205"/>
                </a:lnTo>
                <a:lnTo>
                  <a:pt x="514" y="203"/>
                </a:lnTo>
                <a:lnTo>
                  <a:pt x="514" y="203"/>
                </a:lnTo>
                <a:lnTo>
                  <a:pt x="515" y="205"/>
                </a:lnTo>
                <a:lnTo>
                  <a:pt x="515" y="205"/>
                </a:lnTo>
                <a:close/>
                <a:moveTo>
                  <a:pt x="464" y="155"/>
                </a:moveTo>
                <a:lnTo>
                  <a:pt x="464" y="155"/>
                </a:lnTo>
                <a:lnTo>
                  <a:pt x="476" y="163"/>
                </a:lnTo>
                <a:lnTo>
                  <a:pt x="486" y="172"/>
                </a:lnTo>
                <a:lnTo>
                  <a:pt x="496" y="181"/>
                </a:lnTo>
                <a:lnTo>
                  <a:pt x="505" y="191"/>
                </a:lnTo>
                <a:lnTo>
                  <a:pt x="505" y="191"/>
                </a:lnTo>
                <a:lnTo>
                  <a:pt x="509" y="197"/>
                </a:lnTo>
                <a:lnTo>
                  <a:pt x="509" y="197"/>
                </a:lnTo>
                <a:lnTo>
                  <a:pt x="513" y="213"/>
                </a:lnTo>
                <a:lnTo>
                  <a:pt x="513" y="213"/>
                </a:lnTo>
                <a:lnTo>
                  <a:pt x="512" y="222"/>
                </a:lnTo>
                <a:lnTo>
                  <a:pt x="513" y="230"/>
                </a:lnTo>
                <a:lnTo>
                  <a:pt x="513" y="230"/>
                </a:lnTo>
                <a:lnTo>
                  <a:pt x="509" y="221"/>
                </a:lnTo>
                <a:lnTo>
                  <a:pt x="507" y="211"/>
                </a:lnTo>
                <a:lnTo>
                  <a:pt x="504" y="191"/>
                </a:lnTo>
                <a:lnTo>
                  <a:pt x="504" y="191"/>
                </a:lnTo>
                <a:lnTo>
                  <a:pt x="504" y="190"/>
                </a:lnTo>
                <a:lnTo>
                  <a:pt x="503" y="190"/>
                </a:lnTo>
                <a:lnTo>
                  <a:pt x="502" y="191"/>
                </a:lnTo>
                <a:lnTo>
                  <a:pt x="502" y="191"/>
                </a:lnTo>
                <a:lnTo>
                  <a:pt x="502" y="191"/>
                </a:lnTo>
                <a:lnTo>
                  <a:pt x="502" y="196"/>
                </a:lnTo>
                <a:lnTo>
                  <a:pt x="502" y="196"/>
                </a:lnTo>
                <a:lnTo>
                  <a:pt x="502" y="198"/>
                </a:lnTo>
                <a:lnTo>
                  <a:pt x="502" y="198"/>
                </a:lnTo>
                <a:lnTo>
                  <a:pt x="504" y="212"/>
                </a:lnTo>
                <a:lnTo>
                  <a:pt x="504" y="212"/>
                </a:lnTo>
                <a:lnTo>
                  <a:pt x="505" y="219"/>
                </a:lnTo>
                <a:lnTo>
                  <a:pt x="506" y="228"/>
                </a:lnTo>
                <a:lnTo>
                  <a:pt x="506" y="231"/>
                </a:lnTo>
                <a:lnTo>
                  <a:pt x="505" y="232"/>
                </a:lnTo>
                <a:lnTo>
                  <a:pt x="504" y="231"/>
                </a:lnTo>
                <a:lnTo>
                  <a:pt x="502" y="227"/>
                </a:lnTo>
                <a:lnTo>
                  <a:pt x="502" y="227"/>
                </a:lnTo>
                <a:lnTo>
                  <a:pt x="500" y="223"/>
                </a:lnTo>
                <a:lnTo>
                  <a:pt x="500" y="223"/>
                </a:lnTo>
                <a:lnTo>
                  <a:pt x="500" y="212"/>
                </a:lnTo>
                <a:lnTo>
                  <a:pt x="499" y="201"/>
                </a:lnTo>
                <a:lnTo>
                  <a:pt x="496" y="191"/>
                </a:lnTo>
                <a:lnTo>
                  <a:pt x="492" y="180"/>
                </a:lnTo>
                <a:lnTo>
                  <a:pt x="492" y="180"/>
                </a:lnTo>
                <a:lnTo>
                  <a:pt x="491" y="179"/>
                </a:lnTo>
                <a:lnTo>
                  <a:pt x="490" y="179"/>
                </a:lnTo>
                <a:lnTo>
                  <a:pt x="490" y="180"/>
                </a:lnTo>
                <a:lnTo>
                  <a:pt x="490" y="180"/>
                </a:lnTo>
                <a:lnTo>
                  <a:pt x="490" y="180"/>
                </a:lnTo>
                <a:lnTo>
                  <a:pt x="492" y="192"/>
                </a:lnTo>
                <a:lnTo>
                  <a:pt x="493" y="202"/>
                </a:lnTo>
                <a:lnTo>
                  <a:pt x="495" y="213"/>
                </a:lnTo>
                <a:lnTo>
                  <a:pt x="498" y="223"/>
                </a:lnTo>
                <a:lnTo>
                  <a:pt x="498" y="223"/>
                </a:lnTo>
                <a:lnTo>
                  <a:pt x="497" y="230"/>
                </a:lnTo>
                <a:lnTo>
                  <a:pt x="497" y="230"/>
                </a:lnTo>
                <a:lnTo>
                  <a:pt x="497" y="230"/>
                </a:lnTo>
                <a:lnTo>
                  <a:pt x="497" y="230"/>
                </a:lnTo>
                <a:lnTo>
                  <a:pt x="495" y="226"/>
                </a:lnTo>
                <a:lnTo>
                  <a:pt x="492" y="220"/>
                </a:lnTo>
                <a:lnTo>
                  <a:pt x="492" y="220"/>
                </a:lnTo>
                <a:lnTo>
                  <a:pt x="489" y="208"/>
                </a:lnTo>
                <a:lnTo>
                  <a:pt x="486" y="196"/>
                </a:lnTo>
                <a:lnTo>
                  <a:pt x="486" y="196"/>
                </a:lnTo>
                <a:lnTo>
                  <a:pt x="485" y="185"/>
                </a:lnTo>
                <a:lnTo>
                  <a:pt x="482" y="173"/>
                </a:lnTo>
                <a:lnTo>
                  <a:pt x="482" y="173"/>
                </a:lnTo>
                <a:lnTo>
                  <a:pt x="481" y="173"/>
                </a:lnTo>
                <a:lnTo>
                  <a:pt x="481" y="173"/>
                </a:lnTo>
                <a:lnTo>
                  <a:pt x="480" y="173"/>
                </a:lnTo>
                <a:lnTo>
                  <a:pt x="480" y="174"/>
                </a:lnTo>
                <a:lnTo>
                  <a:pt x="480" y="174"/>
                </a:lnTo>
                <a:lnTo>
                  <a:pt x="482" y="187"/>
                </a:lnTo>
                <a:lnTo>
                  <a:pt x="485" y="198"/>
                </a:lnTo>
                <a:lnTo>
                  <a:pt x="485" y="198"/>
                </a:lnTo>
                <a:lnTo>
                  <a:pt x="485" y="212"/>
                </a:lnTo>
                <a:lnTo>
                  <a:pt x="485" y="212"/>
                </a:lnTo>
                <a:lnTo>
                  <a:pt x="485" y="215"/>
                </a:lnTo>
                <a:lnTo>
                  <a:pt x="485" y="215"/>
                </a:lnTo>
                <a:lnTo>
                  <a:pt x="483" y="211"/>
                </a:lnTo>
                <a:lnTo>
                  <a:pt x="479" y="199"/>
                </a:lnTo>
                <a:lnTo>
                  <a:pt x="479" y="199"/>
                </a:lnTo>
                <a:lnTo>
                  <a:pt x="477" y="191"/>
                </a:lnTo>
                <a:lnTo>
                  <a:pt x="477" y="191"/>
                </a:lnTo>
                <a:lnTo>
                  <a:pt x="474" y="175"/>
                </a:lnTo>
                <a:lnTo>
                  <a:pt x="469" y="160"/>
                </a:lnTo>
                <a:lnTo>
                  <a:pt x="469" y="160"/>
                </a:lnTo>
                <a:lnTo>
                  <a:pt x="469" y="159"/>
                </a:lnTo>
                <a:lnTo>
                  <a:pt x="468" y="159"/>
                </a:lnTo>
                <a:lnTo>
                  <a:pt x="467" y="160"/>
                </a:lnTo>
                <a:lnTo>
                  <a:pt x="467" y="161"/>
                </a:lnTo>
                <a:lnTo>
                  <a:pt x="467" y="161"/>
                </a:lnTo>
                <a:lnTo>
                  <a:pt x="470" y="176"/>
                </a:lnTo>
                <a:lnTo>
                  <a:pt x="475" y="192"/>
                </a:lnTo>
                <a:lnTo>
                  <a:pt x="475" y="192"/>
                </a:lnTo>
                <a:lnTo>
                  <a:pt x="475" y="194"/>
                </a:lnTo>
                <a:lnTo>
                  <a:pt x="475" y="194"/>
                </a:lnTo>
                <a:lnTo>
                  <a:pt x="475" y="205"/>
                </a:lnTo>
                <a:lnTo>
                  <a:pt x="475" y="210"/>
                </a:lnTo>
                <a:lnTo>
                  <a:pt x="474" y="212"/>
                </a:lnTo>
                <a:lnTo>
                  <a:pt x="474" y="212"/>
                </a:lnTo>
                <a:lnTo>
                  <a:pt x="470" y="207"/>
                </a:lnTo>
                <a:lnTo>
                  <a:pt x="468" y="202"/>
                </a:lnTo>
                <a:lnTo>
                  <a:pt x="465" y="191"/>
                </a:lnTo>
                <a:lnTo>
                  <a:pt x="465" y="191"/>
                </a:lnTo>
                <a:lnTo>
                  <a:pt x="461" y="170"/>
                </a:lnTo>
                <a:lnTo>
                  <a:pt x="457" y="150"/>
                </a:lnTo>
                <a:lnTo>
                  <a:pt x="457" y="150"/>
                </a:lnTo>
                <a:lnTo>
                  <a:pt x="464" y="155"/>
                </a:lnTo>
                <a:lnTo>
                  <a:pt x="464" y="155"/>
                </a:lnTo>
                <a:close/>
                <a:moveTo>
                  <a:pt x="498" y="214"/>
                </a:moveTo>
                <a:lnTo>
                  <a:pt x="498" y="214"/>
                </a:lnTo>
                <a:lnTo>
                  <a:pt x="495" y="197"/>
                </a:lnTo>
                <a:lnTo>
                  <a:pt x="495" y="197"/>
                </a:lnTo>
                <a:lnTo>
                  <a:pt x="494" y="192"/>
                </a:lnTo>
                <a:lnTo>
                  <a:pt x="494" y="192"/>
                </a:lnTo>
                <a:lnTo>
                  <a:pt x="497" y="203"/>
                </a:lnTo>
                <a:lnTo>
                  <a:pt x="498" y="214"/>
                </a:lnTo>
                <a:lnTo>
                  <a:pt x="498" y="214"/>
                </a:lnTo>
                <a:lnTo>
                  <a:pt x="498" y="214"/>
                </a:lnTo>
                <a:lnTo>
                  <a:pt x="498" y="214"/>
                </a:lnTo>
                <a:close/>
                <a:moveTo>
                  <a:pt x="443" y="194"/>
                </a:moveTo>
                <a:lnTo>
                  <a:pt x="443" y="194"/>
                </a:lnTo>
                <a:lnTo>
                  <a:pt x="440" y="185"/>
                </a:lnTo>
                <a:lnTo>
                  <a:pt x="440" y="185"/>
                </a:lnTo>
                <a:lnTo>
                  <a:pt x="437" y="172"/>
                </a:lnTo>
                <a:lnTo>
                  <a:pt x="435" y="160"/>
                </a:lnTo>
                <a:lnTo>
                  <a:pt x="435" y="160"/>
                </a:lnTo>
                <a:lnTo>
                  <a:pt x="434" y="156"/>
                </a:lnTo>
                <a:lnTo>
                  <a:pt x="435" y="157"/>
                </a:lnTo>
                <a:lnTo>
                  <a:pt x="437" y="162"/>
                </a:lnTo>
                <a:lnTo>
                  <a:pt x="437" y="162"/>
                </a:lnTo>
                <a:lnTo>
                  <a:pt x="439" y="170"/>
                </a:lnTo>
                <a:lnTo>
                  <a:pt x="441" y="177"/>
                </a:lnTo>
                <a:lnTo>
                  <a:pt x="443" y="193"/>
                </a:lnTo>
                <a:lnTo>
                  <a:pt x="443" y="193"/>
                </a:lnTo>
                <a:lnTo>
                  <a:pt x="443" y="194"/>
                </a:lnTo>
                <a:lnTo>
                  <a:pt x="443" y="194"/>
                </a:lnTo>
                <a:close/>
                <a:moveTo>
                  <a:pt x="358" y="142"/>
                </a:moveTo>
                <a:lnTo>
                  <a:pt x="358" y="142"/>
                </a:lnTo>
                <a:lnTo>
                  <a:pt x="352" y="126"/>
                </a:lnTo>
                <a:lnTo>
                  <a:pt x="349" y="118"/>
                </a:lnTo>
                <a:lnTo>
                  <a:pt x="346" y="112"/>
                </a:lnTo>
                <a:lnTo>
                  <a:pt x="346" y="112"/>
                </a:lnTo>
                <a:lnTo>
                  <a:pt x="350" y="119"/>
                </a:lnTo>
                <a:lnTo>
                  <a:pt x="353" y="127"/>
                </a:lnTo>
                <a:lnTo>
                  <a:pt x="358" y="142"/>
                </a:lnTo>
                <a:lnTo>
                  <a:pt x="358" y="142"/>
                </a:lnTo>
                <a:close/>
                <a:moveTo>
                  <a:pt x="206" y="100"/>
                </a:moveTo>
                <a:lnTo>
                  <a:pt x="206" y="100"/>
                </a:lnTo>
                <a:lnTo>
                  <a:pt x="205" y="92"/>
                </a:lnTo>
                <a:lnTo>
                  <a:pt x="204" y="85"/>
                </a:lnTo>
                <a:lnTo>
                  <a:pt x="199" y="70"/>
                </a:lnTo>
                <a:lnTo>
                  <a:pt x="199" y="70"/>
                </a:lnTo>
                <a:lnTo>
                  <a:pt x="198" y="68"/>
                </a:lnTo>
                <a:lnTo>
                  <a:pt x="199" y="68"/>
                </a:lnTo>
                <a:lnTo>
                  <a:pt x="201" y="73"/>
                </a:lnTo>
                <a:lnTo>
                  <a:pt x="206" y="84"/>
                </a:lnTo>
                <a:lnTo>
                  <a:pt x="206" y="84"/>
                </a:lnTo>
                <a:lnTo>
                  <a:pt x="210" y="95"/>
                </a:lnTo>
                <a:lnTo>
                  <a:pt x="214" y="106"/>
                </a:lnTo>
                <a:lnTo>
                  <a:pt x="214" y="106"/>
                </a:lnTo>
                <a:lnTo>
                  <a:pt x="206" y="100"/>
                </a:lnTo>
                <a:lnTo>
                  <a:pt x="206" y="100"/>
                </a:lnTo>
                <a:close/>
                <a:moveTo>
                  <a:pt x="167" y="78"/>
                </a:moveTo>
                <a:lnTo>
                  <a:pt x="167" y="78"/>
                </a:lnTo>
                <a:lnTo>
                  <a:pt x="170" y="72"/>
                </a:lnTo>
                <a:lnTo>
                  <a:pt x="170" y="72"/>
                </a:lnTo>
                <a:lnTo>
                  <a:pt x="171" y="74"/>
                </a:lnTo>
                <a:lnTo>
                  <a:pt x="172" y="76"/>
                </a:lnTo>
                <a:lnTo>
                  <a:pt x="172" y="76"/>
                </a:lnTo>
                <a:lnTo>
                  <a:pt x="173" y="77"/>
                </a:lnTo>
                <a:lnTo>
                  <a:pt x="174" y="76"/>
                </a:lnTo>
                <a:lnTo>
                  <a:pt x="174" y="76"/>
                </a:lnTo>
                <a:lnTo>
                  <a:pt x="176" y="74"/>
                </a:lnTo>
                <a:lnTo>
                  <a:pt x="176" y="75"/>
                </a:lnTo>
                <a:lnTo>
                  <a:pt x="177" y="82"/>
                </a:lnTo>
                <a:lnTo>
                  <a:pt x="177" y="82"/>
                </a:lnTo>
                <a:lnTo>
                  <a:pt x="178" y="83"/>
                </a:lnTo>
                <a:lnTo>
                  <a:pt x="178" y="82"/>
                </a:lnTo>
                <a:lnTo>
                  <a:pt x="179" y="82"/>
                </a:lnTo>
                <a:lnTo>
                  <a:pt x="179" y="82"/>
                </a:lnTo>
                <a:lnTo>
                  <a:pt x="180" y="75"/>
                </a:lnTo>
                <a:lnTo>
                  <a:pt x="180" y="69"/>
                </a:lnTo>
                <a:lnTo>
                  <a:pt x="180" y="69"/>
                </a:lnTo>
                <a:lnTo>
                  <a:pt x="183" y="79"/>
                </a:lnTo>
                <a:lnTo>
                  <a:pt x="183" y="79"/>
                </a:lnTo>
                <a:lnTo>
                  <a:pt x="183" y="81"/>
                </a:lnTo>
                <a:lnTo>
                  <a:pt x="183" y="81"/>
                </a:lnTo>
                <a:lnTo>
                  <a:pt x="185" y="85"/>
                </a:lnTo>
                <a:lnTo>
                  <a:pt x="185" y="85"/>
                </a:lnTo>
                <a:lnTo>
                  <a:pt x="186" y="86"/>
                </a:lnTo>
                <a:lnTo>
                  <a:pt x="187" y="86"/>
                </a:lnTo>
                <a:lnTo>
                  <a:pt x="187" y="85"/>
                </a:lnTo>
                <a:lnTo>
                  <a:pt x="187" y="84"/>
                </a:lnTo>
                <a:lnTo>
                  <a:pt x="187" y="84"/>
                </a:lnTo>
                <a:lnTo>
                  <a:pt x="184" y="73"/>
                </a:lnTo>
                <a:lnTo>
                  <a:pt x="184" y="69"/>
                </a:lnTo>
                <a:lnTo>
                  <a:pt x="185" y="72"/>
                </a:lnTo>
                <a:lnTo>
                  <a:pt x="185" y="72"/>
                </a:lnTo>
                <a:lnTo>
                  <a:pt x="188" y="80"/>
                </a:lnTo>
                <a:lnTo>
                  <a:pt x="193" y="88"/>
                </a:lnTo>
                <a:lnTo>
                  <a:pt x="193" y="88"/>
                </a:lnTo>
                <a:lnTo>
                  <a:pt x="194" y="88"/>
                </a:lnTo>
                <a:lnTo>
                  <a:pt x="195" y="87"/>
                </a:lnTo>
                <a:lnTo>
                  <a:pt x="195" y="87"/>
                </a:lnTo>
                <a:lnTo>
                  <a:pt x="193" y="75"/>
                </a:lnTo>
                <a:lnTo>
                  <a:pt x="193" y="75"/>
                </a:lnTo>
                <a:lnTo>
                  <a:pt x="191" y="69"/>
                </a:lnTo>
                <a:lnTo>
                  <a:pt x="191" y="68"/>
                </a:lnTo>
                <a:lnTo>
                  <a:pt x="191" y="68"/>
                </a:lnTo>
                <a:lnTo>
                  <a:pt x="194" y="72"/>
                </a:lnTo>
                <a:lnTo>
                  <a:pt x="194" y="72"/>
                </a:lnTo>
                <a:lnTo>
                  <a:pt x="197" y="79"/>
                </a:lnTo>
                <a:lnTo>
                  <a:pt x="199" y="85"/>
                </a:lnTo>
                <a:lnTo>
                  <a:pt x="203" y="98"/>
                </a:lnTo>
                <a:lnTo>
                  <a:pt x="203" y="98"/>
                </a:lnTo>
                <a:lnTo>
                  <a:pt x="167" y="78"/>
                </a:lnTo>
                <a:lnTo>
                  <a:pt x="167" y="78"/>
                </a:lnTo>
                <a:close/>
                <a:moveTo>
                  <a:pt x="30" y="46"/>
                </a:moveTo>
                <a:lnTo>
                  <a:pt x="30" y="46"/>
                </a:lnTo>
                <a:lnTo>
                  <a:pt x="42" y="44"/>
                </a:lnTo>
                <a:lnTo>
                  <a:pt x="54" y="42"/>
                </a:lnTo>
                <a:lnTo>
                  <a:pt x="67" y="40"/>
                </a:lnTo>
                <a:lnTo>
                  <a:pt x="80" y="39"/>
                </a:lnTo>
                <a:lnTo>
                  <a:pt x="80" y="39"/>
                </a:lnTo>
                <a:lnTo>
                  <a:pt x="90" y="40"/>
                </a:lnTo>
                <a:lnTo>
                  <a:pt x="99" y="41"/>
                </a:lnTo>
                <a:lnTo>
                  <a:pt x="108" y="44"/>
                </a:lnTo>
                <a:lnTo>
                  <a:pt x="116" y="48"/>
                </a:lnTo>
                <a:lnTo>
                  <a:pt x="116" y="48"/>
                </a:lnTo>
                <a:lnTo>
                  <a:pt x="129" y="58"/>
                </a:lnTo>
                <a:lnTo>
                  <a:pt x="135" y="62"/>
                </a:lnTo>
                <a:lnTo>
                  <a:pt x="142" y="65"/>
                </a:lnTo>
                <a:lnTo>
                  <a:pt x="142" y="65"/>
                </a:lnTo>
                <a:lnTo>
                  <a:pt x="142" y="65"/>
                </a:lnTo>
                <a:lnTo>
                  <a:pt x="142" y="65"/>
                </a:lnTo>
                <a:lnTo>
                  <a:pt x="140" y="66"/>
                </a:lnTo>
                <a:lnTo>
                  <a:pt x="139" y="67"/>
                </a:lnTo>
                <a:lnTo>
                  <a:pt x="139" y="67"/>
                </a:lnTo>
                <a:lnTo>
                  <a:pt x="136" y="69"/>
                </a:lnTo>
                <a:lnTo>
                  <a:pt x="133" y="71"/>
                </a:lnTo>
                <a:lnTo>
                  <a:pt x="130" y="72"/>
                </a:lnTo>
                <a:lnTo>
                  <a:pt x="127" y="73"/>
                </a:lnTo>
                <a:lnTo>
                  <a:pt x="120" y="73"/>
                </a:lnTo>
                <a:lnTo>
                  <a:pt x="113" y="71"/>
                </a:lnTo>
                <a:lnTo>
                  <a:pt x="106" y="68"/>
                </a:lnTo>
                <a:lnTo>
                  <a:pt x="99" y="65"/>
                </a:lnTo>
                <a:lnTo>
                  <a:pt x="87" y="59"/>
                </a:lnTo>
                <a:lnTo>
                  <a:pt x="87" y="59"/>
                </a:lnTo>
                <a:lnTo>
                  <a:pt x="72" y="55"/>
                </a:lnTo>
                <a:lnTo>
                  <a:pt x="57" y="53"/>
                </a:lnTo>
                <a:lnTo>
                  <a:pt x="43" y="50"/>
                </a:lnTo>
                <a:lnTo>
                  <a:pt x="28" y="47"/>
                </a:lnTo>
                <a:lnTo>
                  <a:pt x="28" y="47"/>
                </a:lnTo>
                <a:lnTo>
                  <a:pt x="30" y="46"/>
                </a:lnTo>
                <a:lnTo>
                  <a:pt x="30" y="46"/>
                </a:lnTo>
                <a:close/>
                <a:moveTo>
                  <a:pt x="114" y="37"/>
                </a:moveTo>
                <a:lnTo>
                  <a:pt x="114" y="37"/>
                </a:lnTo>
                <a:lnTo>
                  <a:pt x="106" y="33"/>
                </a:lnTo>
                <a:lnTo>
                  <a:pt x="98" y="32"/>
                </a:lnTo>
                <a:lnTo>
                  <a:pt x="82" y="31"/>
                </a:lnTo>
                <a:lnTo>
                  <a:pt x="82" y="31"/>
                </a:lnTo>
                <a:lnTo>
                  <a:pt x="74" y="30"/>
                </a:lnTo>
                <a:lnTo>
                  <a:pt x="66" y="31"/>
                </a:lnTo>
                <a:lnTo>
                  <a:pt x="52" y="34"/>
                </a:lnTo>
                <a:lnTo>
                  <a:pt x="52" y="34"/>
                </a:lnTo>
                <a:lnTo>
                  <a:pt x="58" y="30"/>
                </a:lnTo>
                <a:lnTo>
                  <a:pt x="65" y="27"/>
                </a:lnTo>
                <a:lnTo>
                  <a:pt x="65" y="27"/>
                </a:lnTo>
                <a:lnTo>
                  <a:pt x="73" y="25"/>
                </a:lnTo>
                <a:lnTo>
                  <a:pt x="79" y="24"/>
                </a:lnTo>
                <a:lnTo>
                  <a:pt x="86" y="25"/>
                </a:lnTo>
                <a:lnTo>
                  <a:pt x="93" y="26"/>
                </a:lnTo>
                <a:lnTo>
                  <a:pt x="99" y="28"/>
                </a:lnTo>
                <a:lnTo>
                  <a:pt x="105" y="31"/>
                </a:lnTo>
                <a:lnTo>
                  <a:pt x="117" y="39"/>
                </a:lnTo>
                <a:lnTo>
                  <a:pt x="117" y="39"/>
                </a:lnTo>
                <a:lnTo>
                  <a:pt x="114" y="37"/>
                </a:lnTo>
                <a:lnTo>
                  <a:pt x="114" y="37"/>
                </a:lnTo>
                <a:close/>
                <a:moveTo>
                  <a:pt x="38" y="58"/>
                </a:moveTo>
                <a:lnTo>
                  <a:pt x="38" y="58"/>
                </a:lnTo>
                <a:lnTo>
                  <a:pt x="67" y="64"/>
                </a:lnTo>
                <a:lnTo>
                  <a:pt x="82" y="68"/>
                </a:lnTo>
                <a:lnTo>
                  <a:pt x="96" y="73"/>
                </a:lnTo>
                <a:lnTo>
                  <a:pt x="96" y="73"/>
                </a:lnTo>
                <a:lnTo>
                  <a:pt x="110" y="79"/>
                </a:lnTo>
                <a:lnTo>
                  <a:pt x="117" y="81"/>
                </a:lnTo>
                <a:lnTo>
                  <a:pt x="125" y="82"/>
                </a:lnTo>
                <a:lnTo>
                  <a:pt x="125" y="82"/>
                </a:lnTo>
                <a:lnTo>
                  <a:pt x="119" y="84"/>
                </a:lnTo>
                <a:lnTo>
                  <a:pt x="114" y="86"/>
                </a:lnTo>
                <a:lnTo>
                  <a:pt x="108" y="88"/>
                </a:lnTo>
                <a:lnTo>
                  <a:pt x="102" y="88"/>
                </a:lnTo>
                <a:lnTo>
                  <a:pt x="96" y="88"/>
                </a:lnTo>
                <a:lnTo>
                  <a:pt x="90" y="88"/>
                </a:lnTo>
                <a:lnTo>
                  <a:pt x="84" y="87"/>
                </a:lnTo>
                <a:lnTo>
                  <a:pt x="78" y="85"/>
                </a:lnTo>
                <a:lnTo>
                  <a:pt x="78" y="85"/>
                </a:lnTo>
                <a:lnTo>
                  <a:pt x="66" y="80"/>
                </a:lnTo>
                <a:lnTo>
                  <a:pt x="56" y="74"/>
                </a:lnTo>
                <a:lnTo>
                  <a:pt x="38" y="58"/>
                </a:lnTo>
                <a:lnTo>
                  <a:pt x="38" y="58"/>
                </a:lnTo>
                <a:close/>
                <a:moveTo>
                  <a:pt x="152" y="70"/>
                </a:moveTo>
                <a:lnTo>
                  <a:pt x="152" y="70"/>
                </a:lnTo>
                <a:lnTo>
                  <a:pt x="152" y="70"/>
                </a:lnTo>
                <a:lnTo>
                  <a:pt x="152" y="70"/>
                </a:lnTo>
                <a:lnTo>
                  <a:pt x="152" y="57"/>
                </a:lnTo>
                <a:lnTo>
                  <a:pt x="152" y="57"/>
                </a:lnTo>
                <a:lnTo>
                  <a:pt x="162" y="56"/>
                </a:lnTo>
                <a:lnTo>
                  <a:pt x="162" y="56"/>
                </a:lnTo>
                <a:lnTo>
                  <a:pt x="162" y="57"/>
                </a:lnTo>
                <a:lnTo>
                  <a:pt x="162" y="57"/>
                </a:lnTo>
                <a:lnTo>
                  <a:pt x="163" y="62"/>
                </a:lnTo>
                <a:lnTo>
                  <a:pt x="163" y="66"/>
                </a:lnTo>
                <a:lnTo>
                  <a:pt x="161" y="70"/>
                </a:lnTo>
                <a:lnTo>
                  <a:pt x="159" y="74"/>
                </a:lnTo>
                <a:lnTo>
                  <a:pt x="159" y="74"/>
                </a:lnTo>
                <a:lnTo>
                  <a:pt x="152" y="70"/>
                </a:lnTo>
                <a:lnTo>
                  <a:pt x="152" y="70"/>
                </a:lnTo>
                <a:close/>
                <a:moveTo>
                  <a:pt x="125" y="34"/>
                </a:moveTo>
                <a:lnTo>
                  <a:pt x="125" y="34"/>
                </a:lnTo>
                <a:lnTo>
                  <a:pt x="116" y="28"/>
                </a:lnTo>
                <a:lnTo>
                  <a:pt x="106" y="23"/>
                </a:lnTo>
                <a:lnTo>
                  <a:pt x="95" y="18"/>
                </a:lnTo>
                <a:lnTo>
                  <a:pt x="84" y="16"/>
                </a:lnTo>
                <a:lnTo>
                  <a:pt x="84" y="16"/>
                </a:lnTo>
                <a:lnTo>
                  <a:pt x="76" y="15"/>
                </a:lnTo>
                <a:lnTo>
                  <a:pt x="69" y="16"/>
                </a:lnTo>
                <a:lnTo>
                  <a:pt x="61" y="18"/>
                </a:lnTo>
                <a:lnTo>
                  <a:pt x="54" y="20"/>
                </a:lnTo>
                <a:lnTo>
                  <a:pt x="54" y="20"/>
                </a:lnTo>
                <a:lnTo>
                  <a:pt x="50" y="24"/>
                </a:lnTo>
                <a:lnTo>
                  <a:pt x="46" y="27"/>
                </a:lnTo>
                <a:lnTo>
                  <a:pt x="37" y="34"/>
                </a:lnTo>
                <a:lnTo>
                  <a:pt x="37" y="34"/>
                </a:lnTo>
                <a:lnTo>
                  <a:pt x="47" y="25"/>
                </a:lnTo>
                <a:lnTo>
                  <a:pt x="56" y="16"/>
                </a:lnTo>
                <a:lnTo>
                  <a:pt x="56" y="16"/>
                </a:lnTo>
                <a:lnTo>
                  <a:pt x="61" y="13"/>
                </a:lnTo>
                <a:lnTo>
                  <a:pt x="66" y="10"/>
                </a:lnTo>
                <a:lnTo>
                  <a:pt x="71" y="9"/>
                </a:lnTo>
                <a:lnTo>
                  <a:pt x="76" y="8"/>
                </a:lnTo>
                <a:lnTo>
                  <a:pt x="80" y="8"/>
                </a:lnTo>
                <a:lnTo>
                  <a:pt x="85" y="8"/>
                </a:lnTo>
                <a:lnTo>
                  <a:pt x="94" y="10"/>
                </a:lnTo>
                <a:lnTo>
                  <a:pt x="102" y="14"/>
                </a:lnTo>
                <a:lnTo>
                  <a:pt x="110" y="19"/>
                </a:lnTo>
                <a:lnTo>
                  <a:pt x="118" y="27"/>
                </a:lnTo>
                <a:lnTo>
                  <a:pt x="125" y="34"/>
                </a:lnTo>
                <a:lnTo>
                  <a:pt x="125" y="34"/>
                </a:lnTo>
                <a:close/>
                <a:moveTo>
                  <a:pt x="50" y="78"/>
                </a:moveTo>
                <a:lnTo>
                  <a:pt x="50" y="78"/>
                </a:lnTo>
                <a:lnTo>
                  <a:pt x="57" y="83"/>
                </a:lnTo>
                <a:lnTo>
                  <a:pt x="64" y="88"/>
                </a:lnTo>
                <a:lnTo>
                  <a:pt x="73" y="92"/>
                </a:lnTo>
                <a:lnTo>
                  <a:pt x="81" y="95"/>
                </a:lnTo>
                <a:lnTo>
                  <a:pt x="81" y="95"/>
                </a:lnTo>
                <a:lnTo>
                  <a:pt x="75" y="93"/>
                </a:lnTo>
                <a:lnTo>
                  <a:pt x="70" y="91"/>
                </a:lnTo>
                <a:lnTo>
                  <a:pt x="70" y="91"/>
                </a:lnTo>
                <a:lnTo>
                  <a:pt x="59" y="85"/>
                </a:lnTo>
                <a:lnTo>
                  <a:pt x="50" y="78"/>
                </a:lnTo>
                <a:lnTo>
                  <a:pt x="50" y="78"/>
                </a:lnTo>
                <a:close/>
                <a:moveTo>
                  <a:pt x="452" y="231"/>
                </a:moveTo>
                <a:lnTo>
                  <a:pt x="452" y="231"/>
                </a:lnTo>
                <a:lnTo>
                  <a:pt x="432" y="222"/>
                </a:lnTo>
                <a:lnTo>
                  <a:pt x="412" y="213"/>
                </a:lnTo>
                <a:lnTo>
                  <a:pt x="372" y="193"/>
                </a:lnTo>
                <a:lnTo>
                  <a:pt x="372" y="193"/>
                </a:lnTo>
                <a:lnTo>
                  <a:pt x="333" y="173"/>
                </a:lnTo>
                <a:lnTo>
                  <a:pt x="294" y="151"/>
                </a:lnTo>
                <a:lnTo>
                  <a:pt x="217" y="107"/>
                </a:lnTo>
                <a:lnTo>
                  <a:pt x="217" y="107"/>
                </a:lnTo>
                <a:lnTo>
                  <a:pt x="217" y="107"/>
                </a:lnTo>
                <a:lnTo>
                  <a:pt x="217" y="107"/>
                </a:lnTo>
                <a:lnTo>
                  <a:pt x="213" y="88"/>
                </a:lnTo>
                <a:lnTo>
                  <a:pt x="211" y="80"/>
                </a:lnTo>
                <a:lnTo>
                  <a:pt x="207" y="73"/>
                </a:lnTo>
                <a:lnTo>
                  <a:pt x="207" y="73"/>
                </a:lnTo>
                <a:lnTo>
                  <a:pt x="210" y="77"/>
                </a:lnTo>
                <a:lnTo>
                  <a:pt x="212" y="82"/>
                </a:lnTo>
                <a:lnTo>
                  <a:pt x="217" y="92"/>
                </a:lnTo>
                <a:lnTo>
                  <a:pt x="221" y="101"/>
                </a:lnTo>
                <a:lnTo>
                  <a:pt x="224" y="107"/>
                </a:lnTo>
                <a:lnTo>
                  <a:pt x="227" y="111"/>
                </a:lnTo>
                <a:lnTo>
                  <a:pt x="227" y="111"/>
                </a:lnTo>
                <a:lnTo>
                  <a:pt x="228" y="112"/>
                </a:lnTo>
                <a:lnTo>
                  <a:pt x="229" y="110"/>
                </a:lnTo>
                <a:lnTo>
                  <a:pt x="229" y="110"/>
                </a:lnTo>
                <a:lnTo>
                  <a:pt x="223" y="91"/>
                </a:lnTo>
                <a:lnTo>
                  <a:pt x="223" y="91"/>
                </a:lnTo>
                <a:lnTo>
                  <a:pt x="220" y="78"/>
                </a:lnTo>
                <a:lnTo>
                  <a:pt x="219" y="77"/>
                </a:lnTo>
                <a:lnTo>
                  <a:pt x="220" y="77"/>
                </a:lnTo>
                <a:lnTo>
                  <a:pt x="224" y="85"/>
                </a:lnTo>
                <a:lnTo>
                  <a:pt x="224" y="85"/>
                </a:lnTo>
                <a:lnTo>
                  <a:pt x="232" y="100"/>
                </a:lnTo>
                <a:lnTo>
                  <a:pt x="236" y="108"/>
                </a:lnTo>
                <a:lnTo>
                  <a:pt x="240" y="115"/>
                </a:lnTo>
                <a:lnTo>
                  <a:pt x="240" y="115"/>
                </a:lnTo>
                <a:lnTo>
                  <a:pt x="240" y="116"/>
                </a:lnTo>
                <a:lnTo>
                  <a:pt x="241" y="116"/>
                </a:lnTo>
                <a:lnTo>
                  <a:pt x="241" y="114"/>
                </a:lnTo>
                <a:lnTo>
                  <a:pt x="241" y="114"/>
                </a:lnTo>
                <a:lnTo>
                  <a:pt x="236" y="95"/>
                </a:lnTo>
                <a:lnTo>
                  <a:pt x="236" y="95"/>
                </a:lnTo>
                <a:lnTo>
                  <a:pt x="243" y="111"/>
                </a:lnTo>
                <a:lnTo>
                  <a:pt x="251" y="125"/>
                </a:lnTo>
                <a:lnTo>
                  <a:pt x="251" y="125"/>
                </a:lnTo>
                <a:lnTo>
                  <a:pt x="252" y="125"/>
                </a:lnTo>
                <a:lnTo>
                  <a:pt x="253" y="124"/>
                </a:lnTo>
                <a:lnTo>
                  <a:pt x="253" y="124"/>
                </a:lnTo>
                <a:lnTo>
                  <a:pt x="250" y="111"/>
                </a:lnTo>
                <a:lnTo>
                  <a:pt x="246" y="96"/>
                </a:lnTo>
                <a:lnTo>
                  <a:pt x="237" y="70"/>
                </a:lnTo>
                <a:lnTo>
                  <a:pt x="237" y="70"/>
                </a:lnTo>
                <a:lnTo>
                  <a:pt x="241" y="83"/>
                </a:lnTo>
                <a:lnTo>
                  <a:pt x="247" y="96"/>
                </a:lnTo>
                <a:lnTo>
                  <a:pt x="253" y="110"/>
                </a:lnTo>
                <a:lnTo>
                  <a:pt x="261" y="122"/>
                </a:lnTo>
                <a:lnTo>
                  <a:pt x="261" y="122"/>
                </a:lnTo>
                <a:lnTo>
                  <a:pt x="261" y="122"/>
                </a:lnTo>
                <a:lnTo>
                  <a:pt x="262" y="122"/>
                </a:lnTo>
                <a:lnTo>
                  <a:pt x="263" y="121"/>
                </a:lnTo>
                <a:lnTo>
                  <a:pt x="263" y="121"/>
                </a:lnTo>
                <a:lnTo>
                  <a:pt x="259" y="109"/>
                </a:lnTo>
                <a:lnTo>
                  <a:pt x="256" y="96"/>
                </a:lnTo>
                <a:lnTo>
                  <a:pt x="256" y="96"/>
                </a:lnTo>
                <a:lnTo>
                  <a:pt x="254" y="93"/>
                </a:lnTo>
                <a:lnTo>
                  <a:pt x="254" y="93"/>
                </a:lnTo>
                <a:lnTo>
                  <a:pt x="263" y="114"/>
                </a:lnTo>
                <a:lnTo>
                  <a:pt x="269" y="124"/>
                </a:lnTo>
                <a:lnTo>
                  <a:pt x="275" y="134"/>
                </a:lnTo>
                <a:lnTo>
                  <a:pt x="275" y="134"/>
                </a:lnTo>
                <a:lnTo>
                  <a:pt x="277" y="134"/>
                </a:lnTo>
                <a:lnTo>
                  <a:pt x="277" y="133"/>
                </a:lnTo>
                <a:lnTo>
                  <a:pt x="277" y="133"/>
                </a:lnTo>
                <a:lnTo>
                  <a:pt x="275" y="122"/>
                </a:lnTo>
                <a:lnTo>
                  <a:pt x="272" y="112"/>
                </a:lnTo>
                <a:lnTo>
                  <a:pt x="272" y="112"/>
                </a:lnTo>
                <a:lnTo>
                  <a:pt x="269" y="98"/>
                </a:lnTo>
                <a:lnTo>
                  <a:pt x="269" y="98"/>
                </a:lnTo>
                <a:lnTo>
                  <a:pt x="266" y="89"/>
                </a:lnTo>
                <a:lnTo>
                  <a:pt x="266" y="86"/>
                </a:lnTo>
                <a:lnTo>
                  <a:pt x="268" y="90"/>
                </a:lnTo>
                <a:lnTo>
                  <a:pt x="268" y="90"/>
                </a:lnTo>
                <a:lnTo>
                  <a:pt x="273" y="106"/>
                </a:lnTo>
                <a:lnTo>
                  <a:pt x="279" y="120"/>
                </a:lnTo>
                <a:lnTo>
                  <a:pt x="284" y="134"/>
                </a:lnTo>
                <a:lnTo>
                  <a:pt x="288" y="141"/>
                </a:lnTo>
                <a:lnTo>
                  <a:pt x="292" y="148"/>
                </a:lnTo>
                <a:lnTo>
                  <a:pt x="292" y="148"/>
                </a:lnTo>
                <a:lnTo>
                  <a:pt x="293" y="148"/>
                </a:lnTo>
                <a:lnTo>
                  <a:pt x="294" y="147"/>
                </a:lnTo>
                <a:lnTo>
                  <a:pt x="294" y="147"/>
                </a:lnTo>
                <a:lnTo>
                  <a:pt x="293" y="140"/>
                </a:lnTo>
                <a:lnTo>
                  <a:pt x="292" y="134"/>
                </a:lnTo>
                <a:lnTo>
                  <a:pt x="288" y="122"/>
                </a:lnTo>
                <a:lnTo>
                  <a:pt x="284" y="110"/>
                </a:lnTo>
                <a:lnTo>
                  <a:pt x="280" y="96"/>
                </a:lnTo>
                <a:lnTo>
                  <a:pt x="280" y="96"/>
                </a:lnTo>
                <a:lnTo>
                  <a:pt x="278" y="89"/>
                </a:lnTo>
                <a:lnTo>
                  <a:pt x="278" y="89"/>
                </a:lnTo>
                <a:lnTo>
                  <a:pt x="279" y="90"/>
                </a:lnTo>
                <a:lnTo>
                  <a:pt x="282" y="99"/>
                </a:lnTo>
                <a:lnTo>
                  <a:pt x="282" y="99"/>
                </a:lnTo>
                <a:lnTo>
                  <a:pt x="289" y="118"/>
                </a:lnTo>
                <a:lnTo>
                  <a:pt x="289" y="118"/>
                </a:lnTo>
                <a:lnTo>
                  <a:pt x="295" y="134"/>
                </a:lnTo>
                <a:lnTo>
                  <a:pt x="298" y="141"/>
                </a:lnTo>
                <a:lnTo>
                  <a:pt x="302" y="149"/>
                </a:lnTo>
                <a:lnTo>
                  <a:pt x="302" y="149"/>
                </a:lnTo>
                <a:lnTo>
                  <a:pt x="304" y="149"/>
                </a:lnTo>
                <a:lnTo>
                  <a:pt x="304" y="148"/>
                </a:lnTo>
                <a:lnTo>
                  <a:pt x="304" y="148"/>
                </a:lnTo>
                <a:lnTo>
                  <a:pt x="304" y="140"/>
                </a:lnTo>
                <a:lnTo>
                  <a:pt x="303" y="132"/>
                </a:lnTo>
                <a:lnTo>
                  <a:pt x="300" y="116"/>
                </a:lnTo>
                <a:lnTo>
                  <a:pt x="300" y="116"/>
                </a:lnTo>
                <a:lnTo>
                  <a:pt x="307" y="133"/>
                </a:lnTo>
                <a:lnTo>
                  <a:pt x="312" y="141"/>
                </a:lnTo>
                <a:lnTo>
                  <a:pt x="317" y="148"/>
                </a:lnTo>
                <a:lnTo>
                  <a:pt x="317" y="148"/>
                </a:lnTo>
                <a:lnTo>
                  <a:pt x="318" y="149"/>
                </a:lnTo>
                <a:lnTo>
                  <a:pt x="318" y="149"/>
                </a:lnTo>
                <a:lnTo>
                  <a:pt x="319" y="147"/>
                </a:lnTo>
                <a:lnTo>
                  <a:pt x="319" y="147"/>
                </a:lnTo>
                <a:lnTo>
                  <a:pt x="308" y="111"/>
                </a:lnTo>
                <a:lnTo>
                  <a:pt x="308" y="111"/>
                </a:lnTo>
                <a:lnTo>
                  <a:pt x="306" y="99"/>
                </a:lnTo>
                <a:lnTo>
                  <a:pt x="306" y="99"/>
                </a:lnTo>
                <a:lnTo>
                  <a:pt x="305" y="98"/>
                </a:lnTo>
                <a:lnTo>
                  <a:pt x="305" y="98"/>
                </a:lnTo>
                <a:lnTo>
                  <a:pt x="310" y="112"/>
                </a:lnTo>
                <a:lnTo>
                  <a:pt x="310" y="112"/>
                </a:lnTo>
                <a:lnTo>
                  <a:pt x="315" y="126"/>
                </a:lnTo>
                <a:lnTo>
                  <a:pt x="320" y="140"/>
                </a:lnTo>
                <a:lnTo>
                  <a:pt x="323" y="146"/>
                </a:lnTo>
                <a:lnTo>
                  <a:pt x="326" y="152"/>
                </a:lnTo>
                <a:lnTo>
                  <a:pt x="330" y="158"/>
                </a:lnTo>
                <a:lnTo>
                  <a:pt x="335" y="163"/>
                </a:lnTo>
                <a:lnTo>
                  <a:pt x="335" y="163"/>
                </a:lnTo>
                <a:lnTo>
                  <a:pt x="336" y="164"/>
                </a:lnTo>
                <a:lnTo>
                  <a:pt x="337" y="163"/>
                </a:lnTo>
                <a:lnTo>
                  <a:pt x="337" y="163"/>
                </a:lnTo>
                <a:lnTo>
                  <a:pt x="335" y="149"/>
                </a:lnTo>
                <a:lnTo>
                  <a:pt x="332" y="137"/>
                </a:lnTo>
                <a:lnTo>
                  <a:pt x="332" y="137"/>
                </a:lnTo>
                <a:lnTo>
                  <a:pt x="339" y="154"/>
                </a:lnTo>
                <a:lnTo>
                  <a:pt x="343" y="162"/>
                </a:lnTo>
                <a:lnTo>
                  <a:pt x="348" y="170"/>
                </a:lnTo>
                <a:lnTo>
                  <a:pt x="348" y="170"/>
                </a:lnTo>
                <a:lnTo>
                  <a:pt x="349" y="171"/>
                </a:lnTo>
                <a:lnTo>
                  <a:pt x="350" y="170"/>
                </a:lnTo>
                <a:lnTo>
                  <a:pt x="350" y="170"/>
                </a:lnTo>
                <a:lnTo>
                  <a:pt x="348" y="155"/>
                </a:lnTo>
                <a:lnTo>
                  <a:pt x="346" y="141"/>
                </a:lnTo>
                <a:lnTo>
                  <a:pt x="346" y="141"/>
                </a:lnTo>
                <a:lnTo>
                  <a:pt x="350" y="153"/>
                </a:lnTo>
                <a:lnTo>
                  <a:pt x="350" y="153"/>
                </a:lnTo>
                <a:lnTo>
                  <a:pt x="353" y="161"/>
                </a:lnTo>
                <a:lnTo>
                  <a:pt x="356" y="170"/>
                </a:lnTo>
                <a:lnTo>
                  <a:pt x="360" y="178"/>
                </a:lnTo>
                <a:lnTo>
                  <a:pt x="366" y="186"/>
                </a:lnTo>
                <a:lnTo>
                  <a:pt x="366" y="186"/>
                </a:lnTo>
                <a:lnTo>
                  <a:pt x="367" y="186"/>
                </a:lnTo>
                <a:lnTo>
                  <a:pt x="368" y="185"/>
                </a:lnTo>
                <a:lnTo>
                  <a:pt x="368" y="185"/>
                </a:lnTo>
                <a:lnTo>
                  <a:pt x="367" y="176"/>
                </a:lnTo>
                <a:lnTo>
                  <a:pt x="366" y="168"/>
                </a:lnTo>
                <a:lnTo>
                  <a:pt x="366" y="168"/>
                </a:lnTo>
                <a:lnTo>
                  <a:pt x="370" y="179"/>
                </a:lnTo>
                <a:lnTo>
                  <a:pt x="374" y="191"/>
                </a:lnTo>
                <a:lnTo>
                  <a:pt x="374" y="191"/>
                </a:lnTo>
                <a:lnTo>
                  <a:pt x="375" y="192"/>
                </a:lnTo>
                <a:lnTo>
                  <a:pt x="376" y="192"/>
                </a:lnTo>
                <a:lnTo>
                  <a:pt x="376" y="191"/>
                </a:lnTo>
                <a:lnTo>
                  <a:pt x="376" y="191"/>
                </a:lnTo>
                <a:lnTo>
                  <a:pt x="376" y="179"/>
                </a:lnTo>
                <a:lnTo>
                  <a:pt x="374" y="169"/>
                </a:lnTo>
                <a:lnTo>
                  <a:pt x="369" y="149"/>
                </a:lnTo>
                <a:lnTo>
                  <a:pt x="362" y="129"/>
                </a:lnTo>
                <a:lnTo>
                  <a:pt x="357" y="109"/>
                </a:lnTo>
                <a:lnTo>
                  <a:pt x="357" y="109"/>
                </a:lnTo>
                <a:lnTo>
                  <a:pt x="358" y="113"/>
                </a:lnTo>
                <a:lnTo>
                  <a:pt x="360" y="118"/>
                </a:lnTo>
                <a:lnTo>
                  <a:pt x="365" y="127"/>
                </a:lnTo>
                <a:lnTo>
                  <a:pt x="365" y="127"/>
                </a:lnTo>
                <a:lnTo>
                  <a:pt x="369" y="139"/>
                </a:lnTo>
                <a:lnTo>
                  <a:pt x="373" y="150"/>
                </a:lnTo>
                <a:lnTo>
                  <a:pt x="373" y="150"/>
                </a:lnTo>
                <a:lnTo>
                  <a:pt x="381" y="173"/>
                </a:lnTo>
                <a:lnTo>
                  <a:pt x="385" y="186"/>
                </a:lnTo>
                <a:lnTo>
                  <a:pt x="390" y="197"/>
                </a:lnTo>
                <a:lnTo>
                  <a:pt x="390" y="197"/>
                </a:lnTo>
                <a:lnTo>
                  <a:pt x="391" y="198"/>
                </a:lnTo>
                <a:lnTo>
                  <a:pt x="393" y="197"/>
                </a:lnTo>
                <a:lnTo>
                  <a:pt x="393" y="197"/>
                </a:lnTo>
                <a:lnTo>
                  <a:pt x="394" y="187"/>
                </a:lnTo>
                <a:lnTo>
                  <a:pt x="394" y="177"/>
                </a:lnTo>
                <a:lnTo>
                  <a:pt x="394" y="177"/>
                </a:lnTo>
                <a:lnTo>
                  <a:pt x="399" y="190"/>
                </a:lnTo>
                <a:lnTo>
                  <a:pt x="405" y="201"/>
                </a:lnTo>
                <a:lnTo>
                  <a:pt x="405" y="201"/>
                </a:lnTo>
                <a:lnTo>
                  <a:pt x="406" y="201"/>
                </a:lnTo>
                <a:lnTo>
                  <a:pt x="407" y="200"/>
                </a:lnTo>
                <a:lnTo>
                  <a:pt x="407" y="200"/>
                </a:lnTo>
                <a:lnTo>
                  <a:pt x="408" y="191"/>
                </a:lnTo>
                <a:lnTo>
                  <a:pt x="408" y="180"/>
                </a:lnTo>
                <a:lnTo>
                  <a:pt x="408" y="180"/>
                </a:lnTo>
                <a:lnTo>
                  <a:pt x="412" y="191"/>
                </a:lnTo>
                <a:lnTo>
                  <a:pt x="419" y="201"/>
                </a:lnTo>
                <a:lnTo>
                  <a:pt x="419" y="201"/>
                </a:lnTo>
                <a:lnTo>
                  <a:pt x="420" y="201"/>
                </a:lnTo>
                <a:lnTo>
                  <a:pt x="421" y="200"/>
                </a:lnTo>
                <a:lnTo>
                  <a:pt x="421" y="200"/>
                </a:lnTo>
                <a:lnTo>
                  <a:pt x="420" y="192"/>
                </a:lnTo>
                <a:lnTo>
                  <a:pt x="420" y="192"/>
                </a:lnTo>
                <a:lnTo>
                  <a:pt x="425" y="200"/>
                </a:lnTo>
                <a:lnTo>
                  <a:pt x="431" y="207"/>
                </a:lnTo>
                <a:lnTo>
                  <a:pt x="431" y="207"/>
                </a:lnTo>
                <a:lnTo>
                  <a:pt x="432" y="207"/>
                </a:lnTo>
                <a:lnTo>
                  <a:pt x="432" y="206"/>
                </a:lnTo>
                <a:lnTo>
                  <a:pt x="432" y="206"/>
                </a:lnTo>
                <a:lnTo>
                  <a:pt x="433" y="199"/>
                </a:lnTo>
                <a:lnTo>
                  <a:pt x="433" y="192"/>
                </a:lnTo>
                <a:lnTo>
                  <a:pt x="433" y="192"/>
                </a:lnTo>
                <a:lnTo>
                  <a:pt x="438" y="206"/>
                </a:lnTo>
                <a:lnTo>
                  <a:pt x="444" y="220"/>
                </a:lnTo>
                <a:lnTo>
                  <a:pt x="444" y="220"/>
                </a:lnTo>
                <a:lnTo>
                  <a:pt x="445" y="220"/>
                </a:lnTo>
                <a:lnTo>
                  <a:pt x="446" y="220"/>
                </a:lnTo>
                <a:lnTo>
                  <a:pt x="446" y="219"/>
                </a:lnTo>
                <a:lnTo>
                  <a:pt x="446" y="219"/>
                </a:lnTo>
                <a:lnTo>
                  <a:pt x="447" y="210"/>
                </a:lnTo>
                <a:lnTo>
                  <a:pt x="447" y="210"/>
                </a:lnTo>
                <a:lnTo>
                  <a:pt x="454" y="226"/>
                </a:lnTo>
                <a:lnTo>
                  <a:pt x="454" y="226"/>
                </a:lnTo>
                <a:lnTo>
                  <a:pt x="455" y="227"/>
                </a:lnTo>
                <a:lnTo>
                  <a:pt x="455" y="227"/>
                </a:lnTo>
                <a:lnTo>
                  <a:pt x="456" y="225"/>
                </a:lnTo>
                <a:lnTo>
                  <a:pt x="456" y="225"/>
                </a:lnTo>
                <a:lnTo>
                  <a:pt x="456" y="213"/>
                </a:lnTo>
                <a:lnTo>
                  <a:pt x="454" y="200"/>
                </a:lnTo>
                <a:lnTo>
                  <a:pt x="454" y="200"/>
                </a:lnTo>
                <a:lnTo>
                  <a:pt x="458" y="209"/>
                </a:lnTo>
                <a:lnTo>
                  <a:pt x="463" y="218"/>
                </a:lnTo>
                <a:lnTo>
                  <a:pt x="463" y="218"/>
                </a:lnTo>
                <a:lnTo>
                  <a:pt x="464" y="219"/>
                </a:lnTo>
                <a:lnTo>
                  <a:pt x="464" y="218"/>
                </a:lnTo>
                <a:lnTo>
                  <a:pt x="464" y="218"/>
                </a:lnTo>
                <a:lnTo>
                  <a:pt x="465" y="208"/>
                </a:lnTo>
                <a:lnTo>
                  <a:pt x="464" y="199"/>
                </a:lnTo>
                <a:lnTo>
                  <a:pt x="464" y="199"/>
                </a:lnTo>
                <a:lnTo>
                  <a:pt x="469" y="209"/>
                </a:lnTo>
                <a:lnTo>
                  <a:pt x="472" y="213"/>
                </a:lnTo>
                <a:lnTo>
                  <a:pt x="476" y="217"/>
                </a:lnTo>
                <a:lnTo>
                  <a:pt x="476" y="217"/>
                </a:lnTo>
                <a:lnTo>
                  <a:pt x="477" y="217"/>
                </a:lnTo>
                <a:lnTo>
                  <a:pt x="478" y="216"/>
                </a:lnTo>
                <a:lnTo>
                  <a:pt x="478" y="216"/>
                </a:lnTo>
                <a:lnTo>
                  <a:pt x="477" y="202"/>
                </a:lnTo>
                <a:lnTo>
                  <a:pt x="477" y="202"/>
                </a:lnTo>
                <a:lnTo>
                  <a:pt x="481" y="211"/>
                </a:lnTo>
                <a:lnTo>
                  <a:pt x="485" y="221"/>
                </a:lnTo>
                <a:lnTo>
                  <a:pt x="485" y="221"/>
                </a:lnTo>
                <a:lnTo>
                  <a:pt x="487" y="222"/>
                </a:lnTo>
                <a:lnTo>
                  <a:pt x="487" y="221"/>
                </a:lnTo>
                <a:lnTo>
                  <a:pt x="487" y="221"/>
                </a:lnTo>
                <a:lnTo>
                  <a:pt x="487" y="212"/>
                </a:lnTo>
                <a:lnTo>
                  <a:pt x="487" y="212"/>
                </a:lnTo>
                <a:lnTo>
                  <a:pt x="491" y="224"/>
                </a:lnTo>
                <a:lnTo>
                  <a:pt x="494" y="229"/>
                </a:lnTo>
                <a:lnTo>
                  <a:pt x="497" y="235"/>
                </a:lnTo>
                <a:lnTo>
                  <a:pt x="497" y="235"/>
                </a:lnTo>
                <a:lnTo>
                  <a:pt x="498" y="235"/>
                </a:lnTo>
                <a:lnTo>
                  <a:pt x="499" y="234"/>
                </a:lnTo>
                <a:lnTo>
                  <a:pt x="499" y="234"/>
                </a:lnTo>
                <a:lnTo>
                  <a:pt x="500" y="228"/>
                </a:lnTo>
                <a:lnTo>
                  <a:pt x="500" y="228"/>
                </a:lnTo>
                <a:lnTo>
                  <a:pt x="502" y="233"/>
                </a:lnTo>
                <a:lnTo>
                  <a:pt x="506" y="238"/>
                </a:lnTo>
                <a:lnTo>
                  <a:pt x="506" y="238"/>
                </a:lnTo>
                <a:lnTo>
                  <a:pt x="507" y="238"/>
                </a:lnTo>
                <a:lnTo>
                  <a:pt x="508" y="237"/>
                </a:lnTo>
                <a:lnTo>
                  <a:pt x="508" y="237"/>
                </a:lnTo>
                <a:lnTo>
                  <a:pt x="508" y="229"/>
                </a:lnTo>
                <a:lnTo>
                  <a:pt x="508" y="221"/>
                </a:lnTo>
                <a:lnTo>
                  <a:pt x="508" y="221"/>
                </a:lnTo>
                <a:lnTo>
                  <a:pt x="510" y="228"/>
                </a:lnTo>
                <a:lnTo>
                  <a:pt x="512" y="234"/>
                </a:lnTo>
                <a:lnTo>
                  <a:pt x="512" y="234"/>
                </a:lnTo>
                <a:lnTo>
                  <a:pt x="513" y="235"/>
                </a:lnTo>
                <a:lnTo>
                  <a:pt x="514" y="234"/>
                </a:lnTo>
                <a:lnTo>
                  <a:pt x="514" y="234"/>
                </a:lnTo>
                <a:lnTo>
                  <a:pt x="515" y="223"/>
                </a:lnTo>
                <a:lnTo>
                  <a:pt x="515" y="212"/>
                </a:lnTo>
                <a:lnTo>
                  <a:pt x="515" y="212"/>
                </a:lnTo>
                <a:lnTo>
                  <a:pt x="519" y="232"/>
                </a:lnTo>
                <a:lnTo>
                  <a:pt x="519" y="232"/>
                </a:lnTo>
                <a:lnTo>
                  <a:pt x="520" y="233"/>
                </a:lnTo>
                <a:lnTo>
                  <a:pt x="521" y="233"/>
                </a:lnTo>
                <a:lnTo>
                  <a:pt x="521" y="233"/>
                </a:lnTo>
                <a:lnTo>
                  <a:pt x="518" y="237"/>
                </a:lnTo>
                <a:lnTo>
                  <a:pt x="515" y="239"/>
                </a:lnTo>
                <a:lnTo>
                  <a:pt x="512" y="241"/>
                </a:lnTo>
                <a:lnTo>
                  <a:pt x="508" y="243"/>
                </a:lnTo>
                <a:lnTo>
                  <a:pt x="503" y="243"/>
                </a:lnTo>
                <a:lnTo>
                  <a:pt x="498" y="243"/>
                </a:lnTo>
                <a:lnTo>
                  <a:pt x="488" y="242"/>
                </a:lnTo>
                <a:lnTo>
                  <a:pt x="478" y="240"/>
                </a:lnTo>
                <a:lnTo>
                  <a:pt x="467" y="237"/>
                </a:lnTo>
                <a:lnTo>
                  <a:pt x="452" y="231"/>
                </a:lnTo>
                <a:lnTo>
                  <a:pt x="452" y="23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534">
            <a:extLst>
              <a:ext uri="{FF2B5EF4-FFF2-40B4-BE49-F238E27FC236}">
                <a16:creationId xmlns:a16="http://schemas.microsoft.com/office/drawing/2014/main" xmlns="" id="{C031F606-73DB-4372-9A10-E571D493540C}"/>
              </a:ext>
            </a:extLst>
          </p:cNvPr>
          <p:cNvSpPr>
            <a:spLocks noEditPoints="1"/>
          </p:cNvSpPr>
          <p:nvPr/>
        </p:nvSpPr>
        <p:spPr bwMode="auto">
          <a:xfrm>
            <a:off x="8332627" y="1269232"/>
            <a:ext cx="257175" cy="300038"/>
          </a:xfrm>
          <a:custGeom>
            <a:avLst/>
            <a:gdLst/>
            <a:ahLst/>
            <a:cxnLst>
              <a:cxn ang="0">
                <a:pos x="117" y="5"/>
              </a:cxn>
              <a:cxn ang="0">
                <a:pos x="52" y="6"/>
              </a:cxn>
              <a:cxn ang="0">
                <a:pos x="1" y="31"/>
              </a:cxn>
              <a:cxn ang="0">
                <a:pos x="72" y="187"/>
              </a:cxn>
              <a:cxn ang="0">
                <a:pos x="144" y="89"/>
              </a:cxn>
              <a:cxn ang="0">
                <a:pos x="75" y="175"/>
              </a:cxn>
              <a:cxn ang="0">
                <a:pos x="87" y="150"/>
              </a:cxn>
              <a:cxn ang="0">
                <a:pos x="81" y="165"/>
              </a:cxn>
              <a:cxn ang="0">
                <a:pos x="103" y="137"/>
              </a:cxn>
              <a:cxn ang="0">
                <a:pos x="115" y="122"/>
              </a:cxn>
              <a:cxn ang="0">
                <a:pos x="63" y="156"/>
              </a:cxn>
              <a:cxn ang="0">
                <a:pos x="124" y="98"/>
              </a:cxn>
              <a:cxn ang="0">
                <a:pos x="50" y="135"/>
              </a:cxn>
              <a:cxn ang="0">
                <a:pos x="53" y="140"/>
              </a:cxn>
              <a:cxn ang="0">
                <a:pos x="96" y="92"/>
              </a:cxn>
              <a:cxn ang="0">
                <a:pos x="149" y="41"/>
              </a:cxn>
              <a:cxn ang="0">
                <a:pos x="113" y="78"/>
              </a:cxn>
              <a:cxn ang="0">
                <a:pos x="68" y="102"/>
              </a:cxn>
              <a:cxn ang="0">
                <a:pos x="153" y="35"/>
              </a:cxn>
              <a:cxn ang="0">
                <a:pos x="49" y="102"/>
              </a:cxn>
              <a:cxn ang="0">
                <a:pos x="90" y="69"/>
              </a:cxn>
              <a:cxn ang="0">
                <a:pos x="90" y="69"/>
              </a:cxn>
              <a:cxn ang="0">
                <a:pos x="52" y="132"/>
              </a:cxn>
              <a:cxn ang="0">
                <a:pos x="119" y="116"/>
              </a:cxn>
              <a:cxn ang="0">
                <a:pos x="119" y="116"/>
              </a:cxn>
              <a:cxn ang="0">
                <a:pos x="76" y="141"/>
              </a:cxn>
              <a:cxn ang="0">
                <a:pos x="127" y="101"/>
              </a:cxn>
              <a:cxn ang="0">
                <a:pos x="54" y="141"/>
              </a:cxn>
              <a:cxn ang="0">
                <a:pos x="135" y="88"/>
              </a:cxn>
              <a:cxn ang="0">
                <a:pos x="41" y="98"/>
              </a:cxn>
              <a:cxn ang="0">
                <a:pos x="126" y="33"/>
              </a:cxn>
              <a:cxn ang="0">
                <a:pos x="38" y="97"/>
              </a:cxn>
              <a:cxn ang="0">
                <a:pos x="70" y="56"/>
              </a:cxn>
              <a:cxn ang="0">
                <a:pos x="40" y="65"/>
              </a:cxn>
              <a:cxn ang="0">
                <a:pos x="24" y="86"/>
              </a:cxn>
              <a:cxn ang="0">
                <a:pos x="53" y="45"/>
              </a:cxn>
              <a:cxn ang="0">
                <a:pos x="35" y="42"/>
              </a:cxn>
              <a:cxn ang="0">
                <a:pos x="14" y="63"/>
              </a:cxn>
              <a:cxn ang="0">
                <a:pos x="32" y="22"/>
              </a:cxn>
              <a:cxn ang="0">
                <a:pos x="20" y="41"/>
              </a:cxn>
              <a:cxn ang="0">
                <a:pos x="11" y="52"/>
              </a:cxn>
              <a:cxn ang="0">
                <a:pos x="15" y="65"/>
              </a:cxn>
              <a:cxn ang="0">
                <a:pos x="67" y="44"/>
              </a:cxn>
              <a:cxn ang="0">
                <a:pos x="39" y="60"/>
              </a:cxn>
              <a:cxn ang="0">
                <a:pos x="28" y="84"/>
              </a:cxn>
              <a:cxn ang="0">
                <a:pos x="77" y="61"/>
              </a:cxn>
              <a:cxn ang="0">
                <a:pos x="33" y="98"/>
              </a:cxn>
              <a:cxn ang="0">
                <a:pos x="91" y="46"/>
              </a:cxn>
              <a:cxn ang="0">
                <a:pos x="79" y="63"/>
              </a:cxn>
              <a:cxn ang="0">
                <a:pos x="122" y="28"/>
              </a:cxn>
              <a:cxn ang="0">
                <a:pos x="116" y="38"/>
              </a:cxn>
              <a:cxn ang="0">
                <a:pos x="136" y="10"/>
              </a:cxn>
              <a:cxn ang="0">
                <a:pos x="111" y="24"/>
              </a:cxn>
              <a:cxn ang="0">
                <a:pos x="113" y="17"/>
              </a:cxn>
              <a:cxn ang="0">
                <a:pos x="51" y="17"/>
              </a:cxn>
              <a:cxn ang="0">
                <a:pos x="20" y="37"/>
              </a:cxn>
              <a:cxn ang="0">
                <a:pos x="50" y="16"/>
              </a:cxn>
              <a:cxn ang="0">
                <a:pos x="28" y="9"/>
              </a:cxn>
              <a:cxn ang="0">
                <a:pos x="40" y="112"/>
              </a:cxn>
              <a:cxn ang="0">
                <a:pos x="86" y="87"/>
              </a:cxn>
            </a:cxnLst>
            <a:rect l="0" t="0" r="r" b="b"/>
            <a:pathLst>
              <a:path w="162" h="189">
                <a:moveTo>
                  <a:pt x="162" y="27"/>
                </a:moveTo>
                <a:lnTo>
                  <a:pt x="162" y="27"/>
                </a:lnTo>
                <a:lnTo>
                  <a:pt x="160" y="19"/>
                </a:lnTo>
                <a:lnTo>
                  <a:pt x="158" y="14"/>
                </a:lnTo>
                <a:lnTo>
                  <a:pt x="154" y="10"/>
                </a:lnTo>
                <a:lnTo>
                  <a:pt x="149" y="6"/>
                </a:lnTo>
                <a:lnTo>
                  <a:pt x="144" y="4"/>
                </a:lnTo>
                <a:lnTo>
                  <a:pt x="138" y="2"/>
                </a:lnTo>
                <a:lnTo>
                  <a:pt x="132" y="2"/>
                </a:lnTo>
                <a:lnTo>
                  <a:pt x="125" y="3"/>
                </a:lnTo>
                <a:lnTo>
                  <a:pt x="125" y="3"/>
                </a:lnTo>
                <a:lnTo>
                  <a:pt x="117" y="5"/>
                </a:lnTo>
                <a:lnTo>
                  <a:pt x="109" y="9"/>
                </a:lnTo>
                <a:lnTo>
                  <a:pt x="103" y="14"/>
                </a:lnTo>
                <a:lnTo>
                  <a:pt x="96" y="20"/>
                </a:lnTo>
                <a:lnTo>
                  <a:pt x="91" y="27"/>
                </a:lnTo>
                <a:lnTo>
                  <a:pt x="87" y="35"/>
                </a:lnTo>
                <a:lnTo>
                  <a:pt x="79" y="50"/>
                </a:lnTo>
                <a:lnTo>
                  <a:pt x="79" y="50"/>
                </a:lnTo>
                <a:lnTo>
                  <a:pt x="73" y="36"/>
                </a:lnTo>
                <a:lnTo>
                  <a:pt x="66" y="22"/>
                </a:lnTo>
                <a:lnTo>
                  <a:pt x="62" y="16"/>
                </a:lnTo>
                <a:lnTo>
                  <a:pt x="57" y="11"/>
                </a:lnTo>
                <a:lnTo>
                  <a:pt x="52" y="6"/>
                </a:lnTo>
                <a:lnTo>
                  <a:pt x="45" y="3"/>
                </a:lnTo>
                <a:lnTo>
                  <a:pt x="45" y="3"/>
                </a:lnTo>
                <a:lnTo>
                  <a:pt x="39" y="1"/>
                </a:lnTo>
                <a:lnTo>
                  <a:pt x="32" y="0"/>
                </a:lnTo>
                <a:lnTo>
                  <a:pt x="26" y="1"/>
                </a:lnTo>
                <a:lnTo>
                  <a:pt x="20" y="3"/>
                </a:lnTo>
                <a:lnTo>
                  <a:pt x="14" y="6"/>
                </a:lnTo>
                <a:lnTo>
                  <a:pt x="9" y="10"/>
                </a:lnTo>
                <a:lnTo>
                  <a:pt x="6" y="15"/>
                </a:lnTo>
                <a:lnTo>
                  <a:pt x="3" y="21"/>
                </a:lnTo>
                <a:lnTo>
                  <a:pt x="3" y="21"/>
                </a:lnTo>
                <a:lnTo>
                  <a:pt x="1" y="31"/>
                </a:lnTo>
                <a:lnTo>
                  <a:pt x="0" y="39"/>
                </a:lnTo>
                <a:lnTo>
                  <a:pt x="1" y="48"/>
                </a:lnTo>
                <a:lnTo>
                  <a:pt x="3" y="56"/>
                </a:lnTo>
                <a:lnTo>
                  <a:pt x="5" y="65"/>
                </a:lnTo>
                <a:lnTo>
                  <a:pt x="8" y="73"/>
                </a:lnTo>
                <a:lnTo>
                  <a:pt x="15" y="88"/>
                </a:lnTo>
                <a:lnTo>
                  <a:pt x="15" y="88"/>
                </a:lnTo>
                <a:lnTo>
                  <a:pt x="28" y="114"/>
                </a:lnTo>
                <a:lnTo>
                  <a:pt x="42" y="138"/>
                </a:lnTo>
                <a:lnTo>
                  <a:pt x="71" y="185"/>
                </a:lnTo>
                <a:lnTo>
                  <a:pt x="71" y="185"/>
                </a:lnTo>
                <a:lnTo>
                  <a:pt x="72" y="187"/>
                </a:lnTo>
                <a:lnTo>
                  <a:pt x="72" y="187"/>
                </a:lnTo>
                <a:lnTo>
                  <a:pt x="74" y="189"/>
                </a:lnTo>
                <a:lnTo>
                  <a:pt x="76" y="189"/>
                </a:lnTo>
                <a:lnTo>
                  <a:pt x="78" y="189"/>
                </a:lnTo>
                <a:lnTo>
                  <a:pt x="79" y="186"/>
                </a:lnTo>
                <a:lnTo>
                  <a:pt x="79" y="186"/>
                </a:lnTo>
                <a:lnTo>
                  <a:pt x="79" y="186"/>
                </a:lnTo>
                <a:lnTo>
                  <a:pt x="79" y="186"/>
                </a:lnTo>
                <a:lnTo>
                  <a:pt x="96" y="163"/>
                </a:lnTo>
                <a:lnTo>
                  <a:pt x="114" y="140"/>
                </a:lnTo>
                <a:lnTo>
                  <a:pt x="129" y="115"/>
                </a:lnTo>
                <a:lnTo>
                  <a:pt x="144" y="89"/>
                </a:lnTo>
                <a:lnTo>
                  <a:pt x="144" y="89"/>
                </a:lnTo>
                <a:lnTo>
                  <a:pt x="151" y="75"/>
                </a:lnTo>
                <a:lnTo>
                  <a:pt x="157" y="59"/>
                </a:lnTo>
                <a:lnTo>
                  <a:pt x="160" y="51"/>
                </a:lnTo>
                <a:lnTo>
                  <a:pt x="161" y="43"/>
                </a:lnTo>
                <a:lnTo>
                  <a:pt x="162" y="35"/>
                </a:lnTo>
                <a:lnTo>
                  <a:pt x="162" y="27"/>
                </a:lnTo>
                <a:lnTo>
                  <a:pt x="162" y="27"/>
                </a:lnTo>
                <a:close/>
                <a:moveTo>
                  <a:pt x="76" y="177"/>
                </a:moveTo>
                <a:lnTo>
                  <a:pt x="76" y="177"/>
                </a:lnTo>
                <a:lnTo>
                  <a:pt x="75" y="175"/>
                </a:lnTo>
                <a:lnTo>
                  <a:pt x="75" y="175"/>
                </a:lnTo>
                <a:lnTo>
                  <a:pt x="86" y="163"/>
                </a:lnTo>
                <a:lnTo>
                  <a:pt x="86" y="163"/>
                </a:lnTo>
                <a:lnTo>
                  <a:pt x="76" y="177"/>
                </a:lnTo>
                <a:lnTo>
                  <a:pt x="76" y="177"/>
                </a:lnTo>
                <a:close/>
                <a:moveTo>
                  <a:pt x="69" y="166"/>
                </a:moveTo>
                <a:lnTo>
                  <a:pt x="69" y="166"/>
                </a:lnTo>
                <a:lnTo>
                  <a:pt x="76" y="160"/>
                </a:lnTo>
                <a:lnTo>
                  <a:pt x="76" y="160"/>
                </a:lnTo>
                <a:lnTo>
                  <a:pt x="87" y="150"/>
                </a:lnTo>
                <a:lnTo>
                  <a:pt x="87" y="150"/>
                </a:lnTo>
                <a:lnTo>
                  <a:pt x="87" y="150"/>
                </a:lnTo>
                <a:lnTo>
                  <a:pt x="87" y="150"/>
                </a:lnTo>
                <a:lnTo>
                  <a:pt x="79" y="157"/>
                </a:lnTo>
                <a:lnTo>
                  <a:pt x="72" y="164"/>
                </a:lnTo>
                <a:lnTo>
                  <a:pt x="72" y="164"/>
                </a:lnTo>
                <a:lnTo>
                  <a:pt x="69" y="166"/>
                </a:lnTo>
                <a:lnTo>
                  <a:pt x="69" y="166"/>
                </a:lnTo>
                <a:lnTo>
                  <a:pt x="69" y="166"/>
                </a:lnTo>
                <a:lnTo>
                  <a:pt x="69" y="166"/>
                </a:lnTo>
                <a:close/>
                <a:moveTo>
                  <a:pt x="103" y="139"/>
                </a:moveTo>
                <a:lnTo>
                  <a:pt x="103" y="139"/>
                </a:lnTo>
                <a:lnTo>
                  <a:pt x="95" y="147"/>
                </a:lnTo>
                <a:lnTo>
                  <a:pt x="88" y="156"/>
                </a:lnTo>
                <a:lnTo>
                  <a:pt x="81" y="165"/>
                </a:lnTo>
                <a:lnTo>
                  <a:pt x="74" y="173"/>
                </a:lnTo>
                <a:lnTo>
                  <a:pt x="74" y="173"/>
                </a:lnTo>
                <a:lnTo>
                  <a:pt x="70" y="168"/>
                </a:lnTo>
                <a:lnTo>
                  <a:pt x="70" y="168"/>
                </a:lnTo>
                <a:lnTo>
                  <a:pt x="78" y="161"/>
                </a:lnTo>
                <a:lnTo>
                  <a:pt x="86" y="154"/>
                </a:lnTo>
                <a:lnTo>
                  <a:pt x="94" y="146"/>
                </a:lnTo>
                <a:lnTo>
                  <a:pt x="103" y="139"/>
                </a:lnTo>
                <a:lnTo>
                  <a:pt x="103" y="139"/>
                </a:lnTo>
                <a:close/>
                <a:moveTo>
                  <a:pt x="107" y="134"/>
                </a:moveTo>
                <a:lnTo>
                  <a:pt x="107" y="134"/>
                </a:lnTo>
                <a:lnTo>
                  <a:pt x="103" y="137"/>
                </a:lnTo>
                <a:lnTo>
                  <a:pt x="103" y="137"/>
                </a:lnTo>
                <a:lnTo>
                  <a:pt x="110" y="130"/>
                </a:lnTo>
                <a:lnTo>
                  <a:pt x="110" y="130"/>
                </a:lnTo>
                <a:lnTo>
                  <a:pt x="107" y="134"/>
                </a:lnTo>
                <a:lnTo>
                  <a:pt x="107" y="134"/>
                </a:lnTo>
                <a:close/>
                <a:moveTo>
                  <a:pt x="68" y="165"/>
                </a:moveTo>
                <a:lnTo>
                  <a:pt x="68" y="165"/>
                </a:lnTo>
                <a:lnTo>
                  <a:pt x="64" y="158"/>
                </a:lnTo>
                <a:lnTo>
                  <a:pt x="64" y="158"/>
                </a:lnTo>
                <a:lnTo>
                  <a:pt x="89" y="141"/>
                </a:lnTo>
                <a:lnTo>
                  <a:pt x="103" y="132"/>
                </a:lnTo>
                <a:lnTo>
                  <a:pt x="115" y="122"/>
                </a:lnTo>
                <a:lnTo>
                  <a:pt x="115" y="122"/>
                </a:lnTo>
                <a:lnTo>
                  <a:pt x="115" y="122"/>
                </a:lnTo>
                <a:lnTo>
                  <a:pt x="115" y="122"/>
                </a:lnTo>
                <a:lnTo>
                  <a:pt x="91" y="143"/>
                </a:lnTo>
                <a:lnTo>
                  <a:pt x="68" y="165"/>
                </a:lnTo>
                <a:lnTo>
                  <a:pt x="68" y="165"/>
                </a:lnTo>
                <a:close/>
                <a:moveTo>
                  <a:pt x="60" y="151"/>
                </a:moveTo>
                <a:lnTo>
                  <a:pt x="60" y="151"/>
                </a:lnTo>
                <a:lnTo>
                  <a:pt x="71" y="146"/>
                </a:lnTo>
                <a:lnTo>
                  <a:pt x="83" y="139"/>
                </a:lnTo>
                <a:lnTo>
                  <a:pt x="83" y="139"/>
                </a:lnTo>
                <a:lnTo>
                  <a:pt x="63" y="156"/>
                </a:lnTo>
                <a:lnTo>
                  <a:pt x="63" y="156"/>
                </a:lnTo>
                <a:lnTo>
                  <a:pt x="60" y="151"/>
                </a:lnTo>
                <a:lnTo>
                  <a:pt x="60" y="151"/>
                </a:lnTo>
                <a:close/>
                <a:moveTo>
                  <a:pt x="55" y="143"/>
                </a:moveTo>
                <a:lnTo>
                  <a:pt x="55" y="143"/>
                </a:lnTo>
                <a:lnTo>
                  <a:pt x="64" y="140"/>
                </a:lnTo>
                <a:lnTo>
                  <a:pt x="73" y="135"/>
                </a:lnTo>
                <a:lnTo>
                  <a:pt x="82" y="130"/>
                </a:lnTo>
                <a:lnTo>
                  <a:pt x="91" y="124"/>
                </a:lnTo>
                <a:lnTo>
                  <a:pt x="108" y="112"/>
                </a:lnTo>
                <a:lnTo>
                  <a:pt x="124" y="98"/>
                </a:lnTo>
                <a:lnTo>
                  <a:pt x="124" y="98"/>
                </a:lnTo>
                <a:lnTo>
                  <a:pt x="124" y="98"/>
                </a:lnTo>
                <a:lnTo>
                  <a:pt x="124" y="98"/>
                </a:lnTo>
                <a:lnTo>
                  <a:pt x="112" y="110"/>
                </a:lnTo>
                <a:lnTo>
                  <a:pt x="98" y="120"/>
                </a:lnTo>
                <a:lnTo>
                  <a:pt x="98" y="120"/>
                </a:lnTo>
                <a:lnTo>
                  <a:pt x="78" y="135"/>
                </a:lnTo>
                <a:lnTo>
                  <a:pt x="58" y="149"/>
                </a:lnTo>
                <a:lnTo>
                  <a:pt x="58" y="149"/>
                </a:lnTo>
                <a:lnTo>
                  <a:pt x="55" y="143"/>
                </a:lnTo>
                <a:lnTo>
                  <a:pt x="55" y="143"/>
                </a:lnTo>
                <a:close/>
                <a:moveTo>
                  <a:pt x="50" y="135"/>
                </a:moveTo>
                <a:lnTo>
                  <a:pt x="50" y="135"/>
                </a:lnTo>
                <a:lnTo>
                  <a:pt x="64" y="128"/>
                </a:lnTo>
                <a:lnTo>
                  <a:pt x="78" y="120"/>
                </a:lnTo>
                <a:lnTo>
                  <a:pt x="106" y="102"/>
                </a:lnTo>
                <a:lnTo>
                  <a:pt x="106" y="102"/>
                </a:lnTo>
                <a:lnTo>
                  <a:pt x="124" y="92"/>
                </a:lnTo>
                <a:lnTo>
                  <a:pt x="124" y="92"/>
                </a:lnTo>
                <a:lnTo>
                  <a:pt x="106" y="103"/>
                </a:lnTo>
                <a:lnTo>
                  <a:pt x="87" y="115"/>
                </a:lnTo>
                <a:lnTo>
                  <a:pt x="69" y="127"/>
                </a:lnTo>
                <a:lnTo>
                  <a:pt x="61" y="133"/>
                </a:lnTo>
                <a:lnTo>
                  <a:pt x="53" y="140"/>
                </a:lnTo>
                <a:lnTo>
                  <a:pt x="53" y="140"/>
                </a:lnTo>
                <a:lnTo>
                  <a:pt x="50" y="135"/>
                </a:lnTo>
                <a:lnTo>
                  <a:pt x="50" y="135"/>
                </a:lnTo>
                <a:close/>
                <a:moveTo>
                  <a:pt x="42" y="122"/>
                </a:moveTo>
                <a:lnTo>
                  <a:pt x="42" y="122"/>
                </a:lnTo>
                <a:lnTo>
                  <a:pt x="44" y="122"/>
                </a:lnTo>
                <a:lnTo>
                  <a:pt x="44" y="122"/>
                </a:lnTo>
                <a:lnTo>
                  <a:pt x="58" y="115"/>
                </a:lnTo>
                <a:lnTo>
                  <a:pt x="72" y="106"/>
                </a:lnTo>
                <a:lnTo>
                  <a:pt x="101" y="89"/>
                </a:lnTo>
                <a:lnTo>
                  <a:pt x="101" y="89"/>
                </a:lnTo>
                <a:lnTo>
                  <a:pt x="96" y="92"/>
                </a:lnTo>
                <a:lnTo>
                  <a:pt x="96" y="92"/>
                </a:lnTo>
                <a:lnTo>
                  <a:pt x="84" y="101"/>
                </a:lnTo>
                <a:lnTo>
                  <a:pt x="72" y="112"/>
                </a:lnTo>
                <a:lnTo>
                  <a:pt x="48" y="132"/>
                </a:lnTo>
                <a:lnTo>
                  <a:pt x="48" y="132"/>
                </a:lnTo>
                <a:lnTo>
                  <a:pt x="42" y="122"/>
                </a:lnTo>
                <a:lnTo>
                  <a:pt x="42" y="122"/>
                </a:lnTo>
                <a:close/>
                <a:moveTo>
                  <a:pt x="114" y="67"/>
                </a:moveTo>
                <a:lnTo>
                  <a:pt x="114" y="67"/>
                </a:lnTo>
                <a:lnTo>
                  <a:pt x="130" y="54"/>
                </a:lnTo>
                <a:lnTo>
                  <a:pt x="147" y="41"/>
                </a:lnTo>
                <a:lnTo>
                  <a:pt x="147" y="41"/>
                </a:lnTo>
                <a:lnTo>
                  <a:pt x="149" y="41"/>
                </a:lnTo>
                <a:lnTo>
                  <a:pt x="150" y="40"/>
                </a:lnTo>
                <a:lnTo>
                  <a:pt x="150" y="40"/>
                </a:lnTo>
                <a:lnTo>
                  <a:pt x="153" y="38"/>
                </a:lnTo>
                <a:lnTo>
                  <a:pt x="153" y="38"/>
                </a:lnTo>
                <a:lnTo>
                  <a:pt x="151" y="47"/>
                </a:lnTo>
                <a:lnTo>
                  <a:pt x="151" y="47"/>
                </a:lnTo>
                <a:lnTo>
                  <a:pt x="151" y="50"/>
                </a:lnTo>
                <a:lnTo>
                  <a:pt x="151" y="50"/>
                </a:lnTo>
                <a:lnTo>
                  <a:pt x="144" y="54"/>
                </a:lnTo>
                <a:lnTo>
                  <a:pt x="137" y="58"/>
                </a:lnTo>
                <a:lnTo>
                  <a:pt x="125" y="68"/>
                </a:lnTo>
                <a:lnTo>
                  <a:pt x="113" y="78"/>
                </a:lnTo>
                <a:lnTo>
                  <a:pt x="107" y="83"/>
                </a:lnTo>
                <a:lnTo>
                  <a:pt x="99" y="87"/>
                </a:lnTo>
                <a:lnTo>
                  <a:pt x="99" y="87"/>
                </a:lnTo>
                <a:lnTo>
                  <a:pt x="66" y="108"/>
                </a:lnTo>
                <a:lnTo>
                  <a:pt x="66" y="108"/>
                </a:lnTo>
                <a:lnTo>
                  <a:pt x="52" y="116"/>
                </a:lnTo>
                <a:lnTo>
                  <a:pt x="52" y="116"/>
                </a:lnTo>
                <a:lnTo>
                  <a:pt x="47" y="118"/>
                </a:lnTo>
                <a:lnTo>
                  <a:pt x="48" y="117"/>
                </a:lnTo>
                <a:lnTo>
                  <a:pt x="55" y="113"/>
                </a:lnTo>
                <a:lnTo>
                  <a:pt x="55" y="113"/>
                </a:lnTo>
                <a:lnTo>
                  <a:pt x="68" y="102"/>
                </a:lnTo>
                <a:lnTo>
                  <a:pt x="82" y="92"/>
                </a:lnTo>
                <a:lnTo>
                  <a:pt x="95" y="82"/>
                </a:lnTo>
                <a:lnTo>
                  <a:pt x="109" y="71"/>
                </a:lnTo>
                <a:lnTo>
                  <a:pt x="109" y="71"/>
                </a:lnTo>
                <a:lnTo>
                  <a:pt x="114" y="67"/>
                </a:lnTo>
                <a:lnTo>
                  <a:pt x="114" y="67"/>
                </a:lnTo>
                <a:close/>
                <a:moveTo>
                  <a:pt x="149" y="18"/>
                </a:moveTo>
                <a:lnTo>
                  <a:pt x="149" y="18"/>
                </a:lnTo>
                <a:lnTo>
                  <a:pt x="150" y="22"/>
                </a:lnTo>
                <a:lnTo>
                  <a:pt x="152" y="27"/>
                </a:lnTo>
                <a:lnTo>
                  <a:pt x="153" y="35"/>
                </a:lnTo>
                <a:lnTo>
                  <a:pt x="153" y="35"/>
                </a:lnTo>
                <a:lnTo>
                  <a:pt x="153" y="35"/>
                </a:lnTo>
                <a:lnTo>
                  <a:pt x="153" y="35"/>
                </a:lnTo>
                <a:lnTo>
                  <a:pt x="144" y="41"/>
                </a:lnTo>
                <a:lnTo>
                  <a:pt x="135" y="46"/>
                </a:lnTo>
                <a:lnTo>
                  <a:pt x="119" y="60"/>
                </a:lnTo>
                <a:lnTo>
                  <a:pt x="119" y="60"/>
                </a:lnTo>
                <a:lnTo>
                  <a:pt x="98" y="73"/>
                </a:lnTo>
                <a:lnTo>
                  <a:pt x="77" y="86"/>
                </a:lnTo>
                <a:lnTo>
                  <a:pt x="77" y="86"/>
                </a:lnTo>
                <a:lnTo>
                  <a:pt x="63" y="94"/>
                </a:lnTo>
                <a:lnTo>
                  <a:pt x="49" y="102"/>
                </a:lnTo>
                <a:lnTo>
                  <a:pt x="49" y="102"/>
                </a:lnTo>
                <a:lnTo>
                  <a:pt x="59" y="94"/>
                </a:lnTo>
                <a:lnTo>
                  <a:pt x="59" y="94"/>
                </a:lnTo>
                <a:lnTo>
                  <a:pt x="70" y="85"/>
                </a:lnTo>
                <a:lnTo>
                  <a:pt x="82" y="76"/>
                </a:lnTo>
                <a:lnTo>
                  <a:pt x="107" y="59"/>
                </a:lnTo>
                <a:lnTo>
                  <a:pt x="118" y="50"/>
                </a:lnTo>
                <a:lnTo>
                  <a:pt x="129" y="41"/>
                </a:lnTo>
                <a:lnTo>
                  <a:pt x="139" y="31"/>
                </a:lnTo>
                <a:lnTo>
                  <a:pt x="149" y="18"/>
                </a:lnTo>
                <a:lnTo>
                  <a:pt x="149" y="18"/>
                </a:lnTo>
                <a:close/>
                <a:moveTo>
                  <a:pt x="90" y="69"/>
                </a:moveTo>
                <a:lnTo>
                  <a:pt x="90" y="69"/>
                </a:lnTo>
                <a:lnTo>
                  <a:pt x="120" y="44"/>
                </a:lnTo>
                <a:lnTo>
                  <a:pt x="120" y="44"/>
                </a:lnTo>
                <a:lnTo>
                  <a:pt x="134" y="32"/>
                </a:lnTo>
                <a:lnTo>
                  <a:pt x="140" y="25"/>
                </a:lnTo>
                <a:lnTo>
                  <a:pt x="145" y="19"/>
                </a:lnTo>
                <a:lnTo>
                  <a:pt x="145" y="19"/>
                </a:lnTo>
                <a:lnTo>
                  <a:pt x="140" y="28"/>
                </a:lnTo>
                <a:lnTo>
                  <a:pt x="134" y="34"/>
                </a:lnTo>
                <a:lnTo>
                  <a:pt x="121" y="47"/>
                </a:lnTo>
                <a:lnTo>
                  <a:pt x="106" y="58"/>
                </a:lnTo>
                <a:lnTo>
                  <a:pt x="90" y="69"/>
                </a:lnTo>
                <a:lnTo>
                  <a:pt x="90" y="69"/>
                </a:lnTo>
                <a:close/>
                <a:moveTo>
                  <a:pt x="141" y="76"/>
                </a:moveTo>
                <a:lnTo>
                  <a:pt x="141" y="76"/>
                </a:lnTo>
                <a:lnTo>
                  <a:pt x="132" y="83"/>
                </a:lnTo>
                <a:lnTo>
                  <a:pt x="122" y="90"/>
                </a:lnTo>
                <a:lnTo>
                  <a:pt x="101" y="103"/>
                </a:lnTo>
                <a:lnTo>
                  <a:pt x="101" y="103"/>
                </a:lnTo>
                <a:lnTo>
                  <a:pt x="75" y="120"/>
                </a:lnTo>
                <a:lnTo>
                  <a:pt x="75" y="120"/>
                </a:lnTo>
                <a:lnTo>
                  <a:pt x="63" y="126"/>
                </a:lnTo>
                <a:lnTo>
                  <a:pt x="57" y="129"/>
                </a:lnTo>
                <a:lnTo>
                  <a:pt x="52" y="132"/>
                </a:lnTo>
                <a:lnTo>
                  <a:pt x="52" y="132"/>
                </a:lnTo>
                <a:lnTo>
                  <a:pt x="76" y="111"/>
                </a:lnTo>
                <a:lnTo>
                  <a:pt x="103" y="91"/>
                </a:lnTo>
                <a:lnTo>
                  <a:pt x="103" y="91"/>
                </a:lnTo>
                <a:lnTo>
                  <a:pt x="115" y="82"/>
                </a:lnTo>
                <a:lnTo>
                  <a:pt x="126" y="72"/>
                </a:lnTo>
                <a:lnTo>
                  <a:pt x="150" y="54"/>
                </a:lnTo>
                <a:lnTo>
                  <a:pt x="150" y="54"/>
                </a:lnTo>
                <a:lnTo>
                  <a:pt x="146" y="65"/>
                </a:lnTo>
                <a:lnTo>
                  <a:pt x="141" y="76"/>
                </a:lnTo>
                <a:lnTo>
                  <a:pt x="141" y="76"/>
                </a:lnTo>
                <a:close/>
                <a:moveTo>
                  <a:pt x="119" y="116"/>
                </a:moveTo>
                <a:lnTo>
                  <a:pt x="119" y="116"/>
                </a:lnTo>
                <a:lnTo>
                  <a:pt x="104" y="128"/>
                </a:lnTo>
                <a:lnTo>
                  <a:pt x="87" y="140"/>
                </a:lnTo>
                <a:lnTo>
                  <a:pt x="87" y="140"/>
                </a:lnTo>
                <a:lnTo>
                  <a:pt x="79" y="145"/>
                </a:lnTo>
                <a:lnTo>
                  <a:pt x="79" y="145"/>
                </a:lnTo>
                <a:lnTo>
                  <a:pt x="102" y="127"/>
                </a:lnTo>
                <a:lnTo>
                  <a:pt x="102" y="127"/>
                </a:lnTo>
                <a:lnTo>
                  <a:pt x="112" y="118"/>
                </a:lnTo>
                <a:lnTo>
                  <a:pt x="123" y="109"/>
                </a:lnTo>
                <a:lnTo>
                  <a:pt x="123" y="109"/>
                </a:lnTo>
                <a:lnTo>
                  <a:pt x="119" y="116"/>
                </a:lnTo>
                <a:lnTo>
                  <a:pt x="119" y="116"/>
                </a:lnTo>
                <a:close/>
                <a:moveTo>
                  <a:pt x="127" y="101"/>
                </a:moveTo>
                <a:lnTo>
                  <a:pt x="127" y="101"/>
                </a:lnTo>
                <a:lnTo>
                  <a:pt x="126" y="102"/>
                </a:lnTo>
                <a:lnTo>
                  <a:pt x="126" y="102"/>
                </a:lnTo>
                <a:lnTo>
                  <a:pt x="125" y="103"/>
                </a:lnTo>
                <a:lnTo>
                  <a:pt x="124" y="104"/>
                </a:lnTo>
                <a:lnTo>
                  <a:pt x="124" y="104"/>
                </a:lnTo>
                <a:lnTo>
                  <a:pt x="101" y="125"/>
                </a:lnTo>
                <a:lnTo>
                  <a:pt x="101" y="125"/>
                </a:lnTo>
                <a:lnTo>
                  <a:pt x="88" y="133"/>
                </a:lnTo>
                <a:lnTo>
                  <a:pt x="76" y="141"/>
                </a:lnTo>
                <a:lnTo>
                  <a:pt x="76" y="141"/>
                </a:lnTo>
                <a:lnTo>
                  <a:pt x="60" y="149"/>
                </a:lnTo>
                <a:lnTo>
                  <a:pt x="60" y="149"/>
                </a:lnTo>
                <a:lnTo>
                  <a:pt x="67" y="145"/>
                </a:lnTo>
                <a:lnTo>
                  <a:pt x="75" y="139"/>
                </a:lnTo>
                <a:lnTo>
                  <a:pt x="75" y="139"/>
                </a:lnTo>
                <a:lnTo>
                  <a:pt x="90" y="129"/>
                </a:lnTo>
                <a:lnTo>
                  <a:pt x="106" y="118"/>
                </a:lnTo>
                <a:lnTo>
                  <a:pt x="119" y="105"/>
                </a:lnTo>
                <a:lnTo>
                  <a:pt x="132" y="92"/>
                </a:lnTo>
                <a:lnTo>
                  <a:pt x="132" y="92"/>
                </a:lnTo>
                <a:lnTo>
                  <a:pt x="127" y="101"/>
                </a:lnTo>
                <a:lnTo>
                  <a:pt x="127" y="101"/>
                </a:lnTo>
                <a:close/>
                <a:moveTo>
                  <a:pt x="135" y="88"/>
                </a:moveTo>
                <a:lnTo>
                  <a:pt x="135" y="88"/>
                </a:lnTo>
                <a:lnTo>
                  <a:pt x="134" y="88"/>
                </a:lnTo>
                <a:lnTo>
                  <a:pt x="134" y="88"/>
                </a:lnTo>
                <a:lnTo>
                  <a:pt x="112" y="105"/>
                </a:lnTo>
                <a:lnTo>
                  <a:pt x="90" y="122"/>
                </a:lnTo>
                <a:lnTo>
                  <a:pt x="90" y="122"/>
                </a:lnTo>
                <a:lnTo>
                  <a:pt x="79" y="130"/>
                </a:lnTo>
                <a:lnTo>
                  <a:pt x="67" y="136"/>
                </a:lnTo>
                <a:lnTo>
                  <a:pt x="67" y="136"/>
                </a:lnTo>
                <a:lnTo>
                  <a:pt x="61" y="139"/>
                </a:lnTo>
                <a:lnTo>
                  <a:pt x="54" y="141"/>
                </a:lnTo>
                <a:lnTo>
                  <a:pt x="54" y="141"/>
                </a:lnTo>
                <a:lnTo>
                  <a:pt x="60" y="136"/>
                </a:lnTo>
                <a:lnTo>
                  <a:pt x="67" y="131"/>
                </a:lnTo>
                <a:lnTo>
                  <a:pt x="67" y="131"/>
                </a:lnTo>
                <a:lnTo>
                  <a:pt x="84" y="119"/>
                </a:lnTo>
                <a:lnTo>
                  <a:pt x="103" y="106"/>
                </a:lnTo>
                <a:lnTo>
                  <a:pt x="121" y="95"/>
                </a:lnTo>
                <a:lnTo>
                  <a:pt x="130" y="89"/>
                </a:lnTo>
                <a:lnTo>
                  <a:pt x="138" y="82"/>
                </a:lnTo>
                <a:lnTo>
                  <a:pt x="138" y="82"/>
                </a:lnTo>
                <a:lnTo>
                  <a:pt x="135" y="88"/>
                </a:lnTo>
                <a:lnTo>
                  <a:pt x="135" y="88"/>
                </a:lnTo>
                <a:close/>
                <a:moveTo>
                  <a:pt x="147" y="16"/>
                </a:moveTo>
                <a:lnTo>
                  <a:pt x="147" y="16"/>
                </a:lnTo>
                <a:lnTo>
                  <a:pt x="118" y="43"/>
                </a:lnTo>
                <a:lnTo>
                  <a:pt x="87" y="68"/>
                </a:lnTo>
                <a:lnTo>
                  <a:pt x="87" y="68"/>
                </a:lnTo>
                <a:lnTo>
                  <a:pt x="70" y="82"/>
                </a:lnTo>
                <a:lnTo>
                  <a:pt x="52" y="94"/>
                </a:lnTo>
                <a:lnTo>
                  <a:pt x="52" y="94"/>
                </a:lnTo>
                <a:lnTo>
                  <a:pt x="35" y="103"/>
                </a:lnTo>
                <a:lnTo>
                  <a:pt x="35" y="103"/>
                </a:lnTo>
                <a:lnTo>
                  <a:pt x="38" y="101"/>
                </a:lnTo>
                <a:lnTo>
                  <a:pt x="41" y="98"/>
                </a:lnTo>
                <a:lnTo>
                  <a:pt x="46" y="92"/>
                </a:lnTo>
                <a:lnTo>
                  <a:pt x="46" y="92"/>
                </a:lnTo>
                <a:lnTo>
                  <a:pt x="47" y="91"/>
                </a:lnTo>
                <a:lnTo>
                  <a:pt x="47" y="91"/>
                </a:lnTo>
                <a:lnTo>
                  <a:pt x="55" y="84"/>
                </a:lnTo>
                <a:lnTo>
                  <a:pt x="63" y="77"/>
                </a:lnTo>
                <a:lnTo>
                  <a:pt x="63" y="77"/>
                </a:lnTo>
                <a:lnTo>
                  <a:pt x="84" y="63"/>
                </a:lnTo>
                <a:lnTo>
                  <a:pt x="105" y="48"/>
                </a:lnTo>
                <a:lnTo>
                  <a:pt x="105" y="48"/>
                </a:lnTo>
                <a:lnTo>
                  <a:pt x="116" y="41"/>
                </a:lnTo>
                <a:lnTo>
                  <a:pt x="126" y="33"/>
                </a:lnTo>
                <a:lnTo>
                  <a:pt x="130" y="28"/>
                </a:lnTo>
                <a:lnTo>
                  <a:pt x="134" y="23"/>
                </a:lnTo>
                <a:lnTo>
                  <a:pt x="138" y="17"/>
                </a:lnTo>
                <a:lnTo>
                  <a:pt x="141" y="12"/>
                </a:lnTo>
                <a:lnTo>
                  <a:pt x="141" y="12"/>
                </a:lnTo>
                <a:lnTo>
                  <a:pt x="144" y="13"/>
                </a:lnTo>
                <a:lnTo>
                  <a:pt x="147" y="16"/>
                </a:lnTo>
                <a:lnTo>
                  <a:pt x="147" y="16"/>
                </a:lnTo>
                <a:close/>
                <a:moveTo>
                  <a:pt x="32" y="100"/>
                </a:moveTo>
                <a:lnTo>
                  <a:pt x="32" y="100"/>
                </a:lnTo>
                <a:lnTo>
                  <a:pt x="38" y="97"/>
                </a:lnTo>
                <a:lnTo>
                  <a:pt x="38" y="97"/>
                </a:lnTo>
                <a:lnTo>
                  <a:pt x="33" y="103"/>
                </a:lnTo>
                <a:lnTo>
                  <a:pt x="33" y="103"/>
                </a:lnTo>
                <a:lnTo>
                  <a:pt x="32" y="100"/>
                </a:lnTo>
                <a:lnTo>
                  <a:pt x="32" y="100"/>
                </a:lnTo>
                <a:close/>
                <a:moveTo>
                  <a:pt x="25" y="88"/>
                </a:moveTo>
                <a:lnTo>
                  <a:pt x="25" y="88"/>
                </a:lnTo>
                <a:lnTo>
                  <a:pt x="37" y="81"/>
                </a:lnTo>
                <a:lnTo>
                  <a:pt x="48" y="73"/>
                </a:lnTo>
                <a:lnTo>
                  <a:pt x="48" y="73"/>
                </a:lnTo>
                <a:lnTo>
                  <a:pt x="60" y="65"/>
                </a:lnTo>
                <a:lnTo>
                  <a:pt x="65" y="61"/>
                </a:lnTo>
                <a:lnTo>
                  <a:pt x="70" y="56"/>
                </a:lnTo>
                <a:lnTo>
                  <a:pt x="70" y="56"/>
                </a:lnTo>
                <a:lnTo>
                  <a:pt x="60" y="67"/>
                </a:lnTo>
                <a:lnTo>
                  <a:pt x="50" y="77"/>
                </a:lnTo>
                <a:lnTo>
                  <a:pt x="40" y="86"/>
                </a:lnTo>
                <a:lnTo>
                  <a:pt x="30" y="97"/>
                </a:lnTo>
                <a:lnTo>
                  <a:pt x="30" y="97"/>
                </a:lnTo>
                <a:lnTo>
                  <a:pt x="25" y="88"/>
                </a:lnTo>
                <a:lnTo>
                  <a:pt x="25" y="88"/>
                </a:lnTo>
                <a:close/>
                <a:moveTo>
                  <a:pt x="20" y="77"/>
                </a:moveTo>
                <a:lnTo>
                  <a:pt x="20" y="77"/>
                </a:lnTo>
                <a:lnTo>
                  <a:pt x="31" y="72"/>
                </a:lnTo>
                <a:lnTo>
                  <a:pt x="40" y="65"/>
                </a:lnTo>
                <a:lnTo>
                  <a:pt x="49" y="58"/>
                </a:lnTo>
                <a:lnTo>
                  <a:pt x="58" y="51"/>
                </a:lnTo>
                <a:lnTo>
                  <a:pt x="58" y="51"/>
                </a:lnTo>
                <a:lnTo>
                  <a:pt x="63" y="47"/>
                </a:lnTo>
                <a:lnTo>
                  <a:pt x="64" y="47"/>
                </a:lnTo>
                <a:lnTo>
                  <a:pt x="64" y="47"/>
                </a:lnTo>
                <a:lnTo>
                  <a:pt x="60" y="51"/>
                </a:lnTo>
                <a:lnTo>
                  <a:pt x="60" y="51"/>
                </a:lnTo>
                <a:lnTo>
                  <a:pt x="50" y="62"/>
                </a:lnTo>
                <a:lnTo>
                  <a:pt x="50" y="62"/>
                </a:lnTo>
                <a:lnTo>
                  <a:pt x="24" y="86"/>
                </a:lnTo>
                <a:lnTo>
                  <a:pt x="24" y="86"/>
                </a:lnTo>
                <a:lnTo>
                  <a:pt x="20" y="77"/>
                </a:lnTo>
                <a:lnTo>
                  <a:pt x="20" y="77"/>
                </a:lnTo>
                <a:close/>
                <a:moveTo>
                  <a:pt x="15" y="67"/>
                </a:moveTo>
                <a:lnTo>
                  <a:pt x="15" y="67"/>
                </a:lnTo>
                <a:lnTo>
                  <a:pt x="27" y="60"/>
                </a:lnTo>
                <a:lnTo>
                  <a:pt x="37" y="53"/>
                </a:lnTo>
                <a:lnTo>
                  <a:pt x="47" y="46"/>
                </a:lnTo>
                <a:lnTo>
                  <a:pt x="57" y="39"/>
                </a:lnTo>
                <a:lnTo>
                  <a:pt x="57" y="39"/>
                </a:lnTo>
                <a:lnTo>
                  <a:pt x="61" y="38"/>
                </a:lnTo>
                <a:lnTo>
                  <a:pt x="59" y="40"/>
                </a:lnTo>
                <a:lnTo>
                  <a:pt x="53" y="45"/>
                </a:lnTo>
                <a:lnTo>
                  <a:pt x="53" y="45"/>
                </a:lnTo>
                <a:lnTo>
                  <a:pt x="41" y="55"/>
                </a:lnTo>
                <a:lnTo>
                  <a:pt x="41" y="55"/>
                </a:lnTo>
                <a:lnTo>
                  <a:pt x="18" y="75"/>
                </a:lnTo>
                <a:lnTo>
                  <a:pt x="18" y="75"/>
                </a:lnTo>
                <a:lnTo>
                  <a:pt x="15" y="67"/>
                </a:lnTo>
                <a:lnTo>
                  <a:pt x="15" y="67"/>
                </a:lnTo>
                <a:close/>
                <a:moveTo>
                  <a:pt x="12" y="55"/>
                </a:moveTo>
                <a:lnTo>
                  <a:pt x="12" y="55"/>
                </a:lnTo>
                <a:lnTo>
                  <a:pt x="24" y="49"/>
                </a:lnTo>
                <a:lnTo>
                  <a:pt x="35" y="42"/>
                </a:lnTo>
                <a:lnTo>
                  <a:pt x="35" y="42"/>
                </a:lnTo>
                <a:lnTo>
                  <a:pt x="47" y="34"/>
                </a:lnTo>
                <a:lnTo>
                  <a:pt x="47" y="34"/>
                </a:lnTo>
                <a:lnTo>
                  <a:pt x="54" y="28"/>
                </a:lnTo>
                <a:lnTo>
                  <a:pt x="55" y="27"/>
                </a:lnTo>
                <a:lnTo>
                  <a:pt x="55" y="28"/>
                </a:lnTo>
                <a:lnTo>
                  <a:pt x="51" y="33"/>
                </a:lnTo>
                <a:lnTo>
                  <a:pt x="51" y="33"/>
                </a:lnTo>
                <a:lnTo>
                  <a:pt x="43" y="41"/>
                </a:lnTo>
                <a:lnTo>
                  <a:pt x="33" y="49"/>
                </a:lnTo>
                <a:lnTo>
                  <a:pt x="24" y="56"/>
                </a:lnTo>
                <a:lnTo>
                  <a:pt x="14" y="63"/>
                </a:lnTo>
                <a:lnTo>
                  <a:pt x="14" y="63"/>
                </a:lnTo>
                <a:lnTo>
                  <a:pt x="12" y="55"/>
                </a:lnTo>
                <a:lnTo>
                  <a:pt x="12" y="55"/>
                </a:lnTo>
                <a:close/>
                <a:moveTo>
                  <a:pt x="10" y="34"/>
                </a:moveTo>
                <a:lnTo>
                  <a:pt x="10" y="34"/>
                </a:lnTo>
                <a:lnTo>
                  <a:pt x="24" y="23"/>
                </a:lnTo>
                <a:lnTo>
                  <a:pt x="24" y="23"/>
                </a:lnTo>
                <a:lnTo>
                  <a:pt x="31" y="18"/>
                </a:lnTo>
                <a:lnTo>
                  <a:pt x="36" y="15"/>
                </a:lnTo>
                <a:lnTo>
                  <a:pt x="37" y="14"/>
                </a:lnTo>
                <a:lnTo>
                  <a:pt x="37" y="15"/>
                </a:lnTo>
                <a:lnTo>
                  <a:pt x="32" y="22"/>
                </a:lnTo>
                <a:lnTo>
                  <a:pt x="32" y="22"/>
                </a:lnTo>
                <a:lnTo>
                  <a:pt x="27" y="28"/>
                </a:lnTo>
                <a:lnTo>
                  <a:pt x="21" y="33"/>
                </a:lnTo>
                <a:lnTo>
                  <a:pt x="15" y="37"/>
                </a:lnTo>
                <a:lnTo>
                  <a:pt x="10" y="42"/>
                </a:lnTo>
                <a:lnTo>
                  <a:pt x="10" y="42"/>
                </a:lnTo>
                <a:lnTo>
                  <a:pt x="10" y="34"/>
                </a:lnTo>
                <a:lnTo>
                  <a:pt x="10" y="34"/>
                </a:lnTo>
                <a:close/>
                <a:moveTo>
                  <a:pt x="11" y="50"/>
                </a:moveTo>
                <a:lnTo>
                  <a:pt x="11" y="50"/>
                </a:lnTo>
                <a:lnTo>
                  <a:pt x="10" y="46"/>
                </a:lnTo>
                <a:lnTo>
                  <a:pt x="10" y="46"/>
                </a:lnTo>
                <a:lnTo>
                  <a:pt x="20" y="41"/>
                </a:lnTo>
                <a:lnTo>
                  <a:pt x="28" y="35"/>
                </a:lnTo>
                <a:lnTo>
                  <a:pt x="36" y="28"/>
                </a:lnTo>
                <a:lnTo>
                  <a:pt x="44" y="21"/>
                </a:lnTo>
                <a:lnTo>
                  <a:pt x="44" y="21"/>
                </a:lnTo>
                <a:lnTo>
                  <a:pt x="47" y="19"/>
                </a:lnTo>
                <a:lnTo>
                  <a:pt x="47" y="19"/>
                </a:lnTo>
                <a:lnTo>
                  <a:pt x="47" y="20"/>
                </a:lnTo>
                <a:lnTo>
                  <a:pt x="44" y="24"/>
                </a:lnTo>
                <a:lnTo>
                  <a:pt x="34" y="35"/>
                </a:lnTo>
                <a:lnTo>
                  <a:pt x="34" y="35"/>
                </a:lnTo>
                <a:lnTo>
                  <a:pt x="24" y="44"/>
                </a:lnTo>
                <a:lnTo>
                  <a:pt x="11" y="52"/>
                </a:lnTo>
                <a:lnTo>
                  <a:pt x="11" y="52"/>
                </a:lnTo>
                <a:lnTo>
                  <a:pt x="11" y="50"/>
                </a:lnTo>
                <a:lnTo>
                  <a:pt x="11" y="50"/>
                </a:lnTo>
                <a:close/>
                <a:moveTo>
                  <a:pt x="63" y="35"/>
                </a:moveTo>
                <a:lnTo>
                  <a:pt x="63" y="35"/>
                </a:lnTo>
                <a:lnTo>
                  <a:pt x="52" y="40"/>
                </a:lnTo>
                <a:lnTo>
                  <a:pt x="41" y="47"/>
                </a:lnTo>
                <a:lnTo>
                  <a:pt x="41" y="47"/>
                </a:lnTo>
                <a:lnTo>
                  <a:pt x="28" y="56"/>
                </a:lnTo>
                <a:lnTo>
                  <a:pt x="21" y="61"/>
                </a:lnTo>
                <a:lnTo>
                  <a:pt x="15" y="65"/>
                </a:lnTo>
                <a:lnTo>
                  <a:pt x="15" y="65"/>
                </a:lnTo>
                <a:lnTo>
                  <a:pt x="15" y="65"/>
                </a:lnTo>
                <a:lnTo>
                  <a:pt x="15" y="65"/>
                </a:lnTo>
                <a:lnTo>
                  <a:pt x="27" y="56"/>
                </a:lnTo>
                <a:lnTo>
                  <a:pt x="38" y="47"/>
                </a:lnTo>
                <a:lnTo>
                  <a:pt x="49" y="38"/>
                </a:lnTo>
                <a:lnTo>
                  <a:pt x="54" y="32"/>
                </a:lnTo>
                <a:lnTo>
                  <a:pt x="58" y="25"/>
                </a:lnTo>
                <a:lnTo>
                  <a:pt x="58" y="25"/>
                </a:lnTo>
                <a:lnTo>
                  <a:pt x="63" y="35"/>
                </a:lnTo>
                <a:lnTo>
                  <a:pt x="63" y="35"/>
                </a:lnTo>
                <a:close/>
                <a:moveTo>
                  <a:pt x="67" y="44"/>
                </a:moveTo>
                <a:lnTo>
                  <a:pt x="67" y="44"/>
                </a:lnTo>
                <a:lnTo>
                  <a:pt x="62" y="46"/>
                </a:lnTo>
                <a:lnTo>
                  <a:pt x="57" y="49"/>
                </a:lnTo>
                <a:lnTo>
                  <a:pt x="47" y="56"/>
                </a:lnTo>
                <a:lnTo>
                  <a:pt x="38" y="64"/>
                </a:lnTo>
                <a:lnTo>
                  <a:pt x="29" y="71"/>
                </a:lnTo>
                <a:lnTo>
                  <a:pt x="29" y="71"/>
                </a:lnTo>
                <a:lnTo>
                  <a:pt x="24" y="74"/>
                </a:lnTo>
                <a:lnTo>
                  <a:pt x="23" y="74"/>
                </a:lnTo>
                <a:lnTo>
                  <a:pt x="23" y="74"/>
                </a:lnTo>
                <a:lnTo>
                  <a:pt x="27" y="70"/>
                </a:lnTo>
                <a:lnTo>
                  <a:pt x="27" y="70"/>
                </a:lnTo>
                <a:lnTo>
                  <a:pt x="39" y="60"/>
                </a:lnTo>
                <a:lnTo>
                  <a:pt x="39" y="60"/>
                </a:lnTo>
                <a:lnTo>
                  <a:pt x="64" y="37"/>
                </a:lnTo>
                <a:lnTo>
                  <a:pt x="64" y="37"/>
                </a:lnTo>
                <a:lnTo>
                  <a:pt x="67" y="44"/>
                </a:lnTo>
                <a:lnTo>
                  <a:pt x="67" y="44"/>
                </a:lnTo>
                <a:close/>
                <a:moveTo>
                  <a:pt x="71" y="54"/>
                </a:moveTo>
                <a:lnTo>
                  <a:pt x="71" y="54"/>
                </a:lnTo>
                <a:lnTo>
                  <a:pt x="60" y="61"/>
                </a:lnTo>
                <a:lnTo>
                  <a:pt x="50" y="69"/>
                </a:lnTo>
                <a:lnTo>
                  <a:pt x="39" y="77"/>
                </a:lnTo>
                <a:lnTo>
                  <a:pt x="28" y="84"/>
                </a:lnTo>
                <a:lnTo>
                  <a:pt x="28" y="84"/>
                </a:lnTo>
                <a:lnTo>
                  <a:pt x="38" y="76"/>
                </a:lnTo>
                <a:lnTo>
                  <a:pt x="49" y="67"/>
                </a:lnTo>
                <a:lnTo>
                  <a:pt x="68" y="46"/>
                </a:lnTo>
                <a:lnTo>
                  <a:pt x="68" y="46"/>
                </a:lnTo>
                <a:lnTo>
                  <a:pt x="71" y="54"/>
                </a:lnTo>
                <a:lnTo>
                  <a:pt x="71" y="54"/>
                </a:lnTo>
                <a:close/>
                <a:moveTo>
                  <a:pt x="73" y="58"/>
                </a:moveTo>
                <a:lnTo>
                  <a:pt x="73" y="58"/>
                </a:lnTo>
                <a:lnTo>
                  <a:pt x="74" y="59"/>
                </a:lnTo>
                <a:lnTo>
                  <a:pt x="76" y="60"/>
                </a:lnTo>
                <a:lnTo>
                  <a:pt x="76" y="60"/>
                </a:lnTo>
                <a:lnTo>
                  <a:pt x="77" y="61"/>
                </a:lnTo>
                <a:lnTo>
                  <a:pt x="77" y="61"/>
                </a:lnTo>
                <a:lnTo>
                  <a:pt x="69" y="68"/>
                </a:lnTo>
                <a:lnTo>
                  <a:pt x="69" y="68"/>
                </a:lnTo>
                <a:lnTo>
                  <a:pt x="61" y="75"/>
                </a:lnTo>
                <a:lnTo>
                  <a:pt x="61" y="75"/>
                </a:lnTo>
                <a:lnTo>
                  <a:pt x="53" y="83"/>
                </a:lnTo>
                <a:lnTo>
                  <a:pt x="44" y="90"/>
                </a:lnTo>
                <a:lnTo>
                  <a:pt x="44" y="90"/>
                </a:lnTo>
                <a:lnTo>
                  <a:pt x="39" y="94"/>
                </a:lnTo>
                <a:lnTo>
                  <a:pt x="39" y="94"/>
                </a:lnTo>
                <a:lnTo>
                  <a:pt x="34" y="97"/>
                </a:lnTo>
                <a:lnTo>
                  <a:pt x="33" y="98"/>
                </a:lnTo>
                <a:lnTo>
                  <a:pt x="33" y="97"/>
                </a:lnTo>
                <a:lnTo>
                  <a:pt x="35" y="94"/>
                </a:lnTo>
                <a:lnTo>
                  <a:pt x="35" y="94"/>
                </a:lnTo>
                <a:lnTo>
                  <a:pt x="44" y="84"/>
                </a:lnTo>
                <a:lnTo>
                  <a:pt x="54" y="75"/>
                </a:lnTo>
                <a:lnTo>
                  <a:pt x="64" y="66"/>
                </a:lnTo>
                <a:lnTo>
                  <a:pt x="73" y="56"/>
                </a:lnTo>
                <a:lnTo>
                  <a:pt x="73" y="56"/>
                </a:lnTo>
                <a:lnTo>
                  <a:pt x="73" y="58"/>
                </a:lnTo>
                <a:lnTo>
                  <a:pt x="73" y="58"/>
                </a:lnTo>
                <a:close/>
                <a:moveTo>
                  <a:pt x="91" y="46"/>
                </a:moveTo>
                <a:lnTo>
                  <a:pt x="91" y="46"/>
                </a:lnTo>
                <a:lnTo>
                  <a:pt x="117" y="28"/>
                </a:lnTo>
                <a:lnTo>
                  <a:pt x="117" y="28"/>
                </a:lnTo>
                <a:lnTo>
                  <a:pt x="111" y="35"/>
                </a:lnTo>
                <a:lnTo>
                  <a:pt x="103" y="40"/>
                </a:lnTo>
                <a:lnTo>
                  <a:pt x="103" y="40"/>
                </a:lnTo>
                <a:lnTo>
                  <a:pt x="88" y="51"/>
                </a:lnTo>
                <a:lnTo>
                  <a:pt x="88" y="51"/>
                </a:lnTo>
                <a:lnTo>
                  <a:pt x="91" y="46"/>
                </a:lnTo>
                <a:lnTo>
                  <a:pt x="91" y="46"/>
                </a:lnTo>
                <a:close/>
                <a:moveTo>
                  <a:pt x="79" y="62"/>
                </a:moveTo>
                <a:lnTo>
                  <a:pt x="79" y="62"/>
                </a:lnTo>
                <a:lnTo>
                  <a:pt x="79" y="63"/>
                </a:lnTo>
                <a:lnTo>
                  <a:pt x="79" y="63"/>
                </a:lnTo>
                <a:lnTo>
                  <a:pt x="77" y="64"/>
                </a:lnTo>
                <a:lnTo>
                  <a:pt x="77" y="64"/>
                </a:lnTo>
                <a:lnTo>
                  <a:pt x="79" y="62"/>
                </a:lnTo>
                <a:lnTo>
                  <a:pt x="79" y="62"/>
                </a:lnTo>
                <a:close/>
                <a:moveTo>
                  <a:pt x="86" y="56"/>
                </a:moveTo>
                <a:lnTo>
                  <a:pt x="86" y="56"/>
                </a:lnTo>
                <a:lnTo>
                  <a:pt x="94" y="49"/>
                </a:lnTo>
                <a:lnTo>
                  <a:pt x="104" y="42"/>
                </a:lnTo>
                <a:lnTo>
                  <a:pt x="104" y="42"/>
                </a:lnTo>
                <a:lnTo>
                  <a:pt x="114" y="36"/>
                </a:lnTo>
                <a:lnTo>
                  <a:pt x="122" y="28"/>
                </a:lnTo>
                <a:lnTo>
                  <a:pt x="122" y="28"/>
                </a:lnTo>
                <a:lnTo>
                  <a:pt x="133" y="16"/>
                </a:lnTo>
                <a:lnTo>
                  <a:pt x="133" y="16"/>
                </a:lnTo>
                <a:lnTo>
                  <a:pt x="137" y="13"/>
                </a:lnTo>
                <a:lnTo>
                  <a:pt x="137" y="13"/>
                </a:lnTo>
                <a:lnTo>
                  <a:pt x="136" y="17"/>
                </a:lnTo>
                <a:lnTo>
                  <a:pt x="136" y="17"/>
                </a:lnTo>
                <a:lnTo>
                  <a:pt x="132" y="23"/>
                </a:lnTo>
                <a:lnTo>
                  <a:pt x="126" y="29"/>
                </a:lnTo>
                <a:lnTo>
                  <a:pt x="126" y="29"/>
                </a:lnTo>
                <a:lnTo>
                  <a:pt x="121" y="34"/>
                </a:lnTo>
                <a:lnTo>
                  <a:pt x="116" y="38"/>
                </a:lnTo>
                <a:lnTo>
                  <a:pt x="104" y="46"/>
                </a:lnTo>
                <a:lnTo>
                  <a:pt x="104" y="46"/>
                </a:lnTo>
                <a:lnTo>
                  <a:pt x="84" y="59"/>
                </a:lnTo>
                <a:lnTo>
                  <a:pt x="84" y="59"/>
                </a:lnTo>
                <a:lnTo>
                  <a:pt x="86" y="56"/>
                </a:lnTo>
                <a:lnTo>
                  <a:pt x="86" y="56"/>
                </a:lnTo>
                <a:close/>
                <a:moveTo>
                  <a:pt x="126" y="13"/>
                </a:moveTo>
                <a:lnTo>
                  <a:pt x="126" y="13"/>
                </a:lnTo>
                <a:lnTo>
                  <a:pt x="131" y="11"/>
                </a:lnTo>
                <a:lnTo>
                  <a:pt x="133" y="10"/>
                </a:lnTo>
                <a:lnTo>
                  <a:pt x="136" y="10"/>
                </a:lnTo>
                <a:lnTo>
                  <a:pt x="136" y="10"/>
                </a:lnTo>
                <a:lnTo>
                  <a:pt x="131" y="14"/>
                </a:lnTo>
                <a:lnTo>
                  <a:pt x="126" y="19"/>
                </a:lnTo>
                <a:lnTo>
                  <a:pt x="126" y="19"/>
                </a:lnTo>
                <a:lnTo>
                  <a:pt x="103" y="35"/>
                </a:lnTo>
                <a:lnTo>
                  <a:pt x="103" y="35"/>
                </a:lnTo>
                <a:lnTo>
                  <a:pt x="97" y="39"/>
                </a:lnTo>
                <a:lnTo>
                  <a:pt x="93" y="43"/>
                </a:lnTo>
                <a:lnTo>
                  <a:pt x="93" y="43"/>
                </a:lnTo>
                <a:lnTo>
                  <a:pt x="97" y="38"/>
                </a:lnTo>
                <a:lnTo>
                  <a:pt x="97" y="38"/>
                </a:lnTo>
                <a:lnTo>
                  <a:pt x="104" y="31"/>
                </a:lnTo>
                <a:lnTo>
                  <a:pt x="111" y="24"/>
                </a:lnTo>
                <a:lnTo>
                  <a:pt x="119" y="18"/>
                </a:lnTo>
                <a:lnTo>
                  <a:pt x="126" y="13"/>
                </a:lnTo>
                <a:lnTo>
                  <a:pt x="126" y="13"/>
                </a:lnTo>
                <a:close/>
                <a:moveTo>
                  <a:pt x="119" y="14"/>
                </a:moveTo>
                <a:lnTo>
                  <a:pt x="119" y="14"/>
                </a:lnTo>
                <a:lnTo>
                  <a:pt x="113" y="18"/>
                </a:lnTo>
                <a:lnTo>
                  <a:pt x="108" y="23"/>
                </a:lnTo>
                <a:lnTo>
                  <a:pt x="98" y="33"/>
                </a:lnTo>
                <a:lnTo>
                  <a:pt x="98" y="33"/>
                </a:lnTo>
                <a:lnTo>
                  <a:pt x="103" y="28"/>
                </a:lnTo>
                <a:lnTo>
                  <a:pt x="107" y="22"/>
                </a:lnTo>
                <a:lnTo>
                  <a:pt x="113" y="17"/>
                </a:lnTo>
                <a:lnTo>
                  <a:pt x="119" y="14"/>
                </a:lnTo>
                <a:lnTo>
                  <a:pt x="119" y="14"/>
                </a:lnTo>
                <a:close/>
                <a:moveTo>
                  <a:pt x="57" y="23"/>
                </a:moveTo>
                <a:lnTo>
                  <a:pt x="57" y="23"/>
                </a:lnTo>
                <a:lnTo>
                  <a:pt x="34" y="39"/>
                </a:lnTo>
                <a:lnTo>
                  <a:pt x="12" y="55"/>
                </a:lnTo>
                <a:lnTo>
                  <a:pt x="12" y="55"/>
                </a:lnTo>
                <a:lnTo>
                  <a:pt x="24" y="47"/>
                </a:lnTo>
                <a:lnTo>
                  <a:pt x="34" y="38"/>
                </a:lnTo>
                <a:lnTo>
                  <a:pt x="43" y="29"/>
                </a:lnTo>
                <a:lnTo>
                  <a:pt x="51" y="17"/>
                </a:lnTo>
                <a:lnTo>
                  <a:pt x="51" y="17"/>
                </a:lnTo>
                <a:lnTo>
                  <a:pt x="57" y="23"/>
                </a:lnTo>
                <a:lnTo>
                  <a:pt x="57" y="23"/>
                </a:lnTo>
                <a:close/>
                <a:moveTo>
                  <a:pt x="50" y="16"/>
                </a:moveTo>
                <a:lnTo>
                  <a:pt x="50" y="16"/>
                </a:lnTo>
                <a:lnTo>
                  <a:pt x="44" y="18"/>
                </a:lnTo>
                <a:lnTo>
                  <a:pt x="40" y="21"/>
                </a:lnTo>
                <a:lnTo>
                  <a:pt x="30" y="30"/>
                </a:lnTo>
                <a:lnTo>
                  <a:pt x="21" y="37"/>
                </a:lnTo>
                <a:lnTo>
                  <a:pt x="10" y="44"/>
                </a:lnTo>
                <a:lnTo>
                  <a:pt x="10" y="44"/>
                </a:lnTo>
                <a:lnTo>
                  <a:pt x="15" y="41"/>
                </a:lnTo>
                <a:lnTo>
                  <a:pt x="20" y="37"/>
                </a:lnTo>
                <a:lnTo>
                  <a:pt x="28" y="30"/>
                </a:lnTo>
                <a:lnTo>
                  <a:pt x="28" y="30"/>
                </a:lnTo>
                <a:lnTo>
                  <a:pt x="32" y="25"/>
                </a:lnTo>
                <a:lnTo>
                  <a:pt x="36" y="21"/>
                </a:lnTo>
                <a:lnTo>
                  <a:pt x="39" y="16"/>
                </a:lnTo>
                <a:lnTo>
                  <a:pt x="41" y="11"/>
                </a:lnTo>
                <a:lnTo>
                  <a:pt x="41" y="11"/>
                </a:lnTo>
                <a:lnTo>
                  <a:pt x="41" y="11"/>
                </a:lnTo>
                <a:lnTo>
                  <a:pt x="41" y="11"/>
                </a:lnTo>
                <a:lnTo>
                  <a:pt x="46" y="13"/>
                </a:lnTo>
                <a:lnTo>
                  <a:pt x="50" y="16"/>
                </a:lnTo>
                <a:lnTo>
                  <a:pt x="50" y="16"/>
                </a:lnTo>
                <a:close/>
                <a:moveTo>
                  <a:pt x="39" y="10"/>
                </a:moveTo>
                <a:lnTo>
                  <a:pt x="39" y="10"/>
                </a:lnTo>
                <a:lnTo>
                  <a:pt x="32" y="15"/>
                </a:lnTo>
                <a:lnTo>
                  <a:pt x="25" y="20"/>
                </a:lnTo>
                <a:lnTo>
                  <a:pt x="10" y="31"/>
                </a:lnTo>
                <a:lnTo>
                  <a:pt x="10" y="31"/>
                </a:lnTo>
                <a:lnTo>
                  <a:pt x="11" y="25"/>
                </a:lnTo>
                <a:lnTo>
                  <a:pt x="13" y="21"/>
                </a:lnTo>
                <a:lnTo>
                  <a:pt x="16" y="17"/>
                </a:lnTo>
                <a:lnTo>
                  <a:pt x="20" y="13"/>
                </a:lnTo>
                <a:lnTo>
                  <a:pt x="23" y="11"/>
                </a:lnTo>
                <a:lnTo>
                  <a:pt x="28" y="9"/>
                </a:lnTo>
                <a:lnTo>
                  <a:pt x="33" y="9"/>
                </a:lnTo>
                <a:lnTo>
                  <a:pt x="39" y="10"/>
                </a:lnTo>
                <a:lnTo>
                  <a:pt x="39" y="10"/>
                </a:lnTo>
                <a:close/>
                <a:moveTo>
                  <a:pt x="35" y="106"/>
                </a:moveTo>
                <a:lnTo>
                  <a:pt x="35" y="106"/>
                </a:lnTo>
                <a:lnTo>
                  <a:pt x="46" y="100"/>
                </a:lnTo>
                <a:lnTo>
                  <a:pt x="57" y="93"/>
                </a:lnTo>
                <a:lnTo>
                  <a:pt x="57" y="93"/>
                </a:lnTo>
                <a:lnTo>
                  <a:pt x="48" y="101"/>
                </a:lnTo>
                <a:lnTo>
                  <a:pt x="40" y="110"/>
                </a:lnTo>
                <a:lnTo>
                  <a:pt x="40" y="110"/>
                </a:lnTo>
                <a:lnTo>
                  <a:pt x="40" y="112"/>
                </a:lnTo>
                <a:lnTo>
                  <a:pt x="40" y="112"/>
                </a:lnTo>
                <a:lnTo>
                  <a:pt x="41" y="112"/>
                </a:lnTo>
                <a:lnTo>
                  <a:pt x="41" y="112"/>
                </a:lnTo>
                <a:lnTo>
                  <a:pt x="55" y="101"/>
                </a:lnTo>
                <a:lnTo>
                  <a:pt x="70" y="93"/>
                </a:lnTo>
                <a:lnTo>
                  <a:pt x="99" y="76"/>
                </a:lnTo>
                <a:lnTo>
                  <a:pt x="99" y="76"/>
                </a:lnTo>
                <a:lnTo>
                  <a:pt x="101" y="75"/>
                </a:lnTo>
                <a:lnTo>
                  <a:pt x="101" y="75"/>
                </a:lnTo>
                <a:lnTo>
                  <a:pt x="99" y="76"/>
                </a:lnTo>
                <a:lnTo>
                  <a:pt x="99" y="76"/>
                </a:lnTo>
                <a:lnTo>
                  <a:pt x="86" y="87"/>
                </a:lnTo>
                <a:lnTo>
                  <a:pt x="71" y="98"/>
                </a:lnTo>
                <a:lnTo>
                  <a:pt x="56" y="109"/>
                </a:lnTo>
                <a:lnTo>
                  <a:pt x="43" y="121"/>
                </a:lnTo>
                <a:lnTo>
                  <a:pt x="43" y="121"/>
                </a:lnTo>
                <a:lnTo>
                  <a:pt x="42" y="122"/>
                </a:lnTo>
                <a:lnTo>
                  <a:pt x="42" y="122"/>
                </a:lnTo>
                <a:lnTo>
                  <a:pt x="39" y="116"/>
                </a:lnTo>
                <a:lnTo>
                  <a:pt x="39" y="116"/>
                </a:lnTo>
                <a:lnTo>
                  <a:pt x="35" y="106"/>
                </a:lnTo>
                <a:lnTo>
                  <a:pt x="35" y="10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2546">
            <a:extLst>
              <a:ext uri="{FF2B5EF4-FFF2-40B4-BE49-F238E27FC236}">
                <a16:creationId xmlns:a16="http://schemas.microsoft.com/office/drawing/2014/main" xmlns="" id="{3F16A1B0-2569-4B36-8A1C-178F0E2AFED2}"/>
              </a:ext>
            </a:extLst>
          </p:cNvPr>
          <p:cNvSpPr>
            <a:spLocks noEditPoints="1"/>
          </p:cNvSpPr>
          <p:nvPr/>
        </p:nvSpPr>
        <p:spPr bwMode="auto">
          <a:xfrm>
            <a:off x="8700927" y="1804756"/>
            <a:ext cx="1050925" cy="898525"/>
          </a:xfrm>
          <a:custGeom>
            <a:avLst/>
            <a:gdLst/>
            <a:ahLst/>
            <a:cxnLst>
              <a:cxn ang="0">
                <a:pos x="168" y="178"/>
              </a:cxn>
              <a:cxn ang="0">
                <a:pos x="387" y="489"/>
              </a:cxn>
              <a:cxn ang="0">
                <a:pos x="570" y="130"/>
              </a:cxn>
              <a:cxn ang="0">
                <a:pos x="557" y="100"/>
              </a:cxn>
              <a:cxn ang="0">
                <a:pos x="444" y="56"/>
              </a:cxn>
              <a:cxn ang="0">
                <a:pos x="343" y="19"/>
              </a:cxn>
              <a:cxn ang="0">
                <a:pos x="367" y="28"/>
              </a:cxn>
              <a:cxn ang="0">
                <a:pos x="366" y="36"/>
              </a:cxn>
              <a:cxn ang="0">
                <a:pos x="273" y="75"/>
              </a:cxn>
              <a:cxn ang="0">
                <a:pos x="360" y="52"/>
              </a:cxn>
              <a:cxn ang="0">
                <a:pos x="349" y="63"/>
              </a:cxn>
              <a:cxn ang="0">
                <a:pos x="246" y="103"/>
              </a:cxn>
              <a:cxn ang="0">
                <a:pos x="230" y="122"/>
              </a:cxn>
              <a:cxn ang="0">
                <a:pos x="318" y="103"/>
              </a:cxn>
              <a:cxn ang="0">
                <a:pos x="439" y="84"/>
              </a:cxn>
              <a:cxn ang="0">
                <a:pos x="348" y="119"/>
              </a:cxn>
              <a:cxn ang="0">
                <a:pos x="248" y="153"/>
              </a:cxn>
              <a:cxn ang="0">
                <a:pos x="193" y="175"/>
              </a:cxn>
              <a:cxn ang="0">
                <a:pos x="169" y="187"/>
              </a:cxn>
              <a:cxn ang="0">
                <a:pos x="182" y="196"/>
              </a:cxn>
              <a:cxn ang="0">
                <a:pos x="151" y="208"/>
              </a:cxn>
              <a:cxn ang="0">
                <a:pos x="151" y="208"/>
              </a:cxn>
              <a:cxn ang="0">
                <a:pos x="120" y="239"/>
              </a:cxn>
              <a:cxn ang="0">
                <a:pos x="174" y="230"/>
              </a:cxn>
              <a:cxn ang="0">
                <a:pos x="110" y="250"/>
              </a:cxn>
              <a:cxn ang="0">
                <a:pos x="98" y="263"/>
              </a:cxn>
              <a:cxn ang="0">
                <a:pos x="460" y="188"/>
              </a:cxn>
              <a:cxn ang="0">
                <a:pos x="182" y="319"/>
              </a:cxn>
              <a:cxn ang="0">
                <a:pos x="184" y="327"/>
              </a:cxn>
              <a:cxn ang="0">
                <a:pos x="444" y="267"/>
              </a:cxn>
              <a:cxn ang="0">
                <a:pos x="112" y="336"/>
              </a:cxn>
              <a:cxn ang="0">
                <a:pos x="444" y="327"/>
              </a:cxn>
              <a:cxn ang="0">
                <a:pos x="261" y="396"/>
              </a:cxn>
              <a:cxn ang="0">
                <a:pos x="434" y="327"/>
              </a:cxn>
              <a:cxn ang="0">
                <a:pos x="507" y="282"/>
              </a:cxn>
              <a:cxn ang="0">
                <a:pos x="480" y="276"/>
              </a:cxn>
              <a:cxn ang="0">
                <a:pos x="375" y="295"/>
              </a:cxn>
              <a:cxn ang="0">
                <a:pos x="516" y="259"/>
              </a:cxn>
              <a:cxn ang="0">
                <a:pos x="320" y="323"/>
              </a:cxn>
              <a:cxn ang="0">
                <a:pos x="238" y="366"/>
              </a:cxn>
              <a:cxn ang="0">
                <a:pos x="190" y="383"/>
              </a:cxn>
              <a:cxn ang="0">
                <a:pos x="249" y="396"/>
              </a:cxn>
              <a:cxn ang="0">
                <a:pos x="276" y="404"/>
              </a:cxn>
              <a:cxn ang="0">
                <a:pos x="301" y="414"/>
              </a:cxn>
              <a:cxn ang="0">
                <a:pos x="399" y="395"/>
              </a:cxn>
              <a:cxn ang="0">
                <a:pos x="250" y="455"/>
              </a:cxn>
              <a:cxn ang="0">
                <a:pos x="269" y="465"/>
              </a:cxn>
              <a:cxn ang="0">
                <a:pos x="354" y="447"/>
              </a:cxn>
              <a:cxn ang="0">
                <a:pos x="353" y="449"/>
              </a:cxn>
              <a:cxn ang="0">
                <a:pos x="325" y="495"/>
              </a:cxn>
              <a:cxn ang="0">
                <a:pos x="509" y="290"/>
              </a:cxn>
              <a:cxn ang="0">
                <a:pos x="447" y="209"/>
              </a:cxn>
              <a:cxn ang="0">
                <a:pos x="605" y="169"/>
              </a:cxn>
              <a:cxn ang="0">
                <a:pos x="573" y="182"/>
              </a:cxn>
              <a:cxn ang="0">
                <a:pos x="588" y="189"/>
              </a:cxn>
              <a:cxn ang="0">
                <a:pos x="514" y="229"/>
              </a:cxn>
              <a:cxn ang="0">
                <a:pos x="260" y="468"/>
              </a:cxn>
              <a:cxn ang="0">
                <a:pos x="165" y="439"/>
              </a:cxn>
              <a:cxn ang="0">
                <a:pos x="16" y="391"/>
              </a:cxn>
              <a:cxn ang="0">
                <a:pos x="22" y="410"/>
              </a:cxn>
              <a:cxn ang="0">
                <a:pos x="643" y="181"/>
              </a:cxn>
              <a:cxn ang="0">
                <a:pos x="482" y="364"/>
              </a:cxn>
            </a:cxnLst>
            <a:rect l="0" t="0" r="r" b="b"/>
            <a:pathLst>
              <a:path w="662" h="566">
                <a:moveTo>
                  <a:pt x="661" y="189"/>
                </a:moveTo>
                <a:lnTo>
                  <a:pt x="661" y="189"/>
                </a:lnTo>
                <a:lnTo>
                  <a:pt x="660" y="188"/>
                </a:lnTo>
                <a:lnTo>
                  <a:pt x="659" y="188"/>
                </a:lnTo>
                <a:lnTo>
                  <a:pt x="659" y="188"/>
                </a:lnTo>
                <a:lnTo>
                  <a:pt x="656" y="188"/>
                </a:lnTo>
                <a:lnTo>
                  <a:pt x="654" y="186"/>
                </a:lnTo>
                <a:lnTo>
                  <a:pt x="651" y="182"/>
                </a:lnTo>
                <a:lnTo>
                  <a:pt x="649" y="177"/>
                </a:lnTo>
                <a:lnTo>
                  <a:pt x="647" y="173"/>
                </a:lnTo>
                <a:lnTo>
                  <a:pt x="647" y="173"/>
                </a:lnTo>
                <a:lnTo>
                  <a:pt x="646" y="164"/>
                </a:lnTo>
                <a:lnTo>
                  <a:pt x="646" y="155"/>
                </a:lnTo>
                <a:lnTo>
                  <a:pt x="647" y="147"/>
                </a:lnTo>
                <a:lnTo>
                  <a:pt x="650" y="138"/>
                </a:lnTo>
                <a:lnTo>
                  <a:pt x="650" y="138"/>
                </a:lnTo>
                <a:lnTo>
                  <a:pt x="651" y="137"/>
                </a:lnTo>
                <a:lnTo>
                  <a:pt x="651" y="136"/>
                </a:lnTo>
                <a:lnTo>
                  <a:pt x="651" y="136"/>
                </a:lnTo>
                <a:lnTo>
                  <a:pt x="651" y="134"/>
                </a:lnTo>
                <a:lnTo>
                  <a:pt x="649" y="133"/>
                </a:lnTo>
                <a:lnTo>
                  <a:pt x="649" y="133"/>
                </a:lnTo>
                <a:lnTo>
                  <a:pt x="512" y="71"/>
                </a:lnTo>
                <a:lnTo>
                  <a:pt x="512" y="71"/>
                </a:lnTo>
                <a:lnTo>
                  <a:pt x="427" y="34"/>
                </a:lnTo>
                <a:lnTo>
                  <a:pt x="383" y="16"/>
                </a:lnTo>
                <a:lnTo>
                  <a:pt x="362" y="7"/>
                </a:lnTo>
                <a:lnTo>
                  <a:pt x="340" y="0"/>
                </a:lnTo>
                <a:lnTo>
                  <a:pt x="340" y="0"/>
                </a:lnTo>
                <a:lnTo>
                  <a:pt x="338" y="0"/>
                </a:lnTo>
                <a:lnTo>
                  <a:pt x="336" y="1"/>
                </a:lnTo>
                <a:lnTo>
                  <a:pt x="336" y="1"/>
                </a:lnTo>
                <a:lnTo>
                  <a:pt x="315" y="22"/>
                </a:lnTo>
                <a:lnTo>
                  <a:pt x="292" y="44"/>
                </a:lnTo>
                <a:lnTo>
                  <a:pt x="251" y="88"/>
                </a:lnTo>
                <a:lnTo>
                  <a:pt x="168" y="178"/>
                </a:lnTo>
                <a:lnTo>
                  <a:pt x="168" y="178"/>
                </a:lnTo>
                <a:lnTo>
                  <a:pt x="92" y="259"/>
                </a:lnTo>
                <a:lnTo>
                  <a:pt x="53" y="301"/>
                </a:lnTo>
                <a:lnTo>
                  <a:pt x="18" y="343"/>
                </a:lnTo>
                <a:lnTo>
                  <a:pt x="18" y="343"/>
                </a:lnTo>
                <a:lnTo>
                  <a:pt x="14" y="346"/>
                </a:lnTo>
                <a:lnTo>
                  <a:pt x="11" y="350"/>
                </a:lnTo>
                <a:lnTo>
                  <a:pt x="8" y="354"/>
                </a:lnTo>
                <a:lnTo>
                  <a:pt x="5" y="360"/>
                </a:lnTo>
                <a:lnTo>
                  <a:pt x="2" y="371"/>
                </a:lnTo>
                <a:lnTo>
                  <a:pt x="0" y="382"/>
                </a:lnTo>
                <a:lnTo>
                  <a:pt x="1" y="394"/>
                </a:lnTo>
                <a:lnTo>
                  <a:pt x="2" y="399"/>
                </a:lnTo>
                <a:lnTo>
                  <a:pt x="4" y="404"/>
                </a:lnTo>
                <a:lnTo>
                  <a:pt x="7" y="409"/>
                </a:lnTo>
                <a:lnTo>
                  <a:pt x="10" y="413"/>
                </a:lnTo>
                <a:lnTo>
                  <a:pt x="14" y="416"/>
                </a:lnTo>
                <a:lnTo>
                  <a:pt x="18" y="418"/>
                </a:lnTo>
                <a:lnTo>
                  <a:pt x="18" y="418"/>
                </a:lnTo>
                <a:lnTo>
                  <a:pt x="30" y="426"/>
                </a:lnTo>
                <a:lnTo>
                  <a:pt x="43" y="433"/>
                </a:lnTo>
                <a:lnTo>
                  <a:pt x="70" y="448"/>
                </a:lnTo>
                <a:lnTo>
                  <a:pt x="70" y="448"/>
                </a:lnTo>
                <a:lnTo>
                  <a:pt x="116" y="471"/>
                </a:lnTo>
                <a:lnTo>
                  <a:pt x="163" y="495"/>
                </a:lnTo>
                <a:lnTo>
                  <a:pt x="163" y="495"/>
                </a:lnTo>
                <a:lnTo>
                  <a:pt x="237" y="533"/>
                </a:lnTo>
                <a:lnTo>
                  <a:pt x="274" y="550"/>
                </a:lnTo>
                <a:lnTo>
                  <a:pt x="292" y="559"/>
                </a:lnTo>
                <a:lnTo>
                  <a:pt x="312" y="566"/>
                </a:lnTo>
                <a:lnTo>
                  <a:pt x="312" y="566"/>
                </a:lnTo>
                <a:lnTo>
                  <a:pt x="315" y="566"/>
                </a:lnTo>
                <a:lnTo>
                  <a:pt x="316" y="564"/>
                </a:lnTo>
                <a:lnTo>
                  <a:pt x="316" y="564"/>
                </a:lnTo>
                <a:lnTo>
                  <a:pt x="317" y="564"/>
                </a:lnTo>
                <a:lnTo>
                  <a:pt x="317" y="564"/>
                </a:lnTo>
                <a:lnTo>
                  <a:pt x="351" y="526"/>
                </a:lnTo>
                <a:lnTo>
                  <a:pt x="387" y="489"/>
                </a:lnTo>
                <a:lnTo>
                  <a:pt x="457" y="416"/>
                </a:lnTo>
                <a:lnTo>
                  <a:pt x="457" y="416"/>
                </a:lnTo>
                <a:lnTo>
                  <a:pt x="549" y="319"/>
                </a:lnTo>
                <a:lnTo>
                  <a:pt x="594" y="270"/>
                </a:lnTo>
                <a:lnTo>
                  <a:pt x="640" y="221"/>
                </a:lnTo>
                <a:lnTo>
                  <a:pt x="640" y="221"/>
                </a:lnTo>
                <a:lnTo>
                  <a:pt x="652" y="208"/>
                </a:lnTo>
                <a:lnTo>
                  <a:pt x="658" y="201"/>
                </a:lnTo>
                <a:lnTo>
                  <a:pt x="661" y="197"/>
                </a:lnTo>
                <a:lnTo>
                  <a:pt x="662" y="194"/>
                </a:lnTo>
                <a:lnTo>
                  <a:pt x="662" y="194"/>
                </a:lnTo>
                <a:lnTo>
                  <a:pt x="662" y="191"/>
                </a:lnTo>
                <a:lnTo>
                  <a:pt x="661" y="189"/>
                </a:lnTo>
                <a:lnTo>
                  <a:pt x="661" y="189"/>
                </a:lnTo>
                <a:close/>
                <a:moveTo>
                  <a:pt x="622" y="129"/>
                </a:moveTo>
                <a:lnTo>
                  <a:pt x="622" y="129"/>
                </a:lnTo>
                <a:lnTo>
                  <a:pt x="591" y="136"/>
                </a:lnTo>
                <a:lnTo>
                  <a:pt x="560" y="142"/>
                </a:lnTo>
                <a:lnTo>
                  <a:pt x="496" y="158"/>
                </a:lnTo>
                <a:lnTo>
                  <a:pt x="433" y="174"/>
                </a:lnTo>
                <a:lnTo>
                  <a:pt x="370" y="190"/>
                </a:lnTo>
                <a:lnTo>
                  <a:pt x="370" y="190"/>
                </a:lnTo>
                <a:lnTo>
                  <a:pt x="250" y="221"/>
                </a:lnTo>
                <a:lnTo>
                  <a:pt x="128" y="253"/>
                </a:lnTo>
                <a:lnTo>
                  <a:pt x="128" y="253"/>
                </a:lnTo>
                <a:lnTo>
                  <a:pt x="143" y="249"/>
                </a:lnTo>
                <a:lnTo>
                  <a:pt x="143" y="249"/>
                </a:lnTo>
                <a:lnTo>
                  <a:pt x="209" y="230"/>
                </a:lnTo>
                <a:lnTo>
                  <a:pt x="209" y="230"/>
                </a:lnTo>
                <a:lnTo>
                  <a:pt x="342" y="190"/>
                </a:lnTo>
                <a:lnTo>
                  <a:pt x="342" y="190"/>
                </a:lnTo>
                <a:lnTo>
                  <a:pt x="408" y="171"/>
                </a:lnTo>
                <a:lnTo>
                  <a:pt x="474" y="154"/>
                </a:lnTo>
                <a:lnTo>
                  <a:pt x="474" y="154"/>
                </a:lnTo>
                <a:lnTo>
                  <a:pt x="505" y="146"/>
                </a:lnTo>
                <a:lnTo>
                  <a:pt x="537" y="138"/>
                </a:lnTo>
                <a:lnTo>
                  <a:pt x="570" y="130"/>
                </a:lnTo>
                <a:lnTo>
                  <a:pt x="585" y="125"/>
                </a:lnTo>
                <a:lnTo>
                  <a:pt x="600" y="119"/>
                </a:lnTo>
                <a:lnTo>
                  <a:pt x="600" y="119"/>
                </a:lnTo>
                <a:lnTo>
                  <a:pt x="622" y="129"/>
                </a:lnTo>
                <a:lnTo>
                  <a:pt x="622" y="129"/>
                </a:lnTo>
                <a:close/>
                <a:moveTo>
                  <a:pt x="558" y="99"/>
                </a:moveTo>
                <a:lnTo>
                  <a:pt x="558" y="99"/>
                </a:lnTo>
                <a:lnTo>
                  <a:pt x="565" y="102"/>
                </a:lnTo>
                <a:lnTo>
                  <a:pt x="565" y="102"/>
                </a:lnTo>
                <a:lnTo>
                  <a:pt x="455" y="133"/>
                </a:lnTo>
                <a:lnTo>
                  <a:pt x="401" y="148"/>
                </a:lnTo>
                <a:lnTo>
                  <a:pt x="347" y="164"/>
                </a:lnTo>
                <a:lnTo>
                  <a:pt x="347" y="164"/>
                </a:lnTo>
                <a:lnTo>
                  <a:pt x="290" y="181"/>
                </a:lnTo>
                <a:lnTo>
                  <a:pt x="235" y="200"/>
                </a:lnTo>
                <a:lnTo>
                  <a:pt x="235" y="200"/>
                </a:lnTo>
                <a:lnTo>
                  <a:pt x="213" y="206"/>
                </a:lnTo>
                <a:lnTo>
                  <a:pt x="192" y="212"/>
                </a:lnTo>
                <a:lnTo>
                  <a:pt x="149" y="223"/>
                </a:lnTo>
                <a:lnTo>
                  <a:pt x="149" y="223"/>
                </a:lnTo>
                <a:lnTo>
                  <a:pt x="172" y="216"/>
                </a:lnTo>
                <a:lnTo>
                  <a:pt x="172" y="216"/>
                </a:lnTo>
                <a:lnTo>
                  <a:pt x="200" y="205"/>
                </a:lnTo>
                <a:lnTo>
                  <a:pt x="230" y="194"/>
                </a:lnTo>
                <a:lnTo>
                  <a:pt x="230" y="194"/>
                </a:lnTo>
                <a:lnTo>
                  <a:pt x="257" y="184"/>
                </a:lnTo>
                <a:lnTo>
                  <a:pt x="285" y="175"/>
                </a:lnTo>
                <a:lnTo>
                  <a:pt x="342" y="159"/>
                </a:lnTo>
                <a:lnTo>
                  <a:pt x="342" y="159"/>
                </a:lnTo>
                <a:lnTo>
                  <a:pt x="398" y="143"/>
                </a:lnTo>
                <a:lnTo>
                  <a:pt x="454" y="127"/>
                </a:lnTo>
                <a:lnTo>
                  <a:pt x="454" y="127"/>
                </a:lnTo>
                <a:lnTo>
                  <a:pt x="481" y="122"/>
                </a:lnTo>
                <a:lnTo>
                  <a:pt x="506" y="116"/>
                </a:lnTo>
                <a:lnTo>
                  <a:pt x="532" y="108"/>
                </a:lnTo>
                <a:lnTo>
                  <a:pt x="544" y="104"/>
                </a:lnTo>
                <a:lnTo>
                  <a:pt x="557" y="100"/>
                </a:lnTo>
                <a:lnTo>
                  <a:pt x="557" y="100"/>
                </a:lnTo>
                <a:lnTo>
                  <a:pt x="558" y="99"/>
                </a:lnTo>
                <a:lnTo>
                  <a:pt x="558" y="99"/>
                </a:lnTo>
                <a:close/>
                <a:moveTo>
                  <a:pt x="450" y="52"/>
                </a:moveTo>
                <a:lnTo>
                  <a:pt x="450" y="52"/>
                </a:lnTo>
                <a:lnTo>
                  <a:pt x="412" y="60"/>
                </a:lnTo>
                <a:lnTo>
                  <a:pt x="373" y="69"/>
                </a:lnTo>
                <a:lnTo>
                  <a:pt x="373" y="69"/>
                </a:lnTo>
                <a:lnTo>
                  <a:pt x="390" y="64"/>
                </a:lnTo>
                <a:lnTo>
                  <a:pt x="406" y="59"/>
                </a:lnTo>
                <a:lnTo>
                  <a:pt x="421" y="53"/>
                </a:lnTo>
                <a:lnTo>
                  <a:pt x="436" y="46"/>
                </a:lnTo>
                <a:lnTo>
                  <a:pt x="436" y="46"/>
                </a:lnTo>
                <a:lnTo>
                  <a:pt x="450" y="52"/>
                </a:lnTo>
                <a:lnTo>
                  <a:pt x="450" y="52"/>
                </a:lnTo>
                <a:close/>
                <a:moveTo>
                  <a:pt x="450" y="53"/>
                </a:moveTo>
                <a:lnTo>
                  <a:pt x="450" y="53"/>
                </a:lnTo>
                <a:lnTo>
                  <a:pt x="442" y="57"/>
                </a:lnTo>
                <a:lnTo>
                  <a:pt x="433" y="60"/>
                </a:lnTo>
                <a:lnTo>
                  <a:pt x="433" y="60"/>
                </a:lnTo>
                <a:lnTo>
                  <a:pt x="405" y="69"/>
                </a:lnTo>
                <a:lnTo>
                  <a:pt x="375" y="76"/>
                </a:lnTo>
                <a:lnTo>
                  <a:pt x="346" y="84"/>
                </a:lnTo>
                <a:lnTo>
                  <a:pt x="317" y="91"/>
                </a:lnTo>
                <a:lnTo>
                  <a:pt x="317" y="91"/>
                </a:lnTo>
                <a:lnTo>
                  <a:pt x="280" y="101"/>
                </a:lnTo>
                <a:lnTo>
                  <a:pt x="280" y="101"/>
                </a:lnTo>
                <a:lnTo>
                  <a:pt x="313" y="89"/>
                </a:lnTo>
                <a:lnTo>
                  <a:pt x="345" y="78"/>
                </a:lnTo>
                <a:lnTo>
                  <a:pt x="345" y="78"/>
                </a:lnTo>
                <a:lnTo>
                  <a:pt x="360" y="74"/>
                </a:lnTo>
                <a:lnTo>
                  <a:pt x="375" y="71"/>
                </a:lnTo>
                <a:lnTo>
                  <a:pt x="405" y="64"/>
                </a:lnTo>
                <a:lnTo>
                  <a:pt x="405" y="64"/>
                </a:lnTo>
                <a:lnTo>
                  <a:pt x="438" y="57"/>
                </a:lnTo>
                <a:lnTo>
                  <a:pt x="438" y="57"/>
                </a:lnTo>
                <a:lnTo>
                  <a:pt x="444" y="56"/>
                </a:lnTo>
                <a:lnTo>
                  <a:pt x="450" y="53"/>
                </a:lnTo>
                <a:lnTo>
                  <a:pt x="450" y="53"/>
                </a:lnTo>
                <a:close/>
                <a:moveTo>
                  <a:pt x="369" y="18"/>
                </a:moveTo>
                <a:lnTo>
                  <a:pt x="369" y="18"/>
                </a:lnTo>
                <a:lnTo>
                  <a:pt x="341" y="25"/>
                </a:lnTo>
                <a:lnTo>
                  <a:pt x="341" y="25"/>
                </a:lnTo>
                <a:lnTo>
                  <a:pt x="326" y="29"/>
                </a:lnTo>
                <a:lnTo>
                  <a:pt x="326" y="29"/>
                </a:lnTo>
                <a:lnTo>
                  <a:pt x="324" y="30"/>
                </a:lnTo>
                <a:lnTo>
                  <a:pt x="324" y="30"/>
                </a:lnTo>
                <a:lnTo>
                  <a:pt x="335" y="25"/>
                </a:lnTo>
                <a:lnTo>
                  <a:pt x="335" y="25"/>
                </a:lnTo>
                <a:lnTo>
                  <a:pt x="347" y="20"/>
                </a:lnTo>
                <a:lnTo>
                  <a:pt x="359" y="14"/>
                </a:lnTo>
                <a:lnTo>
                  <a:pt x="359" y="14"/>
                </a:lnTo>
                <a:lnTo>
                  <a:pt x="369" y="18"/>
                </a:lnTo>
                <a:lnTo>
                  <a:pt x="369" y="18"/>
                </a:lnTo>
                <a:close/>
                <a:moveTo>
                  <a:pt x="340" y="8"/>
                </a:moveTo>
                <a:lnTo>
                  <a:pt x="340" y="8"/>
                </a:lnTo>
                <a:lnTo>
                  <a:pt x="353" y="12"/>
                </a:lnTo>
                <a:lnTo>
                  <a:pt x="353" y="12"/>
                </a:lnTo>
                <a:lnTo>
                  <a:pt x="342" y="14"/>
                </a:lnTo>
                <a:lnTo>
                  <a:pt x="330" y="17"/>
                </a:lnTo>
                <a:lnTo>
                  <a:pt x="330" y="17"/>
                </a:lnTo>
                <a:lnTo>
                  <a:pt x="340" y="8"/>
                </a:lnTo>
                <a:lnTo>
                  <a:pt x="340" y="8"/>
                </a:lnTo>
                <a:close/>
                <a:moveTo>
                  <a:pt x="327" y="20"/>
                </a:moveTo>
                <a:lnTo>
                  <a:pt x="327" y="20"/>
                </a:lnTo>
                <a:lnTo>
                  <a:pt x="340" y="17"/>
                </a:lnTo>
                <a:lnTo>
                  <a:pt x="340" y="17"/>
                </a:lnTo>
                <a:lnTo>
                  <a:pt x="355" y="14"/>
                </a:lnTo>
                <a:lnTo>
                  <a:pt x="355" y="14"/>
                </a:lnTo>
                <a:lnTo>
                  <a:pt x="356" y="14"/>
                </a:lnTo>
                <a:lnTo>
                  <a:pt x="356" y="15"/>
                </a:lnTo>
                <a:lnTo>
                  <a:pt x="351" y="16"/>
                </a:lnTo>
                <a:lnTo>
                  <a:pt x="343" y="19"/>
                </a:lnTo>
                <a:lnTo>
                  <a:pt x="343" y="19"/>
                </a:lnTo>
                <a:lnTo>
                  <a:pt x="329" y="25"/>
                </a:lnTo>
                <a:lnTo>
                  <a:pt x="316" y="32"/>
                </a:lnTo>
                <a:lnTo>
                  <a:pt x="316" y="32"/>
                </a:lnTo>
                <a:lnTo>
                  <a:pt x="327" y="20"/>
                </a:lnTo>
                <a:lnTo>
                  <a:pt x="327" y="20"/>
                </a:lnTo>
                <a:close/>
                <a:moveTo>
                  <a:pt x="311" y="37"/>
                </a:moveTo>
                <a:lnTo>
                  <a:pt x="311" y="37"/>
                </a:lnTo>
                <a:lnTo>
                  <a:pt x="347" y="25"/>
                </a:lnTo>
                <a:lnTo>
                  <a:pt x="347" y="25"/>
                </a:lnTo>
                <a:lnTo>
                  <a:pt x="367" y="20"/>
                </a:lnTo>
                <a:lnTo>
                  <a:pt x="367" y="20"/>
                </a:lnTo>
                <a:lnTo>
                  <a:pt x="364" y="22"/>
                </a:lnTo>
                <a:lnTo>
                  <a:pt x="364" y="22"/>
                </a:lnTo>
                <a:lnTo>
                  <a:pt x="353" y="27"/>
                </a:lnTo>
                <a:lnTo>
                  <a:pt x="353" y="27"/>
                </a:lnTo>
                <a:lnTo>
                  <a:pt x="342" y="30"/>
                </a:lnTo>
                <a:lnTo>
                  <a:pt x="331" y="34"/>
                </a:lnTo>
                <a:lnTo>
                  <a:pt x="319" y="36"/>
                </a:lnTo>
                <a:lnTo>
                  <a:pt x="308" y="40"/>
                </a:lnTo>
                <a:lnTo>
                  <a:pt x="308" y="40"/>
                </a:lnTo>
                <a:lnTo>
                  <a:pt x="311" y="37"/>
                </a:lnTo>
                <a:lnTo>
                  <a:pt x="311" y="37"/>
                </a:lnTo>
                <a:close/>
                <a:moveTo>
                  <a:pt x="305" y="43"/>
                </a:moveTo>
                <a:lnTo>
                  <a:pt x="305" y="43"/>
                </a:lnTo>
                <a:lnTo>
                  <a:pt x="316" y="39"/>
                </a:lnTo>
                <a:lnTo>
                  <a:pt x="316" y="39"/>
                </a:lnTo>
                <a:lnTo>
                  <a:pt x="337" y="34"/>
                </a:lnTo>
                <a:lnTo>
                  <a:pt x="337" y="34"/>
                </a:lnTo>
                <a:lnTo>
                  <a:pt x="347" y="32"/>
                </a:lnTo>
                <a:lnTo>
                  <a:pt x="356" y="28"/>
                </a:lnTo>
                <a:lnTo>
                  <a:pt x="364" y="24"/>
                </a:lnTo>
                <a:lnTo>
                  <a:pt x="372" y="19"/>
                </a:lnTo>
                <a:lnTo>
                  <a:pt x="372" y="19"/>
                </a:lnTo>
                <a:lnTo>
                  <a:pt x="383" y="24"/>
                </a:lnTo>
                <a:lnTo>
                  <a:pt x="383" y="24"/>
                </a:lnTo>
                <a:lnTo>
                  <a:pt x="375" y="25"/>
                </a:lnTo>
                <a:lnTo>
                  <a:pt x="367" y="28"/>
                </a:lnTo>
                <a:lnTo>
                  <a:pt x="350" y="34"/>
                </a:lnTo>
                <a:lnTo>
                  <a:pt x="350" y="34"/>
                </a:lnTo>
                <a:lnTo>
                  <a:pt x="327" y="40"/>
                </a:lnTo>
                <a:lnTo>
                  <a:pt x="302" y="45"/>
                </a:lnTo>
                <a:lnTo>
                  <a:pt x="302" y="45"/>
                </a:lnTo>
                <a:lnTo>
                  <a:pt x="305" y="43"/>
                </a:lnTo>
                <a:lnTo>
                  <a:pt x="305" y="43"/>
                </a:lnTo>
                <a:close/>
                <a:moveTo>
                  <a:pt x="299" y="48"/>
                </a:moveTo>
                <a:lnTo>
                  <a:pt x="299" y="48"/>
                </a:lnTo>
                <a:lnTo>
                  <a:pt x="309" y="46"/>
                </a:lnTo>
                <a:lnTo>
                  <a:pt x="318" y="44"/>
                </a:lnTo>
                <a:lnTo>
                  <a:pt x="336" y="39"/>
                </a:lnTo>
                <a:lnTo>
                  <a:pt x="336" y="39"/>
                </a:lnTo>
                <a:lnTo>
                  <a:pt x="348" y="37"/>
                </a:lnTo>
                <a:lnTo>
                  <a:pt x="360" y="33"/>
                </a:lnTo>
                <a:lnTo>
                  <a:pt x="360" y="33"/>
                </a:lnTo>
                <a:lnTo>
                  <a:pt x="373" y="28"/>
                </a:lnTo>
                <a:lnTo>
                  <a:pt x="373" y="28"/>
                </a:lnTo>
                <a:lnTo>
                  <a:pt x="380" y="25"/>
                </a:lnTo>
                <a:lnTo>
                  <a:pt x="382" y="25"/>
                </a:lnTo>
                <a:lnTo>
                  <a:pt x="379" y="27"/>
                </a:lnTo>
                <a:lnTo>
                  <a:pt x="379" y="27"/>
                </a:lnTo>
                <a:lnTo>
                  <a:pt x="374" y="30"/>
                </a:lnTo>
                <a:lnTo>
                  <a:pt x="368" y="34"/>
                </a:lnTo>
                <a:lnTo>
                  <a:pt x="355" y="37"/>
                </a:lnTo>
                <a:lnTo>
                  <a:pt x="330" y="43"/>
                </a:lnTo>
                <a:lnTo>
                  <a:pt x="330" y="43"/>
                </a:lnTo>
                <a:lnTo>
                  <a:pt x="320" y="45"/>
                </a:lnTo>
                <a:lnTo>
                  <a:pt x="311" y="48"/>
                </a:lnTo>
                <a:lnTo>
                  <a:pt x="291" y="57"/>
                </a:lnTo>
                <a:lnTo>
                  <a:pt x="291" y="57"/>
                </a:lnTo>
                <a:lnTo>
                  <a:pt x="299" y="48"/>
                </a:lnTo>
                <a:lnTo>
                  <a:pt x="299" y="48"/>
                </a:lnTo>
                <a:close/>
                <a:moveTo>
                  <a:pt x="343" y="42"/>
                </a:moveTo>
                <a:lnTo>
                  <a:pt x="343" y="42"/>
                </a:lnTo>
                <a:lnTo>
                  <a:pt x="355" y="39"/>
                </a:lnTo>
                <a:lnTo>
                  <a:pt x="366" y="36"/>
                </a:lnTo>
                <a:lnTo>
                  <a:pt x="377" y="32"/>
                </a:lnTo>
                <a:lnTo>
                  <a:pt x="388" y="25"/>
                </a:lnTo>
                <a:lnTo>
                  <a:pt x="388" y="25"/>
                </a:lnTo>
                <a:lnTo>
                  <a:pt x="388" y="25"/>
                </a:lnTo>
                <a:lnTo>
                  <a:pt x="388" y="25"/>
                </a:lnTo>
                <a:lnTo>
                  <a:pt x="404" y="32"/>
                </a:lnTo>
                <a:lnTo>
                  <a:pt x="404" y="32"/>
                </a:lnTo>
                <a:lnTo>
                  <a:pt x="375" y="37"/>
                </a:lnTo>
                <a:lnTo>
                  <a:pt x="347" y="43"/>
                </a:lnTo>
                <a:lnTo>
                  <a:pt x="347" y="43"/>
                </a:lnTo>
                <a:lnTo>
                  <a:pt x="317" y="50"/>
                </a:lnTo>
                <a:lnTo>
                  <a:pt x="302" y="55"/>
                </a:lnTo>
                <a:lnTo>
                  <a:pt x="289" y="60"/>
                </a:lnTo>
                <a:lnTo>
                  <a:pt x="289" y="60"/>
                </a:lnTo>
                <a:lnTo>
                  <a:pt x="302" y="54"/>
                </a:lnTo>
                <a:lnTo>
                  <a:pt x="316" y="49"/>
                </a:lnTo>
                <a:lnTo>
                  <a:pt x="329" y="45"/>
                </a:lnTo>
                <a:lnTo>
                  <a:pt x="343" y="42"/>
                </a:lnTo>
                <a:lnTo>
                  <a:pt x="343" y="42"/>
                </a:lnTo>
                <a:close/>
                <a:moveTo>
                  <a:pt x="286" y="62"/>
                </a:moveTo>
                <a:lnTo>
                  <a:pt x="286" y="62"/>
                </a:lnTo>
                <a:lnTo>
                  <a:pt x="317" y="53"/>
                </a:lnTo>
                <a:lnTo>
                  <a:pt x="347" y="45"/>
                </a:lnTo>
                <a:lnTo>
                  <a:pt x="347" y="45"/>
                </a:lnTo>
                <a:lnTo>
                  <a:pt x="363" y="42"/>
                </a:lnTo>
                <a:lnTo>
                  <a:pt x="380" y="39"/>
                </a:lnTo>
                <a:lnTo>
                  <a:pt x="380" y="39"/>
                </a:lnTo>
                <a:lnTo>
                  <a:pt x="395" y="36"/>
                </a:lnTo>
                <a:lnTo>
                  <a:pt x="395" y="36"/>
                </a:lnTo>
                <a:lnTo>
                  <a:pt x="364" y="46"/>
                </a:lnTo>
                <a:lnTo>
                  <a:pt x="335" y="54"/>
                </a:lnTo>
                <a:lnTo>
                  <a:pt x="305" y="63"/>
                </a:lnTo>
                <a:lnTo>
                  <a:pt x="275" y="73"/>
                </a:lnTo>
                <a:lnTo>
                  <a:pt x="275" y="73"/>
                </a:lnTo>
                <a:lnTo>
                  <a:pt x="286" y="62"/>
                </a:lnTo>
                <a:lnTo>
                  <a:pt x="286" y="62"/>
                </a:lnTo>
                <a:close/>
                <a:moveTo>
                  <a:pt x="273" y="75"/>
                </a:moveTo>
                <a:lnTo>
                  <a:pt x="273" y="75"/>
                </a:lnTo>
                <a:lnTo>
                  <a:pt x="287" y="71"/>
                </a:lnTo>
                <a:lnTo>
                  <a:pt x="287" y="71"/>
                </a:lnTo>
                <a:lnTo>
                  <a:pt x="330" y="57"/>
                </a:lnTo>
                <a:lnTo>
                  <a:pt x="330" y="57"/>
                </a:lnTo>
                <a:lnTo>
                  <a:pt x="349" y="51"/>
                </a:lnTo>
                <a:lnTo>
                  <a:pt x="368" y="46"/>
                </a:lnTo>
                <a:lnTo>
                  <a:pt x="388" y="40"/>
                </a:lnTo>
                <a:lnTo>
                  <a:pt x="407" y="34"/>
                </a:lnTo>
                <a:lnTo>
                  <a:pt x="407" y="34"/>
                </a:lnTo>
                <a:lnTo>
                  <a:pt x="407" y="34"/>
                </a:lnTo>
                <a:lnTo>
                  <a:pt x="407" y="34"/>
                </a:lnTo>
                <a:lnTo>
                  <a:pt x="416" y="38"/>
                </a:lnTo>
                <a:lnTo>
                  <a:pt x="416" y="38"/>
                </a:lnTo>
                <a:lnTo>
                  <a:pt x="411" y="39"/>
                </a:lnTo>
                <a:lnTo>
                  <a:pt x="406" y="40"/>
                </a:lnTo>
                <a:lnTo>
                  <a:pt x="395" y="43"/>
                </a:lnTo>
                <a:lnTo>
                  <a:pt x="395" y="43"/>
                </a:lnTo>
                <a:lnTo>
                  <a:pt x="377" y="46"/>
                </a:lnTo>
                <a:lnTo>
                  <a:pt x="360" y="50"/>
                </a:lnTo>
                <a:lnTo>
                  <a:pt x="360" y="50"/>
                </a:lnTo>
                <a:lnTo>
                  <a:pt x="341" y="55"/>
                </a:lnTo>
                <a:lnTo>
                  <a:pt x="323" y="61"/>
                </a:lnTo>
                <a:lnTo>
                  <a:pt x="305" y="67"/>
                </a:lnTo>
                <a:lnTo>
                  <a:pt x="285" y="72"/>
                </a:lnTo>
                <a:lnTo>
                  <a:pt x="285" y="72"/>
                </a:lnTo>
                <a:lnTo>
                  <a:pt x="273" y="75"/>
                </a:lnTo>
                <a:lnTo>
                  <a:pt x="273" y="75"/>
                </a:lnTo>
                <a:lnTo>
                  <a:pt x="273" y="75"/>
                </a:lnTo>
                <a:lnTo>
                  <a:pt x="273" y="75"/>
                </a:lnTo>
                <a:close/>
                <a:moveTo>
                  <a:pt x="270" y="78"/>
                </a:moveTo>
                <a:lnTo>
                  <a:pt x="270" y="78"/>
                </a:lnTo>
                <a:lnTo>
                  <a:pt x="288" y="74"/>
                </a:lnTo>
                <a:lnTo>
                  <a:pt x="306" y="68"/>
                </a:lnTo>
                <a:lnTo>
                  <a:pt x="341" y="57"/>
                </a:lnTo>
                <a:lnTo>
                  <a:pt x="341" y="57"/>
                </a:lnTo>
                <a:lnTo>
                  <a:pt x="360" y="52"/>
                </a:lnTo>
                <a:lnTo>
                  <a:pt x="380" y="48"/>
                </a:lnTo>
                <a:lnTo>
                  <a:pt x="380" y="48"/>
                </a:lnTo>
                <a:lnTo>
                  <a:pt x="398" y="45"/>
                </a:lnTo>
                <a:lnTo>
                  <a:pt x="407" y="43"/>
                </a:lnTo>
                <a:lnTo>
                  <a:pt x="415" y="40"/>
                </a:lnTo>
                <a:lnTo>
                  <a:pt x="415" y="40"/>
                </a:lnTo>
                <a:lnTo>
                  <a:pt x="405" y="44"/>
                </a:lnTo>
                <a:lnTo>
                  <a:pt x="395" y="47"/>
                </a:lnTo>
                <a:lnTo>
                  <a:pt x="373" y="53"/>
                </a:lnTo>
                <a:lnTo>
                  <a:pt x="373" y="53"/>
                </a:lnTo>
                <a:lnTo>
                  <a:pt x="329" y="65"/>
                </a:lnTo>
                <a:lnTo>
                  <a:pt x="329" y="65"/>
                </a:lnTo>
                <a:lnTo>
                  <a:pt x="294" y="75"/>
                </a:lnTo>
                <a:lnTo>
                  <a:pt x="278" y="80"/>
                </a:lnTo>
                <a:lnTo>
                  <a:pt x="262" y="87"/>
                </a:lnTo>
                <a:lnTo>
                  <a:pt x="262" y="87"/>
                </a:lnTo>
                <a:lnTo>
                  <a:pt x="270" y="78"/>
                </a:lnTo>
                <a:lnTo>
                  <a:pt x="270" y="78"/>
                </a:lnTo>
                <a:close/>
                <a:moveTo>
                  <a:pt x="273" y="84"/>
                </a:moveTo>
                <a:lnTo>
                  <a:pt x="273" y="84"/>
                </a:lnTo>
                <a:lnTo>
                  <a:pt x="293" y="77"/>
                </a:lnTo>
                <a:lnTo>
                  <a:pt x="293" y="77"/>
                </a:lnTo>
                <a:lnTo>
                  <a:pt x="317" y="70"/>
                </a:lnTo>
                <a:lnTo>
                  <a:pt x="340" y="64"/>
                </a:lnTo>
                <a:lnTo>
                  <a:pt x="340" y="64"/>
                </a:lnTo>
                <a:lnTo>
                  <a:pt x="380" y="54"/>
                </a:lnTo>
                <a:lnTo>
                  <a:pt x="401" y="48"/>
                </a:lnTo>
                <a:lnTo>
                  <a:pt x="411" y="44"/>
                </a:lnTo>
                <a:lnTo>
                  <a:pt x="420" y="40"/>
                </a:lnTo>
                <a:lnTo>
                  <a:pt x="420" y="40"/>
                </a:lnTo>
                <a:lnTo>
                  <a:pt x="420" y="39"/>
                </a:lnTo>
                <a:lnTo>
                  <a:pt x="420" y="39"/>
                </a:lnTo>
                <a:lnTo>
                  <a:pt x="433" y="45"/>
                </a:lnTo>
                <a:lnTo>
                  <a:pt x="433" y="45"/>
                </a:lnTo>
                <a:lnTo>
                  <a:pt x="391" y="54"/>
                </a:lnTo>
                <a:lnTo>
                  <a:pt x="349" y="63"/>
                </a:lnTo>
                <a:lnTo>
                  <a:pt x="349" y="63"/>
                </a:lnTo>
                <a:lnTo>
                  <a:pt x="328" y="69"/>
                </a:lnTo>
                <a:lnTo>
                  <a:pt x="308" y="75"/>
                </a:lnTo>
                <a:lnTo>
                  <a:pt x="287" y="82"/>
                </a:lnTo>
                <a:lnTo>
                  <a:pt x="267" y="89"/>
                </a:lnTo>
                <a:lnTo>
                  <a:pt x="267" y="89"/>
                </a:lnTo>
                <a:lnTo>
                  <a:pt x="259" y="90"/>
                </a:lnTo>
                <a:lnTo>
                  <a:pt x="259" y="90"/>
                </a:lnTo>
                <a:lnTo>
                  <a:pt x="273" y="84"/>
                </a:lnTo>
                <a:lnTo>
                  <a:pt x="273" y="84"/>
                </a:lnTo>
                <a:close/>
                <a:moveTo>
                  <a:pt x="256" y="93"/>
                </a:moveTo>
                <a:lnTo>
                  <a:pt x="256" y="93"/>
                </a:lnTo>
                <a:lnTo>
                  <a:pt x="266" y="91"/>
                </a:lnTo>
                <a:lnTo>
                  <a:pt x="276" y="88"/>
                </a:lnTo>
                <a:lnTo>
                  <a:pt x="295" y="81"/>
                </a:lnTo>
                <a:lnTo>
                  <a:pt x="295" y="81"/>
                </a:lnTo>
                <a:lnTo>
                  <a:pt x="320" y="73"/>
                </a:lnTo>
                <a:lnTo>
                  <a:pt x="345" y="66"/>
                </a:lnTo>
                <a:lnTo>
                  <a:pt x="345" y="66"/>
                </a:lnTo>
                <a:lnTo>
                  <a:pt x="371" y="61"/>
                </a:lnTo>
                <a:lnTo>
                  <a:pt x="399" y="55"/>
                </a:lnTo>
                <a:lnTo>
                  <a:pt x="399" y="55"/>
                </a:lnTo>
                <a:lnTo>
                  <a:pt x="427" y="48"/>
                </a:lnTo>
                <a:lnTo>
                  <a:pt x="427" y="48"/>
                </a:lnTo>
                <a:lnTo>
                  <a:pt x="427" y="48"/>
                </a:lnTo>
                <a:lnTo>
                  <a:pt x="427" y="48"/>
                </a:lnTo>
                <a:lnTo>
                  <a:pt x="415" y="54"/>
                </a:lnTo>
                <a:lnTo>
                  <a:pt x="415" y="54"/>
                </a:lnTo>
                <a:lnTo>
                  <a:pt x="391" y="62"/>
                </a:lnTo>
                <a:lnTo>
                  <a:pt x="366" y="69"/>
                </a:lnTo>
                <a:lnTo>
                  <a:pt x="342" y="75"/>
                </a:lnTo>
                <a:lnTo>
                  <a:pt x="318" y="82"/>
                </a:lnTo>
                <a:lnTo>
                  <a:pt x="318" y="82"/>
                </a:lnTo>
                <a:lnTo>
                  <a:pt x="294" y="89"/>
                </a:lnTo>
                <a:lnTo>
                  <a:pt x="270" y="96"/>
                </a:lnTo>
                <a:lnTo>
                  <a:pt x="270" y="96"/>
                </a:lnTo>
                <a:lnTo>
                  <a:pt x="258" y="100"/>
                </a:lnTo>
                <a:lnTo>
                  <a:pt x="246" y="103"/>
                </a:lnTo>
                <a:lnTo>
                  <a:pt x="246" y="103"/>
                </a:lnTo>
                <a:lnTo>
                  <a:pt x="256" y="93"/>
                </a:lnTo>
                <a:lnTo>
                  <a:pt x="256" y="93"/>
                </a:lnTo>
                <a:close/>
                <a:moveTo>
                  <a:pt x="243" y="107"/>
                </a:moveTo>
                <a:lnTo>
                  <a:pt x="243" y="107"/>
                </a:lnTo>
                <a:lnTo>
                  <a:pt x="253" y="103"/>
                </a:lnTo>
                <a:lnTo>
                  <a:pt x="264" y="100"/>
                </a:lnTo>
                <a:lnTo>
                  <a:pt x="285" y="94"/>
                </a:lnTo>
                <a:lnTo>
                  <a:pt x="285" y="94"/>
                </a:lnTo>
                <a:lnTo>
                  <a:pt x="312" y="86"/>
                </a:lnTo>
                <a:lnTo>
                  <a:pt x="338" y="78"/>
                </a:lnTo>
                <a:lnTo>
                  <a:pt x="338" y="78"/>
                </a:lnTo>
                <a:lnTo>
                  <a:pt x="348" y="75"/>
                </a:lnTo>
                <a:lnTo>
                  <a:pt x="348" y="75"/>
                </a:lnTo>
                <a:lnTo>
                  <a:pt x="339" y="78"/>
                </a:lnTo>
                <a:lnTo>
                  <a:pt x="339" y="78"/>
                </a:lnTo>
                <a:lnTo>
                  <a:pt x="286" y="95"/>
                </a:lnTo>
                <a:lnTo>
                  <a:pt x="286" y="95"/>
                </a:lnTo>
                <a:lnTo>
                  <a:pt x="262" y="103"/>
                </a:lnTo>
                <a:lnTo>
                  <a:pt x="262" y="103"/>
                </a:lnTo>
                <a:lnTo>
                  <a:pt x="247" y="108"/>
                </a:lnTo>
                <a:lnTo>
                  <a:pt x="247" y="108"/>
                </a:lnTo>
                <a:lnTo>
                  <a:pt x="240" y="110"/>
                </a:lnTo>
                <a:lnTo>
                  <a:pt x="240" y="110"/>
                </a:lnTo>
                <a:lnTo>
                  <a:pt x="243" y="107"/>
                </a:lnTo>
                <a:lnTo>
                  <a:pt x="243" y="107"/>
                </a:lnTo>
                <a:close/>
                <a:moveTo>
                  <a:pt x="239" y="111"/>
                </a:moveTo>
                <a:lnTo>
                  <a:pt x="239" y="111"/>
                </a:lnTo>
                <a:lnTo>
                  <a:pt x="259" y="107"/>
                </a:lnTo>
                <a:lnTo>
                  <a:pt x="259" y="107"/>
                </a:lnTo>
                <a:lnTo>
                  <a:pt x="246" y="113"/>
                </a:lnTo>
                <a:lnTo>
                  <a:pt x="233" y="118"/>
                </a:lnTo>
                <a:lnTo>
                  <a:pt x="233" y="118"/>
                </a:lnTo>
                <a:lnTo>
                  <a:pt x="239" y="111"/>
                </a:lnTo>
                <a:lnTo>
                  <a:pt x="239" y="111"/>
                </a:lnTo>
                <a:close/>
                <a:moveTo>
                  <a:pt x="230" y="122"/>
                </a:moveTo>
                <a:lnTo>
                  <a:pt x="230" y="122"/>
                </a:lnTo>
                <a:lnTo>
                  <a:pt x="241" y="117"/>
                </a:lnTo>
                <a:lnTo>
                  <a:pt x="253" y="111"/>
                </a:lnTo>
                <a:lnTo>
                  <a:pt x="277" y="104"/>
                </a:lnTo>
                <a:lnTo>
                  <a:pt x="277" y="104"/>
                </a:lnTo>
                <a:lnTo>
                  <a:pt x="339" y="87"/>
                </a:lnTo>
                <a:lnTo>
                  <a:pt x="339" y="87"/>
                </a:lnTo>
                <a:lnTo>
                  <a:pt x="402" y="70"/>
                </a:lnTo>
                <a:lnTo>
                  <a:pt x="402" y="70"/>
                </a:lnTo>
                <a:lnTo>
                  <a:pt x="428" y="64"/>
                </a:lnTo>
                <a:lnTo>
                  <a:pt x="441" y="59"/>
                </a:lnTo>
                <a:lnTo>
                  <a:pt x="453" y="54"/>
                </a:lnTo>
                <a:lnTo>
                  <a:pt x="453" y="54"/>
                </a:lnTo>
                <a:lnTo>
                  <a:pt x="471" y="61"/>
                </a:lnTo>
                <a:lnTo>
                  <a:pt x="471" y="61"/>
                </a:lnTo>
                <a:lnTo>
                  <a:pt x="457" y="66"/>
                </a:lnTo>
                <a:lnTo>
                  <a:pt x="443" y="70"/>
                </a:lnTo>
                <a:lnTo>
                  <a:pt x="415" y="76"/>
                </a:lnTo>
                <a:lnTo>
                  <a:pt x="415" y="76"/>
                </a:lnTo>
                <a:lnTo>
                  <a:pt x="381" y="84"/>
                </a:lnTo>
                <a:lnTo>
                  <a:pt x="348" y="93"/>
                </a:lnTo>
                <a:lnTo>
                  <a:pt x="348" y="93"/>
                </a:lnTo>
                <a:lnTo>
                  <a:pt x="316" y="101"/>
                </a:lnTo>
                <a:lnTo>
                  <a:pt x="284" y="109"/>
                </a:lnTo>
                <a:lnTo>
                  <a:pt x="284" y="109"/>
                </a:lnTo>
                <a:lnTo>
                  <a:pt x="254" y="119"/>
                </a:lnTo>
                <a:lnTo>
                  <a:pt x="254" y="119"/>
                </a:lnTo>
                <a:lnTo>
                  <a:pt x="241" y="121"/>
                </a:lnTo>
                <a:lnTo>
                  <a:pt x="234" y="122"/>
                </a:lnTo>
                <a:lnTo>
                  <a:pt x="228" y="124"/>
                </a:lnTo>
                <a:lnTo>
                  <a:pt x="228" y="124"/>
                </a:lnTo>
                <a:lnTo>
                  <a:pt x="230" y="122"/>
                </a:lnTo>
                <a:lnTo>
                  <a:pt x="230" y="122"/>
                </a:lnTo>
                <a:close/>
                <a:moveTo>
                  <a:pt x="225" y="128"/>
                </a:moveTo>
                <a:lnTo>
                  <a:pt x="225" y="128"/>
                </a:lnTo>
                <a:lnTo>
                  <a:pt x="256" y="121"/>
                </a:lnTo>
                <a:lnTo>
                  <a:pt x="286" y="113"/>
                </a:lnTo>
                <a:lnTo>
                  <a:pt x="318" y="103"/>
                </a:lnTo>
                <a:lnTo>
                  <a:pt x="348" y="95"/>
                </a:lnTo>
                <a:lnTo>
                  <a:pt x="348" y="95"/>
                </a:lnTo>
                <a:lnTo>
                  <a:pt x="379" y="87"/>
                </a:lnTo>
                <a:lnTo>
                  <a:pt x="411" y="79"/>
                </a:lnTo>
                <a:lnTo>
                  <a:pt x="411" y="79"/>
                </a:lnTo>
                <a:lnTo>
                  <a:pt x="442" y="72"/>
                </a:lnTo>
                <a:lnTo>
                  <a:pt x="458" y="68"/>
                </a:lnTo>
                <a:lnTo>
                  <a:pt x="474" y="62"/>
                </a:lnTo>
                <a:lnTo>
                  <a:pt x="474" y="62"/>
                </a:lnTo>
                <a:lnTo>
                  <a:pt x="492" y="70"/>
                </a:lnTo>
                <a:lnTo>
                  <a:pt x="492" y="70"/>
                </a:lnTo>
                <a:lnTo>
                  <a:pt x="484" y="70"/>
                </a:lnTo>
                <a:lnTo>
                  <a:pt x="477" y="71"/>
                </a:lnTo>
                <a:lnTo>
                  <a:pt x="461" y="75"/>
                </a:lnTo>
                <a:lnTo>
                  <a:pt x="433" y="84"/>
                </a:lnTo>
                <a:lnTo>
                  <a:pt x="433" y="84"/>
                </a:lnTo>
                <a:lnTo>
                  <a:pt x="396" y="94"/>
                </a:lnTo>
                <a:lnTo>
                  <a:pt x="358" y="104"/>
                </a:lnTo>
                <a:lnTo>
                  <a:pt x="358" y="104"/>
                </a:lnTo>
                <a:lnTo>
                  <a:pt x="320" y="115"/>
                </a:lnTo>
                <a:lnTo>
                  <a:pt x="282" y="124"/>
                </a:lnTo>
                <a:lnTo>
                  <a:pt x="282" y="124"/>
                </a:lnTo>
                <a:lnTo>
                  <a:pt x="248" y="132"/>
                </a:lnTo>
                <a:lnTo>
                  <a:pt x="213" y="140"/>
                </a:lnTo>
                <a:lnTo>
                  <a:pt x="213" y="140"/>
                </a:lnTo>
                <a:lnTo>
                  <a:pt x="225" y="128"/>
                </a:lnTo>
                <a:lnTo>
                  <a:pt x="225" y="128"/>
                </a:lnTo>
                <a:close/>
                <a:moveTo>
                  <a:pt x="210" y="143"/>
                </a:moveTo>
                <a:lnTo>
                  <a:pt x="210" y="143"/>
                </a:lnTo>
                <a:lnTo>
                  <a:pt x="247" y="134"/>
                </a:lnTo>
                <a:lnTo>
                  <a:pt x="282" y="127"/>
                </a:lnTo>
                <a:lnTo>
                  <a:pt x="282" y="127"/>
                </a:lnTo>
                <a:lnTo>
                  <a:pt x="302" y="122"/>
                </a:lnTo>
                <a:lnTo>
                  <a:pt x="323" y="116"/>
                </a:lnTo>
                <a:lnTo>
                  <a:pt x="363" y="104"/>
                </a:lnTo>
                <a:lnTo>
                  <a:pt x="363" y="104"/>
                </a:lnTo>
                <a:lnTo>
                  <a:pt x="439" y="84"/>
                </a:lnTo>
                <a:lnTo>
                  <a:pt x="439" y="84"/>
                </a:lnTo>
                <a:lnTo>
                  <a:pt x="472" y="75"/>
                </a:lnTo>
                <a:lnTo>
                  <a:pt x="472" y="75"/>
                </a:lnTo>
                <a:lnTo>
                  <a:pt x="481" y="74"/>
                </a:lnTo>
                <a:lnTo>
                  <a:pt x="489" y="73"/>
                </a:lnTo>
                <a:lnTo>
                  <a:pt x="489" y="73"/>
                </a:lnTo>
                <a:lnTo>
                  <a:pt x="478" y="77"/>
                </a:lnTo>
                <a:lnTo>
                  <a:pt x="468" y="81"/>
                </a:lnTo>
                <a:lnTo>
                  <a:pt x="468" y="81"/>
                </a:lnTo>
                <a:lnTo>
                  <a:pt x="451" y="86"/>
                </a:lnTo>
                <a:lnTo>
                  <a:pt x="434" y="90"/>
                </a:lnTo>
                <a:lnTo>
                  <a:pt x="418" y="94"/>
                </a:lnTo>
                <a:lnTo>
                  <a:pt x="402" y="99"/>
                </a:lnTo>
                <a:lnTo>
                  <a:pt x="402" y="99"/>
                </a:lnTo>
                <a:lnTo>
                  <a:pt x="361" y="113"/>
                </a:lnTo>
                <a:lnTo>
                  <a:pt x="321" y="125"/>
                </a:lnTo>
                <a:lnTo>
                  <a:pt x="321" y="125"/>
                </a:lnTo>
                <a:lnTo>
                  <a:pt x="281" y="135"/>
                </a:lnTo>
                <a:lnTo>
                  <a:pt x="242" y="145"/>
                </a:lnTo>
                <a:lnTo>
                  <a:pt x="242" y="145"/>
                </a:lnTo>
                <a:lnTo>
                  <a:pt x="219" y="150"/>
                </a:lnTo>
                <a:lnTo>
                  <a:pt x="208" y="153"/>
                </a:lnTo>
                <a:lnTo>
                  <a:pt x="197" y="157"/>
                </a:lnTo>
                <a:lnTo>
                  <a:pt x="197" y="157"/>
                </a:lnTo>
                <a:lnTo>
                  <a:pt x="210" y="143"/>
                </a:lnTo>
                <a:lnTo>
                  <a:pt x="210" y="143"/>
                </a:lnTo>
                <a:close/>
                <a:moveTo>
                  <a:pt x="194" y="160"/>
                </a:moveTo>
                <a:lnTo>
                  <a:pt x="194" y="160"/>
                </a:lnTo>
                <a:lnTo>
                  <a:pt x="200" y="158"/>
                </a:lnTo>
                <a:lnTo>
                  <a:pt x="207" y="156"/>
                </a:lnTo>
                <a:lnTo>
                  <a:pt x="221" y="153"/>
                </a:lnTo>
                <a:lnTo>
                  <a:pt x="221" y="153"/>
                </a:lnTo>
                <a:lnTo>
                  <a:pt x="263" y="142"/>
                </a:lnTo>
                <a:lnTo>
                  <a:pt x="263" y="142"/>
                </a:lnTo>
                <a:lnTo>
                  <a:pt x="306" y="131"/>
                </a:lnTo>
                <a:lnTo>
                  <a:pt x="327" y="125"/>
                </a:lnTo>
                <a:lnTo>
                  <a:pt x="348" y="119"/>
                </a:lnTo>
                <a:lnTo>
                  <a:pt x="348" y="119"/>
                </a:lnTo>
                <a:lnTo>
                  <a:pt x="388" y="105"/>
                </a:lnTo>
                <a:lnTo>
                  <a:pt x="407" y="99"/>
                </a:lnTo>
                <a:lnTo>
                  <a:pt x="427" y="94"/>
                </a:lnTo>
                <a:lnTo>
                  <a:pt x="427" y="94"/>
                </a:lnTo>
                <a:lnTo>
                  <a:pt x="444" y="90"/>
                </a:lnTo>
                <a:lnTo>
                  <a:pt x="460" y="85"/>
                </a:lnTo>
                <a:lnTo>
                  <a:pt x="478" y="80"/>
                </a:lnTo>
                <a:lnTo>
                  <a:pt x="493" y="73"/>
                </a:lnTo>
                <a:lnTo>
                  <a:pt x="493" y="73"/>
                </a:lnTo>
                <a:lnTo>
                  <a:pt x="494" y="71"/>
                </a:lnTo>
                <a:lnTo>
                  <a:pt x="494" y="71"/>
                </a:lnTo>
                <a:lnTo>
                  <a:pt x="509" y="78"/>
                </a:lnTo>
                <a:lnTo>
                  <a:pt x="509" y="78"/>
                </a:lnTo>
                <a:lnTo>
                  <a:pt x="426" y="99"/>
                </a:lnTo>
                <a:lnTo>
                  <a:pt x="385" y="109"/>
                </a:lnTo>
                <a:lnTo>
                  <a:pt x="343" y="122"/>
                </a:lnTo>
                <a:lnTo>
                  <a:pt x="343" y="122"/>
                </a:lnTo>
                <a:lnTo>
                  <a:pt x="263" y="146"/>
                </a:lnTo>
                <a:lnTo>
                  <a:pt x="263" y="146"/>
                </a:lnTo>
                <a:lnTo>
                  <a:pt x="242" y="152"/>
                </a:lnTo>
                <a:lnTo>
                  <a:pt x="221" y="157"/>
                </a:lnTo>
                <a:lnTo>
                  <a:pt x="221" y="157"/>
                </a:lnTo>
                <a:lnTo>
                  <a:pt x="200" y="163"/>
                </a:lnTo>
                <a:lnTo>
                  <a:pt x="200" y="163"/>
                </a:lnTo>
                <a:lnTo>
                  <a:pt x="195" y="163"/>
                </a:lnTo>
                <a:lnTo>
                  <a:pt x="191" y="164"/>
                </a:lnTo>
                <a:lnTo>
                  <a:pt x="191" y="164"/>
                </a:lnTo>
                <a:lnTo>
                  <a:pt x="194" y="160"/>
                </a:lnTo>
                <a:lnTo>
                  <a:pt x="194" y="160"/>
                </a:lnTo>
                <a:close/>
                <a:moveTo>
                  <a:pt x="189" y="165"/>
                </a:moveTo>
                <a:lnTo>
                  <a:pt x="189" y="165"/>
                </a:lnTo>
                <a:lnTo>
                  <a:pt x="196" y="165"/>
                </a:lnTo>
                <a:lnTo>
                  <a:pt x="204" y="165"/>
                </a:lnTo>
                <a:lnTo>
                  <a:pt x="219" y="161"/>
                </a:lnTo>
                <a:lnTo>
                  <a:pt x="248" y="153"/>
                </a:lnTo>
                <a:lnTo>
                  <a:pt x="248" y="153"/>
                </a:lnTo>
                <a:lnTo>
                  <a:pt x="270" y="147"/>
                </a:lnTo>
                <a:lnTo>
                  <a:pt x="293" y="140"/>
                </a:lnTo>
                <a:lnTo>
                  <a:pt x="338" y="126"/>
                </a:lnTo>
                <a:lnTo>
                  <a:pt x="338" y="126"/>
                </a:lnTo>
                <a:lnTo>
                  <a:pt x="381" y="113"/>
                </a:lnTo>
                <a:lnTo>
                  <a:pt x="425" y="101"/>
                </a:lnTo>
                <a:lnTo>
                  <a:pt x="425" y="101"/>
                </a:lnTo>
                <a:lnTo>
                  <a:pt x="469" y="91"/>
                </a:lnTo>
                <a:lnTo>
                  <a:pt x="469" y="91"/>
                </a:lnTo>
                <a:lnTo>
                  <a:pt x="491" y="85"/>
                </a:lnTo>
                <a:lnTo>
                  <a:pt x="491" y="85"/>
                </a:lnTo>
                <a:lnTo>
                  <a:pt x="493" y="85"/>
                </a:lnTo>
                <a:lnTo>
                  <a:pt x="493" y="85"/>
                </a:lnTo>
                <a:lnTo>
                  <a:pt x="475" y="91"/>
                </a:lnTo>
                <a:lnTo>
                  <a:pt x="455" y="96"/>
                </a:lnTo>
                <a:lnTo>
                  <a:pt x="417" y="104"/>
                </a:lnTo>
                <a:lnTo>
                  <a:pt x="417" y="104"/>
                </a:lnTo>
                <a:lnTo>
                  <a:pt x="394" y="110"/>
                </a:lnTo>
                <a:lnTo>
                  <a:pt x="370" y="118"/>
                </a:lnTo>
                <a:lnTo>
                  <a:pt x="324" y="132"/>
                </a:lnTo>
                <a:lnTo>
                  <a:pt x="324" y="132"/>
                </a:lnTo>
                <a:lnTo>
                  <a:pt x="237" y="158"/>
                </a:lnTo>
                <a:lnTo>
                  <a:pt x="237" y="158"/>
                </a:lnTo>
                <a:lnTo>
                  <a:pt x="205" y="168"/>
                </a:lnTo>
                <a:lnTo>
                  <a:pt x="190" y="173"/>
                </a:lnTo>
                <a:lnTo>
                  <a:pt x="176" y="180"/>
                </a:lnTo>
                <a:lnTo>
                  <a:pt x="176" y="180"/>
                </a:lnTo>
                <a:lnTo>
                  <a:pt x="189" y="165"/>
                </a:lnTo>
                <a:lnTo>
                  <a:pt x="189" y="165"/>
                </a:lnTo>
                <a:close/>
                <a:moveTo>
                  <a:pt x="171" y="186"/>
                </a:moveTo>
                <a:lnTo>
                  <a:pt x="171" y="186"/>
                </a:lnTo>
                <a:lnTo>
                  <a:pt x="172" y="184"/>
                </a:lnTo>
                <a:lnTo>
                  <a:pt x="172" y="184"/>
                </a:lnTo>
                <a:lnTo>
                  <a:pt x="172" y="184"/>
                </a:lnTo>
                <a:lnTo>
                  <a:pt x="172" y="184"/>
                </a:lnTo>
                <a:lnTo>
                  <a:pt x="182" y="179"/>
                </a:lnTo>
                <a:lnTo>
                  <a:pt x="193" y="175"/>
                </a:lnTo>
                <a:lnTo>
                  <a:pt x="193" y="175"/>
                </a:lnTo>
                <a:lnTo>
                  <a:pt x="214" y="167"/>
                </a:lnTo>
                <a:lnTo>
                  <a:pt x="237" y="160"/>
                </a:lnTo>
                <a:lnTo>
                  <a:pt x="237" y="160"/>
                </a:lnTo>
                <a:lnTo>
                  <a:pt x="330" y="133"/>
                </a:lnTo>
                <a:lnTo>
                  <a:pt x="330" y="133"/>
                </a:lnTo>
                <a:lnTo>
                  <a:pt x="376" y="119"/>
                </a:lnTo>
                <a:lnTo>
                  <a:pt x="400" y="111"/>
                </a:lnTo>
                <a:lnTo>
                  <a:pt x="423" y="105"/>
                </a:lnTo>
                <a:lnTo>
                  <a:pt x="423" y="105"/>
                </a:lnTo>
                <a:lnTo>
                  <a:pt x="445" y="100"/>
                </a:lnTo>
                <a:lnTo>
                  <a:pt x="469" y="94"/>
                </a:lnTo>
                <a:lnTo>
                  <a:pt x="491" y="88"/>
                </a:lnTo>
                <a:lnTo>
                  <a:pt x="512" y="80"/>
                </a:lnTo>
                <a:lnTo>
                  <a:pt x="512" y="80"/>
                </a:lnTo>
                <a:lnTo>
                  <a:pt x="538" y="91"/>
                </a:lnTo>
                <a:lnTo>
                  <a:pt x="538" y="91"/>
                </a:lnTo>
                <a:lnTo>
                  <a:pt x="537" y="91"/>
                </a:lnTo>
                <a:lnTo>
                  <a:pt x="537" y="91"/>
                </a:lnTo>
                <a:lnTo>
                  <a:pt x="516" y="96"/>
                </a:lnTo>
                <a:lnTo>
                  <a:pt x="494" y="101"/>
                </a:lnTo>
                <a:lnTo>
                  <a:pt x="449" y="111"/>
                </a:lnTo>
                <a:lnTo>
                  <a:pt x="449" y="111"/>
                </a:lnTo>
                <a:lnTo>
                  <a:pt x="404" y="123"/>
                </a:lnTo>
                <a:lnTo>
                  <a:pt x="357" y="134"/>
                </a:lnTo>
                <a:lnTo>
                  <a:pt x="357" y="134"/>
                </a:lnTo>
                <a:lnTo>
                  <a:pt x="312" y="145"/>
                </a:lnTo>
                <a:lnTo>
                  <a:pt x="267" y="157"/>
                </a:lnTo>
                <a:lnTo>
                  <a:pt x="223" y="169"/>
                </a:lnTo>
                <a:lnTo>
                  <a:pt x="178" y="183"/>
                </a:lnTo>
                <a:lnTo>
                  <a:pt x="178" y="183"/>
                </a:lnTo>
                <a:lnTo>
                  <a:pt x="171" y="186"/>
                </a:lnTo>
                <a:lnTo>
                  <a:pt x="171" y="186"/>
                </a:lnTo>
                <a:lnTo>
                  <a:pt x="171" y="186"/>
                </a:lnTo>
                <a:lnTo>
                  <a:pt x="171" y="186"/>
                </a:lnTo>
                <a:close/>
                <a:moveTo>
                  <a:pt x="169" y="187"/>
                </a:moveTo>
                <a:lnTo>
                  <a:pt x="169" y="187"/>
                </a:lnTo>
                <a:lnTo>
                  <a:pt x="212" y="175"/>
                </a:lnTo>
                <a:lnTo>
                  <a:pt x="234" y="168"/>
                </a:lnTo>
                <a:lnTo>
                  <a:pt x="256" y="162"/>
                </a:lnTo>
                <a:lnTo>
                  <a:pt x="256" y="162"/>
                </a:lnTo>
                <a:lnTo>
                  <a:pt x="352" y="137"/>
                </a:lnTo>
                <a:lnTo>
                  <a:pt x="352" y="137"/>
                </a:lnTo>
                <a:lnTo>
                  <a:pt x="402" y="126"/>
                </a:lnTo>
                <a:lnTo>
                  <a:pt x="450" y="115"/>
                </a:lnTo>
                <a:lnTo>
                  <a:pt x="450" y="115"/>
                </a:lnTo>
                <a:lnTo>
                  <a:pt x="475" y="107"/>
                </a:lnTo>
                <a:lnTo>
                  <a:pt x="499" y="102"/>
                </a:lnTo>
                <a:lnTo>
                  <a:pt x="499" y="102"/>
                </a:lnTo>
                <a:lnTo>
                  <a:pt x="511" y="99"/>
                </a:lnTo>
                <a:lnTo>
                  <a:pt x="511" y="99"/>
                </a:lnTo>
                <a:lnTo>
                  <a:pt x="464" y="113"/>
                </a:lnTo>
                <a:lnTo>
                  <a:pt x="418" y="124"/>
                </a:lnTo>
                <a:lnTo>
                  <a:pt x="370" y="135"/>
                </a:lnTo>
                <a:lnTo>
                  <a:pt x="347" y="141"/>
                </a:lnTo>
                <a:lnTo>
                  <a:pt x="325" y="148"/>
                </a:lnTo>
                <a:lnTo>
                  <a:pt x="325" y="148"/>
                </a:lnTo>
                <a:lnTo>
                  <a:pt x="228" y="179"/>
                </a:lnTo>
                <a:lnTo>
                  <a:pt x="228" y="179"/>
                </a:lnTo>
                <a:lnTo>
                  <a:pt x="204" y="186"/>
                </a:lnTo>
                <a:lnTo>
                  <a:pt x="181" y="194"/>
                </a:lnTo>
                <a:lnTo>
                  <a:pt x="181" y="194"/>
                </a:lnTo>
                <a:lnTo>
                  <a:pt x="169" y="197"/>
                </a:lnTo>
                <a:lnTo>
                  <a:pt x="158" y="200"/>
                </a:lnTo>
                <a:lnTo>
                  <a:pt x="158" y="200"/>
                </a:lnTo>
                <a:lnTo>
                  <a:pt x="169" y="187"/>
                </a:lnTo>
                <a:lnTo>
                  <a:pt x="169" y="187"/>
                </a:lnTo>
                <a:close/>
                <a:moveTo>
                  <a:pt x="155" y="203"/>
                </a:moveTo>
                <a:lnTo>
                  <a:pt x="155" y="203"/>
                </a:lnTo>
                <a:lnTo>
                  <a:pt x="160" y="202"/>
                </a:lnTo>
                <a:lnTo>
                  <a:pt x="160" y="202"/>
                </a:lnTo>
                <a:lnTo>
                  <a:pt x="171" y="198"/>
                </a:lnTo>
                <a:lnTo>
                  <a:pt x="182" y="196"/>
                </a:lnTo>
                <a:lnTo>
                  <a:pt x="182" y="196"/>
                </a:lnTo>
                <a:lnTo>
                  <a:pt x="207" y="188"/>
                </a:lnTo>
                <a:lnTo>
                  <a:pt x="234" y="180"/>
                </a:lnTo>
                <a:lnTo>
                  <a:pt x="234" y="180"/>
                </a:lnTo>
                <a:lnTo>
                  <a:pt x="284" y="163"/>
                </a:lnTo>
                <a:lnTo>
                  <a:pt x="336" y="147"/>
                </a:lnTo>
                <a:lnTo>
                  <a:pt x="336" y="147"/>
                </a:lnTo>
                <a:lnTo>
                  <a:pt x="361" y="140"/>
                </a:lnTo>
                <a:lnTo>
                  <a:pt x="388" y="133"/>
                </a:lnTo>
                <a:lnTo>
                  <a:pt x="438" y="121"/>
                </a:lnTo>
                <a:lnTo>
                  <a:pt x="438" y="121"/>
                </a:lnTo>
                <a:lnTo>
                  <a:pt x="489" y="107"/>
                </a:lnTo>
                <a:lnTo>
                  <a:pt x="514" y="101"/>
                </a:lnTo>
                <a:lnTo>
                  <a:pt x="538" y="93"/>
                </a:lnTo>
                <a:lnTo>
                  <a:pt x="538" y="93"/>
                </a:lnTo>
                <a:lnTo>
                  <a:pt x="538" y="92"/>
                </a:lnTo>
                <a:lnTo>
                  <a:pt x="538" y="91"/>
                </a:lnTo>
                <a:lnTo>
                  <a:pt x="538" y="91"/>
                </a:lnTo>
                <a:lnTo>
                  <a:pt x="555" y="98"/>
                </a:lnTo>
                <a:lnTo>
                  <a:pt x="555" y="98"/>
                </a:lnTo>
                <a:lnTo>
                  <a:pt x="505" y="109"/>
                </a:lnTo>
                <a:lnTo>
                  <a:pt x="455" y="121"/>
                </a:lnTo>
                <a:lnTo>
                  <a:pt x="406" y="133"/>
                </a:lnTo>
                <a:lnTo>
                  <a:pt x="357" y="147"/>
                </a:lnTo>
                <a:lnTo>
                  <a:pt x="357" y="147"/>
                </a:lnTo>
                <a:lnTo>
                  <a:pt x="305" y="162"/>
                </a:lnTo>
                <a:lnTo>
                  <a:pt x="252" y="176"/>
                </a:lnTo>
                <a:lnTo>
                  <a:pt x="252" y="176"/>
                </a:lnTo>
                <a:lnTo>
                  <a:pt x="228" y="183"/>
                </a:lnTo>
                <a:lnTo>
                  <a:pt x="203" y="191"/>
                </a:lnTo>
                <a:lnTo>
                  <a:pt x="178" y="199"/>
                </a:lnTo>
                <a:lnTo>
                  <a:pt x="153" y="205"/>
                </a:lnTo>
                <a:lnTo>
                  <a:pt x="153" y="205"/>
                </a:lnTo>
                <a:lnTo>
                  <a:pt x="153" y="205"/>
                </a:lnTo>
                <a:lnTo>
                  <a:pt x="153" y="205"/>
                </a:lnTo>
                <a:lnTo>
                  <a:pt x="155" y="203"/>
                </a:lnTo>
                <a:lnTo>
                  <a:pt x="155" y="203"/>
                </a:lnTo>
                <a:close/>
                <a:moveTo>
                  <a:pt x="151" y="208"/>
                </a:moveTo>
                <a:lnTo>
                  <a:pt x="151" y="208"/>
                </a:lnTo>
                <a:lnTo>
                  <a:pt x="175" y="202"/>
                </a:lnTo>
                <a:lnTo>
                  <a:pt x="199" y="195"/>
                </a:lnTo>
                <a:lnTo>
                  <a:pt x="224" y="187"/>
                </a:lnTo>
                <a:lnTo>
                  <a:pt x="247" y="179"/>
                </a:lnTo>
                <a:lnTo>
                  <a:pt x="247" y="179"/>
                </a:lnTo>
                <a:lnTo>
                  <a:pt x="302" y="164"/>
                </a:lnTo>
                <a:lnTo>
                  <a:pt x="358" y="149"/>
                </a:lnTo>
                <a:lnTo>
                  <a:pt x="358" y="149"/>
                </a:lnTo>
                <a:lnTo>
                  <a:pt x="412" y="134"/>
                </a:lnTo>
                <a:lnTo>
                  <a:pt x="468" y="121"/>
                </a:lnTo>
                <a:lnTo>
                  <a:pt x="468" y="121"/>
                </a:lnTo>
                <a:lnTo>
                  <a:pt x="521" y="107"/>
                </a:lnTo>
                <a:lnTo>
                  <a:pt x="521" y="107"/>
                </a:lnTo>
                <a:lnTo>
                  <a:pt x="541" y="103"/>
                </a:lnTo>
                <a:lnTo>
                  <a:pt x="541" y="103"/>
                </a:lnTo>
                <a:lnTo>
                  <a:pt x="533" y="106"/>
                </a:lnTo>
                <a:lnTo>
                  <a:pt x="533" y="106"/>
                </a:lnTo>
                <a:lnTo>
                  <a:pt x="508" y="113"/>
                </a:lnTo>
                <a:lnTo>
                  <a:pt x="483" y="119"/>
                </a:lnTo>
                <a:lnTo>
                  <a:pt x="457" y="125"/>
                </a:lnTo>
                <a:lnTo>
                  <a:pt x="432" y="131"/>
                </a:lnTo>
                <a:lnTo>
                  <a:pt x="432" y="131"/>
                </a:lnTo>
                <a:lnTo>
                  <a:pt x="378" y="146"/>
                </a:lnTo>
                <a:lnTo>
                  <a:pt x="325" y="161"/>
                </a:lnTo>
                <a:lnTo>
                  <a:pt x="325" y="161"/>
                </a:lnTo>
                <a:lnTo>
                  <a:pt x="271" y="177"/>
                </a:lnTo>
                <a:lnTo>
                  <a:pt x="245" y="185"/>
                </a:lnTo>
                <a:lnTo>
                  <a:pt x="218" y="195"/>
                </a:lnTo>
                <a:lnTo>
                  <a:pt x="218" y="195"/>
                </a:lnTo>
                <a:lnTo>
                  <a:pt x="192" y="205"/>
                </a:lnTo>
                <a:lnTo>
                  <a:pt x="166" y="216"/>
                </a:lnTo>
                <a:lnTo>
                  <a:pt x="166" y="216"/>
                </a:lnTo>
                <a:lnTo>
                  <a:pt x="150" y="221"/>
                </a:lnTo>
                <a:lnTo>
                  <a:pt x="132" y="227"/>
                </a:lnTo>
                <a:lnTo>
                  <a:pt x="132" y="227"/>
                </a:lnTo>
                <a:lnTo>
                  <a:pt x="151" y="208"/>
                </a:lnTo>
                <a:lnTo>
                  <a:pt x="151" y="208"/>
                </a:lnTo>
                <a:close/>
                <a:moveTo>
                  <a:pt x="131" y="228"/>
                </a:moveTo>
                <a:lnTo>
                  <a:pt x="131" y="228"/>
                </a:lnTo>
                <a:lnTo>
                  <a:pt x="131" y="228"/>
                </a:lnTo>
                <a:lnTo>
                  <a:pt x="131" y="228"/>
                </a:lnTo>
                <a:lnTo>
                  <a:pt x="131" y="228"/>
                </a:lnTo>
                <a:lnTo>
                  <a:pt x="131" y="228"/>
                </a:lnTo>
                <a:lnTo>
                  <a:pt x="131" y="228"/>
                </a:lnTo>
                <a:lnTo>
                  <a:pt x="131" y="228"/>
                </a:lnTo>
                <a:close/>
                <a:moveTo>
                  <a:pt x="128" y="231"/>
                </a:moveTo>
                <a:lnTo>
                  <a:pt x="128" y="231"/>
                </a:lnTo>
                <a:lnTo>
                  <a:pt x="154" y="224"/>
                </a:lnTo>
                <a:lnTo>
                  <a:pt x="179" y="218"/>
                </a:lnTo>
                <a:lnTo>
                  <a:pt x="204" y="211"/>
                </a:lnTo>
                <a:lnTo>
                  <a:pt x="230" y="204"/>
                </a:lnTo>
                <a:lnTo>
                  <a:pt x="230" y="204"/>
                </a:lnTo>
                <a:lnTo>
                  <a:pt x="285" y="185"/>
                </a:lnTo>
                <a:lnTo>
                  <a:pt x="314" y="176"/>
                </a:lnTo>
                <a:lnTo>
                  <a:pt x="342" y="168"/>
                </a:lnTo>
                <a:lnTo>
                  <a:pt x="342" y="168"/>
                </a:lnTo>
                <a:lnTo>
                  <a:pt x="454" y="136"/>
                </a:lnTo>
                <a:lnTo>
                  <a:pt x="568" y="104"/>
                </a:lnTo>
                <a:lnTo>
                  <a:pt x="568" y="104"/>
                </a:lnTo>
                <a:lnTo>
                  <a:pt x="582" y="110"/>
                </a:lnTo>
                <a:lnTo>
                  <a:pt x="582" y="110"/>
                </a:lnTo>
                <a:lnTo>
                  <a:pt x="522" y="125"/>
                </a:lnTo>
                <a:lnTo>
                  <a:pt x="463" y="140"/>
                </a:lnTo>
                <a:lnTo>
                  <a:pt x="404" y="156"/>
                </a:lnTo>
                <a:lnTo>
                  <a:pt x="345" y="173"/>
                </a:lnTo>
                <a:lnTo>
                  <a:pt x="345" y="173"/>
                </a:lnTo>
                <a:lnTo>
                  <a:pt x="229" y="209"/>
                </a:lnTo>
                <a:lnTo>
                  <a:pt x="229" y="209"/>
                </a:lnTo>
                <a:lnTo>
                  <a:pt x="201" y="216"/>
                </a:lnTo>
                <a:lnTo>
                  <a:pt x="174" y="223"/>
                </a:lnTo>
                <a:lnTo>
                  <a:pt x="148" y="231"/>
                </a:lnTo>
                <a:lnTo>
                  <a:pt x="120" y="239"/>
                </a:lnTo>
                <a:lnTo>
                  <a:pt x="120" y="239"/>
                </a:lnTo>
                <a:lnTo>
                  <a:pt x="128" y="231"/>
                </a:lnTo>
                <a:lnTo>
                  <a:pt x="128" y="231"/>
                </a:lnTo>
                <a:close/>
                <a:moveTo>
                  <a:pt x="117" y="243"/>
                </a:moveTo>
                <a:lnTo>
                  <a:pt x="117" y="243"/>
                </a:lnTo>
                <a:lnTo>
                  <a:pt x="144" y="234"/>
                </a:lnTo>
                <a:lnTo>
                  <a:pt x="170" y="227"/>
                </a:lnTo>
                <a:lnTo>
                  <a:pt x="196" y="220"/>
                </a:lnTo>
                <a:lnTo>
                  <a:pt x="224" y="212"/>
                </a:lnTo>
                <a:lnTo>
                  <a:pt x="224" y="212"/>
                </a:lnTo>
                <a:lnTo>
                  <a:pt x="346" y="175"/>
                </a:lnTo>
                <a:lnTo>
                  <a:pt x="346" y="175"/>
                </a:lnTo>
                <a:lnTo>
                  <a:pt x="405" y="158"/>
                </a:lnTo>
                <a:lnTo>
                  <a:pt x="464" y="142"/>
                </a:lnTo>
                <a:lnTo>
                  <a:pt x="524" y="127"/>
                </a:lnTo>
                <a:lnTo>
                  <a:pt x="584" y="113"/>
                </a:lnTo>
                <a:lnTo>
                  <a:pt x="584" y="113"/>
                </a:lnTo>
                <a:lnTo>
                  <a:pt x="585" y="113"/>
                </a:lnTo>
                <a:lnTo>
                  <a:pt x="585" y="113"/>
                </a:lnTo>
                <a:lnTo>
                  <a:pt x="596" y="118"/>
                </a:lnTo>
                <a:lnTo>
                  <a:pt x="596" y="118"/>
                </a:lnTo>
                <a:lnTo>
                  <a:pt x="540" y="129"/>
                </a:lnTo>
                <a:lnTo>
                  <a:pt x="512" y="135"/>
                </a:lnTo>
                <a:lnTo>
                  <a:pt x="485" y="142"/>
                </a:lnTo>
                <a:lnTo>
                  <a:pt x="485" y="142"/>
                </a:lnTo>
                <a:lnTo>
                  <a:pt x="422" y="159"/>
                </a:lnTo>
                <a:lnTo>
                  <a:pt x="358" y="175"/>
                </a:lnTo>
                <a:lnTo>
                  <a:pt x="358" y="175"/>
                </a:lnTo>
                <a:lnTo>
                  <a:pt x="296" y="191"/>
                </a:lnTo>
                <a:lnTo>
                  <a:pt x="236" y="209"/>
                </a:lnTo>
                <a:lnTo>
                  <a:pt x="174" y="228"/>
                </a:lnTo>
                <a:lnTo>
                  <a:pt x="113" y="247"/>
                </a:lnTo>
                <a:lnTo>
                  <a:pt x="113" y="247"/>
                </a:lnTo>
                <a:lnTo>
                  <a:pt x="117" y="243"/>
                </a:lnTo>
                <a:lnTo>
                  <a:pt x="117" y="243"/>
                </a:lnTo>
                <a:close/>
                <a:moveTo>
                  <a:pt x="110" y="250"/>
                </a:moveTo>
                <a:lnTo>
                  <a:pt x="110" y="250"/>
                </a:lnTo>
                <a:lnTo>
                  <a:pt x="174" y="230"/>
                </a:lnTo>
                <a:lnTo>
                  <a:pt x="237" y="211"/>
                </a:lnTo>
                <a:lnTo>
                  <a:pt x="300" y="192"/>
                </a:lnTo>
                <a:lnTo>
                  <a:pt x="364" y="176"/>
                </a:lnTo>
                <a:lnTo>
                  <a:pt x="364" y="176"/>
                </a:lnTo>
                <a:lnTo>
                  <a:pt x="428" y="159"/>
                </a:lnTo>
                <a:lnTo>
                  <a:pt x="491" y="142"/>
                </a:lnTo>
                <a:lnTo>
                  <a:pt x="491" y="142"/>
                </a:lnTo>
                <a:lnTo>
                  <a:pt x="519" y="135"/>
                </a:lnTo>
                <a:lnTo>
                  <a:pt x="534" y="132"/>
                </a:lnTo>
                <a:lnTo>
                  <a:pt x="550" y="129"/>
                </a:lnTo>
                <a:lnTo>
                  <a:pt x="550" y="129"/>
                </a:lnTo>
                <a:lnTo>
                  <a:pt x="580" y="123"/>
                </a:lnTo>
                <a:lnTo>
                  <a:pt x="580" y="123"/>
                </a:lnTo>
                <a:lnTo>
                  <a:pt x="595" y="120"/>
                </a:lnTo>
                <a:lnTo>
                  <a:pt x="595" y="120"/>
                </a:lnTo>
                <a:lnTo>
                  <a:pt x="585" y="123"/>
                </a:lnTo>
                <a:lnTo>
                  <a:pt x="585" y="123"/>
                </a:lnTo>
                <a:lnTo>
                  <a:pt x="571" y="127"/>
                </a:lnTo>
                <a:lnTo>
                  <a:pt x="557" y="131"/>
                </a:lnTo>
                <a:lnTo>
                  <a:pt x="528" y="137"/>
                </a:lnTo>
                <a:lnTo>
                  <a:pt x="528" y="137"/>
                </a:lnTo>
                <a:lnTo>
                  <a:pt x="495" y="145"/>
                </a:lnTo>
                <a:lnTo>
                  <a:pt x="462" y="154"/>
                </a:lnTo>
                <a:lnTo>
                  <a:pt x="462" y="154"/>
                </a:lnTo>
                <a:lnTo>
                  <a:pt x="399" y="171"/>
                </a:lnTo>
                <a:lnTo>
                  <a:pt x="336" y="189"/>
                </a:lnTo>
                <a:lnTo>
                  <a:pt x="336" y="189"/>
                </a:lnTo>
                <a:lnTo>
                  <a:pt x="208" y="228"/>
                </a:lnTo>
                <a:lnTo>
                  <a:pt x="208" y="228"/>
                </a:lnTo>
                <a:lnTo>
                  <a:pt x="148" y="245"/>
                </a:lnTo>
                <a:lnTo>
                  <a:pt x="148" y="245"/>
                </a:lnTo>
                <a:lnTo>
                  <a:pt x="125" y="252"/>
                </a:lnTo>
                <a:lnTo>
                  <a:pt x="113" y="255"/>
                </a:lnTo>
                <a:lnTo>
                  <a:pt x="102" y="259"/>
                </a:lnTo>
                <a:lnTo>
                  <a:pt x="102" y="259"/>
                </a:lnTo>
                <a:lnTo>
                  <a:pt x="110" y="250"/>
                </a:lnTo>
                <a:lnTo>
                  <a:pt x="110" y="250"/>
                </a:lnTo>
                <a:close/>
                <a:moveTo>
                  <a:pt x="98" y="263"/>
                </a:moveTo>
                <a:lnTo>
                  <a:pt x="98" y="263"/>
                </a:lnTo>
                <a:lnTo>
                  <a:pt x="229" y="229"/>
                </a:lnTo>
                <a:lnTo>
                  <a:pt x="294" y="212"/>
                </a:lnTo>
                <a:lnTo>
                  <a:pt x="360" y="195"/>
                </a:lnTo>
                <a:lnTo>
                  <a:pt x="360" y="195"/>
                </a:lnTo>
                <a:lnTo>
                  <a:pt x="426" y="178"/>
                </a:lnTo>
                <a:lnTo>
                  <a:pt x="493" y="161"/>
                </a:lnTo>
                <a:lnTo>
                  <a:pt x="560" y="145"/>
                </a:lnTo>
                <a:lnTo>
                  <a:pt x="593" y="137"/>
                </a:lnTo>
                <a:lnTo>
                  <a:pt x="626" y="131"/>
                </a:lnTo>
                <a:lnTo>
                  <a:pt x="626" y="131"/>
                </a:lnTo>
                <a:lnTo>
                  <a:pt x="637" y="136"/>
                </a:lnTo>
                <a:lnTo>
                  <a:pt x="637" y="136"/>
                </a:lnTo>
                <a:lnTo>
                  <a:pt x="622" y="139"/>
                </a:lnTo>
                <a:lnTo>
                  <a:pt x="608" y="143"/>
                </a:lnTo>
                <a:lnTo>
                  <a:pt x="580" y="151"/>
                </a:lnTo>
                <a:lnTo>
                  <a:pt x="580" y="151"/>
                </a:lnTo>
                <a:lnTo>
                  <a:pt x="562" y="155"/>
                </a:lnTo>
                <a:lnTo>
                  <a:pt x="544" y="158"/>
                </a:lnTo>
                <a:lnTo>
                  <a:pt x="509" y="165"/>
                </a:lnTo>
                <a:lnTo>
                  <a:pt x="509" y="165"/>
                </a:lnTo>
                <a:lnTo>
                  <a:pt x="437" y="180"/>
                </a:lnTo>
                <a:lnTo>
                  <a:pt x="365" y="197"/>
                </a:lnTo>
                <a:lnTo>
                  <a:pt x="365" y="197"/>
                </a:lnTo>
                <a:lnTo>
                  <a:pt x="330" y="205"/>
                </a:lnTo>
                <a:lnTo>
                  <a:pt x="294" y="214"/>
                </a:lnTo>
                <a:lnTo>
                  <a:pt x="224" y="233"/>
                </a:lnTo>
                <a:lnTo>
                  <a:pt x="224" y="233"/>
                </a:lnTo>
                <a:lnTo>
                  <a:pt x="190" y="243"/>
                </a:lnTo>
                <a:lnTo>
                  <a:pt x="156" y="252"/>
                </a:lnTo>
                <a:lnTo>
                  <a:pt x="156" y="252"/>
                </a:lnTo>
                <a:lnTo>
                  <a:pt x="123" y="260"/>
                </a:lnTo>
                <a:lnTo>
                  <a:pt x="108" y="264"/>
                </a:lnTo>
                <a:lnTo>
                  <a:pt x="92" y="269"/>
                </a:lnTo>
                <a:lnTo>
                  <a:pt x="92" y="269"/>
                </a:lnTo>
                <a:lnTo>
                  <a:pt x="98" y="263"/>
                </a:lnTo>
                <a:lnTo>
                  <a:pt x="98" y="263"/>
                </a:lnTo>
                <a:close/>
                <a:moveTo>
                  <a:pt x="89" y="273"/>
                </a:moveTo>
                <a:lnTo>
                  <a:pt x="89" y="273"/>
                </a:lnTo>
                <a:lnTo>
                  <a:pt x="104" y="268"/>
                </a:lnTo>
                <a:lnTo>
                  <a:pt x="119" y="263"/>
                </a:lnTo>
                <a:lnTo>
                  <a:pt x="151" y="256"/>
                </a:lnTo>
                <a:lnTo>
                  <a:pt x="151" y="256"/>
                </a:lnTo>
                <a:lnTo>
                  <a:pt x="185" y="247"/>
                </a:lnTo>
                <a:lnTo>
                  <a:pt x="219" y="237"/>
                </a:lnTo>
                <a:lnTo>
                  <a:pt x="219" y="237"/>
                </a:lnTo>
                <a:lnTo>
                  <a:pt x="289" y="218"/>
                </a:lnTo>
                <a:lnTo>
                  <a:pt x="360" y="200"/>
                </a:lnTo>
                <a:lnTo>
                  <a:pt x="360" y="200"/>
                </a:lnTo>
                <a:lnTo>
                  <a:pt x="396" y="191"/>
                </a:lnTo>
                <a:lnTo>
                  <a:pt x="432" y="183"/>
                </a:lnTo>
                <a:lnTo>
                  <a:pt x="504" y="168"/>
                </a:lnTo>
                <a:lnTo>
                  <a:pt x="504" y="168"/>
                </a:lnTo>
                <a:lnTo>
                  <a:pt x="539" y="161"/>
                </a:lnTo>
                <a:lnTo>
                  <a:pt x="575" y="154"/>
                </a:lnTo>
                <a:lnTo>
                  <a:pt x="575" y="154"/>
                </a:lnTo>
                <a:lnTo>
                  <a:pt x="591" y="150"/>
                </a:lnTo>
                <a:lnTo>
                  <a:pt x="607" y="146"/>
                </a:lnTo>
                <a:lnTo>
                  <a:pt x="622" y="141"/>
                </a:lnTo>
                <a:lnTo>
                  <a:pt x="639" y="138"/>
                </a:lnTo>
                <a:lnTo>
                  <a:pt x="639" y="138"/>
                </a:lnTo>
                <a:lnTo>
                  <a:pt x="640" y="137"/>
                </a:lnTo>
                <a:lnTo>
                  <a:pt x="640" y="137"/>
                </a:lnTo>
                <a:lnTo>
                  <a:pt x="640" y="137"/>
                </a:lnTo>
                <a:lnTo>
                  <a:pt x="640" y="137"/>
                </a:lnTo>
                <a:lnTo>
                  <a:pt x="625" y="151"/>
                </a:lnTo>
                <a:lnTo>
                  <a:pt x="625" y="151"/>
                </a:lnTo>
                <a:lnTo>
                  <a:pt x="593" y="158"/>
                </a:lnTo>
                <a:lnTo>
                  <a:pt x="560" y="165"/>
                </a:lnTo>
                <a:lnTo>
                  <a:pt x="527" y="172"/>
                </a:lnTo>
                <a:lnTo>
                  <a:pt x="495" y="180"/>
                </a:lnTo>
                <a:lnTo>
                  <a:pt x="495" y="180"/>
                </a:lnTo>
                <a:lnTo>
                  <a:pt x="460" y="188"/>
                </a:lnTo>
                <a:lnTo>
                  <a:pt x="426" y="196"/>
                </a:lnTo>
                <a:lnTo>
                  <a:pt x="358" y="211"/>
                </a:lnTo>
                <a:lnTo>
                  <a:pt x="358" y="211"/>
                </a:lnTo>
                <a:lnTo>
                  <a:pt x="290" y="227"/>
                </a:lnTo>
                <a:lnTo>
                  <a:pt x="223" y="244"/>
                </a:lnTo>
                <a:lnTo>
                  <a:pt x="223" y="244"/>
                </a:lnTo>
                <a:lnTo>
                  <a:pt x="153" y="260"/>
                </a:lnTo>
                <a:lnTo>
                  <a:pt x="118" y="269"/>
                </a:lnTo>
                <a:lnTo>
                  <a:pt x="84" y="280"/>
                </a:lnTo>
                <a:lnTo>
                  <a:pt x="84" y="280"/>
                </a:lnTo>
                <a:lnTo>
                  <a:pt x="89" y="273"/>
                </a:lnTo>
                <a:lnTo>
                  <a:pt x="89" y="273"/>
                </a:lnTo>
                <a:close/>
                <a:moveTo>
                  <a:pt x="302" y="482"/>
                </a:moveTo>
                <a:lnTo>
                  <a:pt x="302" y="482"/>
                </a:lnTo>
                <a:lnTo>
                  <a:pt x="289" y="475"/>
                </a:lnTo>
                <a:lnTo>
                  <a:pt x="289" y="475"/>
                </a:lnTo>
                <a:lnTo>
                  <a:pt x="299" y="474"/>
                </a:lnTo>
                <a:lnTo>
                  <a:pt x="309" y="472"/>
                </a:lnTo>
                <a:lnTo>
                  <a:pt x="309" y="472"/>
                </a:lnTo>
                <a:lnTo>
                  <a:pt x="322" y="468"/>
                </a:lnTo>
                <a:lnTo>
                  <a:pt x="322" y="468"/>
                </a:lnTo>
                <a:lnTo>
                  <a:pt x="331" y="466"/>
                </a:lnTo>
                <a:lnTo>
                  <a:pt x="334" y="465"/>
                </a:lnTo>
                <a:lnTo>
                  <a:pt x="335" y="465"/>
                </a:lnTo>
                <a:lnTo>
                  <a:pt x="333" y="466"/>
                </a:lnTo>
                <a:lnTo>
                  <a:pt x="333" y="466"/>
                </a:lnTo>
                <a:lnTo>
                  <a:pt x="317" y="471"/>
                </a:lnTo>
                <a:lnTo>
                  <a:pt x="309" y="475"/>
                </a:lnTo>
                <a:lnTo>
                  <a:pt x="306" y="477"/>
                </a:lnTo>
                <a:lnTo>
                  <a:pt x="302" y="481"/>
                </a:lnTo>
                <a:lnTo>
                  <a:pt x="302" y="481"/>
                </a:lnTo>
                <a:lnTo>
                  <a:pt x="302" y="482"/>
                </a:lnTo>
                <a:lnTo>
                  <a:pt x="302" y="482"/>
                </a:lnTo>
                <a:close/>
                <a:moveTo>
                  <a:pt x="113" y="338"/>
                </a:moveTo>
                <a:lnTo>
                  <a:pt x="113" y="338"/>
                </a:lnTo>
                <a:lnTo>
                  <a:pt x="148" y="329"/>
                </a:lnTo>
                <a:lnTo>
                  <a:pt x="182" y="319"/>
                </a:lnTo>
                <a:lnTo>
                  <a:pt x="182" y="319"/>
                </a:lnTo>
                <a:lnTo>
                  <a:pt x="248" y="300"/>
                </a:lnTo>
                <a:lnTo>
                  <a:pt x="280" y="291"/>
                </a:lnTo>
                <a:lnTo>
                  <a:pt x="314" y="283"/>
                </a:lnTo>
                <a:lnTo>
                  <a:pt x="314" y="283"/>
                </a:lnTo>
                <a:lnTo>
                  <a:pt x="343" y="276"/>
                </a:lnTo>
                <a:lnTo>
                  <a:pt x="343" y="276"/>
                </a:lnTo>
                <a:lnTo>
                  <a:pt x="391" y="264"/>
                </a:lnTo>
                <a:lnTo>
                  <a:pt x="438" y="251"/>
                </a:lnTo>
                <a:lnTo>
                  <a:pt x="438" y="251"/>
                </a:lnTo>
                <a:lnTo>
                  <a:pt x="448" y="249"/>
                </a:lnTo>
                <a:lnTo>
                  <a:pt x="448" y="249"/>
                </a:lnTo>
                <a:lnTo>
                  <a:pt x="481" y="242"/>
                </a:lnTo>
                <a:lnTo>
                  <a:pt x="513" y="233"/>
                </a:lnTo>
                <a:lnTo>
                  <a:pt x="513" y="233"/>
                </a:lnTo>
                <a:lnTo>
                  <a:pt x="539" y="226"/>
                </a:lnTo>
                <a:lnTo>
                  <a:pt x="553" y="223"/>
                </a:lnTo>
                <a:lnTo>
                  <a:pt x="565" y="218"/>
                </a:lnTo>
                <a:lnTo>
                  <a:pt x="565" y="218"/>
                </a:lnTo>
                <a:lnTo>
                  <a:pt x="554" y="230"/>
                </a:lnTo>
                <a:lnTo>
                  <a:pt x="554" y="230"/>
                </a:lnTo>
                <a:lnTo>
                  <a:pt x="539" y="234"/>
                </a:lnTo>
                <a:lnTo>
                  <a:pt x="525" y="238"/>
                </a:lnTo>
                <a:lnTo>
                  <a:pt x="497" y="247"/>
                </a:lnTo>
                <a:lnTo>
                  <a:pt x="497" y="247"/>
                </a:lnTo>
                <a:lnTo>
                  <a:pt x="467" y="254"/>
                </a:lnTo>
                <a:lnTo>
                  <a:pt x="435" y="262"/>
                </a:lnTo>
                <a:lnTo>
                  <a:pt x="435" y="262"/>
                </a:lnTo>
                <a:lnTo>
                  <a:pt x="420" y="266"/>
                </a:lnTo>
                <a:lnTo>
                  <a:pt x="406" y="270"/>
                </a:lnTo>
                <a:lnTo>
                  <a:pt x="391" y="276"/>
                </a:lnTo>
                <a:lnTo>
                  <a:pt x="375" y="280"/>
                </a:lnTo>
                <a:lnTo>
                  <a:pt x="375" y="280"/>
                </a:lnTo>
                <a:lnTo>
                  <a:pt x="309" y="295"/>
                </a:lnTo>
                <a:lnTo>
                  <a:pt x="309" y="295"/>
                </a:lnTo>
                <a:lnTo>
                  <a:pt x="246" y="311"/>
                </a:lnTo>
                <a:lnTo>
                  <a:pt x="184" y="327"/>
                </a:lnTo>
                <a:lnTo>
                  <a:pt x="184" y="327"/>
                </a:lnTo>
                <a:lnTo>
                  <a:pt x="154" y="335"/>
                </a:lnTo>
                <a:lnTo>
                  <a:pt x="137" y="339"/>
                </a:lnTo>
                <a:lnTo>
                  <a:pt x="122" y="342"/>
                </a:lnTo>
                <a:lnTo>
                  <a:pt x="122" y="342"/>
                </a:lnTo>
                <a:lnTo>
                  <a:pt x="90" y="347"/>
                </a:lnTo>
                <a:lnTo>
                  <a:pt x="75" y="350"/>
                </a:lnTo>
                <a:lnTo>
                  <a:pt x="58" y="353"/>
                </a:lnTo>
                <a:lnTo>
                  <a:pt x="58" y="353"/>
                </a:lnTo>
                <a:lnTo>
                  <a:pt x="57" y="354"/>
                </a:lnTo>
                <a:lnTo>
                  <a:pt x="57" y="354"/>
                </a:lnTo>
                <a:lnTo>
                  <a:pt x="58" y="356"/>
                </a:lnTo>
                <a:lnTo>
                  <a:pt x="59" y="356"/>
                </a:lnTo>
                <a:lnTo>
                  <a:pt x="59" y="356"/>
                </a:lnTo>
                <a:lnTo>
                  <a:pt x="88" y="349"/>
                </a:lnTo>
                <a:lnTo>
                  <a:pt x="117" y="344"/>
                </a:lnTo>
                <a:lnTo>
                  <a:pt x="146" y="339"/>
                </a:lnTo>
                <a:lnTo>
                  <a:pt x="174" y="332"/>
                </a:lnTo>
                <a:lnTo>
                  <a:pt x="174" y="332"/>
                </a:lnTo>
                <a:lnTo>
                  <a:pt x="236" y="315"/>
                </a:lnTo>
                <a:lnTo>
                  <a:pt x="297" y="300"/>
                </a:lnTo>
                <a:lnTo>
                  <a:pt x="297" y="300"/>
                </a:lnTo>
                <a:lnTo>
                  <a:pt x="359" y="285"/>
                </a:lnTo>
                <a:lnTo>
                  <a:pt x="391" y="277"/>
                </a:lnTo>
                <a:lnTo>
                  <a:pt x="421" y="268"/>
                </a:lnTo>
                <a:lnTo>
                  <a:pt x="421" y="268"/>
                </a:lnTo>
                <a:lnTo>
                  <a:pt x="435" y="264"/>
                </a:lnTo>
                <a:lnTo>
                  <a:pt x="449" y="261"/>
                </a:lnTo>
                <a:lnTo>
                  <a:pt x="478" y="254"/>
                </a:lnTo>
                <a:lnTo>
                  <a:pt x="478" y="254"/>
                </a:lnTo>
                <a:lnTo>
                  <a:pt x="502" y="248"/>
                </a:lnTo>
                <a:lnTo>
                  <a:pt x="527" y="240"/>
                </a:lnTo>
                <a:lnTo>
                  <a:pt x="527" y="240"/>
                </a:lnTo>
                <a:lnTo>
                  <a:pt x="509" y="247"/>
                </a:lnTo>
                <a:lnTo>
                  <a:pt x="509" y="247"/>
                </a:lnTo>
                <a:lnTo>
                  <a:pt x="477" y="258"/>
                </a:lnTo>
                <a:lnTo>
                  <a:pt x="444" y="267"/>
                </a:lnTo>
                <a:lnTo>
                  <a:pt x="444" y="267"/>
                </a:lnTo>
                <a:lnTo>
                  <a:pt x="379" y="283"/>
                </a:lnTo>
                <a:lnTo>
                  <a:pt x="316" y="298"/>
                </a:lnTo>
                <a:lnTo>
                  <a:pt x="316" y="298"/>
                </a:lnTo>
                <a:lnTo>
                  <a:pt x="252" y="313"/>
                </a:lnTo>
                <a:lnTo>
                  <a:pt x="189" y="329"/>
                </a:lnTo>
                <a:lnTo>
                  <a:pt x="189" y="329"/>
                </a:lnTo>
                <a:lnTo>
                  <a:pt x="127" y="345"/>
                </a:lnTo>
                <a:lnTo>
                  <a:pt x="97" y="354"/>
                </a:lnTo>
                <a:lnTo>
                  <a:pt x="67" y="365"/>
                </a:lnTo>
                <a:lnTo>
                  <a:pt x="67" y="365"/>
                </a:lnTo>
                <a:lnTo>
                  <a:pt x="49" y="356"/>
                </a:lnTo>
                <a:lnTo>
                  <a:pt x="49" y="356"/>
                </a:lnTo>
                <a:lnTo>
                  <a:pt x="65" y="350"/>
                </a:lnTo>
                <a:lnTo>
                  <a:pt x="81" y="345"/>
                </a:lnTo>
                <a:lnTo>
                  <a:pt x="113" y="338"/>
                </a:lnTo>
                <a:lnTo>
                  <a:pt x="113" y="338"/>
                </a:lnTo>
                <a:close/>
                <a:moveTo>
                  <a:pt x="47" y="354"/>
                </a:moveTo>
                <a:lnTo>
                  <a:pt x="47" y="354"/>
                </a:lnTo>
                <a:lnTo>
                  <a:pt x="29" y="344"/>
                </a:lnTo>
                <a:lnTo>
                  <a:pt x="29" y="344"/>
                </a:lnTo>
                <a:lnTo>
                  <a:pt x="41" y="343"/>
                </a:lnTo>
                <a:lnTo>
                  <a:pt x="53" y="340"/>
                </a:lnTo>
                <a:lnTo>
                  <a:pt x="66" y="336"/>
                </a:lnTo>
                <a:lnTo>
                  <a:pt x="78" y="332"/>
                </a:lnTo>
                <a:lnTo>
                  <a:pt x="78" y="332"/>
                </a:lnTo>
                <a:lnTo>
                  <a:pt x="95" y="326"/>
                </a:lnTo>
                <a:lnTo>
                  <a:pt x="112" y="322"/>
                </a:lnTo>
                <a:lnTo>
                  <a:pt x="147" y="314"/>
                </a:lnTo>
                <a:lnTo>
                  <a:pt x="147" y="314"/>
                </a:lnTo>
                <a:lnTo>
                  <a:pt x="209" y="302"/>
                </a:lnTo>
                <a:lnTo>
                  <a:pt x="273" y="291"/>
                </a:lnTo>
                <a:lnTo>
                  <a:pt x="273" y="291"/>
                </a:lnTo>
                <a:lnTo>
                  <a:pt x="225" y="304"/>
                </a:lnTo>
                <a:lnTo>
                  <a:pt x="176" y="318"/>
                </a:lnTo>
                <a:lnTo>
                  <a:pt x="176" y="318"/>
                </a:lnTo>
                <a:lnTo>
                  <a:pt x="112" y="336"/>
                </a:lnTo>
                <a:lnTo>
                  <a:pt x="112" y="336"/>
                </a:lnTo>
                <a:lnTo>
                  <a:pt x="97" y="340"/>
                </a:lnTo>
                <a:lnTo>
                  <a:pt x="82" y="343"/>
                </a:lnTo>
                <a:lnTo>
                  <a:pt x="67" y="347"/>
                </a:lnTo>
                <a:lnTo>
                  <a:pt x="51" y="352"/>
                </a:lnTo>
                <a:lnTo>
                  <a:pt x="51" y="352"/>
                </a:lnTo>
                <a:lnTo>
                  <a:pt x="47" y="354"/>
                </a:lnTo>
                <a:lnTo>
                  <a:pt x="47" y="354"/>
                </a:lnTo>
                <a:close/>
                <a:moveTo>
                  <a:pt x="415" y="347"/>
                </a:moveTo>
                <a:lnTo>
                  <a:pt x="415" y="347"/>
                </a:lnTo>
                <a:lnTo>
                  <a:pt x="399" y="351"/>
                </a:lnTo>
                <a:lnTo>
                  <a:pt x="399" y="351"/>
                </a:lnTo>
                <a:lnTo>
                  <a:pt x="382" y="356"/>
                </a:lnTo>
                <a:lnTo>
                  <a:pt x="382" y="356"/>
                </a:lnTo>
                <a:lnTo>
                  <a:pt x="306" y="375"/>
                </a:lnTo>
                <a:lnTo>
                  <a:pt x="306" y="375"/>
                </a:lnTo>
                <a:lnTo>
                  <a:pt x="265" y="385"/>
                </a:lnTo>
                <a:lnTo>
                  <a:pt x="225" y="394"/>
                </a:lnTo>
                <a:lnTo>
                  <a:pt x="225" y="394"/>
                </a:lnTo>
                <a:lnTo>
                  <a:pt x="206" y="398"/>
                </a:lnTo>
                <a:lnTo>
                  <a:pt x="188" y="403"/>
                </a:lnTo>
                <a:lnTo>
                  <a:pt x="188" y="403"/>
                </a:lnTo>
                <a:lnTo>
                  <a:pt x="167" y="407"/>
                </a:lnTo>
                <a:lnTo>
                  <a:pt x="167" y="407"/>
                </a:lnTo>
                <a:lnTo>
                  <a:pt x="162" y="408"/>
                </a:lnTo>
                <a:lnTo>
                  <a:pt x="165" y="407"/>
                </a:lnTo>
                <a:lnTo>
                  <a:pt x="176" y="404"/>
                </a:lnTo>
                <a:lnTo>
                  <a:pt x="176" y="404"/>
                </a:lnTo>
                <a:lnTo>
                  <a:pt x="215" y="393"/>
                </a:lnTo>
                <a:lnTo>
                  <a:pt x="255" y="382"/>
                </a:lnTo>
                <a:lnTo>
                  <a:pt x="334" y="360"/>
                </a:lnTo>
                <a:lnTo>
                  <a:pt x="334" y="360"/>
                </a:lnTo>
                <a:lnTo>
                  <a:pt x="374" y="348"/>
                </a:lnTo>
                <a:lnTo>
                  <a:pt x="395" y="342"/>
                </a:lnTo>
                <a:lnTo>
                  <a:pt x="414" y="336"/>
                </a:lnTo>
                <a:lnTo>
                  <a:pt x="414" y="336"/>
                </a:lnTo>
                <a:lnTo>
                  <a:pt x="444" y="327"/>
                </a:lnTo>
                <a:lnTo>
                  <a:pt x="458" y="322"/>
                </a:lnTo>
                <a:lnTo>
                  <a:pt x="473" y="317"/>
                </a:lnTo>
                <a:lnTo>
                  <a:pt x="473" y="317"/>
                </a:lnTo>
                <a:lnTo>
                  <a:pt x="475" y="316"/>
                </a:lnTo>
                <a:lnTo>
                  <a:pt x="475" y="316"/>
                </a:lnTo>
                <a:lnTo>
                  <a:pt x="459" y="334"/>
                </a:lnTo>
                <a:lnTo>
                  <a:pt x="459" y="334"/>
                </a:lnTo>
                <a:lnTo>
                  <a:pt x="415" y="347"/>
                </a:lnTo>
                <a:lnTo>
                  <a:pt x="415" y="347"/>
                </a:lnTo>
                <a:close/>
                <a:moveTo>
                  <a:pt x="454" y="338"/>
                </a:moveTo>
                <a:lnTo>
                  <a:pt x="454" y="338"/>
                </a:lnTo>
                <a:lnTo>
                  <a:pt x="432" y="364"/>
                </a:lnTo>
                <a:lnTo>
                  <a:pt x="432" y="364"/>
                </a:lnTo>
                <a:lnTo>
                  <a:pt x="430" y="365"/>
                </a:lnTo>
                <a:lnTo>
                  <a:pt x="430" y="365"/>
                </a:lnTo>
                <a:lnTo>
                  <a:pt x="428" y="364"/>
                </a:lnTo>
                <a:lnTo>
                  <a:pt x="426" y="365"/>
                </a:lnTo>
                <a:lnTo>
                  <a:pt x="422" y="368"/>
                </a:lnTo>
                <a:lnTo>
                  <a:pt x="422" y="368"/>
                </a:lnTo>
                <a:lnTo>
                  <a:pt x="401" y="375"/>
                </a:lnTo>
                <a:lnTo>
                  <a:pt x="378" y="381"/>
                </a:lnTo>
                <a:lnTo>
                  <a:pt x="378" y="381"/>
                </a:lnTo>
                <a:lnTo>
                  <a:pt x="376" y="381"/>
                </a:lnTo>
                <a:lnTo>
                  <a:pt x="376" y="381"/>
                </a:lnTo>
                <a:lnTo>
                  <a:pt x="369" y="383"/>
                </a:lnTo>
                <a:lnTo>
                  <a:pt x="369" y="383"/>
                </a:lnTo>
                <a:lnTo>
                  <a:pt x="338" y="390"/>
                </a:lnTo>
                <a:lnTo>
                  <a:pt x="307" y="397"/>
                </a:lnTo>
                <a:lnTo>
                  <a:pt x="307" y="397"/>
                </a:lnTo>
                <a:lnTo>
                  <a:pt x="271" y="403"/>
                </a:lnTo>
                <a:lnTo>
                  <a:pt x="236" y="409"/>
                </a:lnTo>
                <a:lnTo>
                  <a:pt x="236" y="409"/>
                </a:lnTo>
                <a:lnTo>
                  <a:pt x="202" y="415"/>
                </a:lnTo>
                <a:lnTo>
                  <a:pt x="202" y="415"/>
                </a:lnTo>
                <a:lnTo>
                  <a:pt x="197" y="416"/>
                </a:lnTo>
                <a:lnTo>
                  <a:pt x="197" y="416"/>
                </a:lnTo>
                <a:lnTo>
                  <a:pt x="261" y="396"/>
                </a:lnTo>
                <a:lnTo>
                  <a:pt x="325" y="377"/>
                </a:lnTo>
                <a:lnTo>
                  <a:pt x="325" y="377"/>
                </a:lnTo>
                <a:lnTo>
                  <a:pt x="381" y="359"/>
                </a:lnTo>
                <a:lnTo>
                  <a:pt x="381" y="359"/>
                </a:lnTo>
                <a:lnTo>
                  <a:pt x="421" y="347"/>
                </a:lnTo>
                <a:lnTo>
                  <a:pt x="421" y="347"/>
                </a:lnTo>
                <a:lnTo>
                  <a:pt x="451" y="338"/>
                </a:lnTo>
                <a:lnTo>
                  <a:pt x="451" y="338"/>
                </a:lnTo>
                <a:lnTo>
                  <a:pt x="454" y="338"/>
                </a:lnTo>
                <a:lnTo>
                  <a:pt x="454" y="338"/>
                </a:lnTo>
                <a:close/>
                <a:moveTo>
                  <a:pt x="291" y="359"/>
                </a:moveTo>
                <a:lnTo>
                  <a:pt x="291" y="359"/>
                </a:lnTo>
                <a:lnTo>
                  <a:pt x="255" y="367"/>
                </a:lnTo>
                <a:lnTo>
                  <a:pt x="218" y="375"/>
                </a:lnTo>
                <a:lnTo>
                  <a:pt x="218" y="375"/>
                </a:lnTo>
                <a:lnTo>
                  <a:pt x="259" y="362"/>
                </a:lnTo>
                <a:lnTo>
                  <a:pt x="259" y="362"/>
                </a:lnTo>
                <a:lnTo>
                  <a:pt x="325" y="341"/>
                </a:lnTo>
                <a:lnTo>
                  <a:pt x="358" y="332"/>
                </a:lnTo>
                <a:lnTo>
                  <a:pt x="392" y="324"/>
                </a:lnTo>
                <a:lnTo>
                  <a:pt x="392" y="324"/>
                </a:lnTo>
                <a:lnTo>
                  <a:pt x="423" y="316"/>
                </a:lnTo>
                <a:lnTo>
                  <a:pt x="454" y="307"/>
                </a:lnTo>
                <a:lnTo>
                  <a:pt x="454" y="307"/>
                </a:lnTo>
                <a:lnTo>
                  <a:pt x="482" y="297"/>
                </a:lnTo>
                <a:lnTo>
                  <a:pt x="482" y="297"/>
                </a:lnTo>
                <a:lnTo>
                  <a:pt x="490" y="295"/>
                </a:lnTo>
                <a:lnTo>
                  <a:pt x="490" y="295"/>
                </a:lnTo>
                <a:lnTo>
                  <a:pt x="493" y="295"/>
                </a:lnTo>
                <a:lnTo>
                  <a:pt x="494" y="294"/>
                </a:lnTo>
                <a:lnTo>
                  <a:pt x="494" y="294"/>
                </a:lnTo>
                <a:lnTo>
                  <a:pt x="496" y="293"/>
                </a:lnTo>
                <a:lnTo>
                  <a:pt x="496" y="293"/>
                </a:lnTo>
                <a:lnTo>
                  <a:pt x="480" y="311"/>
                </a:lnTo>
                <a:lnTo>
                  <a:pt x="480" y="311"/>
                </a:lnTo>
                <a:lnTo>
                  <a:pt x="456" y="319"/>
                </a:lnTo>
                <a:lnTo>
                  <a:pt x="434" y="327"/>
                </a:lnTo>
                <a:lnTo>
                  <a:pt x="411" y="333"/>
                </a:lnTo>
                <a:lnTo>
                  <a:pt x="387" y="338"/>
                </a:lnTo>
                <a:lnTo>
                  <a:pt x="339" y="348"/>
                </a:lnTo>
                <a:lnTo>
                  <a:pt x="291" y="359"/>
                </a:lnTo>
                <a:lnTo>
                  <a:pt x="291" y="359"/>
                </a:lnTo>
                <a:close/>
                <a:moveTo>
                  <a:pt x="480" y="295"/>
                </a:moveTo>
                <a:lnTo>
                  <a:pt x="480" y="295"/>
                </a:lnTo>
                <a:lnTo>
                  <a:pt x="472" y="297"/>
                </a:lnTo>
                <a:lnTo>
                  <a:pt x="472" y="297"/>
                </a:lnTo>
                <a:lnTo>
                  <a:pt x="437" y="305"/>
                </a:lnTo>
                <a:lnTo>
                  <a:pt x="404" y="311"/>
                </a:lnTo>
                <a:lnTo>
                  <a:pt x="369" y="318"/>
                </a:lnTo>
                <a:lnTo>
                  <a:pt x="335" y="326"/>
                </a:lnTo>
                <a:lnTo>
                  <a:pt x="335" y="326"/>
                </a:lnTo>
                <a:lnTo>
                  <a:pt x="301" y="334"/>
                </a:lnTo>
                <a:lnTo>
                  <a:pt x="268" y="344"/>
                </a:lnTo>
                <a:lnTo>
                  <a:pt x="200" y="365"/>
                </a:lnTo>
                <a:lnTo>
                  <a:pt x="200" y="365"/>
                </a:lnTo>
                <a:lnTo>
                  <a:pt x="179" y="370"/>
                </a:lnTo>
                <a:lnTo>
                  <a:pt x="157" y="374"/>
                </a:lnTo>
                <a:lnTo>
                  <a:pt x="157" y="374"/>
                </a:lnTo>
                <a:lnTo>
                  <a:pt x="221" y="353"/>
                </a:lnTo>
                <a:lnTo>
                  <a:pt x="287" y="334"/>
                </a:lnTo>
                <a:lnTo>
                  <a:pt x="287" y="334"/>
                </a:lnTo>
                <a:lnTo>
                  <a:pt x="321" y="325"/>
                </a:lnTo>
                <a:lnTo>
                  <a:pt x="355" y="318"/>
                </a:lnTo>
                <a:lnTo>
                  <a:pt x="390" y="311"/>
                </a:lnTo>
                <a:lnTo>
                  <a:pt x="423" y="303"/>
                </a:lnTo>
                <a:lnTo>
                  <a:pt x="423" y="303"/>
                </a:lnTo>
                <a:lnTo>
                  <a:pt x="461" y="294"/>
                </a:lnTo>
                <a:lnTo>
                  <a:pt x="500" y="284"/>
                </a:lnTo>
                <a:lnTo>
                  <a:pt x="500" y="284"/>
                </a:lnTo>
                <a:lnTo>
                  <a:pt x="503" y="284"/>
                </a:lnTo>
                <a:lnTo>
                  <a:pt x="504" y="282"/>
                </a:lnTo>
                <a:lnTo>
                  <a:pt x="504" y="282"/>
                </a:lnTo>
                <a:lnTo>
                  <a:pt x="507" y="282"/>
                </a:lnTo>
                <a:lnTo>
                  <a:pt x="507" y="282"/>
                </a:lnTo>
                <a:lnTo>
                  <a:pt x="499" y="290"/>
                </a:lnTo>
                <a:lnTo>
                  <a:pt x="499" y="290"/>
                </a:lnTo>
                <a:lnTo>
                  <a:pt x="498" y="290"/>
                </a:lnTo>
                <a:lnTo>
                  <a:pt x="498" y="290"/>
                </a:lnTo>
                <a:lnTo>
                  <a:pt x="480" y="295"/>
                </a:lnTo>
                <a:lnTo>
                  <a:pt x="480" y="295"/>
                </a:lnTo>
                <a:close/>
                <a:moveTo>
                  <a:pt x="373" y="308"/>
                </a:moveTo>
                <a:lnTo>
                  <a:pt x="373" y="308"/>
                </a:lnTo>
                <a:lnTo>
                  <a:pt x="340" y="315"/>
                </a:lnTo>
                <a:lnTo>
                  <a:pt x="306" y="322"/>
                </a:lnTo>
                <a:lnTo>
                  <a:pt x="272" y="331"/>
                </a:lnTo>
                <a:lnTo>
                  <a:pt x="239" y="340"/>
                </a:lnTo>
                <a:lnTo>
                  <a:pt x="239" y="340"/>
                </a:lnTo>
                <a:lnTo>
                  <a:pt x="173" y="359"/>
                </a:lnTo>
                <a:lnTo>
                  <a:pt x="139" y="367"/>
                </a:lnTo>
                <a:lnTo>
                  <a:pt x="105" y="374"/>
                </a:lnTo>
                <a:lnTo>
                  <a:pt x="105" y="374"/>
                </a:lnTo>
                <a:lnTo>
                  <a:pt x="100" y="374"/>
                </a:lnTo>
                <a:lnTo>
                  <a:pt x="100" y="374"/>
                </a:lnTo>
                <a:lnTo>
                  <a:pt x="99" y="374"/>
                </a:lnTo>
                <a:lnTo>
                  <a:pt x="99" y="374"/>
                </a:lnTo>
                <a:lnTo>
                  <a:pt x="105" y="372"/>
                </a:lnTo>
                <a:lnTo>
                  <a:pt x="105" y="372"/>
                </a:lnTo>
                <a:lnTo>
                  <a:pt x="136" y="362"/>
                </a:lnTo>
                <a:lnTo>
                  <a:pt x="136" y="362"/>
                </a:lnTo>
                <a:lnTo>
                  <a:pt x="154" y="357"/>
                </a:lnTo>
                <a:lnTo>
                  <a:pt x="172" y="351"/>
                </a:lnTo>
                <a:lnTo>
                  <a:pt x="208" y="343"/>
                </a:lnTo>
                <a:lnTo>
                  <a:pt x="208" y="343"/>
                </a:lnTo>
                <a:lnTo>
                  <a:pt x="275" y="324"/>
                </a:lnTo>
                <a:lnTo>
                  <a:pt x="309" y="316"/>
                </a:lnTo>
                <a:lnTo>
                  <a:pt x="342" y="308"/>
                </a:lnTo>
                <a:lnTo>
                  <a:pt x="342" y="308"/>
                </a:lnTo>
                <a:lnTo>
                  <a:pt x="412" y="294"/>
                </a:lnTo>
                <a:lnTo>
                  <a:pt x="445" y="285"/>
                </a:lnTo>
                <a:lnTo>
                  <a:pt x="480" y="276"/>
                </a:lnTo>
                <a:lnTo>
                  <a:pt x="480" y="276"/>
                </a:lnTo>
                <a:lnTo>
                  <a:pt x="510" y="263"/>
                </a:lnTo>
                <a:lnTo>
                  <a:pt x="510" y="263"/>
                </a:lnTo>
                <a:lnTo>
                  <a:pt x="512" y="263"/>
                </a:lnTo>
                <a:lnTo>
                  <a:pt x="512" y="263"/>
                </a:lnTo>
                <a:lnTo>
                  <a:pt x="527" y="258"/>
                </a:lnTo>
                <a:lnTo>
                  <a:pt x="527" y="258"/>
                </a:lnTo>
                <a:lnTo>
                  <a:pt x="509" y="279"/>
                </a:lnTo>
                <a:lnTo>
                  <a:pt x="509" y="279"/>
                </a:lnTo>
                <a:lnTo>
                  <a:pt x="509" y="279"/>
                </a:lnTo>
                <a:lnTo>
                  <a:pt x="509" y="279"/>
                </a:lnTo>
                <a:lnTo>
                  <a:pt x="476" y="287"/>
                </a:lnTo>
                <a:lnTo>
                  <a:pt x="442" y="295"/>
                </a:lnTo>
                <a:lnTo>
                  <a:pt x="373" y="308"/>
                </a:lnTo>
                <a:lnTo>
                  <a:pt x="373" y="308"/>
                </a:lnTo>
                <a:close/>
                <a:moveTo>
                  <a:pt x="318" y="311"/>
                </a:moveTo>
                <a:lnTo>
                  <a:pt x="318" y="311"/>
                </a:lnTo>
                <a:lnTo>
                  <a:pt x="365" y="299"/>
                </a:lnTo>
                <a:lnTo>
                  <a:pt x="390" y="293"/>
                </a:lnTo>
                <a:lnTo>
                  <a:pt x="413" y="289"/>
                </a:lnTo>
                <a:lnTo>
                  <a:pt x="413" y="289"/>
                </a:lnTo>
                <a:lnTo>
                  <a:pt x="435" y="285"/>
                </a:lnTo>
                <a:lnTo>
                  <a:pt x="456" y="280"/>
                </a:lnTo>
                <a:lnTo>
                  <a:pt x="456" y="280"/>
                </a:lnTo>
                <a:lnTo>
                  <a:pt x="425" y="288"/>
                </a:lnTo>
                <a:lnTo>
                  <a:pt x="425" y="288"/>
                </a:lnTo>
                <a:lnTo>
                  <a:pt x="371" y="300"/>
                </a:lnTo>
                <a:lnTo>
                  <a:pt x="318" y="311"/>
                </a:lnTo>
                <a:lnTo>
                  <a:pt x="318" y="311"/>
                </a:lnTo>
                <a:close/>
                <a:moveTo>
                  <a:pt x="516" y="259"/>
                </a:moveTo>
                <a:lnTo>
                  <a:pt x="516" y="259"/>
                </a:lnTo>
                <a:lnTo>
                  <a:pt x="513" y="260"/>
                </a:lnTo>
                <a:lnTo>
                  <a:pt x="513" y="260"/>
                </a:lnTo>
                <a:lnTo>
                  <a:pt x="480" y="270"/>
                </a:lnTo>
                <a:lnTo>
                  <a:pt x="462" y="276"/>
                </a:lnTo>
                <a:lnTo>
                  <a:pt x="444" y="281"/>
                </a:lnTo>
                <a:lnTo>
                  <a:pt x="444" y="281"/>
                </a:lnTo>
                <a:lnTo>
                  <a:pt x="375" y="295"/>
                </a:lnTo>
                <a:lnTo>
                  <a:pt x="308" y="311"/>
                </a:lnTo>
                <a:lnTo>
                  <a:pt x="308" y="311"/>
                </a:lnTo>
                <a:lnTo>
                  <a:pt x="264" y="322"/>
                </a:lnTo>
                <a:lnTo>
                  <a:pt x="220" y="333"/>
                </a:lnTo>
                <a:lnTo>
                  <a:pt x="220" y="333"/>
                </a:lnTo>
                <a:lnTo>
                  <a:pt x="198" y="339"/>
                </a:lnTo>
                <a:lnTo>
                  <a:pt x="175" y="344"/>
                </a:lnTo>
                <a:lnTo>
                  <a:pt x="129" y="353"/>
                </a:lnTo>
                <a:lnTo>
                  <a:pt x="129" y="353"/>
                </a:lnTo>
                <a:lnTo>
                  <a:pt x="87" y="363"/>
                </a:lnTo>
                <a:lnTo>
                  <a:pt x="87" y="363"/>
                </a:lnTo>
                <a:lnTo>
                  <a:pt x="75" y="366"/>
                </a:lnTo>
                <a:lnTo>
                  <a:pt x="72" y="366"/>
                </a:lnTo>
                <a:lnTo>
                  <a:pt x="76" y="364"/>
                </a:lnTo>
                <a:lnTo>
                  <a:pt x="76" y="364"/>
                </a:lnTo>
                <a:lnTo>
                  <a:pt x="97" y="357"/>
                </a:lnTo>
                <a:lnTo>
                  <a:pt x="97" y="357"/>
                </a:lnTo>
                <a:lnTo>
                  <a:pt x="144" y="343"/>
                </a:lnTo>
                <a:lnTo>
                  <a:pt x="189" y="331"/>
                </a:lnTo>
                <a:lnTo>
                  <a:pt x="189" y="331"/>
                </a:lnTo>
                <a:lnTo>
                  <a:pt x="235" y="319"/>
                </a:lnTo>
                <a:lnTo>
                  <a:pt x="280" y="309"/>
                </a:lnTo>
                <a:lnTo>
                  <a:pt x="372" y="287"/>
                </a:lnTo>
                <a:lnTo>
                  <a:pt x="372" y="287"/>
                </a:lnTo>
                <a:lnTo>
                  <a:pt x="420" y="276"/>
                </a:lnTo>
                <a:lnTo>
                  <a:pt x="467" y="263"/>
                </a:lnTo>
                <a:lnTo>
                  <a:pt x="467" y="263"/>
                </a:lnTo>
                <a:lnTo>
                  <a:pt x="488" y="257"/>
                </a:lnTo>
                <a:lnTo>
                  <a:pt x="509" y="249"/>
                </a:lnTo>
                <a:lnTo>
                  <a:pt x="550" y="234"/>
                </a:lnTo>
                <a:lnTo>
                  <a:pt x="550" y="234"/>
                </a:lnTo>
                <a:lnTo>
                  <a:pt x="530" y="255"/>
                </a:lnTo>
                <a:lnTo>
                  <a:pt x="530" y="255"/>
                </a:lnTo>
                <a:lnTo>
                  <a:pt x="529" y="255"/>
                </a:lnTo>
                <a:lnTo>
                  <a:pt x="529" y="255"/>
                </a:lnTo>
                <a:lnTo>
                  <a:pt x="516" y="259"/>
                </a:lnTo>
                <a:lnTo>
                  <a:pt x="516" y="259"/>
                </a:lnTo>
                <a:close/>
                <a:moveTo>
                  <a:pt x="261" y="325"/>
                </a:moveTo>
                <a:lnTo>
                  <a:pt x="261" y="325"/>
                </a:lnTo>
                <a:lnTo>
                  <a:pt x="229" y="334"/>
                </a:lnTo>
                <a:lnTo>
                  <a:pt x="196" y="343"/>
                </a:lnTo>
                <a:lnTo>
                  <a:pt x="196" y="343"/>
                </a:lnTo>
                <a:lnTo>
                  <a:pt x="146" y="358"/>
                </a:lnTo>
                <a:lnTo>
                  <a:pt x="95" y="373"/>
                </a:lnTo>
                <a:lnTo>
                  <a:pt x="95" y="373"/>
                </a:lnTo>
                <a:lnTo>
                  <a:pt x="92" y="373"/>
                </a:lnTo>
                <a:lnTo>
                  <a:pt x="90" y="375"/>
                </a:lnTo>
                <a:lnTo>
                  <a:pt x="90" y="375"/>
                </a:lnTo>
                <a:lnTo>
                  <a:pt x="88" y="375"/>
                </a:lnTo>
                <a:lnTo>
                  <a:pt x="88" y="375"/>
                </a:lnTo>
                <a:lnTo>
                  <a:pt x="71" y="367"/>
                </a:lnTo>
                <a:lnTo>
                  <a:pt x="71" y="367"/>
                </a:lnTo>
                <a:lnTo>
                  <a:pt x="95" y="364"/>
                </a:lnTo>
                <a:lnTo>
                  <a:pt x="119" y="360"/>
                </a:lnTo>
                <a:lnTo>
                  <a:pt x="144" y="354"/>
                </a:lnTo>
                <a:lnTo>
                  <a:pt x="167" y="349"/>
                </a:lnTo>
                <a:lnTo>
                  <a:pt x="214" y="337"/>
                </a:lnTo>
                <a:lnTo>
                  <a:pt x="261" y="325"/>
                </a:lnTo>
                <a:lnTo>
                  <a:pt x="261" y="325"/>
                </a:lnTo>
                <a:close/>
                <a:moveTo>
                  <a:pt x="180" y="358"/>
                </a:moveTo>
                <a:lnTo>
                  <a:pt x="180" y="358"/>
                </a:lnTo>
                <a:lnTo>
                  <a:pt x="232" y="344"/>
                </a:lnTo>
                <a:lnTo>
                  <a:pt x="283" y="330"/>
                </a:lnTo>
                <a:lnTo>
                  <a:pt x="283" y="330"/>
                </a:lnTo>
                <a:lnTo>
                  <a:pt x="323" y="320"/>
                </a:lnTo>
                <a:lnTo>
                  <a:pt x="363" y="311"/>
                </a:lnTo>
                <a:lnTo>
                  <a:pt x="444" y="296"/>
                </a:lnTo>
                <a:lnTo>
                  <a:pt x="444" y="296"/>
                </a:lnTo>
                <a:lnTo>
                  <a:pt x="423" y="301"/>
                </a:lnTo>
                <a:lnTo>
                  <a:pt x="423" y="301"/>
                </a:lnTo>
                <a:lnTo>
                  <a:pt x="397" y="307"/>
                </a:lnTo>
                <a:lnTo>
                  <a:pt x="371" y="312"/>
                </a:lnTo>
                <a:lnTo>
                  <a:pt x="345" y="317"/>
                </a:lnTo>
                <a:lnTo>
                  <a:pt x="320" y="323"/>
                </a:lnTo>
                <a:lnTo>
                  <a:pt x="320" y="323"/>
                </a:lnTo>
                <a:lnTo>
                  <a:pt x="292" y="330"/>
                </a:lnTo>
                <a:lnTo>
                  <a:pt x="266" y="337"/>
                </a:lnTo>
                <a:lnTo>
                  <a:pt x="213" y="353"/>
                </a:lnTo>
                <a:lnTo>
                  <a:pt x="161" y="370"/>
                </a:lnTo>
                <a:lnTo>
                  <a:pt x="134" y="378"/>
                </a:lnTo>
                <a:lnTo>
                  <a:pt x="108" y="385"/>
                </a:lnTo>
                <a:lnTo>
                  <a:pt x="108" y="385"/>
                </a:lnTo>
                <a:lnTo>
                  <a:pt x="92" y="378"/>
                </a:lnTo>
                <a:lnTo>
                  <a:pt x="92" y="378"/>
                </a:lnTo>
                <a:lnTo>
                  <a:pt x="114" y="374"/>
                </a:lnTo>
                <a:lnTo>
                  <a:pt x="136" y="369"/>
                </a:lnTo>
                <a:lnTo>
                  <a:pt x="180" y="358"/>
                </a:lnTo>
                <a:lnTo>
                  <a:pt x="180" y="358"/>
                </a:lnTo>
                <a:close/>
                <a:moveTo>
                  <a:pt x="144" y="380"/>
                </a:moveTo>
                <a:lnTo>
                  <a:pt x="144" y="380"/>
                </a:lnTo>
                <a:lnTo>
                  <a:pt x="155" y="377"/>
                </a:lnTo>
                <a:lnTo>
                  <a:pt x="167" y="374"/>
                </a:lnTo>
                <a:lnTo>
                  <a:pt x="179" y="372"/>
                </a:lnTo>
                <a:lnTo>
                  <a:pt x="191" y="370"/>
                </a:lnTo>
                <a:lnTo>
                  <a:pt x="191" y="370"/>
                </a:lnTo>
                <a:lnTo>
                  <a:pt x="216" y="363"/>
                </a:lnTo>
                <a:lnTo>
                  <a:pt x="242" y="354"/>
                </a:lnTo>
                <a:lnTo>
                  <a:pt x="292" y="339"/>
                </a:lnTo>
                <a:lnTo>
                  <a:pt x="292" y="339"/>
                </a:lnTo>
                <a:lnTo>
                  <a:pt x="334" y="329"/>
                </a:lnTo>
                <a:lnTo>
                  <a:pt x="375" y="320"/>
                </a:lnTo>
                <a:lnTo>
                  <a:pt x="418" y="311"/>
                </a:lnTo>
                <a:lnTo>
                  <a:pt x="459" y="302"/>
                </a:lnTo>
                <a:lnTo>
                  <a:pt x="459" y="302"/>
                </a:lnTo>
                <a:lnTo>
                  <a:pt x="438" y="309"/>
                </a:lnTo>
                <a:lnTo>
                  <a:pt x="438" y="309"/>
                </a:lnTo>
                <a:lnTo>
                  <a:pt x="404" y="319"/>
                </a:lnTo>
                <a:lnTo>
                  <a:pt x="369" y="327"/>
                </a:lnTo>
                <a:lnTo>
                  <a:pt x="369" y="327"/>
                </a:lnTo>
                <a:lnTo>
                  <a:pt x="304" y="345"/>
                </a:lnTo>
                <a:lnTo>
                  <a:pt x="238" y="366"/>
                </a:lnTo>
                <a:lnTo>
                  <a:pt x="238" y="366"/>
                </a:lnTo>
                <a:lnTo>
                  <a:pt x="198" y="378"/>
                </a:lnTo>
                <a:lnTo>
                  <a:pt x="198" y="378"/>
                </a:lnTo>
                <a:lnTo>
                  <a:pt x="197" y="378"/>
                </a:lnTo>
                <a:lnTo>
                  <a:pt x="197" y="378"/>
                </a:lnTo>
                <a:lnTo>
                  <a:pt x="180" y="381"/>
                </a:lnTo>
                <a:lnTo>
                  <a:pt x="164" y="384"/>
                </a:lnTo>
                <a:lnTo>
                  <a:pt x="147" y="389"/>
                </a:lnTo>
                <a:lnTo>
                  <a:pt x="139" y="392"/>
                </a:lnTo>
                <a:lnTo>
                  <a:pt x="131" y="396"/>
                </a:lnTo>
                <a:lnTo>
                  <a:pt x="131" y="396"/>
                </a:lnTo>
                <a:lnTo>
                  <a:pt x="112" y="387"/>
                </a:lnTo>
                <a:lnTo>
                  <a:pt x="112" y="387"/>
                </a:lnTo>
                <a:lnTo>
                  <a:pt x="120" y="386"/>
                </a:lnTo>
                <a:lnTo>
                  <a:pt x="128" y="384"/>
                </a:lnTo>
                <a:lnTo>
                  <a:pt x="144" y="380"/>
                </a:lnTo>
                <a:lnTo>
                  <a:pt x="144" y="380"/>
                </a:lnTo>
                <a:close/>
                <a:moveTo>
                  <a:pt x="151" y="390"/>
                </a:moveTo>
                <a:lnTo>
                  <a:pt x="151" y="390"/>
                </a:lnTo>
                <a:lnTo>
                  <a:pt x="166" y="386"/>
                </a:lnTo>
                <a:lnTo>
                  <a:pt x="181" y="383"/>
                </a:lnTo>
                <a:lnTo>
                  <a:pt x="181" y="383"/>
                </a:lnTo>
                <a:lnTo>
                  <a:pt x="174" y="384"/>
                </a:lnTo>
                <a:lnTo>
                  <a:pt x="174" y="384"/>
                </a:lnTo>
                <a:lnTo>
                  <a:pt x="159" y="389"/>
                </a:lnTo>
                <a:lnTo>
                  <a:pt x="144" y="394"/>
                </a:lnTo>
                <a:lnTo>
                  <a:pt x="144" y="394"/>
                </a:lnTo>
                <a:lnTo>
                  <a:pt x="138" y="396"/>
                </a:lnTo>
                <a:lnTo>
                  <a:pt x="134" y="397"/>
                </a:lnTo>
                <a:lnTo>
                  <a:pt x="134" y="397"/>
                </a:lnTo>
                <a:lnTo>
                  <a:pt x="133" y="397"/>
                </a:lnTo>
                <a:lnTo>
                  <a:pt x="133" y="397"/>
                </a:lnTo>
                <a:lnTo>
                  <a:pt x="143" y="393"/>
                </a:lnTo>
                <a:lnTo>
                  <a:pt x="151" y="390"/>
                </a:lnTo>
                <a:lnTo>
                  <a:pt x="151" y="390"/>
                </a:lnTo>
                <a:close/>
                <a:moveTo>
                  <a:pt x="190" y="383"/>
                </a:moveTo>
                <a:lnTo>
                  <a:pt x="190" y="383"/>
                </a:lnTo>
                <a:lnTo>
                  <a:pt x="201" y="380"/>
                </a:lnTo>
                <a:lnTo>
                  <a:pt x="201" y="380"/>
                </a:lnTo>
                <a:lnTo>
                  <a:pt x="202" y="380"/>
                </a:lnTo>
                <a:lnTo>
                  <a:pt x="202" y="380"/>
                </a:lnTo>
                <a:lnTo>
                  <a:pt x="236" y="373"/>
                </a:lnTo>
                <a:lnTo>
                  <a:pt x="270" y="366"/>
                </a:lnTo>
                <a:lnTo>
                  <a:pt x="270" y="366"/>
                </a:lnTo>
                <a:lnTo>
                  <a:pt x="338" y="350"/>
                </a:lnTo>
                <a:lnTo>
                  <a:pt x="406" y="336"/>
                </a:lnTo>
                <a:lnTo>
                  <a:pt x="406" y="336"/>
                </a:lnTo>
                <a:lnTo>
                  <a:pt x="411" y="334"/>
                </a:lnTo>
                <a:lnTo>
                  <a:pt x="411" y="334"/>
                </a:lnTo>
                <a:lnTo>
                  <a:pt x="380" y="344"/>
                </a:lnTo>
                <a:lnTo>
                  <a:pt x="349" y="352"/>
                </a:lnTo>
                <a:lnTo>
                  <a:pt x="285" y="370"/>
                </a:lnTo>
                <a:lnTo>
                  <a:pt x="223" y="387"/>
                </a:lnTo>
                <a:lnTo>
                  <a:pt x="192" y="396"/>
                </a:lnTo>
                <a:lnTo>
                  <a:pt x="161" y="407"/>
                </a:lnTo>
                <a:lnTo>
                  <a:pt x="161" y="407"/>
                </a:lnTo>
                <a:lnTo>
                  <a:pt x="157" y="408"/>
                </a:lnTo>
                <a:lnTo>
                  <a:pt x="157" y="408"/>
                </a:lnTo>
                <a:lnTo>
                  <a:pt x="136" y="399"/>
                </a:lnTo>
                <a:lnTo>
                  <a:pt x="136" y="399"/>
                </a:lnTo>
                <a:lnTo>
                  <a:pt x="164" y="391"/>
                </a:lnTo>
                <a:lnTo>
                  <a:pt x="190" y="383"/>
                </a:lnTo>
                <a:lnTo>
                  <a:pt x="190" y="383"/>
                </a:lnTo>
                <a:close/>
                <a:moveTo>
                  <a:pt x="220" y="397"/>
                </a:moveTo>
                <a:lnTo>
                  <a:pt x="220" y="397"/>
                </a:lnTo>
                <a:lnTo>
                  <a:pt x="295" y="380"/>
                </a:lnTo>
                <a:lnTo>
                  <a:pt x="295" y="380"/>
                </a:lnTo>
                <a:lnTo>
                  <a:pt x="345" y="368"/>
                </a:lnTo>
                <a:lnTo>
                  <a:pt x="345" y="368"/>
                </a:lnTo>
                <a:lnTo>
                  <a:pt x="324" y="375"/>
                </a:lnTo>
                <a:lnTo>
                  <a:pt x="324" y="375"/>
                </a:lnTo>
                <a:lnTo>
                  <a:pt x="286" y="385"/>
                </a:lnTo>
                <a:lnTo>
                  <a:pt x="249" y="396"/>
                </a:lnTo>
                <a:lnTo>
                  <a:pt x="249" y="396"/>
                </a:lnTo>
                <a:lnTo>
                  <a:pt x="216" y="407"/>
                </a:lnTo>
                <a:lnTo>
                  <a:pt x="183" y="417"/>
                </a:lnTo>
                <a:lnTo>
                  <a:pt x="183" y="417"/>
                </a:lnTo>
                <a:lnTo>
                  <a:pt x="182" y="418"/>
                </a:lnTo>
                <a:lnTo>
                  <a:pt x="181" y="418"/>
                </a:lnTo>
                <a:lnTo>
                  <a:pt x="181" y="418"/>
                </a:lnTo>
                <a:lnTo>
                  <a:pt x="179" y="419"/>
                </a:lnTo>
                <a:lnTo>
                  <a:pt x="179" y="419"/>
                </a:lnTo>
                <a:lnTo>
                  <a:pt x="175" y="417"/>
                </a:lnTo>
                <a:lnTo>
                  <a:pt x="175" y="417"/>
                </a:lnTo>
                <a:lnTo>
                  <a:pt x="161" y="410"/>
                </a:lnTo>
                <a:lnTo>
                  <a:pt x="161" y="410"/>
                </a:lnTo>
                <a:lnTo>
                  <a:pt x="176" y="408"/>
                </a:lnTo>
                <a:lnTo>
                  <a:pt x="190" y="405"/>
                </a:lnTo>
                <a:lnTo>
                  <a:pt x="220" y="397"/>
                </a:lnTo>
                <a:lnTo>
                  <a:pt x="220" y="397"/>
                </a:lnTo>
                <a:close/>
                <a:moveTo>
                  <a:pt x="308" y="399"/>
                </a:moveTo>
                <a:lnTo>
                  <a:pt x="308" y="399"/>
                </a:lnTo>
                <a:lnTo>
                  <a:pt x="325" y="395"/>
                </a:lnTo>
                <a:lnTo>
                  <a:pt x="325" y="395"/>
                </a:lnTo>
                <a:lnTo>
                  <a:pt x="309" y="400"/>
                </a:lnTo>
                <a:lnTo>
                  <a:pt x="309" y="400"/>
                </a:lnTo>
                <a:lnTo>
                  <a:pt x="275" y="408"/>
                </a:lnTo>
                <a:lnTo>
                  <a:pt x="242" y="415"/>
                </a:lnTo>
                <a:lnTo>
                  <a:pt x="242" y="415"/>
                </a:lnTo>
                <a:lnTo>
                  <a:pt x="230" y="419"/>
                </a:lnTo>
                <a:lnTo>
                  <a:pt x="216" y="422"/>
                </a:lnTo>
                <a:lnTo>
                  <a:pt x="216" y="422"/>
                </a:lnTo>
                <a:lnTo>
                  <a:pt x="207" y="424"/>
                </a:lnTo>
                <a:lnTo>
                  <a:pt x="202" y="426"/>
                </a:lnTo>
                <a:lnTo>
                  <a:pt x="198" y="428"/>
                </a:lnTo>
                <a:lnTo>
                  <a:pt x="198" y="428"/>
                </a:lnTo>
                <a:lnTo>
                  <a:pt x="182" y="421"/>
                </a:lnTo>
                <a:lnTo>
                  <a:pt x="182" y="421"/>
                </a:lnTo>
                <a:lnTo>
                  <a:pt x="213" y="415"/>
                </a:lnTo>
                <a:lnTo>
                  <a:pt x="245" y="410"/>
                </a:lnTo>
                <a:lnTo>
                  <a:pt x="276" y="404"/>
                </a:lnTo>
                <a:lnTo>
                  <a:pt x="308" y="399"/>
                </a:lnTo>
                <a:lnTo>
                  <a:pt x="308" y="399"/>
                </a:lnTo>
                <a:close/>
                <a:moveTo>
                  <a:pt x="206" y="427"/>
                </a:moveTo>
                <a:lnTo>
                  <a:pt x="206" y="427"/>
                </a:lnTo>
                <a:lnTo>
                  <a:pt x="217" y="424"/>
                </a:lnTo>
                <a:lnTo>
                  <a:pt x="217" y="424"/>
                </a:lnTo>
                <a:lnTo>
                  <a:pt x="246" y="418"/>
                </a:lnTo>
                <a:lnTo>
                  <a:pt x="274" y="411"/>
                </a:lnTo>
                <a:lnTo>
                  <a:pt x="331" y="396"/>
                </a:lnTo>
                <a:lnTo>
                  <a:pt x="331" y="396"/>
                </a:lnTo>
                <a:lnTo>
                  <a:pt x="355" y="390"/>
                </a:lnTo>
                <a:lnTo>
                  <a:pt x="379" y="384"/>
                </a:lnTo>
                <a:lnTo>
                  <a:pt x="405" y="377"/>
                </a:lnTo>
                <a:lnTo>
                  <a:pt x="417" y="373"/>
                </a:lnTo>
                <a:lnTo>
                  <a:pt x="428" y="368"/>
                </a:lnTo>
                <a:lnTo>
                  <a:pt x="428" y="368"/>
                </a:lnTo>
                <a:lnTo>
                  <a:pt x="411" y="387"/>
                </a:lnTo>
                <a:lnTo>
                  <a:pt x="411" y="387"/>
                </a:lnTo>
                <a:lnTo>
                  <a:pt x="410" y="387"/>
                </a:lnTo>
                <a:lnTo>
                  <a:pt x="410" y="387"/>
                </a:lnTo>
                <a:lnTo>
                  <a:pt x="383" y="394"/>
                </a:lnTo>
                <a:lnTo>
                  <a:pt x="356" y="400"/>
                </a:lnTo>
                <a:lnTo>
                  <a:pt x="300" y="412"/>
                </a:lnTo>
                <a:lnTo>
                  <a:pt x="300" y="412"/>
                </a:lnTo>
                <a:lnTo>
                  <a:pt x="271" y="418"/>
                </a:lnTo>
                <a:lnTo>
                  <a:pt x="242" y="424"/>
                </a:lnTo>
                <a:lnTo>
                  <a:pt x="242" y="424"/>
                </a:lnTo>
                <a:lnTo>
                  <a:pt x="226" y="426"/>
                </a:lnTo>
                <a:lnTo>
                  <a:pt x="209" y="428"/>
                </a:lnTo>
                <a:lnTo>
                  <a:pt x="209" y="428"/>
                </a:lnTo>
                <a:lnTo>
                  <a:pt x="201" y="429"/>
                </a:lnTo>
                <a:lnTo>
                  <a:pt x="200" y="429"/>
                </a:lnTo>
                <a:lnTo>
                  <a:pt x="200" y="429"/>
                </a:lnTo>
                <a:lnTo>
                  <a:pt x="206" y="427"/>
                </a:lnTo>
                <a:lnTo>
                  <a:pt x="206" y="427"/>
                </a:lnTo>
                <a:close/>
                <a:moveTo>
                  <a:pt x="301" y="414"/>
                </a:moveTo>
                <a:lnTo>
                  <a:pt x="301" y="414"/>
                </a:lnTo>
                <a:lnTo>
                  <a:pt x="351" y="404"/>
                </a:lnTo>
                <a:lnTo>
                  <a:pt x="376" y="398"/>
                </a:lnTo>
                <a:lnTo>
                  <a:pt x="401" y="392"/>
                </a:lnTo>
                <a:lnTo>
                  <a:pt x="401" y="392"/>
                </a:lnTo>
                <a:lnTo>
                  <a:pt x="387" y="397"/>
                </a:lnTo>
                <a:lnTo>
                  <a:pt x="387" y="397"/>
                </a:lnTo>
                <a:lnTo>
                  <a:pt x="375" y="400"/>
                </a:lnTo>
                <a:lnTo>
                  <a:pt x="364" y="403"/>
                </a:lnTo>
                <a:lnTo>
                  <a:pt x="364" y="403"/>
                </a:lnTo>
                <a:lnTo>
                  <a:pt x="316" y="413"/>
                </a:lnTo>
                <a:lnTo>
                  <a:pt x="316" y="413"/>
                </a:lnTo>
                <a:lnTo>
                  <a:pt x="302" y="416"/>
                </a:lnTo>
                <a:lnTo>
                  <a:pt x="290" y="420"/>
                </a:lnTo>
                <a:lnTo>
                  <a:pt x="266" y="428"/>
                </a:lnTo>
                <a:lnTo>
                  <a:pt x="266" y="428"/>
                </a:lnTo>
                <a:lnTo>
                  <a:pt x="255" y="431"/>
                </a:lnTo>
                <a:lnTo>
                  <a:pt x="244" y="434"/>
                </a:lnTo>
                <a:lnTo>
                  <a:pt x="233" y="437"/>
                </a:lnTo>
                <a:lnTo>
                  <a:pt x="223" y="441"/>
                </a:lnTo>
                <a:lnTo>
                  <a:pt x="223" y="441"/>
                </a:lnTo>
                <a:lnTo>
                  <a:pt x="202" y="431"/>
                </a:lnTo>
                <a:lnTo>
                  <a:pt x="202" y="431"/>
                </a:lnTo>
                <a:lnTo>
                  <a:pt x="228" y="428"/>
                </a:lnTo>
                <a:lnTo>
                  <a:pt x="252" y="424"/>
                </a:lnTo>
                <a:lnTo>
                  <a:pt x="301" y="414"/>
                </a:lnTo>
                <a:lnTo>
                  <a:pt x="301" y="414"/>
                </a:lnTo>
                <a:close/>
                <a:moveTo>
                  <a:pt x="243" y="438"/>
                </a:moveTo>
                <a:lnTo>
                  <a:pt x="243" y="438"/>
                </a:lnTo>
                <a:lnTo>
                  <a:pt x="265" y="431"/>
                </a:lnTo>
                <a:lnTo>
                  <a:pt x="287" y="424"/>
                </a:lnTo>
                <a:lnTo>
                  <a:pt x="310" y="417"/>
                </a:lnTo>
                <a:lnTo>
                  <a:pt x="332" y="412"/>
                </a:lnTo>
                <a:lnTo>
                  <a:pt x="332" y="412"/>
                </a:lnTo>
                <a:lnTo>
                  <a:pt x="351" y="408"/>
                </a:lnTo>
                <a:lnTo>
                  <a:pt x="370" y="404"/>
                </a:lnTo>
                <a:lnTo>
                  <a:pt x="390" y="399"/>
                </a:lnTo>
                <a:lnTo>
                  <a:pt x="399" y="395"/>
                </a:lnTo>
                <a:lnTo>
                  <a:pt x="407" y="391"/>
                </a:lnTo>
                <a:lnTo>
                  <a:pt x="407" y="391"/>
                </a:lnTo>
                <a:lnTo>
                  <a:pt x="392" y="408"/>
                </a:lnTo>
                <a:lnTo>
                  <a:pt x="392" y="408"/>
                </a:lnTo>
                <a:lnTo>
                  <a:pt x="369" y="413"/>
                </a:lnTo>
                <a:lnTo>
                  <a:pt x="346" y="419"/>
                </a:lnTo>
                <a:lnTo>
                  <a:pt x="301" y="429"/>
                </a:lnTo>
                <a:lnTo>
                  <a:pt x="301" y="429"/>
                </a:lnTo>
                <a:lnTo>
                  <a:pt x="278" y="433"/>
                </a:lnTo>
                <a:lnTo>
                  <a:pt x="256" y="438"/>
                </a:lnTo>
                <a:lnTo>
                  <a:pt x="256" y="438"/>
                </a:lnTo>
                <a:lnTo>
                  <a:pt x="243" y="440"/>
                </a:lnTo>
                <a:lnTo>
                  <a:pt x="230" y="442"/>
                </a:lnTo>
                <a:lnTo>
                  <a:pt x="230" y="442"/>
                </a:lnTo>
                <a:lnTo>
                  <a:pt x="228" y="442"/>
                </a:lnTo>
                <a:lnTo>
                  <a:pt x="228" y="441"/>
                </a:lnTo>
                <a:lnTo>
                  <a:pt x="232" y="440"/>
                </a:lnTo>
                <a:lnTo>
                  <a:pt x="243" y="438"/>
                </a:lnTo>
                <a:lnTo>
                  <a:pt x="243" y="438"/>
                </a:lnTo>
                <a:close/>
                <a:moveTo>
                  <a:pt x="291" y="433"/>
                </a:moveTo>
                <a:lnTo>
                  <a:pt x="291" y="433"/>
                </a:lnTo>
                <a:lnTo>
                  <a:pt x="334" y="424"/>
                </a:lnTo>
                <a:lnTo>
                  <a:pt x="376" y="414"/>
                </a:lnTo>
                <a:lnTo>
                  <a:pt x="376" y="414"/>
                </a:lnTo>
                <a:lnTo>
                  <a:pt x="380" y="413"/>
                </a:lnTo>
                <a:lnTo>
                  <a:pt x="380" y="413"/>
                </a:lnTo>
                <a:lnTo>
                  <a:pt x="371" y="416"/>
                </a:lnTo>
                <a:lnTo>
                  <a:pt x="371" y="416"/>
                </a:lnTo>
                <a:lnTo>
                  <a:pt x="351" y="424"/>
                </a:lnTo>
                <a:lnTo>
                  <a:pt x="330" y="431"/>
                </a:lnTo>
                <a:lnTo>
                  <a:pt x="330" y="431"/>
                </a:lnTo>
                <a:lnTo>
                  <a:pt x="287" y="444"/>
                </a:lnTo>
                <a:lnTo>
                  <a:pt x="287" y="444"/>
                </a:lnTo>
                <a:lnTo>
                  <a:pt x="269" y="449"/>
                </a:lnTo>
                <a:lnTo>
                  <a:pt x="259" y="452"/>
                </a:lnTo>
                <a:lnTo>
                  <a:pt x="250" y="455"/>
                </a:lnTo>
                <a:lnTo>
                  <a:pt x="250" y="455"/>
                </a:lnTo>
                <a:lnTo>
                  <a:pt x="228" y="444"/>
                </a:lnTo>
                <a:lnTo>
                  <a:pt x="228" y="444"/>
                </a:lnTo>
                <a:lnTo>
                  <a:pt x="236" y="444"/>
                </a:lnTo>
                <a:lnTo>
                  <a:pt x="244" y="443"/>
                </a:lnTo>
                <a:lnTo>
                  <a:pt x="260" y="441"/>
                </a:lnTo>
                <a:lnTo>
                  <a:pt x="291" y="433"/>
                </a:lnTo>
                <a:lnTo>
                  <a:pt x="291" y="433"/>
                </a:lnTo>
                <a:close/>
                <a:moveTo>
                  <a:pt x="258" y="454"/>
                </a:moveTo>
                <a:lnTo>
                  <a:pt x="258" y="454"/>
                </a:lnTo>
                <a:lnTo>
                  <a:pt x="290" y="444"/>
                </a:lnTo>
                <a:lnTo>
                  <a:pt x="323" y="434"/>
                </a:lnTo>
                <a:lnTo>
                  <a:pt x="355" y="424"/>
                </a:lnTo>
                <a:lnTo>
                  <a:pt x="388" y="412"/>
                </a:lnTo>
                <a:lnTo>
                  <a:pt x="388" y="412"/>
                </a:lnTo>
                <a:lnTo>
                  <a:pt x="368" y="433"/>
                </a:lnTo>
                <a:lnTo>
                  <a:pt x="368" y="433"/>
                </a:lnTo>
                <a:lnTo>
                  <a:pt x="354" y="437"/>
                </a:lnTo>
                <a:lnTo>
                  <a:pt x="341" y="439"/>
                </a:lnTo>
                <a:lnTo>
                  <a:pt x="314" y="444"/>
                </a:lnTo>
                <a:lnTo>
                  <a:pt x="314" y="444"/>
                </a:lnTo>
                <a:lnTo>
                  <a:pt x="282" y="450"/>
                </a:lnTo>
                <a:lnTo>
                  <a:pt x="282" y="450"/>
                </a:lnTo>
                <a:lnTo>
                  <a:pt x="269" y="453"/>
                </a:lnTo>
                <a:lnTo>
                  <a:pt x="269" y="453"/>
                </a:lnTo>
                <a:lnTo>
                  <a:pt x="257" y="456"/>
                </a:lnTo>
                <a:lnTo>
                  <a:pt x="253" y="456"/>
                </a:lnTo>
                <a:lnTo>
                  <a:pt x="258" y="454"/>
                </a:lnTo>
                <a:lnTo>
                  <a:pt x="258" y="454"/>
                </a:lnTo>
                <a:close/>
                <a:moveTo>
                  <a:pt x="298" y="449"/>
                </a:moveTo>
                <a:lnTo>
                  <a:pt x="298" y="449"/>
                </a:lnTo>
                <a:lnTo>
                  <a:pt x="345" y="441"/>
                </a:lnTo>
                <a:lnTo>
                  <a:pt x="345" y="441"/>
                </a:lnTo>
                <a:lnTo>
                  <a:pt x="332" y="444"/>
                </a:lnTo>
                <a:lnTo>
                  <a:pt x="332" y="444"/>
                </a:lnTo>
                <a:lnTo>
                  <a:pt x="317" y="449"/>
                </a:lnTo>
                <a:lnTo>
                  <a:pt x="300" y="454"/>
                </a:lnTo>
                <a:lnTo>
                  <a:pt x="269" y="465"/>
                </a:lnTo>
                <a:lnTo>
                  <a:pt x="269" y="465"/>
                </a:lnTo>
                <a:lnTo>
                  <a:pt x="268" y="464"/>
                </a:lnTo>
                <a:lnTo>
                  <a:pt x="268" y="464"/>
                </a:lnTo>
                <a:lnTo>
                  <a:pt x="256" y="458"/>
                </a:lnTo>
                <a:lnTo>
                  <a:pt x="256" y="458"/>
                </a:lnTo>
                <a:lnTo>
                  <a:pt x="267" y="457"/>
                </a:lnTo>
                <a:lnTo>
                  <a:pt x="277" y="454"/>
                </a:lnTo>
                <a:lnTo>
                  <a:pt x="288" y="451"/>
                </a:lnTo>
                <a:lnTo>
                  <a:pt x="298" y="449"/>
                </a:lnTo>
                <a:lnTo>
                  <a:pt x="298" y="449"/>
                </a:lnTo>
                <a:close/>
                <a:moveTo>
                  <a:pt x="278" y="464"/>
                </a:moveTo>
                <a:lnTo>
                  <a:pt x="278" y="464"/>
                </a:lnTo>
                <a:lnTo>
                  <a:pt x="299" y="457"/>
                </a:lnTo>
                <a:lnTo>
                  <a:pt x="321" y="450"/>
                </a:lnTo>
                <a:lnTo>
                  <a:pt x="364" y="438"/>
                </a:lnTo>
                <a:lnTo>
                  <a:pt x="364" y="438"/>
                </a:lnTo>
                <a:lnTo>
                  <a:pt x="357" y="444"/>
                </a:lnTo>
                <a:lnTo>
                  <a:pt x="357" y="444"/>
                </a:lnTo>
                <a:lnTo>
                  <a:pt x="336" y="449"/>
                </a:lnTo>
                <a:lnTo>
                  <a:pt x="314" y="454"/>
                </a:lnTo>
                <a:lnTo>
                  <a:pt x="314" y="454"/>
                </a:lnTo>
                <a:lnTo>
                  <a:pt x="291" y="461"/>
                </a:lnTo>
                <a:lnTo>
                  <a:pt x="291" y="461"/>
                </a:lnTo>
                <a:lnTo>
                  <a:pt x="281" y="464"/>
                </a:lnTo>
                <a:lnTo>
                  <a:pt x="281" y="464"/>
                </a:lnTo>
                <a:lnTo>
                  <a:pt x="272" y="466"/>
                </a:lnTo>
                <a:lnTo>
                  <a:pt x="272" y="466"/>
                </a:lnTo>
                <a:lnTo>
                  <a:pt x="272" y="466"/>
                </a:lnTo>
                <a:lnTo>
                  <a:pt x="272" y="466"/>
                </a:lnTo>
                <a:lnTo>
                  <a:pt x="278" y="464"/>
                </a:lnTo>
                <a:lnTo>
                  <a:pt x="278" y="464"/>
                </a:lnTo>
                <a:close/>
                <a:moveTo>
                  <a:pt x="306" y="459"/>
                </a:moveTo>
                <a:lnTo>
                  <a:pt x="306" y="459"/>
                </a:lnTo>
                <a:lnTo>
                  <a:pt x="327" y="453"/>
                </a:lnTo>
                <a:lnTo>
                  <a:pt x="349" y="448"/>
                </a:lnTo>
                <a:lnTo>
                  <a:pt x="349" y="448"/>
                </a:lnTo>
                <a:lnTo>
                  <a:pt x="354" y="447"/>
                </a:lnTo>
                <a:lnTo>
                  <a:pt x="350" y="449"/>
                </a:lnTo>
                <a:lnTo>
                  <a:pt x="341" y="452"/>
                </a:lnTo>
                <a:lnTo>
                  <a:pt x="341" y="452"/>
                </a:lnTo>
                <a:lnTo>
                  <a:pt x="329" y="456"/>
                </a:lnTo>
                <a:lnTo>
                  <a:pt x="318" y="460"/>
                </a:lnTo>
                <a:lnTo>
                  <a:pt x="318" y="460"/>
                </a:lnTo>
                <a:lnTo>
                  <a:pt x="301" y="465"/>
                </a:lnTo>
                <a:lnTo>
                  <a:pt x="293" y="468"/>
                </a:lnTo>
                <a:lnTo>
                  <a:pt x="286" y="472"/>
                </a:lnTo>
                <a:lnTo>
                  <a:pt x="286" y="472"/>
                </a:lnTo>
                <a:lnTo>
                  <a:pt x="286" y="473"/>
                </a:lnTo>
                <a:lnTo>
                  <a:pt x="286" y="473"/>
                </a:lnTo>
                <a:lnTo>
                  <a:pt x="274" y="467"/>
                </a:lnTo>
                <a:lnTo>
                  <a:pt x="274" y="467"/>
                </a:lnTo>
                <a:lnTo>
                  <a:pt x="282" y="466"/>
                </a:lnTo>
                <a:lnTo>
                  <a:pt x="290" y="464"/>
                </a:lnTo>
                <a:lnTo>
                  <a:pt x="306" y="459"/>
                </a:lnTo>
                <a:lnTo>
                  <a:pt x="306" y="459"/>
                </a:lnTo>
                <a:close/>
                <a:moveTo>
                  <a:pt x="353" y="449"/>
                </a:moveTo>
                <a:lnTo>
                  <a:pt x="353" y="449"/>
                </a:lnTo>
                <a:lnTo>
                  <a:pt x="339" y="464"/>
                </a:lnTo>
                <a:lnTo>
                  <a:pt x="339" y="464"/>
                </a:lnTo>
                <a:lnTo>
                  <a:pt x="332" y="464"/>
                </a:lnTo>
                <a:lnTo>
                  <a:pt x="326" y="465"/>
                </a:lnTo>
                <a:lnTo>
                  <a:pt x="313" y="469"/>
                </a:lnTo>
                <a:lnTo>
                  <a:pt x="313" y="469"/>
                </a:lnTo>
                <a:lnTo>
                  <a:pt x="299" y="472"/>
                </a:lnTo>
                <a:lnTo>
                  <a:pt x="299" y="472"/>
                </a:lnTo>
                <a:lnTo>
                  <a:pt x="291" y="473"/>
                </a:lnTo>
                <a:lnTo>
                  <a:pt x="290" y="473"/>
                </a:lnTo>
                <a:lnTo>
                  <a:pt x="292" y="472"/>
                </a:lnTo>
                <a:lnTo>
                  <a:pt x="302" y="467"/>
                </a:lnTo>
                <a:lnTo>
                  <a:pt x="302" y="467"/>
                </a:lnTo>
                <a:lnTo>
                  <a:pt x="328" y="459"/>
                </a:lnTo>
                <a:lnTo>
                  <a:pt x="340" y="455"/>
                </a:lnTo>
                <a:lnTo>
                  <a:pt x="353" y="449"/>
                </a:lnTo>
                <a:lnTo>
                  <a:pt x="353" y="449"/>
                </a:lnTo>
                <a:close/>
                <a:moveTo>
                  <a:pt x="335" y="468"/>
                </a:moveTo>
                <a:lnTo>
                  <a:pt x="335" y="468"/>
                </a:lnTo>
                <a:lnTo>
                  <a:pt x="322" y="480"/>
                </a:lnTo>
                <a:lnTo>
                  <a:pt x="322" y="480"/>
                </a:lnTo>
                <a:lnTo>
                  <a:pt x="322" y="480"/>
                </a:lnTo>
                <a:lnTo>
                  <a:pt x="322" y="480"/>
                </a:lnTo>
                <a:lnTo>
                  <a:pt x="322" y="480"/>
                </a:lnTo>
                <a:lnTo>
                  <a:pt x="322" y="480"/>
                </a:lnTo>
                <a:lnTo>
                  <a:pt x="317" y="479"/>
                </a:lnTo>
                <a:lnTo>
                  <a:pt x="313" y="480"/>
                </a:lnTo>
                <a:lnTo>
                  <a:pt x="313" y="480"/>
                </a:lnTo>
                <a:lnTo>
                  <a:pt x="310" y="480"/>
                </a:lnTo>
                <a:lnTo>
                  <a:pt x="309" y="479"/>
                </a:lnTo>
                <a:lnTo>
                  <a:pt x="309" y="478"/>
                </a:lnTo>
                <a:lnTo>
                  <a:pt x="311" y="477"/>
                </a:lnTo>
                <a:lnTo>
                  <a:pt x="320" y="472"/>
                </a:lnTo>
                <a:lnTo>
                  <a:pt x="320" y="472"/>
                </a:lnTo>
                <a:lnTo>
                  <a:pt x="335" y="468"/>
                </a:lnTo>
                <a:lnTo>
                  <a:pt x="335" y="468"/>
                </a:lnTo>
                <a:close/>
                <a:moveTo>
                  <a:pt x="304" y="482"/>
                </a:moveTo>
                <a:lnTo>
                  <a:pt x="304" y="482"/>
                </a:lnTo>
                <a:lnTo>
                  <a:pt x="311" y="482"/>
                </a:lnTo>
                <a:lnTo>
                  <a:pt x="315" y="483"/>
                </a:lnTo>
                <a:lnTo>
                  <a:pt x="317" y="484"/>
                </a:lnTo>
                <a:lnTo>
                  <a:pt x="318" y="485"/>
                </a:lnTo>
                <a:lnTo>
                  <a:pt x="318" y="485"/>
                </a:lnTo>
                <a:lnTo>
                  <a:pt x="313" y="488"/>
                </a:lnTo>
                <a:lnTo>
                  <a:pt x="313" y="488"/>
                </a:lnTo>
                <a:lnTo>
                  <a:pt x="304" y="482"/>
                </a:lnTo>
                <a:lnTo>
                  <a:pt x="304" y="482"/>
                </a:lnTo>
                <a:lnTo>
                  <a:pt x="304" y="482"/>
                </a:lnTo>
                <a:lnTo>
                  <a:pt x="304" y="482"/>
                </a:lnTo>
                <a:close/>
                <a:moveTo>
                  <a:pt x="313" y="506"/>
                </a:moveTo>
                <a:lnTo>
                  <a:pt x="313" y="506"/>
                </a:lnTo>
                <a:lnTo>
                  <a:pt x="314" y="506"/>
                </a:lnTo>
                <a:lnTo>
                  <a:pt x="314" y="506"/>
                </a:lnTo>
                <a:lnTo>
                  <a:pt x="325" y="495"/>
                </a:lnTo>
                <a:lnTo>
                  <a:pt x="336" y="484"/>
                </a:lnTo>
                <a:lnTo>
                  <a:pt x="356" y="462"/>
                </a:lnTo>
                <a:lnTo>
                  <a:pt x="356" y="462"/>
                </a:lnTo>
                <a:lnTo>
                  <a:pt x="446" y="367"/>
                </a:lnTo>
                <a:lnTo>
                  <a:pt x="446" y="367"/>
                </a:lnTo>
                <a:lnTo>
                  <a:pt x="623" y="179"/>
                </a:lnTo>
                <a:lnTo>
                  <a:pt x="623" y="179"/>
                </a:lnTo>
                <a:lnTo>
                  <a:pt x="639" y="164"/>
                </a:lnTo>
                <a:lnTo>
                  <a:pt x="639" y="164"/>
                </a:lnTo>
                <a:lnTo>
                  <a:pt x="640" y="171"/>
                </a:lnTo>
                <a:lnTo>
                  <a:pt x="640" y="171"/>
                </a:lnTo>
                <a:lnTo>
                  <a:pt x="639" y="171"/>
                </a:lnTo>
                <a:lnTo>
                  <a:pt x="639" y="171"/>
                </a:lnTo>
                <a:lnTo>
                  <a:pt x="620" y="189"/>
                </a:lnTo>
                <a:lnTo>
                  <a:pt x="602" y="209"/>
                </a:lnTo>
                <a:lnTo>
                  <a:pt x="566" y="248"/>
                </a:lnTo>
                <a:lnTo>
                  <a:pt x="566" y="248"/>
                </a:lnTo>
                <a:lnTo>
                  <a:pt x="530" y="287"/>
                </a:lnTo>
                <a:lnTo>
                  <a:pt x="495" y="324"/>
                </a:lnTo>
                <a:lnTo>
                  <a:pt x="495" y="324"/>
                </a:lnTo>
                <a:lnTo>
                  <a:pt x="453" y="367"/>
                </a:lnTo>
                <a:lnTo>
                  <a:pt x="413" y="409"/>
                </a:lnTo>
                <a:lnTo>
                  <a:pt x="331" y="495"/>
                </a:lnTo>
                <a:lnTo>
                  <a:pt x="331" y="495"/>
                </a:lnTo>
                <a:lnTo>
                  <a:pt x="309" y="519"/>
                </a:lnTo>
                <a:lnTo>
                  <a:pt x="309" y="519"/>
                </a:lnTo>
                <a:lnTo>
                  <a:pt x="313" y="506"/>
                </a:lnTo>
                <a:lnTo>
                  <a:pt x="313" y="506"/>
                </a:lnTo>
                <a:close/>
                <a:moveTo>
                  <a:pt x="639" y="153"/>
                </a:moveTo>
                <a:lnTo>
                  <a:pt x="639" y="153"/>
                </a:lnTo>
                <a:lnTo>
                  <a:pt x="638" y="154"/>
                </a:lnTo>
                <a:lnTo>
                  <a:pt x="638" y="154"/>
                </a:lnTo>
                <a:lnTo>
                  <a:pt x="628" y="164"/>
                </a:lnTo>
                <a:lnTo>
                  <a:pt x="617" y="174"/>
                </a:lnTo>
                <a:lnTo>
                  <a:pt x="597" y="197"/>
                </a:lnTo>
                <a:lnTo>
                  <a:pt x="597" y="197"/>
                </a:lnTo>
                <a:lnTo>
                  <a:pt x="509" y="290"/>
                </a:lnTo>
                <a:lnTo>
                  <a:pt x="509" y="290"/>
                </a:lnTo>
                <a:lnTo>
                  <a:pt x="498" y="302"/>
                </a:lnTo>
                <a:lnTo>
                  <a:pt x="498" y="302"/>
                </a:lnTo>
                <a:lnTo>
                  <a:pt x="567" y="225"/>
                </a:lnTo>
                <a:lnTo>
                  <a:pt x="602" y="187"/>
                </a:lnTo>
                <a:lnTo>
                  <a:pt x="638" y="150"/>
                </a:lnTo>
                <a:lnTo>
                  <a:pt x="638" y="150"/>
                </a:lnTo>
                <a:lnTo>
                  <a:pt x="640" y="148"/>
                </a:lnTo>
                <a:lnTo>
                  <a:pt x="640" y="148"/>
                </a:lnTo>
                <a:lnTo>
                  <a:pt x="639" y="153"/>
                </a:lnTo>
                <a:lnTo>
                  <a:pt x="639" y="153"/>
                </a:lnTo>
                <a:close/>
                <a:moveTo>
                  <a:pt x="591" y="188"/>
                </a:moveTo>
                <a:lnTo>
                  <a:pt x="591" y="188"/>
                </a:lnTo>
                <a:lnTo>
                  <a:pt x="558" y="195"/>
                </a:lnTo>
                <a:lnTo>
                  <a:pt x="523" y="202"/>
                </a:lnTo>
                <a:lnTo>
                  <a:pt x="456" y="215"/>
                </a:lnTo>
                <a:lnTo>
                  <a:pt x="456" y="215"/>
                </a:lnTo>
                <a:lnTo>
                  <a:pt x="387" y="228"/>
                </a:lnTo>
                <a:lnTo>
                  <a:pt x="317" y="243"/>
                </a:lnTo>
                <a:lnTo>
                  <a:pt x="317" y="243"/>
                </a:lnTo>
                <a:lnTo>
                  <a:pt x="281" y="251"/>
                </a:lnTo>
                <a:lnTo>
                  <a:pt x="247" y="260"/>
                </a:lnTo>
                <a:lnTo>
                  <a:pt x="178" y="280"/>
                </a:lnTo>
                <a:lnTo>
                  <a:pt x="178" y="280"/>
                </a:lnTo>
                <a:lnTo>
                  <a:pt x="112" y="299"/>
                </a:lnTo>
                <a:lnTo>
                  <a:pt x="112" y="299"/>
                </a:lnTo>
                <a:lnTo>
                  <a:pt x="89" y="306"/>
                </a:lnTo>
                <a:lnTo>
                  <a:pt x="89" y="306"/>
                </a:lnTo>
                <a:lnTo>
                  <a:pt x="132" y="291"/>
                </a:lnTo>
                <a:lnTo>
                  <a:pt x="176" y="276"/>
                </a:lnTo>
                <a:lnTo>
                  <a:pt x="176" y="276"/>
                </a:lnTo>
                <a:lnTo>
                  <a:pt x="243" y="257"/>
                </a:lnTo>
                <a:lnTo>
                  <a:pt x="310" y="239"/>
                </a:lnTo>
                <a:lnTo>
                  <a:pt x="310" y="239"/>
                </a:lnTo>
                <a:lnTo>
                  <a:pt x="344" y="231"/>
                </a:lnTo>
                <a:lnTo>
                  <a:pt x="378" y="223"/>
                </a:lnTo>
                <a:lnTo>
                  <a:pt x="447" y="209"/>
                </a:lnTo>
                <a:lnTo>
                  <a:pt x="447" y="209"/>
                </a:lnTo>
                <a:lnTo>
                  <a:pt x="511" y="198"/>
                </a:lnTo>
                <a:lnTo>
                  <a:pt x="542" y="191"/>
                </a:lnTo>
                <a:lnTo>
                  <a:pt x="574" y="184"/>
                </a:lnTo>
                <a:lnTo>
                  <a:pt x="574" y="184"/>
                </a:lnTo>
                <a:lnTo>
                  <a:pt x="590" y="179"/>
                </a:lnTo>
                <a:lnTo>
                  <a:pt x="605" y="173"/>
                </a:lnTo>
                <a:lnTo>
                  <a:pt x="605" y="173"/>
                </a:lnTo>
                <a:lnTo>
                  <a:pt x="594" y="186"/>
                </a:lnTo>
                <a:lnTo>
                  <a:pt x="594" y="186"/>
                </a:lnTo>
                <a:lnTo>
                  <a:pt x="591" y="188"/>
                </a:lnTo>
                <a:lnTo>
                  <a:pt x="591" y="188"/>
                </a:lnTo>
                <a:close/>
                <a:moveTo>
                  <a:pt x="81" y="283"/>
                </a:moveTo>
                <a:lnTo>
                  <a:pt x="81" y="283"/>
                </a:lnTo>
                <a:lnTo>
                  <a:pt x="82" y="283"/>
                </a:lnTo>
                <a:lnTo>
                  <a:pt x="82" y="283"/>
                </a:lnTo>
                <a:lnTo>
                  <a:pt x="115" y="272"/>
                </a:lnTo>
                <a:lnTo>
                  <a:pt x="150" y="263"/>
                </a:lnTo>
                <a:lnTo>
                  <a:pt x="217" y="247"/>
                </a:lnTo>
                <a:lnTo>
                  <a:pt x="217" y="247"/>
                </a:lnTo>
                <a:lnTo>
                  <a:pt x="285" y="231"/>
                </a:lnTo>
                <a:lnTo>
                  <a:pt x="353" y="214"/>
                </a:lnTo>
                <a:lnTo>
                  <a:pt x="353" y="214"/>
                </a:lnTo>
                <a:lnTo>
                  <a:pt x="422" y="200"/>
                </a:lnTo>
                <a:lnTo>
                  <a:pt x="455" y="191"/>
                </a:lnTo>
                <a:lnTo>
                  <a:pt x="490" y="183"/>
                </a:lnTo>
                <a:lnTo>
                  <a:pt x="490" y="183"/>
                </a:lnTo>
                <a:lnTo>
                  <a:pt x="524" y="174"/>
                </a:lnTo>
                <a:lnTo>
                  <a:pt x="560" y="166"/>
                </a:lnTo>
                <a:lnTo>
                  <a:pt x="560" y="166"/>
                </a:lnTo>
                <a:lnTo>
                  <a:pt x="591" y="160"/>
                </a:lnTo>
                <a:lnTo>
                  <a:pt x="622" y="154"/>
                </a:lnTo>
                <a:lnTo>
                  <a:pt x="622" y="154"/>
                </a:lnTo>
                <a:lnTo>
                  <a:pt x="609" y="169"/>
                </a:lnTo>
                <a:lnTo>
                  <a:pt x="609" y="169"/>
                </a:lnTo>
                <a:lnTo>
                  <a:pt x="605" y="169"/>
                </a:lnTo>
                <a:lnTo>
                  <a:pt x="605" y="169"/>
                </a:lnTo>
                <a:lnTo>
                  <a:pt x="604" y="169"/>
                </a:lnTo>
                <a:lnTo>
                  <a:pt x="602" y="170"/>
                </a:lnTo>
                <a:lnTo>
                  <a:pt x="602" y="170"/>
                </a:lnTo>
                <a:lnTo>
                  <a:pt x="537" y="184"/>
                </a:lnTo>
                <a:lnTo>
                  <a:pt x="472" y="197"/>
                </a:lnTo>
                <a:lnTo>
                  <a:pt x="406" y="209"/>
                </a:lnTo>
                <a:lnTo>
                  <a:pt x="340" y="222"/>
                </a:lnTo>
                <a:lnTo>
                  <a:pt x="340" y="222"/>
                </a:lnTo>
                <a:lnTo>
                  <a:pt x="307" y="229"/>
                </a:lnTo>
                <a:lnTo>
                  <a:pt x="273" y="237"/>
                </a:lnTo>
                <a:lnTo>
                  <a:pt x="206" y="254"/>
                </a:lnTo>
                <a:lnTo>
                  <a:pt x="74" y="291"/>
                </a:lnTo>
                <a:lnTo>
                  <a:pt x="74" y="291"/>
                </a:lnTo>
                <a:lnTo>
                  <a:pt x="81" y="283"/>
                </a:lnTo>
                <a:lnTo>
                  <a:pt x="81" y="283"/>
                </a:lnTo>
                <a:close/>
                <a:moveTo>
                  <a:pt x="71" y="294"/>
                </a:moveTo>
                <a:lnTo>
                  <a:pt x="71" y="294"/>
                </a:lnTo>
                <a:lnTo>
                  <a:pt x="208" y="256"/>
                </a:lnTo>
                <a:lnTo>
                  <a:pt x="277" y="238"/>
                </a:lnTo>
                <a:lnTo>
                  <a:pt x="312" y="230"/>
                </a:lnTo>
                <a:lnTo>
                  <a:pt x="346" y="223"/>
                </a:lnTo>
                <a:lnTo>
                  <a:pt x="346" y="223"/>
                </a:lnTo>
                <a:lnTo>
                  <a:pt x="417" y="209"/>
                </a:lnTo>
                <a:lnTo>
                  <a:pt x="489" y="196"/>
                </a:lnTo>
                <a:lnTo>
                  <a:pt x="489" y="196"/>
                </a:lnTo>
                <a:lnTo>
                  <a:pt x="557" y="183"/>
                </a:lnTo>
                <a:lnTo>
                  <a:pt x="557" y="183"/>
                </a:lnTo>
                <a:lnTo>
                  <a:pt x="573" y="179"/>
                </a:lnTo>
                <a:lnTo>
                  <a:pt x="589" y="175"/>
                </a:lnTo>
                <a:lnTo>
                  <a:pt x="589" y="175"/>
                </a:lnTo>
                <a:lnTo>
                  <a:pt x="598" y="173"/>
                </a:lnTo>
                <a:lnTo>
                  <a:pt x="598" y="173"/>
                </a:lnTo>
                <a:lnTo>
                  <a:pt x="597" y="174"/>
                </a:lnTo>
                <a:lnTo>
                  <a:pt x="597" y="174"/>
                </a:lnTo>
                <a:lnTo>
                  <a:pt x="588" y="178"/>
                </a:lnTo>
                <a:lnTo>
                  <a:pt x="588" y="178"/>
                </a:lnTo>
                <a:lnTo>
                  <a:pt x="573" y="182"/>
                </a:lnTo>
                <a:lnTo>
                  <a:pt x="558" y="186"/>
                </a:lnTo>
                <a:lnTo>
                  <a:pt x="526" y="192"/>
                </a:lnTo>
                <a:lnTo>
                  <a:pt x="495" y="198"/>
                </a:lnTo>
                <a:lnTo>
                  <a:pt x="463" y="204"/>
                </a:lnTo>
                <a:lnTo>
                  <a:pt x="463" y="204"/>
                </a:lnTo>
                <a:lnTo>
                  <a:pt x="394" y="217"/>
                </a:lnTo>
                <a:lnTo>
                  <a:pt x="359" y="224"/>
                </a:lnTo>
                <a:lnTo>
                  <a:pt x="326" y="233"/>
                </a:lnTo>
                <a:lnTo>
                  <a:pt x="326" y="233"/>
                </a:lnTo>
                <a:lnTo>
                  <a:pt x="259" y="250"/>
                </a:lnTo>
                <a:lnTo>
                  <a:pt x="192" y="269"/>
                </a:lnTo>
                <a:lnTo>
                  <a:pt x="126" y="290"/>
                </a:lnTo>
                <a:lnTo>
                  <a:pt x="94" y="301"/>
                </a:lnTo>
                <a:lnTo>
                  <a:pt x="62" y="312"/>
                </a:lnTo>
                <a:lnTo>
                  <a:pt x="62" y="312"/>
                </a:lnTo>
                <a:lnTo>
                  <a:pt x="50" y="316"/>
                </a:lnTo>
                <a:lnTo>
                  <a:pt x="50" y="316"/>
                </a:lnTo>
                <a:lnTo>
                  <a:pt x="50" y="316"/>
                </a:lnTo>
                <a:lnTo>
                  <a:pt x="50" y="316"/>
                </a:lnTo>
                <a:lnTo>
                  <a:pt x="71" y="294"/>
                </a:lnTo>
                <a:lnTo>
                  <a:pt x="71" y="294"/>
                </a:lnTo>
                <a:close/>
                <a:moveTo>
                  <a:pt x="47" y="320"/>
                </a:moveTo>
                <a:lnTo>
                  <a:pt x="47" y="320"/>
                </a:lnTo>
                <a:lnTo>
                  <a:pt x="182" y="281"/>
                </a:lnTo>
                <a:lnTo>
                  <a:pt x="249" y="262"/>
                </a:lnTo>
                <a:lnTo>
                  <a:pt x="317" y="245"/>
                </a:lnTo>
                <a:lnTo>
                  <a:pt x="317" y="245"/>
                </a:lnTo>
                <a:lnTo>
                  <a:pt x="352" y="238"/>
                </a:lnTo>
                <a:lnTo>
                  <a:pt x="387" y="230"/>
                </a:lnTo>
                <a:lnTo>
                  <a:pt x="456" y="217"/>
                </a:lnTo>
                <a:lnTo>
                  <a:pt x="456" y="217"/>
                </a:lnTo>
                <a:lnTo>
                  <a:pt x="523" y="204"/>
                </a:lnTo>
                <a:lnTo>
                  <a:pt x="523" y="204"/>
                </a:lnTo>
                <a:lnTo>
                  <a:pt x="557" y="198"/>
                </a:lnTo>
                <a:lnTo>
                  <a:pt x="573" y="195"/>
                </a:lnTo>
                <a:lnTo>
                  <a:pt x="588" y="189"/>
                </a:lnTo>
                <a:lnTo>
                  <a:pt x="588" y="189"/>
                </a:lnTo>
                <a:lnTo>
                  <a:pt x="556" y="201"/>
                </a:lnTo>
                <a:lnTo>
                  <a:pt x="522" y="210"/>
                </a:lnTo>
                <a:lnTo>
                  <a:pt x="488" y="218"/>
                </a:lnTo>
                <a:lnTo>
                  <a:pt x="454" y="226"/>
                </a:lnTo>
                <a:lnTo>
                  <a:pt x="387" y="240"/>
                </a:lnTo>
                <a:lnTo>
                  <a:pt x="353" y="248"/>
                </a:lnTo>
                <a:lnTo>
                  <a:pt x="320" y="256"/>
                </a:lnTo>
                <a:lnTo>
                  <a:pt x="320" y="256"/>
                </a:lnTo>
                <a:lnTo>
                  <a:pt x="181" y="292"/>
                </a:lnTo>
                <a:lnTo>
                  <a:pt x="181" y="292"/>
                </a:lnTo>
                <a:lnTo>
                  <a:pt x="116" y="309"/>
                </a:lnTo>
                <a:lnTo>
                  <a:pt x="83" y="319"/>
                </a:lnTo>
                <a:lnTo>
                  <a:pt x="68" y="324"/>
                </a:lnTo>
                <a:lnTo>
                  <a:pt x="51" y="330"/>
                </a:lnTo>
                <a:lnTo>
                  <a:pt x="51" y="330"/>
                </a:lnTo>
                <a:lnTo>
                  <a:pt x="30" y="339"/>
                </a:lnTo>
                <a:lnTo>
                  <a:pt x="30" y="339"/>
                </a:lnTo>
                <a:lnTo>
                  <a:pt x="47" y="320"/>
                </a:lnTo>
                <a:lnTo>
                  <a:pt x="47" y="320"/>
                </a:lnTo>
                <a:close/>
                <a:moveTo>
                  <a:pt x="88" y="320"/>
                </a:moveTo>
                <a:lnTo>
                  <a:pt x="88" y="320"/>
                </a:lnTo>
                <a:lnTo>
                  <a:pt x="160" y="300"/>
                </a:lnTo>
                <a:lnTo>
                  <a:pt x="160" y="300"/>
                </a:lnTo>
                <a:lnTo>
                  <a:pt x="229" y="282"/>
                </a:lnTo>
                <a:lnTo>
                  <a:pt x="298" y="264"/>
                </a:lnTo>
                <a:lnTo>
                  <a:pt x="298" y="264"/>
                </a:lnTo>
                <a:lnTo>
                  <a:pt x="365" y="248"/>
                </a:lnTo>
                <a:lnTo>
                  <a:pt x="433" y="233"/>
                </a:lnTo>
                <a:lnTo>
                  <a:pt x="501" y="217"/>
                </a:lnTo>
                <a:lnTo>
                  <a:pt x="534" y="209"/>
                </a:lnTo>
                <a:lnTo>
                  <a:pt x="568" y="199"/>
                </a:lnTo>
                <a:lnTo>
                  <a:pt x="568" y="199"/>
                </a:lnTo>
                <a:lnTo>
                  <a:pt x="588" y="192"/>
                </a:lnTo>
                <a:lnTo>
                  <a:pt x="588" y="192"/>
                </a:lnTo>
                <a:lnTo>
                  <a:pt x="569" y="213"/>
                </a:lnTo>
                <a:lnTo>
                  <a:pt x="569" y="213"/>
                </a:lnTo>
                <a:lnTo>
                  <a:pt x="514" y="229"/>
                </a:lnTo>
                <a:lnTo>
                  <a:pt x="458" y="245"/>
                </a:lnTo>
                <a:lnTo>
                  <a:pt x="458" y="245"/>
                </a:lnTo>
                <a:lnTo>
                  <a:pt x="442" y="248"/>
                </a:lnTo>
                <a:lnTo>
                  <a:pt x="442" y="248"/>
                </a:lnTo>
                <a:lnTo>
                  <a:pt x="414" y="255"/>
                </a:lnTo>
                <a:lnTo>
                  <a:pt x="387" y="262"/>
                </a:lnTo>
                <a:lnTo>
                  <a:pt x="332" y="276"/>
                </a:lnTo>
                <a:lnTo>
                  <a:pt x="332" y="276"/>
                </a:lnTo>
                <a:lnTo>
                  <a:pt x="296" y="284"/>
                </a:lnTo>
                <a:lnTo>
                  <a:pt x="296" y="284"/>
                </a:lnTo>
                <a:lnTo>
                  <a:pt x="262" y="291"/>
                </a:lnTo>
                <a:lnTo>
                  <a:pt x="227" y="297"/>
                </a:lnTo>
                <a:lnTo>
                  <a:pt x="157" y="309"/>
                </a:lnTo>
                <a:lnTo>
                  <a:pt x="157" y="309"/>
                </a:lnTo>
                <a:lnTo>
                  <a:pt x="124" y="316"/>
                </a:lnTo>
                <a:lnTo>
                  <a:pt x="108" y="320"/>
                </a:lnTo>
                <a:lnTo>
                  <a:pt x="93" y="325"/>
                </a:lnTo>
                <a:lnTo>
                  <a:pt x="93" y="325"/>
                </a:lnTo>
                <a:lnTo>
                  <a:pt x="63" y="335"/>
                </a:lnTo>
                <a:lnTo>
                  <a:pt x="63" y="335"/>
                </a:lnTo>
                <a:lnTo>
                  <a:pt x="47" y="340"/>
                </a:lnTo>
                <a:lnTo>
                  <a:pt x="47" y="340"/>
                </a:lnTo>
                <a:lnTo>
                  <a:pt x="37" y="341"/>
                </a:lnTo>
                <a:lnTo>
                  <a:pt x="32" y="342"/>
                </a:lnTo>
                <a:lnTo>
                  <a:pt x="28" y="343"/>
                </a:lnTo>
                <a:lnTo>
                  <a:pt x="28" y="343"/>
                </a:lnTo>
                <a:lnTo>
                  <a:pt x="57" y="330"/>
                </a:lnTo>
                <a:lnTo>
                  <a:pt x="73" y="325"/>
                </a:lnTo>
                <a:lnTo>
                  <a:pt x="88" y="320"/>
                </a:lnTo>
                <a:lnTo>
                  <a:pt x="88" y="320"/>
                </a:lnTo>
                <a:close/>
                <a:moveTo>
                  <a:pt x="25" y="351"/>
                </a:moveTo>
                <a:lnTo>
                  <a:pt x="25" y="351"/>
                </a:lnTo>
                <a:lnTo>
                  <a:pt x="61" y="370"/>
                </a:lnTo>
                <a:lnTo>
                  <a:pt x="96" y="388"/>
                </a:lnTo>
                <a:lnTo>
                  <a:pt x="168" y="422"/>
                </a:lnTo>
                <a:lnTo>
                  <a:pt x="168" y="422"/>
                </a:lnTo>
                <a:lnTo>
                  <a:pt x="260" y="468"/>
                </a:lnTo>
                <a:lnTo>
                  <a:pt x="260" y="468"/>
                </a:lnTo>
                <a:lnTo>
                  <a:pt x="285" y="480"/>
                </a:lnTo>
                <a:lnTo>
                  <a:pt x="297" y="487"/>
                </a:lnTo>
                <a:lnTo>
                  <a:pt x="309" y="494"/>
                </a:lnTo>
                <a:lnTo>
                  <a:pt x="309" y="494"/>
                </a:lnTo>
                <a:lnTo>
                  <a:pt x="307" y="500"/>
                </a:lnTo>
                <a:lnTo>
                  <a:pt x="307" y="500"/>
                </a:lnTo>
                <a:lnTo>
                  <a:pt x="293" y="495"/>
                </a:lnTo>
                <a:lnTo>
                  <a:pt x="280" y="488"/>
                </a:lnTo>
                <a:lnTo>
                  <a:pt x="255" y="475"/>
                </a:lnTo>
                <a:lnTo>
                  <a:pt x="255" y="475"/>
                </a:lnTo>
                <a:lnTo>
                  <a:pt x="166" y="430"/>
                </a:lnTo>
                <a:lnTo>
                  <a:pt x="166" y="430"/>
                </a:lnTo>
                <a:lnTo>
                  <a:pt x="136" y="416"/>
                </a:lnTo>
                <a:lnTo>
                  <a:pt x="107" y="402"/>
                </a:lnTo>
                <a:lnTo>
                  <a:pt x="107" y="402"/>
                </a:lnTo>
                <a:lnTo>
                  <a:pt x="66" y="379"/>
                </a:lnTo>
                <a:lnTo>
                  <a:pt x="44" y="368"/>
                </a:lnTo>
                <a:lnTo>
                  <a:pt x="33" y="363"/>
                </a:lnTo>
                <a:lnTo>
                  <a:pt x="23" y="359"/>
                </a:lnTo>
                <a:lnTo>
                  <a:pt x="23" y="359"/>
                </a:lnTo>
                <a:lnTo>
                  <a:pt x="22" y="359"/>
                </a:lnTo>
                <a:lnTo>
                  <a:pt x="22" y="359"/>
                </a:lnTo>
                <a:lnTo>
                  <a:pt x="25" y="351"/>
                </a:lnTo>
                <a:lnTo>
                  <a:pt x="25" y="351"/>
                </a:lnTo>
                <a:close/>
                <a:moveTo>
                  <a:pt x="20" y="366"/>
                </a:moveTo>
                <a:lnTo>
                  <a:pt x="20" y="366"/>
                </a:lnTo>
                <a:lnTo>
                  <a:pt x="21" y="366"/>
                </a:lnTo>
                <a:lnTo>
                  <a:pt x="21" y="366"/>
                </a:lnTo>
                <a:lnTo>
                  <a:pt x="32" y="370"/>
                </a:lnTo>
                <a:lnTo>
                  <a:pt x="42" y="375"/>
                </a:lnTo>
                <a:lnTo>
                  <a:pt x="64" y="386"/>
                </a:lnTo>
                <a:lnTo>
                  <a:pt x="85" y="398"/>
                </a:lnTo>
                <a:lnTo>
                  <a:pt x="106" y="410"/>
                </a:lnTo>
                <a:lnTo>
                  <a:pt x="106" y="410"/>
                </a:lnTo>
                <a:lnTo>
                  <a:pt x="135" y="424"/>
                </a:lnTo>
                <a:lnTo>
                  <a:pt x="165" y="439"/>
                </a:lnTo>
                <a:lnTo>
                  <a:pt x="165" y="439"/>
                </a:lnTo>
                <a:lnTo>
                  <a:pt x="254" y="483"/>
                </a:lnTo>
                <a:lnTo>
                  <a:pt x="254" y="483"/>
                </a:lnTo>
                <a:lnTo>
                  <a:pt x="279" y="496"/>
                </a:lnTo>
                <a:lnTo>
                  <a:pt x="291" y="502"/>
                </a:lnTo>
                <a:lnTo>
                  <a:pt x="305" y="507"/>
                </a:lnTo>
                <a:lnTo>
                  <a:pt x="305" y="507"/>
                </a:lnTo>
                <a:lnTo>
                  <a:pt x="302" y="516"/>
                </a:lnTo>
                <a:lnTo>
                  <a:pt x="302" y="516"/>
                </a:lnTo>
                <a:lnTo>
                  <a:pt x="265" y="498"/>
                </a:lnTo>
                <a:lnTo>
                  <a:pt x="228" y="481"/>
                </a:lnTo>
                <a:lnTo>
                  <a:pt x="153" y="446"/>
                </a:lnTo>
                <a:lnTo>
                  <a:pt x="153" y="446"/>
                </a:lnTo>
                <a:lnTo>
                  <a:pt x="118" y="429"/>
                </a:lnTo>
                <a:lnTo>
                  <a:pt x="84" y="413"/>
                </a:lnTo>
                <a:lnTo>
                  <a:pt x="50" y="395"/>
                </a:lnTo>
                <a:lnTo>
                  <a:pt x="17" y="376"/>
                </a:lnTo>
                <a:lnTo>
                  <a:pt x="17" y="376"/>
                </a:lnTo>
                <a:lnTo>
                  <a:pt x="20" y="366"/>
                </a:lnTo>
                <a:lnTo>
                  <a:pt x="20" y="366"/>
                </a:lnTo>
                <a:close/>
                <a:moveTo>
                  <a:pt x="8" y="392"/>
                </a:moveTo>
                <a:lnTo>
                  <a:pt x="8" y="392"/>
                </a:lnTo>
                <a:lnTo>
                  <a:pt x="8" y="382"/>
                </a:lnTo>
                <a:lnTo>
                  <a:pt x="9" y="373"/>
                </a:lnTo>
                <a:lnTo>
                  <a:pt x="12" y="363"/>
                </a:lnTo>
                <a:lnTo>
                  <a:pt x="16" y="356"/>
                </a:lnTo>
                <a:lnTo>
                  <a:pt x="16" y="356"/>
                </a:lnTo>
                <a:lnTo>
                  <a:pt x="13" y="364"/>
                </a:lnTo>
                <a:lnTo>
                  <a:pt x="10" y="373"/>
                </a:lnTo>
                <a:lnTo>
                  <a:pt x="9" y="383"/>
                </a:lnTo>
                <a:lnTo>
                  <a:pt x="8" y="392"/>
                </a:lnTo>
                <a:lnTo>
                  <a:pt x="8" y="392"/>
                </a:lnTo>
                <a:close/>
                <a:moveTo>
                  <a:pt x="18" y="399"/>
                </a:moveTo>
                <a:lnTo>
                  <a:pt x="18" y="399"/>
                </a:lnTo>
                <a:lnTo>
                  <a:pt x="16" y="398"/>
                </a:lnTo>
                <a:lnTo>
                  <a:pt x="16" y="398"/>
                </a:lnTo>
                <a:lnTo>
                  <a:pt x="16" y="391"/>
                </a:lnTo>
                <a:lnTo>
                  <a:pt x="16" y="384"/>
                </a:lnTo>
                <a:lnTo>
                  <a:pt x="16" y="384"/>
                </a:lnTo>
                <a:lnTo>
                  <a:pt x="48" y="403"/>
                </a:lnTo>
                <a:lnTo>
                  <a:pt x="82" y="420"/>
                </a:lnTo>
                <a:lnTo>
                  <a:pt x="149" y="452"/>
                </a:lnTo>
                <a:lnTo>
                  <a:pt x="149" y="452"/>
                </a:lnTo>
                <a:lnTo>
                  <a:pt x="225" y="487"/>
                </a:lnTo>
                <a:lnTo>
                  <a:pt x="263" y="505"/>
                </a:lnTo>
                <a:lnTo>
                  <a:pt x="300" y="525"/>
                </a:lnTo>
                <a:lnTo>
                  <a:pt x="300" y="525"/>
                </a:lnTo>
                <a:lnTo>
                  <a:pt x="299" y="531"/>
                </a:lnTo>
                <a:lnTo>
                  <a:pt x="299" y="536"/>
                </a:lnTo>
                <a:lnTo>
                  <a:pt x="299" y="536"/>
                </a:lnTo>
                <a:lnTo>
                  <a:pt x="289" y="531"/>
                </a:lnTo>
                <a:lnTo>
                  <a:pt x="278" y="526"/>
                </a:lnTo>
                <a:lnTo>
                  <a:pt x="257" y="515"/>
                </a:lnTo>
                <a:lnTo>
                  <a:pt x="257" y="515"/>
                </a:lnTo>
                <a:lnTo>
                  <a:pt x="162" y="470"/>
                </a:lnTo>
                <a:lnTo>
                  <a:pt x="162" y="470"/>
                </a:lnTo>
                <a:lnTo>
                  <a:pt x="66" y="423"/>
                </a:lnTo>
                <a:lnTo>
                  <a:pt x="66" y="423"/>
                </a:lnTo>
                <a:lnTo>
                  <a:pt x="40" y="412"/>
                </a:lnTo>
                <a:lnTo>
                  <a:pt x="28" y="406"/>
                </a:lnTo>
                <a:lnTo>
                  <a:pt x="18" y="399"/>
                </a:lnTo>
                <a:lnTo>
                  <a:pt x="18" y="399"/>
                </a:lnTo>
                <a:close/>
                <a:moveTo>
                  <a:pt x="167" y="488"/>
                </a:moveTo>
                <a:lnTo>
                  <a:pt x="167" y="488"/>
                </a:lnTo>
                <a:lnTo>
                  <a:pt x="73" y="441"/>
                </a:lnTo>
                <a:lnTo>
                  <a:pt x="73" y="441"/>
                </a:lnTo>
                <a:lnTo>
                  <a:pt x="47" y="428"/>
                </a:lnTo>
                <a:lnTo>
                  <a:pt x="35" y="421"/>
                </a:lnTo>
                <a:lnTo>
                  <a:pt x="23" y="413"/>
                </a:lnTo>
                <a:lnTo>
                  <a:pt x="23" y="413"/>
                </a:lnTo>
                <a:lnTo>
                  <a:pt x="22" y="412"/>
                </a:lnTo>
                <a:lnTo>
                  <a:pt x="22" y="412"/>
                </a:lnTo>
                <a:lnTo>
                  <a:pt x="22" y="410"/>
                </a:lnTo>
                <a:lnTo>
                  <a:pt x="22" y="410"/>
                </a:lnTo>
                <a:lnTo>
                  <a:pt x="30" y="415"/>
                </a:lnTo>
                <a:lnTo>
                  <a:pt x="40" y="419"/>
                </a:lnTo>
                <a:lnTo>
                  <a:pt x="57" y="427"/>
                </a:lnTo>
                <a:lnTo>
                  <a:pt x="57" y="427"/>
                </a:lnTo>
                <a:lnTo>
                  <a:pt x="153" y="473"/>
                </a:lnTo>
                <a:lnTo>
                  <a:pt x="153" y="473"/>
                </a:lnTo>
                <a:lnTo>
                  <a:pt x="249" y="520"/>
                </a:lnTo>
                <a:lnTo>
                  <a:pt x="249" y="520"/>
                </a:lnTo>
                <a:lnTo>
                  <a:pt x="275" y="532"/>
                </a:lnTo>
                <a:lnTo>
                  <a:pt x="287" y="538"/>
                </a:lnTo>
                <a:lnTo>
                  <a:pt x="298" y="545"/>
                </a:lnTo>
                <a:lnTo>
                  <a:pt x="298" y="545"/>
                </a:lnTo>
                <a:lnTo>
                  <a:pt x="300" y="546"/>
                </a:lnTo>
                <a:lnTo>
                  <a:pt x="300" y="546"/>
                </a:lnTo>
                <a:lnTo>
                  <a:pt x="302" y="551"/>
                </a:lnTo>
                <a:lnTo>
                  <a:pt x="305" y="556"/>
                </a:lnTo>
                <a:lnTo>
                  <a:pt x="305" y="556"/>
                </a:lnTo>
                <a:lnTo>
                  <a:pt x="270" y="540"/>
                </a:lnTo>
                <a:lnTo>
                  <a:pt x="235" y="524"/>
                </a:lnTo>
                <a:lnTo>
                  <a:pt x="167" y="488"/>
                </a:lnTo>
                <a:lnTo>
                  <a:pt x="167" y="488"/>
                </a:lnTo>
                <a:close/>
                <a:moveTo>
                  <a:pt x="307" y="537"/>
                </a:moveTo>
                <a:lnTo>
                  <a:pt x="307" y="537"/>
                </a:lnTo>
                <a:lnTo>
                  <a:pt x="307" y="531"/>
                </a:lnTo>
                <a:lnTo>
                  <a:pt x="307" y="531"/>
                </a:lnTo>
                <a:lnTo>
                  <a:pt x="309" y="530"/>
                </a:lnTo>
                <a:lnTo>
                  <a:pt x="309" y="530"/>
                </a:lnTo>
                <a:lnTo>
                  <a:pt x="383" y="449"/>
                </a:lnTo>
                <a:lnTo>
                  <a:pt x="460" y="369"/>
                </a:lnTo>
                <a:lnTo>
                  <a:pt x="536" y="289"/>
                </a:lnTo>
                <a:lnTo>
                  <a:pt x="613" y="209"/>
                </a:lnTo>
                <a:lnTo>
                  <a:pt x="613" y="209"/>
                </a:lnTo>
                <a:lnTo>
                  <a:pt x="628" y="194"/>
                </a:lnTo>
                <a:lnTo>
                  <a:pt x="642" y="179"/>
                </a:lnTo>
                <a:lnTo>
                  <a:pt x="642" y="179"/>
                </a:lnTo>
                <a:lnTo>
                  <a:pt x="643" y="181"/>
                </a:lnTo>
                <a:lnTo>
                  <a:pt x="643" y="181"/>
                </a:lnTo>
                <a:lnTo>
                  <a:pt x="635" y="187"/>
                </a:lnTo>
                <a:lnTo>
                  <a:pt x="628" y="195"/>
                </a:lnTo>
                <a:lnTo>
                  <a:pt x="614" y="210"/>
                </a:lnTo>
                <a:lnTo>
                  <a:pt x="614" y="210"/>
                </a:lnTo>
                <a:lnTo>
                  <a:pt x="562" y="267"/>
                </a:lnTo>
                <a:lnTo>
                  <a:pt x="562" y="267"/>
                </a:lnTo>
                <a:lnTo>
                  <a:pt x="524" y="308"/>
                </a:lnTo>
                <a:lnTo>
                  <a:pt x="487" y="347"/>
                </a:lnTo>
                <a:lnTo>
                  <a:pt x="487" y="347"/>
                </a:lnTo>
                <a:lnTo>
                  <a:pt x="397" y="442"/>
                </a:lnTo>
                <a:lnTo>
                  <a:pt x="352" y="488"/>
                </a:lnTo>
                <a:lnTo>
                  <a:pt x="308" y="536"/>
                </a:lnTo>
                <a:lnTo>
                  <a:pt x="308" y="536"/>
                </a:lnTo>
                <a:lnTo>
                  <a:pt x="307" y="537"/>
                </a:lnTo>
                <a:lnTo>
                  <a:pt x="307" y="537"/>
                </a:lnTo>
                <a:close/>
                <a:moveTo>
                  <a:pt x="643" y="206"/>
                </a:moveTo>
                <a:lnTo>
                  <a:pt x="643" y="206"/>
                </a:lnTo>
                <a:lnTo>
                  <a:pt x="613" y="238"/>
                </a:lnTo>
                <a:lnTo>
                  <a:pt x="613" y="238"/>
                </a:lnTo>
                <a:lnTo>
                  <a:pt x="569" y="287"/>
                </a:lnTo>
                <a:lnTo>
                  <a:pt x="523" y="335"/>
                </a:lnTo>
                <a:lnTo>
                  <a:pt x="523" y="335"/>
                </a:lnTo>
                <a:lnTo>
                  <a:pt x="337" y="531"/>
                </a:lnTo>
                <a:lnTo>
                  <a:pt x="337" y="531"/>
                </a:lnTo>
                <a:lnTo>
                  <a:pt x="315" y="556"/>
                </a:lnTo>
                <a:lnTo>
                  <a:pt x="315" y="556"/>
                </a:lnTo>
                <a:lnTo>
                  <a:pt x="311" y="551"/>
                </a:lnTo>
                <a:lnTo>
                  <a:pt x="309" y="545"/>
                </a:lnTo>
                <a:lnTo>
                  <a:pt x="309" y="545"/>
                </a:lnTo>
                <a:lnTo>
                  <a:pt x="310" y="545"/>
                </a:lnTo>
                <a:lnTo>
                  <a:pt x="310" y="545"/>
                </a:lnTo>
                <a:lnTo>
                  <a:pt x="326" y="526"/>
                </a:lnTo>
                <a:lnTo>
                  <a:pt x="343" y="507"/>
                </a:lnTo>
                <a:lnTo>
                  <a:pt x="378" y="472"/>
                </a:lnTo>
                <a:lnTo>
                  <a:pt x="378" y="472"/>
                </a:lnTo>
                <a:lnTo>
                  <a:pt x="482" y="364"/>
                </a:lnTo>
                <a:lnTo>
                  <a:pt x="482" y="364"/>
                </a:lnTo>
                <a:lnTo>
                  <a:pt x="522" y="320"/>
                </a:lnTo>
                <a:lnTo>
                  <a:pt x="563" y="276"/>
                </a:lnTo>
                <a:lnTo>
                  <a:pt x="602" y="232"/>
                </a:lnTo>
                <a:lnTo>
                  <a:pt x="623" y="211"/>
                </a:lnTo>
                <a:lnTo>
                  <a:pt x="644" y="189"/>
                </a:lnTo>
                <a:lnTo>
                  <a:pt x="644" y="189"/>
                </a:lnTo>
                <a:lnTo>
                  <a:pt x="646" y="187"/>
                </a:lnTo>
                <a:lnTo>
                  <a:pt x="646" y="187"/>
                </a:lnTo>
                <a:lnTo>
                  <a:pt x="649" y="191"/>
                </a:lnTo>
                <a:lnTo>
                  <a:pt x="653" y="195"/>
                </a:lnTo>
                <a:lnTo>
                  <a:pt x="653" y="195"/>
                </a:lnTo>
                <a:lnTo>
                  <a:pt x="643" y="206"/>
                </a:lnTo>
                <a:lnTo>
                  <a:pt x="643" y="20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31" name="群組 30">
            <a:extLst>
              <a:ext uri="{FF2B5EF4-FFF2-40B4-BE49-F238E27FC236}">
                <a16:creationId xmlns:a16="http://schemas.microsoft.com/office/drawing/2014/main" xmlns="" id="{30C8ACFC-A028-4B5C-B31C-8A4236FA4676}"/>
              </a:ext>
            </a:extLst>
          </p:cNvPr>
          <p:cNvGrpSpPr/>
          <p:nvPr/>
        </p:nvGrpSpPr>
        <p:grpSpPr>
          <a:xfrm>
            <a:off x="8841854" y="2909726"/>
            <a:ext cx="2012950" cy="757238"/>
            <a:chOff x="8841854" y="2909726"/>
            <a:chExt cx="2012950" cy="757238"/>
          </a:xfrm>
        </p:grpSpPr>
        <p:sp>
          <p:nvSpPr>
            <p:cNvPr id="32" name="Freeform 90">
              <a:extLst>
                <a:ext uri="{FF2B5EF4-FFF2-40B4-BE49-F238E27FC236}">
                  <a16:creationId xmlns:a16="http://schemas.microsoft.com/office/drawing/2014/main" xmlns="" id="{259A7057-6404-4D4B-BE37-F9D135E1B525}"/>
                </a:ext>
              </a:extLst>
            </p:cNvPr>
            <p:cNvSpPr>
              <a:spLocks/>
            </p:cNvSpPr>
            <p:nvPr/>
          </p:nvSpPr>
          <p:spPr bwMode="auto">
            <a:xfrm>
              <a:off x="10392841" y="3400264"/>
              <a:ext cx="153988" cy="60325"/>
            </a:xfrm>
            <a:custGeom>
              <a:avLst/>
              <a:gdLst>
                <a:gd name="T0" fmla="*/ 90 w 99"/>
                <a:gd name="T1" fmla="*/ 24 h 38"/>
                <a:gd name="T2" fmla="*/ 50 w 99"/>
                <a:gd name="T3" fmla="*/ 12 h 38"/>
                <a:gd name="T4" fmla="*/ 5 w 99"/>
                <a:gd name="T5" fmla="*/ 6 h 38"/>
                <a:gd name="T6" fmla="*/ 3 w 99"/>
                <a:gd name="T7" fmla="*/ 15 h 38"/>
                <a:gd name="T8" fmla="*/ 43 w 99"/>
                <a:gd name="T9" fmla="*/ 29 h 38"/>
                <a:gd name="T10" fmla="*/ 86 w 99"/>
                <a:gd name="T11" fmla="*/ 38 h 38"/>
                <a:gd name="T12" fmla="*/ 90 w 99"/>
                <a:gd name="T13" fmla="*/ 24 h 38"/>
              </a:gdLst>
              <a:ahLst/>
              <a:cxnLst>
                <a:cxn ang="0">
                  <a:pos x="T0" y="T1"/>
                </a:cxn>
                <a:cxn ang="0">
                  <a:pos x="T2" y="T3"/>
                </a:cxn>
                <a:cxn ang="0">
                  <a:pos x="T4" y="T5"/>
                </a:cxn>
                <a:cxn ang="0">
                  <a:pos x="T6" y="T7"/>
                </a:cxn>
                <a:cxn ang="0">
                  <a:pos x="T8" y="T9"/>
                </a:cxn>
                <a:cxn ang="0">
                  <a:pos x="T10" y="T11"/>
                </a:cxn>
                <a:cxn ang="0">
                  <a:pos x="T12" y="T13"/>
                </a:cxn>
              </a:cxnLst>
              <a:rect l="0" t="0" r="r" b="b"/>
              <a:pathLst>
                <a:path w="99" h="38">
                  <a:moveTo>
                    <a:pt x="90" y="24"/>
                  </a:moveTo>
                  <a:cubicBezTo>
                    <a:pt x="77" y="19"/>
                    <a:pt x="64" y="16"/>
                    <a:pt x="50" y="12"/>
                  </a:cubicBezTo>
                  <a:cubicBezTo>
                    <a:pt x="37" y="9"/>
                    <a:pt x="18" y="0"/>
                    <a:pt x="5" y="6"/>
                  </a:cubicBezTo>
                  <a:cubicBezTo>
                    <a:pt x="1" y="8"/>
                    <a:pt x="0" y="12"/>
                    <a:pt x="3" y="15"/>
                  </a:cubicBezTo>
                  <a:cubicBezTo>
                    <a:pt x="12" y="25"/>
                    <a:pt x="31" y="26"/>
                    <a:pt x="43" y="29"/>
                  </a:cubicBezTo>
                  <a:cubicBezTo>
                    <a:pt x="57" y="32"/>
                    <a:pt x="71" y="37"/>
                    <a:pt x="86" y="38"/>
                  </a:cubicBezTo>
                  <a:cubicBezTo>
                    <a:pt x="93" y="38"/>
                    <a:pt x="99" y="27"/>
                    <a:pt x="90" y="2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3" name="群組 32">
              <a:extLst>
                <a:ext uri="{FF2B5EF4-FFF2-40B4-BE49-F238E27FC236}">
                  <a16:creationId xmlns:a16="http://schemas.microsoft.com/office/drawing/2014/main" xmlns="" id="{4A18D7A5-04CF-4CE4-BE0B-E23F17684186}"/>
                </a:ext>
              </a:extLst>
            </p:cNvPr>
            <p:cNvGrpSpPr/>
            <p:nvPr/>
          </p:nvGrpSpPr>
          <p:grpSpPr>
            <a:xfrm>
              <a:off x="8841854" y="2909726"/>
              <a:ext cx="2012950" cy="757238"/>
              <a:chOff x="8841854" y="2909726"/>
              <a:chExt cx="2012950" cy="757238"/>
            </a:xfrm>
          </p:grpSpPr>
          <p:sp>
            <p:nvSpPr>
              <p:cNvPr id="34" name="Freeform 87">
                <a:extLst>
                  <a:ext uri="{FF2B5EF4-FFF2-40B4-BE49-F238E27FC236}">
                    <a16:creationId xmlns:a16="http://schemas.microsoft.com/office/drawing/2014/main" xmlns="" id="{97D1A9B1-F913-4B7A-B8E2-36DA4437B781}"/>
                  </a:ext>
                </a:extLst>
              </p:cNvPr>
              <p:cNvSpPr>
                <a:spLocks noEditPoints="1"/>
              </p:cNvSpPr>
              <p:nvPr/>
            </p:nvSpPr>
            <p:spPr bwMode="auto">
              <a:xfrm>
                <a:off x="8841854" y="2909726"/>
                <a:ext cx="682625" cy="585788"/>
              </a:xfrm>
              <a:custGeom>
                <a:avLst/>
                <a:gdLst>
                  <a:gd name="T0" fmla="*/ 327 w 438"/>
                  <a:gd name="T1" fmla="*/ 65 h 376"/>
                  <a:gd name="T2" fmla="*/ 321 w 438"/>
                  <a:gd name="T3" fmla="*/ 79 h 376"/>
                  <a:gd name="T4" fmla="*/ 426 w 438"/>
                  <a:gd name="T5" fmla="*/ 168 h 376"/>
                  <a:gd name="T6" fmla="*/ 396 w 438"/>
                  <a:gd name="T7" fmla="*/ 235 h 376"/>
                  <a:gd name="T8" fmla="*/ 322 w 438"/>
                  <a:gd name="T9" fmla="*/ 355 h 376"/>
                  <a:gd name="T10" fmla="*/ 256 w 438"/>
                  <a:gd name="T11" fmla="*/ 348 h 376"/>
                  <a:gd name="T12" fmla="*/ 183 w 438"/>
                  <a:gd name="T13" fmla="*/ 328 h 376"/>
                  <a:gd name="T14" fmla="*/ 72 w 438"/>
                  <a:gd name="T15" fmla="*/ 175 h 376"/>
                  <a:gd name="T16" fmla="*/ 98 w 438"/>
                  <a:gd name="T17" fmla="*/ 84 h 376"/>
                  <a:gd name="T18" fmla="*/ 177 w 438"/>
                  <a:gd name="T19" fmla="*/ 87 h 376"/>
                  <a:gd name="T20" fmla="*/ 239 w 438"/>
                  <a:gd name="T21" fmla="*/ 105 h 376"/>
                  <a:gd name="T22" fmla="*/ 209 w 438"/>
                  <a:gd name="T23" fmla="*/ 119 h 376"/>
                  <a:gd name="T24" fmla="*/ 288 w 438"/>
                  <a:gd name="T25" fmla="*/ 150 h 376"/>
                  <a:gd name="T26" fmla="*/ 279 w 438"/>
                  <a:gd name="T27" fmla="*/ 43 h 376"/>
                  <a:gd name="T28" fmla="*/ 274 w 438"/>
                  <a:gd name="T29" fmla="*/ 13 h 376"/>
                  <a:gd name="T30" fmla="*/ 247 w 438"/>
                  <a:gd name="T31" fmla="*/ 17 h 376"/>
                  <a:gd name="T32" fmla="*/ 228 w 438"/>
                  <a:gd name="T33" fmla="*/ 64 h 376"/>
                  <a:gd name="T34" fmla="*/ 129 w 438"/>
                  <a:gd name="T35" fmla="*/ 6 h 376"/>
                  <a:gd name="T36" fmla="*/ 37 w 438"/>
                  <a:gd name="T37" fmla="*/ 21 h 376"/>
                  <a:gd name="T38" fmla="*/ 5 w 438"/>
                  <a:gd name="T39" fmla="*/ 33 h 376"/>
                  <a:gd name="T40" fmla="*/ 52 w 438"/>
                  <a:gd name="T41" fmla="*/ 60 h 376"/>
                  <a:gd name="T42" fmla="*/ 59 w 438"/>
                  <a:gd name="T43" fmla="*/ 133 h 376"/>
                  <a:gd name="T44" fmla="*/ 111 w 438"/>
                  <a:gd name="T45" fmla="*/ 293 h 376"/>
                  <a:gd name="T46" fmla="*/ 197 w 438"/>
                  <a:gd name="T47" fmla="*/ 361 h 376"/>
                  <a:gd name="T48" fmla="*/ 207 w 438"/>
                  <a:gd name="T49" fmla="*/ 350 h 376"/>
                  <a:gd name="T50" fmla="*/ 220 w 438"/>
                  <a:gd name="T51" fmla="*/ 354 h 376"/>
                  <a:gd name="T52" fmla="*/ 239 w 438"/>
                  <a:gd name="T53" fmla="*/ 362 h 376"/>
                  <a:gd name="T54" fmla="*/ 265 w 438"/>
                  <a:gd name="T55" fmla="*/ 363 h 376"/>
                  <a:gd name="T56" fmla="*/ 328 w 438"/>
                  <a:gd name="T57" fmla="*/ 363 h 376"/>
                  <a:gd name="T58" fmla="*/ 379 w 438"/>
                  <a:gd name="T59" fmla="*/ 279 h 376"/>
                  <a:gd name="T60" fmla="*/ 416 w 438"/>
                  <a:gd name="T61" fmla="*/ 219 h 376"/>
                  <a:gd name="T62" fmla="*/ 258 w 438"/>
                  <a:gd name="T63" fmla="*/ 67 h 376"/>
                  <a:gd name="T64" fmla="*/ 266 w 438"/>
                  <a:gd name="T65" fmla="*/ 32 h 376"/>
                  <a:gd name="T66" fmla="*/ 258 w 438"/>
                  <a:gd name="T67" fmla="*/ 67 h 376"/>
                  <a:gd name="T68" fmla="*/ 241 w 438"/>
                  <a:gd name="T69" fmla="*/ 100 h 376"/>
                  <a:gd name="T70" fmla="*/ 194 w 438"/>
                  <a:gd name="T71" fmla="*/ 82 h 376"/>
                  <a:gd name="T72" fmla="*/ 84 w 438"/>
                  <a:gd name="T73" fmla="*/ 18 h 376"/>
                  <a:gd name="T74" fmla="*/ 142 w 438"/>
                  <a:gd name="T75" fmla="*/ 42 h 376"/>
                  <a:gd name="T76" fmla="*/ 114 w 438"/>
                  <a:gd name="T77" fmla="*/ 24 h 376"/>
                  <a:gd name="T78" fmla="*/ 83 w 438"/>
                  <a:gd name="T79" fmla="*/ 18 h 376"/>
                  <a:gd name="T80" fmla="*/ 45 w 438"/>
                  <a:gd name="T81" fmla="*/ 39 h 376"/>
                  <a:gd name="T82" fmla="*/ 79 w 438"/>
                  <a:gd name="T83" fmla="*/ 19 h 376"/>
                  <a:gd name="T84" fmla="*/ 65 w 438"/>
                  <a:gd name="T85" fmla="*/ 34 h 376"/>
                  <a:gd name="T86" fmla="*/ 91 w 438"/>
                  <a:gd name="T87" fmla="*/ 40 h 376"/>
                  <a:gd name="T88" fmla="*/ 106 w 438"/>
                  <a:gd name="T89" fmla="*/ 46 h 376"/>
                  <a:gd name="T90" fmla="*/ 105 w 438"/>
                  <a:gd name="T91" fmla="*/ 57 h 376"/>
                  <a:gd name="T92" fmla="*/ 113 w 438"/>
                  <a:gd name="T93" fmla="*/ 52 h 376"/>
                  <a:gd name="T94" fmla="*/ 149 w 438"/>
                  <a:gd name="T95" fmla="*/ 53 h 376"/>
                  <a:gd name="T96" fmla="*/ 158 w 438"/>
                  <a:gd name="T97" fmla="*/ 55 h 376"/>
                  <a:gd name="T98" fmla="*/ 133 w 438"/>
                  <a:gd name="T99" fmla="*/ 73 h 376"/>
                  <a:gd name="T100" fmla="*/ 219 w 438"/>
                  <a:gd name="T101" fmla="*/ 326 h 376"/>
                  <a:gd name="T102" fmla="*/ 221 w 438"/>
                  <a:gd name="T103" fmla="*/ 326 h 376"/>
                  <a:gd name="T104" fmla="*/ 239 w 438"/>
                  <a:gd name="T105" fmla="*/ 34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8" h="376">
                    <a:moveTo>
                      <a:pt x="424" y="104"/>
                    </a:moveTo>
                    <a:cubicBezTo>
                      <a:pt x="419" y="94"/>
                      <a:pt x="408" y="86"/>
                      <a:pt x="399" y="79"/>
                    </a:cubicBezTo>
                    <a:cubicBezTo>
                      <a:pt x="389" y="71"/>
                      <a:pt x="376" y="65"/>
                      <a:pt x="363" y="61"/>
                    </a:cubicBezTo>
                    <a:cubicBezTo>
                      <a:pt x="351" y="58"/>
                      <a:pt x="339" y="61"/>
                      <a:pt x="327" y="65"/>
                    </a:cubicBezTo>
                    <a:cubicBezTo>
                      <a:pt x="319" y="67"/>
                      <a:pt x="311" y="67"/>
                      <a:pt x="302" y="69"/>
                    </a:cubicBezTo>
                    <a:cubicBezTo>
                      <a:pt x="294" y="70"/>
                      <a:pt x="287" y="74"/>
                      <a:pt x="279" y="77"/>
                    </a:cubicBezTo>
                    <a:cubicBezTo>
                      <a:pt x="274" y="79"/>
                      <a:pt x="276" y="87"/>
                      <a:pt x="281" y="86"/>
                    </a:cubicBezTo>
                    <a:cubicBezTo>
                      <a:pt x="294" y="83"/>
                      <a:pt x="307" y="79"/>
                      <a:pt x="321" y="79"/>
                    </a:cubicBezTo>
                    <a:cubicBezTo>
                      <a:pt x="333" y="79"/>
                      <a:pt x="343" y="70"/>
                      <a:pt x="356" y="72"/>
                    </a:cubicBezTo>
                    <a:cubicBezTo>
                      <a:pt x="377" y="76"/>
                      <a:pt x="409" y="91"/>
                      <a:pt x="416" y="114"/>
                    </a:cubicBezTo>
                    <a:cubicBezTo>
                      <a:pt x="420" y="125"/>
                      <a:pt x="417" y="139"/>
                      <a:pt x="421" y="150"/>
                    </a:cubicBezTo>
                    <a:cubicBezTo>
                      <a:pt x="423" y="155"/>
                      <a:pt x="427" y="162"/>
                      <a:pt x="426" y="168"/>
                    </a:cubicBezTo>
                    <a:cubicBezTo>
                      <a:pt x="424" y="176"/>
                      <a:pt x="423" y="183"/>
                      <a:pt x="420" y="191"/>
                    </a:cubicBezTo>
                    <a:cubicBezTo>
                      <a:pt x="418" y="196"/>
                      <a:pt x="417" y="201"/>
                      <a:pt x="414" y="206"/>
                    </a:cubicBezTo>
                    <a:cubicBezTo>
                      <a:pt x="412" y="211"/>
                      <a:pt x="407" y="214"/>
                      <a:pt x="404" y="218"/>
                    </a:cubicBezTo>
                    <a:cubicBezTo>
                      <a:pt x="401" y="224"/>
                      <a:pt x="399" y="229"/>
                      <a:pt x="396" y="235"/>
                    </a:cubicBezTo>
                    <a:cubicBezTo>
                      <a:pt x="392" y="242"/>
                      <a:pt x="388" y="248"/>
                      <a:pt x="384" y="255"/>
                    </a:cubicBezTo>
                    <a:cubicBezTo>
                      <a:pt x="377" y="268"/>
                      <a:pt x="367" y="277"/>
                      <a:pt x="362" y="290"/>
                    </a:cubicBezTo>
                    <a:cubicBezTo>
                      <a:pt x="358" y="302"/>
                      <a:pt x="354" y="313"/>
                      <a:pt x="349" y="324"/>
                    </a:cubicBezTo>
                    <a:cubicBezTo>
                      <a:pt x="344" y="336"/>
                      <a:pt x="334" y="349"/>
                      <a:pt x="322" y="355"/>
                    </a:cubicBezTo>
                    <a:cubicBezTo>
                      <a:pt x="317" y="357"/>
                      <a:pt x="311" y="358"/>
                      <a:pt x="306" y="361"/>
                    </a:cubicBezTo>
                    <a:cubicBezTo>
                      <a:pt x="300" y="366"/>
                      <a:pt x="296" y="365"/>
                      <a:pt x="289" y="361"/>
                    </a:cubicBezTo>
                    <a:cubicBezTo>
                      <a:pt x="285" y="359"/>
                      <a:pt x="282" y="357"/>
                      <a:pt x="278" y="356"/>
                    </a:cubicBezTo>
                    <a:cubicBezTo>
                      <a:pt x="271" y="354"/>
                      <a:pt x="260" y="354"/>
                      <a:pt x="256" y="348"/>
                    </a:cubicBezTo>
                    <a:cubicBezTo>
                      <a:pt x="248" y="337"/>
                      <a:pt x="242" y="328"/>
                      <a:pt x="231" y="321"/>
                    </a:cubicBezTo>
                    <a:cubicBezTo>
                      <a:pt x="221" y="315"/>
                      <a:pt x="211" y="317"/>
                      <a:pt x="201" y="318"/>
                    </a:cubicBezTo>
                    <a:cubicBezTo>
                      <a:pt x="196" y="318"/>
                      <a:pt x="193" y="319"/>
                      <a:pt x="189" y="321"/>
                    </a:cubicBezTo>
                    <a:cubicBezTo>
                      <a:pt x="185" y="323"/>
                      <a:pt x="184" y="325"/>
                      <a:pt x="183" y="328"/>
                    </a:cubicBezTo>
                    <a:cubicBezTo>
                      <a:pt x="156" y="331"/>
                      <a:pt x="135" y="312"/>
                      <a:pt x="123" y="289"/>
                    </a:cubicBezTo>
                    <a:cubicBezTo>
                      <a:pt x="117" y="278"/>
                      <a:pt x="110" y="267"/>
                      <a:pt x="103" y="256"/>
                    </a:cubicBezTo>
                    <a:cubicBezTo>
                      <a:pt x="95" y="244"/>
                      <a:pt x="93" y="227"/>
                      <a:pt x="85" y="215"/>
                    </a:cubicBezTo>
                    <a:cubicBezTo>
                      <a:pt x="78" y="204"/>
                      <a:pt x="73" y="187"/>
                      <a:pt x="72" y="175"/>
                    </a:cubicBezTo>
                    <a:cubicBezTo>
                      <a:pt x="71" y="169"/>
                      <a:pt x="70" y="162"/>
                      <a:pt x="71" y="156"/>
                    </a:cubicBezTo>
                    <a:cubicBezTo>
                      <a:pt x="71" y="149"/>
                      <a:pt x="69" y="143"/>
                      <a:pt x="70" y="136"/>
                    </a:cubicBezTo>
                    <a:cubicBezTo>
                      <a:pt x="71" y="123"/>
                      <a:pt x="72" y="111"/>
                      <a:pt x="80" y="101"/>
                    </a:cubicBezTo>
                    <a:cubicBezTo>
                      <a:pt x="85" y="94"/>
                      <a:pt x="94" y="91"/>
                      <a:pt x="98" y="84"/>
                    </a:cubicBezTo>
                    <a:cubicBezTo>
                      <a:pt x="99" y="84"/>
                      <a:pt x="99" y="84"/>
                      <a:pt x="100" y="84"/>
                    </a:cubicBezTo>
                    <a:cubicBezTo>
                      <a:pt x="110" y="86"/>
                      <a:pt x="120" y="87"/>
                      <a:pt x="131" y="87"/>
                    </a:cubicBezTo>
                    <a:cubicBezTo>
                      <a:pt x="141" y="87"/>
                      <a:pt x="151" y="83"/>
                      <a:pt x="161" y="80"/>
                    </a:cubicBezTo>
                    <a:cubicBezTo>
                      <a:pt x="167" y="81"/>
                      <a:pt x="172" y="83"/>
                      <a:pt x="177" y="87"/>
                    </a:cubicBezTo>
                    <a:cubicBezTo>
                      <a:pt x="181" y="91"/>
                      <a:pt x="187" y="92"/>
                      <a:pt x="192" y="94"/>
                    </a:cubicBezTo>
                    <a:cubicBezTo>
                      <a:pt x="197" y="96"/>
                      <a:pt x="201" y="100"/>
                      <a:pt x="205" y="102"/>
                    </a:cubicBezTo>
                    <a:cubicBezTo>
                      <a:pt x="214" y="107"/>
                      <a:pt x="224" y="105"/>
                      <a:pt x="233" y="106"/>
                    </a:cubicBezTo>
                    <a:cubicBezTo>
                      <a:pt x="235" y="106"/>
                      <a:pt x="237" y="106"/>
                      <a:pt x="239" y="105"/>
                    </a:cubicBezTo>
                    <a:cubicBezTo>
                      <a:pt x="239" y="104"/>
                      <a:pt x="241" y="101"/>
                      <a:pt x="242" y="101"/>
                    </a:cubicBezTo>
                    <a:cubicBezTo>
                      <a:pt x="242" y="101"/>
                      <a:pt x="242" y="101"/>
                      <a:pt x="242" y="101"/>
                    </a:cubicBezTo>
                    <a:cubicBezTo>
                      <a:pt x="241" y="108"/>
                      <a:pt x="240" y="115"/>
                      <a:pt x="240" y="122"/>
                    </a:cubicBezTo>
                    <a:cubicBezTo>
                      <a:pt x="230" y="120"/>
                      <a:pt x="219" y="118"/>
                      <a:pt x="209" y="119"/>
                    </a:cubicBezTo>
                    <a:cubicBezTo>
                      <a:pt x="206" y="119"/>
                      <a:pt x="205" y="123"/>
                      <a:pt x="208" y="124"/>
                    </a:cubicBezTo>
                    <a:cubicBezTo>
                      <a:pt x="222" y="130"/>
                      <a:pt x="237" y="132"/>
                      <a:pt x="252" y="136"/>
                    </a:cubicBezTo>
                    <a:cubicBezTo>
                      <a:pt x="253" y="138"/>
                      <a:pt x="256" y="138"/>
                      <a:pt x="257" y="137"/>
                    </a:cubicBezTo>
                    <a:cubicBezTo>
                      <a:pt x="268" y="140"/>
                      <a:pt x="279" y="143"/>
                      <a:pt x="288" y="150"/>
                    </a:cubicBezTo>
                    <a:cubicBezTo>
                      <a:pt x="292" y="152"/>
                      <a:pt x="295" y="148"/>
                      <a:pt x="292" y="145"/>
                    </a:cubicBezTo>
                    <a:cubicBezTo>
                      <a:pt x="285" y="137"/>
                      <a:pt x="274" y="132"/>
                      <a:pt x="264" y="128"/>
                    </a:cubicBezTo>
                    <a:cubicBezTo>
                      <a:pt x="273" y="112"/>
                      <a:pt x="275" y="93"/>
                      <a:pt x="277" y="75"/>
                    </a:cubicBezTo>
                    <a:cubicBezTo>
                      <a:pt x="278" y="64"/>
                      <a:pt x="279" y="54"/>
                      <a:pt x="279" y="43"/>
                    </a:cubicBezTo>
                    <a:cubicBezTo>
                      <a:pt x="279" y="37"/>
                      <a:pt x="277" y="31"/>
                      <a:pt x="276" y="25"/>
                    </a:cubicBezTo>
                    <a:cubicBezTo>
                      <a:pt x="275" y="22"/>
                      <a:pt x="273" y="21"/>
                      <a:pt x="272" y="18"/>
                    </a:cubicBezTo>
                    <a:cubicBezTo>
                      <a:pt x="272" y="18"/>
                      <a:pt x="272" y="17"/>
                      <a:pt x="272" y="17"/>
                    </a:cubicBezTo>
                    <a:cubicBezTo>
                      <a:pt x="273" y="16"/>
                      <a:pt x="274" y="15"/>
                      <a:pt x="274" y="13"/>
                    </a:cubicBezTo>
                    <a:cubicBezTo>
                      <a:pt x="275" y="12"/>
                      <a:pt x="274" y="10"/>
                      <a:pt x="272" y="10"/>
                    </a:cubicBezTo>
                    <a:cubicBezTo>
                      <a:pt x="266" y="9"/>
                      <a:pt x="261" y="14"/>
                      <a:pt x="256" y="14"/>
                    </a:cubicBezTo>
                    <a:cubicBezTo>
                      <a:pt x="255" y="14"/>
                      <a:pt x="255" y="13"/>
                      <a:pt x="255" y="13"/>
                    </a:cubicBezTo>
                    <a:cubicBezTo>
                      <a:pt x="252" y="8"/>
                      <a:pt x="245" y="12"/>
                      <a:pt x="247" y="17"/>
                    </a:cubicBezTo>
                    <a:cubicBezTo>
                      <a:pt x="254" y="32"/>
                      <a:pt x="250" y="50"/>
                      <a:pt x="247" y="66"/>
                    </a:cubicBezTo>
                    <a:cubicBezTo>
                      <a:pt x="247" y="67"/>
                      <a:pt x="246" y="67"/>
                      <a:pt x="246" y="67"/>
                    </a:cubicBezTo>
                    <a:cubicBezTo>
                      <a:pt x="242" y="73"/>
                      <a:pt x="236" y="73"/>
                      <a:pt x="230" y="72"/>
                    </a:cubicBezTo>
                    <a:cubicBezTo>
                      <a:pt x="231" y="69"/>
                      <a:pt x="230" y="66"/>
                      <a:pt x="228" y="64"/>
                    </a:cubicBezTo>
                    <a:cubicBezTo>
                      <a:pt x="222" y="61"/>
                      <a:pt x="215" y="60"/>
                      <a:pt x="208" y="61"/>
                    </a:cubicBezTo>
                    <a:cubicBezTo>
                      <a:pt x="205" y="58"/>
                      <a:pt x="201" y="55"/>
                      <a:pt x="198" y="52"/>
                    </a:cubicBezTo>
                    <a:cubicBezTo>
                      <a:pt x="194" y="50"/>
                      <a:pt x="188" y="48"/>
                      <a:pt x="184" y="46"/>
                    </a:cubicBezTo>
                    <a:cubicBezTo>
                      <a:pt x="163" y="36"/>
                      <a:pt x="151" y="14"/>
                      <a:pt x="129" y="6"/>
                    </a:cubicBezTo>
                    <a:cubicBezTo>
                      <a:pt x="110" y="0"/>
                      <a:pt x="87" y="4"/>
                      <a:pt x="68" y="9"/>
                    </a:cubicBezTo>
                    <a:cubicBezTo>
                      <a:pt x="62" y="10"/>
                      <a:pt x="54" y="13"/>
                      <a:pt x="47" y="16"/>
                    </a:cubicBezTo>
                    <a:cubicBezTo>
                      <a:pt x="45" y="14"/>
                      <a:pt x="41" y="14"/>
                      <a:pt x="39" y="17"/>
                    </a:cubicBezTo>
                    <a:cubicBezTo>
                      <a:pt x="39" y="19"/>
                      <a:pt x="38" y="20"/>
                      <a:pt x="37" y="21"/>
                    </a:cubicBezTo>
                    <a:cubicBezTo>
                      <a:pt x="33" y="23"/>
                      <a:pt x="30" y="26"/>
                      <a:pt x="27" y="29"/>
                    </a:cubicBezTo>
                    <a:cubicBezTo>
                      <a:pt x="26" y="30"/>
                      <a:pt x="24" y="31"/>
                      <a:pt x="23" y="31"/>
                    </a:cubicBezTo>
                    <a:cubicBezTo>
                      <a:pt x="18" y="31"/>
                      <a:pt x="13" y="31"/>
                      <a:pt x="8" y="32"/>
                    </a:cubicBezTo>
                    <a:cubicBezTo>
                      <a:pt x="7" y="32"/>
                      <a:pt x="6" y="32"/>
                      <a:pt x="5" y="33"/>
                    </a:cubicBezTo>
                    <a:cubicBezTo>
                      <a:pt x="2" y="34"/>
                      <a:pt x="0" y="37"/>
                      <a:pt x="1" y="40"/>
                    </a:cubicBezTo>
                    <a:cubicBezTo>
                      <a:pt x="3" y="44"/>
                      <a:pt x="7" y="44"/>
                      <a:pt x="10" y="44"/>
                    </a:cubicBezTo>
                    <a:cubicBezTo>
                      <a:pt x="15" y="45"/>
                      <a:pt x="20" y="45"/>
                      <a:pt x="25" y="44"/>
                    </a:cubicBezTo>
                    <a:cubicBezTo>
                      <a:pt x="35" y="47"/>
                      <a:pt x="47" y="52"/>
                      <a:pt x="52" y="60"/>
                    </a:cubicBezTo>
                    <a:cubicBezTo>
                      <a:pt x="61" y="73"/>
                      <a:pt x="72" y="78"/>
                      <a:pt x="86" y="81"/>
                    </a:cubicBezTo>
                    <a:cubicBezTo>
                      <a:pt x="84" y="83"/>
                      <a:pt x="83" y="85"/>
                      <a:pt x="81" y="86"/>
                    </a:cubicBezTo>
                    <a:cubicBezTo>
                      <a:pt x="76" y="90"/>
                      <a:pt x="72" y="93"/>
                      <a:pt x="68" y="98"/>
                    </a:cubicBezTo>
                    <a:cubicBezTo>
                      <a:pt x="62" y="108"/>
                      <a:pt x="59" y="121"/>
                      <a:pt x="59" y="133"/>
                    </a:cubicBezTo>
                    <a:cubicBezTo>
                      <a:pt x="58" y="146"/>
                      <a:pt x="58" y="160"/>
                      <a:pt x="59" y="173"/>
                    </a:cubicBezTo>
                    <a:cubicBezTo>
                      <a:pt x="59" y="187"/>
                      <a:pt x="65" y="202"/>
                      <a:pt x="71" y="215"/>
                    </a:cubicBezTo>
                    <a:cubicBezTo>
                      <a:pt x="76" y="228"/>
                      <a:pt x="81" y="241"/>
                      <a:pt x="88" y="253"/>
                    </a:cubicBezTo>
                    <a:cubicBezTo>
                      <a:pt x="95" y="267"/>
                      <a:pt x="104" y="280"/>
                      <a:pt x="111" y="293"/>
                    </a:cubicBezTo>
                    <a:cubicBezTo>
                      <a:pt x="125" y="316"/>
                      <a:pt x="141" y="335"/>
                      <a:pt x="169" y="339"/>
                    </a:cubicBezTo>
                    <a:cubicBezTo>
                      <a:pt x="173" y="339"/>
                      <a:pt x="179" y="340"/>
                      <a:pt x="183" y="338"/>
                    </a:cubicBezTo>
                    <a:cubicBezTo>
                      <a:pt x="182" y="346"/>
                      <a:pt x="182" y="354"/>
                      <a:pt x="183" y="360"/>
                    </a:cubicBezTo>
                    <a:cubicBezTo>
                      <a:pt x="185" y="368"/>
                      <a:pt x="196" y="370"/>
                      <a:pt x="197" y="361"/>
                    </a:cubicBezTo>
                    <a:cubicBezTo>
                      <a:pt x="198" y="358"/>
                      <a:pt x="198" y="355"/>
                      <a:pt x="198" y="351"/>
                    </a:cubicBezTo>
                    <a:cubicBezTo>
                      <a:pt x="200" y="351"/>
                      <a:pt x="201" y="350"/>
                      <a:pt x="202" y="349"/>
                    </a:cubicBezTo>
                    <a:cubicBezTo>
                      <a:pt x="203" y="350"/>
                      <a:pt x="204" y="350"/>
                      <a:pt x="205" y="350"/>
                    </a:cubicBezTo>
                    <a:cubicBezTo>
                      <a:pt x="205" y="350"/>
                      <a:pt x="206" y="350"/>
                      <a:pt x="207" y="350"/>
                    </a:cubicBezTo>
                    <a:cubicBezTo>
                      <a:pt x="207" y="351"/>
                      <a:pt x="206" y="352"/>
                      <a:pt x="206" y="354"/>
                    </a:cubicBezTo>
                    <a:cubicBezTo>
                      <a:pt x="205" y="360"/>
                      <a:pt x="215" y="362"/>
                      <a:pt x="216" y="356"/>
                    </a:cubicBezTo>
                    <a:cubicBezTo>
                      <a:pt x="217" y="355"/>
                      <a:pt x="217" y="354"/>
                      <a:pt x="217" y="352"/>
                    </a:cubicBezTo>
                    <a:cubicBezTo>
                      <a:pt x="218" y="353"/>
                      <a:pt x="219" y="354"/>
                      <a:pt x="220" y="354"/>
                    </a:cubicBezTo>
                    <a:cubicBezTo>
                      <a:pt x="220" y="354"/>
                      <a:pt x="220" y="354"/>
                      <a:pt x="219" y="355"/>
                    </a:cubicBezTo>
                    <a:cubicBezTo>
                      <a:pt x="217" y="358"/>
                      <a:pt x="221" y="362"/>
                      <a:pt x="224" y="362"/>
                    </a:cubicBezTo>
                    <a:cubicBezTo>
                      <a:pt x="224" y="366"/>
                      <a:pt x="228" y="371"/>
                      <a:pt x="233" y="367"/>
                    </a:cubicBezTo>
                    <a:cubicBezTo>
                      <a:pt x="234" y="366"/>
                      <a:pt x="237" y="364"/>
                      <a:pt x="239" y="362"/>
                    </a:cubicBezTo>
                    <a:cubicBezTo>
                      <a:pt x="238" y="364"/>
                      <a:pt x="238" y="366"/>
                      <a:pt x="237" y="368"/>
                    </a:cubicBezTo>
                    <a:cubicBezTo>
                      <a:pt x="236" y="373"/>
                      <a:pt x="242" y="375"/>
                      <a:pt x="245" y="372"/>
                    </a:cubicBezTo>
                    <a:cubicBezTo>
                      <a:pt x="249" y="368"/>
                      <a:pt x="251" y="364"/>
                      <a:pt x="252" y="359"/>
                    </a:cubicBezTo>
                    <a:cubicBezTo>
                      <a:pt x="256" y="361"/>
                      <a:pt x="261" y="362"/>
                      <a:pt x="265" y="363"/>
                    </a:cubicBezTo>
                    <a:cubicBezTo>
                      <a:pt x="273" y="364"/>
                      <a:pt x="278" y="367"/>
                      <a:pt x="285" y="371"/>
                    </a:cubicBezTo>
                    <a:cubicBezTo>
                      <a:pt x="289" y="373"/>
                      <a:pt x="295" y="376"/>
                      <a:pt x="300" y="376"/>
                    </a:cubicBezTo>
                    <a:cubicBezTo>
                      <a:pt x="304" y="376"/>
                      <a:pt x="307" y="374"/>
                      <a:pt x="310" y="371"/>
                    </a:cubicBezTo>
                    <a:cubicBezTo>
                      <a:pt x="315" y="367"/>
                      <a:pt x="323" y="366"/>
                      <a:pt x="328" y="363"/>
                    </a:cubicBezTo>
                    <a:cubicBezTo>
                      <a:pt x="339" y="357"/>
                      <a:pt x="347" y="347"/>
                      <a:pt x="353" y="337"/>
                    </a:cubicBezTo>
                    <a:cubicBezTo>
                      <a:pt x="356" y="331"/>
                      <a:pt x="358" y="326"/>
                      <a:pt x="360" y="321"/>
                    </a:cubicBezTo>
                    <a:cubicBezTo>
                      <a:pt x="362" y="314"/>
                      <a:pt x="366" y="309"/>
                      <a:pt x="368" y="303"/>
                    </a:cubicBezTo>
                    <a:cubicBezTo>
                      <a:pt x="370" y="295"/>
                      <a:pt x="373" y="286"/>
                      <a:pt x="379" y="279"/>
                    </a:cubicBezTo>
                    <a:cubicBezTo>
                      <a:pt x="381" y="276"/>
                      <a:pt x="384" y="274"/>
                      <a:pt x="387" y="271"/>
                    </a:cubicBezTo>
                    <a:cubicBezTo>
                      <a:pt x="389" y="268"/>
                      <a:pt x="391" y="263"/>
                      <a:pt x="392" y="259"/>
                    </a:cubicBezTo>
                    <a:cubicBezTo>
                      <a:pt x="396" y="252"/>
                      <a:pt x="401" y="246"/>
                      <a:pt x="405" y="239"/>
                    </a:cubicBezTo>
                    <a:cubicBezTo>
                      <a:pt x="409" y="232"/>
                      <a:pt x="410" y="224"/>
                      <a:pt x="416" y="219"/>
                    </a:cubicBezTo>
                    <a:cubicBezTo>
                      <a:pt x="426" y="211"/>
                      <a:pt x="427" y="198"/>
                      <a:pt x="432" y="186"/>
                    </a:cubicBezTo>
                    <a:cubicBezTo>
                      <a:pt x="438" y="174"/>
                      <a:pt x="436" y="162"/>
                      <a:pt x="432" y="150"/>
                    </a:cubicBezTo>
                    <a:cubicBezTo>
                      <a:pt x="426" y="135"/>
                      <a:pt x="430" y="119"/>
                      <a:pt x="424" y="104"/>
                    </a:cubicBezTo>
                    <a:close/>
                    <a:moveTo>
                      <a:pt x="258" y="67"/>
                    </a:moveTo>
                    <a:cubicBezTo>
                      <a:pt x="261" y="52"/>
                      <a:pt x="264" y="36"/>
                      <a:pt x="259" y="21"/>
                    </a:cubicBezTo>
                    <a:cubicBezTo>
                      <a:pt x="261" y="21"/>
                      <a:pt x="262" y="21"/>
                      <a:pt x="264" y="20"/>
                    </a:cubicBezTo>
                    <a:cubicBezTo>
                      <a:pt x="264" y="20"/>
                      <a:pt x="264" y="20"/>
                      <a:pt x="264" y="20"/>
                    </a:cubicBezTo>
                    <a:cubicBezTo>
                      <a:pt x="265" y="24"/>
                      <a:pt x="266" y="28"/>
                      <a:pt x="266" y="32"/>
                    </a:cubicBezTo>
                    <a:cubicBezTo>
                      <a:pt x="267" y="44"/>
                      <a:pt x="266" y="57"/>
                      <a:pt x="264" y="69"/>
                    </a:cubicBezTo>
                    <a:cubicBezTo>
                      <a:pt x="262" y="88"/>
                      <a:pt x="257" y="106"/>
                      <a:pt x="253" y="125"/>
                    </a:cubicBezTo>
                    <a:cubicBezTo>
                      <a:pt x="252" y="125"/>
                      <a:pt x="250" y="124"/>
                      <a:pt x="248" y="124"/>
                    </a:cubicBezTo>
                    <a:cubicBezTo>
                      <a:pt x="254" y="106"/>
                      <a:pt x="255" y="86"/>
                      <a:pt x="258" y="67"/>
                    </a:cubicBezTo>
                    <a:close/>
                    <a:moveTo>
                      <a:pt x="214" y="75"/>
                    </a:moveTo>
                    <a:cubicBezTo>
                      <a:pt x="225" y="81"/>
                      <a:pt x="237" y="83"/>
                      <a:pt x="246" y="74"/>
                    </a:cubicBezTo>
                    <a:cubicBezTo>
                      <a:pt x="244" y="83"/>
                      <a:pt x="243" y="92"/>
                      <a:pt x="242" y="100"/>
                    </a:cubicBezTo>
                    <a:cubicBezTo>
                      <a:pt x="241" y="100"/>
                      <a:pt x="241" y="100"/>
                      <a:pt x="241" y="100"/>
                    </a:cubicBezTo>
                    <a:cubicBezTo>
                      <a:pt x="240" y="99"/>
                      <a:pt x="239" y="99"/>
                      <a:pt x="239" y="99"/>
                    </a:cubicBezTo>
                    <a:cubicBezTo>
                      <a:pt x="239" y="99"/>
                      <a:pt x="235" y="98"/>
                      <a:pt x="235" y="97"/>
                    </a:cubicBezTo>
                    <a:cubicBezTo>
                      <a:pt x="230" y="96"/>
                      <a:pt x="226" y="96"/>
                      <a:pt x="222" y="96"/>
                    </a:cubicBezTo>
                    <a:cubicBezTo>
                      <a:pt x="210" y="96"/>
                      <a:pt x="204" y="87"/>
                      <a:pt x="194" y="82"/>
                    </a:cubicBezTo>
                    <a:cubicBezTo>
                      <a:pt x="190" y="81"/>
                      <a:pt x="187" y="79"/>
                      <a:pt x="184" y="77"/>
                    </a:cubicBezTo>
                    <a:cubicBezTo>
                      <a:pt x="188" y="76"/>
                      <a:pt x="193" y="76"/>
                      <a:pt x="197" y="76"/>
                    </a:cubicBezTo>
                    <a:cubicBezTo>
                      <a:pt x="203" y="75"/>
                      <a:pt x="209" y="75"/>
                      <a:pt x="214" y="75"/>
                    </a:cubicBezTo>
                    <a:close/>
                    <a:moveTo>
                      <a:pt x="84" y="18"/>
                    </a:moveTo>
                    <a:cubicBezTo>
                      <a:pt x="95" y="16"/>
                      <a:pt x="107" y="15"/>
                      <a:pt x="118" y="16"/>
                    </a:cubicBezTo>
                    <a:cubicBezTo>
                      <a:pt x="132" y="18"/>
                      <a:pt x="142" y="28"/>
                      <a:pt x="152" y="36"/>
                    </a:cubicBezTo>
                    <a:cubicBezTo>
                      <a:pt x="156" y="40"/>
                      <a:pt x="159" y="43"/>
                      <a:pt x="163" y="45"/>
                    </a:cubicBezTo>
                    <a:cubicBezTo>
                      <a:pt x="156" y="44"/>
                      <a:pt x="149" y="43"/>
                      <a:pt x="142" y="42"/>
                    </a:cubicBezTo>
                    <a:cubicBezTo>
                      <a:pt x="142" y="41"/>
                      <a:pt x="142" y="40"/>
                      <a:pt x="141" y="39"/>
                    </a:cubicBezTo>
                    <a:cubicBezTo>
                      <a:pt x="140" y="37"/>
                      <a:pt x="138" y="35"/>
                      <a:pt x="136" y="34"/>
                    </a:cubicBezTo>
                    <a:cubicBezTo>
                      <a:pt x="134" y="32"/>
                      <a:pt x="131" y="29"/>
                      <a:pt x="128" y="28"/>
                    </a:cubicBezTo>
                    <a:cubicBezTo>
                      <a:pt x="123" y="26"/>
                      <a:pt x="120" y="20"/>
                      <a:pt x="114" y="24"/>
                    </a:cubicBezTo>
                    <a:cubicBezTo>
                      <a:pt x="113" y="24"/>
                      <a:pt x="113" y="26"/>
                      <a:pt x="113" y="27"/>
                    </a:cubicBezTo>
                    <a:cubicBezTo>
                      <a:pt x="116" y="33"/>
                      <a:pt x="121" y="36"/>
                      <a:pt x="126" y="39"/>
                    </a:cubicBezTo>
                    <a:cubicBezTo>
                      <a:pt x="118" y="37"/>
                      <a:pt x="109" y="34"/>
                      <a:pt x="100" y="32"/>
                    </a:cubicBezTo>
                    <a:cubicBezTo>
                      <a:pt x="96" y="27"/>
                      <a:pt x="90" y="19"/>
                      <a:pt x="83" y="18"/>
                    </a:cubicBezTo>
                    <a:cubicBezTo>
                      <a:pt x="83" y="18"/>
                      <a:pt x="83" y="18"/>
                      <a:pt x="84" y="18"/>
                    </a:cubicBezTo>
                    <a:close/>
                    <a:moveTo>
                      <a:pt x="68" y="59"/>
                    </a:moveTo>
                    <a:cubicBezTo>
                      <a:pt x="65" y="56"/>
                      <a:pt x="63" y="50"/>
                      <a:pt x="60" y="48"/>
                    </a:cubicBezTo>
                    <a:cubicBezTo>
                      <a:pt x="55" y="45"/>
                      <a:pt x="50" y="42"/>
                      <a:pt x="45" y="39"/>
                    </a:cubicBezTo>
                    <a:cubicBezTo>
                      <a:pt x="43" y="38"/>
                      <a:pt x="41" y="37"/>
                      <a:pt x="39" y="36"/>
                    </a:cubicBezTo>
                    <a:cubicBezTo>
                      <a:pt x="41" y="35"/>
                      <a:pt x="42" y="33"/>
                      <a:pt x="44" y="32"/>
                    </a:cubicBezTo>
                    <a:cubicBezTo>
                      <a:pt x="46" y="30"/>
                      <a:pt x="48" y="29"/>
                      <a:pt x="51" y="28"/>
                    </a:cubicBezTo>
                    <a:cubicBezTo>
                      <a:pt x="60" y="24"/>
                      <a:pt x="69" y="21"/>
                      <a:pt x="79" y="19"/>
                    </a:cubicBezTo>
                    <a:cubicBezTo>
                      <a:pt x="79" y="19"/>
                      <a:pt x="78" y="19"/>
                      <a:pt x="78" y="19"/>
                    </a:cubicBezTo>
                    <a:cubicBezTo>
                      <a:pt x="77" y="20"/>
                      <a:pt x="76" y="22"/>
                      <a:pt x="77" y="23"/>
                    </a:cubicBezTo>
                    <a:cubicBezTo>
                      <a:pt x="80" y="26"/>
                      <a:pt x="83" y="27"/>
                      <a:pt x="86" y="30"/>
                    </a:cubicBezTo>
                    <a:cubicBezTo>
                      <a:pt x="79" y="30"/>
                      <a:pt x="73" y="32"/>
                      <a:pt x="65" y="34"/>
                    </a:cubicBezTo>
                    <a:cubicBezTo>
                      <a:pt x="64" y="32"/>
                      <a:pt x="60" y="32"/>
                      <a:pt x="59" y="36"/>
                    </a:cubicBezTo>
                    <a:cubicBezTo>
                      <a:pt x="59" y="36"/>
                      <a:pt x="59" y="36"/>
                      <a:pt x="59" y="37"/>
                    </a:cubicBezTo>
                    <a:cubicBezTo>
                      <a:pt x="57" y="40"/>
                      <a:pt x="60" y="43"/>
                      <a:pt x="63" y="43"/>
                    </a:cubicBezTo>
                    <a:cubicBezTo>
                      <a:pt x="73" y="42"/>
                      <a:pt x="81" y="38"/>
                      <a:pt x="91" y="40"/>
                    </a:cubicBezTo>
                    <a:cubicBezTo>
                      <a:pt x="97" y="41"/>
                      <a:pt x="103" y="43"/>
                      <a:pt x="109" y="45"/>
                    </a:cubicBezTo>
                    <a:cubicBezTo>
                      <a:pt x="109" y="45"/>
                      <a:pt x="109" y="45"/>
                      <a:pt x="109" y="45"/>
                    </a:cubicBezTo>
                    <a:cubicBezTo>
                      <a:pt x="109" y="45"/>
                      <a:pt x="109" y="45"/>
                      <a:pt x="109" y="45"/>
                    </a:cubicBezTo>
                    <a:cubicBezTo>
                      <a:pt x="108" y="45"/>
                      <a:pt x="107" y="46"/>
                      <a:pt x="106" y="46"/>
                    </a:cubicBezTo>
                    <a:cubicBezTo>
                      <a:pt x="105" y="46"/>
                      <a:pt x="103" y="47"/>
                      <a:pt x="102" y="48"/>
                    </a:cubicBezTo>
                    <a:cubicBezTo>
                      <a:pt x="99" y="50"/>
                      <a:pt x="97" y="54"/>
                      <a:pt x="98" y="58"/>
                    </a:cubicBezTo>
                    <a:cubicBezTo>
                      <a:pt x="99" y="60"/>
                      <a:pt x="101" y="61"/>
                      <a:pt x="103" y="59"/>
                    </a:cubicBezTo>
                    <a:cubicBezTo>
                      <a:pt x="104" y="59"/>
                      <a:pt x="105" y="58"/>
                      <a:pt x="105" y="57"/>
                    </a:cubicBezTo>
                    <a:cubicBezTo>
                      <a:pt x="106" y="57"/>
                      <a:pt x="106" y="57"/>
                      <a:pt x="106" y="57"/>
                    </a:cubicBezTo>
                    <a:cubicBezTo>
                      <a:pt x="106" y="57"/>
                      <a:pt x="107" y="56"/>
                      <a:pt x="107" y="56"/>
                    </a:cubicBezTo>
                    <a:cubicBezTo>
                      <a:pt x="107" y="56"/>
                      <a:pt x="107" y="56"/>
                      <a:pt x="107" y="56"/>
                    </a:cubicBezTo>
                    <a:cubicBezTo>
                      <a:pt x="109" y="55"/>
                      <a:pt x="112" y="54"/>
                      <a:pt x="113" y="52"/>
                    </a:cubicBezTo>
                    <a:cubicBezTo>
                      <a:pt x="114" y="52"/>
                      <a:pt x="114" y="51"/>
                      <a:pt x="115" y="50"/>
                    </a:cubicBezTo>
                    <a:cubicBezTo>
                      <a:pt x="116" y="49"/>
                      <a:pt x="116" y="47"/>
                      <a:pt x="115" y="46"/>
                    </a:cubicBezTo>
                    <a:cubicBezTo>
                      <a:pt x="118" y="47"/>
                      <a:pt x="120" y="47"/>
                      <a:pt x="123" y="48"/>
                    </a:cubicBezTo>
                    <a:cubicBezTo>
                      <a:pt x="132" y="50"/>
                      <a:pt x="140" y="51"/>
                      <a:pt x="149" y="53"/>
                    </a:cubicBezTo>
                    <a:cubicBezTo>
                      <a:pt x="148" y="53"/>
                      <a:pt x="148" y="54"/>
                      <a:pt x="148" y="54"/>
                    </a:cubicBezTo>
                    <a:cubicBezTo>
                      <a:pt x="146" y="57"/>
                      <a:pt x="143" y="59"/>
                      <a:pt x="142" y="62"/>
                    </a:cubicBezTo>
                    <a:cubicBezTo>
                      <a:pt x="141" y="64"/>
                      <a:pt x="143" y="65"/>
                      <a:pt x="145" y="65"/>
                    </a:cubicBezTo>
                    <a:cubicBezTo>
                      <a:pt x="151" y="65"/>
                      <a:pt x="155" y="59"/>
                      <a:pt x="158" y="55"/>
                    </a:cubicBezTo>
                    <a:cubicBezTo>
                      <a:pt x="159" y="55"/>
                      <a:pt x="160" y="55"/>
                      <a:pt x="161" y="55"/>
                    </a:cubicBezTo>
                    <a:cubicBezTo>
                      <a:pt x="170" y="57"/>
                      <a:pt x="179" y="60"/>
                      <a:pt x="188" y="62"/>
                    </a:cubicBezTo>
                    <a:cubicBezTo>
                      <a:pt x="181" y="62"/>
                      <a:pt x="174" y="63"/>
                      <a:pt x="167" y="65"/>
                    </a:cubicBezTo>
                    <a:cubicBezTo>
                      <a:pt x="156" y="67"/>
                      <a:pt x="145" y="72"/>
                      <a:pt x="133" y="73"/>
                    </a:cubicBezTo>
                    <a:cubicBezTo>
                      <a:pt x="122" y="74"/>
                      <a:pt x="110" y="72"/>
                      <a:pt x="99" y="70"/>
                    </a:cubicBezTo>
                    <a:cubicBezTo>
                      <a:pt x="88" y="68"/>
                      <a:pt x="77" y="67"/>
                      <a:pt x="68" y="59"/>
                    </a:cubicBezTo>
                    <a:close/>
                    <a:moveTo>
                      <a:pt x="221" y="326"/>
                    </a:moveTo>
                    <a:cubicBezTo>
                      <a:pt x="220" y="326"/>
                      <a:pt x="220" y="326"/>
                      <a:pt x="219" y="326"/>
                    </a:cubicBezTo>
                    <a:cubicBezTo>
                      <a:pt x="219" y="325"/>
                      <a:pt x="219" y="325"/>
                      <a:pt x="218" y="325"/>
                    </a:cubicBezTo>
                    <a:cubicBezTo>
                      <a:pt x="218" y="325"/>
                      <a:pt x="218" y="325"/>
                      <a:pt x="218" y="325"/>
                    </a:cubicBezTo>
                    <a:cubicBezTo>
                      <a:pt x="220" y="325"/>
                      <a:pt x="221" y="325"/>
                      <a:pt x="222" y="326"/>
                    </a:cubicBezTo>
                    <a:cubicBezTo>
                      <a:pt x="222" y="326"/>
                      <a:pt x="221" y="326"/>
                      <a:pt x="221" y="326"/>
                    </a:cubicBezTo>
                    <a:close/>
                    <a:moveTo>
                      <a:pt x="237" y="341"/>
                    </a:moveTo>
                    <a:cubicBezTo>
                      <a:pt x="237" y="340"/>
                      <a:pt x="237" y="340"/>
                      <a:pt x="237" y="340"/>
                    </a:cubicBezTo>
                    <a:cubicBezTo>
                      <a:pt x="237" y="340"/>
                      <a:pt x="237" y="339"/>
                      <a:pt x="238" y="339"/>
                    </a:cubicBezTo>
                    <a:cubicBezTo>
                      <a:pt x="238" y="339"/>
                      <a:pt x="239" y="340"/>
                      <a:pt x="239" y="341"/>
                    </a:cubicBezTo>
                    <a:cubicBezTo>
                      <a:pt x="239" y="341"/>
                      <a:pt x="239" y="341"/>
                      <a:pt x="239" y="341"/>
                    </a:cubicBezTo>
                    <a:cubicBezTo>
                      <a:pt x="238" y="341"/>
                      <a:pt x="238" y="341"/>
                      <a:pt x="237" y="34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88">
                <a:extLst>
                  <a:ext uri="{FF2B5EF4-FFF2-40B4-BE49-F238E27FC236}">
                    <a16:creationId xmlns:a16="http://schemas.microsoft.com/office/drawing/2014/main" xmlns="" id="{5446508C-5ABC-42A6-8A34-5DB3890C0381}"/>
                  </a:ext>
                </a:extLst>
              </p:cNvPr>
              <p:cNvSpPr>
                <a:spLocks/>
              </p:cNvSpPr>
              <p:nvPr/>
            </p:nvSpPr>
            <p:spPr bwMode="auto">
              <a:xfrm>
                <a:off x="9649891" y="3227226"/>
                <a:ext cx="200025" cy="188913"/>
              </a:xfrm>
              <a:custGeom>
                <a:avLst/>
                <a:gdLst>
                  <a:gd name="T0" fmla="*/ 120 w 128"/>
                  <a:gd name="T1" fmla="*/ 51 h 121"/>
                  <a:gd name="T2" fmla="*/ 61 w 128"/>
                  <a:gd name="T3" fmla="*/ 38 h 121"/>
                  <a:gd name="T4" fmla="*/ 65 w 128"/>
                  <a:gd name="T5" fmla="*/ 18 h 121"/>
                  <a:gd name="T6" fmla="*/ 60 w 128"/>
                  <a:gd name="T7" fmla="*/ 3 h 121"/>
                  <a:gd name="T8" fmla="*/ 50 w 128"/>
                  <a:gd name="T9" fmla="*/ 14 h 121"/>
                  <a:gd name="T10" fmla="*/ 50 w 128"/>
                  <a:gd name="T11" fmla="*/ 15 h 121"/>
                  <a:gd name="T12" fmla="*/ 49 w 128"/>
                  <a:gd name="T13" fmla="*/ 19 h 121"/>
                  <a:gd name="T14" fmla="*/ 46 w 128"/>
                  <a:gd name="T15" fmla="*/ 35 h 121"/>
                  <a:gd name="T16" fmla="*/ 4 w 128"/>
                  <a:gd name="T17" fmla="*/ 30 h 121"/>
                  <a:gd name="T18" fmla="*/ 3 w 128"/>
                  <a:gd name="T19" fmla="*/ 37 h 121"/>
                  <a:gd name="T20" fmla="*/ 42 w 128"/>
                  <a:gd name="T21" fmla="*/ 50 h 121"/>
                  <a:gd name="T22" fmla="*/ 41 w 128"/>
                  <a:gd name="T23" fmla="*/ 66 h 121"/>
                  <a:gd name="T24" fmla="*/ 48 w 128"/>
                  <a:gd name="T25" fmla="*/ 119 h 121"/>
                  <a:gd name="T26" fmla="*/ 56 w 128"/>
                  <a:gd name="T27" fmla="*/ 117 h 121"/>
                  <a:gd name="T28" fmla="*/ 56 w 128"/>
                  <a:gd name="T29" fmla="*/ 88 h 121"/>
                  <a:gd name="T30" fmla="*/ 59 w 128"/>
                  <a:gd name="T31" fmla="*/ 54 h 121"/>
                  <a:gd name="T32" fmla="*/ 117 w 128"/>
                  <a:gd name="T33" fmla="*/ 63 h 121"/>
                  <a:gd name="T34" fmla="*/ 120 w 128"/>
                  <a:gd name="T35" fmla="*/ 5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8" h="121">
                    <a:moveTo>
                      <a:pt x="120" y="51"/>
                    </a:moveTo>
                    <a:cubicBezTo>
                      <a:pt x="100" y="46"/>
                      <a:pt x="81" y="43"/>
                      <a:pt x="61" y="38"/>
                    </a:cubicBezTo>
                    <a:cubicBezTo>
                      <a:pt x="62" y="32"/>
                      <a:pt x="64" y="24"/>
                      <a:pt x="65" y="18"/>
                    </a:cubicBezTo>
                    <a:cubicBezTo>
                      <a:pt x="67" y="12"/>
                      <a:pt x="66" y="6"/>
                      <a:pt x="60" y="3"/>
                    </a:cubicBezTo>
                    <a:cubicBezTo>
                      <a:pt x="52" y="0"/>
                      <a:pt x="47" y="8"/>
                      <a:pt x="50" y="14"/>
                    </a:cubicBezTo>
                    <a:cubicBezTo>
                      <a:pt x="50" y="14"/>
                      <a:pt x="50" y="15"/>
                      <a:pt x="50" y="15"/>
                    </a:cubicBezTo>
                    <a:cubicBezTo>
                      <a:pt x="50" y="17"/>
                      <a:pt x="49" y="18"/>
                      <a:pt x="49" y="19"/>
                    </a:cubicBezTo>
                    <a:cubicBezTo>
                      <a:pt x="47" y="24"/>
                      <a:pt x="47" y="30"/>
                      <a:pt x="46" y="35"/>
                    </a:cubicBezTo>
                    <a:cubicBezTo>
                      <a:pt x="32" y="31"/>
                      <a:pt x="17" y="27"/>
                      <a:pt x="4" y="30"/>
                    </a:cubicBezTo>
                    <a:cubicBezTo>
                      <a:pt x="1" y="31"/>
                      <a:pt x="0" y="35"/>
                      <a:pt x="3" y="37"/>
                    </a:cubicBezTo>
                    <a:cubicBezTo>
                      <a:pt x="13" y="44"/>
                      <a:pt x="28" y="48"/>
                      <a:pt x="42" y="50"/>
                    </a:cubicBezTo>
                    <a:cubicBezTo>
                      <a:pt x="42" y="56"/>
                      <a:pt x="41" y="61"/>
                      <a:pt x="41" y="66"/>
                    </a:cubicBezTo>
                    <a:cubicBezTo>
                      <a:pt x="40" y="83"/>
                      <a:pt x="37" y="104"/>
                      <a:pt x="48" y="119"/>
                    </a:cubicBezTo>
                    <a:cubicBezTo>
                      <a:pt x="50" y="121"/>
                      <a:pt x="55" y="121"/>
                      <a:pt x="56" y="117"/>
                    </a:cubicBezTo>
                    <a:cubicBezTo>
                      <a:pt x="57" y="107"/>
                      <a:pt x="55" y="98"/>
                      <a:pt x="56" y="88"/>
                    </a:cubicBezTo>
                    <a:cubicBezTo>
                      <a:pt x="58" y="77"/>
                      <a:pt x="57" y="65"/>
                      <a:pt x="59" y="54"/>
                    </a:cubicBezTo>
                    <a:cubicBezTo>
                      <a:pt x="78" y="57"/>
                      <a:pt x="98" y="60"/>
                      <a:pt x="117" y="63"/>
                    </a:cubicBezTo>
                    <a:cubicBezTo>
                      <a:pt x="125" y="64"/>
                      <a:pt x="128" y="52"/>
                      <a:pt x="120" y="5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89">
                <a:extLst>
                  <a:ext uri="{FF2B5EF4-FFF2-40B4-BE49-F238E27FC236}">
                    <a16:creationId xmlns:a16="http://schemas.microsoft.com/office/drawing/2014/main" xmlns="" id="{D3D43D1D-4162-4F99-A3E9-E49C88DE9D80}"/>
                  </a:ext>
                </a:extLst>
              </p:cNvPr>
              <p:cNvSpPr>
                <a:spLocks noEditPoints="1"/>
              </p:cNvSpPr>
              <p:nvPr/>
            </p:nvSpPr>
            <p:spPr bwMode="auto">
              <a:xfrm>
                <a:off x="9878491" y="2924014"/>
                <a:ext cx="452438" cy="742950"/>
              </a:xfrm>
              <a:custGeom>
                <a:avLst/>
                <a:gdLst>
                  <a:gd name="T0" fmla="*/ 190 w 290"/>
                  <a:gd name="T1" fmla="*/ 140 h 477"/>
                  <a:gd name="T2" fmla="*/ 202 w 290"/>
                  <a:gd name="T3" fmla="*/ 72 h 477"/>
                  <a:gd name="T4" fmla="*/ 178 w 290"/>
                  <a:gd name="T5" fmla="*/ 83 h 477"/>
                  <a:gd name="T6" fmla="*/ 132 w 290"/>
                  <a:gd name="T7" fmla="*/ 37 h 477"/>
                  <a:gd name="T8" fmla="*/ 33 w 290"/>
                  <a:gd name="T9" fmla="*/ 8 h 477"/>
                  <a:gd name="T10" fmla="*/ 4 w 290"/>
                  <a:gd name="T11" fmla="*/ 6 h 477"/>
                  <a:gd name="T12" fmla="*/ 130 w 290"/>
                  <a:gd name="T13" fmla="*/ 110 h 477"/>
                  <a:gd name="T14" fmla="*/ 174 w 290"/>
                  <a:gd name="T15" fmla="*/ 140 h 477"/>
                  <a:gd name="T16" fmla="*/ 148 w 290"/>
                  <a:gd name="T17" fmla="*/ 134 h 477"/>
                  <a:gd name="T18" fmla="*/ 27 w 290"/>
                  <a:gd name="T19" fmla="*/ 179 h 477"/>
                  <a:gd name="T20" fmla="*/ 99 w 290"/>
                  <a:gd name="T21" fmla="*/ 451 h 477"/>
                  <a:gd name="T22" fmla="*/ 123 w 290"/>
                  <a:gd name="T23" fmla="*/ 462 h 477"/>
                  <a:gd name="T24" fmla="*/ 132 w 290"/>
                  <a:gd name="T25" fmla="*/ 463 h 477"/>
                  <a:gd name="T26" fmla="*/ 154 w 290"/>
                  <a:gd name="T27" fmla="*/ 467 h 477"/>
                  <a:gd name="T28" fmla="*/ 171 w 290"/>
                  <a:gd name="T29" fmla="*/ 465 h 477"/>
                  <a:gd name="T30" fmla="*/ 222 w 290"/>
                  <a:gd name="T31" fmla="*/ 392 h 477"/>
                  <a:gd name="T32" fmla="*/ 239 w 290"/>
                  <a:gd name="T33" fmla="*/ 296 h 477"/>
                  <a:gd name="T34" fmla="*/ 276 w 290"/>
                  <a:gd name="T35" fmla="*/ 153 h 477"/>
                  <a:gd name="T36" fmla="*/ 149 w 290"/>
                  <a:gd name="T37" fmla="*/ 75 h 477"/>
                  <a:gd name="T38" fmla="*/ 129 w 290"/>
                  <a:gd name="T39" fmla="*/ 85 h 477"/>
                  <a:gd name="T40" fmla="*/ 103 w 290"/>
                  <a:gd name="T41" fmla="*/ 88 h 477"/>
                  <a:gd name="T42" fmla="*/ 32 w 290"/>
                  <a:gd name="T43" fmla="*/ 22 h 477"/>
                  <a:gd name="T44" fmla="*/ 118 w 290"/>
                  <a:gd name="T45" fmla="*/ 44 h 477"/>
                  <a:gd name="T46" fmla="*/ 119 w 290"/>
                  <a:gd name="T47" fmla="*/ 54 h 477"/>
                  <a:gd name="T48" fmla="*/ 111 w 290"/>
                  <a:gd name="T49" fmla="*/ 63 h 477"/>
                  <a:gd name="T50" fmla="*/ 107 w 290"/>
                  <a:gd name="T51" fmla="*/ 38 h 477"/>
                  <a:gd name="T52" fmla="*/ 103 w 290"/>
                  <a:gd name="T53" fmla="*/ 60 h 477"/>
                  <a:gd name="T54" fmla="*/ 89 w 290"/>
                  <a:gd name="T55" fmla="*/ 47 h 477"/>
                  <a:gd name="T56" fmla="*/ 76 w 290"/>
                  <a:gd name="T57" fmla="*/ 29 h 477"/>
                  <a:gd name="T58" fmla="*/ 75 w 290"/>
                  <a:gd name="T59" fmla="*/ 51 h 477"/>
                  <a:gd name="T60" fmla="*/ 83 w 290"/>
                  <a:gd name="T61" fmla="*/ 61 h 477"/>
                  <a:gd name="T62" fmla="*/ 99 w 290"/>
                  <a:gd name="T63" fmla="*/ 71 h 477"/>
                  <a:gd name="T64" fmla="*/ 113 w 290"/>
                  <a:gd name="T65" fmla="*/ 78 h 477"/>
                  <a:gd name="T66" fmla="*/ 114 w 290"/>
                  <a:gd name="T67" fmla="*/ 84 h 477"/>
                  <a:gd name="T68" fmla="*/ 130 w 290"/>
                  <a:gd name="T69" fmla="*/ 85 h 477"/>
                  <a:gd name="T70" fmla="*/ 139 w 290"/>
                  <a:gd name="T71" fmla="*/ 58 h 477"/>
                  <a:gd name="T72" fmla="*/ 137 w 290"/>
                  <a:gd name="T73" fmla="*/ 70 h 477"/>
                  <a:gd name="T74" fmla="*/ 129 w 290"/>
                  <a:gd name="T75" fmla="*/ 54 h 477"/>
                  <a:gd name="T76" fmla="*/ 141 w 290"/>
                  <a:gd name="T77" fmla="*/ 85 h 477"/>
                  <a:gd name="T78" fmla="*/ 261 w 290"/>
                  <a:gd name="T79" fmla="*/ 226 h 477"/>
                  <a:gd name="T80" fmla="*/ 216 w 290"/>
                  <a:gd name="T81" fmla="*/ 333 h 477"/>
                  <a:gd name="T82" fmla="*/ 198 w 290"/>
                  <a:gd name="T83" fmla="*/ 442 h 477"/>
                  <a:gd name="T84" fmla="*/ 126 w 290"/>
                  <a:gd name="T85" fmla="*/ 433 h 477"/>
                  <a:gd name="T86" fmla="*/ 73 w 290"/>
                  <a:gd name="T87" fmla="*/ 292 h 477"/>
                  <a:gd name="T88" fmla="*/ 85 w 290"/>
                  <a:gd name="T89" fmla="*/ 124 h 477"/>
                  <a:gd name="T90" fmla="*/ 173 w 290"/>
                  <a:gd name="T91" fmla="*/ 150 h 477"/>
                  <a:gd name="T92" fmla="*/ 138 w 290"/>
                  <a:gd name="T93" fmla="*/ 186 h 477"/>
                  <a:gd name="T94" fmla="*/ 186 w 290"/>
                  <a:gd name="T95" fmla="*/ 189 h 477"/>
                  <a:gd name="T96" fmla="*/ 208 w 290"/>
                  <a:gd name="T97" fmla="*/ 182 h 477"/>
                  <a:gd name="T98" fmla="*/ 200 w 290"/>
                  <a:gd name="T99" fmla="*/ 147 h 477"/>
                  <a:gd name="T100" fmla="*/ 261 w 290"/>
                  <a:gd name="T101" fmla="*/ 226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0" h="477">
                    <a:moveTo>
                      <a:pt x="262" y="135"/>
                    </a:moveTo>
                    <a:cubicBezTo>
                      <a:pt x="252" y="129"/>
                      <a:pt x="244" y="132"/>
                      <a:pt x="233" y="130"/>
                    </a:cubicBezTo>
                    <a:cubicBezTo>
                      <a:pt x="226" y="128"/>
                      <a:pt x="218" y="129"/>
                      <a:pt x="212" y="132"/>
                    </a:cubicBezTo>
                    <a:cubicBezTo>
                      <a:pt x="205" y="136"/>
                      <a:pt x="197" y="137"/>
                      <a:pt x="190" y="140"/>
                    </a:cubicBezTo>
                    <a:cubicBezTo>
                      <a:pt x="191" y="133"/>
                      <a:pt x="193" y="126"/>
                      <a:pt x="194" y="120"/>
                    </a:cubicBezTo>
                    <a:cubicBezTo>
                      <a:pt x="201" y="93"/>
                      <a:pt x="218" y="72"/>
                      <a:pt x="241" y="57"/>
                    </a:cubicBezTo>
                    <a:cubicBezTo>
                      <a:pt x="246" y="54"/>
                      <a:pt x="242" y="46"/>
                      <a:pt x="236" y="48"/>
                    </a:cubicBezTo>
                    <a:cubicBezTo>
                      <a:pt x="224" y="50"/>
                      <a:pt x="211" y="63"/>
                      <a:pt x="202" y="72"/>
                    </a:cubicBezTo>
                    <a:cubicBezTo>
                      <a:pt x="197" y="76"/>
                      <a:pt x="193" y="82"/>
                      <a:pt x="190" y="87"/>
                    </a:cubicBezTo>
                    <a:cubicBezTo>
                      <a:pt x="189" y="87"/>
                      <a:pt x="188" y="87"/>
                      <a:pt x="186" y="87"/>
                    </a:cubicBezTo>
                    <a:cubicBezTo>
                      <a:pt x="184" y="87"/>
                      <a:pt x="183" y="87"/>
                      <a:pt x="181" y="87"/>
                    </a:cubicBezTo>
                    <a:cubicBezTo>
                      <a:pt x="182" y="85"/>
                      <a:pt x="180" y="83"/>
                      <a:pt x="178" y="83"/>
                    </a:cubicBezTo>
                    <a:cubicBezTo>
                      <a:pt x="177" y="83"/>
                      <a:pt x="176" y="83"/>
                      <a:pt x="175" y="83"/>
                    </a:cubicBezTo>
                    <a:cubicBezTo>
                      <a:pt x="172" y="82"/>
                      <a:pt x="170" y="79"/>
                      <a:pt x="168" y="77"/>
                    </a:cubicBezTo>
                    <a:cubicBezTo>
                      <a:pt x="162" y="70"/>
                      <a:pt x="157" y="63"/>
                      <a:pt x="151" y="56"/>
                    </a:cubicBezTo>
                    <a:cubicBezTo>
                      <a:pt x="145" y="49"/>
                      <a:pt x="139" y="43"/>
                      <a:pt x="132" y="37"/>
                    </a:cubicBezTo>
                    <a:cubicBezTo>
                      <a:pt x="125" y="31"/>
                      <a:pt x="120" y="24"/>
                      <a:pt x="112" y="19"/>
                    </a:cubicBezTo>
                    <a:cubicBezTo>
                      <a:pt x="101" y="11"/>
                      <a:pt x="85" y="4"/>
                      <a:pt x="71" y="2"/>
                    </a:cubicBezTo>
                    <a:cubicBezTo>
                      <a:pt x="61" y="0"/>
                      <a:pt x="46" y="2"/>
                      <a:pt x="35" y="8"/>
                    </a:cubicBezTo>
                    <a:cubicBezTo>
                      <a:pt x="35" y="8"/>
                      <a:pt x="34" y="8"/>
                      <a:pt x="33" y="8"/>
                    </a:cubicBezTo>
                    <a:cubicBezTo>
                      <a:pt x="28" y="7"/>
                      <a:pt x="23" y="7"/>
                      <a:pt x="18" y="7"/>
                    </a:cubicBezTo>
                    <a:cubicBezTo>
                      <a:pt x="14" y="6"/>
                      <a:pt x="10" y="4"/>
                      <a:pt x="6" y="5"/>
                    </a:cubicBezTo>
                    <a:cubicBezTo>
                      <a:pt x="5" y="5"/>
                      <a:pt x="5" y="6"/>
                      <a:pt x="4" y="6"/>
                    </a:cubicBezTo>
                    <a:cubicBezTo>
                      <a:pt x="4" y="6"/>
                      <a:pt x="4" y="6"/>
                      <a:pt x="4" y="6"/>
                    </a:cubicBezTo>
                    <a:cubicBezTo>
                      <a:pt x="0" y="6"/>
                      <a:pt x="0" y="11"/>
                      <a:pt x="3" y="13"/>
                    </a:cubicBezTo>
                    <a:cubicBezTo>
                      <a:pt x="19" y="20"/>
                      <a:pt x="27" y="39"/>
                      <a:pt x="35" y="55"/>
                    </a:cubicBezTo>
                    <a:cubicBezTo>
                      <a:pt x="44" y="72"/>
                      <a:pt x="57" y="81"/>
                      <a:pt x="74" y="90"/>
                    </a:cubicBezTo>
                    <a:cubicBezTo>
                      <a:pt x="92" y="100"/>
                      <a:pt x="109" y="106"/>
                      <a:pt x="130" y="110"/>
                    </a:cubicBezTo>
                    <a:cubicBezTo>
                      <a:pt x="140" y="112"/>
                      <a:pt x="148" y="111"/>
                      <a:pt x="159" y="110"/>
                    </a:cubicBezTo>
                    <a:cubicBezTo>
                      <a:pt x="167" y="109"/>
                      <a:pt x="174" y="108"/>
                      <a:pt x="182" y="107"/>
                    </a:cubicBezTo>
                    <a:cubicBezTo>
                      <a:pt x="181" y="110"/>
                      <a:pt x="180" y="113"/>
                      <a:pt x="179" y="117"/>
                    </a:cubicBezTo>
                    <a:cubicBezTo>
                      <a:pt x="178" y="120"/>
                      <a:pt x="176" y="129"/>
                      <a:pt x="174" y="140"/>
                    </a:cubicBezTo>
                    <a:cubicBezTo>
                      <a:pt x="174" y="140"/>
                      <a:pt x="173" y="140"/>
                      <a:pt x="173" y="140"/>
                    </a:cubicBezTo>
                    <a:cubicBezTo>
                      <a:pt x="171" y="139"/>
                      <a:pt x="170" y="139"/>
                      <a:pt x="170" y="139"/>
                    </a:cubicBezTo>
                    <a:cubicBezTo>
                      <a:pt x="165" y="136"/>
                      <a:pt x="159" y="137"/>
                      <a:pt x="154" y="135"/>
                    </a:cubicBezTo>
                    <a:cubicBezTo>
                      <a:pt x="152" y="134"/>
                      <a:pt x="150" y="134"/>
                      <a:pt x="148" y="134"/>
                    </a:cubicBezTo>
                    <a:cubicBezTo>
                      <a:pt x="145" y="132"/>
                      <a:pt x="143" y="131"/>
                      <a:pt x="140" y="129"/>
                    </a:cubicBezTo>
                    <a:cubicBezTo>
                      <a:pt x="128" y="123"/>
                      <a:pt x="117" y="115"/>
                      <a:pt x="103" y="110"/>
                    </a:cubicBezTo>
                    <a:cubicBezTo>
                      <a:pt x="81" y="103"/>
                      <a:pt x="50" y="122"/>
                      <a:pt x="38" y="141"/>
                    </a:cubicBezTo>
                    <a:cubicBezTo>
                      <a:pt x="31" y="153"/>
                      <a:pt x="29" y="166"/>
                      <a:pt x="27" y="179"/>
                    </a:cubicBezTo>
                    <a:cubicBezTo>
                      <a:pt x="26" y="194"/>
                      <a:pt x="31" y="209"/>
                      <a:pt x="36" y="222"/>
                    </a:cubicBezTo>
                    <a:cubicBezTo>
                      <a:pt x="40" y="236"/>
                      <a:pt x="49" y="248"/>
                      <a:pt x="54" y="262"/>
                    </a:cubicBezTo>
                    <a:cubicBezTo>
                      <a:pt x="60" y="277"/>
                      <a:pt x="59" y="293"/>
                      <a:pt x="60" y="308"/>
                    </a:cubicBezTo>
                    <a:cubicBezTo>
                      <a:pt x="64" y="355"/>
                      <a:pt x="34" y="433"/>
                      <a:pt x="99" y="451"/>
                    </a:cubicBezTo>
                    <a:cubicBezTo>
                      <a:pt x="102" y="452"/>
                      <a:pt x="105" y="452"/>
                      <a:pt x="108" y="452"/>
                    </a:cubicBezTo>
                    <a:cubicBezTo>
                      <a:pt x="108" y="453"/>
                      <a:pt x="108" y="453"/>
                      <a:pt x="108" y="454"/>
                    </a:cubicBezTo>
                    <a:cubicBezTo>
                      <a:pt x="107" y="458"/>
                      <a:pt x="108" y="461"/>
                      <a:pt x="110" y="464"/>
                    </a:cubicBezTo>
                    <a:cubicBezTo>
                      <a:pt x="114" y="469"/>
                      <a:pt x="121" y="467"/>
                      <a:pt x="123" y="462"/>
                    </a:cubicBezTo>
                    <a:cubicBezTo>
                      <a:pt x="123" y="462"/>
                      <a:pt x="123" y="462"/>
                      <a:pt x="123" y="462"/>
                    </a:cubicBezTo>
                    <a:cubicBezTo>
                      <a:pt x="124" y="461"/>
                      <a:pt x="125" y="461"/>
                      <a:pt x="125" y="461"/>
                    </a:cubicBezTo>
                    <a:cubicBezTo>
                      <a:pt x="127" y="462"/>
                      <a:pt x="129" y="463"/>
                      <a:pt x="131" y="463"/>
                    </a:cubicBezTo>
                    <a:cubicBezTo>
                      <a:pt x="131" y="463"/>
                      <a:pt x="132" y="463"/>
                      <a:pt x="132" y="463"/>
                    </a:cubicBezTo>
                    <a:cubicBezTo>
                      <a:pt x="132" y="463"/>
                      <a:pt x="133" y="464"/>
                      <a:pt x="134" y="465"/>
                    </a:cubicBezTo>
                    <a:cubicBezTo>
                      <a:pt x="137" y="467"/>
                      <a:pt x="140" y="469"/>
                      <a:pt x="144" y="468"/>
                    </a:cubicBezTo>
                    <a:cubicBezTo>
                      <a:pt x="147" y="467"/>
                      <a:pt x="148" y="466"/>
                      <a:pt x="150" y="465"/>
                    </a:cubicBezTo>
                    <a:cubicBezTo>
                      <a:pt x="151" y="466"/>
                      <a:pt x="152" y="467"/>
                      <a:pt x="154" y="467"/>
                    </a:cubicBezTo>
                    <a:cubicBezTo>
                      <a:pt x="156" y="467"/>
                      <a:pt x="157" y="467"/>
                      <a:pt x="158" y="466"/>
                    </a:cubicBezTo>
                    <a:cubicBezTo>
                      <a:pt x="158" y="470"/>
                      <a:pt x="158" y="474"/>
                      <a:pt x="163" y="476"/>
                    </a:cubicBezTo>
                    <a:cubicBezTo>
                      <a:pt x="165" y="477"/>
                      <a:pt x="167" y="476"/>
                      <a:pt x="168" y="475"/>
                    </a:cubicBezTo>
                    <a:cubicBezTo>
                      <a:pt x="169" y="471"/>
                      <a:pt x="170" y="468"/>
                      <a:pt x="171" y="465"/>
                    </a:cubicBezTo>
                    <a:cubicBezTo>
                      <a:pt x="192" y="467"/>
                      <a:pt x="211" y="454"/>
                      <a:pt x="215" y="433"/>
                    </a:cubicBezTo>
                    <a:cubicBezTo>
                      <a:pt x="215" y="433"/>
                      <a:pt x="215" y="433"/>
                      <a:pt x="215" y="433"/>
                    </a:cubicBezTo>
                    <a:cubicBezTo>
                      <a:pt x="216" y="430"/>
                      <a:pt x="217" y="428"/>
                      <a:pt x="217" y="425"/>
                    </a:cubicBezTo>
                    <a:cubicBezTo>
                      <a:pt x="220" y="416"/>
                      <a:pt x="224" y="403"/>
                      <a:pt x="222" y="392"/>
                    </a:cubicBezTo>
                    <a:cubicBezTo>
                      <a:pt x="220" y="383"/>
                      <a:pt x="223" y="371"/>
                      <a:pt x="224" y="362"/>
                    </a:cubicBezTo>
                    <a:cubicBezTo>
                      <a:pt x="225" y="351"/>
                      <a:pt x="228" y="340"/>
                      <a:pt x="230" y="329"/>
                    </a:cubicBezTo>
                    <a:cubicBezTo>
                      <a:pt x="231" y="324"/>
                      <a:pt x="233" y="320"/>
                      <a:pt x="235" y="316"/>
                    </a:cubicBezTo>
                    <a:cubicBezTo>
                      <a:pt x="236" y="310"/>
                      <a:pt x="237" y="303"/>
                      <a:pt x="239" y="296"/>
                    </a:cubicBezTo>
                    <a:cubicBezTo>
                      <a:pt x="242" y="284"/>
                      <a:pt x="248" y="271"/>
                      <a:pt x="254" y="260"/>
                    </a:cubicBezTo>
                    <a:cubicBezTo>
                      <a:pt x="260" y="251"/>
                      <a:pt x="266" y="241"/>
                      <a:pt x="273" y="233"/>
                    </a:cubicBezTo>
                    <a:cubicBezTo>
                      <a:pt x="279" y="225"/>
                      <a:pt x="282" y="213"/>
                      <a:pt x="284" y="204"/>
                    </a:cubicBezTo>
                    <a:cubicBezTo>
                      <a:pt x="290" y="185"/>
                      <a:pt x="283" y="171"/>
                      <a:pt x="276" y="153"/>
                    </a:cubicBezTo>
                    <a:cubicBezTo>
                      <a:pt x="273" y="146"/>
                      <a:pt x="269" y="140"/>
                      <a:pt x="262" y="135"/>
                    </a:cubicBezTo>
                    <a:close/>
                    <a:moveTo>
                      <a:pt x="159" y="79"/>
                    </a:moveTo>
                    <a:cubicBezTo>
                      <a:pt x="159" y="80"/>
                      <a:pt x="159" y="80"/>
                      <a:pt x="159" y="80"/>
                    </a:cubicBezTo>
                    <a:cubicBezTo>
                      <a:pt x="156" y="78"/>
                      <a:pt x="153" y="77"/>
                      <a:pt x="149" y="75"/>
                    </a:cubicBezTo>
                    <a:cubicBezTo>
                      <a:pt x="147" y="74"/>
                      <a:pt x="146" y="73"/>
                      <a:pt x="144" y="72"/>
                    </a:cubicBezTo>
                    <a:cubicBezTo>
                      <a:pt x="144" y="69"/>
                      <a:pt x="144" y="66"/>
                      <a:pt x="143" y="63"/>
                    </a:cubicBezTo>
                    <a:cubicBezTo>
                      <a:pt x="149" y="68"/>
                      <a:pt x="154" y="73"/>
                      <a:pt x="159" y="79"/>
                    </a:cubicBezTo>
                    <a:close/>
                    <a:moveTo>
                      <a:pt x="129" y="85"/>
                    </a:moveTo>
                    <a:cubicBezTo>
                      <a:pt x="129" y="86"/>
                      <a:pt x="129" y="86"/>
                      <a:pt x="128" y="86"/>
                    </a:cubicBezTo>
                    <a:cubicBezTo>
                      <a:pt x="127" y="88"/>
                      <a:pt x="125" y="89"/>
                      <a:pt x="124" y="91"/>
                    </a:cubicBezTo>
                    <a:cubicBezTo>
                      <a:pt x="124" y="92"/>
                      <a:pt x="124" y="93"/>
                      <a:pt x="124" y="93"/>
                    </a:cubicBezTo>
                    <a:cubicBezTo>
                      <a:pt x="117" y="92"/>
                      <a:pt x="110" y="90"/>
                      <a:pt x="103" y="88"/>
                    </a:cubicBezTo>
                    <a:cubicBezTo>
                      <a:pt x="93" y="84"/>
                      <a:pt x="84" y="78"/>
                      <a:pt x="75" y="73"/>
                    </a:cubicBezTo>
                    <a:cubicBezTo>
                      <a:pt x="65" y="68"/>
                      <a:pt x="58" y="64"/>
                      <a:pt x="52" y="55"/>
                    </a:cubicBezTo>
                    <a:cubicBezTo>
                      <a:pt x="46" y="47"/>
                      <a:pt x="41" y="38"/>
                      <a:pt x="37" y="29"/>
                    </a:cubicBezTo>
                    <a:cubicBezTo>
                      <a:pt x="35" y="26"/>
                      <a:pt x="34" y="24"/>
                      <a:pt x="32" y="22"/>
                    </a:cubicBezTo>
                    <a:cubicBezTo>
                      <a:pt x="49" y="19"/>
                      <a:pt x="63" y="10"/>
                      <a:pt x="80" y="17"/>
                    </a:cubicBezTo>
                    <a:cubicBezTo>
                      <a:pt x="95" y="23"/>
                      <a:pt x="110" y="28"/>
                      <a:pt x="121" y="42"/>
                    </a:cubicBezTo>
                    <a:cubicBezTo>
                      <a:pt x="122" y="43"/>
                      <a:pt x="123" y="44"/>
                      <a:pt x="124" y="46"/>
                    </a:cubicBezTo>
                    <a:cubicBezTo>
                      <a:pt x="122" y="45"/>
                      <a:pt x="121" y="44"/>
                      <a:pt x="118" y="44"/>
                    </a:cubicBezTo>
                    <a:cubicBezTo>
                      <a:pt x="113" y="45"/>
                      <a:pt x="114" y="53"/>
                      <a:pt x="119" y="53"/>
                    </a:cubicBezTo>
                    <a:cubicBezTo>
                      <a:pt x="119" y="53"/>
                      <a:pt x="119" y="53"/>
                      <a:pt x="119" y="53"/>
                    </a:cubicBezTo>
                    <a:cubicBezTo>
                      <a:pt x="119" y="53"/>
                      <a:pt x="119" y="53"/>
                      <a:pt x="119" y="53"/>
                    </a:cubicBezTo>
                    <a:cubicBezTo>
                      <a:pt x="119" y="53"/>
                      <a:pt x="119" y="54"/>
                      <a:pt x="119" y="54"/>
                    </a:cubicBezTo>
                    <a:cubicBezTo>
                      <a:pt x="120" y="56"/>
                      <a:pt x="120" y="58"/>
                      <a:pt x="120" y="60"/>
                    </a:cubicBezTo>
                    <a:cubicBezTo>
                      <a:pt x="120" y="62"/>
                      <a:pt x="121" y="64"/>
                      <a:pt x="122" y="65"/>
                    </a:cubicBezTo>
                    <a:cubicBezTo>
                      <a:pt x="120" y="65"/>
                      <a:pt x="118" y="65"/>
                      <a:pt x="116" y="64"/>
                    </a:cubicBezTo>
                    <a:cubicBezTo>
                      <a:pt x="115" y="64"/>
                      <a:pt x="113" y="63"/>
                      <a:pt x="111" y="63"/>
                    </a:cubicBezTo>
                    <a:cubicBezTo>
                      <a:pt x="113" y="62"/>
                      <a:pt x="113" y="60"/>
                      <a:pt x="113" y="58"/>
                    </a:cubicBezTo>
                    <a:cubicBezTo>
                      <a:pt x="113" y="57"/>
                      <a:pt x="113" y="55"/>
                      <a:pt x="113" y="54"/>
                    </a:cubicBezTo>
                    <a:cubicBezTo>
                      <a:pt x="113" y="52"/>
                      <a:pt x="112" y="50"/>
                      <a:pt x="112" y="48"/>
                    </a:cubicBezTo>
                    <a:cubicBezTo>
                      <a:pt x="110" y="45"/>
                      <a:pt x="108" y="41"/>
                      <a:pt x="107" y="38"/>
                    </a:cubicBezTo>
                    <a:cubicBezTo>
                      <a:pt x="105" y="32"/>
                      <a:pt x="97" y="35"/>
                      <a:pt x="99" y="41"/>
                    </a:cubicBezTo>
                    <a:cubicBezTo>
                      <a:pt x="100" y="45"/>
                      <a:pt x="102" y="48"/>
                      <a:pt x="103" y="53"/>
                    </a:cubicBezTo>
                    <a:cubicBezTo>
                      <a:pt x="104" y="55"/>
                      <a:pt x="104" y="57"/>
                      <a:pt x="104" y="60"/>
                    </a:cubicBezTo>
                    <a:cubicBezTo>
                      <a:pt x="104" y="60"/>
                      <a:pt x="104" y="60"/>
                      <a:pt x="103" y="60"/>
                    </a:cubicBezTo>
                    <a:cubicBezTo>
                      <a:pt x="101" y="59"/>
                      <a:pt x="99" y="58"/>
                      <a:pt x="97" y="57"/>
                    </a:cubicBezTo>
                    <a:cubicBezTo>
                      <a:pt x="95" y="56"/>
                      <a:pt x="93" y="55"/>
                      <a:pt x="92" y="54"/>
                    </a:cubicBezTo>
                    <a:cubicBezTo>
                      <a:pt x="92" y="53"/>
                      <a:pt x="92" y="53"/>
                      <a:pt x="92" y="53"/>
                    </a:cubicBezTo>
                    <a:cubicBezTo>
                      <a:pt x="92" y="50"/>
                      <a:pt x="91" y="48"/>
                      <a:pt x="89" y="47"/>
                    </a:cubicBezTo>
                    <a:cubicBezTo>
                      <a:pt x="89" y="47"/>
                      <a:pt x="88" y="46"/>
                      <a:pt x="88" y="46"/>
                    </a:cubicBezTo>
                    <a:cubicBezTo>
                      <a:pt x="88" y="42"/>
                      <a:pt x="88" y="39"/>
                      <a:pt x="88" y="36"/>
                    </a:cubicBezTo>
                    <a:cubicBezTo>
                      <a:pt x="88" y="30"/>
                      <a:pt x="86" y="24"/>
                      <a:pt x="81" y="21"/>
                    </a:cubicBezTo>
                    <a:cubicBezTo>
                      <a:pt x="76" y="19"/>
                      <a:pt x="71" y="26"/>
                      <a:pt x="76" y="29"/>
                    </a:cubicBezTo>
                    <a:cubicBezTo>
                      <a:pt x="78" y="31"/>
                      <a:pt x="78" y="35"/>
                      <a:pt x="78" y="38"/>
                    </a:cubicBezTo>
                    <a:cubicBezTo>
                      <a:pt x="72" y="33"/>
                      <a:pt x="64" y="29"/>
                      <a:pt x="56" y="28"/>
                    </a:cubicBezTo>
                    <a:cubicBezTo>
                      <a:pt x="53" y="27"/>
                      <a:pt x="52" y="32"/>
                      <a:pt x="54" y="33"/>
                    </a:cubicBezTo>
                    <a:cubicBezTo>
                      <a:pt x="63" y="37"/>
                      <a:pt x="69" y="44"/>
                      <a:pt x="75" y="51"/>
                    </a:cubicBezTo>
                    <a:cubicBezTo>
                      <a:pt x="72" y="52"/>
                      <a:pt x="70" y="53"/>
                      <a:pt x="69" y="56"/>
                    </a:cubicBezTo>
                    <a:cubicBezTo>
                      <a:pt x="68" y="59"/>
                      <a:pt x="69" y="62"/>
                      <a:pt x="72" y="62"/>
                    </a:cubicBezTo>
                    <a:cubicBezTo>
                      <a:pt x="74" y="63"/>
                      <a:pt x="76" y="62"/>
                      <a:pt x="78" y="62"/>
                    </a:cubicBezTo>
                    <a:cubicBezTo>
                      <a:pt x="79" y="61"/>
                      <a:pt x="81" y="61"/>
                      <a:pt x="83" y="61"/>
                    </a:cubicBezTo>
                    <a:cubicBezTo>
                      <a:pt x="83" y="61"/>
                      <a:pt x="83" y="61"/>
                      <a:pt x="83" y="61"/>
                    </a:cubicBezTo>
                    <a:cubicBezTo>
                      <a:pt x="85" y="63"/>
                      <a:pt x="87" y="64"/>
                      <a:pt x="89" y="65"/>
                    </a:cubicBezTo>
                    <a:cubicBezTo>
                      <a:pt x="87" y="70"/>
                      <a:pt x="91" y="76"/>
                      <a:pt x="96" y="72"/>
                    </a:cubicBezTo>
                    <a:cubicBezTo>
                      <a:pt x="97" y="72"/>
                      <a:pt x="98" y="71"/>
                      <a:pt x="99" y="71"/>
                    </a:cubicBezTo>
                    <a:cubicBezTo>
                      <a:pt x="104" y="73"/>
                      <a:pt x="110" y="75"/>
                      <a:pt x="115" y="76"/>
                    </a:cubicBezTo>
                    <a:cubicBezTo>
                      <a:pt x="115" y="76"/>
                      <a:pt x="115" y="77"/>
                      <a:pt x="115" y="77"/>
                    </a:cubicBezTo>
                    <a:cubicBezTo>
                      <a:pt x="115" y="77"/>
                      <a:pt x="115" y="77"/>
                      <a:pt x="115" y="77"/>
                    </a:cubicBezTo>
                    <a:cubicBezTo>
                      <a:pt x="114" y="78"/>
                      <a:pt x="114" y="78"/>
                      <a:pt x="113" y="78"/>
                    </a:cubicBezTo>
                    <a:cubicBezTo>
                      <a:pt x="113" y="78"/>
                      <a:pt x="111" y="78"/>
                      <a:pt x="112" y="78"/>
                    </a:cubicBezTo>
                    <a:cubicBezTo>
                      <a:pt x="111" y="78"/>
                      <a:pt x="110" y="78"/>
                      <a:pt x="109" y="78"/>
                    </a:cubicBezTo>
                    <a:cubicBezTo>
                      <a:pt x="107" y="79"/>
                      <a:pt x="108" y="82"/>
                      <a:pt x="109" y="83"/>
                    </a:cubicBezTo>
                    <a:cubicBezTo>
                      <a:pt x="110" y="84"/>
                      <a:pt x="112" y="84"/>
                      <a:pt x="114" y="84"/>
                    </a:cubicBezTo>
                    <a:cubicBezTo>
                      <a:pt x="115" y="84"/>
                      <a:pt x="117" y="84"/>
                      <a:pt x="118" y="83"/>
                    </a:cubicBezTo>
                    <a:cubicBezTo>
                      <a:pt x="119" y="82"/>
                      <a:pt x="120" y="81"/>
                      <a:pt x="121" y="80"/>
                    </a:cubicBezTo>
                    <a:cubicBezTo>
                      <a:pt x="124" y="81"/>
                      <a:pt x="127" y="82"/>
                      <a:pt x="129" y="84"/>
                    </a:cubicBezTo>
                    <a:cubicBezTo>
                      <a:pt x="129" y="84"/>
                      <a:pt x="129" y="85"/>
                      <a:pt x="130" y="85"/>
                    </a:cubicBezTo>
                    <a:cubicBezTo>
                      <a:pt x="130" y="85"/>
                      <a:pt x="129" y="85"/>
                      <a:pt x="129" y="85"/>
                    </a:cubicBezTo>
                    <a:close/>
                    <a:moveTo>
                      <a:pt x="129" y="54"/>
                    </a:moveTo>
                    <a:cubicBezTo>
                      <a:pt x="129" y="51"/>
                      <a:pt x="128" y="50"/>
                      <a:pt x="127" y="48"/>
                    </a:cubicBezTo>
                    <a:cubicBezTo>
                      <a:pt x="131" y="52"/>
                      <a:pt x="135" y="55"/>
                      <a:pt x="139" y="58"/>
                    </a:cubicBezTo>
                    <a:cubicBezTo>
                      <a:pt x="139" y="59"/>
                      <a:pt x="139" y="59"/>
                      <a:pt x="139" y="59"/>
                    </a:cubicBezTo>
                    <a:cubicBezTo>
                      <a:pt x="138" y="59"/>
                      <a:pt x="137" y="59"/>
                      <a:pt x="136" y="59"/>
                    </a:cubicBezTo>
                    <a:cubicBezTo>
                      <a:pt x="134" y="59"/>
                      <a:pt x="134" y="63"/>
                      <a:pt x="137" y="63"/>
                    </a:cubicBezTo>
                    <a:cubicBezTo>
                      <a:pt x="138" y="63"/>
                      <a:pt x="137" y="67"/>
                      <a:pt x="137" y="70"/>
                    </a:cubicBezTo>
                    <a:cubicBezTo>
                      <a:pt x="135" y="69"/>
                      <a:pt x="133" y="69"/>
                      <a:pt x="131" y="68"/>
                    </a:cubicBezTo>
                    <a:cubicBezTo>
                      <a:pt x="132" y="67"/>
                      <a:pt x="132" y="66"/>
                      <a:pt x="132" y="65"/>
                    </a:cubicBezTo>
                    <a:cubicBezTo>
                      <a:pt x="131" y="64"/>
                      <a:pt x="130" y="62"/>
                      <a:pt x="130" y="61"/>
                    </a:cubicBezTo>
                    <a:cubicBezTo>
                      <a:pt x="130" y="59"/>
                      <a:pt x="130" y="56"/>
                      <a:pt x="129" y="54"/>
                    </a:cubicBezTo>
                    <a:close/>
                    <a:moveTo>
                      <a:pt x="133" y="95"/>
                    </a:moveTo>
                    <a:cubicBezTo>
                      <a:pt x="132" y="95"/>
                      <a:pt x="131" y="94"/>
                      <a:pt x="130" y="94"/>
                    </a:cubicBezTo>
                    <a:cubicBezTo>
                      <a:pt x="135" y="93"/>
                      <a:pt x="139" y="88"/>
                      <a:pt x="137" y="83"/>
                    </a:cubicBezTo>
                    <a:cubicBezTo>
                      <a:pt x="139" y="84"/>
                      <a:pt x="140" y="84"/>
                      <a:pt x="141" y="85"/>
                    </a:cubicBezTo>
                    <a:cubicBezTo>
                      <a:pt x="147" y="88"/>
                      <a:pt x="153" y="91"/>
                      <a:pt x="159" y="93"/>
                    </a:cubicBezTo>
                    <a:cubicBezTo>
                      <a:pt x="159" y="93"/>
                      <a:pt x="159" y="93"/>
                      <a:pt x="159" y="93"/>
                    </a:cubicBezTo>
                    <a:cubicBezTo>
                      <a:pt x="150" y="95"/>
                      <a:pt x="141" y="96"/>
                      <a:pt x="133" y="95"/>
                    </a:cubicBezTo>
                    <a:close/>
                    <a:moveTo>
                      <a:pt x="261" y="226"/>
                    </a:moveTo>
                    <a:cubicBezTo>
                      <a:pt x="256" y="233"/>
                      <a:pt x="253" y="241"/>
                      <a:pt x="248" y="248"/>
                    </a:cubicBezTo>
                    <a:cubicBezTo>
                      <a:pt x="241" y="256"/>
                      <a:pt x="237" y="266"/>
                      <a:pt x="233" y="275"/>
                    </a:cubicBezTo>
                    <a:cubicBezTo>
                      <a:pt x="229" y="284"/>
                      <a:pt x="226" y="292"/>
                      <a:pt x="224" y="302"/>
                    </a:cubicBezTo>
                    <a:cubicBezTo>
                      <a:pt x="222" y="312"/>
                      <a:pt x="218" y="322"/>
                      <a:pt x="216" y="333"/>
                    </a:cubicBezTo>
                    <a:cubicBezTo>
                      <a:pt x="214" y="342"/>
                      <a:pt x="212" y="351"/>
                      <a:pt x="211" y="360"/>
                    </a:cubicBezTo>
                    <a:cubicBezTo>
                      <a:pt x="210" y="368"/>
                      <a:pt x="208" y="379"/>
                      <a:pt x="208" y="388"/>
                    </a:cubicBezTo>
                    <a:cubicBezTo>
                      <a:pt x="209" y="397"/>
                      <a:pt x="209" y="406"/>
                      <a:pt x="207" y="415"/>
                    </a:cubicBezTo>
                    <a:cubicBezTo>
                      <a:pt x="204" y="424"/>
                      <a:pt x="201" y="433"/>
                      <a:pt x="198" y="442"/>
                    </a:cubicBezTo>
                    <a:cubicBezTo>
                      <a:pt x="195" y="445"/>
                      <a:pt x="190" y="449"/>
                      <a:pt x="185" y="450"/>
                    </a:cubicBezTo>
                    <a:cubicBezTo>
                      <a:pt x="178" y="452"/>
                      <a:pt x="171" y="453"/>
                      <a:pt x="165" y="448"/>
                    </a:cubicBezTo>
                    <a:cubicBezTo>
                      <a:pt x="161" y="443"/>
                      <a:pt x="155" y="440"/>
                      <a:pt x="150" y="436"/>
                    </a:cubicBezTo>
                    <a:cubicBezTo>
                      <a:pt x="142" y="429"/>
                      <a:pt x="135" y="430"/>
                      <a:pt x="126" y="433"/>
                    </a:cubicBezTo>
                    <a:cubicBezTo>
                      <a:pt x="113" y="437"/>
                      <a:pt x="105" y="440"/>
                      <a:pt x="92" y="433"/>
                    </a:cubicBezTo>
                    <a:cubicBezTo>
                      <a:pt x="68" y="421"/>
                      <a:pt x="69" y="390"/>
                      <a:pt x="70" y="367"/>
                    </a:cubicBezTo>
                    <a:cubicBezTo>
                      <a:pt x="71" y="355"/>
                      <a:pt x="75" y="343"/>
                      <a:pt x="75" y="331"/>
                    </a:cubicBezTo>
                    <a:cubicBezTo>
                      <a:pt x="76" y="318"/>
                      <a:pt x="76" y="304"/>
                      <a:pt x="73" y="292"/>
                    </a:cubicBezTo>
                    <a:cubicBezTo>
                      <a:pt x="71" y="280"/>
                      <a:pt x="73" y="269"/>
                      <a:pt x="68" y="257"/>
                    </a:cubicBezTo>
                    <a:cubicBezTo>
                      <a:pt x="62" y="245"/>
                      <a:pt x="55" y="234"/>
                      <a:pt x="50" y="221"/>
                    </a:cubicBezTo>
                    <a:cubicBezTo>
                      <a:pt x="41" y="195"/>
                      <a:pt x="36" y="166"/>
                      <a:pt x="54" y="143"/>
                    </a:cubicBezTo>
                    <a:cubicBezTo>
                      <a:pt x="62" y="133"/>
                      <a:pt x="74" y="128"/>
                      <a:pt x="85" y="124"/>
                    </a:cubicBezTo>
                    <a:cubicBezTo>
                      <a:pt x="99" y="119"/>
                      <a:pt x="113" y="129"/>
                      <a:pt x="125" y="135"/>
                    </a:cubicBezTo>
                    <a:cubicBezTo>
                      <a:pt x="135" y="141"/>
                      <a:pt x="146" y="144"/>
                      <a:pt x="157" y="148"/>
                    </a:cubicBezTo>
                    <a:cubicBezTo>
                      <a:pt x="161" y="149"/>
                      <a:pt x="165" y="149"/>
                      <a:pt x="169" y="149"/>
                    </a:cubicBezTo>
                    <a:cubicBezTo>
                      <a:pt x="170" y="150"/>
                      <a:pt x="172" y="150"/>
                      <a:pt x="173" y="150"/>
                    </a:cubicBezTo>
                    <a:cubicBezTo>
                      <a:pt x="172" y="158"/>
                      <a:pt x="172" y="165"/>
                      <a:pt x="172" y="171"/>
                    </a:cubicBezTo>
                    <a:cubicBezTo>
                      <a:pt x="169" y="171"/>
                      <a:pt x="166" y="170"/>
                      <a:pt x="162" y="169"/>
                    </a:cubicBezTo>
                    <a:cubicBezTo>
                      <a:pt x="151" y="167"/>
                      <a:pt x="138" y="169"/>
                      <a:pt x="134" y="181"/>
                    </a:cubicBezTo>
                    <a:cubicBezTo>
                      <a:pt x="133" y="184"/>
                      <a:pt x="136" y="186"/>
                      <a:pt x="138" y="186"/>
                    </a:cubicBezTo>
                    <a:cubicBezTo>
                      <a:pt x="143" y="186"/>
                      <a:pt x="147" y="184"/>
                      <a:pt x="151" y="184"/>
                    </a:cubicBezTo>
                    <a:cubicBezTo>
                      <a:pt x="155" y="183"/>
                      <a:pt x="161" y="185"/>
                      <a:pt x="165" y="186"/>
                    </a:cubicBezTo>
                    <a:cubicBezTo>
                      <a:pt x="170" y="187"/>
                      <a:pt x="176" y="188"/>
                      <a:pt x="182" y="189"/>
                    </a:cubicBezTo>
                    <a:cubicBezTo>
                      <a:pt x="183" y="189"/>
                      <a:pt x="184" y="189"/>
                      <a:pt x="186" y="189"/>
                    </a:cubicBezTo>
                    <a:cubicBezTo>
                      <a:pt x="190" y="190"/>
                      <a:pt x="194" y="191"/>
                      <a:pt x="199" y="193"/>
                    </a:cubicBezTo>
                    <a:cubicBezTo>
                      <a:pt x="200" y="195"/>
                      <a:pt x="203" y="196"/>
                      <a:pt x="206" y="194"/>
                    </a:cubicBezTo>
                    <a:cubicBezTo>
                      <a:pt x="206" y="194"/>
                      <a:pt x="206" y="194"/>
                      <a:pt x="206" y="194"/>
                    </a:cubicBezTo>
                    <a:cubicBezTo>
                      <a:pt x="212" y="193"/>
                      <a:pt x="214" y="185"/>
                      <a:pt x="208" y="182"/>
                    </a:cubicBezTo>
                    <a:cubicBezTo>
                      <a:pt x="202" y="179"/>
                      <a:pt x="195" y="177"/>
                      <a:pt x="188" y="175"/>
                    </a:cubicBezTo>
                    <a:cubicBezTo>
                      <a:pt x="188" y="171"/>
                      <a:pt x="188" y="166"/>
                      <a:pt x="188" y="161"/>
                    </a:cubicBezTo>
                    <a:cubicBezTo>
                      <a:pt x="188" y="158"/>
                      <a:pt x="188" y="155"/>
                      <a:pt x="188" y="152"/>
                    </a:cubicBezTo>
                    <a:cubicBezTo>
                      <a:pt x="192" y="151"/>
                      <a:pt x="197" y="148"/>
                      <a:pt x="200" y="147"/>
                    </a:cubicBezTo>
                    <a:cubicBezTo>
                      <a:pt x="209" y="145"/>
                      <a:pt x="218" y="138"/>
                      <a:pt x="228" y="139"/>
                    </a:cubicBezTo>
                    <a:cubicBezTo>
                      <a:pt x="236" y="139"/>
                      <a:pt x="248" y="139"/>
                      <a:pt x="255" y="144"/>
                    </a:cubicBezTo>
                    <a:cubicBezTo>
                      <a:pt x="264" y="150"/>
                      <a:pt x="266" y="159"/>
                      <a:pt x="271" y="169"/>
                    </a:cubicBezTo>
                    <a:cubicBezTo>
                      <a:pt x="278" y="186"/>
                      <a:pt x="272" y="213"/>
                      <a:pt x="261" y="22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91">
                <a:extLst>
                  <a:ext uri="{FF2B5EF4-FFF2-40B4-BE49-F238E27FC236}">
                    <a16:creationId xmlns:a16="http://schemas.microsoft.com/office/drawing/2014/main" xmlns="" id="{CFCE6F06-4792-470B-9981-7D6A5937A87E}"/>
                  </a:ext>
                </a:extLst>
              </p:cNvPr>
              <p:cNvSpPr>
                <a:spLocks/>
              </p:cNvSpPr>
              <p:nvPr/>
            </p:nvSpPr>
            <p:spPr bwMode="auto">
              <a:xfrm>
                <a:off x="10359504" y="3322476"/>
                <a:ext cx="176213" cy="55563"/>
              </a:xfrm>
              <a:custGeom>
                <a:avLst/>
                <a:gdLst>
                  <a:gd name="T0" fmla="*/ 99 w 113"/>
                  <a:gd name="T1" fmla="*/ 33 h 35"/>
                  <a:gd name="T2" fmla="*/ 102 w 113"/>
                  <a:gd name="T3" fmla="*/ 17 h 35"/>
                  <a:gd name="T4" fmla="*/ 4 w 113"/>
                  <a:gd name="T5" fmla="*/ 8 h 35"/>
                  <a:gd name="T6" fmla="*/ 4 w 113"/>
                  <a:gd name="T7" fmla="*/ 16 h 35"/>
                  <a:gd name="T8" fmla="*/ 48 w 113"/>
                  <a:gd name="T9" fmla="*/ 25 h 35"/>
                  <a:gd name="T10" fmla="*/ 99 w 113"/>
                  <a:gd name="T11" fmla="*/ 33 h 35"/>
                </a:gdLst>
                <a:ahLst/>
                <a:cxnLst>
                  <a:cxn ang="0">
                    <a:pos x="T0" y="T1"/>
                  </a:cxn>
                  <a:cxn ang="0">
                    <a:pos x="T2" y="T3"/>
                  </a:cxn>
                  <a:cxn ang="0">
                    <a:pos x="T4" y="T5"/>
                  </a:cxn>
                  <a:cxn ang="0">
                    <a:pos x="T6" y="T7"/>
                  </a:cxn>
                  <a:cxn ang="0">
                    <a:pos x="T8" y="T9"/>
                  </a:cxn>
                  <a:cxn ang="0">
                    <a:pos x="T10" y="T11"/>
                  </a:cxn>
                </a:cxnLst>
                <a:rect l="0" t="0" r="r" b="b"/>
                <a:pathLst>
                  <a:path w="113" h="35">
                    <a:moveTo>
                      <a:pt x="99" y="33"/>
                    </a:moveTo>
                    <a:cubicBezTo>
                      <a:pt x="110" y="35"/>
                      <a:pt x="113" y="19"/>
                      <a:pt x="102" y="17"/>
                    </a:cubicBezTo>
                    <a:cubicBezTo>
                      <a:pt x="71" y="11"/>
                      <a:pt x="36" y="0"/>
                      <a:pt x="4" y="8"/>
                    </a:cubicBezTo>
                    <a:cubicBezTo>
                      <a:pt x="0" y="9"/>
                      <a:pt x="1" y="15"/>
                      <a:pt x="4" y="16"/>
                    </a:cubicBezTo>
                    <a:cubicBezTo>
                      <a:pt x="16" y="24"/>
                      <a:pt x="34" y="23"/>
                      <a:pt x="48" y="25"/>
                    </a:cubicBezTo>
                    <a:cubicBezTo>
                      <a:pt x="65" y="27"/>
                      <a:pt x="82" y="31"/>
                      <a:pt x="99" y="3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92">
                <a:extLst>
                  <a:ext uri="{FF2B5EF4-FFF2-40B4-BE49-F238E27FC236}">
                    <a16:creationId xmlns:a16="http://schemas.microsoft.com/office/drawing/2014/main" xmlns="" id="{97CF51BE-DDB4-494E-8384-0B82A2784023}"/>
                  </a:ext>
                </a:extLst>
              </p:cNvPr>
              <p:cNvSpPr>
                <a:spLocks/>
              </p:cNvSpPr>
              <p:nvPr/>
            </p:nvSpPr>
            <p:spPr bwMode="auto">
              <a:xfrm>
                <a:off x="10656366" y="3266914"/>
                <a:ext cx="198438" cy="333375"/>
              </a:xfrm>
              <a:custGeom>
                <a:avLst/>
                <a:gdLst>
                  <a:gd name="T0" fmla="*/ 121 w 128"/>
                  <a:gd name="T1" fmla="*/ 193 h 214"/>
                  <a:gd name="T2" fmla="*/ 96 w 128"/>
                  <a:gd name="T3" fmla="*/ 190 h 214"/>
                  <a:gd name="T4" fmla="*/ 65 w 128"/>
                  <a:gd name="T5" fmla="*/ 187 h 214"/>
                  <a:gd name="T6" fmla="*/ 38 w 128"/>
                  <a:gd name="T7" fmla="*/ 161 h 214"/>
                  <a:gd name="T8" fmla="*/ 55 w 128"/>
                  <a:gd name="T9" fmla="*/ 137 h 214"/>
                  <a:gd name="T10" fmla="*/ 73 w 128"/>
                  <a:gd name="T11" fmla="*/ 112 h 214"/>
                  <a:gd name="T12" fmla="*/ 100 w 128"/>
                  <a:gd name="T13" fmla="*/ 63 h 214"/>
                  <a:gd name="T14" fmla="*/ 102 w 128"/>
                  <a:gd name="T15" fmla="*/ 15 h 214"/>
                  <a:gd name="T16" fmla="*/ 72 w 128"/>
                  <a:gd name="T17" fmla="*/ 1 h 214"/>
                  <a:gd name="T18" fmla="*/ 34 w 128"/>
                  <a:gd name="T19" fmla="*/ 11 h 214"/>
                  <a:gd name="T20" fmla="*/ 24 w 128"/>
                  <a:gd name="T21" fmla="*/ 51 h 214"/>
                  <a:gd name="T22" fmla="*/ 33 w 128"/>
                  <a:gd name="T23" fmla="*/ 52 h 214"/>
                  <a:gd name="T24" fmla="*/ 45 w 128"/>
                  <a:gd name="T25" fmla="*/ 17 h 214"/>
                  <a:gd name="T26" fmla="*/ 88 w 128"/>
                  <a:gd name="T27" fmla="*/ 19 h 214"/>
                  <a:gd name="T28" fmla="*/ 91 w 128"/>
                  <a:gd name="T29" fmla="*/ 44 h 214"/>
                  <a:gd name="T30" fmla="*/ 79 w 128"/>
                  <a:gd name="T31" fmla="*/ 72 h 214"/>
                  <a:gd name="T32" fmla="*/ 47 w 128"/>
                  <a:gd name="T33" fmla="*/ 119 h 214"/>
                  <a:gd name="T34" fmla="*/ 33 w 128"/>
                  <a:gd name="T35" fmla="*/ 193 h 214"/>
                  <a:gd name="T36" fmla="*/ 122 w 128"/>
                  <a:gd name="T37" fmla="*/ 204 h 214"/>
                  <a:gd name="T38" fmla="*/ 121 w 128"/>
                  <a:gd name="T39" fmla="*/ 193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214">
                    <a:moveTo>
                      <a:pt x="121" y="193"/>
                    </a:moveTo>
                    <a:cubicBezTo>
                      <a:pt x="112" y="191"/>
                      <a:pt x="105" y="190"/>
                      <a:pt x="96" y="190"/>
                    </a:cubicBezTo>
                    <a:cubicBezTo>
                      <a:pt x="87" y="190"/>
                      <a:pt x="73" y="191"/>
                      <a:pt x="65" y="187"/>
                    </a:cubicBezTo>
                    <a:cubicBezTo>
                      <a:pt x="53" y="181"/>
                      <a:pt x="31" y="179"/>
                      <a:pt x="38" y="161"/>
                    </a:cubicBezTo>
                    <a:cubicBezTo>
                      <a:pt x="41" y="152"/>
                      <a:pt x="48" y="144"/>
                      <a:pt x="55" y="137"/>
                    </a:cubicBezTo>
                    <a:cubicBezTo>
                      <a:pt x="61" y="130"/>
                      <a:pt x="67" y="120"/>
                      <a:pt x="73" y="112"/>
                    </a:cubicBezTo>
                    <a:cubicBezTo>
                      <a:pt x="84" y="97"/>
                      <a:pt x="93" y="81"/>
                      <a:pt x="100" y="63"/>
                    </a:cubicBezTo>
                    <a:cubicBezTo>
                      <a:pt x="105" y="50"/>
                      <a:pt x="110" y="28"/>
                      <a:pt x="102" y="15"/>
                    </a:cubicBezTo>
                    <a:cubicBezTo>
                      <a:pt x="96" y="4"/>
                      <a:pt x="83" y="1"/>
                      <a:pt x="72" y="1"/>
                    </a:cubicBezTo>
                    <a:cubicBezTo>
                      <a:pt x="57" y="0"/>
                      <a:pt x="44" y="0"/>
                      <a:pt x="34" y="11"/>
                    </a:cubicBezTo>
                    <a:cubicBezTo>
                      <a:pt x="24" y="21"/>
                      <a:pt x="25" y="38"/>
                      <a:pt x="24" y="51"/>
                    </a:cubicBezTo>
                    <a:cubicBezTo>
                      <a:pt x="23" y="57"/>
                      <a:pt x="31" y="58"/>
                      <a:pt x="33" y="52"/>
                    </a:cubicBezTo>
                    <a:cubicBezTo>
                      <a:pt x="36" y="41"/>
                      <a:pt x="36" y="25"/>
                      <a:pt x="45" y="17"/>
                    </a:cubicBezTo>
                    <a:cubicBezTo>
                      <a:pt x="55" y="10"/>
                      <a:pt x="79" y="12"/>
                      <a:pt x="88" y="19"/>
                    </a:cubicBezTo>
                    <a:cubicBezTo>
                      <a:pt x="95" y="24"/>
                      <a:pt x="92" y="37"/>
                      <a:pt x="91" y="44"/>
                    </a:cubicBezTo>
                    <a:cubicBezTo>
                      <a:pt x="89" y="54"/>
                      <a:pt x="84" y="63"/>
                      <a:pt x="79" y="72"/>
                    </a:cubicBezTo>
                    <a:cubicBezTo>
                      <a:pt x="69" y="89"/>
                      <a:pt x="58" y="104"/>
                      <a:pt x="47" y="119"/>
                    </a:cubicBezTo>
                    <a:cubicBezTo>
                      <a:pt x="32" y="139"/>
                      <a:pt x="0" y="173"/>
                      <a:pt x="33" y="193"/>
                    </a:cubicBezTo>
                    <a:cubicBezTo>
                      <a:pt x="59" y="209"/>
                      <a:pt x="93" y="214"/>
                      <a:pt x="122" y="204"/>
                    </a:cubicBezTo>
                    <a:cubicBezTo>
                      <a:pt x="128" y="202"/>
                      <a:pt x="127" y="194"/>
                      <a:pt x="121" y="19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9" name="Freeform 93">
            <a:extLst>
              <a:ext uri="{FF2B5EF4-FFF2-40B4-BE49-F238E27FC236}">
                <a16:creationId xmlns:a16="http://schemas.microsoft.com/office/drawing/2014/main" xmlns="" id="{5C93EB67-6C2C-4F84-8017-1E9F39C9CBA4}"/>
              </a:ext>
            </a:extLst>
          </p:cNvPr>
          <p:cNvSpPr>
            <a:spLocks/>
          </p:cNvSpPr>
          <p:nvPr/>
        </p:nvSpPr>
        <p:spPr bwMode="auto">
          <a:xfrm>
            <a:off x="10761141" y="3673314"/>
            <a:ext cx="50800" cy="44450"/>
          </a:xfrm>
          <a:custGeom>
            <a:avLst/>
            <a:gdLst>
              <a:gd name="T0" fmla="*/ 15 w 32"/>
              <a:gd name="T1" fmla="*/ 4 h 29"/>
              <a:gd name="T2" fmla="*/ 11 w 32"/>
              <a:gd name="T3" fmla="*/ 7 h 29"/>
              <a:gd name="T4" fmla="*/ 10 w 32"/>
              <a:gd name="T5" fmla="*/ 8 h 29"/>
              <a:gd name="T6" fmla="*/ 5 w 32"/>
              <a:gd name="T7" fmla="*/ 12 h 29"/>
              <a:gd name="T8" fmla="*/ 3 w 32"/>
              <a:gd name="T9" fmla="*/ 24 h 29"/>
              <a:gd name="T10" fmla="*/ 15 w 32"/>
              <a:gd name="T11" fmla="*/ 26 h 29"/>
              <a:gd name="T12" fmla="*/ 20 w 32"/>
              <a:gd name="T13" fmla="*/ 23 h 29"/>
              <a:gd name="T14" fmla="*/ 21 w 32"/>
              <a:gd name="T15" fmla="*/ 22 h 29"/>
              <a:gd name="T16" fmla="*/ 22 w 32"/>
              <a:gd name="T17" fmla="*/ 22 h 29"/>
              <a:gd name="T18" fmla="*/ 26 w 32"/>
              <a:gd name="T19" fmla="*/ 20 h 29"/>
              <a:gd name="T20" fmla="*/ 29 w 32"/>
              <a:gd name="T21" fmla="*/ 6 h 29"/>
              <a:gd name="T22" fmla="*/ 15 w 32"/>
              <a:gd name="T23"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29">
                <a:moveTo>
                  <a:pt x="15" y="4"/>
                </a:moveTo>
                <a:cubicBezTo>
                  <a:pt x="13" y="4"/>
                  <a:pt x="12" y="6"/>
                  <a:pt x="11" y="7"/>
                </a:cubicBezTo>
                <a:cubicBezTo>
                  <a:pt x="11" y="8"/>
                  <a:pt x="10" y="8"/>
                  <a:pt x="10" y="8"/>
                </a:cubicBezTo>
                <a:cubicBezTo>
                  <a:pt x="8" y="9"/>
                  <a:pt x="7" y="11"/>
                  <a:pt x="5" y="12"/>
                </a:cubicBezTo>
                <a:cubicBezTo>
                  <a:pt x="1" y="15"/>
                  <a:pt x="0" y="20"/>
                  <a:pt x="3" y="24"/>
                </a:cubicBezTo>
                <a:cubicBezTo>
                  <a:pt x="6" y="28"/>
                  <a:pt x="11" y="29"/>
                  <a:pt x="15" y="26"/>
                </a:cubicBezTo>
                <a:cubicBezTo>
                  <a:pt x="17" y="25"/>
                  <a:pt x="18" y="24"/>
                  <a:pt x="20" y="23"/>
                </a:cubicBezTo>
                <a:cubicBezTo>
                  <a:pt x="20" y="23"/>
                  <a:pt x="21" y="22"/>
                  <a:pt x="21" y="22"/>
                </a:cubicBezTo>
                <a:cubicBezTo>
                  <a:pt x="21" y="22"/>
                  <a:pt x="21" y="22"/>
                  <a:pt x="22" y="22"/>
                </a:cubicBezTo>
                <a:cubicBezTo>
                  <a:pt x="23" y="22"/>
                  <a:pt x="25" y="21"/>
                  <a:pt x="26" y="20"/>
                </a:cubicBezTo>
                <a:cubicBezTo>
                  <a:pt x="30" y="17"/>
                  <a:pt x="32" y="11"/>
                  <a:pt x="29" y="6"/>
                </a:cubicBezTo>
                <a:cubicBezTo>
                  <a:pt x="25" y="2"/>
                  <a:pt x="19" y="0"/>
                  <a:pt x="15" y="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529">
            <a:extLst>
              <a:ext uri="{FF2B5EF4-FFF2-40B4-BE49-F238E27FC236}">
                <a16:creationId xmlns:a16="http://schemas.microsoft.com/office/drawing/2014/main" xmlns="" id="{63DC63BA-8403-4636-8E69-0E398403B822}"/>
              </a:ext>
            </a:extLst>
          </p:cNvPr>
          <p:cNvSpPr>
            <a:spLocks noEditPoints="1"/>
          </p:cNvSpPr>
          <p:nvPr/>
        </p:nvSpPr>
        <p:spPr bwMode="auto">
          <a:xfrm>
            <a:off x="4051658" y="1289756"/>
            <a:ext cx="393700" cy="465138"/>
          </a:xfrm>
          <a:custGeom>
            <a:avLst/>
            <a:gdLst/>
            <a:ahLst/>
            <a:cxnLst>
              <a:cxn ang="0">
                <a:pos x="52" y="278"/>
              </a:cxn>
              <a:cxn ang="0">
                <a:pos x="216" y="259"/>
              </a:cxn>
              <a:cxn ang="0">
                <a:pos x="242" y="138"/>
              </a:cxn>
              <a:cxn ang="0">
                <a:pos x="156" y="14"/>
              </a:cxn>
              <a:cxn ang="0">
                <a:pos x="104" y="3"/>
              </a:cxn>
              <a:cxn ang="0">
                <a:pos x="56" y="84"/>
              </a:cxn>
              <a:cxn ang="0">
                <a:pos x="1" y="174"/>
              </a:cxn>
              <a:cxn ang="0">
                <a:pos x="186" y="190"/>
              </a:cxn>
              <a:cxn ang="0">
                <a:pos x="95" y="275"/>
              </a:cxn>
              <a:cxn ang="0">
                <a:pos x="162" y="173"/>
              </a:cxn>
              <a:cxn ang="0">
                <a:pos x="115" y="228"/>
              </a:cxn>
              <a:cxn ang="0">
                <a:pos x="86" y="259"/>
              </a:cxn>
              <a:cxn ang="0">
                <a:pos x="99" y="214"/>
              </a:cxn>
              <a:cxn ang="0">
                <a:pos x="61" y="252"/>
              </a:cxn>
              <a:cxn ang="0">
                <a:pos x="166" y="217"/>
              </a:cxn>
              <a:cxn ang="0">
                <a:pos x="181" y="180"/>
              </a:cxn>
              <a:cxn ang="0">
                <a:pos x="67" y="258"/>
              </a:cxn>
              <a:cxn ang="0">
                <a:pos x="191" y="184"/>
              </a:cxn>
              <a:cxn ang="0">
                <a:pos x="157" y="168"/>
              </a:cxn>
              <a:cxn ang="0">
                <a:pos x="69" y="233"/>
              </a:cxn>
              <a:cxn ang="0">
                <a:pos x="40" y="243"/>
              </a:cxn>
              <a:cxn ang="0">
                <a:pos x="113" y="177"/>
              </a:cxn>
              <a:cxn ang="0">
                <a:pos x="25" y="238"/>
              </a:cxn>
              <a:cxn ang="0">
                <a:pos x="94" y="189"/>
              </a:cxn>
              <a:cxn ang="0">
                <a:pos x="61" y="192"/>
              </a:cxn>
              <a:cxn ang="0">
                <a:pos x="21" y="230"/>
              </a:cxn>
              <a:cxn ang="0">
                <a:pos x="16" y="217"/>
              </a:cxn>
              <a:cxn ang="0">
                <a:pos x="52" y="192"/>
              </a:cxn>
              <a:cxn ang="0">
                <a:pos x="34" y="175"/>
              </a:cxn>
              <a:cxn ang="0">
                <a:pos x="34" y="227"/>
              </a:cxn>
              <a:cxn ang="0">
                <a:pos x="80" y="192"/>
              </a:cxn>
              <a:cxn ang="0">
                <a:pos x="47" y="200"/>
              </a:cxn>
              <a:cxn ang="0">
                <a:pos x="34" y="203"/>
              </a:cxn>
              <a:cxn ang="0">
                <a:pos x="44" y="175"/>
              </a:cxn>
              <a:cxn ang="0">
                <a:pos x="43" y="168"/>
              </a:cxn>
              <a:cxn ang="0">
                <a:pos x="31" y="167"/>
              </a:cxn>
              <a:cxn ang="0">
                <a:pos x="29" y="167"/>
              </a:cxn>
              <a:cxn ang="0">
                <a:pos x="11" y="182"/>
              </a:cxn>
              <a:cxn ang="0">
                <a:pos x="131" y="173"/>
              </a:cxn>
              <a:cxn ang="0">
                <a:pos x="33" y="250"/>
              </a:cxn>
              <a:cxn ang="0">
                <a:pos x="187" y="202"/>
              </a:cxn>
              <a:cxn ang="0">
                <a:pos x="105" y="281"/>
              </a:cxn>
              <a:cxn ang="0">
                <a:pos x="121" y="283"/>
              </a:cxn>
              <a:cxn ang="0">
                <a:pos x="142" y="280"/>
              </a:cxn>
              <a:cxn ang="0">
                <a:pos x="229" y="210"/>
              </a:cxn>
              <a:cxn ang="0">
                <a:pos x="182" y="266"/>
              </a:cxn>
              <a:cxn ang="0">
                <a:pos x="185" y="270"/>
              </a:cxn>
              <a:cxn ang="0">
                <a:pos x="213" y="243"/>
              </a:cxn>
              <a:cxn ang="0">
                <a:pos x="194" y="253"/>
              </a:cxn>
              <a:cxn ang="0">
                <a:pos x="237" y="202"/>
              </a:cxn>
              <a:cxn ang="0">
                <a:pos x="232" y="195"/>
              </a:cxn>
              <a:cxn ang="0">
                <a:pos x="150" y="261"/>
              </a:cxn>
              <a:cxn ang="0">
                <a:pos x="171" y="230"/>
              </a:cxn>
              <a:cxn ang="0">
                <a:pos x="194" y="205"/>
              </a:cxn>
              <a:cxn ang="0">
                <a:pos x="234" y="213"/>
              </a:cxn>
              <a:cxn ang="0">
                <a:pos x="110" y="9"/>
              </a:cxn>
              <a:cxn ang="0">
                <a:pos x="152" y="81"/>
              </a:cxn>
              <a:cxn ang="0">
                <a:pos x="238" y="160"/>
              </a:cxn>
              <a:cxn ang="0">
                <a:pos x="175" y="164"/>
              </a:cxn>
              <a:cxn ang="0">
                <a:pos x="50" y="159"/>
              </a:cxn>
              <a:cxn ang="0">
                <a:pos x="50" y="100"/>
              </a:cxn>
            </a:cxnLst>
            <a:rect l="0" t="0" r="r" b="b"/>
            <a:pathLst>
              <a:path w="248" h="293">
                <a:moveTo>
                  <a:pt x="1" y="174"/>
                </a:moveTo>
                <a:lnTo>
                  <a:pt x="1" y="174"/>
                </a:lnTo>
                <a:lnTo>
                  <a:pt x="0" y="182"/>
                </a:lnTo>
                <a:lnTo>
                  <a:pt x="0" y="182"/>
                </a:lnTo>
                <a:lnTo>
                  <a:pt x="1" y="193"/>
                </a:lnTo>
                <a:lnTo>
                  <a:pt x="3" y="204"/>
                </a:lnTo>
                <a:lnTo>
                  <a:pt x="5" y="214"/>
                </a:lnTo>
                <a:lnTo>
                  <a:pt x="9" y="225"/>
                </a:lnTo>
                <a:lnTo>
                  <a:pt x="14" y="235"/>
                </a:lnTo>
                <a:lnTo>
                  <a:pt x="19" y="245"/>
                </a:lnTo>
                <a:lnTo>
                  <a:pt x="25" y="254"/>
                </a:lnTo>
                <a:lnTo>
                  <a:pt x="32" y="263"/>
                </a:lnTo>
                <a:lnTo>
                  <a:pt x="32" y="263"/>
                </a:lnTo>
                <a:lnTo>
                  <a:pt x="42" y="271"/>
                </a:lnTo>
                <a:lnTo>
                  <a:pt x="52" y="278"/>
                </a:lnTo>
                <a:lnTo>
                  <a:pt x="64" y="283"/>
                </a:lnTo>
                <a:lnTo>
                  <a:pt x="77" y="288"/>
                </a:lnTo>
                <a:lnTo>
                  <a:pt x="91" y="290"/>
                </a:lnTo>
                <a:lnTo>
                  <a:pt x="104" y="292"/>
                </a:lnTo>
                <a:lnTo>
                  <a:pt x="116" y="293"/>
                </a:lnTo>
                <a:lnTo>
                  <a:pt x="129" y="293"/>
                </a:lnTo>
                <a:lnTo>
                  <a:pt x="129" y="293"/>
                </a:lnTo>
                <a:lnTo>
                  <a:pt x="140" y="293"/>
                </a:lnTo>
                <a:lnTo>
                  <a:pt x="152" y="291"/>
                </a:lnTo>
                <a:lnTo>
                  <a:pt x="163" y="288"/>
                </a:lnTo>
                <a:lnTo>
                  <a:pt x="176" y="284"/>
                </a:lnTo>
                <a:lnTo>
                  <a:pt x="186" y="280"/>
                </a:lnTo>
                <a:lnTo>
                  <a:pt x="197" y="274"/>
                </a:lnTo>
                <a:lnTo>
                  <a:pt x="206" y="268"/>
                </a:lnTo>
                <a:lnTo>
                  <a:pt x="216" y="259"/>
                </a:lnTo>
                <a:lnTo>
                  <a:pt x="216" y="259"/>
                </a:lnTo>
                <a:lnTo>
                  <a:pt x="223" y="253"/>
                </a:lnTo>
                <a:lnTo>
                  <a:pt x="229" y="245"/>
                </a:lnTo>
                <a:lnTo>
                  <a:pt x="234" y="237"/>
                </a:lnTo>
                <a:lnTo>
                  <a:pt x="238" y="229"/>
                </a:lnTo>
                <a:lnTo>
                  <a:pt x="241" y="220"/>
                </a:lnTo>
                <a:lnTo>
                  <a:pt x="244" y="211"/>
                </a:lnTo>
                <a:lnTo>
                  <a:pt x="246" y="201"/>
                </a:lnTo>
                <a:lnTo>
                  <a:pt x="247" y="192"/>
                </a:lnTo>
                <a:lnTo>
                  <a:pt x="247" y="192"/>
                </a:lnTo>
                <a:lnTo>
                  <a:pt x="248" y="181"/>
                </a:lnTo>
                <a:lnTo>
                  <a:pt x="248" y="169"/>
                </a:lnTo>
                <a:lnTo>
                  <a:pt x="247" y="159"/>
                </a:lnTo>
                <a:lnTo>
                  <a:pt x="245" y="148"/>
                </a:lnTo>
                <a:lnTo>
                  <a:pt x="242" y="138"/>
                </a:lnTo>
                <a:lnTo>
                  <a:pt x="238" y="129"/>
                </a:lnTo>
                <a:lnTo>
                  <a:pt x="233" y="120"/>
                </a:lnTo>
                <a:lnTo>
                  <a:pt x="228" y="111"/>
                </a:lnTo>
                <a:lnTo>
                  <a:pt x="221" y="103"/>
                </a:lnTo>
                <a:lnTo>
                  <a:pt x="214" y="95"/>
                </a:lnTo>
                <a:lnTo>
                  <a:pt x="206" y="88"/>
                </a:lnTo>
                <a:lnTo>
                  <a:pt x="198" y="83"/>
                </a:lnTo>
                <a:lnTo>
                  <a:pt x="189" y="79"/>
                </a:lnTo>
                <a:lnTo>
                  <a:pt x="179" y="75"/>
                </a:lnTo>
                <a:lnTo>
                  <a:pt x="167" y="73"/>
                </a:lnTo>
                <a:lnTo>
                  <a:pt x="156" y="73"/>
                </a:lnTo>
                <a:lnTo>
                  <a:pt x="156" y="73"/>
                </a:lnTo>
                <a:lnTo>
                  <a:pt x="157" y="39"/>
                </a:lnTo>
                <a:lnTo>
                  <a:pt x="157" y="23"/>
                </a:lnTo>
                <a:lnTo>
                  <a:pt x="156" y="14"/>
                </a:lnTo>
                <a:lnTo>
                  <a:pt x="154" y="5"/>
                </a:lnTo>
                <a:lnTo>
                  <a:pt x="154" y="5"/>
                </a:lnTo>
                <a:lnTo>
                  <a:pt x="153" y="3"/>
                </a:lnTo>
                <a:lnTo>
                  <a:pt x="152" y="2"/>
                </a:lnTo>
                <a:lnTo>
                  <a:pt x="152" y="2"/>
                </a:lnTo>
                <a:lnTo>
                  <a:pt x="150" y="1"/>
                </a:lnTo>
                <a:lnTo>
                  <a:pt x="148" y="0"/>
                </a:lnTo>
                <a:lnTo>
                  <a:pt x="148" y="0"/>
                </a:lnTo>
                <a:lnTo>
                  <a:pt x="128" y="2"/>
                </a:lnTo>
                <a:lnTo>
                  <a:pt x="118" y="2"/>
                </a:lnTo>
                <a:lnTo>
                  <a:pt x="109" y="0"/>
                </a:lnTo>
                <a:lnTo>
                  <a:pt x="109" y="0"/>
                </a:lnTo>
                <a:lnTo>
                  <a:pt x="107" y="0"/>
                </a:lnTo>
                <a:lnTo>
                  <a:pt x="105" y="1"/>
                </a:lnTo>
                <a:lnTo>
                  <a:pt x="104" y="3"/>
                </a:lnTo>
                <a:lnTo>
                  <a:pt x="104" y="3"/>
                </a:lnTo>
                <a:lnTo>
                  <a:pt x="102" y="4"/>
                </a:lnTo>
                <a:lnTo>
                  <a:pt x="101" y="6"/>
                </a:lnTo>
                <a:lnTo>
                  <a:pt x="101" y="6"/>
                </a:lnTo>
                <a:lnTo>
                  <a:pt x="101" y="24"/>
                </a:lnTo>
                <a:lnTo>
                  <a:pt x="102" y="40"/>
                </a:lnTo>
                <a:lnTo>
                  <a:pt x="103" y="56"/>
                </a:lnTo>
                <a:lnTo>
                  <a:pt x="103" y="65"/>
                </a:lnTo>
                <a:lnTo>
                  <a:pt x="102" y="73"/>
                </a:lnTo>
                <a:lnTo>
                  <a:pt x="102" y="73"/>
                </a:lnTo>
                <a:lnTo>
                  <a:pt x="92" y="73"/>
                </a:lnTo>
                <a:lnTo>
                  <a:pt x="82" y="74"/>
                </a:lnTo>
                <a:lnTo>
                  <a:pt x="73" y="76"/>
                </a:lnTo>
                <a:lnTo>
                  <a:pt x="64" y="80"/>
                </a:lnTo>
                <a:lnTo>
                  <a:pt x="56" y="84"/>
                </a:lnTo>
                <a:lnTo>
                  <a:pt x="48" y="89"/>
                </a:lnTo>
                <a:lnTo>
                  <a:pt x="41" y="95"/>
                </a:lnTo>
                <a:lnTo>
                  <a:pt x="34" y="103"/>
                </a:lnTo>
                <a:lnTo>
                  <a:pt x="28" y="110"/>
                </a:lnTo>
                <a:lnTo>
                  <a:pt x="22" y="118"/>
                </a:lnTo>
                <a:lnTo>
                  <a:pt x="17" y="126"/>
                </a:lnTo>
                <a:lnTo>
                  <a:pt x="12" y="135"/>
                </a:lnTo>
                <a:lnTo>
                  <a:pt x="7" y="144"/>
                </a:lnTo>
                <a:lnTo>
                  <a:pt x="4" y="153"/>
                </a:lnTo>
                <a:lnTo>
                  <a:pt x="2" y="162"/>
                </a:lnTo>
                <a:lnTo>
                  <a:pt x="1" y="171"/>
                </a:lnTo>
                <a:lnTo>
                  <a:pt x="1" y="171"/>
                </a:lnTo>
                <a:lnTo>
                  <a:pt x="0" y="173"/>
                </a:lnTo>
                <a:lnTo>
                  <a:pt x="1" y="174"/>
                </a:lnTo>
                <a:lnTo>
                  <a:pt x="1" y="174"/>
                </a:lnTo>
                <a:close/>
                <a:moveTo>
                  <a:pt x="86" y="280"/>
                </a:moveTo>
                <a:lnTo>
                  <a:pt x="86" y="280"/>
                </a:lnTo>
                <a:lnTo>
                  <a:pt x="86" y="281"/>
                </a:lnTo>
                <a:lnTo>
                  <a:pt x="86" y="281"/>
                </a:lnTo>
                <a:lnTo>
                  <a:pt x="70" y="276"/>
                </a:lnTo>
                <a:lnTo>
                  <a:pt x="70" y="276"/>
                </a:lnTo>
                <a:lnTo>
                  <a:pt x="87" y="263"/>
                </a:lnTo>
                <a:lnTo>
                  <a:pt x="105" y="249"/>
                </a:lnTo>
                <a:lnTo>
                  <a:pt x="140" y="225"/>
                </a:lnTo>
                <a:lnTo>
                  <a:pt x="140" y="225"/>
                </a:lnTo>
                <a:lnTo>
                  <a:pt x="153" y="215"/>
                </a:lnTo>
                <a:lnTo>
                  <a:pt x="165" y="206"/>
                </a:lnTo>
                <a:lnTo>
                  <a:pt x="165" y="206"/>
                </a:lnTo>
                <a:lnTo>
                  <a:pt x="186" y="190"/>
                </a:lnTo>
                <a:lnTo>
                  <a:pt x="186" y="190"/>
                </a:lnTo>
                <a:lnTo>
                  <a:pt x="193" y="185"/>
                </a:lnTo>
                <a:lnTo>
                  <a:pt x="193" y="185"/>
                </a:lnTo>
                <a:lnTo>
                  <a:pt x="193" y="186"/>
                </a:lnTo>
                <a:lnTo>
                  <a:pt x="189" y="190"/>
                </a:lnTo>
                <a:lnTo>
                  <a:pt x="189" y="190"/>
                </a:lnTo>
                <a:lnTo>
                  <a:pt x="178" y="202"/>
                </a:lnTo>
                <a:lnTo>
                  <a:pt x="164" y="213"/>
                </a:lnTo>
                <a:lnTo>
                  <a:pt x="137" y="234"/>
                </a:lnTo>
                <a:lnTo>
                  <a:pt x="137" y="234"/>
                </a:lnTo>
                <a:lnTo>
                  <a:pt x="130" y="241"/>
                </a:lnTo>
                <a:lnTo>
                  <a:pt x="123" y="247"/>
                </a:lnTo>
                <a:lnTo>
                  <a:pt x="109" y="262"/>
                </a:lnTo>
                <a:lnTo>
                  <a:pt x="109" y="262"/>
                </a:lnTo>
                <a:lnTo>
                  <a:pt x="102" y="269"/>
                </a:lnTo>
                <a:lnTo>
                  <a:pt x="95" y="275"/>
                </a:lnTo>
                <a:lnTo>
                  <a:pt x="95" y="275"/>
                </a:lnTo>
                <a:lnTo>
                  <a:pt x="86" y="280"/>
                </a:lnTo>
                <a:lnTo>
                  <a:pt x="86" y="280"/>
                </a:lnTo>
                <a:close/>
                <a:moveTo>
                  <a:pt x="51" y="267"/>
                </a:moveTo>
                <a:lnTo>
                  <a:pt x="51" y="267"/>
                </a:lnTo>
                <a:lnTo>
                  <a:pt x="51" y="267"/>
                </a:lnTo>
                <a:lnTo>
                  <a:pt x="51" y="267"/>
                </a:lnTo>
                <a:lnTo>
                  <a:pt x="77" y="241"/>
                </a:lnTo>
                <a:lnTo>
                  <a:pt x="105" y="216"/>
                </a:lnTo>
                <a:lnTo>
                  <a:pt x="105" y="216"/>
                </a:lnTo>
                <a:lnTo>
                  <a:pt x="121" y="203"/>
                </a:lnTo>
                <a:lnTo>
                  <a:pt x="137" y="191"/>
                </a:lnTo>
                <a:lnTo>
                  <a:pt x="137" y="191"/>
                </a:lnTo>
                <a:lnTo>
                  <a:pt x="150" y="182"/>
                </a:lnTo>
                <a:lnTo>
                  <a:pt x="162" y="173"/>
                </a:lnTo>
                <a:lnTo>
                  <a:pt x="162" y="173"/>
                </a:lnTo>
                <a:lnTo>
                  <a:pt x="132" y="200"/>
                </a:lnTo>
                <a:lnTo>
                  <a:pt x="103" y="225"/>
                </a:lnTo>
                <a:lnTo>
                  <a:pt x="103" y="225"/>
                </a:lnTo>
                <a:lnTo>
                  <a:pt x="78" y="245"/>
                </a:lnTo>
                <a:lnTo>
                  <a:pt x="67" y="256"/>
                </a:lnTo>
                <a:lnTo>
                  <a:pt x="62" y="262"/>
                </a:lnTo>
                <a:lnTo>
                  <a:pt x="57" y="269"/>
                </a:lnTo>
                <a:lnTo>
                  <a:pt x="57" y="269"/>
                </a:lnTo>
                <a:lnTo>
                  <a:pt x="57" y="270"/>
                </a:lnTo>
                <a:lnTo>
                  <a:pt x="59" y="270"/>
                </a:lnTo>
                <a:lnTo>
                  <a:pt x="59" y="270"/>
                </a:lnTo>
                <a:lnTo>
                  <a:pt x="86" y="249"/>
                </a:lnTo>
                <a:lnTo>
                  <a:pt x="115" y="228"/>
                </a:lnTo>
                <a:lnTo>
                  <a:pt x="115" y="228"/>
                </a:lnTo>
                <a:lnTo>
                  <a:pt x="144" y="204"/>
                </a:lnTo>
                <a:lnTo>
                  <a:pt x="160" y="193"/>
                </a:lnTo>
                <a:lnTo>
                  <a:pt x="177" y="182"/>
                </a:lnTo>
                <a:lnTo>
                  <a:pt x="177" y="182"/>
                </a:lnTo>
                <a:lnTo>
                  <a:pt x="169" y="187"/>
                </a:lnTo>
                <a:lnTo>
                  <a:pt x="162" y="192"/>
                </a:lnTo>
                <a:lnTo>
                  <a:pt x="150" y="203"/>
                </a:lnTo>
                <a:lnTo>
                  <a:pt x="150" y="203"/>
                </a:lnTo>
                <a:lnTo>
                  <a:pt x="116" y="231"/>
                </a:lnTo>
                <a:lnTo>
                  <a:pt x="116" y="231"/>
                </a:lnTo>
                <a:lnTo>
                  <a:pt x="109" y="238"/>
                </a:lnTo>
                <a:lnTo>
                  <a:pt x="102" y="246"/>
                </a:lnTo>
                <a:lnTo>
                  <a:pt x="95" y="253"/>
                </a:lnTo>
                <a:lnTo>
                  <a:pt x="86" y="259"/>
                </a:lnTo>
                <a:lnTo>
                  <a:pt x="86" y="259"/>
                </a:lnTo>
                <a:lnTo>
                  <a:pt x="76" y="267"/>
                </a:lnTo>
                <a:lnTo>
                  <a:pt x="72" y="271"/>
                </a:lnTo>
                <a:lnTo>
                  <a:pt x="68" y="275"/>
                </a:lnTo>
                <a:lnTo>
                  <a:pt x="68" y="275"/>
                </a:lnTo>
                <a:lnTo>
                  <a:pt x="59" y="271"/>
                </a:lnTo>
                <a:lnTo>
                  <a:pt x="51" y="267"/>
                </a:lnTo>
                <a:lnTo>
                  <a:pt x="51" y="267"/>
                </a:lnTo>
                <a:close/>
                <a:moveTo>
                  <a:pt x="50" y="266"/>
                </a:moveTo>
                <a:lnTo>
                  <a:pt x="50" y="266"/>
                </a:lnTo>
                <a:lnTo>
                  <a:pt x="50" y="266"/>
                </a:lnTo>
                <a:lnTo>
                  <a:pt x="50" y="266"/>
                </a:lnTo>
                <a:lnTo>
                  <a:pt x="44" y="262"/>
                </a:lnTo>
                <a:lnTo>
                  <a:pt x="44" y="262"/>
                </a:lnTo>
                <a:lnTo>
                  <a:pt x="99" y="214"/>
                </a:lnTo>
                <a:lnTo>
                  <a:pt x="99" y="214"/>
                </a:lnTo>
                <a:lnTo>
                  <a:pt x="115" y="201"/>
                </a:lnTo>
                <a:lnTo>
                  <a:pt x="131" y="188"/>
                </a:lnTo>
                <a:lnTo>
                  <a:pt x="131" y="188"/>
                </a:lnTo>
                <a:lnTo>
                  <a:pt x="148" y="175"/>
                </a:lnTo>
                <a:lnTo>
                  <a:pt x="148" y="175"/>
                </a:lnTo>
                <a:lnTo>
                  <a:pt x="153" y="172"/>
                </a:lnTo>
                <a:lnTo>
                  <a:pt x="151" y="173"/>
                </a:lnTo>
                <a:lnTo>
                  <a:pt x="143" y="180"/>
                </a:lnTo>
                <a:lnTo>
                  <a:pt x="143" y="180"/>
                </a:lnTo>
                <a:lnTo>
                  <a:pt x="120" y="199"/>
                </a:lnTo>
                <a:lnTo>
                  <a:pt x="98" y="218"/>
                </a:lnTo>
                <a:lnTo>
                  <a:pt x="98" y="218"/>
                </a:lnTo>
                <a:lnTo>
                  <a:pt x="85" y="230"/>
                </a:lnTo>
                <a:lnTo>
                  <a:pt x="73" y="241"/>
                </a:lnTo>
                <a:lnTo>
                  <a:pt x="61" y="252"/>
                </a:lnTo>
                <a:lnTo>
                  <a:pt x="50" y="266"/>
                </a:lnTo>
                <a:lnTo>
                  <a:pt x="50" y="266"/>
                </a:lnTo>
                <a:close/>
                <a:moveTo>
                  <a:pt x="145" y="230"/>
                </a:moveTo>
                <a:lnTo>
                  <a:pt x="145" y="230"/>
                </a:lnTo>
                <a:lnTo>
                  <a:pt x="172" y="209"/>
                </a:lnTo>
                <a:lnTo>
                  <a:pt x="185" y="198"/>
                </a:lnTo>
                <a:lnTo>
                  <a:pt x="196" y="186"/>
                </a:lnTo>
                <a:lnTo>
                  <a:pt x="196" y="186"/>
                </a:lnTo>
                <a:lnTo>
                  <a:pt x="201" y="186"/>
                </a:lnTo>
                <a:lnTo>
                  <a:pt x="201" y="186"/>
                </a:lnTo>
                <a:lnTo>
                  <a:pt x="192" y="194"/>
                </a:lnTo>
                <a:lnTo>
                  <a:pt x="184" y="201"/>
                </a:lnTo>
                <a:lnTo>
                  <a:pt x="175" y="209"/>
                </a:lnTo>
                <a:lnTo>
                  <a:pt x="166" y="217"/>
                </a:lnTo>
                <a:lnTo>
                  <a:pt x="166" y="217"/>
                </a:lnTo>
                <a:lnTo>
                  <a:pt x="141" y="237"/>
                </a:lnTo>
                <a:lnTo>
                  <a:pt x="116" y="258"/>
                </a:lnTo>
                <a:lnTo>
                  <a:pt x="116" y="258"/>
                </a:lnTo>
                <a:lnTo>
                  <a:pt x="130" y="244"/>
                </a:lnTo>
                <a:lnTo>
                  <a:pt x="145" y="230"/>
                </a:lnTo>
                <a:lnTo>
                  <a:pt x="145" y="230"/>
                </a:lnTo>
                <a:close/>
                <a:moveTo>
                  <a:pt x="139" y="223"/>
                </a:moveTo>
                <a:lnTo>
                  <a:pt x="139" y="223"/>
                </a:lnTo>
                <a:lnTo>
                  <a:pt x="100" y="250"/>
                </a:lnTo>
                <a:lnTo>
                  <a:pt x="100" y="250"/>
                </a:lnTo>
                <a:lnTo>
                  <a:pt x="118" y="233"/>
                </a:lnTo>
                <a:lnTo>
                  <a:pt x="118" y="233"/>
                </a:lnTo>
                <a:lnTo>
                  <a:pt x="133" y="219"/>
                </a:lnTo>
                <a:lnTo>
                  <a:pt x="148" y="206"/>
                </a:lnTo>
                <a:lnTo>
                  <a:pt x="181" y="180"/>
                </a:lnTo>
                <a:lnTo>
                  <a:pt x="181" y="180"/>
                </a:lnTo>
                <a:lnTo>
                  <a:pt x="182" y="180"/>
                </a:lnTo>
                <a:lnTo>
                  <a:pt x="181" y="178"/>
                </a:lnTo>
                <a:lnTo>
                  <a:pt x="180" y="178"/>
                </a:lnTo>
                <a:lnTo>
                  <a:pt x="180" y="178"/>
                </a:lnTo>
                <a:lnTo>
                  <a:pt x="166" y="186"/>
                </a:lnTo>
                <a:lnTo>
                  <a:pt x="153" y="195"/>
                </a:lnTo>
                <a:lnTo>
                  <a:pt x="130" y="214"/>
                </a:lnTo>
                <a:lnTo>
                  <a:pt x="130" y="214"/>
                </a:lnTo>
                <a:lnTo>
                  <a:pt x="99" y="238"/>
                </a:lnTo>
                <a:lnTo>
                  <a:pt x="66" y="262"/>
                </a:lnTo>
                <a:lnTo>
                  <a:pt x="66" y="262"/>
                </a:lnTo>
                <a:lnTo>
                  <a:pt x="62" y="265"/>
                </a:lnTo>
                <a:lnTo>
                  <a:pt x="62" y="264"/>
                </a:lnTo>
                <a:lnTo>
                  <a:pt x="67" y="258"/>
                </a:lnTo>
                <a:lnTo>
                  <a:pt x="67" y="258"/>
                </a:lnTo>
                <a:lnTo>
                  <a:pt x="74" y="252"/>
                </a:lnTo>
                <a:lnTo>
                  <a:pt x="81" y="245"/>
                </a:lnTo>
                <a:lnTo>
                  <a:pt x="81" y="245"/>
                </a:lnTo>
                <a:lnTo>
                  <a:pt x="108" y="224"/>
                </a:lnTo>
                <a:lnTo>
                  <a:pt x="108" y="224"/>
                </a:lnTo>
                <a:lnTo>
                  <a:pt x="138" y="198"/>
                </a:lnTo>
                <a:lnTo>
                  <a:pt x="167" y="171"/>
                </a:lnTo>
                <a:lnTo>
                  <a:pt x="167" y="171"/>
                </a:lnTo>
                <a:lnTo>
                  <a:pt x="167" y="170"/>
                </a:lnTo>
                <a:lnTo>
                  <a:pt x="167" y="170"/>
                </a:lnTo>
                <a:lnTo>
                  <a:pt x="174" y="173"/>
                </a:lnTo>
                <a:lnTo>
                  <a:pt x="180" y="176"/>
                </a:lnTo>
                <a:lnTo>
                  <a:pt x="191" y="184"/>
                </a:lnTo>
                <a:lnTo>
                  <a:pt x="191" y="184"/>
                </a:lnTo>
                <a:lnTo>
                  <a:pt x="178" y="193"/>
                </a:lnTo>
                <a:lnTo>
                  <a:pt x="165" y="203"/>
                </a:lnTo>
                <a:lnTo>
                  <a:pt x="152" y="213"/>
                </a:lnTo>
                <a:lnTo>
                  <a:pt x="139" y="223"/>
                </a:lnTo>
                <a:lnTo>
                  <a:pt x="139" y="223"/>
                </a:lnTo>
                <a:close/>
                <a:moveTo>
                  <a:pt x="121" y="200"/>
                </a:moveTo>
                <a:lnTo>
                  <a:pt x="121" y="200"/>
                </a:lnTo>
                <a:lnTo>
                  <a:pt x="127" y="195"/>
                </a:lnTo>
                <a:lnTo>
                  <a:pt x="133" y="190"/>
                </a:lnTo>
                <a:lnTo>
                  <a:pt x="133" y="190"/>
                </a:lnTo>
                <a:lnTo>
                  <a:pt x="146" y="181"/>
                </a:lnTo>
                <a:lnTo>
                  <a:pt x="152" y="175"/>
                </a:lnTo>
                <a:lnTo>
                  <a:pt x="157" y="169"/>
                </a:lnTo>
                <a:lnTo>
                  <a:pt x="157" y="169"/>
                </a:lnTo>
                <a:lnTo>
                  <a:pt x="157" y="168"/>
                </a:lnTo>
                <a:lnTo>
                  <a:pt x="157" y="168"/>
                </a:lnTo>
                <a:lnTo>
                  <a:pt x="161" y="169"/>
                </a:lnTo>
                <a:lnTo>
                  <a:pt x="161" y="169"/>
                </a:lnTo>
                <a:lnTo>
                  <a:pt x="165" y="169"/>
                </a:lnTo>
                <a:lnTo>
                  <a:pt x="165" y="169"/>
                </a:lnTo>
                <a:lnTo>
                  <a:pt x="143" y="184"/>
                </a:lnTo>
                <a:lnTo>
                  <a:pt x="121" y="200"/>
                </a:lnTo>
                <a:lnTo>
                  <a:pt x="121" y="200"/>
                </a:lnTo>
                <a:close/>
                <a:moveTo>
                  <a:pt x="53" y="250"/>
                </a:moveTo>
                <a:lnTo>
                  <a:pt x="53" y="250"/>
                </a:lnTo>
                <a:lnTo>
                  <a:pt x="49" y="254"/>
                </a:lnTo>
                <a:lnTo>
                  <a:pt x="49" y="254"/>
                </a:lnTo>
                <a:lnTo>
                  <a:pt x="56" y="246"/>
                </a:lnTo>
                <a:lnTo>
                  <a:pt x="56" y="246"/>
                </a:lnTo>
                <a:lnTo>
                  <a:pt x="69" y="233"/>
                </a:lnTo>
                <a:lnTo>
                  <a:pt x="81" y="220"/>
                </a:lnTo>
                <a:lnTo>
                  <a:pt x="81" y="220"/>
                </a:lnTo>
                <a:lnTo>
                  <a:pt x="109" y="196"/>
                </a:lnTo>
                <a:lnTo>
                  <a:pt x="137" y="172"/>
                </a:lnTo>
                <a:lnTo>
                  <a:pt x="137" y="172"/>
                </a:lnTo>
                <a:lnTo>
                  <a:pt x="137" y="171"/>
                </a:lnTo>
                <a:lnTo>
                  <a:pt x="136" y="170"/>
                </a:lnTo>
                <a:lnTo>
                  <a:pt x="136" y="170"/>
                </a:lnTo>
                <a:lnTo>
                  <a:pt x="122" y="176"/>
                </a:lnTo>
                <a:lnTo>
                  <a:pt x="109" y="185"/>
                </a:lnTo>
                <a:lnTo>
                  <a:pt x="97" y="194"/>
                </a:lnTo>
                <a:lnTo>
                  <a:pt x="85" y="203"/>
                </a:lnTo>
                <a:lnTo>
                  <a:pt x="63" y="224"/>
                </a:lnTo>
                <a:lnTo>
                  <a:pt x="52" y="234"/>
                </a:lnTo>
                <a:lnTo>
                  <a:pt x="40" y="243"/>
                </a:lnTo>
                <a:lnTo>
                  <a:pt x="40" y="243"/>
                </a:lnTo>
                <a:lnTo>
                  <a:pt x="37" y="245"/>
                </a:lnTo>
                <a:lnTo>
                  <a:pt x="33" y="248"/>
                </a:lnTo>
                <a:lnTo>
                  <a:pt x="33" y="248"/>
                </a:lnTo>
                <a:lnTo>
                  <a:pt x="38" y="240"/>
                </a:lnTo>
                <a:lnTo>
                  <a:pt x="45" y="233"/>
                </a:lnTo>
                <a:lnTo>
                  <a:pt x="45" y="233"/>
                </a:lnTo>
                <a:lnTo>
                  <a:pt x="57" y="221"/>
                </a:lnTo>
                <a:lnTo>
                  <a:pt x="69" y="211"/>
                </a:lnTo>
                <a:lnTo>
                  <a:pt x="69" y="211"/>
                </a:lnTo>
                <a:lnTo>
                  <a:pt x="88" y="196"/>
                </a:lnTo>
                <a:lnTo>
                  <a:pt x="98" y="188"/>
                </a:lnTo>
                <a:lnTo>
                  <a:pt x="106" y="180"/>
                </a:lnTo>
                <a:lnTo>
                  <a:pt x="106" y="180"/>
                </a:lnTo>
                <a:lnTo>
                  <a:pt x="113" y="177"/>
                </a:lnTo>
                <a:lnTo>
                  <a:pt x="120" y="174"/>
                </a:lnTo>
                <a:lnTo>
                  <a:pt x="120" y="174"/>
                </a:lnTo>
                <a:lnTo>
                  <a:pt x="129" y="171"/>
                </a:lnTo>
                <a:lnTo>
                  <a:pt x="137" y="169"/>
                </a:lnTo>
                <a:lnTo>
                  <a:pt x="146" y="168"/>
                </a:lnTo>
                <a:lnTo>
                  <a:pt x="155" y="168"/>
                </a:lnTo>
                <a:lnTo>
                  <a:pt x="155" y="168"/>
                </a:lnTo>
                <a:lnTo>
                  <a:pt x="141" y="177"/>
                </a:lnTo>
                <a:lnTo>
                  <a:pt x="128" y="187"/>
                </a:lnTo>
                <a:lnTo>
                  <a:pt x="103" y="207"/>
                </a:lnTo>
                <a:lnTo>
                  <a:pt x="78" y="228"/>
                </a:lnTo>
                <a:lnTo>
                  <a:pt x="53" y="250"/>
                </a:lnTo>
                <a:lnTo>
                  <a:pt x="53" y="250"/>
                </a:lnTo>
                <a:close/>
                <a:moveTo>
                  <a:pt x="25" y="238"/>
                </a:moveTo>
                <a:lnTo>
                  <a:pt x="25" y="238"/>
                </a:lnTo>
                <a:lnTo>
                  <a:pt x="35" y="232"/>
                </a:lnTo>
                <a:lnTo>
                  <a:pt x="45" y="225"/>
                </a:lnTo>
                <a:lnTo>
                  <a:pt x="63" y="209"/>
                </a:lnTo>
                <a:lnTo>
                  <a:pt x="63" y="209"/>
                </a:lnTo>
                <a:lnTo>
                  <a:pt x="84" y="191"/>
                </a:lnTo>
                <a:lnTo>
                  <a:pt x="84" y="191"/>
                </a:lnTo>
                <a:lnTo>
                  <a:pt x="99" y="180"/>
                </a:lnTo>
                <a:lnTo>
                  <a:pt x="99" y="180"/>
                </a:lnTo>
                <a:lnTo>
                  <a:pt x="99" y="180"/>
                </a:lnTo>
                <a:lnTo>
                  <a:pt x="99" y="180"/>
                </a:lnTo>
                <a:lnTo>
                  <a:pt x="103" y="180"/>
                </a:lnTo>
                <a:lnTo>
                  <a:pt x="103" y="180"/>
                </a:lnTo>
                <a:lnTo>
                  <a:pt x="102" y="181"/>
                </a:lnTo>
                <a:lnTo>
                  <a:pt x="102" y="181"/>
                </a:lnTo>
                <a:lnTo>
                  <a:pt x="94" y="189"/>
                </a:lnTo>
                <a:lnTo>
                  <a:pt x="84" y="198"/>
                </a:lnTo>
                <a:lnTo>
                  <a:pt x="65" y="213"/>
                </a:lnTo>
                <a:lnTo>
                  <a:pt x="55" y="220"/>
                </a:lnTo>
                <a:lnTo>
                  <a:pt x="46" y="228"/>
                </a:lnTo>
                <a:lnTo>
                  <a:pt x="38" y="237"/>
                </a:lnTo>
                <a:lnTo>
                  <a:pt x="31" y="248"/>
                </a:lnTo>
                <a:lnTo>
                  <a:pt x="31" y="248"/>
                </a:lnTo>
                <a:lnTo>
                  <a:pt x="25" y="238"/>
                </a:lnTo>
                <a:lnTo>
                  <a:pt x="25" y="238"/>
                </a:lnTo>
                <a:close/>
                <a:moveTo>
                  <a:pt x="21" y="230"/>
                </a:moveTo>
                <a:lnTo>
                  <a:pt x="21" y="230"/>
                </a:lnTo>
                <a:lnTo>
                  <a:pt x="34" y="218"/>
                </a:lnTo>
                <a:lnTo>
                  <a:pt x="47" y="206"/>
                </a:lnTo>
                <a:lnTo>
                  <a:pt x="47" y="206"/>
                </a:lnTo>
                <a:lnTo>
                  <a:pt x="61" y="192"/>
                </a:lnTo>
                <a:lnTo>
                  <a:pt x="61" y="192"/>
                </a:lnTo>
                <a:lnTo>
                  <a:pt x="73" y="181"/>
                </a:lnTo>
                <a:lnTo>
                  <a:pt x="75" y="180"/>
                </a:lnTo>
                <a:lnTo>
                  <a:pt x="75" y="180"/>
                </a:lnTo>
                <a:lnTo>
                  <a:pt x="75" y="180"/>
                </a:lnTo>
                <a:lnTo>
                  <a:pt x="70" y="188"/>
                </a:lnTo>
                <a:lnTo>
                  <a:pt x="70" y="188"/>
                </a:lnTo>
                <a:lnTo>
                  <a:pt x="58" y="202"/>
                </a:lnTo>
                <a:lnTo>
                  <a:pt x="45" y="216"/>
                </a:lnTo>
                <a:lnTo>
                  <a:pt x="45" y="216"/>
                </a:lnTo>
                <a:lnTo>
                  <a:pt x="34" y="225"/>
                </a:lnTo>
                <a:lnTo>
                  <a:pt x="28" y="230"/>
                </a:lnTo>
                <a:lnTo>
                  <a:pt x="23" y="235"/>
                </a:lnTo>
                <a:lnTo>
                  <a:pt x="23" y="235"/>
                </a:lnTo>
                <a:lnTo>
                  <a:pt x="21" y="230"/>
                </a:lnTo>
                <a:lnTo>
                  <a:pt x="21" y="230"/>
                </a:lnTo>
                <a:close/>
                <a:moveTo>
                  <a:pt x="13" y="206"/>
                </a:moveTo>
                <a:lnTo>
                  <a:pt x="13" y="206"/>
                </a:lnTo>
                <a:lnTo>
                  <a:pt x="23" y="198"/>
                </a:lnTo>
                <a:lnTo>
                  <a:pt x="32" y="189"/>
                </a:lnTo>
                <a:lnTo>
                  <a:pt x="41" y="181"/>
                </a:lnTo>
                <a:lnTo>
                  <a:pt x="52" y="173"/>
                </a:lnTo>
                <a:lnTo>
                  <a:pt x="52" y="173"/>
                </a:lnTo>
                <a:lnTo>
                  <a:pt x="47" y="178"/>
                </a:lnTo>
                <a:lnTo>
                  <a:pt x="42" y="185"/>
                </a:lnTo>
                <a:lnTo>
                  <a:pt x="42" y="185"/>
                </a:lnTo>
                <a:lnTo>
                  <a:pt x="31" y="196"/>
                </a:lnTo>
                <a:lnTo>
                  <a:pt x="31" y="196"/>
                </a:lnTo>
                <a:lnTo>
                  <a:pt x="23" y="206"/>
                </a:lnTo>
                <a:lnTo>
                  <a:pt x="16" y="217"/>
                </a:lnTo>
                <a:lnTo>
                  <a:pt x="16" y="217"/>
                </a:lnTo>
                <a:lnTo>
                  <a:pt x="17" y="218"/>
                </a:lnTo>
                <a:lnTo>
                  <a:pt x="18" y="218"/>
                </a:lnTo>
                <a:lnTo>
                  <a:pt x="18" y="218"/>
                </a:lnTo>
                <a:lnTo>
                  <a:pt x="30" y="209"/>
                </a:lnTo>
                <a:lnTo>
                  <a:pt x="42" y="198"/>
                </a:lnTo>
                <a:lnTo>
                  <a:pt x="42" y="198"/>
                </a:lnTo>
                <a:lnTo>
                  <a:pt x="55" y="185"/>
                </a:lnTo>
                <a:lnTo>
                  <a:pt x="55" y="185"/>
                </a:lnTo>
                <a:lnTo>
                  <a:pt x="62" y="177"/>
                </a:lnTo>
                <a:lnTo>
                  <a:pt x="64" y="175"/>
                </a:lnTo>
                <a:lnTo>
                  <a:pt x="62" y="178"/>
                </a:lnTo>
                <a:lnTo>
                  <a:pt x="62" y="178"/>
                </a:lnTo>
                <a:lnTo>
                  <a:pt x="58" y="186"/>
                </a:lnTo>
                <a:lnTo>
                  <a:pt x="52" y="192"/>
                </a:lnTo>
                <a:lnTo>
                  <a:pt x="41" y="203"/>
                </a:lnTo>
                <a:lnTo>
                  <a:pt x="30" y="215"/>
                </a:lnTo>
                <a:lnTo>
                  <a:pt x="19" y="227"/>
                </a:lnTo>
                <a:lnTo>
                  <a:pt x="19" y="227"/>
                </a:lnTo>
                <a:lnTo>
                  <a:pt x="16" y="217"/>
                </a:lnTo>
                <a:lnTo>
                  <a:pt x="13" y="206"/>
                </a:lnTo>
                <a:lnTo>
                  <a:pt x="13" y="206"/>
                </a:lnTo>
                <a:close/>
                <a:moveTo>
                  <a:pt x="23" y="183"/>
                </a:moveTo>
                <a:lnTo>
                  <a:pt x="23" y="183"/>
                </a:lnTo>
                <a:lnTo>
                  <a:pt x="29" y="177"/>
                </a:lnTo>
                <a:lnTo>
                  <a:pt x="35" y="172"/>
                </a:lnTo>
                <a:lnTo>
                  <a:pt x="35" y="172"/>
                </a:lnTo>
                <a:lnTo>
                  <a:pt x="39" y="170"/>
                </a:lnTo>
                <a:lnTo>
                  <a:pt x="38" y="171"/>
                </a:lnTo>
                <a:lnTo>
                  <a:pt x="34" y="175"/>
                </a:lnTo>
                <a:lnTo>
                  <a:pt x="34" y="175"/>
                </a:lnTo>
                <a:lnTo>
                  <a:pt x="22" y="188"/>
                </a:lnTo>
                <a:lnTo>
                  <a:pt x="17" y="194"/>
                </a:lnTo>
                <a:lnTo>
                  <a:pt x="12" y="201"/>
                </a:lnTo>
                <a:lnTo>
                  <a:pt x="12" y="201"/>
                </a:lnTo>
                <a:lnTo>
                  <a:pt x="11" y="195"/>
                </a:lnTo>
                <a:lnTo>
                  <a:pt x="11" y="195"/>
                </a:lnTo>
                <a:lnTo>
                  <a:pt x="23" y="183"/>
                </a:lnTo>
                <a:lnTo>
                  <a:pt x="23" y="183"/>
                </a:lnTo>
                <a:close/>
                <a:moveTo>
                  <a:pt x="34" y="230"/>
                </a:moveTo>
                <a:lnTo>
                  <a:pt x="34" y="230"/>
                </a:lnTo>
                <a:lnTo>
                  <a:pt x="27" y="235"/>
                </a:lnTo>
                <a:lnTo>
                  <a:pt x="27" y="235"/>
                </a:lnTo>
                <a:lnTo>
                  <a:pt x="30" y="231"/>
                </a:lnTo>
                <a:lnTo>
                  <a:pt x="34" y="227"/>
                </a:lnTo>
                <a:lnTo>
                  <a:pt x="34" y="227"/>
                </a:lnTo>
                <a:lnTo>
                  <a:pt x="49" y="215"/>
                </a:lnTo>
                <a:lnTo>
                  <a:pt x="49" y="215"/>
                </a:lnTo>
                <a:lnTo>
                  <a:pt x="58" y="206"/>
                </a:lnTo>
                <a:lnTo>
                  <a:pt x="66" y="197"/>
                </a:lnTo>
                <a:lnTo>
                  <a:pt x="81" y="176"/>
                </a:lnTo>
                <a:lnTo>
                  <a:pt x="81" y="176"/>
                </a:lnTo>
                <a:lnTo>
                  <a:pt x="81" y="175"/>
                </a:lnTo>
                <a:lnTo>
                  <a:pt x="81" y="175"/>
                </a:lnTo>
                <a:lnTo>
                  <a:pt x="87" y="177"/>
                </a:lnTo>
                <a:lnTo>
                  <a:pt x="94" y="180"/>
                </a:lnTo>
                <a:lnTo>
                  <a:pt x="94" y="180"/>
                </a:lnTo>
                <a:lnTo>
                  <a:pt x="96" y="180"/>
                </a:lnTo>
                <a:lnTo>
                  <a:pt x="96" y="180"/>
                </a:lnTo>
                <a:lnTo>
                  <a:pt x="80" y="192"/>
                </a:lnTo>
                <a:lnTo>
                  <a:pt x="65" y="205"/>
                </a:lnTo>
                <a:lnTo>
                  <a:pt x="50" y="218"/>
                </a:lnTo>
                <a:lnTo>
                  <a:pt x="34" y="230"/>
                </a:lnTo>
                <a:lnTo>
                  <a:pt x="34" y="230"/>
                </a:lnTo>
                <a:close/>
                <a:moveTo>
                  <a:pt x="79" y="175"/>
                </a:moveTo>
                <a:lnTo>
                  <a:pt x="79" y="175"/>
                </a:lnTo>
                <a:lnTo>
                  <a:pt x="71" y="181"/>
                </a:lnTo>
                <a:lnTo>
                  <a:pt x="63" y="188"/>
                </a:lnTo>
                <a:lnTo>
                  <a:pt x="49" y="201"/>
                </a:lnTo>
                <a:lnTo>
                  <a:pt x="35" y="215"/>
                </a:lnTo>
                <a:lnTo>
                  <a:pt x="20" y="228"/>
                </a:lnTo>
                <a:lnTo>
                  <a:pt x="20" y="228"/>
                </a:lnTo>
                <a:lnTo>
                  <a:pt x="26" y="222"/>
                </a:lnTo>
                <a:lnTo>
                  <a:pt x="33" y="215"/>
                </a:lnTo>
                <a:lnTo>
                  <a:pt x="47" y="200"/>
                </a:lnTo>
                <a:lnTo>
                  <a:pt x="47" y="200"/>
                </a:lnTo>
                <a:lnTo>
                  <a:pt x="59" y="187"/>
                </a:lnTo>
                <a:lnTo>
                  <a:pt x="64" y="180"/>
                </a:lnTo>
                <a:lnTo>
                  <a:pt x="69" y="172"/>
                </a:lnTo>
                <a:lnTo>
                  <a:pt x="69" y="172"/>
                </a:lnTo>
                <a:lnTo>
                  <a:pt x="69" y="171"/>
                </a:lnTo>
                <a:lnTo>
                  <a:pt x="69" y="171"/>
                </a:lnTo>
                <a:lnTo>
                  <a:pt x="80" y="175"/>
                </a:lnTo>
                <a:lnTo>
                  <a:pt x="80" y="175"/>
                </a:lnTo>
                <a:lnTo>
                  <a:pt x="79" y="175"/>
                </a:lnTo>
                <a:lnTo>
                  <a:pt x="79" y="175"/>
                </a:lnTo>
                <a:close/>
                <a:moveTo>
                  <a:pt x="47" y="190"/>
                </a:moveTo>
                <a:lnTo>
                  <a:pt x="47" y="190"/>
                </a:lnTo>
                <a:lnTo>
                  <a:pt x="34" y="203"/>
                </a:lnTo>
                <a:lnTo>
                  <a:pt x="34" y="203"/>
                </a:lnTo>
                <a:lnTo>
                  <a:pt x="27" y="209"/>
                </a:lnTo>
                <a:lnTo>
                  <a:pt x="23" y="212"/>
                </a:lnTo>
                <a:lnTo>
                  <a:pt x="20" y="215"/>
                </a:lnTo>
                <a:lnTo>
                  <a:pt x="20" y="215"/>
                </a:lnTo>
                <a:lnTo>
                  <a:pt x="30" y="201"/>
                </a:lnTo>
                <a:lnTo>
                  <a:pt x="41" y="190"/>
                </a:lnTo>
                <a:lnTo>
                  <a:pt x="41" y="190"/>
                </a:lnTo>
                <a:lnTo>
                  <a:pt x="50" y="181"/>
                </a:lnTo>
                <a:lnTo>
                  <a:pt x="53" y="176"/>
                </a:lnTo>
                <a:lnTo>
                  <a:pt x="56" y="170"/>
                </a:lnTo>
                <a:lnTo>
                  <a:pt x="56" y="170"/>
                </a:lnTo>
                <a:lnTo>
                  <a:pt x="56" y="169"/>
                </a:lnTo>
                <a:lnTo>
                  <a:pt x="55" y="169"/>
                </a:lnTo>
                <a:lnTo>
                  <a:pt x="55" y="169"/>
                </a:lnTo>
                <a:lnTo>
                  <a:pt x="44" y="175"/>
                </a:lnTo>
                <a:lnTo>
                  <a:pt x="35" y="183"/>
                </a:lnTo>
                <a:lnTo>
                  <a:pt x="19" y="199"/>
                </a:lnTo>
                <a:lnTo>
                  <a:pt x="19" y="199"/>
                </a:lnTo>
                <a:lnTo>
                  <a:pt x="15" y="201"/>
                </a:lnTo>
                <a:lnTo>
                  <a:pt x="15" y="201"/>
                </a:lnTo>
                <a:lnTo>
                  <a:pt x="15" y="201"/>
                </a:lnTo>
                <a:lnTo>
                  <a:pt x="16" y="199"/>
                </a:lnTo>
                <a:lnTo>
                  <a:pt x="18" y="195"/>
                </a:lnTo>
                <a:lnTo>
                  <a:pt x="18" y="195"/>
                </a:lnTo>
                <a:lnTo>
                  <a:pt x="22" y="191"/>
                </a:lnTo>
                <a:lnTo>
                  <a:pt x="27" y="186"/>
                </a:lnTo>
                <a:lnTo>
                  <a:pt x="27" y="186"/>
                </a:lnTo>
                <a:lnTo>
                  <a:pt x="35" y="177"/>
                </a:lnTo>
                <a:lnTo>
                  <a:pt x="43" y="168"/>
                </a:lnTo>
                <a:lnTo>
                  <a:pt x="43" y="168"/>
                </a:lnTo>
                <a:lnTo>
                  <a:pt x="43" y="167"/>
                </a:lnTo>
                <a:lnTo>
                  <a:pt x="43" y="167"/>
                </a:lnTo>
                <a:lnTo>
                  <a:pt x="55" y="168"/>
                </a:lnTo>
                <a:lnTo>
                  <a:pt x="66" y="170"/>
                </a:lnTo>
                <a:lnTo>
                  <a:pt x="66" y="170"/>
                </a:lnTo>
                <a:lnTo>
                  <a:pt x="67" y="170"/>
                </a:lnTo>
                <a:lnTo>
                  <a:pt x="67" y="170"/>
                </a:lnTo>
                <a:lnTo>
                  <a:pt x="57" y="180"/>
                </a:lnTo>
                <a:lnTo>
                  <a:pt x="47" y="190"/>
                </a:lnTo>
                <a:lnTo>
                  <a:pt x="47" y="190"/>
                </a:lnTo>
                <a:close/>
                <a:moveTo>
                  <a:pt x="16" y="187"/>
                </a:moveTo>
                <a:lnTo>
                  <a:pt x="16" y="187"/>
                </a:lnTo>
                <a:lnTo>
                  <a:pt x="22" y="180"/>
                </a:lnTo>
                <a:lnTo>
                  <a:pt x="22" y="180"/>
                </a:lnTo>
                <a:lnTo>
                  <a:pt x="31" y="167"/>
                </a:lnTo>
                <a:lnTo>
                  <a:pt x="31" y="167"/>
                </a:lnTo>
                <a:lnTo>
                  <a:pt x="41" y="166"/>
                </a:lnTo>
                <a:lnTo>
                  <a:pt x="41" y="166"/>
                </a:lnTo>
                <a:lnTo>
                  <a:pt x="34" y="170"/>
                </a:lnTo>
                <a:lnTo>
                  <a:pt x="27" y="175"/>
                </a:lnTo>
                <a:lnTo>
                  <a:pt x="16" y="187"/>
                </a:lnTo>
                <a:lnTo>
                  <a:pt x="16" y="187"/>
                </a:lnTo>
                <a:close/>
                <a:moveTo>
                  <a:pt x="12" y="182"/>
                </a:moveTo>
                <a:lnTo>
                  <a:pt x="12" y="182"/>
                </a:lnTo>
                <a:lnTo>
                  <a:pt x="23" y="171"/>
                </a:lnTo>
                <a:lnTo>
                  <a:pt x="23" y="171"/>
                </a:lnTo>
                <a:lnTo>
                  <a:pt x="27" y="167"/>
                </a:lnTo>
                <a:lnTo>
                  <a:pt x="27" y="167"/>
                </a:lnTo>
                <a:lnTo>
                  <a:pt x="29" y="167"/>
                </a:lnTo>
                <a:lnTo>
                  <a:pt x="29" y="167"/>
                </a:lnTo>
                <a:lnTo>
                  <a:pt x="23" y="174"/>
                </a:lnTo>
                <a:lnTo>
                  <a:pt x="23" y="174"/>
                </a:lnTo>
                <a:lnTo>
                  <a:pt x="11" y="190"/>
                </a:lnTo>
                <a:lnTo>
                  <a:pt x="11" y="190"/>
                </a:lnTo>
                <a:lnTo>
                  <a:pt x="10" y="186"/>
                </a:lnTo>
                <a:lnTo>
                  <a:pt x="10" y="186"/>
                </a:lnTo>
                <a:lnTo>
                  <a:pt x="10" y="175"/>
                </a:lnTo>
                <a:lnTo>
                  <a:pt x="10" y="175"/>
                </a:lnTo>
                <a:lnTo>
                  <a:pt x="16" y="171"/>
                </a:lnTo>
                <a:lnTo>
                  <a:pt x="23" y="168"/>
                </a:lnTo>
                <a:lnTo>
                  <a:pt x="23" y="168"/>
                </a:lnTo>
                <a:lnTo>
                  <a:pt x="11" y="180"/>
                </a:lnTo>
                <a:lnTo>
                  <a:pt x="11" y="180"/>
                </a:lnTo>
                <a:lnTo>
                  <a:pt x="10" y="181"/>
                </a:lnTo>
                <a:lnTo>
                  <a:pt x="11" y="182"/>
                </a:lnTo>
                <a:lnTo>
                  <a:pt x="12" y="182"/>
                </a:lnTo>
                <a:lnTo>
                  <a:pt x="12" y="182"/>
                </a:lnTo>
                <a:lnTo>
                  <a:pt x="12" y="182"/>
                </a:lnTo>
                <a:close/>
                <a:moveTo>
                  <a:pt x="33" y="250"/>
                </a:moveTo>
                <a:lnTo>
                  <a:pt x="33" y="250"/>
                </a:lnTo>
                <a:lnTo>
                  <a:pt x="45" y="242"/>
                </a:lnTo>
                <a:lnTo>
                  <a:pt x="55" y="233"/>
                </a:lnTo>
                <a:lnTo>
                  <a:pt x="76" y="214"/>
                </a:lnTo>
                <a:lnTo>
                  <a:pt x="87" y="205"/>
                </a:lnTo>
                <a:lnTo>
                  <a:pt x="98" y="196"/>
                </a:lnTo>
                <a:lnTo>
                  <a:pt x="109" y="187"/>
                </a:lnTo>
                <a:lnTo>
                  <a:pt x="121" y="180"/>
                </a:lnTo>
                <a:lnTo>
                  <a:pt x="121" y="180"/>
                </a:lnTo>
                <a:lnTo>
                  <a:pt x="128" y="175"/>
                </a:lnTo>
                <a:lnTo>
                  <a:pt x="131" y="173"/>
                </a:lnTo>
                <a:lnTo>
                  <a:pt x="132" y="173"/>
                </a:lnTo>
                <a:lnTo>
                  <a:pt x="131" y="174"/>
                </a:lnTo>
                <a:lnTo>
                  <a:pt x="131" y="174"/>
                </a:lnTo>
                <a:lnTo>
                  <a:pt x="119" y="185"/>
                </a:lnTo>
                <a:lnTo>
                  <a:pt x="119" y="185"/>
                </a:lnTo>
                <a:lnTo>
                  <a:pt x="92" y="208"/>
                </a:lnTo>
                <a:lnTo>
                  <a:pt x="92" y="208"/>
                </a:lnTo>
                <a:lnTo>
                  <a:pt x="66" y="233"/>
                </a:lnTo>
                <a:lnTo>
                  <a:pt x="54" y="246"/>
                </a:lnTo>
                <a:lnTo>
                  <a:pt x="42" y="259"/>
                </a:lnTo>
                <a:lnTo>
                  <a:pt x="42" y="259"/>
                </a:lnTo>
                <a:lnTo>
                  <a:pt x="41" y="259"/>
                </a:lnTo>
                <a:lnTo>
                  <a:pt x="41" y="259"/>
                </a:lnTo>
                <a:lnTo>
                  <a:pt x="33" y="250"/>
                </a:lnTo>
                <a:lnTo>
                  <a:pt x="33" y="250"/>
                </a:lnTo>
                <a:close/>
                <a:moveTo>
                  <a:pt x="88" y="281"/>
                </a:moveTo>
                <a:lnTo>
                  <a:pt x="88" y="281"/>
                </a:lnTo>
                <a:lnTo>
                  <a:pt x="93" y="279"/>
                </a:lnTo>
                <a:lnTo>
                  <a:pt x="93" y="279"/>
                </a:lnTo>
                <a:lnTo>
                  <a:pt x="95" y="279"/>
                </a:lnTo>
                <a:lnTo>
                  <a:pt x="97" y="276"/>
                </a:lnTo>
                <a:lnTo>
                  <a:pt x="97" y="276"/>
                </a:lnTo>
                <a:lnTo>
                  <a:pt x="105" y="270"/>
                </a:lnTo>
                <a:lnTo>
                  <a:pt x="105" y="270"/>
                </a:lnTo>
                <a:lnTo>
                  <a:pt x="119" y="259"/>
                </a:lnTo>
                <a:lnTo>
                  <a:pt x="132" y="247"/>
                </a:lnTo>
                <a:lnTo>
                  <a:pt x="159" y="224"/>
                </a:lnTo>
                <a:lnTo>
                  <a:pt x="159" y="224"/>
                </a:lnTo>
                <a:lnTo>
                  <a:pt x="174" y="213"/>
                </a:lnTo>
                <a:lnTo>
                  <a:pt x="187" y="202"/>
                </a:lnTo>
                <a:lnTo>
                  <a:pt x="187" y="202"/>
                </a:lnTo>
                <a:lnTo>
                  <a:pt x="200" y="190"/>
                </a:lnTo>
                <a:lnTo>
                  <a:pt x="200" y="190"/>
                </a:lnTo>
                <a:lnTo>
                  <a:pt x="208" y="185"/>
                </a:lnTo>
                <a:lnTo>
                  <a:pt x="208" y="185"/>
                </a:lnTo>
                <a:lnTo>
                  <a:pt x="213" y="184"/>
                </a:lnTo>
                <a:lnTo>
                  <a:pt x="213" y="184"/>
                </a:lnTo>
                <a:lnTo>
                  <a:pt x="201" y="197"/>
                </a:lnTo>
                <a:lnTo>
                  <a:pt x="188" y="210"/>
                </a:lnTo>
                <a:lnTo>
                  <a:pt x="174" y="221"/>
                </a:lnTo>
                <a:lnTo>
                  <a:pt x="159" y="233"/>
                </a:lnTo>
                <a:lnTo>
                  <a:pt x="131" y="256"/>
                </a:lnTo>
                <a:lnTo>
                  <a:pt x="117" y="269"/>
                </a:lnTo>
                <a:lnTo>
                  <a:pt x="105" y="281"/>
                </a:lnTo>
                <a:lnTo>
                  <a:pt x="105" y="281"/>
                </a:lnTo>
                <a:lnTo>
                  <a:pt x="105" y="283"/>
                </a:lnTo>
                <a:lnTo>
                  <a:pt x="105" y="283"/>
                </a:lnTo>
                <a:lnTo>
                  <a:pt x="106" y="283"/>
                </a:lnTo>
                <a:lnTo>
                  <a:pt x="106" y="283"/>
                </a:lnTo>
                <a:lnTo>
                  <a:pt x="133" y="263"/>
                </a:lnTo>
                <a:lnTo>
                  <a:pt x="160" y="241"/>
                </a:lnTo>
                <a:lnTo>
                  <a:pt x="188" y="219"/>
                </a:lnTo>
                <a:lnTo>
                  <a:pt x="214" y="197"/>
                </a:lnTo>
                <a:lnTo>
                  <a:pt x="214" y="197"/>
                </a:lnTo>
                <a:lnTo>
                  <a:pt x="205" y="205"/>
                </a:lnTo>
                <a:lnTo>
                  <a:pt x="205" y="205"/>
                </a:lnTo>
                <a:lnTo>
                  <a:pt x="176" y="232"/>
                </a:lnTo>
                <a:lnTo>
                  <a:pt x="176" y="232"/>
                </a:lnTo>
                <a:lnTo>
                  <a:pt x="148" y="257"/>
                </a:lnTo>
                <a:lnTo>
                  <a:pt x="121" y="283"/>
                </a:lnTo>
                <a:lnTo>
                  <a:pt x="121" y="283"/>
                </a:lnTo>
                <a:lnTo>
                  <a:pt x="120" y="284"/>
                </a:lnTo>
                <a:lnTo>
                  <a:pt x="121" y="284"/>
                </a:lnTo>
                <a:lnTo>
                  <a:pt x="121" y="285"/>
                </a:lnTo>
                <a:lnTo>
                  <a:pt x="122" y="285"/>
                </a:lnTo>
                <a:lnTo>
                  <a:pt x="122" y="285"/>
                </a:lnTo>
                <a:lnTo>
                  <a:pt x="148" y="266"/>
                </a:lnTo>
                <a:lnTo>
                  <a:pt x="173" y="244"/>
                </a:lnTo>
                <a:lnTo>
                  <a:pt x="222" y="202"/>
                </a:lnTo>
                <a:lnTo>
                  <a:pt x="222" y="202"/>
                </a:lnTo>
                <a:lnTo>
                  <a:pt x="221" y="203"/>
                </a:lnTo>
                <a:lnTo>
                  <a:pt x="221" y="203"/>
                </a:lnTo>
                <a:lnTo>
                  <a:pt x="194" y="230"/>
                </a:lnTo>
                <a:lnTo>
                  <a:pt x="194" y="230"/>
                </a:lnTo>
                <a:lnTo>
                  <a:pt x="142" y="280"/>
                </a:lnTo>
                <a:lnTo>
                  <a:pt x="142" y="280"/>
                </a:lnTo>
                <a:lnTo>
                  <a:pt x="142" y="281"/>
                </a:lnTo>
                <a:lnTo>
                  <a:pt x="142" y="281"/>
                </a:lnTo>
                <a:lnTo>
                  <a:pt x="143" y="282"/>
                </a:lnTo>
                <a:lnTo>
                  <a:pt x="144" y="282"/>
                </a:lnTo>
                <a:lnTo>
                  <a:pt x="144" y="282"/>
                </a:lnTo>
                <a:lnTo>
                  <a:pt x="155" y="274"/>
                </a:lnTo>
                <a:lnTo>
                  <a:pt x="165" y="266"/>
                </a:lnTo>
                <a:lnTo>
                  <a:pt x="186" y="247"/>
                </a:lnTo>
                <a:lnTo>
                  <a:pt x="205" y="229"/>
                </a:lnTo>
                <a:lnTo>
                  <a:pt x="225" y="212"/>
                </a:lnTo>
                <a:lnTo>
                  <a:pt x="225" y="212"/>
                </a:lnTo>
                <a:lnTo>
                  <a:pt x="233" y="206"/>
                </a:lnTo>
                <a:lnTo>
                  <a:pt x="233" y="206"/>
                </a:lnTo>
                <a:lnTo>
                  <a:pt x="229" y="210"/>
                </a:lnTo>
                <a:lnTo>
                  <a:pt x="225" y="216"/>
                </a:lnTo>
                <a:lnTo>
                  <a:pt x="225" y="216"/>
                </a:lnTo>
                <a:lnTo>
                  <a:pt x="216" y="223"/>
                </a:lnTo>
                <a:lnTo>
                  <a:pt x="207" y="231"/>
                </a:lnTo>
                <a:lnTo>
                  <a:pt x="207" y="231"/>
                </a:lnTo>
                <a:lnTo>
                  <a:pt x="196" y="240"/>
                </a:lnTo>
                <a:lnTo>
                  <a:pt x="185" y="250"/>
                </a:lnTo>
                <a:lnTo>
                  <a:pt x="164" y="273"/>
                </a:lnTo>
                <a:lnTo>
                  <a:pt x="164" y="273"/>
                </a:lnTo>
                <a:lnTo>
                  <a:pt x="164" y="273"/>
                </a:lnTo>
                <a:lnTo>
                  <a:pt x="164" y="274"/>
                </a:lnTo>
                <a:lnTo>
                  <a:pt x="165" y="274"/>
                </a:lnTo>
                <a:lnTo>
                  <a:pt x="165" y="274"/>
                </a:lnTo>
                <a:lnTo>
                  <a:pt x="174" y="270"/>
                </a:lnTo>
                <a:lnTo>
                  <a:pt x="182" y="266"/>
                </a:lnTo>
                <a:lnTo>
                  <a:pt x="195" y="254"/>
                </a:lnTo>
                <a:lnTo>
                  <a:pt x="221" y="231"/>
                </a:lnTo>
                <a:lnTo>
                  <a:pt x="221" y="231"/>
                </a:lnTo>
                <a:lnTo>
                  <a:pt x="230" y="223"/>
                </a:lnTo>
                <a:lnTo>
                  <a:pt x="230" y="223"/>
                </a:lnTo>
                <a:lnTo>
                  <a:pt x="229" y="226"/>
                </a:lnTo>
                <a:lnTo>
                  <a:pt x="229" y="226"/>
                </a:lnTo>
                <a:lnTo>
                  <a:pt x="215" y="238"/>
                </a:lnTo>
                <a:lnTo>
                  <a:pt x="215" y="238"/>
                </a:lnTo>
                <a:lnTo>
                  <a:pt x="207" y="246"/>
                </a:lnTo>
                <a:lnTo>
                  <a:pt x="200" y="253"/>
                </a:lnTo>
                <a:lnTo>
                  <a:pt x="193" y="262"/>
                </a:lnTo>
                <a:lnTo>
                  <a:pt x="185" y="270"/>
                </a:lnTo>
                <a:lnTo>
                  <a:pt x="185" y="270"/>
                </a:lnTo>
                <a:lnTo>
                  <a:pt x="185" y="270"/>
                </a:lnTo>
                <a:lnTo>
                  <a:pt x="185" y="270"/>
                </a:lnTo>
                <a:lnTo>
                  <a:pt x="172" y="276"/>
                </a:lnTo>
                <a:lnTo>
                  <a:pt x="158" y="280"/>
                </a:lnTo>
                <a:lnTo>
                  <a:pt x="144" y="283"/>
                </a:lnTo>
                <a:lnTo>
                  <a:pt x="129" y="285"/>
                </a:lnTo>
                <a:lnTo>
                  <a:pt x="129" y="285"/>
                </a:lnTo>
                <a:lnTo>
                  <a:pt x="119" y="285"/>
                </a:lnTo>
                <a:lnTo>
                  <a:pt x="109" y="284"/>
                </a:lnTo>
                <a:lnTo>
                  <a:pt x="99" y="283"/>
                </a:lnTo>
                <a:lnTo>
                  <a:pt x="88" y="281"/>
                </a:lnTo>
                <a:lnTo>
                  <a:pt x="88" y="281"/>
                </a:lnTo>
                <a:close/>
                <a:moveTo>
                  <a:pt x="193" y="266"/>
                </a:moveTo>
                <a:lnTo>
                  <a:pt x="193" y="266"/>
                </a:lnTo>
                <a:lnTo>
                  <a:pt x="203" y="254"/>
                </a:lnTo>
                <a:lnTo>
                  <a:pt x="213" y="243"/>
                </a:lnTo>
                <a:lnTo>
                  <a:pt x="213" y="243"/>
                </a:lnTo>
                <a:lnTo>
                  <a:pt x="219" y="236"/>
                </a:lnTo>
                <a:lnTo>
                  <a:pt x="226" y="231"/>
                </a:lnTo>
                <a:lnTo>
                  <a:pt x="226" y="231"/>
                </a:lnTo>
                <a:lnTo>
                  <a:pt x="219" y="241"/>
                </a:lnTo>
                <a:lnTo>
                  <a:pt x="212" y="250"/>
                </a:lnTo>
                <a:lnTo>
                  <a:pt x="203" y="258"/>
                </a:lnTo>
                <a:lnTo>
                  <a:pt x="193" y="266"/>
                </a:lnTo>
                <a:lnTo>
                  <a:pt x="193" y="266"/>
                </a:lnTo>
                <a:close/>
                <a:moveTo>
                  <a:pt x="231" y="220"/>
                </a:moveTo>
                <a:lnTo>
                  <a:pt x="231" y="220"/>
                </a:lnTo>
                <a:lnTo>
                  <a:pt x="217" y="232"/>
                </a:lnTo>
                <a:lnTo>
                  <a:pt x="203" y="244"/>
                </a:lnTo>
                <a:lnTo>
                  <a:pt x="203" y="244"/>
                </a:lnTo>
                <a:lnTo>
                  <a:pt x="194" y="253"/>
                </a:lnTo>
                <a:lnTo>
                  <a:pt x="184" y="262"/>
                </a:lnTo>
                <a:lnTo>
                  <a:pt x="184" y="262"/>
                </a:lnTo>
                <a:lnTo>
                  <a:pt x="174" y="269"/>
                </a:lnTo>
                <a:lnTo>
                  <a:pt x="171" y="271"/>
                </a:lnTo>
                <a:lnTo>
                  <a:pt x="174" y="267"/>
                </a:lnTo>
                <a:lnTo>
                  <a:pt x="174" y="267"/>
                </a:lnTo>
                <a:lnTo>
                  <a:pt x="192" y="247"/>
                </a:lnTo>
                <a:lnTo>
                  <a:pt x="201" y="238"/>
                </a:lnTo>
                <a:lnTo>
                  <a:pt x="211" y="230"/>
                </a:lnTo>
                <a:lnTo>
                  <a:pt x="211" y="230"/>
                </a:lnTo>
                <a:lnTo>
                  <a:pt x="219" y="224"/>
                </a:lnTo>
                <a:lnTo>
                  <a:pt x="226" y="217"/>
                </a:lnTo>
                <a:lnTo>
                  <a:pt x="232" y="210"/>
                </a:lnTo>
                <a:lnTo>
                  <a:pt x="235" y="206"/>
                </a:lnTo>
                <a:lnTo>
                  <a:pt x="237" y="202"/>
                </a:lnTo>
                <a:lnTo>
                  <a:pt x="237" y="202"/>
                </a:lnTo>
                <a:lnTo>
                  <a:pt x="236" y="200"/>
                </a:lnTo>
                <a:lnTo>
                  <a:pt x="235" y="201"/>
                </a:lnTo>
                <a:lnTo>
                  <a:pt x="235" y="201"/>
                </a:lnTo>
                <a:lnTo>
                  <a:pt x="225" y="210"/>
                </a:lnTo>
                <a:lnTo>
                  <a:pt x="214" y="218"/>
                </a:lnTo>
                <a:lnTo>
                  <a:pt x="204" y="227"/>
                </a:lnTo>
                <a:lnTo>
                  <a:pt x="193" y="236"/>
                </a:lnTo>
                <a:lnTo>
                  <a:pt x="193" y="236"/>
                </a:lnTo>
                <a:lnTo>
                  <a:pt x="171" y="257"/>
                </a:lnTo>
                <a:lnTo>
                  <a:pt x="171" y="257"/>
                </a:lnTo>
                <a:lnTo>
                  <a:pt x="148" y="278"/>
                </a:lnTo>
                <a:lnTo>
                  <a:pt x="148" y="278"/>
                </a:lnTo>
                <a:lnTo>
                  <a:pt x="191" y="236"/>
                </a:lnTo>
                <a:lnTo>
                  <a:pt x="232" y="195"/>
                </a:lnTo>
                <a:lnTo>
                  <a:pt x="232" y="195"/>
                </a:lnTo>
                <a:lnTo>
                  <a:pt x="234" y="193"/>
                </a:lnTo>
                <a:lnTo>
                  <a:pt x="234" y="193"/>
                </a:lnTo>
                <a:lnTo>
                  <a:pt x="238" y="189"/>
                </a:lnTo>
                <a:lnTo>
                  <a:pt x="238" y="189"/>
                </a:lnTo>
                <a:lnTo>
                  <a:pt x="238" y="188"/>
                </a:lnTo>
                <a:lnTo>
                  <a:pt x="238" y="188"/>
                </a:lnTo>
                <a:lnTo>
                  <a:pt x="237" y="187"/>
                </a:lnTo>
                <a:lnTo>
                  <a:pt x="236" y="188"/>
                </a:lnTo>
                <a:lnTo>
                  <a:pt x="236" y="188"/>
                </a:lnTo>
                <a:lnTo>
                  <a:pt x="208" y="212"/>
                </a:lnTo>
                <a:lnTo>
                  <a:pt x="179" y="236"/>
                </a:lnTo>
                <a:lnTo>
                  <a:pt x="179" y="236"/>
                </a:lnTo>
                <a:lnTo>
                  <a:pt x="150" y="261"/>
                </a:lnTo>
                <a:lnTo>
                  <a:pt x="150" y="261"/>
                </a:lnTo>
                <a:lnTo>
                  <a:pt x="134" y="273"/>
                </a:lnTo>
                <a:lnTo>
                  <a:pt x="134" y="273"/>
                </a:lnTo>
                <a:lnTo>
                  <a:pt x="181" y="230"/>
                </a:lnTo>
                <a:lnTo>
                  <a:pt x="181" y="230"/>
                </a:lnTo>
                <a:lnTo>
                  <a:pt x="206" y="207"/>
                </a:lnTo>
                <a:lnTo>
                  <a:pt x="219" y="195"/>
                </a:lnTo>
                <a:lnTo>
                  <a:pt x="231" y="182"/>
                </a:lnTo>
                <a:lnTo>
                  <a:pt x="231" y="182"/>
                </a:lnTo>
                <a:lnTo>
                  <a:pt x="231" y="181"/>
                </a:lnTo>
                <a:lnTo>
                  <a:pt x="231" y="180"/>
                </a:lnTo>
                <a:lnTo>
                  <a:pt x="230" y="180"/>
                </a:lnTo>
                <a:lnTo>
                  <a:pt x="229" y="180"/>
                </a:lnTo>
                <a:lnTo>
                  <a:pt x="229" y="180"/>
                </a:lnTo>
                <a:lnTo>
                  <a:pt x="200" y="206"/>
                </a:lnTo>
                <a:lnTo>
                  <a:pt x="171" y="230"/>
                </a:lnTo>
                <a:lnTo>
                  <a:pt x="171" y="230"/>
                </a:lnTo>
                <a:lnTo>
                  <a:pt x="136" y="257"/>
                </a:lnTo>
                <a:lnTo>
                  <a:pt x="136" y="257"/>
                </a:lnTo>
                <a:lnTo>
                  <a:pt x="118" y="272"/>
                </a:lnTo>
                <a:lnTo>
                  <a:pt x="118" y="272"/>
                </a:lnTo>
                <a:lnTo>
                  <a:pt x="111" y="278"/>
                </a:lnTo>
                <a:lnTo>
                  <a:pt x="111" y="278"/>
                </a:lnTo>
                <a:lnTo>
                  <a:pt x="113" y="276"/>
                </a:lnTo>
                <a:lnTo>
                  <a:pt x="113" y="276"/>
                </a:lnTo>
                <a:lnTo>
                  <a:pt x="127" y="263"/>
                </a:lnTo>
                <a:lnTo>
                  <a:pt x="141" y="251"/>
                </a:lnTo>
                <a:lnTo>
                  <a:pt x="155" y="239"/>
                </a:lnTo>
                <a:lnTo>
                  <a:pt x="169" y="227"/>
                </a:lnTo>
                <a:lnTo>
                  <a:pt x="169" y="227"/>
                </a:lnTo>
                <a:lnTo>
                  <a:pt x="194" y="205"/>
                </a:lnTo>
                <a:lnTo>
                  <a:pt x="206" y="194"/>
                </a:lnTo>
                <a:lnTo>
                  <a:pt x="217" y="182"/>
                </a:lnTo>
                <a:lnTo>
                  <a:pt x="217" y="182"/>
                </a:lnTo>
                <a:lnTo>
                  <a:pt x="222" y="180"/>
                </a:lnTo>
                <a:lnTo>
                  <a:pt x="228" y="177"/>
                </a:lnTo>
                <a:lnTo>
                  <a:pt x="233" y="176"/>
                </a:lnTo>
                <a:lnTo>
                  <a:pt x="239" y="177"/>
                </a:lnTo>
                <a:lnTo>
                  <a:pt x="239" y="177"/>
                </a:lnTo>
                <a:lnTo>
                  <a:pt x="239" y="177"/>
                </a:lnTo>
                <a:lnTo>
                  <a:pt x="239" y="177"/>
                </a:lnTo>
                <a:lnTo>
                  <a:pt x="239" y="188"/>
                </a:lnTo>
                <a:lnTo>
                  <a:pt x="239" y="188"/>
                </a:lnTo>
                <a:lnTo>
                  <a:pt x="238" y="196"/>
                </a:lnTo>
                <a:lnTo>
                  <a:pt x="236" y="205"/>
                </a:lnTo>
                <a:lnTo>
                  <a:pt x="234" y="213"/>
                </a:lnTo>
                <a:lnTo>
                  <a:pt x="231" y="220"/>
                </a:lnTo>
                <a:lnTo>
                  <a:pt x="231" y="220"/>
                </a:lnTo>
                <a:close/>
                <a:moveTo>
                  <a:pt x="103" y="81"/>
                </a:moveTo>
                <a:lnTo>
                  <a:pt x="103" y="81"/>
                </a:lnTo>
                <a:lnTo>
                  <a:pt x="105" y="81"/>
                </a:lnTo>
                <a:lnTo>
                  <a:pt x="105" y="81"/>
                </a:lnTo>
                <a:lnTo>
                  <a:pt x="108" y="81"/>
                </a:lnTo>
                <a:lnTo>
                  <a:pt x="109" y="80"/>
                </a:lnTo>
                <a:lnTo>
                  <a:pt x="110" y="78"/>
                </a:lnTo>
                <a:lnTo>
                  <a:pt x="110" y="78"/>
                </a:lnTo>
                <a:lnTo>
                  <a:pt x="111" y="70"/>
                </a:lnTo>
                <a:lnTo>
                  <a:pt x="112" y="61"/>
                </a:lnTo>
                <a:lnTo>
                  <a:pt x="111" y="44"/>
                </a:lnTo>
                <a:lnTo>
                  <a:pt x="110" y="27"/>
                </a:lnTo>
                <a:lnTo>
                  <a:pt x="110" y="9"/>
                </a:lnTo>
                <a:lnTo>
                  <a:pt x="110" y="9"/>
                </a:lnTo>
                <a:lnTo>
                  <a:pt x="119" y="10"/>
                </a:lnTo>
                <a:lnTo>
                  <a:pt x="128" y="10"/>
                </a:lnTo>
                <a:lnTo>
                  <a:pt x="146" y="9"/>
                </a:lnTo>
                <a:lnTo>
                  <a:pt x="146" y="9"/>
                </a:lnTo>
                <a:lnTo>
                  <a:pt x="148" y="18"/>
                </a:lnTo>
                <a:lnTo>
                  <a:pt x="148" y="27"/>
                </a:lnTo>
                <a:lnTo>
                  <a:pt x="149" y="43"/>
                </a:lnTo>
                <a:lnTo>
                  <a:pt x="148" y="77"/>
                </a:lnTo>
                <a:lnTo>
                  <a:pt x="148" y="77"/>
                </a:lnTo>
                <a:lnTo>
                  <a:pt x="148" y="80"/>
                </a:lnTo>
                <a:lnTo>
                  <a:pt x="148" y="80"/>
                </a:lnTo>
                <a:lnTo>
                  <a:pt x="150" y="81"/>
                </a:lnTo>
                <a:lnTo>
                  <a:pt x="152" y="81"/>
                </a:lnTo>
                <a:lnTo>
                  <a:pt x="152" y="81"/>
                </a:lnTo>
                <a:lnTo>
                  <a:pt x="161" y="82"/>
                </a:lnTo>
                <a:lnTo>
                  <a:pt x="171" y="83"/>
                </a:lnTo>
                <a:lnTo>
                  <a:pt x="179" y="85"/>
                </a:lnTo>
                <a:lnTo>
                  <a:pt x="187" y="87"/>
                </a:lnTo>
                <a:lnTo>
                  <a:pt x="195" y="91"/>
                </a:lnTo>
                <a:lnTo>
                  <a:pt x="201" y="95"/>
                </a:lnTo>
                <a:lnTo>
                  <a:pt x="208" y="102"/>
                </a:lnTo>
                <a:lnTo>
                  <a:pt x="213" y="107"/>
                </a:lnTo>
                <a:lnTo>
                  <a:pt x="219" y="113"/>
                </a:lnTo>
                <a:lnTo>
                  <a:pt x="223" y="120"/>
                </a:lnTo>
                <a:lnTo>
                  <a:pt x="227" y="127"/>
                </a:lnTo>
                <a:lnTo>
                  <a:pt x="231" y="135"/>
                </a:lnTo>
                <a:lnTo>
                  <a:pt x="234" y="143"/>
                </a:lnTo>
                <a:lnTo>
                  <a:pt x="236" y="151"/>
                </a:lnTo>
                <a:lnTo>
                  <a:pt x="238" y="160"/>
                </a:lnTo>
                <a:lnTo>
                  <a:pt x="239" y="168"/>
                </a:lnTo>
                <a:lnTo>
                  <a:pt x="239" y="168"/>
                </a:lnTo>
                <a:lnTo>
                  <a:pt x="234" y="168"/>
                </a:lnTo>
                <a:lnTo>
                  <a:pt x="230" y="168"/>
                </a:lnTo>
                <a:lnTo>
                  <a:pt x="225" y="169"/>
                </a:lnTo>
                <a:lnTo>
                  <a:pt x="220" y="171"/>
                </a:lnTo>
                <a:lnTo>
                  <a:pt x="220" y="171"/>
                </a:lnTo>
                <a:lnTo>
                  <a:pt x="210" y="175"/>
                </a:lnTo>
                <a:lnTo>
                  <a:pt x="205" y="175"/>
                </a:lnTo>
                <a:lnTo>
                  <a:pt x="201" y="175"/>
                </a:lnTo>
                <a:lnTo>
                  <a:pt x="197" y="174"/>
                </a:lnTo>
                <a:lnTo>
                  <a:pt x="192" y="173"/>
                </a:lnTo>
                <a:lnTo>
                  <a:pt x="182" y="168"/>
                </a:lnTo>
                <a:lnTo>
                  <a:pt x="182" y="168"/>
                </a:lnTo>
                <a:lnTo>
                  <a:pt x="175" y="164"/>
                </a:lnTo>
                <a:lnTo>
                  <a:pt x="166" y="161"/>
                </a:lnTo>
                <a:lnTo>
                  <a:pt x="158" y="160"/>
                </a:lnTo>
                <a:lnTo>
                  <a:pt x="150" y="159"/>
                </a:lnTo>
                <a:lnTo>
                  <a:pt x="142" y="160"/>
                </a:lnTo>
                <a:lnTo>
                  <a:pt x="134" y="161"/>
                </a:lnTo>
                <a:lnTo>
                  <a:pt x="118" y="166"/>
                </a:lnTo>
                <a:lnTo>
                  <a:pt x="118" y="166"/>
                </a:lnTo>
                <a:lnTo>
                  <a:pt x="107" y="169"/>
                </a:lnTo>
                <a:lnTo>
                  <a:pt x="97" y="169"/>
                </a:lnTo>
                <a:lnTo>
                  <a:pt x="87" y="168"/>
                </a:lnTo>
                <a:lnTo>
                  <a:pt x="76" y="164"/>
                </a:lnTo>
                <a:lnTo>
                  <a:pt x="76" y="164"/>
                </a:lnTo>
                <a:lnTo>
                  <a:pt x="70" y="162"/>
                </a:lnTo>
                <a:lnTo>
                  <a:pt x="63" y="161"/>
                </a:lnTo>
                <a:lnTo>
                  <a:pt x="50" y="159"/>
                </a:lnTo>
                <a:lnTo>
                  <a:pt x="50" y="159"/>
                </a:lnTo>
                <a:lnTo>
                  <a:pt x="40" y="158"/>
                </a:lnTo>
                <a:lnTo>
                  <a:pt x="30" y="158"/>
                </a:lnTo>
                <a:lnTo>
                  <a:pt x="21" y="160"/>
                </a:lnTo>
                <a:lnTo>
                  <a:pt x="12" y="163"/>
                </a:lnTo>
                <a:lnTo>
                  <a:pt x="12" y="163"/>
                </a:lnTo>
                <a:lnTo>
                  <a:pt x="14" y="155"/>
                </a:lnTo>
                <a:lnTo>
                  <a:pt x="16" y="147"/>
                </a:lnTo>
                <a:lnTo>
                  <a:pt x="19" y="140"/>
                </a:lnTo>
                <a:lnTo>
                  <a:pt x="23" y="132"/>
                </a:lnTo>
                <a:lnTo>
                  <a:pt x="27" y="125"/>
                </a:lnTo>
                <a:lnTo>
                  <a:pt x="32" y="118"/>
                </a:lnTo>
                <a:lnTo>
                  <a:pt x="38" y="112"/>
                </a:lnTo>
                <a:lnTo>
                  <a:pt x="44" y="106"/>
                </a:lnTo>
                <a:lnTo>
                  <a:pt x="50" y="100"/>
                </a:lnTo>
                <a:lnTo>
                  <a:pt x="56" y="94"/>
                </a:lnTo>
                <a:lnTo>
                  <a:pt x="63" y="90"/>
                </a:lnTo>
                <a:lnTo>
                  <a:pt x="71" y="87"/>
                </a:lnTo>
                <a:lnTo>
                  <a:pt x="78" y="84"/>
                </a:lnTo>
                <a:lnTo>
                  <a:pt x="86" y="82"/>
                </a:lnTo>
                <a:lnTo>
                  <a:pt x="95" y="81"/>
                </a:lnTo>
                <a:lnTo>
                  <a:pt x="103" y="81"/>
                </a:lnTo>
                <a:lnTo>
                  <a:pt x="103" y="8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2530">
            <a:extLst>
              <a:ext uri="{FF2B5EF4-FFF2-40B4-BE49-F238E27FC236}">
                <a16:creationId xmlns:a16="http://schemas.microsoft.com/office/drawing/2014/main" xmlns="" id="{0016BF92-3602-4C5A-B832-D07BE84252E9}"/>
              </a:ext>
            </a:extLst>
          </p:cNvPr>
          <p:cNvSpPr>
            <a:spLocks noEditPoints="1"/>
          </p:cNvSpPr>
          <p:nvPr/>
        </p:nvSpPr>
        <p:spPr bwMode="auto">
          <a:xfrm>
            <a:off x="3580964" y="1210341"/>
            <a:ext cx="331788" cy="506413"/>
          </a:xfrm>
          <a:custGeom>
            <a:avLst/>
            <a:gdLst/>
            <a:ahLst/>
            <a:cxnLst>
              <a:cxn ang="0">
                <a:pos x="93" y="314"/>
              </a:cxn>
              <a:cxn ang="0">
                <a:pos x="116" y="257"/>
              </a:cxn>
              <a:cxn ang="0">
                <a:pos x="194" y="67"/>
              </a:cxn>
              <a:cxn ang="0">
                <a:pos x="208" y="20"/>
              </a:cxn>
              <a:cxn ang="0">
                <a:pos x="148" y="1"/>
              </a:cxn>
              <a:cxn ang="0">
                <a:pos x="107" y="10"/>
              </a:cxn>
              <a:cxn ang="0">
                <a:pos x="108" y="243"/>
              </a:cxn>
              <a:cxn ang="0">
                <a:pos x="18" y="246"/>
              </a:cxn>
              <a:cxn ang="0">
                <a:pos x="18" y="308"/>
              </a:cxn>
              <a:cxn ang="0">
                <a:pos x="54" y="244"/>
              </a:cxn>
              <a:cxn ang="0">
                <a:pos x="18" y="293"/>
              </a:cxn>
              <a:cxn ang="0">
                <a:pos x="38" y="270"/>
              </a:cxn>
              <a:cxn ang="0">
                <a:pos x="22" y="296"/>
              </a:cxn>
              <a:cxn ang="0">
                <a:pos x="75" y="247"/>
              </a:cxn>
              <a:cxn ang="0">
                <a:pos x="49" y="292"/>
              </a:cxn>
              <a:cxn ang="0">
                <a:pos x="72" y="273"/>
              </a:cxn>
              <a:cxn ang="0">
                <a:pos x="51" y="301"/>
              </a:cxn>
              <a:cxn ang="0">
                <a:pos x="76" y="280"/>
              </a:cxn>
              <a:cxn ang="0">
                <a:pos x="18" y="296"/>
              </a:cxn>
              <a:cxn ang="0">
                <a:pos x="38" y="246"/>
              </a:cxn>
              <a:cxn ang="0">
                <a:pos x="10" y="272"/>
              </a:cxn>
              <a:cxn ang="0">
                <a:pos x="68" y="240"/>
              </a:cxn>
              <a:cxn ang="0">
                <a:pos x="35" y="280"/>
              </a:cxn>
              <a:cxn ang="0">
                <a:pos x="81" y="255"/>
              </a:cxn>
              <a:cxn ang="0">
                <a:pos x="55" y="276"/>
              </a:cxn>
              <a:cxn ang="0">
                <a:pos x="76" y="275"/>
              </a:cxn>
              <a:cxn ang="0">
                <a:pos x="71" y="278"/>
              </a:cxn>
              <a:cxn ang="0">
                <a:pos x="70" y="310"/>
              </a:cxn>
              <a:cxn ang="0">
                <a:pos x="71" y="295"/>
              </a:cxn>
              <a:cxn ang="0">
                <a:pos x="84" y="280"/>
              </a:cxn>
              <a:cxn ang="0">
                <a:pos x="96" y="257"/>
              </a:cxn>
              <a:cxn ang="0">
                <a:pos x="76" y="310"/>
              </a:cxn>
              <a:cxn ang="0">
                <a:pos x="87" y="303"/>
              </a:cxn>
              <a:cxn ang="0">
                <a:pos x="81" y="309"/>
              </a:cxn>
              <a:cxn ang="0">
                <a:pos x="102" y="290"/>
              </a:cxn>
              <a:cxn ang="0">
                <a:pos x="84" y="298"/>
              </a:cxn>
              <a:cxn ang="0">
                <a:pos x="99" y="277"/>
              </a:cxn>
              <a:cxn ang="0">
                <a:pos x="108" y="259"/>
              </a:cxn>
              <a:cxn ang="0">
                <a:pos x="121" y="9"/>
              </a:cxn>
              <a:cxn ang="0">
                <a:pos x="116" y="19"/>
              </a:cxn>
              <a:cxn ang="0">
                <a:pos x="142" y="17"/>
              </a:cxn>
              <a:cxn ang="0">
                <a:pos x="122" y="23"/>
              </a:cxn>
              <a:cxn ang="0">
                <a:pos x="134" y="38"/>
              </a:cxn>
              <a:cxn ang="0">
                <a:pos x="126" y="55"/>
              </a:cxn>
              <a:cxn ang="0">
                <a:pos x="163" y="23"/>
              </a:cxn>
              <a:cxn ang="0">
                <a:pos x="180" y="17"/>
              </a:cxn>
              <a:cxn ang="0">
                <a:pos x="155" y="55"/>
              </a:cxn>
              <a:cxn ang="0">
                <a:pos x="165" y="55"/>
              </a:cxn>
              <a:cxn ang="0">
                <a:pos x="189" y="52"/>
              </a:cxn>
              <a:cxn ang="0">
                <a:pos x="196" y="30"/>
              </a:cxn>
              <a:cxn ang="0">
                <a:pos x="199" y="14"/>
              </a:cxn>
              <a:cxn ang="0">
                <a:pos x="187" y="56"/>
              </a:cxn>
              <a:cxn ang="0">
                <a:pos x="181" y="47"/>
              </a:cxn>
              <a:cxn ang="0">
                <a:pos x="181" y="26"/>
              </a:cxn>
              <a:cxn ang="0">
                <a:pos x="165" y="28"/>
              </a:cxn>
              <a:cxn ang="0">
                <a:pos x="173" y="12"/>
              </a:cxn>
              <a:cxn ang="0">
                <a:pos x="161" y="11"/>
              </a:cxn>
              <a:cxn ang="0">
                <a:pos x="149" y="10"/>
              </a:cxn>
              <a:cxn ang="0">
                <a:pos x="119" y="32"/>
              </a:cxn>
              <a:cxn ang="0">
                <a:pos x="120" y="21"/>
              </a:cxn>
              <a:cxn ang="0">
                <a:pos x="129" y="8"/>
              </a:cxn>
              <a:cxn ang="0">
                <a:pos x="53" y="250"/>
              </a:cxn>
              <a:cxn ang="0">
                <a:pos x="12" y="266"/>
              </a:cxn>
            </a:cxnLst>
            <a:rect l="0" t="0" r="r" b="b"/>
            <a:pathLst>
              <a:path w="209" h="319">
                <a:moveTo>
                  <a:pt x="18" y="308"/>
                </a:moveTo>
                <a:lnTo>
                  <a:pt x="18" y="308"/>
                </a:lnTo>
                <a:lnTo>
                  <a:pt x="26" y="312"/>
                </a:lnTo>
                <a:lnTo>
                  <a:pt x="35" y="316"/>
                </a:lnTo>
                <a:lnTo>
                  <a:pt x="46" y="318"/>
                </a:lnTo>
                <a:lnTo>
                  <a:pt x="55" y="319"/>
                </a:lnTo>
                <a:lnTo>
                  <a:pt x="65" y="319"/>
                </a:lnTo>
                <a:lnTo>
                  <a:pt x="75" y="319"/>
                </a:lnTo>
                <a:lnTo>
                  <a:pt x="84" y="317"/>
                </a:lnTo>
                <a:lnTo>
                  <a:pt x="93" y="314"/>
                </a:lnTo>
                <a:lnTo>
                  <a:pt x="93" y="314"/>
                </a:lnTo>
                <a:lnTo>
                  <a:pt x="102" y="310"/>
                </a:lnTo>
                <a:lnTo>
                  <a:pt x="109" y="303"/>
                </a:lnTo>
                <a:lnTo>
                  <a:pt x="114" y="297"/>
                </a:lnTo>
                <a:lnTo>
                  <a:pt x="118" y="290"/>
                </a:lnTo>
                <a:lnTo>
                  <a:pt x="119" y="282"/>
                </a:lnTo>
                <a:lnTo>
                  <a:pt x="120" y="274"/>
                </a:lnTo>
                <a:lnTo>
                  <a:pt x="118" y="266"/>
                </a:lnTo>
                <a:lnTo>
                  <a:pt x="116" y="257"/>
                </a:lnTo>
                <a:lnTo>
                  <a:pt x="116" y="257"/>
                </a:lnTo>
                <a:lnTo>
                  <a:pt x="116" y="257"/>
                </a:lnTo>
                <a:lnTo>
                  <a:pt x="116" y="257"/>
                </a:lnTo>
                <a:lnTo>
                  <a:pt x="118" y="233"/>
                </a:lnTo>
                <a:lnTo>
                  <a:pt x="119" y="208"/>
                </a:lnTo>
                <a:lnTo>
                  <a:pt x="119" y="160"/>
                </a:lnTo>
                <a:lnTo>
                  <a:pt x="118" y="111"/>
                </a:lnTo>
                <a:lnTo>
                  <a:pt x="117" y="64"/>
                </a:lnTo>
                <a:lnTo>
                  <a:pt x="117" y="64"/>
                </a:lnTo>
                <a:lnTo>
                  <a:pt x="137" y="65"/>
                </a:lnTo>
                <a:lnTo>
                  <a:pt x="156" y="65"/>
                </a:lnTo>
                <a:lnTo>
                  <a:pt x="175" y="65"/>
                </a:lnTo>
                <a:lnTo>
                  <a:pt x="184" y="66"/>
                </a:lnTo>
                <a:lnTo>
                  <a:pt x="194" y="67"/>
                </a:lnTo>
                <a:lnTo>
                  <a:pt x="194" y="67"/>
                </a:lnTo>
                <a:lnTo>
                  <a:pt x="196" y="67"/>
                </a:lnTo>
                <a:lnTo>
                  <a:pt x="198" y="66"/>
                </a:lnTo>
                <a:lnTo>
                  <a:pt x="199" y="64"/>
                </a:lnTo>
                <a:lnTo>
                  <a:pt x="199" y="61"/>
                </a:lnTo>
                <a:lnTo>
                  <a:pt x="199" y="61"/>
                </a:lnTo>
                <a:lnTo>
                  <a:pt x="199" y="61"/>
                </a:lnTo>
                <a:lnTo>
                  <a:pt x="199" y="61"/>
                </a:lnTo>
                <a:lnTo>
                  <a:pt x="201" y="47"/>
                </a:lnTo>
                <a:lnTo>
                  <a:pt x="205" y="34"/>
                </a:lnTo>
                <a:lnTo>
                  <a:pt x="208" y="20"/>
                </a:lnTo>
                <a:lnTo>
                  <a:pt x="209" y="7"/>
                </a:lnTo>
                <a:lnTo>
                  <a:pt x="209" y="7"/>
                </a:lnTo>
                <a:lnTo>
                  <a:pt x="209" y="5"/>
                </a:lnTo>
                <a:lnTo>
                  <a:pt x="207" y="3"/>
                </a:lnTo>
                <a:lnTo>
                  <a:pt x="206" y="3"/>
                </a:lnTo>
                <a:lnTo>
                  <a:pt x="203" y="3"/>
                </a:lnTo>
                <a:lnTo>
                  <a:pt x="203" y="3"/>
                </a:lnTo>
                <a:lnTo>
                  <a:pt x="201" y="2"/>
                </a:lnTo>
                <a:lnTo>
                  <a:pt x="201" y="2"/>
                </a:lnTo>
                <a:lnTo>
                  <a:pt x="174" y="2"/>
                </a:lnTo>
                <a:lnTo>
                  <a:pt x="148" y="1"/>
                </a:lnTo>
                <a:lnTo>
                  <a:pt x="148" y="1"/>
                </a:lnTo>
                <a:lnTo>
                  <a:pt x="138" y="0"/>
                </a:lnTo>
                <a:lnTo>
                  <a:pt x="129" y="0"/>
                </a:lnTo>
                <a:lnTo>
                  <a:pt x="118" y="1"/>
                </a:lnTo>
                <a:lnTo>
                  <a:pt x="113" y="2"/>
                </a:lnTo>
                <a:lnTo>
                  <a:pt x="109" y="5"/>
                </a:lnTo>
                <a:lnTo>
                  <a:pt x="109" y="5"/>
                </a:lnTo>
                <a:lnTo>
                  <a:pt x="108" y="6"/>
                </a:lnTo>
                <a:lnTo>
                  <a:pt x="107" y="8"/>
                </a:lnTo>
                <a:lnTo>
                  <a:pt x="107" y="8"/>
                </a:lnTo>
                <a:lnTo>
                  <a:pt x="107" y="10"/>
                </a:lnTo>
                <a:lnTo>
                  <a:pt x="107" y="10"/>
                </a:lnTo>
                <a:lnTo>
                  <a:pt x="108" y="56"/>
                </a:lnTo>
                <a:lnTo>
                  <a:pt x="108" y="56"/>
                </a:lnTo>
                <a:lnTo>
                  <a:pt x="107" y="58"/>
                </a:lnTo>
                <a:lnTo>
                  <a:pt x="108" y="61"/>
                </a:lnTo>
                <a:lnTo>
                  <a:pt x="108" y="61"/>
                </a:lnTo>
                <a:lnTo>
                  <a:pt x="110" y="152"/>
                </a:lnTo>
                <a:lnTo>
                  <a:pt x="110" y="197"/>
                </a:lnTo>
                <a:lnTo>
                  <a:pt x="110" y="220"/>
                </a:lnTo>
                <a:lnTo>
                  <a:pt x="108" y="243"/>
                </a:lnTo>
                <a:lnTo>
                  <a:pt x="108" y="243"/>
                </a:lnTo>
                <a:lnTo>
                  <a:pt x="107" y="241"/>
                </a:lnTo>
                <a:lnTo>
                  <a:pt x="105" y="239"/>
                </a:lnTo>
                <a:lnTo>
                  <a:pt x="105" y="239"/>
                </a:lnTo>
                <a:lnTo>
                  <a:pt x="94" y="236"/>
                </a:lnTo>
                <a:lnTo>
                  <a:pt x="82" y="233"/>
                </a:lnTo>
                <a:lnTo>
                  <a:pt x="70" y="232"/>
                </a:lnTo>
                <a:lnTo>
                  <a:pt x="58" y="232"/>
                </a:lnTo>
                <a:lnTo>
                  <a:pt x="46" y="233"/>
                </a:lnTo>
                <a:lnTo>
                  <a:pt x="33" y="237"/>
                </a:lnTo>
                <a:lnTo>
                  <a:pt x="23" y="242"/>
                </a:lnTo>
                <a:lnTo>
                  <a:pt x="18" y="246"/>
                </a:lnTo>
                <a:lnTo>
                  <a:pt x="13" y="249"/>
                </a:lnTo>
                <a:lnTo>
                  <a:pt x="13" y="249"/>
                </a:lnTo>
                <a:lnTo>
                  <a:pt x="7" y="257"/>
                </a:lnTo>
                <a:lnTo>
                  <a:pt x="3" y="264"/>
                </a:lnTo>
                <a:lnTo>
                  <a:pt x="1" y="272"/>
                </a:lnTo>
                <a:lnTo>
                  <a:pt x="0" y="280"/>
                </a:lnTo>
                <a:lnTo>
                  <a:pt x="2" y="288"/>
                </a:lnTo>
                <a:lnTo>
                  <a:pt x="6" y="295"/>
                </a:lnTo>
                <a:lnTo>
                  <a:pt x="11" y="301"/>
                </a:lnTo>
                <a:lnTo>
                  <a:pt x="18" y="308"/>
                </a:lnTo>
                <a:lnTo>
                  <a:pt x="18" y="308"/>
                </a:lnTo>
                <a:close/>
                <a:moveTo>
                  <a:pt x="10" y="285"/>
                </a:moveTo>
                <a:lnTo>
                  <a:pt x="10" y="285"/>
                </a:lnTo>
                <a:lnTo>
                  <a:pt x="21" y="275"/>
                </a:lnTo>
                <a:lnTo>
                  <a:pt x="31" y="264"/>
                </a:lnTo>
                <a:lnTo>
                  <a:pt x="41" y="254"/>
                </a:lnTo>
                <a:lnTo>
                  <a:pt x="54" y="244"/>
                </a:lnTo>
                <a:lnTo>
                  <a:pt x="54" y="244"/>
                </a:lnTo>
                <a:lnTo>
                  <a:pt x="56" y="242"/>
                </a:lnTo>
                <a:lnTo>
                  <a:pt x="56" y="242"/>
                </a:lnTo>
                <a:lnTo>
                  <a:pt x="54" y="244"/>
                </a:lnTo>
                <a:lnTo>
                  <a:pt x="54" y="244"/>
                </a:lnTo>
                <a:lnTo>
                  <a:pt x="46" y="256"/>
                </a:lnTo>
                <a:lnTo>
                  <a:pt x="46" y="256"/>
                </a:lnTo>
                <a:lnTo>
                  <a:pt x="36" y="267"/>
                </a:lnTo>
                <a:lnTo>
                  <a:pt x="28" y="279"/>
                </a:lnTo>
                <a:lnTo>
                  <a:pt x="28" y="279"/>
                </a:lnTo>
                <a:lnTo>
                  <a:pt x="16" y="291"/>
                </a:lnTo>
                <a:lnTo>
                  <a:pt x="16" y="291"/>
                </a:lnTo>
                <a:lnTo>
                  <a:pt x="16" y="292"/>
                </a:lnTo>
                <a:lnTo>
                  <a:pt x="17" y="293"/>
                </a:lnTo>
                <a:lnTo>
                  <a:pt x="17" y="293"/>
                </a:lnTo>
                <a:lnTo>
                  <a:pt x="18" y="293"/>
                </a:lnTo>
                <a:lnTo>
                  <a:pt x="18" y="293"/>
                </a:lnTo>
                <a:lnTo>
                  <a:pt x="21" y="290"/>
                </a:lnTo>
                <a:lnTo>
                  <a:pt x="21" y="290"/>
                </a:lnTo>
                <a:lnTo>
                  <a:pt x="21" y="290"/>
                </a:lnTo>
                <a:lnTo>
                  <a:pt x="21" y="290"/>
                </a:lnTo>
                <a:lnTo>
                  <a:pt x="21" y="290"/>
                </a:lnTo>
                <a:lnTo>
                  <a:pt x="21" y="290"/>
                </a:lnTo>
                <a:lnTo>
                  <a:pt x="29" y="280"/>
                </a:lnTo>
                <a:lnTo>
                  <a:pt x="29" y="280"/>
                </a:lnTo>
                <a:lnTo>
                  <a:pt x="38" y="270"/>
                </a:lnTo>
                <a:lnTo>
                  <a:pt x="38" y="270"/>
                </a:lnTo>
                <a:lnTo>
                  <a:pt x="45" y="263"/>
                </a:lnTo>
                <a:lnTo>
                  <a:pt x="52" y="257"/>
                </a:lnTo>
                <a:lnTo>
                  <a:pt x="58" y="250"/>
                </a:lnTo>
                <a:lnTo>
                  <a:pt x="64" y="244"/>
                </a:lnTo>
                <a:lnTo>
                  <a:pt x="64" y="244"/>
                </a:lnTo>
                <a:lnTo>
                  <a:pt x="53" y="257"/>
                </a:lnTo>
                <a:lnTo>
                  <a:pt x="41" y="269"/>
                </a:lnTo>
                <a:lnTo>
                  <a:pt x="31" y="282"/>
                </a:lnTo>
                <a:lnTo>
                  <a:pt x="26" y="289"/>
                </a:lnTo>
                <a:lnTo>
                  <a:pt x="22" y="296"/>
                </a:lnTo>
                <a:lnTo>
                  <a:pt x="22" y="296"/>
                </a:lnTo>
                <a:lnTo>
                  <a:pt x="22" y="297"/>
                </a:lnTo>
                <a:lnTo>
                  <a:pt x="23" y="298"/>
                </a:lnTo>
                <a:lnTo>
                  <a:pt x="24" y="297"/>
                </a:lnTo>
                <a:lnTo>
                  <a:pt x="24" y="297"/>
                </a:lnTo>
                <a:lnTo>
                  <a:pt x="36" y="286"/>
                </a:lnTo>
                <a:lnTo>
                  <a:pt x="49" y="274"/>
                </a:lnTo>
                <a:lnTo>
                  <a:pt x="61" y="262"/>
                </a:lnTo>
                <a:lnTo>
                  <a:pt x="73" y="249"/>
                </a:lnTo>
                <a:lnTo>
                  <a:pt x="73" y="249"/>
                </a:lnTo>
                <a:lnTo>
                  <a:pt x="75" y="247"/>
                </a:lnTo>
                <a:lnTo>
                  <a:pt x="75" y="247"/>
                </a:lnTo>
                <a:lnTo>
                  <a:pt x="71" y="252"/>
                </a:lnTo>
                <a:lnTo>
                  <a:pt x="71" y="252"/>
                </a:lnTo>
                <a:lnTo>
                  <a:pt x="57" y="270"/>
                </a:lnTo>
                <a:lnTo>
                  <a:pt x="57" y="270"/>
                </a:lnTo>
                <a:lnTo>
                  <a:pt x="32" y="300"/>
                </a:lnTo>
                <a:lnTo>
                  <a:pt x="32" y="300"/>
                </a:lnTo>
                <a:lnTo>
                  <a:pt x="32" y="302"/>
                </a:lnTo>
                <a:lnTo>
                  <a:pt x="34" y="302"/>
                </a:lnTo>
                <a:lnTo>
                  <a:pt x="34" y="302"/>
                </a:lnTo>
                <a:lnTo>
                  <a:pt x="41" y="297"/>
                </a:lnTo>
                <a:lnTo>
                  <a:pt x="49" y="292"/>
                </a:lnTo>
                <a:lnTo>
                  <a:pt x="62" y="279"/>
                </a:lnTo>
                <a:lnTo>
                  <a:pt x="73" y="266"/>
                </a:lnTo>
                <a:lnTo>
                  <a:pt x="85" y="253"/>
                </a:lnTo>
                <a:lnTo>
                  <a:pt x="85" y="253"/>
                </a:lnTo>
                <a:lnTo>
                  <a:pt x="90" y="248"/>
                </a:lnTo>
                <a:lnTo>
                  <a:pt x="90" y="248"/>
                </a:lnTo>
                <a:lnTo>
                  <a:pt x="90" y="248"/>
                </a:lnTo>
                <a:lnTo>
                  <a:pt x="88" y="252"/>
                </a:lnTo>
                <a:lnTo>
                  <a:pt x="88" y="252"/>
                </a:lnTo>
                <a:lnTo>
                  <a:pt x="80" y="263"/>
                </a:lnTo>
                <a:lnTo>
                  <a:pt x="72" y="273"/>
                </a:lnTo>
                <a:lnTo>
                  <a:pt x="72" y="273"/>
                </a:lnTo>
                <a:lnTo>
                  <a:pt x="65" y="281"/>
                </a:lnTo>
                <a:lnTo>
                  <a:pt x="57" y="289"/>
                </a:lnTo>
                <a:lnTo>
                  <a:pt x="49" y="296"/>
                </a:lnTo>
                <a:lnTo>
                  <a:pt x="41" y="304"/>
                </a:lnTo>
                <a:lnTo>
                  <a:pt x="41" y="304"/>
                </a:lnTo>
                <a:lnTo>
                  <a:pt x="41" y="307"/>
                </a:lnTo>
                <a:lnTo>
                  <a:pt x="43" y="307"/>
                </a:lnTo>
                <a:lnTo>
                  <a:pt x="43" y="307"/>
                </a:lnTo>
                <a:lnTo>
                  <a:pt x="43" y="307"/>
                </a:lnTo>
                <a:lnTo>
                  <a:pt x="51" y="301"/>
                </a:lnTo>
                <a:lnTo>
                  <a:pt x="58" y="296"/>
                </a:lnTo>
                <a:lnTo>
                  <a:pt x="71" y="283"/>
                </a:lnTo>
                <a:lnTo>
                  <a:pt x="83" y="270"/>
                </a:lnTo>
                <a:lnTo>
                  <a:pt x="95" y="256"/>
                </a:lnTo>
                <a:lnTo>
                  <a:pt x="95" y="256"/>
                </a:lnTo>
                <a:lnTo>
                  <a:pt x="97" y="254"/>
                </a:lnTo>
                <a:lnTo>
                  <a:pt x="92" y="260"/>
                </a:lnTo>
                <a:lnTo>
                  <a:pt x="92" y="260"/>
                </a:lnTo>
                <a:lnTo>
                  <a:pt x="84" y="270"/>
                </a:lnTo>
                <a:lnTo>
                  <a:pt x="76" y="280"/>
                </a:lnTo>
                <a:lnTo>
                  <a:pt x="76" y="280"/>
                </a:lnTo>
                <a:lnTo>
                  <a:pt x="64" y="294"/>
                </a:lnTo>
                <a:lnTo>
                  <a:pt x="52" y="309"/>
                </a:lnTo>
                <a:lnTo>
                  <a:pt x="52" y="309"/>
                </a:lnTo>
                <a:lnTo>
                  <a:pt x="52" y="310"/>
                </a:lnTo>
                <a:lnTo>
                  <a:pt x="52" y="310"/>
                </a:lnTo>
                <a:lnTo>
                  <a:pt x="45" y="308"/>
                </a:lnTo>
                <a:lnTo>
                  <a:pt x="36" y="305"/>
                </a:lnTo>
                <a:lnTo>
                  <a:pt x="29" y="303"/>
                </a:lnTo>
                <a:lnTo>
                  <a:pt x="23" y="299"/>
                </a:lnTo>
                <a:lnTo>
                  <a:pt x="23" y="299"/>
                </a:lnTo>
                <a:lnTo>
                  <a:pt x="18" y="296"/>
                </a:lnTo>
                <a:lnTo>
                  <a:pt x="14" y="293"/>
                </a:lnTo>
                <a:lnTo>
                  <a:pt x="12" y="289"/>
                </a:lnTo>
                <a:lnTo>
                  <a:pt x="10" y="285"/>
                </a:lnTo>
                <a:lnTo>
                  <a:pt x="10" y="285"/>
                </a:lnTo>
                <a:close/>
                <a:moveTo>
                  <a:pt x="10" y="272"/>
                </a:moveTo>
                <a:lnTo>
                  <a:pt x="10" y="272"/>
                </a:lnTo>
                <a:lnTo>
                  <a:pt x="23" y="259"/>
                </a:lnTo>
                <a:lnTo>
                  <a:pt x="23" y="259"/>
                </a:lnTo>
                <a:lnTo>
                  <a:pt x="30" y="252"/>
                </a:lnTo>
                <a:lnTo>
                  <a:pt x="38" y="246"/>
                </a:lnTo>
                <a:lnTo>
                  <a:pt x="38" y="246"/>
                </a:lnTo>
                <a:lnTo>
                  <a:pt x="46" y="242"/>
                </a:lnTo>
                <a:lnTo>
                  <a:pt x="46" y="242"/>
                </a:lnTo>
                <a:lnTo>
                  <a:pt x="47" y="242"/>
                </a:lnTo>
                <a:lnTo>
                  <a:pt x="47" y="242"/>
                </a:lnTo>
                <a:lnTo>
                  <a:pt x="38" y="253"/>
                </a:lnTo>
                <a:lnTo>
                  <a:pt x="29" y="263"/>
                </a:lnTo>
                <a:lnTo>
                  <a:pt x="9" y="282"/>
                </a:lnTo>
                <a:lnTo>
                  <a:pt x="9" y="282"/>
                </a:lnTo>
                <a:lnTo>
                  <a:pt x="9" y="277"/>
                </a:lnTo>
                <a:lnTo>
                  <a:pt x="10" y="272"/>
                </a:lnTo>
                <a:lnTo>
                  <a:pt x="10" y="272"/>
                </a:lnTo>
                <a:close/>
                <a:moveTo>
                  <a:pt x="55" y="240"/>
                </a:moveTo>
                <a:lnTo>
                  <a:pt x="55" y="240"/>
                </a:lnTo>
                <a:lnTo>
                  <a:pt x="49" y="245"/>
                </a:lnTo>
                <a:lnTo>
                  <a:pt x="43" y="251"/>
                </a:lnTo>
                <a:lnTo>
                  <a:pt x="43" y="251"/>
                </a:lnTo>
                <a:lnTo>
                  <a:pt x="50" y="241"/>
                </a:lnTo>
                <a:lnTo>
                  <a:pt x="50" y="241"/>
                </a:lnTo>
                <a:lnTo>
                  <a:pt x="55" y="240"/>
                </a:lnTo>
                <a:lnTo>
                  <a:pt x="55" y="240"/>
                </a:lnTo>
                <a:close/>
                <a:moveTo>
                  <a:pt x="68" y="240"/>
                </a:moveTo>
                <a:lnTo>
                  <a:pt x="68" y="240"/>
                </a:lnTo>
                <a:lnTo>
                  <a:pt x="79" y="241"/>
                </a:lnTo>
                <a:lnTo>
                  <a:pt x="79" y="241"/>
                </a:lnTo>
                <a:lnTo>
                  <a:pt x="68" y="251"/>
                </a:lnTo>
                <a:lnTo>
                  <a:pt x="57" y="262"/>
                </a:lnTo>
                <a:lnTo>
                  <a:pt x="36" y="284"/>
                </a:lnTo>
                <a:lnTo>
                  <a:pt x="36" y="284"/>
                </a:lnTo>
                <a:lnTo>
                  <a:pt x="29" y="291"/>
                </a:lnTo>
                <a:lnTo>
                  <a:pt x="27" y="293"/>
                </a:lnTo>
                <a:lnTo>
                  <a:pt x="29" y="289"/>
                </a:lnTo>
                <a:lnTo>
                  <a:pt x="29" y="289"/>
                </a:lnTo>
                <a:lnTo>
                  <a:pt x="35" y="280"/>
                </a:lnTo>
                <a:lnTo>
                  <a:pt x="43" y="271"/>
                </a:lnTo>
                <a:lnTo>
                  <a:pt x="43" y="271"/>
                </a:lnTo>
                <a:lnTo>
                  <a:pt x="56" y="257"/>
                </a:lnTo>
                <a:lnTo>
                  <a:pt x="68" y="242"/>
                </a:lnTo>
                <a:lnTo>
                  <a:pt x="68" y="242"/>
                </a:lnTo>
                <a:lnTo>
                  <a:pt x="69" y="241"/>
                </a:lnTo>
                <a:lnTo>
                  <a:pt x="68" y="240"/>
                </a:lnTo>
                <a:lnTo>
                  <a:pt x="68" y="240"/>
                </a:lnTo>
                <a:close/>
                <a:moveTo>
                  <a:pt x="92" y="244"/>
                </a:moveTo>
                <a:lnTo>
                  <a:pt x="92" y="244"/>
                </a:lnTo>
                <a:lnTo>
                  <a:pt x="81" y="255"/>
                </a:lnTo>
                <a:lnTo>
                  <a:pt x="70" y="266"/>
                </a:lnTo>
                <a:lnTo>
                  <a:pt x="60" y="277"/>
                </a:lnTo>
                <a:lnTo>
                  <a:pt x="49" y="289"/>
                </a:lnTo>
                <a:lnTo>
                  <a:pt x="49" y="289"/>
                </a:lnTo>
                <a:lnTo>
                  <a:pt x="39" y="296"/>
                </a:lnTo>
                <a:lnTo>
                  <a:pt x="39" y="296"/>
                </a:lnTo>
                <a:lnTo>
                  <a:pt x="36" y="298"/>
                </a:lnTo>
                <a:lnTo>
                  <a:pt x="37" y="297"/>
                </a:lnTo>
                <a:lnTo>
                  <a:pt x="37" y="297"/>
                </a:lnTo>
                <a:lnTo>
                  <a:pt x="55" y="276"/>
                </a:lnTo>
                <a:lnTo>
                  <a:pt x="55" y="276"/>
                </a:lnTo>
                <a:lnTo>
                  <a:pt x="82" y="242"/>
                </a:lnTo>
                <a:lnTo>
                  <a:pt x="82" y="242"/>
                </a:lnTo>
                <a:lnTo>
                  <a:pt x="92" y="244"/>
                </a:lnTo>
                <a:lnTo>
                  <a:pt x="92" y="244"/>
                </a:lnTo>
                <a:close/>
                <a:moveTo>
                  <a:pt x="97" y="246"/>
                </a:moveTo>
                <a:lnTo>
                  <a:pt x="97" y="246"/>
                </a:lnTo>
                <a:lnTo>
                  <a:pt x="99" y="248"/>
                </a:lnTo>
                <a:lnTo>
                  <a:pt x="99" y="248"/>
                </a:lnTo>
                <a:lnTo>
                  <a:pt x="99" y="248"/>
                </a:lnTo>
                <a:lnTo>
                  <a:pt x="99" y="248"/>
                </a:lnTo>
                <a:lnTo>
                  <a:pt x="76" y="275"/>
                </a:lnTo>
                <a:lnTo>
                  <a:pt x="76" y="275"/>
                </a:lnTo>
                <a:lnTo>
                  <a:pt x="63" y="288"/>
                </a:lnTo>
                <a:lnTo>
                  <a:pt x="63" y="288"/>
                </a:lnTo>
                <a:lnTo>
                  <a:pt x="54" y="295"/>
                </a:lnTo>
                <a:lnTo>
                  <a:pt x="50" y="299"/>
                </a:lnTo>
                <a:lnTo>
                  <a:pt x="46" y="303"/>
                </a:lnTo>
                <a:lnTo>
                  <a:pt x="46" y="303"/>
                </a:lnTo>
                <a:lnTo>
                  <a:pt x="52" y="296"/>
                </a:lnTo>
                <a:lnTo>
                  <a:pt x="59" y="291"/>
                </a:lnTo>
                <a:lnTo>
                  <a:pt x="65" y="285"/>
                </a:lnTo>
                <a:lnTo>
                  <a:pt x="71" y="278"/>
                </a:lnTo>
                <a:lnTo>
                  <a:pt x="71" y="278"/>
                </a:lnTo>
                <a:lnTo>
                  <a:pt x="84" y="262"/>
                </a:lnTo>
                <a:lnTo>
                  <a:pt x="89" y="254"/>
                </a:lnTo>
                <a:lnTo>
                  <a:pt x="95" y="245"/>
                </a:lnTo>
                <a:lnTo>
                  <a:pt x="95" y="245"/>
                </a:lnTo>
                <a:lnTo>
                  <a:pt x="97" y="246"/>
                </a:lnTo>
                <a:lnTo>
                  <a:pt x="97" y="246"/>
                </a:lnTo>
                <a:close/>
                <a:moveTo>
                  <a:pt x="74" y="310"/>
                </a:moveTo>
                <a:lnTo>
                  <a:pt x="74" y="310"/>
                </a:lnTo>
                <a:lnTo>
                  <a:pt x="70" y="310"/>
                </a:lnTo>
                <a:lnTo>
                  <a:pt x="70" y="310"/>
                </a:lnTo>
                <a:lnTo>
                  <a:pt x="77" y="303"/>
                </a:lnTo>
                <a:lnTo>
                  <a:pt x="77" y="303"/>
                </a:lnTo>
                <a:lnTo>
                  <a:pt x="74" y="309"/>
                </a:lnTo>
                <a:lnTo>
                  <a:pt x="74" y="309"/>
                </a:lnTo>
                <a:lnTo>
                  <a:pt x="74" y="309"/>
                </a:lnTo>
                <a:lnTo>
                  <a:pt x="74" y="310"/>
                </a:lnTo>
                <a:lnTo>
                  <a:pt x="74" y="310"/>
                </a:lnTo>
                <a:close/>
                <a:moveTo>
                  <a:pt x="54" y="310"/>
                </a:moveTo>
                <a:lnTo>
                  <a:pt x="54" y="310"/>
                </a:lnTo>
                <a:lnTo>
                  <a:pt x="63" y="302"/>
                </a:lnTo>
                <a:lnTo>
                  <a:pt x="71" y="295"/>
                </a:lnTo>
                <a:lnTo>
                  <a:pt x="87" y="280"/>
                </a:lnTo>
                <a:lnTo>
                  <a:pt x="87" y="280"/>
                </a:lnTo>
                <a:lnTo>
                  <a:pt x="84" y="284"/>
                </a:lnTo>
                <a:lnTo>
                  <a:pt x="84" y="284"/>
                </a:lnTo>
                <a:lnTo>
                  <a:pt x="74" y="297"/>
                </a:lnTo>
                <a:lnTo>
                  <a:pt x="65" y="311"/>
                </a:lnTo>
                <a:lnTo>
                  <a:pt x="65" y="311"/>
                </a:lnTo>
                <a:lnTo>
                  <a:pt x="54" y="310"/>
                </a:lnTo>
                <a:lnTo>
                  <a:pt x="54" y="310"/>
                </a:lnTo>
                <a:close/>
                <a:moveTo>
                  <a:pt x="84" y="280"/>
                </a:moveTo>
                <a:lnTo>
                  <a:pt x="84" y="280"/>
                </a:lnTo>
                <a:lnTo>
                  <a:pt x="71" y="293"/>
                </a:lnTo>
                <a:lnTo>
                  <a:pt x="71" y="293"/>
                </a:lnTo>
                <a:lnTo>
                  <a:pt x="61" y="302"/>
                </a:lnTo>
                <a:lnTo>
                  <a:pt x="58" y="305"/>
                </a:lnTo>
                <a:lnTo>
                  <a:pt x="57" y="304"/>
                </a:lnTo>
                <a:lnTo>
                  <a:pt x="59" y="302"/>
                </a:lnTo>
                <a:lnTo>
                  <a:pt x="59" y="302"/>
                </a:lnTo>
                <a:lnTo>
                  <a:pt x="70" y="289"/>
                </a:lnTo>
                <a:lnTo>
                  <a:pt x="81" y="277"/>
                </a:lnTo>
                <a:lnTo>
                  <a:pt x="92" y="264"/>
                </a:lnTo>
                <a:lnTo>
                  <a:pt x="96" y="257"/>
                </a:lnTo>
                <a:lnTo>
                  <a:pt x="100" y="249"/>
                </a:lnTo>
                <a:lnTo>
                  <a:pt x="100" y="249"/>
                </a:lnTo>
                <a:lnTo>
                  <a:pt x="100" y="249"/>
                </a:lnTo>
                <a:lnTo>
                  <a:pt x="100" y="249"/>
                </a:lnTo>
                <a:lnTo>
                  <a:pt x="107" y="257"/>
                </a:lnTo>
                <a:lnTo>
                  <a:pt x="107" y="257"/>
                </a:lnTo>
                <a:lnTo>
                  <a:pt x="84" y="280"/>
                </a:lnTo>
                <a:lnTo>
                  <a:pt x="84" y="280"/>
                </a:lnTo>
                <a:close/>
                <a:moveTo>
                  <a:pt x="81" y="309"/>
                </a:moveTo>
                <a:lnTo>
                  <a:pt x="81" y="309"/>
                </a:lnTo>
                <a:lnTo>
                  <a:pt x="76" y="310"/>
                </a:lnTo>
                <a:lnTo>
                  <a:pt x="76" y="310"/>
                </a:lnTo>
                <a:lnTo>
                  <a:pt x="86" y="299"/>
                </a:lnTo>
                <a:lnTo>
                  <a:pt x="97" y="290"/>
                </a:lnTo>
                <a:lnTo>
                  <a:pt x="97" y="290"/>
                </a:lnTo>
                <a:lnTo>
                  <a:pt x="104" y="284"/>
                </a:lnTo>
                <a:lnTo>
                  <a:pt x="104" y="283"/>
                </a:lnTo>
                <a:lnTo>
                  <a:pt x="104" y="284"/>
                </a:lnTo>
                <a:lnTo>
                  <a:pt x="99" y="290"/>
                </a:lnTo>
                <a:lnTo>
                  <a:pt x="99" y="290"/>
                </a:lnTo>
                <a:lnTo>
                  <a:pt x="87" y="303"/>
                </a:lnTo>
                <a:lnTo>
                  <a:pt x="87" y="303"/>
                </a:lnTo>
                <a:lnTo>
                  <a:pt x="87" y="304"/>
                </a:lnTo>
                <a:lnTo>
                  <a:pt x="88" y="305"/>
                </a:lnTo>
                <a:lnTo>
                  <a:pt x="88" y="305"/>
                </a:lnTo>
                <a:lnTo>
                  <a:pt x="88" y="305"/>
                </a:lnTo>
                <a:lnTo>
                  <a:pt x="107" y="292"/>
                </a:lnTo>
                <a:lnTo>
                  <a:pt x="107" y="292"/>
                </a:lnTo>
                <a:lnTo>
                  <a:pt x="102" y="298"/>
                </a:lnTo>
                <a:lnTo>
                  <a:pt x="95" y="302"/>
                </a:lnTo>
                <a:lnTo>
                  <a:pt x="88" y="307"/>
                </a:lnTo>
                <a:lnTo>
                  <a:pt x="81" y="309"/>
                </a:lnTo>
                <a:lnTo>
                  <a:pt x="81" y="309"/>
                </a:lnTo>
                <a:close/>
                <a:moveTo>
                  <a:pt x="111" y="283"/>
                </a:moveTo>
                <a:lnTo>
                  <a:pt x="111" y="283"/>
                </a:lnTo>
                <a:lnTo>
                  <a:pt x="110" y="287"/>
                </a:lnTo>
                <a:lnTo>
                  <a:pt x="108" y="291"/>
                </a:lnTo>
                <a:lnTo>
                  <a:pt x="108" y="291"/>
                </a:lnTo>
                <a:lnTo>
                  <a:pt x="107" y="290"/>
                </a:lnTo>
                <a:lnTo>
                  <a:pt x="106" y="290"/>
                </a:lnTo>
                <a:lnTo>
                  <a:pt x="106" y="290"/>
                </a:lnTo>
                <a:lnTo>
                  <a:pt x="96" y="297"/>
                </a:lnTo>
                <a:lnTo>
                  <a:pt x="96" y="297"/>
                </a:lnTo>
                <a:lnTo>
                  <a:pt x="102" y="290"/>
                </a:lnTo>
                <a:lnTo>
                  <a:pt x="105" y="286"/>
                </a:lnTo>
                <a:lnTo>
                  <a:pt x="108" y="281"/>
                </a:lnTo>
                <a:lnTo>
                  <a:pt x="108" y="281"/>
                </a:lnTo>
                <a:lnTo>
                  <a:pt x="108" y="280"/>
                </a:lnTo>
                <a:lnTo>
                  <a:pt x="106" y="280"/>
                </a:lnTo>
                <a:lnTo>
                  <a:pt x="106" y="280"/>
                </a:lnTo>
                <a:lnTo>
                  <a:pt x="99" y="285"/>
                </a:lnTo>
                <a:lnTo>
                  <a:pt x="92" y="292"/>
                </a:lnTo>
                <a:lnTo>
                  <a:pt x="78" y="304"/>
                </a:lnTo>
                <a:lnTo>
                  <a:pt x="78" y="304"/>
                </a:lnTo>
                <a:lnTo>
                  <a:pt x="84" y="298"/>
                </a:lnTo>
                <a:lnTo>
                  <a:pt x="91" y="291"/>
                </a:lnTo>
                <a:lnTo>
                  <a:pt x="105" y="276"/>
                </a:lnTo>
                <a:lnTo>
                  <a:pt x="105" y="276"/>
                </a:lnTo>
                <a:lnTo>
                  <a:pt x="105" y="275"/>
                </a:lnTo>
                <a:lnTo>
                  <a:pt x="105" y="274"/>
                </a:lnTo>
                <a:lnTo>
                  <a:pt x="104" y="274"/>
                </a:lnTo>
                <a:lnTo>
                  <a:pt x="103" y="274"/>
                </a:lnTo>
                <a:lnTo>
                  <a:pt x="103" y="274"/>
                </a:lnTo>
                <a:lnTo>
                  <a:pt x="100" y="277"/>
                </a:lnTo>
                <a:lnTo>
                  <a:pt x="100" y="277"/>
                </a:lnTo>
                <a:lnTo>
                  <a:pt x="99" y="277"/>
                </a:lnTo>
                <a:lnTo>
                  <a:pt x="98" y="280"/>
                </a:lnTo>
                <a:lnTo>
                  <a:pt x="98" y="280"/>
                </a:lnTo>
                <a:lnTo>
                  <a:pt x="81" y="295"/>
                </a:lnTo>
                <a:lnTo>
                  <a:pt x="73" y="303"/>
                </a:lnTo>
                <a:lnTo>
                  <a:pt x="67" y="311"/>
                </a:lnTo>
                <a:lnTo>
                  <a:pt x="67" y="311"/>
                </a:lnTo>
                <a:lnTo>
                  <a:pt x="67" y="311"/>
                </a:lnTo>
                <a:lnTo>
                  <a:pt x="67" y="311"/>
                </a:lnTo>
                <a:lnTo>
                  <a:pt x="77" y="296"/>
                </a:lnTo>
                <a:lnTo>
                  <a:pt x="87" y="284"/>
                </a:lnTo>
                <a:lnTo>
                  <a:pt x="108" y="259"/>
                </a:lnTo>
                <a:lnTo>
                  <a:pt x="108" y="259"/>
                </a:lnTo>
                <a:lnTo>
                  <a:pt x="110" y="265"/>
                </a:lnTo>
                <a:lnTo>
                  <a:pt x="112" y="271"/>
                </a:lnTo>
                <a:lnTo>
                  <a:pt x="112" y="277"/>
                </a:lnTo>
                <a:lnTo>
                  <a:pt x="111" y="283"/>
                </a:lnTo>
                <a:lnTo>
                  <a:pt x="111" y="283"/>
                </a:lnTo>
                <a:close/>
                <a:moveTo>
                  <a:pt x="116" y="13"/>
                </a:moveTo>
                <a:lnTo>
                  <a:pt x="116" y="13"/>
                </a:lnTo>
                <a:lnTo>
                  <a:pt x="116" y="11"/>
                </a:lnTo>
                <a:lnTo>
                  <a:pt x="116" y="11"/>
                </a:lnTo>
                <a:lnTo>
                  <a:pt x="121" y="9"/>
                </a:lnTo>
                <a:lnTo>
                  <a:pt x="127" y="8"/>
                </a:lnTo>
                <a:lnTo>
                  <a:pt x="127" y="8"/>
                </a:lnTo>
                <a:lnTo>
                  <a:pt x="121" y="11"/>
                </a:lnTo>
                <a:lnTo>
                  <a:pt x="116" y="13"/>
                </a:lnTo>
                <a:lnTo>
                  <a:pt x="116" y="13"/>
                </a:lnTo>
                <a:close/>
                <a:moveTo>
                  <a:pt x="116" y="15"/>
                </a:moveTo>
                <a:lnTo>
                  <a:pt x="116" y="15"/>
                </a:lnTo>
                <a:lnTo>
                  <a:pt x="121" y="14"/>
                </a:lnTo>
                <a:lnTo>
                  <a:pt x="121" y="14"/>
                </a:lnTo>
                <a:lnTo>
                  <a:pt x="116" y="19"/>
                </a:lnTo>
                <a:lnTo>
                  <a:pt x="116" y="19"/>
                </a:lnTo>
                <a:lnTo>
                  <a:pt x="116" y="15"/>
                </a:lnTo>
                <a:lnTo>
                  <a:pt x="116" y="15"/>
                </a:lnTo>
                <a:close/>
                <a:moveTo>
                  <a:pt x="116" y="40"/>
                </a:moveTo>
                <a:lnTo>
                  <a:pt x="116" y="40"/>
                </a:lnTo>
                <a:lnTo>
                  <a:pt x="128" y="28"/>
                </a:lnTo>
                <a:lnTo>
                  <a:pt x="128" y="28"/>
                </a:lnTo>
                <a:lnTo>
                  <a:pt x="135" y="22"/>
                </a:lnTo>
                <a:lnTo>
                  <a:pt x="135" y="22"/>
                </a:lnTo>
                <a:lnTo>
                  <a:pt x="142" y="15"/>
                </a:lnTo>
                <a:lnTo>
                  <a:pt x="145" y="13"/>
                </a:lnTo>
                <a:lnTo>
                  <a:pt x="142" y="17"/>
                </a:lnTo>
                <a:lnTo>
                  <a:pt x="142" y="17"/>
                </a:lnTo>
                <a:lnTo>
                  <a:pt x="129" y="33"/>
                </a:lnTo>
                <a:lnTo>
                  <a:pt x="122" y="40"/>
                </a:lnTo>
                <a:lnTo>
                  <a:pt x="116" y="48"/>
                </a:lnTo>
                <a:lnTo>
                  <a:pt x="116" y="48"/>
                </a:lnTo>
                <a:lnTo>
                  <a:pt x="116" y="40"/>
                </a:lnTo>
                <a:lnTo>
                  <a:pt x="116" y="40"/>
                </a:lnTo>
                <a:close/>
                <a:moveTo>
                  <a:pt x="116" y="28"/>
                </a:moveTo>
                <a:lnTo>
                  <a:pt x="116" y="28"/>
                </a:lnTo>
                <a:lnTo>
                  <a:pt x="122" y="23"/>
                </a:lnTo>
                <a:lnTo>
                  <a:pt x="122" y="23"/>
                </a:lnTo>
                <a:lnTo>
                  <a:pt x="126" y="20"/>
                </a:lnTo>
                <a:lnTo>
                  <a:pt x="126" y="20"/>
                </a:lnTo>
                <a:lnTo>
                  <a:pt x="120" y="26"/>
                </a:lnTo>
                <a:lnTo>
                  <a:pt x="116" y="33"/>
                </a:lnTo>
                <a:lnTo>
                  <a:pt x="116" y="33"/>
                </a:lnTo>
                <a:lnTo>
                  <a:pt x="116" y="28"/>
                </a:lnTo>
                <a:lnTo>
                  <a:pt x="116" y="28"/>
                </a:lnTo>
                <a:close/>
                <a:moveTo>
                  <a:pt x="116" y="52"/>
                </a:moveTo>
                <a:lnTo>
                  <a:pt x="116" y="52"/>
                </a:lnTo>
                <a:lnTo>
                  <a:pt x="126" y="46"/>
                </a:lnTo>
                <a:lnTo>
                  <a:pt x="134" y="38"/>
                </a:lnTo>
                <a:lnTo>
                  <a:pt x="149" y="23"/>
                </a:lnTo>
                <a:lnTo>
                  <a:pt x="149" y="23"/>
                </a:lnTo>
                <a:lnTo>
                  <a:pt x="155" y="17"/>
                </a:lnTo>
                <a:lnTo>
                  <a:pt x="158" y="15"/>
                </a:lnTo>
                <a:lnTo>
                  <a:pt x="158" y="15"/>
                </a:lnTo>
                <a:lnTo>
                  <a:pt x="157" y="16"/>
                </a:lnTo>
                <a:lnTo>
                  <a:pt x="157" y="16"/>
                </a:lnTo>
                <a:lnTo>
                  <a:pt x="144" y="33"/>
                </a:lnTo>
                <a:lnTo>
                  <a:pt x="144" y="33"/>
                </a:lnTo>
                <a:lnTo>
                  <a:pt x="126" y="55"/>
                </a:lnTo>
                <a:lnTo>
                  <a:pt x="126" y="55"/>
                </a:lnTo>
                <a:lnTo>
                  <a:pt x="116" y="54"/>
                </a:lnTo>
                <a:lnTo>
                  <a:pt x="116" y="54"/>
                </a:lnTo>
                <a:lnTo>
                  <a:pt x="116" y="52"/>
                </a:lnTo>
                <a:lnTo>
                  <a:pt x="116" y="52"/>
                </a:lnTo>
                <a:close/>
                <a:moveTo>
                  <a:pt x="136" y="55"/>
                </a:moveTo>
                <a:lnTo>
                  <a:pt x="136" y="55"/>
                </a:lnTo>
                <a:lnTo>
                  <a:pt x="129" y="55"/>
                </a:lnTo>
                <a:lnTo>
                  <a:pt x="129" y="55"/>
                </a:lnTo>
                <a:lnTo>
                  <a:pt x="145" y="39"/>
                </a:lnTo>
                <a:lnTo>
                  <a:pt x="163" y="23"/>
                </a:lnTo>
                <a:lnTo>
                  <a:pt x="163" y="23"/>
                </a:lnTo>
                <a:lnTo>
                  <a:pt x="153" y="34"/>
                </a:lnTo>
                <a:lnTo>
                  <a:pt x="153" y="34"/>
                </a:lnTo>
                <a:lnTo>
                  <a:pt x="145" y="45"/>
                </a:lnTo>
                <a:lnTo>
                  <a:pt x="136" y="55"/>
                </a:lnTo>
                <a:lnTo>
                  <a:pt x="136" y="55"/>
                </a:lnTo>
                <a:close/>
                <a:moveTo>
                  <a:pt x="139" y="55"/>
                </a:moveTo>
                <a:lnTo>
                  <a:pt x="139" y="55"/>
                </a:lnTo>
                <a:lnTo>
                  <a:pt x="150" y="46"/>
                </a:lnTo>
                <a:lnTo>
                  <a:pt x="160" y="36"/>
                </a:lnTo>
                <a:lnTo>
                  <a:pt x="170" y="27"/>
                </a:lnTo>
                <a:lnTo>
                  <a:pt x="180" y="17"/>
                </a:lnTo>
                <a:lnTo>
                  <a:pt x="180" y="17"/>
                </a:lnTo>
                <a:lnTo>
                  <a:pt x="177" y="21"/>
                </a:lnTo>
                <a:lnTo>
                  <a:pt x="173" y="25"/>
                </a:lnTo>
                <a:lnTo>
                  <a:pt x="167" y="35"/>
                </a:lnTo>
                <a:lnTo>
                  <a:pt x="160" y="46"/>
                </a:lnTo>
                <a:lnTo>
                  <a:pt x="152" y="55"/>
                </a:lnTo>
                <a:lnTo>
                  <a:pt x="152" y="55"/>
                </a:lnTo>
                <a:lnTo>
                  <a:pt x="139" y="55"/>
                </a:lnTo>
                <a:lnTo>
                  <a:pt x="139" y="55"/>
                </a:lnTo>
                <a:close/>
                <a:moveTo>
                  <a:pt x="155" y="55"/>
                </a:moveTo>
                <a:lnTo>
                  <a:pt x="155" y="55"/>
                </a:lnTo>
                <a:lnTo>
                  <a:pt x="164" y="48"/>
                </a:lnTo>
                <a:lnTo>
                  <a:pt x="171" y="40"/>
                </a:lnTo>
                <a:lnTo>
                  <a:pt x="187" y="24"/>
                </a:lnTo>
                <a:lnTo>
                  <a:pt x="187" y="24"/>
                </a:lnTo>
                <a:lnTo>
                  <a:pt x="182" y="30"/>
                </a:lnTo>
                <a:lnTo>
                  <a:pt x="182" y="30"/>
                </a:lnTo>
                <a:lnTo>
                  <a:pt x="173" y="42"/>
                </a:lnTo>
                <a:lnTo>
                  <a:pt x="165" y="55"/>
                </a:lnTo>
                <a:lnTo>
                  <a:pt x="165" y="55"/>
                </a:lnTo>
                <a:lnTo>
                  <a:pt x="165" y="55"/>
                </a:lnTo>
                <a:lnTo>
                  <a:pt x="165" y="55"/>
                </a:lnTo>
                <a:lnTo>
                  <a:pt x="155" y="55"/>
                </a:lnTo>
                <a:lnTo>
                  <a:pt x="155" y="55"/>
                </a:lnTo>
                <a:close/>
                <a:moveTo>
                  <a:pt x="191" y="57"/>
                </a:moveTo>
                <a:lnTo>
                  <a:pt x="191" y="57"/>
                </a:lnTo>
                <a:lnTo>
                  <a:pt x="189" y="57"/>
                </a:lnTo>
                <a:lnTo>
                  <a:pt x="189" y="57"/>
                </a:lnTo>
                <a:lnTo>
                  <a:pt x="190" y="53"/>
                </a:lnTo>
                <a:lnTo>
                  <a:pt x="190" y="53"/>
                </a:lnTo>
                <a:lnTo>
                  <a:pt x="190" y="52"/>
                </a:lnTo>
                <a:lnTo>
                  <a:pt x="189" y="52"/>
                </a:lnTo>
                <a:lnTo>
                  <a:pt x="189" y="52"/>
                </a:lnTo>
                <a:lnTo>
                  <a:pt x="184" y="53"/>
                </a:lnTo>
                <a:lnTo>
                  <a:pt x="180" y="56"/>
                </a:lnTo>
                <a:lnTo>
                  <a:pt x="180" y="56"/>
                </a:lnTo>
                <a:lnTo>
                  <a:pt x="178" y="56"/>
                </a:lnTo>
                <a:lnTo>
                  <a:pt x="178" y="56"/>
                </a:lnTo>
                <a:lnTo>
                  <a:pt x="180" y="52"/>
                </a:lnTo>
                <a:lnTo>
                  <a:pt x="180" y="52"/>
                </a:lnTo>
                <a:lnTo>
                  <a:pt x="188" y="42"/>
                </a:lnTo>
                <a:lnTo>
                  <a:pt x="196" y="31"/>
                </a:lnTo>
                <a:lnTo>
                  <a:pt x="196" y="31"/>
                </a:lnTo>
                <a:lnTo>
                  <a:pt x="196" y="30"/>
                </a:lnTo>
                <a:lnTo>
                  <a:pt x="194" y="30"/>
                </a:lnTo>
                <a:lnTo>
                  <a:pt x="194" y="30"/>
                </a:lnTo>
                <a:lnTo>
                  <a:pt x="181" y="40"/>
                </a:lnTo>
                <a:lnTo>
                  <a:pt x="174" y="46"/>
                </a:lnTo>
                <a:lnTo>
                  <a:pt x="169" y="52"/>
                </a:lnTo>
                <a:lnTo>
                  <a:pt x="169" y="52"/>
                </a:lnTo>
                <a:lnTo>
                  <a:pt x="176" y="42"/>
                </a:lnTo>
                <a:lnTo>
                  <a:pt x="183" y="32"/>
                </a:lnTo>
                <a:lnTo>
                  <a:pt x="191" y="23"/>
                </a:lnTo>
                <a:lnTo>
                  <a:pt x="199" y="14"/>
                </a:lnTo>
                <a:lnTo>
                  <a:pt x="199" y="14"/>
                </a:lnTo>
                <a:lnTo>
                  <a:pt x="197" y="25"/>
                </a:lnTo>
                <a:lnTo>
                  <a:pt x="195" y="35"/>
                </a:lnTo>
                <a:lnTo>
                  <a:pt x="193" y="46"/>
                </a:lnTo>
                <a:lnTo>
                  <a:pt x="191" y="57"/>
                </a:lnTo>
                <a:lnTo>
                  <a:pt x="191" y="57"/>
                </a:lnTo>
                <a:close/>
                <a:moveTo>
                  <a:pt x="182" y="56"/>
                </a:moveTo>
                <a:lnTo>
                  <a:pt x="182" y="56"/>
                </a:lnTo>
                <a:lnTo>
                  <a:pt x="186" y="54"/>
                </a:lnTo>
                <a:lnTo>
                  <a:pt x="187" y="55"/>
                </a:lnTo>
                <a:lnTo>
                  <a:pt x="187" y="56"/>
                </a:lnTo>
                <a:lnTo>
                  <a:pt x="187" y="56"/>
                </a:lnTo>
                <a:lnTo>
                  <a:pt x="182" y="56"/>
                </a:lnTo>
                <a:lnTo>
                  <a:pt x="182" y="56"/>
                </a:lnTo>
                <a:close/>
                <a:moveTo>
                  <a:pt x="168" y="55"/>
                </a:moveTo>
                <a:lnTo>
                  <a:pt x="168" y="55"/>
                </a:lnTo>
                <a:lnTo>
                  <a:pt x="178" y="47"/>
                </a:lnTo>
                <a:lnTo>
                  <a:pt x="188" y="38"/>
                </a:lnTo>
                <a:lnTo>
                  <a:pt x="188" y="38"/>
                </a:lnTo>
                <a:lnTo>
                  <a:pt x="192" y="35"/>
                </a:lnTo>
                <a:lnTo>
                  <a:pt x="189" y="38"/>
                </a:lnTo>
                <a:lnTo>
                  <a:pt x="181" y="47"/>
                </a:lnTo>
                <a:lnTo>
                  <a:pt x="181" y="47"/>
                </a:lnTo>
                <a:lnTo>
                  <a:pt x="176" y="56"/>
                </a:lnTo>
                <a:lnTo>
                  <a:pt x="176" y="56"/>
                </a:lnTo>
                <a:lnTo>
                  <a:pt x="168" y="55"/>
                </a:lnTo>
                <a:lnTo>
                  <a:pt x="168" y="55"/>
                </a:lnTo>
                <a:close/>
                <a:moveTo>
                  <a:pt x="151" y="10"/>
                </a:moveTo>
                <a:lnTo>
                  <a:pt x="151" y="10"/>
                </a:lnTo>
                <a:lnTo>
                  <a:pt x="175" y="11"/>
                </a:lnTo>
                <a:lnTo>
                  <a:pt x="199" y="11"/>
                </a:lnTo>
                <a:lnTo>
                  <a:pt x="199" y="11"/>
                </a:lnTo>
                <a:lnTo>
                  <a:pt x="190" y="18"/>
                </a:lnTo>
                <a:lnTo>
                  <a:pt x="181" y="26"/>
                </a:lnTo>
                <a:lnTo>
                  <a:pt x="166" y="42"/>
                </a:lnTo>
                <a:lnTo>
                  <a:pt x="166" y="42"/>
                </a:lnTo>
                <a:lnTo>
                  <a:pt x="175" y="28"/>
                </a:lnTo>
                <a:lnTo>
                  <a:pt x="184" y="14"/>
                </a:lnTo>
                <a:lnTo>
                  <a:pt x="184" y="14"/>
                </a:lnTo>
                <a:lnTo>
                  <a:pt x="184" y="13"/>
                </a:lnTo>
                <a:lnTo>
                  <a:pt x="184" y="13"/>
                </a:lnTo>
                <a:lnTo>
                  <a:pt x="183" y="13"/>
                </a:lnTo>
                <a:lnTo>
                  <a:pt x="183" y="13"/>
                </a:lnTo>
                <a:lnTo>
                  <a:pt x="173" y="20"/>
                </a:lnTo>
                <a:lnTo>
                  <a:pt x="165" y="28"/>
                </a:lnTo>
                <a:lnTo>
                  <a:pt x="148" y="45"/>
                </a:lnTo>
                <a:lnTo>
                  <a:pt x="148" y="45"/>
                </a:lnTo>
                <a:lnTo>
                  <a:pt x="155" y="36"/>
                </a:lnTo>
                <a:lnTo>
                  <a:pt x="155" y="36"/>
                </a:lnTo>
                <a:lnTo>
                  <a:pt x="164" y="25"/>
                </a:lnTo>
                <a:lnTo>
                  <a:pt x="174" y="14"/>
                </a:lnTo>
                <a:lnTo>
                  <a:pt x="174" y="14"/>
                </a:lnTo>
                <a:lnTo>
                  <a:pt x="174" y="13"/>
                </a:lnTo>
                <a:lnTo>
                  <a:pt x="174" y="13"/>
                </a:lnTo>
                <a:lnTo>
                  <a:pt x="173" y="12"/>
                </a:lnTo>
                <a:lnTo>
                  <a:pt x="173" y="12"/>
                </a:lnTo>
                <a:lnTo>
                  <a:pt x="173" y="12"/>
                </a:lnTo>
                <a:lnTo>
                  <a:pt x="157" y="26"/>
                </a:lnTo>
                <a:lnTo>
                  <a:pt x="142" y="39"/>
                </a:lnTo>
                <a:lnTo>
                  <a:pt x="142" y="39"/>
                </a:lnTo>
                <a:lnTo>
                  <a:pt x="142" y="39"/>
                </a:lnTo>
                <a:lnTo>
                  <a:pt x="142" y="39"/>
                </a:lnTo>
                <a:lnTo>
                  <a:pt x="162" y="13"/>
                </a:lnTo>
                <a:lnTo>
                  <a:pt x="162" y="13"/>
                </a:lnTo>
                <a:lnTo>
                  <a:pt x="162" y="11"/>
                </a:lnTo>
                <a:lnTo>
                  <a:pt x="161" y="11"/>
                </a:lnTo>
                <a:lnTo>
                  <a:pt x="161" y="11"/>
                </a:lnTo>
                <a:lnTo>
                  <a:pt x="151" y="18"/>
                </a:lnTo>
                <a:lnTo>
                  <a:pt x="143" y="26"/>
                </a:lnTo>
                <a:lnTo>
                  <a:pt x="126" y="43"/>
                </a:lnTo>
                <a:lnTo>
                  <a:pt x="126" y="43"/>
                </a:lnTo>
                <a:lnTo>
                  <a:pt x="119" y="47"/>
                </a:lnTo>
                <a:lnTo>
                  <a:pt x="122" y="43"/>
                </a:lnTo>
                <a:lnTo>
                  <a:pt x="134" y="30"/>
                </a:lnTo>
                <a:lnTo>
                  <a:pt x="134" y="30"/>
                </a:lnTo>
                <a:lnTo>
                  <a:pt x="149" y="11"/>
                </a:lnTo>
                <a:lnTo>
                  <a:pt x="149" y="11"/>
                </a:lnTo>
                <a:lnTo>
                  <a:pt x="149" y="10"/>
                </a:lnTo>
                <a:lnTo>
                  <a:pt x="148" y="10"/>
                </a:lnTo>
                <a:lnTo>
                  <a:pt x="148" y="10"/>
                </a:lnTo>
                <a:lnTo>
                  <a:pt x="140" y="15"/>
                </a:lnTo>
                <a:lnTo>
                  <a:pt x="134" y="21"/>
                </a:lnTo>
                <a:lnTo>
                  <a:pt x="120" y="33"/>
                </a:lnTo>
                <a:lnTo>
                  <a:pt x="120" y="33"/>
                </a:lnTo>
                <a:lnTo>
                  <a:pt x="116" y="37"/>
                </a:lnTo>
                <a:lnTo>
                  <a:pt x="116" y="37"/>
                </a:lnTo>
                <a:lnTo>
                  <a:pt x="116" y="36"/>
                </a:lnTo>
                <a:lnTo>
                  <a:pt x="116" y="36"/>
                </a:lnTo>
                <a:lnTo>
                  <a:pt x="119" y="32"/>
                </a:lnTo>
                <a:lnTo>
                  <a:pt x="119" y="32"/>
                </a:lnTo>
                <a:lnTo>
                  <a:pt x="127" y="21"/>
                </a:lnTo>
                <a:lnTo>
                  <a:pt x="136" y="11"/>
                </a:lnTo>
                <a:lnTo>
                  <a:pt x="136" y="11"/>
                </a:lnTo>
                <a:lnTo>
                  <a:pt x="136" y="11"/>
                </a:lnTo>
                <a:lnTo>
                  <a:pt x="136" y="10"/>
                </a:lnTo>
                <a:lnTo>
                  <a:pt x="136" y="9"/>
                </a:lnTo>
                <a:lnTo>
                  <a:pt x="135" y="10"/>
                </a:lnTo>
                <a:lnTo>
                  <a:pt x="135" y="10"/>
                </a:lnTo>
                <a:lnTo>
                  <a:pt x="128" y="15"/>
                </a:lnTo>
                <a:lnTo>
                  <a:pt x="120" y="21"/>
                </a:lnTo>
                <a:lnTo>
                  <a:pt x="120" y="21"/>
                </a:lnTo>
                <a:lnTo>
                  <a:pt x="116" y="26"/>
                </a:lnTo>
                <a:lnTo>
                  <a:pt x="116" y="26"/>
                </a:lnTo>
                <a:lnTo>
                  <a:pt x="116" y="23"/>
                </a:lnTo>
                <a:lnTo>
                  <a:pt x="116" y="23"/>
                </a:lnTo>
                <a:lnTo>
                  <a:pt x="121" y="16"/>
                </a:lnTo>
                <a:lnTo>
                  <a:pt x="129" y="10"/>
                </a:lnTo>
                <a:lnTo>
                  <a:pt x="129" y="10"/>
                </a:lnTo>
                <a:lnTo>
                  <a:pt x="129" y="9"/>
                </a:lnTo>
                <a:lnTo>
                  <a:pt x="129" y="8"/>
                </a:lnTo>
                <a:lnTo>
                  <a:pt x="129" y="8"/>
                </a:lnTo>
                <a:lnTo>
                  <a:pt x="140" y="9"/>
                </a:lnTo>
                <a:lnTo>
                  <a:pt x="151" y="10"/>
                </a:lnTo>
                <a:lnTo>
                  <a:pt x="151" y="10"/>
                </a:lnTo>
                <a:close/>
                <a:moveTo>
                  <a:pt x="67" y="240"/>
                </a:moveTo>
                <a:lnTo>
                  <a:pt x="67" y="240"/>
                </a:lnTo>
                <a:lnTo>
                  <a:pt x="67" y="240"/>
                </a:lnTo>
                <a:lnTo>
                  <a:pt x="67" y="240"/>
                </a:lnTo>
                <a:lnTo>
                  <a:pt x="56" y="249"/>
                </a:lnTo>
                <a:lnTo>
                  <a:pt x="46" y="260"/>
                </a:lnTo>
                <a:lnTo>
                  <a:pt x="46" y="260"/>
                </a:lnTo>
                <a:lnTo>
                  <a:pt x="53" y="250"/>
                </a:lnTo>
                <a:lnTo>
                  <a:pt x="60" y="240"/>
                </a:lnTo>
                <a:lnTo>
                  <a:pt x="60" y="240"/>
                </a:lnTo>
                <a:lnTo>
                  <a:pt x="67" y="240"/>
                </a:lnTo>
                <a:lnTo>
                  <a:pt x="67" y="240"/>
                </a:lnTo>
                <a:close/>
                <a:moveTo>
                  <a:pt x="26" y="250"/>
                </a:moveTo>
                <a:lnTo>
                  <a:pt x="26" y="250"/>
                </a:lnTo>
                <a:lnTo>
                  <a:pt x="32" y="247"/>
                </a:lnTo>
                <a:lnTo>
                  <a:pt x="38" y="244"/>
                </a:lnTo>
                <a:lnTo>
                  <a:pt x="38" y="244"/>
                </a:lnTo>
                <a:lnTo>
                  <a:pt x="24" y="255"/>
                </a:lnTo>
                <a:lnTo>
                  <a:pt x="12" y="266"/>
                </a:lnTo>
                <a:lnTo>
                  <a:pt x="12" y="266"/>
                </a:lnTo>
                <a:lnTo>
                  <a:pt x="15" y="262"/>
                </a:lnTo>
                <a:lnTo>
                  <a:pt x="18" y="257"/>
                </a:lnTo>
                <a:lnTo>
                  <a:pt x="22" y="253"/>
                </a:lnTo>
                <a:lnTo>
                  <a:pt x="26" y="250"/>
                </a:lnTo>
                <a:lnTo>
                  <a:pt x="26" y="25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2535">
            <a:extLst>
              <a:ext uri="{FF2B5EF4-FFF2-40B4-BE49-F238E27FC236}">
                <a16:creationId xmlns:a16="http://schemas.microsoft.com/office/drawing/2014/main" xmlns="" id="{92B5E80C-AC91-433C-BBCD-AFB21B866947}"/>
              </a:ext>
            </a:extLst>
          </p:cNvPr>
          <p:cNvSpPr>
            <a:spLocks noEditPoints="1"/>
          </p:cNvSpPr>
          <p:nvPr/>
        </p:nvSpPr>
        <p:spPr bwMode="auto">
          <a:xfrm>
            <a:off x="3042801" y="1330991"/>
            <a:ext cx="538163" cy="288925"/>
          </a:xfrm>
          <a:custGeom>
            <a:avLst/>
            <a:gdLst/>
            <a:ahLst/>
            <a:cxnLst>
              <a:cxn ang="0">
                <a:pos x="281" y="40"/>
              </a:cxn>
              <a:cxn ang="0">
                <a:pos x="60" y="51"/>
              </a:cxn>
              <a:cxn ang="0">
                <a:pos x="17" y="143"/>
              </a:cxn>
              <a:cxn ang="0">
                <a:pos x="235" y="182"/>
              </a:cxn>
              <a:cxn ang="0">
                <a:pos x="189" y="126"/>
              </a:cxn>
              <a:cxn ang="0">
                <a:pos x="182" y="119"/>
              </a:cxn>
              <a:cxn ang="0">
                <a:pos x="149" y="134"/>
              </a:cxn>
              <a:cxn ang="0">
                <a:pos x="14" y="56"/>
              </a:cxn>
              <a:cxn ang="0">
                <a:pos x="23" y="67"/>
              </a:cxn>
              <a:cxn ang="0">
                <a:pos x="38" y="94"/>
              </a:cxn>
              <a:cxn ang="0">
                <a:pos x="78" y="81"/>
              </a:cxn>
              <a:cxn ang="0">
                <a:pos x="109" y="73"/>
              </a:cxn>
              <a:cxn ang="0">
                <a:pos x="123" y="60"/>
              </a:cxn>
              <a:cxn ang="0">
                <a:pos x="39" y="120"/>
              </a:cxn>
              <a:cxn ang="0">
                <a:pos x="101" y="101"/>
              </a:cxn>
              <a:cxn ang="0">
                <a:pos x="197" y="63"/>
              </a:cxn>
              <a:cxn ang="0">
                <a:pos x="126" y="94"/>
              </a:cxn>
              <a:cxn ang="0">
                <a:pos x="271" y="43"/>
              </a:cxn>
              <a:cxn ang="0">
                <a:pos x="236" y="47"/>
              </a:cxn>
              <a:cxn ang="0">
                <a:pos x="243" y="31"/>
              </a:cxn>
              <a:cxn ang="0">
                <a:pos x="233" y="19"/>
              </a:cxn>
              <a:cxn ang="0">
                <a:pos x="112" y="120"/>
              </a:cxn>
              <a:cxn ang="0">
                <a:pos x="234" y="51"/>
              </a:cxn>
              <a:cxn ang="0">
                <a:pos x="254" y="53"/>
              </a:cxn>
              <a:cxn ang="0">
                <a:pos x="277" y="50"/>
              </a:cxn>
              <a:cxn ang="0">
                <a:pos x="114" y="132"/>
              </a:cxn>
              <a:cxn ang="0">
                <a:pos x="232" y="24"/>
              </a:cxn>
              <a:cxn ang="0">
                <a:pos x="230" y="37"/>
              </a:cxn>
              <a:cxn ang="0">
                <a:pos x="232" y="14"/>
              </a:cxn>
              <a:cxn ang="0">
                <a:pos x="105" y="69"/>
              </a:cxn>
              <a:cxn ang="0">
                <a:pos x="48" y="73"/>
              </a:cxn>
              <a:cxn ang="0">
                <a:pos x="79" y="106"/>
              </a:cxn>
              <a:cxn ang="0">
                <a:pos x="93" y="66"/>
              </a:cxn>
              <a:cxn ang="0">
                <a:pos x="100" y="60"/>
              </a:cxn>
              <a:cxn ang="0">
                <a:pos x="73" y="71"/>
              </a:cxn>
              <a:cxn ang="0">
                <a:pos x="38" y="85"/>
              </a:cxn>
              <a:cxn ang="0">
                <a:pos x="125" y="93"/>
              </a:cxn>
              <a:cxn ang="0">
                <a:pos x="159" y="89"/>
              </a:cxn>
              <a:cxn ang="0">
                <a:pos x="54" y="139"/>
              </a:cxn>
              <a:cxn ang="0">
                <a:pos x="104" y="136"/>
              </a:cxn>
              <a:cxn ang="0">
                <a:pos x="236" y="73"/>
              </a:cxn>
              <a:cxn ang="0">
                <a:pos x="149" y="132"/>
              </a:cxn>
              <a:cxn ang="0">
                <a:pos x="287" y="56"/>
              </a:cxn>
              <a:cxn ang="0">
                <a:pos x="126" y="135"/>
              </a:cxn>
              <a:cxn ang="0">
                <a:pos x="200" y="126"/>
              </a:cxn>
              <a:cxn ang="0">
                <a:pos x="254" y="87"/>
              </a:cxn>
              <a:cxn ang="0">
                <a:pos x="210" y="129"/>
              </a:cxn>
              <a:cxn ang="0">
                <a:pos x="297" y="76"/>
              </a:cxn>
              <a:cxn ang="0">
                <a:pos x="150" y="124"/>
              </a:cxn>
              <a:cxn ang="0">
                <a:pos x="241" y="94"/>
              </a:cxn>
              <a:cxn ang="0">
                <a:pos x="253" y="151"/>
              </a:cxn>
              <a:cxn ang="0">
                <a:pos x="275" y="125"/>
              </a:cxn>
              <a:cxn ang="0">
                <a:pos x="238" y="134"/>
              </a:cxn>
              <a:cxn ang="0">
                <a:pos x="254" y="118"/>
              </a:cxn>
              <a:cxn ang="0">
                <a:pos x="238" y="171"/>
              </a:cxn>
              <a:cxn ang="0">
                <a:pos x="266" y="134"/>
              </a:cxn>
              <a:cxn ang="0">
                <a:pos x="293" y="106"/>
              </a:cxn>
              <a:cxn ang="0">
                <a:pos x="318" y="90"/>
              </a:cxn>
              <a:cxn ang="0">
                <a:pos x="237" y="133"/>
              </a:cxn>
              <a:cxn ang="0">
                <a:pos x="231" y="127"/>
              </a:cxn>
              <a:cxn ang="0">
                <a:pos x="278" y="110"/>
              </a:cxn>
            </a:cxnLst>
            <a:rect l="0" t="0" r="r" b="b"/>
            <a:pathLst>
              <a:path w="339" h="182">
                <a:moveTo>
                  <a:pt x="235" y="182"/>
                </a:moveTo>
                <a:lnTo>
                  <a:pt x="235" y="182"/>
                </a:lnTo>
                <a:lnTo>
                  <a:pt x="237" y="182"/>
                </a:lnTo>
                <a:lnTo>
                  <a:pt x="240" y="181"/>
                </a:lnTo>
                <a:lnTo>
                  <a:pt x="240" y="181"/>
                </a:lnTo>
                <a:lnTo>
                  <a:pt x="264" y="159"/>
                </a:lnTo>
                <a:lnTo>
                  <a:pt x="288" y="137"/>
                </a:lnTo>
                <a:lnTo>
                  <a:pt x="314" y="115"/>
                </a:lnTo>
                <a:lnTo>
                  <a:pt x="338" y="93"/>
                </a:lnTo>
                <a:lnTo>
                  <a:pt x="338" y="93"/>
                </a:lnTo>
                <a:lnTo>
                  <a:pt x="339" y="91"/>
                </a:lnTo>
                <a:lnTo>
                  <a:pt x="339" y="89"/>
                </a:lnTo>
                <a:lnTo>
                  <a:pt x="339" y="89"/>
                </a:lnTo>
                <a:lnTo>
                  <a:pt x="338" y="87"/>
                </a:lnTo>
                <a:lnTo>
                  <a:pt x="338" y="87"/>
                </a:lnTo>
                <a:lnTo>
                  <a:pt x="325" y="74"/>
                </a:lnTo>
                <a:lnTo>
                  <a:pt x="311" y="62"/>
                </a:lnTo>
                <a:lnTo>
                  <a:pt x="281" y="40"/>
                </a:lnTo>
                <a:lnTo>
                  <a:pt x="281" y="40"/>
                </a:lnTo>
                <a:lnTo>
                  <a:pt x="256" y="20"/>
                </a:lnTo>
                <a:lnTo>
                  <a:pt x="230" y="1"/>
                </a:lnTo>
                <a:lnTo>
                  <a:pt x="230" y="1"/>
                </a:lnTo>
                <a:lnTo>
                  <a:pt x="228" y="0"/>
                </a:lnTo>
                <a:lnTo>
                  <a:pt x="226" y="1"/>
                </a:lnTo>
                <a:lnTo>
                  <a:pt x="226" y="1"/>
                </a:lnTo>
                <a:lnTo>
                  <a:pt x="225" y="1"/>
                </a:lnTo>
                <a:lnTo>
                  <a:pt x="223" y="2"/>
                </a:lnTo>
                <a:lnTo>
                  <a:pt x="222" y="4"/>
                </a:lnTo>
                <a:lnTo>
                  <a:pt x="222" y="6"/>
                </a:lnTo>
                <a:lnTo>
                  <a:pt x="222" y="6"/>
                </a:lnTo>
                <a:lnTo>
                  <a:pt x="223" y="16"/>
                </a:lnTo>
                <a:lnTo>
                  <a:pt x="223" y="27"/>
                </a:lnTo>
                <a:lnTo>
                  <a:pt x="221" y="48"/>
                </a:lnTo>
                <a:lnTo>
                  <a:pt x="221" y="48"/>
                </a:lnTo>
                <a:lnTo>
                  <a:pt x="167" y="50"/>
                </a:lnTo>
                <a:lnTo>
                  <a:pt x="113" y="51"/>
                </a:lnTo>
                <a:lnTo>
                  <a:pt x="86" y="52"/>
                </a:lnTo>
                <a:lnTo>
                  <a:pt x="60" y="51"/>
                </a:lnTo>
                <a:lnTo>
                  <a:pt x="32" y="49"/>
                </a:lnTo>
                <a:lnTo>
                  <a:pt x="6" y="46"/>
                </a:lnTo>
                <a:lnTo>
                  <a:pt x="6" y="46"/>
                </a:lnTo>
                <a:lnTo>
                  <a:pt x="4" y="45"/>
                </a:lnTo>
                <a:lnTo>
                  <a:pt x="2" y="46"/>
                </a:lnTo>
                <a:lnTo>
                  <a:pt x="1" y="48"/>
                </a:lnTo>
                <a:lnTo>
                  <a:pt x="0" y="50"/>
                </a:lnTo>
                <a:lnTo>
                  <a:pt x="0" y="50"/>
                </a:lnTo>
                <a:lnTo>
                  <a:pt x="0" y="52"/>
                </a:lnTo>
                <a:lnTo>
                  <a:pt x="2" y="54"/>
                </a:lnTo>
                <a:lnTo>
                  <a:pt x="2" y="54"/>
                </a:lnTo>
                <a:lnTo>
                  <a:pt x="9" y="63"/>
                </a:lnTo>
                <a:lnTo>
                  <a:pt x="14" y="74"/>
                </a:lnTo>
                <a:lnTo>
                  <a:pt x="18" y="85"/>
                </a:lnTo>
                <a:lnTo>
                  <a:pt x="20" y="96"/>
                </a:lnTo>
                <a:lnTo>
                  <a:pt x="21" y="108"/>
                </a:lnTo>
                <a:lnTo>
                  <a:pt x="21" y="120"/>
                </a:lnTo>
                <a:lnTo>
                  <a:pt x="20" y="132"/>
                </a:lnTo>
                <a:lnTo>
                  <a:pt x="17" y="143"/>
                </a:lnTo>
                <a:lnTo>
                  <a:pt x="17" y="143"/>
                </a:lnTo>
                <a:lnTo>
                  <a:pt x="17" y="145"/>
                </a:lnTo>
                <a:lnTo>
                  <a:pt x="18" y="146"/>
                </a:lnTo>
                <a:lnTo>
                  <a:pt x="18" y="146"/>
                </a:lnTo>
                <a:lnTo>
                  <a:pt x="20" y="148"/>
                </a:lnTo>
                <a:lnTo>
                  <a:pt x="22" y="148"/>
                </a:lnTo>
                <a:lnTo>
                  <a:pt x="22" y="148"/>
                </a:lnTo>
                <a:lnTo>
                  <a:pt x="47" y="148"/>
                </a:lnTo>
                <a:lnTo>
                  <a:pt x="74" y="147"/>
                </a:lnTo>
                <a:lnTo>
                  <a:pt x="125" y="144"/>
                </a:lnTo>
                <a:lnTo>
                  <a:pt x="177" y="141"/>
                </a:lnTo>
                <a:lnTo>
                  <a:pt x="229" y="139"/>
                </a:lnTo>
                <a:lnTo>
                  <a:pt x="229" y="139"/>
                </a:lnTo>
                <a:lnTo>
                  <a:pt x="229" y="178"/>
                </a:lnTo>
                <a:lnTo>
                  <a:pt x="229" y="178"/>
                </a:lnTo>
                <a:lnTo>
                  <a:pt x="230" y="180"/>
                </a:lnTo>
                <a:lnTo>
                  <a:pt x="231" y="182"/>
                </a:lnTo>
                <a:lnTo>
                  <a:pt x="233" y="182"/>
                </a:lnTo>
                <a:lnTo>
                  <a:pt x="235" y="182"/>
                </a:lnTo>
                <a:lnTo>
                  <a:pt x="235" y="182"/>
                </a:lnTo>
                <a:close/>
                <a:moveTo>
                  <a:pt x="210" y="131"/>
                </a:moveTo>
                <a:lnTo>
                  <a:pt x="210" y="131"/>
                </a:lnTo>
                <a:lnTo>
                  <a:pt x="215" y="129"/>
                </a:lnTo>
                <a:lnTo>
                  <a:pt x="221" y="127"/>
                </a:lnTo>
                <a:lnTo>
                  <a:pt x="230" y="121"/>
                </a:lnTo>
                <a:lnTo>
                  <a:pt x="239" y="115"/>
                </a:lnTo>
                <a:lnTo>
                  <a:pt x="248" y="110"/>
                </a:lnTo>
                <a:lnTo>
                  <a:pt x="248" y="110"/>
                </a:lnTo>
                <a:lnTo>
                  <a:pt x="249" y="109"/>
                </a:lnTo>
                <a:lnTo>
                  <a:pt x="249" y="109"/>
                </a:lnTo>
                <a:lnTo>
                  <a:pt x="235" y="120"/>
                </a:lnTo>
                <a:lnTo>
                  <a:pt x="221" y="131"/>
                </a:lnTo>
                <a:lnTo>
                  <a:pt x="221" y="131"/>
                </a:lnTo>
                <a:lnTo>
                  <a:pt x="210" y="131"/>
                </a:lnTo>
                <a:lnTo>
                  <a:pt x="210" y="131"/>
                </a:lnTo>
                <a:close/>
                <a:moveTo>
                  <a:pt x="177" y="132"/>
                </a:moveTo>
                <a:lnTo>
                  <a:pt x="177" y="132"/>
                </a:lnTo>
                <a:lnTo>
                  <a:pt x="189" y="126"/>
                </a:lnTo>
                <a:lnTo>
                  <a:pt x="200" y="120"/>
                </a:lnTo>
                <a:lnTo>
                  <a:pt x="223" y="107"/>
                </a:lnTo>
                <a:lnTo>
                  <a:pt x="223" y="107"/>
                </a:lnTo>
                <a:lnTo>
                  <a:pt x="248" y="93"/>
                </a:lnTo>
                <a:lnTo>
                  <a:pt x="273" y="81"/>
                </a:lnTo>
                <a:lnTo>
                  <a:pt x="273" y="81"/>
                </a:lnTo>
                <a:lnTo>
                  <a:pt x="246" y="97"/>
                </a:lnTo>
                <a:lnTo>
                  <a:pt x="246" y="97"/>
                </a:lnTo>
                <a:lnTo>
                  <a:pt x="216" y="114"/>
                </a:lnTo>
                <a:lnTo>
                  <a:pt x="187" y="132"/>
                </a:lnTo>
                <a:lnTo>
                  <a:pt x="187" y="132"/>
                </a:lnTo>
                <a:lnTo>
                  <a:pt x="187" y="132"/>
                </a:lnTo>
                <a:lnTo>
                  <a:pt x="187" y="132"/>
                </a:lnTo>
                <a:lnTo>
                  <a:pt x="177" y="132"/>
                </a:lnTo>
                <a:lnTo>
                  <a:pt x="177" y="132"/>
                </a:lnTo>
                <a:close/>
                <a:moveTo>
                  <a:pt x="149" y="134"/>
                </a:moveTo>
                <a:lnTo>
                  <a:pt x="149" y="134"/>
                </a:lnTo>
                <a:lnTo>
                  <a:pt x="165" y="127"/>
                </a:lnTo>
                <a:lnTo>
                  <a:pt x="182" y="119"/>
                </a:lnTo>
                <a:lnTo>
                  <a:pt x="213" y="102"/>
                </a:lnTo>
                <a:lnTo>
                  <a:pt x="278" y="67"/>
                </a:lnTo>
                <a:lnTo>
                  <a:pt x="278" y="67"/>
                </a:lnTo>
                <a:lnTo>
                  <a:pt x="287" y="62"/>
                </a:lnTo>
                <a:lnTo>
                  <a:pt x="290" y="61"/>
                </a:lnTo>
                <a:lnTo>
                  <a:pt x="286" y="64"/>
                </a:lnTo>
                <a:lnTo>
                  <a:pt x="286" y="64"/>
                </a:lnTo>
                <a:lnTo>
                  <a:pt x="269" y="77"/>
                </a:lnTo>
                <a:lnTo>
                  <a:pt x="269" y="77"/>
                </a:lnTo>
                <a:lnTo>
                  <a:pt x="251" y="87"/>
                </a:lnTo>
                <a:lnTo>
                  <a:pt x="234" y="96"/>
                </a:lnTo>
                <a:lnTo>
                  <a:pt x="234" y="96"/>
                </a:lnTo>
                <a:lnTo>
                  <a:pt x="217" y="105"/>
                </a:lnTo>
                <a:lnTo>
                  <a:pt x="202" y="114"/>
                </a:lnTo>
                <a:lnTo>
                  <a:pt x="186" y="124"/>
                </a:lnTo>
                <a:lnTo>
                  <a:pt x="171" y="133"/>
                </a:lnTo>
                <a:lnTo>
                  <a:pt x="171" y="133"/>
                </a:lnTo>
                <a:lnTo>
                  <a:pt x="149" y="134"/>
                </a:lnTo>
                <a:lnTo>
                  <a:pt x="149" y="134"/>
                </a:lnTo>
                <a:close/>
                <a:moveTo>
                  <a:pt x="14" y="56"/>
                </a:moveTo>
                <a:lnTo>
                  <a:pt x="14" y="56"/>
                </a:lnTo>
                <a:lnTo>
                  <a:pt x="26" y="57"/>
                </a:lnTo>
                <a:lnTo>
                  <a:pt x="26" y="57"/>
                </a:lnTo>
                <a:lnTo>
                  <a:pt x="18" y="59"/>
                </a:lnTo>
                <a:lnTo>
                  <a:pt x="18" y="59"/>
                </a:lnTo>
                <a:lnTo>
                  <a:pt x="18" y="60"/>
                </a:lnTo>
                <a:lnTo>
                  <a:pt x="18" y="61"/>
                </a:lnTo>
                <a:lnTo>
                  <a:pt x="18" y="61"/>
                </a:lnTo>
                <a:lnTo>
                  <a:pt x="19" y="62"/>
                </a:lnTo>
                <a:lnTo>
                  <a:pt x="19" y="62"/>
                </a:lnTo>
                <a:lnTo>
                  <a:pt x="25" y="59"/>
                </a:lnTo>
                <a:lnTo>
                  <a:pt x="28" y="59"/>
                </a:lnTo>
                <a:lnTo>
                  <a:pt x="28" y="60"/>
                </a:lnTo>
                <a:lnTo>
                  <a:pt x="26" y="61"/>
                </a:lnTo>
                <a:lnTo>
                  <a:pt x="26" y="61"/>
                </a:lnTo>
                <a:lnTo>
                  <a:pt x="20" y="66"/>
                </a:lnTo>
                <a:lnTo>
                  <a:pt x="20" y="66"/>
                </a:lnTo>
                <a:lnTo>
                  <a:pt x="14" y="56"/>
                </a:lnTo>
                <a:lnTo>
                  <a:pt x="14" y="56"/>
                </a:lnTo>
                <a:close/>
                <a:moveTo>
                  <a:pt x="63" y="60"/>
                </a:moveTo>
                <a:lnTo>
                  <a:pt x="63" y="60"/>
                </a:lnTo>
                <a:lnTo>
                  <a:pt x="52" y="66"/>
                </a:lnTo>
                <a:lnTo>
                  <a:pt x="41" y="73"/>
                </a:lnTo>
                <a:lnTo>
                  <a:pt x="41" y="73"/>
                </a:lnTo>
                <a:lnTo>
                  <a:pt x="33" y="78"/>
                </a:lnTo>
                <a:lnTo>
                  <a:pt x="29" y="79"/>
                </a:lnTo>
                <a:lnTo>
                  <a:pt x="28" y="80"/>
                </a:lnTo>
                <a:lnTo>
                  <a:pt x="28" y="79"/>
                </a:lnTo>
                <a:lnTo>
                  <a:pt x="28" y="79"/>
                </a:lnTo>
                <a:lnTo>
                  <a:pt x="37" y="71"/>
                </a:lnTo>
                <a:lnTo>
                  <a:pt x="45" y="61"/>
                </a:lnTo>
                <a:lnTo>
                  <a:pt x="45" y="61"/>
                </a:lnTo>
                <a:lnTo>
                  <a:pt x="46" y="60"/>
                </a:lnTo>
                <a:lnTo>
                  <a:pt x="44" y="59"/>
                </a:lnTo>
                <a:lnTo>
                  <a:pt x="44" y="59"/>
                </a:lnTo>
                <a:lnTo>
                  <a:pt x="33" y="63"/>
                </a:lnTo>
                <a:lnTo>
                  <a:pt x="23" y="67"/>
                </a:lnTo>
                <a:lnTo>
                  <a:pt x="23" y="67"/>
                </a:lnTo>
                <a:lnTo>
                  <a:pt x="22" y="67"/>
                </a:lnTo>
                <a:lnTo>
                  <a:pt x="22" y="67"/>
                </a:lnTo>
                <a:lnTo>
                  <a:pt x="24" y="65"/>
                </a:lnTo>
                <a:lnTo>
                  <a:pt x="28" y="63"/>
                </a:lnTo>
                <a:lnTo>
                  <a:pt x="28" y="63"/>
                </a:lnTo>
                <a:lnTo>
                  <a:pt x="30" y="60"/>
                </a:lnTo>
                <a:lnTo>
                  <a:pt x="32" y="58"/>
                </a:lnTo>
                <a:lnTo>
                  <a:pt x="32" y="58"/>
                </a:lnTo>
                <a:lnTo>
                  <a:pt x="63" y="60"/>
                </a:lnTo>
                <a:lnTo>
                  <a:pt x="63" y="60"/>
                </a:lnTo>
                <a:close/>
                <a:moveTo>
                  <a:pt x="94" y="60"/>
                </a:moveTo>
                <a:lnTo>
                  <a:pt x="94" y="60"/>
                </a:lnTo>
                <a:lnTo>
                  <a:pt x="87" y="64"/>
                </a:lnTo>
                <a:lnTo>
                  <a:pt x="80" y="69"/>
                </a:lnTo>
                <a:lnTo>
                  <a:pt x="66" y="78"/>
                </a:lnTo>
                <a:lnTo>
                  <a:pt x="52" y="87"/>
                </a:lnTo>
                <a:lnTo>
                  <a:pt x="45" y="91"/>
                </a:lnTo>
                <a:lnTo>
                  <a:pt x="38" y="94"/>
                </a:lnTo>
                <a:lnTo>
                  <a:pt x="38" y="94"/>
                </a:lnTo>
                <a:lnTo>
                  <a:pt x="32" y="95"/>
                </a:lnTo>
                <a:lnTo>
                  <a:pt x="32" y="95"/>
                </a:lnTo>
                <a:lnTo>
                  <a:pt x="33" y="94"/>
                </a:lnTo>
                <a:lnTo>
                  <a:pt x="42" y="89"/>
                </a:lnTo>
                <a:lnTo>
                  <a:pt x="42" y="89"/>
                </a:lnTo>
                <a:lnTo>
                  <a:pt x="62" y="79"/>
                </a:lnTo>
                <a:lnTo>
                  <a:pt x="62" y="79"/>
                </a:lnTo>
                <a:lnTo>
                  <a:pt x="76" y="71"/>
                </a:lnTo>
                <a:lnTo>
                  <a:pt x="82" y="65"/>
                </a:lnTo>
                <a:lnTo>
                  <a:pt x="88" y="60"/>
                </a:lnTo>
                <a:lnTo>
                  <a:pt x="88" y="60"/>
                </a:lnTo>
                <a:lnTo>
                  <a:pt x="94" y="60"/>
                </a:lnTo>
                <a:lnTo>
                  <a:pt x="94" y="60"/>
                </a:lnTo>
                <a:close/>
                <a:moveTo>
                  <a:pt x="116" y="60"/>
                </a:moveTo>
                <a:lnTo>
                  <a:pt x="116" y="60"/>
                </a:lnTo>
                <a:lnTo>
                  <a:pt x="106" y="64"/>
                </a:lnTo>
                <a:lnTo>
                  <a:pt x="96" y="70"/>
                </a:lnTo>
                <a:lnTo>
                  <a:pt x="78" y="81"/>
                </a:lnTo>
                <a:lnTo>
                  <a:pt x="59" y="92"/>
                </a:lnTo>
                <a:lnTo>
                  <a:pt x="48" y="97"/>
                </a:lnTo>
                <a:lnTo>
                  <a:pt x="38" y="101"/>
                </a:lnTo>
                <a:lnTo>
                  <a:pt x="38" y="101"/>
                </a:lnTo>
                <a:lnTo>
                  <a:pt x="31" y="104"/>
                </a:lnTo>
                <a:lnTo>
                  <a:pt x="39" y="100"/>
                </a:lnTo>
                <a:lnTo>
                  <a:pt x="39" y="100"/>
                </a:lnTo>
                <a:lnTo>
                  <a:pt x="66" y="86"/>
                </a:lnTo>
                <a:lnTo>
                  <a:pt x="66" y="86"/>
                </a:lnTo>
                <a:lnTo>
                  <a:pt x="85" y="75"/>
                </a:lnTo>
                <a:lnTo>
                  <a:pt x="95" y="67"/>
                </a:lnTo>
                <a:lnTo>
                  <a:pt x="104" y="60"/>
                </a:lnTo>
                <a:lnTo>
                  <a:pt x="104" y="60"/>
                </a:lnTo>
                <a:lnTo>
                  <a:pt x="116" y="60"/>
                </a:lnTo>
                <a:lnTo>
                  <a:pt x="116" y="60"/>
                </a:lnTo>
                <a:close/>
                <a:moveTo>
                  <a:pt x="133" y="60"/>
                </a:moveTo>
                <a:lnTo>
                  <a:pt x="133" y="60"/>
                </a:lnTo>
                <a:lnTo>
                  <a:pt x="121" y="66"/>
                </a:lnTo>
                <a:lnTo>
                  <a:pt x="109" y="73"/>
                </a:lnTo>
                <a:lnTo>
                  <a:pt x="86" y="87"/>
                </a:lnTo>
                <a:lnTo>
                  <a:pt x="63" y="101"/>
                </a:lnTo>
                <a:lnTo>
                  <a:pt x="50" y="107"/>
                </a:lnTo>
                <a:lnTo>
                  <a:pt x="38" y="112"/>
                </a:lnTo>
                <a:lnTo>
                  <a:pt x="38" y="112"/>
                </a:lnTo>
                <a:lnTo>
                  <a:pt x="31" y="115"/>
                </a:lnTo>
                <a:lnTo>
                  <a:pt x="31" y="115"/>
                </a:lnTo>
                <a:lnTo>
                  <a:pt x="32" y="114"/>
                </a:lnTo>
                <a:lnTo>
                  <a:pt x="43" y="107"/>
                </a:lnTo>
                <a:lnTo>
                  <a:pt x="43" y="107"/>
                </a:lnTo>
                <a:lnTo>
                  <a:pt x="56" y="99"/>
                </a:lnTo>
                <a:lnTo>
                  <a:pt x="71" y="91"/>
                </a:lnTo>
                <a:lnTo>
                  <a:pt x="71" y="91"/>
                </a:lnTo>
                <a:lnTo>
                  <a:pt x="84" y="84"/>
                </a:lnTo>
                <a:lnTo>
                  <a:pt x="97" y="76"/>
                </a:lnTo>
                <a:lnTo>
                  <a:pt x="110" y="67"/>
                </a:lnTo>
                <a:lnTo>
                  <a:pt x="123" y="60"/>
                </a:lnTo>
                <a:lnTo>
                  <a:pt x="123" y="60"/>
                </a:lnTo>
                <a:lnTo>
                  <a:pt x="123" y="60"/>
                </a:lnTo>
                <a:lnTo>
                  <a:pt x="123" y="60"/>
                </a:lnTo>
                <a:lnTo>
                  <a:pt x="133" y="60"/>
                </a:lnTo>
                <a:lnTo>
                  <a:pt x="133" y="60"/>
                </a:lnTo>
                <a:close/>
                <a:moveTo>
                  <a:pt x="155" y="59"/>
                </a:moveTo>
                <a:lnTo>
                  <a:pt x="155" y="59"/>
                </a:lnTo>
                <a:lnTo>
                  <a:pt x="143" y="65"/>
                </a:lnTo>
                <a:lnTo>
                  <a:pt x="130" y="73"/>
                </a:lnTo>
                <a:lnTo>
                  <a:pt x="106" y="87"/>
                </a:lnTo>
                <a:lnTo>
                  <a:pt x="106" y="87"/>
                </a:lnTo>
                <a:lnTo>
                  <a:pt x="90" y="95"/>
                </a:lnTo>
                <a:lnTo>
                  <a:pt x="75" y="102"/>
                </a:lnTo>
                <a:lnTo>
                  <a:pt x="75" y="102"/>
                </a:lnTo>
                <a:lnTo>
                  <a:pt x="58" y="111"/>
                </a:lnTo>
                <a:lnTo>
                  <a:pt x="41" y="121"/>
                </a:lnTo>
                <a:lnTo>
                  <a:pt x="41" y="121"/>
                </a:lnTo>
                <a:lnTo>
                  <a:pt x="36" y="124"/>
                </a:lnTo>
                <a:lnTo>
                  <a:pt x="30" y="127"/>
                </a:lnTo>
                <a:lnTo>
                  <a:pt x="30" y="127"/>
                </a:lnTo>
                <a:lnTo>
                  <a:pt x="39" y="120"/>
                </a:lnTo>
                <a:lnTo>
                  <a:pt x="48" y="113"/>
                </a:lnTo>
                <a:lnTo>
                  <a:pt x="48" y="113"/>
                </a:lnTo>
                <a:lnTo>
                  <a:pt x="64" y="103"/>
                </a:lnTo>
                <a:lnTo>
                  <a:pt x="80" y="94"/>
                </a:lnTo>
                <a:lnTo>
                  <a:pt x="80" y="94"/>
                </a:lnTo>
                <a:lnTo>
                  <a:pt x="110" y="78"/>
                </a:lnTo>
                <a:lnTo>
                  <a:pt x="125" y="69"/>
                </a:lnTo>
                <a:lnTo>
                  <a:pt x="140" y="59"/>
                </a:lnTo>
                <a:lnTo>
                  <a:pt x="140" y="59"/>
                </a:lnTo>
                <a:lnTo>
                  <a:pt x="155" y="59"/>
                </a:lnTo>
                <a:lnTo>
                  <a:pt x="155" y="59"/>
                </a:lnTo>
                <a:close/>
                <a:moveTo>
                  <a:pt x="180" y="58"/>
                </a:moveTo>
                <a:lnTo>
                  <a:pt x="180" y="58"/>
                </a:lnTo>
                <a:lnTo>
                  <a:pt x="163" y="67"/>
                </a:lnTo>
                <a:lnTo>
                  <a:pt x="147" y="79"/>
                </a:lnTo>
                <a:lnTo>
                  <a:pt x="147" y="79"/>
                </a:lnTo>
                <a:lnTo>
                  <a:pt x="120" y="92"/>
                </a:lnTo>
                <a:lnTo>
                  <a:pt x="120" y="92"/>
                </a:lnTo>
                <a:lnTo>
                  <a:pt x="101" y="101"/>
                </a:lnTo>
                <a:lnTo>
                  <a:pt x="83" y="111"/>
                </a:lnTo>
                <a:lnTo>
                  <a:pt x="46" y="131"/>
                </a:lnTo>
                <a:lnTo>
                  <a:pt x="46" y="131"/>
                </a:lnTo>
                <a:lnTo>
                  <a:pt x="38" y="134"/>
                </a:lnTo>
                <a:lnTo>
                  <a:pt x="38" y="134"/>
                </a:lnTo>
                <a:lnTo>
                  <a:pt x="49" y="128"/>
                </a:lnTo>
                <a:lnTo>
                  <a:pt x="49" y="128"/>
                </a:lnTo>
                <a:lnTo>
                  <a:pt x="69" y="115"/>
                </a:lnTo>
                <a:lnTo>
                  <a:pt x="88" y="102"/>
                </a:lnTo>
                <a:lnTo>
                  <a:pt x="88" y="102"/>
                </a:lnTo>
                <a:lnTo>
                  <a:pt x="125" y="80"/>
                </a:lnTo>
                <a:lnTo>
                  <a:pt x="144" y="69"/>
                </a:lnTo>
                <a:lnTo>
                  <a:pt x="163" y="59"/>
                </a:lnTo>
                <a:lnTo>
                  <a:pt x="163" y="59"/>
                </a:lnTo>
                <a:lnTo>
                  <a:pt x="180" y="58"/>
                </a:lnTo>
                <a:lnTo>
                  <a:pt x="180" y="58"/>
                </a:lnTo>
                <a:close/>
                <a:moveTo>
                  <a:pt x="210" y="57"/>
                </a:moveTo>
                <a:lnTo>
                  <a:pt x="210" y="57"/>
                </a:lnTo>
                <a:lnTo>
                  <a:pt x="197" y="63"/>
                </a:lnTo>
                <a:lnTo>
                  <a:pt x="184" y="72"/>
                </a:lnTo>
                <a:lnTo>
                  <a:pt x="158" y="87"/>
                </a:lnTo>
                <a:lnTo>
                  <a:pt x="158" y="87"/>
                </a:lnTo>
                <a:lnTo>
                  <a:pt x="140" y="95"/>
                </a:lnTo>
                <a:lnTo>
                  <a:pt x="121" y="104"/>
                </a:lnTo>
                <a:lnTo>
                  <a:pt x="121" y="104"/>
                </a:lnTo>
                <a:lnTo>
                  <a:pt x="101" y="115"/>
                </a:lnTo>
                <a:lnTo>
                  <a:pt x="81" y="126"/>
                </a:lnTo>
                <a:lnTo>
                  <a:pt x="81" y="126"/>
                </a:lnTo>
                <a:lnTo>
                  <a:pt x="69" y="131"/>
                </a:lnTo>
                <a:lnTo>
                  <a:pt x="56" y="136"/>
                </a:lnTo>
                <a:lnTo>
                  <a:pt x="56" y="136"/>
                </a:lnTo>
                <a:lnTo>
                  <a:pt x="64" y="133"/>
                </a:lnTo>
                <a:lnTo>
                  <a:pt x="71" y="129"/>
                </a:lnTo>
                <a:lnTo>
                  <a:pt x="71" y="129"/>
                </a:lnTo>
                <a:lnTo>
                  <a:pt x="90" y="116"/>
                </a:lnTo>
                <a:lnTo>
                  <a:pt x="110" y="104"/>
                </a:lnTo>
                <a:lnTo>
                  <a:pt x="110" y="104"/>
                </a:lnTo>
                <a:lnTo>
                  <a:pt x="126" y="94"/>
                </a:lnTo>
                <a:lnTo>
                  <a:pt x="142" y="84"/>
                </a:lnTo>
                <a:lnTo>
                  <a:pt x="142" y="84"/>
                </a:lnTo>
                <a:lnTo>
                  <a:pt x="145" y="83"/>
                </a:lnTo>
                <a:lnTo>
                  <a:pt x="145" y="83"/>
                </a:lnTo>
                <a:lnTo>
                  <a:pt x="166" y="71"/>
                </a:lnTo>
                <a:lnTo>
                  <a:pt x="187" y="58"/>
                </a:lnTo>
                <a:lnTo>
                  <a:pt x="187" y="58"/>
                </a:lnTo>
                <a:lnTo>
                  <a:pt x="210" y="57"/>
                </a:lnTo>
                <a:lnTo>
                  <a:pt x="210" y="57"/>
                </a:lnTo>
                <a:close/>
                <a:moveTo>
                  <a:pt x="277" y="48"/>
                </a:moveTo>
                <a:lnTo>
                  <a:pt x="277" y="48"/>
                </a:lnTo>
                <a:lnTo>
                  <a:pt x="272" y="48"/>
                </a:lnTo>
                <a:lnTo>
                  <a:pt x="267" y="49"/>
                </a:lnTo>
                <a:lnTo>
                  <a:pt x="267" y="49"/>
                </a:lnTo>
                <a:lnTo>
                  <a:pt x="272" y="45"/>
                </a:lnTo>
                <a:lnTo>
                  <a:pt x="272" y="45"/>
                </a:lnTo>
                <a:lnTo>
                  <a:pt x="272" y="44"/>
                </a:lnTo>
                <a:lnTo>
                  <a:pt x="271" y="43"/>
                </a:lnTo>
                <a:lnTo>
                  <a:pt x="271" y="43"/>
                </a:lnTo>
                <a:lnTo>
                  <a:pt x="265" y="44"/>
                </a:lnTo>
                <a:lnTo>
                  <a:pt x="258" y="45"/>
                </a:lnTo>
                <a:lnTo>
                  <a:pt x="246" y="49"/>
                </a:lnTo>
                <a:lnTo>
                  <a:pt x="246" y="49"/>
                </a:lnTo>
                <a:lnTo>
                  <a:pt x="238" y="52"/>
                </a:lnTo>
                <a:lnTo>
                  <a:pt x="235" y="53"/>
                </a:lnTo>
                <a:lnTo>
                  <a:pt x="235" y="52"/>
                </a:lnTo>
                <a:lnTo>
                  <a:pt x="237" y="51"/>
                </a:lnTo>
                <a:lnTo>
                  <a:pt x="237" y="51"/>
                </a:lnTo>
                <a:lnTo>
                  <a:pt x="245" y="46"/>
                </a:lnTo>
                <a:lnTo>
                  <a:pt x="254" y="43"/>
                </a:lnTo>
                <a:lnTo>
                  <a:pt x="254" y="43"/>
                </a:lnTo>
                <a:lnTo>
                  <a:pt x="255" y="41"/>
                </a:lnTo>
                <a:lnTo>
                  <a:pt x="255" y="41"/>
                </a:lnTo>
                <a:lnTo>
                  <a:pt x="254" y="41"/>
                </a:lnTo>
                <a:lnTo>
                  <a:pt x="254" y="41"/>
                </a:lnTo>
                <a:lnTo>
                  <a:pt x="249" y="41"/>
                </a:lnTo>
                <a:lnTo>
                  <a:pt x="245" y="43"/>
                </a:lnTo>
                <a:lnTo>
                  <a:pt x="236" y="47"/>
                </a:lnTo>
                <a:lnTo>
                  <a:pt x="236" y="47"/>
                </a:lnTo>
                <a:lnTo>
                  <a:pt x="232" y="49"/>
                </a:lnTo>
                <a:lnTo>
                  <a:pt x="233" y="47"/>
                </a:lnTo>
                <a:lnTo>
                  <a:pt x="239" y="43"/>
                </a:lnTo>
                <a:lnTo>
                  <a:pt x="239" y="43"/>
                </a:lnTo>
                <a:lnTo>
                  <a:pt x="244" y="40"/>
                </a:lnTo>
                <a:lnTo>
                  <a:pt x="250" y="37"/>
                </a:lnTo>
                <a:lnTo>
                  <a:pt x="250" y="37"/>
                </a:lnTo>
                <a:lnTo>
                  <a:pt x="251" y="36"/>
                </a:lnTo>
                <a:lnTo>
                  <a:pt x="250" y="35"/>
                </a:lnTo>
                <a:lnTo>
                  <a:pt x="250" y="35"/>
                </a:lnTo>
                <a:lnTo>
                  <a:pt x="249" y="35"/>
                </a:lnTo>
                <a:lnTo>
                  <a:pt x="249" y="35"/>
                </a:lnTo>
                <a:lnTo>
                  <a:pt x="240" y="38"/>
                </a:lnTo>
                <a:lnTo>
                  <a:pt x="235" y="41"/>
                </a:lnTo>
                <a:lnTo>
                  <a:pt x="232" y="43"/>
                </a:lnTo>
                <a:lnTo>
                  <a:pt x="232" y="43"/>
                </a:lnTo>
                <a:lnTo>
                  <a:pt x="237" y="37"/>
                </a:lnTo>
                <a:lnTo>
                  <a:pt x="243" y="31"/>
                </a:lnTo>
                <a:lnTo>
                  <a:pt x="243" y="31"/>
                </a:lnTo>
                <a:lnTo>
                  <a:pt x="243" y="29"/>
                </a:lnTo>
                <a:lnTo>
                  <a:pt x="242" y="29"/>
                </a:lnTo>
                <a:lnTo>
                  <a:pt x="242" y="29"/>
                </a:lnTo>
                <a:lnTo>
                  <a:pt x="242" y="29"/>
                </a:lnTo>
                <a:lnTo>
                  <a:pt x="239" y="31"/>
                </a:lnTo>
                <a:lnTo>
                  <a:pt x="237" y="31"/>
                </a:lnTo>
                <a:lnTo>
                  <a:pt x="236" y="31"/>
                </a:lnTo>
                <a:lnTo>
                  <a:pt x="236" y="30"/>
                </a:lnTo>
                <a:lnTo>
                  <a:pt x="238" y="26"/>
                </a:lnTo>
                <a:lnTo>
                  <a:pt x="240" y="22"/>
                </a:lnTo>
                <a:lnTo>
                  <a:pt x="240" y="22"/>
                </a:lnTo>
                <a:lnTo>
                  <a:pt x="240" y="21"/>
                </a:lnTo>
                <a:lnTo>
                  <a:pt x="239" y="20"/>
                </a:lnTo>
                <a:lnTo>
                  <a:pt x="239" y="20"/>
                </a:lnTo>
                <a:lnTo>
                  <a:pt x="235" y="22"/>
                </a:lnTo>
                <a:lnTo>
                  <a:pt x="234" y="21"/>
                </a:lnTo>
                <a:lnTo>
                  <a:pt x="233" y="21"/>
                </a:lnTo>
                <a:lnTo>
                  <a:pt x="233" y="19"/>
                </a:lnTo>
                <a:lnTo>
                  <a:pt x="234" y="15"/>
                </a:lnTo>
                <a:lnTo>
                  <a:pt x="234" y="15"/>
                </a:lnTo>
                <a:lnTo>
                  <a:pt x="277" y="48"/>
                </a:lnTo>
                <a:lnTo>
                  <a:pt x="277" y="48"/>
                </a:lnTo>
                <a:close/>
                <a:moveTo>
                  <a:pt x="242" y="54"/>
                </a:moveTo>
                <a:lnTo>
                  <a:pt x="242" y="54"/>
                </a:lnTo>
                <a:lnTo>
                  <a:pt x="224" y="62"/>
                </a:lnTo>
                <a:lnTo>
                  <a:pt x="206" y="71"/>
                </a:lnTo>
                <a:lnTo>
                  <a:pt x="172" y="90"/>
                </a:lnTo>
                <a:lnTo>
                  <a:pt x="137" y="110"/>
                </a:lnTo>
                <a:lnTo>
                  <a:pt x="120" y="119"/>
                </a:lnTo>
                <a:lnTo>
                  <a:pt x="103" y="128"/>
                </a:lnTo>
                <a:lnTo>
                  <a:pt x="103" y="128"/>
                </a:lnTo>
                <a:lnTo>
                  <a:pt x="93" y="133"/>
                </a:lnTo>
                <a:lnTo>
                  <a:pt x="90" y="135"/>
                </a:lnTo>
                <a:lnTo>
                  <a:pt x="94" y="132"/>
                </a:lnTo>
                <a:lnTo>
                  <a:pt x="94" y="132"/>
                </a:lnTo>
                <a:lnTo>
                  <a:pt x="112" y="120"/>
                </a:lnTo>
                <a:lnTo>
                  <a:pt x="112" y="120"/>
                </a:lnTo>
                <a:lnTo>
                  <a:pt x="129" y="109"/>
                </a:lnTo>
                <a:lnTo>
                  <a:pt x="149" y="98"/>
                </a:lnTo>
                <a:lnTo>
                  <a:pt x="149" y="98"/>
                </a:lnTo>
                <a:lnTo>
                  <a:pt x="166" y="88"/>
                </a:lnTo>
                <a:lnTo>
                  <a:pt x="183" y="78"/>
                </a:lnTo>
                <a:lnTo>
                  <a:pt x="201" y="67"/>
                </a:lnTo>
                <a:lnTo>
                  <a:pt x="218" y="57"/>
                </a:lnTo>
                <a:lnTo>
                  <a:pt x="218" y="57"/>
                </a:lnTo>
                <a:lnTo>
                  <a:pt x="225" y="57"/>
                </a:lnTo>
                <a:lnTo>
                  <a:pt x="225" y="57"/>
                </a:lnTo>
                <a:lnTo>
                  <a:pt x="227" y="57"/>
                </a:lnTo>
                <a:lnTo>
                  <a:pt x="228" y="56"/>
                </a:lnTo>
                <a:lnTo>
                  <a:pt x="228" y="56"/>
                </a:lnTo>
                <a:lnTo>
                  <a:pt x="229" y="54"/>
                </a:lnTo>
                <a:lnTo>
                  <a:pt x="229" y="53"/>
                </a:lnTo>
                <a:lnTo>
                  <a:pt x="229" y="53"/>
                </a:lnTo>
                <a:lnTo>
                  <a:pt x="230" y="53"/>
                </a:lnTo>
                <a:lnTo>
                  <a:pt x="230" y="53"/>
                </a:lnTo>
                <a:lnTo>
                  <a:pt x="234" y="51"/>
                </a:lnTo>
                <a:lnTo>
                  <a:pt x="234" y="51"/>
                </a:lnTo>
                <a:lnTo>
                  <a:pt x="230" y="54"/>
                </a:lnTo>
                <a:lnTo>
                  <a:pt x="230" y="54"/>
                </a:lnTo>
                <a:lnTo>
                  <a:pt x="230" y="55"/>
                </a:lnTo>
                <a:lnTo>
                  <a:pt x="231" y="56"/>
                </a:lnTo>
                <a:lnTo>
                  <a:pt x="231" y="56"/>
                </a:lnTo>
                <a:lnTo>
                  <a:pt x="239" y="54"/>
                </a:lnTo>
                <a:lnTo>
                  <a:pt x="247" y="51"/>
                </a:lnTo>
                <a:lnTo>
                  <a:pt x="247" y="51"/>
                </a:lnTo>
                <a:lnTo>
                  <a:pt x="255" y="48"/>
                </a:lnTo>
                <a:lnTo>
                  <a:pt x="255" y="48"/>
                </a:lnTo>
                <a:lnTo>
                  <a:pt x="262" y="47"/>
                </a:lnTo>
                <a:lnTo>
                  <a:pt x="267" y="46"/>
                </a:lnTo>
                <a:lnTo>
                  <a:pt x="267" y="46"/>
                </a:lnTo>
                <a:lnTo>
                  <a:pt x="262" y="50"/>
                </a:lnTo>
                <a:lnTo>
                  <a:pt x="256" y="52"/>
                </a:lnTo>
                <a:lnTo>
                  <a:pt x="256" y="52"/>
                </a:lnTo>
                <a:lnTo>
                  <a:pt x="254" y="53"/>
                </a:lnTo>
                <a:lnTo>
                  <a:pt x="254" y="53"/>
                </a:lnTo>
                <a:lnTo>
                  <a:pt x="241" y="59"/>
                </a:lnTo>
                <a:lnTo>
                  <a:pt x="241" y="59"/>
                </a:lnTo>
                <a:lnTo>
                  <a:pt x="237" y="59"/>
                </a:lnTo>
                <a:lnTo>
                  <a:pt x="236" y="60"/>
                </a:lnTo>
                <a:lnTo>
                  <a:pt x="236" y="61"/>
                </a:lnTo>
                <a:lnTo>
                  <a:pt x="236" y="61"/>
                </a:lnTo>
                <a:lnTo>
                  <a:pt x="233" y="62"/>
                </a:lnTo>
                <a:lnTo>
                  <a:pt x="233" y="62"/>
                </a:lnTo>
                <a:lnTo>
                  <a:pt x="232" y="63"/>
                </a:lnTo>
                <a:lnTo>
                  <a:pt x="233" y="64"/>
                </a:lnTo>
                <a:lnTo>
                  <a:pt x="233" y="64"/>
                </a:lnTo>
                <a:lnTo>
                  <a:pt x="234" y="64"/>
                </a:lnTo>
                <a:lnTo>
                  <a:pt x="234" y="64"/>
                </a:lnTo>
                <a:lnTo>
                  <a:pt x="250" y="58"/>
                </a:lnTo>
                <a:lnTo>
                  <a:pt x="258" y="54"/>
                </a:lnTo>
                <a:lnTo>
                  <a:pt x="267" y="51"/>
                </a:lnTo>
                <a:lnTo>
                  <a:pt x="267" y="51"/>
                </a:lnTo>
                <a:lnTo>
                  <a:pt x="272" y="50"/>
                </a:lnTo>
                <a:lnTo>
                  <a:pt x="277" y="50"/>
                </a:lnTo>
                <a:lnTo>
                  <a:pt x="277" y="50"/>
                </a:lnTo>
                <a:lnTo>
                  <a:pt x="274" y="50"/>
                </a:lnTo>
                <a:lnTo>
                  <a:pt x="270" y="52"/>
                </a:lnTo>
                <a:lnTo>
                  <a:pt x="263" y="56"/>
                </a:lnTo>
                <a:lnTo>
                  <a:pt x="263" y="56"/>
                </a:lnTo>
                <a:lnTo>
                  <a:pt x="254" y="59"/>
                </a:lnTo>
                <a:lnTo>
                  <a:pt x="246" y="62"/>
                </a:lnTo>
                <a:lnTo>
                  <a:pt x="246" y="62"/>
                </a:lnTo>
                <a:lnTo>
                  <a:pt x="236" y="69"/>
                </a:lnTo>
                <a:lnTo>
                  <a:pt x="226" y="76"/>
                </a:lnTo>
                <a:lnTo>
                  <a:pt x="215" y="83"/>
                </a:lnTo>
                <a:lnTo>
                  <a:pt x="205" y="89"/>
                </a:lnTo>
                <a:lnTo>
                  <a:pt x="205" y="89"/>
                </a:lnTo>
                <a:lnTo>
                  <a:pt x="182" y="101"/>
                </a:lnTo>
                <a:lnTo>
                  <a:pt x="158" y="112"/>
                </a:lnTo>
                <a:lnTo>
                  <a:pt x="158" y="112"/>
                </a:lnTo>
                <a:lnTo>
                  <a:pt x="136" y="123"/>
                </a:lnTo>
                <a:lnTo>
                  <a:pt x="125" y="128"/>
                </a:lnTo>
                <a:lnTo>
                  <a:pt x="114" y="132"/>
                </a:lnTo>
                <a:lnTo>
                  <a:pt x="114" y="132"/>
                </a:lnTo>
                <a:lnTo>
                  <a:pt x="110" y="133"/>
                </a:lnTo>
                <a:lnTo>
                  <a:pt x="114" y="131"/>
                </a:lnTo>
                <a:lnTo>
                  <a:pt x="124" y="126"/>
                </a:lnTo>
                <a:lnTo>
                  <a:pt x="124" y="126"/>
                </a:lnTo>
                <a:lnTo>
                  <a:pt x="148" y="111"/>
                </a:lnTo>
                <a:lnTo>
                  <a:pt x="148" y="111"/>
                </a:lnTo>
                <a:lnTo>
                  <a:pt x="171" y="97"/>
                </a:lnTo>
                <a:lnTo>
                  <a:pt x="195" y="84"/>
                </a:lnTo>
                <a:lnTo>
                  <a:pt x="220" y="71"/>
                </a:lnTo>
                <a:lnTo>
                  <a:pt x="243" y="56"/>
                </a:lnTo>
                <a:lnTo>
                  <a:pt x="243" y="56"/>
                </a:lnTo>
                <a:lnTo>
                  <a:pt x="243" y="54"/>
                </a:lnTo>
                <a:lnTo>
                  <a:pt x="243" y="54"/>
                </a:lnTo>
                <a:lnTo>
                  <a:pt x="242" y="54"/>
                </a:lnTo>
                <a:lnTo>
                  <a:pt x="242" y="54"/>
                </a:lnTo>
                <a:close/>
                <a:moveTo>
                  <a:pt x="231" y="24"/>
                </a:moveTo>
                <a:lnTo>
                  <a:pt x="231" y="24"/>
                </a:lnTo>
                <a:lnTo>
                  <a:pt x="232" y="24"/>
                </a:lnTo>
                <a:lnTo>
                  <a:pt x="232" y="24"/>
                </a:lnTo>
                <a:lnTo>
                  <a:pt x="235" y="24"/>
                </a:lnTo>
                <a:lnTo>
                  <a:pt x="238" y="23"/>
                </a:lnTo>
                <a:lnTo>
                  <a:pt x="238" y="23"/>
                </a:lnTo>
                <a:lnTo>
                  <a:pt x="236" y="25"/>
                </a:lnTo>
                <a:lnTo>
                  <a:pt x="234" y="26"/>
                </a:lnTo>
                <a:lnTo>
                  <a:pt x="231" y="31"/>
                </a:lnTo>
                <a:lnTo>
                  <a:pt x="231" y="31"/>
                </a:lnTo>
                <a:lnTo>
                  <a:pt x="231" y="24"/>
                </a:lnTo>
                <a:lnTo>
                  <a:pt x="231" y="24"/>
                </a:lnTo>
                <a:close/>
                <a:moveTo>
                  <a:pt x="230" y="46"/>
                </a:moveTo>
                <a:lnTo>
                  <a:pt x="230" y="46"/>
                </a:lnTo>
                <a:lnTo>
                  <a:pt x="234" y="44"/>
                </a:lnTo>
                <a:lnTo>
                  <a:pt x="234" y="44"/>
                </a:lnTo>
                <a:lnTo>
                  <a:pt x="229" y="49"/>
                </a:lnTo>
                <a:lnTo>
                  <a:pt x="229" y="49"/>
                </a:lnTo>
                <a:lnTo>
                  <a:pt x="230" y="46"/>
                </a:lnTo>
                <a:lnTo>
                  <a:pt x="230" y="46"/>
                </a:lnTo>
                <a:close/>
                <a:moveTo>
                  <a:pt x="230" y="37"/>
                </a:moveTo>
                <a:lnTo>
                  <a:pt x="230" y="37"/>
                </a:lnTo>
                <a:lnTo>
                  <a:pt x="235" y="35"/>
                </a:lnTo>
                <a:lnTo>
                  <a:pt x="240" y="33"/>
                </a:lnTo>
                <a:lnTo>
                  <a:pt x="240" y="33"/>
                </a:lnTo>
                <a:lnTo>
                  <a:pt x="235" y="37"/>
                </a:lnTo>
                <a:lnTo>
                  <a:pt x="230" y="42"/>
                </a:lnTo>
                <a:lnTo>
                  <a:pt x="230" y="42"/>
                </a:lnTo>
                <a:lnTo>
                  <a:pt x="230" y="37"/>
                </a:lnTo>
                <a:lnTo>
                  <a:pt x="230" y="37"/>
                </a:lnTo>
                <a:close/>
                <a:moveTo>
                  <a:pt x="232" y="14"/>
                </a:moveTo>
                <a:lnTo>
                  <a:pt x="232" y="14"/>
                </a:lnTo>
                <a:lnTo>
                  <a:pt x="232" y="17"/>
                </a:lnTo>
                <a:lnTo>
                  <a:pt x="232" y="17"/>
                </a:lnTo>
                <a:lnTo>
                  <a:pt x="232" y="13"/>
                </a:lnTo>
                <a:lnTo>
                  <a:pt x="232" y="13"/>
                </a:lnTo>
                <a:lnTo>
                  <a:pt x="233" y="14"/>
                </a:lnTo>
                <a:lnTo>
                  <a:pt x="233" y="14"/>
                </a:lnTo>
                <a:lnTo>
                  <a:pt x="232" y="14"/>
                </a:lnTo>
                <a:lnTo>
                  <a:pt x="232" y="14"/>
                </a:lnTo>
                <a:close/>
                <a:moveTo>
                  <a:pt x="30" y="118"/>
                </a:moveTo>
                <a:lnTo>
                  <a:pt x="30" y="118"/>
                </a:lnTo>
                <a:lnTo>
                  <a:pt x="50" y="110"/>
                </a:lnTo>
                <a:lnTo>
                  <a:pt x="50" y="110"/>
                </a:lnTo>
                <a:lnTo>
                  <a:pt x="39" y="117"/>
                </a:lnTo>
                <a:lnTo>
                  <a:pt x="30" y="125"/>
                </a:lnTo>
                <a:lnTo>
                  <a:pt x="30" y="125"/>
                </a:lnTo>
                <a:lnTo>
                  <a:pt x="30" y="118"/>
                </a:lnTo>
                <a:lnTo>
                  <a:pt x="30" y="118"/>
                </a:lnTo>
                <a:close/>
                <a:moveTo>
                  <a:pt x="30" y="106"/>
                </a:moveTo>
                <a:lnTo>
                  <a:pt x="30" y="106"/>
                </a:lnTo>
                <a:lnTo>
                  <a:pt x="41" y="102"/>
                </a:lnTo>
                <a:lnTo>
                  <a:pt x="51" y="98"/>
                </a:lnTo>
                <a:lnTo>
                  <a:pt x="71" y="87"/>
                </a:lnTo>
                <a:lnTo>
                  <a:pt x="91" y="75"/>
                </a:lnTo>
                <a:lnTo>
                  <a:pt x="101" y="70"/>
                </a:lnTo>
                <a:lnTo>
                  <a:pt x="111" y="64"/>
                </a:lnTo>
                <a:lnTo>
                  <a:pt x="111" y="64"/>
                </a:lnTo>
                <a:lnTo>
                  <a:pt x="105" y="69"/>
                </a:lnTo>
                <a:lnTo>
                  <a:pt x="105" y="69"/>
                </a:lnTo>
                <a:lnTo>
                  <a:pt x="79" y="85"/>
                </a:lnTo>
                <a:lnTo>
                  <a:pt x="79" y="85"/>
                </a:lnTo>
                <a:lnTo>
                  <a:pt x="54" y="99"/>
                </a:lnTo>
                <a:lnTo>
                  <a:pt x="42" y="106"/>
                </a:lnTo>
                <a:lnTo>
                  <a:pt x="30" y="114"/>
                </a:lnTo>
                <a:lnTo>
                  <a:pt x="30" y="114"/>
                </a:lnTo>
                <a:lnTo>
                  <a:pt x="30" y="106"/>
                </a:lnTo>
                <a:lnTo>
                  <a:pt x="30" y="106"/>
                </a:lnTo>
                <a:close/>
                <a:moveTo>
                  <a:pt x="26" y="83"/>
                </a:moveTo>
                <a:lnTo>
                  <a:pt x="26" y="83"/>
                </a:lnTo>
                <a:lnTo>
                  <a:pt x="34" y="80"/>
                </a:lnTo>
                <a:lnTo>
                  <a:pt x="42" y="76"/>
                </a:lnTo>
                <a:lnTo>
                  <a:pt x="56" y="65"/>
                </a:lnTo>
                <a:lnTo>
                  <a:pt x="56" y="65"/>
                </a:lnTo>
                <a:lnTo>
                  <a:pt x="63" y="61"/>
                </a:lnTo>
                <a:lnTo>
                  <a:pt x="63" y="61"/>
                </a:lnTo>
                <a:lnTo>
                  <a:pt x="48" y="73"/>
                </a:lnTo>
                <a:lnTo>
                  <a:pt x="48" y="73"/>
                </a:lnTo>
                <a:lnTo>
                  <a:pt x="27" y="88"/>
                </a:lnTo>
                <a:lnTo>
                  <a:pt x="27" y="88"/>
                </a:lnTo>
                <a:lnTo>
                  <a:pt x="26" y="83"/>
                </a:lnTo>
                <a:lnTo>
                  <a:pt x="26" y="83"/>
                </a:lnTo>
                <a:close/>
                <a:moveTo>
                  <a:pt x="29" y="130"/>
                </a:moveTo>
                <a:lnTo>
                  <a:pt x="29" y="130"/>
                </a:lnTo>
                <a:lnTo>
                  <a:pt x="40" y="124"/>
                </a:lnTo>
                <a:lnTo>
                  <a:pt x="50" y="118"/>
                </a:lnTo>
                <a:lnTo>
                  <a:pt x="50" y="118"/>
                </a:lnTo>
                <a:lnTo>
                  <a:pt x="59" y="113"/>
                </a:lnTo>
                <a:lnTo>
                  <a:pt x="68" y="108"/>
                </a:lnTo>
                <a:lnTo>
                  <a:pt x="85" y="100"/>
                </a:lnTo>
                <a:lnTo>
                  <a:pt x="85" y="100"/>
                </a:lnTo>
                <a:lnTo>
                  <a:pt x="107" y="88"/>
                </a:lnTo>
                <a:lnTo>
                  <a:pt x="129" y="75"/>
                </a:lnTo>
                <a:lnTo>
                  <a:pt x="129" y="75"/>
                </a:lnTo>
                <a:lnTo>
                  <a:pt x="96" y="95"/>
                </a:lnTo>
                <a:lnTo>
                  <a:pt x="96" y="95"/>
                </a:lnTo>
                <a:lnTo>
                  <a:pt x="79" y="106"/>
                </a:lnTo>
                <a:lnTo>
                  <a:pt x="63" y="117"/>
                </a:lnTo>
                <a:lnTo>
                  <a:pt x="45" y="128"/>
                </a:lnTo>
                <a:lnTo>
                  <a:pt x="28" y="137"/>
                </a:lnTo>
                <a:lnTo>
                  <a:pt x="28" y="137"/>
                </a:lnTo>
                <a:lnTo>
                  <a:pt x="29" y="130"/>
                </a:lnTo>
                <a:lnTo>
                  <a:pt x="29" y="130"/>
                </a:lnTo>
                <a:close/>
                <a:moveTo>
                  <a:pt x="106" y="78"/>
                </a:moveTo>
                <a:lnTo>
                  <a:pt x="106" y="78"/>
                </a:lnTo>
                <a:lnTo>
                  <a:pt x="107" y="77"/>
                </a:lnTo>
                <a:lnTo>
                  <a:pt x="107" y="77"/>
                </a:lnTo>
                <a:lnTo>
                  <a:pt x="121" y="69"/>
                </a:lnTo>
                <a:lnTo>
                  <a:pt x="121" y="69"/>
                </a:lnTo>
                <a:lnTo>
                  <a:pt x="131" y="62"/>
                </a:lnTo>
                <a:lnTo>
                  <a:pt x="135" y="60"/>
                </a:lnTo>
                <a:lnTo>
                  <a:pt x="132" y="62"/>
                </a:lnTo>
                <a:lnTo>
                  <a:pt x="132" y="62"/>
                </a:lnTo>
                <a:lnTo>
                  <a:pt x="106" y="78"/>
                </a:lnTo>
                <a:lnTo>
                  <a:pt x="106" y="78"/>
                </a:lnTo>
                <a:close/>
                <a:moveTo>
                  <a:pt x="93" y="66"/>
                </a:moveTo>
                <a:lnTo>
                  <a:pt x="93" y="66"/>
                </a:lnTo>
                <a:lnTo>
                  <a:pt x="83" y="73"/>
                </a:lnTo>
                <a:lnTo>
                  <a:pt x="73" y="80"/>
                </a:lnTo>
                <a:lnTo>
                  <a:pt x="73" y="80"/>
                </a:lnTo>
                <a:lnTo>
                  <a:pt x="30" y="103"/>
                </a:lnTo>
                <a:lnTo>
                  <a:pt x="30" y="103"/>
                </a:lnTo>
                <a:lnTo>
                  <a:pt x="29" y="97"/>
                </a:lnTo>
                <a:lnTo>
                  <a:pt x="29" y="97"/>
                </a:lnTo>
                <a:lnTo>
                  <a:pt x="37" y="96"/>
                </a:lnTo>
                <a:lnTo>
                  <a:pt x="45" y="93"/>
                </a:lnTo>
                <a:lnTo>
                  <a:pt x="53" y="89"/>
                </a:lnTo>
                <a:lnTo>
                  <a:pt x="61" y="85"/>
                </a:lnTo>
                <a:lnTo>
                  <a:pt x="75" y="75"/>
                </a:lnTo>
                <a:lnTo>
                  <a:pt x="88" y="65"/>
                </a:lnTo>
                <a:lnTo>
                  <a:pt x="88" y="65"/>
                </a:lnTo>
                <a:lnTo>
                  <a:pt x="97" y="60"/>
                </a:lnTo>
                <a:lnTo>
                  <a:pt x="97" y="60"/>
                </a:lnTo>
                <a:lnTo>
                  <a:pt x="100" y="60"/>
                </a:lnTo>
                <a:lnTo>
                  <a:pt x="100" y="60"/>
                </a:lnTo>
                <a:lnTo>
                  <a:pt x="93" y="66"/>
                </a:lnTo>
                <a:lnTo>
                  <a:pt x="93" y="66"/>
                </a:lnTo>
                <a:close/>
                <a:moveTo>
                  <a:pt x="29" y="94"/>
                </a:moveTo>
                <a:lnTo>
                  <a:pt x="29" y="94"/>
                </a:lnTo>
                <a:lnTo>
                  <a:pt x="28" y="91"/>
                </a:lnTo>
                <a:lnTo>
                  <a:pt x="28" y="91"/>
                </a:lnTo>
                <a:lnTo>
                  <a:pt x="35" y="88"/>
                </a:lnTo>
                <a:lnTo>
                  <a:pt x="42" y="85"/>
                </a:lnTo>
                <a:lnTo>
                  <a:pt x="56" y="77"/>
                </a:lnTo>
                <a:lnTo>
                  <a:pt x="56" y="77"/>
                </a:lnTo>
                <a:lnTo>
                  <a:pt x="74" y="66"/>
                </a:lnTo>
                <a:lnTo>
                  <a:pt x="74" y="66"/>
                </a:lnTo>
                <a:lnTo>
                  <a:pt x="79" y="63"/>
                </a:lnTo>
                <a:lnTo>
                  <a:pt x="85" y="60"/>
                </a:lnTo>
                <a:lnTo>
                  <a:pt x="85" y="60"/>
                </a:lnTo>
                <a:lnTo>
                  <a:pt x="86" y="60"/>
                </a:lnTo>
                <a:lnTo>
                  <a:pt x="86" y="60"/>
                </a:lnTo>
                <a:lnTo>
                  <a:pt x="80" y="65"/>
                </a:lnTo>
                <a:lnTo>
                  <a:pt x="73" y="71"/>
                </a:lnTo>
                <a:lnTo>
                  <a:pt x="59" y="79"/>
                </a:lnTo>
                <a:lnTo>
                  <a:pt x="43" y="86"/>
                </a:lnTo>
                <a:lnTo>
                  <a:pt x="29" y="94"/>
                </a:lnTo>
                <a:lnTo>
                  <a:pt x="29" y="94"/>
                </a:lnTo>
                <a:close/>
                <a:moveTo>
                  <a:pt x="38" y="85"/>
                </a:moveTo>
                <a:lnTo>
                  <a:pt x="38" y="85"/>
                </a:lnTo>
                <a:lnTo>
                  <a:pt x="30" y="88"/>
                </a:lnTo>
                <a:lnTo>
                  <a:pt x="33" y="86"/>
                </a:lnTo>
                <a:lnTo>
                  <a:pt x="45" y="78"/>
                </a:lnTo>
                <a:lnTo>
                  <a:pt x="45" y="78"/>
                </a:lnTo>
                <a:lnTo>
                  <a:pt x="68" y="60"/>
                </a:lnTo>
                <a:lnTo>
                  <a:pt x="68" y="60"/>
                </a:lnTo>
                <a:lnTo>
                  <a:pt x="68" y="60"/>
                </a:lnTo>
                <a:lnTo>
                  <a:pt x="68" y="60"/>
                </a:lnTo>
                <a:lnTo>
                  <a:pt x="80" y="60"/>
                </a:lnTo>
                <a:lnTo>
                  <a:pt x="80" y="60"/>
                </a:lnTo>
                <a:lnTo>
                  <a:pt x="60" y="73"/>
                </a:lnTo>
                <a:lnTo>
                  <a:pt x="49" y="79"/>
                </a:lnTo>
                <a:lnTo>
                  <a:pt x="38" y="85"/>
                </a:lnTo>
                <a:lnTo>
                  <a:pt x="38" y="85"/>
                </a:lnTo>
                <a:close/>
                <a:moveTo>
                  <a:pt x="41" y="63"/>
                </a:moveTo>
                <a:lnTo>
                  <a:pt x="41" y="63"/>
                </a:lnTo>
                <a:lnTo>
                  <a:pt x="37" y="65"/>
                </a:lnTo>
                <a:lnTo>
                  <a:pt x="33" y="70"/>
                </a:lnTo>
                <a:lnTo>
                  <a:pt x="25" y="79"/>
                </a:lnTo>
                <a:lnTo>
                  <a:pt x="25" y="79"/>
                </a:lnTo>
                <a:lnTo>
                  <a:pt x="22" y="70"/>
                </a:lnTo>
                <a:lnTo>
                  <a:pt x="22" y="70"/>
                </a:lnTo>
                <a:lnTo>
                  <a:pt x="41" y="63"/>
                </a:lnTo>
                <a:lnTo>
                  <a:pt x="41" y="63"/>
                </a:lnTo>
                <a:close/>
                <a:moveTo>
                  <a:pt x="60" y="126"/>
                </a:moveTo>
                <a:lnTo>
                  <a:pt x="60" y="126"/>
                </a:lnTo>
                <a:lnTo>
                  <a:pt x="80" y="114"/>
                </a:lnTo>
                <a:lnTo>
                  <a:pt x="102" y="103"/>
                </a:lnTo>
                <a:lnTo>
                  <a:pt x="102" y="103"/>
                </a:lnTo>
                <a:lnTo>
                  <a:pt x="129" y="90"/>
                </a:lnTo>
                <a:lnTo>
                  <a:pt x="129" y="90"/>
                </a:lnTo>
                <a:lnTo>
                  <a:pt x="125" y="93"/>
                </a:lnTo>
                <a:lnTo>
                  <a:pt x="125" y="93"/>
                </a:lnTo>
                <a:lnTo>
                  <a:pt x="89" y="116"/>
                </a:lnTo>
                <a:lnTo>
                  <a:pt x="71" y="127"/>
                </a:lnTo>
                <a:lnTo>
                  <a:pt x="51" y="137"/>
                </a:lnTo>
                <a:lnTo>
                  <a:pt x="51" y="137"/>
                </a:lnTo>
                <a:lnTo>
                  <a:pt x="51" y="138"/>
                </a:lnTo>
                <a:lnTo>
                  <a:pt x="51" y="139"/>
                </a:lnTo>
                <a:lnTo>
                  <a:pt x="51" y="139"/>
                </a:lnTo>
                <a:lnTo>
                  <a:pt x="28" y="139"/>
                </a:lnTo>
                <a:lnTo>
                  <a:pt x="28" y="139"/>
                </a:lnTo>
                <a:lnTo>
                  <a:pt x="36" y="137"/>
                </a:lnTo>
                <a:lnTo>
                  <a:pt x="44" y="134"/>
                </a:lnTo>
                <a:lnTo>
                  <a:pt x="60" y="126"/>
                </a:lnTo>
                <a:lnTo>
                  <a:pt x="60" y="126"/>
                </a:lnTo>
                <a:close/>
                <a:moveTo>
                  <a:pt x="122" y="105"/>
                </a:moveTo>
                <a:lnTo>
                  <a:pt x="122" y="105"/>
                </a:lnTo>
                <a:lnTo>
                  <a:pt x="141" y="97"/>
                </a:lnTo>
                <a:lnTo>
                  <a:pt x="159" y="89"/>
                </a:lnTo>
                <a:lnTo>
                  <a:pt x="159" y="89"/>
                </a:lnTo>
                <a:lnTo>
                  <a:pt x="177" y="78"/>
                </a:lnTo>
                <a:lnTo>
                  <a:pt x="195" y="66"/>
                </a:lnTo>
                <a:lnTo>
                  <a:pt x="195" y="66"/>
                </a:lnTo>
                <a:lnTo>
                  <a:pt x="204" y="62"/>
                </a:lnTo>
                <a:lnTo>
                  <a:pt x="212" y="59"/>
                </a:lnTo>
                <a:lnTo>
                  <a:pt x="212" y="59"/>
                </a:lnTo>
                <a:lnTo>
                  <a:pt x="201" y="64"/>
                </a:lnTo>
                <a:lnTo>
                  <a:pt x="201" y="64"/>
                </a:lnTo>
                <a:lnTo>
                  <a:pt x="181" y="76"/>
                </a:lnTo>
                <a:lnTo>
                  <a:pt x="161" y="89"/>
                </a:lnTo>
                <a:lnTo>
                  <a:pt x="161" y="89"/>
                </a:lnTo>
                <a:lnTo>
                  <a:pt x="122" y="112"/>
                </a:lnTo>
                <a:lnTo>
                  <a:pt x="84" y="136"/>
                </a:lnTo>
                <a:lnTo>
                  <a:pt x="84" y="136"/>
                </a:lnTo>
                <a:lnTo>
                  <a:pt x="84" y="137"/>
                </a:lnTo>
                <a:lnTo>
                  <a:pt x="84" y="138"/>
                </a:lnTo>
                <a:lnTo>
                  <a:pt x="84" y="138"/>
                </a:lnTo>
                <a:lnTo>
                  <a:pt x="54" y="139"/>
                </a:lnTo>
                <a:lnTo>
                  <a:pt x="54" y="139"/>
                </a:lnTo>
                <a:lnTo>
                  <a:pt x="73" y="132"/>
                </a:lnTo>
                <a:lnTo>
                  <a:pt x="89" y="123"/>
                </a:lnTo>
                <a:lnTo>
                  <a:pt x="122" y="105"/>
                </a:lnTo>
                <a:lnTo>
                  <a:pt x="122" y="105"/>
                </a:lnTo>
                <a:close/>
                <a:moveTo>
                  <a:pt x="224" y="64"/>
                </a:moveTo>
                <a:lnTo>
                  <a:pt x="224" y="64"/>
                </a:lnTo>
                <a:lnTo>
                  <a:pt x="231" y="61"/>
                </a:lnTo>
                <a:lnTo>
                  <a:pt x="237" y="57"/>
                </a:lnTo>
                <a:lnTo>
                  <a:pt x="237" y="57"/>
                </a:lnTo>
                <a:lnTo>
                  <a:pt x="217" y="69"/>
                </a:lnTo>
                <a:lnTo>
                  <a:pt x="217" y="69"/>
                </a:lnTo>
                <a:lnTo>
                  <a:pt x="179" y="90"/>
                </a:lnTo>
                <a:lnTo>
                  <a:pt x="179" y="90"/>
                </a:lnTo>
                <a:lnTo>
                  <a:pt x="161" y="101"/>
                </a:lnTo>
                <a:lnTo>
                  <a:pt x="143" y="112"/>
                </a:lnTo>
                <a:lnTo>
                  <a:pt x="123" y="124"/>
                </a:lnTo>
                <a:lnTo>
                  <a:pt x="105" y="135"/>
                </a:lnTo>
                <a:lnTo>
                  <a:pt x="105" y="135"/>
                </a:lnTo>
                <a:lnTo>
                  <a:pt x="104" y="136"/>
                </a:lnTo>
                <a:lnTo>
                  <a:pt x="105" y="136"/>
                </a:lnTo>
                <a:lnTo>
                  <a:pt x="105" y="136"/>
                </a:lnTo>
                <a:lnTo>
                  <a:pt x="87" y="137"/>
                </a:lnTo>
                <a:lnTo>
                  <a:pt x="87" y="137"/>
                </a:lnTo>
                <a:lnTo>
                  <a:pt x="104" y="129"/>
                </a:lnTo>
                <a:lnTo>
                  <a:pt x="121" y="121"/>
                </a:lnTo>
                <a:lnTo>
                  <a:pt x="156" y="102"/>
                </a:lnTo>
                <a:lnTo>
                  <a:pt x="189" y="83"/>
                </a:lnTo>
                <a:lnTo>
                  <a:pt x="206" y="74"/>
                </a:lnTo>
                <a:lnTo>
                  <a:pt x="224" y="64"/>
                </a:lnTo>
                <a:lnTo>
                  <a:pt x="224" y="64"/>
                </a:lnTo>
                <a:close/>
                <a:moveTo>
                  <a:pt x="146" y="120"/>
                </a:moveTo>
                <a:lnTo>
                  <a:pt x="146" y="120"/>
                </a:lnTo>
                <a:lnTo>
                  <a:pt x="169" y="109"/>
                </a:lnTo>
                <a:lnTo>
                  <a:pt x="192" y="98"/>
                </a:lnTo>
                <a:lnTo>
                  <a:pt x="192" y="98"/>
                </a:lnTo>
                <a:lnTo>
                  <a:pt x="214" y="86"/>
                </a:lnTo>
                <a:lnTo>
                  <a:pt x="226" y="80"/>
                </a:lnTo>
                <a:lnTo>
                  <a:pt x="236" y="73"/>
                </a:lnTo>
                <a:lnTo>
                  <a:pt x="236" y="73"/>
                </a:lnTo>
                <a:lnTo>
                  <a:pt x="241" y="69"/>
                </a:lnTo>
                <a:lnTo>
                  <a:pt x="247" y="65"/>
                </a:lnTo>
                <a:lnTo>
                  <a:pt x="258" y="60"/>
                </a:lnTo>
                <a:lnTo>
                  <a:pt x="269" y="56"/>
                </a:lnTo>
                <a:lnTo>
                  <a:pt x="280" y="50"/>
                </a:lnTo>
                <a:lnTo>
                  <a:pt x="280" y="50"/>
                </a:lnTo>
                <a:lnTo>
                  <a:pt x="292" y="59"/>
                </a:lnTo>
                <a:lnTo>
                  <a:pt x="292" y="59"/>
                </a:lnTo>
                <a:lnTo>
                  <a:pt x="277" y="65"/>
                </a:lnTo>
                <a:lnTo>
                  <a:pt x="263" y="74"/>
                </a:lnTo>
                <a:lnTo>
                  <a:pt x="250" y="82"/>
                </a:lnTo>
                <a:lnTo>
                  <a:pt x="236" y="90"/>
                </a:lnTo>
                <a:lnTo>
                  <a:pt x="236" y="90"/>
                </a:lnTo>
                <a:lnTo>
                  <a:pt x="197" y="109"/>
                </a:lnTo>
                <a:lnTo>
                  <a:pt x="159" y="127"/>
                </a:lnTo>
                <a:lnTo>
                  <a:pt x="159" y="127"/>
                </a:lnTo>
                <a:lnTo>
                  <a:pt x="149" y="132"/>
                </a:lnTo>
                <a:lnTo>
                  <a:pt x="149" y="132"/>
                </a:lnTo>
                <a:lnTo>
                  <a:pt x="159" y="124"/>
                </a:lnTo>
                <a:lnTo>
                  <a:pt x="159" y="124"/>
                </a:lnTo>
                <a:lnTo>
                  <a:pt x="167" y="119"/>
                </a:lnTo>
                <a:lnTo>
                  <a:pt x="175" y="114"/>
                </a:lnTo>
                <a:lnTo>
                  <a:pt x="175" y="114"/>
                </a:lnTo>
                <a:lnTo>
                  <a:pt x="189" y="107"/>
                </a:lnTo>
                <a:lnTo>
                  <a:pt x="203" y="100"/>
                </a:lnTo>
                <a:lnTo>
                  <a:pt x="203" y="100"/>
                </a:lnTo>
                <a:lnTo>
                  <a:pt x="203" y="100"/>
                </a:lnTo>
                <a:lnTo>
                  <a:pt x="203" y="100"/>
                </a:lnTo>
                <a:lnTo>
                  <a:pt x="216" y="94"/>
                </a:lnTo>
                <a:lnTo>
                  <a:pt x="229" y="88"/>
                </a:lnTo>
                <a:lnTo>
                  <a:pt x="252" y="75"/>
                </a:lnTo>
                <a:lnTo>
                  <a:pt x="252" y="75"/>
                </a:lnTo>
                <a:lnTo>
                  <a:pt x="269" y="65"/>
                </a:lnTo>
                <a:lnTo>
                  <a:pt x="286" y="57"/>
                </a:lnTo>
                <a:lnTo>
                  <a:pt x="286" y="57"/>
                </a:lnTo>
                <a:lnTo>
                  <a:pt x="287" y="57"/>
                </a:lnTo>
                <a:lnTo>
                  <a:pt x="287" y="56"/>
                </a:lnTo>
                <a:lnTo>
                  <a:pt x="286" y="55"/>
                </a:lnTo>
                <a:lnTo>
                  <a:pt x="285" y="55"/>
                </a:lnTo>
                <a:lnTo>
                  <a:pt x="285" y="55"/>
                </a:lnTo>
                <a:lnTo>
                  <a:pt x="280" y="57"/>
                </a:lnTo>
                <a:lnTo>
                  <a:pt x="280" y="57"/>
                </a:lnTo>
                <a:lnTo>
                  <a:pt x="277" y="59"/>
                </a:lnTo>
                <a:lnTo>
                  <a:pt x="277" y="59"/>
                </a:lnTo>
                <a:lnTo>
                  <a:pt x="258" y="69"/>
                </a:lnTo>
                <a:lnTo>
                  <a:pt x="258" y="69"/>
                </a:lnTo>
                <a:lnTo>
                  <a:pt x="246" y="75"/>
                </a:lnTo>
                <a:lnTo>
                  <a:pt x="246" y="75"/>
                </a:lnTo>
                <a:lnTo>
                  <a:pt x="206" y="96"/>
                </a:lnTo>
                <a:lnTo>
                  <a:pt x="206" y="96"/>
                </a:lnTo>
                <a:lnTo>
                  <a:pt x="203" y="98"/>
                </a:lnTo>
                <a:lnTo>
                  <a:pt x="203" y="98"/>
                </a:lnTo>
                <a:lnTo>
                  <a:pt x="165" y="115"/>
                </a:lnTo>
                <a:lnTo>
                  <a:pt x="146" y="124"/>
                </a:lnTo>
                <a:lnTo>
                  <a:pt x="126" y="135"/>
                </a:lnTo>
                <a:lnTo>
                  <a:pt x="126" y="135"/>
                </a:lnTo>
                <a:lnTo>
                  <a:pt x="126" y="135"/>
                </a:lnTo>
                <a:lnTo>
                  <a:pt x="126" y="135"/>
                </a:lnTo>
                <a:lnTo>
                  <a:pt x="107" y="136"/>
                </a:lnTo>
                <a:lnTo>
                  <a:pt x="107" y="136"/>
                </a:lnTo>
                <a:lnTo>
                  <a:pt x="117" y="133"/>
                </a:lnTo>
                <a:lnTo>
                  <a:pt x="127" y="130"/>
                </a:lnTo>
                <a:lnTo>
                  <a:pt x="146" y="120"/>
                </a:lnTo>
                <a:lnTo>
                  <a:pt x="146" y="120"/>
                </a:lnTo>
                <a:close/>
                <a:moveTo>
                  <a:pt x="306" y="70"/>
                </a:moveTo>
                <a:lnTo>
                  <a:pt x="306" y="70"/>
                </a:lnTo>
                <a:lnTo>
                  <a:pt x="287" y="78"/>
                </a:lnTo>
                <a:lnTo>
                  <a:pt x="269" y="87"/>
                </a:lnTo>
                <a:lnTo>
                  <a:pt x="252" y="97"/>
                </a:lnTo>
                <a:lnTo>
                  <a:pt x="235" y="108"/>
                </a:lnTo>
                <a:lnTo>
                  <a:pt x="235" y="108"/>
                </a:lnTo>
                <a:lnTo>
                  <a:pt x="218" y="117"/>
                </a:lnTo>
                <a:lnTo>
                  <a:pt x="201" y="126"/>
                </a:lnTo>
                <a:lnTo>
                  <a:pt x="201" y="126"/>
                </a:lnTo>
                <a:lnTo>
                  <a:pt x="200" y="126"/>
                </a:lnTo>
                <a:lnTo>
                  <a:pt x="200" y="126"/>
                </a:lnTo>
                <a:lnTo>
                  <a:pt x="201" y="125"/>
                </a:lnTo>
                <a:lnTo>
                  <a:pt x="201" y="125"/>
                </a:lnTo>
                <a:lnTo>
                  <a:pt x="220" y="114"/>
                </a:lnTo>
                <a:lnTo>
                  <a:pt x="220" y="114"/>
                </a:lnTo>
                <a:lnTo>
                  <a:pt x="255" y="94"/>
                </a:lnTo>
                <a:lnTo>
                  <a:pt x="272" y="84"/>
                </a:lnTo>
                <a:lnTo>
                  <a:pt x="288" y="73"/>
                </a:lnTo>
                <a:lnTo>
                  <a:pt x="288" y="73"/>
                </a:lnTo>
                <a:lnTo>
                  <a:pt x="290" y="72"/>
                </a:lnTo>
                <a:lnTo>
                  <a:pt x="290" y="72"/>
                </a:lnTo>
                <a:lnTo>
                  <a:pt x="295" y="67"/>
                </a:lnTo>
                <a:lnTo>
                  <a:pt x="295" y="67"/>
                </a:lnTo>
                <a:lnTo>
                  <a:pt x="295" y="67"/>
                </a:lnTo>
                <a:lnTo>
                  <a:pt x="295" y="66"/>
                </a:lnTo>
                <a:lnTo>
                  <a:pt x="295" y="65"/>
                </a:lnTo>
                <a:lnTo>
                  <a:pt x="294" y="65"/>
                </a:lnTo>
                <a:lnTo>
                  <a:pt x="294" y="65"/>
                </a:lnTo>
                <a:lnTo>
                  <a:pt x="254" y="87"/>
                </a:lnTo>
                <a:lnTo>
                  <a:pt x="254" y="87"/>
                </a:lnTo>
                <a:lnTo>
                  <a:pt x="275" y="75"/>
                </a:lnTo>
                <a:lnTo>
                  <a:pt x="294" y="61"/>
                </a:lnTo>
                <a:lnTo>
                  <a:pt x="294" y="61"/>
                </a:lnTo>
                <a:lnTo>
                  <a:pt x="306" y="70"/>
                </a:lnTo>
                <a:lnTo>
                  <a:pt x="306" y="70"/>
                </a:lnTo>
                <a:close/>
                <a:moveTo>
                  <a:pt x="312" y="75"/>
                </a:moveTo>
                <a:lnTo>
                  <a:pt x="312" y="75"/>
                </a:lnTo>
                <a:lnTo>
                  <a:pt x="299" y="80"/>
                </a:lnTo>
                <a:lnTo>
                  <a:pt x="287" y="86"/>
                </a:lnTo>
                <a:lnTo>
                  <a:pt x="264" y="100"/>
                </a:lnTo>
                <a:lnTo>
                  <a:pt x="264" y="100"/>
                </a:lnTo>
                <a:lnTo>
                  <a:pt x="248" y="107"/>
                </a:lnTo>
                <a:lnTo>
                  <a:pt x="241" y="111"/>
                </a:lnTo>
                <a:lnTo>
                  <a:pt x="234" y="115"/>
                </a:lnTo>
                <a:lnTo>
                  <a:pt x="234" y="115"/>
                </a:lnTo>
                <a:lnTo>
                  <a:pt x="218" y="125"/>
                </a:lnTo>
                <a:lnTo>
                  <a:pt x="218" y="125"/>
                </a:lnTo>
                <a:lnTo>
                  <a:pt x="210" y="129"/>
                </a:lnTo>
                <a:lnTo>
                  <a:pt x="210" y="129"/>
                </a:lnTo>
                <a:lnTo>
                  <a:pt x="212" y="127"/>
                </a:lnTo>
                <a:lnTo>
                  <a:pt x="225" y="117"/>
                </a:lnTo>
                <a:lnTo>
                  <a:pt x="225" y="117"/>
                </a:lnTo>
                <a:lnTo>
                  <a:pt x="234" y="111"/>
                </a:lnTo>
                <a:lnTo>
                  <a:pt x="234" y="111"/>
                </a:lnTo>
                <a:lnTo>
                  <a:pt x="247" y="103"/>
                </a:lnTo>
                <a:lnTo>
                  <a:pt x="247" y="103"/>
                </a:lnTo>
                <a:lnTo>
                  <a:pt x="262" y="96"/>
                </a:lnTo>
                <a:lnTo>
                  <a:pt x="278" y="88"/>
                </a:lnTo>
                <a:lnTo>
                  <a:pt x="293" y="80"/>
                </a:lnTo>
                <a:lnTo>
                  <a:pt x="308" y="72"/>
                </a:lnTo>
                <a:lnTo>
                  <a:pt x="308" y="72"/>
                </a:lnTo>
                <a:lnTo>
                  <a:pt x="312" y="75"/>
                </a:lnTo>
                <a:lnTo>
                  <a:pt x="312" y="75"/>
                </a:lnTo>
                <a:close/>
                <a:moveTo>
                  <a:pt x="262" y="94"/>
                </a:moveTo>
                <a:lnTo>
                  <a:pt x="262" y="94"/>
                </a:lnTo>
                <a:lnTo>
                  <a:pt x="279" y="84"/>
                </a:lnTo>
                <a:lnTo>
                  <a:pt x="297" y="76"/>
                </a:lnTo>
                <a:lnTo>
                  <a:pt x="297" y="76"/>
                </a:lnTo>
                <a:lnTo>
                  <a:pt x="298" y="75"/>
                </a:lnTo>
                <a:lnTo>
                  <a:pt x="298" y="75"/>
                </a:lnTo>
                <a:lnTo>
                  <a:pt x="296" y="76"/>
                </a:lnTo>
                <a:lnTo>
                  <a:pt x="296" y="76"/>
                </a:lnTo>
                <a:lnTo>
                  <a:pt x="278" y="86"/>
                </a:lnTo>
                <a:lnTo>
                  <a:pt x="278" y="86"/>
                </a:lnTo>
                <a:lnTo>
                  <a:pt x="262" y="94"/>
                </a:lnTo>
                <a:lnTo>
                  <a:pt x="262" y="94"/>
                </a:lnTo>
                <a:close/>
                <a:moveTo>
                  <a:pt x="170" y="115"/>
                </a:moveTo>
                <a:lnTo>
                  <a:pt x="170" y="115"/>
                </a:lnTo>
                <a:lnTo>
                  <a:pt x="157" y="123"/>
                </a:lnTo>
                <a:lnTo>
                  <a:pt x="145" y="133"/>
                </a:lnTo>
                <a:lnTo>
                  <a:pt x="145" y="133"/>
                </a:lnTo>
                <a:lnTo>
                  <a:pt x="144" y="134"/>
                </a:lnTo>
                <a:lnTo>
                  <a:pt x="144" y="134"/>
                </a:lnTo>
                <a:lnTo>
                  <a:pt x="130" y="135"/>
                </a:lnTo>
                <a:lnTo>
                  <a:pt x="130" y="135"/>
                </a:lnTo>
                <a:lnTo>
                  <a:pt x="150" y="124"/>
                </a:lnTo>
                <a:lnTo>
                  <a:pt x="170" y="115"/>
                </a:lnTo>
                <a:lnTo>
                  <a:pt x="170" y="115"/>
                </a:lnTo>
                <a:close/>
                <a:moveTo>
                  <a:pt x="241" y="94"/>
                </a:moveTo>
                <a:lnTo>
                  <a:pt x="241" y="94"/>
                </a:lnTo>
                <a:lnTo>
                  <a:pt x="231" y="100"/>
                </a:lnTo>
                <a:lnTo>
                  <a:pt x="231" y="100"/>
                </a:lnTo>
                <a:lnTo>
                  <a:pt x="215" y="109"/>
                </a:lnTo>
                <a:lnTo>
                  <a:pt x="200" y="118"/>
                </a:lnTo>
                <a:lnTo>
                  <a:pt x="200" y="118"/>
                </a:lnTo>
                <a:lnTo>
                  <a:pt x="197" y="119"/>
                </a:lnTo>
                <a:lnTo>
                  <a:pt x="197" y="119"/>
                </a:lnTo>
                <a:lnTo>
                  <a:pt x="207" y="112"/>
                </a:lnTo>
                <a:lnTo>
                  <a:pt x="207" y="112"/>
                </a:lnTo>
                <a:lnTo>
                  <a:pt x="215" y="107"/>
                </a:lnTo>
                <a:lnTo>
                  <a:pt x="224" y="103"/>
                </a:lnTo>
                <a:lnTo>
                  <a:pt x="239" y="95"/>
                </a:lnTo>
                <a:lnTo>
                  <a:pt x="239" y="95"/>
                </a:lnTo>
                <a:lnTo>
                  <a:pt x="241" y="94"/>
                </a:lnTo>
                <a:lnTo>
                  <a:pt x="241" y="94"/>
                </a:lnTo>
                <a:close/>
                <a:moveTo>
                  <a:pt x="216" y="120"/>
                </a:moveTo>
                <a:lnTo>
                  <a:pt x="216" y="120"/>
                </a:lnTo>
                <a:lnTo>
                  <a:pt x="203" y="130"/>
                </a:lnTo>
                <a:lnTo>
                  <a:pt x="203" y="130"/>
                </a:lnTo>
                <a:lnTo>
                  <a:pt x="202" y="131"/>
                </a:lnTo>
                <a:lnTo>
                  <a:pt x="202" y="131"/>
                </a:lnTo>
                <a:lnTo>
                  <a:pt x="193" y="132"/>
                </a:lnTo>
                <a:lnTo>
                  <a:pt x="193" y="132"/>
                </a:lnTo>
                <a:lnTo>
                  <a:pt x="205" y="126"/>
                </a:lnTo>
                <a:lnTo>
                  <a:pt x="216" y="120"/>
                </a:lnTo>
                <a:lnTo>
                  <a:pt x="216" y="120"/>
                </a:lnTo>
                <a:close/>
                <a:moveTo>
                  <a:pt x="238" y="155"/>
                </a:moveTo>
                <a:lnTo>
                  <a:pt x="238" y="155"/>
                </a:lnTo>
                <a:lnTo>
                  <a:pt x="260" y="142"/>
                </a:lnTo>
                <a:lnTo>
                  <a:pt x="281" y="128"/>
                </a:lnTo>
                <a:lnTo>
                  <a:pt x="281" y="128"/>
                </a:lnTo>
                <a:lnTo>
                  <a:pt x="270" y="137"/>
                </a:lnTo>
                <a:lnTo>
                  <a:pt x="270" y="137"/>
                </a:lnTo>
                <a:lnTo>
                  <a:pt x="253" y="151"/>
                </a:lnTo>
                <a:lnTo>
                  <a:pt x="245" y="157"/>
                </a:lnTo>
                <a:lnTo>
                  <a:pt x="238" y="165"/>
                </a:lnTo>
                <a:lnTo>
                  <a:pt x="238" y="165"/>
                </a:lnTo>
                <a:lnTo>
                  <a:pt x="238" y="155"/>
                </a:lnTo>
                <a:lnTo>
                  <a:pt x="238" y="155"/>
                </a:lnTo>
                <a:close/>
                <a:moveTo>
                  <a:pt x="238" y="142"/>
                </a:moveTo>
                <a:lnTo>
                  <a:pt x="238" y="142"/>
                </a:lnTo>
                <a:lnTo>
                  <a:pt x="248" y="139"/>
                </a:lnTo>
                <a:lnTo>
                  <a:pt x="257" y="134"/>
                </a:lnTo>
                <a:lnTo>
                  <a:pt x="266" y="128"/>
                </a:lnTo>
                <a:lnTo>
                  <a:pt x="274" y="122"/>
                </a:lnTo>
                <a:lnTo>
                  <a:pt x="274" y="122"/>
                </a:lnTo>
                <a:lnTo>
                  <a:pt x="285" y="114"/>
                </a:lnTo>
                <a:lnTo>
                  <a:pt x="297" y="107"/>
                </a:lnTo>
                <a:lnTo>
                  <a:pt x="297" y="107"/>
                </a:lnTo>
                <a:lnTo>
                  <a:pt x="301" y="105"/>
                </a:lnTo>
                <a:lnTo>
                  <a:pt x="301" y="105"/>
                </a:lnTo>
                <a:lnTo>
                  <a:pt x="287" y="114"/>
                </a:lnTo>
                <a:lnTo>
                  <a:pt x="275" y="125"/>
                </a:lnTo>
                <a:lnTo>
                  <a:pt x="275" y="125"/>
                </a:lnTo>
                <a:lnTo>
                  <a:pt x="266" y="132"/>
                </a:lnTo>
                <a:lnTo>
                  <a:pt x="257" y="138"/>
                </a:lnTo>
                <a:lnTo>
                  <a:pt x="247" y="144"/>
                </a:lnTo>
                <a:lnTo>
                  <a:pt x="238" y="151"/>
                </a:lnTo>
                <a:lnTo>
                  <a:pt x="238" y="151"/>
                </a:lnTo>
                <a:lnTo>
                  <a:pt x="238" y="142"/>
                </a:lnTo>
                <a:lnTo>
                  <a:pt x="238" y="142"/>
                </a:lnTo>
                <a:close/>
                <a:moveTo>
                  <a:pt x="238" y="134"/>
                </a:moveTo>
                <a:lnTo>
                  <a:pt x="238" y="134"/>
                </a:lnTo>
                <a:lnTo>
                  <a:pt x="248" y="129"/>
                </a:lnTo>
                <a:lnTo>
                  <a:pt x="258" y="123"/>
                </a:lnTo>
                <a:lnTo>
                  <a:pt x="258" y="123"/>
                </a:lnTo>
                <a:lnTo>
                  <a:pt x="238" y="139"/>
                </a:lnTo>
                <a:lnTo>
                  <a:pt x="238" y="139"/>
                </a:lnTo>
                <a:lnTo>
                  <a:pt x="238" y="135"/>
                </a:lnTo>
                <a:lnTo>
                  <a:pt x="238" y="135"/>
                </a:lnTo>
                <a:lnTo>
                  <a:pt x="238" y="134"/>
                </a:lnTo>
                <a:lnTo>
                  <a:pt x="238" y="134"/>
                </a:lnTo>
                <a:close/>
                <a:moveTo>
                  <a:pt x="236" y="131"/>
                </a:moveTo>
                <a:lnTo>
                  <a:pt x="236" y="131"/>
                </a:lnTo>
                <a:lnTo>
                  <a:pt x="234" y="131"/>
                </a:lnTo>
                <a:lnTo>
                  <a:pt x="234" y="131"/>
                </a:lnTo>
                <a:lnTo>
                  <a:pt x="228" y="131"/>
                </a:lnTo>
                <a:lnTo>
                  <a:pt x="228" y="131"/>
                </a:lnTo>
                <a:lnTo>
                  <a:pt x="242" y="123"/>
                </a:lnTo>
                <a:lnTo>
                  <a:pt x="256" y="115"/>
                </a:lnTo>
                <a:lnTo>
                  <a:pt x="256" y="115"/>
                </a:lnTo>
                <a:lnTo>
                  <a:pt x="267" y="108"/>
                </a:lnTo>
                <a:lnTo>
                  <a:pt x="277" y="102"/>
                </a:lnTo>
                <a:lnTo>
                  <a:pt x="301" y="91"/>
                </a:lnTo>
                <a:lnTo>
                  <a:pt x="301" y="91"/>
                </a:lnTo>
                <a:lnTo>
                  <a:pt x="293" y="95"/>
                </a:lnTo>
                <a:lnTo>
                  <a:pt x="293" y="95"/>
                </a:lnTo>
                <a:lnTo>
                  <a:pt x="282" y="100"/>
                </a:lnTo>
                <a:lnTo>
                  <a:pt x="272" y="106"/>
                </a:lnTo>
                <a:lnTo>
                  <a:pt x="272" y="106"/>
                </a:lnTo>
                <a:lnTo>
                  <a:pt x="254" y="118"/>
                </a:lnTo>
                <a:lnTo>
                  <a:pt x="236" y="131"/>
                </a:lnTo>
                <a:lnTo>
                  <a:pt x="236" y="131"/>
                </a:lnTo>
                <a:close/>
                <a:moveTo>
                  <a:pt x="238" y="171"/>
                </a:moveTo>
                <a:lnTo>
                  <a:pt x="238" y="171"/>
                </a:lnTo>
                <a:lnTo>
                  <a:pt x="238" y="168"/>
                </a:lnTo>
                <a:lnTo>
                  <a:pt x="238" y="168"/>
                </a:lnTo>
                <a:lnTo>
                  <a:pt x="245" y="161"/>
                </a:lnTo>
                <a:lnTo>
                  <a:pt x="252" y="154"/>
                </a:lnTo>
                <a:lnTo>
                  <a:pt x="267" y="142"/>
                </a:lnTo>
                <a:lnTo>
                  <a:pt x="267" y="142"/>
                </a:lnTo>
                <a:lnTo>
                  <a:pt x="281" y="131"/>
                </a:lnTo>
                <a:lnTo>
                  <a:pt x="293" y="120"/>
                </a:lnTo>
                <a:lnTo>
                  <a:pt x="293" y="120"/>
                </a:lnTo>
                <a:lnTo>
                  <a:pt x="301" y="115"/>
                </a:lnTo>
                <a:lnTo>
                  <a:pt x="301" y="115"/>
                </a:lnTo>
                <a:lnTo>
                  <a:pt x="269" y="142"/>
                </a:lnTo>
                <a:lnTo>
                  <a:pt x="253" y="157"/>
                </a:lnTo>
                <a:lnTo>
                  <a:pt x="238" y="171"/>
                </a:lnTo>
                <a:lnTo>
                  <a:pt x="238" y="171"/>
                </a:lnTo>
                <a:close/>
                <a:moveTo>
                  <a:pt x="329" y="90"/>
                </a:moveTo>
                <a:lnTo>
                  <a:pt x="329" y="90"/>
                </a:lnTo>
                <a:lnTo>
                  <a:pt x="321" y="97"/>
                </a:lnTo>
                <a:lnTo>
                  <a:pt x="321" y="97"/>
                </a:lnTo>
                <a:lnTo>
                  <a:pt x="320" y="97"/>
                </a:lnTo>
                <a:lnTo>
                  <a:pt x="320" y="97"/>
                </a:lnTo>
                <a:lnTo>
                  <a:pt x="320" y="97"/>
                </a:lnTo>
                <a:lnTo>
                  <a:pt x="308" y="106"/>
                </a:lnTo>
                <a:lnTo>
                  <a:pt x="295" y="116"/>
                </a:lnTo>
                <a:lnTo>
                  <a:pt x="295" y="116"/>
                </a:lnTo>
                <a:lnTo>
                  <a:pt x="282" y="125"/>
                </a:lnTo>
                <a:lnTo>
                  <a:pt x="269" y="134"/>
                </a:lnTo>
                <a:lnTo>
                  <a:pt x="269" y="134"/>
                </a:lnTo>
                <a:lnTo>
                  <a:pt x="241" y="151"/>
                </a:lnTo>
                <a:lnTo>
                  <a:pt x="241" y="151"/>
                </a:lnTo>
                <a:lnTo>
                  <a:pt x="251" y="143"/>
                </a:lnTo>
                <a:lnTo>
                  <a:pt x="251" y="143"/>
                </a:lnTo>
                <a:lnTo>
                  <a:pt x="266" y="134"/>
                </a:lnTo>
                <a:lnTo>
                  <a:pt x="266" y="134"/>
                </a:lnTo>
                <a:lnTo>
                  <a:pt x="271" y="130"/>
                </a:lnTo>
                <a:lnTo>
                  <a:pt x="277" y="126"/>
                </a:lnTo>
                <a:lnTo>
                  <a:pt x="288" y="116"/>
                </a:lnTo>
                <a:lnTo>
                  <a:pt x="288" y="116"/>
                </a:lnTo>
                <a:lnTo>
                  <a:pt x="303" y="106"/>
                </a:lnTo>
                <a:lnTo>
                  <a:pt x="317" y="97"/>
                </a:lnTo>
                <a:lnTo>
                  <a:pt x="317" y="97"/>
                </a:lnTo>
                <a:lnTo>
                  <a:pt x="320" y="96"/>
                </a:lnTo>
                <a:lnTo>
                  <a:pt x="321" y="94"/>
                </a:lnTo>
                <a:lnTo>
                  <a:pt x="321" y="94"/>
                </a:lnTo>
                <a:lnTo>
                  <a:pt x="325" y="91"/>
                </a:lnTo>
                <a:lnTo>
                  <a:pt x="325" y="91"/>
                </a:lnTo>
                <a:lnTo>
                  <a:pt x="326" y="91"/>
                </a:lnTo>
                <a:lnTo>
                  <a:pt x="325" y="90"/>
                </a:lnTo>
                <a:lnTo>
                  <a:pt x="325" y="89"/>
                </a:lnTo>
                <a:lnTo>
                  <a:pt x="324" y="90"/>
                </a:lnTo>
                <a:lnTo>
                  <a:pt x="324" y="90"/>
                </a:lnTo>
                <a:lnTo>
                  <a:pt x="304" y="101"/>
                </a:lnTo>
                <a:lnTo>
                  <a:pt x="293" y="106"/>
                </a:lnTo>
                <a:lnTo>
                  <a:pt x="283" y="112"/>
                </a:lnTo>
                <a:lnTo>
                  <a:pt x="283" y="112"/>
                </a:lnTo>
                <a:lnTo>
                  <a:pt x="264" y="126"/>
                </a:lnTo>
                <a:lnTo>
                  <a:pt x="255" y="133"/>
                </a:lnTo>
                <a:lnTo>
                  <a:pt x="244" y="138"/>
                </a:lnTo>
                <a:lnTo>
                  <a:pt x="244" y="138"/>
                </a:lnTo>
                <a:lnTo>
                  <a:pt x="240" y="140"/>
                </a:lnTo>
                <a:lnTo>
                  <a:pt x="241" y="139"/>
                </a:lnTo>
                <a:lnTo>
                  <a:pt x="241" y="139"/>
                </a:lnTo>
                <a:lnTo>
                  <a:pt x="256" y="127"/>
                </a:lnTo>
                <a:lnTo>
                  <a:pt x="256" y="127"/>
                </a:lnTo>
                <a:lnTo>
                  <a:pt x="277" y="113"/>
                </a:lnTo>
                <a:lnTo>
                  <a:pt x="277" y="113"/>
                </a:lnTo>
                <a:lnTo>
                  <a:pt x="295" y="102"/>
                </a:lnTo>
                <a:lnTo>
                  <a:pt x="314" y="91"/>
                </a:lnTo>
                <a:lnTo>
                  <a:pt x="314" y="91"/>
                </a:lnTo>
                <a:lnTo>
                  <a:pt x="317" y="91"/>
                </a:lnTo>
                <a:lnTo>
                  <a:pt x="318" y="90"/>
                </a:lnTo>
                <a:lnTo>
                  <a:pt x="318" y="90"/>
                </a:lnTo>
                <a:lnTo>
                  <a:pt x="322" y="87"/>
                </a:lnTo>
                <a:lnTo>
                  <a:pt x="322" y="87"/>
                </a:lnTo>
                <a:lnTo>
                  <a:pt x="323" y="86"/>
                </a:lnTo>
                <a:lnTo>
                  <a:pt x="323" y="86"/>
                </a:lnTo>
                <a:lnTo>
                  <a:pt x="322" y="85"/>
                </a:lnTo>
                <a:lnTo>
                  <a:pt x="321" y="85"/>
                </a:lnTo>
                <a:lnTo>
                  <a:pt x="321" y="85"/>
                </a:lnTo>
                <a:lnTo>
                  <a:pt x="301" y="94"/>
                </a:lnTo>
                <a:lnTo>
                  <a:pt x="290" y="99"/>
                </a:lnTo>
                <a:lnTo>
                  <a:pt x="281" y="104"/>
                </a:lnTo>
                <a:lnTo>
                  <a:pt x="281" y="104"/>
                </a:lnTo>
                <a:lnTo>
                  <a:pt x="262" y="117"/>
                </a:lnTo>
                <a:lnTo>
                  <a:pt x="253" y="124"/>
                </a:lnTo>
                <a:lnTo>
                  <a:pt x="243" y="130"/>
                </a:lnTo>
                <a:lnTo>
                  <a:pt x="243" y="130"/>
                </a:lnTo>
                <a:lnTo>
                  <a:pt x="237" y="133"/>
                </a:lnTo>
                <a:lnTo>
                  <a:pt x="237" y="133"/>
                </a:lnTo>
                <a:lnTo>
                  <a:pt x="237" y="133"/>
                </a:lnTo>
                <a:lnTo>
                  <a:pt x="237" y="133"/>
                </a:lnTo>
                <a:lnTo>
                  <a:pt x="252" y="121"/>
                </a:lnTo>
                <a:lnTo>
                  <a:pt x="252" y="121"/>
                </a:lnTo>
                <a:lnTo>
                  <a:pt x="273" y="107"/>
                </a:lnTo>
                <a:lnTo>
                  <a:pt x="273" y="107"/>
                </a:lnTo>
                <a:lnTo>
                  <a:pt x="283" y="102"/>
                </a:lnTo>
                <a:lnTo>
                  <a:pt x="294" y="97"/>
                </a:lnTo>
                <a:lnTo>
                  <a:pt x="305" y="92"/>
                </a:lnTo>
                <a:lnTo>
                  <a:pt x="315" y="86"/>
                </a:lnTo>
                <a:lnTo>
                  <a:pt x="315" y="86"/>
                </a:lnTo>
                <a:lnTo>
                  <a:pt x="315" y="84"/>
                </a:lnTo>
                <a:lnTo>
                  <a:pt x="315" y="84"/>
                </a:lnTo>
                <a:lnTo>
                  <a:pt x="314" y="84"/>
                </a:lnTo>
                <a:lnTo>
                  <a:pt x="314" y="84"/>
                </a:lnTo>
                <a:lnTo>
                  <a:pt x="296" y="91"/>
                </a:lnTo>
                <a:lnTo>
                  <a:pt x="279" y="99"/>
                </a:lnTo>
                <a:lnTo>
                  <a:pt x="263" y="108"/>
                </a:lnTo>
                <a:lnTo>
                  <a:pt x="247" y="118"/>
                </a:lnTo>
                <a:lnTo>
                  <a:pt x="247" y="118"/>
                </a:lnTo>
                <a:lnTo>
                  <a:pt x="231" y="127"/>
                </a:lnTo>
                <a:lnTo>
                  <a:pt x="231" y="127"/>
                </a:lnTo>
                <a:lnTo>
                  <a:pt x="224" y="131"/>
                </a:lnTo>
                <a:lnTo>
                  <a:pt x="224" y="131"/>
                </a:lnTo>
                <a:lnTo>
                  <a:pt x="225" y="130"/>
                </a:lnTo>
                <a:lnTo>
                  <a:pt x="233" y="124"/>
                </a:lnTo>
                <a:lnTo>
                  <a:pt x="233" y="124"/>
                </a:lnTo>
                <a:lnTo>
                  <a:pt x="247" y="113"/>
                </a:lnTo>
                <a:lnTo>
                  <a:pt x="263" y="103"/>
                </a:lnTo>
                <a:lnTo>
                  <a:pt x="263" y="103"/>
                </a:lnTo>
                <a:lnTo>
                  <a:pt x="288" y="90"/>
                </a:lnTo>
                <a:lnTo>
                  <a:pt x="313" y="77"/>
                </a:lnTo>
                <a:lnTo>
                  <a:pt x="313" y="77"/>
                </a:lnTo>
                <a:lnTo>
                  <a:pt x="314" y="76"/>
                </a:lnTo>
                <a:lnTo>
                  <a:pt x="314" y="76"/>
                </a:lnTo>
                <a:lnTo>
                  <a:pt x="329" y="90"/>
                </a:lnTo>
                <a:lnTo>
                  <a:pt x="329" y="90"/>
                </a:lnTo>
                <a:close/>
                <a:moveTo>
                  <a:pt x="268" y="116"/>
                </a:moveTo>
                <a:lnTo>
                  <a:pt x="268" y="116"/>
                </a:lnTo>
                <a:lnTo>
                  <a:pt x="278" y="110"/>
                </a:lnTo>
                <a:lnTo>
                  <a:pt x="287" y="104"/>
                </a:lnTo>
                <a:lnTo>
                  <a:pt x="287" y="104"/>
                </a:lnTo>
                <a:lnTo>
                  <a:pt x="276" y="111"/>
                </a:lnTo>
                <a:lnTo>
                  <a:pt x="276" y="111"/>
                </a:lnTo>
                <a:lnTo>
                  <a:pt x="268" y="116"/>
                </a:lnTo>
                <a:lnTo>
                  <a:pt x="268" y="11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230">
            <a:extLst>
              <a:ext uri="{FF2B5EF4-FFF2-40B4-BE49-F238E27FC236}">
                <a16:creationId xmlns:a16="http://schemas.microsoft.com/office/drawing/2014/main" xmlns="" id="{BE39D9F6-CE13-4E04-B056-57E831F91E8B}"/>
              </a:ext>
            </a:extLst>
          </p:cNvPr>
          <p:cNvSpPr>
            <a:spLocks noEditPoints="1"/>
          </p:cNvSpPr>
          <p:nvPr/>
        </p:nvSpPr>
        <p:spPr bwMode="auto">
          <a:xfrm>
            <a:off x="8083373" y="4773984"/>
            <a:ext cx="991323" cy="331727"/>
          </a:xfrm>
          <a:custGeom>
            <a:avLst/>
            <a:gdLst>
              <a:gd name="T0" fmla="*/ 270 w 326"/>
              <a:gd name="T1" fmla="*/ 67 h 109"/>
              <a:gd name="T2" fmla="*/ 200 w 326"/>
              <a:gd name="T3" fmla="*/ 79 h 109"/>
              <a:gd name="T4" fmla="*/ 191 w 326"/>
              <a:gd name="T5" fmla="*/ 76 h 109"/>
              <a:gd name="T6" fmla="*/ 128 w 326"/>
              <a:gd name="T7" fmla="*/ 44 h 109"/>
              <a:gd name="T8" fmla="*/ 90 w 326"/>
              <a:gd name="T9" fmla="*/ 51 h 109"/>
              <a:gd name="T10" fmla="*/ 80 w 326"/>
              <a:gd name="T11" fmla="*/ 19 h 109"/>
              <a:gd name="T12" fmla="*/ 137 w 326"/>
              <a:gd name="T13" fmla="*/ 12 h 109"/>
              <a:gd name="T14" fmla="*/ 146 w 326"/>
              <a:gd name="T15" fmla="*/ 22 h 109"/>
              <a:gd name="T16" fmla="*/ 162 w 326"/>
              <a:gd name="T17" fmla="*/ 15 h 109"/>
              <a:gd name="T18" fmla="*/ 117 w 326"/>
              <a:gd name="T19" fmla="*/ 4 h 109"/>
              <a:gd name="T20" fmla="*/ 56 w 326"/>
              <a:gd name="T21" fmla="*/ 7 h 109"/>
              <a:gd name="T22" fmla="*/ 31 w 326"/>
              <a:gd name="T23" fmla="*/ 2 h 109"/>
              <a:gd name="T24" fmla="*/ 29 w 326"/>
              <a:gd name="T25" fmla="*/ 3 h 109"/>
              <a:gd name="T26" fmla="*/ 10 w 326"/>
              <a:gd name="T27" fmla="*/ 25 h 109"/>
              <a:gd name="T28" fmla="*/ 37 w 326"/>
              <a:gd name="T29" fmla="*/ 62 h 109"/>
              <a:gd name="T30" fmla="*/ 89 w 326"/>
              <a:gd name="T31" fmla="*/ 55 h 109"/>
              <a:gd name="T32" fmla="*/ 110 w 326"/>
              <a:gd name="T33" fmla="*/ 67 h 109"/>
              <a:gd name="T34" fmla="*/ 109 w 326"/>
              <a:gd name="T35" fmla="*/ 71 h 109"/>
              <a:gd name="T36" fmla="*/ 155 w 326"/>
              <a:gd name="T37" fmla="*/ 106 h 109"/>
              <a:gd name="T38" fmla="*/ 183 w 326"/>
              <a:gd name="T39" fmla="*/ 96 h 109"/>
              <a:gd name="T40" fmla="*/ 201 w 326"/>
              <a:gd name="T41" fmla="*/ 83 h 109"/>
              <a:gd name="T42" fmla="*/ 230 w 326"/>
              <a:gd name="T43" fmla="*/ 84 h 109"/>
              <a:gd name="T44" fmla="*/ 198 w 326"/>
              <a:gd name="T45" fmla="*/ 97 h 109"/>
              <a:gd name="T46" fmla="*/ 267 w 326"/>
              <a:gd name="T47" fmla="*/ 73 h 109"/>
              <a:gd name="T48" fmla="*/ 299 w 326"/>
              <a:gd name="T49" fmla="*/ 76 h 109"/>
              <a:gd name="T50" fmla="*/ 283 w 326"/>
              <a:gd name="T51" fmla="*/ 108 h 109"/>
              <a:gd name="T52" fmla="*/ 155 w 326"/>
              <a:gd name="T53" fmla="*/ 15 h 109"/>
              <a:gd name="T54" fmla="*/ 154 w 326"/>
              <a:gd name="T55" fmla="*/ 14 h 109"/>
              <a:gd name="T56" fmla="*/ 109 w 326"/>
              <a:gd name="T57" fmla="*/ 8 h 109"/>
              <a:gd name="T58" fmla="*/ 62 w 326"/>
              <a:gd name="T59" fmla="*/ 9 h 109"/>
              <a:gd name="T60" fmla="*/ 77 w 326"/>
              <a:gd name="T61" fmla="*/ 63 h 109"/>
              <a:gd name="T62" fmla="*/ 40 w 326"/>
              <a:gd name="T63" fmla="*/ 58 h 109"/>
              <a:gd name="T64" fmla="*/ 29 w 326"/>
              <a:gd name="T65" fmla="*/ 9 h 109"/>
              <a:gd name="T66" fmla="*/ 71 w 326"/>
              <a:gd name="T67" fmla="*/ 21 h 109"/>
              <a:gd name="T68" fmla="*/ 85 w 326"/>
              <a:gd name="T69" fmla="*/ 32 h 109"/>
              <a:gd name="T70" fmla="*/ 85 w 326"/>
              <a:gd name="T71" fmla="*/ 32 h 109"/>
              <a:gd name="T72" fmla="*/ 77 w 326"/>
              <a:gd name="T73" fmla="*/ 63 h 109"/>
              <a:gd name="T74" fmla="*/ 306 w 326"/>
              <a:gd name="T75" fmla="*/ 79 h 109"/>
              <a:gd name="T76" fmla="*/ 132 w 326"/>
              <a:gd name="T77" fmla="*/ 95 h 109"/>
              <a:gd name="T78" fmla="*/ 131 w 326"/>
              <a:gd name="T79" fmla="*/ 46 h 109"/>
              <a:gd name="T80" fmla="*/ 159 w 326"/>
              <a:gd name="T81" fmla="*/ 70 h 109"/>
              <a:gd name="T82" fmla="*/ 185 w 326"/>
              <a:gd name="T83" fmla="*/ 75 h 109"/>
              <a:gd name="T84" fmla="*/ 185 w 326"/>
              <a:gd name="T85" fmla="*/ 75 h 109"/>
              <a:gd name="T86" fmla="*/ 132 w 326"/>
              <a:gd name="T87" fmla="*/ 95 h 109"/>
              <a:gd name="T88" fmla="*/ 188 w 326"/>
              <a:gd name="T89" fmla="*/ 90 h 109"/>
              <a:gd name="T90" fmla="*/ 196 w 326"/>
              <a:gd name="T91" fmla="*/ 8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6" h="109">
                <a:moveTo>
                  <a:pt x="303" y="65"/>
                </a:moveTo>
                <a:cubicBezTo>
                  <a:pt x="293" y="60"/>
                  <a:pt x="281" y="63"/>
                  <a:pt x="270" y="67"/>
                </a:cubicBezTo>
                <a:cubicBezTo>
                  <a:pt x="270" y="66"/>
                  <a:pt x="269" y="65"/>
                  <a:pt x="268" y="65"/>
                </a:cubicBezTo>
                <a:cubicBezTo>
                  <a:pt x="245" y="68"/>
                  <a:pt x="222" y="75"/>
                  <a:pt x="200" y="79"/>
                </a:cubicBezTo>
                <a:cubicBezTo>
                  <a:pt x="200" y="79"/>
                  <a:pt x="200" y="79"/>
                  <a:pt x="200" y="79"/>
                </a:cubicBezTo>
                <a:cubicBezTo>
                  <a:pt x="197" y="78"/>
                  <a:pt x="194" y="76"/>
                  <a:pt x="191" y="76"/>
                </a:cubicBezTo>
                <a:cubicBezTo>
                  <a:pt x="185" y="57"/>
                  <a:pt x="147" y="42"/>
                  <a:pt x="131" y="39"/>
                </a:cubicBezTo>
                <a:cubicBezTo>
                  <a:pt x="128" y="39"/>
                  <a:pt x="127" y="42"/>
                  <a:pt x="128" y="44"/>
                </a:cubicBezTo>
                <a:cubicBezTo>
                  <a:pt x="123" y="50"/>
                  <a:pt x="117" y="56"/>
                  <a:pt x="113" y="62"/>
                </a:cubicBezTo>
                <a:cubicBezTo>
                  <a:pt x="108" y="56"/>
                  <a:pt x="98" y="52"/>
                  <a:pt x="90" y="51"/>
                </a:cubicBezTo>
                <a:cubicBezTo>
                  <a:pt x="92" y="45"/>
                  <a:pt x="93" y="40"/>
                  <a:pt x="92" y="36"/>
                </a:cubicBezTo>
                <a:cubicBezTo>
                  <a:pt x="91" y="28"/>
                  <a:pt x="86" y="23"/>
                  <a:pt x="80" y="19"/>
                </a:cubicBezTo>
                <a:cubicBezTo>
                  <a:pt x="92" y="16"/>
                  <a:pt x="103" y="14"/>
                  <a:pt x="115" y="13"/>
                </a:cubicBezTo>
                <a:cubicBezTo>
                  <a:pt x="122" y="12"/>
                  <a:pt x="130" y="12"/>
                  <a:pt x="137" y="12"/>
                </a:cubicBezTo>
                <a:cubicBezTo>
                  <a:pt x="141" y="12"/>
                  <a:pt x="144" y="13"/>
                  <a:pt x="147" y="13"/>
                </a:cubicBezTo>
                <a:cubicBezTo>
                  <a:pt x="150" y="14"/>
                  <a:pt x="147" y="20"/>
                  <a:pt x="146" y="22"/>
                </a:cubicBezTo>
                <a:cubicBezTo>
                  <a:pt x="145" y="24"/>
                  <a:pt x="147" y="26"/>
                  <a:pt x="149" y="26"/>
                </a:cubicBezTo>
                <a:cubicBezTo>
                  <a:pt x="153" y="24"/>
                  <a:pt x="164" y="21"/>
                  <a:pt x="162" y="15"/>
                </a:cubicBezTo>
                <a:cubicBezTo>
                  <a:pt x="160" y="9"/>
                  <a:pt x="151" y="8"/>
                  <a:pt x="146" y="7"/>
                </a:cubicBezTo>
                <a:cubicBezTo>
                  <a:pt x="137" y="4"/>
                  <a:pt x="127" y="4"/>
                  <a:pt x="117" y="4"/>
                </a:cubicBezTo>
                <a:cubicBezTo>
                  <a:pt x="97" y="5"/>
                  <a:pt x="77" y="5"/>
                  <a:pt x="57" y="7"/>
                </a:cubicBezTo>
                <a:cubicBezTo>
                  <a:pt x="57" y="7"/>
                  <a:pt x="56" y="7"/>
                  <a:pt x="56" y="7"/>
                </a:cubicBezTo>
                <a:cubicBezTo>
                  <a:pt x="49" y="5"/>
                  <a:pt x="41" y="4"/>
                  <a:pt x="33" y="3"/>
                </a:cubicBezTo>
                <a:cubicBezTo>
                  <a:pt x="34" y="2"/>
                  <a:pt x="32" y="0"/>
                  <a:pt x="31" y="2"/>
                </a:cubicBezTo>
                <a:cubicBezTo>
                  <a:pt x="30" y="2"/>
                  <a:pt x="30" y="3"/>
                  <a:pt x="30" y="3"/>
                </a:cubicBezTo>
                <a:cubicBezTo>
                  <a:pt x="30" y="3"/>
                  <a:pt x="29" y="3"/>
                  <a:pt x="29" y="3"/>
                </a:cubicBezTo>
                <a:cubicBezTo>
                  <a:pt x="26" y="2"/>
                  <a:pt x="25" y="5"/>
                  <a:pt x="26" y="7"/>
                </a:cubicBezTo>
                <a:cubicBezTo>
                  <a:pt x="20" y="13"/>
                  <a:pt x="13" y="18"/>
                  <a:pt x="10" y="25"/>
                </a:cubicBezTo>
                <a:cubicBezTo>
                  <a:pt x="7" y="34"/>
                  <a:pt x="5" y="43"/>
                  <a:pt x="12" y="50"/>
                </a:cubicBezTo>
                <a:cubicBezTo>
                  <a:pt x="17" y="57"/>
                  <a:pt x="29" y="60"/>
                  <a:pt x="37" y="62"/>
                </a:cubicBezTo>
                <a:cubicBezTo>
                  <a:pt x="47" y="65"/>
                  <a:pt x="56" y="72"/>
                  <a:pt x="66" y="74"/>
                </a:cubicBezTo>
                <a:cubicBezTo>
                  <a:pt x="76" y="77"/>
                  <a:pt x="85" y="66"/>
                  <a:pt x="89" y="55"/>
                </a:cubicBezTo>
                <a:cubicBezTo>
                  <a:pt x="92" y="56"/>
                  <a:pt x="96" y="57"/>
                  <a:pt x="99" y="59"/>
                </a:cubicBezTo>
                <a:cubicBezTo>
                  <a:pt x="103" y="61"/>
                  <a:pt x="107" y="64"/>
                  <a:pt x="110" y="67"/>
                </a:cubicBezTo>
                <a:cubicBezTo>
                  <a:pt x="110" y="67"/>
                  <a:pt x="110" y="67"/>
                  <a:pt x="111" y="67"/>
                </a:cubicBezTo>
                <a:cubicBezTo>
                  <a:pt x="110" y="68"/>
                  <a:pt x="109" y="70"/>
                  <a:pt x="109" y="71"/>
                </a:cubicBezTo>
                <a:cubicBezTo>
                  <a:pt x="106" y="81"/>
                  <a:pt x="114" y="90"/>
                  <a:pt x="122" y="95"/>
                </a:cubicBezTo>
                <a:cubicBezTo>
                  <a:pt x="131" y="101"/>
                  <a:pt x="144" y="105"/>
                  <a:pt x="155" y="106"/>
                </a:cubicBezTo>
                <a:cubicBezTo>
                  <a:pt x="166" y="107"/>
                  <a:pt x="173" y="104"/>
                  <a:pt x="182" y="97"/>
                </a:cubicBezTo>
                <a:cubicBezTo>
                  <a:pt x="182" y="97"/>
                  <a:pt x="183" y="96"/>
                  <a:pt x="183" y="96"/>
                </a:cubicBezTo>
                <a:cubicBezTo>
                  <a:pt x="186" y="96"/>
                  <a:pt x="190" y="95"/>
                  <a:pt x="192" y="93"/>
                </a:cubicBezTo>
                <a:cubicBezTo>
                  <a:pt x="196" y="91"/>
                  <a:pt x="199" y="87"/>
                  <a:pt x="201" y="83"/>
                </a:cubicBezTo>
                <a:cubicBezTo>
                  <a:pt x="218" y="82"/>
                  <a:pt x="237" y="78"/>
                  <a:pt x="254" y="74"/>
                </a:cubicBezTo>
                <a:cubicBezTo>
                  <a:pt x="246" y="78"/>
                  <a:pt x="238" y="82"/>
                  <a:pt x="230" y="84"/>
                </a:cubicBezTo>
                <a:cubicBezTo>
                  <a:pt x="219" y="87"/>
                  <a:pt x="207" y="90"/>
                  <a:pt x="196" y="94"/>
                </a:cubicBezTo>
                <a:cubicBezTo>
                  <a:pt x="195" y="95"/>
                  <a:pt x="196" y="97"/>
                  <a:pt x="198" y="97"/>
                </a:cubicBezTo>
                <a:cubicBezTo>
                  <a:pt x="212" y="93"/>
                  <a:pt x="228" y="90"/>
                  <a:pt x="242" y="85"/>
                </a:cubicBezTo>
                <a:cubicBezTo>
                  <a:pt x="250" y="81"/>
                  <a:pt x="259" y="77"/>
                  <a:pt x="267" y="73"/>
                </a:cubicBezTo>
                <a:cubicBezTo>
                  <a:pt x="268" y="74"/>
                  <a:pt x="269" y="75"/>
                  <a:pt x="270" y="74"/>
                </a:cubicBezTo>
                <a:cubicBezTo>
                  <a:pt x="278" y="72"/>
                  <a:pt x="294" y="66"/>
                  <a:pt x="299" y="76"/>
                </a:cubicBezTo>
                <a:cubicBezTo>
                  <a:pt x="303" y="87"/>
                  <a:pt x="283" y="94"/>
                  <a:pt x="279" y="103"/>
                </a:cubicBezTo>
                <a:cubicBezTo>
                  <a:pt x="278" y="106"/>
                  <a:pt x="280" y="109"/>
                  <a:pt x="283" y="108"/>
                </a:cubicBezTo>
                <a:cubicBezTo>
                  <a:pt x="298" y="104"/>
                  <a:pt x="326" y="78"/>
                  <a:pt x="303" y="65"/>
                </a:cubicBezTo>
                <a:close/>
                <a:moveTo>
                  <a:pt x="155" y="15"/>
                </a:moveTo>
                <a:cubicBezTo>
                  <a:pt x="158" y="16"/>
                  <a:pt x="155" y="18"/>
                  <a:pt x="153" y="19"/>
                </a:cubicBezTo>
                <a:cubicBezTo>
                  <a:pt x="153" y="17"/>
                  <a:pt x="154" y="16"/>
                  <a:pt x="154" y="14"/>
                </a:cubicBezTo>
                <a:cubicBezTo>
                  <a:pt x="154" y="14"/>
                  <a:pt x="155" y="14"/>
                  <a:pt x="155" y="15"/>
                </a:cubicBezTo>
                <a:close/>
                <a:moveTo>
                  <a:pt x="109" y="8"/>
                </a:moveTo>
                <a:cubicBezTo>
                  <a:pt x="97" y="9"/>
                  <a:pt x="85" y="11"/>
                  <a:pt x="74" y="15"/>
                </a:cubicBezTo>
                <a:cubicBezTo>
                  <a:pt x="70" y="12"/>
                  <a:pt x="66" y="10"/>
                  <a:pt x="62" y="9"/>
                </a:cubicBezTo>
                <a:cubicBezTo>
                  <a:pt x="77" y="8"/>
                  <a:pt x="93" y="8"/>
                  <a:pt x="109" y="8"/>
                </a:cubicBezTo>
                <a:close/>
                <a:moveTo>
                  <a:pt x="77" y="63"/>
                </a:moveTo>
                <a:cubicBezTo>
                  <a:pt x="72" y="70"/>
                  <a:pt x="68" y="70"/>
                  <a:pt x="60" y="66"/>
                </a:cubicBezTo>
                <a:cubicBezTo>
                  <a:pt x="54" y="63"/>
                  <a:pt x="47" y="60"/>
                  <a:pt x="40" y="58"/>
                </a:cubicBezTo>
                <a:cubicBezTo>
                  <a:pt x="33" y="55"/>
                  <a:pt x="26" y="54"/>
                  <a:pt x="19" y="50"/>
                </a:cubicBezTo>
                <a:cubicBezTo>
                  <a:pt x="0" y="39"/>
                  <a:pt x="20" y="22"/>
                  <a:pt x="29" y="9"/>
                </a:cubicBezTo>
                <a:cubicBezTo>
                  <a:pt x="40" y="11"/>
                  <a:pt x="56" y="13"/>
                  <a:pt x="68" y="18"/>
                </a:cubicBezTo>
                <a:cubicBezTo>
                  <a:pt x="68" y="20"/>
                  <a:pt x="69" y="22"/>
                  <a:pt x="71" y="21"/>
                </a:cubicBezTo>
                <a:cubicBezTo>
                  <a:pt x="72" y="21"/>
                  <a:pt x="73" y="21"/>
                  <a:pt x="74" y="21"/>
                </a:cubicBezTo>
                <a:cubicBezTo>
                  <a:pt x="78" y="23"/>
                  <a:pt x="82" y="27"/>
                  <a:pt x="85" y="32"/>
                </a:cubicBezTo>
                <a:cubicBezTo>
                  <a:pt x="60" y="46"/>
                  <a:pt x="60" y="46"/>
                  <a:pt x="60" y="46"/>
                </a:cubicBezTo>
                <a:cubicBezTo>
                  <a:pt x="68" y="42"/>
                  <a:pt x="77" y="37"/>
                  <a:pt x="85" y="32"/>
                </a:cubicBezTo>
                <a:cubicBezTo>
                  <a:pt x="85" y="33"/>
                  <a:pt x="86" y="34"/>
                  <a:pt x="86" y="35"/>
                </a:cubicBezTo>
                <a:cubicBezTo>
                  <a:pt x="89" y="44"/>
                  <a:pt x="83" y="56"/>
                  <a:pt x="77" y="63"/>
                </a:cubicBezTo>
                <a:close/>
                <a:moveTo>
                  <a:pt x="305" y="75"/>
                </a:moveTo>
                <a:cubicBezTo>
                  <a:pt x="305" y="76"/>
                  <a:pt x="306" y="77"/>
                  <a:pt x="306" y="79"/>
                </a:cubicBezTo>
                <a:cubicBezTo>
                  <a:pt x="306" y="77"/>
                  <a:pt x="305" y="76"/>
                  <a:pt x="305" y="75"/>
                </a:cubicBezTo>
                <a:close/>
                <a:moveTo>
                  <a:pt x="132" y="95"/>
                </a:moveTo>
                <a:cubicBezTo>
                  <a:pt x="122" y="91"/>
                  <a:pt x="111" y="83"/>
                  <a:pt x="114" y="70"/>
                </a:cubicBezTo>
                <a:cubicBezTo>
                  <a:pt x="117" y="61"/>
                  <a:pt x="126" y="54"/>
                  <a:pt x="131" y="46"/>
                </a:cubicBezTo>
                <a:cubicBezTo>
                  <a:pt x="140" y="48"/>
                  <a:pt x="162" y="54"/>
                  <a:pt x="175" y="63"/>
                </a:cubicBezTo>
                <a:cubicBezTo>
                  <a:pt x="170" y="65"/>
                  <a:pt x="165" y="67"/>
                  <a:pt x="159" y="70"/>
                </a:cubicBezTo>
                <a:cubicBezTo>
                  <a:pt x="175" y="64"/>
                  <a:pt x="175" y="64"/>
                  <a:pt x="175" y="64"/>
                </a:cubicBezTo>
                <a:cubicBezTo>
                  <a:pt x="180" y="67"/>
                  <a:pt x="183" y="71"/>
                  <a:pt x="185" y="75"/>
                </a:cubicBezTo>
                <a:cubicBezTo>
                  <a:pt x="174" y="77"/>
                  <a:pt x="159" y="85"/>
                  <a:pt x="148" y="89"/>
                </a:cubicBezTo>
                <a:cubicBezTo>
                  <a:pt x="185" y="75"/>
                  <a:pt x="185" y="75"/>
                  <a:pt x="185" y="75"/>
                </a:cubicBezTo>
                <a:cubicBezTo>
                  <a:pt x="186" y="79"/>
                  <a:pt x="186" y="83"/>
                  <a:pt x="183" y="87"/>
                </a:cubicBezTo>
                <a:cubicBezTo>
                  <a:pt x="173" y="106"/>
                  <a:pt x="149" y="102"/>
                  <a:pt x="132" y="95"/>
                </a:cubicBezTo>
                <a:close/>
                <a:moveTo>
                  <a:pt x="191" y="88"/>
                </a:moveTo>
                <a:cubicBezTo>
                  <a:pt x="190" y="89"/>
                  <a:pt x="189" y="89"/>
                  <a:pt x="188" y="90"/>
                </a:cubicBezTo>
                <a:cubicBezTo>
                  <a:pt x="191" y="86"/>
                  <a:pt x="191" y="83"/>
                  <a:pt x="191" y="80"/>
                </a:cubicBezTo>
                <a:cubicBezTo>
                  <a:pt x="193" y="81"/>
                  <a:pt x="195" y="81"/>
                  <a:pt x="196" y="82"/>
                </a:cubicBezTo>
                <a:cubicBezTo>
                  <a:pt x="195" y="84"/>
                  <a:pt x="193" y="87"/>
                  <a:pt x="191" y="8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231">
            <a:extLst>
              <a:ext uri="{FF2B5EF4-FFF2-40B4-BE49-F238E27FC236}">
                <a16:creationId xmlns:a16="http://schemas.microsoft.com/office/drawing/2014/main" xmlns="" id="{99EF6409-43DF-418E-AF49-E7453F4A6E40}"/>
              </a:ext>
            </a:extLst>
          </p:cNvPr>
          <p:cNvSpPr>
            <a:spLocks/>
          </p:cNvSpPr>
          <p:nvPr/>
        </p:nvSpPr>
        <p:spPr bwMode="auto">
          <a:xfrm>
            <a:off x="8132232" y="4817700"/>
            <a:ext cx="64288" cy="114433"/>
          </a:xfrm>
          <a:custGeom>
            <a:avLst/>
            <a:gdLst>
              <a:gd name="T0" fmla="*/ 18 w 21"/>
              <a:gd name="T1" fmla="*/ 33 h 38"/>
              <a:gd name="T2" fmla="*/ 6 w 21"/>
              <a:gd name="T3" fmla="*/ 19 h 38"/>
              <a:gd name="T4" fmla="*/ 19 w 21"/>
              <a:gd name="T5" fmla="*/ 3 h 38"/>
              <a:gd name="T6" fmla="*/ 17 w 21"/>
              <a:gd name="T7" fmla="*/ 0 h 38"/>
              <a:gd name="T8" fmla="*/ 1 w 21"/>
              <a:gd name="T9" fmla="*/ 21 h 38"/>
              <a:gd name="T10" fmla="*/ 17 w 21"/>
              <a:gd name="T11" fmla="*/ 38 h 38"/>
              <a:gd name="T12" fmla="*/ 18 w 21"/>
              <a:gd name="T13" fmla="*/ 33 h 38"/>
            </a:gdLst>
            <a:ahLst/>
            <a:cxnLst>
              <a:cxn ang="0">
                <a:pos x="T0" y="T1"/>
              </a:cxn>
              <a:cxn ang="0">
                <a:pos x="T2" y="T3"/>
              </a:cxn>
              <a:cxn ang="0">
                <a:pos x="T4" y="T5"/>
              </a:cxn>
              <a:cxn ang="0">
                <a:pos x="T6" y="T7"/>
              </a:cxn>
              <a:cxn ang="0">
                <a:pos x="T8" y="T9"/>
              </a:cxn>
              <a:cxn ang="0">
                <a:pos x="T10" y="T11"/>
              </a:cxn>
              <a:cxn ang="0">
                <a:pos x="T12" y="T13"/>
              </a:cxn>
            </a:cxnLst>
            <a:rect l="0" t="0" r="r" b="b"/>
            <a:pathLst>
              <a:path w="21" h="38">
                <a:moveTo>
                  <a:pt x="18" y="33"/>
                </a:moveTo>
                <a:cubicBezTo>
                  <a:pt x="11" y="31"/>
                  <a:pt x="4" y="28"/>
                  <a:pt x="6" y="19"/>
                </a:cubicBezTo>
                <a:cubicBezTo>
                  <a:pt x="8" y="12"/>
                  <a:pt x="14" y="7"/>
                  <a:pt x="19" y="3"/>
                </a:cubicBezTo>
                <a:cubicBezTo>
                  <a:pt x="20" y="2"/>
                  <a:pt x="18" y="0"/>
                  <a:pt x="17" y="0"/>
                </a:cubicBezTo>
                <a:cubicBezTo>
                  <a:pt x="9" y="4"/>
                  <a:pt x="2" y="12"/>
                  <a:pt x="1" y="21"/>
                </a:cubicBezTo>
                <a:cubicBezTo>
                  <a:pt x="0" y="30"/>
                  <a:pt x="9" y="36"/>
                  <a:pt x="17" y="38"/>
                </a:cubicBezTo>
                <a:cubicBezTo>
                  <a:pt x="20" y="38"/>
                  <a:pt x="21" y="34"/>
                  <a:pt x="18" y="3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232">
            <a:extLst>
              <a:ext uri="{FF2B5EF4-FFF2-40B4-BE49-F238E27FC236}">
                <a16:creationId xmlns:a16="http://schemas.microsoft.com/office/drawing/2014/main" xmlns="" id="{01822711-0AE7-406E-9C3B-78717A0D9CF8}"/>
              </a:ext>
            </a:extLst>
          </p:cNvPr>
          <p:cNvSpPr>
            <a:spLocks/>
          </p:cNvSpPr>
          <p:nvPr/>
        </p:nvSpPr>
        <p:spPr bwMode="auto">
          <a:xfrm>
            <a:off x="8448529" y="4917989"/>
            <a:ext cx="131148" cy="154292"/>
          </a:xfrm>
          <a:custGeom>
            <a:avLst/>
            <a:gdLst>
              <a:gd name="T0" fmla="*/ 40 w 43"/>
              <a:gd name="T1" fmla="*/ 47 h 51"/>
              <a:gd name="T2" fmla="*/ 8 w 43"/>
              <a:gd name="T3" fmla="*/ 34 h 51"/>
              <a:gd name="T4" fmla="*/ 15 w 43"/>
              <a:gd name="T5" fmla="*/ 3 h 51"/>
              <a:gd name="T6" fmla="*/ 12 w 43"/>
              <a:gd name="T7" fmla="*/ 2 h 51"/>
              <a:gd name="T8" fmla="*/ 4 w 43"/>
              <a:gd name="T9" fmla="*/ 38 h 51"/>
              <a:gd name="T10" fmla="*/ 40 w 43"/>
              <a:gd name="T11" fmla="*/ 51 h 51"/>
              <a:gd name="T12" fmla="*/ 40 w 43"/>
              <a:gd name="T13" fmla="*/ 47 h 51"/>
            </a:gdLst>
            <a:ahLst/>
            <a:cxnLst>
              <a:cxn ang="0">
                <a:pos x="T0" y="T1"/>
              </a:cxn>
              <a:cxn ang="0">
                <a:pos x="T2" y="T3"/>
              </a:cxn>
              <a:cxn ang="0">
                <a:pos x="T4" y="T5"/>
              </a:cxn>
              <a:cxn ang="0">
                <a:pos x="T6" y="T7"/>
              </a:cxn>
              <a:cxn ang="0">
                <a:pos x="T8" y="T9"/>
              </a:cxn>
              <a:cxn ang="0">
                <a:pos x="T10" y="T11"/>
              </a:cxn>
              <a:cxn ang="0">
                <a:pos x="T12" y="T13"/>
              </a:cxn>
            </a:cxnLst>
            <a:rect l="0" t="0" r="r" b="b"/>
            <a:pathLst>
              <a:path w="43" h="51">
                <a:moveTo>
                  <a:pt x="40" y="47"/>
                </a:moveTo>
                <a:cubicBezTo>
                  <a:pt x="30" y="46"/>
                  <a:pt x="12" y="46"/>
                  <a:pt x="8" y="34"/>
                </a:cubicBezTo>
                <a:cubicBezTo>
                  <a:pt x="5" y="24"/>
                  <a:pt x="12" y="13"/>
                  <a:pt x="15" y="3"/>
                </a:cubicBezTo>
                <a:cubicBezTo>
                  <a:pt x="16" y="1"/>
                  <a:pt x="13" y="0"/>
                  <a:pt x="12" y="2"/>
                </a:cubicBezTo>
                <a:cubicBezTo>
                  <a:pt x="6" y="11"/>
                  <a:pt x="0" y="27"/>
                  <a:pt x="4" y="38"/>
                </a:cubicBezTo>
                <a:cubicBezTo>
                  <a:pt x="9" y="51"/>
                  <a:pt x="29" y="51"/>
                  <a:pt x="40" y="51"/>
                </a:cubicBezTo>
                <a:cubicBezTo>
                  <a:pt x="43" y="51"/>
                  <a:pt x="43" y="47"/>
                  <a:pt x="40" y="4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233">
            <a:extLst>
              <a:ext uri="{FF2B5EF4-FFF2-40B4-BE49-F238E27FC236}">
                <a16:creationId xmlns:a16="http://schemas.microsoft.com/office/drawing/2014/main" xmlns="" id="{9113C1EC-E7F7-43DE-9887-9DE9103558B0}"/>
              </a:ext>
            </a:extLst>
          </p:cNvPr>
          <p:cNvSpPr>
            <a:spLocks/>
          </p:cNvSpPr>
          <p:nvPr/>
        </p:nvSpPr>
        <p:spPr bwMode="auto">
          <a:xfrm>
            <a:off x="8229950" y="4853701"/>
            <a:ext cx="96433" cy="48859"/>
          </a:xfrm>
          <a:custGeom>
            <a:avLst/>
            <a:gdLst>
              <a:gd name="T0" fmla="*/ 0 w 32"/>
              <a:gd name="T1" fmla="*/ 16 h 16"/>
              <a:gd name="T2" fmla="*/ 32 w 32"/>
              <a:gd name="T3" fmla="*/ 0 h 16"/>
              <a:gd name="T4" fmla="*/ 0 w 32"/>
              <a:gd name="T5" fmla="*/ 16 h 16"/>
            </a:gdLst>
            <a:ahLst/>
            <a:cxnLst>
              <a:cxn ang="0">
                <a:pos x="T0" y="T1"/>
              </a:cxn>
              <a:cxn ang="0">
                <a:pos x="T2" y="T3"/>
              </a:cxn>
              <a:cxn ang="0">
                <a:pos x="T4" y="T5"/>
              </a:cxn>
            </a:cxnLst>
            <a:rect l="0" t="0" r="r" b="b"/>
            <a:pathLst>
              <a:path w="32" h="16">
                <a:moveTo>
                  <a:pt x="0" y="16"/>
                </a:moveTo>
                <a:cubicBezTo>
                  <a:pt x="10" y="11"/>
                  <a:pt x="25" y="5"/>
                  <a:pt x="32" y="0"/>
                </a:cubicBezTo>
                <a:lnTo>
                  <a:pt x="0"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234">
            <a:extLst>
              <a:ext uri="{FF2B5EF4-FFF2-40B4-BE49-F238E27FC236}">
                <a16:creationId xmlns:a16="http://schemas.microsoft.com/office/drawing/2014/main" xmlns="" id="{F38CB1B9-6E01-4703-B8F7-50DE211EB21C}"/>
              </a:ext>
            </a:extLst>
          </p:cNvPr>
          <p:cNvSpPr>
            <a:spLocks/>
          </p:cNvSpPr>
          <p:nvPr/>
        </p:nvSpPr>
        <p:spPr bwMode="auto">
          <a:xfrm>
            <a:off x="8278809" y="4889703"/>
            <a:ext cx="69431" cy="39859"/>
          </a:xfrm>
          <a:custGeom>
            <a:avLst/>
            <a:gdLst>
              <a:gd name="T0" fmla="*/ 23 w 23"/>
              <a:gd name="T1" fmla="*/ 0 h 13"/>
              <a:gd name="T2" fmla="*/ 0 w 23"/>
              <a:gd name="T3" fmla="*/ 13 h 13"/>
              <a:gd name="T4" fmla="*/ 23 w 23"/>
              <a:gd name="T5" fmla="*/ 0 h 13"/>
            </a:gdLst>
            <a:ahLst/>
            <a:cxnLst>
              <a:cxn ang="0">
                <a:pos x="T0" y="T1"/>
              </a:cxn>
              <a:cxn ang="0">
                <a:pos x="T2" y="T3"/>
              </a:cxn>
              <a:cxn ang="0">
                <a:pos x="T4" y="T5"/>
              </a:cxn>
            </a:cxnLst>
            <a:rect l="0" t="0" r="r" b="b"/>
            <a:pathLst>
              <a:path w="23" h="13">
                <a:moveTo>
                  <a:pt x="23" y="0"/>
                </a:moveTo>
                <a:cubicBezTo>
                  <a:pt x="0" y="13"/>
                  <a:pt x="0" y="13"/>
                  <a:pt x="0" y="13"/>
                </a:cubicBezTo>
                <a:cubicBezTo>
                  <a:pt x="8" y="9"/>
                  <a:pt x="15" y="5"/>
                  <a:pt x="23"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235">
            <a:extLst>
              <a:ext uri="{FF2B5EF4-FFF2-40B4-BE49-F238E27FC236}">
                <a16:creationId xmlns:a16="http://schemas.microsoft.com/office/drawing/2014/main" xmlns="" id="{97D37E19-9BA5-45D5-999A-6FFD75268F2B}"/>
              </a:ext>
            </a:extLst>
          </p:cNvPr>
          <p:cNvSpPr>
            <a:spLocks/>
          </p:cNvSpPr>
          <p:nvPr/>
        </p:nvSpPr>
        <p:spPr bwMode="auto">
          <a:xfrm>
            <a:off x="8517960" y="4987420"/>
            <a:ext cx="48859" cy="18001"/>
          </a:xfrm>
          <a:custGeom>
            <a:avLst/>
            <a:gdLst>
              <a:gd name="T0" fmla="*/ 16 w 16"/>
              <a:gd name="T1" fmla="*/ 0 h 6"/>
              <a:gd name="T2" fmla="*/ 0 w 16"/>
              <a:gd name="T3" fmla="*/ 6 h 6"/>
              <a:gd name="T4" fmla="*/ 16 w 16"/>
              <a:gd name="T5" fmla="*/ 0 h 6"/>
            </a:gdLst>
            <a:ahLst/>
            <a:cxnLst>
              <a:cxn ang="0">
                <a:pos x="T0" y="T1"/>
              </a:cxn>
              <a:cxn ang="0">
                <a:pos x="T2" y="T3"/>
              </a:cxn>
              <a:cxn ang="0">
                <a:pos x="T4" y="T5"/>
              </a:cxn>
            </a:cxnLst>
            <a:rect l="0" t="0" r="r" b="b"/>
            <a:pathLst>
              <a:path w="16" h="6">
                <a:moveTo>
                  <a:pt x="16" y="0"/>
                </a:moveTo>
                <a:cubicBezTo>
                  <a:pt x="0" y="6"/>
                  <a:pt x="0" y="6"/>
                  <a:pt x="0" y="6"/>
                </a:cubicBezTo>
                <a:cubicBezTo>
                  <a:pt x="5" y="5"/>
                  <a:pt x="11" y="2"/>
                  <a:pt x="16"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236">
            <a:extLst>
              <a:ext uri="{FF2B5EF4-FFF2-40B4-BE49-F238E27FC236}">
                <a16:creationId xmlns:a16="http://schemas.microsoft.com/office/drawing/2014/main" xmlns="" id="{BA2EFFE1-7A90-47ED-AEC7-732C3B37758F}"/>
              </a:ext>
            </a:extLst>
          </p:cNvPr>
          <p:cNvSpPr>
            <a:spLocks/>
          </p:cNvSpPr>
          <p:nvPr/>
        </p:nvSpPr>
        <p:spPr bwMode="auto">
          <a:xfrm>
            <a:off x="8597678" y="4980991"/>
            <a:ext cx="30858" cy="12858"/>
          </a:xfrm>
          <a:custGeom>
            <a:avLst/>
            <a:gdLst>
              <a:gd name="T0" fmla="*/ 0 w 10"/>
              <a:gd name="T1" fmla="*/ 4 h 4"/>
              <a:gd name="T2" fmla="*/ 10 w 10"/>
              <a:gd name="T3" fmla="*/ 0 h 4"/>
              <a:gd name="T4" fmla="*/ 0 w 10"/>
              <a:gd name="T5" fmla="*/ 4 h 4"/>
            </a:gdLst>
            <a:ahLst/>
            <a:cxnLst>
              <a:cxn ang="0">
                <a:pos x="T0" y="T1"/>
              </a:cxn>
              <a:cxn ang="0">
                <a:pos x="T2" y="T3"/>
              </a:cxn>
              <a:cxn ang="0">
                <a:pos x="T4" y="T5"/>
              </a:cxn>
            </a:cxnLst>
            <a:rect l="0" t="0" r="r" b="b"/>
            <a:pathLst>
              <a:path w="10" h="4">
                <a:moveTo>
                  <a:pt x="0" y="4"/>
                </a:moveTo>
                <a:cubicBezTo>
                  <a:pt x="10" y="0"/>
                  <a:pt x="10" y="0"/>
                  <a:pt x="10" y="0"/>
                </a:cubicBezTo>
                <a:cubicBezTo>
                  <a:pt x="7" y="1"/>
                  <a:pt x="4" y="2"/>
                  <a:pt x="0" y="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237">
            <a:extLst>
              <a:ext uri="{FF2B5EF4-FFF2-40B4-BE49-F238E27FC236}">
                <a16:creationId xmlns:a16="http://schemas.microsoft.com/office/drawing/2014/main" xmlns="" id="{94003460-6F8A-4D37-AC3A-B0EEE80C3D96}"/>
              </a:ext>
            </a:extLst>
          </p:cNvPr>
          <p:cNvSpPr>
            <a:spLocks/>
          </p:cNvSpPr>
          <p:nvPr/>
        </p:nvSpPr>
        <p:spPr bwMode="auto">
          <a:xfrm>
            <a:off x="8537247" y="4993849"/>
            <a:ext cx="60431" cy="24430"/>
          </a:xfrm>
          <a:custGeom>
            <a:avLst/>
            <a:gdLst>
              <a:gd name="T0" fmla="*/ 20 w 20"/>
              <a:gd name="T1" fmla="*/ 0 h 8"/>
              <a:gd name="T2" fmla="*/ 0 w 20"/>
              <a:gd name="T3" fmla="*/ 8 h 8"/>
              <a:gd name="T4" fmla="*/ 20 w 20"/>
              <a:gd name="T5" fmla="*/ 0 h 8"/>
            </a:gdLst>
            <a:ahLst/>
            <a:cxnLst>
              <a:cxn ang="0">
                <a:pos x="T0" y="T1"/>
              </a:cxn>
              <a:cxn ang="0">
                <a:pos x="T2" y="T3"/>
              </a:cxn>
              <a:cxn ang="0">
                <a:pos x="T4" y="T5"/>
              </a:cxn>
            </a:cxnLst>
            <a:rect l="0" t="0" r="r" b="b"/>
            <a:pathLst>
              <a:path w="20" h="8">
                <a:moveTo>
                  <a:pt x="20" y="0"/>
                </a:moveTo>
                <a:cubicBezTo>
                  <a:pt x="0" y="8"/>
                  <a:pt x="0" y="8"/>
                  <a:pt x="0" y="8"/>
                </a:cubicBezTo>
                <a:cubicBezTo>
                  <a:pt x="7" y="6"/>
                  <a:pt x="14" y="3"/>
                  <a:pt x="2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266">
            <a:extLst>
              <a:ext uri="{FF2B5EF4-FFF2-40B4-BE49-F238E27FC236}">
                <a16:creationId xmlns:a16="http://schemas.microsoft.com/office/drawing/2014/main" xmlns="" id="{8998B925-BED1-4179-80B6-54B495550A98}"/>
              </a:ext>
            </a:extLst>
          </p:cNvPr>
          <p:cNvSpPr>
            <a:spLocks/>
          </p:cNvSpPr>
          <p:nvPr/>
        </p:nvSpPr>
        <p:spPr bwMode="auto">
          <a:xfrm>
            <a:off x="8134803" y="4397255"/>
            <a:ext cx="28287" cy="109290"/>
          </a:xfrm>
          <a:custGeom>
            <a:avLst/>
            <a:gdLst>
              <a:gd name="T0" fmla="*/ 9 w 9"/>
              <a:gd name="T1" fmla="*/ 1 h 36"/>
              <a:gd name="T2" fmla="*/ 8 w 9"/>
              <a:gd name="T3" fmla="*/ 0 h 36"/>
              <a:gd name="T4" fmla="*/ 8 w 9"/>
              <a:gd name="T5" fmla="*/ 1 h 36"/>
              <a:gd name="T6" fmla="*/ 7 w 9"/>
              <a:gd name="T7" fmla="*/ 1 h 36"/>
              <a:gd name="T8" fmla="*/ 7 w 9"/>
              <a:gd name="T9" fmla="*/ 2 h 36"/>
              <a:gd name="T10" fmla="*/ 7 w 9"/>
              <a:gd name="T11" fmla="*/ 2 h 36"/>
              <a:gd name="T12" fmla="*/ 7 w 9"/>
              <a:gd name="T13" fmla="*/ 2 h 36"/>
              <a:gd name="T14" fmla="*/ 3 w 9"/>
              <a:gd name="T15" fmla="*/ 17 h 36"/>
              <a:gd name="T16" fmla="*/ 1 w 9"/>
              <a:gd name="T17" fmla="*/ 26 h 36"/>
              <a:gd name="T18" fmla="*/ 0 w 9"/>
              <a:gd name="T19" fmla="*/ 33 h 36"/>
              <a:gd name="T20" fmla="*/ 0 w 9"/>
              <a:gd name="T21" fmla="*/ 35 h 36"/>
              <a:gd name="T22" fmla="*/ 0 w 9"/>
              <a:gd name="T23" fmla="*/ 36 h 36"/>
              <a:gd name="T24" fmla="*/ 1 w 9"/>
              <a:gd name="T25" fmla="*/ 36 h 36"/>
              <a:gd name="T26" fmla="*/ 3 w 9"/>
              <a:gd name="T27" fmla="*/ 35 h 36"/>
              <a:gd name="T28" fmla="*/ 2 w 9"/>
              <a:gd name="T29" fmla="*/ 34 h 36"/>
              <a:gd name="T30" fmla="*/ 2 w 9"/>
              <a:gd name="T31" fmla="*/ 34 h 36"/>
              <a:gd name="T32" fmla="*/ 1 w 9"/>
              <a:gd name="T33" fmla="*/ 34 h 36"/>
              <a:gd name="T34" fmla="*/ 1 w 9"/>
              <a:gd name="T35" fmla="*/ 33 h 36"/>
              <a:gd name="T36" fmla="*/ 2 w 9"/>
              <a:gd name="T37" fmla="*/ 26 h 36"/>
              <a:gd name="T38" fmla="*/ 8 w 9"/>
              <a:gd name="T39" fmla="*/ 4 h 36"/>
              <a:gd name="T40" fmla="*/ 9 w 9"/>
              <a:gd name="T41" fmla="*/ 4 h 36"/>
              <a:gd name="T42" fmla="*/ 9 w 9"/>
              <a:gd name="T43" fmla="*/ 1 h 36"/>
              <a:gd name="T44" fmla="*/ 9 w 9"/>
              <a:gd name="T4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 h="36">
                <a:moveTo>
                  <a:pt x="9" y="1"/>
                </a:moveTo>
                <a:cubicBezTo>
                  <a:pt x="9" y="1"/>
                  <a:pt x="9" y="0"/>
                  <a:pt x="8" y="0"/>
                </a:cubicBezTo>
                <a:cubicBezTo>
                  <a:pt x="8" y="0"/>
                  <a:pt x="8" y="1"/>
                  <a:pt x="8" y="1"/>
                </a:cubicBezTo>
                <a:cubicBezTo>
                  <a:pt x="7" y="1"/>
                  <a:pt x="7" y="1"/>
                  <a:pt x="7" y="1"/>
                </a:cubicBezTo>
                <a:cubicBezTo>
                  <a:pt x="7" y="1"/>
                  <a:pt x="7" y="2"/>
                  <a:pt x="7" y="2"/>
                </a:cubicBezTo>
                <a:cubicBezTo>
                  <a:pt x="7" y="2"/>
                  <a:pt x="7" y="2"/>
                  <a:pt x="7" y="2"/>
                </a:cubicBezTo>
                <a:cubicBezTo>
                  <a:pt x="7" y="2"/>
                  <a:pt x="7" y="2"/>
                  <a:pt x="7" y="2"/>
                </a:cubicBezTo>
                <a:cubicBezTo>
                  <a:pt x="6" y="4"/>
                  <a:pt x="4" y="10"/>
                  <a:pt x="3" y="17"/>
                </a:cubicBezTo>
                <a:cubicBezTo>
                  <a:pt x="2" y="20"/>
                  <a:pt x="1" y="23"/>
                  <a:pt x="1" y="26"/>
                </a:cubicBezTo>
                <a:cubicBezTo>
                  <a:pt x="0" y="29"/>
                  <a:pt x="0" y="31"/>
                  <a:pt x="0" y="33"/>
                </a:cubicBezTo>
                <a:cubicBezTo>
                  <a:pt x="0" y="34"/>
                  <a:pt x="0" y="34"/>
                  <a:pt x="0" y="35"/>
                </a:cubicBezTo>
                <a:cubicBezTo>
                  <a:pt x="0" y="35"/>
                  <a:pt x="0" y="35"/>
                  <a:pt x="0" y="36"/>
                </a:cubicBezTo>
                <a:cubicBezTo>
                  <a:pt x="1" y="36"/>
                  <a:pt x="1" y="36"/>
                  <a:pt x="1" y="36"/>
                </a:cubicBezTo>
                <a:cubicBezTo>
                  <a:pt x="2" y="36"/>
                  <a:pt x="2" y="36"/>
                  <a:pt x="3" y="35"/>
                </a:cubicBezTo>
                <a:cubicBezTo>
                  <a:pt x="2" y="34"/>
                  <a:pt x="2" y="34"/>
                  <a:pt x="2" y="34"/>
                </a:cubicBezTo>
                <a:cubicBezTo>
                  <a:pt x="2" y="34"/>
                  <a:pt x="2" y="34"/>
                  <a:pt x="2" y="34"/>
                </a:cubicBezTo>
                <a:cubicBezTo>
                  <a:pt x="1" y="34"/>
                  <a:pt x="1" y="34"/>
                  <a:pt x="1" y="34"/>
                </a:cubicBezTo>
                <a:cubicBezTo>
                  <a:pt x="1" y="34"/>
                  <a:pt x="1" y="33"/>
                  <a:pt x="1" y="33"/>
                </a:cubicBezTo>
                <a:cubicBezTo>
                  <a:pt x="1" y="31"/>
                  <a:pt x="2" y="29"/>
                  <a:pt x="2" y="26"/>
                </a:cubicBezTo>
                <a:cubicBezTo>
                  <a:pt x="4" y="18"/>
                  <a:pt x="7" y="8"/>
                  <a:pt x="8" y="4"/>
                </a:cubicBezTo>
                <a:cubicBezTo>
                  <a:pt x="9" y="4"/>
                  <a:pt x="9" y="4"/>
                  <a:pt x="9" y="4"/>
                </a:cubicBezTo>
                <a:cubicBezTo>
                  <a:pt x="9" y="3"/>
                  <a:pt x="9" y="2"/>
                  <a:pt x="9" y="1"/>
                </a:cubicBezTo>
                <a:cubicBezTo>
                  <a:pt x="9" y="1"/>
                  <a:pt x="9" y="1"/>
                  <a:pt x="9" y="1"/>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276">
            <a:extLst>
              <a:ext uri="{FF2B5EF4-FFF2-40B4-BE49-F238E27FC236}">
                <a16:creationId xmlns:a16="http://schemas.microsoft.com/office/drawing/2014/main" xmlns="" id="{94499461-C7DF-476B-B437-D7C145A2DDF4}"/>
              </a:ext>
            </a:extLst>
          </p:cNvPr>
          <p:cNvSpPr>
            <a:spLocks/>
          </p:cNvSpPr>
          <p:nvPr/>
        </p:nvSpPr>
        <p:spPr bwMode="auto">
          <a:xfrm>
            <a:off x="8546247" y="4296966"/>
            <a:ext cx="29573" cy="109290"/>
          </a:xfrm>
          <a:custGeom>
            <a:avLst/>
            <a:gdLst>
              <a:gd name="T0" fmla="*/ 9 w 10"/>
              <a:gd name="T1" fmla="*/ 1 h 36"/>
              <a:gd name="T2" fmla="*/ 9 w 10"/>
              <a:gd name="T3" fmla="*/ 0 h 36"/>
              <a:gd name="T4" fmla="*/ 8 w 10"/>
              <a:gd name="T5" fmla="*/ 1 h 36"/>
              <a:gd name="T6" fmla="*/ 8 w 10"/>
              <a:gd name="T7" fmla="*/ 1 h 36"/>
              <a:gd name="T8" fmla="*/ 7 w 10"/>
              <a:gd name="T9" fmla="*/ 2 h 36"/>
              <a:gd name="T10" fmla="*/ 7 w 10"/>
              <a:gd name="T11" fmla="*/ 2 h 36"/>
              <a:gd name="T12" fmla="*/ 7 w 10"/>
              <a:gd name="T13" fmla="*/ 2 h 36"/>
              <a:gd name="T14" fmla="*/ 3 w 10"/>
              <a:gd name="T15" fmla="*/ 17 h 36"/>
              <a:gd name="T16" fmla="*/ 1 w 10"/>
              <a:gd name="T17" fmla="*/ 26 h 36"/>
              <a:gd name="T18" fmla="*/ 0 w 10"/>
              <a:gd name="T19" fmla="*/ 33 h 36"/>
              <a:gd name="T20" fmla="*/ 0 w 10"/>
              <a:gd name="T21" fmla="*/ 35 h 36"/>
              <a:gd name="T22" fmla="*/ 1 w 10"/>
              <a:gd name="T23" fmla="*/ 36 h 36"/>
              <a:gd name="T24" fmla="*/ 2 w 10"/>
              <a:gd name="T25" fmla="*/ 36 h 36"/>
              <a:gd name="T26" fmla="*/ 3 w 10"/>
              <a:gd name="T27" fmla="*/ 36 h 36"/>
              <a:gd name="T28" fmla="*/ 2 w 10"/>
              <a:gd name="T29" fmla="*/ 34 h 36"/>
              <a:gd name="T30" fmla="*/ 2 w 10"/>
              <a:gd name="T31" fmla="*/ 34 h 36"/>
              <a:gd name="T32" fmla="*/ 2 w 10"/>
              <a:gd name="T33" fmla="*/ 34 h 36"/>
              <a:gd name="T34" fmla="*/ 2 w 10"/>
              <a:gd name="T35" fmla="*/ 33 h 36"/>
              <a:gd name="T36" fmla="*/ 3 w 10"/>
              <a:gd name="T37" fmla="*/ 26 h 36"/>
              <a:gd name="T38" fmla="*/ 9 w 10"/>
              <a:gd name="T39" fmla="*/ 4 h 36"/>
              <a:gd name="T40" fmla="*/ 9 w 10"/>
              <a:gd name="T41" fmla="*/ 4 h 36"/>
              <a:gd name="T42" fmla="*/ 10 w 10"/>
              <a:gd name="T43" fmla="*/ 2 h 36"/>
              <a:gd name="T44" fmla="*/ 9 w 10"/>
              <a:gd name="T4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 h="36">
                <a:moveTo>
                  <a:pt x="9" y="1"/>
                </a:moveTo>
                <a:cubicBezTo>
                  <a:pt x="9" y="1"/>
                  <a:pt x="9" y="0"/>
                  <a:pt x="9" y="0"/>
                </a:cubicBezTo>
                <a:cubicBezTo>
                  <a:pt x="8" y="0"/>
                  <a:pt x="8" y="1"/>
                  <a:pt x="8" y="1"/>
                </a:cubicBezTo>
                <a:cubicBezTo>
                  <a:pt x="8" y="1"/>
                  <a:pt x="8" y="1"/>
                  <a:pt x="8" y="1"/>
                </a:cubicBezTo>
                <a:cubicBezTo>
                  <a:pt x="8" y="1"/>
                  <a:pt x="7" y="2"/>
                  <a:pt x="7" y="2"/>
                </a:cubicBezTo>
                <a:cubicBezTo>
                  <a:pt x="7" y="2"/>
                  <a:pt x="7" y="2"/>
                  <a:pt x="7" y="2"/>
                </a:cubicBezTo>
                <a:cubicBezTo>
                  <a:pt x="7" y="2"/>
                  <a:pt x="7" y="2"/>
                  <a:pt x="7" y="2"/>
                </a:cubicBezTo>
                <a:cubicBezTo>
                  <a:pt x="6" y="4"/>
                  <a:pt x="5" y="10"/>
                  <a:pt x="3" y="17"/>
                </a:cubicBezTo>
                <a:cubicBezTo>
                  <a:pt x="2" y="20"/>
                  <a:pt x="1" y="23"/>
                  <a:pt x="1" y="26"/>
                </a:cubicBezTo>
                <a:cubicBezTo>
                  <a:pt x="0" y="29"/>
                  <a:pt x="0" y="31"/>
                  <a:pt x="0" y="33"/>
                </a:cubicBezTo>
                <a:cubicBezTo>
                  <a:pt x="0" y="34"/>
                  <a:pt x="0" y="34"/>
                  <a:pt x="0" y="35"/>
                </a:cubicBezTo>
                <a:cubicBezTo>
                  <a:pt x="0" y="35"/>
                  <a:pt x="0" y="35"/>
                  <a:pt x="1" y="36"/>
                </a:cubicBezTo>
                <a:cubicBezTo>
                  <a:pt x="1" y="36"/>
                  <a:pt x="1" y="36"/>
                  <a:pt x="2" y="36"/>
                </a:cubicBezTo>
                <a:cubicBezTo>
                  <a:pt x="2" y="36"/>
                  <a:pt x="3" y="36"/>
                  <a:pt x="3" y="36"/>
                </a:cubicBezTo>
                <a:cubicBezTo>
                  <a:pt x="2" y="34"/>
                  <a:pt x="2" y="34"/>
                  <a:pt x="2" y="34"/>
                </a:cubicBezTo>
                <a:cubicBezTo>
                  <a:pt x="2" y="34"/>
                  <a:pt x="2" y="34"/>
                  <a:pt x="2" y="34"/>
                </a:cubicBezTo>
                <a:cubicBezTo>
                  <a:pt x="2" y="34"/>
                  <a:pt x="2" y="34"/>
                  <a:pt x="2" y="34"/>
                </a:cubicBezTo>
                <a:cubicBezTo>
                  <a:pt x="2" y="34"/>
                  <a:pt x="2" y="33"/>
                  <a:pt x="2" y="33"/>
                </a:cubicBezTo>
                <a:cubicBezTo>
                  <a:pt x="2" y="32"/>
                  <a:pt x="2" y="29"/>
                  <a:pt x="3" y="26"/>
                </a:cubicBezTo>
                <a:cubicBezTo>
                  <a:pt x="4" y="18"/>
                  <a:pt x="7" y="8"/>
                  <a:pt x="9" y="4"/>
                </a:cubicBezTo>
                <a:cubicBezTo>
                  <a:pt x="9" y="4"/>
                  <a:pt x="9" y="4"/>
                  <a:pt x="9" y="4"/>
                </a:cubicBezTo>
                <a:cubicBezTo>
                  <a:pt x="9" y="3"/>
                  <a:pt x="10" y="2"/>
                  <a:pt x="10" y="2"/>
                </a:cubicBezTo>
                <a:cubicBezTo>
                  <a:pt x="9" y="1"/>
                  <a:pt x="9" y="1"/>
                  <a:pt x="9" y="1"/>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85">
            <a:extLst>
              <a:ext uri="{FF2B5EF4-FFF2-40B4-BE49-F238E27FC236}">
                <a16:creationId xmlns:a16="http://schemas.microsoft.com/office/drawing/2014/main" xmlns="" id="{2DBD872D-1D75-4DF4-B12A-B838C4D9AA9B}"/>
              </a:ext>
            </a:extLst>
          </p:cNvPr>
          <p:cNvSpPr>
            <a:spLocks/>
          </p:cNvSpPr>
          <p:nvPr/>
        </p:nvSpPr>
        <p:spPr bwMode="auto">
          <a:xfrm>
            <a:off x="7952225" y="5276717"/>
            <a:ext cx="329155" cy="191579"/>
          </a:xfrm>
          <a:custGeom>
            <a:avLst/>
            <a:gdLst>
              <a:gd name="T0" fmla="*/ 7 w 108"/>
              <a:gd name="T1" fmla="*/ 61 h 63"/>
              <a:gd name="T2" fmla="*/ 51 w 108"/>
              <a:gd name="T3" fmla="*/ 31 h 63"/>
              <a:gd name="T4" fmla="*/ 105 w 108"/>
              <a:gd name="T5" fmla="*/ 6 h 63"/>
              <a:gd name="T6" fmla="*/ 103 w 108"/>
              <a:gd name="T7" fmla="*/ 1 h 63"/>
              <a:gd name="T8" fmla="*/ 3 w 108"/>
              <a:gd name="T9" fmla="*/ 54 h 63"/>
              <a:gd name="T10" fmla="*/ 7 w 108"/>
              <a:gd name="T11" fmla="*/ 61 h 63"/>
            </a:gdLst>
            <a:ahLst/>
            <a:cxnLst>
              <a:cxn ang="0">
                <a:pos x="T0" y="T1"/>
              </a:cxn>
              <a:cxn ang="0">
                <a:pos x="T2" y="T3"/>
              </a:cxn>
              <a:cxn ang="0">
                <a:pos x="T4" y="T5"/>
              </a:cxn>
              <a:cxn ang="0">
                <a:pos x="T6" y="T7"/>
              </a:cxn>
              <a:cxn ang="0">
                <a:pos x="T8" y="T9"/>
              </a:cxn>
              <a:cxn ang="0">
                <a:pos x="T10" y="T11"/>
              </a:cxn>
            </a:cxnLst>
            <a:rect l="0" t="0" r="r" b="b"/>
            <a:pathLst>
              <a:path w="108" h="63">
                <a:moveTo>
                  <a:pt x="7" y="61"/>
                </a:moveTo>
                <a:cubicBezTo>
                  <a:pt x="22" y="51"/>
                  <a:pt x="36" y="40"/>
                  <a:pt x="51" y="31"/>
                </a:cubicBezTo>
                <a:cubicBezTo>
                  <a:pt x="68" y="21"/>
                  <a:pt x="86" y="14"/>
                  <a:pt x="105" y="6"/>
                </a:cubicBezTo>
                <a:cubicBezTo>
                  <a:pt x="108" y="5"/>
                  <a:pt x="106" y="0"/>
                  <a:pt x="103" y="1"/>
                </a:cubicBezTo>
                <a:cubicBezTo>
                  <a:pt x="67" y="10"/>
                  <a:pt x="30" y="29"/>
                  <a:pt x="3" y="54"/>
                </a:cubicBezTo>
                <a:cubicBezTo>
                  <a:pt x="0" y="57"/>
                  <a:pt x="3" y="63"/>
                  <a:pt x="7" y="6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286">
            <a:extLst>
              <a:ext uri="{FF2B5EF4-FFF2-40B4-BE49-F238E27FC236}">
                <a16:creationId xmlns:a16="http://schemas.microsoft.com/office/drawing/2014/main" xmlns="" id="{686C5AFE-FE70-441B-B59D-4A22F4C77C66}"/>
              </a:ext>
            </a:extLst>
          </p:cNvPr>
          <p:cNvSpPr>
            <a:spLocks noEditPoints="1"/>
          </p:cNvSpPr>
          <p:nvPr/>
        </p:nvSpPr>
        <p:spPr bwMode="auto">
          <a:xfrm>
            <a:off x="7797933" y="5133997"/>
            <a:ext cx="933464" cy="1027325"/>
          </a:xfrm>
          <a:custGeom>
            <a:avLst/>
            <a:gdLst>
              <a:gd name="T0" fmla="*/ 266 w 307"/>
              <a:gd name="T1" fmla="*/ 138 h 338"/>
              <a:gd name="T2" fmla="*/ 159 w 307"/>
              <a:gd name="T3" fmla="*/ 7 h 338"/>
              <a:gd name="T4" fmla="*/ 149 w 307"/>
              <a:gd name="T5" fmla="*/ 17 h 338"/>
              <a:gd name="T6" fmla="*/ 264 w 307"/>
              <a:gd name="T7" fmla="*/ 156 h 338"/>
              <a:gd name="T8" fmla="*/ 251 w 307"/>
              <a:gd name="T9" fmla="*/ 157 h 338"/>
              <a:gd name="T10" fmla="*/ 220 w 307"/>
              <a:gd name="T11" fmla="*/ 192 h 338"/>
              <a:gd name="T12" fmla="*/ 243 w 307"/>
              <a:gd name="T13" fmla="*/ 145 h 338"/>
              <a:gd name="T14" fmla="*/ 229 w 307"/>
              <a:gd name="T15" fmla="*/ 152 h 338"/>
              <a:gd name="T16" fmla="*/ 169 w 307"/>
              <a:gd name="T17" fmla="*/ 218 h 338"/>
              <a:gd name="T18" fmla="*/ 184 w 307"/>
              <a:gd name="T19" fmla="*/ 191 h 338"/>
              <a:gd name="T20" fmla="*/ 165 w 307"/>
              <a:gd name="T21" fmla="*/ 193 h 338"/>
              <a:gd name="T22" fmla="*/ 141 w 307"/>
              <a:gd name="T23" fmla="*/ 227 h 338"/>
              <a:gd name="T24" fmla="*/ 126 w 307"/>
              <a:gd name="T25" fmla="*/ 228 h 338"/>
              <a:gd name="T26" fmla="*/ 143 w 307"/>
              <a:gd name="T27" fmla="*/ 203 h 338"/>
              <a:gd name="T28" fmla="*/ 104 w 307"/>
              <a:gd name="T29" fmla="*/ 229 h 338"/>
              <a:gd name="T30" fmla="*/ 123 w 307"/>
              <a:gd name="T31" fmla="*/ 196 h 338"/>
              <a:gd name="T32" fmla="*/ 89 w 307"/>
              <a:gd name="T33" fmla="*/ 226 h 338"/>
              <a:gd name="T34" fmla="*/ 77 w 307"/>
              <a:gd name="T35" fmla="*/ 217 h 338"/>
              <a:gd name="T36" fmla="*/ 70 w 307"/>
              <a:gd name="T37" fmla="*/ 194 h 338"/>
              <a:gd name="T38" fmla="*/ 59 w 307"/>
              <a:gd name="T39" fmla="*/ 173 h 338"/>
              <a:gd name="T40" fmla="*/ 65 w 307"/>
              <a:gd name="T41" fmla="*/ 110 h 338"/>
              <a:gd name="T42" fmla="*/ 44 w 307"/>
              <a:gd name="T43" fmla="*/ 127 h 338"/>
              <a:gd name="T44" fmla="*/ 46 w 307"/>
              <a:gd name="T45" fmla="*/ 88 h 338"/>
              <a:gd name="T46" fmla="*/ 35 w 307"/>
              <a:gd name="T47" fmla="*/ 143 h 338"/>
              <a:gd name="T48" fmla="*/ 3 w 307"/>
              <a:gd name="T49" fmla="*/ 103 h 338"/>
              <a:gd name="T50" fmla="*/ 113 w 307"/>
              <a:gd name="T51" fmla="*/ 261 h 338"/>
              <a:gd name="T52" fmla="*/ 191 w 307"/>
              <a:gd name="T53" fmla="*/ 224 h 338"/>
              <a:gd name="T54" fmla="*/ 132 w 307"/>
              <a:gd name="T55" fmla="*/ 299 h 338"/>
              <a:gd name="T56" fmla="*/ 230 w 307"/>
              <a:gd name="T57" fmla="*/ 244 h 338"/>
              <a:gd name="T58" fmla="*/ 230 w 307"/>
              <a:gd name="T59" fmla="*/ 243 h 338"/>
              <a:gd name="T60" fmla="*/ 249 w 307"/>
              <a:gd name="T61" fmla="*/ 227 h 338"/>
              <a:gd name="T62" fmla="*/ 271 w 307"/>
              <a:gd name="T63" fmla="*/ 202 h 338"/>
              <a:gd name="T64" fmla="*/ 286 w 307"/>
              <a:gd name="T65" fmla="*/ 180 h 338"/>
              <a:gd name="T66" fmla="*/ 280 w 307"/>
              <a:gd name="T67" fmla="*/ 184 h 338"/>
              <a:gd name="T68" fmla="*/ 279 w 307"/>
              <a:gd name="T69" fmla="*/ 168 h 338"/>
              <a:gd name="T70" fmla="*/ 234 w 307"/>
              <a:gd name="T71" fmla="*/ 250 h 338"/>
              <a:gd name="T72" fmla="*/ 201 w 307"/>
              <a:gd name="T73" fmla="*/ 301 h 338"/>
              <a:gd name="T74" fmla="*/ 253 w 307"/>
              <a:gd name="T75" fmla="*/ 197 h 338"/>
              <a:gd name="T76" fmla="*/ 254 w 307"/>
              <a:gd name="T77" fmla="*/ 197 h 338"/>
              <a:gd name="T78" fmla="*/ 250 w 307"/>
              <a:gd name="T79" fmla="*/ 184 h 338"/>
              <a:gd name="T80" fmla="*/ 242 w 307"/>
              <a:gd name="T81" fmla="*/ 192 h 338"/>
              <a:gd name="T82" fmla="*/ 249 w 307"/>
              <a:gd name="T83" fmla="*/ 196 h 338"/>
              <a:gd name="T84" fmla="*/ 131 w 307"/>
              <a:gd name="T85" fmla="*/ 246 h 338"/>
              <a:gd name="T86" fmla="*/ 85 w 307"/>
              <a:gd name="T87" fmla="*/ 229 h 338"/>
              <a:gd name="T88" fmla="*/ 66 w 307"/>
              <a:gd name="T89" fmla="*/ 200 h 338"/>
              <a:gd name="T90" fmla="*/ 40 w 307"/>
              <a:gd name="T91" fmla="*/ 139 h 338"/>
              <a:gd name="T92" fmla="*/ 46 w 307"/>
              <a:gd name="T93" fmla="*/ 156 h 338"/>
              <a:gd name="T94" fmla="*/ 56 w 307"/>
              <a:gd name="T95" fmla="*/ 181 h 338"/>
              <a:gd name="T96" fmla="*/ 57 w 307"/>
              <a:gd name="T97" fmla="*/ 184 h 338"/>
              <a:gd name="T98" fmla="*/ 65 w 307"/>
              <a:gd name="T99" fmla="*/ 198 h 338"/>
              <a:gd name="T100" fmla="*/ 99 w 307"/>
              <a:gd name="T101" fmla="*/ 227 h 338"/>
              <a:gd name="T102" fmla="*/ 101 w 307"/>
              <a:gd name="T103" fmla="*/ 234 h 338"/>
              <a:gd name="T104" fmla="*/ 118 w 307"/>
              <a:gd name="T105" fmla="*/ 235 h 338"/>
              <a:gd name="T106" fmla="*/ 158 w 307"/>
              <a:gd name="T107" fmla="*/ 230 h 338"/>
              <a:gd name="T108" fmla="*/ 216 w 307"/>
              <a:gd name="T109" fmla="*/ 188 h 338"/>
              <a:gd name="T110" fmla="*/ 238 w 307"/>
              <a:gd name="T111" fmla="*/ 202 h 338"/>
              <a:gd name="T112" fmla="*/ 276 w 307"/>
              <a:gd name="T113" fmla="*/ 191 h 338"/>
              <a:gd name="T114" fmla="*/ 259 w 307"/>
              <a:gd name="T115" fmla="*/ 193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7" h="338">
                <a:moveTo>
                  <a:pt x="306" y="183"/>
                </a:moveTo>
                <a:cubicBezTo>
                  <a:pt x="299" y="173"/>
                  <a:pt x="292" y="165"/>
                  <a:pt x="282" y="159"/>
                </a:cubicBezTo>
                <a:cubicBezTo>
                  <a:pt x="282" y="159"/>
                  <a:pt x="282" y="159"/>
                  <a:pt x="281" y="159"/>
                </a:cubicBezTo>
                <a:cubicBezTo>
                  <a:pt x="276" y="152"/>
                  <a:pt x="271" y="145"/>
                  <a:pt x="266" y="138"/>
                </a:cubicBezTo>
                <a:cubicBezTo>
                  <a:pt x="275" y="148"/>
                  <a:pt x="285" y="157"/>
                  <a:pt x="296" y="164"/>
                </a:cubicBezTo>
                <a:cubicBezTo>
                  <a:pt x="299" y="161"/>
                  <a:pt x="299" y="161"/>
                  <a:pt x="299" y="161"/>
                </a:cubicBezTo>
                <a:cubicBezTo>
                  <a:pt x="271" y="142"/>
                  <a:pt x="249" y="115"/>
                  <a:pt x="228" y="87"/>
                </a:cubicBezTo>
                <a:cubicBezTo>
                  <a:pt x="207" y="58"/>
                  <a:pt x="186" y="29"/>
                  <a:pt x="159" y="7"/>
                </a:cubicBezTo>
                <a:cubicBezTo>
                  <a:pt x="158" y="9"/>
                  <a:pt x="158" y="9"/>
                  <a:pt x="158" y="9"/>
                </a:cubicBezTo>
                <a:cubicBezTo>
                  <a:pt x="149" y="2"/>
                  <a:pt x="141" y="0"/>
                  <a:pt x="142" y="12"/>
                </a:cubicBezTo>
                <a:cubicBezTo>
                  <a:pt x="142" y="16"/>
                  <a:pt x="146" y="18"/>
                  <a:pt x="149" y="17"/>
                </a:cubicBezTo>
                <a:cubicBezTo>
                  <a:pt x="149" y="17"/>
                  <a:pt x="149" y="17"/>
                  <a:pt x="149" y="17"/>
                </a:cubicBezTo>
                <a:cubicBezTo>
                  <a:pt x="150" y="18"/>
                  <a:pt x="152" y="19"/>
                  <a:pt x="153" y="21"/>
                </a:cubicBezTo>
                <a:cubicBezTo>
                  <a:pt x="158" y="25"/>
                  <a:pt x="162" y="30"/>
                  <a:pt x="166" y="35"/>
                </a:cubicBezTo>
                <a:cubicBezTo>
                  <a:pt x="175" y="45"/>
                  <a:pt x="183" y="55"/>
                  <a:pt x="192" y="66"/>
                </a:cubicBezTo>
                <a:cubicBezTo>
                  <a:pt x="216" y="96"/>
                  <a:pt x="240" y="126"/>
                  <a:pt x="264" y="156"/>
                </a:cubicBezTo>
                <a:cubicBezTo>
                  <a:pt x="264" y="157"/>
                  <a:pt x="264" y="157"/>
                  <a:pt x="264" y="157"/>
                </a:cubicBezTo>
                <a:cubicBezTo>
                  <a:pt x="261" y="160"/>
                  <a:pt x="258" y="164"/>
                  <a:pt x="256" y="168"/>
                </a:cubicBezTo>
                <a:cubicBezTo>
                  <a:pt x="250" y="171"/>
                  <a:pt x="245" y="174"/>
                  <a:pt x="240" y="177"/>
                </a:cubicBezTo>
                <a:cubicBezTo>
                  <a:pt x="244" y="171"/>
                  <a:pt x="248" y="164"/>
                  <a:pt x="251" y="157"/>
                </a:cubicBezTo>
                <a:cubicBezTo>
                  <a:pt x="247" y="155"/>
                  <a:pt x="247" y="155"/>
                  <a:pt x="247" y="155"/>
                </a:cubicBezTo>
                <a:cubicBezTo>
                  <a:pt x="242" y="163"/>
                  <a:pt x="237" y="172"/>
                  <a:pt x="232" y="181"/>
                </a:cubicBezTo>
                <a:cubicBezTo>
                  <a:pt x="231" y="182"/>
                  <a:pt x="229" y="184"/>
                  <a:pt x="228" y="186"/>
                </a:cubicBezTo>
                <a:cubicBezTo>
                  <a:pt x="225" y="188"/>
                  <a:pt x="222" y="190"/>
                  <a:pt x="220" y="192"/>
                </a:cubicBezTo>
                <a:cubicBezTo>
                  <a:pt x="221" y="188"/>
                  <a:pt x="222" y="185"/>
                  <a:pt x="223" y="181"/>
                </a:cubicBezTo>
                <a:cubicBezTo>
                  <a:pt x="224" y="181"/>
                  <a:pt x="225" y="180"/>
                  <a:pt x="226" y="179"/>
                </a:cubicBezTo>
                <a:cubicBezTo>
                  <a:pt x="234" y="169"/>
                  <a:pt x="242" y="157"/>
                  <a:pt x="246" y="147"/>
                </a:cubicBezTo>
                <a:cubicBezTo>
                  <a:pt x="243" y="145"/>
                  <a:pt x="243" y="145"/>
                  <a:pt x="243" y="145"/>
                </a:cubicBezTo>
                <a:cubicBezTo>
                  <a:pt x="235" y="151"/>
                  <a:pt x="229" y="161"/>
                  <a:pt x="223" y="172"/>
                </a:cubicBezTo>
                <a:cubicBezTo>
                  <a:pt x="222" y="174"/>
                  <a:pt x="221" y="177"/>
                  <a:pt x="220" y="179"/>
                </a:cubicBezTo>
                <a:cubicBezTo>
                  <a:pt x="214" y="186"/>
                  <a:pt x="207" y="191"/>
                  <a:pt x="200" y="193"/>
                </a:cubicBezTo>
                <a:cubicBezTo>
                  <a:pt x="209" y="179"/>
                  <a:pt x="220" y="167"/>
                  <a:pt x="229" y="152"/>
                </a:cubicBezTo>
                <a:cubicBezTo>
                  <a:pt x="225" y="150"/>
                  <a:pt x="225" y="150"/>
                  <a:pt x="225" y="150"/>
                </a:cubicBezTo>
                <a:cubicBezTo>
                  <a:pt x="215" y="161"/>
                  <a:pt x="205" y="177"/>
                  <a:pt x="195" y="191"/>
                </a:cubicBezTo>
                <a:cubicBezTo>
                  <a:pt x="186" y="203"/>
                  <a:pt x="178" y="213"/>
                  <a:pt x="168" y="220"/>
                </a:cubicBezTo>
                <a:cubicBezTo>
                  <a:pt x="168" y="219"/>
                  <a:pt x="169" y="219"/>
                  <a:pt x="169" y="218"/>
                </a:cubicBezTo>
                <a:cubicBezTo>
                  <a:pt x="176" y="210"/>
                  <a:pt x="182" y="201"/>
                  <a:pt x="187" y="193"/>
                </a:cubicBezTo>
                <a:cubicBezTo>
                  <a:pt x="193" y="185"/>
                  <a:pt x="198" y="178"/>
                  <a:pt x="202" y="169"/>
                </a:cubicBezTo>
                <a:cubicBezTo>
                  <a:pt x="198" y="167"/>
                  <a:pt x="198" y="167"/>
                  <a:pt x="198" y="167"/>
                </a:cubicBezTo>
                <a:cubicBezTo>
                  <a:pt x="194" y="175"/>
                  <a:pt x="189" y="183"/>
                  <a:pt x="184" y="191"/>
                </a:cubicBezTo>
                <a:cubicBezTo>
                  <a:pt x="178" y="199"/>
                  <a:pt x="172" y="207"/>
                  <a:pt x="166" y="215"/>
                </a:cubicBezTo>
                <a:cubicBezTo>
                  <a:pt x="159" y="224"/>
                  <a:pt x="151" y="232"/>
                  <a:pt x="143" y="238"/>
                </a:cubicBezTo>
                <a:cubicBezTo>
                  <a:pt x="148" y="223"/>
                  <a:pt x="158" y="209"/>
                  <a:pt x="168" y="196"/>
                </a:cubicBezTo>
                <a:cubicBezTo>
                  <a:pt x="165" y="193"/>
                  <a:pt x="165" y="193"/>
                  <a:pt x="165" y="193"/>
                </a:cubicBezTo>
                <a:cubicBezTo>
                  <a:pt x="165" y="193"/>
                  <a:pt x="165" y="193"/>
                  <a:pt x="165" y="193"/>
                </a:cubicBezTo>
                <a:cubicBezTo>
                  <a:pt x="165" y="193"/>
                  <a:pt x="165" y="193"/>
                  <a:pt x="165" y="193"/>
                </a:cubicBezTo>
                <a:cubicBezTo>
                  <a:pt x="165" y="193"/>
                  <a:pt x="165" y="193"/>
                  <a:pt x="165" y="193"/>
                </a:cubicBezTo>
                <a:cubicBezTo>
                  <a:pt x="156" y="204"/>
                  <a:pt x="149" y="216"/>
                  <a:pt x="141" y="227"/>
                </a:cubicBezTo>
                <a:cubicBezTo>
                  <a:pt x="135" y="235"/>
                  <a:pt x="130" y="242"/>
                  <a:pt x="123" y="249"/>
                </a:cubicBezTo>
                <a:cubicBezTo>
                  <a:pt x="121" y="249"/>
                  <a:pt x="120" y="249"/>
                  <a:pt x="119" y="250"/>
                </a:cubicBezTo>
                <a:cubicBezTo>
                  <a:pt x="118" y="250"/>
                  <a:pt x="118" y="250"/>
                  <a:pt x="117" y="250"/>
                </a:cubicBezTo>
                <a:cubicBezTo>
                  <a:pt x="118" y="243"/>
                  <a:pt x="122" y="236"/>
                  <a:pt x="126" y="228"/>
                </a:cubicBezTo>
                <a:cubicBezTo>
                  <a:pt x="127" y="228"/>
                  <a:pt x="128" y="227"/>
                  <a:pt x="128" y="226"/>
                </a:cubicBezTo>
                <a:cubicBezTo>
                  <a:pt x="128" y="226"/>
                  <a:pt x="128" y="226"/>
                  <a:pt x="128" y="226"/>
                </a:cubicBezTo>
                <a:cubicBezTo>
                  <a:pt x="135" y="219"/>
                  <a:pt x="140" y="211"/>
                  <a:pt x="146" y="205"/>
                </a:cubicBezTo>
                <a:cubicBezTo>
                  <a:pt x="143" y="203"/>
                  <a:pt x="143" y="203"/>
                  <a:pt x="143" y="203"/>
                </a:cubicBezTo>
                <a:cubicBezTo>
                  <a:pt x="137" y="208"/>
                  <a:pt x="131" y="215"/>
                  <a:pt x="125" y="223"/>
                </a:cubicBezTo>
                <a:cubicBezTo>
                  <a:pt x="120" y="229"/>
                  <a:pt x="114" y="234"/>
                  <a:pt x="107" y="236"/>
                </a:cubicBezTo>
                <a:cubicBezTo>
                  <a:pt x="106" y="229"/>
                  <a:pt x="106" y="229"/>
                  <a:pt x="106" y="229"/>
                </a:cubicBezTo>
                <a:cubicBezTo>
                  <a:pt x="104" y="229"/>
                  <a:pt x="104" y="229"/>
                  <a:pt x="104" y="229"/>
                </a:cubicBezTo>
                <a:cubicBezTo>
                  <a:pt x="103" y="229"/>
                  <a:pt x="103" y="229"/>
                  <a:pt x="103" y="229"/>
                </a:cubicBezTo>
                <a:cubicBezTo>
                  <a:pt x="103" y="229"/>
                  <a:pt x="103" y="229"/>
                  <a:pt x="103" y="229"/>
                </a:cubicBezTo>
                <a:cubicBezTo>
                  <a:pt x="104" y="226"/>
                  <a:pt x="105" y="223"/>
                  <a:pt x="107" y="221"/>
                </a:cubicBezTo>
                <a:cubicBezTo>
                  <a:pt x="114" y="214"/>
                  <a:pt x="119" y="204"/>
                  <a:pt x="123" y="196"/>
                </a:cubicBezTo>
                <a:cubicBezTo>
                  <a:pt x="120" y="194"/>
                  <a:pt x="120" y="194"/>
                  <a:pt x="120" y="194"/>
                </a:cubicBezTo>
                <a:cubicBezTo>
                  <a:pt x="114" y="202"/>
                  <a:pt x="108" y="210"/>
                  <a:pt x="103" y="218"/>
                </a:cubicBezTo>
                <a:cubicBezTo>
                  <a:pt x="101" y="220"/>
                  <a:pt x="99" y="222"/>
                  <a:pt x="97" y="223"/>
                </a:cubicBezTo>
                <a:cubicBezTo>
                  <a:pt x="95" y="225"/>
                  <a:pt x="92" y="226"/>
                  <a:pt x="89" y="226"/>
                </a:cubicBezTo>
                <a:cubicBezTo>
                  <a:pt x="90" y="221"/>
                  <a:pt x="92" y="217"/>
                  <a:pt x="94" y="212"/>
                </a:cubicBezTo>
                <a:cubicBezTo>
                  <a:pt x="97" y="207"/>
                  <a:pt x="100" y="202"/>
                  <a:pt x="104" y="196"/>
                </a:cubicBezTo>
                <a:cubicBezTo>
                  <a:pt x="100" y="194"/>
                  <a:pt x="100" y="194"/>
                  <a:pt x="100" y="194"/>
                </a:cubicBezTo>
                <a:cubicBezTo>
                  <a:pt x="92" y="201"/>
                  <a:pt x="85" y="211"/>
                  <a:pt x="77" y="217"/>
                </a:cubicBezTo>
                <a:cubicBezTo>
                  <a:pt x="77" y="216"/>
                  <a:pt x="77" y="215"/>
                  <a:pt x="77" y="214"/>
                </a:cubicBezTo>
                <a:cubicBezTo>
                  <a:pt x="77" y="203"/>
                  <a:pt x="83" y="191"/>
                  <a:pt x="90" y="182"/>
                </a:cubicBezTo>
                <a:cubicBezTo>
                  <a:pt x="87" y="179"/>
                  <a:pt x="87" y="179"/>
                  <a:pt x="87" y="179"/>
                </a:cubicBezTo>
                <a:cubicBezTo>
                  <a:pt x="82" y="185"/>
                  <a:pt x="77" y="190"/>
                  <a:pt x="70" y="194"/>
                </a:cubicBezTo>
                <a:cubicBezTo>
                  <a:pt x="73" y="183"/>
                  <a:pt x="77" y="171"/>
                  <a:pt x="79" y="159"/>
                </a:cubicBezTo>
                <a:cubicBezTo>
                  <a:pt x="75" y="158"/>
                  <a:pt x="75" y="158"/>
                  <a:pt x="75" y="158"/>
                </a:cubicBezTo>
                <a:cubicBezTo>
                  <a:pt x="72" y="166"/>
                  <a:pt x="67" y="173"/>
                  <a:pt x="60" y="178"/>
                </a:cubicBezTo>
                <a:cubicBezTo>
                  <a:pt x="59" y="176"/>
                  <a:pt x="59" y="174"/>
                  <a:pt x="59" y="173"/>
                </a:cubicBezTo>
                <a:cubicBezTo>
                  <a:pt x="59" y="158"/>
                  <a:pt x="67" y="140"/>
                  <a:pt x="74" y="129"/>
                </a:cubicBezTo>
                <a:cubicBezTo>
                  <a:pt x="71" y="127"/>
                  <a:pt x="71" y="127"/>
                  <a:pt x="71" y="127"/>
                </a:cubicBezTo>
                <a:cubicBezTo>
                  <a:pt x="65" y="134"/>
                  <a:pt x="59" y="141"/>
                  <a:pt x="52" y="147"/>
                </a:cubicBezTo>
                <a:cubicBezTo>
                  <a:pt x="55" y="135"/>
                  <a:pt x="61" y="123"/>
                  <a:pt x="65" y="110"/>
                </a:cubicBezTo>
                <a:cubicBezTo>
                  <a:pt x="66" y="106"/>
                  <a:pt x="66" y="106"/>
                  <a:pt x="66" y="106"/>
                </a:cubicBezTo>
                <a:cubicBezTo>
                  <a:pt x="62" y="108"/>
                  <a:pt x="62" y="108"/>
                  <a:pt x="62" y="108"/>
                </a:cubicBezTo>
                <a:cubicBezTo>
                  <a:pt x="56" y="111"/>
                  <a:pt x="51" y="116"/>
                  <a:pt x="48" y="121"/>
                </a:cubicBezTo>
                <a:cubicBezTo>
                  <a:pt x="46" y="123"/>
                  <a:pt x="45" y="125"/>
                  <a:pt x="44" y="127"/>
                </a:cubicBezTo>
                <a:cubicBezTo>
                  <a:pt x="45" y="124"/>
                  <a:pt x="46" y="121"/>
                  <a:pt x="47" y="118"/>
                </a:cubicBezTo>
                <a:cubicBezTo>
                  <a:pt x="49" y="111"/>
                  <a:pt x="52" y="103"/>
                  <a:pt x="52" y="96"/>
                </a:cubicBezTo>
                <a:cubicBezTo>
                  <a:pt x="52" y="93"/>
                  <a:pt x="51" y="90"/>
                  <a:pt x="50" y="86"/>
                </a:cubicBezTo>
                <a:cubicBezTo>
                  <a:pt x="46" y="88"/>
                  <a:pt x="46" y="88"/>
                  <a:pt x="46" y="88"/>
                </a:cubicBezTo>
                <a:cubicBezTo>
                  <a:pt x="47" y="91"/>
                  <a:pt x="48" y="93"/>
                  <a:pt x="48" y="96"/>
                </a:cubicBezTo>
                <a:cubicBezTo>
                  <a:pt x="48" y="102"/>
                  <a:pt x="45" y="109"/>
                  <a:pt x="43" y="116"/>
                </a:cubicBezTo>
                <a:cubicBezTo>
                  <a:pt x="40" y="124"/>
                  <a:pt x="38" y="131"/>
                  <a:pt x="36" y="137"/>
                </a:cubicBezTo>
                <a:cubicBezTo>
                  <a:pt x="35" y="143"/>
                  <a:pt x="35" y="143"/>
                  <a:pt x="35" y="143"/>
                </a:cubicBezTo>
                <a:cubicBezTo>
                  <a:pt x="28" y="131"/>
                  <a:pt x="21" y="119"/>
                  <a:pt x="13" y="108"/>
                </a:cubicBezTo>
                <a:cubicBezTo>
                  <a:pt x="53" y="77"/>
                  <a:pt x="96" y="48"/>
                  <a:pt x="135" y="16"/>
                </a:cubicBezTo>
                <a:cubicBezTo>
                  <a:pt x="139" y="12"/>
                  <a:pt x="134" y="7"/>
                  <a:pt x="130" y="10"/>
                </a:cubicBezTo>
                <a:cubicBezTo>
                  <a:pt x="88" y="41"/>
                  <a:pt x="44" y="71"/>
                  <a:pt x="3" y="103"/>
                </a:cubicBezTo>
                <a:cubicBezTo>
                  <a:pt x="0" y="105"/>
                  <a:pt x="0" y="108"/>
                  <a:pt x="2" y="110"/>
                </a:cubicBezTo>
                <a:cubicBezTo>
                  <a:pt x="24" y="139"/>
                  <a:pt x="38" y="174"/>
                  <a:pt x="57" y="206"/>
                </a:cubicBezTo>
                <a:cubicBezTo>
                  <a:pt x="70" y="226"/>
                  <a:pt x="87" y="257"/>
                  <a:pt x="113" y="261"/>
                </a:cubicBezTo>
                <a:cubicBezTo>
                  <a:pt x="113" y="261"/>
                  <a:pt x="113" y="261"/>
                  <a:pt x="113" y="261"/>
                </a:cubicBezTo>
                <a:cubicBezTo>
                  <a:pt x="113" y="261"/>
                  <a:pt x="113" y="261"/>
                  <a:pt x="113" y="261"/>
                </a:cubicBezTo>
                <a:cubicBezTo>
                  <a:pt x="113" y="261"/>
                  <a:pt x="113" y="261"/>
                  <a:pt x="113" y="261"/>
                </a:cubicBezTo>
                <a:cubicBezTo>
                  <a:pt x="123" y="263"/>
                  <a:pt x="134" y="257"/>
                  <a:pt x="142" y="253"/>
                </a:cubicBezTo>
                <a:cubicBezTo>
                  <a:pt x="159" y="245"/>
                  <a:pt x="175" y="235"/>
                  <a:pt x="191" y="224"/>
                </a:cubicBezTo>
                <a:cubicBezTo>
                  <a:pt x="206" y="214"/>
                  <a:pt x="222" y="203"/>
                  <a:pt x="238" y="192"/>
                </a:cubicBezTo>
                <a:cubicBezTo>
                  <a:pt x="235" y="200"/>
                  <a:pt x="231" y="207"/>
                  <a:pt x="229" y="215"/>
                </a:cubicBezTo>
                <a:cubicBezTo>
                  <a:pt x="196" y="242"/>
                  <a:pt x="168" y="275"/>
                  <a:pt x="130" y="294"/>
                </a:cubicBezTo>
                <a:cubicBezTo>
                  <a:pt x="127" y="296"/>
                  <a:pt x="129" y="301"/>
                  <a:pt x="132" y="299"/>
                </a:cubicBezTo>
                <a:cubicBezTo>
                  <a:pt x="168" y="281"/>
                  <a:pt x="196" y="253"/>
                  <a:pt x="226" y="227"/>
                </a:cubicBezTo>
                <a:cubicBezTo>
                  <a:pt x="225" y="230"/>
                  <a:pt x="225" y="233"/>
                  <a:pt x="225" y="235"/>
                </a:cubicBezTo>
                <a:cubicBezTo>
                  <a:pt x="225" y="239"/>
                  <a:pt x="225" y="242"/>
                  <a:pt x="226" y="245"/>
                </a:cubicBezTo>
                <a:cubicBezTo>
                  <a:pt x="230" y="244"/>
                  <a:pt x="230" y="244"/>
                  <a:pt x="230" y="244"/>
                </a:cubicBezTo>
                <a:cubicBezTo>
                  <a:pt x="230" y="242"/>
                  <a:pt x="229" y="239"/>
                  <a:pt x="229" y="235"/>
                </a:cubicBezTo>
                <a:cubicBezTo>
                  <a:pt x="229" y="231"/>
                  <a:pt x="230" y="227"/>
                  <a:pt x="231" y="223"/>
                </a:cubicBezTo>
                <a:cubicBezTo>
                  <a:pt x="232" y="222"/>
                  <a:pt x="233" y="221"/>
                  <a:pt x="234" y="221"/>
                </a:cubicBezTo>
                <a:cubicBezTo>
                  <a:pt x="232" y="228"/>
                  <a:pt x="230" y="235"/>
                  <a:pt x="230" y="243"/>
                </a:cubicBezTo>
                <a:cubicBezTo>
                  <a:pt x="234" y="243"/>
                  <a:pt x="234" y="243"/>
                  <a:pt x="234" y="243"/>
                </a:cubicBezTo>
                <a:cubicBezTo>
                  <a:pt x="237" y="235"/>
                  <a:pt x="240" y="225"/>
                  <a:pt x="241" y="215"/>
                </a:cubicBezTo>
                <a:cubicBezTo>
                  <a:pt x="244" y="213"/>
                  <a:pt x="247" y="211"/>
                  <a:pt x="249" y="209"/>
                </a:cubicBezTo>
                <a:cubicBezTo>
                  <a:pt x="249" y="215"/>
                  <a:pt x="249" y="221"/>
                  <a:pt x="249" y="227"/>
                </a:cubicBezTo>
                <a:cubicBezTo>
                  <a:pt x="253" y="227"/>
                  <a:pt x="253" y="227"/>
                  <a:pt x="253" y="227"/>
                </a:cubicBezTo>
                <a:cubicBezTo>
                  <a:pt x="253" y="219"/>
                  <a:pt x="255" y="211"/>
                  <a:pt x="256" y="204"/>
                </a:cubicBezTo>
                <a:cubicBezTo>
                  <a:pt x="260" y="201"/>
                  <a:pt x="265" y="198"/>
                  <a:pt x="269" y="196"/>
                </a:cubicBezTo>
                <a:cubicBezTo>
                  <a:pt x="270" y="198"/>
                  <a:pt x="271" y="200"/>
                  <a:pt x="271" y="202"/>
                </a:cubicBezTo>
                <a:cubicBezTo>
                  <a:pt x="273" y="206"/>
                  <a:pt x="273" y="206"/>
                  <a:pt x="273" y="206"/>
                </a:cubicBezTo>
                <a:cubicBezTo>
                  <a:pt x="275" y="203"/>
                  <a:pt x="275" y="203"/>
                  <a:pt x="275" y="203"/>
                </a:cubicBezTo>
                <a:cubicBezTo>
                  <a:pt x="278" y="199"/>
                  <a:pt x="280" y="193"/>
                  <a:pt x="283" y="187"/>
                </a:cubicBezTo>
                <a:cubicBezTo>
                  <a:pt x="284" y="185"/>
                  <a:pt x="285" y="182"/>
                  <a:pt x="286" y="180"/>
                </a:cubicBezTo>
                <a:cubicBezTo>
                  <a:pt x="287" y="178"/>
                  <a:pt x="288" y="176"/>
                  <a:pt x="288" y="175"/>
                </a:cubicBezTo>
                <a:cubicBezTo>
                  <a:pt x="285" y="173"/>
                  <a:pt x="285" y="173"/>
                  <a:pt x="285" y="173"/>
                </a:cubicBezTo>
                <a:cubicBezTo>
                  <a:pt x="284" y="174"/>
                  <a:pt x="283" y="176"/>
                  <a:pt x="282" y="178"/>
                </a:cubicBezTo>
                <a:cubicBezTo>
                  <a:pt x="281" y="180"/>
                  <a:pt x="281" y="182"/>
                  <a:pt x="280" y="184"/>
                </a:cubicBezTo>
                <a:cubicBezTo>
                  <a:pt x="279" y="184"/>
                  <a:pt x="278" y="183"/>
                  <a:pt x="277" y="184"/>
                </a:cubicBezTo>
                <a:cubicBezTo>
                  <a:pt x="275" y="185"/>
                  <a:pt x="273" y="186"/>
                  <a:pt x="271" y="187"/>
                </a:cubicBezTo>
                <a:cubicBezTo>
                  <a:pt x="270" y="183"/>
                  <a:pt x="269" y="178"/>
                  <a:pt x="268" y="174"/>
                </a:cubicBezTo>
                <a:cubicBezTo>
                  <a:pt x="272" y="172"/>
                  <a:pt x="276" y="170"/>
                  <a:pt x="279" y="168"/>
                </a:cubicBezTo>
                <a:cubicBezTo>
                  <a:pt x="280" y="168"/>
                  <a:pt x="280" y="168"/>
                  <a:pt x="281" y="168"/>
                </a:cubicBezTo>
                <a:cubicBezTo>
                  <a:pt x="287" y="173"/>
                  <a:pt x="298" y="182"/>
                  <a:pt x="293" y="186"/>
                </a:cubicBezTo>
                <a:cubicBezTo>
                  <a:pt x="286" y="192"/>
                  <a:pt x="279" y="199"/>
                  <a:pt x="273" y="206"/>
                </a:cubicBezTo>
                <a:cubicBezTo>
                  <a:pt x="260" y="220"/>
                  <a:pt x="247" y="235"/>
                  <a:pt x="234" y="250"/>
                </a:cubicBezTo>
                <a:cubicBezTo>
                  <a:pt x="221" y="265"/>
                  <a:pt x="208" y="278"/>
                  <a:pt x="193" y="291"/>
                </a:cubicBezTo>
                <a:cubicBezTo>
                  <a:pt x="181" y="302"/>
                  <a:pt x="169" y="313"/>
                  <a:pt x="164" y="328"/>
                </a:cubicBezTo>
                <a:cubicBezTo>
                  <a:pt x="162" y="333"/>
                  <a:pt x="168" y="338"/>
                  <a:pt x="171" y="334"/>
                </a:cubicBezTo>
                <a:cubicBezTo>
                  <a:pt x="181" y="323"/>
                  <a:pt x="190" y="311"/>
                  <a:pt x="201" y="301"/>
                </a:cubicBezTo>
                <a:cubicBezTo>
                  <a:pt x="211" y="291"/>
                  <a:pt x="221" y="283"/>
                  <a:pt x="230" y="273"/>
                </a:cubicBezTo>
                <a:cubicBezTo>
                  <a:pt x="254" y="244"/>
                  <a:pt x="278" y="215"/>
                  <a:pt x="305" y="189"/>
                </a:cubicBezTo>
                <a:cubicBezTo>
                  <a:pt x="306" y="187"/>
                  <a:pt x="307" y="185"/>
                  <a:pt x="306" y="183"/>
                </a:cubicBezTo>
                <a:close/>
                <a:moveTo>
                  <a:pt x="253" y="197"/>
                </a:moveTo>
                <a:cubicBezTo>
                  <a:pt x="253" y="194"/>
                  <a:pt x="253" y="191"/>
                  <a:pt x="252" y="188"/>
                </a:cubicBezTo>
                <a:cubicBezTo>
                  <a:pt x="251" y="184"/>
                  <a:pt x="251" y="184"/>
                  <a:pt x="251" y="184"/>
                </a:cubicBezTo>
                <a:cubicBezTo>
                  <a:pt x="254" y="182"/>
                  <a:pt x="257" y="180"/>
                  <a:pt x="260" y="178"/>
                </a:cubicBezTo>
                <a:cubicBezTo>
                  <a:pt x="257" y="184"/>
                  <a:pt x="255" y="191"/>
                  <a:pt x="254" y="197"/>
                </a:cubicBezTo>
                <a:cubicBezTo>
                  <a:pt x="253" y="197"/>
                  <a:pt x="253" y="197"/>
                  <a:pt x="253" y="197"/>
                </a:cubicBezTo>
                <a:close/>
                <a:moveTo>
                  <a:pt x="242" y="192"/>
                </a:moveTo>
                <a:cubicBezTo>
                  <a:pt x="240" y="191"/>
                  <a:pt x="240" y="191"/>
                  <a:pt x="240" y="191"/>
                </a:cubicBezTo>
                <a:cubicBezTo>
                  <a:pt x="243" y="189"/>
                  <a:pt x="247" y="186"/>
                  <a:pt x="250" y="184"/>
                </a:cubicBezTo>
                <a:cubicBezTo>
                  <a:pt x="248" y="188"/>
                  <a:pt x="248" y="188"/>
                  <a:pt x="248" y="188"/>
                </a:cubicBezTo>
                <a:cubicBezTo>
                  <a:pt x="246" y="191"/>
                  <a:pt x="244" y="195"/>
                  <a:pt x="242" y="199"/>
                </a:cubicBezTo>
                <a:cubicBezTo>
                  <a:pt x="242" y="198"/>
                  <a:pt x="243" y="198"/>
                  <a:pt x="243" y="197"/>
                </a:cubicBezTo>
                <a:cubicBezTo>
                  <a:pt x="243" y="195"/>
                  <a:pt x="242" y="193"/>
                  <a:pt x="242" y="192"/>
                </a:cubicBezTo>
                <a:close/>
                <a:moveTo>
                  <a:pt x="249" y="196"/>
                </a:moveTo>
                <a:cubicBezTo>
                  <a:pt x="249" y="197"/>
                  <a:pt x="249" y="198"/>
                  <a:pt x="249" y="200"/>
                </a:cubicBezTo>
                <a:cubicBezTo>
                  <a:pt x="248" y="201"/>
                  <a:pt x="247" y="202"/>
                  <a:pt x="245" y="202"/>
                </a:cubicBezTo>
                <a:cubicBezTo>
                  <a:pt x="247" y="200"/>
                  <a:pt x="248" y="198"/>
                  <a:pt x="249" y="196"/>
                </a:cubicBezTo>
                <a:close/>
                <a:moveTo>
                  <a:pt x="139" y="237"/>
                </a:moveTo>
                <a:cubicBezTo>
                  <a:pt x="138" y="239"/>
                  <a:pt x="137" y="241"/>
                  <a:pt x="137" y="243"/>
                </a:cubicBezTo>
                <a:cubicBezTo>
                  <a:pt x="136" y="244"/>
                  <a:pt x="136" y="244"/>
                  <a:pt x="136" y="244"/>
                </a:cubicBezTo>
                <a:cubicBezTo>
                  <a:pt x="135" y="245"/>
                  <a:pt x="133" y="245"/>
                  <a:pt x="131" y="246"/>
                </a:cubicBezTo>
                <a:cubicBezTo>
                  <a:pt x="134" y="243"/>
                  <a:pt x="136" y="240"/>
                  <a:pt x="139" y="237"/>
                </a:cubicBezTo>
                <a:close/>
                <a:moveTo>
                  <a:pt x="90" y="210"/>
                </a:moveTo>
                <a:cubicBezTo>
                  <a:pt x="88" y="216"/>
                  <a:pt x="85" y="222"/>
                  <a:pt x="85" y="228"/>
                </a:cubicBezTo>
                <a:cubicBezTo>
                  <a:pt x="85" y="229"/>
                  <a:pt x="85" y="229"/>
                  <a:pt x="85" y="229"/>
                </a:cubicBezTo>
                <a:cubicBezTo>
                  <a:pt x="83" y="226"/>
                  <a:pt x="81" y="224"/>
                  <a:pt x="79" y="221"/>
                </a:cubicBezTo>
                <a:cubicBezTo>
                  <a:pt x="83" y="218"/>
                  <a:pt x="87" y="214"/>
                  <a:pt x="90" y="210"/>
                </a:cubicBezTo>
                <a:close/>
                <a:moveTo>
                  <a:pt x="73" y="211"/>
                </a:moveTo>
                <a:cubicBezTo>
                  <a:pt x="70" y="207"/>
                  <a:pt x="68" y="204"/>
                  <a:pt x="66" y="200"/>
                </a:cubicBezTo>
                <a:cubicBezTo>
                  <a:pt x="68" y="199"/>
                  <a:pt x="68" y="199"/>
                  <a:pt x="68" y="199"/>
                </a:cubicBezTo>
                <a:cubicBezTo>
                  <a:pt x="71" y="198"/>
                  <a:pt x="75" y="196"/>
                  <a:pt x="78" y="194"/>
                </a:cubicBezTo>
                <a:cubicBezTo>
                  <a:pt x="75" y="199"/>
                  <a:pt x="73" y="205"/>
                  <a:pt x="73" y="211"/>
                </a:cubicBezTo>
                <a:close/>
                <a:moveTo>
                  <a:pt x="40" y="139"/>
                </a:moveTo>
                <a:cubicBezTo>
                  <a:pt x="44" y="134"/>
                  <a:pt x="47" y="128"/>
                  <a:pt x="51" y="123"/>
                </a:cubicBezTo>
                <a:cubicBezTo>
                  <a:pt x="53" y="120"/>
                  <a:pt x="56" y="117"/>
                  <a:pt x="59" y="115"/>
                </a:cubicBezTo>
                <a:cubicBezTo>
                  <a:pt x="55" y="127"/>
                  <a:pt x="49" y="138"/>
                  <a:pt x="47" y="151"/>
                </a:cubicBezTo>
                <a:cubicBezTo>
                  <a:pt x="46" y="156"/>
                  <a:pt x="46" y="156"/>
                  <a:pt x="46" y="156"/>
                </a:cubicBezTo>
                <a:cubicBezTo>
                  <a:pt x="50" y="153"/>
                  <a:pt x="50" y="153"/>
                  <a:pt x="50" y="153"/>
                </a:cubicBezTo>
                <a:cubicBezTo>
                  <a:pt x="55" y="151"/>
                  <a:pt x="58" y="147"/>
                  <a:pt x="62" y="143"/>
                </a:cubicBezTo>
                <a:cubicBezTo>
                  <a:pt x="58" y="153"/>
                  <a:pt x="55" y="163"/>
                  <a:pt x="55" y="173"/>
                </a:cubicBezTo>
                <a:cubicBezTo>
                  <a:pt x="55" y="176"/>
                  <a:pt x="55" y="179"/>
                  <a:pt x="56" y="181"/>
                </a:cubicBezTo>
                <a:cubicBezTo>
                  <a:pt x="56" y="182"/>
                  <a:pt x="56" y="182"/>
                  <a:pt x="56" y="182"/>
                </a:cubicBezTo>
                <a:cubicBezTo>
                  <a:pt x="49" y="170"/>
                  <a:pt x="42" y="157"/>
                  <a:pt x="35" y="144"/>
                </a:cubicBezTo>
                <a:lnTo>
                  <a:pt x="40" y="139"/>
                </a:lnTo>
                <a:close/>
                <a:moveTo>
                  <a:pt x="57" y="184"/>
                </a:moveTo>
                <a:cubicBezTo>
                  <a:pt x="59" y="183"/>
                  <a:pt x="59" y="183"/>
                  <a:pt x="59" y="183"/>
                </a:cubicBezTo>
                <a:cubicBezTo>
                  <a:pt x="64" y="180"/>
                  <a:pt x="68" y="176"/>
                  <a:pt x="72" y="172"/>
                </a:cubicBezTo>
                <a:cubicBezTo>
                  <a:pt x="69" y="181"/>
                  <a:pt x="67" y="189"/>
                  <a:pt x="65" y="197"/>
                </a:cubicBezTo>
                <a:cubicBezTo>
                  <a:pt x="65" y="198"/>
                  <a:pt x="65" y="198"/>
                  <a:pt x="65" y="198"/>
                </a:cubicBezTo>
                <a:cubicBezTo>
                  <a:pt x="62" y="192"/>
                  <a:pt x="59" y="187"/>
                  <a:pt x="57" y="184"/>
                </a:cubicBezTo>
                <a:close/>
                <a:moveTo>
                  <a:pt x="86" y="230"/>
                </a:moveTo>
                <a:cubicBezTo>
                  <a:pt x="87" y="230"/>
                  <a:pt x="87" y="230"/>
                  <a:pt x="87" y="230"/>
                </a:cubicBezTo>
                <a:cubicBezTo>
                  <a:pt x="91" y="230"/>
                  <a:pt x="95" y="229"/>
                  <a:pt x="99" y="227"/>
                </a:cubicBezTo>
                <a:cubicBezTo>
                  <a:pt x="99" y="227"/>
                  <a:pt x="99" y="227"/>
                  <a:pt x="99" y="227"/>
                </a:cubicBezTo>
                <a:cubicBezTo>
                  <a:pt x="99" y="228"/>
                  <a:pt x="98" y="230"/>
                  <a:pt x="98" y="231"/>
                </a:cubicBezTo>
                <a:cubicBezTo>
                  <a:pt x="96" y="238"/>
                  <a:pt x="96" y="238"/>
                  <a:pt x="96" y="238"/>
                </a:cubicBezTo>
                <a:cubicBezTo>
                  <a:pt x="101" y="234"/>
                  <a:pt x="101" y="234"/>
                  <a:pt x="101" y="234"/>
                </a:cubicBezTo>
                <a:cubicBezTo>
                  <a:pt x="102" y="233"/>
                  <a:pt x="102" y="233"/>
                  <a:pt x="102" y="233"/>
                </a:cubicBezTo>
                <a:cubicBezTo>
                  <a:pt x="104" y="241"/>
                  <a:pt x="104" y="241"/>
                  <a:pt x="104" y="241"/>
                </a:cubicBezTo>
                <a:cubicBezTo>
                  <a:pt x="106" y="241"/>
                  <a:pt x="106" y="241"/>
                  <a:pt x="106" y="241"/>
                </a:cubicBezTo>
                <a:cubicBezTo>
                  <a:pt x="111" y="239"/>
                  <a:pt x="114" y="237"/>
                  <a:pt x="118" y="235"/>
                </a:cubicBezTo>
                <a:cubicBezTo>
                  <a:pt x="115" y="240"/>
                  <a:pt x="114" y="245"/>
                  <a:pt x="113" y="250"/>
                </a:cubicBezTo>
                <a:cubicBezTo>
                  <a:pt x="103" y="249"/>
                  <a:pt x="94" y="241"/>
                  <a:pt x="86" y="230"/>
                </a:cubicBezTo>
                <a:close/>
                <a:moveTo>
                  <a:pt x="151" y="237"/>
                </a:moveTo>
                <a:cubicBezTo>
                  <a:pt x="153" y="235"/>
                  <a:pt x="156" y="233"/>
                  <a:pt x="158" y="230"/>
                </a:cubicBezTo>
                <a:cubicBezTo>
                  <a:pt x="162" y="228"/>
                  <a:pt x="162" y="228"/>
                  <a:pt x="162" y="228"/>
                </a:cubicBezTo>
                <a:cubicBezTo>
                  <a:pt x="175" y="222"/>
                  <a:pt x="186" y="211"/>
                  <a:pt x="195" y="198"/>
                </a:cubicBezTo>
                <a:cubicBezTo>
                  <a:pt x="195" y="198"/>
                  <a:pt x="195" y="198"/>
                  <a:pt x="195" y="198"/>
                </a:cubicBezTo>
                <a:cubicBezTo>
                  <a:pt x="203" y="197"/>
                  <a:pt x="210" y="193"/>
                  <a:pt x="216" y="188"/>
                </a:cubicBezTo>
                <a:cubicBezTo>
                  <a:pt x="216" y="191"/>
                  <a:pt x="215" y="193"/>
                  <a:pt x="214" y="195"/>
                </a:cubicBezTo>
                <a:cubicBezTo>
                  <a:pt x="211" y="198"/>
                  <a:pt x="208" y="200"/>
                  <a:pt x="205" y="202"/>
                </a:cubicBezTo>
                <a:cubicBezTo>
                  <a:pt x="188" y="213"/>
                  <a:pt x="170" y="227"/>
                  <a:pt x="151" y="237"/>
                </a:cubicBezTo>
                <a:close/>
                <a:moveTo>
                  <a:pt x="238" y="202"/>
                </a:moveTo>
                <a:cubicBezTo>
                  <a:pt x="238" y="204"/>
                  <a:pt x="238" y="206"/>
                  <a:pt x="238" y="208"/>
                </a:cubicBezTo>
                <a:cubicBezTo>
                  <a:pt x="237" y="209"/>
                  <a:pt x="236" y="210"/>
                  <a:pt x="235" y="211"/>
                </a:cubicBezTo>
                <a:cubicBezTo>
                  <a:pt x="236" y="208"/>
                  <a:pt x="237" y="205"/>
                  <a:pt x="238" y="202"/>
                </a:cubicBezTo>
                <a:close/>
                <a:moveTo>
                  <a:pt x="276" y="191"/>
                </a:moveTo>
                <a:cubicBezTo>
                  <a:pt x="276" y="193"/>
                  <a:pt x="275" y="195"/>
                  <a:pt x="274" y="197"/>
                </a:cubicBezTo>
                <a:cubicBezTo>
                  <a:pt x="274" y="196"/>
                  <a:pt x="273" y="195"/>
                  <a:pt x="273" y="193"/>
                </a:cubicBezTo>
                <a:cubicBezTo>
                  <a:pt x="274" y="193"/>
                  <a:pt x="275" y="192"/>
                  <a:pt x="276" y="191"/>
                </a:cubicBezTo>
                <a:close/>
                <a:moveTo>
                  <a:pt x="259" y="193"/>
                </a:moveTo>
                <a:cubicBezTo>
                  <a:pt x="260" y="188"/>
                  <a:pt x="262" y="183"/>
                  <a:pt x="265" y="178"/>
                </a:cubicBezTo>
                <a:cubicBezTo>
                  <a:pt x="266" y="182"/>
                  <a:pt x="266" y="185"/>
                  <a:pt x="267" y="189"/>
                </a:cubicBezTo>
                <a:cubicBezTo>
                  <a:pt x="264" y="190"/>
                  <a:pt x="262" y="192"/>
                  <a:pt x="259" y="19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55" name="Freeform 287">
            <a:extLst>
              <a:ext uri="{FF2B5EF4-FFF2-40B4-BE49-F238E27FC236}">
                <a16:creationId xmlns:a16="http://schemas.microsoft.com/office/drawing/2014/main" xmlns="" id="{F0BC9BBC-501A-4C63-A6CD-C7ED5D93D54A}"/>
              </a:ext>
            </a:extLst>
          </p:cNvPr>
          <p:cNvSpPr>
            <a:spLocks/>
          </p:cNvSpPr>
          <p:nvPr/>
        </p:nvSpPr>
        <p:spPr bwMode="auto">
          <a:xfrm>
            <a:off x="8150232" y="5827023"/>
            <a:ext cx="267439" cy="146577"/>
          </a:xfrm>
          <a:custGeom>
            <a:avLst/>
            <a:gdLst>
              <a:gd name="T0" fmla="*/ 82 w 88"/>
              <a:gd name="T1" fmla="*/ 2 h 48"/>
              <a:gd name="T2" fmla="*/ 3 w 88"/>
              <a:gd name="T3" fmla="*/ 41 h 48"/>
              <a:gd name="T4" fmla="*/ 5 w 88"/>
              <a:gd name="T5" fmla="*/ 47 h 48"/>
              <a:gd name="T6" fmla="*/ 85 w 88"/>
              <a:gd name="T7" fmla="*/ 7 h 48"/>
              <a:gd name="T8" fmla="*/ 82 w 88"/>
              <a:gd name="T9" fmla="*/ 2 h 48"/>
            </a:gdLst>
            <a:ahLst/>
            <a:cxnLst>
              <a:cxn ang="0">
                <a:pos x="T0" y="T1"/>
              </a:cxn>
              <a:cxn ang="0">
                <a:pos x="T2" y="T3"/>
              </a:cxn>
              <a:cxn ang="0">
                <a:pos x="T4" y="T5"/>
              </a:cxn>
              <a:cxn ang="0">
                <a:pos x="T6" y="T7"/>
              </a:cxn>
              <a:cxn ang="0">
                <a:pos x="T8" y="T9"/>
              </a:cxn>
            </a:cxnLst>
            <a:rect l="0" t="0" r="r" b="b"/>
            <a:pathLst>
              <a:path w="88" h="48">
                <a:moveTo>
                  <a:pt x="82" y="2"/>
                </a:moveTo>
                <a:cubicBezTo>
                  <a:pt x="56" y="17"/>
                  <a:pt x="31" y="30"/>
                  <a:pt x="3" y="41"/>
                </a:cubicBezTo>
                <a:cubicBezTo>
                  <a:pt x="0" y="42"/>
                  <a:pt x="2" y="48"/>
                  <a:pt x="5" y="47"/>
                </a:cubicBezTo>
                <a:cubicBezTo>
                  <a:pt x="33" y="39"/>
                  <a:pt x="63" y="26"/>
                  <a:pt x="85" y="7"/>
                </a:cubicBezTo>
                <a:cubicBezTo>
                  <a:pt x="88" y="5"/>
                  <a:pt x="85" y="0"/>
                  <a:pt x="82" y="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288">
            <a:extLst>
              <a:ext uri="{FF2B5EF4-FFF2-40B4-BE49-F238E27FC236}">
                <a16:creationId xmlns:a16="http://schemas.microsoft.com/office/drawing/2014/main" xmlns="" id="{02262150-163B-484D-8A57-2490B3AF30FF}"/>
              </a:ext>
            </a:extLst>
          </p:cNvPr>
          <p:cNvSpPr>
            <a:spLocks/>
          </p:cNvSpPr>
          <p:nvPr/>
        </p:nvSpPr>
        <p:spPr bwMode="auto">
          <a:xfrm>
            <a:off x="8247950" y="5897740"/>
            <a:ext cx="245581" cy="207008"/>
          </a:xfrm>
          <a:custGeom>
            <a:avLst/>
            <a:gdLst>
              <a:gd name="T0" fmla="*/ 74 w 81"/>
              <a:gd name="T1" fmla="*/ 2 h 68"/>
              <a:gd name="T2" fmla="*/ 2 w 81"/>
              <a:gd name="T3" fmla="*/ 63 h 68"/>
              <a:gd name="T4" fmla="*/ 5 w 81"/>
              <a:gd name="T5" fmla="*/ 66 h 68"/>
              <a:gd name="T6" fmla="*/ 78 w 81"/>
              <a:gd name="T7" fmla="*/ 6 h 68"/>
              <a:gd name="T8" fmla="*/ 74 w 81"/>
              <a:gd name="T9" fmla="*/ 2 h 68"/>
            </a:gdLst>
            <a:ahLst/>
            <a:cxnLst>
              <a:cxn ang="0">
                <a:pos x="T0" y="T1"/>
              </a:cxn>
              <a:cxn ang="0">
                <a:pos x="T2" y="T3"/>
              </a:cxn>
              <a:cxn ang="0">
                <a:pos x="T4" y="T5"/>
              </a:cxn>
              <a:cxn ang="0">
                <a:pos x="T6" y="T7"/>
              </a:cxn>
              <a:cxn ang="0">
                <a:pos x="T8" y="T9"/>
              </a:cxn>
            </a:cxnLst>
            <a:rect l="0" t="0" r="r" b="b"/>
            <a:pathLst>
              <a:path w="81" h="68">
                <a:moveTo>
                  <a:pt x="74" y="2"/>
                </a:moveTo>
                <a:cubicBezTo>
                  <a:pt x="50" y="22"/>
                  <a:pt x="24" y="40"/>
                  <a:pt x="2" y="63"/>
                </a:cubicBezTo>
                <a:cubicBezTo>
                  <a:pt x="0" y="65"/>
                  <a:pt x="3" y="68"/>
                  <a:pt x="5" y="66"/>
                </a:cubicBezTo>
                <a:cubicBezTo>
                  <a:pt x="28" y="45"/>
                  <a:pt x="54" y="27"/>
                  <a:pt x="78" y="6"/>
                </a:cubicBezTo>
                <a:cubicBezTo>
                  <a:pt x="81" y="4"/>
                  <a:pt x="77" y="0"/>
                  <a:pt x="74" y="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2523">
            <a:extLst>
              <a:ext uri="{FF2B5EF4-FFF2-40B4-BE49-F238E27FC236}">
                <a16:creationId xmlns:a16="http://schemas.microsoft.com/office/drawing/2014/main" xmlns="" id="{E3FC1FC3-B206-4DB1-B64C-20B052A25C4A}"/>
              </a:ext>
            </a:extLst>
          </p:cNvPr>
          <p:cNvSpPr>
            <a:spLocks noEditPoints="1"/>
          </p:cNvSpPr>
          <p:nvPr/>
        </p:nvSpPr>
        <p:spPr bwMode="auto">
          <a:xfrm>
            <a:off x="7106627" y="4902560"/>
            <a:ext cx="474663" cy="846138"/>
          </a:xfrm>
          <a:custGeom>
            <a:avLst/>
            <a:gdLst/>
            <a:ahLst/>
            <a:cxnLst>
              <a:cxn ang="0">
                <a:pos x="176" y="1"/>
              </a:cxn>
              <a:cxn ang="0">
                <a:pos x="82" y="20"/>
              </a:cxn>
              <a:cxn ang="0">
                <a:pos x="13" y="102"/>
              </a:cxn>
              <a:cxn ang="0">
                <a:pos x="20" y="256"/>
              </a:cxn>
              <a:cxn ang="0">
                <a:pos x="105" y="379"/>
              </a:cxn>
              <a:cxn ang="0">
                <a:pos x="113" y="464"/>
              </a:cxn>
              <a:cxn ang="0">
                <a:pos x="147" y="532"/>
              </a:cxn>
              <a:cxn ang="0">
                <a:pos x="187" y="505"/>
              </a:cxn>
              <a:cxn ang="0">
                <a:pos x="208" y="367"/>
              </a:cxn>
              <a:cxn ang="0">
                <a:pos x="287" y="225"/>
              </a:cxn>
              <a:cxn ang="0">
                <a:pos x="295" y="112"/>
              </a:cxn>
              <a:cxn ang="0">
                <a:pos x="157" y="524"/>
              </a:cxn>
              <a:cxn ang="0">
                <a:pos x="141" y="506"/>
              </a:cxn>
              <a:cxn ang="0">
                <a:pos x="164" y="522"/>
              </a:cxn>
              <a:cxn ang="0">
                <a:pos x="142" y="497"/>
              </a:cxn>
              <a:cxn ang="0">
                <a:pos x="180" y="484"/>
              </a:cxn>
              <a:cxn ang="0">
                <a:pos x="180" y="475"/>
              </a:cxn>
              <a:cxn ang="0">
                <a:pos x="183" y="476"/>
              </a:cxn>
              <a:cxn ang="0">
                <a:pos x="111" y="212"/>
              </a:cxn>
              <a:cxn ang="0">
                <a:pos x="142" y="198"/>
              </a:cxn>
              <a:cxn ang="0">
                <a:pos x="186" y="202"/>
              </a:cxn>
              <a:cxn ang="0">
                <a:pos x="185" y="236"/>
              </a:cxn>
              <a:cxn ang="0">
                <a:pos x="169" y="412"/>
              </a:cxn>
              <a:cxn ang="0">
                <a:pos x="149" y="358"/>
              </a:cxn>
              <a:cxn ang="0">
                <a:pos x="115" y="157"/>
              </a:cxn>
              <a:cxn ang="0">
                <a:pos x="168" y="156"/>
              </a:cxn>
              <a:cxn ang="0">
                <a:pos x="168" y="171"/>
              </a:cxn>
              <a:cxn ang="0">
                <a:pos x="275" y="231"/>
              </a:cxn>
              <a:cxn ang="0">
                <a:pos x="206" y="346"/>
              </a:cxn>
              <a:cxn ang="0">
                <a:pos x="182" y="447"/>
              </a:cxn>
              <a:cxn ang="0">
                <a:pos x="190" y="255"/>
              </a:cxn>
              <a:cxn ang="0">
                <a:pos x="222" y="218"/>
              </a:cxn>
              <a:cxn ang="0">
                <a:pos x="214" y="201"/>
              </a:cxn>
              <a:cxn ang="0">
                <a:pos x="211" y="195"/>
              </a:cxn>
              <a:cxn ang="0">
                <a:pos x="220" y="162"/>
              </a:cxn>
              <a:cxn ang="0">
                <a:pos x="183" y="193"/>
              </a:cxn>
              <a:cxn ang="0">
                <a:pos x="181" y="151"/>
              </a:cxn>
              <a:cxn ang="0">
                <a:pos x="159" y="156"/>
              </a:cxn>
              <a:cxn ang="0">
                <a:pos x="151" y="190"/>
              </a:cxn>
              <a:cxn ang="0">
                <a:pos x="127" y="155"/>
              </a:cxn>
              <a:cxn ang="0">
                <a:pos x="103" y="153"/>
              </a:cxn>
              <a:cxn ang="0">
                <a:pos x="119" y="184"/>
              </a:cxn>
              <a:cxn ang="0">
                <a:pos x="79" y="169"/>
              </a:cxn>
              <a:cxn ang="0">
                <a:pos x="62" y="186"/>
              </a:cxn>
              <a:cxn ang="0">
                <a:pos x="100" y="210"/>
              </a:cxn>
              <a:cxn ang="0">
                <a:pos x="141" y="364"/>
              </a:cxn>
              <a:cxn ang="0">
                <a:pos x="125" y="448"/>
              </a:cxn>
              <a:cxn ang="0">
                <a:pos x="87" y="332"/>
              </a:cxn>
              <a:cxn ang="0">
                <a:pos x="13" y="212"/>
              </a:cxn>
              <a:cxn ang="0">
                <a:pos x="27" y="91"/>
              </a:cxn>
              <a:cxn ang="0">
                <a:pos x="108" y="19"/>
              </a:cxn>
              <a:cxn ang="0">
                <a:pos x="229" y="27"/>
              </a:cxn>
              <a:cxn ang="0">
                <a:pos x="289" y="133"/>
              </a:cxn>
              <a:cxn ang="0">
                <a:pos x="212" y="212"/>
              </a:cxn>
              <a:cxn ang="0">
                <a:pos x="200" y="187"/>
              </a:cxn>
              <a:cxn ang="0">
                <a:pos x="212" y="181"/>
              </a:cxn>
              <a:cxn ang="0">
                <a:pos x="83" y="192"/>
              </a:cxn>
              <a:cxn ang="0">
                <a:pos x="79" y="180"/>
              </a:cxn>
            </a:cxnLst>
            <a:rect l="0" t="0" r="r" b="b"/>
            <a:pathLst>
              <a:path w="299" h="533">
                <a:moveTo>
                  <a:pt x="254" y="35"/>
                </a:moveTo>
                <a:lnTo>
                  <a:pt x="254" y="35"/>
                </a:lnTo>
                <a:lnTo>
                  <a:pt x="246" y="28"/>
                </a:lnTo>
                <a:lnTo>
                  <a:pt x="237" y="22"/>
                </a:lnTo>
                <a:lnTo>
                  <a:pt x="228" y="17"/>
                </a:lnTo>
                <a:lnTo>
                  <a:pt x="219" y="11"/>
                </a:lnTo>
                <a:lnTo>
                  <a:pt x="209" y="8"/>
                </a:lnTo>
                <a:lnTo>
                  <a:pt x="198" y="5"/>
                </a:lnTo>
                <a:lnTo>
                  <a:pt x="187" y="2"/>
                </a:lnTo>
                <a:lnTo>
                  <a:pt x="176" y="1"/>
                </a:lnTo>
                <a:lnTo>
                  <a:pt x="166" y="0"/>
                </a:lnTo>
                <a:lnTo>
                  <a:pt x="155" y="0"/>
                </a:lnTo>
                <a:lnTo>
                  <a:pt x="144" y="1"/>
                </a:lnTo>
                <a:lnTo>
                  <a:pt x="133" y="2"/>
                </a:lnTo>
                <a:lnTo>
                  <a:pt x="123" y="4"/>
                </a:lnTo>
                <a:lnTo>
                  <a:pt x="111" y="7"/>
                </a:lnTo>
                <a:lnTo>
                  <a:pt x="101" y="10"/>
                </a:lnTo>
                <a:lnTo>
                  <a:pt x="92" y="14"/>
                </a:lnTo>
                <a:lnTo>
                  <a:pt x="92" y="14"/>
                </a:lnTo>
                <a:lnTo>
                  <a:pt x="82" y="20"/>
                </a:lnTo>
                <a:lnTo>
                  <a:pt x="73" y="26"/>
                </a:lnTo>
                <a:lnTo>
                  <a:pt x="64" y="32"/>
                </a:lnTo>
                <a:lnTo>
                  <a:pt x="56" y="39"/>
                </a:lnTo>
                <a:lnTo>
                  <a:pt x="48" y="47"/>
                </a:lnTo>
                <a:lnTo>
                  <a:pt x="41" y="55"/>
                </a:lnTo>
                <a:lnTo>
                  <a:pt x="35" y="63"/>
                </a:lnTo>
                <a:lnTo>
                  <a:pt x="28" y="72"/>
                </a:lnTo>
                <a:lnTo>
                  <a:pt x="22" y="82"/>
                </a:lnTo>
                <a:lnTo>
                  <a:pt x="18" y="91"/>
                </a:lnTo>
                <a:lnTo>
                  <a:pt x="13" y="102"/>
                </a:lnTo>
                <a:lnTo>
                  <a:pt x="10" y="112"/>
                </a:lnTo>
                <a:lnTo>
                  <a:pt x="4" y="133"/>
                </a:lnTo>
                <a:lnTo>
                  <a:pt x="1" y="154"/>
                </a:lnTo>
                <a:lnTo>
                  <a:pt x="1" y="154"/>
                </a:lnTo>
                <a:lnTo>
                  <a:pt x="0" y="172"/>
                </a:lnTo>
                <a:lnTo>
                  <a:pt x="1" y="190"/>
                </a:lnTo>
                <a:lnTo>
                  <a:pt x="4" y="207"/>
                </a:lnTo>
                <a:lnTo>
                  <a:pt x="8" y="224"/>
                </a:lnTo>
                <a:lnTo>
                  <a:pt x="13" y="240"/>
                </a:lnTo>
                <a:lnTo>
                  <a:pt x="20" y="256"/>
                </a:lnTo>
                <a:lnTo>
                  <a:pt x="28" y="272"/>
                </a:lnTo>
                <a:lnTo>
                  <a:pt x="39" y="286"/>
                </a:lnTo>
                <a:lnTo>
                  <a:pt x="39" y="286"/>
                </a:lnTo>
                <a:lnTo>
                  <a:pt x="53" y="304"/>
                </a:lnTo>
                <a:lnTo>
                  <a:pt x="67" y="321"/>
                </a:lnTo>
                <a:lnTo>
                  <a:pt x="81" y="340"/>
                </a:lnTo>
                <a:lnTo>
                  <a:pt x="94" y="358"/>
                </a:lnTo>
                <a:lnTo>
                  <a:pt x="94" y="358"/>
                </a:lnTo>
                <a:lnTo>
                  <a:pt x="100" y="368"/>
                </a:lnTo>
                <a:lnTo>
                  <a:pt x="105" y="379"/>
                </a:lnTo>
                <a:lnTo>
                  <a:pt x="109" y="390"/>
                </a:lnTo>
                <a:lnTo>
                  <a:pt x="111" y="401"/>
                </a:lnTo>
                <a:lnTo>
                  <a:pt x="113" y="413"/>
                </a:lnTo>
                <a:lnTo>
                  <a:pt x="115" y="425"/>
                </a:lnTo>
                <a:lnTo>
                  <a:pt x="116" y="449"/>
                </a:lnTo>
                <a:lnTo>
                  <a:pt x="116" y="449"/>
                </a:lnTo>
                <a:lnTo>
                  <a:pt x="115" y="450"/>
                </a:lnTo>
                <a:lnTo>
                  <a:pt x="113" y="453"/>
                </a:lnTo>
                <a:lnTo>
                  <a:pt x="113" y="453"/>
                </a:lnTo>
                <a:lnTo>
                  <a:pt x="113" y="464"/>
                </a:lnTo>
                <a:lnTo>
                  <a:pt x="115" y="477"/>
                </a:lnTo>
                <a:lnTo>
                  <a:pt x="116" y="490"/>
                </a:lnTo>
                <a:lnTo>
                  <a:pt x="119" y="504"/>
                </a:lnTo>
                <a:lnTo>
                  <a:pt x="122" y="510"/>
                </a:lnTo>
                <a:lnTo>
                  <a:pt x="124" y="515"/>
                </a:lnTo>
                <a:lnTo>
                  <a:pt x="128" y="520"/>
                </a:lnTo>
                <a:lnTo>
                  <a:pt x="131" y="524"/>
                </a:lnTo>
                <a:lnTo>
                  <a:pt x="136" y="528"/>
                </a:lnTo>
                <a:lnTo>
                  <a:pt x="141" y="531"/>
                </a:lnTo>
                <a:lnTo>
                  <a:pt x="147" y="532"/>
                </a:lnTo>
                <a:lnTo>
                  <a:pt x="154" y="533"/>
                </a:lnTo>
                <a:lnTo>
                  <a:pt x="154" y="533"/>
                </a:lnTo>
                <a:lnTo>
                  <a:pt x="161" y="533"/>
                </a:lnTo>
                <a:lnTo>
                  <a:pt x="166" y="531"/>
                </a:lnTo>
                <a:lnTo>
                  <a:pt x="172" y="529"/>
                </a:lnTo>
                <a:lnTo>
                  <a:pt x="176" y="525"/>
                </a:lnTo>
                <a:lnTo>
                  <a:pt x="180" y="521"/>
                </a:lnTo>
                <a:lnTo>
                  <a:pt x="183" y="516"/>
                </a:lnTo>
                <a:lnTo>
                  <a:pt x="185" y="511"/>
                </a:lnTo>
                <a:lnTo>
                  <a:pt x="187" y="505"/>
                </a:lnTo>
                <a:lnTo>
                  <a:pt x="190" y="491"/>
                </a:lnTo>
                <a:lnTo>
                  <a:pt x="191" y="477"/>
                </a:lnTo>
                <a:lnTo>
                  <a:pt x="191" y="453"/>
                </a:lnTo>
                <a:lnTo>
                  <a:pt x="191" y="453"/>
                </a:lnTo>
                <a:lnTo>
                  <a:pt x="192" y="450"/>
                </a:lnTo>
                <a:lnTo>
                  <a:pt x="192" y="450"/>
                </a:lnTo>
                <a:lnTo>
                  <a:pt x="197" y="416"/>
                </a:lnTo>
                <a:lnTo>
                  <a:pt x="200" y="399"/>
                </a:lnTo>
                <a:lnTo>
                  <a:pt x="204" y="383"/>
                </a:lnTo>
                <a:lnTo>
                  <a:pt x="208" y="367"/>
                </a:lnTo>
                <a:lnTo>
                  <a:pt x="214" y="352"/>
                </a:lnTo>
                <a:lnTo>
                  <a:pt x="221" y="336"/>
                </a:lnTo>
                <a:lnTo>
                  <a:pt x="230" y="321"/>
                </a:lnTo>
                <a:lnTo>
                  <a:pt x="230" y="321"/>
                </a:lnTo>
                <a:lnTo>
                  <a:pt x="245" y="298"/>
                </a:lnTo>
                <a:lnTo>
                  <a:pt x="261" y="275"/>
                </a:lnTo>
                <a:lnTo>
                  <a:pt x="268" y="264"/>
                </a:lnTo>
                <a:lnTo>
                  <a:pt x="275" y="251"/>
                </a:lnTo>
                <a:lnTo>
                  <a:pt x="282" y="238"/>
                </a:lnTo>
                <a:lnTo>
                  <a:pt x="287" y="225"/>
                </a:lnTo>
                <a:lnTo>
                  <a:pt x="287" y="225"/>
                </a:lnTo>
                <a:lnTo>
                  <a:pt x="291" y="214"/>
                </a:lnTo>
                <a:lnTo>
                  <a:pt x="293" y="202"/>
                </a:lnTo>
                <a:lnTo>
                  <a:pt x="296" y="189"/>
                </a:lnTo>
                <a:lnTo>
                  <a:pt x="297" y="176"/>
                </a:lnTo>
                <a:lnTo>
                  <a:pt x="298" y="163"/>
                </a:lnTo>
                <a:lnTo>
                  <a:pt x="299" y="150"/>
                </a:lnTo>
                <a:lnTo>
                  <a:pt x="298" y="138"/>
                </a:lnTo>
                <a:lnTo>
                  <a:pt x="297" y="125"/>
                </a:lnTo>
                <a:lnTo>
                  <a:pt x="295" y="112"/>
                </a:lnTo>
                <a:lnTo>
                  <a:pt x="292" y="100"/>
                </a:lnTo>
                <a:lnTo>
                  <a:pt x="288" y="87"/>
                </a:lnTo>
                <a:lnTo>
                  <a:pt x="284" y="76"/>
                </a:lnTo>
                <a:lnTo>
                  <a:pt x="278" y="65"/>
                </a:lnTo>
                <a:lnTo>
                  <a:pt x="270" y="54"/>
                </a:lnTo>
                <a:lnTo>
                  <a:pt x="263" y="44"/>
                </a:lnTo>
                <a:lnTo>
                  <a:pt x="254" y="35"/>
                </a:lnTo>
                <a:lnTo>
                  <a:pt x="254" y="35"/>
                </a:lnTo>
                <a:close/>
                <a:moveTo>
                  <a:pt x="157" y="524"/>
                </a:moveTo>
                <a:lnTo>
                  <a:pt x="157" y="524"/>
                </a:lnTo>
                <a:lnTo>
                  <a:pt x="152" y="524"/>
                </a:lnTo>
                <a:lnTo>
                  <a:pt x="147" y="524"/>
                </a:lnTo>
                <a:lnTo>
                  <a:pt x="143" y="522"/>
                </a:lnTo>
                <a:lnTo>
                  <a:pt x="140" y="520"/>
                </a:lnTo>
                <a:lnTo>
                  <a:pt x="136" y="517"/>
                </a:lnTo>
                <a:lnTo>
                  <a:pt x="134" y="514"/>
                </a:lnTo>
                <a:lnTo>
                  <a:pt x="129" y="506"/>
                </a:lnTo>
                <a:lnTo>
                  <a:pt x="129" y="506"/>
                </a:lnTo>
                <a:lnTo>
                  <a:pt x="135" y="506"/>
                </a:lnTo>
                <a:lnTo>
                  <a:pt x="141" y="506"/>
                </a:lnTo>
                <a:lnTo>
                  <a:pt x="153" y="506"/>
                </a:lnTo>
                <a:lnTo>
                  <a:pt x="165" y="505"/>
                </a:lnTo>
                <a:lnTo>
                  <a:pt x="171" y="506"/>
                </a:lnTo>
                <a:lnTo>
                  <a:pt x="177" y="507"/>
                </a:lnTo>
                <a:lnTo>
                  <a:pt x="177" y="507"/>
                </a:lnTo>
                <a:lnTo>
                  <a:pt x="178" y="507"/>
                </a:lnTo>
                <a:lnTo>
                  <a:pt x="178" y="507"/>
                </a:lnTo>
                <a:lnTo>
                  <a:pt x="174" y="513"/>
                </a:lnTo>
                <a:lnTo>
                  <a:pt x="170" y="519"/>
                </a:lnTo>
                <a:lnTo>
                  <a:pt x="164" y="522"/>
                </a:lnTo>
                <a:lnTo>
                  <a:pt x="157" y="524"/>
                </a:lnTo>
                <a:lnTo>
                  <a:pt x="157" y="524"/>
                </a:lnTo>
                <a:close/>
                <a:moveTo>
                  <a:pt x="180" y="498"/>
                </a:moveTo>
                <a:lnTo>
                  <a:pt x="180" y="498"/>
                </a:lnTo>
                <a:lnTo>
                  <a:pt x="179" y="498"/>
                </a:lnTo>
                <a:lnTo>
                  <a:pt x="179" y="498"/>
                </a:lnTo>
                <a:lnTo>
                  <a:pt x="173" y="496"/>
                </a:lnTo>
                <a:lnTo>
                  <a:pt x="167" y="496"/>
                </a:lnTo>
                <a:lnTo>
                  <a:pt x="154" y="496"/>
                </a:lnTo>
                <a:lnTo>
                  <a:pt x="142" y="497"/>
                </a:lnTo>
                <a:lnTo>
                  <a:pt x="136" y="497"/>
                </a:lnTo>
                <a:lnTo>
                  <a:pt x="130" y="496"/>
                </a:lnTo>
                <a:lnTo>
                  <a:pt x="130" y="496"/>
                </a:lnTo>
                <a:lnTo>
                  <a:pt x="128" y="496"/>
                </a:lnTo>
                <a:lnTo>
                  <a:pt x="127" y="497"/>
                </a:lnTo>
                <a:lnTo>
                  <a:pt x="127" y="497"/>
                </a:lnTo>
                <a:lnTo>
                  <a:pt x="124" y="482"/>
                </a:lnTo>
                <a:lnTo>
                  <a:pt x="124" y="482"/>
                </a:lnTo>
                <a:lnTo>
                  <a:pt x="152" y="483"/>
                </a:lnTo>
                <a:lnTo>
                  <a:pt x="180" y="484"/>
                </a:lnTo>
                <a:lnTo>
                  <a:pt x="180" y="484"/>
                </a:lnTo>
                <a:lnTo>
                  <a:pt x="182" y="484"/>
                </a:lnTo>
                <a:lnTo>
                  <a:pt x="182" y="484"/>
                </a:lnTo>
                <a:lnTo>
                  <a:pt x="181" y="491"/>
                </a:lnTo>
                <a:lnTo>
                  <a:pt x="180" y="498"/>
                </a:lnTo>
                <a:lnTo>
                  <a:pt x="180" y="498"/>
                </a:lnTo>
                <a:close/>
                <a:moveTo>
                  <a:pt x="183" y="476"/>
                </a:moveTo>
                <a:lnTo>
                  <a:pt x="183" y="476"/>
                </a:lnTo>
                <a:lnTo>
                  <a:pt x="180" y="475"/>
                </a:lnTo>
                <a:lnTo>
                  <a:pt x="180" y="475"/>
                </a:lnTo>
                <a:lnTo>
                  <a:pt x="152" y="474"/>
                </a:lnTo>
                <a:lnTo>
                  <a:pt x="123" y="473"/>
                </a:lnTo>
                <a:lnTo>
                  <a:pt x="123" y="473"/>
                </a:lnTo>
                <a:lnTo>
                  <a:pt x="123" y="457"/>
                </a:lnTo>
                <a:lnTo>
                  <a:pt x="123" y="457"/>
                </a:lnTo>
                <a:lnTo>
                  <a:pt x="138" y="457"/>
                </a:lnTo>
                <a:lnTo>
                  <a:pt x="153" y="457"/>
                </a:lnTo>
                <a:lnTo>
                  <a:pt x="183" y="456"/>
                </a:lnTo>
                <a:lnTo>
                  <a:pt x="183" y="456"/>
                </a:lnTo>
                <a:lnTo>
                  <a:pt x="183" y="476"/>
                </a:lnTo>
                <a:lnTo>
                  <a:pt x="183" y="476"/>
                </a:lnTo>
                <a:close/>
                <a:moveTo>
                  <a:pt x="146" y="327"/>
                </a:moveTo>
                <a:lnTo>
                  <a:pt x="146" y="327"/>
                </a:lnTo>
                <a:lnTo>
                  <a:pt x="141" y="298"/>
                </a:lnTo>
                <a:lnTo>
                  <a:pt x="134" y="269"/>
                </a:lnTo>
                <a:lnTo>
                  <a:pt x="130" y="253"/>
                </a:lnTo>
                <a:lnTo>
                  <a:pt x="125" y="239"/>
                </a:lnTo>
                <a:lnTo>
                  <a:pt x="119" y="225"/>
                </a:lnTo>
                <a:lnTo>
                  <a:pt x="111" y="212"/>
                </a:lnTo>
                <a:lnTo>
                  <a:pt x="111" y="212"/>
                </a:lnTo>
                <a:lnTo>
                  <a:pt x="107" y="204"/>
                </a:lnTo>
                <a:lnTo>
                  <a:pt x="107" y="204"/>
                </a:lnTo>
                <a:lnTo>
                  <a:pt x="112" y="202"/>
                </a:lnTo>
                <a:lnTo>
                  <a:pt x="118" y="198"/>
                </a:lnTo>
                <a:lnTo>
                  <a:pt x="123" y="194"/>
                </a:lnTo>
                <a:lnTo>
                  <a:pt x="126" y="189"/>
                </a:lnTo>
                <a:lnTo>
                  <a:pt x="126" y="189"/>
                </a:lnTo>
                <a:lnTo>
                  <a:pt x="134" y="195"/>
                </a:lnTo>
                <a:lnTo>
                  <a:pt x="138" y="197"/>
                </a:lnTo>
                <a:lnTo>
                  <a:pt x="142" y="198"/>
                </a:lnTo>
                <a:lnTo>
                  <a:pt x="142" y="198"/>
                </a:lnTo>
                <a:lnTo>
                  <a:pt x="148" y="199"/>
                </a:lnTo>
                <a:lnTo>
                  <a:pt x="154" y="197"/>
                </a:lnTo>
                <a:lnTo>
                  <a:pt x="160" y="195"/>
                </a:lnTo>
                <a:lnTo>
                  <a:pt x="165" y="191"/>
                </a:lnTo>
                <a:lnTo>
                  <a:pt x="165" y="191"/>
                </a:lnTo>
                <a:lnTo>
                  <a:pt x="169" y="195"/>
                </a:lnTo>
                <a:lnTo>
                  <a:pt x="174" y="199"/>
                </a:lnTo>
                <a:lnTo>
                  <a:pt x="180" y="201"/>
                </a:lnTo>
                <a:lnTo>
                  <a:pt x="186" y="202"/>
                </a:lnTo>
                <a:lnTo>
                  <a:pt x="186" y="202"/>
                </a:lnTo>
                <a:lnTo>
                  <a:pt x="186" y="208"/>
                </a:lnTo>
                <a:lnTo>
                  <a:pt x="186" y="208"/>
                </a:lnTo>
                <a:lnTo>
                  <a:pt x="187" y="210"/>
                </a:lnTo>
                <a:lnTo>
                  <a:pt x="189" y="213"/>
                </a:lnTo>
                <a:lnTo>
                  <a:pt x="193" y="217"/>
                </a:lnTo>
                <a:lnTo>
                  <a:pt x="193" y="217"/>
                </a:lnTo>
                <a:lnTo>
                  <a:pt x="190" y="223"/>
                </a:lnTo>
                <a:lnTo>
                  <a:pt x="187" y="229"/>
                </a:lnTo>
                <a:lnTo>
                  <a:pt x="185" y="236"/>
                </a:lnTo>
                <a:lnTo>
                  <a:pt x="183" y="243"/>
                </a:lnTo>
                <a:lnTo>
                  <a:pt x="183" y="243"/>
                </a:lnTo>
                <a:lnTo>
                  <a:pt x="180" y="260"/>
                </a:lnTo>
                <a:lnTo>
                  <a:pt x="178" y="276"/>
                </a:lnTo>
                <a:lnTo>
                  <a:pt x="177" y="292"/>
                </a:lnTo>
                <a:lnTo>
                  <a:pt x="176" y="308"/>
                </a:lnTo>
                <a:lnTo>
                  <a:pt x="176" y="308"/>
                </a:lnTo>
                <a:lnTo>
                  <a:pt x="174" y="343"/>
                </a:lnTo>
                <a:lnTo>
                  <a:pt x="172" y="378"/>
                </a:lnTo>
                <a:lnTo>
                  <a:pt x="169" y="412"/>
                </a:lnTo>
                <a:lnTo>
                  <a:pt x="168" y="447"/>
                </a:lnTo>
                <a:lnTo>
                  <a:pt x="168" y="447"/>
                </a:lnTo>
                <a:lnTo>
                  <a:pt x="142" y="448"/>
                </a:lnTo>
                <a:lnTo>
                  <a:pt x="142" y="448"/>
                </a:lnTo>
                <a:lnTo>
                  <a:pt x="145" y="434"/>
                </a:lnTo>
                <a:lnTo>
                  <a:pt x="147" y="418"/>
                </a:lnTo>
                <a:lnTo>
                  <a:pt x="149" y="403"/>
                </a:lnTo>
                <a:lnTo>
                  <a:pt x="150" y="388"/>
                </a:lnTo>
                <a:lnTo>
                  <a:pt x="150" y="373"/>
                </a:lnTo>
                <a:lnTo>
                  <a:pt x="149" y="358"/>
                </a:lnTo>
                <a:lnTo>
                  <a:pt x="148" y="343"/>
                </a:lnTo>
                <a:lnTo>
                  <a:pt x="146" y="327"/>
                </a:lnTo>
                <a:lnTo>
                  <a:pt x="146" y="327"/>
                </a:lnTo>
                <a:close/>
                <a:moveTo>
                  <a:pt x="117" y="167"/>
                </a:moveTo>
                <a:lnTo>
                  <a:pt x="117" y="167"/>
                </a:lnTo>
                <a:lnTo>
                  <a:pt x="113" y="163"/>
                </a:lnTo>
                <a:lnTo>
                  <a:pt x="113" y="163"/>
                </a:lnTo>
                <a:lnTo>
                  <a:pt x="112" y="161"/>
                </a:lnTo>
                <a:lnTo>
                  <a:pt x="112" y="159"/>
                </a:lnTo>
                <a:lnTo>
                  <a:pt x="115" y="157"/>
                </a:lnTo>
                <a:lnTo>
                  <a:pt x="118" y="156"/>
                </a:lnTo>
                <a:lnTo>
                  <a:pt x="118" y="156"/>
                </a:lnTo>
                <a:lnTo>
                  <a:pt x="120" y="160"/>
                </a:lnTo>
                <a:lnTo>
                  <a:pt x="121" y="164"/>
                </a:lnTo>
                <a:lnTo>
                  <a:pt x="121" y="164"/>
                </a:lnTo>
                <a:lnTo>
                  <a:pt x="122" y="172"/>
                </a:lnTo>
                <a:lnTo>
                  <a:pt x="122" y="172"/>
                </a:lnTo>
                <a:lnTo>
                  <a:pt x="117" y="167"/>
                </a:lnTo>
                <a:lnTo>
                  <a:pt x="117" y="167"/>
                </a:lnTo>
                <a:close/>
                <a:moveTo>
                  <a:pt x="168" y="156"/>
                </a:moveTo>
                <a:lnTo>
                  <a:pt x="168" y="156"/>
                </a:lnTo>
                <a:lnTo>
                  <a:pt x="169" y="154"/>
                </a:lnTo>
                <a:lnTo>
                  <a:pt x="170" y="153"/>
                </a:lnTo>
                <a:lnTo>
                  <a:pt x="171" y="153"/>
                </a:lnTo>
                <a:lnTo>
                  <a:pt x="171" y="154"/>
                </a:lnTo>
                <a:lnTo>
                  <a:pt x="172" y="157"/>
                </a:lnTo>
                <a:lnTo>
                  <a:pt x="172" y="160"/>
                </a:lnTo>
                <a:lnTo>
                  <a:pt x="172" y="160"/>
                </a:lnTo>
                <a:lnTo>
                  <a:pt x="170" y="165"/>
                </a:lnTo>
                <a:lnTo>
                  <a:pt x="168" y="171"/>
                </a:lnTo>
                <a:lnTo>
                  <a:pt x="168" y="171"/>
                </a:lnTo>
                <a:lnTo>
                  <a:pt x="166" y="175"/>
                </a:lnTo>
                <a:lnTo>
                  <a:pt x="166" y="175"/>
                </a:lnTo>
                <a:lnTo>
                  <a:pt x="165" y="171"/>
                </a:lnTo>
                <a:lnTo>
                  <a:pt x="165" y="171"/>
                </a:lnTo>
                <a:lnTo>
                  <a:pt x="165" y="167"/>
                </a:lnTo>
                <a:lnTo>
                  <a:pt x="166" y="163"/>
                </a:lnTo>
                <a:lnTo>
                  <a:pt x="168" y="156"/>
                </a:lnTo>
                <a:lnTo>
                  <a:pt x="168" y="156"/>
                </a:lnTo>
                <a:close/>
                <a:moveTo>
                  <a:pt x="275" y="231"/>
                </a:moveTo>
                <a:lnTo>
                  <a:pt x="275" y="231"/>
                </a:lnTo>
                <a:lnTo>
                  <a:pt x="269" y="245"/>
                </a:lnTo>
                <a:lnTo>
                  <a:pt x="262" y="259"/>
                </a:lnTo>
                <a:lnTo>
                  <a:pt x="254" y="271"/>
                </a:lnTo>
                <a:lnTo>
                  <a:pt x="246" y="284"/>
                </a:lnTo>
                <a:lnTo>
                  <a:pt x="228" y="308"/>
                </a:lnTo>
                <a:lnTo>
                  <a:pt x="220" y="320"/>
                </a:lnTo>
                <a:lnTo>
                  <a:pt x="212" y="333"/>
                </a:lnTo>
                <a:lnTo>
                  <a:pt x="212" y="333"/>
                </a:lnTo>
                <a:lnTo>
                  <a:pt x="206" y="346"/>
                </a:lnTo>
                <a:lnTo>
                  <a:pt x="201" y="359"/>
                </a:lnTo>
                <a:lnTo>
                  <a:pt x="197" y="372"/>
                </a:lnTo>
                <a:lnTo>
                  <a:pt x="192" y="386"/>
                </a:lnTo>
                <a:lnTo>
                  <a:pt x="188" y="414"/>
                </a:lnTo>
                <a:lnTo>
                  <a:pt x="185" y="442"/>
                </a:lnTo>
                <a:lnTo>
                  <a:pt x="185" y="442"/>
                </a:lnTo>
                <a:lnTo>
                  <a:pt x="183" y="444"/>
                </a:lnTo>
                <a:lnTo>
                  <a:pt x="182" y="446"/>
                </a:lnTo>
                <a:lnTo>
                  <a:pt x="182" y="446"/>
                </a:lnTo>
                <a:lnTo>
                  <a:pt x="182" y="447"/>
                </a:lnTo>
                <a:lnTo>
                  <a:pt x="182" y="447"/>
                </a:lnTo>
                <a:lnTo>
                  <a:pt x="177" y="447"/>
                </a:lnTo>
                <a:lnTo>
                  <a:pt x="177" y="447"/>
                </a:lnTo>
                <a:lnTo>
                  <a:pt x="178" y="415"/>
                </a:lnTo>
                <a:lnTo>
                  <a:pt x="180" y="383"/>
                </a:lnTo>
                <a:lnTo>
                  <a:pt x="184" y="319"/>
                </a:lnTo>
                <a:lnTo>
                  <a:pt x="184" y="319"/>
                </a:lnTo>
                <a:lnTo>
                  <a:pt x="186" y="287"/>
                </a:lnTo>
                <a:lnTo>
                  <a:pt x="188" y="271"/>
                </a:lnTo>
                <a:lnTo>
                  <a:pt x="190" y="255"/>
                </a:lnTo>
                <a:lnTo>
                  <a:pt x="190" y="255"/>
                </a:lnTo>
                <a:lnTo>
                  <a:pt x="192" y="245"/>
                </a:lnTo>
                <a:lnTo>
                  <a:pt x="194" y="236"/>
                </a:lnTo>
                <a:lnTo>
                  <a:pt x="198" y="228"/>
                </a:lnTo>
                <a:lnTo>
                  <a:pt x="203" y="221"/>
                </a:lnTo>
                <a:lnTo>
                  <a:pt x="203" y="221"/>
                </a:lnTo>
                <a:lnTo>
                  <a:pt x="210" y="221"/>
                </a:lnTo>
                <a:lnTo>
                  <a:pt x="217" y="221"/>
                </a:lnTo>
                <a:lnTo>
                  <a:pt x="220" y="219"/>
                </a:lnTo>
                <a:lnTo>
                  <a:pt x="222" y="218"/>
                </a:lnTo>
                <a:lnTo>
                  <a:pt x="224" y="215"/>
                </a:lnTo>
                <a:lnTo>
                  <a:pt x="225" y="212"/>
                </a:lnTo>
                <a:lnTo>
                  <a:pt x="225" y="212"/>
                </a:lnTo>
                <a:lnTo>
                  <a:pt x="225" y="208"/>
                </a:lnTo>
                <a:lnTo>
                  <a:pt x="225" y="204"/>
                </a:lnTo>
                <a:lnTo>
                  <a:pt x="223" y="201"/>
                </a:lnTo>
                <a:lnTo>
                  <a:pt x="221" y="200"/>
                </a:lnTo>
                <a:lnTo>
                  <a:pt x="219" y="200"/>
                </a:lnTo>
                <a:lnTo>
                  <a:pt x="219" y="200"/>
                </a:lnTo>
                <a:lnTo>
                  <a:pt x="214" y="201"/>
                </a:lnTo>
                <a:lnTo>
                  <a:pt x="209" y="203"/>
                </a:lnTo>
                <a:lnTo>
                  <a:pt x="204" y="207"/>
                </a:lnTo>
                <a:lnTo>
                  <a:pt x="200" y="210"/>
                </a:lnTo>
                <a:lnTo>
                  <a:pt x="200" y="210"/>
                </a:lnTo>
                <a:lnTo>
                  <a:pt x="198" y="209"/>
                </a:lnTo>
                <a:lnTo>
                  <a:pt x="197" y="207"/>
                </a:lnTo>
                <a:lnTo>
                  <a:pt x="196" y="202"/>
                </a:lnTo>
                <a:lnTo>
                  <a:pt x="196" y="202"/>
                </a:lnTo>
                <a:lnTo>
                  <a:pt x="204" y="199"/>
                </a:lnTo>
                <a:lnTo>
                  <a:pt x="211" y="195"/>
                </a:lnTo>
                <a:lnTo>
                  <a:pt x="217" y="189"/>
                </a:lnTo>
                <a:lnTo>
                  <a:pt x="221" y="182"/>
                </a:lnTo>
                <a:lnTo>
                  <a:pt x="221" y="182"/>
                </a:lnTo>
                <a:lnTo>
                  <a:pt x="223" y="176"/>
                </a:lnTo>
                <a:lnTo>
                  <a:pt x="224" y="171"/>
                </a:lnTo>
                <a:lnTo>
                  <a:pt x="224" y="168"/>
                </a:lnTo>
                <a:lnTo>
                  <a:pt x="224" y="165"/>
                </a:lnTo>
                <a:lnTo>
                  <a:pt x="222" y="163"/>
                </a:lnTo>
                <a:lnTo>
                  <a:pt x="220" y="162"/>
                </a:lnTo>
                <a:lnTo>
                  <a:pt x="220" y="162"/>
                </a:lnTo>
                <a:lnTo>
                  <a:pt x="214" y="161"/>
                </a:lnTo>
                <a:lnTo>
                  <a:pt x="209" y="162"/>
                </a:lnTo>
                <a:lnTo>
                  <a:pt x="205" y="165"/>
                </a:lnTo>
                <a:lnTo>
                  <a:pt x="200" y="169"/>
                </a:lnTo>
                <a:lnTo>
                  <a:pt x="197" y="174"/>
                </a:lnTo>
                <a:lnTo>
                  <a:pt x="192" y="181"/>
                </a:lnTo>
                <a:lnTo>
                  <a:pt x="190" y="187"/>
                </a:lnTo>
                <a:lnTo>
                  <a:pt x="188" y="194"/>
                </a:lnTo>
                <a:lnTo>
                  <a:pt x="188" y="194"/>
                </a:lnTo>
                <a:lnTo>
                  <a:pt x="183" y="193"/>
                </a:lnTo>
                <a:lnTo>
                  <a:pt x="179" y="191"/>
                </a:lnTo>
                <a:lnTo>
                  <a:pt x="174" y="189"/>
                </a:lnTo>
                <a:lnTo>
                  <a:pt x="171" y="185"/>
                </a:lnTo>
                <a:lnTo>
                  <a:pt x="171" y="185"/>
                </a:lnTo>
                <a:lnTo>
                  <a:pt x="175" y="179"/>
                </a:lnTo>
                <a:lnTo>
                  <a:pt x="179" y="170"/>
                </a:lnTo>
                <a:lnTo>
                  <a:pt x="181" y="163"/>
                </a:lnTo>
                <a:lnTo>
                  <a:pt x="182" y="156"/>
                </a:lnTo>
                <a:lnTo>
                  <a:pt x="182" y="156"/>
                </a:lnTo>
                <a:lnTo>
                  <a:pt x="181" y="151"/>
                </a:lnTo>
                <a:lnTo>
                  <a:pt x="179" y="147"/>
                </a:lnTo>
                <a:lnTo>
                  <a:pt x="178" y="145"/>
                </a:lnTo>
                <a:lnTo>
                  <a:pt x="176" y="143"/>
                </a:lnTo>
                <a:lnTo>
                  <a:pt x="174" y="142"/>
                </a:lnTo>
                <a:lnTo>
                  <a:pt x="172" y="142"/>
                </a:lnTo>
                <a:lnTo>
                  <a:pt x="172" y="142"/>
                </a:lnTo>
                <a:lnTo>
                  <a:pt x="167" y="144"/>
                </a:lnTo>
                <a:lnTo>
                  <a:pt x="163" y="147"/>
                </a:lnTo>
                <a:lnTo>
                  <a:pt x="160" y="151"/>
                </a:lnTo>
                <a:lnTo>
                  <a:pt x="159" y="156"/>
                </a:lnTo>
                <a:lnTo>
                  <a:pt x="159" y="156"/>
                </a:lnTo>
                <a:lnTo>
                  <a:pt x="157" y="163"/>
                </a:lnTo>
                <a:lnTo>
                  <a:pt x="157" y="170"/>
                </a:lnTo>
                <a:lnTo>
                  <a:pt x="158" y="178"/>
                </a:lnTo>
                <a:lnTo>
                  <a:pt x="160" y="184"/>
                </a:lnTo>
                <a:lnTo>
                  <a:pt x="160" y="184"/>
                </a:lnTo>
                <a:lnTo>
                  <a:pt x="158" y="186"/>
                </a:lnTo>
                <a:lnTo>
                  <a:pt x="158" y="186"/>
                </a:lnTo>
                <a:lnTo>
                  <a:pt x="155" y="189"/>
                </a:lnTo>
                <a:lnTo>
                  <a:pt x="151" y="190"/>
                </a:lnTo>
                <a:lnTo>
                  <a:pt x="148" y="190"/>
                </a:lnTo>
                <a:lnTo>
                  <a:pt x="144" y="189"/>
                </a:lnTo>
                <a:lnTo>
                  <a:pt x="137" y="186"/>
                </a:lnTo>
                <a:lnTo>
                  <a:pt x="129" y="180"/>
                </a:lnTo>
                <a:lnTo>
                  <a:pt x="129" y="180"/>
                </a:lnTo>
                <a:lnTo>
                  <a:pt x="130" y="173"/>
                </a:lnTo>
                <a:lnTo>
                  <a:pt x="130" y="167"/>
                </a:lnTo>
                <a:lnTo>
                  <a:pt x="130" y="167"/>
                </a:lnTo>
                <a:lnTo>
                  <a:pt x="129" y="161"/>
                </a:lnTo>
                <a:lnTo>
                  <a:pt x="127" y="155"/>
                </a:lnTo>
                <a:lnTo>
                  <a:pt x="124" y="150"/>
                </a:lnTo>
                <a:lnTo>
                  <a:pt x="120" y="146"/>
                </a:lnTo>
                <a:lnTo>
                  <a:pt x="120" y="146"/>
                </a:lnTo>
                <a:lnTo>
                  <a:pt x="118" y="145"/>
                </a:lnTo>
                <a:lnTo>
                  <a:pt x="115" y="144"/>
                </a:lnTo>
                <a:lnTo>
                  <a:pt x="109" y="146"/>
                </a:lnTo>
                <a:lnTo>
                  <a:pt x="105" y="149"/>
                </a:lnTo>
                <a:lnTo>
                  <a:pt x="103" y="151"/>
                </a:lnTo>
                <a:lnTo>
                  <a:pt x="103" y="153"/>
                </a:lnTo>
                <a:lnTo>
                  <a:pt x="103" y="153"/>
                </a:lnTo>
                <a:lnTo>
                  <a:pt x="102" y="156"/>
                </a:lnTo>
                <a:lnTo>
                  <a:pt x="103" y="159"/>
                </a:lnTo>
                <a:lnTo>
                  <a:pt x="105" y="165"/>
                </a:lnTo>
                <a:lnTo>
                  <a:pt x="108" y="171"/>
                </a:lnTo>
                <a:lnTo>
                  <a:pt x="112" y="176"/>
                </a:lnTo>
                <a:lnTo>
                  <a:pt x="112" y="176"/>
                </a:lnTo>
                <a:lnTo>
                  <a:pt x="120" y="184"/>
                </a:lnTo>
                <a:lnTo>
                  <a:pt x="120" y="184"/>
                </a:lnTo>
                <a:lnTo>
                  <a:pt x="119" y="184"/>
                </a:lnTo>
                <a:lnTo>
                  <a:pt x="119" y="184"/>
                </a:lnTo>
                <a:lnTo>
                  <a:pt x="116" y="189"/>
                </a:lnTo>
                <a:lnTo>
                  <a:pt x="112" y="192"/>
                </a:lnTo>
                <a:lnTo>
                  <a:pt x="107" y="195"/>
                </a:lnTo>
                <a:lnTo>
                  <a:pt x="102" y="196"/>
                </a:lnTo>
                <a:lnTo>
                  <a:pt x="102" y="196"/>
                </a:lnTo>
                <a:lnTo>
                  <a:pt x="96" y="185"/>
                </a:lnTo>
                <a:lnTo>
                  <a:pt x="92" y="180"/>
                </a:lnTo>
                <a:lnTo>
                  <a:pt x="88" y="175"/>
                </a:lnTo>
                <a:lnTo>
                  <a:pt x="83" y="171"/>
                </a:lnTo>
                <a:lnTo>
                  <a:pt x="79" y="169"/>
                </a:lnTo>
                <a:lnTo>
                  <a:pt x="74" y="168"/>
                </a:lnTo>
                <a:lnTo>
                  <a:pt x="69" y="168"/>
                </a:lnTo>
                <a:lnTo>
                  <a:pt x="69" y="168"/>
                </a:lnTo>
                <a:lnTo>
                  <a:pt x="67" y="169"/>
                </a:lnTo>
                <a:lnTo>
                  <a:pt x="65" y="171"/>
                </a:lnTo>
                <a:lnTo>
                  <a:pt x="62" y="175"/>
                </a:lnTo>
                <a:lnTo>
                  <a:pt x="61" y="181"/>
                </a:lnTo>
                <a:lnTo>
                  <a:pt x="61" y="183"/>
                </a:lnTo>
                <a:lnTo>
                  <a:pt x="62" y="186"/>
                </a:lnTo>
                <a:lnTo>
                  <a:pt x="62" y="186"/>
                </a:lnTo>
                <a:lnTo>
                  <a:pt x="64" y="190"/>
                </a:lnTo>
                <a:lnTo>
                  <a:pt x="67" y="193"/>
                </a:lnTo>
                <a:lnTo>
                  <a:pt x="74" y="198"/>
                </a:lnTo>
                <a:lnTo>
                  <a:pt x="82" y="201"/>
                </a:lnTo>
                <a:lnTo>
                  <a:pt x="90" y="204"/>
                </a:lnTo>
                <a:lnTo>
                  <a:pt x="90" y="204"/>
                </a:lnTo>
                <a:lnTo>
                  <a:pt x="97" y="205"/>
                </a:lnTo>
                <a:lnTo>
                  <a:pt x="97" y="205"/>
                </a:lnTo>
                <a:lnTo>
                  <a:pt x="100" y="210"/>
                </a:lnTo>
                <a:lnTo>
                  <a:pt x="100" y="210"/>
                </a:lnTo>
                <a:lnTo>
                  <a:pt x="106" y="222"/>
                </a:lnTo>
                <a:lnTo>
                  <a:pt x="112" y="235"/>
                </a:lnTo>
                <a:lnTo>
                  <a:pt x="118" y="247"/>
                </a:lnTo>
                <a:lnTo>
                  <a:pt x="122" y="262"/>
                </a:lnTo>
                <a:lnTo>
                  <a:pt x="129" y="288"/>
                </a:lnTo>
                <a:lnTo>
                  <a:pt x="135" y="315"/>
                </a:lnTo>
                <a:lnTo>
                  <a:pt x="135" y="315"/>
                </a:lnTo>
                <a:lnTo>
                  <a:pt x="138" y="331"/>
                </a:lnTo>
                <a:lnTo>
                  <a:pt x="140" y="348"/>
                </a:lnTo>
                <a:lnTo>
                  <a:pt x="141" y="364"/>
                </a:lnTo>
                <a:lnTo>
                  <a:pt x="141" y="381"/>
                </a:lnTo>
                <a:lnTo>
                  <a:pt x="140" y="397"/>
                </a:lnTo>
                <a:lnTo>
                  <a:pt x="139" y="413"/>
                </a:lnTo>
                <a:lnTo>
                  <a:pt x="137" y="430"/>
                </a:lnTo>
                <a:lnTo>
                  <a:pt x="133" y="446"/>
                </a:lnTo>
                <a:lnTo>
                  <a:pt x="133" y="446"/>
                </a:lnTo>
                <a:lnTo>
                  <a:pt x="133" y="448"/>
                </a:lnTo>
                <a:lnTo>
                  <a:pt x="133" y="448"/>
                </a:lnTo>
                <a:lnTo>
                  <a:pt x="125" y="448"/>
                </a:lnTo>
                <a:lnTo>
                  <a:pt x="125" y="448"/>
                </a:lnTo>
                <a:lnTo>
                  <a:pt x="125" y="434"/>
                </a:lnTo>
                <a:lnTo>
                  <a:pt x="124" y="421"/>
                </a:lnTo>
                <a:lnTo>
                  <a:pt x="122" y="407"/>
                </a:lnTo>
                <a:lnTo>
                  <a:pt x="119" y="394"/>
                </a:lnTo>
                <a:lnTo>
                  <a:pt x="115" y="381"/>
                </a:lnTo>
                <a:lnTo>
                  <a:pt x="109" y="369"/>
                </a:lnTo>
                <a:lnTo>
                  <a:pt x="103" y="357"/>
                </a:lnTo>
                <a:lnTo>
                  <a:pt x="96" y="345"/>
                </a:lnTo>
                <a:lnTo>
                  <a:pt x="96" y="345"/>
                </a:lnTo>
                <a:lnTo>
                  <a:pt x="87" y="332"/>
                </a:lnTo>
                <a:lnTo>
                  <a:pt x="78" y="320"/>
                </a:lnTo>
                <a:lnTo>
                  <a:pt x="59" y="297"/>
                </a:lnTo>
                <a:lnTo>
                  <a:pt x="49" y="285"/>
                </a:lnTo>
                <a:lnTo>
                  <a:pt x="41" y="273"/>
                </a:lnTo>
                <a:lnTo>
                  <a:pt x="32" y="260"/>
                </a:lnTo>
                <a:lnTo>
                  <a:pt x="25" y="246"/>
                </a:lnTo>
                <a:lnTo>
                  <a:pt x="25" y="246"/>
                </a:lnTo>
                <a:lnTo>
                  <a:pt x="20" y="235"/>
                </a:lnTo>
                <a:lnTo>
                  <a:pt x="16" y="223"/>
                </a:lnTo>
                <a:lnTo>
                  <a:pt x="13" y="212"/>
                </a:lnTo>
                <a:lnTo>
                  <a:pt x="11" y="200"/>
                </a:lnTo>
                <a:lnTo>
                  <a:pt x="9" y="188"/>
                </a:lnTo>
                <a:lnTo>
                  <a:pt x="9" y="174"/>
                </a:lnTo>
                <a:lnTo>
                  <a:pt x="9" y="162"/>
                </a:lnTo>
                <a:lnTo>
                  <a:pt x="10" y="150"/>
                </a:lnTo>
                <a:lnTo>
                  <a:pt x="12" y="138"/>
                </a:lnTo>
                <a:lnTo>
                  <a:pt x="15" y="126"/>
                </a:lnTo>
                <a:lnTo>
                  <a:pt x="18" y="114"/>
                </a:lnTo>
                <a:lnTo>
                  <a:pt x="22" y="103"/>
                </a:lnTo>
                <a:lnTo>
                  <a:pt x="27" y="91"/>
                </a:lnTo>
                <a:lnTo>
                  <a:pt x="34" y="80"/>
                </a:lnTo>
                <a:lnTo>
                  <a:pt x="41" y="70"/>
                </a:lnTo>
                <a:lnTo>
                  <a:pt x="48" y="60"/>
                </a:lnTo>
                <a:lnTo>
                  <a:pt x="48" y="60"/>
                </a:lnTo>
                <a:lnTo>
                  <a:pt x="56" y="51"/>
                </a:lnTo>
                <a:lnTo>
                  <a:pt x="65" y="43"/>
                </a:lnTo>
                <a:lnTo>
                  <a:pt x="75" y="35"/>
                </a:lnTo>
                <a:lnTo>
                  <a:pt x="85" y="29"/>
                </a:lnTo>
                <a:lnTo>
                  <a:pt x="96" y="23"/>
                </a:lnTo>
                <a:lnTo>
                  <a:pt x="108" y="19"/>
                </a:lnTo>
                <a:lnTo>
                  <a:pt x="120" y="14"/>
                </a:lnTo>
                <a:lnTo>
                  <a:pt x="132" y="11"/>
                </a:lnTo>
                <a:lnTo>
                  <a:pt x="144" y="10"/>
                </a:lnTo>
                <a:lnTo>
                  <a:pt x="156" y="9"/>
                </a:lnTo>
                <a:lnTo>
                  <a:pt x="169" y="9"/>
                </a:lnTo>
                <a:lnTo>
                  <a:pt x="181" y="11"/>
                </a:lnTo>
                <a:lnTo>
                  <a:pt x="193" y="13"/>
                </a:lnTo>
                <a:lnTo>
                  <a:pt x="206" y="17"/>
                </a:lnTo>
                <a:lnTo>
                  <a:pt x="217" y="22"/>
                </a:lnTo>
                <a:lnTo>
                  <a:pt x="229" y="27"/>
                </a:lnTo>
                <a:lnTo>
                  <a:pt x="229" y="27"/>
                </a:lnTo>
                <a:lnTo>
                  <a:pt x="241" y="35"/>
                </a:lnTo>
                <a:lnTo>
                  <a:pt x="251" y="44"/>
                </a:lnTo>
                <a:lnTo>
                  <a:pt x="260" y="54"/>
                </a:lnTo>
                <a:lnTo>
                  <a:pt x="268" y="66"/>
                </a:lnTo>
                <a:lnTo>
                  <a:pt x="274" y="78"/>
                </a:lnTo>
                <a:lnTo>
                  <a:pt x="280" y="91"/>
                </a:lnTo>
                <a:lnTo>
                  <a:pt x="284" y="105"/>
                </a:lnTo>
                <a:lnTo>
                  <a:pt x="287" y="119"/>
                </a:lnTo>
                <a:lnTo>
                  <a:pt x="289" y="133"/>
                </a:lnTo>
                <a:lnTo>
                  <a:pt x="290" y="148"/>
                </a:lnTo>
                <a:lnTo>
                  <a:pt x="289" y="162"/>
                </a:lnTo>
                <a:lnTo>
                  <a:pt x="288" y="176"/>
                </a:lnTo>
                <a:lnTo>
                  <a:pt x="286" y="192"/>
                </a:lnTo>
                <a:lnTo>
                  <a:pt x="283" y="205"/>
                </a:lnTo>
                <a:lnTo>
                  <a:pt x="280" y="219"/>
                </a:lnTo>
                <a:lnTo>
                  <a:pt x="275" y="231"/>
                </a:lnTo>
                <a:lnTo>
                  <a:pt x="275" y="231"/>
                </a:lnTo>
                <a:close/>
                <a:moveTo>
                  <a:pt x="212" y="212"/>
                </a:moveTo>
                <a:lnTo>
                  <a:pt x="212" y="212"/>
                </a:lnTo>
                <a:lnTo>
                  <a:pt x="213" y="211"/>
                </a:lnTo>
                <a:lnTo>
                  <a:pt x="213" y="211"/>
                </a:lnTo>
                <a:lnTo>
                  <a:pt x="215" y="210"/>
                </a:lnTo>
                <a:lnTo>
                  <a:pt x="216" y="210"/>
                </a:lnTo>
                <a:lnTo>
                  <a:pt x="215" y="211"/>
                </a:lnTo>
                <a:lnTo>
                  <a:pt x="212" y="212"/>
                </a:lnTo>
                <a:lnTo>
                  <a:pt x="212" y="212"/>
                </a:lnTo>
                <a:close/>
                <a:moveTo>
                  <a:pt x="197" y="192"/>
                </a:moveTo>
                <a:lnTo>
                  <a:pt x="197" y="192"/>
                </a:lnTo>
                <a:lnTo>
                  <a:pt x="200" y="187"/>
                </a:lnTo>
                <a:lnTo>
                  <a:pt x="203" y="182"/>
                </a:lnTo>
                <a:lnTo>
                  <a:pt x="210" y="173"/>
                </a:lnTo>
                <a:lnTo>
                  <a:pt x="210" y="173"/>
                </a:lnTo>
                <a:lnTo>
                  <a:pt x="212" y="172"/>
                </a:lnTo>
                <a:lnTo>
                  <a:pt x="214" y="171"/>
                </a:lnTo>
                <a:lnTo>
                  <a:pt x="214" y="172"/>
                </a:lnTo>
                <a:lnTo>
                  <a:pt x="214" y="173"/>
                </a:lnTo>
                <a:lnTo>
                  <a:pt x="213" y="178"/>
                </a:lnTo>
                <a:lnTo>
                  <a:pt x="212" y="181"/>
                </a:lnTo>
                <a:lnTo>
                  <a:pt x="212" y="181"/>
                </a:lnTo>
                <a:lnTo>
                  <a:pt x="209" y="185"/>
                </a:lnTo>
                <a:lnTo>
                  <a:pt x="206" y="188"/>
                </a:lnTo>
                <a:lnTo>
                  <a:pt x="202" y="190"/>
                </a:lnTo>
                <a:lnTo>
                  <a:pt x="197" y="192"/>
                </a:lnTo>
                <a:lnTo>
                  <a:pt x="197" y="192"/>
                </a:lnTo>
                <a:close/>
                <a:moveTo>
                  <a:pt x="92" y="195"/>
                </a:moveTo>
                <a:lnTo>
                  <a:pt x="92" y="195"/>
                </a:lnTo>
                <a:lnTo>
                  <a:pt x="89" y="195"/>
                </a:lnTo>
                <a:lnTo>
                  <a:pt x="89" y="195"/>
                </a:lnTo>
                <a:lnTo>
                  <a:pt x="83" y="192"/>
                </a:lnTo>
                <a:lnTo>
                  <a:pt x="78" y="190"/>
                </a:lnTo>
                <a:lnTo>
                  <a:pt x="78" y="190"/>
                </a:lnTo>
                <a:lnTo>
                  <a:pt x="75" y="188"/>
                </a:lnTo>
                <a:lnTo>
                  <a:pt x="75" y="188"/>
                </a:lnTo>
                <a:lnTo>
                  <a:pt x="72" y="186"/>
                </a:lnTo>
                <a:lnTo>
                  <a:pt x="71" y="184"/>
                </a:lnTo>
                <a:lnTo>
                  <a:pt x="71" y="181"/>
                </a:lnTo>
                <a:lnTo>
                  <a:pt x="73" y="178"/>
                </a:lnTo>
                <a:lnTo>
                  <a:pt x="73" y="178"/>
                </a:lnTo>
                <a:lnTo>
                  <a:pt x="79" y="180"/>
                </a:lnTo>
                <a:lnTo>
                  <a:pt x="84" y="184"/>
                </a:lnTo>
                <a:lnTo>
                  <a:pt x="88" y="189"/>
                </a:lnTo>
                <a:lnTo>
                  <a:pt x="92" y="195"/>
                </a:lnTo>
                <a:lnTo>
                  <a:pt x="92" y="1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168">
            <a:extLst>
              <a:ext uri="{FF2B5EF4-FFF2-40B4-BE49-F238E27FC236}">
                <a16:creationId xmlns:a16="http://schemas.microsoft.com/office/drawing/2014/main" xmlns="" id="{550A7913-7F19-4940-A353-FE9B95FCA03A}"/>
              </a:ext>
            </a:extLst>
          </p:cNvPr>
          <p:cNvSpPr>
            <a:spLocks noEditPoints="1"/>
          </p:cNvSpPr>
          <p:nvPr/>
        </p:nvSpPr>
        <p:spPr bwMode="auto">
          <a:xfrm>
            <a:off x="1866872" y="3949658"/>
            <a:ext cx="790575" cy="404813"/>
          </a:xfrm>
          <a:custGeom>
            <a:avLst/>
            <a:gdLst>
              <a:gd name="T0" fmla="*/ 926 w 1015"/>
              <a:gd name="T1" fmla="*/ 64 h 521"/>
              <a:gd name="T2" fmla="*/ 980 w 1015"/>
              <a:gd name="T3" fmla="*/ 90 h 521"/>
              <a:gd name="T4" fmla="*/ 1006 w 1015"/>
              <a:gd name="T5" fmla="*/ 90 h 521"/>
              <a:gd name="T6" fmla="*/ 951 w 1015"/>
              <a:gd name="T7" fmla="*/ 219 h 521"/>
              <a:gd name="T8" fmla="*/ 943 w 1015"/>
              <a:gd name="T9" fmla="*/ 286 h 521"/>
              <a:gd name="T10" fmla="*/ 892 w 1015"/>
              <a:gd name="T11" fmla="*/ 342 h 521"/>
              <a:gd name="T12" fmla="*/ 822 w 1015"/>
              <a:gd name="T13" fmla="*/ 413 h 521"/>
              <a:gd name="T14" fmla="*/ 677 w 1015"/>
              <a:gd name="T15" fmla="*/ 453 h 521"/>
              <a:gd name="T16" fmla="*/ 664 w 1015"/>
              <a:gd name="T17" fmla="*/ 500 h 521"/>
              <a:gd name="T18" fmla="*/ 506 w 1015"/>
              <a:gd name="T19" fmla="*/ 480 h 521"/>
              <a:gd name="T20" fmla="*/ 369 w 1015"/>
              <a:gd name="T21" fmla="*/ 426 h 521"/>
              <a:gd name="T22" fmla="*/ 251 w 1015"/>
              <a:gd name="T23" fmla="*/ 283 h 521"/>
              <a:gd name="T24" fmla="*/ 57 w 1015"/>
              <a:gd name="T25" fmla="*/ 151 h 521"/>
              <a:gd name="T26" fmla="*/ 308 w 1015"/>
              <a:gd name="T27" fmla="*/ 125 h 521"/>
              <a:gd name="T28" fmla="*/ 382 w 1015"/>
              <a:gd name="T29" fmla="*/ 59 h 521"/>
              <a:gd name="T30" fmla="*/ 473 w 1015"/>
              <a:gd name="T31" fmla="*/ 19 h 521"/>
              <a:gd name="T32" fmla="*/ 542 w 1015"/>
              <a:gd name="T33" fmla="*/ 17 h 521"/>
              <a:gd name="T34" fmla="*/ 620 w 1015"/>
              <a:gd name="T35" fmla="*/ 50 h 521"/>
              <a:gd name="T36" fmla="*/ 688 w 1015"/>
              <a:gd name="T37" fmla="*/ 63 h 521"/>
              <a:gd name="T38" fmla="*/ 767 w 1015"/>
              <a:gd name="T39" fmla="*/ 58 h 521"/>
              <a:gd name="T40" fmla="*/ 858 w 1015"/>
              <a:gd name="T41" fmla="*/ 27 h 521"/>
              <a:gd name="T42" fmla="*/ 922 w 1015"/>
              <a:gd name="T43" fmla="*/ 263 h 521"/>
              <a:gd name="T44" fmla="*/ 926 w 1015"/>
              <a:gd name="T45" fmla="*/ 219 h 521"/>
              <a:gd name="T46" fmla="*/ 990 w 1015"/>
              <a:gd name="T47" fmla="*/ 99 h 521"/>
              <a:gd name="T48" fmla="*/ 933 w 1015"/>
              <a:gd name="T49" fmla="*/ 74 h 521"/>
              <a:gd name="T50" fmla="*/ 830 w 1015"/>
              <a:gd name="T51" fmla="*/ 89 h 521"/>
              <a:gd name="T52" fmla="*/ 750 w 1015"/>
              <a:gd name="T53" fmla="*/ 81 h 521"/>
              <a:gd name="T54" fmla="*/ 675 w 1015"/>
              <a:gd name="T55" fmla="*/ 82 h 521"/>
              <a:gd name="T56" fmla="*/ 623 w 1015"/>
              <a:gd name="T57" fmla="*/ 63 h 521"/>
              <a:gd name="T58" fmla="*/ 604 w 1015"/>
              <a:gd name="T59" fmla="*/ 37 h 521"/>
              <a:gd name="T60" fmla="*/ 462 w 1015"/>
              <a:gd name="T61" fmla="*/ 71 h 521"/>
              <a:gd name="T62" fmla="*/ 256 w 1015"/>
              <a:gd name="T63" fmla="*/ 250 h 521"/>
              <a:gd name="T64" fmla="*/ 302 w 1015"/>
              <a:gd name="T65" fmla="*/ 273 h 521"/>
              <a:gd name="T66" fmla="*/ 419 w 1015"/>
              <a:gd name="T67" fmla="*/ 136 h 521"/>
              <a:gd name="T68" fmla="*/ 405 w 1015"/>
              <a:gd name="T69" fmla="*/ 291 h 521"/>
              <a:gd name="T70" fmla="*/ 493 w 1015"/>
              <a:gd name="T71" fmla="*/ 288 h 521"/>
              <a:gd name="T72" fmla="*/ 643 w 1015"/>
              <a:gd name="T73" fmla="*/ 149 h 521"/>
              <a:gd name="T74" fmla="*/ 716 w 1015"/>
              <a:gd name="T75" fmla="*/ 159 h 521"/>
              <a:gd name="T76" fmla="*/ 703 w 1015"/>
              <a:gd name="T77" fmla="*/ 231 h 521"/>
              <a:gd name="T78" fmla="*/ 770 w 1015"/>
              <a:gd name="T79" fmla="*/ 227 h 521"/>
              <a:gd name="T80" fmla="*/ 848 w 1015"/>
              <a:gd name="T81" fmla="*/ 192 h 521"/>
              <a:gd name="T82" fmla="*/ 926 w 1015"/>
              <a:gd name="T83" fmla="*/ 151 h 521"/>
              <a:gd name="T84" fmla="*/ 868 w 1015"/>
              <a:gd name="T85" fmla="*/ 193 h 521"/>
              <a:gd name="T86" fmla="*/ 796 w 1015"/>
              <a:gd name="T87" fmla="*/ 226 h 521"/>
              <a:gd name="T88" fmla="*/ 726 w 1015"/>
              <a:gd name="T89" fmla="*/ 257 h 521"/>
              <a:gd name="T90" fmla="*/ 714 w 1015"/>
              <a:gd name="T91" fmla="*/ 342 h 521"/>
              <a:gd name="T92" fmla="*/ 618 w 1015"/>
              <a:gd name="T93" fmla="*/ 371 h 521"/>
              <a:gd name="T94" fmla="*/ 550 w 1015"/>
              <a:gd name="T95" fmla="*/ 395 h 521"/>
              <a:gd name="T96" fmla="*/ 419 w 1015"/>
              <a:gd name="T97" fmla="*/ 312 h 521"/>
              <a:gd name="T98" fmla="*/ 385 w 1015"/>
              <a:gd name="T99" fmla="*/ 379 h 521"/>
              <a:gd name="T100" fmla="*/ 261 w 1015"/>
              <a:gd name="T101" fmla="*/ 281 h 521"/>
              <a:gd name="T102" fmla="*/ 460 w 1015"/>
              <a:gd name="T103" fmla="*/ 459 h 521"/>
              <a:gd name="T104" fmla="*/ 581 w 1015"/>
              <a:gd name="T105" fmla="*/ 495 h 521"/>
              <a:gd name="T106" fmla="*/ 693 w 1015"/>
              <a:gd name="T107" fmla="*/ 485 h 521"/>
              <a:gd name="T108" fmla="*/ 791 w 1015"/>
              <a:gd name="T109" fmla="*/ 415 h 521"/>
              <a:gd name="T110" fmla="*/ 832 w 1015"/>
              <a:gd name="T111" fmla="*/ 332 h 521"/>
              <a:gd name="T112" fmla="*/ 186 w 1015"/>
              <a:gd name="T113" fmla="*/ 254 h 521"/>
              <a:gd name="T114" fmla="*/ 54 w 1015"/>
              <a:gd name="T115" fmla="*/ 170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5" h="521">
                <a:moveTo>
                  <a:pt x="843" y="73"/>
                </a:moveTo>
                <a:cubicBezTo>
                  <a:pt x="874" y="69"/>
                  <a:pt x="895" y="42"/>
                  <a:pt x="928" y="35"/>
                </a:cubicBezTo>
                <a:cubicBezTo>
                  <a:pt x="933" y="44"/>
                  <a:pt x="926" y="54"/>
                  <a:pt x="926" y="64"/>
                </a:cubicBezTo>
                <a:cubicBezTo>
                  <a:pt x="942" y="61"/>
                  <a:pt x="953" y="52"/>
                  <a:pt x="959" y="38"/>
                </a:cubicBezTo>
                <a:cubicBezTo>
                  <a:pt x="972" y="38"/>
                  <a:pt x="971" y="34"/>
                  <a:pt x="979" y="32"/>
                </a:cubicBezTo>
                <a:cubicBezTo>
                  <a:pt x="986" y="43"/>
                  <a:pt x="978" y="69"/>
                  <a:pt x="980" y="90"/>
                </a:cubicBezTo>
                <a:cubicBezTo>
                  <a:pt x="997" y="90"/>
                  <a:pt x="992" y="78"/>
                  <a:pt x="1002" y="71"/>
                </a:cubicBezTo>
                <a:cubicBezTo>
                  <a:pt x="1006" y="70"/>
                  <a:pt x="1007" y="73"/>
                  <a:pt x="1011" y="73"/>
                </a:cubicBezTo>
                <a:cubicBezTo>
                  <a:pt x="1015" y="80"/>
                  <a:pt x="1012" y="88"/>
                  <a:pt x="1006" y="90"/>
                </a:cubicBezTo>
                <a:cubicBezTo>
                  <a:pt x="1000" y="115"/>
                  <a:pt x="990" y="134"/>
                  <a:pt x="975" y="151"/>
                </a:cubicBezTo>
                <a:cubicBezTo>
                  <a:pt x="984" y="148"/>
                  <a:pt x="986" y="144"/>
                  <a:pt x="997" y="148"/>
                </a:cubicBezTo>
                <a:cubicBezTo>
                  <a:pt x="991" y="181"/>
                  <a:pt x="970" y="199"/>
                  <a:pt x="951" y="219"/>
                </a:cubicBezTo>
                <a:cubicBezTo>
                  <a:pt x="963" y="221"/>
                  <a:pt x="969" y="208"/>
                  <a:pt x="980" y="214"/>
                </a:cubicBezTo>
                <a:cubicBezTo>
                  <a:pt x="970" y="250"/>
                  <a:pt x="937" y="265"/>
                  <a:pt x="909" y="283"/>
                </a:cubicBezTo>
                <a:cubicBezTo>
                  <a:pt x="918" y="292"/>
                  <a:pt x="931" y="276"/>
                  <a:pt x="943" y="286"/>
                </a:cubicBezTo>
                <a:cubicBezTo>
                  <a:pt x="938" y="300"/>
                  <a:pt x="921" y="303"/>
                  <a:pt x="909" y="311"/>
                </a:cubicBezTo>
                <a:cubicBezTo>
                  <a:pt x="894" y="319"/>
                  <a:pt x="880" y="333"/>
                  <a:pt x="856" y="335"/>
                </a:cubicBezTo>
                <a:cubicBezTo>
                  <a:pt x="864" y="346"/>
                  <a:pt x="877" y="345"/>
                  <a:pt x="892" y="342"/>
                </a:cubicBezTo>
                <a:cubicBezTo>
                  <a:pt x="890" y="348"/>
                  <a:pt x="898" y="344"/>
                  <a:pt x="897" y="350"/>
                </a:cubicBezTo>
                <a:cubicBezTo>
                  <a:pt x="875" y="382"/>
                  <a:pt x="817" y="378"/>
                  <a:pt x="778" y="394"/>
                </a:cubicBezTo>
                <a:cubicBezTo>
                  <a:pt x="791" y="403"/>
                  <a:pt x="817" y="399"/>
                  <a:pt x="822" y="413"/>
                </a:cubicBezTo>
                <a:cubicBezTo>
                  <a:pt x="821" y="419"/>
                  <a:pt x="814" y="422"/>
                  <a:pt x="809" y="423"/>
                </a:cubicBezTo>
                <a:cubicBezTo>
                  <a:pt x="794" y="429"/>
                  <a:pt x="778" y="435"/>
                  <a:pt x="762" y="441"/>
                </a:cubicBezTo>
                <a:cubicBezTo>
                  <a:pt x="738" y="450"/>
                  <a:pt x="710" y="453"/>
                  <a:pt x="677" y="453"/>
                </a:cubicBezTo>
                <a:cubicBezTo>
                  <a:pt x="683" y="464"/>
                  <a:pt x="702" y="477"/>
                  <a:pt x="721" y="480"/>
                </a:cubicBezTo>
                <a:cubicBezTo>
                  <a:pt x="720" y="485"/>
                  <a:pt x="723" y="485"/>
                  <a:pt x="723" y="488"/>
                </a:cubicBezTo>
                <a:cubicBezTo>
                  <a:pt x="717" y="498"/>
                  <a:pt x="685" y="500"/>
                  <a:pt x="664" y="500"/>
                </a:cubicBezTo>
                <a:cubicBezTo>
                  <a:pt x="636" y="500"/>
                  <a:pt x="608" y="488"/>
                  <a:pt x="592" y="484"/>
                </a:cubicBezTo>
                <a:cubicBezTo>
                  <a:pt x="596" y="490"/>
                  <a:pt x="602" y="493"/>
                  <a:pt x="604" y="498"/>
                </a:cubicBezTo>
                <a:cubicBezTo>
                  <a:pt x="588" y="521"/>
                  <a:pt x="532" y="496"/>
                  <a:pt x="506" y="480"/>
                </a:cubicBezTo>
                <a:cubicBezTo>
                  <a:pt x="488" y="470"/>
                  <a:pt x="479" y="459"/>
                  <a:pt x="473" y="480"/>
                </a:cubicBezTo>
                <a:cubicBezTo>
                  <a:pt x="432" y="472"/>
                  <a:pt x="405" y="451"/>
                  <a:pt x="372" y="435"/>
                </a:cubicBezTo>
                <a:cubicBezTo>
                  <a:pt x="373" y="430"/>
                  <a:pt x="367" y="431"/>
                  <a:pt x="369" y="426"/>
                </a:cubicBezTo>
                <a:cubicBezTo>
                  <a:pt x="346" y="416"/>
                  <a:pt x="337" y="390"/>
                  <a:pt x="315" y="379"/>
                </a:cubicBezTo>
                <a:cubicBezTo>
                  <a:pt x="301" y="357"/>
                  <a:pt x="284" y="338"/>
                  <a:pt x="264" y="322"/>
                </a:cubicBezTo>
                <a:cubicBezTo>
                  <a:pt x="260" y="309"/>
                  <a:pt x="253" y="298"/>
                  <a:pt x="251" y="283"/>
                </a:cubicBezTo>
                <a:cubicBezTo>
                  <a:pt x="149" y="270"/>
                  <a:pt x="82" y="222"/>
                  <a:pt x="0" y="193"/>
                </a:cubicBezTo>
                <a:cubicBezTo>
                  <a:pt x="2" y="172"/>
                  <a:pt x="17" y="151"/>
                  <a:pt x="34" y="139"/>
                </a:cubicBezTo>
                <a:cubicBezTo>
                  <a:pt x="42" y="143"/>
                  <a:pt x="47" y="149"/>
                  <a:pt x="57" y="151"/>
                </a:cubicBezTo>
                <a:cubicBezTo>
                  <a:pt x="77" y="176"/>
                  <a:pt x="109" y="192"/>
                  <a:pt x="139" y="213"/>
                </a:cubicBezTo>
                <a:cubicBezTo>
                  <a:pt x="166" y="232"/>
                  <a:pt x="205" y="259"/>
                  <a:pt x="248" y="252"/>
                </a:cubicBezTo>
                <a:cubicBezTo>
                  <a:pt x="252" y="209"/>
                  <a:pt x="282" y="162"/>
                  <a:pt x="308" y="125"/>
                </a:cubicBezTo>
                <a:cubicBezTo>
                  <a:pt x="317" y="113"/>
                  <a:pt x="328" y="106"/>
                  <a:pt x="338" y="97"/>
                </a:cubicBezTo>
                <a:cubicBezTo>
                  <a:pt x="345" y="90"/>
                  <a:pt x="349" y="80"/>
                  <a:pt x="357" y="74"/>
                </a:cubicBezTo>
                <a:cubicBezTo>
                  <a:pt x="364" y="69"/>
                  <a:pt x="374" y="65"/>
                  <a:pt x="382" y="59"/>
                </a:cubicBezTo>
                <a:cubicBezTo>
                  <a:pt x="397" y="48"/>
                  <a:pt x="411" y="40"/>
                  <a:pt x="432" y="32"/>
                </a:cubicBezTo>
                <a:cubicBezTo>
                  <a:pt x="437" y="30"/>
                  <a:pt x="442" y="29"/>
                  <a:pt x="447" y="27"/>
                </a:cubicBezTo>
                <a:cubicBezTo>
                  <a:pt x="456" y="22"/>
                  <a:pt x="460" y="15"/>
                  <a:pt x="473" y="19"/>
                </a:cubicBezTo>
                <a:cubicBezTo>
                  <a:pt x="474" y="20"/>
                  <a:pt x="474" y="23"/>
                  <a:pt x="476" y="24"/>
                </a:cubicBezTo>
                <a:cubicBezTo>
                  <a:pt x="477" y="34"/>
                  <a:pt x="470" y="37"/>
                  <a:pt x="466" y="43"/>
                </a:cubicBezTo>
                <a:cubicBezTo>
                  <a:pt x="488" y="39"/>
                  <a:pt x="515" y="0"/>
                  <a:pt x="542" y="17"/>
                </a:cubicBezTo>
                <a:cubicBezTo>
                  <a:pt x="538" y="30"/>
                  <a:pt x="523" y="31"/>
                  <a:pt x="527" y="50"/>
                </a:cubicBezTo>
                <a:cubicBezTo>
                  <a:pt x="555" y="37"/>
                  <a:pt x="585" y="26"/>
                  <a:pt x="618" y="19"/>
                </a:cubicBezTo>
                <a:cubicBezTo>
                  <a:pt x="627" y="25"/>
                  <a:pt x="626" y="41"/>
                  <a:pt x="620" y="50"/>
                </a:cubicBezTo>
                <a:cubicBezTo>
                  <a:pt x="634" y="45"/>
                  <a:pt x="642" y="36"/>
                  <a:pt x="659" y="32"/>
                </a:cubicBezTo>
                <a:cubicBezTo>
                  <a:pt x="671" y="28"/>
                  <a:pt x="680" y="11"/>
                  <a:pt x="695" y="19"/>
                </a:cubicBezTo>
                <a:cubicBezTo>
                  <a:pt x="699" y="38"/>
                  <a:pt x="691" y="46"/>
                  <a:pt x="688" y="63"/>
                </a:cubicBezTo>
                <a:cubicBezTo>
                  <a:pt x="720" y="63"/>
                  <a:pt x="744" y="41"/>
                  <a:pt x="770" y="30"/>
                </a:cubicBezTo>
                <a:cubicBezTo>
                  <a:pt x="772" y="32"/>
                  <a:pt x="775" y="34"/>
                  <a:pt x="776" y="37"/>
                </a:cubicBezTo>
                <a:cubicBezTo>
                  <a:pt x="772" y="43"/>
                  <a:pt x="771" y="52"/>
                  <a:pt x="767" y="58"/>
                </a:cubicBezTo>
                <a:cubicBezTo>
                  <a:pt x="767" y="61"/>
                  <a:pt x="771" y="61"/>
                  <a:pt x="772" y="64"/>
                </a:cubicBezTo>
                <a:cubicBezTo>
                  <a:pt x="790" y="55"/>
                  <a:pt x="808" y="50"/>
                  <a:pt x="825" y="42"/>
                </a:cubicBezTo>
                <a:cubicBezTo>
                  <a:pt x="835" y="36"/>
                  <a:pt x="844" y="25"/>
                  <a:pt x="858" y="27"/>
                </a:cubicBezTo>
                <a:cubicBezTo>
                  <a:pt x="865" y="42"/>
                  <a:pt x="851" y="62"/>
                  <a:pt x="843" y="73"/>
                </a:cubicBezTo>
                <a:close/>
                <a:moveTo>
                  <a:pt x="878" y="289"/>
                </a:moveTo>
                <a:cubicBezTo>
                  <a:pt x="888" y="275"/>
                  <a:pt x="907" y="273"/>
                  <a:pt x="922" y="263"/>
                </a:cubicBezTo>
                <a:cubicBezTo>
                  <a:pt x="936" y="253"/>
                  <a:pt x="949" y="242"/>
                  <a:pt x="959" y="229"/>
                </a:cubicBezTo>
                <a:cubicBezTo>
                  <a:pt x="950" y="231"/>
                  <a:pt x="939" y="232"/>
                  <a:pt x="928" y="232"/>
                </a:cubicBezTo>
                <a:cubicBezTo>
                  <a:pt x="925" y="228"/>
                  <a:pt x="929" y="222"/>
                  <a:pt x="926" y="219"/>
                </a:cubicBezTo>
                <a:cubicBezTo>
                  <a:pt x="948" y="212"/>
                  <a:pt x="966" y="187"/>
                  <a:pt x="979" y="165"/>
                </a:cubicBezTo>
                <a:cubicBezTo>
                  <a:pt x="967" y="168"/>
                  <a:pt x="952" y="177"/>
                  <a:pt x="946" y="164"/>
                </a:cubicBezTo>
                <a:cubicBezTo>
                  <a:pt x="965" y="146"/>
                  <a:pt x="984" y="129"/>
                  <a:pt x="990" y="99"/>
                </a:cubicBezTo>
                <a:cubicBezTo>
                  <a:pt x="980" y="103"/>
                  <a:pt x="961" y="118"/>
                  <a:pt x="959" y="95"/>
                </a:cubicBezTo>
                <a:cubicBezTo>
                  <a:pt x="971" y="90"/>
                  <a:pt x="973" y="64"/>
                  <a:pt x="969" y="53"/>
                </a:cubicBezTo>
                <a:cubicBezTo>
                  <a:pt x="964" y="60"/>
                  <a:pt x="946" y="65"/>
                  <a:pt x="933" y="74"/>
                </a:cubicBezTo>
                <a:cubicBezTo>
                  <a:pt x="922" y="81"/>
                  <a:pt x="911" y="97"/>
                  <a:pt x="904" y="76"/>
                </a:cubicBezTo>
                <a:cubicBezTo>
                  <a:pt x="910" y="69"/>
                  <a:pt x="914" y="67"/>
                  <a:pt x="915" y="53"/>
                </a:cubicBezTo>
                <a:cubicBezTo>
                  <a:pt x="887" y="66"/>
                  <a:pt x="862" y="80"/>
                  <a:pt x="830" y="89"/>
                </a:cubicBezTo>
                <a:cubicBezTo>
                  <a:pt x="828" y="86"/>
                  <a:pt x="822" y="87"/>
                  <a:pt x="822" y="82"/>
                </a:cubicBezTo>
                <a:cubicBezTo>
                  <a:pt x="830" y="69"/>
                  <a:pt x="846" y="56"/>
                  <a:pt x="847" y="42"/>
                </a:cubicBezTo>
                <a:cubicBezTo>
                  <a:pt x="817" y="57"/>
                  <a:pt x="788" y="73"/>
                  <a:pt x="750" y="81"/>
                </a:cubicBezTo>
                <a:cubicBezTo>
                  <a:pt x="750" y="78"/>
                  <a:pt x="748" y="78"/>
                  <a:pt x="747" y="76"/>
                </a:cubicBezTo>
                <a:cubicBezTo>
                  <a:pt x="745" y="63"/>
                  <a:pt x="761" y="59"/>
                  <a:pt x="757" y="50"/>
                </a:cubicBezTo>
                <a:cubicBezTo>
                  <a:pt x="733" y="63"/>
                  <a:pt x="705" y="73"/>
                  <a:pt x="675" y="82"/>
                </a:cubicBezTo>
                <a:cubicBezTo>
                  <a:pt x="676" y="75"/>
                  <a:pt x="672" y="84"/>
                  <a:pt x="672" y="79"/>
                </a:cubicBezTo>
                <a:cubicBezTo>
                  <a:pt x="671" y="67"/>
                  <a:pt x="682" y="51"/>
                  <a:pt x="682" y="33"/>
                </a:cubicBezTo>
                <a:cubicBezTo>
                  <a:pt x="666" y="40"/>
                  <a:pt x="639" y="52"/>
                  <a:pt x="623" y="63"/>
                </a:cubicBezTo>
                <a:cubicBezTo>
                  <a:pt x="614" y="68"/>
                  <a:pt x="607" y="79"/>
                  <a:pt x="599" y="68"/>
                </a:cubicBezTo>
                <a:cubicBezTo>
                  <a:pt x="599" y="60"/>
                  <a:pt x="602" y="55"/>
                  <a:pt x="607" y="51"/>
                </a:cubicBezTo>
                <a:cubicBezTo>
                  <a:pt x="607" y="45"/>
                  <a:pt x="601" y="45"/>
                  <a:pt x="604" y="37"/>
                </a:cubicBezTo>
                <a:cubicBezTo>
                  <a:pt x="574" y="41"/>
                  <a:pt x="543" y="54"/>
                  <a:pt x="520" y="69"/>
                </a:cubicBezTo>
                <a:cubicBezTo>
                  <a:pt x="506" y="64"/>
                  <a:pt x="516" y="41"/>
                  <a:pt x="517" y="30"/>
                </a:cubicBezTo>
                <a:cubicBezTo>
                  <a:pt x="494" y="40"/>
                  <a:pt x="473" y="50"/>
                  <a:pt x="462" y="71"/>
                </a:cubicBezTo>
                <a:cubicBezTo>
                  <a:pt x="456" y="69"/>
                  <a:pt x="450" y="68"/>
                  <a:pt x="447" y="63"/>
                </a:cubicBezTo>
                <a:cubicBezTo>
                  <a:pt x="450" y="54"/>
                  <a:pt x="457" y="49"/>
                  <a:pt x="457" y="37"/>
                </a:cubicBezTo>
                <a:cubicBezTo>
                  <a:pt x="353" y="71"/>
                  <a:pt x="289" y="145"/>
                  <a:pt x="256" y="250"/>
                </a:cubicBezTo>
                <a:cubicBezTo>
                  <a:pt x="259" y="252"/>
                  <a:pt x="264" y="253"/>
                  <a:pt x="264" y="258"/>
                </a:cubicBezTo>
                <a:cubicBezTo>
                  <a:pt x="264" y="263"/>
                  <a:pt x="257" y="261"/>
                  <a:pt x="258" y="267"/>
                </a:cubicBezTo>
                <a:cubicBezTo>
                  <a:pt x="271" y="270"/>
                  <a:pt x="287" y="271"/>
                  <a:pt x="302" y="273"/>
                </a:cubicBezTo>
                <a:cubicBezTo>
                  <a:pt x="305" y="240"/>
                  <a:pt x="323" y="219"/>
                  <a:pt x="344" y="195"/>
                </a:cubicBezTo>
                <a:cubicBezTo>
                  <a:pt x="359" y="178"/>
                  <a:pt x="374" y="159"/>
                  <a:pt x="387" y="148"/>
                </a:cubicBezTo>
                <a:cubicBezTo>
                  <a:pt x="394" y="141"/>
                  <a:pt x="407" y="129"/>
                  <a:pt x="419" y="136"/>
                </a:cubicBezTo>
                <a:cubicBezTo>
                  <a:pt x="393" y="147"/>
                  <a:pt x="376" y="166"/>
                  <a:pt x="354" y="192"/>
                </a:cubicBezTo>
                <a:cubicBezTo>
                  <a:pt x="331" y="219"/>
                  <a:pt x="311" y="243"/>
                  <a:pt x="315" y="276"/>
                </a:cubicBezTo>
                <a:cubicBezTo>
                  <a:pt x="344" y="286"/>
                  <a:pt x="376" y="292"/>
                  <a:pt x="405" y="291"/>
                </a:cubicBezTo>
                <a:cubicBezTo>
                  <a:pt x="426" y="237"/>
                  <a:pt x="447" y="173"/>
                  <a:pt x="506" y="161"/>
                </a:cubicBezTo>
                <a:cubicBezTo>
                  <a:pt x="455" y="183"/>
                  <a:pt x="432" y="232"/>
                  <a:pt x="418" y="291"/>
                </a:cubicBezTo>
                <a:cubicBezTo>
                  <a:pt x="436" y="289"/>
                  <a:pt x="468" y="290"/>
                  <a:pt x="493" y="288"/>
                </a:cubicBezTo>
                <a:cubicBezTo>
                  <a:pt x="500" y="245"/>
                  <a:pt x="515" y="210"/>
                  <a:pt x="546" y="192"/>
                </a:cubicBezTo>
                <a:cubicBezTo>
                  <a:pt x="561" y="183"/>
                  <a:pt x="577" y="176"/>
                  <a:pt x="594" y="167"/>
                </a:cubicBezTo>
                <a:cubicBezTo>
                  <a:pt x="609" y="159"/>
                  <a:pt x="626" y="145"/>
                  <a:pt x="643" y="149"/>
                </a:cubicBezTo>
                <a:cubicBezTo>
                  <a:pt x="582" y="177"/>
                  <a:pt x="503" y="203"/>
                  <a:pt x="507" y="285"/>
                </a:cubicBezTo>
                <a:cubicBezTo>
                  <a:pt x="540" y="281"/>
                  <a:pt x="584" y="277"/>
                  <a:pt x="620" y="268"/>
                </a:cubicBezTo>
                <a:cubicBezTo>
                  <a:pt x="628" y="215"/>
                  <a:pt x="672" y="175"/>
                  <a:pt x="716" y="159"/>
                </a:cubicBezTo>
                <a:cubicBezTo>
                  <a:pt x="680" y="187"/>
                  <a:pt x="636" y="211"/>
                  <a:pt x="631" y="267"/>
                </a:cubicBezTo>
                <a:cubicBezTo>
                  <a:pt x="652" y="268"/>
                  <a:pt x="665" y="260"/>
                  <a:pt x="683" y="258"/>
                </a:cubicBezTo>
                <a:cubicBezTo>
                  <a:pt x="685" y="247"/>
                  <a:pt x="696" y="240"/>
                  <a:pt x="703" y="231"/>
                </a:cubicBezTo>
                <a:cubicBezTo>
                  <a:pt x="717" y="213"/>
                  <a:pt x="728" y="190"/>
                  <a:pt x="749" y="185"/>
                </a:cubicBezTo>
                <a:cubicBezTo>
                  <a:pt x="729" y="204"/>
                  <a:pt x="715" y="229"/>
                  <a:pt x="700" y="254"/>
                </a:cubicBezTo>
                <a:cubicBezTo>
                  <a:pt x="724" y="245"/>
                  <a:pt x="750" y="240"/>
                  <a:pt x="770" y="227"/>
                </a:cubicBezTo>
                <a:cubicBezTo>
                  <a:pt x="776" y="189"/>
                  <a:pt x="801" y="145"/>
                  <a:pt x="834" y="130"/>
                </a:cubicBezTo>
                <a:cubicBezTo>
                  <a:pt x="810" y="154"/>
                  <a:pt x="792" y="182"/>
                  <a:pt x="783" y="221"/>
                </a:cubicBezTo>
                <a:cubicBezTo>
                  <a:pt x="804" y="210"/>
                  <a:pt x="825" y="200"/>
                  <a:pt x="848" y="192"/>
                </a:cubicBezTo>
                <a:cubicBezTo>
                  <a:pt x="854" y="167"/>
                  <a:pt x="852" y="118"/>
                  <a:pt x="881" y="108"/>
                </a:cubicBezTo>
                <a:cubicBezTo>
                  <a:pt x="867" y="128"/>
                  <a:pt x="864" y="157"/>
                  <a:pt x="861" y="183"/>
                </a:cubicBezTo>
                <a:cubicBezTo>
                  <a:pt x="887" y="178"/>
                  <a:pt x="901" y="152"/>
                  <a:pt x="926" y="151"/>
                </a:cubicBezTo>
                <a:cubicBezTo>
                  <a:pt x="923" y="172"/>
                  <a:pt x="895" y="169"/>
                  <a:pt x="886" y="185"/>
                </a:cubicBezTo>
                <a:cubicBezTo>
                  <a:pt x="903" y="193"/>
                  <a:pt x="928" y="193"/>
                  <a:pt x="941" y="205"/>
                </a:cubicBezTo>
                <a:cubicBezTo>
                  <a:pt x="915" y="206"/>
                  <a:pt x="887" y="200"/>
                  <a:pt x="868" y="193"/>
                </a:cubicBezTo>
                <a:cubicBezTo>
                  <a:pt x="856" y="207"/>
                  <a:pt x="832" y="204"/>
                  <a:pt x="816" y="216"/>
                </a:cubicBezTo>
                <a:cubicBezTo>
                  <a:pt x="832" y="237"/>
                  <a:pt x="860" y="247"/>
                  <a:pt x="884" y="260"/>
                </a:cubicBezTo>
                <a:cubicBezTo>
                  <a:pt x="842" y="261"/>
                  <a:pt x="829" y="234"/>
                  <a:pt x="796" y="226"/>
                </a:cubicBezTo>
                <a:cubicBezTo>
                  <a:pt x="781" y="237"/>
                  <a:pt x="761" y="244"/>
                  <a:pt x="742" y="252"/>
                </a:cubicBezTo>
                <a:cubicBezTo>
                  <a:pt x="760" y="276"/>
                  <a:pt x="789" y="289"/>
                  <a:pt x="822" y="298"/>
                </a:cubicBezTo>
                <a:cubicBezTo>
                  <a:pt x="783" y="303"/>
                  <a:pt x="752" y="276"/>
                  <a:pt x="726" y="257"/>
                </a:cubicBezTo>
                <a:cubicBezTo>
                  <a:pt x="701" y="266"/>
                  <a:pt x="674" y="274"/>
                  <a:pt x="644" y="278"/>
                </a:cubicBezTo>
                <a:cubicBezTo>
                  <a:pt x="641" y="287"/>
                  <a:pt x="645" y="295"/>
                  <a:pt x="649" y="301"/>
                </a:cubicBezTo>
                <a:cubicBezTo>
                  <a:pt x="664" y="319"/>
                  <a:pt x="696" y="328"/>
                  <a:pt x="714" y="342"/>
                </a:cubicBezTo>
                <a:cubicBezTo>
                  <a:pt x="673" y="333"/>
                  <a:pt x="642" y="313"/>
                  <a:pt x="623" y="281"/>
                </a:cubicBezTo>
                <a:cubicBezTo>
                  <a:pt x="587" y="288"/>
                  <a:pt x="563" y="291"/>
                  <a:pt x="519" y="296"/>
                </a:cubicBezTo>
                <a:cubicBezTo>
                  <a:pt x="538" y="335"/>
                  <a:pt x="572" y="359"/>
                  <a:pt x="618" y="371"/>
                </a:cubicBezTo>
                <a:cubicBezTo>
                  <a:pt x="553" y="372"/>
                  <a:pt x="535" y="327"/>
                  <a:pt x="499" y="299"/>
                </a:cubicBezTo>
                <a:cubicBezTo>
                  <a:pt x="475" y="302"/>
                  <a:pt x="461" y="303"/>
                  <a:pt x="429" y="302"/>
                </a:cubicBezTo>
                <a:cubicBezTo>
                  <a:pt x="446" y="351"/>
                  <a:pt x="498" y="381"/>
                  <a:pt x="550" y="395"/>
                </a:cubicBezTo>
                <a:cubicBezTo>
                  <a:pt x="538" y="398"/>
                  <a:pt x="537" y="392"/>
                  <a:pt x="525" y="394"/>
                </a:cubicBezTo>
                <a:cubicBezTo>
                  <a:pt x="490" y="378"/>
                  <a:pt x="455" y="362"/>
                  <a:pt x="431" y="332"/>
                </a:cubicBezTo>
                <a:cubicBezTo>
                  <a:pt x="426" y="326"/>
                  <a:pt x="425" y="318"/>
                  <a:pt x="419" y="312"/>
                </a:cubicBezTo>
                <a:cubicBezTo>
                  <a:pt x="405" y="298"/>
                  <a:pt x="380" y="305"/>
                  <a:pt x="357" y="301"/>
                </a:cubicBezTo>
                <a:cubicBezTo>
                  <a:pt x="345" y="299"/>
                  <a:pt x="335" y="292"/>
                  <a:pt x="323" y="294"/>
                </a:cubicBezTo>
                <a:cubicBezTo>
                  <a:pt x="315" y="332"/>
                  <a:pt x="363" y="361"/>
                  <a:pt x="385" y="379"/>
                </a:cubicBezTo>
                <a:cubicBezTo>
                  <a:pt x="354" y="366"/>
                  <a:pt x="322" y="347"/>
                  <a:pt x="312" y="314"/>
                </a:cubicBezTo>
                <a:cubicBezTo>
                  <a:pt x="308" y="305"/>
                  <a:pt x="310" y="294"/>
                  <a:pt x="302" y="286"/>
                </a:cubicBezTo>
                <a:cubicBezTo>
                  <a:pt x="287" y="285"/>
                  <a:pt x="274" y="282"/>
                  <a:pt x="261" y="281"/>
                </a:cubicBezTo>
                <a:cubicBezTo>
                  <a:pt x="260" y="303"/>
                  <a:pt x="275" y="308"/>
                  <a:pt x="285" y="319"/>
                </a:cubicBezTo>
                <a:cubicBezTo>
                  <a:pt x="297" y="331"/>
                  <a:pt x="308" y="349"/>
                  <a:pt x="318" y="361"/>
                </a:cubicBezTo>
                <a:cubicBezTo>
                  <a:pt x="353" y="404"/>
                  <a:pt x="403" y="449"/>
                  <a:pt x="460" y="459"/>
                </a:cubicBezTo>
                <a:cubicBezTo>
                  <a:pt x="464" y="458"/>
                  <a:pt x="460" y="449"/>
                  <a:pt x="463" y="448"/>
                </a:cubicBezTo>
                <a:cubicBezTo>
                  <a:pt x="472" y="446"/>
                  <a:pt x="473" y="445"/>
                  <a:pt x="480" y="444"/>
                </a:cubicBezTo>
                <a:cubicBezTo>
                  <a:pt x="506" y="469"/>
                  <a:pt x="537" y="488"/>
                  <a:pt x="581" y="495"/>
                </a:cubicBezTo>
                <a:cubicBezTo>
                  <a:pt x="583" y="483"/>
                  <a:pt x="573" y="483"/>
                  <a:pt x="569" y="477"/>
                </a:cubicBezTo>
                <a:cubicBezTo>
                  <a:pt x="565" y="468"/>
                  <a:pt x="576" y="463"/>
                  <a:pt x="586" y="462"/>
                </a:cubicBezTo>
                <a:cubicBezTo>
                  <a:pt x="609" y="483"/>
                  <a:pt x="654" y="490"/>
                  <a:pt x="693" y="485"/>
                </a:cubicBezTo>
                <a:cubicBezTo>
                  <a:pt x="678" y="470"/>
                  <a:pt x="655" y="461"/>
                  <a:pt x="646" y="440"/>
                </a:cubicBezTo>
                <a:cubicBezTo>
                  <a:pt x="647" y="435"/>
                  <a:pt x="653" y="435"/>
                  <a:pt x="656" y="433"/>
                </a:cubicBezTo>
                <a:cubicBezTo>
                  <a:pt x="704" y="454"/>
                  <a:pt x="749" y="432"/>
                  <a:pt x="791" y="415"/>
                </a:cubicBezTo>
                <a:cubicBezTo>
                  <a:pt x="777" y="398"/>
                  <a:pt x="749" y="407"/>
                  <a:pt x="742" y="387"/>
                </a:cubicBezTo>
                <a:cubicBezTo>
                  <a:pt x="780" y="380"/>
                  <a:pt x="832" y="376"/>
                  <a:pt x="868" y="355"/>
                </a:cubicBezTo>
                <a:cubicBezTo>
                  <a:pt x="853" y="350"/>
                  <a:pt x="838" y="345"/>
                  <a:pt x="832" y="332"/>
                </a:cubicBezTo>
                <a:cubicBezTo>
                  <a:pt x="850" y="318"/>
                  <a:pt x="893" y="319"/>
                  <a:pt x="904" y="296"/>
                </a:cubicBezTo>
                <a:cubicBezTo>
                  <a:pt x="896" y="296"/>
                  <a:pt x="882" y="301"/>
                  <a:pt x="878" y="289"/>
                </a:cubicBezTo>
                <a:close/>
                <a:moveTo>
                  <a:pt x="186" y="254"/>
                </a:moveTo>
                <a:cubicBezTo>
                  <a:pt x="170" y="249"/>
                  <a:pt x="152" y="238"/>
                  <a:pt x="139" y="229"/>
                </a:cubicBezTo>
                <a:cubicBezTo>
                  <a:pt x="130" y="223"/>
                  <a:pt x="118" y="216"/>
                  <a:pt x="106" y="208"/>
                </a:cubicBezTo>
                <a:cubicBezTo>
                  <a:pt x="84" y="194"/>
                  <a:pt x="74" y="184"/>
                  <a:pt x="54" y="170"/>
                </a:cubicBezTo>
                <a:cubicBezTo>
                  <a:pt x="28" y="154"/>
                  <a:pt x="21" y="162"/>
                  <a:pt x="13" y="187"/>
                </a:cubicBezTo>
                <a:cubicBezTo>
                  <a:pt x="69" y="204"/>
                  <a:pt x="125" y="242"/>
                  <a:pt x="186" y="25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59" name="组合 56">
            <a:extLst>
              <a:ext uri="{FF2B5EF4-FFF2-40B4-BE49-F238E27FC236}">
                <a16:creationId xmlns:a16="http://schemas.microsoft.com/office/drawing/2014/main" xmlns="" id="{B458436D-A202-4AD1-9659-58081AEB0C4A}"/>
              </a:ext>
            </a:extLst>
          </p:cNvPr>
          <p:cNvGrpSpPr/>
          <p:nvPr/>
        </p:nvGrpSpPr>
        <p:grpSpPr>
          <a:xfrm>
            <a:off x="6006760" y="5475616"/>
            <a:ext cx="1918463" cy="629132"/>
            <a:chOff x="3494088" y="1354138"/>
            <a:chExt cx="1176338" cy="385763"/>
          </a:xfrm>
        </p:grpSpPr>
        <p:sp>
          <p:nvSpPr>
            <p:cNvPr id="60" name="Freeform 116">
              <a:extLst>
                <a:ext uri="{FF2B5EF4-FFF2-40B4-BE49-F238E27FC236}">
                  <a16:creationId xmlns:a16="http://schemas.microsoft.com/office/drawing/2014/main" xmlns="" id="{EFF7E3C4-D124-47A1-B105-718C0904DD69}"/>
                </a:ext>
              </a:extLst>
            </p:cNvPr>
            <p:cNvSpPr>
              <a:spLocks noEditPoints="1"/>
            </p:cNvSpPr>
            <p:nvPr/>
          </p:nvSpPr>
          <p:spPr bwMode="auto">
            <a:xfrm>
              <a:off x="4618038" y="1709738"/>
              <a:ext cx="52388" cy="30163"/>
            </a:xfrm>
            <a:custGeom>
              <a:avLst/>
              <a:gdLst>
                <a:gd name="T0" fmla="*/ 67 w 67"/>
                <a:gd name="T1" fmla="*/ 31 h 38"/>
                <a:gd name="T2" fmla="*/ 43 w 67"/>
                <a:gd name="T3" fmla="*/ 38 h 38"/>
                <a:gd name="T4" fmla="*/ 7 w 67"/>
                <a:gd name="T5" fmla="*/ 15 h 38"/>
                <a:gd name="T6" fmla="*/ 37 w 67"/>
                <a:gd name="T7" fmla="*/ 0 h 38"/>
                <a:gd name="T8" fmla="*/ 67 w 67"/>
                <a:gd name="T9" fmla="*/ 31 h 38"/>
                <a:gd name="T10" fmla="*/ 25 w 67"/>
                <a:gd name="T11" fmla="*/ 25 h 38"/>
                <a:gd name="T12" fmla="*/ 52 w 67"/>
                <a:gd name="T13" fmla="*/ 21 h 38"/>
                <a:gd name="T14" fmla="*/ 25 w 67"/>
                <a:gd name="T15" fmla="*/ 25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38">
                  <a:moveTo>
                    <a:pt x="67" y="31"/>
                  </a:moveTo>
                  <a:cubicBezTo>
                    <a:pt x="59" y="33"/>
                    <a:pt x="50" y="34"/>
                    <a:pt x="43" y="38"/>
                  </a:cubicBezTo>
                  <a:cubicBezTo>
                    <a:pt x="28" y="36"/>
                    <a:pt x="0" y="34"/>
                    <a:pt x="7" y="15"/>
                  </a:cubicBezTo>
                  <a:cubicBezTo>
                    <a:pt x="20" y="16"/>
                    <a:pt x="27" y="4"/>
                    <a:pt x="37" y="0"/>
                  </a:cubicBezTo>
                  <a:cubicBezTo>
                    <a:pt x="51" y="6"/>
                    <a:pt x="64" y="13"/>
                    <a:pt x="67" y="31"/>
                  </a:cubicBezTo>
                  <a:close/>
                  <a:moveTo>
                    <a:pt x="25" y="25"/>
                  </a:moveTo>
                  <a:cubicBezTo>
                    <a:pt x="33" y="31"/>
                    <a:pt x="46" y="27"/>
                    <a:pt x="52" y="21"/>
                  </a:cubicBezTo>
                  <a:cubicBezTo>
                    <a:pt x="47" y="11"/>
                    <a:pt x="27" y="14"/>
                    <a:pt x="25" y="2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17">
              <a:extLst>
                <a:ext uri="{FF2B5EF4-FFF2-40B4-BE49-F238E27FC236}">
                  <a16:creationId xmlns:a16="http://schemas.microsoft.com/office/drawing/2014/main" xmlns="" id="{85019A7A-4CA3-435D-B50C-9C5B2A3998CC}"/>
                </a:ext>
              </a:extLst>
            </p:cNvPr>
            <p:cNvSpPr>
              <a:spLocks noEditPoints="1"/>
            </p:cNvSpPr>
            <p:nvPr/>
          </p:nvSpPr>
          <p:spPr bwMode="auto">
            <a:xfrm>
              <a:off x="4560888" y="1698626"/>
              <a:ext cx="47625" cy="30163"/>
            </a:xfrm>
            <a:custGeom>
              <a:avLst/>
              <a:gdLst>
                <a:gd name="T0" fmla="*/ 0 w 61"/>
                <a:gd name="T1" fmla="*/ 18 h 39"/>
                <a:gd name="T2" fmla="*/ 6 w 61"/>
                <a:gd name="T3" fmla="*/ 0 h 39"/>
                <a:gd name="T4" fmla="*/ 61 w 61"/>
                <a:gd name="T5" fmla="*/ 11 h 39"/>
                <a:gd name="T6" fmla="*/ 47 w 61"/>
                <a:gd name="T7" fmla="*/ 36 h 39"/>
                <a:gd name="T8" fmla="*/ 0 w 61"/>
                <a:gd name="T9" fmla="*/ 18 h 39"/>
                <a:gd name="T10" fmla="*/ 13 w 61"/>
                <a:gd name="T11" fmla="*/ 12 h 39"/>
                <a:gd name="T12" fmla="*/ 47 w 61"/>
                <a:gd name="T13" fmla="*/ 18 h 39"/>
                <a:gd name="T14" fmla="*/ 13 w 61"/>
                <a:gd name="T15" fmla="*/ 12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39">
                  <a:moveTo>
                    <a:pt x="0" y="18"/>
                  </a:moveTo>
                  <a:cubicBezTo>
                    <a:pt x="0" y="10"/>
                    <a:pt x="0" y="4"/>
                    <a:pt x="6" y="0"/>
                  </a:cubicBezTo>
                  <a:cubicBezTo>
                    <a:pt x="28" y="3"/>
                    <a:pt x="43" y="2"/>
                    <a:pt x="61" y="11"/>
                  </a:cubicBezTo>
                  <a:cubicBezTo>
                    <a:pt x="59" y="23"/>
                    <a:pt x="55" y="34"/>
                    <a:pt x="47" y="36"/>
                  </a:cubicBezTo>
                  <a:cubicBezTo>
                    <a:pt x="32" y="39"/>
                    <a:pt x="13" y="20"/>
                    <a:pt x="0" y="18"/>
                  </a:cubicBezTo>
                  <a:close/>
                  <a:moveTo>
                    <a:pt x="13" y="12"/>
                  </a:moveTo>
                  <a:cubicBezTo>
                    <a:pt x="21" y="18"/>
                    <a:pt x="39" y="29"/>
                    <a:pt x="47" y="18"/>
                  </a:cubicBezTo>
                  <a:cubicBezTo>
                    <a:pt x="39" y="13"/>
                    <a:pt x="27" y="11"/>
                    <a:pt x="13" y="1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18">
              <a:extLst>
                <a:ext uri="{FF2B5EF4-FFF2-40B4-BE49-F238E27FC236}">
                  <a16:creationId xmlns:a16="http://schemas.microsoft.com/office/drawing/2014/main" xmlns="" id="{157B577B-3D5A-42B4-BCD6-8712DA9B12D8}"/>
                </a:ext>
              </a:extLst>
            </p:cNvPr>
            <p:cNvSpPr>
              <a:spLocks noEditPoints="1"/>
            </p:cNvSpPr>
            <p:nvPr/>
          </p:nvSpPr>
          <p:spPr bwMode="auto">
            <a:xfrm>
              <a:off x="3494088" y="1354138"/>
              <a:ext cx="1052513" cy="374650"/>
            </a:xfrm>
            <a:custGeom>
              <a:avLst/>
              <a:gdLst>
                <a:gd name="T0" fmla="*/ 1317 w 1350"/>
                <a:gd name="T1" fmla="*/ 458 h 481"/>
                <a:gd name="T2" fmla="*/ 1132 w 1350"/>
                <a:gd name="T3" fmla="*/ 443 h 481"/>
                <a:gd name="T4" fmla="*/ 1072 w 1350"/>
                <a:gd name="T5" fmla="*/ 459 h 481"/>
                <a:gd name="T6" fmla="*/ 771 w 1350"/>
                <a:gd name="T7" fmla="*/ 461 h 481"/>
                <a:gd name="T8" fmla="*/ 613 w 1350"/>
                <a:gd name="T9" fmla="*/ 446 h 481"/>
                <a:gd name="T10" fmla="*/ 285 w 1350"/>
                <a:gd name="T11" fmla="*/ 286 h 481"/>
                <a:gd name="T12" fmla="*/ 12 w 1350"/>
                <a:gd name="T13" fmla="*/ 159 h 481"/>
                <a:gd name="T14" fmla="*/ 85 w 1350"/>
                <a:gd name="T15" fmla="*/ 1 h 481"/>
                <a:gd name="T16" fmla="*/ 223 w 1350"/>
                <a:gd name="T17" fmla="*/ 62 h 481"/>
                <a:gd name="T18" fmla="*/ 411 w 1350"/>
                <a:gd name="T19" fmla="*/ 164 h 481"/>
                <a:gd name="T20" fmla="*/ 703 w 1350"/>
                <a:gd name="T21" fmla="*/ 321 h 481"/>
                <a:gd name="T22" fmla="*/ 903 w 1350"/>
                <a:gd name="T23" fmla="*/ 440 h 481"/>
                <a:gd name="T24" fmla="*/ 979 w 1350"/>
                <a:gd name="T25" fmla="*/ 380 h 481"/>
                <a:gd name="T26" fmla="*/ 1083 w 1350"/>
                <a:gd name="T27" fmla="*/ 375 h 481"/>
                <a:gd name="T28" fmla="*/ 1182 w 1350"/>
                <a:gd name="T29" fmla="*/ 417 h 481"/>
                <a:gd name="T30" fmla="*/ 1339 w 1350"/>
                <a:gd name="T31" fmla="*/ 433 h 481"/>
                <a:gd name="T32" fmla="*/ 1246 w 1350"/>
                <a:gd name="T33" fmla="*/ 423 h 481"/>
                <a:gd name="T34" fmla="*/ 1142 w 1350"/>
                <a:gd name="T35" fmla="*/ 433 h 481"/>
                <a:gd name="T36" fmla="*/ 1286 w 1350"/>
                <a:gd name="T37" fmla="*/ 431 h 481"/>
                <a:gd name="T38" fmla="*/ 986 w 1350"/>
                <a:gd name="T39" fmla="*/ 369 h 481"/>
                <a:gd name="T40" fmla="*/ 990 w 1350"/>
                <a:gd name="T41" fmla="*/ 450 h 481"/>
                <a:gd name="T42" fmla="*/ 829 w 1350"/>
                <a:gd name="T43" fmla="*/ 439 h 481"/>
                <a:gd name="T44" fmla="*/ 904 w 1350"/>
                <a:gd name="T45" fmla="*/ 456 h 481"/>
                <a:gd name="T46" fmla="*/ 1028 w 1350"/>
                <a:gd name="T47" fmla="*/ 388 h 481"/>
                <a:gd name="T48" fmla="*/ 1062 w 1350"/>
                <a:gd name="T49" fmla="*/ 377 h 481"/>
                <a:gd name="T50" fmla="*/ 1111 w 1350"/>
                <a:gd name="T51" fmla="*/ 410 h 481"/>
                <a:gd name="T52" fmla="*/ 781 w 1350"/>
                <a:gd name="T53" fmla="*/ 444 h 481"/>
                <a:gd name="T54" fmla="*/ 697 w 1350"/>
                <a:gd name="T55" fmla="*/ 378 h 481"/>
                <a:gd name="T56" fmla="*/ 731 w 1350"/>
                <a:gd name="T57" fmla="*/ 444 h 481"/>
                <a:gd name="T58" fmla="*/ 642 w 1350"/>
                <a:gd name="T59" fmla="*/ 304 h 481"/>
                <a:gd name="T60" fmla="*/ 687 w 1350"/>
                <a:gd name="T61" fmla="*/ 374 h 481"/>
                <a:gd name="T62" fmla="*/ 367 w 1350"/>
                <a:gd name="T63" fmla="*/ 293 h 481"/>
                <a:gd name="T64" fmla="*/ 580 w 1350"/>
                <a:gd name="T65" fmla="*/ 397 h 481"/>
                <a:gd name="T66" fmla="*/ 630 w 1350"/>
                <a:gd name="T67" fmla="*/ 297 h 481"/>
                <a:gd name="T68" fmla="*/ 390 w 1350"/>
                <a:gd name="T69" fmla="*/ 164 h 481"/>
                <a:gd name="T70" fmla="*/ 585 w 1350"/>
                <a:gd name="T71" fmla="*/ 288 h 481"/>
                <a:gd name="T72" fmla="*/ 479 w 1350"/>
                <a:gd name="T73" fmla="*/ 317 h 481"/>
                <a:gd name="T74" fmla="*/ 280 w 1350"/>
                <a:gd name="T75" fmla="*/ 195 h 481"/>
                <a:gd name="T76" fmla="*/ 182 w 1350"/>
                <a:gd name="T77" fmla="*/ 53 h 481"/>
                <a:gd name="T78" fmla="*/ 591 w 1350"/>
                <a:gd name="T79" fmla="*/ 312 h 481"/>
                <a:gd name="T80" fmla="*/ 405 w 1350"/>
                <a:gd name="T81" fmla="*/ 204 h 481"/>
                <a:gd name="T82" fmla="*/ 259 w 1350"/>
                <a:gd name="T83" fmla="*/ 114 h 481"/>
                <a:gd name="T84" fmla="*/ 305 w 1350"/>
                <a:gd name="T85" fmla="*/ 204 h 481"/>
                <a:gd name="T86" fmla="*/ 594 w 1350"/>
                <a:gd name="T87" fmla="*/ 314 h 481"/>
                <a:gd name="T88" fmla="*/ 580 w 1350"/>
                <a:gd name="T89" fmla="*/ 409 h 481"/>
                <a:gd name="T90" fmla="*/ 354 w 1350"/>
                <a:gd name="T91" fmla="*/ 297 h 481"/>
                <a:gd name="T92" fmla="*/ 113 w 1350"/>
                <a:gd name="T93" fmla="*/ 201 h 481"/>
                <a:gd name="T94" fmla="*/ 539 w 1350"/>
                <a:gd name="T95" fmla="*/ 395 h 481"/>
                <a:gd name="T96" fmla="*/ 168 w 1350"/>
                <a:gd name="T97" fmla="*/ 43 h 481"/>
                <a:gd name="T98" fmla="*/ 98 w 1350"/>
                <a:gd name="T99" fmla="*/ 194 h 481"/>
                <a:gd name="T100" fmla="*/ 41 w 1350"/>
                <a:gd name="T101" fmla="*/ 49 h 481"/>
                <a:gd name="T102" fmla="*/ 37 w 1350"/>
                <a:gd name="T103" fmla="*/ 149 h 481"/>
                <a:gd name="T104" fmla="*/ 108 w 1350"/>
                <a:gd name="T105" fmla="*/ 23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50" h="481">
                  <a:moveTo>
                    <a:pt x="1345" y="435"/>
                  </a:moveTo>
                  <a:cubicBezTo>
                    <a:pt x="1345" y="443"/>
                    <a:pt x="1350" y="456"/>
                    <a:pt x="1347" y="466"/>
                  </a:cubicBezTo>
                  <a:cubicBezTo>
                    <a:pt x="1333" y="468"/>
                    <a:pt x="1329" y="464"/>
                    <a:pt x="1317" y="458"/>
                  </a:cubicBezTo>
                  <a:cubicBezTo>
                    <a:pt x="1286" y="451"/>
                    <a:pt x="1253" y="437"/>
                    <a:pt x="1218" y="441"/>
                  </a:cubicBezTo>
                  <a:cubicBezTo>
                    <a:pt x="1205" y="443"/>
                    <a:pt x="1194" y="449"/>
                    <a:pt x="1182" y="450"/>
                  </a:cubicBezTo>
                  <a:cubicBezTo>
                    <a:pt x="1165" y="451"/>
                    <a:pt x="1150" y="442"/>
                    <a:pt x="1132" y="443"/>
                  </a:cubicBezTo>
                  <a:cubicBezTo>
                    <a:pt x="1114" y="428"/>
                    <a:pt x="1097" y="415"/>
                    <a:pt x="1078" y="402"/>
                  </a:cubicBezTo>
                  <a:cubicBezTo>
                    <a:pt x="1085" y="415"/>
                    <a:pt x="1096" y="424"/>
                    <a:pt x="1094" y="441"/>
                  </a:cubicBezTo>
                  <a:cubicBezTo>
                    <a:pt x="1090" y="450"/>
                    <a:pt x="1080" y="453"/>
                    <a:pt x="1072" y="459"/>
                  </a:cubicBezTo>
                  <a:cubicBezTo>
                    <a:pt x="1032" y="456"/>
                    <a:pt x="994" y="472"/>
                    <a:pt x="961" y="478"/>
                  </a:cubicBezTo>
                  <a:cubicBezTo>
                    <a:pt x="908" y="477"/>
                    <a:pt x="858" y="449"/>
                    <a:pt x="801" y="454"/>
                  </a:cubicBezTo>
                  <a:cubicBezTo>
                    <a:pt x="791" y="455"/>
                    <a:pt x="781" y="461"/>
                    <a:pt x="771" y="461"/>
                  </a:cubicBezTo>
                  <a:cubicBezTo>
                    <a:pt x="750" y="463"/>
                    <a:pt x="728" y="456"/>
                    <a:pt x="706" y="455"/>
                  </a:cubicBezTo>
                  <a:cubicBezTo>
                    <a:pt x="683" y="455"/>
                    <a:pt x="659" y="452"/>
                    <a:pt x="637" y="454"/>
                  </a:cubicBezTo>
                  <a:cubicBezTo>
                    <a:pt x="625" y="455"/>
                    <a:pt x="618" y="459"/>
                    <a:pt x="613" y="446"/>
                  </a:cubicBezTo>
                  <a:cubicBezTo>
                    <a:pt x="555" y="415"/>
                    <a:pt x="496" y="385"/>
                    <a:pt x="437" y="353"/>
                  </a:cubicBezTo>
                  <a:cubicBezTo>
                    <a:pt x="418" y="343"/>
                    <a:pt x="399" y="331"/>
                    <a:pt x="378" y="322"/>
                  </a:cubicBezTo>
                  <a:cubicBezTo>
                    <a:pt x="348" y="308"/>
                    <a:pt x="315" y="300"/>
                    <a:pt x="285" y="286"/>
                  </a:cubicBezTo>
                  <a:cubicBezTo>
                    <a:pt x="226" y="259"/>
                    <a:pt x="166" y="240"/>
                    <a:pt x="109" y="209"/>
                  </a:cubicBezTo>
                  <a:cubicBezTo>
                    <a:pt x="89" y="197"/>
                    <a:pt x="66" y="187"/>
                    <a:pt x="45" y="176"/>
                  </a:cubicBezTo>
                  <a:cubicBezTo>
                    <a:pt x="33" y="170"/>
                    <a:pt x="23" y="166"/>
                    <a:pt x="12" y="159"/>
                  </a:cubicBezTo>
                  <a:cubicBezTo>
                    <a:pt x="6" y="147"/>
                    <a:pt x="4" y="136"/>
                    <a:pt x="0" y="124"/>
                  </a:cubicBezTo>
                  <a:cubicBezTo>
                    <a:pt x="2" y="94"/>
                    <a:pt x="25" y="47"/>
                    <a:pt x="43" y="27"/>
                  </a:cubicBezTo>
                  <a:cubicBezTo>
                    <a:pt x="54" y="15"/>
                    <a:pt x="71" y="3"/>
                    <a:pt x="85" y="1"/>
                  </a:cubicBezTo>
                  <a:cubicBezTo>
                    <a:pt x="89" y="0"/>
                    <a:pt x="103" y="0"/>
                    <a:pt x="108" y="2"/>
                  </a:cubicBezTo>
                  <a:cubicBezTo>
                    <a:pt x="141" y="14"/>
                    <a:pt x="175" y="36"/>
                    <a:pt x="207" y="53"/>
                  </a:cubicBezTo>
                  <a:cubicBezTo>
                    <a:pt x="212" y="56"/>
                    <a:pt x="217" y="59"/>
                    <a:pt x="223" y="62"/>
                  </a:cubicBezTo>
                  <a:cubicBezTo>
                    <a:pt x="239" y="70"/>
                    <a:pt x="256" y="79"/>
                    <a:pt x="275" y="89"/>
                  </a:cubicBezTo>
                  <a:cubicBezTo>
                    <a:pt x="306" y="105"/>
                    <a:pt x="338" y="122"/>
                    <a:pt x="371" y="139"/>
                  </a:cubicBezTo>
                  <a:cubicBezTo>
                    <a:pt x="385" y="146"/>
                    <a:pt x="397" y="156"/>
                    <a:pt x="411" y="164"/>
                  </a:cubicBezTo>
                  <a:cubicBezTo>
                    <a:pt x="478" y="202"/>
                    <a:pt x="550" y="239"/>
                    <a:pt x="618" y="278"/>
                  </a:cubicBezTo>
                  <a:cubicBezTo>
                    <a:pt x="632" y="286"/>
                    <a:pt x="647" y="291"/>
                    <a:pt x="661" y="299"/>
                  </a:cubicBezTo>
                  <a:cubicBezTo>
                    <a:pt x="675" y="307"/>
                    <a:pt x="688" y="318"/>
                    <a:pt x="703" y="321"/>
                  </a:cubicBezTo>
                  <a:cubicBezTo>
                    <a:pt x="734" y="355"/>
                    <a:pt x="764" y="389"/>
                    <a:pt x="789" y="429"/>
                  </a:cubicBezTo>
                  <a:cubicBezTo>
                    <a:pt x="808" y="427"/>
                    <a:pt x="829" y="428"/>
                    <a:pt x="854" y="430"/>
                  </a:cubicBezTo>
                  <a:cubicBezTo>
                    <a:pt x="870" y="432"/>
                    <a:pt x="886" y="438"/>
                    <a:pt x="903" y="440"/>
                  </a:cubicBezTo>
                  <a:cubicBezTo>
                    <a:pt x="924" y="443"/>
                    <a:pt x="951" y="442"/>
                    <a:pt x="974" y="443"/>
                  </a:cubicBezTo>
                  <a:cubicBezTo>
                    <a:pt x="1006" y="444"/>
                    <a:pt x="1031" y="434"/>
                    <a:pt x="1053" y="423"/>
                  </a:cubicBezTo>
                  <a:cubicBezTo>
                    <a:pt x="1041" y="393"/>
                    <a:pt x="988" y="412"/>
                    <a:pt x="979" y="380"/>
                  </a:cubicBezTo>
                  <a:cubicBezTo>
                    <a:pt x="971" y="354"/>
                    <a:pt x="1000" y="340"/>
                    <a:pt x="1026" y="344"/>
                  </a:cubicBezTo>
                  <a:cubicBezTo>
                    <a:pt x="1030" y="345"/>
                    <a:pt x="1035" y="349"/>
                    <a:pt x="1041" y="352"/>
                  </a:cubicBezTo>
                  <a:cubicBezTo>
                    <a:pt x="1057" y="360"/>
                    <a:pt x="1069" y="366"/>
                    <a:pt x="1083" y="375"/>
                  </a:cubicBezTo>
                  <a:cubicBezTo>
                    <a:pt x="1096" y="384"/>
                    <a:pt x="1108" y="400"/>
                    <a:pt x="1121" y="407"/>
                  </a:cubicBezTo>
                  <a:cubicBezTo>
                    <a:pt x="1128" y="410"/>
                    <a:pt x="1139" y="411"/>
                    <a:pt x="1148" y="414"/>
                  </a:cubicBezTo>
                  <a:cubicBezTo>
                    <a:pt x="1163" y="418"/>
                    <a:pt x="1166" y="419"/>
                    <a:pt x="1182" y="417"/>
                  </a:cubicBezTo>
                  <a:cubicBezTo>
                    <a:pt x="1200" y="414"/>
                    <a:pt x="1221" y="408"/>
                    <a:pt x="1239" y="410"/>
                  </a:cubicBezTo>
                  <a:cubicBezTo>
                    <a:pt x="1255" y="412"/>
                    <a:pt x="1274" y="419"/>
                    <a:pt x="1292" y="424"/>
                  </a:cubicBezTo>
                  <a:cubicBezTo>
                    <a:pt x="1309" y="428"/>
                    <a:pt x="1333" y="431"/>
                    <a:pt x="1339" y="433"/>
                  </a:cubicBezTo>
                  <a:cubicBezTo>
                    <a:pt x="1340" y="434"/>
                    <a:pt x="1343" y="432"/>
                    <a:pt x="1345" y="435"/>
                  </a:cubicBezTo>
                  <a:close/>
                  <a:moveTo>
                    <a:pt x="1286" y="431"/>
                  </a:moveTo>
                  <a:cubicBezTo>
                    <a:pt x="1272" y="429"/>
                    <a:pt x="1260" y="423"/>
                    <a:pt x="1246" y="423"/>
                  </a:cubicBezTo>
                  <a:cubicBezTo>
                    <a:pt x="1217" y="422"/>
                    <a:pt x="1187" y="433"/>
                    <a:pt x="1160" y="429"/>
                  </a:cubicBezTo>
                  <a:cubicBezTo>
                    <a:pt x="1143" y="427"/>
                    <a:pt x="1130" y="419"/>
                    <a:pt x="1114" y="413"/>
                  </a:cubicBezTo>
                  <a:cubicBezTo>
                    <a:pt x="1122" y="421"/>
                    <a:pt x="1132" y="429"/>
                    <a:pt x="1142" y="433"/>
                  </a:cubicBezTo>
                  <a:cubicBezTo>
                    <a:pt x="1173" y="443"/>
                    <a:pt x="1195" y="433"/>
                    <a:pt x="1220" y="430"/>
                  </a:cubicBezTo>
                  <a:cubicBezTo>
                    <a:pt x="1267" y="425"/>
                    <a:pt x="1300" y="446"/>
                    <a:pt x="1336" y="454"/>
                  </a:cubicBezTo>
                  <a:cubicBezTo>
                    <a:pt x="1335" y="431"/>
                    <a:pt x="1310" y="435"/>
                    <a:pt x="1286" y="431"/>
                  </a:cubicBezTo>
                  <a:close/>
                  <a:moveTo>
                    <a:pt x="1078" y="387"/>
                  </a:moveTo>
                  <a:cubicBezTo>
                    <a:pt x="1073" y="374"/>
                    <a:pt x="1057" y="369"/>
                    <a:pt x="1043" y="363"/>
                  </a:cubicBezTo>
                  <a:cubicBezTo>
                    <a:pt x="1028" y="356"/>
                    <a:pt x="988" y="341"/>
                    <a:pt x="986" y="369"/>
                  </a:cubicBezTo>
                  <a:cubicBezTo>
                    <a:pt x="985" y="396"/>
                    <a:pt x="1020" y="389"/>
                    <a:pt x="1042" y="398"/>
                  </a:cubicBezTo>
                  <a:cubicBezTo>
                    <a:pt x="1052" y="401"/>
                    <a:pt x="1069" y="414"/>
                    <a:pt x="1067" y="424"/>
                  </a:cubicBezTo>
                  <a:cubicBezTo>
                    <a:pt x="1065" y="437"/>
                    <a:pt x="1011" y="449"/>
                    <a:pt x="990" y="450"/>
                  </a:cubicBezTo>
                  <a:cubicBezTo>
                    <a:pt x="964" y="451"/>
                    <a:pt x="939" y="450"/>
                    <a:pt x="915" y="449"/>
                  </a:cubicBezTo>
                  <a:cubicBezTo>
                    <a:pt x="892" y="448"/>
                    <a:pt x="869" y="438"/>
                    <a:pt x="849" y="438"/>
                  </a:cubicBezTo>
                  <a:cubicBezTo>
                    <a:pt x="842" y="438"/>
                    <a:pt x="836" y="440"/>
                    <a:pt x="829" y="439"/>
                  </a:cubicBezTo>
                  <a:cubicBezTo>
                    <a:pt x="816" y="437"/>
                    <a:pt x="799" y="429"/>
                    <a:pt x="794" y="444"/>
                  </a:cubicBezTo>
                  <a:cubicBezTo>
                    <a:pt x="814" y="445"/>
                    <a:pt x="841" y="444"/>
                    <a:pt x="865" y="449"/>
                  </a:cubicBezTo>
                  <a:cubicBezTo>
                    <a:pt x="880" y="452"/>
                    <a:pt x="892" y="460"/>
                    <a:pt x="904" y="456"/>
                  </a:cubicBezTo>
                  <a:cubicBezTo>
                    <a:pt x="967" y="481"/>
                    <a:pt x="1017" y="447"/>
                    <a:pt x="1077" y="445"/>
                  </a:cubicBezTo>
                  <a:cubicBezTo>
                    <a:pt x="1093" y="430"/>
                    <a:pt x="1074" y="414"/>
                    <a:pt x="1066" y="403"/>
                  </a:cubicBezTo>
                  <a:cubicBezTo>
                    <a:pt x="1051" y="400"/>
                    <a:pt x="1045" y="389"/>
                    <a:pt x="1028" y="388"/>
                  </a:cubicBezTo>
                  <a:cubicBezTo>
                    <a:pt x="1029" y="386"/>
                    <a:pt x="1028" y="384"/>
                    <a:pt x="1027" y="383"/>
                  </a:cubicBezTo>
                  <a:cubicBezTo>
                    <a:pt x="1015" y="384"/>
                    <a:pt x="1013" y="377"/>
                    <a:pt x="1015" y="368"/>
                  </a:cubicBezTo>
                  <a:cubicBezTo>
                    <a:pt x="1034" y="359"/>
                    <a:pt x="1051" y="379"/>
                    <a:pt x="1062" y="377"/>
                  </a:cubicBezTo>
                  <a:cubicBezTo>
                    <a:pt x="1069" y="384"/>
                    <a:pt x="1080" y="388"/>
                    <a:pt x="1088" y="394"/>
                  </a:cubicBezTo>
                  <a:cubicBezTo>
                    <a:pt x="1097" y="400"/>
                    <a:pt x="1104" y="409"/>
                    <a:pt x="1113" y="410"/>
                  </a:cubicBezTo>
                  <a:cubicBezTo>
                    <a:pt x="1112" y="410"/>
                    <a:pt x="1111" y="410"/>
                    <a:pt x="1111" y="410"/>
                  </a:cubicBezTo>
                  <a:cubicBezTo>
                    <a:pt x="1101" y="402"/>
                    <a:pt x="1093" y="391"/>
                    <a:pt x="1078" y="387"/>
                  </a:cubicBezTo>
                  <a:close/>
                  <a:moveTo>
                    <a:pt x="731" y="444"/>
                  </a:moveTo>
                  <a:cubicBezTo>
                    <a:pt x="748" y="446"/>
                    <a:pt x="772" y="455"/>
                    <a:pt x="781" y="444"/>
                  </a:cubicBezTo>
                  <a:cubicBezTo>
                    <a:pt x="781" y="443"/>
                    <a:pt x="781" y="441"/>
                    <a:pt x="781" y="440"/>
                  </a:cubicBezTo>
                  <a:cubicBezTo>
                    <a:pt x="757" y="403"/>
                    <a:pt x="735" y="363"/>
                    <a:pt x="698" y="338"/>
                  </a:cubicBezTo>
                  <a:cubicBezTo>
                    <a:pt x="698" y="352"/>
                    <a:pt x="700" y="365"/>
                    <a:pt x="697" y="378"/>
                  </a:cubicBezTo>
                  <a:cubicBezTo>
                    <a:pt x="693" y="402"/>
                    <a:pt x="675" y="418"/>
                    <a:pt x="661" y="436"/>
                  </a:cubicBezTo>
                  <a:cubicBezTo>
                    <a:pt x="659" y="435"/>
                    <a:pt x="650" y="442"/>
                    <a:pt x="651" y="444"/>
                  </a:cubicBezTo>
                  <a:cubicBezTo>
                    <a:pt x="672" y="446"/>
                    <a:pt x="704" y="440"/>
                    <a:pt x="731" y="444"/>
                  </a:cubicBezTo>
                  <a:close/>
                  <a:moveTo>
                    <a:pt x="687" y="374"/>
                  </a:moveTo>
                  <a:cubicBezTo>
                    <a:pt x="690" y="359"/>
                    <a:pt x="690" y="341"/>
                    <a:pt x="684" y="327"/>
                  </a:cubicBezTo>
                  <a:cubicBezTo>
                    <a:pt x="668" y="322"/>
                    <a:pt x="656" y="307"/>
                    <a:pt x="642" y="304"/>
                  </a:cubicBezTo>
                  <a:cubicBezTo>
                    <a:pt x="650" y="357"/>
                    <a:pt x="630" y="401"/>
                    <a:pt x="588" y="422"/>
                  </a:cubicBezTo>
                  <a:cubicBezTo>
                    <a:pt x="601" y="429"/>
                    <a:pt x="617" y="435"/>
                    <a:pt x="630" y="443"/>
                  </a:cubicBezTo>
                  <a:cubicBezTo>
                    <a:pt x="651" y="423"/>
                    <a:pt x="682" y="407"/>
                    <a:pt x="687" y="374"/>
                  </a:cubicBezTo>
                  <a:close/>
                  <a:moveTo>
                    <a:pt x="217" y="214"/>
                  </a:moveTo>
                  <a:cubicBezTo>
                    <a:pt x="239" y="226"/>
                    <a:pt x="260" y="235"/>
                    <a:pt x="284" y="248"/>
                  </a:cubicBezTo>
                  <a:cubicBezTo>
                    <a:pt x="311" y="264"/>
                    <a:pt x="339" y="281"/>
                    <a:pt x="367" y="293"/>
                  </a:cubicBezTo>
                  <a:cubicBezTo>
                    <a:pt x="398" y="307"/>
                    <a:pt x="424" y="320"/>
                    <a:pt x="452" y="334"/>
                  </a:cubicBezTo>
                  <a:cubicBezTo>
                    <a:pt x="480" y="349"/>
                    <a:pt x="508" y="361"/>
                    <a:pt x="538" y="375"/>
                  </a:cubicBezTo>
                  <a:cubicBezTo>
                    <a:pt x="553" y="382"/>
                    <a:pt x="568" y="393"/>
                    <a:pt x="580" y="397"/>
                  </a:cubicBezTo>
                  <a:cubicBezTo>
                    <a:pt x="585" y="398"/>
                    <a:pt x="596" y="401"/>
                    <a:pt x="598" y="400"/>
                  </a:cubicBezTo>
                  <a:cubicBezTo>
                    <a:pt x="605" y="399"/>
                    <a:pt x="620" y="382"/>
                    <a:pt x="625" y="373"/>
                  </a:cubicBezTo>
                  <a:cubicBezTo>
                    <a:pt x="638" y="349"/>
                    <a:pt x="635" y="319"/>
                    <a:pt x="630" y="297"/>
                  </a:cubicBezTo>
                  <a:cubicBezTo>
                    <a:pt x="591" y="273"/>
                    <a:pt x="549" y="252"/>
                    <a:pt x="509" y="231"/>
                  </a:cubicBezTo>
                  <a:cubicBezTo>
                    <a:pt x="496" y="224"/>
                    <a:pt x="484" y="214"/>
                    <a:pt x="471" y="207"/>
                  </a:cubicBezTo>
                  <a:cubicBezTo>
                    <a:pt x="443" y="193"/>
                    <a:pt x="416" y="179"/>
                    <a:pt x="390" y="164"/>
                  </a:cubicBezTo>
                  <a:cubicBezTo>
                    <a:pt x="358" y="145"/>
                    <a:pt x="327" y="127"/>
                    <a:pt x="295" y="111"/>
                  </a:cubicBezTo>
                  <a:cubicBezTo>
                    <a:pt x="290" y="109"/>
                    <a:pt x="285" y="104"/>
                    <a:pt x="281" y="106"/>
                  </a:cubicBezTo>
                  <a:cubicBezTo>
                    <a:pt x="372" y="177"/>
                    <a:pt x="476" y="235"/>
                    <a:pt x="585" y="288"/>
                  </a:cubicBezTo>
                  <a:cubicBezTo>
                    <a:pt x="586" y="293"/>
                    <a:pt x="591" y="293"/>
                    <a:pt x="594" y="296"/>
                  </a:cubicBezTo>
                  <a:cubicBezTo>
                    <a:pt x="596" y="304"/>
                    <a:pt x="603" y="308"/>
                    <a:pt x="605" y="316"/>
                  </a:cubicBezTo>
                  <a:cubicBezTo>
                    <a:pt x="588" y="368"/>
                    <a:pt x="518" y="337"/>
                    <a:pt x="479" y="317"/>
                  </a:cubicBezTo>
                  <a:cubicBezTo>
                    <a:pt x="441" y="297"/>
                    <a:pt x="408" y="277"/>
                    <a:pt x="371" y="256"/>
                  </a:cubicBezTo>
                  <a:cubicBezTo>
                    <a:pt x="351" y="245"/>
                    <a:pt x="330" y="237"/>
                    <a:pt x="316" y="227"/>
                  </a:cubicBezTo>
                  <a:cubicBezTo>
                    <a:pt x="305" y="219"/>
                    <a:pt x="293" y="206"/>
                    <a:pt x="280" y="195"/>
                  </a:cubicBezTo>
                  <a:cubicBezTo>
                    <a:pt x="267" y="184"/>
                    <a:pt x="251" y="174"/>
                    <a:pt x="243" y="164"/>
                  </a:cubicBezTo>
                  <a:cubicBezTo>
                    <a:pt x="221" y="138"/>
                    <a:pt x="244" y="102"/>
                    <a:pt x="268" y="96"/>
                  </a:cubicBezTo>
                  <a:cubicBezTo>
                    <a:pt x="237" y="83"/>
                    <a:pt x="210" y="62"/>
                    <a:pt x="182" y="53"/>
                  </a:cubicBezTo>
                  <a:cubicBezTo>
                    <a:pt x="195" y="99"/>
                    <a:pt x="164" y="139"/>
                    <a:pt x="146" y="172"/>
                  </a:cubicBezTo>
                  <a:cubicBezTo>
                    <a:pt x="166" y="187"/>
                    <a:pt x="194" y="201"/>
                    <a:pt x="217" y="214"/>
                  </a:cubicBezTo>
                  <a:close/>
                  <a:moveTo>
                    <a:pt x="591" y="312"/>
                  </a:moveTo>
                  <a:cubicBezTo>
                    <a:pt x="585" y="300"/>
                    <a:pt x="566" y="294"/>
                    <a:pt x="557" y="289"/>
                  </a:cubicBezTo>
                  <a:cubicBezTo>
                    <a:pt x="535" y="270"/>
                    <a:pt x="506" y="262"/>
                    <a:pt x="481" y="247"/>
                  </a:cubicBezTo>
                  <a:cubicBezTo>
                    <a:pt x="456" y="233"/>
                    <a:pt x="430" y="219"/>
                    <a:pt x="405" y="204"/>
                  </a:cubicBezTo>
                  <a:cubicBezTo>
                    <a:pt x="382" y="190"/>
                    <a:pt x="360" y="172"/>
                    <a:pt x="335" y="155"/>
                  </a:cubicBezTo>
                  <a:cubicBezTo>
                    <a:pt x="324" y="147"/>
                    <a:pt x="312" y="143"/>
                    <a:pt x="297" y="133"/>
                  </a:cubicBezTo>
                  <a:cubicBezTo>
                    <a:pt x="287" y="125"/>
                    <a:pt x="270" y="111"/>
                    <a:pt x="259" y="114"/>
                  </a:cubicBezTo>
                  <a:cubicBezTo>
                    <a:pt x="250" y="116"/>
                    <a:pt x="242" y="134"/>
                    <a:pt x="244" y="145"/>
                  </a:cubicBezTo>
                  <a:cubicBezTo>
                    <a:pt x="246" y="155"/>
                    <a:pt x="263" y="167"/>
                    <a:pt x="273" y="176"/>
                  </a:cubicBezTo>
                  <a:cubicBezTo>
                    <a:pt x="284" y="187"/>
                    <a:pt x="295" y="196"/>
                    <a:pt x="305" y="204"/>
                  </a:cubicBezTo>
                  <a:cubicBezTo>
                    <a:pt x="352" y="240"/>
                    <a:pt x="405" y="264"/>
                    <a:pt x="457" y="292"/>
                  </a:cubicBezTo>
                  <a:cubicBezTo>
                    <a:pt x="497" y="314"/>
                    <a:pt x="536" y="340"/>
                    <a:pt x="585" y="328"/>
                  </a:cubicBezTo>
                  <a:cubicBezTo>
                    <a:pt x="588" y="323"/>
                    <a:pt x="593" y="321"/>
                    <a:pt x="594" y="314"/>
                  </a:cubicBezTo>
                  <a:cubicBezTo>
                    <a:pt x="595" y="314"/>
                    <a:pt x="595" y="313"/>
                    <a:pt x="594" y="313"/>
                  </a:cubicBezTo>
                  <a:cubicBezTo>
                    <a:pt x="594" y="312"/>
                    <a:pt x="593" y="312"/>
                    <a:pt x="591" y="312"/>
                  </a:cubicBezTo>
                  <a:close/>
                  <a:moveTo>
                    <a:pt x="580" y="409"/>
                  </a:moveTo>
                  <a:cubicBezTo>
                    <a:pt x="561" y="397"/>
                    <a:pt x="540" y="389"/>
                    <a:pt x="519" y="380"/>
                  </a:cubicBezTo>
                  <a:cubicBezTo>
                    <a:pt x="500" y="373"/>
                    <a:pt x="482" y="361"/>
                    <a:pt x="464" y="352"/>
                  </a:cubicBezTo>
                  <a:cubicBezTo>
                    <a:pt x="427" y="333"/>
                    <a:pt x="390" y="315"/>
                    <a:pt x="354" y="297"/>
                  </a:cubicBezTo>
                  <a:cubicBezTo>
                    <a:pt x="317" y="279"/>
                    <a:pt x="281" y="258"/>
                    <a:pt x="245" y="240"/>
                  </a:cubicBezTo>
                  <a:cubicBezTo>
                    <a:pt x="208" y="221"/>
                    <a:pt x="174" y="199"/>
                    <a:pt x="137" y="182"/>
                  </a:cubicBezTo>
                  <a:cubicBezTo>
                    <a:pt x="131" y="186"/>
                    <a:pt x="118" y="193"/>
                    <a:pt x="113" y="201"/>
                  </a:cubicBezTo>
                  <a:cubicBezTo>
                    <a:pt x="171" y="232"/>
                    <a:pt x="237" y="253"/>
                    <a:pt x="296" y="280"/>
                  </a:cubicBezTo>
                  <a:cubicBezTo>
                    <a:pt x="338" y="298"/>
                    <a:pt x="383" y="312"/>
                    <a:pt x="422" y="333"/>
                  </a:cubicBezTo>
                  <a:cubicBezTo>
                    <a:pt x="462" y="354"/>
                    <a:pt x="501" y="374"/>
                    <a:pt x="539" y="395"/>
                  </a:cubicBezTo>
                  <a:cubicBezTo>
                    <a:pt x="551" y="402"/>
                    <a:pt x="564" y="415"/>
                    <a:pt x="579" y="412"/>
                  </a:cubicBezTo>
                  <a:cubicBezTo>
                    <a:pt x="580" y="411"/>
                    <a:pt x="580" y="410"/>
                    <a:pt x="580" y="409"/>
                  </a:cubicBezTo>
                  <a:close/>
                  <a:moveTo>
                    <a:pt x="168" y="43"/>
                  </a:moveTo>
                  <a:cubicBezTo>
                    <a:pt x="151" y="34"/>
                    <a:pt x="135" y="25"/>
                    <a:pt x="117" y="18"/>
                  </a:cubicBezTo>
                  <a:cubicBezTo>
                    <a:pt x="122" y="84"/>
                    <a:pt x="82" y="136"/>
                    <a:pt x="40" y="162"/>
                  </a:cubicBezTo>
                  <a:cubicBezTo>
                    <a:pt x="59" y="173"/>
                    <a:pt x="80" y="182"/>
                    <a:pt x="98" y="194"/>
                  </a:cubicBezTo>
                  <a:cubicBezTo>
                    <a:pt x="142" y="168"/>
                    <a:pt x="188" y="103"/>
                    <a:pt x="168" y="43"/>
                  </a:cubicBezTo>
                  <a:close/>
                  <a:moveTo>
                    <a:pt x="51" y="40"/>
                  </a:moveTo>
                  <a:cubicBezTo>
                    <a:pt x="47" y="44"/>
                    <a:pt x="43" y="46"/>
                    <a:pt x="41" y="49"/>
                  </a:cubicBezTo>
                  <a:cubicBezTo>
                    <a:pt x="36" y="55"/>
                    <a:pt x="34" y="65"/>
                    <a:pt x="30" y="73"/>
                  </a:cubicBezTo>
                  <a:cubicBezTo>
                    <a:pt x="24" y="84"/>
                    <a:pt x="16" y="93"/>
                    <a:pt x="14" y="103"/>
                  </a:cubicBezTo>
                  <a:cubicBezTo>
                    <a:pt x="8" y="127"/>
                    <a:pt x="15" y="155"/>
                    <a:pt x="37" y="149"/>
                  </a:cubicBezTo>
                  <a:cubicBezTo>
                    <a:pt x="52" y="144"/>
                    <a:pt x="62" y="131"/>
                    <a:pt x="72" y="118"/>
                  </a:cubicBezTo>
                  <a:cubicBezTo>
                    <a:pt x="79" y="109"/>
                    <a:pt x="85" y="105"/>
                    <a:pt x="91" y="96"/>
                  </a:cubicBezTo>
                  <a:cubicBezTo>
                    <a:pt x="103" y="76"/>
                    <a:pt x="106" y="48"/>
                    <a:pt x="108" y="23"/>
                  </a:cubicBezTo>
                  <a:cubicBezTo>
                    <a:pt x="104" y="18"/>
                    <a:pt x="98" y="15"/>
                    <a:pt x="95" y="11"/>
                  </a:cubicBezTo>
                  <a:cubicBezTo>
                    <a:pt x="74" y="14"/>
                    <a:pt x="62" y="29"/>
                    <a:pt x="51" y="4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3" name="Freeform 24">
            <a:extLst>
              <a:ext uri="{FF2B5EF4-FFF2-40B4-BE49-F238E27FC236}">
                <a16:creationId xmlns:a16="http://schemas.microsoft.com/office/drawing/2014/main" xmlns="" id="{90D1FC53-DB39-4730-A434-2F2485939C94}"/>
              </a:ext>
            </a:extLst>
          </p:cNvPr>
          <p:cNvSpPr>
            <a:spLocks/>
          </p:cNvSpPr>
          <p:nvPr/>
        </p:nvSpPr>
        <p:spPr bwMode="auto">
          <a:xfrm>
            <a:off x="4606720" y="5317416"/>
            <a:ext cx="1562192" cy="843906"/>
          </a:xfrm>
          <a:custGeom>
            <a:avLst/>
            <a:gdLst>
              <a:gd name="T0" fmla="*/ 273 w 580"/>
              <a:gd name="T1" fmla="*/ 324 h 503"/>
              <a:gd name="T2" fmla="*/ 264 w 580"/>
              <a:gd name="T3" fmla="*/ 290 h 503"/>
              <a:gd name="T4" fmla="*/ 256 w 580"/>
              <a:gd name="T5" fmla="*/ 253 h 503"/>
              <a:gd name="T6" fmla="*/ 326 w 580"/>
              <a:gd name="T7" fmla="*/ 247 h 503"/>
              <a:gd name="T8" fmla="*/ 279 w 580"/>
              <a:gd name="T9" fmla="*/ 183 h 503"/>
              <a:gd name="T10" fmla="*/ 335 w 580"/>
              <a:gd name="T11" fmla="*/ 211 h 503"/>
              <a:gd name="T12" fmla="*/ 436 w 580"/>
              <a:gd name="T13" fmla="*/ 340 h 503"/>
              <a:gd name="T14" fmla="*/ 479 w 580"/>
              <a:gd name="T15" fmla="*/ 290 h 503"/>
              <a:gd name="T16" fmla="*/ 538 w 580"/>
              <a:gd name="T17" fmla="*/ 309 h 503"/>
              <a:gd name="T18" fmla="*/ 567 w 580"/>
              <a:gd name="T19" fmla="*/ 276 h 503"/>
              <a:gd name="T20" fmla="*/ 534 w 580"/>
              <a:gd name="T21" fmla="*/ 297 h 503"/>
              <a:gd name="T22" fmla="*/ 498 w 580"/>
              <a:gd name="T23" fmla="*/ 273 h 503"/>
              <a:gd name="T24" fmla="*/ 444 w 580"/>
              <a:gd name="T25" fmla="*/ 321 h 503"/>
              <a:gd name="T26" fmla="*/ 408 w 580"/>
              <a:gd name="T27" fmla="*/ 242 h 503"/>
              <a:gd name="T28" fmla="*/ 318 w 580"/>
              <a:gd name="T29" fmla="*/ 170 h 503"/>
              <a:gd name="T30" fmla="*/ 268 w 580"/>
              <a:gd name="T31" fmla="*/ 174 h 503"/>
              <a:gd name="T32" fmla="*/ 275 w 580"/>
              <a:gd name="T33" fmla="*/ 206 h 503"/>
              <a:gd name="T34" fmla="*/ 310 w 580"/>
              <a:gd name="T35" fmla="*/ 248 h 503"/>
              <a:gd name="T36" fmla="*/ 266 w 580"/>
              <a:gd name="T37" fmla="*/ 243 h 503"/>
              <a:gd name="T38" fmla="*/ 225 w 580"/>
              <a:gd name="T39" fmla="*/ 186 h 503"/>
              <a:gd name="T40" fmla="*/ 236 w 580"/>
              <a:gd name="T41" fmla="*/ 266 h 503"/>
              <a:gd name="T42" fmla="*/ 260 w 580"/>
              <a:gd name="T43" fmla="*/ 306 h 503"/>
              <a:gd name="T44" fmla="*/ 255 w 580"/>
              <a:gd name="T45" fmla="*/ 323 h 503"/>
              <a:gd name="T46" fmla="*/ 127 w 580"/>
              <a:gd name="T47" fmla="*/ 482 h 503"/>
              <a:gd name="T48" fmla="*/ 67 w 580"/>
              <a:gd name="T49" fmla="*/ 375 h 503"/>
              <a:gd name="T50" fmla="*/ 51 w 580"/>
              <a:gd name="T51" fmla="*/ 234 h 503"/>
              <a:gd name="T52" fmla="*/ 16 w 580"/>
              <a:gd name="T53" fmla="*/ 187 h 503"/>
              <a:gd name="T54" fmla="*/ 110 w 580"/>
              <a:gd name="T55" fmla="*/ 81 h 503"/>
              <a:gd name="T56" fmla="*/ 230 w 580"/>
              <a:gd name="T57" fmla="*/ 148 h 503"/>
              <a:gd name="T58" fmla="*/ 256 w 580"/>
              <a:gd name="T59" fmla="*/ 135 h 503"/>
              <a:gd name="T60" fmla="*/ 216 w 580"/>
              <a:gd name="T61" fmla="*/ 79 h 503"/>
              <a:gd name="T62" fmla="*/ 149 w 580"/>
              <a:gd name="T63" fmla="*/ 39 h 503"/>
              <a:gd name="T64" fmla="*/ 201 w 580"/>
              <a:gd name="T65" fmla="*/ 22 h 503"/>
              <a:gd name="T66" fmla="*/ 267 w 580"/>
              <a:gd name="T67" fmla="*/ 15 h 503"/>
              <a:gd name="T68" fmla="*/ 355 w 580"/>
              <a:gd name="T69" fmla="*/ 70 h 503"/>
              <a:gd name="T70" fmla="*/ 386 w 580"/>
              <a:gd name="T71" fmla="*/ 110 h 503"/>
              <a:gd name="T72" fmla="*/ 488 w 580"/>
              <a:gd name="T73" fmla="*/ 97 h 503"/>
              <a:gd name="T74" fmla="*/ 388 w 580"/>
              <a:gd name="T75" fmla="*/ 95 h 503"/>
              <a:gd name="T76" fmla="*/ 372 w 580"/>
              <a:gd name="T77" fmla="*/ 27 h 503"/>
              <a:gd name="T78" fmla="*/ 217 w 580"/>
              <a:gd name="T79" fmla="*/ 4 h 503"/>
              <a:gd name="T80" fmla="*/ 161 w 580"/>
              <a:gd name="T81" fmla="*/ 12 h 503"/>
              <a:gd name="T82" fmla="*/ 115 w 580"/>
              <a:gd name="T83" fmla="*/ 44 h 503"/>
              <a:gd name="T84" fmla="*/ 210 w 580"/>
              <a:gd name="T85" fmla="*/ 92 h 503"/>
              <a:gd name="T86" fmla="*/ 241 w 580"/>
              <a:gd name="T87" fmla="*/ 130 h 503"/>
              <a:gd name="T88" fmla="*/ 146 w 580"/>
              <a:gd name="T89" fmla="*/ 78 h 503"/>
              <a:gd name="T90" fmla="*/ 124 w 580"/>
              <a:gd name="T91" fmla="*/ 68 h 503"/>
              <a:gd name="T92" fmla="*/ 1 w 580"/>
              <a:gd name="T93" fmla="*/ 211 h 503"/>
              <a:gd name="T94" fmla="*/ 44 w 580"/>
              <a:gd name="T95" fmla="*/ 245 h 503"/>
              <a:gd name="T96" fmla="*/ 46 w 580"/>
              <a:gd name="T97" fmla="*/ 373 h 503"/>
              <a:gd name="T98" fmla="*/ 115 w 580"/>
              <a:gd name="T99" fmla="*/ 502 h 503"/>
              <a:gd name="T100" fmla="*/ 190 w 580"/>
              <a:gd name="T101" fmla="*/ 426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80" h="503">
                <a:moveTo>
                  <a:pt x="206" y="413"/>
                </a:moveTo>
                <a:cubicBezTo>
                  <a:pt x="211" y="406"/>
                  <a:pt x="211" y="404"/>
                  <a:pt x="209" y="392"/>
                </a:cubicBezTo>
                <a:cubicBezTo>
                  <a:pt x="204" y="363"/>
                  <a:pt x="221" y="347"/>
                  <a:pt x="243" y="342"/>
                </a:cubicBezTo>
                <a:cubicBezTo>
                  <a:pt x="259" y="339"/>
                  <a:pt x="268" y="333"/>
                  <a:pt x="273" y="324"/>
                </a:cubicBezTo>
                <a:cubicBezTo>
                  <a:pt x="275" y="321"/>
                  <a:pt x="279" y="316"/>
                  <a:pt x="283" y="314"/>
                </a:cubicBezTo>
                <a:cubicBezTo>
                  <a:pt x="289" y="309"/>
                  <a:pt x="290" y="308"/>
                  <a:pt x="289" y="303"/>
                </a:cubicBezTo>
                <a:cubicBezTo>
                  <a:pt x="288" y="298"/>
                  <a:pt x="287" y="297"/>
                  <a:pt x="281" y="297"/>
                </a:cubicBezTo>
                <a:cubicBezTo>
                  <a:pt x="276" y="297"/>
                  <a:pt x="271" y="295"/>
                  <a:pt x="264" y="290"/>
                </a:cubicBezTo>
                <a:cubicBezTo>
                  <a:pt x="256" y="284"/>
                  <a:pt x="255" y="282"/>
                  <a:pt x="252" y="272"/>
                </a:cubicBezTo>
                <a:cubicBezTo>
                  <a:pt x="251" y="265"/>
                  <a:pt x="246" y="256"/>
                  <a:pt x="243" y="250"/>
                </a:cubicBezTo>
                <a:cubicBezTo>
                  <a:pt x="226" y="213"/>
                  <a:pt x="229" y="163"/>
                  <a:pt x="247" y="226"/>
                </a:cubicBezTo>
                <a:cubicBezTo>
                  <a:pt x="251" y="231"/>
                  <a:pt x="253" y="236"/>
                  <a:pt x="256" y="253"/>
                </a:cubicBezTo>
                <a:cubicBezTo>
                  <a:pt x="259" y="273"/>
                  <a:pt x="259" y="273"/>
                  <a:pt x="259" y="273"/>
                </a:cubicBezTo>
                <a:cubicBezTo>
                  <a:pt x="266" y="276"/>
                  <a:pt x="266" y="276"/>
                  <a:pt x="266" y="276"/>
                </a:cubicBezTo>
                <a:cubicBezTo>
                  <a:pt x="276" y="281"/>
                  <a:pt x="293" y="277"/>
                  <a:pt x="307" y="268"/>
                </a:cubicBezTo>
                <a:cubicBezTo>
                  <a:pt x="315" y="263"/>
                  <a:pt x="319" y="258"/>
                  <a:pt x="326" y="247"/>
                </a:cubicBezTo>
                <a:cubicBezTo>
                  <a:pt x="331" y="239"/>
                  <a:pt x="335" y="231"/>
                  <a:pt x="334" y="228"/>
                </a:cubicBezTo>
                <a:cubicBezTo>
                  <a:pt x="333" y="221"/>
                  <a:pt x="328" y="215"/>
                  <a:pt x="322" y="214"/>
                </a:cubicBezTo>
                <a:cubicBezTo>
                  <a:pt x="309" y="210"/>
                  <a:pt x="304" y="196"/>
                  <a:pt x="291" y="193"/>
                </a:cubicBezTo>
                <a:cubicBezTo>
                  <a:pt x="281" y="192"/>
                  <a:pt x="275" y="187"/>
                  <a:pt x="279" y="183"/>
                </a:cubicBezTo>
                <a:cubicBezTo>
                  <a:pt x="281" y="182"/>
                  <a:pt x="283" y="182"/>
                  <a:pt x="287" y="183"/>
                </a:cubicBezTo>
                <a:cubicBezTo>
                  <a:pt x="290" y="184"/>
                  <a:pt x="297" y="184"/>
                  <a:pt x="302" y="183"/>
                </a:cubicBezTo>
                <a:cubicBezTo>
                  <a:pt x="312" y="181"/>
                  <a:pt x="314" y="182"/>
                  <a:pt x="317" y="195"/>
                </a:cubicBezTo>
                <a:cubicBezTo>
                  <a:pt x="320" y="207"/>
                  <a:pt x="321" y="208"/>
                  <a:pt x="335" y="211"/>
                </a:cubicBezTo>
                <a:cubicBezTo>
                  <a:pt x="372" y="233"/>
                  <a:pt x="384" y="252"/>
                  <a:pt x="403" y="255"/>
                </a:cubicBezTo>
                <a:cubicBezTo>
                  <a:pt x="406" y="255"/>
                  <a:pt x="410" y="256"/>
                  <a:pt x="412" y="257"/>
                </a:cubicBezTo>
                <a:cubicBezTo>
                  <a:pt x="417" y="258"/>
                  <a:pt x="417" y="259"/>
                  <a:pt x="424" y="298"/>
                </a:cubicBezTo>
                <a:cubicBezTo>
                  <a:pt x="431" y="337"/>
                  <a:pt x="431" y="338"/>
                  <a:pt x="436" y="340"/>
                </a:cubicBezTo>
                <a:cubicBezTo>
                  <a:pt x="444" y="344"/>
                  <a:pt x="449" y="342"/>
                  <a:pt x="455" y="329"/>
                </a:cubicBezTo>
                <a:cubicBezTo>
                  <a:pt x="458" y="323"/>
                  <a:pt x="461" y="315"/>
                  <a:pt x="461" y="312"/>
                </a:cubicBezTo>
                <a:cubicBezTo>
                  <a:pt x="461" y="308"/>
                  <a:pt x="464" y="305"/>
                  <a:pt x="468" y="302"/>
                </a:cubicBezTo>
                <a:cubicBezTo>
                  <a:pt x="472" y="300"/>
                  <a:pt x="477" y="294"/>
                  <a:pt x="479" y="290"/>
                </a:cubicBezTo>
                <a:cubicBezTo>
                  <a:pt x="483" y="283"/>
                  <a:pt x="483" y="283"/>
                  <a:pt x="483" y="283"/>
                </a:cubicBezTo>
                <a:cubicBezTo>
                  <a:pt x="496" y="287"/>
                  <a:pt x="496" y="287"/>
                  <a:pt x="496" y="287"/>
                </a:cubicBezTo>
                <a:cubicBezTo>
                  <a:pt x="505" y="290"/>
                  <a:pt x="511" y="294"/>
                  <a:pt x="513" y="297"/>
                </a:cubicBezTo>
                <a:cubicBezTo>
                  <a:pt x="520" y="305"/>
                  <a:pt x="529" y="310"/>
                  <a:pt x="538" y="309"/>
                </a:cubicBezTo>
                <a:cubicBezTo>
                  <a:pt x="544" y="307"/>
                  <a:pt x="546" y="306"/>
                  <a:pt x="548" y="299"/>
                </a:cubicBezTo>
                <a:cubicBezTo>
                  <a:pt x="551" y="293"/>
                  <a:pt x="553" y="292"/>
                  <a:pt x="557" y="292"/>
                </a:cubicBezTo>
                <a:cubicBezTo>
                  <a:pt x="572" y="293"/>
                  <a:pt x="574" y="292"/>
                  <a:pt x="576" y="288"/>
                </a:cubicBezTo>
                <a:cubicBezTo>
                  <a:pt x="580" y="279"/>
                  <a:pt x="574" y="270"/>
                  <a:pt x="567" y="276"/>
                </a:cubicBezTo>
                <a:cubicBezTo>
                  <a:pt x="566" y="278"/>
                  <a:pt x="563" y="278"/>
                  <a:pt x="561" y="278"/>
                </a:cubicBezTo>
                <a:cubicBezTo>
                  <a:pt x="559" y="278"/>
                  <a:pt x="554" y="278"/>
                  <a:pt x="549" y="280"/>
                </a:cubicBezTo>
                <a:cubicBezTo>
                  <a:pt x="543" y="281"/>
                  <a:pt x="541" y="283"/>
                  <a:pt x="538" y="290"/>
                </a:cubicBezTo>
                <a:cubicBezTo>
                  <a:pt x="534" y="297"/>
                  <a:pt x="534" y="297"/>
                  <a:pt x="534" y="297"/>
                </a:cubicBezTo>
                <a:cubicBezTo>
                  <a:pt x="529" y="293"/>
                  <a:pt x="529" y="293"/>
                  <a:pt x="529" y="293"/>
                </a:cubicBezTo>
                <a:cubicBezTo>
                  <a:pt x="525" y="290"/>
                  <a:pt x="521" y="286"/>
                  <a:pt x="518" y="283"/>
                </a:cubicBezTo>
                <a:cubicBezTo>
                  <a:pt x="516" y="281"/>
                  <a:pt x="514" y="278"/>
                  <a:pt x="513" y="279"/>
                </a:cubicBezTo>
                <a:cubicBezTo>
                  <a:pt x="512" y="279"/>
                  <a:pt x="505" y="276"/>
                  <a:pt x="498" y="273"/>
                </a:cubicBezTo>
                <a:cubicBezTo>
                  <a:pt x="490" y="270"/>
                  <a:pt x="483" y="268"/>
                  <a:pt x="481" y="268"/>
                </a:cubicBezTo>
                <a:cubicBezTo>
                  <a:pt x="480" y="268"/>
                  <a:pt x="475" y="273"/>
                  <a:pt x="472" y="277"/>
                </a:cubicBezTo>
                <a:cubicBezTo>
                  <a:pt x="468" y="282"/>
                  <a:pt x="462" y="289"/>
                  <a:pt x="459" y="292"/>
                </a:cubicBezTo>
                <a:cubicBezTo>
                  <a:pt x="453" y="297"/>
                  <a:pt x="447" y="308"/>
                  <a:pt x="444" y="321"/>
                </a:cubicBezTo>
                <a:cubicBezTo>
                  <a:pt x="442" y="329"/>
                  <a:pt x="442" y="328"/>
                  <a:pt x="434" y="288"/>
                </a:cubicBezTo>
                <a:cubicBezTo>
                  <a:pt x="426" y="248"/>
                  <a:pt x="426" y="248"/>
                  <a:pt x="426" y="248"/>
                </a:cubicBezTo>
                <a:cubicBezTo>
                  <a:pt x="421" y="245"/>
                  <a:pt x="421" y="245"/>
                  <a:pt x="421" y="245"/>
                </a:cubicBezTo>
                <a:cubicBezTo>
                  <a:pt x="418" y="244"/>
                  <a:pt x="412" y="242"/>
                  <a:pt x="408" y="242"/>
                </a:cubicBezTo>
                <a:cubicBezTo>
                  <a:pt x="404" y="241"/>
                  <a:pt x="385" y="229"/>
                  <a:pt x="383" y="228"/>
                </a:cubicBezTo>
                <a:cubicBezTo>
                  <a:pt x="364" y="215"/>
                  <a:pt x="351" y="202"/>
                  <a:pt x="328" y="194"/>
                </a:cubicBezTo>
                <a:cubicBezTo>
                  <a:pt x="327" y="186"/>
                  <a:pt x="327" y="186"/>
                  <a:pt x="327" y="186"/>
                </a:cubicBezTo>
                <a:cubicBezTo>
                  <a:pt x="326" y="179"/>
                  <a:pt x="325" y="176"/>
                  <a:pt x="318" y="170"/>
                </a:cubicBezTo>
                <a:cubicBezTo>
                  <a:pt x="310" y="163"/>
                  <a:pt x="305" y="162"/>
                  <a:pt x="301" y="168"/>
                </a:cubicBezTo>
                <a:cubicBezTo>
                  <a:pt x="298" y="172"/>
                  <a:pt x="298" y="172"/>
                  <a:pt x="293" y="170"/>
                </a:cubicBezTo>
                <a:cubicBezTo>
                  <a:pt x="287" y="167"/>
                  <a:pt x="272" y="169"/>
                  <a:pt x="271" y="172"/>
                </a:cubicBezTo>
                <a:cubicBezTo>
                  <a:pt x="270" y="174"/>
                  <a:pt x="269" y="174"/>
                  <a:pt x="268" y="174"/>
                </a:cubicBezTo>
                <a:cubicBezTo>
                  <a:pt x="266" y="173"/>
                  <a:pt x="266" y="178"/>
                  <a:pt x="267" y="190"/>
                </a:cubicBezTo>
                <a:cubicBezTo>
                  <a:pt x="267" y="194"/>
                  <a:pt x="268" y="197"/>
                  <a:pt x="269" y="197"/>
                </a:cubicBezTo>
                <a:cubicBezTo>
                  <a:pt x="270" y="197"/>
                  <a:pt x="271" y="199"/>
                  <a:pt x="272" y="201"/>
                </a:cubicBezTo>
                <a:cubicBezTo>
                  <a:pt x="273" y="204"/>
                  <a:pt x="275" y="206"/>
                  <a:pt x="275" y="206"/>
                </a:cubicBezTo>
                <a:cubicBezTo>
                  <a:pt x="276" y="205"/>
                  <a:pt x="280" y="206"/>
                  <a:pt x="285" y="206"/>
                </a:cubicBezTo>
                <a:cubicBezTo>
                  <a:pt x="307" y="214"/>
                  <a:pt x="296" y="227"/>
                  <a:pt x="319" y="227"/>
                </a:cubicBezTo>
                <a:cubicBezTo>
                  <a:pt x="321" y="228"/>
                  <a:pt x="321" y="230"/>
                  <a:pt x="316" y="237"/>
                </a:cubicBezTo>
                <a:cubicBezTo>
                  <a:pt x="312" y="242"/>
                  <a:pt x="309" y="247"/>
                  <a:pt x="310" y="248"/>
                </a:cubicBezTo>
                <a:cubicBezTo>
                  <a:pt x="310" y="250"/>
                  <a:pt x="308" y="252"/>
                  <a:pt x="305" y="251"/>
                </a:cubicBezTo>
                <a:cubicBezTo>
                  <a:pt x="305" y="250"/>
                  <a:pt x="303" y="252"/>
                  <a:pt x="302" y="254"/>
                </a:cubicBezTo>
                <a:cubicBezTo>
                  <a:pt x="298" y="260"/>
                  <a:pt x="288" y="265"/>
                  <a:pt x="281" y="265"/>
                </a:cubicBezTo>
                <a:cubicBezTo>
                  <a:pt x="270" y="265"/>
                  <a:pt x="269" y="263"/>
                  <a:pt x="266" y="243"/>
                </a:cubicBezTo>
                <a:cubicBezTo>
                  <a:pt x="263" y="228"/>
                  <a:pt x="262" y="224"/>
                  <a:pt x="258" y="218"/>
                </a:cubicBezTo>
                <a:cubicBezTo>
                  <a:pt x="255" y="214"/>
                  <a:pt x="251" y="207"/>
                  <a:pt x="250" y="201"/>
                </a:cubicBezTo>
                <a:cubicBezTo>
                  <a:pt x="245" y="187"/>
                  <a:pt x="242" y="182"/>
                  <a:pt x="235" y="181"/>
                </a:cubicBezTo>
                <a:cubicBezTo>
                  <a:pt x="230" y="180"/>
                  <a:pt x="229" y="180"/>
                  <a:pt x="225" y="186"/>
                </a:cubicBezTo>
                <a:cubicBezTo>
                  <a:pt x="223" y="190"/>
                  <a:pt x="221" y="194"/>
                  <a:pt x="221" y="195"/>
                </a:cubicBezTo>
                <a:cubicBezTo>
                  <a:pt x="218" y="210"/>
                  <a:pt x="218" y="211"/>
                  <a:pt x="222" y="230"/>
                </a:cubicBezTo>
                <a:cubicBezTo>
                  <a:pt x="228" y="254"/>
                  <a:pt x="231" y="261"/>
                  <a:pt x="232" y="259"/>
                </a:cubicBezTo>
                <a:cubicBezTo>
                  <a:pt x="234" y="258"/>
                  <a:pt x="234" y="258"/>
                  <a:pt x="236" y="266"/>
                </a:cubicBezTo>
                <a:cubicBezTo>
                  <a:pt x="237" y="268"/>
                  <a:pt x="238" y="272"/>
                  <a:pt x="239" y="273"/>
                </a:cubicBezTo>
                <a:cubicBezTo>
                  <a:pt x="240" y="275"/>
                  <a:pt x="241" y="277"/>
                  <a:pt x="241" y="278"/>
                </a:cubicBezTo>
                <a:cubicBezTo>
                  <a:pt x="241" y="287"/>
                  <a:pt x="245" y="293"/>
                  <a:pt x="252" y="299"/>
                </a:cubicBezTo>
                <a:cubicBezTo>
                  <a:pt x="257" y="302"/>
                  <a:pt x="260" y="305"/>
                  <a:pt x="260" y="306"/>
                </a:cubicBezTo>
                <a:cubicBezTo>
                  <a:pt x="260" y="307"/>
                  <a:pt x="261" y="308"/>
                  <a:pt x="263" y="307"/>
                </a:cubicBezTo>
                <a:cubicBezTo>
                  <a:pt x="267" y="307"/>
                  <a:pt x="266" y="309"/>
                  <a:pt x="262" y="315"/>
                </a:cubicBezTo>
                <a:cubicBezTo>
                  <a:pt x="260" y="318"/>
                  <a:pt x="258" y="320"/>
                  <a:pt x="258" y="319"/>
                </a:cubicBezTo>
                <a:cubicBezTo>
                  <a:pt x="258" y="319"/>
                  <a:pt x="256" y="320"/>
                  <a:pt x="255" y="323"/>
                </a:cubicBezTo>
                <a:cubicBezTo>
                  <a:pt x="232" y="340"/>
                  <a:pt x="188" y="334"/>
                  <a:pt x="196" y="386"/>
                </a:cubicBezTo>
                <a:cubicBezTo>
                  <a:pt x="200" y="404"/>
                  <a:pt x="195" y="412"/>
                  <a:pt x="177" y="416"/>
                </a:cubicBezTo>
                <a:cubicBezTo>
                  <a:pt x="158" y="429"/>
                  <a:pt x="154" y="467"/>
                  <a:pt x="133" y="477"/>
                </a:cubicBezTo>
                <a:cubicBezTo>
                  <a:pt x="129" y="477"/>
                  <a:pt x="127" y="479"/>
                  <a:pt x="127" y="482"/>
                </a:cubicBezTo>
                <a:cubicBezTo>
                  <a:pt x="127" y="486"/>
                  <a:pt x="116" y="491"/>
                  <a:pt x="109" y="489"/>
                </a:cubicBezTo>
                <a:cubicBezTo>
                  <a:pt x="74" y="472"/>
                  <a:pt x="88" y="418"/>
                  <a:pt x="65" y="393"/>
                </a:cubicBezTo>
                <a:cubicBezTo>
                  <a:pt x="61" y="388"/>
                  <a:pt x="58" y="384"/>
                  <a:pt x="59" y="382"/>
                </a:cubicBezTo>
                <a:cubicBezTo>
                  <a:pt x="59" y="380"/>
                  <a:pt x="63" y="377"/>
                  <a:pt x="67" y="375"/>
                </a:cubicBezTo>
                <a:cubicBezTo>
                  <a:pt x="73" y="372"/>
                  <a:pt x="75" y="370"/>
                  <a:pt x="76" y="367"/>
                </a:cubicBezTo>
                <a:cubicBezTo>
                  <a:pt x="74" y="331"/>
                  <a:pt x="68" y="296"/>
                  <a:pt x="64" y="260"/>
                </a:cubicBezTo>
                <a:cubicBezTo>
                  <a:pt x="62" y="239"/>
                  <a:pt x="62" y="239"/>
                  <a:pt x="62" y="239"/>
                </a:cubicBezTo>
                <a:cubicBezTo>
                  <a:pt x="51" y="234"/>
                  <a:pt x="51" y="234"/>
                  <a:pt x="51" y="234"/>
                </a:cubicBezTo>
                <a:cubicBezTo>
                  <a:pt x="43" y="230"/>
                  <a:pt x="38" y="229"/>
                  <a:pt x="32" y="229"/>
                </a:cubicBezTo>
                <a:cubicBezTo>
                  <a:pt x="22" y="231"/>
                  <a:pt x="12" y="226"/>
                  <a:pt x="13" y="220"/>
                </a:cubicBezTo>
                <a:cubicBezTo>
                  <a:pt x="14" y="217"/>
                  <a:pt x="14" y="212"/>
                  <a:pt x="13" y="207"/>
                </a:cubicBezTo>
                <a:cubicBezTo>
                  <a:pt x="12" y="196"/>
                  <a:pt x="14" y="186"/>
                  <a:pt x="16" y="187"/>
                </a:cubicBezTo>
                <a:cubicBezTo>
                  <a:pt x="17" y="187"/>
                  <a:pt x="18" y="185"/>
                  <a:pt x="18" y="182"/>
                </a:cubicBezTo>
                <a:cubicBezTo>
                  <a:pt x="21" y="170"/>
                  <a:pt x="37" y="120"/>
                  <a:pt x="47" y="120"/>
                </a:cubicBezTo>
                <a:cubicBezTo>
                  <a:pt x="47" y="120"/>
                  <a:pt x="48" y="119"/>
                  <a:pt x="49" y="118"/>
                </a:cubicBezTo>
                <a:cubicBezTo>
                  <a:pt x="62" y="105"/>
                  <a:pt x="91" y="81"/>
                  <a:pt x="110" y="81"/>
                </a:cubicBezTo>
                <a:cubicBezTo>
                  <a:pt x="119" y="81"/>
                  <a:pt x="128" y="81"/>
                  <a:pt x="129" y="81"/>
                </a:cubicBezTo>
                <a:cubicBezTo>
                  <a:pt x="134" y="82"/>
                  <a:pt x="138" y="90"/>
                  <a:pt x="140" y="100"/>
                </a:cubicBezTo>
                <a:cubicBezTo>
                  <a:pt x="149" y="133"/>
                  <a:pt x="190" y="123"/>
                  <a:pt x="218" y="142"/>
                </a:cubicBezTo>
                <a:cubicBezTo>
                  <a:pt x="224" y="146"/>
                  <a:pt x="230" y="149"/>
                  <a:pt x="230" y="148"/>
                </a:cubicBezTo>
                <a:cubicBezTo>
                  <a:pt x="231" y="147"/>
                  <a:pt x="231" y="147"/>
                  <a:pt x="232" y="148"/>
                </a:cubicBezTo>
                <a:cubicBezTo>
                  <a:pt x="232" y="150"/>
                  <a:pt x="242" y="150"/>
                  <a:pt x="248" y="147"/>
                </a:cubicBezTo>
                <a:cubicBezTo>
                  <a:pt x="250" y="146"/>
                  <a:pt x="252" y="144"/>
                  <a:pt x="252" y="141"/>
                </a:cubicBezTo>
                <a:cubicBezTo>
                  <a:pt x="252" y="139"/>
                  <a:pt x="254" y="136"/>
                  <a:pt x="256" y="135"/>
                </a:cubicBezTo>
                <a:cubicBezTo>
                  <a:pt x="262" y="131"/>
                  <a:pt x="262" y="129"/>
                  <a:pt x="261" y="121"/>
                </a:cubicBezTo>
                <a:cubicBezTo>
                  <a:pt x="259" y="110"/>
                  <a:pt x="257" y="108"/>
                  <a:pt x="247" y="102"/>
                </a:cubicBezTo>
                <a:cubicBezTo>
                  <a:pt x="241" y="98"/>
                  <a:pt x="237" y="95"/>
                  <a:pt x="238" y="93"/>
                </a:cubicBezTo>
                <a:cubicBezTo>
                  <a:pt x="238" y="86"/>
                  <a:pt x="225" y="77"/>
                  <a:pt x="216" y="79"/>
                </a:cubicBezTo>
                <a:cubicBezTo>
                  <a:pt x="208" y="80"/>
                  <a:pt x="201" y="76"/>
                  <a:pt x="197" y="68"/>
                </a:cubicBezTo>
                <a:cubicBezTo>
                  <a:pt x="195" y="64"/>
                  <a:pt x="194" y="60"/>
                  <a:pt x="194" y="59"/>
                </a:cubicBezTo>
                <a:cubicBezTo>
                  <a:pt x="196" y="56"/>
                  <a:pt x="174" y="38"/>
                  <a:pt x="168" y="37"/>
                </a:cubicBezTo>
                <a:cubicBezTo>
                  <a:pt x="167" y="37"/>
                  <a:pt x="158" y="38"/>
                  <a:pt x="149" y="39"/>
                </a:cubicBezTo>
                <a:cubicBezTo>
                  <a:pt x="139" y="40"/>
                  <a:pt x="131" y="40"/>
                  <a:pt x="130" y="39"/>
                </a:cubicBezTo>
                <a:cubicBezTo>
                  <a:pt x="129" y="38"/>
                  <a:pt x="130" y="35"/>
                  <a:pt x="133" y="32"/>
                </a:cubicBezTo>
                <a:cubicBezTo>
                  <a:pt x="139" y="24"/>
                  <a:pt x="149" y="23"/>
                  <a:pt x="166" y="27"/>
                </a:cubicBezTo>
                <a:cubicBezTo>
                  <a:pt x="182" y="32"/>
                  <a:pt x="190" y="31"/>
                  <a:pt x="201" y="22"/>
                </a:cubicBezTo>
                <a:cubicBezTo>
                  <a:pt x="208" y="16"/>
                  <a:pt x="209" y="16"/>
                  <a:pt x="214" y="18"/>
                </a:cubicBezTo>
                <a:cubicBezTo>
                  <a:pt x="218" y="19"/>
                  <a:pt x="225" y="19"/>
                  <a:pt x="235" y="17"/>
                </a:cubicBezTo>
                <a:cubicBezTo>
                  <a:pt x="243" y="15"/>
                  <a:pt x="252" y="15"/>
                  <a:pt x="254" y="16"/>
                </a:cubicBezTo>
                <a:cubicBezTo>
                  <a:pt x="256" y="17"/>
                  <a:pt x="262" y="16"/>
                  <a:pt x="267" y="15"/>
                </a:cubicBezTo>
                <a:cubicBezTo>
                  <a:pt x="290" y="5"/>
                  <a:pt x="311" y="28"/>
                  <a:pt x="333" y="24"/>
                </a:cubicBezTo>
                <a:cubicBezTo>
                  <a:pt x="340" y="22"/>
                  <a:pt x="350" y="26"/>
                  <a:pt x="356" y="32"/>
                </a:cubicBezTo>
                <a:cubicBezTo>
                  <a:pt x="359" y="35"/>
                  <a:pt x="365" y="40"/>
                  <a:pt x="369" y="42"/>
                </a:cubicBezTo>
                <a:cubicBezTo>
                  <a:pt x="385" y="52"/>
                  <a:pt x="365" y="66"/>
                  <a:pt x="355" y="70"/>
                </a:cubicBezTo>
                <a:cubicBezTo>
                  <a:pt x="352" y="71"/>
                  <a:pt x="350" y="73"/>
                  <a:pt x="349" y="75"/>
                </a:cubicBezTo>
                <a:cubicBezTo>
                  <a:pt x="349" y="78"/>
                  <a:pt x="348" y="78"/>
                  <a:pt x="347" y="75"/>
                </a:cubicBezTo>
                <a:cubicBezTo>
                  <a:pt x="346" y="73"/>
                  <a:pt x="346" y="77"/>
                  <a:pt x="347" y="84"/>
                </a:cubicBezTo>
                <a:cubicBezTo>
                  <a:pt x="350" y="106"/>
                  <a:pt x="368" y="100"/>
                  <a:pt x="386" y="110"/>
                </a:cubicBezTo>
                <a:cubicBezTo>
                  <a:pt x="424" y="119"/>
                  <a:pt x="441" y="101"/>
                  <a:pt x="485" y="111"/>
                </a:cubicBezTo>
                <a:cubicBezTo>
                  <a:pt x="493" y="113"/>
                  <a:pt x="500" y="115"/>
                  <a:pt x="501" y="115"/>
                </a:cubicBezTo>
                <a:cubicBezTo>
                  <a:pt x="508" y="113"/>
                  <a:pt x="509" y="102"/>
                  <a:pt x="503" y="101"/>
                </a:cubicBezTo>
                <a:cubicBezTo>
                  <a:pt x="501" y="101"/>
                  <a:pt x="494" y="99"/>
                  <a:pt x="488" y="97"/>
                </a:cubicBezTo>
                <a:cubicBezTo>
                  <a:pt x="466" y="92"/>
                  <a:pt x="436" y="88"/>
                  <a:pt x="417" y="99"/>
                </a:cubicBezTo>
                <a:cubicBezTo>
                  <a:pt x="415" y="102"/>
                  <a:pt x="405" y="104"/>
                  <a:pt x="404" y="102"/>
                </a:cubicBezTo>
                <a:cubicBezTo>
                  <a:pt x="404" y="101"/>
                  <a:pt x="403" y="100"/>
                  <a:pt x="401" y="100"/>
                </a:cubicBezTo>
                <a:cubicBezTo>
                  <a:pt x="400" y="101"/>
                  <a:pt x="394" y="98"/>
                  <a:pt x="388" y="95"/>
                </a:cubicBezTo>
                <a:cubicBezTo>
                  <a:pt x="383" y="91"/>
                  <a:pt x="355" y="88"/>
                  <a:pt x="363" y="82"/>
                </a:cubicBezTo>
                <a:cubicBezTo>
                  <a:pt x="364" y="81"/>
                  <a:pt x="368" y="78"/>
                  <a:pt x="372" y="75"/>
                </a:cubicBezTo>
                <a:cubicBezTo>
                  <a:pt x="375" y="72"/>
                  <a:pt x="379" y="70"/>
                  <a:pt x="381" y="69"/>
                </a:cubicBezTo>
                <a:cubicBezTo>
                  <a:pt x="401" y="57"/>
                  <a:pt x="384" y="37"/>
                  <a:pt x="372" y="27"/>
                </a:cubicBezTo>
                <a:cubicBezTo>
                  <a:pt x="353" y="11"/>
                  <a:pt x="351" y="10"/>
                  <a:pt x="339" y="11"/>
                </a:cubicBezTo>
                <a:cubicBezTo>
                  <a:pt x="315" y="9"/>
                  <a:pt x="314" y="2"/>
                  <a:pt x="288" y="0"/>
                </a:cubicBezTo>
                <a:cubicBezTo>
                  <a:pt x="283" y="0"/>
                  <a:pt x="268" y="1"/>
                  <a:pt x="243" y="4"/>
                </a:cubicBezTo>
                <a:cubicBezTo>
                  <a:pt x="230" y="6"/>
                  <a:pt x="222" y="6"/>
                  <a:pt x="217" y="4"/>
                </a:cubicBezTo>
                <a:cubicBezTo>
                  <a:pt x="210" y="1"/>
                  <a:pt x="196" y="3"/>
                  <a:pt x="197" y="6"/>
                </a:cubicBezTo>
                <a:cubicBezTo>
                  <a:pt x="197" y="7"/>
                  <a:pt x="194" y="10"/>
                  <a:pt x="191" y="13"/>
                </a:cubicBezTo>
                <a:cubicBezTo>
                  <a:pt x="184" y="18"/>
                  <a:pt x="184" y="18"/>
                  <a:pt x="176" y="16"/>
                </a:cubicBezTo>
                <a:cubicBezTo>
                  <a:pt x="171" y="15"/>
                  <a:pt x="165" y="13"/>
                  <a:pt x="161" y="12"/>
                </a:cubicBezTo>
                <a:cubicBezTo>
                  <a:pt x="158" y="11"/>
                  <a:pt x="152" y="11"/>
                  <a:pt x="146" y="12"/>
                </a:cubicBezTo>
                <a:cubicBezTo>
                  <a:pt x="145" y="12"/>
                  <a:pt x="144" y="13"/>
                  <a:pt x="143" y="13"/>
                </a:cubicBezTo>
                <a:cubicBezTo>
                  <a:pt x="132" y="15"/>
                  <a:pt x="129" y="17"/>
                  <a:pt x="124" y="22"/>
                </a:cubicBezTo>
                <a:cubicBezTo>
                  <a:pt x="116" y="31"/>
                  <a:pt x="113" y="37"/>
                  <a:pt x="115" y="44"/>
                </a:cubicBezTo>
                <a:cubicBezTo>
                  <a:pt x="118" y="51"/>
                  <a:pt x="126" y="53"/>
                  <a:pt x="145" y="51"/>
                </a:cubicBezTo>
                <a:cubicBezTo>
                  <a:pt x="168" y="48"/>
                  <a:pt x="179" y="54"/>
                  <a:pt x="186" y="75"/>
                </a:cubicBezTo>
                <a:cubicBezTo>
                  <a:pt x="188" y="83"/>
                  <a:pt x="190" y="85"/>
                  <a:pt x="197" y="89"/>
                </a:cubicBezTo>
                <a:cubicBezTo>
                  <a:pt x="202" y="91"/>
                  <a:pt x="207" y="93"/>
                  <a:pt x="210" y="92"/>
                </a:cubicBezTo>
                <a:cubicBezTo>
                  <a:pt x="217" y="91"/>
                  <a:pt x="225" y="95"/>
                  <a:pt x="226" y="100"/>
                </a:cubicBezTo>
                <a:cubicBezTo>
                  <a:pt x="227" y="103"/>
                  <a:pt x="231" y="107"/>
                  <a:pt x="238" y="112"/>
                </a:cubicBezTo>
                <a:cubicBezTo>
                  <a:pt x="250" y="120"/>
                  <a:pt x="252" y="123"/>
                  <a:pt x="247" y="124"/>
                </a:cubicBezTo>
                <a:cubicBezTo>
                  <a:pt x="245" y="124"/>
                  <a:pt x="243" y="127"/>
                  <a:pt x="241" y="130"/>
                </a:cubicBezTo>
                <a:cubicBezTo>
                  <a:pt x="237" y="136"/>
                  <a:pt x="233" y="136"/>
                  <a:pt x="222" y="128"/>
                </a:cubicBezTo>
                <a:cubicBezTo>
                  <a:pt x="204" y="107"/>
                  <a:pt x="173" y="121"/>
                  <a:pt x="154" y="103"/>
                </a:cubicBezTo>
                <a:cubicBezTo>
                  <a:pt x="152" y="100"/>
                  <a:pt x="150" y="94"/>
                  <a:pt x="150" y="89"/>
                </a:cubicBezTo>
                <a:cubicBezTo>
                  <a:pt x="149" y="84"/>
                  <a:pt x="147" y="79"/>
                  <a:pt x="146" y="78"/>
                </a:cubicBezTo>
                <a:cubicBezTo>
                  <a:pt x="145" y="78"/>
                  <a:pt x="144" y="77"/>
                  <a:pt x="144" y="76"/>
                </a:cubicBezTo>
                <a:cubicBezTo>
                  <a:pt x="145" y="75"/>
                  <a:pt x="142" y="72"/>
                  <a:pt x="140" y="70"/>
                </a:cubicBezTo>
                <a:cubicBezTo>
                  <a:pt x="137" y="68"/>
                  <a:pt x="134" y="67"/>
                  <a:pt x="134" y="68"/>
                </a:cubicBezTo>
                <a:cubicBezTo>
                  <a:pt x="135" y="68"/>
                  <a:pt x="130" y="68"/>
                  <a:pt x="124" y="68"/>
                </a:cubicBezTo>
                <a:cubicBezTo>
                  <a:pt x="118" y="67"/>
                  <a:pt x="105" y="68"/>
                  <a:pt x="97" y="69"/>
                </a:cubicBezTo>
                <a:cubicBezTo>
                  <a:pt x="72" y="74"/>
                  <a:pt x="58" y="95"/>
                  <a:pt x="36" y="107"/>
                </a:cubicBezTo>
                <a:cubicBezTo>
                  <a:pt x="19" y="123"/>
                  <a:pt x="14" y="152"/>
                  <a:pt x="6" y="174"/>
                </a:cubicBezTo>
                <a:cubicBezTo>
                  <a:pt x="1" y="187"/>
                  <a:pt x="0" y="191"/>
                  <a:pt x="1" y="211"/>
                </a:cubicBezTo>
                <a:cubicBezTo>
                  <a:pt x="1" y="234"/>
                  <a:pt x="1" y="234"/>
                  <a:pt x="1" y="234"/>
                </a:cubicBezTo>
                <a:cubicBezTo>
                  <a:pt x="7" y="237"/>
                  <a:pt x="7" y="237"/>
                  <a:pt x="7" y="237"/>
                </a:cubicBezTo>
                <a:cubicBezTo>
                  <a:pt x="15" y="242"/>
                  <a:pt x="21" y="244"/>
                  <a:pt x="29" y="242"/>
                </a:cubicBezTo>
                <a:cubicBezTo>
                  <a:pt x="33" y="241"/>
                  <a:pt x="39" y="243"/>
                  <a:pt x="44" y="245"/>
                </a:cubicBezTo>
                <a:cubicBezTo>
                  <a:pt x="52" y="249"/>
                  <a:pt x="52" y="249"/>
                  <a:pt x="52" y="258"/>
                </a:cubicBezTo>
                <a:cubicBezTo>
                  <a:pt x="55" y="292"/>
                  <a:pt x="62" y="326"/>
                  <a:pt x="64" y="360"/>
                </a:cubicBezTo>
                <a:cubicBezTo>
                  <a:pt x="64" y="361"/>
                  <a:pt x="60" y="363"/>
                  <a:pt x="55" y="366"/>
                </a:cubicBezTo>
                <a:cubicBezTo>
                  <a:pt x="51" y="369"/>
                  <a:pt x="46" y="372"/>
                  <a:pt x="46" y="373"/>
                </a:cubicBezTo>
                <a:cubicBezTo>
                  <a:pt x="45" y="375"/>
                  <a:pt x="46" y="380"/>
                  <a:pt x="47" y="386"/>
                </a:cubicBezTo>
                <a:cubicBezTo>
                  <a:pt x="49" y="393"/>
                  <a:pt x="51" y="397"/>
                  <a:pt x="56" y="403"/>
                </a:cubicBezTo>
                <a:cubicBezTo>
                  <a:pt x="74" y="434"/>
                  <a:pt x="67" y="477"/>
                  <a:pt x="100" y="500"/>
                </a:cubicBezTo>
                <a:cubicBezTo>
                  <a:pt x="105" y="503"/>
                  <a:pt x="108" y="503"/>
                  <a:pt x="115" y="502"/>
                </a:cubicBezTo>
                <a:cubicBezTo>
                  <a:pt x="127" y="500"/>
                  <a:pt x="141" y="494"/>
                  <a:pt x="143" y="490"/>
                </a:cubicBezTo>
                <a:cubicBezTo>
                  <a:pt x="144" y="488"/>
                  <a:pt x="145" y="487"/>
                  <a:pt x="146" y="487"/>
                </a:cubicBezTo>
                <a:cubicBezTo>
                  <a:pt x="157" y="471"/>
                  <a:pt x="172" y="452"/>
                  <a:pt x="179" y="434"/>
                </a:cubicBezTo>
                <a:cubicBezTo>
                  <a:pt x="179" y="431"/>
                  <a:pt x="183" y="429"/>
                  <a:pt x="190" y="426"/>
                </a:cubicBezTo>
                <a:cubicBezTo>
                  <a:pt x="199" y="422"/>
                  <a:pt x="202" y="420"/>
                  <a:pt x="206" y="41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2521">
            <a:extLst>
              <a:ext uri="{FF2B5EF4-FFF2-40B4-BE49-F238E27FC236}">
                <a16:creationId xmlns:a16="http://schemas.microsoft.com/office/drawing/2014/main" xmlns="" id="{EAB56E7C-262D-4E2E-B46D-F70E446B5630}"/>
              </a:ext>
            </a:extLst>
          </p:cNvPr>
          <p:cNvSpPr>
            <a:spLocks noEditPoints="1"/>
          </p:cNvSpPr>
          <p:nvPr/>
        </p:nvSpPr>
        <p:spPr bwMode="auto">
          <a:xfrm>
            <a:off x="2123743" y="1421391"/>
            <a:ext cx="638175" cy="436563"/>
          </a:xfrm>
          <a:custGeom>
            <a:avLst/>
            <a:gdLst/>
            <a:ahLst/>
            <a:cxnLst>
              <a:cxn ang="0">
                <a:pos x="203" y="272"/>
              </a:cxn>
              <a:cxn ang="0">
                <a:pos x="397" y="275"/>
              </a:cxn>
              <a:cxn ang="0">
                <a:pos x="399" y="274"/>
              </a:cxn>
              <a:cxn ang="0">
                <a:pos x="400" y="271"/>
              </a:cxn>
              <a:cxn ang="0">
                <a:pos x="399" y="151"/>
              </a:cxn>
              <a:cxn ang="0">
                <a:pos x="401" y="75"/>
              </a:cxn>
              <a:cxn ang="0">
                <a:pos x="400" y="8"/>
              </a:cxn>
              <a:cxn ang="0">
                <a:pos x="397" y="3"/>
              </a:cxn>
              <a:cxn ang="0">
                <a:pos x="348" y="6"/>
              </a:cxn>
              <a:cxn ang="0">
                <a:pos x="249" y="4"/>
              </a:cxn>
              <a:cxn ang="0">
                <a:pos x="99" y="0"/>
              </a:cxn>
              <a:cxn ang="0">
                <a:pos x="17" y="2"/>
              </a:cxn>
              <a:cxn ang="0">
                <a:pos x="2" y="3"/>
              </a:cxn>
              <a:cxn ang="0">
                <a:pos x="0" y="13"/>
              </a:cxn>
              <a:cxn ang="0">
                <a:pos x="3" y="103"/>
              </a:cxn>
              <a:cxn ang="0">
                <a:pos x="13" y="259"/>
              </a:cxn>
              <a:cxn ang="0">
                <a:pos x="17" y="263"/>
              </a:cxn>
              <a:cxn ang="0">
                <a:pos x="20" y="264"/>
              </a:cxn>
              <a:cxn ang="0">
                <a:pos x="108" y="269"/>
              </a:cxn>
              <a:cxn ang="0">
                <a:pos x="36" y="256"/>
              </a:cxn>
              <a:cxn ang="0">
                <a:pos x="86" y="215"/>
              </a:cxn>
              <a:cxn ang="0">
                <a:pos x="146" y="162"/>
              </a:cxn>
              <a:cxn ang="0">
                <a:pos x="164" y="141"/>
              </a:cxn>
              <a:cxn ang="0">
                <a:pos x="203" y="174"/>
              </a:cxn>
              <a:cxn ang="0">
                <a:pos x="210" y="173"/>
              </a:cxn>
              <a:cxn ang="0">
                <a:pos x="214" y="171"/>
              </a:cxn>
              <a:cxn ang="0">
                <a:pos x="242" y="145"/>
              </a:cxn>
              <a:cxn ang="0">
                <a:pos x="292" y="163"/>
              </a:cxn>
              <a:cxn ang="0">
                <a:pos x="388" y="266"/>
              </a:cxn>
              <a:cxn ang="0">
                <a:pos x="209" y="264"/>
              </a:cxn>
              <a:cxn ang="0">
                <a:pos x="392" y="81"/>
              </a:cxn>
              <a:cxn ang="0">
                <a:pos x="390" y="203"/>
              </a:cxn>
              <a:cxn ang="0">
                <a:pos x="330" y="189"/>
              </a:cxn>
              <a:cxn ang="0">
                <a:pos x="263" y="126"/>
              </a:cxn>
              <a:cxn ang="0">
                <a:pos x="393" y="20"/>
              </a:cxn>
              <a:cxn ang="0">
                <a:pos x="392" y="81"/>
              </a:cxn>
              <a:cxn ang="0">
                <a:pos x="199" y="12"/>
              </a:cxn>
              <a:cxn ang="0">
                <a:pos x="305" y="14"/>
              </a:cxn>
              <a:cxn ang="0">
                <a:pos x="390" y="12"/>
              </a:cxn>
              <a:cxn ang="0">
                <a:pos x="238" y="137"/>
              </a:cxn>
              <a:cxn ang="0">
                <a:pos x="207" y="165"/>
              </a:cxn>
              <a:cxn ang="0">
                <a:pos x="179" y="143"/>
              </a:cxn>
              <a:cxn ang="0">
                <a:pos x="97" y="71"/>
              </a:cxn>
              <a:cxn ang="0">
                <a:pos x="58" y="9"/>
              </a:cxn>
              <a:cxn ang="0">
                <a:pos x="12" y="106"/>
              </a:cxn>
              <a:cxn ang="0">
                <a:pos x="8" y="29"/>
              </a:cxn>
              <a:cxn ang="0">
                <a:pos x="91" y="77"/>
              </a:cxn>
              <a:cxn ang="0">
                <a:pos x="158" y="135"/>
              </a:cxn>
              <a:cxn ang="0">
                <a:pos x="149" y="146"/>
              </a:cxn>
              <a:cxn ang="0">
                <a:pos x="82" y="206"/>
              </a:cxn>
              <a:cxn ang="0">
                <a:pos x="25" y="255"/>
              </a:cxn>
              <a:cxn ang="0">
                <a:pos x="18" y="218"/>
              </a:cxn>
            </a:cxnLst>
            <a:rect l="0" t="0" r="r" b="b"/>
            <a:pathLst>
              <a:path w="402" h="275">
                <a:moveTo>
                  <a:pt x="108" y="269"/>
                </a:moveTo>
                <a:lnTo>
                  <a:pt x="108" y="269"/>
                </a:lnTo>
                <a:lnTo>
                  <a:pt x="203" y="272"/>
                </a:lnTo>
                <a:lnTo>
                  <a:pt x="203" y="272"/>
                </a:lnTo>
                <a:lnTo>
                  <a:pt x="299" y="274"/>
                </a:lnTo>
                <a:lnTo>
                  <a:pt x="395" y="275"/>
                </a:lnTo>
                <a:lnTo>
                  <a:pt x="395" y="275"/>
                </a:lnTo>
                <a:lnTo>
                  <a:pt x="397" y="275"/>
                </a:lnTo>
                <a:lnTo>
                  <a:pt x="398" y="274"/>
                </a:lnTo>
                <a:lnTo>
                  <a:pt x="398" y="274"/>
                </a:lnTo>
                <a:lnTo>
                  <a:pt x="399" y="274"/>
                </a:lnTo>
                <a:lnTo>
                  <a:pt x="399" y="274"/>
                </a:lnTo>
                <a:lnTo>
                  <a:pt x="399" y="274"/>
                </a:lnTo>
                <a:lnTo>
                  <a:pt x="399" y="274"/>
                </a:lnTo>
                <a:lnTo>
                  <a:pt x="399" y="273"/>
                </a:lnTo>
                <a:lnTo>
                  <a:pt x="400" y="271"/>
                </a:lnTo>
                <a:lnTo>
                  <a:pt x="400" y="271"/>
                </a:lnTo>
                <a:lnTo>
                  <a:pt x="399" y="212"/>
                </a:lnTo>
                <a:lnTo>
                  <a:pt x="399" y="181"/>
                </a:lnTo>
                <a:lnTo>
                  <a:pt x="399" y="151"/>
                </a:lnTo>
                <a:lnTo>
                  <a:pt x="399" y="151"/>
                </a:lnTo>
                <a:lnTo>
                  <a:pt x="400" y="113"/>
                </a:lnTo>
                <a:lnTo>
                  <a:pt x="401" y="75"/>
                </a:lnTo>
                <a:lnTo>
                  <a:pt x="401" y="75"/>
                </a:lnTo>
                <a:lnTo>
                  <a:pt x="402" y="59"/>
                </a:lnTo>
                <a:lnTo>
                  <a:pt x="402" y="41"/>
                </a:lnTo>
                <a:lnTo>
                  <a:pt x="402" y="24"/>
                </a:lnTo>
                <a:lnTo>
                  <a:pt x="400" y="8"/>
                </a:lnTo>
                <a:lnTo>
                  <a:pt x="400" y="8"/>
                </a:lnTo>
                <a:lnTo>
                  <a:pt x="399" y="6"/>
                </a:lnTo>
                <a:lnTo>
                  <a:pt x="398" y="4"/>
                </a:lnTo>
                <a:lnTo>
                  <a:pt x="397" y="3"/>
                </a:lnTo>
                <a:lnTo>
                  <a:pt x="394" y="2"/>
                </a:lnTo>
                <a:lnTo>
                  <a:pt x="394" y="2"/>
                </a:lnTo>
                <a:lnTo>
                  <a:pt x="371" y="5"/>
                </a:lnTo>
                <a:lnTo>
                  <a:pt x="348" y="6"/>
                </a:lnTo>
                <a:lnTo>
                  <a:pt x="323" y="6"/>
                </a:lnTo>
                <a:lnTo>
                  <a:pt x="300" y="5"/>
                </a:lnTo>
                <a:lnTo>
                  <a:pt x="300" y="5"/>
                </a:lnTo>
                <a:lnTo>
                  <a:pt x="249" y="4"/>
                </a:lnTo>
                <a:lnTo>
                  <a:pt x="199" y="3"/>
                </a:lnTo>
                <a:lnTo>
                  <a:pt x="199" y="3"/>
                </a:lnTo>
                <a:lnTo>
                  <a:pt x="99" y="0"/>
                </a:lnTo>
                <a:lnTo>
                  <a:pt x="99" y="0"/>
                </a:lnTo>
                <a:lnTo>
                  <a:pt x="76" y="0"/>
                </a:lnTo>
                <a:lnTo>
                  <a:pt x="53" y="1"/>
                </a:lnTo>
                <a:lnTo>
                  <a:pt x="30" y="2"/>
                </a:lnTo>
                <a:lnTo>
                  <a:pt x="17" y="2"/>
                </a:lnTo>
                <a:lnTo>
                  <a:pt x="6" y="1"/>
                </a:lnTo>
                <a:lnTo>
                  <a:pt x="6" y="1"/>
                </a:lnTo>
                <a:lnTo>
                  <a:pt x="3" y="1"/>
                </a:lnTo>
                <a:lnTo>
                  <a:pt x="2" y="3"/>
                </a:lnTo>
                <a:lnTo>
                  <a:pt x="2" y="3"/>
                </a:lnTo>
                <a:lnTo>
                  <a:pt x="2" y="4"/>
                </a:lnTo>
                <a:lnTo>
                  <a:pt x="2" y="4"/>
                </a:lnTo>
                <a:lnTo>
                  <a:pt x="0" y="13"/>
                </a:lnTo>
                <a:lnTo>
                  <a:pt x="0" y="22"/>
                </a:lnTo>
                <a:lnTo>
                  <a:pt x="0" y="41"/>
                </a:lnTo>
                <a:lnTo>
                  <a:pt x="0" y="41"/>
                </a:lnTo>
                <a:lnTo>
                  <a:pt x="3" y="103"/>
                </a:lnTo>
                <a:lnTo>
                  <a:pt x="3" y="103"/>
                </a:lnTo>
                <a:lnTo>
                  <a:pt x="7" y="181"/>
                </a:lnTo>
                <a:lnTo>
                  <a:pt x="9" y="221"/>
                </a:lnTo>
                <a:lnTo>
                  <a:pt x="13" y="259"/>
                </a:lnTo>
                <a:lnTo>
                  <a:pt x="13" y="259"/>
                </a:lnTo>
                <a:lnTo>
                  <a:pt x="14" y="261"/>
                </a:lnTo>
                <a:lnTo>
                  <a:pt x="15" y="263"/>
                </a:lnTo>
                <a:lnTo>
                  <a:pt x="17" y="263"/>
                </a:lnTo>
                <a:lnTo>
                  <a:pt x="19" y="263"/>
                </a:lnTo>
                <a:lnTo>
                  <a:pt x="19" y="263"/>
                </a:lnTo>
                <a:lnTo>
                  <a:pt x="20" y="264"/>
                </a:lnTo>
                <a:lnTo>
                  <a:pt x="20" y="264"/>
                </a:lnTo>
                <a:lnTo>
                  <a:pt x="42" y="266"/>
                </a:lnTo>
                <a:lnTo>
                  <a:pt x="64" y="267"/>
                </a:lnTo>
                <a:lnTo>
                  <a:pt x="108" y="269"/>
                </a:lnTo>
                <a:lnTo>
                  <a:pt x="108" y="269"/>
                </a:lnTo>
                <a:close/>
                <a:moveTo>
                  <a:pt x="113" y="261"/>
                </a:moveTo>
                <a:lnTo>
                  <a:pt x="113" y="261"/>
                </a:lnTo>
                <a:lnTo>
                  <a:pt x="74" y="259"/>
                </a:lnTo>
                <a:lnTo>
                  <a:pt x="36" y="256"/>
                </a:lnTo>
                <a:lnTo>
                  <a:pt x="36" y="256"/>
                </a:lnTo>
                <a:lnTo>
                  <a:pt x="48" y="245"/>
                </a:lnTo>
                <a:lnTo>
                  <a:pt x="60" y="235"/>
                </a:lnTo>
                <a:lnTo>
                  <a:pt x="86" y="215"/>
                </a:lnTo>
                <a:lnTo>
                  <a:pt x="86" y="215"/>
                </a:lnTo>
                <a:lnTo>
                  <a:pt x="107" y="197"/>
                </a:lnTo>
                <a:lnTo>
                  <a:pt x="127" y="180"/>
                </a:lnTo>
                <a:lnTo>
                  <a:pt x="146" y="162"/>
                </a:lnTo>
                <a:lnTo>
                  <a:pt x="155" y="152"/>
                </a:lnTo>
                <a:lnTo>
                  <a:pt x="163" y="142"/>
                </a:lnTo>
                <a:lnTo>
                  <a:pt x="163" y="142"/>
                </a:lnTo>
                <a:lnTo>
                  <a:pt x="164" y="141"/>
                </a:lnTo>
                <a:lnTo>
                  <a:pt x="164" y="141"/>
                </a:lnTo>
                <a:lnTo>
                  <a:pt x="183" y="158"/>
                </a:lnTo>
                <a:lnTo>
                  <a:pt x="203" y="174"/>
                </a:lnTo>
                <a:lnTo>
                  <a:pt x="203" y="174"/>
                </a:lnTo>
                <a:lnTo>
                  <a:pt x="205" y="175"/>
                </a:lnTo>
                <a:lnTo>
                  <a:pt x="207" y="175"/>
                </a:lnTo>
                <a:lnTo>
                  <a:pt x="209" y="174"/>
                </a:lnTo>
                <a:lnTo>
                  <a:pt x="210" y="173"/>
                </a:lnTo>
                <a:lnTo>
                  <a:pt x="210" y="173"/>
                </a:lnTo>
                <a:lnTo>
                  <a:pt x="212" y="172"/>
                </a:lnTo>
                <a:lnTo>
                  <a:pt x="214" y="171"/>
                </a:lnTo>
                <a:lnTo>
                  <a:pt x="214" y="171"/>
                </a:lnTo>
                <a:lnTo>
                  <a:pt x="220" y="164"/>
                </a:lnTo>
                <a:lnTo>
                  <a:pt x="227" y="158"/>
                </a:lnTo>
                <a:lnTo>
                  <a:pt x="242" y="145"/>
                </a:lnTo>
                <a:lnTo>
                  <a:pt x="242" y="145"/>
                </a:lnTo>
                <a:lnTo>
                  <a:pt x="257" y="133"/>
                </a:lnTo>
                <a:lnTo>
                  <a:pt x="257" y="133"/>
                </a:lnTo>
                <a:lnTo>
                  <a:pt x="275" y="148"/>
                </a:lnTo>
                <a:lnTo>
                  <a:pt x="292" y="163"/>
                </a:lnTo>
                <a:lnTo>
                  <a:pt x="309" y="180"/>
                </a:lnTo>
                <a:lnTo>
                  <a:pt x="325" y="196"/>
                </a:lnTo>
                <a:lnTo>
                  <a:pt x="357" y="232"/>
                </a:lnTo>
                <a:lnTo>
                  <a:pt x="388" y="266"/>
                </a:lnTo>
                <a:lnTo>
                  <a:pt x="388" y="266"/>
                </a:lnTo>
                <a:lnTo>
                  <a:pt x="298" y="266"/>
                </a:lnTo>
                <a:lnTo>
                  <a:pt x="209" y="264"/>
                </a:lnTo>
                <a:lnTo>
                  <a:pt x="209" y="264"/>
                </a:lnTo>
                <a:lnTo>
                  <a:pt x="113" y="261"/>
                </a:lnTo>
                <a:lnTo>
                  <a:pt x="113" y="261"/>
                </a:lnTo>
                <a:close/>
                <a:moveTo>
                  <a:pt x="392" y="81"/>
                </a:moveTo>
                <a:lnTo>
                  <a:pt x="392" y="81"/>
                </a:lnTo>
                <a:lnTo>
                  <a:pt x="391" y="115"/>
                </a:lnTo>
                <a:lnTo>
                  <a:pt x="390" y="151"/>
                </a:lnTo>
                <a:lnTo>
                  <a:pt x="390" y="151"/>
                </a:lnTo>
                <a:lnTo>
                  <a:pt x="390" y="203"/>
                </a:lnTo>
                <a:lnTo>
                  <a:pt x="391" y="257"/>
                </a:lnTo>
                <a:lnTo>
                  <a:pt x="391" y="257"/>
                </a:lnTo>
                <a:lnTo>
                  <a:pt x="361" y="223"/>
                </a:lnTo>
                <a:lnTo>
                  <a:pt x="330" y="189"/>
                </a:lnTo>
                <a:lnTo>
                  <a:pt x="314" y="173"/>
                </a:lnTo>
                <a:lnTo>
                  <a:pt x="298" y="157"/>
                </a:lnTo>
                <a:lnTo>
                  <a:pt x="281" y="142"/>
                </a:lnTo>
                <a:lnTo>
                  <a:pt x="263" y="126"/>
                </a:lnTo>
                <a:lnTo>
                  <a:pt x="263" y="126"/>
                </a:lnTo>
                <a:lnTo>
                  <a:pt x="297" y="99"/>
                </a:lnTo>
                <a:lnTo>
                  <a:pt x="297" y="99"/>
                </a:lnTo>
                <a:lnTo>
                  <a:pt x="393" y="20"/>
                </a:lnTo>
                <a:lnTo>
                  <a:pt x="393" y="20"/>
                </a:lnTo>
                <a:lnTo>
                  <a:pt x="394" y="35"/>
                </a:lnTo>
                <a:lnTo>
                  <a:pt x="393" y="51"/>
                </a:lnTo>
                <a:lnTo>
                  <a:pt x="392" y="81"/>
                </a:lnTo>
                <a:lnTo>
                  <a:pt x="392" y="81"/>
                </a:lnTo>
                <a:close/>
                <a:moveTo>
                  <a:pt x="93" y="8"/>
                </a:moveTo>
                <a:lnTo>
                  <a:pt x="93" y="8"/>
                </a:lnTo>
                <a:lnTo>
                  <a:pt x="199" y="12"/>
                </a:lnTo>
                <a:lnTo>
                  <a:pt x="199" y="12"/>
                </a:lnTo>
                <a:lnTo>
                  <a:pt x="252" y="13"/>
                </a:lnTo>
                <a:lnTo>
                  <a:pt x="305" y="14"/>
                </a:lnTo>
                <a:lnTo>
                  <a:pt x="305" y="14"/>
                </a:lnTo>
                <a:lnTo>
                  <a:pt x="326" y="15"/>
                </a:lnTo>
                <a:lnTo>
                  <a:pt x="348" y="15"/>
                </a:lnTo>
                <a:lnTo>
                  <a:pt x="369" y="14"/>
                </a:lnTo>
                <a:lnTo>
                  <a:pt x="390" y="12"/>
                </a:lnTo>
                <a:lnTo>
                  <a:pt x="390" y="12"/>
                </a:lnTo>
                <a:lnTo>
                  <a:pt x="293" y="91"/>
                </a:lnTo>
                <a:lnTo>
                  <a:pt x="293" y="91"/>
                </a:lnTo>
                <a:lnTo>
                  <a:pt x="238" y="137"/>
                </a:lnTo>
                <a:lnTo>
                  <a:pt x="238" y="137"/>
                </a:lnTo>
                <a:lnTo>
                  <a:pt x="222" y="151"/>
                </a:lnTo>
                <a:lnTo>
                  <a:pt x="214" y="158"/>
                </a:lnTo>
                <a:lnTo>
                  <a:pt x="207" y="165"/>
                </a:lnTo>
                <a:lnTo>
                  <a:pt x="207" y="165"/>
                </a:lnTo>
                <a:lnTo>
                  <a:pt x="207" y="166"/>
                </a:lnTo>
                <a:lnTo>
                  <a:pt x="207" y="166"/>
                </a:lnTo>
                <a:lnTo>
                  <a:pt x="179" y="143"/>
                </a:lnTo>
                <a:lnTo>
                  <a:pt x="152" y="118"/>
                </a:lnTo>
                <a:lnTo>
                  <a:pt x="126" y="94"/>
                </a:lnTo>
                <a:lnTo>
                  <a:pt x="97" y="71"/>
                </a:lnTo>
                <a:lnTo>
                  <a:pt x="97" y="71"/>
                </a:lnTo>
                <a:lnTo>
                  <a:pt x="21" y="10"/>
                </a:lnTo>
                <a:lnTo>
                  <a:pt x="21" y="10"/>
                </a:lnTo>
                <a:lnTo>
                  <a:pt x="40" y="10"/>
                </a:lnTo>
                <a:lnTo>
                  <a:pt x="58" y="9"/>
                </a:lnTo>
                <a:lnTo>
                  <a:pt x="76" y="8"/>
                </a:lnTo>
                <a:lnTo>
                  <a:pt x="93" y="8"/>
                </a:lnTo>
                <a:lnTo>
                  <a:pt x="93" y="8"/>
                </a:lnTo>
                <a:close/>
                <a:moveTo>
                  <a:pt x="12" y="106"/>
                </a:moveTo>
                <a:lnTo>
                  <a:pt x="12" y="106"/>
                </a:lnTo>
                <a:lnTo>
                  <a:pt x="9" y="48"/>
                </a:lnTo>
                <a:lnTo>
                  <a:pt x="9" y="48"/>
                </a:lnTo>
                <a:lnTo>
                  <a:pt x="8" y="29"/>
                </a:lnTo>
                <a:lnTo>
                  <a:pt x="8" y="20"/>
                </a:lnTo>
                <a:lnTo>
                  <a:pt x="9" y="11"/>
                </a:lnTo>
                <a:lnTo>
                  <a:pt x="9" y="11"/>
                </a:lnTo>
                <a:lnTo>
                  <a:pt x="91" y="77"/>
                </a:lnTo>
                <a:lnTo>
                  <a:pt x="91" y="77"/>
                </a:lnTo>
                <a:lnTo>
                  <a:pt x="109" y="91"/>
                </a:lnTo>
                <a:lnTo>
                  <a:pt x="125" y="105"/>
                </a:lnTo>
                <a:lnTo>
                  <a:pt x="158" y="135"/>
                </a:lnTo>
                <a:lnTo>
                  <a:pt x="158" y="135"/>
                </a:lnTo>
                <a:lnTo>
                  <a:pt x="157" y="136"/>
                </a:lnTo>
                <a:lnTo>
                  <a:pt x="157" y="136"/>
                </a:lnTo>
                <a:lnTo>
                  <a:pt x="149" y="146"/>
                </a:lnTo>
                <a:lnTo>
                  <a:pt x="140" y="155"/>
                </a:lnTo>
                <a:lnTo>
                  <a:pt x="122" y="173"/>
                </a:lnTo>
                <a:lnTo>
                  <a:pt x="102" y="190"/>
                </a:lnTo>
                <a:lnTo>
                  <a:pt x="82" y="206"/>
                </a:lnTo>
                <a:lnTo>
                  <a:pt x="82" y="206"/>
                </a:lnTo>
                <a:lnTo>
                  <a:pt x="53" y="230"/>
                </a:lnTo>
                <a:lnTo>
                  <a:pt x="38" y="242"/>
                </a:lnTo>
                <a:lnTo>
                  <a:pt x="25" y="255"/>
                </a:lnTo>
                <a:lnTo>
                  <a:pt x="25" y="255"/>
                </a:lnTo>
                <a:lnTo>
                  <a:pt x="21" y="255"/>
                </a:lnTo>
                <a:lnTo>
                  <a:pt x="21" y="255"/>
                </a:lnTo>
                <a:lnTo>
                  <a:pt x="18" y="218"/>
                </a:lnTo>
                <a:lnTo>
                  <a:pt x="15" y="181"/>
                </a:lnTo>
                <a:lnTo>
                  <a:pt x="12" y="106"/>
                </a:lnTo>
                <a:lnTo>
                  <a:pt x="12" y="10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65" name="群組 64">
            <a:extLst>
              <a:ext uri="{FF2B5EF4-FFF2-40B4-BE49-F238E27FC236}">
                <a16:creationId xmlns:a16="http://schemas.microsoft.com/office/drawing/2014/main" xmlns="" id="{2252443E-8C98-4955-8238-25A9BFE558D5}"/>
              </a:ext>
            </a:extLst>
          </p:cNvPr>
          <p:cNvGrpSpPr/>
          <p:nvPr/>
        </p:nvGrpSpPr>
        <p:grpSpPr>
          <a:xfrm>
            <a:off x="2825331" y="981238"/>
            <a:ext cx="333375" cy="309562"/>
            <a:chOff x="2825331" y="981238"/>
            <a:chExt cx="333375" cy="309562"/>
          </a:xfrm>
        </p:grpSpPr>
        <p:sp>
          <p:nvSpPr>
            <p:cNvPr id="66" name="Freeform 2537">
              <a:extLst>
                <a:ext uri="{FF2B5EF4-FFF2-40B4-BE49-F238E27FC236}">
                  <a16:creationId xmlns:a16="http://schemas.microsoft.com/office/drawing/2014/main" xmlns="" id="{45C1741E-DCEA-4903-A2E3-39B46D643579}"/>
                </a:ext>
              </a:extLst>
            </p:cNvPr>
            <p:cNvSpPr>
              <a:spLocks noEditPoints="1"/>
            </p:cNvSpPr>
            <p:nvPr/>
          </p:nvSpPr>
          <p:spPr bwMode="auto">
            <a:xfrm>
              <a:off x="2944394" y="981238"/>
              <a:ext cx="95250" cy="95250"/>
            </a:xfrm>
            <a:custGeom>
              <a:avLst/>
              <a:gdLst/>
              <a:ahLst/>
              <a:cxnLst>
                <a:cxn ang="0">
                  <a:pos x="25" y="60"/>
                </a:cxn>
                <a:cxn ang="0">
                  <a:pos x="37" y="58"/>
                </a:cxn>
                <a:cxn ang="0">
                  <a:pos x="52" y="49"/>
                </a:cxn>
                <a:cxn ang="0">
                  <a:pos x="59" y="31"/>
                </a:cxn>
                <a:cxn ang="0">
                  <a:pos x="59" y="20"/>
                </a:cxn>
                <a:cxn ang="0">
                  <a:pos x="49" y="7"/>
                </a:cxn>
                <a:cxn ang="0">
                  <a:pos x="34" y="0"/>
                </a:cxn>
                <a:cxn ang="0">
                  <a:pos x="21" y="1"/>
                </a:cxn>
                <a:cxn ang="0">
                  <a:pos x="7" y="10"/>
                </a:cxn>
                <a:cxn ang="0">
                  <a:pos x="0" y="25"/>
                </a:cxn>
                <a:cxn ang="0">
                  <a:pos x="2" y="41"/>
                </a:cxn>
                <a:cxn ang="0">
                  <a:pos x="12" y="55"/>
                </a:cxn>
                <a:cxn ang="0">
                  <a:pos x="24" y="60"/>
                </a:cxn>
                <a:cxn ang="0">
                  <a:pos x="9" y="26"/>
                </a:cxn>
                <a:cxn ang="0">
                  <a:pos x="30" y="13"/>
                </a:cxn>
                <a:cxn ang="0">
                  <a:pos x="8" y="31"/>
                </a:cxn>
                <a:cxn ang="0">
                  <a:pos x="8" y="27"/>
                </a:cxn>
                <a:cxn ang="0">
                  <a:pos x="35" y="19"/>
                </a:cxn>
                <a:cxn ang="0">
                  <a:pos x="9" y="34"/>
                </a:cxn>
                <a:cxn ang="0">
                  <a:pos x="9" y="34"/>
                </a:cxn>
                <a:cxn ang="0">
                  <a:pos x="29" y="17"/>
                </a:cxn>
                <a:cxn ang="0">
                  <a:pos x="34" y="10"/>
                </a:cxn>
                <a:cxn ang="0">
                  <a:pos x="40" y="11"/>
                </a:cxn>
                <a:cxn ang="0">
                  <a:pos x="44" y="14"/>
                </a:cxn>
                <a:cxn ang="0">
                  <a:pos x="37" y="20"/>
                </a:cxn>
                <a:cxn ang="0">
                  <a:pos x="11" y="40"/>
                </a:cxn>
                <a:cxn ang="0">
                  <a:pos x="17" y="33"/>
                </a:cxn>
                <a:cxn ang="0">
                  <a:pos x="37" y="20"/>
                </a:cxn>
                <a:cxn ang="0">
                  <a:pos x="21" y="42"/>
                </a:cxn>
                <a:cxn ang="0">
                  <a:pos x="38" y="32"/>
                </a:cxn>
                <a:cxn ang="0">
                  <a:pos x="21" y="49"/>
                </a:cxn>
                <a:cxn ang="0">
                  <a:pos x="20" y="50"/>
                </a:cxn>
                <a:cxn ang="0">
                  <a:pos x="15" y="45"/>
                </a:cxn>
                <a:cxn ang="0">
                  <a:pos x="50" y="35"/>
                </a:cxn>
                <a:cxn ang="0">
                  <a:pos x="42" y="45"/>
                </a:cxn>
                <a:cxn ang="0">
                  <a:pos x="30" y="51"/>
                </a:cxn>
                <a:cxn ang="0">
                  <a:pos x="22" y="51"/>
                </a:cxn>
                <a:cxn ang="0">
                  <a:pos x="43" y="37"/>
                </a:cxn>
                <a:cxn ang="0">
                  <a:pos x="35" y="43"/>
                </a:cxn>
                <a:cxn ang="0">
                  <a:pos x="35" y="45"/>
                </a:cxn>
                <a:cxn ang="0">
                  <a:pos x="37" y="45"/>
                </a:cxn>
                <a:cxn ang="0">
                  <a:pos x="47" y="35"/>
                </a:cxn>
                <a:cxn ang="0">
                  <a:pos x="46" y="33"/>
                </a:cxn>
                <a:cxn ang="0">
                  <a:pos x="26" y="45"/>
                </a:cxn>
                <a:cxn ang="0">
                  <a:pos x="45" y="28"/>
                </a:cxn>
                <a:cxn ang="0">
                  <a:pos x="44" y="26"/>
                </a:cxn>
                <a:cxn ang="0">
                  <a:pos x="31" y="33"/>
                </a:cxn>
                <a:cxn ang="0">
                  <a:pos x="18" y="41"/>
                </a:cxn>
                <a:cxn ang="0">
                  <a:pos x="46" y="15"/>
                </a:cxn>
                <a:cxn ang="0">
                  <a:pos x="50" y="22"/>
                </a:cxn>
                <a:cxn ang="0">
                  <a:pos x="51" y="31"/>
                </a:cxn>
                <a:cxn ang="0">
                  <a:pos x="32" y="9"/>
                </a:cxn>
                <a:cxn ang="0">
                  <a:pos x="9" y="24"/>
                </a:cxn>
                <a:cxn ang="0">
                  <a:pos x="18" y="11"/>
                </a:cxn>
                <a:cxn ang="0">
                  <a:pos x="29" y="9"/>
                </a:cxn>
              </a:cxnLst>
              <a:rect l="0" t="0" r="r" b="b"/>
              <a:pathLst>
                <a:path w="60" h="60">
                  <a:moveTo>
                    <a:pt x="24" y="60"/>
                  </a:moveTo>
                  <a:lnTo>
                    <a:pt x="24" y="60"/>
                  </a:lnTo>
                  <a:lnTo>
                    <a:pt x="25" y="60"/>
                  </a:lnTo>
                  <a:lnTo>
                    <a:pt x="25" y="60"/>
                  </a:lnTo>
                  <a:lnTo>
                    <a:pt x="32" y="60"/>
                  </a:lnTo>
                  <a:lnTo>
                    <a:pt x="37" y="58"/>
                  </a:lnTo>
                  <a:lnTo>
                    <a:pt x="43" y="56"/>
                  </a:lnTo>
                  <a:lnTo>
                    <a:pt x="48" y="53"/>
                  </a:lnTo>
                  <a:lnTo>
                    <a:pt x="52" y="49"/>
                  </a:lnTo>
                  <a:lnTo>
                    <a:pt x="55" y="43"/>
                  </a:lnTo>
                  <a:lnTo>
                    <a:pt x="58" y="38"/>
                  </a:lnTo>
                  <a:lnTo>
                    <a:pt x="59" y="31"/>
                  </a:lnTo>
                  <a:lnTo>
                    <a:pt x="59" y="31"/>
                  </a:lnTo>
                  <a:lnTo>
                    <a:pt x="60" y="26"/>
                  </a:lnTo>
                  <a:lnTo>
                    <a:pt x="59" y="20"/>
                  </a:lnTo>
                  <a:lnTo>
                    <a:pt x="56" y="15"/>
                  </a:lnTo>
                  <a:lnTo>
                    <a:pt x="53" y="11"/>
                  </a:lnTo>
                  <a:lnTo>
                    <a:pt x="49" y="7"/>
                  </a:lnTo>
                  <a:lnTo>
                    <a:pt x="45" y="4"/>
                  </a:lnTo>
                  <a:lnTo>
                    <a:pt x="39" y="2"/>
                  </a:lnTo>
                  <a:lnTo>
                    <a:pt x="34" y="0"/>
                  </a:lnTo>
                  <a:lnTo>
                    <a:pt x="34" y="0"/>
                  </a:lnTo>
                  <a:lnTo>
                    <a:pt x="27" y="0"/>
                  </a:lnTo>
                  <a:lnTo>
                    <a:pt x="21" y="1"/>
                  </a:lnTo>
                  <a:lnTo>
                    <a:pt x="15" y="3"/>
                  </a:lnTo>
                  <a:lnTo>
                    <a:pt x="11" y="6"/>
                  </a:lnTo>
                  <a:lnTo>
                    <a:pt x="7" y="10"/>
                  </a:lnTo>
                  <a:lnTo>
                    <a:pt x="4" y="15"/>
                  </a:lnTo>
                  <a:lnTo>
                    <a:pt x="2" y="20"/>
                  </a:lnTo>
                  <a:lnTo>
                    <a:pt x="0" y="25"/>
                  </a:lnTo>
                  <a:lnTo>
                    <a:pt x="0" y="31"/>
                  </a:lnTo>
                  <a:lnTo>
                    <a:pt x="0" y="36"/>
                  </a:lnTo>
                  <a:lnTo>
                    <a:pt x="2" y="41"/>
                  </a:lnTo>
                  <a:lnTo>
                    <a:pt x="4" y="46"/>
                  </a:lnTo>
                  <a:lnTo>
                    <a:pt x="7" y="52"/>
                  </a:lnTo>
                  <a:lnTo>
                    <a:pt x="12" y="55"/>
                  </a:lnTo>
                  <a:lnTo>
                    <a:pt x="17" y="58"/>
                  </a:lnTo>
                  <a:lnTo>
                    <a:pt x="24" y="60"/>
                  </a:lnTo>
                  <a:lnTo>
                    <a:pt x="24" y="60"/>
                  </a:lnTo>
                  <a:close/>
                  <a:moveTo>
                    <a:pt x="8" y="27"/>
                  </a:moveTo>
                  <a:lnTo>
                    <a:pt x="8" y="27"/>
                  </a:lnTo>
                  <a:lnTo>
                    <a:pt x="9" y="26"/>
                  </a:lnTo>
                  <a:lnTo>
                    <a:pt x="9" y="26"/>
                  </a:lnTo>
                  <a:lnTo>
                    <a:pt x="30" y="13"/>
                  </a:lnTo>
                  <a:lnTo>
                    <a:pt x="30" y="13"/>
                  </a:lnTo>
                  <a:lnTo>
                    <a:pt x="25" y="18"/>
                  </a:lnTo>
                  <a:lnTo>
                    <a:pt x="20" y="23"/>
                  </a:lnTo>
                  <a:lnTo>
                    <a:pt x="8" y="31"/>
                  </a:lnTo>
                  <a:lnTo>
                    <a:pt x="8" y="31"/>
                  </a:lnTo>
                  <a:lnTo>
                    <a:pt x="8" y="27"/>
                  </a:lnTo>
                  <a:lnTo>
                    <a:pt x="8" y="27"/>
                  </a:lnTo>
                  <a:close/>
                  <a:moveTo>
                    <a:pt x="44" y="14"/>
                  </a:moveTo>
                  <a:lnTo>
                    <a:pt x="44" y="14"/>
                  </a:lnTo>
                  <a:lnTo>
                    <a:pt x="35" y="19"/>
                  </a:lnTo>
                  <a:lnTo>
                    <a:pt x="27" y="25"/>
                  </a:lnTo>
                  <a:lnTo>
                    <a:pt x="18" y="30"/>
                  </a:lnTo>
                  <a:lnTo>
                    <a:pt x="9" y="34"/>
                  </a:lnTo>
                  <a:lnTo>
                    <a:pt x="9" y="34"/>
                  </a:lnTo>
                  <a:lnTo>
                    <a:pt x="9" y="34"/>
                  </a:lnTo>
                  <a:lnTo>
                    <a:pt x="9" y="34"/>
                  </a:lnTo>
                  <a:lnTo>
                    <a:pt x="15" y="28"/>
                  </a:lnTo>
                  <a:lnTo>
                    <a:pt x="22" y="23"/>
                  </a:lnTo>
                  <a:lnTo>
                    <a:pt x="29" y="17"/>
                  </a:lnTo>
                  <a:lnTo>
                    <a:pt x="32" y="14"/>
                  </a:lnTo>
                  <a:lnTo>
                    <a:pt x="34" y="10"/>
                  </a:lnTo>
                  <a:lnTo>
                    <a:pt x="34" y="10"/>
                  </a:lnTo>
                  <a:lnTo>
                    <a:pt x="34" y="9"/>
                  </a:lnTo>
                  <a:lnTo>
                    <a:pt x="34" y="9"/>
                  </a:lnTo>
                  <a:lnTo>
                    <a:pt x="40" y="11"/>
                  </a:lnTo>
                  <a:lnTo>
                    <a:pt x="45" y="14"/>
                  </a:lnTo>
                  <a:lnTo>
                    <a:pt x="45" y="14"/>
                  </a:lnTo>
                  <a:lnTo>
                    <a:pt x="44" y="14"/>
                  </a:lnTo>
                  <a:lnTo>
                    <a:pt x="44" y="14"/>
                  </a:lnTo>
                  <a:close/>
                  <a:moveTo>
                    <a:pt x="37" y="20"/>
                  </a:moveTo>
                  <a:lnTo>
                    <a:pt x="37" y="20"/>
                  </a:lnTo>
                  <a:lnTo>
                    <a:pt x="13" y="43"/>
                  </a:lnTo>
                  <a:lnTo>
                    <a:pt x="13" y="43"/>
                  </a:lnTo>
                  <a:lnTo>
                    <a:pt x="11" y="40"/>
                  </a:lnTo>
                  <a:lnTo>
                    <a:pt x="9" y="37"/>
                  </a:lnTo>
                  <a:lnTo>
                    <a:pt x="9" y="37"/>
                  </a:lnTo>
                  <a:lnTo>
                    <a:pt x="17" y="33"/>
                  </a:lnTo>
                  <a:lnTo>
                    <a:pt x="24" y="29"/>
                  </a:lnTo>
                  <a:lnTo>
                    <a:pt x="37" y="20"/>
                  </a:lnTo>
                  <a:lnTo>
                    <a:pt x="37" y="20"/>
                  </a:lnTo>
                  <a:close/>
                  <a:moveTo>
                    <a:pt x="15" y="45"/>
                  </a:moveTo>
                  <a:lnTo>
                    <a:pt x="15" y="45"/>
                  </a:lnTo>
                  <a:lnTo>
                    <a:pt x="21" y="42"/>
                  </a:lnTo>
                  <a:lnTo>
                    <a:pt x="26" y="39"/>
                  </a:lnTo>
                  <a:lnTo>
                    <a:pt x="38" y="32"/>
                  </a:lnTo>
                  <a:lnTo>
                    <a:pt x="38" y="32"/>
                  </a:lnTo>
                  <a:lnTo>
                    <a:pt x="29" y="39"/>
                  </a:lnTo>
                  <a:lnTo>
                    <a:pt x="24" y="44"/>
                  </a:lnTo>
                  <a:lnTo>
                    <a:pt x="21" y="49"/>
                  </a:lnTo>
                  <a:lnTo>
                    <a:pt x="21" y="49"/>
                  </a:lnTo>
                  <a:lnTo>
                    <a:pt x="20" y="50"/>
                  </a:lnTo>
                  <a:lnTo>
                    <a:pt x="20" y="50"/>
                  </a:lnTo>
                  <a:lnTo>
                    <a:pt x="17" y="47"/>
                  </a:lnTo>
                  <a:lnTo>
                    <a:pt x="15" y="45"/>
                  </a:lnTo>
                  <a:lnTo>
                    <a:pt x="15" y="45"/>
                  </a:lnTo>
                  <a:close/>
                  <a:moveTo>
                    <a:pt x="51" y="31"/>
                  </a:moveTo>
                  <a:lnTo>
                    <a:pt x="51" y="31"/>
                  </a:lnTo>
                  <a:lnTo>
                    <a:pt x="50" y="35"/>
                  </a:lnTo>
                  <a:lnTo>
                    <a:pt x="48" y="39"/>
                  </a:lnTo>
                  <a:lnTo>
                    <a:pt x="45" y="42"/>
                  </a:lnTo>
                  <a:lnTo>
                    <a:pt x="42" y="45"/>
                  </a:lnTo>
                  <a:lnTo>
                    <a:pt x="38" y="47"/>
                  </a:lnTo>
                  <a:lnTo>
                    <a:pt x="34" y="50"/>
                  </a:lnTo>
                  <a:lnTo>
                    <a:pt x="30" y="51"/>
                  </a:lnTo>
                  <a:lnTo>
                    <a:pt x="26" y="51"/>
                  </a:lnTo>
                  <a:lnTo>
                    <a:pt x="26" y="51"/>
                  </a:lnTo>
                  <a:lnTo>
                    <a:pt x="22" y="51"/>
                  </a:lnTo>
                  <a:lnTo>
                    <a:pt x="22" y="51"/>
                  </a:lnTo>
                  <a:lnTo>
                    <a:pt x="33" y="43"/>
                  </a:lnTo>
                  <a:lnTo>
                    <a:pt x="43" y="37"/>
                  </a:lnTo>
                  <a:lnTo>
                    <a:pt x="43" y="37"/>
                  </a:lnTo>
                  <a:lnTo>
                    <a:pt x="39" y="41"/>
                  </a:lnTo>
                  <a:lnTo>
                    <a:pt x="35" y="43"/>
                  </a:lnTo>
                  <a:lnTo>
                    <a:pt x="35" y="43"/>
                  </a:lnTo>
                  <a:lnTo>
                    <a:pt x="35" y="44"/>
                  </a:lnTo>
                  <a:lnTo>
                    <a:pt x="35" y="45"/>
                  </a:lnTo>
                  <a:lnTo>
                    <a:pt x="36" y="45"/>
                  </a:lnTo>
                  <a:lnTo>
                    <a:pt x="37" y="45"/>
                  </a:lnTo>
                  <a:lnTo>
                    <a:pt x="37" y="45"/>
                  </a:lnTo>
                  <a:lnTo>
                    <a:pt x="43" y="41"/>
                  </a:lnTo>
                  <a:lnTo>
                    <a:pt x="45" y="38"/>
                  </a:lnTo>
                  <a:lnTo>
                    <a:pt x="47" y="35"/>
                  </a:lnTo>
                  <a:lnTo>
                    <a:pt x="47" y="35"/>
                  </a:lnTo>
                  <a:lnTo>
                    <a:pt x="47" y="33"/>
                  </a:lnTo>
                  <a:lnTo>
                    <a:pt x="46" y="33"/>
                  </a:lnTo>
                  <a:lnTo>
                    <a:pt x="46" y="33"/>
                  </a:lnTo>
                  <a:lnTo>
                    <a:pt x="36" y="39"/>
                  </a:lnTo>
                  <a:lnTo>
                    <a:pt x="26" y="45"/>
                  </a:lnTo>
                  <a:lnTo>
                    <a:pt x="26" y="45"/>
                  </a:lnTo>
                  <a:lnTo>
                    <a:pt x="36" y="36"/>
                  </a:lnTo>
                  <a:lnTo>
                    <a:pt x="45" y="28"/>
                  </a:lnTo>
                  <a:lnTo>
                    <a:pt x="45" y="28"/>
                  </a:lnTo>
                  <a:lnTo>
                    <a:pt x="46" y="26"/>
                  </a:lnTo>
                  <a:lnTo>
                    <a:pt x="44" y="26"/>
                  </a:lnTo>
                  <a:lnTo>
                    <a:pt x="44" y="26"/>
                  </a:lnTo>
                  <a:lnTo>
                    <a:pt x="37" y="29"/>
                  </a:lnTo>
                  <a:lnTo>
                    <a:pt x="31" y="33"/>
                  </a:lnTo>
                  <a:lnTo>
                    <a:pt x="24" y="37"/>
                  </a:lnTo>
                  <a:lnTo>
                    <a:pt x="18" y="41"/>
                  </a:lnTo>
                  <a:lnTo>
                    <a:pt x="18" y="41"/>
                  </a:lnTo>
                  <a:lnTo>
                    <a:pt x="45" y="16"/>
                  </a:lnTo>
                  <a:lnTo>
                    <a:pt x="45" y="16"/>
                  </a:lnTo>
                  <a:lnTo>
                    <a:pt x="46" y="15"/>
                  </a:lnTo>
                  <a:lnTo>
                    <a:pt x="46" y="15"/>
                  </a:lnTo>
                  <a:lnTo>
                    <a:pt x="48" y="19"/>
                  </a:lnTo>
                  <a:lnTo>
                    <a:pt x="50" y="22"/>
                  </a:lnTo>
                  <a:lnTo>
                    <a:pt x="51" y="26"/>
                  </a:lnTo>
                  <a:lnTo>
                    <a:pt x="51" y="31"/>
                  </a:lnTo>
                  <a:lnTo>
                    <a:pt x="51" y="31"/>
                  </a:lnTo>
                  <a:close/>
                  <a:moveTo>
                    <a:pt x="29" y="9"/>
                  </a:moveTo>
                  <a:lnTo>
                    <a:pt x="29" y="9"/>
                  </a:lnTo>
                  <a:lnTo>
                    <a:pt x="32" y="9"/>
                  </a:lnTo>
                  <a:lnTo>
                    <a:pt x="32" y="9"/>
                  </a:lnTo>
                  <a:lnTo>
                    <a:pt x="9" y="24"/>
                  </a:lnTo>
                  <a:lnTo>
                    <a:pt x="9" y="24"/>
                  </a:lnTo>
                  <a:lnTo>
                    <a:pt x="11" y="18"/>
                  </a:lnTo>
                  <a:lnTo>
                    <a:pt x="15" y="13"/>
                  </a:lnTo>
                  <a:lnTo>
                    <a:pt x="18" y="11"/>
                  </a:lnTo>
                  <a:lnTo>
                    <a:pt x="21" y="10"/>
                  </a:lnTo>
                  <a:lnTo>
                    <a:pt x="25" y="9"/>
                  </a:lnTo>
                  <a:lnTo>
                    <a:pt x="29" y="9"/>
                  </a:lnTo>
                  <a:lnTo>
                    <a:pt x="29" y="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2538">
              <a:extLst>
                <a:ext uri="{FF2B5EF4-FFF2-40B4-BE49-F238E27FC236}">
                  <a16:creationId xmlns:a16="http://schemas.microsoft.com/office/drawing/2014/main" xmlns="" id="{819FA4CA-7E6F-45A5-AB3F-2D68599C26F6}"/>
                </a:ext>
              </a:extLst>
            </p:cNvPr>
            <p:cNvSpPr>
              <a:spLocks noEditPoints="1"/>
            </p:cNvSpPr>
            <p:nvPr/>
          </p:nvSpPr>
          <p:spPr bwMode="auto">
            <a:xfrm>
              <a:off x="2825331" y="1098713"/>
              <a:ext cx="333375" cy="90488"/>
            </a:xfrm>
            <a:custGeom>
              <a:avLst/>
              <a:gdLst/>
              <a:ahLst/>
              <a:cxnLst>
                <a:cxn ang="0">
                  <a:pos x="210" y="11"/>
                </a:cxn>
                <a:cxn ang="0">
                  <a:pos x="122" y="1"/>
                </a:cxn>
                <a:cxn ang="0">
                  <a:pos x="0" y="5"/>
                </a:cxn>
                <a:cxn ang="0">
                  <a:pos x="6" y="50"/>
                </a:cxn>
                <a:cxn ang="0">
                  <a:pos x="114" y="45"/>
                </a:cxn>
                <a:cxn ang="0">
                  <a:pos x="142" y="30"/>
                </a:cxn>
                <a:cxn ang="0">
                  <a:pos x="115" y="34"/>
                </a:cxn>
                <a:cxn ang="0">
                  <a:pos x="128" y="27"/>
                </a:cxn>
                <a:cxn ang="0">
                  <a:pos x="76" y="32"/>
                </a:cxn>
                <a:cxn ang="0">
                  <a:pos x="70" y="43"/>
                </a:cxn>
                <a:cxn ang="0">
                  <a:pos x="50" y="13"/>
                </a:cxn>
                <a:cxn ang="0">
                  <a:pos x="36" y="9"/>
                </a:cxn>
                <a:cxn ang="0">
                  <a:pos x="15" y="22"/>
                </a:cxn>
                <a:cxn ang="0">
                  <a:pos x="76" y="9"/>
                </a:cxn>
                <a:cxn ang="0">
                  <a:pos x="54" y="9"/>
                </a:cxn>
                <a:cxn ang="0">
                  <a:pos x="27" y="40"/>
                </a:cxn>
                <a:cxn ang="0">
                  <a:pos x="54" y="9"/>
                </a:cxn>
                <a:cxn ang="0">
                  <a:pos x="10" y="24"/>
                </a:cxn>
                <a:cxn ang="0">
                  <a:pos x="33" y="15"/>
                </a:cxn>
                <a:cxn ang="0">
                  <a:pos x="40" y="10"/>
                </a:cxn>
                <a:cxn ang="0">
                  <a:pos x="13" y="38"/>
                </a:cxn>
                <a:cxn ang="0">
                  <a:pos x="9" y="9"/>
                </a:cxn>
                <a:cxn ang="0">
                  <a:pos x="55" y="19"/>
                </a:cxn>
                <a:cxn ang="0">
                  <a:pos x="41" y="42"/>
                </a:cxn>
                <a:cxn ang="0">
                  <a:pos x="43" y="42"/>
                </a:cxn>
                <a:cxn ang="0">
                  <a:pos x="59" y="26"/>
                </a:cxn>
                <a:cxn ang="0">
                  <a:pos x="43" y="42"/>
                </a:cxn>
                <a:cxn ang="0">
                  <a:pos x="84" y="15"/>
                </a:cxn>
                <a:cxn ang="0">
                  <a:pos x="88" y="44"/>
                </a:cxn>
                <a:cxn ang="0">
                  <a:pos x="108" y="16"/>
                </a:cxn>
                <a:cxn ang="0">
                  <a:pos x="88" y="44"/>
                </a:cxn>
                <a:cxn ang="0">
                  <a:pos x="115" y="22"/>
                </a:cxn>
                <a:cxn ang="0">
                  <a:pos x="100" y="43"/>
                </a:cxn>
                <a:cxn ang="0">
                  <a:pos x="181" y="13"/>
                </a:cxn>
                <a:cxn ang="0">
                  <a:pos x="187" y="25"/>
                </a:cxn>
                <a:cxn ang="0">
                  <a:pos x="187" y="14"/>
                </a:cxn>
                <a:cxn ang="0">
                  <a:pos x="151" y="21"/>
                </a:cxn>
                <a:cxn ang="0">
                  <a:pos x="152" y="36"/>
                </a:cxn>
                <a:cxn ang="0">
                  <a:pos x="155" y="23"/>
                </a:cxn>
                <a:cxn ang="0">
                  <a:pos x="144" y="45"/>
                </a:cxn>
                <a:cxn ang="0">
                  <a:pos x="175" y="19"/>
                </a:cxn>
                <a:cxn ang="0">
                  <a:pos x="130" y="45"/>
                </a:cxn>
                <a:cxn ang="0">
                  <a:pos x="181" y="27"/>
                </a:cxn>
                <a:cxn ang="0">
                  <a:pos x="155" y="46"/>
                </a:cxn>
                <a:cxn ang="0">
                  <a:pos x="195" y="22"/>
                </a:cxn>
                <a:cxn ang="0">
                  <a:pos x="188" y="41"/>
                </a:cxn>
                <a:cxn ang="0">
                  <a:pos x="191" y="46"/>
                </a:cxn>
                <a:cxn ang="0">
                  <a:pos x="199" y="43"/>
                </a:cxn>
                <a:cxn ang="0">
                  <a:pos x="200" y="28"/>
                </a:cxn>
                <a:cxn ang="0">
                  <a:pos x="194" y="28"/>
                </a:cxn>
                <a:cxn ang="0">
                  <a:pos x="168" y="47"/>
                </a:cxn>
                <a:cxn ang="0">
                  <a:pos x="153" y="10"/>
                </a:cxn>
                <a:cxn ang="0">
                  <a:pos x="141" y="11"/>
                </a:cxn>
                <a:cxn ang="0">
                  <a:pos x="131" y="10"/>
                </a:cxn>
                <a:cxn ang="0">
                  <a:pos x="96" y="37"/>
                </a:cxn>
                <a:cxn ang="0">
                  <a:pos x="88" y="31"/>
                </a:cxn>
                <a:cxn ang="0">
                  <a:pos x="100" y="11"/>
                </a:cxn>
                <a:cxn ang="0">
                  <a:pos x="68" y="37"/>
                </a:cxn>
                <a:cxn ang="0">
                  <a:pos x="90" y="11"/>
                </a:cxn>
                <a:cxn ang="0">
                  <a:pos x="52" y="40"/>
                </a:cxn>
                <a:cxn ang="0">
                  <a:pos x="79" y="9"/>
                </a:cxn>
              </a:cxnLst>
              <a:rect l="0" t="0" r="r" b="b"/>
              <a:pathLst>
                <a:path w="210" h="57">
                  <a:moveTo>
                    <a:pt x="204" y="56"/>
                  </a:moveTo>
                  <a:lnTo>
                    <a:pt x="204" y="56"/>
                  </a:lnTo>
                  <a:lnTo>
                    <a:pt x="206" y="57"/>
                  </a:lnTo>
                  <a:lnTo>
                    <a:pt x="208" y="56"/>
                  </a:lnTo>
                  <a:lnTo>
                    <a:pt x="210" y="54"/>
                  </a:lnTo>
                  <a:lnTo>
                    <a:pt x="210" y="52"/>
                  </a:lnTo>
                  <a:lnTo>
                    <a:pt x="210" y="52"/>
                  </a:lnTo>
                  <a:lnTo>
                    <a:pt x="210" y="11"/>
                  </a:lnTo>
                  <a:lnTo>
                    <a:pt x="210" y="11"/>
                  </a:lnTo>
                  <a:lnTo>
                    <a:pt x="210" y="10"/>
                  </a:lnTo>
                  <a:lnTo>
                    <a:pt x="210" y="10"/>
                  </a:lnTo>
                  <a:lnTo>
                    <a:pt x="209" y="8"/>
                  </a:lnTo>
                  <a:lnTo>
                    <a:pt x="207" y="7"/>
                  </a:lnTo>
                  <a:lnTo>
                    <a:pt x="207" y="7"/>
                  </a:lnTo>
                  <a:lnTo>
                    <a:pt x="186" y="4"/>
                  </a:lnTo>
                  <a:lnTo>
                    <a:pt x="165" y="2"/>
                  </a:lnTo>
                  <a:lnTo>
                    <a:pt x="122" y="1"/>
                  </a:lnTo>
                  <a:lnTo>
                    <a:pt x="122" y="1"/>
                  </a:lnTo>
                  <a:lnTo>
                    <a:pt x="93" y="0"/>
                  </a:lnTo>
                  <a:lnTo>
                    <a:pt x="63" y="0"/>
                  </a:lnTo>
                  <a:lnTo>
                    <a:pt x="5" y="1"/>
                  </a:lnTo>
                  <a:lnTo>
                    <a:pt x="5" y="1"/>
                  </a:lnTo>
                  <a:lnTo>
                    <a:pt x="3" y="1"/>
                  </a:lnTo>
                  <a:lnTo>
                    <a:pt x="2" y="2"/>
                  </a:lnTo>
                  <a:lnTo>
                    <a:pt x="2" y="2"/>
                  </a:lnTo>
                  <a:lnTo>
                    <a:pt x="1" y="3"/>
                  </a:lnTo>
                  <a:lnTo>
                    <a:pt x="0" y="5"/>
                  </a:lnTo>
                  <a:lnTo>
                    <a:pt x="0" y="5"/>
                  </a:lnTo>
                  <a:lnTo>
                    <a:pt x="1" y="25"/>
                  </a:lnTo>
                  <a:lnTo>
                    <a:pt x="2" y="46"/>
                  </a:lnTo>
                  <a:lnTo>
                    <a:pt x="2" y="46"/>
                  </a:lnTo>
                  <a:lnTo>
                    <a:pt x="2" y="47"/>
                  </a:lnTo>
                  <a:lnTo>
                    <a:pt x="3" y="49"/>
                  </a:lnTo>
                  <a:lnTo>
                    <a:pt x="3" y="49"/>
                  </a:lnTo>
                  <a:lnTo>
                    <a:pt x="4" y="50"/>
                  </a:lnTo>
                  <a:lnTo>
                    <a:pt x="6" y="50"/>
                  </a:lnTo>
                  <a:lnTo>
                    <a:pt x="6" y="50"/>
                  </a:lnTo>
                  <a:lnTo>
                    <a:pt x="55" y="51"/>
                  </a:lnTo>
                  <a:lnTo>
                    <a:pt x="104" y="53"/>
                  </a:lnTo>
                  <a:lnTo>
                    <a:pt x="154" y="56"/>
                  </a:lnTo>
                  <a:lnTo>
                    <a:pt x="202" y="57"/>
                  </a:lnTo>
                  <a:lnTo>
                    <a:pt x="202" y="57"/>
                  </a:lnTo>
                  <a:lnTo>
                    <a:pt x="204" y="56"/>
                  </a:lnTo>
                  <a:lnTo>
                    <a:pt x="204" y="56"/>
                  </a:lnTo>
                  <a:close/>
                  <a:moveTo>
                    <a:pt x="114" y="45"/>
                  </a:moveTo>
                  <a:lnTo>
                    <a:pt x="114" y="45"/>
                  </a:lnTo>
                  <a:lnTo>
                    <a:pt x="127" y="33"/>
                  </a:lnTo>
                  <a:lnTo>
                    <a:pt x="140" y="20"/>
                  </a:lnTo>
                  <a:lnTo>
                    <a:pt x="140" y="20"/>
                  </a:lnTo>
                  <a:lnTo>
                    <a:pt x="151" y="13"/>
                  </a:lnTo>
                  <a:lnTo>
                    <a:pt x="151" y="13"/>
                  </a:lnTo>
                  <a:lnTo>
                    <a:pt x="147" y="24"/>
                  </a:lnTo>
                  <a:lnTo>
                    <a:pt x="147" y="24"/>
                  </a:lnTo>
                  <a:lnTo>
                    <a:pt x="142" y="30"/>
                  </a:lnTo>
                  <a:lnTo>
                    <a:pt x="137" y="35"/>
                  </a:lnTo>
                  <a:lnTo>
                    <a:pt x="127" y="45"/>
                  </a:lnTo>
                  <a:lnTo>
                    <a:pt x="127" y="45"/>
                  </a:lnTo>
                  <a:lnTo>
                    <a:pt x="114" y="45"/>
                  </a:lnTo>
                  <a:lnTo>
                    <a:pt x="114" y="45"/>
                  </a:lnTo>
                  <a:close/>
                  <a:moveTo>
                    <a:pt x="102" y="44"/>
                  </a:moveTo>
                  <a:lnTo>
                    <a:pt x="102" y="44"/>
                  </a:lnTo>
                  <a:lnTo>
                    <a:pt x="109" y="39"/>
                  </a:lnTo>
                  <a:lnTo>
                    <a:pt x="115" y="34"/>
                  </a:lnTo>
                  <a:lnTo>
                    <a:pt x="128" y="22"/>
                  </a:lnTo>
                  <a:lnTo>
                    <a:pt x="128" y="22"/>
                  </a:lnTo>
                  <a:lnTo>
                    <a:pt x="133" y="18"/>
                  </a:lnTo>
                  <a:lnTo>
                    <a:pt x="138" y="15"/>
                  </a:lnTo>
                  <a:lnTo>
                    <a:pt x="138" y="15"/>
                  </a:lnTo>
                  <a:lnTo>
                    <a:pt x="135" y="17"/>
                  </a:lnTo>
                  <a:lnTo>
                    <a:pt x="133" y="20"/>
                  </a:lnTo>
                  <a:lnTo>
                    <a:pt x="128" y="27"/>
                  </a:lnTo>
                  <a:lnTo>
                    <a:pt x="128" y="27"/>
                  </a:lnTo>
                  <a:lnTo>
                    <a:pt x="120" y="36"/>
                  </a:lnTo>
                  <a:lnTo>
                    <a:pt x="110" y="45"/>
                  </a:lnTo>
                  <a:lnTo>
                    <a:pt x="110" y="45"/>
                  </a:lnTo>
                  <a:lnTo>
                    <a:pt x="102" y="44"/>
                  </a:lnTo>
                  <a:lnTo>
                    <a:pt x="102" y="44"/>
                  </a:lnTo>
                  <a:close/>
                  <a:moveTo>
                    <a:pt x="62" y="43"/>
                  </a:moveTo>
                  <a:lnTo>
                    <a:pt x="62" y="43"/>
                  </a:lnTo>
                  <a:lnTo>
                    <a:pt x="70" y="38"/>
                  </a:lnTo>
                  <a:lnTo>
                    <a:pt x="76" y="32"/>
                  </a:lnTo>
                  <a:lnTo>
                    <a:pt x="87" y="21"/>
                  </a:lnTo>
                  <a:lnTo>
                    <a:pt x="87" y="21"/>
                  </a:lnTo>
                  <a:lnTo>
                    <a:pt x="96" y="13"/>
                  </a:lnTo>
                  <a:lnTo>
                    <a:pt x="96" y="13"/>
                  </a:lnTo>
                  <a:lnTo>
                    <a:pt x="92" y="18"/>
                  </a:lnTo>
                  <a:lnTo>
                    <a:pt x="88" y="22"/>
                  </a:lnTo>
                  <a:lnTo>
                    <a:pt x="88" y="22"/>
                  </a:lnTo>
                  <a:lnTo>
                    <a:pt x="70" y="43"/>
                  </a:lnTo>
                  <a:lnTo>
                    <a:pt x="70" y="43"/>
                  </a:lnTo>
                  <a:lnTo>
                    <a:pt x="62" y="43"/>
                  </a:lnTo>
                  <a:lnTo>
                    <a:pt x="62" y="43"/>
                  </a:lnTo>
                  <a:close/>
                  <a:moveTo>
                    <a:pt x="11" y="41"/>
                  </a:moveTo>
                  <a:lnTo>
                    <a:pt x="11" y="41"/>
                  </a:lnTo>
                  <a:lnTo>
                    <a:pt x="20" y="36"/>
                  </a:lnTo>
                  <a:lnTo>
                    <a:pt x="29" y="29"/>
                  </a:lnTo>
                  <a:lnTo>
                    <a:pt x="46" y="15"/>
                  </a:lnTo>
                  <a:lnTo>
                    <a:pt x="46" y="15"/>
                  </a:lnTo>
                  <a:lnTo>
                    <a:pt x="50" y="13"/>
                  </a:lnTo>
                  <a:lnTo>
                    <a:pt x="47" y="17"/>
                  </a:lnTo>
                  <a:lnTo>
                    <a:pt x="38" y="26"/>
                  </a:lnTo>
                  <a:lnTo>
                    <a:pt x="38" y="26"/>
                  </a:lnTo>
                  <a:lnTo>
                    <a:pt x="22" y="42"/>
                  </a:lnTo>
                  <a:lnTo>
                    <a:pt x="22" y="42"/>
                  </a:lnTo>
                  <a:lnTo>
                    <a:pt x="11" y="41"/>
                  </a:lnTo>
                  <a:lnTo>
                    <a:pt x="11" y="41"/>
                  </a:lnTo>
                  <a:close/>
                  <a:moveTo>
                    <a:pt x="36" y="9"/>
                  </a:moveTo>
                  <a:lnTo>
                    <a:pt x="36" y="9"/>
                  </a:lnTo>
                  <a:lnTo>
                    <a:pt x="30" y="13"/>
                  </a:lnTo>
                  <a:lnTo>
                    <a:pt x="24" y="17"/>
                  </a:lnTo>
                  <a:lnTo>
                    <a:pt x="13" y="27"/>
                  </a:lnTo>
                  <a:lnTo>
                    <a:pt x="13" y="27"/>
                  </a:lnTo>
                  <a:lnTo>
                    <a:pt x="10" y="29"/>
                  </a:lnTo>
                  <a:lnTo>
                    <a:pt x="10" y="29"/>
                  </a:lnTo>
                  <a:lnTo>
                    <a:pt x="10" y="29"/>
                  </a:lnTo>
                  <a:lnTo>
                    <a:pt x="10" y="29"/>
                  </a:lnTo>
                  <a:lnTo>
                    <a:pt x="15" y="22"/>
                  </a:lnTo>
                  <a:lnTo>
                    <a:pt x="15" y="22"/>
                  </a:lnTo>
                  <a:lnTo>
                    <a:pt x="24" y="9"/>
                  </a:lnTo>
                  <a:lnTo>
                    <a:pt x="24" y="9"/>
                  </a:lnTo>
                  <a:lnTo>
                    <a:pt x="36" y="9"/>
                  </a:lnTo>
                  <a:lnTo>
                    <a:pt x="36" y="9"/>
                  </a:lnTo>
                  <a:close/>
                  <a:moveTo>
                    <a:pt x="68" y="9"/>
                  </a:moveTo>
                  <a:lnTo>
                    <a:pt x="68" y="9"/>
                  </a:lnTo>
                  <a:lnTo>
                    <a:pt x="76" y="9"/>
                  </a:lnTo>
                  <a:lnTo>
                    <a:pt x="76" y="9"/>
                  </a:lnTo>
                  <a:lnTo>
                    <a:pt x="69" y="12"/>
                  </a:lnTo>
                  <a:lnTo>
                    <a:pt x="62" y="17"/>
                  </a:lnTo>
                  <a:lnTo>
                    <a:pt x="62" y="17"/>
                  </a:lnTo>
                  <a:lnTo>
                    <a:pt x="68" y="10"/>
                  </a:lnTo>
                  <a:lnTo>
                    <a:pt x="68" y="10"/>
                  </a:lnTo>
                  <a:lnTo>
                    <a:pt x="68" y="9"/>
                  </a:lnTo>
                  <a:lnTo>
                    <a:pt x="68" y="9"/>
                  </a:lnTo>
                  <a:close/>
                  <a:moveTo>
                    <a:pt x="54" y="9"/>
                  </a:moveTo>
                  <a:lnTo>
                    <a:pt x="54" y="9"/>
                  </a:lnTo>
                  <a:lnTo>
                    <a:pt x="66" y="9"/>
                  </a:lnTo>
                  <a:lnTo>
                    <a:pt x="66" y="9"/>
                  </a:lnTo>
                  <a:lnTo>
                    <a:pt x="56" y="15"/>
                  </a:lnTo>
                  <a:lnTo>
                    <a:pt x="49" y="22"/>
                  </a:lnTo>
                  <a:lnTo>
                    <a:pt x="41" y="29"/>
                  </a:lnTo>
                  <a:lnTo>
                    <a:pt x="33" y="36"/>
                  </a:lnTo>
                  <a:lnTo>
                    <a:pt x="33" y="36"/>
                  </a:lnTo>
                  <a:lnTo>
                    <a:pt x="28" y="40"/>
                  </a:lnTo>
                  <a:lnTo>
                    <a:pt x="27" y="40"/>
                  </a:lnTo>
                  <a:lnTo>
                    <a:pt x="30" y="37"/>
                  </a:lnTo>
                  <a:lnTo>
                    <a:pt x="30" y="37"/>
                  </a:lnTo>
                  <a:lnTo>
                    <a:pt x="39" y="28"/>
                  </a:lnTo>
                  <a:lnTo>
                    <a:pt x="39" y="28"/>
                  </a:lnTo>
                  <a:lnTo>
                    <a:pt x="47" y="19"/>
                  </a:lnTo>
                  <a:lnTo>
                    <a:pt x="54" y="10"/>
                  </a:lnTo>
                  <a:lnTo>
                    <a:pt x="54" y="10"/>
                  </a:lnTo>
                  <a:lnTo>
                    <a:pt x="54" y="9"/>
                  </a:lnTo>
                  <a:lnTo>
                    <a:pt x="54" y="9"/>
                  </a:lnTo>
                  <a:close/>
                  <a:moveTo>
                    <a:pt x="10" y="24"/>
                  </a:moveTo>
                  <a:lnTo>
                    <a:pt x="10" y="24"/>
                  </a:lnTo>
                  <a:lnTo>
                    <a:pt x="18" y="13"/>
                  </a:lnTo>
                  <a:lnTo>
                    <a:pt x="21" y="11"/>
                  </a:lnTo>
                  <a:lnTo>
                    <a:pt x="18" y="14"/>
                  </a:lnTo>
                  <a:lnTo>
                    <a:pt x="18" y="14"/>
                  </a:lnTo>
                  <a:lnTo>
                    <a:pt x="10" y="26"/>
                  </a:lnTo>
                  <a:lnTo>
                    <a:pt x="10" y="26"/>
                  </a:lnTo>
                  <a:lnTo>
                    <a:pt x="10" y="24"/>
                  </a:lnTo>
                  <a:lnTo>
                    <a:pt x="10" y="24"/>
                  </a:lnTo>
                  <a:close/>
                  <a:moveTo>
                    <a:pt x="10" y="32"/>
                  </a:moveTo>
                  <a:lnTo>
                    <a:pt x="10" y="32"/>
                  </a:lnTo>
                  <a:lnTo>
                    <a:pt x="21" y="23"/>
                  </a:lnTo>
                  <a:lnTo>
                    <a:pt x="21" y="23"/>
                  </a:lnTo>
                  <a:lnTo>
                    <a:pt x="31" y="14"/>
                  </a:lnTo>
                  <a:lnTo>
                    <a:pt x="31" y="14"/>
                  </a:lnTo>
                  <a:lnTo>
                    <a:pt x="35" y="12"/>
                  </a:lnTo>
                  <a:lnTo>
                    <a:pt x="33" y="15"/>
                  </a:lnTo>
                  <a:lnTo>
                    <a:pt x="33" y="15"/>
                  </a:lnTo>
                  <a:lnTo>
                    <a:pt x="28" y="21"/>
                  </a:lnTo>
                  <a:lnTo>
                    <a:pt x="22" y="27"/>
                  </a:lnTo>
                  <a:lnTo>
                    <a:pt x="10" y="39"/>
                  </a:lnTo>
                  <a:lnTo>
                    <a:pt x="10" y="39"/>
                  </a:lnTo>
                  <a:lnTo>
                    <a:pt x="10" y="32"/>
                  </a:lnTo>
                  <a:lnTo>
                    <a:pt x="10" y="32"/>
                  </a:lnTo>
                  <a:close/>
                  <a:moveTo>
                    <a:pt x="40" y="10"/>
                  </a:moveTo>
                  <a:lnTo>
                    <a:pt x="40" y="10"/>
                  </a:lnTo>
                  <a:lnTo>
                    <a:pt x="40" y="9"/>
                  </a:lnTo>
                  <a:lnTo>
                    <a:pt x="40" y="9"/>
                  </a:lnTo>
                  <a:lnTo>
                    <a:pt x="52" y="9"/>
                  </a:lnTo>
                  <a:lnTo>
                    <a:pt x="52" y="9"/>
                  </a:lnTo>
                  <a:lnTo>
                    <a:pt x="42" y="16"/>
                  </a:lnTo>
                  <a:lnTo>
                    <a:pt x="32" y="24"/>
                  </a:lnTo>
                  <a:lnTo>
                    <a:pt x="23" y="31"/>
                  </a:lnTo>
                  <a:lnTo>
                    <a:pt x="13" y="38"/>
                  </a:lnTo>
                  <a:lnTo>
                    <a:pt x="13" y="38"/>
                  </a:lnTo>
                  <a:lnTo>
                    <a:pt x="20" y="33"/>
                  </a:lnTo>
                  <a:lnTo>
                    <a:pt x="27" y="25"/>
                  </a:lnTo>
                  <a:lnTo>
                    <a:pt x="34" y="18"/>
                  </a:lnTo>
                  <a:lnTo>
                    <a:pt x="40" y="10"/>
                  </a:lnTo>
                  <a:lnTo>
                    <a:pt x="40" y="10"/>
                  </a:lnTo>
                  <a:close/>
                  <a:moveTo>
                    <a:pt x="10" y="20"/>
                  </a:moveTo>
                  <a:lnTo>
                    <a:pt x="10" y="20"/>
                  </a:lnTo>
                  <a:lnTo>
                    <a:pt x="9" y="9"/>
                  </a:lnTo>
                  <a:lnTo>
                    <a:pt x="9" y="9"/>
                  </a:lnTo>
                  <a:lnTo>
                    <a:pt x="19" y="9"/>
                  </a:lnTo>
                  <a:lnTo>
                    <a:pt x="19" y="9"/>
                  </a:lnTo>
                  <a:lnTo>
                    <a:pt x="14" y="14"/>
                  </a:lnTo>
                  <a:lnTo>
                    <a:pt x="10" y="20"/>
                  </a:lnTo>
                  <a:lnTo>
                    <a:pt x="10" y="20"/>
                  </a:lnTo>
                  <a:close/>
                  <a:moveTo>
                    <a:pt x="49" y="25"/>
                  </a:moveTo>
                  <a:lnTo>
                    <a:pt x="49" y="25"/>
                  </a:lnTo>
                  <a:lnTo>
                    <a:pt x="55" y="19"/>
                  </a:lnTo>
                  <a:lnTo>
                    <a:pt x="55" y="19"/>
                  </a:lnTo>
                  <a:lnTo>
                    <a:pt x="60" y="14"/>
                  </a:lnTo>
                  <a:lnTo>
                    <a:pt x="63" y="12"/>
                  </a:lnTo>
                  <a:lnTo>
                    <a:pt x="62" y="13"/>
                  </a:lnTo>
                  <a:lnTo>
                    <a:pt x="62" y="13"/>
                  </a:lnTo>
                  <a:lnTo>
                    <a:pt x="52" y="27"/>
                  </a:lnTo>
                  <a:lnTo>
                    <a:pt x="41" y="40"/>
                  </a:lnTo>
                  <a:lnTo>
                    <a:pt x="41" y="40"/>
                  </a:lnTo>
                  <a:lnTo>
                    <a:pt x="41" y="41"/>
                  </a:lnTo>
                  <a:lnTo>
                    <a:pt x="41" y="42"/>
                  </a:lnTo>
                  <a:lnTo>
                    <a:pt x="41" y="42"/>
                  </a:lnTo>
                  <a:lnTo>
                    <a:pt x="27" y="42"/>
                  </a:lnTo>
                  <a:lnTo>
                    <a:pt x="27" y="42"/>
                  </a:lnTo>
                  <a:lnTo>
                    <a:pt x="33" y="38"/>
                  </a:lnTo>
                  <a:lnTo>
                    <a:pt x="39" y="34"/>
                  </a:lnTo>
                  <a:lnTo>
                    <a:pt x="49" y="25"/>
                  </a:lnTo>
                  <a:lnTo>
                    <a:pt x="49" y="25"/>
                  </a:lnTo>
                  <a:close/>
                  <a:moveTo>
                    <a:pt x="43" y="42"/>
                  </a:moveTo>
                  <a:lnTo>
                    <a:pt x="43" y="42"/>
                  </a:lnTo>
                  <a:lnTo>
                    <a:pt x="56" y="27"/>
                  </a:lnTo>
                  <a:lnTo>
                    <a:pt x="63" y="20"/>
                  </a:lnTo>
                  <a:lnTo>
                    <a:pt x="71" y="13"/>
                  </a:lnTo>
                  <a:lnTo>
                    <a:pt x="71" y="13"/>
                  </a:lnTo>
                  <a:lnTo>
                    <a:pt x="73" y="11"/>
                  </a:lnTo>
                  <a:lnTo>
                    <a:pt x="70" y="15"/>
                  </a:lnTo>
                  <a:lnTo>
                    <a:pt x="70" y="15"/>
                  </a:lnTo>
                  <a:lnTo>
                    <a:pt x="59" y="26"/>
                  </a:lnTo>
                  <a:lnTo>
                    <a:pt x="59" y="26"/>
                  </a:lnTo>
                  <a:lnTo>
                    <a:pt x="54" y="34"/>
                  </a:lnTo>
                  <a:lnTo>
                    <a:pt x="48" y="42"/>
                  </a:lnTo>
                  <a:lnTo>
                    <a:pt x="48" y="42"/>
                  </a:lnTo>
                  <a:lnTo>
                    <a:pt x="48" y="42"/>
                  </a:lnTo>
                  <a:lnTo>
                    <a:pt x="48" y="42"/>
                  </a:lnTo>
                  <a:lnTo>
                    <a:pt x="42" y="42"/>
                  </a:lnTo>
                  <a:lnTo>
                    <a:pt x="42" y="42"/>
                  </a:lnTo>
                  <a:lnTo>
                    <a:pt x="43" y="42"/>
                  </a:lnTo>
                  <a:lnTo>
                    <a:pt x="43" y="42"/>
                  </a:lnTo>
                  <a:close/>
                  <a:moveTo>
                    <a:pt x="60" y="42"/>
                  </a:moveTo>
                  <a:lnTo>
                    <a:pt x="60" y="42"/>
                  </a:lnTo>
                  <a:lnTo>
                    <a:pt x="51" y="42"/>
                  </a:lnTo>
                  <a:lnTo>
                    <a:pt x="51" y="42"/>
                  </a:lnTo>
                  <a:lnTo>
                    <a:pt x="59" y="37"/>
                  </a:lnTo>
                  <a:lnTo>
                    <a:pt x="66" y="31"/>
                  </a:lnTo>
                  <a:lnTo>
                    <a:pt x="79" y="19"/>
                  </a:lnTo>
                  <a:lnTo>
                    <a:pt x="79" y="19"/>
                  </a:lnTo>
                  <a:lnTo>
                    <a:pt x="84" y="15"/>
                  </a:lnTo>
                  <a:lnTo>
                    <a:pt x="75" y="23"/>
                  </a:lnTo>
                  <a:lnTo>
                    <a:pt x="75" y="23"/>
                  </a:lnTo>
                  <a:lnTo>
                    <a:pt x="67" y="32"/>
                  </a:lnTo>
                  <a:lnTo>
                    <a:pt x="60" y="42"/>
                  </a:lnTo>
                  <a:lnTo>
                    <a:pt x="60" y="42"/>
                  </a:lnTo>
                  <a:lnTo>
                    <a:pt x="60" y="42"/>
                  </a:lnTo>
                  <a:lnTo>
                    <a:pt x="60" y="42"/>
                  </a:lnTo>
                  <a:close/>
                  <a:moveTo>
                    <a:pt x="88" y="44"/>
                  </a:moveTo>
                  <a:lnTo>
                    <a:pt x="88" y="44"/>
                  </a:lnTo>
                  <a:lnTo>
                    <a:pt x="75" y="43"/>
                  </a:lnTo>
                  <a:lnTo>
                    <a:pt x="75" y="43"/>
                  </a:lnTo>
                  <a:lnTo>
                    <a:pt x="81" y="39"/>
                  </a:lnTo>
                  <a:lnTo>
                    <a:pt x="87" y="35"/>
                  </a:lnTo>
                  <a:lnTo>
                    <a:pt x="98" y="25"/>
                  </a:lnTo>
                  <a:lnTo>
                    <a:pt x="98" y="25"/>
                  </a:lnTo>
                  <a:lnTo>
                    <a:pt x="103" y="20"/>
                  </a:lnTo>
                  <a:lnTo>
                    <a:pt x="108" y="16"/>
                  </a:lnTo>
                  <a:lnTo>
                    <a:pt x="108" y="16"/>
                  </a:lnTo>
                  <a:lnTo>
                    <a:pt x="111" y="14"/>
                  </a:lnTo>
                  <a:lnTo>
                    <a:pt x="110" y="15"/>
                  </a:lnTo>
                  <a:lnTo>
                    <a:pt x="107" y="19"/>
                  </a:lnTo>
                  <a:lnTo>
                    <a:pt x="107" y="19"/>
                  </a:lnTo>
                  <a:lnTo>
                    <a:pt x="98" y="31"/>
                  </a:lnTo>
                  <a:lnTo>
                    <a:pt x="88" y="43"/>
                  </a:lnTo>
                  <a:lnTo>
                    <a:pt x="88" y="43"/>
                  </a:lnTo>
                  <a:lnTo>
                    <a:pt x="88" y="44"/>
                  </a:lnTo>
                  <a:lnTo>
                    <a:pt x="88" y="44"/>
                  </a:lnTo>
                  <a:close/>
                  <a:moveTo>
                    <a:pt x="100" y="43"/>
                  </a:moveTo>
                  <a:lnTo>
                    <a:pt x="100" y="43"/>
                  </a:lnTo>
                  <a:lnTo>
                    <a:pt x="100" y="44"/>
                  </a:lnTo>
                  <a:lnTo>
                    <a:pt x="100" y="44"/>
                  </a:lnTo>
                  <a:lnTo>
                    <a:pt x="91" y="44"/>
                  </a:lnTo>
                  <a:lnTo>
                    <a:pt x="91" y="44"/>
                  </a:lnTo>
                  <a:lnTo>
                    <a:pt x="99" y="37"/>
                  </a:lnTo>
                  <a:lnTo>
                    <a:pt x="107" y="29"/>
                  </a:lnTo>
                  <a:lnTo>
                    <a:pt x="115" y="22"/>
                  </a:lnTo>
                  <a:lnTo>
                    <a:pt x="123" y="15"/>
                  </a:lnTo>
                  <a:lnTo>
                    <a:pt x="123" y="15"/>
                  </a:lnTo>
                  <a:lnTo>
                    <a:pt x="126" y="14"/>
                  </a:lnTo>
                  <a:lnTo>
                    <a:pt x="125" y="16"/>
                  </a:lnTo>
                  <a:lnTo>
                    <a:pt x="118" y="23"/>
                  </a:lnTo>
                  <a:lnTo>
                    <a:pt x="118" y="23"/>
                  </a:lnTo>
                  <a:lnTo>
                    <a:pt x="109" y="34"/>
                  </a:lnTo>
                  <a:lnTo>
                    <a:pt x="100" y="43"/>
                  </a:lnTo>
                  <a:lnTo>
                    <a:pt x="100" y="43"/>
                  </a:lnTo>
                  <a:close/>
                  <a:moveTo>
                    <a:pt x="187" y="14"/>
                  </a:moveTo>
                  <a:lnTo>
                    <a:pt x="187" y="14"/>
                  </a:lnTo>
                  <a:lnTo>
                    <a:pt x="179" y="21"/>
                  </a:lnTo>
                  <a:lnTo>
                    <a:pt x="172" y="28"/>
                  </a:lnTo>
                  <a:lnTo>
                    <a:pt x="158" y="43"/>
                  </a:lnTo>
                  <a:lnTo>
                    <a:pt x="158" y="43"/>
                  </a:lnTo>
                  <a:lnTo>
                    <a:pt x="170" y="28"/>
                  </a:lnTo>
                  <a:lnTo>
                    <a:pt x="176" y="21"/>
                  </a:lnTo>
                  <a:lnTo>
                    <a:pt x="181" y="13"/>
                  </a:lnTo>
                  <a:lnTo>
                    <a:pt x="181" y="13"/>
                  </a:lnTo>
                  <a:lnTo>
                    <a:pt x="181" y="12"/>
                  </a:lnTo>
                  <a:lnTo>
                    <a:pt x="181" y="12"/>
                  </a:lnTo>
                  <a:lnTo>
                    <a:pt x="198" y="14"/>
                  </a:lnTo>
                  <a:lnTo>
                    <a:pt x="198" y="14"/>
                  </a:lnTo>
                  <a:lnTo>
                    <a:pt x="198" y="14"/>
                  </a:lnTo>
                  <a:lnTo>
                    <a:pt x="198" y="14"/>
                  </a:lnTo>
                  <a:lnTo>
                    <a:pt x="193" y="19"/>
                  </a:lnTo>
                  <a:lnTo>
                    <a:pt x="187" y="25"/>
                  </a:lnTo>
                  <a:lnTo>
                    <a:pt x="177" y="36"/>
                  </a:lnTo>
                  <a:lnTo>
                    <a:pt x="177" y="36"/>
                  </a:lnTo>
                  <a:lnTo>
                    <a:pt x="180" y="32"/>
                  </a:lnTo>
                  <a:lnTo>
                    <a:pt x="180" y="32"/>
                  </a:lnTo>
                  <a:lnTo>
                    <a:pt x="185" y="24"/>
                  </a:lnTo>
                  <a:lnTo>
                    <a:pt x="189" y="15"/>
                  </a:lnTo>
                  <a:lnTo>
                    <a:pt x="189" y="15"/>
                  </a:lnTo>
                  <a:lnTo>
                    <a:pt x="188" y="14"/>
                  </a:lnTo>
                  <a:lnTo>
                    <a:pt x="187" y="14"/>
                  </a:lnTo>
                  <a:lnTo>
                    <a:pt x="187" y="14"/>
                  </a:lnTo>
                  <a:close/>
                  <a:moveTo>
                    <a:pt x="167" y="11"/>
                  </a:moveTo>
                  <a:lnTo>
                    <a:pt x="167" y="11"/>
                  </a:lnTo>
                  <a:lnTo>
                    <a:pt x="158" y="18"/>
                  </a:lnTo>
                  <a:lnTo>
                    <a:pt x="150" y="25"/>
                  </a:lnTo>
                  <a:lnTo>
                    <a:pt x="150" y="25"/>
                  </a:lnTo>
                  <a:lnTo>
                    <a:pt x="144" y="30"/>
                  </a:lnTo>
                  <a:lnTo>
                    <a:pt x="144" y="30"/>
                  </a:lnTo>
                  <a:lnTo>
                    <a:pt x="151" y="21"/>
                  </a:lnTo>
                  <a:lnTo>
                    <a:pt x="155" y="11"/>
                  </a:lnTo>
                  <a:lnTo>
                    <a:pt x="155" y="11"/>
                  </a:lnTo>
                  <a:lnTo>
                    <a:pt x="155" y="10"/>
                  </a:lnTo>
                  <a:lnTo>
                    <a:pt x="155" y="10"/>
                  </a:lnTo>
                  <a:lnTo>
                    <a:pt x="179" y="12"/>
                  </a:lnTo>
                  <a:lnTo>
                    <a:pt x="179" y="12"/>
                  </a:lnTo>
                  <a:lnTo>
                    <a:pt x="165" y="23"/>
                  </a:lnTo>
                  <a:lnTo>
                    <a:pt x="152" y="36"/>
                  </a:lnTo>
                  <a:lnTo>
                    <a:pt x="152" y="36"/>
                  </a:lnTo>
                  <a:lnTo>
                    <a:pt x="154" y="33"/>
                  </a:lnTo>
                  <a:lnTo>
                    <a:pt x="154" y="33"/>
                  </a:lnTo>
                  <a:lnTo>
                    <a:pt x="168" y="13"/>
                  </a:lnTo>
                  <a:lnTo>
                    <a:pt x="168" y="13"/>
                  </a:lnTo>
                  <a:lnTo>
                    <a:pt x="168" y="11"/>
                  </a:lnTo>
                  <a:lnTo>
                    <a:pt x="167" y="11"/>
                  </a:lnTo>
                  <a:lnTo>
                    <a:pt x="167" y="11"/>
                  </a:lnTo>
                  <a:close/>
                  <a:moveTo>
                    <a:pt x="155" y="23"/>
                  </a:moveTo>
                  <a:lnTo>
                    <a:pt x="155" y="23"/>
                  </a:lnTo>
                  <a:lnTo>
                    <a:pt x="164" y="15"/>
                  </a:lnTo>
                  <a:lnTo>
                    <a:pt x="164" y="15"/>
                  </a:lnTo>
                  <a:lnTo>
                    <a:pt x="161" y="19"/>
                  </a:lnTo>
                  <a:lnTo>
                    <a:pt x="158" y="23"/>
                  </a:lnTo>
                  <a:lnTo>
                    <a:pt x="158" y="23"/>
                  </a:lnTo>
                  <a:lnTo>
                    <a:pt x="143" y="43"/>
                  </a:lnTo>
                  <a:lnTo>
                    <a:pt x="143" y="43"/>
                  </a:lnTo>
                  <a:lnTo>
                    <a:pt x="143" y="44"/>
                  </a:lnTo>
                  <a:lnTo>
                    <a:pt x="144" y="45"/>
                  </a:lnTo>
                  <a:lnTo>
                    <a:pt x="144" y="45"/>
                  </a:lnTo>
                  <a:lnTo>
                    <a:pt x="145" y="45"/>
                  </a:lnTo>
                  <a:lnTo>
                    <a:pt x="145" y="45"/>
                  </a:lnTo>
                  <a:lnTo>
                    <a:pt x="159" y="31"/>
                  </a:lnTo>
                  <a:lnTo>
                    <a:pt x="173" y="18"/>
                  </a:lnTo>
                  <a:lnTo>
                    <a:pt x="173" y="18"/>
                  </a:lnTo>
                  <a:lnTo>
                    <a:pt x="177" y="15"/>
                  </a:lnTo>
                  <a:lnTo>
                    <a:pt x="175" y="19"/>
                  </a:lnTo>
                  <a:lnTo>
                    <a:pt x="175" y="19"/>
                  </a:lnTo>
                  <a:lnTo>
                    <a:pt x="166" y="30"/>
                  </a:lnTo>
                  <a:lnTo>
                    <a:pt x="166" y="30"/>
                  </a:lnTo>
                  <a:lnTo>
                    <a:pt x="153" y="45"/>
                  </a:lnTo>
                  <a:lnTo>
                    <a:pt x="153" y="45"/>
                  </a:lnTo>
                  <a:lnTo>
                    <a:pt x="153" y="45"/>
                  </a:lnTo>
                  <a:lnTo>
                    <a:pt x="153" y="46"/>
                  </a:lnTo>
                  <a:lnTo>
                    <a:pt x="153" y="46"/>
                  </a:lnTo>
                  <a:lnTo>
                    <a:pt x="130" y="45"/>
                  </a:lnTo>
                  <a:lnTo>
                    <a:pt x="130" y="45"/>
                  </a:lnTo>
                  <a:lnTo>
                    <a:pt x="142" y="35"/>
                  </a:lnTo>
                  <a:lnTo>
                    <a:pt x="155" y="23"/>
                  </a:lnTo>
                  <a:lnTo>
                    <a:pt x="155" y="23"/>
                  </a:lnTo>
                  <a:close/>
                  <a:moveTo>
                    <a:pt x="178" y="24"/>
                  </a:moveTo>
                  <a:lnTo>
                    <a:pt x="178" y="24"/>
                  </a:lnTo>
                  <a:lnTo>
                    <a:pt x="185" y="18"/>
                  </a:lnTo>
                  <a:lnTo>
                    <a:pt x="185" y="18"/>
                  </a:lnTo>
                  <a:lnTo>
                    <a:pt x="183" y="23"/>
                  </a:lnTo>
                  <a:lnTo>
                    <a:pt x="181" y="27"/>
                  </a:lnTo>
                  <a:lnTo>
                    <a:pt x="181" y="27"/>
                  </a:lnTo>
                  <a:lnTo>
                    <a:pt x="177" y="32"/>
                  </a:lnTo>
                  <a:lnTo>
                    <a:pt x="173" y="37"/>
                  </a:lnTo>
                  <a:lnTo>
                    <a:pt x="165" y="46"/>
                  </a:lnTo>
                  <a:lnTo>
                    <a:pt x="165" y="46"/>
                  </a:lnTo>
                  <a:lnTo>
                    <a:pt x="165" y="47"/>
                  </a:lnTo>
                  <a:lnTo>
                    <a:pt x="165" y="47"/>
                  </a:lnTo>
                  <a:lnTo>
                    <a:pt x="155" y="46"/>
                  </a:lnTo>
                  <a:lnTo>
                    <a:pt x="155" y="46"/>
                  </a:lnTo>
                  <a:lnTo>
                    <a:pt x="161" y="41"/>
                  </a:lnTo>
                  <a:lnTo>
                    <a:pt x="167" y="36"/>
                  </a:lnTo>
                  <a:lnTo>
                    <a:pt x="178" y="24"/>
                  </a:lnTo>
                  <a:lnTo>
                    <a:pt x="178" y="24"/>
                  </a:lnTo>
                  <a:close/>
                  <a:moveTo>
                    <a:pt x="190" y="24"/>
                  </a:moveTo>
                  <a:lnTo>
                    <a:pt x="190" y="24"/>
                  </a:lnTo>
                  <a:lnTo>
                    <a:pt x="195" y="19"/>
                  </a:lnTo>
                  <a:lnTo>
                    <a:pt x="196" y="18"/>
                  </a:lnTo>
                  <a:lnTo>
                    <a:pt x="195" y="22"/>
                  </a:lnTo>
                  <a:lnTo>
                    <a:pt x="195" y="22"/>
                  </a:lnTo>
                  <a:lnTo>
                    <a:pt x="188" y="34"/>
                  </a:lnTo>
                  <a:lnTo>
                    <a:pt x="179" y="45"/>
                  </a:lnTo>
                  <a:lnTo>
                    <a:pt x="179" y="45"/>
                  </a:lnTo>
                  <a:lnTo>
                    <a:pt x="179" y="46"/>
                  </a:lnTo>
                  <a:lnTo>
                    <a:pt x="180" y="46"/>
                  </a:lnTo>
                  <a:lnTo>
                    <a:pt x="181" y="46"/>
                  </a:lnTo>
                  <a:lnTo>
                    <a:pt x="181" y="46"/>
                  </a:lnTo>
                  <a:lnTo>
                    <a:pt x="188" y="41"/>
                  </a:lnTo>
                  <a:lnTo>
                    <a:pt x="188" y="41"/>
                  </a:lnTo>
                  <a:lnTo>
                    <a:pt x="192" y="38"/>
                  </a:lnTo>
                  <a:lnTo>
                    <a:pt x="195" y="36"/>
                  </a:lnTo>
                  <a:lnTo>
                    <a:pt x="196" y="37"/>
                  </a:lnTo>
                  <a:lnTo>
                    <a:pt x="195" y="38"/>
                  </a:lnTo>
                  <a:lnTo>
                    <a:pt x="190" y="45"/>
                  </a:lnTo>
                  <a:lnTo>
                    <a:pt x="190" y="45"/>
                  </a:lnTo>
                  <a:lnTo>
                    <a:pt x="189" y="46"/>
                  </a:lnTo>
                  <a:lnTo>
                    <a:pt x="191" y="46"/>
                  </a:lnTo>
                  <a:lnTo>
                    <a:pt x="191" y="46"/>
                  </a:lnTo>
                  <a:lnTo>
                    <a:pt x="195" y="45"/>
                  </a:lnTo>
                  <a:lnTo>
                    <a:pt x="199" y="45"/>
                  </a:lnTo>
                  <a:lnTo>
                    <a:pt x="199" y="45"/>
                  </a:lnTo>
                  <a:lnTo>
                    <a:pt x="200" y="45"/>
                  </a:lnTo>
                  <a:lnTo>
                    <a:pt x="200" y="44"/>
                  </a:lnTo>
                  <a:lnTo>
                    <a:pt x="200" y="43"/>
                  </a:lnTo>
                  <a:lnTo>
                    <a:pt x="199" y="43"/>
                  </a:lnTo>
                  <a:lnTo>
                    <a:pt x="199" y="43"/>
                  </a:lnTo>
                  <a:lnTo>
                    <a:pt x="195" y="44"/>
                  </a:lnTo>
                  <a:lnTo>
                    <a:pt x="194" y="44"/>
                  </a:lnTo>
                  <a:lnTo>
                    <a:pt x="194" y="43"/>
                  </a:lnTo>
                  <a:lnTo>
                    <a:pt x="194" y="43"/>
                  </a:lnTo>
                  <a:lnTo>
                    <a:pt x="199" y="36"/>
                  </a:lnTo>
                  <a:lnTo>
                    <a:pt x="202" y="30"/>
                  </a:lnTo>
                  <a:lnTo>
                    <a:pt x="202" y="30"/>
                  </a:lnTo>
                  <a:lnTo>
                    <a:pt x="201" y="29"/>
                  </a:lnTo>
                  <a:lnTo>
                    <a:pt x="200" y="28"/>
                  </a:lnTo>
                  <a:lnTo>
                    <a:pt x="200" y="28"/>
                  </a:lnTo>
                  <a:lnTo>
                    <a:pt x="193" y="34"/>
                  </a:lnTo>
                  <a:lnTo>
                    <a:pt x="193" y="34"/>
                  </a:lnTo>
                  <a:lnTo>
                    <a:pt x="186" y="40"/>
                  </a:lnTo>
                  <a:lnTo>
                    <a:pt x="185" y="42"/>
                  </a:lnTo>
                  <a:lnTo>
                    <a:pt x="187" y="39"/>
                  </a:lnTo>
                  <a:lnTo>
                    <a:pt x="187" y="39"/>
                  </a:lnTo>
                  <a:lnTo>
                    <a:pt x="191" y="34"/>
                  </a:lnTo>
                  <a:lnTo>
                    <a:pt x="194" y="28"/>
                  </a:lnTo>
                  <a:lnTo>
                    <a:pt x="200" y="15"/>
                  </a:lnTo>
                  <a:lnTo>
                    <a:pt x="200" y="15"/>
                  </a:lnTo>
                  <a:lnTo>
                    <a:pt x="200" y="14"/>
                  </a:lnTo>
                  <a:lnTo>
                    <a:pt x="200" y="14"/>
                  </a:lnTo>
                  <a:lnTo>
                    <a:pt x="202" y="15"/>
                  </a:lnTo>
                  <a:lnTo>
                    <a:pt x="202" y="15"/>
                  </a:lnTo>
                  <a:lnTo>
                    <a:pt x="202" y="47"/>
                  </a:lnTo>
                  <a:lnTo>
                    <a:pt x="202" y="47"/>
                  </a:lnTo>
                  <a:lnTo>
                    <a:pt x="168" y="47"/>
                  </a:lnTo>
                  <a:lnTo>
                    <a:pt x="168" y="47"/>
                  </a:lnTo>
                  <a:lnTo>
                    <a:pt x="174" y="42"/>
                  </a:lnTo>
                  <a:lnTo>
                    <a:pt x="180" y="36"/>
                  </a:lnTo>
                  <a:lnTo>
                    <a:pt x="190" y="24"/>
                  </a:lnTo>
                  <a:lnTo>
                    <a:pt x="190" y="24"/>
                  </a:lnTo>
                  <a:close/>
                  <a:moveTo>
                    <a:pt x="111" y="9"/>
                  </a:moveTo>
                  <a:lnTo>
                    <a:pt x="111" y="9"/>
                  </a:lnTo>
                  <a:lnTo>
                    <a:pt x="153" y="10"/>
                  </a:lnTo>
                  <a:lnTo>
                    <a:pt x="153" y="10"/>
                  </a:lnTo>
                  <a:lnTo>
                    <a:pt x="143" y="16"/>
                  </a:lnTo>
                  <a:lnTo>
                    <a:pt x="134" y="23"/>
                  </a:lnTo>
                  <a:lnTo>
                    <a:pt x="134" y="23"/>
                  </a:lnTo>
                  <a:lnTo>
                    <a:pt x="142" y="13"/>
                  </a:lnTo>
                  <a:lnTo>
                    <a:pt x="142" y="13"/>
                  </a:lnTo>
                  <a:lnTo>
                    <a:pt x="143" y="12"/>
                  </a:lnTo>
                  <a:lnTo>
                    <a:pt x="142" y="11"/>
                  </a:lnTo>
                  <a:lnTo>
                    <a:pt x="141" y="11"/>
                  </a:lnTo>
                  <a:lnTo>
                    <a:pt x="141" y="11"/>
                  </a:lnTo>
                  <a:lnTo>
                    <a:pt x="133" y="16"/>
                  </a:lnTo>
                  <a:lnTo>
                    <a:pt x="125" y="22"/>
                  </a:lnTo>
                  <a:lnTo>
                    <a:pt x="112" y="34"/>
                  </a:lnTo>
                  <a:lnTo>
                    <a:pt x="112" y="34"/>
                  </a:lnTo>
                  <a:lnTo>
                    <a:pt x="114" y="32"/>
                  </a:lnTo>
                  <a:lnTo>
                    <a:pt x="114" y="32"/>
                  </a:lnTo>
                  <a:lnTo>
                    <a:pt x="131" y="11"/>
                  </a:lnTo>
                  <a:lnTo>
                    <a:pt x="131" y="11"/>
                  </a:lnTo>
                  <a:lnTo>
                    <a:pt x="131" y="10"/>
                  </a:lnTo>
                  <a:lnTo>
                    <a:pt x="129" y="10"/>
                  </a:lnTo>
                  <a:lnTo>
                    <a:pt x="129" y="10"/>
                  </a:lnTo>
                  <a:lnTo>
                    <a:pt x="121" y="14"/>
                  </a:lnTo>
                  <a:lnTo>
                    <a:pt x="114" y="20"/>
                  </a:lnTo>
                  <a:lnTo>
                    <a:pt x="101" y="33"/>
                  </a:lnTo>
                  <a:lnTo>
                    <a:pt x="101" y="33"/>
                  </a:lnTo>
                  <a:lnTo>
                    <a:pt x="95" y="39"/>
                  </a:lnTo>
                  <a:lnTo>
                    <a:pt x="94" y="41"/>
                  </a:lnTo>
                  <a:lnTo>
                    <a:pt x="96" y="37"/>
                  </a:lnTo>
                  <a:lnTo>
                    <a:pt x="96" y="37"/>
                  </a:lnTo>
                  <a:lnTo>
                    <a:pt x="115" y="13"/>
                  </a:lnTo>
                  <a:lnTo>
                    <a:pt x="115" y="13"/>
                  </a:lnTo>
                  <a:lnTo>
                    <a:pt x="115" y="11"/>
                  </a:lnTo>
                  <a:lnTo>
                    <a:pt x="113" y="11"/>
                  </a:lnTo>
                  <a:lnTo>
                    <a:pt x="113" y="11"/>
                  </a:lnTo>
                  <a:lnTo>
                    <a:pt x="106" y="15"/>
                  </a:lnTo>
                  <a:lnTo>
                    <a:pt x="100" y="20"/>
                  </a:lnTo>
                  <a:lnTo>
                    <a:pt x="88" y="31"/>
                  </a:lnTo>
                  <a:lnTo>
                    <a:pt x="88" y="31"/>
                  </a:lnTo>
                  <a:lnTo>
                    <a:pt x="79" y="38"/>
                  </a:lnTo>
                  <a:lnTo>
                    <a:pt x="76" y="40"/>
                  </a:lnTo>
                  <a:lnTo>
                    <a:pt x="76" y="39"/>
                  </a:lnTo>
                  <a:lnTo>
                    <a:pt x="79" y="36"/>
                  </a:lnTo>
                  <a:lnTo>
                    <a:pt x="79" y="36"/>
                  </a:lnTo>
                  <a:lnTo>
                    <a:pt x="90" y="24"/>
                  </a:lnTo>
                  <a:lnTo>
                    <a:pt x="100" y="11"/>
                  </a:lnTo>
                  <a:lnTo>
                    <a:pt x="100" y="11"/>
                  </a:lnTo>
                  <a:lnTo>
                    <a:pt x="100" y="10"/>
                  </a:lnTo>
                  <a:lnTo>
                    <a:pt x="100" y="9"/>
                  </a:lnTo>
                  <a:lnTo>
                    <a:pt x="99" y="10"/>
                  </a:lnTo>
                  <a:lnTo>
                    <a:pt x="99" y="10"/>
                  </a:lnTo>
                  <a:lnTo>
                    <a:pt x="92" y="14"/>
                  </a:lnTo>
                  <a:lnTo>
                    <a:pt x="86" y="19"/>
                  </a:lnTo>
                  <a:lnTo>
                    <a:pt x="74" y="31"/>
                  </a:lnTo>
                  <a:lnTo>
                    <a:pt x="74" y="31"/>
                  </a:lnTo>
                  <a:lnTo>
                    <a:pt x="68" y="37"/>
                  </a:lnTo>
                  <a:lnTo>
                    <a:pt x="68" y="37"/>
                  </a:lnTo>
                  <a:lnTo>
                    <a:pt x="64" y="39"/>
                  </a:lnTo>
                  <a:lnTo>
                    <a:pt x="67" y="36"/>
                  </a:lnTo>
                  <a:lnTo>
                    <a:pt x="74" y="28"/>
                  </a:lnTo>
                  <a:lnTo>
                    <a:pt x="74" y="28"/>
                  </a:lnTo>
                  <a:lnTo>
                    <a:pt x="82" y="19"/>
                  </a:lnTo>
                  <a:lnTo>
                    <a:pt x="90" y="11"/>
                  </a:lnTo>
                  <a:lnTo>
                    <a:pt x="90" y="11"/>
                  </a:lnTo>
                  <a:lnTo>
                    <a:pt x="90" y="11"/>
                  </a:lnTo>
                  <a:lnTo>
                    <a:pt x="90" y="10"/>
                  </a:lnTo>
                  <a:lnTo>
                    <a:pt x="89" y="9"/>
                  </a:lnTo>
                  <a:lnTo>
                    <a:pt x="89" y="10"/>
                  </a:lnTo>
                  <a:lnTo>
                    <a:pt x="89" y="10"/>
                  </a:lnTo>
                  <a:lnTo>
                    <a:pt x="81" y="15"/>
                  </a:lnTo>
                  <a:lnTo>
                    <a:pt x="75" y="20"/>
                  </a:lnTo>
                  <a:lnTo>
                    <a:pt x="61" y="32"/>
                  </a:lnTo>
                  <a:lnTo>
                    <a:pt x="61" y="32"/>
                  </a:lnTo>
                  <a:lnTo>
                    <a:pt x="52" y="40"/>
                  </a:lnTo>
                  <a:lnTo>
                    <a:pt x="52" y="40"/>
                  </a:lnTo>
                  <a:lnTo>
                    <a:pt x="55" y="36"/>
                  </a:lnTo>
                  <a:lnTo>
                    <a:pt x="58" y="31"/>
                  </a:lnTo>
                  <a:lnTo>
                    <a:pt x="58" y="31"/>
                  </a:lnTo>
                  <a:lnTo>
                    <a:pt x="68" y="20"/>
                  </a:lnTo>
                  <a:lnTo>
                    <a:pt x="78" y="10"/>
                  </a:lnTo>
                  <a:lnTo>
                    <a:pt x="78" y="10"/>
                  </a:lnTo>
                  <a:lnTo>
                    <a:pt x="79" y="9"/>
                  </a:lnTo>
                  <a:lnTo>
                    <a:pt x="79" y="9"/>
                  </a:lnTo>
                  <a:lnTo>
                    <a:pt x="111" y="9"/>
                  </a:lnTo>
                  <a:lnTo>
                    <a:pt x="111" y="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2539">
              <a:extLst>
                <a:ext uri="{FF2B5EF4-FFF2-40B4-BE49-F238E27FC236}">
                  <a16:creationId xmlns:a16="http://schemas.microsoft.com/office/drawing/2014/main" xmlns="" id="{5CB9DD5F-89BF-4C11-9D87-6FA1B806C2BE}"/>
                </a:ext>
              </a:extLst>
            </p:cNvPr>
            <p:cNvSpPr>
              <a:spLocks noEditPoints="1"/>
            </p:cNvSpPr>
            <p:nvPr/>
          </p:nvSpPr>
          <p:spPr bwMode="auto">
            <a:xfrm>
              <a:off x="2941219" y="1214600"/>
              <a:ext cx="80963" cy="76200"/>
            </a:xfrm>
            <a:custGeom>
              <a:avLst/>
              <a:gdLst/>
              <a:ahLst/>
              <a:cxnLst>
                <a:cxn ang="0">
                  <a:pos x="35" y="46"/>
                </a:cxn>
                <a:cxn ang="0">
                  <a:pos x="46" y="38"/>
                </a:cxn>
                <a:cxn ang="0">
                  <a:pos x="51" y="25"/>
                </a:cxn>
                <a:cxn ang="0">
                  <a:pos x="49" y="15"/>
                </a:cxn>
                <a:cxn ang="0">
                  <a:pos x="40" y="4"/>
                </a:cxn>
                <a:cxn ang="0">
                  <a:pos x="27" y="0"/>
                </a:cxn>
                <a:cxn ang="0">
                  <a:pos x="22" y="0"/>
                </a:cxn>
                <a:cxn ang="0">
                  <a:pos x="12" y="2"/>
                </a:cxn>
                <a:cxn ang="0">
                  <a:pos x="3" y="11"/>
                </a:cxn>
                <a:cxn ang="0">
                  <a:pos x="0" y="25"/>
                </a:cxn>
                <a:cxn ang="0">
                  <a:pos x="3" y="35"/>
                </a:cxn>
                <a:cxn ang="0">
                  <a:pos x="14" y="45"/>
                </a:cxn>
                <a:cxn ang="0">
                  <a:pos x="30" y="47"/>
                </a:cxn>
                <a:cxn ang="0">
                  <a:pos x="29" y="39"/>
                </a:cxn>
                <a:cxn ang="0">
                  <a:pos x="19" y="38"/>
                </a:cxn>
                <a:cxn ang="0">
                  <a:pos x="11" y="32"/>
                </a:cxn>
                <a:cxn ang="0">
                  <a:pos x="8" y="25"/>
                </a:cxn>
                <a:cxn ang="0">
                  <a:pos x="19" y="20"/>
                </a:cxn>
                <a:cxn ang="0">
                  <a:pos x="20" y="23"/>
                </a:cxn>
                <a:cxn ang="0">
                  <a:pos x="12" y="32"/>
                </a:cxn>
                <a:cxn ang="0">
                  <a:pos x="14" y="32"/>
                </a:cxn>
                <a:cxn ang="0">
                  <a:pos x="31" y="21"/>
                </a:cxn>
                <a:cxn ang="0">
                  <a:pos x="20" y="35"/>
                </a:cxn>
                <a:cxn ang="0">
                  <a:pos x="21" y="37"/>
                </a:cxn>
                <a:cxn ang="0">
                  <a:pos x="37" y="29"/>
                </a:cxn>
                <a:cxn ang="0">
                  <a:pos x="31" y="36"/>
                </a:cxn>
                <a:cxn ang="0">
                  <a:pos x="32" y="38"/>
                </a:cxn>
                <a:cxn ang="0">
                  <a:pos x="34" y="37"/>
                </a:cxn>
                <a:cxn ang="0">
                  <a:pos x="40" y="28"/>
                </a:cxn>
                <a:cxn ang="0">
                  <a:pos x="39" y="26"/>
                </a:cxn>
                <a:cxn ang="0">
                  <a:pos x="24" y="33"/>
                </a:cxn>
                <a:cxn ang="0">
                  <a:pos x="36" y="19"/>
                </a:cxn>
                <a:cxn ang="0">
                  <a:pos x="35" y="17"/>
                </a:cxn>
                <a:cxn ang="0">
                  <a:pos x="21" y="25"/>
                </a:cxn>
                <a:cxn ang="0">
                  <a:pos x="33" y="13"/>
                </a:cxn>
                <a:cxn ang="0">
                  <a:pos x="32" y="11"/>
                </a:cxn>
                <a:cxn ang="0">
                  <a:pos x="17" y="19"/>
                </a:cxn>
                <a:cxn ang="0">
                  <a:pos x="28" y="9"/>
                </a:cxn>
                <a:cxn ang="0">
                  <a:pos x="40" y="17"/>
                </a:cxn>
                <a:cxn ang="0">
                  <a:pos x="40" y="30"/>
                </a:cxn>
                <a:cxn ang="0">
                  <a:pos x="34" y="37"/>
                </a:cxn>
                <a:cxn ang="0">
                  <a:pos x="12" y="13"/>
                </a:cxn>
                <a:cxn ang="0">
                  <a:pos x="19" y="9"/>
                </a:cxn>
                <a:cxn ang="0">
                  <a:pos x="11" y="14"/>
                </a:cxn>
                <a:cxn ang="0">
                  <a:pos x="12" y="15"/>
                </a:cxn>
                <a:cxn ang="0">
                  <a:pos x="17" y="16"/>
                </a:cxn>
                <a:cxn ang="0">
                  <a:pos x="8" y="23"/>
                </a:cxn>
                <a:cxn ang="0">
                  <a:pos x="11" y="14"/>
                </a:cxn>
              </a:cxnLst>
              <a:rect l="0" t="0" r="r" b="b"/>
              <a:pathLst>
                <a:path w="51" h="48">
                  <a:moveTo>
                    <a:pt x="30" y="47"/>
                  </a:moveTo>
                  <a:lnTo>
                    <a:pt x="30" y="47"/>
                  </a:lnTo>
                  <a:lnTo>
                    <a:pt x="35" y="46"/>
                  </a:lnTo>
                  <a:lnTo>
                    <a:pt x="39" y="44"/>
                  </a:lnTo>
                  <a:lnTo>
                    <a:pt x="43" y="41"/>
                  </a:lnTo>
                  <a:lnTo>
                    <a:pt x="46" y="38"/>
                  </a:lnTo>
                  <a:lnTo>
                    <a:pt x="48" y="34"/>
                  </a:lnTo>
                  <a:lnTo>
                    <a:pt x="50" y="30"/>
                  </a:lnTo>
                  <a:lnTo>
                    <a:pt x="51" y="25"/>
                  </a:lnTo>
                  <a:lnTo>
                    <a:pt x="50" y="20"/>
                  </a:lnTo>
                  <a:lnTo>
                    <a:pt x="50" y="20"/>
                  </a:lnTo>
                  <a:lnTo>
                    <a:pt x="49" y="15"/>
                  </a:lnTo>
                  <a:lnTo>
                    <a:pt x="47" y="11"/>
                  </a:lnTo>
                  <a:lnTo>
                    <a:pt x="44" y="7"/>
                  </a:lnTo>
                  <a:lnTo>
                    <a:pt x="40" y="4"/>
                  </a:lnTo>
                  <a:lnTo>
                    <a:pt x="36" y="2"/>
                  </a:lnTo>
                  <a:lnTo>
                    <a:pt x="32" y="1"/>
                  </a:lnTo>
                  <a:lnTo>
                    <a:pt x="27" y="0"/>
                  </a:lnTo>
                  <a:lnTo>
                    <a:pt x="22" y="0"/>
                  </a:lnTo>
                  <a:lnTo>
                    <a:pt x="22" y="0"/>
                  </a:lnTo>
                  <a:lnTo>
                    <a:pt x="22" y="0"/>
                  </a:lnTo>
                  <a:lnTo>
                    <a:pt x="22" y="0"/>
                  </a:lnTo>
                  <a:lnTo>
                    <a:pt x="17" y="1"/>
                  </a:lnTo>
                  <a:lnTo>
                    <a:pt x="12" y="2"/>
                  </a:lnTo>
                  <a:lnTo>
                    <a:pt x="8" y="4"/>
                  </a:lnTo>
                  <a:lnTo>
                    <a:pt x="5" y="7"/>
                  </a:lnTo>
                  <a:lnTo>
                    <a:pt x="3" y="11"/>
                  </a:lnTo>
                  <a:lnTo>
                    <a:pt x="1" y="15"/>
                  </a:lnTo>
                  <a:lnTo>
                    <a:pt x="0" y="20"/>
                  </a:lnTo>
                  <a:lnTo>
                    <a:pt x="0" y="25"/>
                  </a:lnTo>
                  <a:lnTo>
                    <a:pt x="0" y="25"/>
                  </a:lnTo>
                  <a:lnTo>
                    <a:pt x="1" y="30"/>
                  </a:lnTo>
                  <a:lnTo>
                    <a:pt x="3" y="35"/>
                  </a:lnTo>
                  <a:lnTo>
                    <a:pt x="6" y="39"/>
                  </a:lnTo>
                  <a:lnTo>
                    <a:pt x="10" y="43"/>
                  </a:lnTo>
                  <a:lnTo>
                    <a:pt x="14" y="45"/>
                  </a:lnTo>
                  <a:lnTo>
                    <a:pt x="19" y="47"/>
                  </a:lnTo>
                  <a:lnTo>
                    <a:pt x="25" y="48"/>
                  </a:lnTo>
                  <a:lnTo>
                    <a:pt x="30" y="47"/>
                  </a:lnTo>
                  <a:lnTo>
                    <a:pt x="30" y="47"/>
                  </a:lnTo>
                  <a:close/>
                  <a:moveTo>
                    <a:pt x="29" y="39"/>
                  </a:moveTo>
                  <a:lnTo>
                    <a:pt x="29" y="39"/>
                  </a:lnTo>
                  <a:lnTo>
                    <a:pt x="26" y="39"/>
                  </a:lnTo>
                  <a:lnTo>
                    <a:pt x="22" y="39"/>
                  </a:lnTo>
                  <a:lnTo>
                    <a:pt x="19" y="38"/>
                  </a:lnTo>
                  <a:lnTo>
                    <a:pt x="16" y="36"/>
                  </a:lnTo>
                  <a:lnTo>
                    <a:pt x="13" y="34"/>
                  </a:lnTo>
                  <a:lnTo>
                    <a:pt x="11" y="32"/>
                  </a:lnTo>
                  <a:lnTo>
                    <a:pt x="9" y="28"/>
                  </a:lnTo>
                  <a:lnTo>
                    <a:pt x="8" y="25"/>
                  </a:lnTo>
                  <a:lnTo>
                    <a:pt x="8" y="25"/>
                  </a:lnTo>
                  <a:lnTo>
                    <a:pt x="10" y="25"/>
                  </a:lnTo>
                  <a:lnTo>
                    <a:pt x="10" y="25"/>
                  </a:lnTo>
                  <a:lnTo>
                    <a:pt x="19" y="20"/>
                  </a:lnTo>
                  <a:lnTo>
                    <a:pt x="28" y="16"/>
                  </a:lnTo>
                  <a:lnTo>
                    <a:pt x="28" y="16"/>
                  </a:lnTo>
                  <a:lnTo>
                    <a:pt x="20" y="23"/>
                  </a:lnTo>
                  <a:lnTo>
                    <a:pt x="13" y="31"/>
                  </a:lnTo>
                  <a:lnTo>
                    <a:pt x="13" y="31"/>
                  </a:lnTo>
                  <a:lnTo>
                    <a:pt x="12" y="32"/>
                  </a:lnTo>
                  <a:lnTo>
                    <a:pt x="13" y="32"/>
                  </a:lnTo>
                  <a:lnTo>
                    <a:pt x="14" y="32"/>
                  </a:lnTo>
                  <a:lnTo>
                    <a:pt x="14" y="32"/>
                  </a:lnTo>
                  <a:lnTo>
                    <a:pt x="23" y="27"/>
                  </a:lnTo>
                  <a:lnTo>
                    <a:pt x="31" y="21"/>
                  </a:lnTo>
                  <a:lnTo>
                    <a:pt x="31" y="21"/>
                  </a:lnTo>
                  <a:lnTo>
                    <a:pt x="25" y="28"/>
                  </a:lnTo>
                  <a:lnTo>
                    <a:pt x="22" y="31"/>
                  </a:lnTo>
                  <a:lnTo>
                    <a:pt x="20" y="35"/>
                  </a:lnTo>
                  <a:lnTo>
                    <a:pt x="20" y="35"/>
                  </a:lnTo>
                  <a:lnTo>
                    <a:pt x="20" y="37"/>
                  </a:lnTo>
                  <a:lnTo>
                    <a:pt x="21" y="37"/>
                  </a:lnTo>
                  <a:lnTo>
                    <a:pt x="21" y="37"/>
                  </a:lnTo>
                  <a:lnTo>
                    <a:pt x="29" y="32"/>
                  </a:lnTo>
                  <a:lnTo>
                    <a:pt x="37" y="29"/>
                  </a:lnTo>
                  <a:lnTo>
                    <a:pt x="37" y="29"/>
                  </a:lnTo>
                  <a:lnTo>
                    <a:pt x="31" y="36"/>
                  </a:lnTo>
                  <a:lnTo>
                    <a:pt x="31" y="36"/>
                  </a:lnTo>
                  <a:lnTo>
                    <a:pt x="31" y="37"/>
                  </a:lnTo>
                  <a:lnTo>
                    <a:pt x="32" y="38"/>
                  </a:lnTo>
                  <a:lnTo>
                    <a:pt x="32" y="38"/>
                  </a:lnTo>
                  <a:lnTo>
                    <a:pt x="29" y="39"/>
                  </a:lnTo>
                  <a:lnTo>
                    <a:pt x="29" y="39"/>
                  </a:lnTo>
                  <a:close/>
                  <a:moveTo>
                    <a:pt x="34" y="37"/>
                  </a:moveTo>
                  <a:lnTo>
                    <a:pt x="34" y="37"/>
                  </a:lnTo>
                  <a:lnTo>
                    <a:pt x="37" y="33"/>
                  </a:lnTo>
                  <a:lnTo>
                    <a:pt x="40" y="28"/>
                  </a:lnTo>
                  <a:lnTo>
                    <a:pt x="40" y="28"/>
                  </a:lnTo>
                  <a:lnTo>
                    <a:pt x="40" y="26"/>
                  </a:lnTo>
                  <a:lnTo>
                    <a:pt x="39" y="26"/>
                  </a:lnTo>
                  <a:lnTo>
                    <a:pt x="39" y="26"/>
                  </a:lnTo>
                  <a:lnTo>
                    <a:pt x="31" y="29"/>
                  </a:lnTo>
                  <a:lnTo>
                    <a:pt x="24" y="33"/>
                  </a:lnTo>
                  <a:lnTo>
                    <a:pt x="24" y="33"/>
                  </a:lnTo>
                  <a:lnTo>
                    <a:pt x="30" y="26"/>
                  </a:lnTo>
                  <a:lnTo>
                    <a:pt x="36" y="19"/>
                  </a:lnTo>
                  <a:lnTo>
                    <a:pt x="36" y="19"/>
                  </a:lnTo>
                  <a:lnTo>
                    <a:pt x="36" y="18"/>
                  </a:lnTo>
                  <a:lnTo>
                    <a:pt x="35" y="17"/>
                  </a:lnTo>
                  <a:lnTo>
                    <a:pt x="35" y="17"/>
                  </a:lnTo>
                  <a:lnTo>
                    <a:pt x="28" y="21"/>
                  </a:lnTo>
                  <a:lnTo>
                    <a:pt x="21" y="25"/>
                  </a:lnTo>
                  <a:lnTo>
                    <a:pt x="21" y="25"/>
                  </a:lnTo>
                  <a:lnTo>
                    <a:pt x="27" y="19"/>
                  </a:lnTo>
                  <a:lnTo>
                    <a:pt x="33" y="13"/>
                  </a:lnTo>
                  <a:lnTo>
                    <a:pt x="33" y="13"/>
                  </a:lnTo>
                  <a:lnTo>
                    <a:pt x="33" y="12"/>
                  </a:lnTo>
                  <a:lnTo>
                    <a:pt x="32" y="11"/>
                  </a:lnTo>
                  <a:lnTo>
                    <a:pt x="32" y="11"/>
                  </a:lnTo>
                  <a:lnTo>
                    <a:pt x="24" y="15"/>
                  </a:lnTo>
                  <a:lnTo>
                    <a:pt x="17" y="19"/>
                  </a:lnTo>
                  <a:lnTo>
                    <a:pt x="17" y="19"/>
                  </a:lnTo>
                  <a:lnTo>
                    <a:pt x="28" y="9"/>
                  </a:lnTo>
                  <a:lnTo>
                    <a:pt x="28" y="9"/>
                  </a:lnTo>
                  <a:lnTo>
                    <a:pt x="33" y="10"/>
                  </a:lnTo>
                  <a:lnTo>
                    <a:pt x="37" y="13"/>
                  </a:lnTo>
                  <a:lnTo>
                    <a:pt x="40" y="17"/>
                  </a:lnTo>
                  <a:lnTo>
                    <a:pt x="41" y="21"/>
                  </a:lnTo>
                  <a:lnTo>
                    <a:pt x="41" y="26"/>
                  </a:lnTo>
                  <a:lnTo>
                    <a:pt x="40" y="30"/>
                  </a:lnTo>
                  <a:lnTo>
                    <a:pt x="38" y="34"/>
                  </a:lnTo>
                  <a:lnTo>
                    <a:pt x="34" y="37"/>
                  </a:lnTo>
                  <a:lnTo>
                    <a:pt x="34" y="37"/>
                  </a:lnTo>
                  <a:close/>
                  <a:moveTo>
                    <a:pt x="19" y="9"/>
                  </a:moveTo>
                  <a:lnTo>
                    <a:pt x="19" y="9"/>
                  </a:lnTo>
                  <a:lnTo>
                    <a:pt x="12" y="13"/>
                  </a:lnTo>
                  <a:lnTo>
                    <a:pt x="12" y="13"/>
                  </a:lnTo>
                  <a:lnTo>
                    <a:pt x="15" y="10"/>
                  </a:lnTo>
                  <a:lnTo>
                    <a:pt x="19" y="9"/>
                  </a:lnTo>
                  <a:lnTo>
                    <a:pt x="19" y="9"/>
                  </a:lnTo>
                  <a:close/>
                  <a:moveTo>
                    <a:pt x="11" y="14"/>
                  </a:moveTo>
                  <a:lnTo>
                    <a:pt x="11" y="14"/>
                  </a:lnTo>
                  <a:lnTo>
                    <a:pt x="11" y="15"/>
                  </a:lnTo>
                  <a:lnTo>
                    <a:pt x="12" y="15"/>
                  </a:lnTo>
                  <a:lnTo>
                    <a:pt x="12" y="15"/>
                  </a:lnTo>
                  <a:lnTo>
                    <a:pt x="25" y="9"/>
                  </a:lnTo>
                  <a:lnTo>
                    <a:pt x="25" y="9"/>
                  </a:lnTo>
                  <a:lnTo>
                    <a:pt x="17" y="16"/>
                  </a:lnTo>
                  <a:lnTo>
                    <a:pt x="8" y="23"/>
                  </a:lnTo>
                  <a:lnTo>
                    <a:pt x="8" y="23"/>
                  </a:lnTo>
                  <a:lnTo>
                    <a:pt x="8" y="23"/>
                  </a:lnTo>
                  <a:lnTo>
                    <a:pt x="8" y="23"/>
                  </a:lnTo>
                  <a:lnTo>
                    <a:pt x="9" y="18"/>
                  </a:lnTo>
                  <a:lnTo>
                    <a:pt x="11" y="14"/>
                  </a:lnTo>
                  <a:lnTo>
                    <a:pt x="11" y="14"/>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69" name="Freeform 2540">
            <a:extLst>
              <a:ext uri="{FF2B5EF4-FFF2-40B4-BE49-F238E27FC236}">
                <a16:creationId xmlns:a16="http://schemas.microsoft.com/office/drawing/2014/main" xmlns="" id="{F05BC847-D8B9-4847-937A-B1CA6CD69F30}"/>
              </a:ext>
            </a:extLst>
          </p:cNvPr>
          <p:cNvSpPr>
            <a:spLocks noEditPoints="1"/>
          </p:cNvSpPr>
          <p:nvPr/>
        </p:nvSpPr>
        <p:spPr bwMode="auto">
          <a:xfrm>
            <a:off x="3987200" y="1004995"/>
            <a:ext cx="255588" cy="239713"/>
          </a:xfrm>
          <a:custGeom>
            <a:avLst/>
            <a:gdLst/>
            <a:ahLst/>
            <a:cxnLst>
              <a:cxn ang="0">
                <a:pos x="130" y="0"/>
              </a:cxn>
              <a:cxn ang="0">
                <a:pos x="40" y="2"/>
              </a:cxn>
              <a:cxn ang="0">
                <a:pos x="27" y="7"/>
              </a:cxn>
              <a:cxn ang="0">
                <a:pos x="14" y="43"/>
              </a:cxn>
              <a:cxn ang="0">
                <a:pos x="5" y="122"/>
              </a:cxn>
              <a:cxn ang="0">
                <a:pos x="37" y="151"/>
              </a:cxn>
              <a:cxn ang="0">
                <a:pos x="122" y="150"/>
              </a:cxn>
              <a:cxn ang="0">
                <a:pos x="158" y="116"/>
              </a:cxn>
              <a:cxn ang="0">
                <a:pos x="161" y="35"/>
              </a:cxn>
              <a:cxn ang="0">
                <a:pos x="118" y="133"/>
              </a:cxn>
              <a:cxn ang="0">
                <a:pos x="122" y="117"/>
              </a:cxn>
              <a:cxn ang="0">
                <a:pos x="121" y="109"/>
              </a:cxn>
              <a:cxn ang="0">
                <a:pos x="105" y="108"/>
              </a:cxn>
              <a:cxn ang="0">
                <a:pos x="91" y="104"/>
              </a:cxn>
              <a:cxn ang="0">
                <a:pos x="85" y="98"/>
              </a:cxn>
              <a:cxn ang="0">
                <a:pos x="88" y="101"/>
              </a:cxn>
              <a:cxn ang="0">
                <a:pos x="133" y="117"/>
              </a:cxn>
              <a:cxn ang="0">
                <a:pos x="136" y="106"/>
              </a:cxn>
              <a:cxn ang="0">
                <a:pos x="129" y="98"/>
              </a:cxn>
              <a:cxn ang="0">
                <a:pos x="125" y="93"/>
              </a:cxn>
              <a:cxn ang="0">
                <a:pos x="126" y="133"/>
              </a:cxn>
              <a:cxn ang="0">
                <a:pos x="104" y="106"/>
              </a:cxn>
              <a:cxn ang="0">
                <a:pos x="97" y="98"/>
              </a:cxn>
              <a:cxn ang="0">
                <a:pos x="124" y="91"/>
              </a:cxn>
              <a:cxn ang="0">
                <a:pos x="87" y="93"/>
              </a:cxn>
              <a:cxn ang="0">
                <a:pos x="49" y="106"/>
              </a:cxn>
              <a:cxn ang="0">
                <a:pos x="136" y="29"/>
              </a:cxn>
              <a:cxn ang="0">
                <a:pos x="29" y="135"/>
              </a:cxn>
              <a:cxn ang="0">
                <a:pos x="74" y="69"/>
              </a:cxn>
              <a:cxn ang="0">
                <a:pos x="25" y="121"/>
              </a:cxn>
              <a:cxn ang="0">
                <a:pos x="39" y="58"/>
              </a:cxn>
              <a:cxn ang="0">
                <a:pos x="34" y="52"/>
              </a:cxn>
              <a:cxn ang="0">
                <a:pos x="26" y="41"/>
              </a:cxn>
              <a:cxn ang="0">
                <a:pos x="21" y="38"/>
              </a:cxn>
              <a:cxn ang="0">
                <a:pos x="19" y="36"/>
              </a:cxn>
              <a:cxn ang="0">
                <a:pos x="14" y="31"/>
              </a:cxn>
              <a:cxn ang="0">
                <a:pos x="34" y="34"/>
              </a:cxn>
              <a:cxn ang="0">
                <a:pos x="22" y="36"/>
              </a:cxn>
              <a:cxn ang="0">
                <a:pos x="37" y="44"/>
              </a:cxn>
              <a:cxn ang="0">
                <a:pos x="60" y="44"/>
              </a:cxn>
              <a:cxn ang="0">
                <a:pos x="58" y="36"/>
              </a:cxn>
              <a:cxn ang="0">
                <a:pos x="67" y="48"/>
              </a:cxn>
              <a:cxn ang="0">
                <a:pos x="63" y="53"/>
              </a:cxn>
              <a:cxn ang="0">
                <a:pos x="131" y="13"/>
              </a:cxn>
              <a:cxn ang="0">
                <a:pos x="66" y="68"/>
              </a:cxn>
              <a:cxn ang="0">
                <a:pos x="79" y="56"/>
              </a:cxn>
              <a:cxn ang="0">
                <a:pos x="58" y="81"/>
              </a:cxn>
              <a:cxn ang="0">
                <a:pos x="100" y="45"/>
              </a:cxn>
              <a:cxn ang="0">
                <a:pos x="110" y="38"/>
              </a:cxn>
              <a:cxn ang="0">
                <a:pos x="128" y="24"/>
              </a:cxn>
              <a:cxn ang="0">
                <a:pos x="70" y="55"/>
              </a:cxn>
              <a:cxn ang="0">
                <a:pos x="70" y="55"/>
              </a:cxn>
              <a:cxn ang="0">
                <a:pos x="143" y="24"/>
              </a:cxn>
              <a:cxn ang="0">
                <a:pos x="141" y="23"/>
              </a:cxn>
              <a:cxn ang="0">
                <a:pos x="62" y="93"/>
              </a:cxn>
              <a:cxn ang="0">
                <a:pos x="75" y="75"/>
              </a:cxn>
              <a:cxn ang="0">
                <a:pos x="59" y="52"/>
              </a:cxn>
              <a:cxn ang="0">
                <a:pos x="36" y="140"/>
              </a:cxn>
              <a:cxn ang="0">
                <a:pos x="144" y="37"/>
              </a:cxn>
              <a:cxn ang="0">
                <a:pos x="68" y="109"/>
              </a:cxn>
              <a:cxn ang="0">
                <a:pos x="134" y="129"/>
              </a:cxn>
            </a:cxnLst>
            <a:rect l="0" t="0" r="r" b="b"/>
            <a:pathLst>
              <a:path w="161" h="151">
                <a:moveTo>
                  <a:pt x="160" y="28"/>
                </a:moveTo>
                <a:lnTo>
                  <a:pt x="160" y="28"/>
                </a:lnTo>
                <a:lnTo>
                  <a:pt x="153" y="22"/>
                </a:lnTo>
                <a:lnTo>
                  <a:pt x="146" y="15"/>
                </a:lnTo>
                <a:lnTo>
                  <a:pt x="139" y="9"/>
                </a:lnTo>
                <a:lnTo>
                  <a:pt x="132" y="1"/>
                </a:lnTo>
                <a:lnTo>
                  <a:pt x="132" y="1"/>
                </a:lnTo>
                <a:lnTo>
                  <a:pt x="130" y="0"/>
                </a:lnTo>
                <a:lnTo>
                  <a:pt x="130" y="0"/>
                </a:lnTo>
                <a:lnTo>
                  <a:pt x="130" y="0"/>
                </a:lnTo>
                <a:lnTo>
                  <a:pt x="130" y="0"/>
                </a:lnTo>
                <a:lnTo>
                  <a:pt x="130" y="0"/>
                </a:lnTo>
                <a:lnTo>
                  <a:pt x="130" y="0"/>
                </a:lnTo>
                <a:lnTo>
                  <a:pt x="129" y="0"/>
                </a:lnTo>
                <a:lnTo>
                  <a:pt x="127" y="1"/>
                </a:lnTo>
                <a:lnTo>
                  <a:pt x="127" y="1"/>
                </a:lnTo>
                <a:lnTo>
                  <a:pt x="114" y="11"/>
                </a:lnTo>
                <a:lnTo>
                  <a:pt x="102" y="23"/>
                </a:lnTo>
                <a:lnTo>
                  <a:pt x="77" y="46"/>
                </a:lnTo>
                <a:lnTo>
                  <a:pt x="77" y="46"/>
                </a:lnTo>
                <a:lnTo>
                  <a:pt x="59" y="24"/>
                </a:lnTo>
                <a:lnTo>
                  <a:pt x="40" y="2"/>
                </a:lnTo>
                <a:lnTo>
                  <a:pt x="40" y="2"/>
                </a:lnTo>
                <a:lnTo>
                  <a:pt x="39" y="1"/>
                </a:lnTo>
                <a:lnTo>
                  <a:pt x="38" y="1"/>
                </a:lnTo>
                <a:lnTo>
                  <a:pt x="38" y="1"/>
                </a:lnTo>
                <a:lnTo>
                  <a:pt x="38" y="1"/>
                </a:lnTo>
                <a:lnTo>
                  <a:pt x="38" y="1"/>
                </a:lnTo>
                <a:lnTo>
                  <a:pt x="37" y="1"/>
                </a:lnTo>
                <a:lnTo>
                  <a:pt x="37" y="1"/>
                </a:lnTo>
                <a:lnTo>
                  <a:pt x="35" y="2"/>
                </a:lnTo>
                <a:lnTo>
                  <a:pt x="35" y="2"/>
                </a:lnTo>
                <a:lnTo>
                  <a:pt x="27" y="7"/>
                </a:lnTo>
                <a:lnTo>
                  <a:pt x="19" y="14"/>
                </a:lnTo>
                <a:lnTo>
                  <a:pt x="10" y="20"/>
                </a:lnTo>
                <a:lnTo>
                  <a:pt x="2" y="25"/>
                </a:lnTo>
                <a:lnTo>
                  <a:pt x="2" y="25"/>
                </a:lnTo>
                <a:lnTo>
                  <a:pt x="1" y="26"/>
                </a:lnTo>
                <a:lnTo>
                  <a:pt x="0" y="28"/>
                </a:lnTo>
                <a:lnTo>
                  <a:pt x="0" y="28"/>
                </a:lnTo>
                <a:lnTo>
                  <a:pt x="0" y="30"/>
                </a:lnTo>
                <a:lnTo>
                  <a:pt x="1" y="32"/>
                </a:lnTo>
                <a:lnTo>
                  <a:pt x="1" y="32"/>
                </a:lnTo>
                <a:lnTo>
                  <a:pt x="14" y="43"/>
                </a:lnTo>
                <a:lnTo>
                  <a:pt x="25" y="55"/>
                </a:lnTo>
                <a:lnTo>
                  <a:pt x="36" y="69"/>
                </a:lnTo>
                <a:lnTo>
                  <a:pt x="48" y="81"/>
                </a:lnTo>
                <a:lnTo>
                  <a:pt x="48" y="81"/>
                </a:lnTo>
                <a:lnTo>
                  <a:pt x="38" y="91"/>
                </a:lnTo>
                <a:lnTo>
                  <a:pt x="27" y="100"/>
                </a:lnTo>
                <a:lnTo>
                  <a:pt x="17" y="110"/>
                </a:lnTo>
                <a:lnTo>
                  <a:pt x="6" y="120"/>
                </a:lnTo>
                <a:lnTo>
                  <a:pt x="6" y="120"/>
                </a:lnTo>
                <a:lnTo>
                  <a:pt x="5" y="122"/>
                </a:lnTo>
                <a:lnTo>
                  <a:pt x="5" y="122"/>
                </a:lnTo>
                <a:lnTo>
                  <a:pt x="5" y="124"/>
                </a:lnTo>
                <a:lnTo>
                  <a:pt x="6" y="127"/>
                </a:lnTo>
                <a:lnTo>
                  <a:pt x="6" y="127"/>
                </a:lnTo>
                <a:lnTo>
                  <a:pt x="13" y="133"/>
                </a:lnTo>
                <a:lnTo>
                  <a:pt x="20" y="139"/>
                </a:lnTo>
                <a:lnTo>
                  <a:pt x="27" y="146"/>
                </a:lnTo>
                <a:lnTo>
                  <a:pt x="34" y="151"/>
                </a:lnTo>
                <a:lnTo>
                  <a:pt x="34" y="151"/>
                </a:lnTo>
                <a:lnTo>
                  <a:pt x="35" y="151"/>
                </a:lnTo>
                <a:lnTo>
                  <a:pt x="35" y="151"/>
                </a:lnTo>
                <a:lnTo>
                  <a:pt x="37" y="151"/>
                </a:lnTo>
                <a:lnTo>
                  <a:pt x="39" y="150"/>
                </a:lnTo>
                <a:lnTo>
                  <a:pt x="39" y="150"/>
                </a:lnTo>
                <a:lnTo>
                  <a:pt x="50" y="138"/>
                </a:lnTo>
                <a:lnTo>
                  <a:pt x="60" y="128"/>
                </a:lnTo>
                <a:lnTo>
                  <a:pt x="82" y="107"/>
                </a:lnTo>
                <a:lnTo>
                  <a:pt x="82" y="107"/>
                </a:lnTo>
                <a:lnTo>
                  <a:pt x="93" y="118"/>
                </a:lnTo>
                <a:lnTo>
                  <a:pt x="102" y="128"/>
                </a:lnTo>
                <a:lnTo>
                  <a:pt x="112" y="139"/>
                </a:lnTo>
                <a:lnTo>
                  <a:pt x="122" y="150"/>
                </a:lnTo>
                <a:lnTo>
                  <a:pt x="122" y="150"/>
                </a:lnTo>
                <a:lnTo>
                  <a:pt x="123" y="150"/>
                </a:lnTo>
                <a:lnTo>
                  <a:pt x="123" y="150"/>
                </a:lnTo>
                <a:lnTo>
                  <a:pt x="126" y="151"/>
                </a:lnTo>
                <a:lnTo>
                  <a:pt x="128" y="150"/>
                </a:lnTo>
                <a:lnTo>
                  <a:pt x="128" y="150"/>
                </a:lnTo>
                <a:lnTo>
                  <a:pt x="144" y="135"/>
                </a:lnTo>
                <a:lnTo>
                  <a:pt x="152" y="128"/>
                </a:lnTo>
                <a:lnTo>
                  <a:pt x="158" y="120"/>
                </a:lnTo>
                <a:lnTo>
                  <a:pt x="158" y="120"/>
                </a:lnTo>
                <a:lnTo>
                  <a:pt x="159" y="118"/>
                </a:lnTo>
                <a:lnTo>
                  <a:pt x="158" y="116"/>
                </a:lnTo>
                <a:lnTo>
                  <a:pt x="158" y="116"/>
                </a:lnTo>
                <a:lnTo>
                  <a:pt x="157" y="115"/>
                </a:lnTo>
                <a:lnTo>
                  <a:pt x="157" y="115"/>
                </a:lnTo>
                <a:lnTo>
                  <a:pt x="147" y="104"/>
                </a:lnTo>
                <a:lnTo>
                  <a:pt x="138" y="93"/>
                </a:lnTo>
                <a:lnTo>
                  <a:pt x="118" y="72"/>
                </a:lnTo>
                <a:lnTo>
                  <a:pt x="118" y="72"/>
                </a:lnTo>
                <a:lnTo>
                  <a:pt x="139" y="54"/>
                </a:lnTo>
                <a:lnTo>
                  <a:pt x="159" y="37"/>
                </a:lnTo>
                <a:lnTo>
                  <a:pt x="159" y="37"/>
                </a:lnTo>
                <a:lnTo>
                  <a:pt x="161" y="35"/>
                </a:lnTo>
                <a:lnTo>
                  <a:pt x="161" y="34"/>
                </a:lnTo>
                <a:lnTo>
                  <a:pt x="161" y="34"/>
                </a:lnTo>
                <a:lnTo>
                  <a:pt x="161" y="31"/>
                </a:lnTo>
                <a:lnTo>
                  <a:pt x="160" y="28"/>
                </a:lnTo>
                <a:lnTo>
                  <a:pt x="160" y="28"/>
                </a:lnTo>
                <a:close/>
                <a:moveTo>
                  <a:pt x="121" y="137"/>
                </a:moveTo>
                <a:lnTo>
                  <a:pt x="121" y="137"/>
                </a:lnTo>
                <a:lnTo>
                  <a:pt x="121" y="137"/>
                </a:lnTo>
                <a:lnTo>
                  <a:pt x="121" y="137"/>
                </a:lnTo>
                <a:lnTo>
                  <a:pt x="118" y="133"/>
                </a:lnTo>
                <a:lnTo>
                  <a:pt x="118" y="133"/>
                </a:lnTo>
                <a:lnTo>
                  <a:pt x="127" y="125"/>
                </a:lnTo>
                <a:lnTo>
                  <a:pt x="127" y="125"/>
                </a:lnTo>
                <a:lnTo>
                  <a:pt x="133" y="121"/>
                </a:lnTo>
                <a:lnTo>
                  <a:pt x="138" y="117"/>
                </a:lnTo>
                <a:lnTo>
                  <a:pt x="138" y="117"/>
                </a:lnTo>
                <a:lnTo>
                  <a:pt x="129" y="126"/>
                </a:lnTo>
                <a:lnTo>
                  <a:pt x="121" y="137"/>
                </a:lnTo>
                <a:lnTo>
                  <a:pt x="121" y="137"/>
                </a:lnTo>
                <a:close/>
                <a:moveTo>
                  <a:pt x="112" y="126"/>
                </a:moveTo>
                <a:lnTo>
                  <a:pt x="112" y="126"/>
                </a:lnTo>
                <a:lnTo>
                  <a:pt x="122" y="117"/>
                </a:lnTo>
                <a:lnTo>
                  <a:pt x="132" y="109"/>
                </a:lnTo>
                <a:lnTo>
                  <a:pt x="132" y="109"/>
                </a:lnTo>
                <a:lnTo>
                  <a:pt x="123" y="119"/>
                </a:lnTo>
                <a:lnTo>
                  <a:pt x="116" y="131"/>
                </a:lnTo>
                <a:lnTo>
                  <a:pt x="116" y="131"/>
                </a:lnTo>
                <a:lnTo>
                  <a:pt x="112" y="126"/>
                </a:lnTo>
                <a:lnTo>
                  <a:pt x="112" y="126"/>
                </a:lnTo>
                <a:close/>
                <a:moveTo>
                  <a:pt x="106" y="120"/>
                </a:moveTo>
                <a:lnTo>
                  <a:pt x="106" y="120"/>
                </a:lnTo>
                <a:lnTo>
                  <a:pt x="116" y="113"/>
                </a:lnTo>
                <a:lnTo>
                  <a:pt x="121" y="109"/>
                </a:lnTo>
                <a:lnTo>
                  <a:pt x="124" y="105"/>
                </a:lnTo>
                <a:lnTo>
                  <a:pt x="124" y="105"/>
                </a:lnTo>
                <a:lnTo>
                  <a:pt x="116" y="114"/>
                </a:lnTo>
                <a:lnTo>
                  <a:pt x="113" y="119"/>
                </a:lnTo>
                <a:lnTo>
                  <a:pt x="109" y="123"/>
                </a:lnTo>
                <a:lnTo>
                  <a:pt x="109" y="123"/>
                </a:lnTo>
                <a:lnTo>
                  <a:pt x="106" y="120"/>
                </a:lnTo>
                <a:lnTo>
                  <a:pt x="106" y="120"/>
                </a:lnTo>
                <a:close/>
                <a:moveTo>
                  <a:pt x="99" y="112"/>
                </a:moveTo>
                <a:lnTo>
                  <a:pt x="99" y="112"/>
                </a:lnTo>
                <a:lnTo>
                  <a:pt x="105" y="108"/>
                </a:lnTo>
                <a:lnTo>
                  <a:pt x="110" y="104"/>
                </a:lnTo>
                <a:lnTo>
                  <a:pt x="121" y="95"/>
                </a:lnTo>
                <a:lnTo>
                  <a:pt x="121" y="95"/>
                </a:lnTo>
                <a:lnTo>
                  <a:pt x="115" y="103"/>
                </a:lnTo>
                <a:lnTo>
                  <a:pt x="115" y="103"/>
                </a:lnTo>
                <a:lnTo>
                  <a:pt x="105" y="118"/>
                </a:lnTo>
                <a:lnTo>
                  <a:pt x="105" y="118"/>
                </a:lnTo>
                <a:lnTo>
                  <a:pt x="99" y="112"/>
                </a:lnTo>
                <a:lnTo>
                  <a:pt x="99" y="112"/>
                </a:lnTo>
                <a:close/>
                <a:moveTo>
                  <a:pt x="91" y="104"/>
                </a:moveTo>
                <a:lnTo>
                  <a:pt x="91" y="104"/>
                </a:lnTo>
                <a:lnTo>
                  <a:pt x="103" y="97"/>
                </a:lnTo>
                <a:lnTo>
                  <a:pt x="113" y="88"/>
                </a:lnTo>
                <a:lnTo>
                  <a:pt x="113" y="88"/>
                </a:lnTo>
                <a:lnTo>
                  <a:pt x="109" y="94"/>
                </a:lnTo>
                <a:lnTo>
                  <a:pt x="105" y="101"/>
                </a:lnTo>
                <a:lnTo>
                  <a:pt x="105" y="101"/>
                </a:lnTo>
                <a:lnTo>
                  <a:pt x="97" y="109"/>
                </a:lnTo>
                <a:lnTo>
                  <a:pt x="97" y="109"/>
                </a:lnTo>
                <a:lnTo>
                  <a:pt x="91" y="104"/>
                </a:lnTo>
                <a:lnTo>
                  <a:pt x="91" y="104"/>
                </a:lnTo>
                <a:close/>
                <a:moveTo>
                  <a:pt x="85" y="98"/>
                </a:moveTo>
                <a:lnTo>
                  <a:pt x="85" y="98"/>
                </a:lnTo>
                <a:lnTo>
                  <a:pt x="85" y="98"/>
                </a:lnTo>
                <a:lnTo>
                  <a:pt x="85" y="98"/>
                </a:lnTo>
                <a:lnTo>
                  <a:pt x="108" y="80"/>
                </a:lnTo>
                <a:lnTo>
                  <a:pt x="108" y="80"/>
                </a:lnTo>
                <a:lnTo>
                  <a:pt x="106" y="83"/>
                </a:lnTo>
                <a:lnTo>
                  <a:pt x="103" y="86"/>
                </a:lnTo>
                <a:lnTo>
                  <a:pt x="98" y="93"/>
                </a:lnTo>
                <a:lnTo>
                  <a:pt x="98" y="93"/>
                </a:lnTo>
                <a:lnTo>
                  <a:pt x="88" y="101"/>
                </a:lnTo>
                <a:lnTo>
                  <a:pt x="88" y="101"/>
                </a:lnTo>
                <a:lnTo>
                  <a:pt x="85" y="98"/>
                </a:lnTo>
                <a:lnTo>
                  <a:pt x="85" y="98"/>
                </a:lnTo>
                <a:close/>
                <a:moveTo>
                  <a:pt x="133" y="126"/>
                </a:moveTo>
                <a:lnTo>
                  <a:pt x="133" y="126"/>
                </a:lnTo>
                <a:lnTo>
                  <a:pt x="143" y="115"/>
                </a:lnTo>
                <a:lnTo>
                  <a:pt x="143" y="115"/>
                </a:lnTo>
                <a:lnTo>
                  <a:pt x="144" y="113"/>
                </a:lnTo>
                <a:lnTo>
                  <a:pt x="142" y="113"/>
                </a:lnTo>
                <a:lnTo>
                  <a:pt x="142" y="113"/>
                </a:lnTo>
                <a:lnTo>
                  <a:pt x="137" y="114"/>
                </a:lnTo>
                <a:lnTo>
                  <a:pt x="133" y="117"/>
                </a:lnTo>
                <a:lnTo>
                  <a:pt x="125" y="123"/>
                </a:lnTo>
                <a:lnTo>
                  <a:pt x="125" y="123"/>
                </a:lnTo>
                <a:lnTo>
                  <a:pt x="120" y="129"/>
                </a:lnTo>
                <a:lnTo>
                  <a:pt x="120" y="129"/>
                </a:lnTo>
                <a:lnTo>
                  <a:pt x="122" y="125"/>
                </a:lnTo>
                <a:lnTo>
                  <a:pt x="122" y="125"/>
                </a:lnTo>
                <a:lnTo>
                  <a:pt x="128" y="116"/>
                </a:lnTo>
                <a:lnTo>
                  <a:pt x="136" y="107"/>
                </a:lnTo>
                <a:lnTo>
                  <a:pt x="136" y="107"/>
                </a:lnTo>
                <a:lnTo>
                  <a:pt x="137" y="107"/>
                </a:lnTo>
                <a:lnTo>
                  <a:pt x="136" y="106"/>
                </a:lnTo>
                <a:lnTo>
                  <a:pt x="135" y="106"/>
                </a:lnTo>
                <a:lnTo>
                  <a:pt x="135" y="106"/>
                </a:lnTo>
                <a:lnTo>
                  <a:pt x="128" y="109"/>
                </a:lnTo>
                <a:lnTo>
                  <a:pt x="122" y="114"/>
                </a:lnTo>
                <a:lnTo>
                  <a:pt x="110" y="124"/>
                </a:lnTo>
                <a:lnTo>
                  <a:pt x="110" y="124"/>
                </a:lnTo>
                <a:lnTo>
                  <a:pt x="120" y="113"/>
                </a:lnTo>
                <a:lnTo>
                  <a:pt x="131" y="100"/>
                </a:lnTo>
                <a:lnTo>
                  <a:pt x="131" y="100"/>
                </a:lnTo>
                <a:lnTo>
                  <a:pt x="130" y="99"/>
                </a:lnTo>
                <a:lnTo>
                  <a:pt x="129" y="98"/>
                </a:lnTo>
                <a:lnTo>
                  <a:pt x="129" y="98"/>
                </a:lnTo>
                <a:lnTo>
                  <a:pt x="120" y="105"/>
                </a:lnTo>
                <a:lnTo>
                  <a:pt x="111" y="113"/>
                </a:lnTo>
                <a:lnTo>
                  <a:pt x="111" y="113"/>
                </a:lnTo>
                <a:lnTo>
                  <a:pt x="108" y="116"/>
                </a:lnTo>
                <a:lnTo>
                  <a:pt x="109" y="114"/>
                </a:lnTo>
                <a:lnTo>
                  <a:pt x="114" y="108"/>
                </a:lnTo>
                <a:lnTo>
                  <a:pt x="114" y="108"/>
                </a:lnTo>
                <a:lnTo>
                  <a:pt x="120" y="101"/>
                </a:lnTo>
                <a:lnTo>
                  <a:pt x="125" y="93"/>
                </a:lnTo>
                <a:lnTo>
                  <a:pt x="125" y="93"/>
                </a:lnTo>
                <a:lnTo>
                  <a:pt x="125" y="92"/>
                </a:lnTo>
                <a:lnTo>
                  <a:pt x="125" y="92"/>
                </a:lnTo>
                <a:lnTo>
                  <a:pt x="136" y="105"/>
                </a:lnTo>
                <a:lnTo>
                  <a:pt x="148" y="117"/>
                </a:lnTo>
                <a:lnTo>
                  <a:pt x="148" y="117"/>
                </a:lnTo>
                <a:lnTo>
                  <a:pt x="140" y="123"/>
                </a:lnTo>
                <a:lnTo>
                  <a:pt x="132" y="128"/>
                </a:lnTo>
                <a:lnTo>
                  <a:pt x="132" y="128"/>
                </a:lnTo>
                <a:lnTo>
                  <a:pt x="126" y="133"/>
                </a:lnTo>
                <a:lnTo>
                  <a:pt x="125" y="133"/>
                </a:lnTo>
                <a:lnTo>
                  <a:pt x="126" y="133"/>
                </a:lnTo>
                <a:lnTo>
                  <a:pt x="133" y="126"/>
                </a:lnTo>
                <a:lnTo>
                  <a:pt x="133" y="126"/>
                </a:lnTo>
                <a:close/>
                <a:moveTo>
                  <a:pt x="123" y="91"/>
                </a:moveTo>
                <a:lnTo>
                  <a:pt x="123" y="91"/>
                </a:lnTo>
                <a:lnTo>
                  <a:pt x="116" y="96"/>
                </a:lnTo>
                <a:lnTo>
                  <a:pt x="109" y="101"/>
                </a:lnTo>
                <a:lnTo>
                  <a:pt x="109" y="101"/>
                </a:lnTo>
                <a:lnTo>
                  <a:pt x="101" y="109"/>
                </a:lnTo>
                <a:lnTo>
                  <a:pt x="100" y="110"/>
                </a:lnTo>
                <a:lnTo>
                  <a:pt x="104" y="106"/>
                </a:lnTo>
                <a:lnTo>
                  <a:pt x="104" y="106"/>
                </a:lnTo>
                <a:lnTo>
                  <a:pt x="108" y="101"/>
                </a:lnTo>
                <a:lnTo>
                  <a:pt x="112" y="95"/>
                </a:lnTo>
                <a:lnTo>
                  <a:pt x="115" y="90"/>
                </a:lnTo>
                <a:lnTo>
                  <a:pt x="116" y="83"/>
                </a:lnTo>
                <a:lnTo>
                  <a:pt x="116" y="83"/>
                </a:lnTo>
                <a:lnTo>
                  <a:pt x="116" y="82"/>
                </a:lnTo>
                <a:lnTo>
                  <a:pt x="114" y="83"/>
                </a:lnTo>
                <a:lnTo>
                  <a:pt x="114" y="83"/>
                </a:lnTo>
                <a:lnTo>
                  <a:pt x="106" y="91"/>
                </a:lnTo>
                <a:lnTo>
                  <a:pt x="97" y="98"/>
                </a:lnTo>
                <a:lnTo>
                  <a:pt x="97" y="98"/>
                </a:lnTo>
                <a:lnTo>
                  <a:pt x="93" y="101"/>
                </a:lnTo>
                <a:lnTo>
                  <a:pt x="91" y="101"/>
                </a:lnTo>
                <a:lnTo>
                  <a:pt x="93" y="101"/>
                </a:lnTo>
                <a:lnTo>
                  <a:pt x="97" y="96"/>
                </a:lnTo>
                <a:lnTo>
                  <a:pt x="97" y="96"/>
                </a:lnTo>
                <a:lnTo>
                  <a:pt x="106" y="88"/>
                </a:lnTo>
                <a:lnTo>
                  <a:pt x="109" y="83"/>
                </a:lnTo>
                <a:lnTo>
                  <a:pt x="112" y="77"/>
                </a:lnTo>
                <a:lnTo>
                  <a:pt x="112" y="77"/>
                </a:lnTo>
                <a:lnTo>
                  <a:pt x="124" y="91"/>
                </a:lnTo>
                <a:lnTo>
                  <a:pt x="124" y="91"/>
                </a:lnTo>
                <a:lnTo>
                  <a:pt x="123" y="91"/>
                </a:lnTo>
                <a:lnTo>
                  <a:pt x="123" y="91"/>
                </a:lnTo>
                <a:close/>
                <a:moveTo>
                  <a:pt x="110" y="75"/>
                </a:moveTo>
                <a:lnTo>
                  <a:pt x="110" y="75"/>
                </a:lnTo>
                <a:lnTo>
                  <a:pt x="110" y="75"/>
                </a:lnTo>
                <a:lnTo>
                  <a:pt x="110" y="75"/>
                </a:lnTo>
                <a:lnTo>
                  <a:pt x="98" y="85"/>
                </a:lnTo>
                <a:lnTo>
                  <a:pt x="85" y="94"/>
                </a:lnTo>
                <a:lnTo>
                  <a:pt x="85" y="94"/>
                </a:lnTo>
                <a:lnTo>
                  <a:pt x="87" y="93"/>
                </a:lnTo>
                <a:lnTo>
                  <a:pt x="87" y="93"/>
                </a:lnTo>
                <a:lnTo>
                  <a:pt x="102" y="78"/>
                </a:lnTo>
                <a:lnTo>
                  <a:pt x="102" y="78"/>
                </a:lnTo>
                <a:lnTo>
                  <a:pt x="108" y="72"/>
                </a:lnTo>
                <a:lnTo>
                  <a:pt x="108" y="72"/>
                </a:lnTo>
                <a:lnTo>
                  <a:pt x="108" y="74"/>
                </a:lnTo>
                <a:lnTo>
                  <a:pt x="110" y="75"/>
                </a:lnTo>
                <a:lnTo>
                  <a:pt x="110" y="75"/>
                </a:lnTo>
                <a:close/>
                <a:moveTo>
                  <a:pt x="23" y="130"/>
                </a:moveTo>
                <a:lnTo>
                  <a:pt x="23" y="130"/>
                </a:lnTo>
                <a:lnTo>
                  <a:pt x="36" y="118"/>
                </a:lnTo>
                <a:lnTo>
                  <a:pt x="49" y="106"/>
                </a:lnTo>
                <a:lnTo>
                  <a:pt x="63" y="94"/>
                </a:lnTo>
                <a:lnTo>
                  <a:pt x="76" y="81"/>
                </a:lnTo>
                <a:lnTo>
                  <a:pt x="76" y="81"/>
                </a:lnTo>
                <a:lnTo>
                  <a:pt x="84" y="73"/>
                </a:lnTo>
                <a:lnTo>
                  <a:pt x="93" y="67"/>
                </a:lnTo>
                <a:lnTo>
                  <a:pt x="111" y="52"/>
                </a:lnTo>
                <a:lnTo>
                  <a:pt x="111" y="52"/>
                </a:lnTo>
                <a:lnTo>
                  <a:pt x="117" y="47"/>
                </a:lnTo>
                <a:lnTo>
                  <a:pt x="123" y="41"/>
                </a:lnTo>
                <a:lnTo>
                  <a:pt x="136" y="29"/>
                </a:lnTo>
                <a:lnTo>
                  <a:pt x="136" y="29"/>
                </a:lnTo>
                <a:lnTo>
                  <a:pt x="138" y="27"/>
                </a:lnTo>
                <a:lnTo>
                  <a:pt x="136" y="29"/>
                </a:lnTo>
                <a:lnTo>
                  <a:pt x="128" y="37"/>
                </a:lnTo>
                <a:lnTo>
                  <a:pt x="128" y="37"/>
                </a:lnTo>
                <a:lnTo>
                  <a:pt x="114" y="51"/>
                </a:lnTo>
                <a:lnTo>
                  <a:pt x="114" y="51"/>
                </a:lnTo>
                <a:lnTo>
                  <a:pt x="84" y="79"/>
                </a:lnTo>
                <a:lnTo>
                  <a:pt x="84" y="79"/>
                </a:lnTo>
                <a:lnTo>
                  <a:pt x="55" y="106"/>
                </a:lnTo>
                <a:lnTo>
                  <a:pt x="42" y="120"/>
                </a:lnTo>
                <a:lnTo>
                  <a:pt x="29" y="135"/>
                </a:lnTo>
                <a:lnTo>
                  <a:pt x="29" y="135"/>
                </a:lnTo>
                <a:lnTo>
                  <a:pt x="23" y="130"/>
                </a:lnTo>
                <a:lnTo>
                  <a:pt x="23" y="130"/>
                </a:lnTo>
                <a:close/>
                <a:moveTo>
                  <a:pt x="17" y="124"/>
                </a:moveTo>
                <a:lnTo>
                  <a:pt x="17" y="124"/>
                </a:lnTo>
                <a:lnTo>
                  <a:pt x="43" y="98"/>
                </a:lnTo>
                <a:lnTo>
                  <a:pt x="43" y="98"/>
                </a:lnTo>
                <a:lnTo>
                  <a:pt x="48" y="93"/>
                </a:lnTo>
                <a:lnTo>
                  <a:pt x="48" y="93"/>
                </a:lnTo>
                <a:lnTo>
                  <a:pt x="74" y="69"/>
                </a:lnTo>
                <a:lnTo>
                  <a:pt x="74" y="69"/>
                </a:lnTo>
                <a:lnTo>
                  <a:pt x="85" y="59"/>
                </a:lnTo>
                <a:lnTo>
                  <a:pt x="98" y="51"/>
                </a:lnTo>
                <a:lnTo>
                  <a:pt x="98" y="51"/>
                </a:lnTo>
                <a:lnTo>
                  <a:pt x="82" y="66"/>
                </a:lnTo>
                <a:lnTo>
                  <a:pt x="67" y="80"/>
                </a:lnTo>
                <a:lnTo>
                  <a:pt x="67" y="80"/>
                </a:lnTo>
                <a:lnTo>
                  <a:pt x="61" y="86"/>
                </a:lnTo>
                <a:lnTo>
                  <a:pt x="55" y="92"/>
                </a:lnTo>
                <a:lnTo>
                  <a:pt x="42" y="103"/>
                </a:lnTo>
                <a:lnTo>
                  <a:pt x="30" y="114"/>
                </a:lnTo>
                <a:lnTo>
                  <a:pt x="25" y="121"/>
                </a:lnTo>
                <a:lnTo>
                  <a:pt x="20" y="128"/>
                </a:lnTo>
                <a:lnTo>
                  <a:pt x="20" y="128"/>
                </a:lnTo>
                <a:lnTo>
                  <a:pt x="17" y="124"/>
                </a:lnTo>
                <a:lnTo>
                  <a:pt x="17" y="124"/>
                </a:lnTo>
                <a:close/>
                <a:moveTo>
                  <a:pt x="36" y="55"/>
                </a:moveTo>
                <a:lnTo>
                  <a:pt x="36" y="55"/>
                </a:lnTo>
                <a:lnTo>
                  <a:pt x="46" y="51"/>
                </a:lnTo>
                <a:lnTo>
                  <a:pt x="56" y="48"/>
                </a:lnTo>
                <a:lnTo>
                  <a:pt x="56" y="48"/>
                </a:lnTo>
                <a:lnTo>
                  <a:pt x="47" y="52"/>
                </a:lnTo>
                <a:lnTo>
                  <a:pt x="39" y="58"/>
                </a:lnTo>
                <a:lnTo>
                  <a:pt x="39" y="58"/>
                </a:lnTo>
                <a:lnTo>
                  <a:pt x="36" y="55"/>
                </a:lnTo>
                <a:lnTo>
                  <a:pt x="36" y="55"/>
                </a:lnTo>
                <a:close/>
                <a:moveTo>
                  <a:pt x="31" y="49"/>
                </a:moveTo>
                <a:lnTo>
                  <a:pt x="31" y="49"/>
                </a:lnTo>
                <a:lnTo>
                  <a:pt x="37" y="47"/>
                </a:lnTo>
                <a:lnTo>
                  <a:pt x="43" y="44"/>
                </a:lnTo>
                <a:lnTo>
                  <a:pt x="54" y="38"/>
                </a:lnTo>
                <a:lnTo>
                  <a:pt x="54" y="38"/>
                </a:lnTo>
                <a:lnTo>
                  <a:pt x="44" y="44"/>
                </a:lnTo>
                <a:lnTo>
                  <a:pt x="34" y="52"/>
                </a:lnTo>
                <a:lnTo>
                  <a:pt x="34" y="52"/>
                </a:lnTo>
                <a:lnTo>
                  <a:pt x="31" y="49"/>
                </a:lnTo>
                <a:lnTo>
                  <a:pt x="31" y="49"/>
                </a:lnTo>
                <a:close/>
                <a:moveTo>
                  <a:pt x="21" y="38"/>
                </a:moveTo>
                <a:lnTo>
                  <a:pt x="21" y="38"/>
                </a:lnTo>
                <a:lnTo>
                  <a:pt x="32" y="32"/>
                </a:lnTo>
                <a:lnTo>
                  <a:pt x="41" y="25"/>
                </a:lnTo>
                <a:lnTo>
                  <a:pt x="41" y="25"/>
                </a:lnTo>
                <a:lnTo>
                  <a:pt x="33" y="33"/>
                </a:lnTo>
                <a:lnTo>
                  <a:pt x="26" y="41"/>
                </a:lnTo>
                <a:lnTo>
                  <a:pt x="26" y="41"/>
                </a:lnTo>
                <a:lnTo>
                  <a:pt x="26" y="42"/>
                </a:lnTo>
                <a:lnTo>
                  <a:pt x="27" y="43"/>
                </a:lnTo>
                <a:lnTo>
                  <a:pt x="27" y="43"/>
                </a:lnTo>
                <a:lnTo>
                  <a:pt x="32" y="41"/>
                </a:lnTo>
                <a:lnTo>
                  <a:pt x="37" y="38"/>
                </a:lnTo>
                <a:lnTo>
                  <a:pt x="45" y="33"/>
                </a:lnTo>
                <a:lnTo>
                  <a:pt x="45" y="33"/>
                </a:lnTo>
                <a:lnTo>
                  <a:pt x="37" y="39"/>
                </a:lnTo>
                <a:lnTo>
                  <a:pt x="29" y="47"/>
                </a:lnTo>
                <a:lnTo>
                  <a:pt x="29" y="47"/>
                </a:lnTo>
                <a:lnTo>
                  <a:pt x="21" y="38"/>
                </a:lnTo>
                <a:lnTo>
                  <a:pt x="21" y="38"/>
                </a:lnTo>
                <a:close/>
                <a:moveTo>
                  <a:pt x="15" y="32"/>
                </a:moveTo>
                <a:lnTo>
                  <a:pt x="15" y="32"/>
                </a:lnTo>
                <a:lnTo>
                  <a:pt x="23" y="26"/>
                </a:lnTo>
                <a:lnTo>
                  <a:pt x="32" y="21"/>
                </a:lnTo>
                <a:lnTo>
                  <a:pt x="32" y="21"/>
                </a:lnTo>
                <a:lnTo>
                  <a:pt x="30" y="23"/>
                </a:lnTo>
                <a:lnTo>
                  <a:pt x="30" y="23"/>
                </a:lnTo>
                <a:lnTo>
                  <a:pt x="24" y="30"/>
                </a:lnTo>
                <a:lnTo>
                  <a:pt x="19" y="36"/>
                </a:lnTo>
                <a:lnTo>
                  <a:pt x="19" y="36"/>
                </a:lnTo>
                <a:lnTo>
                  <a:pt x="15" y="32"/>
                </a:lnTo>
                <a:lnTo>
                  <a:pt x="15" y="32"/>
                </a:lnTo>
                <a:close/>
                <a:moveTo>
                  <a:pt x="12" y="29"/>
                </a:moveTo>
                <a:lnTo>
                  <a:pt x="12" y="29"/>
                </a:lnTo>
                <a:lnTo>
                  <a:pt x="24" y="20"/>
                </a:lnTo>
                <a:lnTo>
                  <a:pt x="36" y="11"/>
                </a:lnTo>
                <a:lnTo>
                  <a:pt x="36" y="11"/>
                </a:lnTo>
                <a:lnTo>
                  <a:pt x="39" y="14"/>
                </a:lnTo>
                <a:lnTo>
                  <a:pt x="39" y="14"/>
                </a:lnTo>
                <a:lnTo>
                  <a:pt x="26" y="22"/>
                </a:lnTo>
                <a:lnTo>
                  <a:pt x="14" y="31"/>
                </a:lnTo>
                <a:lnTo>
                  <a:pt x="14" y="31"/>
                </a:lnTo>
                <a:lnTo>
                  <a:pt x="12" y="29"/>
                </a:lnTo>
                <a:lnTo>
                  <a:pt x="12" y="29"/>
                </a:lnTo>
                <a:close/>
                <a:moveTo>
                  <a:pt x="48" y="29"/>
                </a:moveTo>
                <a:lnTo>
                  <a:pt x="48" y="29"/>
                </a:lnTo>
                <a:lnTo>
                  <a:pt x="41" y="33"/>
                </a:lnTo>
                <a:lnTo>
                  <a:pt x="33" y="38"/>
                </a:lnTo>
                <a:lnTo>
                  <a:pt x="33" y="38"/>
                </a:lnTo>
                <a:lnTo>
                  <a:pt x="33" y="36"/>
                </a:lnTo>
                <a:lnTo>
                  <a:pt x="33" y="35"/>
                </a:lnTo>
                <a:lnTo>
                  <a:pt x="34" y="34"/>
                </a:lnTo>
                <a:lnTo>
                  <a:pt x="36" y="33"/>
                </a:lnTo>
                <a:lnTo>
                  <a:pt x="36" y="33"/>
                </a:lnTo>
                <a:lnTo>
                  <a:pt x="45" y="24"/>
                </a:lnTo>
                <a:lnTo>
                  <a:pt x="45" y="24"/>
                </a:lnTo>
                <a:lnTo>
                  <a:pt x="45" y="22"/>
                </a:lnTo>
                <a:lnTo>
                  <a:pt x="44" y="22"/>
                </a:lnTo>
                <a:lnTo>
                  <a:pt x="44" y="22"/>
                </a:lnTo>
                <a:lnTo>
                  <a:pt x="38" y="25"/>
                </a:lnTo>
                <a:lnTo>
                  <a:pt x="33" y="28"/>
                </a:lnTo>
                <a:lnTo>
                  <a:pt x="22" y="36"/>
                </a:lnTo>
                <a:lnTo>
                  <a:pt x="22" y="36"/>
                </a:lnTo>
                <a:lnTo>
                  <a:pt x="26" y="32"/>
                </a:lnTo>
                <a:lnTo>
                  <a:pt x="31" y="27"/>
                </a:lnTo>
                <a:lnTo>
                  <a:pt x="36" y="21"/>
                </a:lnTo>
                <a:lnTo>
                  <a:pt x="41" y="16"/>
                </a:lnTo>
                <a:lnTo>
                  <a:pt x="41" y="16"/>
                </a:lnTo>
                <a:lnTo>
                  <a:pt x="56" y="34"/>
                </a:lnTo>
                <a:lnTo>
                  <a:pt x="56" y="34"/>
                </a:lnTo>
                <a:lnTo>
                  <a:pt x="44" y="41"/>
                </a:lnTo>
                <a:lnTo>
                  <a:pt x="33" y="47"/>
                </a:lnTo>
                <a:lnTo>
                  <a:pt x="33" y="47"/>
                </a:lnTo>
                <a:lnTo>
                  <a:pt x="37" y="44"/>
                </a:lnTo>
                <a:lnTo>
                  <a:pt x="41" y="40"/>
                </a:lnTo>
                <a:lnTo>
                  <a:pt x="50" y="31"/>
                </a:lnTo>
                <a:lnTo>
                  <a:pt x="50" y="31"/>
                </a:lnTo>
                <a:lnTo>
                  <a:pt x="50" y="30"/>
                </a:lnTo>
                <a:lnTo>
                  <a:pt x="50" y="29"/>
                </a:lnTo>
                <a:lnTo>
                  <a:pt x="48" y="29"/>
                </a:lnTo>
                <a:lnTo>
                  <a:pt x="48" y="29"/>
                </a:lnTo>
                <a:close/>
                <a:moveTo>
                  <a:pt x="60" y="45"/>
                </a:moveTo>
                <a:lnTo>
                  <a:pt x="60" y="45"/>
                </a:lnTo>
                <a:lnTo>
                  <a:pt x="60" y="45"/>
                </a:lnTo>
                <a:lnTo>
                  <a:pt x="60" y="44"/>
                </a:lnTo>
                <a:lnTo>
                  <a:pt x="58" y="44"/>
                </a:lnTo>
                <a:lnTo>
                  <a:pt x="58" y="44"/>
                </a:lnTo>
                <a:lnTo>
                  <a:pt x="50" y="48"/>
                </a:lnTo>
                <a:lnTo>
                  <a:pt x="42" y="51"/>
                </a:lnTo>
                <a:lnTo>
                  <a:pt x="42" y="51"/>
                </a:lnTo>
                <a:lnTo>
                  <a:pt x="37" y="52"/>
                </a:lnTo>
                <a:lnTo>
                  <a:pt x="39" y="51"/>
                </a:lnTo>
                <a:lnTo>
                  <a:pt x="45" y="47"/>
                </a:lnTo>
                <a:lnTo>
                  <a:pt x="45" y="47"/>
                </a:lnTo>
                <a:lnTo>
                  <a:pt x="52" y="42"/>
                </a:lnTo>
                <a:lnTo>
                  <a:pt x="58" y="36"/>
                </a:lnTo>
                <a:lnTo>
                  <a:pt x="58" y="36"/>
                </a:lnTo>
                <a:lnTo>
                  <a:pt x="66" y="47"/>
                </a:lnTo>
                <a:lnTo>
                  <a:pt x="66" y="47"/>
                </a:lnTo>
                <a:lnTo>
                  <a:pt x="66" y="47"/>
                </a:lnTo>
                <a:lnTo>
                  <a:pt x="66" y="47"/>
                </a:lnTo>
                <a:lnTo>
                  <a:pt x="41" y="59"/>
                </a:lnTo>
                <a:lnTo>
                  <a:pt x="41" y="59"/>
                </a:lnTo>
                <a:lnTo>
                  <a:pt x="50" y="53"/>
                </a:lnTo>
                <a:lnTo>
                  <a:pt x="60" y="45"/>
                </a:lnTo>
                <a:lnTo>
                  <a:pt x="60" y="45"/>
                </a:lnTo>
                <a:close/>
                <a:moveTo>
                  <a:pt x="67" y="48"/>
                </a:moveTo>
                <a:lnTo>
                  <a:pt x="67" y="48"/>
                </a:lnTo>
                <a:lnTo>
                  <a:pt x="67" y="48"/>
                </a:lnTo>
                <a:lnTo>
                  <a:pt x="67" y="48"/>
                </a:lnTo>
                <a:lnTo>
                  <a:pt x="71" y="52"/>
                </a:lnTo>
                <a:lnTo>
                  <a:pt x="71" y="52"/>
                </a:lnTo>
                <a:lnTo>
                  <a:pt x="60" y="58"/>
                </a:lnTo>
                <a:lnTo>
                  <a:pt x="55" y="62"/>
                </a:lnTo>
                <a:lnTo>
                  <a:pt x="50" y="66"/>
                </a:lnTo>
                <a:lnTo>
                  <a:pt x="50" y="66"/>
                </a:lnTo>
                <a:lnTo>
                  <a:pt x="59" y="57"/>
                </a:lnTo>
                <a:lnTo>
                  <a:pt x="63" y="53"/>
                </a:lnTo>
                <a:lnTo>
                  <a:pt x="67" y="48"/>
                </a:lnTo>
                <a:lnTo>
                  <a:pt x="67" y="48"/>
                </a:lnTo>
                <a:close/>
                <a:moveTo>
                  <a:pt x="80" y="55"/>
                </a:moveTo>
                <a:lnTo>
                  <a:pt x="80" y="55"/>
                </a:lnTo>
                <a:lnTo>
                  <a:pt x="93" y="44"/>
                </a:lnTo>
                <a:lnTo>
                  <a:pt x="104" y="32"/>
                </a:lnTo>
                <a:lnTo>
                  <a:pt x="116" y="21"/>
                </a:lnTo>
                <a:lnTo>
                  <a:pt x="129" y="10"/>
                </a:lnTo>
                <a:lnTo>
                  <a:pt x="129" y="10"/>
                </a:lnTo>
                <a:lnTo>
                  <a:pt x="131" y="13"/>
                </a:lnTo>
                <a:lnTo>
                  <a:pt x="131" y="13"/>
                </a:lnTo>
                <a:lnTo>
                  <a:pt x="130" y="13"/>
                </a:lnTo>
                <a:lnTo>
                  <a:pt x="130" y="13"/>
                </a:lnTo>
                <a:lnTo>
                  <a:pt x="105" y="34"/>
                </a:lnTo>
                <a:lnTo>
                  <a:pt x="80" y="56"/>
                </a:lnTo>
                <a:lnTo>
                  <a:pt x="80" y="56"/>
                </a:lnTo>
                <a:lnTo>
                  <a:pt x="77" y="58"/>
                </a:lnTo>
                <a:lnTo>
                  <a:pt x="77" y="58"/>
                </a:lnTo>
                <a:lnTo>
                  <a:pt x="71" y="62"/>
                </a:lnTo>
                <a:lnTo>
                  <a:pt x="71" y="62"/>
                </a:lnTo>
                <a:lnTo>
                  <a:pt x="66" y="68"/>
                </a:lnTo>
                <a:lnTo>
                  <a:pt x="66" y="68"/>
                </a:lnTo>
                <a:lnTo>
                  <a:pt x="56" y="74"/>
                </a:lnTo>
                <a:lnTo>
                  <a:pt x="56" y="74"/>
                </a:lnTo>
                <a:lnTo>
                  <a:pt x="60" y="69"/>
                </a:lnTo>
                <a:lnTo>
                  <a:pt x="64" y="64"/>
                </a:lnTo>
                <a:lnTo>
                  <a:pt x="73" y="54"/>
                </a:lnTo>
                <a:lnTo>
                  <a:pt x="73" y="54"/>
                </a:lnTo>
                <a:lnTo>
                  <a:pt x="74" y="55"/>
                </a:lnTo>
                <a:lnTo>
                  <a:pt x="74" y="55"/>
                </a:lnTo>
                <a:lnTo>
                  <a:pt x="76" y="56"/>
                </a:lnTo>
                <a:lnTo>
                  <a:pt x="79" y="56"/>
                </a:lnTo>
                <a:lnTo>
                  <a:pt x="79" y="56"/>
                </a:lnTo>
                <a:lnTo>
                  <a:pt x="80" y="55"/>
                </a:lnTo>
                <a:lnTo>
                  <a:pt x="80" y="55"/>
                </a:lnTo>
                <a:close/>
                <a:moveTo>
                  <a:pt x="110" y="38"/>
                </a:moveTo>
                <a:lnTo>
                  <a:pt x="110" y="38"/>
                </a:lnTo>
                <a:lnTo>
                  <a:pt x="103" y="44"/>
                </a:lnTo>
                <a:lnTo>
                  <a:pt x="96" y="49"/>
                </a:lnTo>
                <a:lnTo>
                  <a:pt x="87" y="54"/>
                </a:lnTo>
                <a:lnTo>
                  <a:pt x="80" y="60"/>
                </a:lnTo>
                <a:lnTo>
                  <a:pt x="80" y="60"/>
                </a:lnTo>
                <a:lnTo>
                  <a:pt x="58" y="81"/>
                </a:lnTo>
                <a:lnTo>
                  <a:pt x="58" y="81"/>
                </a:lnTo>
                <a:lnTo>
                  <a:pt x="58" y="80"/>
                </a:lnTo>
                <a:lnTo>
                  <a:pt x="58" y="80"/>
                </a:lnTo>
                <a:lnTo>
                  <a:pt x="65" y="72"/>
                </a:lnTo>
                <a:lnTo>
                  <a:pt x="65" y="72"/>
                </a:lnTo>
                <a:lnTo>
                  <a:pt x="66" y="71"/>
                </a:lnTo>
                <a:lnTo>
                  <a:pt x="66" y="71"/>
                </a:lnTo>
                <a:lnTo>
                  <a:pt x="75" y="64"/>
                </a:lnTo>
                <a:lnTo>
                  <a:pt x="84" y="56"/>
                </a:lnTo>
                <a:lnTo>
                  <a:pt x="84" y="56"/>
                </a:lnTo>
                <a:lnTo>
                  <a:pt x="100" y="45"/>
                </a:lnTo>
                <a:lnTo>
                  <a:pt x="100" y="45"/>
                </a:lnTo>
                <a:lnTo>
                  <a:pt x="108" y="38"/>
                </a:lnTo>
                <a:lnTo>
                  <a:pt x="116" y="30"/>
                </a:lnTo>
                <a:lnTo>
                  <a:pt x="132" y="15"/>
                </a:lnTo>
                <a:lnTo>
                  <a:pt x="132" y="15"/>
                </a:lnTo>
                <a:lnTo>
                  <a:pt x="132" y="14"/>
                </a:lnTo>
                <a:lnTo>
                  <a:pt x="132" y="14"/>
                </a:lnTo>
                <a:lnTo>
                  <a:pt x="135" y="16"/>
                </a:lnTo>
                <a:lnTo>
                  <a:pt x="135" y="16"/>
                </a:lnTo>
                <a:lnTo>
                  <a:pt x="128" y="21"/>
                </a:lnTo>
                <a:lnTo>
                  <a:pt x="122" y="26"/>
                </a:lnTo>
                <a:lnTo>
                  <a:pt x="110" y="38"/>
                </a:lnTo>
                <a:lnTo>
                  <a:pt x="110" y="38"/>
                </a:lnTo>
                <a:close/>
                <a:moveTo>
                  <a:pt x="128" y="24"/>
                </a:moveTo>
                <a:lnTo>
                  <a:pt x="128" y="24"/>
                </a:lnTo>
                <a:lnTo>
                  <a:pt x="115" y="36"/>
                </a:lnTo>
                <a:lnTo>
                  <a:pt x="115" y="36"/>
                </a:lnTo>
                <a:lnTo>
                  <a:pt x="118" y="32"/>
                </a:lnTo>
                <a:lnTo>
                  <a:pt x="118" y="32"/>
                </a:lnTo>
                <a:lnTo>
                  <a:pt x="128" y="23"/>
                </a:lnTo>
                <a:lnTo>
                  <a:pt x="131" y="20"/>
                </a:lnTo>
                <a:lnTo>
                  <a:pt x="128" y="24"/>
                </a:lnTo>
                <a:lnTo>
                  <a:pt x="128" y="24"/>
                </a:lnTo>
                <a:close/>
                <a:moveTo>
                  <a:pt x="56" y="77"/>
                </a:moveTo>
                <a:lnTo>
                  <a:pt x="56" y="77"/>
                </a:lnTo>
                <a:lnTo>
                  <a:pt x="58" y="76"/>
                </a:lnTo>
                <a:lnTo>
                  <a:pt x="58" y="76"/>
                </a:lnTo>
                <a:lnTo>
                  <a:pt x="57" y="78"/>
                </a:lnTo>
                <a:lnTo>
                  <a:pt x="57" y="78"/>
                </a:lnTo>
                <a:lnTo>
                  <a:pt x="57" y="77"/>
                </a:lnTo>
                <a:lnTo>
                  <a:pt x="57" y="77"/>
                </a:lnTo>
                <a:lnTo>
                  <a:pt x="56" y="77"/>
                </a:lnTo>
                <a:lnTo>
                  <a:pt x="56" y="77"/>
                </a:lnTo>
                <a:close/>
                <a:moveTo>
                  <a:pt x="70" y="55"/>
                </a:moveTo>
                <a:lnTo>
                  <a:pt x="70" y="55"/>
                </a:lnTo>
                <a:lnTo>
                  <a:pt x="66" y="59"/>
                </a:lnTo>
                <a:lnTo>
                  <a:pt x="61" y="64"/>
                </a:lnTo>
                <a:lnTo>
                  <a:pt x="57" y="69"/>
                </a:lnTo>
                <a:lnTo>
                  <a:pt x="54" y="74"/>
                </a:lnTo>
                <a:lnTo>
                  <a:pt x="54" y="74"/>
                </a:lnTo>
                <a:lnTo>
                  <a:pt x="48" y="69"/>
                </a:lnTo>
                <a:lnTo>
                  <a:pt x="48" y="69"/>
                </a:lnTo>
                <a:lnTo>
                  <a:pt x="60" y="62"/>
                </a:lnTo>
                <a:lnTo>
                  <a:pt x="70" y="55"/>
                </a:lnTo>
                <a:lnTo>
                  <a:pt x="70" y="55"/>
                </a:lnTo>
                <a:close/>
                <a:moveTo>
                  <a:pt x="42" y="123"/>
                </a:moveTo>
                <a:lnTo>
                  <a:pt x="42" y="123"/>
                </a:lnTo>
                <a:lnTo>
                  <a:pt x="56" y="108"/>
                </a:lnTo>
                <a:lnTo>
                  <a:pt x="56" y="108"/>
                </a:lnTo>
                <a:lnTo>
                  <a:pt x="71" y="94"/>
                </a:lnTo>
                <a:lnTo>
                  <a:pt x="85" y="81"/>
                </a:lnTo>
                <a:lnTo>
                  <a:pt x="85" y="81"/>
                </a:lnTo>
                <a:lnTo>
                  <a:pt x="115" y="53"/>
                </a:lnTo>
                <a:lnTo>
                  <a:pt x="130" y="39"/>
                </a:lnTo>
                <a:lnTo>
                  <a:pt x="143" y="24"/>
                </a:lnTo>
                <a:lnTo>
                  <a:pt x="143" y="24"/>
                </a:lnTo>
                <a:lnTo>
                  <a:pt x="149" y="30"/>
                </a:lnTo>
                <a:lnTo>
                  <a:pt x="149" y="30"/>
                </a:lnTo>
                <a:lnTo>
                  <a:pt x="122" y="52"/>
                </a:lnTo>
                <a:lnTo>
                  <a:pt x="95" y="76"/>
                </a:lnTo>
                <a:lnTo>
                  <a:pt x="67" y="100"/>
                </a:lnTo>
                <a:lnTo>
                  <a:pt x="41" y="124"/>
                </a:lnTo>
                <a:lnTo>
                  <a:pt x="41" y="124"/>
                </a:lnTo>
                <a:lnTo>
                  <a:pt x="42" y="123"/>
                </a:lnTo>
                <a:lnTo>
                  <a:pt x="42" y="123"/>
                </a:lnTo>
                <a:close/>
                <a:moveTo>
                  <a:pt x="141" y="23"/>
                </a:moveTo>
                <a:lnTo>
                  <a:pt x="141" y="23"/>
                </a:lnTo>
                <a:lnTo>
                  <a:pt x="135" y="27"/>
                </a:lnTo>
                <a:lnTo>
                  <a:pt x="129" y="33"/>
                </a:lnTo>
                <a:lnTo>
                  <a:pt x="117" y="44"/>
                </a:lnTo>
                <a:lnTo>
                  <a:pt x="117" y="44"/>
                </a:lnTo>
                <a:lnTo>
                  <a:pt x="108" y="51"/>
                </a:lnTo>
                <a:lnTo>
                  <a:pt x="99" y="58"/>
                </a:lnTo>
                <a:lnTo>
                  <a:pt x="89" y="66"/>
                </a:lnTo>
                <a:lnTo>
                  <a:pt x="81" y="73"/>
                </a:lnTo>
                <a:lnTo>
                  <a:pt x="81" y="73"/>
                </a:lnTo>
                <a:lnTo>
                  <a:pt x="68" y="86"/>
                </a:lnTo>
                <a:lnTo>
                  <a:pt x="62" y="93"/>
                </a:lnTo>
                <a:lnTo>
                  <a:pt x="55" y="99"/>
                </a:lnTo>
                <a:lnTo>
                  <a:pt x="55" y="99"/>
                </a:lnTo>
                <a:lnTo>
                  <a:pt x="38" y="112"/>
                </a:lnTo>
                <a:lnTo>
                  <a:pt x="22" y="127"/>
                </a:lnTo>
                <a:lnTo>
                  <a:pt x="22" y="127"/>
                </a:lnTo>
                <a:lnTo>
                  <a:pt x="32" y="116"/>
                </a:lnTo>
                <a:lnTo>
                  <a:pt x="38" y="110"/>
                </a:lnTo>
                <a:lnTo>
                  <a:pt x="45" y="104"/>
                </a:lnTo>
                <a:lnTo>
                  <a:pt x="45" y="104"/>
                </a:lnTo>
                <a:lnTo>
                  <a:pt x="60" y="90"/>
                </a:lnTo>
                <a:lnTo>
                  <a:pt x="75" y="75"/>
                </a:lnTo>
                <a:lnTo>
                  <a:pt x="75" y="75"/>
                </a:lnTo>
                <a:lnTo>
                  <a:pt x="90" y="59"/>
                </a:lnTo>
                <a:lnTo>
                  <a:pt x="106" y="46"/>
                </a:lnTo>
                <a:lnTo>
                  <a:pt x="122" y="32"/>
                </a:lnTo>
                <a:lnTo>
                  <a:pt x="136" y="18"/>
                </a:lnTo>
                <a:lnTo>
                  <a:pt x="136" y="18"/>
                </a:lnTo>
                <a:lnTo>
                  <a:pt x="141" y="23"/>
                </a:lnTo>
                <a:lnTo>
                  <a:pt x="141" y="23"/>
                </a:lnTo>
                <a:close/>
                <a:moveTo>
                  <a:pt x="42" y="61"/>
                </a:moveTo>
                <a:lnTo>
                  <a:pt x="42" y="61"/>
                </a:lnTo>
                <a:lnTo>
                  <a:pt x="59" y="52"/>
                </a:lnTo>
                <a:lnTo>
                  <a:pt x="59" y="52"/>
                </a:lnTo>
                <a:lnTo>
                  <a:pt x="63" y="51"/>
                </a:lnTo>
                <a:lnTo>
                  <a:pt x="62" y="52"/>
                </a:lnTo>
                <a:lnTo>
                  <a:pt x="56" y="57"/>
                </a:lnTo>
                <a:lnTo>
                  <a:pt x="56" y="57"/>
                </a:lnTo>
                <a:lnTo>
                  <a:pt x="46" y="67"/>
                </a:lnTo>
                <a:lnTo>
                  <a:pt x="46" y="67"/>
                </a:lnTo>
                <a:lnTo>
                  <a:pt x="42" y="61"/>
                </a:lnTo>
                <a:lnTo>
                  <a:pt x="42" y="61"/>
                </a:lnTo>
                <a:close/>
                <a:moveTo>
                  <a:pt x="36" y="140"/>
                </a:moveTo>
                <a:lnTo>
                  <a:pt x="36" y="140"/>
                </a:lnTo>
                <a:lnTo>
                  <a:pt x="31" y="137"/>
                </a:lnTo>
                <a:lnTo>
                  <a:pt x="31" y="137"/>
                </a:lnTo>
                <a:lnTo>
                  <a:pt x="33" y="134"/>
                </a:lnTo>
                <a:lnTo>
                  <a:pt x="33" y="134"/>
                </a:lnTo>
                <a:lnTo>
                  <a:pt x="34" y="133"/>
                </a:lnTo>
                <a:lnTo>
                  <a:pt x="34" y="133"/>
                </a:lnTo>
                <a:lnTo>
                  <a:pt x="80" y="91"/>
                </a:lnTo>
                <a:lnTo>
                  <a:pt x="105" y="70"/>
                </a:lnTo>
                <a:lnTo>
                  <a:pt x="129" y="49"/>
                </a:lnTo>
                <a:lnTo>
                  <a:pt x="129" y="49"/>
                </a:lnTo>
                <a:lnTo>
                  <a:pt x="144" y="37"/>
                </a:lnTo>
                <a:lnTo>
                  <a:pt x="144" y="37"/>
                </a:lnTo>
                <a:lnTo>
                  <a:pt x="133" y="46"/>
                </a:lnTo>
                <a:lnTo>
                  <a:pt x="121" y="55"/>
                </a:lnTo>
                <a:lnTo>
                  <a:pt x="121" y="55"/>
                </a:lnTo>
                <a:lnTo>
                  <a:pt x="110" y="66"/>
                </a:lnTo>
                <a:lnTo>
                  <a:pt x="100" y="76"/>
                </a:lnTo>
                <a:lnTo>
                  <a:pt x="80" y="97"/>
                </a:lnTo>
                <a:lnTo>
                  <a:pt x="80" y="97"/>
                </a:lnTo>
                <a:lnTo>
                  <a:pt x="79" y="98"/>
                </a:lnTo>
                <a:lnTo>
                  <a:pt x="79" y="98"/>
                </a:lnTo>
                <a:lnTo>
                  <a:pt x="68" y="109"/>
                </a:lnTo>
                <a:lnTo>
                  <a:pt x="57" y="119"/>
                </a:lnTo>
                <a:lnTo>
                  <a:pt x="46" y="129"/>
                </a:lnTo>
                <a:lnTo>
                  <a:pt x="36" y="140"/>
                </a:lnTo>
                <a:lnTo>
                  <a:pt x="36" y="140"/>
                </a:lnTo>
                <a:close/>
                <a:moveTo>
                  <a:pt x="125" y="140"/>
                </a:moveTo>
                <a:lnTo>
                  <a:pt x="125" y="140"/>
                </a:lnTo>
                <a:lnTo>
                  <a:pt x="123" y="138"/>
                </a:lnTo>
                <a:lnTo>
                  <a:pt x="123" y="138"/>
                </a:lnTo>
                <a:lnTo>
                  <a:pt x="123" y="138"/>
                </a:lnTo>
                <a:lnTo>
                  <a:pt x="123" y="138"/>
                </a:lnTo>
                <a:lnTo>
                  <a:pt x="134" y="129"/>
                </a:lnTo>
                <a:lnTo>
                  <a:pt x="146" y="121"/>
                </a:lnTo>
                <a:lnTo>
                  <a:pt x="146" y="121"/>
                </a:lnTo>
                <a:lnTo>
                  <a:pt x="136" y="131"/>
                </a:lnTo>
                <a:lnTo>
                  <a:pt x="125" y="140"/>
                </a:lnTo>
                <a:lnTo>
                  <a:pt x="125" y="14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2542">
            <a:extLst>
              <a:ext uri="{FF2B5EF4-FFF2-40B4-BE49-F238E27FC236}">
                <a16:creationId xmlns:a16="http://schemas.microsoft.com/office/drawing/2014/main" xmlns="" id="{826E11C0-AED4-4FD1-8BCC-006DD5E524A5}"/>
              </a:ext>
            </a:extLst>
          </p:cNvPr>
          <p:cNvSpPr>
            <a:spLocks noEditPoints="1"/>
          </p:cNvSpPr>
          <p:nvPr/>
        </p:nvSpPr>
        <p:spPr bwMode="auto">
          <a:xfrm>
            <a:off x="3716812" y="1940235"/>
            <a:ext cx="93663" cy="87313"/>
          </a:xfrm>
          <a:custGeom>
            <a:avLst/>
            <a:gdLst/>
            <a:ahLst/>
            <a:cxnLst>
              <a:cxn ang="0">
                <a:pos x="8" y="55"/>
              </a:cxn>
              <a:cxn ang="0">
                <a:pos x="17" y="54"/>
              </a:cxn>
              <a:cxn ang="0">
                <a:pos x="25" y="50"/>
              </a:cxn>
              <a:cxn ang="0">
                <a:pos x="39" y="37"/>
              </a:cxn>
              <a:cxn ang="0">
                <a:pos x="46" y="30"/>
              </a:cxn>
              <a:cxn ang="0">
                <a:pos x="57" y="14"/>
              </a:cxn>
              <a:cxn ang="0">
                <a:pos x="59" y="6"/>
              </a:cxn>
              <a:cxn ang="0">
                <a:pos x="59" y="4"/>
              </a:cxn>
              <a:cxn ang="0">
                <a:pos x="55" y="2"/>
              </a:cxn>
              <a:cxn ang="0">
                <a:pos x="52" y="0"/>
              </a:cxn>
              <a:cxn ang="0">
                <a:pos x="49" y="1"/>
              </a:cxn>
              <a:cxn ang="0">
                <a:pos x="46" y="3"/>
              </a:cxn>
              <a:cxn ang="0">
                <a:pos x="36" y="6"/>
              </a:cxn>
              <a:cxn ang="0">
                <a:pos x="24" y="8"/>
              </a:cxn>
              <a:cxn ang="0">
                <a:pos x="19" y="11"/>
              </a:cxn>
              <a:cxn ang="0">
                <a:pos x="9" y="25"/>
              </a:cxn>
              <a:cxn ang="0">
                <a:pos x="4" y="32"/>
              </a:cxn>
              <a:cxn ang="0">
                <a:pos x="0" y="41"/>
              </a:cxn>
              <a:cxn ang="0">
                <a:pos x="1" y="49"/>
              </a:cxn>
              <a:cxn ang="0">
                <a:pos x="8" y="55"/>
              </a:cxn>
              <a:cxn ang="0">
                <a:pos x="36" y="28"/>
              </a:cxn>
              <a:cxn ang="0">
                <a:pos x="28" y="36"/>
              </a:cxn>
              <a:cxn ang="0">
                <a:pos x="22" y="36"/>
              </a:cxn>
              <a:cxn ang="0">
                <a:pos x="16" y="35"/>
              </a:cxn>
              <a:cxn ang="0">
                <a:pos x="28" y="31"/>
              </a:cxn>
              <a:cxn ang="0">
                <a:pos x="35" y="27"/>
              </a:cxn>
              <a:cxn ang="0">
                <a:pos x="37" y="25"/>
              </a:cxn>
              <a:cxn ang="0">
                <a:pos x="37" y="23"/>
              </a:cxn>
              <a:cxn ang="0">
                <a:pos x="29" y="24"/>
              </a:cxn>
              <a:cxn ang="0">
                <a:pos x="21" y="24"/>
              </a:cxn>
              <a:cxn ang="0">
                <a:pos x="22" y="23"/>
              </a:cxn>
              <a:cxn ang="0">
                <a:pos x="39" y="19"/>
              </a:cxn>
              <a:cxn ang="0">
                <a:pos x="46" y="16"/>
              </a:cxn>
              <a:cxn ang="0">
                <a:pos x="36" y="28"/>
              </a:cxn>
              <a:cxn ang="0">
                <a:pos x="48" y="13"/>
              </a:cxn>
              <a:cxn ang="0">
                <a:pos x="47" y="13"/>
              </a:cxn>
              <a:cxn ang="0">
                <a:pos x="46" y="13"/>
              </a:cxn>
              <a:cxn ang="0">
                <a:pos x="48" y="12"/>
              </a:cxn>
              <a:cxn ang="0">
                <a:pos x="48" y="13"/>
              </a:cxn>
              <a:cxn ang="0">
                <a:pos x="26" y="18"/>
              </a:cxn>
              <a:cxn ang="0">
                <a:pos x="42" y="15"/>
              </a:cxn>
              <a:cxn ang="0">
                <a:pos x="33" y="18"/>
              </a:cxn>
              <a:cxn ang="0">
                <a:pos x="24" y="20"/>
              </a:cxn>
              <a:cxn ang="0">
                <a:pos x="26" y="18"/>
              </a:cxn>
              <a:cxn ang="0">
                <a:pos x="19" y="26"/>
              </a:cxn>
              <a:cxn ang="0">
                <a:pos x="34" y="25"/>
              </a:cxn>
              <a:cxn ang="0">
                <a:pos x="30" y="28"/>
              </a:cxn>
              <a:cxn ang="0">
                <a:pos x="19" y="32"/>
              </a:cxn>
              <a:cxn ang="0">
                <a:pos x="14" y="33"/>
              </a:cxn>
              <a:cxn ang="0">
                <a:pos x="19" y="26"/>
              </a:cxn>
              <a:cxn ang="0">
                <a:pos x="13" y="36"/>
              </a:cxn>
              <a:cxn ang="0">
                <a:pos x="13" y="36"/>
              </a:cxn>
              <a:cxn ang="0">
                <a:pos x="19" y="38"/>
              </a:cxn>
              <a:cxn ang="0">
                <a:pos x="26" y="38"/>
              </a:cxn>
              <a:cxn ang="0">
                <a:pos x="21" y="42"/>
              </a:cxn>
              <a:cxn ang="0">
                <a:pos x="13" y="46"/>
              </a:cxn>
              <a:cxn ang="0">
                <a:pos x="11" y="46"/>
              </a:cxn>
              <a:cxn ang="0">
                <a:pos x="10" y="46"/>
              </a:cxn>
              <a:cxn ang="0">
                <a:pos x="9" y="43"/>
              </a:cxn>
              <a:cxn ang="0">
                <a:pos x="13" y="36"/>
              </a:cxn>
            </a:cxnLst>
            <a:rect l="0" t="0" r="r" b="b"/>
            <a:pathLst>
              <a:path w="59" h="55">
                <a:moveTo>
                  <a:pt x="8" y="55"/>
                </a:moveTo>
                <a:lnTo>
                  <a:pt x="8" y="55"/>
                </a:lnTo>
                <a:lnTo>
                  <a:pt x="12" y="55"/>
                </a:lnTo>
                <a:lnTo>
                  <a:pt x="17" y="54"/>
                </a:lnTo>
                <a:lnTo>
                  <a:pt x="21" y="52"/>
                </a:lnTo>
                <a:lnTo>
                  <a:pt x="25" y="50"/>
                </a:lnTo>
                <a:lnTo>
                  <a:pt x="33" y="43"/>
                </a:lnTo>
                <a:lnTo>
                  <a:pt x="39" y="37"/>
                </a:lnTo>
                <a:lnTo>
                  <a:pt x="39" y="37"/>
                </a:lnTo>
                <a:lnTo>
                  <a:pt x="46" y="30"/>
                </a:lnTo>
                <a:lnTo>
                  <a:pt x="52" y="23"/>
                </a:lnTo>
                <a:lnTo>
                  <a:pt x="57" y="14"/>
                </a:lnTo>
                <a:lnTo>
                  <a:pt x="58" y="10"/>
                </a:lnTo>
                <a:lnTo>
                  <a:pt x="59" y="6"/>
                </a:lnTo>
                <a:lnTo>
                  <a:pt x="59" y="6"/>
                </a:lnTo>
                <a:lnTo>
                  <a:pt x="59" y="4"/>
                </a:lnTo>
                <a:lnTo>
                  <a:pt x="58" y="3"/>
                </a:lnTo>
                <a:lnTo>
                  <a:pt x="55" y="2"/>
                </a:lnTo>
                <a:lnTo>
                  <a:pt x="55" y="2"/>
                </a:lnTo>
                <a:lnTo>
                  <a:pt x="52" y="0"/>
                </a:lnTo>
                <a:lnTo>
                  <a:pt x="50" y="1"/>
                </a:lnTo>
                <a:lnTo>
                  <a:pt x="49" y="1"/>
                </a:lnTo>
                <a:lnTo>
                  <a:pt x="49" y="1"/>
                </a:lnTo>
                <a:lnTo>
                  <a:pt x="46" y="3"/>
                </a:lnTo>
                <a:lnTo>
                  <a:pt x="42" y="4"/>
                </a:lnTo>
                <a:lnTo>
                  <a:pt x="36" y="6"/>
                </a:lnTo>
                <a:lnTo>
                  <a:pt x="30" y="6"/>
                </a:lnTo>
                <a:lnTo>
                  <a:pt x="24" y="8"/>
                </a:lnTo>
                <a:lnTo>
                  <a:pt x="24" y="8"/>
                </a:lnTo>
                <a:lnTo>
                  <a:pt x="19" y="11"/>
                </a:lnTo>
                <a:lnTo>
                  <a:pt x="16" y="16"/>
                </a:lnTo>
                <a:lnTo>
                  <a:pt x="9" y="25"/>
                </a:lnTo>
                <a:lnTo>
                  <a:pt x="9" y="25"/>
                </a:lnTo>
                <a:lnTo>
                  <a:pt x="4" y="32"/>
                </a:lnTo>
                <a:lnTo>
                  <a:pt x="2" y="37"/>
                </a:lnTo>
                <a:lnTo>
                  <a:pt x="0" y="41"/>
                </a:lnTo>
                <a:lnTo>
                  <a:pt x="0" y="45"/>
                </a:lnTo>
                <a:lnTo>
                  <a:pt x="1" y="49"/>
                </a:lnTo>
                <a:lnTo>
                  <a:pt x="3" y="52"/>
                </a:lnTo>
                <a:lnTo>
                  <a:pt x="8" y="55"/>
                </a:lnTo>
                <a:lnTo>
                  <a:pt x="8" y="55"/>
                </a:lnTo>
                <a:close/>
                <a:moveTo>
                  <a:pt x="36" y="28"/>
                </a:moveTo>
                <a:lnTo>
                  <a:pt x="36" y="28"/>
                </a:lnTo>
                <a:lnTo>
                  <a:pt x="28" y="36"/>
                </a:lnTo>
                <a:lnTo>
                  <a:pt x="28" y="36"/>
                </a:lnTo>
                <a:lnTo>
                  <a:pt x="22" y="36"/>
                </a:lnTo>
                <a:lnTo>
                  <a:pt x="16" y="35"/>
                </a:lnTo>
                <a:lnTo>
                  <a:pt x="16" y="35"/>
                </a:lnTo>
                <a:lnTo>
                  <a:pt x="22" y="33"/>
                </a:lnTo>
                <a:lnTo>
                  <a:pt x="28" y="31"/>
                </a:lnTo>
                <a:lnTo>
                  <a:pt x="33" y="29"/>
                </a:lnTo>
                <a:lnTo>
                  <a:pt x="35" y="27"/>
                </a:lnTo>
                <a:lnTo>
                  <a:pt x="37" y="25"/>
                </a:lnTo>
                <a:lnTo>
                  <a:pt x="37" y="25"/>
                </a:lnTo>
                <a:lnTo>
                  <a:pt x="38" y="24"/>
                </a:lnTo>
                <a:lnTo>
                  <a:pt x="37" y="23"/>
                </a:lnTo>
                <a:lnTo>
                  <a:pt x="37" y="23"/>
                </a:lnTo>
                <a:lnTo>
                  <a:pt x="29" y="24"/>
                </a:lnTo>
                <a:lnTo>
                  <a:pt x="21" y="24"/>
                </a:lnTo>
                <a:lnTo>
                  <a:pt x="21" y="24"/>
                </a:lnTo>
                <a:lnTo>
                  <a:pt x="22" y="23"/>
                </a:lnTo>
                <a:lnTo>
                  <a:pt x="22" y="23"/>
                </a:lnTo>
                <a:lnTo>
                  <a:pt x="34" y="20"/>
                </a:lnTo>
                <a:lnTo>
                  <a:pt x="39" y="19"/>
                </a:lnTo>
                <a:lnTo>
                  <a:pt x="46" y="16"/>
                </a:lnTo>
                <a:lnTo>
                  <a:pt x="46" y="16"/>
                </a:lnTo>
                <a:lnTo>
                  <a:pt x="40" y="22"/>
                </a:lnTo>
                <a:lnTo>
                  <a:pt x="36" y="28"/>
                </a:lnTo>
                <a:lnTo>
                  <a:pt x="36" y="28"/>
                </a:lnTo>
                <a:close/>
                <a:moveTo>
                  <a:pt x="48" y="13"/>
                </a:moveTo>
                <a:lnTo>
                  <a:pt x="48" y="13"/>
                </a:lnTo>
                <a:lnTo>
                  <a:pt x="47" y="13"/>
                </a:lnTo>
                <a:lnTo>
                  <a:pt x="47" y="13"/>
                </a:lnTo>
                <a:lnTo>
                  <a:pt x="46" y="13"/>
                </a:lnTo>
                <a:lnTo>
                  <a:pt x="46" y="13"/>
                </a:lnTo>
                <a:lnTo>
                  <a:pt x="48" y="12"/>
                </a:lnTo>
                <a:lnTo>
                  <a:pt x="48" y="12"/>
                </a:lnTo>
                <a:lnTo>
                  <a:pt x="48" y="13"/>
                </a:lnTo>
                <a:lnTo>
                  <a:pt x="48" y="13"/>
                </a:lnTo>
                <a:close/>
                <a:moveTo>
                  <a:pt x="26" y="18"/>
                </a:moveTo>
                <a:lnTo>
                  <a:pt x="26" y="18"/>
                </a:lnTo>
                <a:lnTo>
                  <a:pt x="42" y="15"/>
                </a:lnTo>
                <a:lnTo>
                  <a:pt x="42" y="15"/>
                </a:lnTo>
                <a:lnTo>
                  <a:pt x="33" y="18"/>
                </a:lnTo>
                <a:lnTo>
                  <a:pt x="24" y="20"/>
                </a:lnTo>
                <a:lnTo>
                  <a:pt x="24" y="20"/>
                </a:lnTo>
                <a:lnTo>
                  <a:pt x="26" y="18"/>
                </a:lnTo>
                <a:lnTo>
                  <a:pt x="26" y="18"/>
                </a:lnTo>
                <a:close/>
                <a:moveTo>
                  <a:pt x="19" y="26"/>
                </a:moveTo>
                <a:lnTo>
                  <a:pt x="19" y="26"/>
                </a:lnTo>
                <a:lnTo>
                  <a:pt x="27" y="26"/>
                </a:lnTo>
                <a:lnTo>
                  <a:pt x="34" y="25"/>
                </a:lnTo>
                <a:lnTo>
                  <a:pt x="34" y="25"/>
                </a:lnTo>
                <a:lnTo>
                  <a:pt x="30" y="28"/>
                </a:lnTo>
                <a:lnTo>
                  <a:pt x="25" y="30"/>
                </a:lnTo>
                <a:lnTo>
                  <a:pt x="19" y="32"/>
                </a:lnTo>
                <a:lnTo>
                  <a:pt x="14" y="33"/>
                </a:lnTo>
                <a:lnTo>
                  <a:pt x="14" y="33"/>
                </a:lnTo>
                <a:lnTo>
                  <a:pt x="19" y="26"/>
                </a:lnTo>
                <a:lnTo>
                  <a:pt x="19" y="26"/>
                </a:lnTo>
                <a:close/>
                <a:moveTo>
                  <a:pt x="13" y="36"/>
                </a:moveTo>
                <a:lnTo>
                  <a:pt x="13" y="36"/>
                </a:lnTo>
                <a:lnTo>
                  <a:pt x="13" y="36"/>
                </a:lnTo>
                <a:lnTo>
                  <a:pt x="13" y="36"/>
                </a:lnTo>
                <a:lnTo>
                  <a:pt x="16" y="37"/>
                </a:lnTo>
                <a:lnTo>
                  <a:pt x="19" y="38"/>
                </a:lnTo>
                <a:lnTo>
                  <a:pt x="26" y="38"/>
                </a:lnTo>
                <a:lnTo>
                  <a:pt x="26" y="38"/>
                </a:lnTo>
                <a:lnTo>
                  <a:pt x="21" y="42"/>
                </a:lnTo>
                <a:lnTo>
                  <a:pt x="21" y="42"/>
                </a:lnTo>
                <a:lnTo>
                  <a:pt x="17" y="44"/>
                </a:lnTo>
                <a:lnTo>
                  <a:pt x="13" y="46"/>
                </a:lnTo>
                <a:lnTo>
                  <a:pt x="13" y="46"/>
                </a:lnTo>
                <a:lnTo>
                  <a:pt x="11" y="46"/>
                </a:lnTo>
                <a:lnTo>
                  <a:pt x="11" y="46"/>
                </a:lnTo>
                <a:lnTo>
                  <a:pt x="10" y="46"/>
                </a:lnTo>
                <a:lnTo>
                  <a:pt x="9" y="45"/>
                </a:lnTo>
                <a:lnTo>
                  <a:pt x="9" y="43"/>
                </a:lnTo>
                <a:lnTo>
                  <a:pt x="11" y="40"/>
                </a:lnTo>
                <a:lnTo>
                  <a:pt x="13" y="36"/>
                </a:lnTo>
                <a:lnTo>
                  <a:pt x="13" y="3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302">
            <a:extLst>
              <a:ext uri="{FF2B5EF4-FFF2-40B4-BE49-F238E27FC236}">
                <a16:creationId xmlns:a16="http://schemas.microsoft.com/office/drawing/2014/main" xmlns="" id="{5C3C8A3D-82DE-4420-8A05-CDC62103195B}"/>
              </a:ext>
            </a:extLst>
          </p:cNvPr>
          <p:cNvSpPr>
            <a:spLocks/>
          </p:cNvSpPr>
          <p:nvPr/>
        </p:nvSpPr>
        <p:spPr bwMode="auto">
          <a:xfrm>
            <a:off x="4653370" y="1250289"/>
            <a:ext cx="155575" cy="409575"/>
          </a:xfrm>
          <a:custGeom>
            <a:avLst/>
            <a:gdLst>
              <a:gd name="T0" fmla="*/ 27 w 33"/>
              <a:gd name="T1" fmla="*/ 84 h 87"/>
              <a:gd name="T2" fmla="*/ 26 w 33"/>
              <a:gd name="T3" fmla="*/ 83 h 87"/>
              <a:gd name="T4" fmla="*/ 26 w 33"/>
              <a:gd name="T5" fmla="*/ 83 h 87"/>
              <a:gd name="T6" fmla="*/ 25 w 33"/>
              <a:gd name="T7" fmla="*/ 80 h 87"/>
              <a:gd name="T8" fmla="*/ 25 w 33"/>
              <a:gd name="T9" fmla="*/ 80 h 87"/>
              <a:gd name="T10" fmla="*/ 25 w 33"/>
              <a:gd name="T11" fmla="*/ 80 h 87"/>
              <a:gd name="T12" fmla="*/ 15 w 33"/>
              <a:gd name="T13" fmla="*/ 42 h 87"/>
              <a:gd name="T14" fmla="*/ 15 w 33"/>
              <a:gd name="T15" fmla="*/ 42 h 87"/>
              <a:gd name="T16" fmla="*/ 0 w 33"/>
              <a:gd name="T17" fmla="*/ 4 h 87"/>
              <a:gd name="T18" fmla="*/ 0 w 33"/>
              <a:gd name="T19" fmla="*/ 4 h 87"/>
              <a:gd name="T20" fmla="*/ 0 w 33"/>
              <a:gd name="T21" fmla="*/ 3 h 87"/>
              <a:gd name="T22" fmla="*/ 0 w 33"/>
              <a:gd name="T23" fmla="*/ 3 h 87"/>
              <a:gd name="T24" fmla="*/ 2 w 33"/>
              <a:gd name="T25" fmla="*/ 0 h 87"/>
              <a:gd name="T26" fmla="*/ 3 w 33"/>
              <a:gd name="T27" fmla="*/ 1 h 87"/>
              <a:gd name="T28" fmla="*/ 3 w 33"/>
              <a:gd name="T29" fmla="*/ 1 h 87"/>
              <a:gd name="T30" fmla="*/ 19 w 33"/>
              <a:gd name="T31" fmla="*/ 41 h 87"/>
              <a:gd name="T32" fmla="*/ 19 w 33"/>
              <a:gd name="T33" fmla="*/ 41 h 87"/>
              <a:gd name="T34" fmla="*/ 30 w 33"/>
              <a:gd name="T35" fmla="*/ 81 h 87"/>
              <a:gd name="T36" fmla="*/ 30 w 33"/>
              <a:gd name="T37" fmla="*/ 81 h 87"/>
              <a:gd name="T38" fmla="*/ 33 w 33"/>
              <a:gd name="T39" fmla="*/ 87 h 87"/>
              <a:gd name="T40" fmla="*/ 27 w 33"/>
              <a:gd name="T41" fmla="*/ 84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87">
                <a:moveTo>
                  <a:pt x="27" y="84"/>
                </a:moveTo>
                <a:cubicBezTo>
                  <a:pt x="27" y="83"/>
                  <a:pt x="27" y="83"/>
                  <a:pt x="26" y="83"/>
                </a:cubicBezTo>
                <a:cubicBezTo>
                  <a:pt x="26" y="83"/>
                  <a:pt x="26" y="83"/>
                  <a:pt x="26" y="83"/>
                </a:cubicBezTo>
                <a:cubicBezTo>
                  <a:pt x="25" y="82"/>
                  <a:pt x="25" y="81"/>
                  <a:pt x="25" y="80"/>
                </a:cubicBezTo>
                <a:cubicBezTo>
                  <a:pt x="25" y="80"/>
                  <a:pt x="25" y="80"/>
                  <a:pt x="25" y="80"/>
                </a:cubicBezTo>
                <a:cubicBezTo>
                  <a:pt x="25" y="80"/>
                  <a:pt x="25" y="80"/>
                  <a:pt x="25" y="80"/>
                </a:cubicBezTo>
                <a:cubicBezTo>
                  <a:pt x="21" y="68"/>
                  <a:pt x="19" y="53"/>
                  <a:pt x="15" y="42"/>
                </a:cubicBezTo>
                <a:cubicBezTo>
                  <a:pt x="15" y="42"/>
                  <a:pt x="15" y="42"/>
                  <a:pt x="15" y="42"/>
                </a:cubicBezTo>
                <a:cubicBezTo>
                  <a:pt x="12" y="31"/>
                  <a:pt x="6" y="9"/>
                  <a:pt x="0" y="4"/>
                </a:cubicBezTo>
                <a:cubicBezTo>
                  <a:pt x="0" y="4"/>
                  <a:pt x="0" y="4"/>
                  <a:pt x="0" y="4"/>
                </a:cubicBezTo>
                <a:cubicBezTo>
                  <a:pt x="0" y="3"/>
                  <a:pt x="0" y="3"/>
                  <a:pt x="0" y="3"/>
                </a:cubicBezTo>
                <a:cubicBezTo>
                  <a:pt x="0" y="3"/>
                  <a:pt x="0" y="3"/>
                  <a:pt x="0" y="3"/>
                </a:cubicBezTo>
                <a:cubicBezTo>
                  <a:pt x="2" y="0"/>
                  <a:pt x="2" y="0"/>
                  <a:pt x="2" y="0"/>
                </a:cubicBezTo>
                <a:cubicBezTo>
                  <a:pt x="2" y="1"/>
                  <a:pt x="2" y="1"/>
                  <a:pt x="3" y="1"/>
                </a:cubicBezTo>
                <a:cubicBezTo>
                  <a:pt x="3" y="1"/>
                  <a:pt x="3" y="1"/>
                  <a:pt x="3" y="1"/>
                </a:cubicBezTo>
                <a:cubicBezTo>
                  <a:pt x="9" y="8"/>
                  <a:pt x="15" y="30"/>
                  <a:pt x="19" y="41"/>
                </a:cubicBezTo>
                <a:cubicBezTo>
                  <a:pt x="19" y="41"/>
                  <a:pt x="19" y="41"/>
                  <a:pt x="19" y="41"/>
                </a:cubicBezTo>
                <a:cubicBezTo>
                  <a:pt x="23" y="53"/>
                  <a:pt x="24" y="70"/>
                  <a:pt x="30" y="81"/>
                </a:cubicBezTo>
                <a:cubicBezTo>
                  <a:pt x="30" y="81"/>
                  <a:pt x="30" y="81"/>
                  <a:pt x="30" y="81"/>
                </a:cubicBezTo>
                <a:cubicBezTo>
                  <a:pt x="33" y="87"/>
                  <a:pt x="33" y="87"/>
                  <a:pt x="33" y="87"/>
                </a:cubicBezTo>
                <a:cubicBezTo>
                  <a:pt x="27" y="84"/>
                  <a:pt x="27" y="84"/>
                  <a:pt x="27" y="8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03">
            <a:extLst>
              <a:ext uri="{FF2B5EF4-FFF2-40B4-BE49-F238E27FC236}">
                <a16:creationId xmlns:a16="http://schemas.microsoft.com/office/drawing/2014/main" xmlns="" id="{0C89BC3C-C82D-4C77-8C61-0724FC8FA7ED}"/>
              </a:ext>
            </a:extLst>
          </p:cNvPr>
          <p:cNvSpPr>
            <a:spLocks noEditPoints="1"/>
          </p:cNvSpPr>
          <p:nvPr/>
        </p:nvSpPr>
        <p:spPr bwMode="auto">
          <a:xfrm>
            <a:off x="4648608" y="1156626"/>
            <a:ext cx="249238" cy="512763"/>
          </a:xfrm>
          <a:custGeom>
            <a:avLst/>
            <a:gdLst>
              <a:gd name="T0" fmla="*/ 33 w 53"/>
              <a:gd name="T1" fmla="*/ 109 h 109"/>
              <a:gd name="T2" fmla="*/ 32 w 53"/>
              <a:gd name="T3" fmla="*/ 108 h 109"/>
              <a:gd name="T4" fmla="*/ 34 w 53"/>
              <a:gd name="T5" fmla="*/ 108 h 109"/>
              <a:gd name="T6" fmla="*/ 31 w 53"/>
              <a:gd name="T7" fmla="*/ 109 h 109"/>
              <a:gd name="T8" fmla="*/ 30 w 53"/>
              <a:gd name="T9" fmla="*/ 107 h 109"/>
              <a:gd name="T10" fmla="*/ 31 w 53"/>
              <a:gd name="T11" fmla="*/ 106 h 109"/>
              <a:gd name="T12" fmla="*/ 31 w 53"/>
              <a:gd name="T13" fmla="*/ 106 h 109"/>
              <a:gd name="T14" fmla="*/ 31 w 53"/>
              <a:gd name="T15" fmla="*/ 106 h 109"/>
              <a:gd name="T16" fmla="*/ 32 w 53"/>
              <a:gd name="T17" fmla="*/ 106 h 109"/>
              <a:gd name="T18" fmla="*/ 34 w 53"/>
              <a:gd name="T19" fmla="*/ 105 h 109"/>
              <a:gd name="T20" fmla="*/ 38 w 53"/>
              <a:gd name="T21" fmla="*/ 105 h 109"/>
              <a:gd name="T22" fmla="*/ 45 w 53"/>
              <a:gd name="T23" fmla="*/ 104 h 109"/>
              <a:gd name="T24" fmla="*/ 31 w 53"/>
              <a:gd name="T25" fmla="*/ 71 h 109"/>
              <a:gd name="T26" fmla="*/ 30 w 53"/>
              <a:gd name="T27" fmla="*/ 70 h 109"/>
              <a:gd name="T28" fmla="*/ 49 w 53"/>
              <a:gd name="T29" fmla="*/ 54 h 109"/>
              <a:gd name="T30" fmla="*/ 47 w 53"/>
              <a:gd name="T31" fmla="*/ 51 h 109"/>
              <a:gd name="T32" fmla="*/ 26 w 53"/>
              <a:gd name="T33" fmla="*/ 52 h 109"/>
              <a:gd name="T34" fmla="*/ 25 w 53"/>
              <a:gd name="T35" fmla="*/ 53 h 109"/>
              <a:gd name="T36" fmla="*/ 20 w 53"/>
              <a:gd name="T37" fmla="*/ 38 h 109"/>
              <a:gd name="T38" fmla="*/ 20 w 53"/>
              <a:gd name="T39" fmla="*/ 36 h 109"/>
              <a:gd name="T40" fmla="*/ 45 w 53"/>
              <a:gd name="T41" fmla="*/ 18 h 109"/>
              <a:gd name="T42" fmla="*/ 37 w 53"/>
              <a:gd name="T43" fmla="*/ 5 h 109"/>
              <a:gd name="T44" fmla="*/ 37 w 53"/>
              <a:gd name="T45" fmla="*/ 4 h 109"/>
              <a:gd name="T46" fmla="*/ 1 w 53"/>
              <a:gd name="T47" fmla="*/ 22 h 109"/>
              <a:gd name="T48" fmla="*/ 0 w 53"/>
              <a:gd name="T49" fmla="*/ 18 h 109"/>
              <a:gd name="T50" fmla="*/ 36 w 53"/>
              <a:gd name="T51" fmla="*/ 1 h 109"/>
              <a:gd name="T52" fmla="*/ 38 w 53"/>
              <a:gd name="T53" fmla="*/ 1 h 109"/>
              <a:gd name="T54" fmla="*/ 40 w 53"/>
              <a:gd name="T55" fmla="*/ 2 h 109"/>
              <a:gd name="T56" fmla="*/ 49 w 53"/>
              <a:gd name="T57" fmla="*/ 19 h 109"/>
              <a:gd name="T58" fmla="*/ 47 w 53"/>
              <a:gd name="T59" fmla="*/ 21 h 109"/>
              <a:gd name="T60" fmla="*/ 24 w 53"/>
              <a:gd name="T61" fmla="*/ 37 h 109"/>
              <a:gd name="T62" fmla="*/ 28 w 53"/>
              <a:gd name="T63" fmla="*/ 49 h 109"/>
              <a:gd name="T64" fmla="*/ 50 w 53"/>
              <a:gd name="T65" fmla="*/ 48 h 109"/>
              <a:gd name="T66" fmla="*/ 52 w 53"/>
              <a:gd name="T67" fmla="*/ 54 h 109"/>
              <a:gd name="T68" fmla="*/ 52 w 53"/>
              <a:gd name="T69" fmla="*/ 56 h 109"/>
              <a:gd name="T70" fmla="*/ 35 w 53"/>
              <a:gd name="T71" fmla="*/ 70 h 109"/>
              <a:gd name="T72" fmla="*/ 50 w 53"/>
              <a:gd name="T73" fmla="*/ 105 h 109"/>
              <a:gd name="T74" fmla="*/ 48 w 53"/>
              <a:gd name="T75" fmla="*/ 108 h 109"/>
              <a:gd name="T76" fmla="*/ 32 w 53"/>
              <a:gd name="T77" fmla="*/ 107 h 109"/>
              <a:gd name="T78" fmla="*/ 34 w 53"/>
              <a:gd name="T79" fmla="*/ 10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 h="109">
                <a:moveTo>
                  <a:pt x="48" y="108"/>
                </a:moveTo>
                <a:cubicBezTo>
                  <a:pt x="44" y="107"/>
                  <a:pt x="34" y="109"/>
                  <a:pt x="33" y="109"/>
                </a:cubicBezTo>
                <a:cubicBezTo>
                  <a:pt x="33" y="109"/>
                  <a:pt x="33" y="109"/>
                  <a:pt x="33" y="109"/>
                </a:cubicBezTo>
                <a:cubicBezTo>
                  <a:pt x="32" y="108"/>
                  <a:pt x="32" y="108"/>
                  <a:pt x="32" y="108"/>
                </a:cubicBezTo>
                <a:cubicBezTo>
                  <a:pt x="32" y="107"/>
                  <a:pt x="32" y="107"/>
                  <a:pt x="32" y="107"/>
                </a:cubicBezTo>
                <a:cubicBezTo>
                  <a:pt x="34" y="108"/>
                  <a:pt x="34" y="108"/>
                  <a:pt x="34" y="108"/>
                </a:cubicBezTo>
                <a:cubicBezTo>
                  <a:pt x="32" y="107"/>
                  <a:pt x="32" y="107"/>
                  <a:pt x="32" y="107"/>
                </a:cubicBezTo>
                <a:cubicBezTo>
                  <a:pt x="31" y="109"/>
                  <a:pt x="31" y="109"/>
                  <a:pt x="31" y="109"/>
                </a:cubicBezTo>
                <a:cubicBezTo>
                  <a:pt x="31" y="109"/>
                  <a:pt x="30" y="109"/>
                  <a:pt x="30" y="107"/>
                </a:cubicBezTo>
                <a:cubicBezTo>
                  <a:pt x="30" y="107"/>
                  <a:pt x="30" y="107"/>
                  <a:pt x="30" y="107"/>
                </a:cubicBezTo>
                <a:cubicBezTo>
                  <a:pt x="30" y="106"/>
                  <a:pt x="31" y="106"/>
                  <a:pt x="31" y="106"/>
                </a:cubicBezTo>
                <a:cubicBezTo>
                  <a:pt x="31" y="106"/>
                  <a:pt x="31" y="106"/>
                  <a:pt x="31" y="106"/>
                </a:cubicBezTo>
                <a:cubicBezTo>
                  <a:pt x="31" y="106"/>
                  <a:pt x="31" y="106"/>
                  <a:pt x="31" y="106"/>
                </a:cubicBezTo>
                <a:cubicBezTo>
                  <a:pt x="31" y="106"/>
                  <a:pt x="31" y="106"/>
                  <a:pt x="31" y="106"/>
                </a:cubicBezTo>
                <a:cubicBezTo>
                  <a:pt x="31" y="106"/>
                  <a:pt x="31" y="106"/>
                  <a:pt x="31" y="106"/>
                </a:cubicBezTo>
                <a:cubicBezTo>
                  <a:pt x="31" y="106"/>
                  <a:pt x="31" y="106"/>
                  <a:pt x="31" y="106"/>
                </a:cubicBezTo>
                <a:cubicBezTo>
                  <a:pt x="31" y="106"/>
                  <a:pt x="31" y="106"/>
                  <a:pt x="31" y="106"/>
                </a:cubicBezTo>
                <a:cubicBezTo>
                  <a:pt x="32" y="105"/>
                  <a:pt x="32" y="106"/>
                  <a:pt x="32" y="106"/>
                </a:cubicBezTo>
                <a:cubicBezTo>
                  <a:pt x="32" y="106"/>
                  <a:pt x="32" y="106"/>
                  <a:pt x="32" y="106"/>
                </a:cubicBezTo>
                <a:cubicBezTo>
                  <a:pt x="33" y="105"/>
                  <a:pt x="33" y="105"/>
                  <a:pt x="34" y="105"/>
                </a:cubicBezTo>
                <a:cubicBezTo>
                  <a:pt x="34" y="105"/>
                  <a:pt x="34" y="105"/>
                  <a:pt x="34" y="105"/>
                </a:cubicBezTo>
                <a:cubicBezTo>
                  <a:pt x="35" y="105"/>
                  <a:pt x="36" y="105"/>
                  <a:pt x="38" y="105"/>
                </a:cubicBezTo>
                <a:cubicBezTo>
                  <a:pt x="38" y="105"/>
                  <a:pt x="38" y="105"/>
                  <a:pt x="38" y="105"/>
                </a:cubicBezTo>
                <a:cubicBezTo>
                  <a:pt x="40" y="104"/>
                  <a:pt x="43" y="104"/>
                  <a:pt x="45" y="104"/>
                </a:cubicBezTo>
                <a:cubicBezTo>
                  <a:pt x="45" y="104"/>
                  <a:pt x="45" y="104"/>
                  <a:pt x="45" y="104"/>
                </a:cubicBezTo>
                <a:cubicBezTo>
                  <a:pt x="41" y="93"/>
                  <a:pt x="39" y="79"/>
                  <a:pt x="31" y="71"/>
                </a:cubicBezTo>
                <a:cubicBezTo>
                  <a:pt x="31" y="71"/>
                  <a:pt x="31" y="71"/>
                  <a:pt x="31" y="71"/>
                </a:cubicBezTo>
                <a:cubicBezTo>
                  <a:pt x="30" y="70"/>
                  <a:pt x="30" y="70"/>
                  <a:pt x="30" y="70"/>
                </a:cubicBezTo>
                <a:cubicBezTo>
                  <a:pt x="31" y="68"/>
                  <a:pt x="31" y="68"/>
                  <a:pt x="31" y="68"/>
                </a:cubicBezTo>
                <a:cubicBezTo>
                  <a:pt x="37" y="64"/>
                  <a:pt x="43" y="59"/>
                  <a:pt x="49" y="54"/>
                </a:cubicBezTo>
                <a:cubicBezTo>
                  <a:pt x="49" y="54"/>
                  <a:pt x="49" y="54"/>
                  <a:pt x="49" y="54"/>
                </a:cubicBezTo>
                <a:cubicBezTo>
                  <a:pt x="48" y="52"/>
                  <a:pt x="48" y="51"/>
                  <a:pt x="47" y="51"/>
                </a:cubicBezTo>
                <a:cubicBezTo>
                  <a:pt x="47" y="51"/>
                  <a:pt x="47" y="51"/>
                  <a:pt x="47" y="51"/>
                </a:cubicBezTo>
                <a:cubicBezTo>
                  <a:pt x="44" y="47"/>
                  <a:pt x="34" y="51"/>
                  <a:pt x="26" y="52"/>
                </a:cubicBezTo>
                <a:cubicBezTo>
                  <a:pt x="26" y="52"/>
                  <a:pt x="26" y="52"/>
                  <a:pt x="26" y="52"/>
                </a:cubicBezTo>
                <a:cubicBezTo>
                  <a:pt x="25" y="53"/>
                  <a:pt x="25" y="53"/>
                  <a:pt x="25" y="53"/>
                </a:cubicBezTo>
                <a:cubicBezTo>
                  <a:pt x="25" y="51"/>
                  <a:pt x="25" y="51"/>
                  <a:pt x="25" y="51"/>
                </a:cubicBezTo>
                <a:cubicBezTo>
                  <a:pt x="23" y="46"/>
                  <a:pt x="22" y="42"/>
                  <a:pt x="20" y="38"/>
                </a:cubicBezTo>
                <a:cubicBezTo>
                  <a:pt x="20" y="38"/>
                  <a:pt x="20" y="38"/>
                  <a:pt x="20" y="38"/>
                </a:cubicBezTo>
                <a:cubicBezTo>
                  <a:pt x="20" y="36"/>
                  <a:pt x="20" y="36"/>
                  <a:pt x="20" y="36"/>
                </a:cubicBezTo>
                <a:cubicBezTo>
                  <a:pt x="21" y="36"/>
                  <a:pt x="21" y="36"/>
                  <a:pt x="21" y="36"/>
                </a:cubicBezTo>
                <a:cubicBezTo>
                  <a:pt x="27" y="30"/>
                  <a:pt x="36" y="21"/>
                  <a:pt x="45" y="18"/>
                </a:cubicBezTo>
                <a:cubicBezTo>
                  <a:pt x="45" y="18"/>
                  <a:pt x="45" y="18"/>
                  <a:pt x="45" y="18"/>
                </a:cubicBezTo>
                <a:cubicBezTo>
                  <a:pt x="43" y="13"/>
                  <a:pt x="41" y="9"/>
                  <a:pt x="37" y="5"/>
                </a:cubicBezTo>
                <a:cubicBezTo>
                  <a:pt x="37" y="5"/>
                  <a:pt x="37" y="5"/>
                  <a:pt x="37" y="5"/>
                </a:cubicBezTo>
                <a:cubicBezTo>
                  <a:pt x="37" y="5"/>
                  <a:pt x="37" y="5"/>
                  <a:pt x="37" y="4"/>
                </a:cubicBezTo>
                <a:cubicBezTo>
                  <a:pt x="37" y="4"/>
                  <a:pt x="37" y="4"/>
                  <a:pt x="37" y="4"/>
                </a:cubicBezTo>
                <a:cubicBezTo>
                  <a:pt x="26" y="11"/>
                  <a:pt x="13" y="18"/>
                  <a:pt x="1" y="22"/>
                </a:cubicBezTo>
                <a:cubicBezTo>
                  <a:pt x="1" y="22"/>
                  <a:pt x="1" y="22"/>
                  <a:pt x="1" y="22"/>
                </a:cubicBezTo>
                <a:cubicBezTo>
                  <a:pt x="0" y="18"/>
                  <a:pt x="0" y="18"/>
                  <a:pt x="0" y="18"/>
                </a:cubicBezTo>
                <a:cubicBezTo>
                  <a:pt x="12" y="15"/>
                  <a:pt x="25" y="7"/>
                  <a:pt x="36" y="1"/>
                </a:cubicBezTo>
                <a:cubicBezTo>
                  <a:pt x="36" y="1"/>
                  <a:pt x="36" y="1"/>
                  <a:pt x="36" y="1"/>
                </a:cubicBezTo>
                <a:cubicBezTo>
                  <a:pt x="37" y="0"/>
                  <a:pt x="37" y="0"/>
                  <a:pt x="37" y="0"/>
                </a:cubicBezTo>
                <a:cubicBezTo>
                  <a:pt x="38" y="1"/>
                  <a:pt x="38" y="1"/>
                  <a:pt x="38" y="1"/>
                </a:cubicBezTo>
                <a:cubicBezTo>
                  <a:pt x="39" y="1"/>
                  <a:pt x="39" y="2"/>
                  <a:pt x="40" y="2"/>
                </a:cubicBezTo>
                <a:cubicBezTo>
                  <a:pt x="40" y="2"/>
                  <a:pt x="40" y="2"/>
                  <a:pt x="40" y="2"/>
                </a:cubicBezTo>
                <a:cubicBezTo>
                  <a:pt x="44" y="7"/>
                  <a:pt x="47" y="13"/>
                  <a:pt x="49" y="19"/>
                </a:cubicBezTo>
                <a:cubicBezTo>
                  <a:pt x="49" y="19"/>
                  <a:pt x="49" y="19"/>
                  <a:pt x="49" y="19"/>
                </a:cubicBezTo>
                <a:cubicBezTo>
                  <a:pt x="49" y="21"/>
                  <a:pt x="49" y="21"/>
                  <a:pt x="49" y="21"/>
                </a:cubicBezTo>
                <a:cubicBezTo>
                  <a:pt x="47" y="21"/>
                  <a:pt x="47" y="21"/>
                  <a:pt x="47" y="21"/>
                </a:cubicBezTo>
                <a:cubicBezTo>
                  <a:pt x="40" y="23"/>
                  <a:pt x="31" y="31"/>
                  <a:pt x="24" y="37"/>
                </a:cubicBezTo>
                <a:cubicBezTo>
                  <a:pt x="24" y="37"/>
                  <a:pt x="24" y="37"/>
                  <a:pt x="24" y="37"/>
                </a:cubicBezTo>
                <a:cubicBezTo>
                  <a:pt x="25" y="41"/>
                  <a:pt x="27" y="45"/>
                  <a:pt x="28" y="49"/>
                </a:cubicBezTo>
                <a:cubicBezTo>
                  <a:pt x="28" y="49"/>
                  <a:pt x="28" y="49"/>
                  <a:pt x="28" y="49"/>
                </a:cubicBezTo>
                <a:cubicBezTo>
                  <a:pt x="34" y="47"/>
                  <a:pt x="43" y="42"/>
                  <a:pt x="50" y="48"/>
                </a:cubicBezTo>
                <a:cubicBezTo>
                  <a:pt x="50" y="48"/>
                  <a:pt x="50" y="48"/>
                  <a:pt x="50" y="48"/>
                </a:cubicBezTo>
                <a:cubicBezTo>
                  <a:pt x="51" y="50"/>
                  <a:pt x="52" y="51"/>
                  <a:pt x="52" y="54"/>
                </a:cubicBezTo>
                <a:cubicBezTo>
                  <a:pt x="52" y="54"/>
                  <a:pt x="52" y="54"/>
                  <a:pt x="52" y="54"/>
                </a:cubicBezTo>
                <a:cubicBezTo>
                  <a:pt x="53" y="55"/>
                  <a:pt x="53" y="55"/>
                  <a:pt x="53" y="55"/>
                </a:cubicBezTo>
                <a:cubicBezTo>
                  <a:pt x="52" y="56"/>
                  <a:pt x="52" y="56"/>
                  <a:pt x="52" y="56"/>
                </a:cubicBezTo>
                <a:cubicBezTo>
                  <a:pt x="46" y="61"/>
                  <a:pt x="41" y="66"/>
                  <a:pt x="35" y="70"/>
                </a:cubicBezTo>
                <a:cubicBezTo>
                  <a:pt x="35" y="70"/>
                  <a:pt x="35" y="70"/>
                  <a:pt x="35" y="70"/>
                </a:cubicBezTo>
                <a:cubicBezTo>
                  <a:pt x="43" y="80"/>
                  <a:pt x="45" y="95"/>
                  <a:pt x="50" y="105"/>
                </a:cubicBezTo>
                <a:cubicBezTo>
                  <a:pt x="50" y="105"/>
                  <a:pt x="50" y="105"/>
                  <a:pt x="50" y="105"/>
                </a:cubicBezTo>
                <a:cubicBezTo>
                  <a:pt x="51" y="108"/>
                  <a:pt x="51" y="108"/>
                  <a:pt x="51" y="108"/>
                </a:cubicBezTo>
                <a:cubicBezTo>
                  <a:pt x="48" y="108"/>
                  <a:pt x="48" y="108"/>
                  <a:pt x="48" y="108"/>
                </a:cubicBezTo>
                <a:close/>
                <a:moveTo>
                  <a:pt x="34" y="107"/>
                </a:moveTo>
                <a:cubicBezTo>
                  <a:pt x="32" y="107"/>
                  <a:pt x="32" y="107"/>
                  <a:pt x="32" y="107"/>
                </a:cubicBezTo>
                <a:cubicBezTo>
                  <a:pt x="32" y="107"/>
                  <a:pt x="32" y="107"/>
                  <a:pt x="32" y="107"/>
                </a:cubicBezTo>
                <a:cubicBezTo>
                  <a:pt x="34" y="107"/>
                  <a:pt x="34" y="107"/>
                  <a:pt x="34" y="10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04">
            <a:extLst>
              <a:ext uri="{FF2B5EF4-FFF2-40B4-BE49-F238E27FC236}">
                <a16:creationId xmlns:a16="http://schemas.microsoft.com/office/drawing/2014/main" xmlns="" id="{E6DDCC24-1498-4444-8499-D8706BECC11E}"/>
              </a:ext>
            </a:extLst>
          </p:cNvPr>
          <p:cNvSpPr>
            <a:spLocks/>
          </p:cNvSpPr>
          <p:nvPr/>
        </p:nvSpPr>
        <p:spPr bwMode="auto">
          <a:xfrm>
            <a:off x="5231220" y="1118526"/>
            <a:ext cx="141288" cy="395288"/>
          </a:xfrm>
          <a:custGeom>
            <a:avLst/>
            <a:gdLst>
              <a:gd name="T0" fmla="*/ 27 w 30"/>
              <a:gd name="T1" fmla="*/ 84 h 84"/>
              <a:gd name="T2" fmla="*/ 0 w 30"/>
              <a:gd name="T3" fmla="*/ 2 h 84"/>
              <a:gd name="T4" fmla="*/ 0 w 30"/>
              <a:gd name="T5" fmla="*/ 2 h 84"/>
              <a:gd name="T6" fmla="*/ 3 w 30"/>
              <a:gd name="T7" fmla="*/ 0 h 84"/>
              <a:gd name="T8" fmla="*/ 30 w 30"/>
              <a:gd name="T9" fmla="*/ 82 h 84"/>
              <a:gd name="T10" fmla="*/ 30 w 30"/>
              <a:gd name="T11" fmla="*/ 82 h 84"/>
              <a:gd name="T12" fmla="*/ 27 w 30"/>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30" h="84">
                <a:moveTo>
                  <a:pt x="27" y="84"/>
                </a:moveTo>
                <a:cubicBezTo>
                  <a:pt x="12" y="61"/>
                  <a:pt x="16" y="25"/>
                  <a:pt x="0" y="2"/>
                </a:cubicBezTo>
                <a:cubicBezTo>
                  <a:pt x="0" y="2"/>
                  <a:pt x="0" y="2"/>
                  <a:pt x="0" y="2"/>
                </a:cubicBezTo>
                <a:cubicBezTo>
                  <a:pt x="3" y="0"/>
                  <a:pt x="3" y="0"/>
                  <a:pt x="3" y="0"/>
                </a:cubicBezTo>
                <a:cubicBezTo>
                  <a:pt x="19" y="25"/>
                  <a:pt x="16" y="60"/>
                  <a:pt x="30" y="82"/>
                </a:cubicBezTo>
                <a:cubicBezTo>
                  <a:pt x="30" y="82"/>
                  <a:pt x="30" y="82"/>
                  <a:pt x="30" y="82"/>
                </a:cubicBezTo>
                <a:cubicBezTo>
                  <a:pt x="27" y="84"/>
                  <a:pt x="27" y="84"/>
                  <a:pt x="27" y="8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305">
            <a:extLst>
              <a:ext uri="{FF2B5EF4-FFF2-40B4-BE49-F238E27FC236}">
                <a16:creationId xmlns:a16="http://schemas.microsoft.com/office/drawing/2014/main" xmlns="" id="{07AC9609-6858-40CD-A03F-00844404AA41}"/>
              </a:ext>
            </a:extLst>
          </p:cNvPr>
          <p:cNvSpPr>
            <a:spLocks/>
          </p:cNvSpPr>
          <p:nvPr/>
        </p:nvSpPr>
        <p:spPr bwMode="auto">
          <a:xfrm>
            <a:off x="5255033" y="1072489"/>
            <a:ext cx="400050" cy="465138"/>
          </a:xfrm>
          <a:custGeom>
            <a:avLst/>
            <a:gdLst>
              <a:gd name="T0" fmla="*/ 79 w 85"/>
              <a:gd name="T1" fmla="*/ 85 h 99"/>
              <a:gd name="T2" fmla="*/ 79 w 85"/>
              <a:gd name="T3" fmla="*/ 85 h 99"/>
              <a:gd name="T4" fmla="*/ 72 w 85"/>
              <a:gd name="T5" fmla="*/ 90 h 99"/>
              <a:gd name="T6" fmla="*/ 72 w 85"/>
              <a:gd name="T7" fmla="*/ 90 h 99"/>
              <a:gd name="T8" fmla="*/ 71 w 85"/>
              <a:gd name="T9" fmla="*/ 92 h 99"/>
              <a:gd name="T10" fmla="*/ 44 w 85"/>
              <a:gd name="T11" fmla="*/ 61 h 99"/>
              <a:gd name="T12" fmla="*/ 31 w 85"/>
              <a:gd name="T13" fmla="*/ 50 h 99"/>
              <a:gd name="T14" fmla="*/ 43 w 85"/>
              <a:gd name="T15" fmla="*/ 95 h 99"/>
              <a:gd name="T16" fmla="*/ 44 w 85"/>
              <a:gd name="T17" fmla="*/ 99 h 99"/>
              <a:gd name="T18" fmla="*/ 24 w 85"/>
              <a:gd name="T19" fmla="*/ 96 h 99"/>
              <a:gd name="T20" fmla="*/ 22 w 85"/>
              <a:gd name="T21" fmla="*/ 93 h 99"/>
              <a:gd name="T22" fmla="*/ 39 w 85"/>
              <a:gd name="T23" fmla="*/ 92 h 99"/>
              <a:gd name="T24" fmla="*/ 26 w 85"/>
              <a:gd name="T25" fmla="*/ 47 h 99"/>
              <a:gd name="T26" fmla="*/ 29 w 85"/>
              <a:gd name="T27" fmla="*/ 45 h 99"/>
              <a:gd name="T28" fmla="*/ 47 w 85"/>
              <a:gd name="T29" fmla="*/ 58 h 99"/>
              <a:gd name="T30" fmla="*/ 71 w 85"/>
              <a:gd name="T31" fmla="*/ 87 h 99"/>
              <a:gd name="T32" fmla="*/ 76 w 85"/>
              <a:gd name="T33" fmla="*/ 83 h 99"/>
              <a:gd name="T34" fmla="*/ 77 w 85"/>
              <a:gd name="T35" fmla="*/ 81 h 99"/>
              <a:gd name="T36" fmla="*/ 79 w 85"/>
              <a:gd name="T37" fmla="*/ 81 h 99"/>
              <a:gd name="T38" fmla="*/ 80 w 85"/>
              <a:gd name="T39" fmla="*/ 81 h 99"/>
              <a:gd name="T40" fmla="*/ 66 w 85"/>
              <a:gd name="T41" fmla="*/ 33 h 99"/>
              <a:gd name="T42" fmla="*/ 59 w 85"/>
              <a:gd name="T43" fmla="*/ 11 h 99"/>
              <a:gd name="T44" fmla="*/ 58 w 85"/>
              <a:gd name="T45" fmla="*/ 10 h 99"/>
              <a:gd name="T46" fmla="*/ 40 w 85"/>
              <a:gd name="T47" fmla="*/ 5 h 99"/>
              <a:gd name="T48" fmla="*/ 58 w 85"/>
              <a:gd name="T49" fmla="*/ 54 h 99"/>
              <a:gd name="T50" fmla="*/ 55 w 85"/>
              <a:gd name="T51" fmla="*/ 56 h 99"/>
              <a:gd name="T52" fmla="*/ 43 w 85"/>
              <a:gd name="T53" fmla="*/ 46 h 99"/>
              <a:gd name="T54" fmla="*/ 37 w 85"/>
              <a:gd name="T55" fmla="*/ 39 h 99"/>
              <a:gd name="T56" fmla="*/ 31 w 85"/>
              <a:gd name="T57" fmla="*/ 33 h 99"/>
              <a:gd name="T58" fmla="*/ 0 w 85"/>
              <a:gd name="T59" fmla="*/ 12 h 99"/>
              <a:gd name="T60" fmla="*/ 33 w 85"/>
              <a:gd name="T61" fmla="*/ 30 h 99"/>
              <a:gd name="T62" fmla="*/ 40 w 85"/>
              <a:gd name="T63" fmla="*/ 37 h 99"/>
              <a:gd name="T64" fmla="*/ 46 w 85"/>
              <a:gd name="T65" fmla="*/ 43 h 99"/>
              <a:gd name="T66" fmla="*/ 54 w 85"/>
              <a:gd name="T67" fmla="*/ 51 h 99"/>
              <a:gd name="T68" fmla="*/ 36 w 85"/>
              <a:gd name="T69" fmla="*/ 3 h 99"/>
              <a:gd name="T70" fmla="*/ 35 w 85"/>
              <a:gd name="T71" fmla="*/ 0 h 99"/>
              <a:gd name="T72" fmla="*/ 61 w 85"/>
              <a:gd name="T73" fmla="*/ 8 h 99"/>
              <a:gd name="T74" fmla="*/ 61 w 85"/>
              <a:gd name="T75" fmla="*/ 8 h 99"/>
              <a:gd name="T76" fmla="*/ 69 w 85"/>
              <a:gd name="T77" fmla="*/ 32 h 99"/>
              <a:gd name="T78" fmla="*/ 84 w 85"/>
              <a:gd name="T79" fmla="*/ 83 h 99"/>
              <a:gd name="T80" fmla="*/ 85 w 85"/>
              <a:gd name="T81" fmla="*/ 8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5" h="99">
                <a:moveTo>
                  <a:pt x="82" y="85"/>
                </a:moveTo>
                <a:cubicBezTo>
                  <a:pt x="81" y="85"/>
                  <a:pt x="80" y="85"/>
                  <a:pt x="79" y="85"/>
                </a:cubicBezTo>
                <a:cubicBezTo>
                  <a:pt x="79" y="85"/>
                  <a:pt x="79" y="85"/>
                  <a:pt x="79" y="85"/>
                </a:cubicBezTo>
                <a:cubicBezTo>
                  <a:pt x="79" y="85"/>
                  <a:pt x="79" y="85"/>
                  <a:pt x="79" y="85"/>
                </a:cubicBezTo>
                <a:cubicBezTo>
                  <a:pt x="79" y="85"/>
                  <a:pt x="79" y="85"/>
                  <a:pt x="79" y="85"/>
                </a:cubicBezTo>
                <a:cubicBezTo>
                  <a:pt x="76" y="87"/>
                  <a:pt x="74" y="88"/>
                  <a:pt x="72" y="90"/>
                </a:cubicBezTo>
                <a:cubicBezTo>
                  <a:pt x="72" y="90"/>
                  <a:pt x="72" y="90"/>
                  <a:pt x="72" y="90"/>
                </a:cubicBezTo>
                <a:cubicBezTo>
                  <a:pt x="72" y="90"/>
                  <a:pt x="72" y="90"/>
                  <a:pt x="72" y="90"/>
                </a:cubicBezTo>
                <a:cubicBezTo>
                  <a:pt x="72" y="90"/>
                  <a:pt x="72" y="90"/>
                  <a:pt x="72" y="90"/>
                </a:cubicBezTo>
                <a:cubicBezTo>
                  <a:pt x="71" y="92"/>
                  <a:pt x="71" y="92"/>
                  <a:pt x="71" y="92"/>
                </a:cubicBezTo>
                <a:cubicBezTo>
                  <a:pt x="69" y="90"/>
                  <a:pt x="69" y="90"/>
                  <a:pt x="69" y="90"/>
                </a:cubicBezTo>
                <a:cubicBezTo>
                  <a:pt x="62" y="82"/>
                  <a:pt x="53" y="70"/>
                  <a:pt x="44" y="61"/>
                </a:cubicBezTo>
                <a:cubicBezTo>
                  <a:pt x="44" y="61"/>
                  <a:pt x="44" y="61"/>
                  <a:pt x="44" y="61"/>
                </a:cubicBezTo>
                <a:cubicBezTo>
                  <a:pt x="40" y="56"/>
                  <a:pt x="35" y="52"/>
                  <a:pt x="31" y="50"/>
                </a:cubicBezTo>
                <a:cubicBezTo>
                  <a:pt x="31" y="50"/>
                  <a:pt x="31" y="50"/>
                  <a:pt x="31" y="50"/>
                </a:cubicBezTo>
                <a:cubicBezTo>
                  <a:pt x="34" y="65"/>
                  <a:pt x="39" y="79"/>
                  <a:pt x="43" y="95"/>
                </a:cubicBezTo>
                <a:cubicBezTo>
                  <a:pt x="43" y="95"/>
                  <a:pt x="43" y="95"/>
                  <a:pt x="43" y="95"/>
                </a:cubicBezTo>
                <a:cubicBezTo>
                  <a:pt x="44" y="99"/>
                  <a:pt x="44" y="99"/>
                  <a:pt x="44" y="99"/>
                </a:cubicBezTo>
                <a:cubicBezTo>
                  <a:pt x="40" y="97"/>
                  <a:pt x="40" y="97"/>
                  <a:pt x="40" y="97"/>
                </a:cubicBezTo>
                <a:cubicBezTo>
                  <a:pt x="36" y="93"/>
                  <a:pt x="30" y="93"/>
                  <a:pt x="24" y="96"/>
                </a:cubicBezTo>
                <a:cubicBezTo>
                  <a:pt x="24" y="96"/>
                  <a:pt x="24" y="96"/>
                  <a:pt x="24" y="96"/>
                </a:cubicBezTo>
                <a:cubicBezTo>
                  <a:pt x="22" y="93"/>
                  <a:pt x="22" y="93"/>
                  <a:pt x="22" y="93"/>
                </a:cubicBezTo>
                <a:cubicBezTo>
                  <a:pt x="28" y="90"/>
                  <a:pt x="34" y="90"/>
                  <a:pt x="39" y="92"/>
                </a:cubicBezTo>
                <a:cubicBezTo>
                  <a:pt x="39" y="92"/>
                  <a:pt x="39" y="92"/>
                  <a:pt x="39" y="92"/>
                </a:cubicBezTo>
                <a:cubicBezTo>
                  <a:pt x="35" y="77"/>
                  <a:pt x="29" y="62"/>
                  <a:pt x="26" y="47"/>
                </a:cubicBezTo>
                <a:cubicBezTo>
                  <a:pt x="26" y="47"/>
                  <a:pt x="26" y="47"/>
                  <a:pt x="26" y="47"/>
                </a:cubicBezTo>
                <a:cubicBezTo>
                  <a:pt x="26" y="43"/>
                  <a:pt x="26" y="43"/>
                  <a:pt x="26" y="43"/>
                </a:cubicBezTo>
                <a:cubicBezTo>
                  <a:pt x="29" y="45"/>
                  <a:pt x="29" y="45"/>
                  <a:pt x="29" y="45"/>
                </a:cubicBezTo>
                <a:cubicBezTo>
                  <a:pt x="35" y="48"/>
                  <a:pt x="41" y="53"/>
                  <a:pt x="47" y="58"/>
                </a:cubicBezTo>
                <a:cubicBezTo>
                  <a:pt x="47" y="58"/>
                  <a:pt x="47" y="58"/>
                  <a:pt x="47" y="58"/>
                </a:cubicBezTo>
                <a:cubicBezTo>
                  <a:pt x="56" y="68"/>
                  <a:pt x="63" y="79"/>
                  <a:pt x="71" y="87"/>
                </a:cubicBezTo>
                <a:cubicBezTo>
                  <a:pt x="71" y="87"/>
                  <a:pt x="71" y="87"/>
                  <a:pt x="71" y="87"/>
                </a:cubicBezTo>
                <a:cubicBezTo>
                  <a:pt x="73" y="85"/>
                  <a:pt x="75" y="84"/>
                  <a:pt x="76" y="83"/>
                </a:cubicBezTo>
                <a:cubicBezTo>
                  <a:pt x="76" y="83"/>
                  <a:pt x="76" y="83"/>
                  <a:pt x="76" y="83"/>
                </a:cubicBezTo>
                <a:cubicBezTo>
                  <a:pt x="76" y="82"/>
                  <a:pt x="77" y="82"/>
                  <a:pt x="77" y="81"/>
                </a:cubicBezTo>
                <a:cubicBezTo>
                  <a:pt x="77" y="81"/>
                  <a:pt x="77" y="81"/>
                  <a:pt x="77" y="81"/>
                </a:cubicBezTo>
                <a:cubicBezTo>
                  <a:pt x="78" y="80"/>
                  <a:pt x="78" y="80"/>
                  <a:pt x="78" y="80"/>
                </a:cubicBezTo>
                <a:cubicBezTo>
                  <a:pt x="79" y="81"/>
                  <a:pt x="79" y="81"/>
                  <a:pt x="79" y="81"/>
                </a:cubicBezTo>
                <a:cubicBezTo>
                  <a:pt x="80" y="81"/>
                  <a:pt x="80" y="81"/>
                  <a:pt x="80" y="81"/>
                </a:cubicBezTo>
                <a:cubicBezTo>
                  <a:pt x="80" y="81"/>
                  <a:pt x="80" y="81"/>
                  <a:pt x="80" y="81"/>
                </a:cubicBezTo>
                <a:cubicBezTo>
                  <a:pt x="76" y="65"/>
                  <a:pt x="70" y="49"/>
                  <a:pt x="66" y="33"/>
                </a:cubicBezTo>
                <a:cubicBezTo>
                  <a:pt x="66" y="33"/>
                  <a:pt x="66" y="33"/>
                  <a:pt x="66" y="33"/>
                </a:cubicBezTo>
                <a:cubicBezTo>
                  <a:pt x="64" y="26"/>
                  <a:pt x="63" y="15"/>
                  <a:pt x="59" y="11"/>
                </a:cubicBezTo>
                <a:cubicBezTo>
                  <a:pt x="59" y="11"/>
                  <a:pt x="59" y="11"/>
                  <a:pt x="59" y="11"/>
                </a:cubicBezTo>
                <a:cubicBezTo>
                  <a:pt x="58" y="10"/>
                  <a:pt x="58" y="10"/>
                  <a:pt x="58" y="10"/>
                </a:cubicBezTo>
                <a:cubicBezTo>
                  <a:pt x="58" y="10"/>
                  <a:pt x="58" y="10"/>
                  <a:pt x="58" y="10"/>
                </a:cubicBezTo>
                <a:cubicBezTo>
                  <a:pt x="53" y="5"/>
                  <a:pt x="48" y="7"/>
                  <a:pt x="40" y="5"/>
                </a:cubicBezTo>
                <a:cubicBezTo>
                  <a:pt x="40" y="5"/>
                  <a:pt x="40" y="5"/>
                  <a:pt x="40" y="5"/>
                </a:cubicBezTo>
                <a:cubicBezTo>
                  <a:pt x="44" y="20"/>
                  <a:pt x="58" y="36"/>
                  <a:pt x="58" y="54"/>
                </a:cubicBezTo>
                <a:cubicBezTo>
                  <a:pt x="58" y="54"/>
                  <a:pt x="58" y="54"/>
                  <a:pt x="58" y="54"/>
                </a:cubicBezTo>
                <a:cubicBezTo>
                  <a:pt x="58" y="57"/>
                  <a:pt x="58" y="57"/>
                  <a:pt x="58" y="57"/>
                </a:cubicBezTo>
                <a:cubicBezTo>
                  <a:pt x="55" y="56"/>
                  <a:pt x="55" y="56"/>
                  <a:pt x="55" y="56"/>
                </a:cubicBezTo>
                <a:cubicBezTo>
                  <a:pt x="51" y="53"/>
                  <a:pt x="47" y="50"/>
                  <a:pt x="43" y="46"/>
                </a:cubicBezTo>
                <a:cubicBezTo>
                  <a:pt x="43" y="46"/>
                  <a:pt x="43" y="46"/>
                  <a:pt x="43" y="46"/>
                </a:cubicBezTo>
                <a:cubicBezTo>
                  <a:pt x="41" y="44"/>
                  <a:pt x="39" y="41"/>
                  <a:pt x="37" y="39"/>
                </a:cubicBezTo>
                <a:cubicBezTo>
                  <a:pt x="37" y="39"/>
                  <a:pt x="37" y="39"/>
                  <a:pt x="37" y="39"/>
                </a:cubicBezTo>
                <a:cubicBezTo>
                  <a:pt x="35" y="37"/>
                  <a:pt x="33" y="35"/>
                  <a:pt x="31" y="33"/>
                </a:cubicBezTo>
                <a:cubicBezTo>
                  <a:pt x="31" y="33"/>
                  <a:pt x="31" y="33"/>
                  <a:pt x="31" y="33"/>
                </a:cubicBezTo>
                <a:cubicBezTo>
                  <a:pt x="21" y="25"/>
                  <a:pt x="9" y="21"/>
                  <a:pt x="0" y="12"/>
                </a:cubicBezTo>
                <a:cubicBezTo>
                  <a:pt x="0" y="12"/>
                  <a:pt x="0" y="12"/>
                  <a:pt x="0" y="12"/>
                </a:cubicBezTo>
                <a:cubicBezTo>
                  <a:pt x="2" y="9"/>
                  <a:pt x="2" y="9"/>
                  <a:pt x="2" y="9"/>
                </a:cubicBezTo>
                <a:cubicBezTo>
                  <a:pt x="10" y="17"/>
                  <a:pt x="23" y="22"/>
                  <a:pt x="33" y="30"/>
                </a:cubicBezTo>
                <a:cubicBezTo>
                  <a:pt x="33" y="30"/>
                  <a:pt x="33" y="30"/>
                  <a:pt x="33" y="30"/>
                </a:cubicBezTo>
                <a:cubicBezTo>
                  <a:pt x="35" y="32"/>
                  <a:pt x="37" y="34"/>
                  <a:pt x="40" y="37"/>
                </a:cubicBezTo>
                <a:cubicBezTo>
                  <a:pt x="40" y="37"/>
                  <a:pt x="40" y="37"/>
                  <a:pt x="40" y="37"/>
                </a:cubicBezTo>
                <a:cubicBezTo>
                  <a:pt x="42" y="39"/>
                  <a:pt x="44" y="41"/>
                  <a:pt x="46" y="43"/>
                </a:cubicBezTo>
                <a:cubicBezTo>
                  <a:pt x="46" y="43"/>
                  <a:pt x="46" y="43"/>
                  <a:pt x="46" y="43"/>
                </a:cubicBezTo>
                <a:cubicBezTo>
                  <a:pt x="49" y="46"/>
                  <a:pt x="51" y="49"/>
                  <a:pt x="54" y="51"/>
                </a:cubicBezTo>
                <a:cubicBezTo>
                  <a:pt x="54" y="51"/>
                  <a:pt x="54" y="51"/>
                  <a:pt x="54" y="51"/>
                </a:cubicBezTo>
                <a:cubicBezTo>
                  <a:pt x="53" y="35"/>
                  <a:pt x="39" y="20"/>
                  <a:pt x="36" y="3"/>
                </a:cubicBezTo>
                <a:cubicBezTo>
                  <a:pt x="36" y="3"/>
                  <a:pt x="36" y="3"/>
                  <a:pt x="36" y="3"/>
                </a:cubicBezTo>
                <a:cubicBezTo>
                  <a:pt x="35" y="0"/>
                  <a:pt x="35" y="0"/>
                  <a:pt x="35" y="0"/>
                </a:cubicBezTo>
                <a:cubicBezTo>
                  <a:pt x="38" y="1"/>
                  <a:pt x="38" y="1"/>
                  <a:pt x="38" y="1"/>
                </a:cubicBezTo>
                <a:cubicBezTo>
                  <a:pt x="46" y="3"/>
                  <a:pt x="54" y="1"/>
                  <a:pt x="61" y="8"/>
                </a:cubicBezTo>
                <a:cubicBezTo>
                  <a:pt x="61" y="8"/>
                  <a:pt x="61" y="8"/>
                  <a:pt x="61" y="8"/>
                </a:cubicBezTo>
                <a:cubicBezTo>
                  <a:pt x="61" y="8"/>
                  <a:pt x="61" y="8"/>
                  <a:pt x="61" y="8"/>
                </a:cubicBezTo>
                <a:cubicBezTo>
                  <a:pt x="61" y="8"/>
                  <a:pt x="61" y="8"/>
                  <a:pt x="61" y="8"/>
                </a:cubicBezTo>
                <a:cubicBezTo>
                  <a:pt x="67" y="14"/>
                  <a:pt x="67" y="26"/>
                  <a:pt x="69" y="32"/>
                </a:cubicBezTo>
                <a:cubicBezTo>
                  <a:pt x="69" y="32"/>
                  <a:pt x="69" y="32"/>
                  <a:pt x="69" y="32"/>
                </a:cubicBezTo>
                <a:cubicBezTo>
                  <a:pt x="74" y="49"/>
                  <a:pt x="80" y="66"/>
                  <a:pt x="84" y="83"/>
                </a:cubicBezTo>
                <a:cubicBezTo>
                  <a:pt x="84" y="83"/>
                  <a:pt x="84" y="83"/>
                  <a:pt x="84" y="83"/>
                </a:cubicBezTo>
                <a:cubicBezTo>
                  <a:pt x="85" y="87"/>
                  <a:pt x="85" y="87"/>
                  <a:pt x="85" y="87"/>
                </a:cubicBezTo>
                <a:cubicBezTo>
                  <a:pt x="82" y="85"/>
                  <a:pt x="82" y="85"/>
                  <a:pt x="82" y="8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06">
            <a:extLst>
              <a:ext uri="{FF2B5EF4-FFF2-40B4-BE49-F238E27FC236}">
                <a16:creationId xmlns:a16="http://schemas.microsoft.com/office/drawing/2014/main" xmlns="" id="{6F8AF324-FC7B-4153-B500-DF08F48081B6}"/>
              </a:ext>
            </a:extLst>
          </p:cNvPr>
          <p:cNvSpPr>
            <a:spLocks noEditPoints="1"/>
          </p:cNvSpPr>
          <p:nvPr/>
        </p:nvSpPr>
        <p:spPr bwMode="auto">
          <a:xfrm>
            <a:off x="4921658" y="1166151"/>
            <a:ext cx="314325" cy="428625"/>
          </a:xfrm>
          <a:custGeom>
            <a:avLst/>
            <a:gdLst>
              <a:gd name="T0" fmla="*/ 26 w 67"/>
              <a:gd name="T1" fmla="*/ 79 h 91"/>
              <a:gd name="T2" fmla="*/ 2 w 67"/>
              <a:gd name="T3" fmla="*/ 15 h 91"/>
              <a:gd name="T4" fmla="*/ 1 w 67"/>
              <a:gd name="T5" fmla="*/ 15 h 91"/>
              <a:gd name="T6" fmla="*/ 0 w 67"/>
              <a:gd name="T7" fmla="*/ 12 h 91"/>
              <a:gd name="T8" fmla="*/ 2 w 67"/>
              <a:gd name="T9" fmla="*/ 12 h 91"/>
              <a:gd name="T10" fmla="*/ 2 w 67"/>
              <a:gd name="T11" fmla="*/ 11 h 91"/>
              <a:gd name="T12" fmla="*/ 5 w 67"/>
              <a:gd name="T13" fmla="*/ 12 h 91"/>
              <a:gd name="T14" fmla="*/ 14 w 67"/>
              <a:gd name="T15" fmla="*/ 16 h 91"/>
              <a:gd name="T16" fmla="*/ 22 w 67"/>
              <a:gd name="T17" fmla="*/ 38 h 91"/>
              <a:gd name="T18" fmla="*/ 30 w 67"/>
              <a:gd name="T19" fmla="*/ 59 h 91"/>
              <a:gd name="T20" fmla="*/ 40 w 67"/>
              <a:gd name="T21" fmla="*/ 63 h 91"/>
              <a:gd name="T22" fmla="*/ 43 w 67"/>
              <a:gd name="T23" fmla="*/ 62 h 91"/>
              <a:gd name="T24" fmla="*/ 42 w 67"/>
              <a:gd name="T25" fmla="*/ 35 h 91"/>
              <a:gd name="T26" fmla="*/ 34 w 67"/>
              <a:gd name="T27" fmla="*/ 4 h 91"/>
              <a:gd name="T28" fmla="*/ 34 w 67"/>
              <a:gd name="T29" fmla="*/ 4 h 91"/>
              <a:gd name="T30" fmla="*/ 36 w 67"/>
              <a:gd name="T31" fmla="*/ 1 h 91"/>
              <a:gd name="T32" fmla="*/ 37 w 67"/>
              <a:gd name="T33" fmla="*/ 0 h 91"/>
              <a:gd name="T34" fmla="*/ 50 w 67"/>
              <a:gd name="T35" fmla="*/ 9 h 91"/>
              <a:gd name="T36" fmla="*/ 61 w 67"/>
              <a:gd name="T37" fmla="*/ 32 h 91"/>
              <a:gd name="T38" fmla="*/ 66 w 67"/>
              <a:gd name="T39" fmla="*/ 59 h 91"/>
              <a:gd name="T40" fmla="*/ 60 w 67"/>
              <a:gd name="T41" fmla="*/ 85 h 91"/>
              <a:gd name="T42" fmla="*/ 37 w 67"/>
              <a:gd name="T43" fmla="*/ 87 h 91"/>
              <a:gd name="T44" fmla="*/ 39 w 67"/>
              <a:gd name="T45" fmla="*/ 83 h 91"/>
              <a:gd name="T46" fmla="*/ 58 w 67"/>
              <a:gd name="T47" fmla="*/ 83 h 91"/>
              <a:gd name="T48" fmla="*/ 62 w 67"/>
              <a:gd name="T49" fmla="*/ 59 h 91"/>
              <a:gd name="T50" fmla="*/ 57 w 67"/>
              <a:gd name="T51" fmla="*/ 33 h 91"/>
              <a:gd name="T52" fmla="*/ 48 w 67"/>
              <a:gd name="T53" fmla="*/ 11 h 91"/>
              <a:gd name="T54" fmla="*/ 38 w 67"/>
              <a:gd name="T55" fmla="*/ 5 h 91"/>
              <a:gd name="T56" fmla="*/ 37 w 67"/>
              <a:gd name="T57" fmla="*/ 5 h 91"/>
              <a:gd name="T58" fmla="*/ 45 w 67"/>
              <a:gd name="T59" fmla="*/ 34 h 91"/>
              <a:gd name="T60" fmla="*/ 45 w 67"/>
              <a:gd name="T61" fmla="*/ 64 h 91"/>
              <a:gd name="T62" fmla="*/ 40 w 67"/>
              <a:gd name="T63" fmla="*/ 66 h 91"/>
              <a:gd name="T64" fmla="*/ 27 w 67"/>
              <a:gd name="T65" fmla="*/ 61 h 91"/>
              <a:gd name="T66" fmla="*/ 18 w 67"/>
              <a:gd name="T67" fmla="*/ 39 h 91"/>
              <a:gd name="T68" fmla="*/ 11 w 67"/>
              <a:gd name="T69" fmla="*/ 18 h 91"/>
              <a:gd name="T70" fmla="*/ 6 w 67"/>
              <a:gd name="T71" fmla="*/ 15 h 91"/>
              <a:gd name="T72" fmla="*/ 28 w 67"/>
              <a:gd name="T73" fmla="*/ 7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7" h="91">
                <a:moveTo>
                  <a:pt x="37" y="87"/>
                </a:moveTo>
                <a:cubicBezTo>
                  <a:pt x="33" y="85"/>
                  <a:pt x="29" y="82"/>
                  <a:pt x="26" y="79"/>
                </a:cubicBezTo>
                <a:cubicBezTo>
                  <a:pt x="26" y="79"/>
                  <a:pt x="26" y="79"/>
                  <a:pt x="26" y="79"/>
                </a:cubicBezTo>
                <a:cubicBezTo>
                  <a:pt x="11" y="63"/>
                  <a:pt x="4" y="34"/>
                  <a:pt x="2" y="15"/>
                </a:cubicBezTo>
                <a:cubicBezTo>
                  <a:pt x="2" y="15"/>
                  <a:pt x="2" y="15"/>
                  <a:pt x="2" y="15"/>
                </a:cubicBezTo>
                <a:cubicBezTo>
                  <a:pt x="2" y="15"/>
                  <a:pt x="1" y="15"/>
                  <a:pt x="1" y="15"/>
                </a:cubicBezTo>
                <a:cubicBezTo>
                  <a:pt x="1" y="15"/>
                  <a:pt x="1" y="15"/>
                  <a:pt x="1" y="15"/>
                </a:cubicBezTo>
                <a:cubicBezTo>
                  <a:pt x="0" y="12"/>
                  <a:pt x="0" y="12"/>
                  <a:pt x="0" y="12"/>
                </a:cubicBezTo>
                <a:cubicBezTo>
                  <a:pt x="1" y="12"/>
                  <a:pt x="1" y="12"/>
                  <a:pt x="2" y="12"/>
                </a:cubicBezTo>
                <a:cubicBezTo>
                  <a:pt x="2" y="12"/>
                  <a:pt x="2" y="12"/>
                  <a:pt x="2" y="12"/>
                </a:cubicBezTo>
                <a:cubicBezTo>
                  <a:pt x="2" y="11"/>
                  <a:pt x="2" y="11"/>
                  <a:pt x="2" y="11"/>
                </a:cubicBezTo>
                <a:cubicBezTo>
                  <a:pt x="2" y="11"/>
                  <a:pt x="2" y="11"/>
                  <a:pt x="2" y="11"/>
                </a:cubicBezTo>
                <a:cubicBezTo>
                  <a:pt x="5" y="11"/>
                  <a:pt x="5" y="11"/>
                  <a:pt x="5" y="11"/>
                </a:cubicBezTo>
                <a:cubicBezTo>
                  <a:pt x="5" y="11"/>
                  <a:pt x="5" y="11"/>
                  <a:pt x="5" y="12"/>
                </a:cubicBezTo>
                <a:cubicBezTo>
                  <a:pt x="5" y="12"/>
                  <a:pt x="5" y="12"/>
                  <a:pt x="5" y="12"/>
                </a:cubicBezTo>
                <a:cubicBezTo>
                  <a:pt x="9" y="12"/>
                  <a:pt x="11" y="14"/>
                  <a:pt x="14" y="16"/>
                </a:cubicBezTo>
                <a:cubicBezTo>
                  <a:pt x="14" y="16"/>
                  <a:pt x="14" y="16"/>
                  <a:pt x="14" y="16"/>
                </a:cubicBezTo>
                <a:cubicBezTo>
                  <a:pt x="18" y="21"/>
                  <a:pt x="20" y="30"/>
                  <a:pt x="22" y="38"/>
                </a:cubicBezTo>
                <a:cubicBezTo>
                  <a:pt x="22" y="38"/>
                  <a:pt x="22" y="38"/>
                  <a:pt x="22" y="38"/>
                </a:cubicBezTo>
                <a:cubicBezTo>
                  <a:pt x="24" y="46"/>
                  <a:pt x="25" y="54"/>
                  <a:pt x="30" y="59"/>
                </a:cubicBezTo>
                <a:cubicBezTo>
                  <a:pt x="30" y="59"/>
                  <a:pt x="30" y="59"/>
                  <a:pt x="30" y="59"/>
                </a:cubicBezTo>
                <a:cubicBezTo>
                  <a:pt x="32" y="61"/>
                  <a:pt x="35" y="63"/>
                  <a:pt x="40" y="63"/>
                </a:cubicBezTo>
                <a:cubicBezTo>
                  <a:pt x="40" y="63"/>
                  <a:pt x="40" y="63"/>
                  <a:pt x="40" y="63"/>
                </a:cubicBezTo>
                <a:cubicBezTo>
                  <a:pt x="41" y="63"/>
                  <a:pt x="42" y="62"/>
                  <a:pt x="43" y="62"/>
                </a:cubicBezTo>
                <a:cubicBezTo>
                  <a:pt x="43" y="62"/>
                  <a:pt x="43" y="62"/>
                  <a:pt x="43" y="62"/>
                </a:cubicBezTo>
                <a:cubicBezTo>
                  <a:pt x="46" y="59"/>
                  <a:pt x="45" y="47"/>
                  <a:pt x="42" y="35"/>
                </a:cubicBezTo>
                <a:cubicBezTo>
                  <a:pt x="42" y="35"/>
                  <a:pt x="42" y="35"/>
                  <a:pt x="42" y="35"/>
                </a:cubicBezTo>
                <a:cubicBezTo>
                  <a:pt x="39" y="23"/>
                  <a:pt x="34" y="10"/>
                  <a:pt x="34" y="4"/>
                </a:cubicBezTo>
                <a:cubicBezTo>
                  <a:pt x="34" y="4"/>
                  <a:pt x="34" y="4"/>
                  <a:pt x="34" y="4"/>
                </a:cubicBezTo>
                <a:cubicBezTo>
                  <a:pt x="34" y="4"/>
                  <a:pt x="34" y="4"/>
                  <a:pt x="34" y="4"/>
                </a:cubicBezTo>
                <a:cubicBezTo>
                  <a:pt x="34" y="3"/>
                  <a:pt x="34" y="3"/>
                  <a:pt x="34" y="3"/>
                </a:cubicBezTo>
                <a:cubicBezTo>
                  <a:pt x="35" y="2"/>
                  <a:pt x="35" y="2"/>
                  <a:pt x="36" y="1"/>
                </a:cubicBezTo>
                <a:cubicBezTo>
                  <a:pt x="36" y="1"/>
                  <a:pt x="36" y="1"/>
                  <a:pt x="36" y="1"/>
                </a:cubicBezTo>
                <a:cubicBezTo>
                  <a:pt x="37" y="0"/>
                  <a:pt x="37" y="0"/>
                  <a:pt x="37" y="0"/>
                </a:cubicBezTo>
                <a:cubicBezTo>
                  <a:pt x="38" y="1"/>
                  <a:pt x="38" y="1"/>
                  <a:pt x="38" y="1"/>
                </a:cubicBezTo>
                <a:cubicBezTo>
                  <a:pt x="43" y="3"/>
                  <a:pt x="47" y="6"/>
                  <a:pt x="50" y="9"/>
                </a:cubicBezTo>
                <a:cubicBezTo>
                  <a:pt x="50" y="9"/>
                  <a:pt x="50" y="9"/>
                  <a:pt x="50" y="9"/>
                </a:cubicBezTo>
                <a:cubicBezTo>
                  <a:pt x="56" y="15"/>
                  <a:pt x="58" y="23"/>
                  <a:pt x="61" y="32"/>
                </a:cubicBezTo>
                <a:cubicBezTo>
                  <a:pt x="61" y="32"/>
                  <a:pt x="61" y="32"/>
                  <a:pt x="61" y="32"/>
                </a:cubicBezTo>
                <a:cubicBezTo>
                  <a:pt x="62" y="38"/>
                  <a:pt x="65" y="48"/>
                  <a:pt x="66" y="59"/>
                </a:cubicBezTo>
                <a:cubicBezTo>
                  <a:pt x="66" y="59"/>
                  <a:pt x="66" y="59"/>
                  <a:pt x="66" y="59"/>
                </a:cubicBezTo>
                <a:cubicBezTo>
                  <a:pt x="67" y="69"/>
                  <a:pt x="66" y="79"/>
                  <a:pt x="60" y="85"/>
                </a:cubicBezTo>
                <a:cubicBezTo>
                  <a:pt x="60" y="85"/>
                  <a:pt x="60" y="85"/>
                  <a:pt x="60" y="85"/>
                </a:cubicBezTo>
                <a:cubicBezTo>
                  <a:pt x="55" y="90"/>
                  <a:pt x="48" y="91"/>
                  <a:pt x="37" y="87"/>
                </a:cubicBezTo>
                <a:close/>
                <a:moveTo>
                  <a:pt x="28" y="76"/>
                </a:moveTo>
                <a:cubicBezTo>
                  <a:pt x="32" y="80"/>
                  <a:pt x="35" y="82"/>
                  <a:pt x="39" y="83"/>
                </a:cubicBezTo>
                <a:cubicBezTo>
                  <a:pt x="39" y="83"/>
                  <a:pt x="39" y="83"/>
                  <a:pt x="39" y="83"/>
                </a:cubicBezTo>
                <a:cubicBezTo>
                  <a:pt x="49" y="87"/>
                  <a:pt x="54" y="86"/>
                  <a:pt x="58" y="83"/>
                </a:cubicBezTo>
                <a:cubicBezTo>
                  <a:pt x="58" y="83"/>
                  <a:pt x="58" y="83"/>
                  <a:pt x="58" y="83"/>
                </a:cubicBezTo>
                <a:cubicBezTo>
                  <a:pt x="62" y="79"/>
                  <a:pt x="63" y="69"/>
                  <a:pt x="62" y="59"/>
                </a:cubicBezTo>
                <a:cubicBezTo>
                  <a:pt x="62" y="59"/>
                  <a:pt x="62" y="59"/>
                  <a:pt x="62" y="59"/>
                </a:cubicBezTo>
                <a:cubicBezTo>
                  <a:pt x="61" y="49"/>
                  <a:pt x="59" y="39"/>
                  <a:pt x="57" y="33"/>
                </a:cubicBezTo>
                <a:cubicBezTo>
                  <a:pt x="57" y="33"/>
                  <a:pt x="57" y="33"/>
                  <a:pt x="57" y="33"/>
                </a:cubicBezTo>
                <a:cubicBezTo>
                  <a:pt x="55" y="23"/>
                  <a:pt x="53" y="17"/>
                  <a:pt x="48" y="11"/>
                </a:cubicBezTo>
                <a:cubicBezTo>
                  <a:pt x="48" y="11"/>
                  <a:pt x="48" y="11"/>
                  <a:pt x="48" y="11"/>
                </a:cubicBezTo>
                <a:cubicBezTo>
                  <a:pt x="45" y="9"/>
                  <a:pt x="42" y="7"/>
                  <a:pt x="38" y="5"/>
                </a:cubicBezTo>
                <a:cubicBezTo>
                  <a:pt x="38" y="5"/>
                  <a:pt x="38" y="5"/>
                  <a:pt x="38" y="5"/>
                </a:cubicBezTo>
                <a:cubicBezTo>
                  <a:pt x="37" y="5"/>
                  <a:pt x="37" y="5"/>
                  <a:pt x="37" y="5"/>
                </a:cubicBezTo>
                <a:cubicBezTo>
                  <a:pt x="37" y="5"/>
                  <a:pt x="37" y="5"/>
                  <a:pt x="37" y="5"/>
                </a:cubicBezTo>
                <a:cubicBezTo>
                  <a:pt x="38" y="10"/>
                  <a:pt x="42" y="23"/>
                  <a:pt x="45" y="34"/>
                </a:cubicBezTo>
                <a:cubicBezTo>
                  <a:pt x="45" y="34"/>
                  <a:pt x="45" y="34"/>
                  <a:pt x="45" y="34"/>
                </a:cubicBezTo>
                <a:cubicBezTo>
                  <a:pt x="48" y="47"/>
                  <a:pt x="50" y="59"/>
                  <a:pt x="45" y="64"/>
                </a:cubicBezTo>
                <a:cubicBezTo>
                  <a:pt x="45" y="64"/>
                  <a:pt x="45" y="64"/>
                  <a:pt x="45" y="64"/>
                </a:cubicBezTo>
                <a:cubicBezTo>
                  <a:pt x="44" y="66"/>
                  <a:pt x="42" y="66"/>
                  <a:pt x="40" y="66"/>
                </a:cubicBezTo>
                <a:cubicBezTo>
                  <a:pt x="40" y="66"/>
                  <a:pt x="40" y="66"/>
                  <a:pt x="40" y="66"/>
                </a:cubicBezTo>
                <a:cubicBezTo>
                  <a:pt x="35" y="66"/>
                  <a:pt x="30" y="65"/>
                  <a:pt x="27" y="61"/>
                </a:cubicBezTo>
                <a:cubicBezTo>
                  <a:pt x="27" y="61"/>
                  <a:pt x="27" y="61"/>
                  <a:pt x="27" y="61"/>
                </a:cubicBezTo>
                <a:cubicBezTo>
                  <a:pt x="22" y="56"/>
                  <a:pt x="20" y="47"/>
                  <a:pt x="18" y="39"/>
                </a:cubicBezTo>
                <a:cubicBezTo>
                  <a:pt x="18" y="39"/>
                  <a:pt x="18" y="39"/>
                  <a:pt x="18" y="39"/>
                </a:cubicBezTo>
                <a:cubicBezTo>
                  <a:pt x="17" y="30"/>
                  <a:pt x="15" y="22"/>
                  <a:pt x="11" y="18"/>
                </a:cubicBezTo>
                <a:cubicBezTo>
                  <a:pt x="11" y="18"/>
                  <a:pt x="11" y="18"/>
                  <a:pt x="11" y="18"/>
                </a:cubicBezTo>
                <a:cubicBezTo>
                  <a:pt x="10" y="17"/>
                  <a:pt x="8" y="16"/>
                  <a:pt x="6" y="15"/>
                </a:cubicBezTo>
                <a:cubicBezTo>
                  <a:pt x="6" y="15"/>
                  <a:pt x="6" y="15"/>
                  <a:pt x="6" y="15"/>
                </a:cubicBezTo>
                <a:cubicBezTo>
                  <a:pt x="7" y="34"/>
                  <a:pt x="15" y="62"/>
                  <a:pt x="28" y="7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76" name="群組 75">
            <a:extLst>
              <a:ext uri="{FF2B5EF4-FFF2-40B4-BE49-F238E27FC236}">
                <a16:creationId xmlns:a16="http://schemas.microsoft.com/office/drawing/2014/main" xmlns="" id="{2846C8BD-AA88-4C6A-B891-716FFB6C02BC}"/>
              </a:ext>
            </a:extLst>
          </p:cNvPr>
          <p:cNvGrpSpPr/>
          <p:nvPr/>
        </p:nvGrpSpPr>
        <p:grpSpPr>
          <a:xfrm>
            <a:off x="5231220" y="108876"/>
            <a:ext cx="1185863" cy="1231901"/>
            <a:chOff x="5231220" y="108876"/>
            <a:chExt cx="1185863" cy="1231901"/>
          </a:xfrm>
        </p:grpSpPr>
        <p:sp>
          <p:nvSpPr>
            <p:cNvPr id="77" name="Freeform 307">
              <a:extLst>
                <a:ext uri="{FF2B5EF4-FFF2-40B4-BE49-F238E27FC236}">
                  <a16:creationId xmlns:a16="http://schemas.microsoft.com/office/drawing/2014/main" xmlns="" id="{D88C87D8-C13B-4CCA-9CA2-923F30890E60}"/>
                </a:ext>
              </a:extLst>
            </p:cNvPr>
            <p:cNvSpPr>
              <a:spLocks noEditPoints="1"/>
            </p:cNvSpPr>
            <p:nvPr/>
          </p:nvSpPr>
          <p:spPr bwMode="auto">
            <a:xfrm>
              <a:off x="5231220" y="108876"/>
              <a:ext cx="752475" cy="788988"/>
            </a:xfrm>
            <a:custGeom>
              <a:avLst/>
              <a:gdLst>
                <a:gd name="T0" fmla="*/ 29 w 160"/>
                <a:gd name="T1" fmla="*/ 161 h 168"/>
                <a:gd name="T2" fmla="*/ 42 w 160"/>
                <a:gd name="T3" fmla="*/ 117 h 168"/>
                <a:gd name="T4" fmla="*/ 31 w 160"/>
                <a:gd name="T5" fmla="*/ 132 h 168"/>
                <a:gd name="T6" fmla="*/ 18 w 160"/>
                <a:gd name="T7" fmla="*/ 151 h 168"/>
                <a:gd name="T8" fmla="*/ 0 w 160"/>
                <a:gd name="T9" fmla="*/ 133 h 168"/>
                <a:gd name="T10" fmla="*/ 5 w 160"/>
                <a:gd name="T11" fmla="*/ 119 h 168"/>
                <a:gd name="T12" fmla="*/ 9 w 160"/>
                <a:gd name="T13" fmla="*/ 102 h 168"/>
                <a:gd name="T14" fmla="*/ 46 w 160"/>
                <a:gd name="T15" fmla="*/ 0 h 168"/>
                <a:gd name="T16" fmla="*/ 50 w 160"/>
                <a:gd name="T17" fmla="*/ 1 h 168"/>
                <a:gd name="T18" fmla="*/ 80 w 160"/>
                <a:gd name="T19" fmla="*/ 16 h 168"/>
                <a:gd name="T20" fmla="*/ 79 w 160"/>
                <a:gd name="T21" fmla="*/ 20 h 168"/>
                <a:gd name="T22" fmla="*/ 55 w 160"/>
                <a:gd name="T23" fmla="*/ 65 h 168"/>
                <a:gd name="T24" fmla="*/ 44 w 160"/>
                <a:gd name="T25" fmla="*/ 94 h 168"/>
                <a:gd name="T26" fmla="*/ 72 w 160"/>
                <a:gd name="T27" fmla="*/ 67 h 168"/>
                <a:gd name="T28" fmla="*/ 82 w 160"/>
                <a:gd name="T29" fmla="*/ 79 h 168"/>
                <a:gd name="T30" fmla="*/ 70 w 160"/>
                <a:gd name="T31" fmla="*/ 97 h 168"/>
                <a:gd name="T32" fmla="*/ 64 w 160"/>
                <a:gd name="T33" fmla="*/ 117 h 168"/>
                <a:gd name="T34" fmla="*/ 124 w 160"/>
                <a:gd name="T35" fmla="*/ 68 h 168"/>
                <a:gd name="T36" fmla="*/ 137 w 160"/>
                <a:gd name="T37" fmla="*/ 57 h 168"/>
                <a:gd name="T38" fmla="*/ 158 w 160"/>
                <a:gd name="T39" fmla="*/ 74 h 168"/>
                <a:gd name="T40" fmla="*/ 158 w 160"/>
                <a:gd name="T41" fmla="*/ 77 h 168"/>
                <a:gd name="T42" fmla="*/ 50 w 160"/>
                <a:gd name="T43" fmla="*/ 167 h 168"/>
                <a:gd name="T44" fmla="*/ 45 w 160"/>
                <a:gd name="T45" fmla="*/ 168 h 168"/>
                <a:gd name="T46" fmla="*/ 49 w 160"/>
                <a:gd name="T47" fmla="*/ 164 h 168"/>
                <a:gd name="T48" fmla="*/ 74 w 160"/>
                <a:gd name="T49" fmla="*/ 145 h 168"/>
                <a:gd name="T50" fmla="*/ 139 w 160"/>
                <a:gd name="T51" fmla="*/ 61 h 168"/>
                <a:gd name="T52" fmla="*/ 127 w 160"/>
                <a:gd name="T53" fmla="*/ 71 h 168"/>
                <a:gd name="T54" fmla="*/ 63 w 160"/>
                <a:gd name="T55" fmla="*/ 121 h 168"/>
                <a:gd name="T56" fmla="*/ 61 w 160"/>
                <a:gd name="T57" fmla="*/ 119 h 168"/>
                <a:gd name="T58" fmla="*/ 67 w 160"/>
                <a:gd name="T59" fmla="*/ 96 h 168"/>
                <a:gd name="T60" fmla="*/ 78 w 160"/>
                <a:gd name="T61" fmla="*/ 79 h 168"/>
                <a:gd name="T62" fmla="*/ 41 w 160"/>
                <a:gd name="T63" fmla="*/ 103 h 168"/>
                <a:gd name="T64" fmla="*/ 51 w 160"/>
                <a:gd name="T65" fmla="*/ 63 h 168"/>
                <a:gd name="T66" fmla="*/ 66 w 160"/>
                <a:gd name="T67" fmla="*/ 33 h 168"/>
                <a:gd name="T68" fmla="*/ 49 w 160"/>
                <a:gd name="T69" fmla="*/ 3 h 168"/>
                <a:gd name="T70" fmla="*/ 37 w 160"/>
                <a:gd name="T71" fmla="*/ 27 h 168"/>
                <a:gd name="T72" fmla="*/ 8 w 160"/>
                <a:gd name="T73" fmla="*/ 120 h 168"/>
                <a:gd name="T74" fmla="*/ 3 w 160"/>
                <a:gd name="T75" fmla="*/ 133 h 168"/>
                <a:gd name="T76" fmla="*/ 17 w 160"/>
                <a:gd name="T77" fmla="*/ 146 h 168"/>
                <a:gd name="T78" fmla="*/ 28 w 160"/>
                <a:gd name="T79" fmla="*/ 130 h 168"/>
                <a:gd name="T80" fmla="*/ 46 w 160"/>
                <a:gd name="T81" fmla="*/ 111 h 168"/>
                <a:gd name="T82" fmla="*/ 40 w 160"/>
                <a:gd name="T83" fmla="*/ 133 h 168"/>
                <a:gd name="T84" fmla="*/ 45 w 160"/>
                <a:gd name="T85" fmla="*/ 16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 h="168">
                  <a:moveTo>
                    <a:pt x="30" y="163"/>
                  </a:moveTo>
                  <a:cubicBezTo>
                    <a:pt x="29" y="162"/>
                    <a:pt x="29" y="162"/>
                    <a:pt x="29" y="162"/>
                  </a:cubicBezTo>
                  <a:cubicBezTo>
                    <a:pt x="29" y="161"/>
                    <a:pt x="29" y="161"/>
                    <a:pt x="29" y="161"/>
                  </a:cubicBezTo>
                  <a:cubicBezTo>
                    <a:pt x="31" y="151"/>
                    <a:pt x="34" y="142"/>
                    <a:pt x="37" y="133"/>
                  </a:cubicBezTo>
                  <a:cubicBezTo>
                    <a:pt x="37" y="133"/>
                    <a:pt x="37" y="133"/>
                    <a:pt x="37" y="133"/>
                  </a:cubicBezTo>
                  <a:cubicBezTo>
                    <a:pt x="38" y="127"/>
                    <a:pt x="41" y="122"/>
                    <a:pt x="42" y="117"/>
                  </a:cubicBezTo>
                  <a:cubicBezTo>
                    <a:pt x="42" y="117"/>
                    <a:pt x="42" y="117"/>
                    <a:pt x="42" y="117"/>
                  </a:cubicBezTo>
                  <a:cubicBezTo>
                    <a:pt x="38" y="120"/>
                    <a:pt x="34" y="127"/>
                    <a:pt x="31" y="132"/>
                  </a:cubicBezTo>
                  <a:cubicBezTo>
                    <a:pt x="31" y="132"/>
                    <a:pt x="31" y="132"/>
                    <a:pt x="31" y="132"/>
                  </a:cubicBezTo>
                  <a:cubicBezTo>
                    <a:pt x="27" y="137"/>
                    <a:pt x="24" y="144"/>
                    <a:pt x="19" y="149"/>
                  </a:cubicBezTo>
                  <a:cubicBezTo>
                    <a:pt x="19" y="149"/>
                    <a:pt x="19" y="149"/>
                    <a:pt x="19" y="149"/>
                  </a:cubicBezTo>
                  <a:cubicBezTo>
                    <a:pt x="18" y="151"/>
                    <a:pt x="18" y="151"/>
                    <a:pt x="18" y="151"/>
                  </a:cubicBezTo>
                  <a:cubicBezTo>
                    <a:pt x="17" y="149"/>
                    <a:pt x="17" y="149"/>
                    <a:pt x="17" y="149"/>
                  </a:cubicBezTo>
                  <a:cubicBezTo>
                    <a:pt x="12" y="145"/>
                    <a:pt x="1" y="143"/>
                    <a:pt x="0" y="133"/>
                  </a:cubicBezTo>
                  <a:cubicBezTo>
                    <a:pt x="0" y="133"/>
                    <a:pt x="0" y="133"/>
                    <a:pt x="0" y="133"/>
                  </a:cubicBezTo>
                  <a:cubicBezTo>
                    <a:pt x="0" y="133"/>
                    <a:pt x="0" y="133"/>
                    <a:pt x="0" y="133"/>
                  </a:cubicBezTo>
                  <a:cubicBezTo>
                    <a:pt x="0" y="133"/>
                    <a:pt x="0" y="133"/>
                    <a:pt x="0" y="133"/>
                  </a:cubicBezTo>
                  <a:cubicBezTo>
                    <a:pt x="0" y="127"/>
                    <a:pt x="4" y="122"/>
                    <a:pt x="5" y="119"/>
                  </a:cubicBezTo>
                  <a:cubicBezTo>
                    <a:pt x="5" y="119"/>
                    <a:pt x="5" y="119"/>
                    <a:pt x="5" y="119"/>
                  </a:cubicBezTo>
                  <a:cubicBezTo>
                    <a:pt x="7" y="114"/>
                    <a:pt x="8" y="108"/>
                    <a:pt x="9" y="102"/>
                  </a:cubicBezTo>
                  <a:cubicBezTo>
                    <a:pt x="9" y="102"/>
                    <a:pt x="9" y="102"/>
                    <a:pt x="9" y="102"/>
                  </a:cubicBezTo>
                  <a:cubicBezTo>
                    <a:pt x="15" y="76"/>
                    <a:pt x="21" y="50"/>
                    <a:pt x="34" y="25"/>
                  </a:cubicBezTo>
                  <a:cubicBezTo>
                    <a:pt x="34" y="25"/>
                    <a:pt x="34" y="25"/>
                    <a:pt x="34" y="25"/>
                  </a:cubicBezTo>
                  <a:cubicBezTo>
                    <a:pt x="38" y="17"/>
                    <a:pt x="45" y="9"/>
                    <a:pt x="46" y="0"/>
                  </a:cubicBezTo>
                  <a:cubicBezTo>
                    <a:pt x="46" y="0"/>
                    <a:pt x="46" y="0"/>
                    <a:pt x="46" y="0"/>
                  </a:cubicBezTo>
                  <a:cubicBezTo>
                    <a:pt x="50" y="0"/>
                    <a:pt x="50" y="0"/>
                    <a:pt x="50" y="0"/>
                  </a:cubicBezTo>
                  <a:cubicBezTo>
                    <a:pt x="50" y="1"/>
                    <a:pt x="50" y="1"/>
                    <a:pt x="50" y="1"/>
                  </a:cubicBezTo>
                  <a:cubicBezTo>
                    <a:pt x="50" y="1"/>
                    <a:pt x="50" y="1"/>
                    <a:pt x="50" y="1"/>
                  </a:cubicBezTo>
                  <a:cubicBezTo>
                    <a:pt x="50" y="0"/>
                    <a:pt x="50" y="0"/>
                    <a:pt x="50" y="0"/>
                  </a:cubicBezTo>
                  <a:cubicBezTo>
                    <a:pt x="59" y="7"/>
                    <a:pt x="70" y="10"/>
                    <a:pt x="80" y="16"/>
                  </a:cubicBezTo>
                  <a:cubicBezTo>
                    <a:pt x="80" y="16"/>
                    <a:pt x="80" y="16"/>
                    <a:pt x="80" y="16"/>
                  </a:cubicBezTo>
                  <a:cubicBezTo>
                    <a:pt x="83" y="19"/>
                    <a:pt x="83" y="19"/>
                    <a:pt x="83" y="19"/>
                  </a:cubicBezTo>
                  <a:cubicBezTo>
                    <a:pt x="79" y="20"/>
                    <a:pt x="79" y="20"/>
                    <a:pt x="79" y="20"/>
                  </a:cubicBezTo>
                  <a:cubicBezTo>
                    <a:pt x="75" y="20"/>
                    <a:pt x="72" y="29"/>
                    <a:pt x="70" y="34"/>
                  </a:cubicBezTo>
                  <a:cubicBezTo>
                    <a:pt x="70" y="34"/>
                    <a:pt x="70" y="34"/>
                    <a:pt x="70" y="34"/>
                  </a:cubicBezTo>
                  <a:cubicBezTo>
                    <a:pt x="65" y="45"/>
                    <a:pt x="59" y="54"/>
                    <a:pt x="55" y="65"/>
                  </a:cubicBezTo>
                  <a:cubicBezTo>
                    <a:pt x="55" y="65"/>
                    <a:pt x="55" y="65"/>
                    <a:pt x="55" y="65"/>
                  </a:cubicBezTo>
                  <a:cubicBezTo>
                    <a:pt x="51" y="74"/>
                    <a:pt x="47" y="84"/>
                    <a:pt x="44" y="94"/>
                  </a:cubicBezTo>
                  <a:cubicBezTo>
                    <a:pt x="44" y="94"/>
                    <a:pt x="44" y="94"/>
                    <a:pt x="44" y="94"/>
                  </a:cubicBezTo>
                  <a:cubicBezTo>
                    <a:pt x="53" y="85"/>
                    <a:pt x="63" y="78"/>
                    <a:pt x="71" y="69"/>
                  </a:cubicBezTo>
                  <a:cubicBezTo>
                    <a:pt x="71" y="69"/>
                    <a:pt x="71" y="69"/>
                    <a:pt x="71" y="69"/>
                  </a:cubicBezTo>
                  <a:cubicBezTo>
                    <a:pt x="72" y="67"/>
                    <a:pt x="72" y="67"/>
                    <a:pt x="72" y="67"/>
                  </a:cubicBezTo>
                  <a:cubicBezTo>
                    <a:pt x="73" y="68"/>
                    <a:pt x="73" y="68"/>
                    <a:pt x="73" y="68"/>
                  </a:cubicBezTo>
                  <a:cubicBezTo>
                    <a:pt x="77" y="71"/>
                    <a:pt x="80" y="75"/>
                    <a:pt x="82" y="79"/>
                  </a:cubicBezTo>
                  <a:cubicBezTo>
                    <a:pt x="82" y="79"/>
                    <a:pt x="82" y="79"/>
                    <a:pt x="82" y="79"/>
                  </a:cubicBezTo>
                  <a:cubicBezTo>
                    <a:pt x="84" y="80"/>
                    <a:pt x="84" y="80"/>
                    <a:pt x="84" y="80"/>
                  </a:cubicBezTo>
                  <a:cubicBezTo>
                    <a:pt x="82" y="81"/>
                    <a:pt x="82" y="81"/>
                    <a:pt x="82" y="81"/>
                  </a:cubicBezTo>
                  <a:cubicBezTo>
                    <a:pt x="78" y="82"/>
                    <a:pt x="74" y="89"/>
                    <a:pt x="70" y="97"/>
                  </a:cubicBezTo>
                  <a:cubicBezTo>
                    <a:pt x="70" y="97"/>
                    <a:pt x="70" y="97"/>
                    <a:pt x="70" y="97"/>
                  </a:cubicBezTo>
                  <a:cubicBezTo>
                    <a:pt x="67" y="104"/>
                    <a:pt x="65" y="112"/>
                    <a:pt x="64" y="117"/>
                  </a:cubicBezTo>
                  <a:cubicBezTo>
                    <a:pt x="64" y="117"/>
                    <a:pt x="64" y="117"/>
                    <a:pt x="64" y="117"/>
                  </a:cubicBezTo>
                  <a:cubicBezTo>
                    <a:pt x="78" y="112"/>
                    <a:pt x="92" y="96"/>
                    <a:pt x="103" y="87"/>
                  </a:cubicBezTo>
                  <a:cubicBezTo>
                    <a:pt x="103" y="87"/>
                    <a:pt x="103" y="87"/>
                    <a:pt x="103" y="87"/>
                  </a:cubicBezTo>
                  <a:cubicBezTo>
                    <a:pt x="111" y="81"/>
                    <a:pt x="117" y="74"/>
                    <a:pt x="124" y="68"/>
                  </a:cubicBezTo>
                  <a:cubicBezTo>
                    <a:pt x="124" y="68"/>
                    <a:pt x="124" y="68"/>
                    <a:pt x="124" y="68"/>
                  </a:cubicBezTo>
                  <a:cubicBezTo>
                    <a:pt x="129" y="64"/>
                    <a:pt x="134" y="62"/>
                    <a:pt x="137" y="57"/>
                  </a:cubicBezTo>
                  <a:cubicBezTo>
                    <a:pt x="137" y="57"/>
                    <a:pt x="137" y="57"/>
                    <a:pt x="137" y="57"/>
                  </a:cubicBezTo>
                  <a:cubicBezTo>
                    <a:pt x="138" y="55"/>
                    <a:pt x="138" y="55"/>
                    <a:pt x="138" y="55"/>
                  </a:cubicBezTo>
                  <a:cubicBezTo>
                    <a:pt x="140" y="57"/>
                    <a:pt x="140" y="57"/>
                    <a:pt x="140" y="57"/>
                  </a:cubicBezTo>
                  <a:cubicBezTo>
                    <a:pt x="146" y="63"/>
                    <a:pt x="152" y="68"/>
                    <a:pt x="158" y="74"/>
                  </a:cubicBezTo>
                  <a:cubicBezTo>
                    <a:pt x="158" y="74"/>
                    <a:pt x="158" y="74"/>
                    <a:pt x="158" y="74"/>
                  </a:cubicBezTo>
                  <a:cubicBezTo>
                    <a:pt x="160" y="75"/>
                    <a:pt x="160" y="75"/>
                    <a:pt x="160" y="75"/>
                  </a:cubicBezTo>
                  <a:cubicBezTo>
                    <a:pt x="158" y="77"/>
                    <a:pt x="158" y="77"/>
                    <a:pt x="158" y="77"/>
                  </a:cubicBezTo>
                  <a:cubicBezTo>
                    <a:pt x="130" y="99"/>
                    <a:pt x="105" y="126"/>
                    <a:pt x="76" y="148"/>
                  </a:cubicBezTo>
                  <a:cubicBezTo>
                    <a:pt x="76" y="148"/>
                    <a:pt x="76" y="148"/>
                    <a:pt x="76" y="148"/>
                  </a:cubicBezTo>
                  <a:cubicBezTo>
                    <a:pt x="69" y="154"/>
                    <a:pt x="59" y="163"/>
                    <a:pt x="50" y="167"/>
                  </a:cubicBezTo>
                  <a:cubicBezTo>
                    <a:pt x="50" y="167"/>
                    <a:pt x="50" y="167"/>
                    <a:pt x="50" y="167"/>
                  </a:cubicBezTo>
                  <a:cubicBezTo>
                    <a:pt x="48" y="168"/>
                    <a:pt x="47" y="168"/>
                    <a:pt x="45" y="168"/>
                  </a:cubicBezTo>
                  <a:cubicBezTo>
                    <a:pt x="45" y="168"/>
                    <a:pt x="45" y="168"/>
                    <a:pt x="45" y="168"/>
                  </a:cubicBezTo>
                  <a:cubicBezTo>
                    <a:pt x="39" y="168"/>
                    <a:pt x="35" y="165"/>
                    <a:pt x="30" y="163"/>
                  </a:cubicBezTo>
                  <a:close/>
                  <a:moveTo>
                    <a:pt x="45" y="165"/>
                  </a:moveTo>
                  <a:cubicBezTo>
                    <a:pt x="46" y="165"/>
                    <a:pt x="47" y="164"/>
                    <a:pt x="49" y="164"/>
                  </a:cubicBezTo>
                  <a:cubicBezTo>
                    <a:pt x="49" y="164"/>
                    <a:pt x="49" y="164"/>
                    <a:pt x="49" y="164"/>
                  </a:cubicBezTo>
                  <a:cubicBezTo>
                    <a:pt x="57" y="161"/>
                    <a:pt x="66" y="151"/>
                    <a:pt x="74" y="145"/>
                  </a:cubicBezTo>
                  <a:cubicBezTo>
                    <a:pt x="74" y="145"/>
                    <a:pt x="74" y="145"/>
                    <a:pt x="74" y="145"/>
                  </a:cubicBezTo>
                  <a:cubicBezTo>
                    <a:pt x="102" y="124"/>
                    <a:pt x="127" y="98"/>
                    <a:pt x="154" y="75"/>
                  </a:cubicBezTo>
                  <a:cubicBezTo>
                    <a:pt x="154" y="75"/>
                    <a:pt x="154" y="75"/>
                    <a:pt x="154" y="75"/>
                  </a:cubicBezTo>
                  <a:cubicBezTo>
                    <a:pt x="149" y="70"/>
                    <a:pt x="144" y="66"/>
                    <a:pt x="139" y="61"/>
                  </a:cubicBezTo>
                  <a:cubicBezTo>
                    <a:pt x="139" y="61"/>
                    <a:pt x="139" y="61"/>
                    <a:pt x="139" y="61"/>
                  </a:cubicBezTo>
                  <a:cubicBezTo>
                    <a:pt x="135" y="65"/>
                    <a:pt x="130" y="68"/>
                    <a:pt x="127" y="71"/>
                  </a:cubicBezTo>
                  <a:cubicBezTo>
                    <a:pt x="127" y="71"/>
                    <a:pt x="127" y="71"/>
                    <a:pt x="127" y="71"/>
                  </a:cubicBezTo>
                  <a:cubicBezTo>
                    <a:pt x="120" y="77"/>
                    <a:pt x="113" y="83"/>
                    <a:pt x="106" y="89"/>
                  </a:cubicBezTo>
                  <a:cubicBezTo>
                    <a:pt x="106" y="89"/>
                    <a:pt x="106" y="89"/>
                    <a:pt x="106" y="89"/>
                  </a:cubicBezTo>
                  <a:cubicBezTo>
                    <a:pt x="94" y="99"/>
                    <a:pt x="79" y="116"/>
                    <a:pt x="63" y="121"/>
                  </a:cubicBezTo>
                  <a:cubicBezTo>
                    <a:pt x="63" y="121"/>
                    <a:pt x="63" y="121"/>
                    <a:pt x="63" y="121"/>
                  </a:cubicBezTo>
                  <a:cubicBezTo>
                    <a:pt x="61" y="121"/>
                    <a:pt x="61" y="121"/>
                    <a:pt x="61" y="121"/>
                  </a:cubicBezTo>
                  <a:cubicBezTo>
                    <a:pt x="61" y="119"/>
                    <a:pt x="61" y="119"/>
                    <a:pt x="61" y="119"/>
                  </a:cubicBezTo>
                  <a:cubicBezTo>
                    <a:pt x="61" y="119"/>
                    <a:pt x="61" y="118"/>
                    <a:pt x="61" y="118"/>
                  </a:cubicBezTo>
                  <a:cubicBezTo>
                    <a:pt x="61" y="118"/>
                    <a:pt x="61" y="118"/>
                    <a:pt x="61" y="118"/>
                  </a:cubicBezTo>
                  <a:cubicBezTo>
                    <a:pt x="61" y="113"/>
                    <a:pt x="63" y="104"/>
                    <a:pt x="67" y="96"/>
                  </a:cubicBezTo>
                  <a:cubicBezTo>
                    <a:pt x="67" y="96"/>
                    <a:pt x="67" y="96"/>
                    <a:pt x="67" y="96"/>
                  </a:cubicBezTo>
                  <a:cubicBezTo>
                    <a:pt x="70" y="89"/>
                    <a:pt x="74" y="82"/>
                    <a:pt x="78" y="79"/>
                  </a:cubicBezTo>
                  <a:cubicBezTo>
                    <a:pt x="78" y="79"/>
                    <a:pt x="78" y="79"/>
                    <a:pt x="78" y="79"/>
                  </a:cubicBezTo>
                  <a:cubicBezTo>
                    <a:pt x="76" y="77"/>
                    <a:pt x="74" y="74"/>
                    <a:pt x="72" y="72"/>
                  </a:cubicBezTo>
                  <a:cubicBezTo>
                    <a:pt x="72" y="72"/>
                    <a:pt x="72" y="72"/>
                    <a:pt x="72" y="72"/>
                  </a:cubicBezTo>
                  <a:cubicBezTo>
                    <a:pt x="62" y="84"/>
                    <a:pt x="50" y="91"/>
                    <a:pt x="41" y="103"/>
                  </a:cubicBezTo>
                  <a:cubicBezTo>
                    <a:pt x="41" y="103"/>
                    <a:pt x="41" y="103"/>
                    <a:pt x="41" y="103"/>
                  </a:cubicBezTo>
                  <a:cubicBezTo>
                    <a:pt x="38" y="101"/>
                    <a:pt x="38" y="101"/>
                    <a:pt x="38" y="101"/>
                  </a:cubicBezTo>
                  <a:cubicBezTo>
                    <a:pt x="42" y="89"/>
                    <a:pt x="46" y="76"/>
                    <a:pt x="51" y="63"/>
                  </a:cubicBezTo>
                  <a:cubicBezTo>
                    <a:pt x="51" y="63"/>
                    <a:pt x="51" y="63"/>
                    <a:pt x="51" y="63"/>
                  </a:cubicBezTo>
                  <a:cubicBezTo>
                    <a:pt x="56" y="53"/>
                    <a:pt x="62" y="43"/>
                    <a:pt x="66" y="33"/>
                  </a:cubicBezTo>
                  <a:cubicBezTo>
                    <a:pt x="66" y="33"/>
                    <a:pt x="66" y="33"/>
                    <a:pt x="66" y="33"/>
                  </a:cubicBezTo>
                  <a:cubicBezTo>
                    <a:pt x="68" y="29"/>
                    <a:pt x="70" y="21"/>
                    <a:pt x="75" y="18"/>
                  </a:cubicBezTo>
                  <a:cubicBezTo>
                    <a:pt x="75" y="18"/>
                    <a:pt x="75" y="18"/>
                    <a:pt x="75" y="18"/>
                  </a:cubicBezTo>
                  <a:cubicBezTo>
                    <a:pt x="67" y="13"/>
                    <a:pt x="57" y="10"/>
                    <a:pt x="49" y="3"/>
                  </a:cubicBezTo>
                  <a:cubicBezTo>
                    <a:pt x="49" y="3"/>
                    <a:pt x="49" y="3"/>
                    <a:pt x="49" y="3"/>
                  </a:cubicBezTo>
                  <a:cubicBezTo>
                    <a:pt x="47" y="12"/>
                    <a:pt x="41" y="20"/>
                    <a:pt x="37" y="27"/>
                  </a:cubicBezTo>
                  <a:cubicBezTo>
                    <a:pt x="37" y="27"/>
                    <a:pt x="37" y="27"/>
                    <a:pt x="37" y="27"/>
                  </a:cubicBezTo>
                  <a:cubicBezTo>
                    <a:pt x="25" y="51"/>
                    <a:pt x="18" y="77"/>
                    <a:pt x="13" y="103"/>
                  </a:cubicBezTo>
                  <a:cubicBezTo>
                    <a:pt x="13" y="103"/>
                    <a:pt x="13" y="103"/>
                    <a:pt x="13" y="103"/>
                  </a:cubicBezTo>
                  <a:cubicBezTo>
                    <a:pt x="11" y="109"/>
                    <a:pt x="10" y="115"/>
                    <a:pt x="8" y="120"/>
                  </a:cubicBezTo>
                  <a:cubicBezTo>
                    <a:pt x="8" y="120"/>
                    <a:pt x="8" y="120"/>
                    <a:pt x="8" y="120"/>
                  </a:cubicBezTo>
                  <a:cubicBezTo>
                    <a:pt x="6" y="124"/>
                    <a:pt x="3" y="129"/>
                    <a:pt x="3" y="133"/>
                  </a:cubicBezTo>
                  <a:cubicBezTo>
                    <a:pt x="3" y="133"/>
                    <a:pt x="3" y="133"/>
                    <a:pt x="3" y="133"/>
                  </a:cubicBezTo>
                  <a:cubicBezTo>
                    <a:pt x="3" y="133"/>
                    <a:pt x="3" y="133"/>
                    <a:pt x="3" y="133"/>
                  </a:cubicBezTo>
                  <a:cubicBezTo>
                    <a:pt x="3" y="133"/>
                    <a:pt x="3" y="133"/>
                    <a:pt x="3" y="133"/>
                  </a:cubicBezTo>
                  <a:cubicBezTo>
                    <a:pt x="3" y="138"/>
                    <a:pt x="12" y="142"/>
                    <a:pt x="17" y="146"/>
                  </a:cubicBezTo>
                  <a:cubicBezTo>
                    <a:pt x="17" y="146"/>
                    <a:pt x="17" y="146"/>
                    <a:pt x="17" y="146"/>
                  </a:cubicBezTo>
                  <a:cubicBezTo>
                    <a:pt x="21" y="141"/>
                    <a:pt x="24" y="135"/>
                    <a:pt x="28" y="130"/>
                  </a:cubicBezTo>
                  <a:cubicBezTo>
                    <a:pt x="28" y="130"/>
                    <a:pt x="28" y="130"/>
                    <a:pt x="28" y="130"/>
                  </a:cubicBezTo>
                  <a:cubicBezTo>
                    <a:pt x="32" y="125"/>
                    <a:pt x="36" y="114"/>
                    <a:pt x="44" y="112"/>
                  </a:cubicBezTo>
                  <a:cubicBezTo>
                    <a:pt x="44" y="112"/>
                    <a:pt x="44" y="112"/>
                    <a:pt x="44" y="112"/>
                  </a:cubicBezTo>
                  <a:cubicBezTo>
                    <a:pt x="46" y="111"/>
                    <a:pt x="46" y="111"/>
                    <a:pt x="46" y="111"/>
                  </a:cubicBezTo>
                  <a:cubicBezTo>
                    <a:pt x="46" y="114"/>
                    <a:pt x="46" y="114"/>
                    <a:pt x="46" y="114"/>
                  </a:cubicBezTo>
                  <a:cubicBezTo>
                    <a:pt x="45" y="121"/>
                    <a:pt x="42" y="127"/>
                    <a:pt x="40" y="133"/>
                  </a:cubicBezTo>
                  <a:cubicBezTo>
                    <a:pt x="40" y="133"/>
                    <a:pt x="40" y="133"/>
                    <a:pt x="40" y="133"/>
                  </a:cubicBezTo>
                  <a:cubicBezTo>
                    <a:pt x="38" y="142"/>
                    <a:pt x="35" y="151"/>
                    <a:pt x="33" y="160"/>
                  </a:cubicBezTo>
                  <a:cubicBezTo>
                    <a:pt x="33" y="160"/>
                    <a:pt x="33" y="160"/>
                    <a:pt x="33" y="160"/>
                  </a:cubicBezTo>
                  <a:cubicBezTo>
                    <a:pt x="37" y="162"/>
                    <a:pt x="41" y="165"/>
                    <a:pt x="45" y="16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08">
              <a:extLst>
                <a:ext uri="{FF2B5EF4-FFF2-40B4-BE49-F238E27FC236}">
                  <a16:creationId xmlns:a16="http://schemas.microsoft.com/office/drawing/2014/main" xmlns="" id="{96E7F962-7D49-48D7-9718-2B6F4012E75B}"/>
                </a:ext>
              </a:extLst>
            </p:cNvPr>
            <p:cNvSpPr>
              <a:spLocks noEditPoints="1"/>
            </p:cNvSpPr>
            <p:nvPr/>
          </p:nvSpPr>
          <p:spPr bwMode="auto">
            <a:xfrm>
              <a:off x="5674133" y="737526"/>
              <a:ext cx="300038" cy="330200"/>
            </a:xfrm>
            <a:custGeom>
              <a:avLst/>
              <a:gdLst>
                <a:gd name="T0" fmla="*/ 34 w 64"/>
                <a:gd name="T1" fmla="*/ 70 h 70"/>
                <a:gd name="T2" fmla="*/ 34 w 64"/>
                <a:gd name="T3" fmla="*/ 70 h 70"/>
                <a:gd name="T4" fmla="*/ 3 w 64"/>
                <a:gd name="T5" fmla="*/ 51 h 70"/>
                <a:gd name="T6" fmla="*/ 3 w 64"/>
                <a:gd name="T7" fmla="*/ 51 h 70"/>
                <a:gd name="T8" fmla="*/ 0 w 64"/>
                <a:gd name="T9" fmla="*/ 37 h 70"/>
                <a:gd name="T10" fmla="*/ 0 w 64"/>
                <a:gd name="T11" fmla="*/ 37 h 70"/>
                <a:gd name="T12" fmla="*/ 36 w 64"/>
                <a:gd name="T13" fmla="*/ 0 h 70"/>
                <a:gd name="T14" fmla="*/ 36 w 64"/>
                <a:gd name="T15" fmla="*/ 0 h 70"/>
                <a:gd name="T16" fmla="*/ 55 w 64"/>
                <a:gd name="T17" fmla="*/ 8 h 70"/>
                <a:gd name="T18" fmla="*/ 55 w 64"/>
                <a:gd name="T19" fmla="*/ 8 h 70"/>
                <a:gd name="T20" fmla="*/ 56 w 64"/>
                <a:gd name="T21" fmla="*/ 7 h 70"/>
                <a:gd name="T22" fmla="*/ 64 w 64"/>
                <a:gd name="T23" fmla="*/ 28 h 70"/>
                <a:gd name="T24" fmla="*/ 64 w 64"/>
                <a:gd name="T25" fmla="*/ 28 h 70"/>
                <a:gd name="T26" fmla="*/ 62 w 64"/>
                <a:gd name="T27" fmla="*/ 40 h 70"/>
                <a:gd name="T28" fmla="*/ 62 w 64"/>
                <a:gd name="T29" fmla="*/ 40 h 70"/>
                <a:gd name="T30" fmla="*/ 34 w 64"/>
                <a:gd name="T31" fmla="*/ 70 h 70"/>
                <a:gd name="T32" fmla="*/ 34 w 64"/>
                <a:gd name="T33" fmla="*/ 70 h 70"/>
                <a:gd name="T34" fmla="*/ 34 w 64"/>
                <a:gd name="T35" fmla="*/ 70 h 70"/>
                <a:gd name="T36" fmla="*/ 34 w 64"/>
                <a:gd name="T37" fmla="*/ 67 h 70"/>
                <a:gd name="T38" fmla="*/ 59 w 64"/>
                <a:gd name="T39" fmla="*/ 39 h 70"/>
                <a:gd name="T40" fmla="*/ 59 w 64"/>
                <a:gd name="T41" fmla="*/ 39 h 70"/>
                <a:gd name="T42" fmla="*/ 60 w 64"/>
                <a:gd name="T43" fmla="*/ 28 h 70"/>
                <a:gd name="T44" fmla="*/ 60 w 64"/>
                <a:gd name="T45" fmla="*/ 28 h 70"/>
                <a:gd name="T46" fmla="*/ 54 w 64"/>
                <a:gd name="T47" fmla="*/ 10 h 70"/>
                <a:gd name="T48" fmla="*/ 54 w 64"/>
                <a:gd name="T49" fmla="*/ 10 h 70"/>
                <a:gd name="T50" fmla="*/ 53 w 64"/>
                <a:gd name="T51" fmla="*/ 11 h 70"/>
                <a:gd name="T52" fmla="*/ 36 w 64"/>
                <a:gd name="T53" fmla="*/ 4 h 70"/>
                <a:gd name="T54" fmla="*/ 36 w 64"/>
                <a:gd name="T55" fmla="*/ 4 h 70"/>
                <a:gd name="T56" fmla="*/ 13 w 64"/>
                <a:gd name="T57" fmla="*/ 14 h 70"/>
                <a:gd name="T58" fmla="*/ 13 w 64"/>
                <a:gd name="T59" fmla="*/ 14 h 70"/>
                <a:gd name="T60" fmla="*/ 4 w 64"/>
                <a:gd name="T61" fmla="*/ 37 h 70"/>
                <a:gd name="T62" fmla="*/ 4 w 64"/>
                <a:gd name="T63" fmla="*/ 37 h 70"/>
                <a:gd name="T64" fmla="*/ 6 w 64"/>
                <a:gd name="T65" fmla="*/ 49 h 70"/>
                <a:gd name="T66" fmla="*/ 6 w 64"/>
                <a:gd name="T67" fmla="*/ 49 h 70"/>
                <a:gd name="T68" fmla="*/ 34 w 64"/>
                <a:gd name="T69" fmla="*/ 67 h 70"/>
                <a:gd name="T70" fmla="*/ 34 w 64"/>
                <a:gd name="T71" fmla="*/ 67 h 70"/>
                <a:gd name="T72" fmla="*/ 34 w 64"/>
                <a:gd name="T73" fmla="*/ 67 h 70"/>
                <a:gd name="T74" fmla="*/ 34 w 64"/>
                <a:gd name="T75" fmla="*/ 67 h 70"/>
                <a:gd name="T76" fmla="*/ 34 w 64"/>
                <a:gd name="T77" fmla="*/ 6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4" h="70">
                  <a:moveTo>
                    <a:pt x="34" y="70"/>
                  </a:moveTo>
                  <a:cubicBezTo>
                    <a:pt x="34" y="70"/>
                    <a:pt x="34" y="70"/>
                    <a:pt x="34" y="70"/>
                  </a:cubicBezTo>
                  <a:cubicBezTo>
                    <a:pt x="21" y="70"/>
                    <a:pt x="8" y="62"/>
                    <a:pt x="3" y="51"/>
                  </a:cubicBezTo>
                  <a:cubicBezTo>
                    <a:pt x="3" y="51"/>
                    <a:pt x="3" y="51"/>
                    <a:pt x="3" y="51"/>
                  </a:cubicBezTo>
                  <a:cubicBezTo>
                    <a:pt x="1" y="46"/>
                    <a:pt x="0" y="42"/>
                    <a:pt x="0" y="37"/>
                  </a:cubicBezTo>
                  <a:cubicBezTo>
                    <a:pt x="0" y="37"/>
                    <a:pt x="0" y="37"/>
                    <a:pt x="0" y="37"/>
                  </a:cubicBezTo>
                  <a:cubicBezTo>
                    <a:pt x="0" y="18"/>
                    <a:pt x="17" y="0"/>
                    <a:pt x="36" y="0"/>
                  </a:cubicBezTo>
                  <a:cubicBezTo>
                    <a:pt x="36" y="0"/>
                    <a:pt x="36" y="0"/>
                    <a:pt x="36" y="0"/>
                  </a:cubicBezTo>
                  <a:cubicBezTo>
                    <a:pt x="42" y="0"/>
                    <a:pt x="49" y="3"/>
                    <a:pt x="55" y="8"/>
                  </a:cubicBezTo>
                  <a:cubicBezTo>
                    <a:pt x="55" y="8"/>
                    <a:pt x="55" y="8"/>
                    <a:pt x="55" y="8"/>
                  </a:cubicBezTo>
                  <a:cubicBezTo>
                    <a:pt x="56" y="7"/>
                    <a:pt x="56" y="7"/>
                    <a:pt x="56" y="7"/>
                  </a:cubicBezTo>
                  <a:cubicBezTo>
                    <a:pt x="62" y="14"/>
                    <a:pt x="64" y="20"/>
                    <a:pt x="64" y="28"/>
                  </a:cubicBezTo>
                  <a:cubicBezTo>
                    <a:pt x="64" y="28"/>
                    <a:pt x="64" y="28"/>
                    <a:pt x="64" y="28"/>
                  </a:cubicBezTo>
                  <a:cubicBezTo>
                    <a:pt x="64" y="32"/>
                    <a:pt x="63" y="36"/>
                    <a:pt x="62" y="40"/>
                  </a:cubicBezTo>
                  <a:cubicBezTo>
                    <a:pt x="62" y="40"/>
                    <a:pt x="62" y="40"/>
                    <a:pt x="62" y="40"/>
                  </a:cubicBezTo>
                  <a:cubicBezTo>
                    <a:pt x="59" y="54"/>
                    <a:pt x="51" y="70"/>
                    <a:pt x="34" y="70"/>
                  </a:cubicBezTo>
                  <a:cubicBezTo>
                    <a:pt x="34" y="70"/>
                    <a:pt x="34" y="70"/>
                    <a:pt x="34" y="70"/>
                  </a:cubicBezTo>
                  <a:cubicBezTo>
                    <a:pt x="34" y="70"/>
                    <a:pt x="34" y="70"/>
                    <a:pt x="34" y="70"/>
                  </a:cubicBezTo>
                  <a:close/>
                  <a:moveTo>
                    <a:pt x="34" y="67"/>
                  </a:moveTo>
                  <a:cubicBezTo>
                    <a:pt x="48" y="67"/>
                    <a:pt x="55" y="52"/>
                    <a:pt x="59" y="39"/>
                  </a:cubicBezTo>
                  <a:cubicBezTo>
                    <a:pt x="59" y="39"/>
                    <a:pt x="59" y="39"/>
                    <a:pt x="59" y="39"/>
                  </a:cubicBezTo>
                  <a:cubicBezTo>
                    <a:pt x="60" y="35"/>
                    <a:pt x="60" y="31"/>
                    <a:pt x="60" y="28"/>
                  </a:cubicBezTo>
                  <a:cubicBezTo>
                    <a:pt x="60" y="28"/>
                    <a:pt x="60" y="28"/>
                    <a:pt x="60" y="28"/>
                  </a:cubicBezTo>
                  <a:cubicBezTo>
                    <a:pt x="60" y="22"/>
                    <a:pt x="59" y="16"/>
                    <a:pt x="54" y="10"/>
                  </a:cubicBezTo>
                  <a:cubicBezTo>
                    <a:pt x="54" y="10"/>
                    <a:pt x="54" y="10"/>
                    <a:pt x="54" y="10"/>
                  </a:cubicBezTo>
                  <a:cubicBezTo>
                    <a:pt x="53" y="11"/>
                    <a:pt x="53" y="11"/>
                    <a:pt x="53" y="11"/>
                  </a:cubicBezTo>
                  <a:cubicBezTo>
                    <a:pt x="48" y="6"/>
                    <a:pt x="42" y="4"/>
                    <a:pt x="36" y="4"/>
                  </a:cubicBezTo>
                  <a:cubicBezTo>
                    <a:pt x="36" y="4"/>
                    <a:pt x="36" y="4"/>
                    <a:pt x="36" y="4"/>
                  </a:cubicBezTo>
                  <a:cubicBezTo>
                    <a:pt x="28" y="4"/>
                    <a:pt x="19" y="8"/>
                    <a:pt x="13" y="14"/>
                  </a:cubicBezTo>
                  <a:cubicBezTo>
                    <a:pt x="13" y="14"/>
                    <a:pt x="13" y="14"/>
                    <a:pt x="13" y="14"/>
                  </a:cubicBezTo>
                  <a:cubicBezTo>
                    <a:pt x="7" y="20"/>
                    <a:pt x="4" y="28"/>
                    <a:pt x="4" y="37"/>
                  </a:cubicBezTo>
                  <a:cubicBezTo>
                    <a:pt x="4" y="37"/>
                    <a:pt x="4" y="37"/>
                    <a:pt x="4" y="37"/>
                  </a:cubicBezTo>
                  <a:cubicBezTo>
                    <a:pt x="4" y="41"/>
                    <a:pt x="4" y="45"/>
                    <a:pt x="6" y="49"/>
                  </a:cubicBezTo>
                  <a:cubicBezTo>
                    <a:pt x="6" y="49"/>
                    <a:pt x="6" y="49"/>
                    <a:pt x="6" y="49"/>
                  </a:cubicBezTo>
                  <a:cubicBezTo>
                    <a:pt x="11" y="59"/>
                    <a:pt x="23" y="67"/>
                    <a:pt x="34" y="67"/>
                  </a:cubicBezTo>
                  <a:cubicBezTo>
                    <a:pt x="34" y="67"/>
                    <a:pt x="34" y="67"/>
                    <a:pt x="34" y="67"/>
                  </a:cubicBezTo>
                  <a:cubicBezTo>
                    <a:pt x="34" y="67"/>
                    <a:pt x="34" y="67"/>
                    <a:pt x="34" y="67"/>
                  </a:cubicBezTo>
                  <a:cubicBezTo>
                    <a:pt x="34" y="67"/>
                    <a:pt x="34" y="67"/>
                    <a:pt x="34" y="67"/>
                  </a:cubicBezTo>
                  <a:cubicBezTo>
                    <a:pt x="34" y="67"/>
                    <a:pt x="34" y="67"/>
                    <a:pt x="34" y="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09">
              <a:extLst>
                <a:ext uri="{FF2B5EF4-FFF2-40B4-BE49-F238E27FC236}">
                  <a16:creationId xmlns:a16="http://schemas.microsoft.com/office/drawing/2014/main" xmlns="" id="{5A3BE98D-8443-4896-B7AE-19EBE923B250}"/>
                </a:ext>
              </a:extLst>
            </p:cNvPr>
            <p:cNvSpPr>
              <a:spLocks noEditPoints="1"/>
            </p:cNvSpPr>
            <p:nvPr/>
          </p:nvSpPr>
          <p:spPr bwMode="auto">
            <a:xfrm>
              <a:off x="5743983" y="818489"/>
              <a:ext cx="165100" cy="165100"/>
            </a:xfrm>
            <a:custGeom>
              <a:avLst/>
              <a:gdLst>
                <a:gd name="T0" fmla="*/ 8 w 35"/>
                <a:gd name="T1" fmla="*/ 33 h 35"/>
                <a:gd name="T2" fmla="*/ 0 w 35"/>
                <a:gd name="T3" fmla="*/ 20 h 35"/>
                <a:gd name="T4" fmla="*/ 0 w 35"/>
                <a:gd name="T5" fmla="*/ 20 h 35"/>
                <a:gd name="T6" fmla="*/ 19 w 35"/>
                <a:gd name="T7" fmla="*/ 0 h 35"/>
                <a:gd name="T8" fmla="*/ 19 w 35"/>
                <a:gd name="T9" fmla="*/ 0 h 35"/>
                <a:gd name="T10" fmla="*/ 32 w 35"/>
                <a:gd name="T11" fmla="*/ 7 h 35"/>
                <a:gd name="T12" fmla="*/ 32 w 35"/>
                <a:gd name="T13" fmla="*/ 7 h 35"/>
                <a:gd name="T14" fmla="*/ 32 w 35"/>
                <a:gd name="T15" fmla="*/ 7 h 35"/>
                <a:gd name="T16" fmla="*/ 32 w 35"/>
                <a:gd name="T17" fmla="*/ 7 h 35"/>
                <a:gd name="T18" fmla="*/ 35 w 35"/>
                <a:gd name="T19" fmla="*/ 16 h 35"/>
                <a:gd name="T20" fmla="*/ 35 w 35"/>
                <a:gd name="T21" fmla="*/ 16 h 35"/>
                <a:gd name="T22" fmla="*/ 16 w 35"/>
                <a:gd name="T23" fmla="*/ 35 h 35"/>
                <a:gd name="T24" fmla="*/ 16 w 35"/>
                <a:gd name="T25" fmla="*/ 35 h 35"/>
                <a:gd name="T26" fmla="*/ 8 w 35"/>
                <a:gd name="T27" fmla="*/ 33 h 35"/>
                <a:gd name="T28" fmla="*/ 8 w 35"/>
                <a:gd name="T29" fmla="*/ 9 h 35"/>
                <a:gd name="T30" fmla="*/ 4 w 35"/>
                <a:gd name="T31" fmla="*/ 20 h 35"/>
                <a:gd name="T32" fmla="*/ 4 w 35"/>
                <a:gd name="T33" fmla="*/ 20 h 35"/>
                <a:gd name="T34" fmla="*/ 9 w 35"/>
                <a:gd name="T35" fmla="*/ 30 h 35"/>
                <a:gd name="T36" fmla="*/ 9 w 35"/>
                <a:gd name="T37" fmla="*/ 30 h 35"/>
                <a:gd name="T38" fmla="*/ 16 w 35"/>
                <a:gd name="T39" fmla="*/ 31 h 35"/>
                <a:gd name="T40" fmla="*/ 16 w 35"/>
                <a:gd name="T41" fmla="*/ 31 h 35"/>
                <a:gd name="T42" fmla="*/ 27 w 35"/>
                <a:gd name="T43" fmla="*/ 27 h 35"/>
                <a:gd name="T44" fmla="*/ 27 w 35"/>
                <a:gd name="T45" fmla="*/ 27 h 35"/>
                <a:gd name="T46" fmla="*/ 32 w 35"/>
                <a:gd name="T47" fmla="*/ 16 h 35"/>
                <a:gd name="T48" fmla="*/ 32 w 35"/>
                <a:gd name="T49" fmla="*/ 16 h 35"/>
                <a:gd name="T50" fmla="*/ 27 w 35"/>
                <a:gd name="T51" fmla="*/ 7 h 35"/>
                <a:gd name="T52" fmla="*/ 27 w 35"/>
                <a:gd name="T53" fmla="*/ 7 h 35"/>
                <a:gd name="T54" fmla="*/ 28 w 35"/>
                <a:gd name="T55" fmla="*/ 7 h 35"/>
                <a:gd name="T56" fmla="*/ 19 w 35"/>
                <a:gd name="T57" fmla="*/ 4 h 35"/>
                <a:gd name="T58" fmla="*/ 19 w 35"/>
                <a:gd name="T59" fmla="*/ 4 h 35"/>
                <a:gd name="T60" fmla="*/ 19 w 35"/>
                <a:gd name="T61" fmla="*/ 4 h 35"/>
                <a:gd name="T62" fmla="*/ 19 w 35"/>
                <a:gd name="T63" fmla="*/ 4 h 35"/>
                <a:gd name="T64" fmla="*/ 8 w 35"/>
                <a:gd name="T65" fmla="*/ 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35">
                  <a:moveTo>
                    <a:pt x="8" y="33"/>
                  </a:moveTo>
                  <a:cubicBezTo>
                    <a:pt x="2" y="29"/>
                    <a:pt x="0" y="24"/>
                    <a:pt x="0" y="20"/>
                  </a:cubicBezTo>
                  <a:cubicBezTo>
                    <a:pt x="0" y="20"/>
                    <a:pt x="0" y="20"/>
                    <a:pt x="0" y="20"/>
                  </a:cubicBezTo>
                  <a:cubicBezTo>
                    <a:pt x="0" y="10"/>
                    <a:pt x="9" y="0"/>
                    <a:pt x="19" y="0"/>
                  </a:cubicBezTo>
                  <a:cubicBezTo>
                    <a:pt x="19" y="0"/>
                    <a:pt x="19" y="0"/>
                    <a:pt x="19" y="0"/>
                  </a:cubicBezTo>
                  <a:cubicBezTo>
                    <a:pt x="23" y="0"/>
                    <a:pt x="28" y="2"/>
                    <a:pt x="32" y="7"/>
                  </a:cubicBezTo>
                  <a:cubicBezTo>
                    <a:pt x="32" y="7"/>
                    <a:pt x="32" y="7"/>
                    <a:pt x="32" y="7"/>
                  </a:cubicBezTo>
                  <a:cubicBezTo>
                    <a:pt x="32" y="7"/>
                    <a:pt x="32" y="7"/>
                    <a:pt x="32" y="7"/>
                  </a:cubicBezTo>
                  <a:cubicBezTo>
                    <a:pt x="32" y="7"/>
                    <a:pt x="32" y="7"/>
                    <a:pt x="32" y="7"/>
                  </a:cubicBezTo>
                  <a:cubicBezTo>
                    <a:pt x="34" y="10"/>
                    <a:pt x="35" y="13"/>
                    <a:pt x="35" y="16"/>
                  </a:cubicBezTo>
                  <a:cubicBezTo>
                    <a:pt x="35" y="16"/>
                    <a:pt x="35" y="16"/>
                    <a:pt x="35" y="16"/>
                  </a:cubicBezTo>
                  <a:cubicBezTo>
                    <a:pt x="35" y="26"/>
                    <a:pt x="26" y="35"/>
                    <a:pt x="16" y="35"/>
                  </a:cubicBezTo>
                  <a:cubicBezTo>
                    <a:pt x="16" y="35"/>
                    <a:pt x="16" y="35"/>
                    <a:pt x="16" y="35"/>
                  </a:cubicBezTo>
                  <a:cubicBezTo>
                    <a:pt x="13" y="35"/>
                    <a:pt x="10" y="34"/>
                    <a:pt x="8" y="33"/>
                  </a:cubicBezTo>
                  <a:close/>
                  <a:moveTo>
                    <a:pt x="8" y="9"/>
                  </a:moveTo>
                  <a:cubicBezTo>
                    <a:pt x="5" y="12"/>
                    <a:pt x="4" y="16"/>
                    <a:pt x="4" y="20"/>
                  </a:cubicBezTo>
                  <a:cubicBezTo>
                    <a:pt x="4" y="20"/>
                    <a:pt x="4" y="20"/>
                    <a:pt x="4" y="20"/>
                  </a:cubicBezTo>
                  <a:cubicBezTo>
                    <a:pt x="4" y="23"/>
                    <a:pt x="5" y="27"/>
                    <a:pt x="9" y="30"/>
                  </a:cubicBezTo>
                  <a:cubicBezTo>
                    <a:pt x="9" y="30"/>
                    <a:pt x="9" y="30"/>
                    <a:pt x="9" y="30"/>
                  </a:cubicBezTo>
                  <a:cubicBezTo>
                    <a:pt x="12" y="31"/>
                    <a:pt x="14" y="31"/>
                    <a:pt x="16" y="31"/>
                  </a:cubicBezTo>
                  <a:cubicBezTo>
                    <a:pt x="16" y="31"/>
                    <a:pt x="16" y="31"/>
                    <a:pt x="16" y="31"/>
                  </a:cubicBezTo>
                  <a:cubicBezTo>
                    <a:pt x="20" y="31"/>
                    <a:pt x="24" y="30"/>
                    <a:pt x="27" y="27"/>
                  </a:cubicBezTo>
                  <a:cubicBezTo>
                    <a:pt x="27" y="27"/>
                    <a:pt x="27" y="27"/>
                    <a:pt x="27" y="27"/>
                  </a:cubicBezTo>
                  <a:cubicBezTo>
                    <a:pt x="30" y="24"/>
                    <a:pt x="32" y="20"/>
                    <a:pt x="32" y="16"/>
                  </a:cubicBezTo>
                  <a:cubicBezTo>
                    <a:pt x="32" y="16"/>
                    <a:pt x="32" y="16"/>
                    <a:pt x="32" y="16"/>
                  </a:cubicBezTo>
                  <a:cubicBezTo>
                    <a:pt x="32" y="13"/>
                    <a:pt x="30" y="10"/>
                    <a:pt x="27" y="7"/>
                  </a:cubicBezTo>
                  <a:cubicBezTo>
                    <a:pt x="27" y="7"/>
                    <a:pt x="27" y="7"/>
                    <a:pt x="27" y="7"/>
                  </a:cubicBezTo>
                  <a:cubicBezTo>
                    <a:pt x="28" y="7"/>
                    <a:pt x="28" y="7"/>
                    <a:pt x="28" y="7"/>
                  </a:cubicBezTo>
                  <a:cubicBezTo>
                    <a:pt x="25" y="5"/>
                    <a:pt x="22" y="4"/>
                    <a:pt x="19" y="4"/>
                  </a:cubicBezTo>
                  <a:cubicBezTo>
                    <a:pt x="19" y="4"/>
                    <a:pt x="19" y="4"/>
                    <a:pt x="19" y="4"/>
                  </a:cubicBezTo>
                  <a:cubicBezTo>
                    <a:pt x="19" y="4"/>
                    <a:pt x="19" y="4"/>
                    <a:pt x="19" y="4"/>
                  </a:cubicBezTo>
                  <a:cubicBezTo>
                    <a:pt x="19" y="4"/>
                    <a:pt x="19" y="4"/>
                    <a:pt x="19" y="4"/>
                  </a:cubicBezTo>
                  <a:cubicBezTo>
                    <a:pt x="15" y="4"/>
                    <a:pt x="11" y="6"/>
                    <a:pt x="8"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310">
              <a:extLst>
                <a:ext uri="{FF2B5EF4-FFF2-40B4-BE49-F238E27FC236}">
                  <a16:creationId xmlns:a16="http://schemas.microsoft.com/office/drawing/2014/main" xmlns="" id="{1F7C720F-54F7-4E2F-9055-038C3659799C}"/>
                </a:ext>
              </a:extLst>
            </p:cNvPr>
            <p:cNvSpPr>
              <a:spLocks noEditPoints="1"/>
            </p:cNvSpPr>
            <p:nvPr/>
          </p:nvSpPr>
          <p:spPr bwMode="auto">
            <a:xfrm>
              <a:off x="5959883" y="883576"/>
              <a:ext cx="404813" cy="438150"/>
            </a:xfrm>
            <a:custGeom>
              <a:avLst/>
              <a:gdLst>
                <a:gd name="T0" fmla="*/ 22 w 86"/>
                <a:gd name="T1" fmla="*/ 86 h 93"/>
                <a:gd name="T2" fmla="*/ 25 w 86"/>
                <a:gd name="T3" fmla="*/ 77 h 93"/>
                <a:gd name="T4" fmla="*/ 31 w 86"/>
                <a:gd name="T5" fmla="*/ 61 h 93"/>
                <a:gd name="T6" fmla="*/ 27 w 86"/>
                <a:gd name="T7" fmla="*/ 56 h 93"/>
                <a:gd name="T8" fmla="*/ 12 w 86"/>
                <a:gd name="T9" fmla="*/ 79 h 93"/>
                <a:gd name="T10" fmla="*/ 11 w 86"/>
                <a:gd name="T11" fmla="*/ 80 h 93"/>
                <a:gd name="T12" fmla="*/ 2 w 86"/>
                <a:gd name="T13" fmla="*/ 75 h 93"/>
                <a:gd name="T14" fmla="*/ 0 w 86"/>
                <a:gd name="T15" fmla="*/ 74 h 93"/>
                <a:gd name="T16" fmla="*/ 18 w 86"/>
                <a:gd name="T17" fmla="*/ 13 h 93"/>
                <a:gd name="T18" fmla="*/ 23 w 86"/>
                <a:gd name="T19" fmla="*/ 1 h 93"/>
                <a:gd name="T20" fmla="*/ 24 w 86"/>
                <a:gd name="T21" fmla="*/ 0 h 93"/>
                <a:gd name="T22" fmla="*/ 24 w 86"/>
                <a:gd name="T23" fmla="*/ 0 h 93"/>
                <a:gd name="T24" fmla="*/ 36 w 86"/>
                <a:gd name="T25" fmla="*/ 2 h 93"/>
                <a:gd name="T26" fmla="*/ 37 w 86"/>
                <a:gd name="T27" fmla="*/ 5 h 93"/>
                <a:gd name="T28" fmla="*/ 31 w 86"/>
                <a:gd name="T29" fmla="*/ 36 h 93"/>
                <a:gd name="T30" fmla="*/ 43 w 86"/>
                <a:gd name="T31" fmla="*/ 25 h 93"/>
                <a:gd name="T32" fmla="*/ 45 w 86"/>
                <a:gd name="T33" fmla="*/ 25 h 93"/>
                <a:gd name="T34" fmla="*/ 53 w 86"/>
                <a:gd name="T35" fmla="*/ 37 h 93"/>
                <a:gd name="T36" fmla="*/ 51 w 86"/>
                <a:gd name="T37" fmla="*/ 43 h 93"/>
                <a:gd name="T38" fmla="*/ 63 w 86"/>
                <a:gd name="T39" fmla="*/ 34 h 93"/>
                <a:gd name="T40" fmla="*/ 70 w 86"/>
                <a:gd name="T41" fmla="*/ 31 h 93"/>
                <a:gd name="T42" fmla="*/ 85 w 86"/>
                <a:gd name="T43" fmla="*/ 40 h 93"/>
                <a:gd name="T44" fmla="*/ 86 w 86"/>
                <a:gd name="T45" fmla="*/ 42 h 93"/>
                <a:gd name="T46" fmla="*/ 59 w 86"/>
                <a:gd name="T47" fmla="*/ 64 h 93"/>
                <a:gd name="T48" fmla="*/ 30 w 86"/>
                <a:gd name="T49" fmla="*/ 92 h 93"/>
                <a:gd name="T50" fmla="*/ 28 w 86"/>
                <a:gd name="T51" fmla="*/ 93 h 93"/>
                <a:gd name="T52" fmla="*/ 35 w 86"/>
                <a:gd name="T53" fmla="*/ 60 h 93"/>
                <a:gd name="T54" fmla="*/ 35 w 86"/>
                <a:gd name="T55" fmla="*/ 61 h 93"/>
                <a:gd name="T56" fmla="*/ 28 w 86"/>
                <a:gd name="T57" fmla="*/ 79 h 93"/>
                <a:gd name="T58" fmla="*/ 26 w 86"/>
                <a:gd name="T59" fmla="*/ 86 h 93"/>
                <a:gd name="T60" fmla="*/ 28 w 86"/>
                <a:gd name="T61" fmla="*/ 89 h 93"/>
                <a:gd name="T62" fmla="*/ 57 w 86"/>
                <a:gd name="T63" fmla="*/ 61 h 93"/>
                <a:gd name="T64" fmla="*/ 82 w 86"/>
                <a:gd name="T65" fmla="*/ 42 h 93"/>
                <a:gd name="T66" fmla="*/ 70 w 86"/>
                <a:gd name="T67" fmla="*/ 35 h 93"/>
                <a:gd name="T68" fmla="*/ 65 w 86"/>
                <a:gd name="T69" fmla="*/ 36 h 93"/>
                <a:gd name="T70" fmla="*/ 46 w 86"/>
                <a:gd name="T71" fmla="*/ 52 h 93"/>
                <a:gd name="T72" fmla="*/ 44 w 86"/>
                <a:gd name="T73" fmla="*/ 50 h 93"/>
                <a:gd name="T74" fmla="*/ 49 w 86"/>
                <a:gd name="T75" fmla="*/ 37 h 93"/>
                <a:gd name="T76" fmla="*/ 44 w 86"/>
                <a:gd name="T77" fmla="*/ 29 h 93"/>
                <a:gd name="T78" fmla="*/ 30 w 86"/>
                <a:gd name="T79" fmla="*/ 41 h 93"/>
                <a:gd name="T80" fmla="*/ 28 w 86"/>
                <a:gd name="T81" fmla="*/ 39 h 93"/>
                <a:gd name="T82" fmla="*/ 28 w 86"/>
                <a:gd name="T83" fmla="*/ 38 h 93"/>
                <a:gd name="T84" fmla="*/ 33 w 86"/>
                <a:gd name="T85" fmla="*/ 5 h 93"/>
                <a:gd name="T86" fmla="*/ 25 w 86"/>
                <a:gd name="T87" fmla="*/ 4 h 93"/>
                <a:gd name="T88" fmla="*/ 24 w 86"/>
                <a:gd name="T89" fmla="*/ 5 h 93"/>
                <a:gd name="T90" fmla="*/ 22 w 86"/>
                <a:gd name="T91" fmla="*/ 13 h 93"/>
                <a:gd name="T92" fmla="*/ 15 w 86"/>
                <a:gd name="T93" fmla="*/ 35 h 93"/>
                <a:gd name="T94" fmla="*/ 4 w 86"/>
                <a:gd name="T95" fmla="*/ 72 h 93"/>
                <a:gd name="T96" fmla="*/ 10 w 86"/>
                <a:gd name="T97" fmla="*/ 76 h 93"/>
                <a:gd name="T98" fmla="*/ 25 w 86"/>
                <a:gd name="T99" fmla="*/ 52 h 93"/>
                <a:gd name="T100" fmla="*/ 28 w 86"/>
                <a:gd name="T101" fmla="*/ 52 h 93"/>
                <a:gd name="T102" fmla="*/ 23 w 86"/>
                <a:gd name="T103" fmla="*/ 3 h 93"/>
                <a:gd name="T104" fmla="*/ 23 w 86"/>
                <a:gd name="T105" fmla="*/ 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6" h="93">
                  <a:moveTo>
                    <a:pt x="28" y="93"/>
                  </a:moveTo>
                  <a:cubicBezTo>
                    <a:pt x="24" y="91"/>
                    <a:pt x="22" y="89"/>
                    <a:pt x="22" y="86"/>
                  </a:cubicBezTo>
                  <a:cubicBezTo>
                    <a:pt x="22" y="86"/>
                    <a:pt x="22" y="86"/>
                    <a:pt x="22" y="86"/>
                  </a:cubicBezTo>
                  <a:cubicBezTo>
                    <a:pt x="22" y="83"/>
                    <a:pt x="24" y="81"/>
                    <a:pt x="25" y="77"/>
                  </a:cubicBezTo>
                  <a:cubicBezTo>
                    <a:pt x="25" y="77"/>
                    <a:pt x="25" y="77"/>
                    <a:pt x="25" y="77"/>
                  </a:cubicBezTo>
                  <a:cubicBezTo>
                    <a:pt x="27" y="72"/>
                    <a:pt x="29" y="66"/>
                    <a:pt x="31" y="61"/>
                  </a:cubicBezTo>
                  <a:cubicBezTo>
                    <a:pt x="31" y="61"/>
                    <a:pt x="31" y="61"/>
                    <a:pt x="31" y="61"/>
                  </a:cubicBezTo>
                  <a:cubicBezTo>
                    <a:pt x="30" y="59"/>
                    <a:pt x="28" y="57"/>
                    <a:pt x="27" y="56"/>
                  </a:cubicBezTo>
                  <a:cubicBezTo>
                    <a:pt x="27" y="56"/>
                    <a:pt x="27" y="56"/>
                    <a:pt x="27" y="56"/>
                  </a:cubicBezTo>
                  <a:cubicBezTo>
                    <a:pt x="21" y="63"/>
                    <a:pt x="18" y="72"/>
                    <a:pt x="12" y="79"/>
                  </a:cubicBezTo>
                  <a:cubicBezTo>
                    <a:pt x="12" y="79"/>
                    <a:pt x="12" y="79"/>
                    <a:pt x="12" y="79"/>
                  </a:cubicBezTo>
                  <a:cubicBezTo>
                    <a:pt x="11" y="80"/>
                    <a:pt x="11" y="80"/>
                    <a:pt x="11" y="80"/>
                  </a:cubicBezTo>
                  <a:cubicBezTo>
                    <a:pt x="10" y="80"/>
                    <a:pt x="10" y="80"/>
                    <a:pt x="10" y="80"/>
                  </a:cubicBezTo>
                  <a:cubicBezTo>
                    <a:pt x="7" y="78"/>
                    <a:pt x="4" y="75"/>
                    <a:pt x="2" y="75"/>
                  </a:cubicBezTo>
                  <a:cubicBezTo>
                    <a:pt x="2" y="75"/>
                    <a:pt x="2" y="75"/>
                    <a:pt x="2" y="75"/>
                  </a:cubicBezTo>
                  <a:cubicBezTo>
                    <a:pt x="0" y="74"/>
                    <a:pt x="0" y="74"/>
                    <a:pt x="0" y="74"/>
                  </a:cubicBezTo>
                  <a:cubicBezTo>
                    <a:pt x="1" y="73"/>
                    <a:pt x="1" y="73"/>
                    <a:pt x="1" y="73"/>
                  </a:cubicBezTo>
                  <a:cubicBezTo>
                    <a:pt x="2" y="66"/>
                    <a:pt x="12" y="32"/>
                    <a:pt x="18" y="13"/>
                  </a:cubicBezTo>
                  <a:cubicBezTo>
                    <a:pt x="18" y="13"/>
                    <a:pt x="18" y="13"/>
                    <a:pt x="18" y="13"/>
                  </a:cubicBezTo>
                  <a:cubicBezTo>
                    <a:pt x="20" y="7"/>
                    <a:pt x="21" y="3"/>
                    <a:pt x="23" y="1"/>
                  </a:cubicBezTo>
                  <a:cubicBezTo>
                    <a:pt x="23" y="1"/>
                    <a:pt x="23" y="1"/>
                    <a:pt x="23" y="1"/>
                  </a:cubicBezTo>
                  <a:cubicBezTo>
                    <a:pt x="23" y="1"/>
                    <a:pt x="23" y="1"/>
                    <a:pt x="24" y="0"/>
                  </a:cubicBezTo>
                  <a:cubicBezTo>
                    <a:pt x="24" y="0"/>
                    <a:pt x="24" y="0"/>
                    <a:pt x="24" y="0"/>
                  </a:cubicBezTo>
                  <a:cubicBezTo>
                    <a:pt x="24" y="0"/>
                    <a:pt x="24" y="0"/>
                    <a:pt x="24" y="0"/>
                  </a:cubicBezTo>
                  <a:cubicBezTo>
                    <a:pt x="27" y="1"/>
                    <a:pt x="32" y="1"/>
                    <a:pt x="36" y="2"/>
                  </a:cubicBezTo>
                  <a:cubicBezTo>
                    <a:pt x="36" y="2"/>
                    <a:pt x="36" y="2"/>
                    <a:pt x="36" y="2"/>
                  </a:cubicBezTo>
                  <a:cubicBezTo>
                    <a:pt x="37" y="3"/>
                    <a:pt x="37" y="3"/>
                    <a:pt x="37" y="3"/>
                  </a:cubicBezTo>
                  <a:cubicBezTo>
                    <a:pt x="37" y="5"/>
                    <a:pt x="37" y="5"/>
                    <a:pt x="37" y="5"/>
                  </a:cubicBezTo>
                  <a:cubicBezTo>
                    <a:pt x="33" y="15"/>
                    <a:pt x="31" y="25"/>
                    <a:pt x="31" y="36"/>
                  </a:cubicBezTo>
                  <a:cubicBezTo>
                    <a:pt x="31" y="36"/>
                    <a:pt x="31" y="36"/>
                    <a:pt x="31" y="36"/>
                  </a:cubicBezTo>
                  <a:cubicBezTo>
                    <a:pt x="35" y="32"/>
                    <a:pt x="38" y="28"/>
                    <a:pt x="43" y="25"/>
                  </a:cubicBezTo>
                  <a:cubicBezTo>
                    <a:pt x="43" y="25"/>
                    <a:pt x="43" y="25"/>
                    <a:pt x="43" y="25"/>
                  </a:cubicBezTo>
                  <a:cubicBezTo>
                    <a:pt x="44" y="25"/>
                    <a:pt x="44" y="25"/>
                    <a:pt x="44" y="25"/>
                  </a:cubicBezTo>
                  <a:cubicBezTo>
                    <a:pt x="45" y="25"/>
                    <a:pt x="45" y="25"/>
                    <a:pt x="45" y="25"/>
                  </a:cubicBezTo>
                  <a:cubicBezTo>
                    <a:pt x="50" y="28"/>
                    <a:pt x="53" y="32"/>
                    <a:pt x="53" y="37"/>
                  </a:cubicBezTo>
                  <a:cubicBezTo>
                    <a:pt x="53" y="37"/>
                    <a:pt x="53" y="37"/>
                    <a:pt x="53" y="37"/>
                  </a:cubicBezTo>
                  <a:cubicBezTo>
                    <a:pt x="53" y="39"/>
                    <a:pt x="52" y="41"/>
                    <a:pt x="51" y="43"/>
                  </a:cubicBezTo>
                  <a:cubicBezTo>
                    <a:pt x="51" y="43"/>
                    <a:pt x="51" y="43"/>
                    <a:pt x="51" y="43"/>
                  </a:cubicBezTo>
                  <a:cubicBezTo>
                    <a:pt x="55" y="40"/>
                    <a:pt x="59" y="36"/>
                    <a:pt x="63" y="34"/>
                  </a:cubicBezTo>
                  <a:cubicBezTo>
                    <a:pt x="63" y="34"/>
                    <a:pt x="63" y="34"/>
                    <a:pt x="63" y="34"/>
                  </a:cubicBezTo>
                  <a:cubicBezTo>
                    <a:pt x="65" y="32"/>
                    <a:pt x="68" y="31"/>
                    <a:pt x="70" y="31"/>
                  </a:cubicBezTo>
                  <a:cubicBezTo>
                    <a:pt x="70" y="31"/>
                    <a:pt x="70" y="31"/>
                    <a:pt x="70" y="31"/>
                  </a:cubicBezTo>
                  <a:cubicBezTo>
                    <a:pt x="76" y="31"/>
                    <a:pt x="80" y="36"/>
                    <a:pt x="85" y="40"/>
                  </a:cubicBezTo>
                  <a:cubicBezTo>
                    <a:pt x="85" y="40"/>
                    <a:pt x="85" y="40"/>
                    <a:pt x="85" y="40"/>
                  </a:cubicBezTo>
                  <a:cubicBezTo>
                    <a:pt x="86" y="41"/>
                    <a:pt x="86" y="41"/>
                    <a:pt x="86" y="41"/>
                  </a:cubicBezTo>
                  <a:cubicBezTo>
                    <a:pt x="86" y="42"/>
                    <a:pt x="86" y="42"/>
                    <a:pt x="86" y="42"/>
                  </a:cubicBezTo>
                  <a:cubicBezTo>
                    <a:pt x="81" y="51"/>
                    <a:pt x="66" y="59"/>
                    <a:pt x="59" y="64"/>
                  </a:cubicBezTo>
                  <a:cubicBezTo>
                    <a:pt x="59" y="64"/>
                    <a:pt x="59" y="64"/>
                    <a:pt x="59" y="64"/>
                  </a:cubicBezTo>
                  <a:cubicBezTo>
                    <a:pt x="47" y="73"/>
                    <a:pt x="39" y="81"/>
                    <a:pt x="30" y="92"/>
                  </a:cubicBezTo>
                  <a:cubicBezTo>
                    <a:pt x="30" y="92"/>
                    <a:pt x="30" y="92"/>
                    <a:pt x="30" y="92"/>
                  </a:cubicBezTo>
                  <a:cubicBezTo>
                    <a:pt x="29" y="93"/>
                    <a:pt x="29" y="93"/>
                    <a:pt x="29" y="93"/>
                  </a:cubicBezTo>
                  <a:cubicBezTo>
                    <a:pt x="28" y="93"/>
                    <a:pt x="28" y="93"/>
                    <a:pt x="28" y="93"/>
                  </a:cubicBezTo>
                  <a:close/>
                  <a:moveTo>
                    <a:pt x="28" y="52"/>
                  </a:moveTo>
                  <a:cubicBezTo>
                    <a:pt x="30" y="54"/>
                    <a:pt x="33" y="56"/>
                    <a:pt x="35" y="60"/>
                  </a:cubicBezTo>
                  <a:cubicBezTo>
                    <a:pt x="35" y="60"/>
                    <a:pt x="35" y="60"/>
                    <a:pt x="35" y="60"/>
                  </a:cubicBezTo>
                  <a:cubicBezTo>
                    <a:pt x="35" y="61"/>
                    <a:pt x="35" y="61"/>
                    <a:pt x="35" y="61"/>
                  </a:cubicBezTo>
                  <a:cubicBezTo>
                    <a:pt x="35" y="61"/>
                    <a:pt x="35" y="61"/>
                    <a:pt x="35" y="61"/>
                  </a:cubicBezTo>
                  <a:cubicBezTo>
                    <a:pt x="32" y="67"/>
                    <a:pt x="30" y="73"/>
                    <a:pt x="28" y="79"/>
                  </a:cubicBezTo>
                  <a:cubicBezTo>
                    <a:pt x="28" y="79"/>
                    <a:pt x="28" y="79"/>
                    <a:pt x="28" y="79"/>
                  </a:cubicBezTo>
                  <a:cubicBezTo>
                    <a:pt x="27" y="82"/>
                    <a:pt x="26" y="84"/>
                    <a:pt x="26" y="86"/>
                  </a:cubicBezTo>
                  <a:cubicBezTo>
                    <a:pt x="26" y="86"/>
                    <a:pt x="26" y="86"/>
                    <a:pt x="26" y="86"/>
                  </a:cubicBezTo>
                  <a:cubicBezTo>
                    <a:pt x="26" y="87"/>
                    <a:pt x="26" y="88"/>
                    <a:pt x="28" y="89"/>
                  </a:cubicBezTo>
                  <a:cubicBezTo>
                    <a:pt x="28" y="89"/>
                    <a:pt x="28" y="89"/>
                    <a:pt x="28" y="89"/>
                  </a:cubicBezTo>
                  <a:cubicBezTo>
                    <a:pt x="37" y="79"/>
                    <a:pt x="45" y="70"/>
                    <a:pt x="57" y="61"/>
                  </a:cubicBezTo>
                  <a:cubicBezTo>
                    <a:pt x="57" y="61"/>
                    <a:pt x="57" y="61"/>
                    <a:pt x="57" y="61"/>
                  </a:cubicBezTo>
                  <a:cubicBezTo>
                    <a:pt x="64" y="57"/>
                    <a:pt x="77" y="49"/>
                    <a:pt x="82" y="42"/>
                  </a:cubicBezTo>
                  <a:cubicBezTo>
                    <a:pt x="82" y="42"/>
                    <a:pt x="82" y="42"/>
                    <a:pt x="82" y="42"/>
                  </a:cubicBezTo>
                  <a:cubicBezTo>
                    <a:pt x="77" y="38"/>
                    <a:pt x="73" y="35"/>
                    <a:pt x="70" y="35"/>
                  </a:cubicBezTo>
                  <a:cubicBezTo>
                    <a:pt x="70" y="35"/>
                    <a:pt x="70" y="35"/>
                    <a:pt x="70" y="35"/>
                  </a:cubicBezTo>
                  <a:cubicBezTo>
                    <a:pt x="68" y="35"/>
                    <a:pt x="67" y="35"/>
                    <a:pt x="65" y="36"/>
                  </a:cubicBezTo>
                  <a:cubicBezTo>
                    <a:pt x="65" y="36"/>
                    <a:pt x="65" y="36"/>
                    <a:pt x="65" y="36"/>
                  </a:cubicBezTo>
                  <a:cubicBezTo>
                    <a:pt x="59" y="41"/>
                    <a:pt x="53" y="47"/>
                    <a:pt x="46" y="52"/>
                  </a:cubicBezTo>
                  <a:cubicBezTo>
                    <a:pt x="46" y="52"/>
                    <a:pt x="46" y="52"/>
                    <a:pt x="46" y="52"/>
                  </a:cubicBezTo>
                  <a:cubicBezTo>
                    <a:pt x="44" y="50"/>
                    <a:pt x="44" y="50"/>
                    <a:pt x="44" y="50"/>
                  </a:cubicBezTo>
                  <a:cubicBezTo>
                    <a:pt x="47" y="45"/>
                    <a:pt x="49" y="40"/>
                    <a:pt x="49" y="37"/>
                  </a:cubicBezTo>
                  <a:cubicBezTo>
                    <a:pt x="49" y="37"/>
                    <a:pt x="49" y="37"/>
                    <a:pt x="49" y="37"/>
                  </a:cubicBezTo>
                  <a:cubicBezTo>
                    <a:pt x="49" y="34"/>
                    <a:pt x="48" y="31"/>
                    <a:pt x="44" y="29"/>
                  </a:cubicBezTo>
                  <a:cubicBezTo>
                    <a:pt x="44" y="29"/>
                    <a:pt x="44" y="29"/>
                    <a:pt x="44" y="29"/>
                  </a:cubicBezTo>
                  <a:cubicBezTo>
                    <a:pt x="39" y="31"/>
                    <a:pt x="36" y="37"/>
                    <a:pt x="30" y="41"/>
                  </a:cubicBezTo>
                  <a:cubicBezTo>
                    <a:pt x="30" y="41"/>
                    <a:pt x="30" y="41"/>
                    <a:pt x="30" y="41"/>
                  </a:cubicBezTo>
                  <a:cubicBezTo>
                    <a:pt x="28" y="42"/>
                    <a:pt x="28" y="42"/>
                    <a:pt x="28" y="42"/>
                  </a:cubicBezTo>
                  <a:cubicBezTo>
                    <a:pt x="28" y="39"/>
                    <a:pt x="28" y="39"/>
                    <a:pt x="28" y="39"/>
                  </a:cubicBezTo>
                  <a:cubicBezTo>
                    <a:pt x="28" y="39"/>
                    <a:pt x="28" y="38"/>
                    <a:pt x="28" y="38"/>
                  </a:cubicBezTo>
                  <a:cubicBezTo>
                    <a:pt x="28" y="38"/>
                    <a:pt x="28" y="38"/>
                    <a:pt x="28" y="38"/>
                  </a:cubicBezTo>
                  <a:cubicBezTo>
                    <a:pt x="28" y="27"/>
                    <a:pt x="29" y="16"/>
                    <a:pt x="33" y="5"/>
                  </a:cubicBezTo>
                  <a:cubicBezTo>
                    <a:pt x="33" y="5"/>
                    <a:pt x="33" y="5"/>
                    <a:pt x="33" y="5"/>
                  </a:cubicBezTo>
                  <a:cubicBezTo>
                    <a:pt x="31" y="5"/>
                    <a:pt x="28" y="5"/>
                    <a:pt x="25" y="4"/>
                  </a:cubicBezTo>
                  <a:cubicBezTo>
                    <a:pt x="25" y="4"/>
                    <a:pt x="25" y="4"/>
                    <a:pt x="25" y="4"/>
                  </a:cubicBezTo>
                  <a:cubicBezTo>
                    <a:pt x="25" y="4"/>
                    <a:pt x="25" y="5"/>
                    <a:pt x="24" y="5"/>
                  </a:cubicBezTo>
                  <a:cubicBezTo>
                    <a:pt x="24" y="5"/>
                    <a:pt x="24" y="5"/>
                    <a:pt x="24" y="5"/>
                  </a:cubicBezTo>
                  <a:cubicBezTo>
                    <a:pt x="24" y="7"/>
                    <a:pt x="23" y="10"/>
                    <a:pt x="22" y="13"/>
                  </a:cubicBezTo>
                  <a:cubicBezTo>
                    <a:pt x="22" y="13"/>
                    <a:pt x="22" y="13"/>
                    <a:pt x="22" y="13"/>
                  </a:cubicBezTo>
                  <a:cubicBezTo>
                    <a:pt x="20" y="18"/>
                    <a:pt x="17" y="26"/>
                    <a:pt x="15" y="35"/>
                  </a:cubicBezTo>
                  <a:cubicBezTo>
                    <a:pt x="15" y="35"/>
                    <a:pt x="15" y="35"/>
                    <a:pt x="15" y="35"/>
                  </a:cubicBezTo>
                  <a:cubicBezTo>
                    <a:pt x="10" y="50"/>
                    <a:pt x="6" y="66"/>
                    <a:pt x="4" y="72"/>
                  </a:cubicBezTo>
                  <a:cubicBezTo>
                    <a:pt x="4" y="72"/>
                    <a:pt x="4" y="72"/>
                    <a:pt x="4" y="72"/>
                  </a:cubicBezTo>
                  <a:cubicBezTo>
                    <a:pt x="7" y="73"/>
                    <a:pt x="9" y="74"/>
                    <a:pt x="10" y="76"/>
                  </a:cubicBezTo>
                  <a:cubicBezTo>
                    <a:pt x="10" y="76"/>
                    <a:pt x="10" y="76"/>
                    <a:pt x="10" y="76"/>
                  </a:cubicBezTo>
                  <a:cubicBezTo>
                    <a:pt x="16" y="69"/>
                    <a:pt x="19" y="60"/>
                    <a:pt x="25" y="52"/>
                  </a:cubicBezTo>
                  <a:cubicBezTo>
                    <a:pt x="25" y="52"/>
                    <a:pt x="25" y="52"/>
                    <a:pt x="25" y="52"/>
                  </a:cubicBezTo>
                  <a:cubicBezTo>
                    <a:pt x="26" y="51"/>
                    <a:pt x="26" y="51"/>
                    <a:pt x="26" y="51"/>
                  </a:cubicBezTo>
                  <a:cubicBezTo>
                    <a:pt x="28" y="52"/>
                    <a:pt x="28" y="52"/>
                    <a:pt x="28" y="52"/>
                  </a:cubicBezTo>
                  <a:close/>
                  <a:moveTo>
                    <a:pt x="23" y="4"/>
                  </a:moveTo>
                  <a:cubicBezTo>
                    <a:pt x="23" y="3"/>
                    <a:pt x="23" y="3"/>
                    <a:pt x="23" y="3"/>
                  </a:cubicBezTo>
                  <a:cubicBezTo>
                    <a:pt x="23" y="3"/>
                    <a:pt x="23" y="3"/>
                    <a:pt x="23" y="3"/>
                  </a:cubicBezTo>
                  <a:cubicBezTo>
                    <a:pt x="23" y="3"/>
                    <a:pt x="23" y="3"/>
                    <a:pt x="23" y="3"/>
                  </a:cubicBezTo>
                  <a:cubicBezTo>
                    <a:pt x="23" y="4"/>
                    <a:pt x="23" y="4"/>
                    <a:pt x="23" y="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11">
              <a:extLst>
                <a:ext uri="{FF2B5EF4-FFF2-40B4-BE49-F238E27FC236}">
                  <a16:creationId xmlns:a16="http://schemas.microsoft.com/office/drawing/2014/main" xmlns="" id="{61FFCB50-B45C-4B5D-A23C-9E534B2B2B9A}"/>
                </a:ext>
              </a:extLst>
            </p:cNvPr>
            <p:cNvSpPr>
              <a:spLocks noEditPoints="1"/>
            </p:cNvSpPr>
            <p:nvPr/>
          </p:nvSpPr>
          <p:spPr bwMode="auto">
            <a:xfrm>
              <a:off x="6082120" y="1072489"/>
              <a:ext cx="334963" cy="268288"/>
            </a:xfrm>
            <a:custGeom>
              <a:avLst/>
              <a:gdLst>
                <a:gd name="T0" fmla="*/ 9 w 71"/>
                <a:gd name="T1" fmla="*/ 57 h 57"/>
                <a:gd name="T2" fmla="*/ 0 w 71"/>
                <a:gd name="T3" fmla="*/ 53 h 57"/>
                <a:gd name="T4" fmla="*/ 0 w 71"/>
                <a:gd name="T5" fmla="*/ 53 h 57"/>
                <a:gd name="T6" fmla="*/ 1 w 71"/>
                <a:gd name="T7" fmla="*/ 49 h 57"/>
                <a:gd name="T8" fmla="*/ 10 w 71"/>
                <a:gd name="T9" fmla="*/ 53 h 57"/>
                <a:gd name="T10" fmla="*/ 10 w 71"/>
                <a:gd name="T11" fmla="*/ 53 h 57"/>
                <a:gd name="T12" fmla="*/ 34 w 71"/>
                <a:gd name="T13" fmla="*/ 27 h 57"/>
                <a:gd name="T14" fmla="*/ 34 w 71"/>
                <a:gd name="T15" fmla="*/ 27 h 57"/>
                <a:gd name="T16" fmla="*/ 63 w 71"/>
                <a:gd name="T17" fmla="*/ 5 h 57"/>
                <a:gd name="T18" fmla="*/ 63 w 71"/>
                <a:gd name="T19" fmla="*/ 5 h 57"/>
                <a:gd name="T20" fmla="*/ 56 w 71"/>
                <a:gd name="T21" fmla="*/ 3 h 57"/>
                <a:gd name="T22" fmla="*/ 56 w 71"/>
                <a:gd name="T23" fmla="*/ 3 h 57"/>
                <a:gd name="T24" fmla="*/ 57 w 71"/>
                <a:gd name="T25" fmla="*/ 0 h 57"/>
                <a:gd name="T26" fmla="*/ 67 w 71"/>
                <a:gd name="T27" fmla="*/ 2 h 57"/>
                <a:gd name="T28" fmla="*/ 67 w 71"/>
                <a:gd name="T29" fmla="*/ 2 h 57"/>
                <a:gd name="T30" fmla="*/ 71 w 71"/>
                <a:gd name="T31" fmla="*/ 2 h 57"/>
                <a:gd name="T32" fmla="*/ 68 w 71"/>
                <a:gd name="T33" fmla="*/ 5 h 57"/>
                <a:gd name="T34" fmla="*/ 37 w 71"/>
                <a:gd name="T35" fmla="*/ 30 h 57"/>
                <a:gd name="T36" fmla="*/ 37 w 71"/>
                <a:gd name="T37" fmla="*/ 30 h 57"/>
                <a:gd name="T38" fmla="*/ 11 w 71"/>
                <a:gd name="T39" fmla="*/ 56 h 57"/>
                <a:gd name="T40" fmla="*/ 11 w 71"/>
                <a:gd name="T41" fmla="*/ 56 h 57"/>
                <a:gd name="T42" fmla="*/ 11 w 71"/>
                <a:gd name="T43" fmla="*/ 57 h 57"/>
                <a:gd name="T44" fmla="*/ 9 w 71"/>
                <a:gd name="T45" fmla="*/ 57 h 57"/>
                <a:gd name="T46" fmla="*/ 56 w 71"/>
                <a:gd name="T47" fmla="*/ 3 h 57"/>
                <a:gd name="T48" fmla="*/ 56 w 71"/>
                <a:gd name="T49" fmla="*/ 3 h 57"/>
                <a:gd name="T50" fmla="*/ 56 w 71"/>
                <a:gd name="T51" fmla="*/ 3 h 57"/>
                <a:gd name="T52" fmla="*/ 56 w 71"/>
                <a:gd name="T53" fmla="*/ 3 h 57"/>
                <a:gd name="T54" fmla="*/ 56 w 71"/>
                <a:gd name="T55" fmla="*/ 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1" h="57">
                  <a:moveTo>
                    <a:pt x="9" y="57"/>
                  </a:moveTo>
                  <a:cubicBezTo>
                    <a:pt x="6" y="55"/>
                    <a:pt x="3" y="54"/>
                    <a:pt x="0" y="53"/>
                  </a:cubicBezTo>
                  <a:cubicBezTo>
                    <a:pt x="0" y="53"/>
                    <a:pt x="0" y="53"/>
                    <a:pt x="0" y="53"/>
                  </a:cubicBezTo>
                  <a:cubicBezTo>
                    <a:pt x="1" y="49"/>
                    <a:pt x="1" y="49"/>
                    <a:pt x="1" y="49"/>
                  </a:cubicBezTo>
                  <a:cubicBezTo>
                    <a:pt x="4" y="51"/>
                    <a:pt x="7" y="52"/>
                    <a:pt x="10" y="53"/>
                  </a:cubicBezTo>
                  <a:cubicBezTo>
                    <a:pt x="10" y="53"/>
                    <a:pt x="10" y="53"/>
                    <a:pt x="10" y="53"/>
                  </a:cubicBezTo>
                  <a:cubicBezTo>
                    <a:pt x="18" y="45"/>
                    <a:pt x="25" y="34"/>
                    <a:pt x="34" y="27"/>
                  </a:cubicBezTo>
                  <a:cubicBezTo>
                    <a:pt x="34" y="27"/>
                    <a:pt x="34" y="27"/>
                    <a:pt x="34" y="27"/>
                  </a:cubicBezTo>
                  <a:cubicBezTo>
                    <a:pt x="44" y="19"/>
                    <a:pt x="54" y="12"/>
                    <a:pt x="63" y="5"/>
                  </a:cubicBezTo>
                  <a:cubicBezTo>
                    <a:pt x="63" y="5"/>
                    <a:pt x="63" y="5"/>
                    <a:pt x="63" y="5"/>
                  </a:cubicBezTo>
                  <a:cubicBezTo>
                    <a:pt x="60" y="4"/>
                    <a:pt x="57" y="4"/>
                    <a:pt x="56" y="3"/>
                  </a:cubicBezTo>
                  <a:cubicBezTo>
                    <a:pt x="56" y="3"/>
                    <a:pt x="56" y="3"/>
                    <a:pt x="56" y="3"/>
                  </a:cubicBezTo>
                  <a:cubicBezTo>
                    <a:pt x="57" y="0"/>
                    <a:pt x="57" y="0"/>
                    <a:pt x="57" y="0"/>
                  </a:cubicBezTo>
                  <a:cubicBezTo>
                    <a:pt x="59" y="0"/>
                    <a:pt x="64" y="1"/>
                    <a:pt x="67" y="2"/>
                  </a:cubicBezTo>
                  <a:cubicBezTo>
                    <a:pt x="67" y="2"/>
                    <a:pt x="67" y="2"/>
                    <a:pt x="67" y="2"/>
                  </a:cubicBezTo>
                  <a:cubicBezTo>
                    <a:pt x="71" y="2"/>
                    <a:pt x="71" y="2"/>
                    <a:pt x="71" y="2"/>
                  </a:cubicBezTo>
                  <a:cubicBezTo>
                    <a:pt x="68" y="5"/>
                    <a:pt x="68" y="5"/>
                    <a:pt x="68" y="5"/>
                  </a:cubicBezTo>
                  <a:cubicBezTo>
                    <a:pt x="58" y="14"/>
                    <a:pt x="47" y="22"/>
                    <a:pt x="37" y="30"/>
                  </a:cubicBezTo>
                  <a:cubicBezTo>
                    <a:pt x="37" y="30"/>
                    <a:pt x="37" y="30"/>
                    <a:pt x="37" y="30"/>
                  </a:cubicBezTo>
                  <a:cubicBezTo>
                    <a:pt x="27" y="37"/>
                    <a:pt x="20" y="48"/>
                    <a:pt x="11" y="56"/>
                  </a:cubicBezTo>
                  <a:cubicBezTo>
                    <a:pt x="11" y="56"/>
                    <a:pt x="11" y="56"/>
                    <a:pt x="11" y="56"/>
                  </a:cubicBezTo>
                  <a:cubicBezTo>
                    <a:pt x="11" y="57"/>
                    <a:pt x="11" y="57"/>
                    <a:pt x="11" y="57"/>
                  </a:cubicBezTo>
                  <a:cubicBezTo>
                    <a:pt x="9" y="57"/>
                    <a:pt x="9" y="57"/>
                    <a:pt x="9" y="57"/>
                  </a:cubicBezTo>
                  <a:close/>
                  <a:moveTo>
                    <a:pt x="56" y="3"/>
                  </a:moveTo>
                  <a:cubicBezTo>
                    <a:pt x="56" y="3"/>
                    <a:pt x="56" y="3"/>
                    <a:pt x="56" y="3"/>
                  </a:cubicBezTo>
                  <a:cubicBezTo>
                    <a:pt x="56" y="3"/>
                    <a:pt x="56" y="3"/>
                    <a:pt x="56" y="3"/>
                  </a:cubicBezTo>
                  <a:cubicBezTo>
                    <a:pt x="56" y="3"/>
                    <a:pt x="56" y="3"/>
                    <a:pt x="56" y="3"/>
                  </a:cubicBezTo>
                  <a:cubicBezTo>
                    <a:pt x="56" y="3"/>
                    <a:pt x="56" y="3"/>
                    <a:pt x="56"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12">
              <a:extLst>
                <a:ext uri="{FF2B5EF4-FFF2-40B4-BE49-F238E27FC236}">
                  <a16:creationId xmlns:a16="http://schemas.microsoft.com/office/drawing/2014/main" xmlns="" id="{7D739C9F-9F0B-43D6-A79F-21A0046062A8}"/>
                </a:ext>
              </a:extLst>
            </p:cNvPr>
            <p:cNvSpPr>
              <a:spLocks noEditPoints="1"/>
            </p:cNvSpPr>
            <p:nvPr/>
          </p:nvSpPr>
          <p:spPr bwMode="auto">
            <a:xfrm>
              <a:off x="5997983" y="1156626"/>
              <a:ext cx="107950" cy="107950"/>
            </a:xfrm>
            <a:custGeom>
              <a:avLst/>
              <a:gdLst>
                <a:gd name="T0" fmla="*/ 5 w 23"/>
                <a:gd name="T1" fmla="*/ 22 h 23"/>
                <a:gd name="T2" fmla="*/ 3 w 23"/>
                <a:gd name="T3" fmla="*/ 21 h 23"/>
                <a:gd name="T4" fmla="*/ 3 w 23"/>
                <a:gd name="T5" fmla="*/ 21 h 23"/>
                <a:gd name="T6" fmla="*/ 2 w 23"/>
                <a:gd name="T7" fmla="*/ 22 h 23"/>
                <a:gd name="T8" fmla="*/ 2 w 23"/>
                <a:gd name="T9" fmla="*/ 22 h 23"/>
                <a:gd name="T10" fmla="*/ 2 w 23"/>
                <a:gd name="T11" fmla="*/ 21 h 23"/>
                <a:gd name="T12" fmla="*/ 3 w 23"/>
                <a:gd name="T13" fmla="*/ 21 h 23"/>
                <a:gd name="T14" fmla="*/ 2 w 23"/>
                <a:gd name="T15" fmla="*/ 20 h 23"/>
                <a:gd name="T16" fmla="*/ 2 w 23"/>
                <a:gd name="T17" fmla="*/ 22 h 23"/>
                <a:gd name="T18" fmla="*/ 1 w 23"/>
                <a:gd name="T19" fmla="*/ 21 h 23"/>
                <a:gd name="T20" fmla="*/ 1 w 23"/>
                <a:gd name="T21" fmla="*/ 21 h 23"/>
                <a:gd name="T22" fmla="*/ 0 w 23"/>
                <a:gd name="T23" fmla="*/ 20 h 23"/>
                <a:gd name="T24" fmla="*/ 0 w 23"/>
                <a:gd name="T25" fmla="*/ 20 h 23"/>
                <a:gd name="T26" fmla="*/ 2 w 23"/>
                <a:gd name="T27" fmla="*/ 18 h 23"/>
                <a:gd name="T28" fmla="*/ 2 w 23"/>
                <a:gd name="T29" fmla="*/ 18 h 23"/>
                <a:gd name="T30" fmla="*/ 2 w 23"/>
                <a:gd name="T31" fmla="*/ 18 h 23"/>
                <a:gd name="T32" fmla="*/ 2 w 23"/>
                <a:gd name="T33" fmla="*/ 18 h 23"/>
                <a:gd name="T34" fmla="*/ 3 w 23"/>
                <a:gd name="T35" fmla="*/ 18 h 23"/>
                <a:gd name="T36" fmla="*/ 3 w 23"/>
                <a:gd name="T37" fmla="*/ 18 h 23"/>
                <a:gd name="T38" fmla="*/ 5 w 23"/>
                <a:gd name="T39" fmla="*/ 18 h 23"/>
                <a:gd name="T40" fmla="*/ 5 w 23"/>
                <a:gd name="T41" fmla="*/ 18 h 23"/>
                <a:gd name="T42" fmla="*/ 19 w 23"/>
                <a:gd name="T43" fmla="*/ 1 h 23"/>
                <a:gd name="T44" fmla="*/ 19 w 23"/>
                <a:gd name="T45" fmla="*/ 1 h 23"/>
                <a:gd name="T46" fmla="*/ 19 w 23"/>
                <a:gd name="T47" fmla="*/ 0 h 23"/>
                <a:gd name="T48" fmla="*/ 21 w 23"/>
                <a:gd name="T49" fmla="*/ 0 h 23"/>
                <a:gd name="T50" fmla="*/ 23 w 23"/>
                <a:gd name="T51" fmla="*/ 1 h 23"/>
                <a:gd name="T52" fmla="*/ 23 w 23"/>
                <a:gd name="T53" fmla="*/ 1 h 23"/>
                <a:gd name="T54" fmla="*/ 22 w 23"/>
                <a:gd name="T55" fmla="*/ 4 h 23"/>
                <a:gd name="T56" fmla="*/ 21 w 23"/>
                <a:gd name="T57" fmla="*/ 4 h 23"/>
                <a:gd name="T58" fmla="*/ 21 w 23"/>
                <a:gd name="T59" fmla="*/ 4 h 23"/>
                <a:gd name="T60" fmla="*/ 7 w 23"/>
                <a:gd name="T61" fmla="*/ 21 h 23"/>
                <a:gd name="T62" fmla="*/ 7 w 23"/>
                <a:gd name="T63" fmla="*/ 21 h 23"/>
                <a:gd name="T64" fmla="*/ 6 w 23"/>
                <a:gd name="T65" fmla="*/ 23 h 23"/>
                <a:gd name="T66" fmla="*/ 5 w 23"/>
                <a:gd name="T67" fmla="*/ 22 h 23"/>
                <a:gd name="T68" fmla="*/ 4 w 23"/>
                <a:gd name="T69" fmla="*/ 20 h 23"/>
                <a:gd name="T70" fmla="*/ 2 w 23"/>
                <a:gd name="T71" fmla="*/ 20 h 23"/>
                <a:gd name="T72" fmla="*/ 4 w 23"/>
                <a:gd name="T73" fmla="*/ 20 h 23"/>
                <a:gd name="T74" fmla="*/ 2 w 23"/>
                <a:gd name="T75" fmla="*/ 20 h 23"/>
                <a:gd name="T76" fmla="*/ 2 w 23"/>
                <a:gd name="T77" fmla="*/ 20 h 23"/>
                <a:gd name="T78" fmla="*/ 3 w 23"/>
                <a:gd name="T79" fmla="*/ 18 h 23"/>
                <a:gd name="T80" fmla="*/ 2 w 23"/>
                <a:gd name="T81" fmla="*/ 2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 h="23">
                  <a:moveTo>
                    <a:pt x="5" y="22"/>
                  </a:moveTo>
                  <a:cubicBezTo>
                    <a:pt x="5" y="22"/>
                    <a:pt x="3" y="21"/>
                    <a:pt x="3" y="21"/>
                  </a:cubicBezTo>
                  <a:cubicBezTo>
                    <a:pt x="3" y="21"/>
                    <a:pt x="3" y="21"/>
                    <a:pt x="3" y="21"/>
                  </a:cubicBezTo>
                  <a:cubicBezTo>
                    <a:pt x="3" y="21"/>
                    <a:pt x="2" y="22"/>
                    <a:pt x="2" y="22"/>
                  </a:cubicBezTo>
                  <a:cubicBezTo>
                    <a:pt x="2" y="22"/>
                    <a:pt x="2" y="22"/>
                    <a:pt x="2" y="22"/>
                  </a:cubicBezTo>
                  <a:cubicBezTo>
                    <a:pt x="2" y="21"/>
                    <a:pt x="2" y="21"/>
                    <a:pt x="2" y="21"/>
                  </a:cubicBezTo>
                  <a:cubicBezTo>
                    <a:pt x="3" y="21"/>
                    <a:pt x="3" y="21"/>
                    <a:pt x="3" y="21"/>
                  </a:cubicBezTo>
                  <a:cubicBezTo>
                    <a:pt x="2" y="20"/>
                    <a:pt x="2" y="20"/>
                    <a:pt x="2" y="20"/>
                  </a:cubicBezTo>
                  <a:cubicBezTo>
                    <a:pt x="2" y="22"/>
                    <a:pt x="2" y="22"/>
                    <a:pt x="2" y="22"/>
                  </a:cubicBezTo>
                  <a:cubicBezTo>
                    <a:pt x="1" y="21"/>
                    <a:pt x="1" y="21"/>
                    <a:pt x="1" y="21"/>
                  </a:cubicBezTo>
                  <a:cubicBezTo>
                    <a:pt x="1" y="21"/>
                    <a:pt x="1" y="21"/>
                    <a:pt x="1" y="21"/>
                  </a:cubicBezTo>
                  <a:cubicBezTo>
                    <a:pt x="1" y="21"/>
                    <a:pt x="0" y="21"/>
                    <a:pt x="0" y="20"/>
                  </a:cubicBezTo>
                  <a:cubicBezTo>
                    <a:pt x="0" y="20"/>
                    <a:pt x="0" y="20"/>
                    <a:pt x="0" y="20"/>
                  </a:cubicBezTo>
                  <a:cubicBezTo>
                    <a:pt x="1" y="18"/>
                    <a:pt x="2" y="18"/>
                    <a:pt x="2" y="18"/>
                  </a:cubicBezTo>
                  <a:cubicBezTo>
                    <a:pt x="2" y="18"/>
                    <a:pt x="2" y="18"/>
                    <a:pt x="2" y="18"/>
                  </a:cubicBezTo>
                  <a:cubicBezTo>
                    <a:pt x="2" y="18"/>
                    <a:pt x="2" y="18"/>
                    <a:pt x="2" y="18"/>
                  </a:cubicBezTo>
                  <a:cubicBezTo>
                    <a:pt x="2" y="18"/>
                    <a:pt x="2" y="18"/>
                    <a:pt x="2" y="18"/>
                  </a:cubicBezTo>
                  <a:cubicBezTo>
                    <a:pt x="2" y="18"/>
                    <a:pt x="2" y="18"/>
                    <a:pt x="3" y="18"/>
                  </a:cubicBezTo>
                  <a:cubicBezTo>
                    <a:pt x="3" y="18"/>
                    <a:pt x="3" y="18"/>
                    <a:pt x="3" y="18"/>
                  </a:cubicBezTo>
                  <a:cubicBezTo>
                    <a:pt x="3" y="18"/>
                    <a:pt x="4" y="18"/>
                    <a:pt x="5" y="18"/>
                  </a:cubicBezTo>
                  <a:cubicBezTo>
                    <a:pt x="5" y="18"/>
                    <a:pt x="5" y="18"/>
                    <a:pt x="5" y="18"/>
                  </a:cubicBezTo>
                  <a:cubicBezTo>
                    <a:pt x="10" y="13"/>
                    <a:pt x="14" y="6"/>
                    <a:pt x="19" y="1"/>
                  </a:cubicBezTo>
                  <a:cubicBezTo>
                    <a:pt x="19" y="1"/>
                    <a:pt x="19" y="1"/>
                    <a:pt x="19" y="1"/>
                  </a:cubicBezTo>
                  <a:cubicBezTo>
                    <a:pt x="19" y="0"/>
                    <a:pt x="19" y="0"/>
                    <a:pt x="19" y="0"/>
                  </a:cubicBezTo>
                  <a:cubicBezTo>
                    <a:pt x="21" y="0"/>
                    <a:pt x="21" y="0"/>
                    <a:pt x="21" y="0"/>
                  </a:cubicBezTo>
                  <a:cubicBezTo>
                    <a:pt x="21" y="0"/>
                    <a:pt x="22" y="0"/>
                    <a:pt x="23" y="1"/>
                  </a:cubicBezTo>
                  <a:cubicBezTo>
                    <a:pt x="23" y="1"/>
                    <a:pt x="23" y="1"/>
                    <a:pt x="23" y="1"/>
                  </a:cubicBezTo>
                  <a:cubicBezTo>
                    <a:pt x="22" y="4"/>
                    <a:pt x="22" y="4"/>
                    <a:pt x="22" y="4"/>
                  </a:cubicBezTo>
                  <a:cubicBezTo>
                    <a:pt x="22" y="4"/>
                    <a:pt x="21" y="4"/>
                    <a:pt x="21" y="4"/>
                  </a:cubicBezTo>
                  <a:cubicBezTo>
                    <a:pt x="21" y="4"/>
                    <a:pt x="21" y="4"/>
                    <a:pt x="21" y="4"/>
                  </a:cubicBezTo>
                  <a:cubicBezTo>
                    <a:pt x="16" y="9"/>
                    <a:pt x="12" y="16"/>
                    <a:pt x="7" y="21"/>
                  </a:cubicBezTo>
                  <a:cubicBezTo>
                    <a:pt x="7" y="21"/>
                    <a:pt x="7" y="21"/>
                    <a:pt x="7" y="21"/>
                  </a:cubicBezTo>
                  <a:cubicBezTo>
                    <a:pt x="6" y="23"/>
                    <a:pt x="6" y="23"/>
                    <a:pt x="6" y="23"/>
                  </a:cubicBezTo>
                  <a:cubicBezTo>
                    <a:pt x="5" y="22"/>
                    <a:pt x="5" y="22"/>
                    <a:pt x="5" y="22"/>
                  </a:cubicBezTo>
                  <a:close/>
                  <a:moveTo>
                    <a:pt x="4" y="20"/>
                  </a:moveTo>
                  <a:cubicBezTo>
                    <a:pt x="2" y="20"/>
                    <a:pt x="2" y="20"/>
                    <a:pt x="2" y="20"/>
                  </a:cubicBezTo>
                  <a:cubicBezTo>
                    <a:pt x="4" y="20"/>
                    <a:pt x="4" y="20"/>
                    <a:pt x="4" y="20"/>
                  </a:cubicBezTo>
                  <a:close/>
                  <a:moveTo>
                    <a:pt x="2" y="20"/>
                  </a:moveTo>
                  <a:cubicBezTo>
                    <a:pt x="2" y="20"/>
                    <a:pt x="2" y="20"/>
                    <a:pt x="2" y="20"/>
                  </a:cubicBezTo>
                  <a:cubicBezTo>
                    <a:pt x="3" y="18"/>
                    <a:pt x="3" y="18"/>
                    <a:pt x="3" y="18"/>
                  </a:cubicBezTo>
                  <a:cubicBezTo>
                    <a:pt x="2" y="20"/>
                    <a:pt x="2" y="20"/>
                    <a:pt x="2" y="2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13">
              <a:extLst>
                <a:ext uri="{FF2B5EF4-FFF2-40B4-BE49-F238E27FC236}">
                  <a16:creationId xmlns:a16="http://schemas.microsoft.com/office/drawing/2014/main" xmlns="" id="{F9B9F76A-36C4-4A3D-B0ED-41D9923C7259}"/>
                </a:ext>
              </a:extLst>
            </p:cNvPr>
            <p:cNvSpPr>
              <a:spLocks noEditPoints="1"/>
            </p:cNvSpPr>
            <p:nvPr/>
          </p:nvSpPr>
          <p:spPr bwMode="auto">
            <a:xfrm>
              <a:off x="6105933" y="888339"/>
              <a:ext cx="57150" cy="169863"/>
            </a:xfrm>
            <a:custGeom>
              <a:avLst/>
              <a:gdLst>
                <a:gd name="T0" fmla="*/ 0 w 12"/>
                <a:gd name="T1" fmla="*/ 28 h 36"/>
                <a:gd name="T2" fmla="*/ 6 w 12"/>
                <a:gd name="T3" fmla="*/ 6 h 36"/>
                <a:gd name="T4" fmla="*/ 6 w 12"/>
                <a:gd name="T5" fmla="*/ 6 h 36"/>
                <a:gd name="T6" fmla="*/ 0 w 12"/>
                <a:gd name="T7" fmla="*/ 3 h 36"/>
                <a:gd name="T8" fmla="*/ 0 w 12"/>
                <a:gd name="T9" fmla="*/ 3 h 36"/>
                <a:gd name="T10" fmla="*/ 2 w 12"/>
                <a:gd name="T11" fmla="*/ 0 h 36"/>
                <a:gd name="T12" fmla="*/ 9 w 12"/>
                <a:gd name="T13" fmla="*/ 4 h 36"/>
                <a:gd name="T14" fmla="*/ 9 w 12"/>
                <a:gd name="T15" fmla="*/ 4 h 36"/>
                <a:gd name="T16" fmla="*/ 12 w 12"/>
                <a:gd name="T17" fmla="*/ 5 h 36"/>
                <a:gd name="T18" fmla="*/ 10 w 12"/>
                <a:gd name="T19" fmla="*/ 6 h 36"/>
                <a:gd name="T20" fmla="*/ 3 w 12"/>
                <a:gd name="T21" fmla="*/ 28 h 36"/>
                <a:gd name="T22" fmla="*/ 3 w 12"/>
                <a:gd name="T23" fmla="*/ 28 h 36"/>
                <a:gd name="T24" fmla="*/ 5 w 12"/>
                <a:gd name="T25" fmla="*/ 34 h 36"/>
                <a:gd name="T26" fmla="*/ 5 w 12"/>
                <a:gd name="T27" fmla="*/ 34 h 36"/>
                <a:gd name="T28" fmla="*/ 1 w 12"/>
                <a:gd name="T29" fmla="*/ 36 h 36"/>
                <a:gd name="T30" fmla="*/ 0 w 12"/>
                <a:gd name="T31" fmla="*/ 28 h 36"/>
                <a:gd name="T32" fmla="*/ 0 w 12"/>
                <a:gd name="T33" fmla="*/ 3 h 36"/>
                <a:gd name="T34" fmla="*/ 0 w 12"/>
                <a:gd name="T35" fmla="*/ 3 h 36"/>
                <a:gd name="T36" fmla="*/ 0 w 12"/>
                <a:gd name="T37" fmla="*/ 3 h 36"/>
                <a:gd name="T38" fmla="*/ 0 w 12"/>
                <a:gd name="T39" fmla="*/ 3 h 36"/>
                <a:gd name="T40" fmla="*/ 0 w 12"/>
                <a:gd name="T41" fmla="*/ 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 h="36">
                  <a:moveTo>
                    <a:pt x="0" y="28"/>
                  </a:moveTo>
                  <a:cubicBezTo>
                    <a:pt x="0" y="21"/>
                    <a:pt x="3" y="11"/>
                    <a:pt x="6" y="6"/>
                  </a:cubicBezTo>
                  <a:cubicBezTo>
                    <a:pt x="6" y="6"/>
                    <a:pt x="6" y="6"/>
                    <a:pt x="6" y="6"/>
                  </a:cubicBezTo>
                  <a:cubicBezTo>
                    <a:pt x="4" y="5"/>
                    <a:pt x="2" y="5"/>
                    <a:pt x="0" y="3"/>
                  </a:cubicBezTo>
                  <a:cubicBezTo>
                    <a:pt x="0" y="3"/>
                    <a:pt x="0" y="3"/>
                    <a:pt x="0" y="3"/>
                  </a:cubicBezTo>
                  <a:cubicBezTo>
                    <a:pt x="2" y="0"/>
                    <a:pt x="2" y="0"/>
                    <a:pt x="2" y="0"/>
                  </a:cubicBezTo>
                  <a:cubicBezTo>
                    <a:pt x="4" y="2"/>
                    <a:pt x="7" y="2"/>
                    <a:pt x="9" y="4"/>
                  </a:cubicBezTo>
                  <a:cubicBezTo>
                    <a:pt x="9" y="4"/>
                    <a:pt x="9" y="4"/>
                    <a:pt x="9" y="4"/>
                  </a:cubicBezTo>
                  <a:cubicBezTo>
                    <a:pt x="12" y="5"/>
                    <a:pt x="12" y="5"/>
                    <a:pt x="12" y="5"/>
                  </a:cubicBezTo>
                  <a:cubicBezTo>
                    <a:pt x="10" y="6"/>
                    <a:pt x="10" y="6"/>
                    <a:pt x="10" y="6"/>
                  </a:cubicBezTo>
                  <a:cubicBezTo>
                    <a:pt x="7" y="10"/>
                    <a:pt x="3" y="21"/>
                    <a:pt x="3" y="28"/>
                  </a:cubicBezTo>
                  <a:cubicBezTo>
                    <a:pt x="3" y="28"/>
                    <a:pt x="3" y="28"/>
                    <a:pt x="3" y="28"/>
                  </a:cubicBezTo>
                  <a:cubicBezTo>
                    <a:pt x="3" y="31"/>
                    <a:pt x="4" y="33"/>
                    <a:pt x="5" y="34"/>
                  </a:cubicBezTo>
                  <a:cubicBezTo>
                    <a:pt x="5" y="34"/>
                    <a:pt x="5" y="34"/>
                    <a:pt x="5" y="34"/>
                  </a:cubicBezTo>
                  <a:cubicBezTo>
                    <a:pt x="1" y="36"/>
                    <a:pt x="1" y="36"/>
                    <a:pt x="1" y="36"/>
                  </a:cubicBezTo>
                  <a:cubicBezTo>
                    <a:pt x="0" y="33"/>
                    <a:pt x="0" y="31"/>
                    <a:pt x="0" y="28"/>
                  </a:cubicBezTo>
                  <a:close/>
                  <a:moveTo>
                    <a:pt x="0" y="3"/>
                  </a:moveTo>
                  <a:cubicBezTo>
                    <a:pt x="0" y="3"/>
                    <a:pt x="0" y="3"/>
                    <a:pt x="0" y="3"/>
                  </a:cubicBezTo>
                  <a:cubicBezTo>
                    <a:pt x="0" y="3"/>
                    <a:pt x="0" y="3"/>
                    <a:pt x="0" y="3"/>
                  </a:cubicBezTo>
                  <a:cubicBezTo>
                    <a:pt x="0" y="3"/>
                    <a:pt x="0" y="3"/>
                    <a:pt x="0" y="3"/>
                  </a:cubicBezTo>
                  <a:cubicBezTo>
                    <a:pt x="0" y="3"/>
                    <a:pt x="0" y="3"/>
                    <a:pt x="0"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14">
              <a:extLst>
                <a:ext uri="{FF2B5EF4-FFF2-40B4-BE49-F238E27FC236}">
                  <a16:creationId xmlns:a16="http://schemas.microsoft.com/office/drawing/2014/main" xmlns="" id="{D430BEBB-411E-4B9C-AA7E-01E4D2EF70EB}"/>
                </a:ext>
              </a:extLst>
            </p:cNvPr>
            <p:cNvSpPr>
              <a:spLocks/>
            </p:cNvSpPr>
            <p:nvPr/>
          </p:nvSpPr>
          <p:spPr bwMode="auto">
            <a:xfrm>
              <a:off x="6163083" y="1005814"/>
              <a:ext cx="60325" cy="80963"/>
            </a:xfrm>
            <a:custGeom>
              <a:avLst/>
              <a:gdLst>
                <a:gd name="T0" fmla="*/ 0 w 13"/>
                <a:gd name="T1" fmla="*/ 3 h 17"/>
                <a:gd name="T2" fmla="*/ 2 w 13"/>
                <a:gd name="T3" fmla="*/ 0 h 17"/>
                <a:gd name="T4" fmla="*/ 13 w 13"/>
                <a:gd name="T5" fmla="*/ 15 h 17"/>
                <a:gd name="T6" fmla="*/ 13 w 13"/>
                <a:gd name="T7" fmla="*/ 15 h 17"/>
                <a:gd name="T8" fmla="*/ 10 w 13"/>
                <a:gd name="T9" fmla="*/ 17 h 17"/>
                <a:gd name="T10" fmla="*/ 0 w 13"/>
                <a:gd name="T11" fmla="*/ 3 h 17"/>
              </a:gdLst>
              <a:ahLst/>
              <a:cxnLst>
                <a:cxn ang="0">
                  <a:pos x="T0" y="T1"/>
                </a:cxn>
                <a:cxn ang="0">
                  <a:pos x="T2" y="T3"/>
                </a:cxn>
                <a:cxn ang="0">
                  <a:pos x="T4" y="T5"/>
                </a:cxn>
                <a:cxn ang="0">
                  <a:pos x="T6" y="T7"/>
                </a:cxn>
                <a:cxn ang="0">
                  <a:pos x="T8" y="T9"/>
                </a:cxn>
                <a:cxn ang="0">
                  <a:pos x="T10" y="T11"/>
                </a:cxn>
              </a:cxnLst>
              <a:rect l="0" t="0" r="r" b="b"/>
              <a:pathLst>
                <a:path w="13" h="17">
                  <a:moveTo>
                    <a:pt x="0" y="3"/>
                  </a:moveTo>
                  <a:cubicBezTo>
                    <a:pt x="2" y="0"/>
                    <a:pt x="2" y="0"/>
                    <a:pt x="2" y="0"/>
                  </a:cubicBezTo>
                  <a:cubicBezTo>
                    <a:pt x="9" y="5"/>
                    <a:pt x="9" y="8"/>
                    <a:pt x="13" y="15"/>
                  </a:cubicBezTo>
                  <a:cubicBezTo>
                    <a:pt x="13" y="15"/>
                    <a:pt x="13" y="15"/>
                    <a:pt x="13" y="15"/>
                  </a:cubicBezTo>
                  <a:cubicBezTo>
                    <a:pt x="10" y="17"/>
                    <a:pt x="10" y="17"/>
                    <a:pt x="10" y="17"/>
                  </a:cubicBezTo>
                  <a:cubicBezTo>
                    <a:pt x="6" y="9"/>
                    <a:pt x="6" y="7"/>
                    <a:pt x="0"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15">
              <a:extLst>
                <a:ext uri="{FF2B5EF4-FFF2-40B4-BE49-F238E27FC236}">
                  <a16:creationId xmlns:a16="http://schemas.microsoft.com/office/drawing/2014/main" xmlns="" id="{C33784AA-A89D-44C0-8A9F-443DDD617DA1}"/>
                </a:ext>
              </a:extLst>
            </p:cNvPr>
            <p:cNvSpPr>
              <a:spLocks/>
            </p:cNvSpPr>
            <p:nvPr/>
          </p:nvSpPr>
          <p:spPr bwMode="auto">
            <a:xfrm>
              <a:off x="5734458" y="770864"/>
              <a:ext cx="263525" cy="325438"/>
            </a:xfrm>
            <a:custGeom>
              <a:avLst/>
              <a:gdLst>
                <a:gd name="T0" fmla="*/ 19 w 56"/>
                <a:gd name="T1" fmla="*/ 69 h 69"/>
                <a:gd name="T2" fmla="*/ 0 w 56"/>
                <a:gd name="T3" fmla="*/ 57 h 69"/>
                <a:gd name="T4" fmla="*/ 0 w 56"/>
                <a:gd name="T5" fmla="*/ 57 h 69"/>
                <a:gd name="T6" fmla="*/ 3 w 56"/>
                <a:gd name="T7" fmla="*/ 54 h 69"/>
                <a:gd name="T8" fmla="*/ 20 w 56"/>
                <a:gd name="T9" fmla="*/ 65 h 69"/>
                <a:gd name="T10" fmla="*/ 20 w 56"/>
                <a:gd name="T11" fmla="*/ 65 h 69"/>
                <a:gd name="T12" fmla="*/ 22 w 56"/>
                <a:gd name="T13" fmla="*/ 65 h 69"/>
                <a:gd name="T14" fmla="*/ 22 w 56"/>
                <a:gd name="T15" fmla="*/ 65 h 69"/>
                <a:gd name="T16" fmla="*/ 52 w 56"/>
                <a:gd name="T17" fmla="*/ 41 h 69"/>
                <a:gd name="T18" fmla="*/ 52 w 56"/>
                <a:gd name="T19" fmla="*/ 41 h 69"/>
                <a:gd name="T20" fmla="*/ 53 w 56"/>
                <a:gd name="T21" fmla="*/ 34 h 69"/>
                <a:gd name="T22" fmla="*/ 53 w 56"/>
                <a:gd name="T23" fmla="*/ 34 h 69"/>
                <a:gd name="T24" fmla="*/ 38 w 56"/>
                <a:gd name="T25" fmla="*/ 2 h 69"/>
                <a:gd name="T26" fmla="*/ 38 w 56"/>
                <a:gd name="T27" fmla="*/ 2 h 69"/>
                <a:gd name="T28" fmla="*/ 41 w 56"/>
                <a:gd name="T29" fmla="*/ 0 h 69"/>
                <a:gd name="T30" fmla="*/ 56 w 56"/>
                <a:gd name="T31" fmla="*/ 34 h 69"/>
                <a:gd name="T32" fmla="*/ 56 w 56"/>
                <a:gd name="T33" fmla="*/ 34 h 69"/>
                <a:gd name="T34" fmla="*/ 55 w 56"/>
                <a:gd name="T35" fmla="*/ 42 h 69"/>
                <a:gd name="T36" fmla="*/ 55 w 56"/>
                <a:gd name="T37" fmla="*/ 42 h 69"/>
                <a:gd name="T38" fmla="*/ 22 w 56"/>
                <a:gd name="T39" fmla="*/ 69 h 69"/>
                <a:gd name="T40" fmla="*/ 22 w 56"/>
                <a:gd name="T41" fmla="*/ 69 h 69"/>
                <a:gd name="T42" fmla="*/ 19 w 56"/>
                <a:gd name="T43"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69">
                  <a:moveTo>
                    <a:pt x="19" y="69"/>
                  </a:moveTo>
                  <a:cubicBezTo>
                    <a:pt x="11" y="68"/>
                    <a:pt x="5" y="62"/>
                    <a:pt x="0" y="57"/>
                  </a:cubicBezTo>
                  <a:cubicBezTo>
                    <a:pt x="0" y="57"/>
                    <a:pt x="0" y="57"/>
                    <a:pt x="0" y="57"/>
                  </a:cubicBezTo>
                  <a:cubicBezTo>
                    <a:pt x="3" y="54"/>
                    <a:pt x="3" y="54"/>
                    <a:pt x="3" y="54"/>
                  </a:cubicBezTo>
                  <a:cubicBezTo>
                    <a:pt x="7" y="60"/>
                    <a:pt x="13" y="65"/>
                    <a:pt x="20" y="65"/>
                  </a:cubicBezTo>
                  <a:cubicBezTo>
                    <a:pt x="20" y="65"/>
                    <a:pt x="20" y="65"/>
                    <a:pt x="20" y="65"/>
                  </a:cubicBezTo>
                  <a:cubicBezTo>
                    <a:pt x="20" y="65"/>
                    <a:pt x="21" y="65"/>
                    <a:pt x="22" y="65"/>
                  </a:cubicBezTo>
                  <a:cubicBezTo>
                    <a:pt x="22" y="65"/>
                    <a:pt x="22" y="65"/>
                    <a:pt x="22" y="65"/>
                  </a:cubicBezTo>
                  <a:cubicBezTo>
                    <a:pt x="35" y="66"/>
                    <a:pt x="48" y="53"/>
                    <a:pt x="52" y="41"/>
                  </a:cubicBezTo>
                  <a:cubicBezTo>
                    <a:pt x="52" y="41"/>
                    <a:pt x="52" y="41"/>
                    <a:pt x="52" y="41"/>
                  </a:cubicBezTo>
                  <a:cubicBezTo>
                    <a:pt x="52" y="39"/>
                    <a:pt x="53" y="36"/>
                    <a:pt x="53" y="34"/>
                  </a:cubicBezTo>
                  <a:cubicBezTo>
                    <a:pt x="53" y="34"/>
                    <a:pt x="53" y="34"/>
                    <a:pt x="53" y="34"/>
                  </a:cubicBezTo>
                  <a:cubicBezTo>
                    <a:pt x="53" y="23"/>
                    <a:pt x="45" y="12"/>
                    <a:pt x="38" y="2"/>
                  </a:cubicBezTo>
                  <a:cubicBezTo>
                    <a:pt x="38" y="2"/>
                    <a:pt x="38" y="2"/>
                    <a:pt x="38" y="2"/>
                  </a:cubicBezTo>
                  <a:cubicBezTo>
                    <a:pt x="41" y="0"/>
                    <a:pt x="41" y="0"/>
                    <a:pt x="41" y="0"/>
                  </a:cubicBezTo>
                  <a:cubicBezTo>
                    <a:pt x="48" y="10"/>
                    <a:pt x="56" y="21"/>
                    <a:pt x="56" y="34"/>
                  </a:cubicBezTo>
                  <a:cubicBezTo>
                    <a:pt x="56" y="34"/>
                    <a:pt x="56" y="34"/>
                    <a:pt x="56" y="34"/>
                  </a:cubicBezTo>
                  <a:cubicBezTo>
                    <a:pt x="56" y="37"/>
                    <a:pt x="56" y="39"/>
                    <a:pt x="55" y="42"/>
                  </a:cubicBezTo>
                  <a:cubicBezTo>
                    <a:pt x="55" y="42"/>
                    <a:pt x="55" y="42"/>
                    <a:pt x="55" y="42"/>
                  </a:cubicBezTo>
                  <a:cubicBezTo>
                    <a:pt x="51" y="56"/>
                    <a:pt x="37" y="69"/>
                    <a:pt x="22" y="69"/>
                  </a:cubicBezTo>
                  <a:cubicBezTo>
                    <a:pt x="22" y="69"/>
                    <a:pt x="22" y="69"/>
                    <a:pt x="22" y="69"/>
                  </a:cubicBezTo>
                  <a:cubicBezTo>
                    <a:pt x="21" y="69"/>
                    <a:pt x="20" y="69"/>
                    <a:pt x="19" y="6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16">
              <a:extLst>
                <a:ext uri="{FF2B5EF4-FFF2-40B4-BE49-F238E27FC236}">
                  <a16:creationId xmlns:a16="http://schemas.microsoft.com/office/drawing/2014/main" xmlns="" id="{9BF34DC8-A24B-4F49-835E-5E2D4D953FE0}"/>
                </a:ext>
              </a:extLst>
            </p:cNvPr>
            <p:cNvSpPr>
              <a:spLocks/>
            </p:cNvSpPr>
            <p:nvPr/>
          </p:nvSpPr>
          <p:spPr bwMode="auto">
            <a:xfrm>
              <a:off x="5758270" y="828014"/>
              <a:ext cx="98425" cy="146050"/>
            </a:xfrm>
            <a:custGeom>
              <a:avLst/>
              <a:gdLst>
                <a:gd name="T0" fmla="*/ 4 w 21"/>
                <a:gd name="T1" fmla="*/ 31 h 31"/>
                <a:gd name="T2" fmla="*/ 2 w 21"/>
                <a:gd name="T3" fmla="*/ 30 h 31"/>
                <a:gd name="T4" fmla="*/ 2 w 21"/>
                <a:gd name="T5" fmla="*/ 30 h 31"/>
                <a:gd name="T6" fmla="*/ 2 w 21"/>
                <a:gd name="T7" fmla="*/ 30 h 31"/>
                <a:gd name="T8" fmla="*/ 1 w 21"/>
                <a:gd name="T9" fmla="*/ 30 h 31"/>
                <a:gd name="T10" fmla="*/ 0 w 21"/>
                <a:gd name="T11" fmla="*/ 24 h 31"/>
                <a:gd name="T12" fmla="*/ 0 w 21"/>
                <a:gd name="T13" fmla="*/ 24 h 31"/>
                <a:gd name="T14" fmla="*/ 5 w 21"/>
                <a:gd name="T15" fmla="*/ 9 h 31"/>
                <a:gd name="T16" fmla="*/ 5 w 21"/>
                <a:gd name="T17" fmla="*/ 9 h 31"/>
                <a:gd name="T18" fmla="*/ 17 w 21"/>
                <a:gd name="T19" fmla="*/ 0 h 31"/>
                <a:gd name="T20" fmla="*/ 17 w 21"/>
                <a:gd name="T21" fmla="*/ 0 h 31"/>
                <a:gd name="T22" fmla="*/ 21 w 21"/>
                <a:gd name="T23" fmla="*/ 2 h 31"/>
                <a:gd name="T24" fmla="*/ 21 w 21"/>
                <a:gd name="T25" fmla="*/ 2 h 31"/>
                <a:gd name="T26" fmla="*/ 19 w 21"/>
                <a:gd name="T27" fmla="*/ 4 h 31"/>
                <a:gd name="T28" fmla="*/ 17 w 21"/>
                <a:gd name="T29" fmla="*/ 4 h 31"/>
                <a:gd name="T30" fmla="*/ 17 w 21"/>
                <a:gd name="T31" fmla="*/ 4 h 31"/>
                <a:gd name="T32" fmla="*/ 8 w 21"/>
                <a:gd name="T33" fmla="*/ 10 h 31"/>
                <a:gd name="T34" fmla="*/ 8 w 21"/>
                <a:gd name="T35" fmla="*/ 10 h 31"/>
                <a:gd name="T36" fmla="*/ 4 w 21"/>
                <a:gd name="T37" fmla="*/ 24 h 31"/>
                <a:gd name="T38" fmla="*/ 4 w 21"/>
                <a:gd name="T39" fmla="*/ 24 h 31"/>
                <a:gd name="T40" fmla="*/ 4 w 21"/>
                <a:gd name="T41" fmla="*/ 26 h 31"/>
                <a:gd name="T42" fmla="*/ 4 w 21"/>
                <a:gd name="T43" fmla="*/ 26 h 31"/>
                <a:gd name="T44" fmla="*/ 6 w 21"/>
                <a:gd name="T45" fmla="*/ 29 h 31"/>
                <a:gd name="T46" fmla="*/ 5 w 21"/>
                <a:gd name="T47" fmla="*/ 29 h 31"/>
                <a:gd name="T48" fmla="*/ 6 w 21"/>
                <a:gd name="T49" fmla="*/ 29 h 31"/>
                <a:gd name="T50" fmla="*/ 6 w 21"/>
                <a:gd name="T51" fmla="*/ 29 h 31"/>
                <a:gd name="T52" fmla="*/ 4 w 21"/>
                <a:gd name="T53" fmla="*/ 31 h 31"/>
                <a:gd name="T54" fmla="*/ 4 w 21"/>
                <a:gd name="T55" fmla="*/ 31 h 31"/>
                <a:gd name="T56" fmla="*/ 4 w 21"/>
                <a:gd name="T5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 h="31">
                  <a:moveTo>
                    <a:pt x="4" y="31"/>
                  </a:moveTo>
                  <a:cubicBezTo>
                    <a:pt x="3" y="31"/>
                    <a:pt x="3" y="30"/>
                    <a:pt x="2" y="30"/>
                  </a:cubicBezTo>
                  <a:cubicBezTo>
                    <a:pt x="2" y="30"/>
                    <a:pt x="2" y="30"/>
                    <a:pt x="2" y="30"/>
                  </a:cubicBezTo>
                  <a:cubicBezTo>
                    <a:pt x="2" y="30"/>
                    <a:pt x="2" y="30"/>
                    <a:pt x="2" y="30"/>
                  </a:cubicBezTo>
                  <a:cubicBezTo>
                    <a:pt x="1" y="30"/>
                    <a:pt x="1" y="30"/>
                    <a:pt x="1" y="30"/>
                  </a:cubicBezTo>
                  <a:cubicBezTo>
                    <a:pt x="0" y="28"/>
                    <a:pt x="0" y="26"/>
                    <a:pt x="0" y="24"/>
                  </a:cubicBezTo>
                  <a:cubicBezTo>
                    <a:pt x="0" y="24"/>
                    <a:pt x="0" y="24"/>
                    <a:pt x="0" y="24"/>
                  </a:cubicBezTo>
                  <a:cubicBezTo>
                    <a:pt x="0" y="19"/>
                    <a:pt x="2" y="13"/>
                    <a:pt x="5" y="9"/>
                  </a:cubicBezTo>
                  <a:cubicBezTo>
                    <a:pt x="5" y="9"/>
                    <a:pt x="5" y="9"/>
                    <a:pt x="5" y="9"/>
                  </a:cubicBezTo>
                  <a:cubicBezTo>
                    <a:pt x="8" y="4"/>
                    <a:pt x="12" y="0"/>
                    <a:pt x="17" y="0"/>
                  </a:cubicBezTo>
                  <a:cubicBezTo>
                    <a:pt x="17" y="0"/>
                    <a:pt x="17" y="0"/>
                    <a:pt x="17" y="0"/>
                  </a:cubicBezTo>
                  <a:cubicBezTo>
                    <a:pt x="18" y="0"/>
                    <a:pt x="20" y="1"/>
                    <a:pt x="21" y="2"/>
                  </a:cubicBezTo>
                  <a:cubicBezTo>
                    <a:pt x="21" y="2"/>
                    <a:pt x="21" y="2"/>
                    <a:pt x="21" y="2"/>
                  </a:cubicBezTo>
                  <a:cubicBezTo>
                    <a:pt x="19" y="4"/>
                    <a:pt x="19" y="4"/>
                    <a:pt x="19" y="4"/>
                  </a:cubicBezTo>
                  <a:cubicBezTo>
                    <a:pt x="18" y="4"/>
                    <a:pt x="17" y="4"/>
                    <a:pt x="17" y="4"/>
                  </a:cubicBezTo>
                  <a:cubicBezTo>
                    <a:pt x="17" y="4"/>
                    <a:pt x="17" y="4"/>
                    <a:pt x="17" y="4"/>
                  </a:cubicBezTo>
                  <a:cubicBezTo>
                    <a:pt x="14" y="4"/>
                    <a:pt x="11" y="6"/>
                    <a:pt x="8" y="10"/>
                  </a:cubicBezTo>
                  <a:cubicBezTo>
                    <a:pt x="8" y="10"/>
                    <a:pt x="8" y="10"/>
                    <a:pt x="8" y="10"/>
                  </a:cubicBezTo>
                  <a:cubicBezTo>
                    <a:pt x="6" y="15"/>
                    <a:pt x="4" y="20"/>
                    <a:pt x="4" y="24"/>
                  </a:cubicBezTo>
                  <a:cubicBezTo>
                    <a:pt x="4" y="24"/>
                    <a:pt x="4" y="24"/>
                    <a:pt x="4" y="24"/>
                  </a:cubicBezTo>
                  <a:cubicBezTo>
                    <a:pt x="4" y="25"/>
                    <a:pt x="4" y="25"/>
                    <a:pt x="4" y="26"/>
                  </a:cubicBezTo>
                  <a:cubicBezTo>
                    <a:pt x="4" y="26"/>
                    <a:pt x="4" y="26"/>
                    <a:pt x="4" y="26"/>
                  </a:cubicBezTo>
                  <a:cubicBezTo>
                    <a:pt x="6" y="29"/>
                    <a:pt x="6" y="29"/>
                    <a:pt x="6" y="29"/>
                  </a:cubicBezTo>
                  <a:cubicBezTo>
                    <a:pt x="5" y="29"/>
                    <a:pt x="5" y="29"/>
                    <a:pt x="5" y="29"/>
                  </a:cubicBezTo>
                  <a:cubicBezTo>
                    <a:pt x="6" y="29"/>
                    <a:pt x="6" y="29"/>
                    <a:pt x="6" y="29"/>
                  </a:cubicBezTo>
                  <a:cubicBezTo>
                    <a:pt x="6" y="29"/>
                    <a:pt x="6" y="29"/>
                    <a:pt x="6" y="29"/>
                  </a:cubicBezTo>
                  <a:cubicBezTo>
                    <a:pt x="6" y="29"/>
                    <a:pt x="5" y="31"/>
                    <a:pt x="4" y="31"/>
                  </a:cubicBezTo>
                  <a:cubicBezTo>
                    <a:pt x="4" y="31"/>
                    <a:pt x="4" y="31"/>
                    <a:pt x="4" y="31"/>
                  </a:cubicBezTo>
                  <a:cubicBezTo>
                    <a:pt x="4" y="31"/>
                    <a:pt x="4" y="31"/>
                    <a:pt x="4" y="3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17">
              <a:extLst>
                <a:ext uri="{FF2B5EF4-FFF2-40B4-BE49-F238E27FC236}">
                  <a16:creationId xmlns:a16="http://schemas.microsoft.com/office/drawing/2014/main" xmlns="" id="{F8F0B37E-7D25-4517-AC2A-9744BC2E00F8}"/>
                </a:ext>
              </a:extLst>
            </p:cNvPr>
            <p:cNvSpPr>
              <a:spLocks/>
            </p:cNvSpPr>
            <p:nvPr/>
          </p:nvSpPr>
          <p:spPr bwMode="auto">
            <a:xfrm>
              <a:off x="5444738" y="503564"/>
              <a:ext cx="544513" cy="450850"/>
            </a:xfrm>
            <a:custGeom>
              <a:avLst/>
              <a:gdLst>
                <a:gd name="T0" fmla="*/ 0 w 116"/>
                <a:gd name="T1" fmla="*/ 92 h 96"/>
                <a:gd name="T2" fmla="*/ 25 w 116"/>
                <a:gd name="T3" fmla="*/ 81 h 96"/>
                <a:gd name="T4" fmla="*/ 25 w 116"/>
                <a:gd name="T5" fmla="*/ 81 h 96"/>
                <a:gd name="T6" fmla="*/ 70 w 116"/>
                <a:gd name="T7" fmla="*/ 46 h 96"/>
                <a:gd name="T8" fmla="*/ 70 w 116"/>
                <a:gd name="T9" fmla="*/ 46 h 96"/>
                <a:gd name="T10" fmla="*/ 111 w 116"/>
                <a:gd name="T11" fmla="*/ 5 h 96"/>
                <a:gd name="T12" fmla="*/ 111 w 116"/>
                <a:gd name="T13" fmla="*/ 5 h 96"/>
                <a:gd name="T14" fmla="*/ 107 w 116"/>
                <a:gd name="T15" fmla="*/ 3 h 96"/>
                <a:gd name="T16" fmla="*/ 107 w 116"/>
                <a:gd name="T17" fmla="*/ 3 h 96"/>
                <a:gd name="T18" fmla="*/ 108 w 116"/>
                <a:gd name="T19" fmla="*/ 0 h 96"/>
                <a:gd name="T20" fmla="*/ 115 w 116"/>
                <a:gd name="T21" fmla="*/ 3 h 96"/>
                <a:gd name="T22" fmla="*/ 115 w 116"/>
                <a:gd name="T23" fmla="*/ 3 h 96"/>
                <a:gd name="T24" fmla="*/ 116 w 116"/>
                <a:gd name="T25" fmla="*/ 4 h 96"/>
                <a:gd name="T26" fmla="*/ 115 w 116"/>
                <a:gd name="T27" fmla="*/ 6 h 96"/>
                <a:gd name="T28" fmla="*/ 73 w 116"/>
                <a:gd name="T29" fmla="*/ 48 h 96"/>
                <a:gd name="T30" fmla="*/ 73 w 116"/>
                <a:gd name="T31" fmla="*/ 48 h 96"/>
                <a:gd name="T32" fmla="*/ 27 w 116"/>
                <a:gd name="T33" fmla="*/ 84 h 96"/>
                <a:gd name="T34" fmla="*/ 27 w 116"/>
                <a:gd name="T35" fmla="*/ 84 h 96"/>
                <a:gd name="T36" fmla="*/ 1 w 116"/>
                <a:gd name="T37" fmla="*/ 96 h 96"/>
                <a:gd name="T38" fmla="*/ 1 w 116"/>
                <a:gd name="T39" fmla="*/ 96 h 96"/>
                <a:gd name="T40" fmla="*/ 0 w 116"/>
                <a:gd name="T41"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6" h="96">
                  <a:moveTo>
                    <a:pt x="0" y="92"/>
                  </a:moveTo>
                  <a:cubicBezTo>
                    <a:pt x="10" y="89"/>
                    <a:pt x="16" y="88"/>
                    <a:pt x="25" y="81"/>
                  </a:cubicBezTo>
                  <a:cubicBezTo>
                    <a:pt x="25" y="81"/>
                    <a:pt x="25" y="81"/>
                    <a:pt x="25" y="81"/>
                  </a:cubicBezTo>
                  <a:cubicBezTo>
                    <a:pt x="40" y="69"/>
                    <a:pt x="57" y="59"/>
                    <a:pt x="70" y="46"/>
                  </a:cubicBezTo>
                  <a:cubicBezTo>
                    <a:pt x="70" y="46"/>
                    <a:pt x="70" y="46"/>
                    <a:pt x="70" y="46"/>
                  </a:cubicBezTo>
                  <a:cubicBezTo>
                    <a:pt x="84" y="33"/>
                    <a:pt x="101" y="20"/>
                    <a:pt x="111" y="5"/>
                  </a:cubicBezTo>
                  <a:cubicBezTo>
                    <a:pt x="111" y="5"/>
                    <a:pt x="111" y="5"/>
                    <a:pt x="111" y="5"/>
                  </a:cubicBezTo>
                  <a:cubicBezTo>
                    <a:pt x="110" y="4"/>
                    <a:pt x="108" y="3"/>
                    <a:pt x="107" y="3"/>
                  </a:cubicBezTo>
                  <a:cubicBezTo>
                    <a:pt x="107" y="3"/>
                    <a:pt x="107" y="3"/>
                    <a:pt x="107" y="3"/>
                  </a:cubicBezTo>
                  <a:cubicBezTo>
                    <a:pt x="108" y="0"/>
                    <a:pt x="108" y="0"/>
                    <a:pt x="108" y="0"/>
                  </a:cubicBezTo>
                  <a:cubicBezTo>
                    <a:pt x="110" y="0"/>
                    <a:pt x="113" y="1"/>
                    <a:pt x="115" y="3"/>
                  </a:cubicBezTo>
                  <a:cubicBezTo>
                    <a:pt x="115" y="3"/>
                    <a:pt x="115" y="3"/>
                    <a:pt x="115" y="3"/>
                  </a:cubicBezTo>
                  <a:cubicBezTo>
                    <a:pt x="116" y="4"/>
                    <a:pt x="116" y="4"/>
                    <a:pt x="116" y="4"/>
                  </a:cubicBezTo>
                  <a:cubicBezTo>
                    <a:pt x="115" y="6"/>
                    <a:pt x="115" y="6"/>
                    <a:pt x="115" y="6"/>
                  </a:cubicBezTo>
                  <a:cubicBezTo>
                    <a:pt x="104" y="22"/>
                    <a:pt x="87" y="35"/>
                    <a:pt x="73" y="48"/>
                  </a:cubicBezTo>
                  <a:cubicBezTo>
                    <a:pt x="73" y="48"/>
                    <a:pt x="73" y="48"/>
                    <a:pt x="73" y="48"/>
                  </a:cubicBezTo>
                  <a:cubicBezTo>
                    <a:pt x="59" y="62"/>
                    <a:pt x="42" y="72"/>
                    <a:pt x="27" y="84"/>
                  </a:cubicBezTo>
                  <a:cubicBezTo>
                    <a:pt x="27" y="84"/>
                    <a:pt x="27" y="84"/>
                    <a:pt x="27" y="84"/>
                  </a:cubicBezTo>
                  <a:cubicBezTo>
                    <a:pt x="18" y="91"/>
                    <a:pt x="11" y="92"/>
                    <a:pt x="1" y="96"/>
                  </a:cubicBezTo>
                  <a:cubicBezTo>
                    <a:pt x="1" y="96"/>
                    <a:pt x="1" y="96"/>
                    <a:pt x="1" y="96"/>
                  </a:cubicBezTo>
                  <a:cubicBezTo>
                    <a:pt x="0" y="92"/>
                    <a:pt x="0" y="92"/>
                    <a:pt x="0" y="9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18">
              <a:extLst>
                <a:ext uri="{FF2B5EF4-FFF2-40B4-BE49-F238E27FC236}">
                  <a16:creationId xmlns:a16="http://schemas.microsoft.com/office/drawing/2014/main" xmlns="" id="{57EC9730-FDA2-44E8-B511-B81F2CAA45AC}"/>
                </a:ext>
              </a:extLst>
            </p:cNvPr>
            <p:cNvSpPr>
              <a:spLocks/>
            </p:cNvSpPr>
            <p:nvPr/>
          </p:nvSpPr>
          <p:spPr bwMode="auto">
            <a:xfrm>
              <a:off x="5307420" y="681964"/>
              <a:ext cx="117475" cy="131763"/>
            </a:xfrm>
            <a:custGeom>
              <a:avLst/>
              <a:gdLst>
                <a:gd name="T0" fmla="*/ 0 w 25"/>
                <a:gd name="T1" fmla="*/ 25 h 28"/>
                <a:gd name="T2" fmla="*/ 24 w 25"/>
                <a:gd name="T3" fmla="*/ 0 h 28"/>
                <a:gd name="T4" fmla="*/ 24 w 25"/>
                <a:gd name="T5" fmla="*/ 0 h 28"/>
                <a:gd name="T6" fmla="*/ 25 w 25"/>
                <a:gd name="T7" fmla="*/ 3 h 28"/>
                <a:gd name="T8" fmla="*/ 1 w 25"/>
                <a:gd name="T9" fmla="*/ 28 h 28"/>
                <a:gd name="T10" fmla="*/ 1 w 25"/>
                <a:gd name="T11" fmla="*/ 28 h 28"/>
                <a:gd name="T12" fmla="*/ 1 w 25"/>
                <a:gd name="T13" fmla="*/ 28 h 28"/>
                <a:gd name="T14" fmla="*/ 0 w 25"/>
                <a:gd name="T15" fmla="*/ 25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8">
                  <a:moveTo>
                    <a:pt x="0" y="25"/>
                  </a:moveTo>
                  <a:cubicBezTo>
                    <a:pt x="9" y="20"/>
                    <a:pt x="13" y="6"/>
                    <a:pt x="24" y="0"/>
                  </a:cubicBezTo>
                  <a:cubicBezTo>
                    <a:pt x="24" y="0"/>
                    <a:pt x="24" y="0"/>
                    <a:pt x="24" y="0"/>
                  </a:cubicBezTo>
                  <a:cubicBezTo>
                    <a:pt x="25" y="3"/>
                    <a:pt x="25" y="3"/>
                    <a:pt x="25" y="3"/>
                  </a:cubicBezTo>
                  <a:cubicBezTo>
                    <a:pt x="16" y="7"/>
                    <a:pt x="13" y="22"/>
                    <a:pt x="1" y="28"/>
                  </a:cubicBezTo>
                  <a:cubicBezTo>
                    <a:pt x="1" y="28"/>
                    <a:pt x="1" y="28"/>
                    <a:pt x="1" y="28"/>
                  </a:cubicBezTo>
                  <a:cubicBezTo>
                    <a:pt x="1" y="28"/>
                    <a:pt x="1" y="28"/>
                    <a:pt x="1" y="28"/>
                  </a:cubicBezTo>
                  <a:cubicBezTo>
                    <a:pt x="0" y="25"/>
                    <a:pt x="0" y="25"/>
                    <a:pt x="0" y="2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19">
              <a:extLst>
                <a:ext uri="{FF2B5EF4-FFF2-40B4-BE49-F238E27FC236}">
                  <a16:creationId xmlns:a16="http://schemas.microsoft.com/office/drawing/2014/main" xmlns="" id="{D5DB5AE4-31BB-4A06-8DF1-E52A52943D67}"/>
                </a:ext>
              </a:extLst>
            </p:cNvPr>
            <p:cNvSpPr>
              <a:spLocks noEditPoints="1"/>
            </p:cNvSpPr>
            <p:nvPr/>
          </p:nvSpPr>
          <p:spPr bwMode="auto">
            <a:xfrm>
              <a:off x="5547133" y="480351"/>
              <a:ext cx="74613" cy="173038"/>
            </a:xfrm>
            <a:custGeom>
              <a:avLst/>
              <a:gdLst>
                <a:gd name="T0" fmla="*/ 0 w 16"/>
                <a:gd name="T1" fmla="*/ 36 h 37"/>
                <a:gd name="T2" fmla="*/ 13 w 16"/>
                <a:gd name="T3" fmla="*/ 4 h 37"/>
                <a:gd name="T4" fmla="*/ 13 w 16"/>
                <a:gd name="T5" fmla="*/ 4 h 37"/>
                <a:gd name="T6" fmla="*/ 11 w 16"/>
                <a:gd name="T7" fmla="*/ 4 h 37"/>
                <a:gd name="T8" fmla="*/ 11 w 16"/>
                <a:gd name="T9" fmla="*/ 4 h 37"/>
                <a:gd name="T10" fmla="*/ 11 w 16"/>
                <a:gd name="T11" fmla="*/ 4 h 37"/>
                <a:gd name="T12" fmla="*/ 11 w 16"/>
                <a:gd name="T13" fmla="*/ 4 h 37"/>
                <a:gd name="T14" fmla="*/ 10 w 16"/>
                <a:gd name="T15" fmla="*/ 0 h 37"/>
                <a:gd name="T16" fmla="*/ 11 w 16"/>
                <a:gd name="T17" fmla="*/ 0 h 37"/>
                <a:gd name="T18" fmla="*/ 11 w 16"/>
                <a:gd name="T19" fmla="*/ 0 h 37"/>
                <a:gd name="T20" fmla="*/ 16 w 16"/>
                <a:gd name="T21" fmla="*/ 2 h 37"/>
                <a:gd name="T22" fmla="*/ 16 w 16"/>
                <a:gd name="T23" fmla="*/ 2 h 37"/>
                <a:gd name="T24" fmla="*/ 16 w 16"/>
                <a:gd name="T25" fmla="*/ 2 h 37"/>
                <a:gd name="T26" fmla="*/ 16 w 16"/>
                <a:gd name="T27" fmla="*/ 3 h 37"/>
                <a:gd name="T28" fmla="*/ 3 w 16"/>
                <a:gd name="T29" fmla="*/ 36 h 37"/>
                <a:gd name="T30" fmla="*/ 3 w 16"/>
                <a:gd name="T31" fmla="*/ 36 h 37"/>
                <a:gd name="T32" fmla="*/ 3 w 16"/>
                <a:gd name="T33" fmla="*/ 36 h 37"/>
                <a:gd name="T34" fmla="*/ 3 w 16"/>
                <a:gd name="T35" fmla="*/ 36 h 37"/>
                <a:gd name="T36" fmla="*/ 0 w 16"/>
                <a:gd name="T37" fmla="*/ 37 h 37"/>
                <a:gd name="T38" fmla="*/ 0 w 16"/>
                <a:gd name="T39" fmla="*/ 36 h 37"/>
                <a:gd name="T40" fmla="*/ 11 w 16"/>
                <a:gd name="T41" fmla="*/ 4 h 37"/>
                <a:gd name="T42" fmla="*/ 11 w 16"/>
                <a:gd name="T43" fmla="*/ 4 h 37"/>
                <a:gd name="T44" fmla="*/ 11 w 16"/>
                <a:gd name="T45" fmla="*/ 4 h 37"/>
                <a:gd name="T46" fmla="*/ 11 w 16"/>
                <a:gd name="T47" fmla="*/ 4 h 37"/>
                <a:gd name="T48" fmla="*/ 11 w 16"/>
                <a:gd name="T49"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 h="37">
                  <a:moveTo>
                    <a:pt x="0" y="36"/>
                  </a:moveTo>
                  <a:cubicBezTo>
                    <a:pt x="0" y="24"/>
                    <a:pt x="12" y="15"/>
                    <a:pt x="13" y="4"/>
                  </a:cubicBezTo>
                  <a:cubicBezTo>
                    <a:pt x="13" y="4"/>
                    <a:pt x="13" y="4"/>
                    <a:pt x="13" y="4"/>
                  </a:cubicBezTo>
                  <a:cubicBezTo>
                    <a:pt x="12" y="4"/>
                    <a:pt x="12" y="4"/>
                    <a:pt x="11" y="4"/>
                  </a:cubicBezTo>
                  <a:cubicBezTo>
                    <a:pt x="11" y="4"/>
                    <a:pt x="11" y="4"/>
                    <a:pt x="11" y="4"/>
                  </a:cubicBezTo>
                  <a:cubicBezTo>
                    <a:pt x="11" y="4"/>
                    <a:pt x="11" y="4"/>
                    <a:pt x="11" y="4"/>
                  </a:cubicBezTo>
                  <a:cubicBezTo>
                    <a:pt x="11" y="4"/>
                    <a:pt x="11" y="4"/>
                    <a:pt x="11" y="4"/>
                  </a:cubicBezTo>
                  <a:cubicBezTo>
                    <a:pt x="10" y="0"/>
                    <a:pt x="10" y="0"/>
                    <a:pt x="10" y="0"/>
                  </a:cubicBezTo>
                  <a:cubicBezTo>
                    <a:pt x="10" y="0"/>
                    <a:pt x="11" y="0"/>
                    <a:pt x="11" y="0"/>
                  </a:cubicBezTo>
                  <a:cubicBezTo>
                    <a:pt x="11" y="0"/>
                    <a:pt x="11" y="0"/>
                    <a:pt x="11" y="0"/>
                  </a:cubicBezTo>
                  <a:cubicBezTo>
                    <a:pt x="13" y="0"/>
                    <a:pt x="14" y="1"/>
                    <a:pt x="16" y="2"/>
                  </a:cubicBezTo>
                  <a:cubicBezTo>
                    <a:pt x="16" y="2"/>
                    <a:pt x="16" y="2"/>
                    <a:pt x="16" y="2"/>
                  </a:cubicBezTo>
                  <a:cubicBezTo>
                    <a:pt x="16" y="2"/>
                    <a:pt x="16" y="2"/>
                    <a:pt x="16" y="2"/>
                  </a:cubicBezTo>
                  <a:cubicBezTo>
                    <a:pt x="16" y="3"/>
                    <a:pt x="16" y="3"/>
                    <a:pt x="16" y="3"/>
                  </a:cubicBezTo>
                  <a:cubicBezTo>
                    <a:pt x="15" y="16"/>
                    <a:pt x="3" y="26"/>
                    <a:pt x="3" y="36"/>
                  </a:cubicBezTo>
                  <a:cubicBezTo>
                    <a:pt x="3" y="36"/>
                    <a:pt x="3" y="36"/>
                    <a:pt x="3" y="36"/>
                  </a:cubicBezTo>
                  <a:cubicBezTo>
                    <a:pt x="3" y="36"/>
                    <a:pt x="3" y="36"/>
                    <a:pt x="3" y="36"/>
                  </a:cubicBezTo>
                  <a:cubicBezTo>
                    <a:pt x="3" y="36"/>
                    <a:pt x="3" y="36"/>
                    <a:pt x="3" y="36"/>
                  </a:cubicBezTo>
                  <a:cubicBezTo>
                    <a:pt x="0" y="37"/>
                    <a:pt x="0" y="37"/>
                    <a:pt x="0" y="37"/>
                  </a:cubicBezTo>
                  <a:cubicBezTo>
                    <a:pt x="0" y="36"/>
                    <a:pt x="0" y="36"/>
                    <a:pt x="0" y="36"/>
                  </a:cubicBezTo>
                  <a:close/>
                  <a:moveTo>
                    <a:pt x="11" y="4"/>
                  </a:moveTo>
                  <a:cubicBezTo>
                    <a:pt x="11" y="4"/>
                    <a:pt x="11" y="4"/>
                    <a:pt x="11" y="4"/>
                  </a:cubicBezTo>
                  <a:cubicBezTo>
                    <a:pt x="11" y="4"/>
                    <a:pt x="11" y="4"/>
                    <a:pt x="11" y="4"/>
                  </a:cubicBezTo>
                  <a:cubicBezTo>
                    <a:pt x="11" y="4"/>
                    <a:pt x="11" y="4"/>
                    <a:pt x="11" y="4"/>
                  </a:cubicBezTo>
                  <a:cubicBezTo>
                    <a:pt x="11" y="4"/>
                    <a:pt x="11" y="4"/>
                    <a:pt x="11" y="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20">
              <a:extLst>
                <a:ext uri="{FF2B5EF4-FFF2-40B4-BE49-F238E27FC236}">
                  <a16:creationId xmlns:a16="http://schemas.microsoft.com/office/drawing/2014/main" xmlns="" id="{C0E70FC7-F25F-4B25-AE8D-1B0C3BC7E818}"/>
                </a:ext>
              </a:extLst>
            </p:cNvPr>
            <p:cNvSpPr>
              <a:spLocks noEditPoints="1"/>
            </p:cNvSpPr>
            <p:nvPr/>
          </p:nvSpPr>
          <p:spPr bwMode="auto">
            <a:xfrm>
              <a:off x="5466170" y="169201"/>
              <a:ext cx="165100" cy="352425"/>
            </a:xfrm>
            <a:custGeom>
              <a:avLst/>
              <a:gdLst>
                <a:gd name="T0" fmla="*/ 0 w 35"/>
                <a:gd name="T1" fmla="*/ 75 h 75"/>
                <a:gd name="T2" fmla="*/ 13 w 35"/>
                <a:gd name="T3" fmla="*/ 37 h 75"/>
                <a:gd name="T4" fmla="*/ 13 w 35"/>
                <a:gd name="T5" fmla="*/ 37 h 75"/>
                <a:gd name="T6" fmla="*/ 32 w 35"/>
                <a:gd name="T7" fmla="*/ 4 h 75"/>
                <a:gd name="T8" fmla="*/ 32 w 35"/>
                <a:gd name="T9" fmla="*/ 4 h 75"/>
                <a:gd name="T10" fmla="*/ 32 w 35"/>
                <a:gd name="T11" fmla="*/ 4 h 75"/>
                <a:gd name="T12" fmla="*/ 32 w 35"/>
                <a:gd name="T13" fmla="*/ 4 h 75"/>
                <a:gd name="T14" fmla="*/ 25 w 35"/>
                <a:gd name="T15" fmla="*/ 6 h 75"/>
                <a:gd name="T16" fmla="*/ 25 w 35"/>
                <a:gd name="T17" fmla="*/ 6 h 75"/>
                <a:gd name="T18" fmla="*/ 24 w 35"/>
                <a:gd name="T19" fmla="*/ 3 h 75"/>
                <a:gd name="T20" fmla="*/ 33 w 35"/>
                <a:gd name="T21" fmla="*/ 0 h 75"/>
                <a:gd name="T22" fmla="*/ 33 w 35"/>
                <a:gd name="T23" fmla="*/ 0 h 75"/>
                <a:gd name="T24" fmla="*/ 35 w 35"/>
                <a:gd name="T25" fmla="*/ 0 h 75"/>
                <a:gd name="T26" fmla="*/ 35 w 35"/>
                <a:gd name="T27" fmla="*/ 1 h 75"/>
                <a:gd name="T28" fmla="*/ 35 w 35"/>
                <a:gd name="T29" fmla="*/ 4 h 75"/>
                <a:gd name="T30" fmla="*/ 35 w 35"/>
                <a:gd name="T31" fmla="*/ 4 h 75"/>
                <a:gd name="T32" fmla="*/ 16 w 35"/>
                <a:gd name="T33" fmla="*/ 39 h 75"/>
                <a:gd name="T34" fmla="*/ 16 w 35"/>
                <a:gd name="T35" fmla="*/ 39 h 75"/>
                <a:gd name="T36" fmla="*/ 4 w 35"/>
                <a:gd name="T37" fmla="*/ 75 h 75"/>
                <a:gd name="T38" fmla="*/ 4 w 35"/>
                <a:gd name="T39" fmla="*/ 75 h 75"/>
                <a:gd name="T40" fmla="*/ 0 w 35"/>
                <a:gd name="T41" fmla="*/ 75 h 75"/>
                <a:gd name="T42" fmla="*/ 25 w 35"/>
                <a:gd name="T43" fmla="*/ 6 h 75"/>
                <a:gd name="T44" fmla="*/ 25 w 35"/>
                <a:gd name="T45" fmla="*/ 6 h 75"/>
                <a:gd name="T46" fmla="*/ 25 w 35"/>
                <a:gd name="T47" fmla="*/ 6 h 75"/>
                <a:gd name="T48" fmla="*/ 26 w 35"/>
                <a:gd name="T49" fmla="*/ 7 h 75"/>
                <a:gd name="T50" fmla="*/ 25 w 35"/>
                <a:gd name="T51" fmla="*/ 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 h="75">
                  <a:moveTo>
                    <a:pt x="0" y="75"/>
                  </a:moveTo>
                  <a:cubicBezTo>
                    <a:pt x="0" y="63"/>
                    <a:pt x="8" y="48"/>
                    <a:pt x="13" y="37"/>
                  </a:cubicBezTo>
                  <a:cubicBezTo>
                    <a:pt x="13" y="37"/>
                    <a:pt x="13" y="37"/>
                    <a:pt x="13" y="37"/>
                  </a:cubicBezTo>
                  <a:cubicBezTo>
                    <a:pt x="17" y="29"/>
                    <a:pt x="32" y="13"/>
                    <a:pt x="32" y="4"/>
                  </a:cubicBezTo>
                  <a:cubicBezTo>
                    <a:pt x="32" y="4"/>
                    <a:pt x="32" y="4"/>
                    <a:pt x="32" y="4"/>
                  </a:cubicBezTo>
                  <a:cubicBezTo>
                    <a:pt x="32" y="4"/>
                    <a:pt x="32" y="4"/>
                    <a:pt x="32" y="4"/>
                  </a:cubicBezTo>
                  <a:cubicBezTo>
                    <a:pt x="32" y="4"/>
                    <a:pt x="32" y="4"/>
                    <a:pt x="32" y="4"/>
                  </a:cubicBezTo>
                  <a:cubicBezTo>
                    <a:pt x="30" y="4"/>
                    <a:pt x="27" y="5"/>
                    <a:pt x="25" y="6"/>
                  </a:cubicBezTo>
                  <a:cubicBezTo>
                    <a:pt x="25" y="6"/>
                    <a:pt x="25" y="6"/>
                    <a:pt x="25" y="6"/>
                  </a:cubicBezTo>
                  <a:cubicBezTo>
                    <a:pt x="24" y="3"/>
                    <a:pt x="24" y="3"/>
                    <a:pt x="24" y="3"/>
                  </a:cubicBezTo>
                  <a:cubicBezTo>
                    <a:pt x="26" y="2"/>
                    <a:pt x="30" y="0"/>
                    <a:pt x="33" y="0"/>
                  </a:cubicBezTo>
                  <a:cubicBezTo>
                    <a:pt x="33" y="0"/>
                    <a:pt x="33" y="0"/>
                    <a:pt x="33" y="0"/>
                  </a:cubicBezTo>
                  <a:cubicBezTo>
                    <a:pt x="35" y="0"/>
                    <a:pt x="35" y="0"/>
                    <a:pt x="35" y="0"/>
                  </a:cubicBezTo>
                  <a:cubicBezTo>
                    <a:pt x="35" y="1"/>
                    <a:pt x="35" y="1"/>
                    <a:pt x="35" y="1"/>
                  </a:cubicBezTo>
                  <a:cubicBezTo>
                    <a:pt x="35" y="2"/>
                    <a:pt x="35" y="3"/>
                    <a:pt x="35" y="4"/>
                  </a:cubicBezTo>
                  <a:cubicBezTo>
                    <a:pt x="35" y="4"/>
                    <a:pt x="35" y="4"/>
                    <a:pt x="35" y="4"/>
                  </a:cubicBezTo>
                  <a:cubicBezTo>
                    <a:pt x="35" y="16"/>
                    <a:pt x="20" y="31"/>
                    <a:pt x="16" y="39"/>
                  </a:cubicBezTo>
                  <a:cubicBezTo>
                    <a:pt x="16" y="39"/>
                    <a:pt x="16" y="39"/>
                    <a:pt x="16" y="39"/>
                  </a:cubicBezTo>
                  <a:cubicBezTo>
                    <a:pt x="11" y="49"/>
                    <a:pt x="4" y="64"/>
                    <a:pt x="4" y="75"/>
                  </a:cubicBezTo>
                  <a:cubicBezTo>
                    <a:pt x="4" y="75"/>
                    <a:pt x="4" y="75"/>
                    <a:pt x="4" y="75"/>
                  </a:cubicBezTo>
                  <a:cubicBezTo>
                    <a:pt x="0" y="75"/>
                    <a:pt x="0" y="75"/>
                    <a:pt x="0" y="75"/>
                  </a:cubicBezTo>
                  <a:close/>
                  <a:moveTo>
                    <a:pt x="25" y="6"/>
                  </a:moveTo>
                  <a:cubicBezTo>
                    <a:pt x="25" y="6"/>
                    <a:pt x="25" y="6"/>
                    <a:pt x="25" y="6"/>
                  </a:cubicBezTo>
                  <a:cubicBezTo>
                    <a:pt x="25" y="6"/>
                    <a:pt x="25" y="6"/>
                    <a:pt x="25" y="6"/>
                  </a:cubicBezTo>
                  <a:cubicBezTo>
                    <a:pt x="26" y="7"/>
                    <a:pt x="26" y="7"/>
                    <a:pt x="26" y="7"/>
                  </a:cubicBezTo>
                  <a:cubicBezTo>
                    <a:pt x="25" y="6"/>
                    <a:pt x="25" y="6"/>
                    <a:pt x="25" y="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321">
              <a:extLst>
                <a:ext uri="{FF2B5EF4-FFF2-40B4-BE49-F238E27FC236}">
                  <a16:creationId xmlns:a16="http://schemas.microsoft.com/office/drawing/2014/main" xmlns="" id="{11871D08-13F4-48F0-8D7D-D29FDDEC6379}"/>
                </a:ext>
              </a:extLst>
            </p:cNvPr>
            <p:cNvSpPr>
              <a:spLocks/>
            </p:cNvSpPr>
            <p:nvPr/>
          </p:nvSpPr>
          <p:spPr bwMode="auto">
            <a:xfrm>
              <a:off x="5453470" y="108876"/>
              <a:ext cx="163513" cy="65088"/>
            </a:xfrm>
            <a:custGeom>
              <a:avLst/>
              <a:gdLst>
                <a:gd name="T0" fmla="*/ 18 w 35"/>
                <a:gd name="T1" fmla="*/ 7 h 14"/>
                <a:gd name="T2" fmla="*/ 11 w 35"/>
                <a:gd name="T3" fmla="*/ 4 h 14"/>
                <a:gd name="T4" fmla="*/ 11 w 35"/>
                <a:gd name="T5" fmla="*/ 4 h 14"/>
                <a:gd name="T6" fmla="*/ 9 w 35"/>
                <a:gd name="T7" fmla="*/ 4 h 14"/>
                <a:gd name="T8" fmla="*/ 9 w 35"/>
                <a:gd name="T9" fmla="*/ 4 h 14"/>
                <a:gd name="T10" fmla="*/ 5 w 35"/>
                <a:gd name="T11" fmla="*/ 4 h 14"/>
                <a:gd name="T12" fmla="*/ 5 w 35"/>
                <a:gd name="T13" fmla="*/ 4 h 14"/>
                <a:gd name="T14" fmla="*/ 0 w 35"/>
                <a:gd name="T15" fmla="*/ 3 h 14"/>
                <a:gd name="T16" fmla="*/ 0 w 35"/>
                <a:gd name="T17" fmla="*/ 3 h 14"/>
                <a:gd name="T18" fmla="*/ 2 w 35"/>
                <a:gd name="T19" fmla="*/ 0 h 14"/>
                <a:gd name="T20" fmla="*/ 5 w 35"/>
                <a:gd name="T21" fmla="*/ 0 h 14"/>
                <a:gd name="T22" fmla="*/ 5 w 35"/>
                <a:gd name="T23" fmla="*/ 0 h 14"/>
                <a:gd name="T24" fmla="*/ 9 w 35"/>
                <a:gd name="T25" fmla="*/ 0 h 14"/>
                <a:gd name="T26" fmla="*/ 9 w 35"/>
                <a:gd name="T27" fmla="*/ 0 h 14"/>
                <a:gd name="T28" fmla="*/ 11 w 35"/>
                <a:gd name="T29" fmla="*/ 0 h 14"/>
                <a:gd name="T30" fmla="*/ 11 w 35"/>
                <a:gd name="T31" fmla="*/ 0 h 14"/>
                <a:gd name="T32" fmla="*/ 20 w 35"/>
                <a:gd name="T33" fmla="*/ 4 h 14"/>
                <a:gd name="T34" fmla="*/ 20 w 35"/>
                <a:gd name="T35" fmla="*/ 4 h 14"/>
                <a:gd name="T36" fmla="*/ 35 w 35"/>
                <a:gd name="T37" fmla="*/ 12 h 14"/>
                <a:gd name="T38" fmla="*/ 35 w 35"/>
                <a:gd name="T39" fmla="*/ 12 h 14"/>
                <a:gd name="T40" fmla="*/ 32 w 35"/>
                <a:gd name="T41" fmla="*/ 14 h 14"/>
                <a:gd name="T42" fmla="*/ 18 w 35"/>
                <a:gd name="T43"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 h="14">
                  <a:moveTo>
                    <a:pt x="18" y="7"/>
                  </a:moveTo>
                  <a:cubicBezTo>
                    <a:pt x="14" y="5"/>
                    <a:pt x="14" y="4"/>
                    <a:pt x="11" y="4"/>
                  </a:cubicBezTo>
                  <a:cubicBezTo>
                    <a:pt x="11" y="4"/>
                    <a:pt x="11" y="4"/>
                    <a:pt x="11" y="4"/>
                  </a:cubicBezTo>
                  <a:cubicBezTo>
                    <a:pt x="10" y="4"/>
                    <a:pt x="10" y="4"/>
                    <a:pt x="9" y="4"/>
                  </a:cubicBezTo>
                  <a:cubicBezTo>
                    <a:pt x="9" y="4"/>
                    <a:pt x="9" y="4"/>
                    <a:pt x="9" y="4"/>
                  </a:cubicBezTo>
                  <a:cubicBezTo>
                    <a:pt x="8" y="4"/>
                    <a:pt x="6" y="4"/>
                    <a:pt x="5" y="4"/>
                  </a:cubicBezTo>
                  <a:cubicBezTo>
                    <a:pt x="5" y="4"/>
                    <a:pt x="5" y="4"/>
                    <a:pt x="5" y="4"/>
                  </a:cubicBezTo>
                  <a:cubicBezTo>
                    <a:pt x="3" y="4"/>
                    <a:pt x="2" y="4"/>
                    <a:pt x="0" y="3"/>
                  </a:cubicBezTo>
                  <a:cubicBezTo>
                    <a:pt x="0" y="3"/>
                    <a:pt x="0" y="3"/>
                    <a:pt x="0" y="3"/>
                  </a:cubicBezTo>
                  <a:cubicBezTo>
                    <a:pt x="2" y="0"/>
                    <a:pt x="2" y="0"/>
                    <a:pt x="2" y="0"/>
                  </a:cubicBezTo>
                  <a:cubicBezTo>
                    <a:pt x="3" y="0"/>
                    <a:pt x="4" y="0"/>
                    <a:pt x="5" y="0"/>
                  </a:cubicBezTo>
                  <a:cubicBezTo>
                    <a:pt x="5" y="0"/>
                    <a:pt x="5" y="0"/>
                    <a:pt x="5" y="0"/>
                  </a:cubicBezTo>
                  <a:cubicBezTo>
                    <a:pt x="6" y="0"/>
                    <a:pt x="8" y="0"/>
                    <a:pt x="9" y="0"/>
                  </a:cubicBezTo>
                  <a:cubicBezTo>
                    <a:pt x="9" y="0"/>
                    <a:pt x="9" y="0"/>
                    <a:pt x="9" y="0"/>
                  </a:cubicBezTo>
                  <a:cubicBezTo>
                    <a:pt x="10" y="0"/>
                    <a:pt x="10" y="0"/>
                    <a:pt x="11" y="0"/>
                  </a:cubicBezTo>
                  <a:cubicBezTo>
                    <a:pt x="11" y="0"/>
                    <a:pt x="11" y="0"/>
                    <a:pt x="11" y="0"/>
                  </a:cubicBezTo>
                  <a:cubicBezTo>
                    <a:pt x="15" y="1"/>
                    <a:pt x="16" y="2"/>
                    <a:pt x="20" y="4"/>
                  </a:cubicBezTo>
                  <a:cubicBezTo>
                    <a:pt x="20" y="4"/>
                    <a:pt x="20" y="4"/>
                    <a:pt x="20" y="4"/>
                  </a:cubicBezTo>
                  <a:cubicBezTo>
                    <a:pt x="24" y="6"/>
                    <a:pt x="31" y="8"/>
                    <a:pt x="35" y="12"/>
                  </a:cubicBezTo>
                  <a:cubicBezTo>
                    <a:pt x="35" y="12"/>
                    <a:pt x="35" y="12"/>
                    <a:pt x="35" y="12"/>
                  </a:cubicBezTo>
                  <a:cubicBezTo>
                    <a:pt x="32" y="14"/>
                    <a:pt x="32" y="14"/>
                    <a:pt x="32" y="14"/>
                  </a:cubicBezTo>
                  <a:cubicBezTo>
                    <a:pt x="30" y="12"/>
                    <a:pt x="22" y="9"/>
                    <a:pt x="18"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22">
              <a:extLst>
                <a:ext uri="{FF2B5EF4-FFF2-40B4-BE49-F238E27FC236}">
                  <a16:creationId xmlns:a16="http://schemas.microsoft.com/office/drawing/2014/main" xmlns="" id="{5535B59A-59CC-4062-9C67-94384C0AF0BC}"/>
                </a:ext>
              </a:extLst>
            </p:cNvPr>
            <p:cNvSpPr>
              <a:spLocks noEditPoints="1"/>
            </p:cNvSpPr>
            <p:nvPr/>
          </p:nvSpPr>
          <p:spPr bwMode="auto">
            <a:xfrm>
              <a:off x="6285320" y="1029626"/>
              <a:ext cx="122238" cy="57150"/>
            </a:xfrm>
            <a:custGeom>
              <a:avLst/>
              <a:gdLst>
                <a:gd name="T0" fmla="*/ 1 w 26"/>
                <a:gd name="T1" fmla="*/ 3 h 12"/>
                <a:gd name="T2" fmla="*/ 0 w 26"/>
                <a:gd name="T3" fmla="*/ 3 h 12"/>
                <a:gd name="T4" fmla="*/ 0 w 26"/>
                <a:gd name="T5" fmla="*/ 3 h 12"/>
                <a:gd name="T6" fmla="*/ 0 w 26"/>
                <a:gd name="T7" fmla="*/ 0 h 12"/>
                <a:gd name="T8" fmla="*/ 1 w 26"/>
                <a:gd name="T9" fmla="*/ 0 h 12"/>
                <a:gd name="T10" fmla="*/ 1 w 26"/>
                <a:gd name="T11" fmla="*/ 0 h 12"/>
                <a:gd name="T12" fmla="*/ 26 w 26"/>
                <a:gd name="T13" fmla="*/ 11 h 12"/>
                <a:gd name="T14" fmla="*/ 26 w 26"/>
                <a:gd name="T15" fmla="*/ 11 h 12"/>
                <a:gd name="T16" fmla="*/ 22 w 26"/>
                <a:gd name="T17" fmla="*/ 12 h 12"/>
                <a:gd name="T18" fmla="*/ 1 w 26"/>
                <a:gd name="T19" fmla="*/ 3 h 12"/>
                <a:gd name="T20" fmla="*/ 0 w 26"/>
                <a:gd name="T21" fmla="*/ 3 h 12"/>
                <a:gd name="T22" fmla="*/ 0 w 26"/>
                <a:gd name="T23" fmla="*/ 3 h 12"/>
                <a:gd name="T24" fmla="*/ 0 w 26"/>
                <a:gd name="T25" fmla="*/ 3 h 12"/>
                <a:gd name="T26" fmla="*/ 0 w 26"/>
                <a:gd name="T27" fmla="*/ 3 h 12"/>
                <a:gd name="T28" fmla="*/ 0 w 26"/>
                <a:gd name="T29"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12">
                  <a:moveTo>
                    <a:pt x="1" y="3"/>
                  </a:moveTo>
                  <a:cubicBezTo>
                    <a:pt x="1" y="3"/>
                    <a:pt x="1" y="3"/>
                    <a:pt x="0" y="3"/>
                  </a:cubicBezTo>
                  <a:cubicBezTo>
                    <a:pt x="0" y="3"/>
                    <a:pt x="0" y="3"/>
                    <a:pt x="0" y="3"/>
                  </a:cubicBezTo>
                  <a:cubicBezTo>
                    <a:pt x="0" y="0"/>
                    <a:pt x="0" y="0"/>
                    <a:pt x="0" y="0"/>
                  </a:cubicBezTo>
                  <a:cubicBezTo>
                    <a:pt x="0" y="0"/>
                    <a:pt x="1" y="0"/>
                    <a:pt x="1" y="0"/>
                  </a:cubicBezTo>
                  <a:cubicBezTo>
                    <a:pt x="1" y="0"/>
                    <a:pt x="1" y="0"/>
                    <a:pt x="1" y="0"/>
                  </a:cubicBezTo>
                  <a:cubicBezTo>
                    <a:pt x="9" y="0"/>
                    <a:pt x="22" y="2"/>
                    <a:pt x="26" y="11"/>
                  </a:cubicBezTo>
                  <a:cubicBezTo>
                    <a:pt x="26" y="11"/>
                    <a:pt x="26" y="11"/>
                    <a:pt x="26" y="11"/>
                  </a:cubicBezTo>
                  <a:cubicBezTo>
                    <a:pt x="22" y="12"/>
                    <a:pt x="22" y="12"/>
                    <a:pt x="22" y="12"/>
                  </a:cubicBezTo>
                  <a:cubicBezTo>
                    <a:pt x="21" y="6"/>
                    <a:pt x="8" y="3"/>
                    <a:pt x="1" y="3"/>
                  </a:cubicBezTo>
                  <a:close/>
                  <a:moveTo>
                    <a:pt x="0" y="3"/>
                  </a:moveTo>
                  <a:cubicBezTo>
                    <a:pt x="0" y="3"/>
                    <a:pt x="0" y="3"/>
                    <a:pt x="0" y="3"/>
                  </a:cubicBezTo>
                  <a:cubicBezTo>
                    <a:pt x="0" y="3"/>
                    <a:pt x="0" y="3"/>
                    <a:pt x="0" y="3"/>
                  </a:cubicBezTo>
                  <a:cubicBezTo>
                    <a:pt x="0" y="3"/>
                    <a:pt x="0" y="3"/>
                    <a:pt x="0" y="3"/>
                  </a:cubicBezTo>
                  <a:cubicBezTo>
                    <a:pt x="0" y="3"/>
                    <a:pt x="0" y="3"/>
                    <a:pt x="0"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3" name="群組 92">
            <a:extLst>
              <a:ext uri="{FF2B5EF4-FFF2-40B4-BE49-F238E27FC236}">
                <a16:creationId xmlns:a16="http://schemas.microsoft.com/office/drawing/2014/main" xmlns="" id="{75D0C2B8-2C54-475B-BAF0-745343E3469E}"/>
              </a:ext>
            </a:extLst>
          </p:cNvPr>
          <p:cNvGrpSpPr/>
          <p:nvPr/>
        </p:nvGrpSpPr>
        <p:grpSpPr>
          <a:xfrm>
            <a:off x="6644320" y="752454"/>
            <a:ext cx="836612" cy="709613"/>
            <a:chOff x="6644320" y="752454"/>
            <a:chExt cx="836612" cy="709613"/>
          </a:xfrm>
        </p:grpSpPr>
        <p:sp>
          <p:nvSpPr>
            <p:cNvPr id="94" name="Freeform 166">
              <a:extLst>
                <a:ext uri="{FF2B5EF4-FFF2-40B4-BE49-F238E27FC236}">
                  <a16:creationId xmlns:a16="http://schemas.microsoft.com/office/drawing/2014/main" xmlns="" id="{482B8561-82AC-497C-A958-8B57940BD799}"/>
                </a:ext>
              </a:extLst>
            </p:cNvPr>
            <p:cNvSpPr>
              <a:spLocks noEditPoints="1"/>
            </p:cNvSpPr>
            <p:nvPr/>
          </p:nvSpPr>
          <p:spPr bwMode="auto">
            <a:xfrm>
              <a:off x="6644320" y="1155679"/>
              <a:ext cx="285750" cy="306388"/>
            </a:xfrm>
            <a:custGeom>
              <a:avLst/>
              <a:gdLst>
                <a:gd name="T0" fmla="*/ 14 w 61"/>
                <a:gd name="T1" fmla="*/ 59 h 65"/>
                <a:gd name="T2" fmla="*/ 0 w 61"/>
                <a:gd name="T3" fmla="*/ 31 h 65"/>
                <a:gd name="T4" fmla="*/ 0 w 61"/>
                <a:gd name="T5" fmla="*/ 31 h 65"/>
                <a:gd name="T6" fmla="*/ 7 w 61"/>
                <a:gd name="T7" fmla="*/ 11 h 65"/>
                <a:gd name="T8" fmla="*/ 7 w 61"/>
                <a:gd name="T9" fmla="*/ 11 h 65"/>
                <a:gd name="T10" fmla="*/ 20 w 61"/>
                <a:gd name="T11" fmla="*/ 3 h 65"/>
                <a:gd name="T12" fmla="*/ 20 w 61"/>
                <a:gd name="T13" fmla="*/ 3 h 65"/>
                <a:gd name="T14" fmla="*/ 23 w 61"/>
                <a:gd name="T15" fmla="*/ 1 h 65"/>
                <a:gd name="T16" fmla="*/ 23 w 61"/>
                <a:gd name="T17" fmla="*/ 1 h 65"/>
                <a:gd name="T18" fmla="*/ 32 w 61"/>
                <a:gd name="T19" fmla="*/ 0 h 65"/>
                <a:gd name="T20" fmla="*/ 32 w 61"/>
                <a:gd name="T21" fmla="*/ 0 h 65"/>
                <a:gd name="T22" fmla="*/ 56 w 61"/>
                <a:gd name="T23" fmla="*/ 14 h 65"/>
                <a:gd name="T24" fmla="*/ 56 w 61"/>
                <a:gd name="T25" fmla="*/ 14 h 65"/>
                <a:gd name="T26" fmla="*/ 61 w 61"/>
                <a:gd name="T27" fmla="*/ 32 h 65"/>
                <a:gd name="T28" fmla="*/ 61 w 61"/>
                <a:gd name="T29" fmla="*/ 32 h 65"/>
                <a:gd name="T30" fmla="*/ 32 w 61"/>
                <a:gd name="T31" fmla="*/ 65 h 65"/>
                <a:gd name="T32" fmla="*/ 32 w 61"/>
                <a:gd name="T33" fmla="*/ 65 h 65"/>
                <a:gd name="T34" fmla="*/ 14 w 61"/>
                <a:gd name="T35" fmla="*/ 59 h 65"/>
                <a:gd name="T36" fmla="*/ 8 w 61"/>
                <a:gd name="T37" fmla="*/ 31 h 65"/>
                <a:gd name="T38" fmla="*/ 19 w 61"/>
                <a:gd name="T39" fmla="*/ 52 h 65"/>
                <a:gd name="T40" fmla="*/ 19 w 61"/>
                <a:gd name="T41" fmla="*/ 52 h 65"/>
                <a:gd name="T42" fmla="*/ 32 w 61"/>
                <a:gd name="T43" fmla="*/ 57 h 65"/>
                <a:gd name="T44" fmla="*/ 32 w 61"/>
                <a:gd name="T45" fmla="*/ 57 h 65"/>
                <a:gd name="T46" fmla="*/ 47 w 61"/>
                <a:gd name="T47" fmla="*/ 50 h 65"/>
                <a:gd name="T48" fmla="*/ 47 w 61"/>
                <a:gd name="T49" fmla="*/ 50 h 65"/>
                <a:gd name="T50" fmla="*/ 53 w 61"/>
                <a:gd name="T51" fmla="*/ 32 h 65"/>
                <a:gd name="T52" fmla="*/ 53 w 61"/>
                <a:gd name="T53" fmla="*/ 32 h 65"/>
                <a:gd name="T54" fmla="*/ 49 w 61"/>
                <a:gd name="T55" fmla="*/ 18 h 65"/>
                <a:gd name="T56" fmla="*/ 49 w 61"/>
                <a:gd name="T57" fmla="*/ 18 h 65"/>
                <a:gd name="T58" fmla="*/ 36 w 61"/>
                <a:gd name="T59" fmla="*/ 9 h 65"/>
                <a:gd name="T60" fmla="*/ 36 w 61"/>
                <a:gd name="T61" fmla="*/ 9 h 65"/>
                <a:gd name="T62" fmla="*/ 31 w 61"/>
                <a:gd name="T63" fmla="*/ 11 h 65"/>
                <a:gd name="T64" fmla="*/ 31 w 61"/>
                <a:gd name="T65" fmla="*/ 11 h 65"/>
                <a:gd name="T66" fmla="*/ 27 w 61"/>
                <a:gd name="T67" fmla="*/ 10 h 65"/>
                <a:gd name="T68" fmla="*/ 27 w 61"/>
                <a:gd name="T69" fmla="*/ 10 h 65"/>
                <a:gd name="T70" fmla="*/ 8 w 61"/>
                <a:gd name="T71" fmla="*/ 3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1" h="65">
                  <a:moveTo>
                    <a:pt x="14" y="59"/>
                  </a:moveTo>
                  <a:cubicBezTo>
                    <a:pt x="4" y="53"/>
                    <a:pt x="0" y="42"/>
                    <a:pt x="0" y="31"/>
                  </a:cubicBezTo>
                  <a:cubicBezTo>
                    <a:pt x="0" y="31"/>
                    <a:pt x="0" y="31"/>
                    <a:pt x="0" y="31"/>
                  </a:cubicBezTo>
                  <a:cubicBezTo>
                    <a:pt x="0" y="24"/>
                    <a:pt x="2" y="17"/>
                    <a:pt x="7" y="11"/>
                  </a:cubicBezTo>
                  <a:cubicBezTo>
                    <a:pt x="7" y="11"/>
                    <a:pt x="7" y="11"/>
                    <a:pt x="7" y="11"/>
                  </a:cubicBezTo>
                  <a:cubicBezTo>
                    <a:pt x="10" y="7"/>
                    <a:pt x="15" y="4"/>
                    <a:pt x="20" y="3"/>
                  </a:cubicBezTo>
                  <a:cubicBezTo>
                    <a:pt x="20" y="3"/>
                    <a:pt x="20" y="3"/>
                    <a:pt x="20" y="3"/>
                  </a:cubicBezTo>
                  <a:cubicBezTo>
                    <a:pt x="21" y="2"/>
                    <a:pt x="22" y="2"/>
                    <a:pt x="23" y="1"/>
                  </a:cubicBezTo>
                  <a:cubicBezTo>
                    <a:pt x="23" y="1"/>
                    <a:pt x="23" y="1"/>
                    <a:pt x="23" y="1"/>
                  </a:cubicBezTo>
                  <a:cubicBezTo>
                    <a:pt x="26" y="1"/>
                    <a:pt x="29" y="0"/>
                    <a:pt x="32" y="0"/>
                  </a:cubicBezTo>
                  <a:cubicBezTo>
                    <a:pt x="32" y="0"/>
                    <a:pt x="32" y="0"/>
                    <a:pt x="32" y="0"/>
                  </a:cubicBezTo>
                  <a:cubicBezTo>
                    <a:pt x="42" y="0"/>
                    <a:pt x="51" y="4"/>
                    <a:pt x="56" y="14"/>
                  </a:cubicBezTo>
                  <a:cubicBezTo>
                    <a:pt x="56" y="14"/>
                    <a:pt x="56" y="14"/>
                    <a:pt x="56" y="14"/>
                  </a:cubicBezTo>
                  <a:cubicBezTo>
                    <a:pt x="60" y="20"/>
                    <a:pt x="61" y="26"/>
                    <a:pt x="61" y="32"/>
                  </a:cubicBezTo>
                  <a:cubicBezTo>
                    <a:pt x="61" y="32"/>
                    <a:pt x="61" y="32"/>
                    <a:pt x="61" y="32"/>
                  </a:cubicBezTo>
                  <a:cubicBezTo>
                    <a:pt x="61" y="49"/>
                    <a:pt x="49" y="65"/>
                    <a:pt x="32" y="65"/>
                  </a:cubicBezTo>
                  <a:cubicBezTo>
                    <a:pt x="32" y="65"/>
                    <a:pt x="32" y="65"/>
                    <a:pt x="32" y="65"/>
                  </a:cubicBezTo>
                  <a:cubicBezTo>
                    <a:pt x="27" y="65"/>
                    <a:pt x="20" y="63"/>
                    <a:pt x="14" y="59"/>
                  </a:cubicBezTo>
                  <a:close/>
                  <a:moveTo>
                    <a:pt x="8" y="31"/>
                  </a:moveTo>
                  <a:cubicBezTo>
                    <a:pt x="8" y="39"/>
                    <a:pt x="11" y="47"/>
                    <a:pt x="19" y="52"/>
                  </a:cubicBezTo>
                  <a:cubicBezTo>
                    <a:pt x="19" y="52"/>
                    <a:pt x="19" y="52"/>
                    <a:pt x="19" y="52"/>
                  </a:cubicBezTo>
                  <a:cubicBezTo>
                    <a:pt x="24" y="56"/>
                    <a:pt x="28" y="57"/>
                    <a:pt x="32" y="57"/>
                  </a:cubicBezTo>
                  <a:cubicBezTo>
                    <a:pt x="32" y="57"/>
                    <a:pt x="32" y="57"/>
                    <a:pt x="32" y="57"/>
                  </a:cubicBezTo>
                  <a:cubicBezTo>
                    <a:pt x="38" y="57"/>
                    <a:pt x="43" y="54"/>
                    <a:pt x="47" y="50"/>
                  </a:cubicBezTo>
                  <a:cubicBezTo>
                    <a:pt x="47" y="50"/>
                    <a:pt x="47" y="50"/>
                    <a:pt x="47" y="50"/>
                  </a:cubicBezTo>
                  <a:cubicBezTo>
                    <a:pt x="51" y="45"/>
                    <a:pt x="53" y="39"/>
                    <a:pt x="53" y="32"/>
                  </a:cubicBezTo>
                  <a:cubicBezTo>
                    <a:pt x="53" y="32"/>
                    <a:pt x="53" y="32"/>
                    <a:pt x="53" y="32"/>
                  </a:cubicBezTo>
                  <a:cubicBezTo>
                    <a:pt x="53" y="28"/>
                    <a:pt x="52" y="23"/>
                    <a:pt x="49" y="18"/>
                  </a:cubicBezTo>
                  <a:cubicBezTo>
                    <a:pt x="49" y="18"/>
                    <a:pt x="49" y="18"/>
                    <a:pt x="49" y="18"/>
                  </a:cubicBezTo>
                  <a:cubicBezTo>
                    <a:pt x="46" y="12"/>
                    <a:pt x="41" y="9"/>
                    <a:pt x="36" y="9"/>
                  </a:cubicBezTo>
                  <a:cubicBezTo>
                    <a:pt x="36" y="9"/>
                    <a:pt x="36" y="9"/>
                    <a:pt x="36" y="9"/>
                  </a:cubicBezTo>
                  <a:cubicBezTo>
                    <a:pt x="35" y="10"/>
                    <a:pt x="33" y="11"/>
                    <a:pt x="31" y="11"/>
                  </a:cubicBezTo>
                  <a:cubicBezTo>
                    <a:pt x="31" y="11"/>
                    <a:pt x="31" y="11"/>
                    <a:pt x="31" y="11"/>
                  </a:cubicBezTo>
                  <a:cubicBezTo>
                    <a:pt x="30" y="10"/>
                    <a:pt x="28" y="10"/>
                    <a:pt x="27" y="10"/>
                  </a:cubicBezTo>
                  <a:cubicBezTo>
                    <a:pt x="27" y="10"/>
                    <a:pt x="27" y="10"/>
                    <a:pt x="27" y="10"/>
                  </a:cubicBezTo>
                  <a:cubicBezTo>
                    <a:pt x="14" y="10"/>
                    <a:pt x="8" y="20"/>
                    <a:pt x="8" y="3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67">
              <a:extLst>
                <a:ext uri="{FF2B5EF4-FFF2-40B4-BE49-F238E27FC236}">
                  <a16:creationId xmlns:a16="http://schemas.microsoft.com/office/drawing/2014/main" xmlns="" id="{32B5A92F-8EE6-4179-B6B1-EB2371CAD8BE}"/>
                </a:ext>
              </a:extLst>
            </p:cNvPr>
            <p:cNvSpPr>
              <a:spLocks noEditPoints="1"/>
            </p:cNvSpPr>
            <p:nvPr/>
          </p:nvSpPr>
          <p:spPr bwMode="auto">
            <a:xfrm>
              <a:off x="7038020" y="1090591"/>
              <a:ext cx="296863" cy="287338"/>
            </a:xfrm>
            <a:custGeom>
              <a:avLst/>
              <a:gdLst>
                <a:gd name="T0" fmla="*/ 14 w 63"/>
                <a:gd name="T1" fmla="*/ 56 h 61"/>
                <a:gd name="T2" fmla="*/ 0 w 63"/>
                <a:gd name="T3" fmla="*/ 33 h 61"/>
                <a:gd name="T4" fmla="*/ 0 w 63"/>
                <a:gd name="T5" fmla="*/ 33 h 61"/>
                <a:gd name="T6" fmla="*/ 22 w 63"/>
                <a:gd name="T7" fmla="*/ 3 h 61"/>
                <a:gd name="T8" fmla="*/ 22 w 63"/>
                <a:gd name="T9" fmla="*/ 3 h 61"/>
                <a:gd name="T10" fmla="*/ 27 w 63"/>
                <a:gd name="T11" fmla="*/ 0 h 61"/>
                <a:gd name="T12" fmla="*/ 27 w 63"/>
                <a:gd name="T13" fmla="*/ 0 h 61"/>
                <a:gd name="T14" fmla="*/ 59 w 63"/>
                <a:gd name="T15" fmla="*/ 20 h 61"/>
                <a:gd name="T16" fmla="*/ 59 w 63"/>
                <a:gd name="T17" fmla="*/ 20 h 61"/>
                <a:gd name="T18" fmla="*/ 63 w 63"/>
                <a:gd name="T19" fmla="*/ 34 h 61"/>
                <a:gd name="T20" fmla="*/ 63 w 63"/>
                <a:gd name="T21" fmla="*/ 34 h 61"/>
                <a:gd name="T22" fmla="*/ 32 w 63"/>
                <a:gd name="T23" fmla="*/ 61 h 61"/>
                <a:gd name="T24" fmla="*/ 32 w 63"/>
                <a:gd name="T25" fmla="*/ 61 h 61"/>
                <a:gd name="T26" fmla="*/ 14 w 63"/>
                <a:gd name="T27" fmla="*/ 56 h 61"/>
                <a:gd name="T28" fmla="*/ 8 w 63"/>
                <a:gd name="T29" fmla="*/ 33 h 61"/>
                <a:gd name="T30" fmla="*/ 18 w 63"/>
                <a:gd name="T31" fmla="*/ 49 h 61"/>
                <a:gd name="T32" fmla="*/ 18 w 63"/>
                <a:gd name="T33" fmla="*/ 49 h 61"/>
                <a:gd name="T34" fmla="*/ 32 w 63"/>
                <a:gd name="T35" fmla="*/ 53 h 61"/>
                <a:gd name="T36" fmla="*/ 32 w 63"/>
                <a:gd name="T37" fmla="*/ 53 h 61"/>
                <a:gd name="T38" fmla="*/ 48 w 63"/>
                <a:gd name="T39" fmla="*/ 47 h 61"/>
                <a:gd name="T40" fmla="*/ 48 w 63"/>
                <a:gd name="T41" fmla="*/ 47 h 61"/>
                <a:gd name="T42" fmla="*/ 55 w 63"/>
                <a:gd name="T43" fmla="*/ 34 h 61"/>
                <a:gd name="T44" fmla="*/ 55 w 63"/>
                <a:gd name="T45" fmla="*/ 34 h 61"/>
                <a:gd name="T46" fmla="*/ 52 w 63"/>
                <a:gd name="T47" fmla="*/ 24 h 61"/>
                <a:gd name="T48" fmla="*/ 52 w 63"/>
                <a:gd name="T49" fmla="*/ 24 h 61"/>
                <a:gd name="T50" fmla="*/ 29 w 63"/>
                <a:gd name="T51" fmla="*/ 9 h 61"/>
                <a:gd name="T52" fmla="*/ 29 w 63"/>
                <a:gd name="T53" fmla="*/ 9 h 61"/>
                <a:gd name="T54" fmla="*/ 8 w 63"/>
                <a:gd name="T55" fmla="*/ 3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3" h="61">
                  <a:moveTo>
                    <a:pt x="14" y="56"/>
                  </a:moveTo>
                  <a:cubicBezTo>
                    <a:pt x="5" y="50"/>
                    <a:pt x="0" y="41"/>
                    <a:pt x="0" y="33"/>
                  </a:cubicBezTo>
                  <a:cubicBezTo>
                    <a:pt x="0" y="33"/>
                    <a:pt x="0" y="33"/>
                    <a:pt x="0" y="33"/>
                  </a:cubicBezTo>
                  <a:cubicBezTo>
                    <a:pt x="0" y="20"/>
                    <a:pt x="9" y="7"/>
                    <a:pt x="22" y="3"/>
                  </a:cubicBezTo>
                  <a:cubicBezTo>
                    <a:pt x="22" y="3"/>
                    <a:pt x="22" y="3"/>
                    <a:pt x="22" y="3"/>
                  </a:cubicBezTo>
                  <a:cubicBezTo>
                    <a:pt x="23" y="1"/>
                    <a:pt x="25" y="0"/>
                    <a:pt x="27" y="0"/>
                  </a:cubicBezTo>
                  <a:cubicBezTo>
                    <a:pt x="27" y="0"/>
                    <a:pt x="27" y="0"/>
                    <a:pt x="27" y="0"/>
                  </a:cubicBezTo>
                  <a:cubicBezTo>
                    <a:pt x="39" y="3"/>
                    <a:pt x="52" y="7"/>
                    <a:pt x="59" y="20"/>
                  </a:cubicBezTo>
                  <a:cubicBezTo>
                    <a:pt x="59" y="20"/>
                    <a:pt x="59" y="20"/>
                    <a:pt x="59" y="20"/>
                  </a:cubicBezTo>
                  <a:cubicBezTo>
                    <a:pt x="62" y="24"/>
                    <a:pt x="63" y="29"/>
                    <a:pt x="63" y="34"/>
                  </a:cubicBezTo>
                  <a:cubicBezTo>
                    <a:pt x="63" y="34"/>
                    <a:pt x="63" y="34"/>
                    <a:pt x="63" y="34"/>
                  </a:cubicBezTo>
                  <a:cubicBezTo>
                    <a:pt x="63" y="50"/>
                    <a:pt x="48" y="61"/>
                    <a:pt x="32" y="61"/>
                  </a:cubicBezTo>
                  <a:cubicBezTo>
                    <a:pt x="32" y="61"/>
                    <a:pt x="32" y="61"/>
                    <a:pt x="32" y="61"/>
                  </a:cubicBezTo>
                  <a:cubicBezTo>
                    <a:pt x="26" y="61"/>
                    <a:pt x="20" y="60"/>
                    <a:pt x="14" y="56"/>
                  </a:cubicBezTo>
                  <a:close/>
                  <a:moveTo>
                    <a:pt x="8" y="33"/>
                  </a:moveTo>
                  <a:cubicBezTo>
                    <a:pt x="8" y="39"/>
                    <a:pt x="11" y="45"/>
                    <a:pt x="18" y="49"/>
                  </a:cubicBezTo>
                  <a:cubicBezTo>
                    <a:pt x="18" y="49"/>
                    <a:pt x="18" y="49"/>
                    <a:pt x="18" y="49"/>
                  </a:cubicBezTo>
                  <a:cubicBezTo>
                    <a:pt x="22" y="52"/>
                    <a:pt x="27" y="53"/>
                    <a:pt x="32" y="53"/>
                  </a:cubicBezTo>
                  <a:cubicBezTo>
                    <a:pt x="32" y="53"/>
                    <a:pt x="32" y="53"/>
                    <a:pt x="32" y="53"/>
                  </a:cubicBezTo>
                  <a:cubicBezTo>
                    <a:pt x="38" y="53"/>
                    <a:pt x="44" y="51"/>
                    <a:pt x="48" y="47"/>
                  </a:cubicBezTo>
                  <a:cubicBezTo>
                    <a:pt x="48" y="47"/>
                    <a:pt x="48" y="47"/>
                    <a:pt x="48" y="47"/>
                  </a:cubicBezTo>
                  <a:cubicBezTo>
                    <a:pt x="53" y="44"/>
                    <a:pt x="55" y="39"/>
                    <a:pt x="55" y="34"/>
                  </a:cubicBezTo>
                  <a:cubicBezTo>
                    <a:pt x="55" y="34"/>
                    <a:pt x="55" y="34"/>
                    <a:pt x="55" y="34"/>
                  </a:cubicBezTo>
                  <a:cubicBezTo>
                    <a:pt x="55" y="31"/>
                    <a:pt x="54" y="27"/>
                    <a:pt x="52" y="24"/>
                  </a:cubicBezTo>
                  <a:cubicBezTo>
                    <a:pt x="52" y="24"/>
                    <a:pt x="52" y="24"/>
                    <a:pt x="52" y="24"/>
                  </a:cubicBezTo>
                  <a:cubicBezTo>
                    <a:pt x="48" y="15"/>
                    <a:pt x="39" y="11"/>
                    <a:pt x="29" y="9"/>
                  </a:cubicBezTo>
                  <a:cubicBezTo>
                    <a:pt x="29" y="9"/>
                    <a:pt x="29" y="9"/>
                    <a:pt x="29" y="9"/>
                  </a:cubicBezTo>
                  <a:cubicBezTo>
                    <a:pt x="17" y="11"/>
                    <a:pt x="8" y="22"/>
                    <a:pt x="8" y="3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68">
              <a:extLst>
                <a:ext uri="{FF2B5EF4-FFF2-40B4-BE49-F238E27FC236}">
                  <a16:creationId xmlns:a16="http://schemas.microsoft.com/office/drawing/2014/main" xmlns="" id="{DE8E2B99-F3E6-4FA8-BA11-9377EAC5BCC5}"/>
                </a:ext>
              </a:extLst>
            </p:cNvPr>
            <p:cNvSpPr>
              <a:spLocks/>
            </p:cNvSpPr>
            <p:nvPr/>
          </p:nvSpPr>
          <p:spPr bwMode="auto">
            <a:xfrm>
              <a:off x="6864982" y="1174729"/>
              <a:ext cx="220663" cy="80963"/>
            </a:xfrm>
            <a:custGeom>
              <a:avLst/>
              <a:gdLst>
                <a:gd name="T0" fmla="*/ 1 w 47"/>
                <a:gd name="T1" fmla="*/ 15 h 17"/>
                <a:gd name="T2" fmla="*/ 3 w 47"/>
                <a:gd name="T3" fmla="*/ 10 h 17"/>
                <a:gd name="T4" fmla="*/ 3 w 47"/>
                <a:gd name="T5" fmla="*/ 10 h 17"/>
                <a:gd name="T6" fmla="*/ 41 w 47"/>
                <a:gd name="T7" fmla="*/ 1 h 17"/>
                <a:gd name="T8" fmla="*/ 41 w 47"/>
                <a:gd name="T9" fmla="*/ 1 h 17"/>
                <a:gd name="T10" fmla="*/ 46 w 47"/>
                <a:gd name="T11" fmla="*/ 3 h 17"/>
                <a:gd name="T12" fmla="*/ 46 w 47"/>
                <a:gd name="T13" fmla="*/ 3 h 17"/>
                <a:gd name="T14" fmla="*/ 45 w 47"/>
                <a:gd name="T15" fmla="*/ 8 h 17"/>
                <a:gd name="T16" fmla="*/ 45 w 47"/>
                <a:gd name="T17" fmla="*/ 8 h 17"/>
                <a:gd name="T18" fmla="*/ 6 w 47"/>
                <a:gd name="T19" fmla="*/ 17 h 17"/>
                <a:gd name="T20" fmla="*/ 6 w 47"/>
                <a:gd name="T21" fmla="*/ 17 h 17"/>
                <a:gd name="T22" fmla="*/ 4 w 47"/>
                <a:gd name="T23" fmla="*/ 17 h 17"/>
                <a:gd name="T24" fmla="*/ 4 w 47"/>
                <a:gd name="T25" fmla="*/ 17 h 17"/>
                <a:gd name="T26" fmla="*/ 1 w 47"/>
                <a:gd name="T27" fmla="*/ 1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17">
                  <a:moveTo>
                    <a:pt x="1" y="15"/>
                  </a:moveTo>
                  <a:cubicBezTo>
                    <a:pt x="0" y="13"/>
                    <a:pt x="1" y="11"/>
                    <a:pt x="3" y="10"/>
                  </a:cubicBezTo>
                  <a:cubicBezTo>
                    <a:pt x="3" y="10"/>
                    <a:pt x="3" y="10"/>
                    <a:pt x="3" y="10"/>
                  </a:cubicBezTo>
                  <a:cubicBezTo>
                    <a:pt x="16" y="4"/>
                    <a:pt x="32" y="7"/>
                    <a:pt x="41" y="1"/>
                  </a:cubicBezTo>
                  <a:cubicBezTo>
                    <a:pt x="41" y="1"/>
                    <a:pt x="41" y="1"/>
                    <a:pt x="41" y="1"/>
                  </a:cubicBezTo>
                  <a:cubicBezTo>
                    <a:pt x="43" y="0"/>
                    <a:pt x="45" y="1"/>
                    <a:pt x="46" y="3"/>
                  </a:cubicBezTo>
                  <a:cubicBezTo>
                    <a:pt x="46" y="3"/>
                    <a:pt x="46" y="3"/>
                    <a:pt x="46" y="3"/>
                  </a:cubicBezTo>
                  <a:cubicBezTo>
                    <a:pt x="47" y="5"/>
                    <a:pt x="47" y="7"/>
                    <a:pt x="45" y="8"/>
                  </a:cubicBezTo>
                  <a:cubicBezTo>
                    <a:pt x="45" y="8"/>
                    <a:pt x="45" y="8"/>
                    <a:pt x="45" y="8"/>
                  </a:cubicBezTo>
                  <a:cubicBezTo>
                    <a:pt x="32" y="15"/>
                    <a:pt x="16" y="12"/>
                    <a:pt x="6" y="17"/>
                  </a:cubicBezTo>
                  <a:cubicBezTo>
                    <a:pt x="6" y="17"/>
                    <a:pt x="6" y="17"/>
                    <a:pt x="6" y="17"/>
                  </a:cubicBezTo>
                  <a:cubicBezTo>
                    <a:pt x="6" y="17"/>
                    <a:pt x="5" y="17"/>
                    <a:pt x="4" y="17"/>
                  </a:cubicBezTo>
                  <a:cubicBezTo>
                    <a:pt x="4" y="17"/>
                    <a:pt x="4" y="17"/>
                    <a:pt x="4" y="17"/>
                  </a:cubicBezTo>
                  <a:cubicBezTo>
                    <a:pt x="3" y="17"/>
                    <a:pt x="1" y="16"/>
                    <a:pt x="1" y="1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69">
              <a:extLst>
                <a:ext uri="{FF2B5EF4-FFF2-40B4-BE49-F238E27FC236}">
                  <a16:creationId xmlns:a16="http://schemas.microsoft.com/office/drawing/2014/main" xmlns="" id="{58D82C18-46CA-4823-822F-D4135A7D2A1E}"/>
                </a:ext>
              </a:extLst>
            </p:cNvPr>
            <p:cNvSpPr>
              <a:spLocks/>
            </p:cNvSpPr>
            <p:nvPr/>
          </p:nvSpPr>
          <p:spPr bwMode="auto">
            <a:xfrm>
              <a:off x="7255507" y="752454"/>
              <a:ext cx="225425" cy="427038"/>
            </a:xfrm>
            <a:custGeom>
              <a:avLst/>
              <a:gdLst>
                <a:gd name="T0" fmla="*/ 3 w 48"/>
                <a:gd name="T1" fmla="*/ 91 h 91"/>
                <a:gd name="T2" fmla="*/ 0 w 48"/>
                <a:gd name="T3" fmla="*/ 87 h 91"/>
                <a:gd name="T4" fmla="*/ 0 w 48"/>
                <a:gd name="T5" fmla="*/ 87 h 91"/>
                <a:gd name="T6" fmla="*/ 15 w 48"/>
                <a:gd name="T7" fmla="*/ 20 h 91"/>
                <a:gd name="T8" fmla="*/ 15 w 48"/>
                <a:gd name="T9" fmla="*/ 20 h 91"/>
                <a:gd name="T10" fmla="*/ 22 w 48"/>
                <a:gd name="T11" fmla="*/ 9 h 91"/>
                <a:gd name="T12" fmla="*/ 22 w 48"/>
                <a:gd name="T13" fmla="*/ 9 h 91"/>
                <a:gd name="T14" fmla="*/ 35 w 48"/>
                <a:gd name="T15" fmla="*/ 0 h 91"/>
                <a:gd name="T16" fmla="*/ 35 w 48"/>
                <a:gd name="T17" fmla="*/ 0 h 91"/>
                <a:gd name="T18" fmla="*/ 39 w 48"/>
                <a:gd name="T19" fmla="*/ 1 h 91"/>
                <a:gd name="T20" fmla="*/ 39 w 48"/>
                <a:gd name="T21" fmla="*/ 1 h 91"/>
                <a:gd name="T22" fmla="*/ 47 w 48"/>
                <a:gd name="T23" fmla="*/ 8 h 91"/>
                <a:gd name="T24" fmla="*/ 47 w 48"/>
                <a:gd name="T25" fmla="*/ 8 h 91"/>
                <a:gd name="T26" fmla="*/ 48 w 48"/>
                <a:gd name="T27" fmla="*/ 18 h 91"/>
                <a:gd name="T28" fmla="*/ 48 w 48"/>
                <a:gd name="T29" fmla="*/ 18 h 91"/>
                <a:gd name="T30" fmla="*/ 47 w 48"/>
                <a:gd name="T31" fmla="*/ 26 h 91"/>
                <a:gd name="T32" fmla="*/ 47 w 48"/>
                <a:gd name="T33" fmla="*/ 26 h 91"/>
                <a:gd name="T34" fmla="*/ 43 w 48"/>
                <a:gd name="T35" fmla="*/ 30 h 91"/>
                <a:gd name="T36" fmla="*/ 43 w 48"/>
                <a:gd name="T37" fmla="*/ 30 h 91"/>
                <a:gd name="T38" fmla="*/ 39 w 48"/>
                <a:gd name="T39" fmla="*/ 25 h 91"/>
                <a:gd name="T40" fmla="*/ 39 w 48"/>
                <a:gd name="T41" fmla="*/ 25 h 91"/>
                <a:gd name="T42" fmla="*/ 40 w 48"/>
                <a:gd name="T43" fmla="*/ 18 h 91"/>
                <a:gd name="T44" fmla="*/ 40 w 48"/>
                <a:gd name="T45" fmla="*/ 18 h 91"/>
                <a:gd name="T46" fmla="*/ 39 w 48"/>
                <a:gd name="T47" fmla="*/ 12 h 91"/>
                <a:gd name="T48" fmla="*/ 39 w 48"/>
                <a:gd name="T49" fmla="*/ 12 h 91"/>
                <a:gd name="T50" fmla="*/ 36 w 48"/>
                <a:gd name="T51" fmla="*/ 9 h 91"/>
                <a:gd name="T52" fmla="*/ 36 w 48"/>
                <a:gd name="T53" fmla="*/ 9 h 91"/>
                <a:gd name="T54" fmla="*/ 35 w 48"/>
                <a:gd name="T55" fmla="*/ 8 h 91"/>
                <a:gd name="T56" fmla="*/ 35 w 48"/>
                <a:gd name="T57" fmla="*/ 8 h 91"/>
                <a:gd name="T58" fmla="*/ 28 w 48"/>
                <a:gd name="T59" fmla="*/ 13 h 91"/>
                <a:gd name="T60" fmla="*/ 28 w 48"/>
                <a:gd name="T61" fmla="*/ 13 h 91"/>
                <a:gd name="T62" fmla="*/ 23 w 48"/>
                <a:gd name="T63" fmla="*/ 23 h 91"/>
                <a:gd name="T64" fmla="*/ 23 w 48"/>
                <a:gd name="T65" fmla="*/ 23 h 91"/>
                <a:gd name="T66" fmla="*/ 8 w 48"/>
                <a:gd name="T67" fmla="*/ 88 h 91"/>
                <a:gd name="T68" fmla="*/ 8 w 48"/>
                <a:gd name="T69" fmla="*/ 88 h 91"/>
                <a:gd name="T70" fmla="*/ 8 w 48"/>
                <a:gd name="T71" fmla="*/ 88 h 91"/>
                <a:gd name="T72" fmla="*/ 4 w 48"/>
                <a:gd name="T73" fmla="*/ 91 h 91"/>
                <a:gd name="T74" fmla="*/ 4 w 48"/>
                <a:gd name="T75" fmla="*/ 91 h 91"/>
                <a:gd name="T76" fmla="*/ 3 w 48"/>
                <a:gd name="T77"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8" h="91">
                  <a:moveTo>
                    <a:pt x="3" y="91"/>
                  </a:moveTo>
                  <a:cubicBezTo>
                    <a:pt x="1" y="91"/>
                    <a:pt x="0" y="89"/>
                    <a:pt x="0" y="87"/>
                  </a:cubicBezTo>
                  <a:cubicBezTo>
                    <a:pt x="0" y="87"/>
                    <a:pt x="0" y="87"/>
                    <a:pt x="0" y="87"/>
                  </a:cubicBezTo>
                  <a:cubicBezTo>
                    <a:pt x="3" y="65"/>
                    <a:pt x="7" y="41"/>
                    <a:pt x="15" y="20"/>
                  </a:cubicBezTo>
                  <a:cubicBezTo>
                    <a:pt x="15" y="20"/>
                    <a:pt x="15" y="20"/>
                    <a:pt x="15" y="20"/>
                  </a:cubicBezTo>
                  <a:cubicBezTo>
                    <a:pt x="17" y="17"/>
                    <a:pt x="19" y="13"/>
                    <a:pt x="22" y="9"/>
                  </a:cubicBezTo>
                  <a:cubicBezTo>
                    <a:pt x="22" y="9"/>
                    <a:pt x="22" y="9"/>
                    <a:pt x="22" y="9"/>
                  </a:cubicBezTo>
                  <a:cubicBezTo>
                    <a:pt x="25" y="5"/>
                    <a:pt x="29" y="1"/>
                    <a:pt x="35" y="0"/>
                  </a:cubicBezTo>
                  <a:cubicBezTo>
                    <a:pt x="35" y="0"/>
                    <a:pt x="35" y="0"/>
                    <a:pt x="35" y="0"/>
                  </a:cubicBezTo>
                  <a:cubicBezTo>
                    <a:pt x="36" y="0"/>
                    <a:pt x="38" y="1"/>
                    <a:pt x="39" y="1"/>
                  </a:cubicBezTo>
                  <a:cubicBezTo>
                    <a:pt x="39" y="1"/>
                    <a:pt x="39" y="1"/>
                    <a:pt x="39" y="1"/>
                  </a:cubicBezTo>
                  <a:cubicBezTo>
                    <a:pt x="43" y="3"/>
                    <a:pt x="45" y="5"/>
                    <a:pt x="47" y="8"/>
                  </a:cubicBezTo>
                  <a:cubicBezTo>
                    <a:pt x="47" y="8"/>
                    <a:pt x="47" y="8"/>
                    <a:pt x="47" y="8"/>
                  </a:cubicBezTo>
                  <a:cubicBezTo>
                    <a:pt x="48" y="12"/>
                    <a:pt x="48" y="15"/>
                    <a:pt x="48" y="18"/>
                  </a:cubicBezTo>
                  <a:cubicBezTo>
                    <a:pt x="48" y="18"/>
                    <a:pt x="48" y="18"/>
                    <a:pt x="48" y="18"/>
                  </a:cubicBezTo>
                  <a:cubicBezTo>
                    <a:pt x="48" y="21"/>
                    <a:pt x="48" y="24"/>
                    <a:pt x="47" y="26"/>
                  </a:cubicBezTo>
                  <a:cubicBezTo>
                    <a:pt x="47" y="26"/>
                    <a:pt x="47" y="26"/>
                    <a:pt x="47" y="26"/>
                  </a:cubicBezTo>
                  <a:cubicBezTo>
                    <a:pt x="47" y="28"/>
                    <a:pt x="45" y="30"/>
                    <a:pt x="43" y="30"/>
                  </a:cubicBezTo>
                  <a:cubicBezTo>
                    <a:pt x="43" y="30"/>
                    <a:pt x="43" y="30"/>
                    <a:pt x="43" y="30"/>
                  </a:cubicBezTo>
                  <a:cubicBezTo>
                    <a:pt x="41" y="29"/>
                    <a:pt x="39" y="27"/>
                    <a:pt x="39" y="25"/>
                  </a:cubicBezTo>
                  <a:cubicBezTo>
                    <a:pt x="39" y="25"/>
                    <a:pt x="39" y="25"/>
                    <a:pt x="39" y="25"/>
                  </a:cubicBezTo>
                  <a:cubicBezTo>
                    <a:pt x="40" y="23"/>
                    <a:pt x="40" y="20"/>
                    <a:pt x="40" y="18"/>
                  </a:cubicBezTo>
                  <a:cubicBezTo>
                    <a:pt x="40" y="18"/>
                    <a:pt x="40" y="18"/>
                    <a:pt x="40" y="18"/>
                  </a:cubicBezTo>
                  <a:cubicBezTo>
                    <a:pt x="40" y="15"/>
                    <a:pt x="40" y="13"/>
                    <a:pt x="39" y="12"/>
                  </a:cubicBezTo>
                  <a:cubicBezTo>
                    <a:pt x="39" y="12"/>
                    <a:pt x="39" y="12"/>
                    <a:pt x="39" y="12"/>
                  </a:cubicBezTo>
                  <a:cubicBezTo>
                    <a:pt x="38" y="10"/>
                    <a:pt x="38" y="9"/>
                    <a:pt x="36" y="9"/>
                  </a:cubicBezTo>
                  <a:cubicBezTo>
                    <a:pt x="36" y="9"/>
                    <a:pt x="36" y="9"/>
                    <a:pt x="36" y="9"/>
                  </a:cubicBezTo>
                  <a:cubicBezTo>
                    <a:pt x="36" y="9"/>
                    <a:pt x="35" y="8"/>
                    <a:pt x="35" y="8"/>
                  </a:cubicBezTo>
                  <a:cubicBezTo>
                    <a:pt x="35" y="8"/>
                    <a:pt x="35" y="8"/>
                    <a:pt x="35" y="8"/>
                  </a:cubicBezTo>
                  <a:cubicBezTo>
                    <a:pt x="33" y="8"/>
                    <a:pt x="30" y="10"/>
                    <a:pt x="28" y="13"/>
                  </a:cubicBezTo>
                  <a:cubicBezTo>
                    <a:pt x="28" y="13"/>
                    <a:pt x="28" y="13"/>
                    <a:pt x="28" y="13"/>
                  </a:cubicBezTo>
                  <a:cubicBezTo>
                    <a:pt x="26" y="16"/>
                    <a:pt x="24" y="20"/>
                    <a:pt x="23" y="23"/>
                  </a:cubicBezTo>
                  <a:cubicBezTo>
                    <a:pt x="23" y="23"/>
                    <a:pt x="23" y="23"/>
                    <a:pt x="23" y="23"/>
                  </a:cubicBezTo>
                  <a:cubicBezTo>
                    <a:pt x="15" y="43"/>
                    <a:pt x="11" y="66"/>
                    <a:pt x="8" y="88"/>
                  </a:cubicBezTo>
                  <a:cubicBezTo>
                    <a:pt x="8" y="88"/>
                    <a:pt x="8" y="88"/>
                    <a:pt x="8" y="88"/>
                  </a:cubicBezTo>
                  <a:cubicBezTo>
                    <a:pt x="8" y="88"/>
                    <a:pt x="8" y="88"/>
                    <a:pt x="8" y="88"/>
                  </a:cubicBezTo>
                  <a:cubicBezTo>
                    <a:pt x="8" y="90"/>
                    <a:pt x="6" y="91"/>
                    <a:pt x="4" y="91"/>
                  </a:cubicBezTo>
                  <a:cubicBezTo>
                    <a:pt x="4" y="91"/>
                    <a:pt x="4" y="91"/>
                    <a:pt x="4" y="91"/>
                  </a:cubicBezTo>
                  <a:cubicBezTo>
                    <a:pt x="4" y="91"/>
                    <a:pt x="4" y="91"/>
                    <a:pt x="3" y="9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70">
              <a:extLst>
                <a:ext uri="{FF2B5EF4-FFF2-40B4-BE49-F238E27FC236}">
                  <a16:creationId xmlns:a16="http://schemas.microsoft.com/office/drawing/2014/main" xmlns="" id="{044C7A0B-9C22-4E96-B8D2-CB96DAB27F71}"/>
                </a:ext>
              </a:extLst>
            </p:cNvPr>
            <p:cNvSpPr>
              <a:spLocks/>
            </p:cNvSpPr>
            <p:nvPr/>
          </p:nvSpPr>
          <p:spPr bwMode="auto">
            <a:xfrm>
              <a:off x="6695120" y="793729"/>
              <a:ext cx="296863" cy="419100"/>
            </a:xfrm>
            <a:custGeom>
              <a:avLst/>
              <a:gdLst>
                <a:gd name="T0" fmla="*/ 3 w 63"/>
                <a:gd name="T1" fmla="*/ 89 h 89"/>
                <a:gd name="T2" fmla="*/ 1 w 63"/>
                <a:gd name="T3" fmla="*/ 83 h 89"/>
                <a:gd name="T4" fmla="*/ 1 w 63"/>
                <a:gd name="T5" fmla="*/ 83 h 89"/>
                <a:gd name="T6" fmla="*/ 20 w 63"/>
                <a:gd name="T7" fmla="*/ 36 h 89"/>
                <a:gd name="T8" fmla="*/ 20 w 63"/>
                <a:gd name="T9" fmla="*/ 36 h 89"/>
                <a:gd name="T10" fmla="*/ 29 w 63"/>
                <a:gd name="T11" fmla="*/ 16 h 89"/>
                <a:gd name="T12" fmla="*/ 29 w 63"/>
                <a:gd name="T13" fmla="*/ 16 h 89"/>
                <a:gd name="T14" fmla="*/ 47 w 63"/>
                <a:gd name="T15" fmla="*/ 0 h 89"/>
                <a:gd name="T16" fmla="*/ 47 w 63"/>
                <a:gd name="T17" fmla="*/ 0 h 89"/>
                <a:gd name="T18" fmla="*/ 58 w 63"/>
                <a:gd name="T19" fmla="*/ 6 h 89"/>
                <a:gd name="T20" fmla="*/ 58 w 63"/>
                <a:gd name="T21" fmla="*/ 6 h 89"/>
                <a:gd name="T22" fmla="*/ 63 w 63"/>
                <a:gd name="T23" fmla="*/ 20 h 89"/>
                <a:gd name="T24" fmla="*/ 63 w 63"/>
                <a:gd name="T25" fmla="*/ 20 h 89"/>
                <a:gd name="T26" fmla="*/ 60 w 63"/>
                <a:gd name="T27" fmla="*/ 35 h 89"/>
                <a:gd name="T28" fmla="*/ 60 w 63"/>
                <a:gd name="T29" fmla="*/ 35 h 89"/>
                <a:gd name="T30" fmla="*/ 56 w 63"/>
                <a:gd name="T31" fmla="*/ 37 h 89"/>
                <a:gd name="T32" fmla="*/ 56 w 63"/>
                <a:gd name="T33" fmla="*/ 37 h 89"/>
                <a:gd name="T34" fmla="*/ 55 w 63"/>
                <a:gd name="T35" fmla="*/ 37 h 89"/>
                <a:gd name="T36" fmla="*/ 55 w 63"/>
                <a:gd name="T37" fmla="*/ 37 h 89"/>
                <a:gd name="T38" fmla="*/ 53 w 63"/>
                <a:gd name="T39" fmla="*/ 37 h 89"/>
                <a:gd name="T40" fmla="*/ 53 w 63"/>
                <a:gd name="T41" fmla="*/ 37 h 89"/>
                <a:gd name="T42" fmla="*/ 50 w 63"/>
                <a:gd name="T43" fmla="*/ 33 h 89"/>
                <a:gd name="T44" fmla="*/ 50 w 63"/>
                <a:gd name="T45" fmla="*/ 33 h 89"/>
                <a:gd name="T46" fmla="*/ 51 w 63"/>
                <a:gd name="T47" fmla="*/ 31 h 89"/>
                <a:gd name="T48" fmla="*/ 51 w 63"/>
                <a:gd name="T49" fmla="*/ 31 h 89"/>
                <a:gd name="T50" fmla="*/ 54 w 63"/>
                <a:gd name="T51" fmla="*/ 28 h 89"/>
                <a:gd name="T52" fmla="*/ 54 w 63"/>
                <a:gd name="T53" fmla="*/ 28 h 89"/>
                <a:gd name="T54" fmla="*/ 55 w 63"/>
                <a:gd name="T55" fmla="*/ 20 h 89"/>
                <a:gd name="T56" fmla="*/ 55 w 63"/>
                <a:gd name="T57" fmla="*/ 20 h 89"/>
                <a:gd name="T58" fmla="*/ 52 w 63"/>
                <a:gd name="T59" fmla="*/ 11 h 89"/>
                <a:gd name="T60" fmla="*/ 52 w 63"/>
                <a:gd name="T61" fmla="*/ 11 h 89"/>
                <a:gd name="T62" fmla="*/ 47 w 63"/>
                <a:gd name="T63" fmla="*/ 8 h 89"/>
                <a:gd name="T64" fmla="*/ 47 w 63"/>
                <a:gd name="T65" fmla="*/ 8 h 89"/>
                <a:gd name="T66" fmla="*/ 36 w 63"/>
                <a:gd name="T67" fmla="*/ 20 h 89"/>
                <a:gd name="T68" fmla="*/ 36 w 63"/>
                <a:gd name="T69" fmla="*/ 20 h 89"/>
                <a:gd name="T70" fmla="*/ 28 w 63"/>
                <a:gd name="T71" fmla="*/ 38 h 89"/>
                <a:gd name="T72" fmla="*/ 28 w 63"/>
                <a:gd name="T73" fmla="*/ 38 h 89"/>
                <a:gd name="T74" fmla="*/ 9 w 63"/>
                <a:gd name="T75" fmla="*/ 87 h 89"/>
                <a:gd name="T76" fmla="*/ 9 w 63"/>
                <a:gd name="T77" fmla="*/ 87 h 89"/>
                <a:gd name="T78" fmla="*/ 9 w 63"/>
                <a:gd name="T79" fmla="*/ 87 h 89"/>
                <a:gd name="T80" fmla="*/ 5 w 63"/>
                <a:gd name="T81" fmla="*/ 89 h 89"/>
                <a:gd name="T82" fmla="*/ 5 w 63"/>
                <a:gd name="T83" fmla="*/ 89 h 89"/>
                <a:gd name="T84" fmla="*/ 3 w 63"/>
                <a:gd name="T85"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3" h="89">
                  <a:moveTo>
                    <a:pt x="3" y="89"/>
                  </a:moveTo>
                  <a:cubicBezTo>
                    <a:pt x="1" y="88"/>
                    <a:pt x="0" y="85"/>
                    <a:pt x="1" y="83"/>
                  </a:cubicBezTo>
                  <a:cubicBezTo>
                    <a:pt x="1" y="83"/>
                    <a:pt x="1" y="83"/>
                    <a:pt x="1" y="83"/>
                  </a:cubicBezTo>
                  <a:cubicBezTo>
                    <a:pt x="8" y="68"/>
                    <a:pt x="15" y="52"/>
                    <a:pt x="20" y="36"/>
                  </a:cubicBezTo>
                  <a:cubicBezTo>
                    <a:pt x="20" y="36"/>
                    <a:pt x="20" y="36"/>
                    <a:pt x="20" y="36"/>
                  </a:cubicBezTo>
                  <a:cubicBezTo>
                    <a:pt x="22" y="32"/>
                    <a:pt x="25" y="23"/>
                    <a:pt x="29" y="16"/>
                  </a:cubicBezTo>
                  <a:cubicBezTo>
                    <a:pt x="29" y="16"/>
                    <a:pt x="29" y="16"/>
                    <a:pt x="29" y="16"/>
                  </a:cubicBezTo>
                  <a:cubicBezTo>
                    <a:pt x="33" y="8"/>
                    <a:pt x="38" y="1"/>
                    <a:pt x="47" y="0"/>
                  </a:cubicBezTo>
                  <a:cubicBezTo>
                    <a:pt x="47" y="0"/>
                    <a:pt x="47" y="0"/>
                    <a:pt x="47" y="0"/>
                  </a:cubicBezTo>
                  <a:cubicBezTo>
                    <a:pt x="51" y="0"/>
                    <a:pt x="55" y="3"/>
                    <a:pt x="58" y="6"/>
                  </a:cubicBezTo>
                  <a:cubicBezTo>
                    <a:pt x="58" y="6"/>
                    <a:pt x="58" y="6"/>
                    <a:pt x="58" y="6"/>
                  </a:cubicBezTo>
                  <a:cubicBezTo>
                    <a:pt x="62" y="10"/>
                    <a:pt x="63" y="15"/>
                    <a:pt x="63" y="20"/>
                  </a:cubicBezTo>
                  <a:cubicBezTo>
                    <a:pt x="63" y="20"/>
                    <a:pt x="63" y="20"/>
                    <a:pt x="63" y="20"/>
                  </a:cubicBezTo>
                  <a:cubicBezTo>
                    <a:pt x="63" y="25"/>
                    <a:pt x="61" y="30"/>
                    <a:pt x="60" y="35"/>
                  </a:cubicBezTo>
                  <a:cubicBezTo>
                    <a:pt x="60" y="35"/>
                    <a:pt x="60" y="35"/>
                    <a:pt x="60" y="35"/>
                  </a:cubicBezTo>
                  <a:cubicBezTo>
                    <a:pt x="59" y="36"/>
                    <a:pt x="58" y="37"/>
                    <a:pt x="56" y="37"/>
                  </a:cubicBezTo>
                  <a:cubicBezTo>
                    <a:pt x="56" y="37"/>
                    <a:pt x="56" y="37"/>
                    <a:pt x="56" y="37"/>
                  </a:cubicBezTo>
                  <a:cubicBezTo>
                    <a:pt x="56" y="37"/>
                    <a:pt x="55" y="37"/>
                    <a:pt x="55" y="37"/>
                  </a:cubicBezTo>
                  <a:cubicBezTo>
                    <a:pt x="55" y="37"/>
                    <a:pt x="55" y="37"/>
                    <a:pt x="55" y="37"/>
                  </a:cubicBezTo>
                  <a:cubicBezTo>
                    <a:pt x="55" y="37"/>
                    <a:pt x="54" y="37"/>
                    <a:pt x="53" y="37"/>
                  </a:cubicBezTo>
                  <a:cubicBezTo>
                    <a:pt x="53" y="37"/>
                    <a:pt x="53" y="37"/>
                    <a:pt x="53" y="37"/>
                  </a:cubicBezTo>
                  <a:cubicBezTo>
                    <a:pt x="52" y="37"/>
                    <a:pt x="50" y="35"/>
                    <a:pt x="50" y="33"/>
                  </a:cubicBezTo>
                  <a:cubicBezTo>
                    <a:pt x="50" y="33"/>
                    <a:pt x="50" y="33"/>
                    <a:pt x="50" y="33"/>
                  </a:cubicBezTo>
                  <a:cubicBezTo>
                    <a:pt x="50" y="32"/>
                    <a:pt x="51" y="31"/>
                    <a:pt x="51" y="31"/>
                  </a:cubicBezTo>
                  <a:cubicBezTo>
                    <a:pt x="51" y="31"/>
                    <a:pt x="51" y="31"/>
                    <a:pt x="51" y="31"/>
                  </a:cubicBezTo>
                  <a:cubicBezTo>
                    <a:pt x="51" y="30"/>
                    <a:pt x="52" y="28"/>
                    <a:pt x="54" y="28"/>
                  </a:cubicBezTo>
                  <a:cubicBezTo>
                    <a:pt x="54" y="28"/>
                    <a:pt x="54" y="28"/>
                    <a:pt x="54" y="28"/>
                  </a:cubicBezTo>
                  <a:cubicBezTo>
                    <a:pt x="54" y="25"/>
                    <a:pt x="55" y="22"/>
                    <a:pt x="55" y="20"/>
                  </a:cubicBezTo>
                  <a:cubicBezTo>
                    <a:pt x="55" y="20"/>
                    <a:pt x="55" y="20"/>
                    <a:pt x="55" y="20"/>
                  </a:cubicBezTo>
                  <a:cubicBezTo>
                    <a:pt x="55" y="16"/>
                    <a:pt x="54" y="14"/>
                    <a:pt x="52" y="11"/>
                  </a:cubicBezTo>
                  <a:cubicBezTo>
                    <a:pt x="52" y="11"/>
                    <a:pt x="52" y="11"/>
                    <a:pt x="52" y="11"/>
                  </a:cubicBezTo>
                  <a:cubicBezTo>
                    <a:pt x="50" y="9"/>
                    <a:pt x="48" y="8"/>
                    <a:pt x="47" y="8"/>
                  </a:cubicBezTo>
                  <a:cubicBezTo>
                    <a:pt x="47" y="8"/>
                    <a:pt x="47" y="8"/>
                    <a:pt x="47" y="8"/>
                  </a:cubicBezTo>
                  <a:cubicBezTo>
                    <a:pt x="45" y="8"/>
                    <a:pt x="40" y="13"/>
                    <a:pt x="36" y="20"/>
                  </a:cubicBezTo>
                  <a:cubicBezTo>
                    <a:pt x="36" y="20"/>
                    <a:pt x="36" y="20"/>
                    <a:pt x="36" y="20"/>
                  </a:cubicBezTo>
                  <a:cubicBezTo>
                    <a:pt x="32" y="27"/>
                    <a:pt x="29" y="35"/>
                    <a:pt x="28" y="38"/>
                  </a:cubicBezTo>
                  <a:cubicBezTo>
                    <a:pt x="28" y="38"/>
                    <a:pt x="28" y="38"/>
                    <a:pt x="28" y="38"/>
                  </a:cubicBezTo>
                  <a:cubicBezTo>
                    <a:pt x="22" y="55"/>
                    <a:pt x="16" y="71"/>
                    <a:pt x="9" y="87"/>
                  </a:cubicBezTo>
                  <a:cubicBezTo>
                    <a:pt x="9" y="87"/>
                    <a:pt x="9" y="87"/>
                    <a:pt x="9" y="87"/>
                  </a:cubicBezTo>
                  <a:cubicBezTo>
                    <a:pt x="9" y="87"/>
                    <a:pt x="9" y="87"/>
                    <a:pt x="9" y="87"/>
                  </a:cubicBezTo>
                  <a:cubicBezTo>
                    <a:pt x="8" y="88"/>
                    <a:pt x="7" y="89"/>
                    <a:pt x="5" y="89"/>
                  </a:cubicBezTo>
                  <a:cubicBezTo>
                    <a:pt x="5" y="89"/>
                    <a:pt x="5" y="89"/>
                    <a:pt x="5" y="89"/>
                  </a:cubicBezTo>
                  <a:cubicBezTo>
                    <a:pt x="4" y="89"/>
                    <a:pt x="4" y="89"/>
                    <a:pt x="3" y="8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9" name="Freeform 157">
            <a:extLst>
              <a:ext uri="{FF2B5EF4-FFF2-40B4-BE49-F238E27FC236}">
                <a16:creationId xmlns:a16="http://schemas.microsoft.com/office/drawing/2014/main" xmlns="" id="{2A955ADC-E963-4E81-BCB6-AFA0086EF539}"/>
              </a:ext>
            </a:extLst>
          </p:cNvPr>
          <p:cNvSpPr>
            <a:spLocks noEditPoints="1"/>
          </p:cNvSpPr>
          <p:nvPr/>
        </p:nvSpPr>
        <p:spPr bwMode="auto">
          <a:xfrm>
            <a:off x="3647728" y="1954139"/>
            <a:ext cx="4921375" cy="2987029"/>
          </a:xfrm>
          <a:custGeom>
            <a:avLst/>
            <a:gdLst>
              <a:gd name="T0" fmla="*/ 74 w 358"/>
              <a:gd name="T1" fmla="*/ 230 h 250"/>
              <a:gd name="T2" fmla="*/ 60 w 358"/>
              <a:gd name="T3" fmla="*/ 228 h 250"/>
              <a:gd name="T4" fmla="*/ 43 w 358"/>
              <a:gd name="T5" fmla="*/ 231 h 250"/>
              <a:gd name="T6" fmla="*/ 40 w 358"/>
              <a:gd name="T7" fmla="*/ 232 h 250"/>
              <a:gd name="T8" fmla="*/ 1 w 358"/>
              <a:gd name="T9" fmla="*/ 78 h 250"/>
              <a:gd name="T10" fmla="*/ 0 w 358"/>
              <a:gd name="T11" fmla="*/ 74 h 250"/>
              <a:gd name="T12" fmla="*/ 12 w 358"/>
              <a:gd name="T13" fmla="*/ 79 h 250"/>
              <a:gd name="T14" fmla="*/ 36 w 358"/>
              <a:gd name="T15" fmla="*/ 64 h 250"/>
              <a:gd name="T16" fmla="*/ 47 w 358"/>
              <a:gd name="T17" fmla="*/ 35 h 250"/>
              <a:gd name="T18" fmla="*/ 46 w 358"/>
              <a:gd name="T19" fmla="*/ 28 h 250"/>
              <a:gd name="T20" fmla="*/ 50 w 358"/>
              <a:gd name="T21" fmla="*/ 26 h 250"/>
              <a:gd name="T22" fmla="*/ 51 w 358"/>
              <a:gd name="T23" fmla="*/ 30 h 250"/>
              <a:gd name="T24" fmla="*/ 62 w 358"/>
              <a:gd name="T25" fmla="*/ 26 h 250"/>
              <a:gd name="T26" fmla="*/ 86 w 358"/>
              <a:gd name="T27" fmla="*/ 22 h 250"/>
              <a:gd name="T28" fmla="*/ 155 w 358"/>
              <a:gd name="T29" fmla="*/ 14 h 250"/>
              <a:gd name="T30" fmla="*/ 275 w 358"/>
              <a:gd name="T31" fmla="*/ 1 h 250"/>
              <a:gd name="T32" fmla="*/ 277 w 358"/>
              <a:gd name="T33" fmla="*/ 2 h 250"/>
              <a:gd name="T34" fmla="*/ 304 w 358"/>
              <a:gd name="T35" fmla="*/ 30 h 250"/>
              <a:gd name="T36" fmla="*/ 317 w 358"/>
              <a:gd name="T37" fmla="*/ 28 h 250"/>
              <a:gd name="T38" fmla="*/ 319 w 358"/>
              <a:gd name="T39" fmla="*/ 29 h 250"/>
              <a:gd name="T40" fmla="*/ 358 w 358"/>
              <a:gd name="T41" fmla="*/ 134 h 250"/>
              <a:gd name="T42" fmla="*/ 358 w 358"/>
              <a:gd name="T43" fmla="*/ 135 h 250"/>
              <a:gd name="T44" fmla="*/ 348 w 358"/>
              <a:gd name="T45" fmla="*/ 155 h 250"/>
              <a:gd name="T46" fmla="*/ 339 w 358"/>
              <a:gd name="T47" fmla="*/ 176 h 250"/>
              <a:gd name="T48" fmla="*/ 343 w 358"/>
              <a:gd name="T49" fmla="*/ 186 h 250"/>
              <a:gd name="T50" fmla="*/ 342 w 358"/>
              <a:gd name="T51" fmla="*/ 190 h 250"/>
              <a:gd name="T52" fmla="*/ 134 w 358"/>
              <a:gd name="T53" fmla="*/ 238 h 250"/>
              <a:gd name="T54" fmla="*/ 98 w 358"/>
              <a:gd name="T55" fmla="*/ 249 h 250"/>
              <a:gd name="T56" fmla="*/ 95 w 358"/>
              <a:gd name="T57" fmla="*/ 249 h 250"/>
              <a:gd name="T58" fmla="*/ 75 w 358"/>
              <a:gd name="T59" fmla="*/ 226 h 250"/>
              <a:gd name="T60" fmla="*/ 97 w 358"/>
              <a:gd name="T61" fmla="*/ 245 h 250"/>
              <a:gd name="T62" fmla="*/ 133 w 358"/>
              <a:gd name="T63" fmla="*/ 234 h 250"/>
              <a:gd name="T64" fmla="*/ 207 w 358"/>
              <a:gd name="T65" fmla="*/ 215 h 250"/>
              <a:gd name="T66" fmla="*/ 338 w 358"/>
              <a:gd name="T67" fmla="*/ 186 h 250"/>
              <a:gd name="T68" fmla="*/ 335 w 358"/>
              <a:gd name="T69" fmla="*/ 176 h 250"/>
              <a:gd name="T70" fmla="*/ 345 w 358"/>
              <a:gd name="T71" fmla="*/ 153 h 250"/>
              <a:gd name="T72" fmla="*/ 354 w 358"/>
              <a:gd name="T73" fmla="*/ 135 h 250"/>
              <a:gd name="T74" fmla="*/ 354 w 358"/>
              <a:gd name="T75" fmla="*/ 135 h 250"/>
              <a:gd name="T76" fmla="*/ 317 w 358"/>
              <a:gd name="T77" fmla="*/ 33 h 250"/>
              <a:gd name="T78" fmla="*/ 304 w 358"/>
              <a:gd name="T79" fmla="*/ 34 h 250"/>
              <a:gd name="T80" fmla="*/ 274 w 358"/>
              <a:gd name="T81" fmla="*/ 5 h 250"/>
              <a:gd name="T82" fmla="*/ 63 w 358"/>
              <a:gd name="T83" fmla="*/ 29 h 250"/>
              <a:gd name="T84" fmla="*/ 54 w 358"/>
              <a:gd name="T85" fmla="*/ 32 h 250"/>
              <a:gd name="T86" fmla="*/ 51 w 358"/>
              <a:gd name="T87" fmla="*/ 30 h 250"/>
              <a:gd name="T88" fmla="*/ 51 w 358"/>
              <a:gd name="T89" fmla="*/ 35 h 250"/>
              <a:gd name="T90" fmla="*/ 12 w 358"/>
              <a:gd name="T91" fmla="*/ 83 h 250"/>
              <a:gd name="T92" fmla="*/ 5 w 358"/>
              <a:gd name="T93" fmla="*/ 82 h 250"/>
              <a:gd name="T94" fmla="*/ 44 w 358"/>
              <a:gd name="T95" fmla="*/ 227 h 250"/>
              <a:gd name="T96" fmla="*/ 60 w 358"/>
              <a:gd name="T97" fmla="*/ 224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8" h="250">
                <a:moveTo>
                  <a:pt x="95" y="249"/>
                </a:moveTo>
                <a:cubicBezTo>
                  <a:pt x="87" y="236"/>
                  <a:pt x="88" y="233"/>
                  <a:pt x="74" y="230"/>
                </a:cubicBezTo>
                <a:cubicBezTo>
                  <a:pt x="74" y="230"/>
                  <a:pt x="74" y="230"/>
                  <a:pt x="74" y="230"/>
                </a:cubicBezTo>
                <a:cubicBezTo>
                  <a:pt x="69" y="228"/>
                  <a:pt x="65" y="228"/>
                  <a:pt x="60" y="228"/>
                </a:cubicBezTo>
                <a:cubicBezTo>
                  <a:pt x="60" y="228"/>
                  <a:pt x="60" y="228"/>
                  <a:pt x="60" y="228"/>
                </a:cubicBezTo>
                <a:cubicBezTo>
                  <a:pt x="55" y="228"/>
                  <a:pt x="50" y="229"/>
                  <a:pt x="43" y="231"/>
                </a:cubicBezTo>
                <a:cubicBezTo>
                  <a:pt x="43" y="231"/>
                  <a:pt x="43" y="231"/>
                  <a:pt x="43" y="231"/>
                </a:cubicBezTo>
                <a:cubicBezTo>
                  <a:pt x="40" y="232"/>
                  <a:pt x="40" y="232"/>
                  <a:pt x="40" y="232"/>
                </a:cubicBezTo>
                <a:cubicBezTo>
                  <a:pt x="40" y="230"/>
                  <a:pt x="40" y="230"/>
                  <a:pt x="40" y="230"/>
                </a:cubicBezTo>
                <a:cubicBezTo>
                  <a:pt x="37" y="212"/>
                  <a:pt x="3" y="96"/>
                  <a:pt x="1" y="78"/>
                </a:cubicBezTo>
                <a:cubicBezTo>
                  <a:pt x="1" y="78"/>
                  <a:pt x="1" y="78"/>
                  <a:pt x="1" y="78"/>
                </a:cubicBezTo>
                <a:cubicBezTo>
                  <a:pt x="0" y="74"/>
                  <a:pt x="0" y="74"/>
                  <a:pt x="0" y="74"/>
                </a:cubicBezTo>
                <a:cubicBezTo>
                  <a:pt x="4" y="76"/>
                  <a:pt x="4" y="76"/>
                  <a:pt x="4" y="76"/>
                </a:cubicBezTo>
                <a:cubicBezTo>
                  <a:pt x="7" y="78"/>
                  <a:pt x="9" y="79"/>
                  <a:pt x="12" y="79"/>
                </a:cubicBezTo>
                <a:cubicBezTo>
                  <a:pt x="12" y="79"/>
                  <a:pt x="12" y="79"/>
                  <a:pt x="12" y="79"/>
                </a:cubicBezTo>
                <a:cubicBezTo>
                  <a:pt x="20" y="79"/>
                  <a:pt x="29" y="73"/>
                  <a:pt x="36" y="64"/>
                </a:cubicBezTo>
                <a:cubicBezTo>
                  <a:pt x="36" y="64"/>
                  <a:pt x="36" y="64"/>
                  <a:pt x="36" y="64"/>
                </a:cubicBezTo>
                <a:cubicBezTo>
                  <a:pt x="43" y="55"/>
                  <a:pt x="47" y="43"/>
                  <a:pt x="47" y="35"/>
                </a:cubicBezTo>
                <a:cubicBezTo>
                  <a:pt x="47" y="35"/>
                  <a:pt x="47" y="35"/>
                  <a:pt x="47" y="35"/>
                </a:cubicBezTo>
                <a:cubicBezTo>
                  <a:pt x="47" y="32"/>
                  <a:pt x="47" y="30"/>
                  <a:pt x="46" y="28"/>
                </a:cubicBezTo>
                <a:cubicBezTo>
                  <a:pt x="46" y="28"/>
                  <a:pt x="46" y="28"/>
                  <a:pt x="46" y="28"/>
                </a:cubicBezTo>
                <a:cubicBezTo>
                  <a:pt x="50" y="26"/>
                  <a:pt x="50" y="26"/>
                  <a:pt x="50" y="26"/>
                </a:cubicBezTo>
                <a:cubicBezTo>
                  <a:pt x="50" y="28"/>
                  <a:pt x="50" y="29"/>
                  <a:pt x="51" y="30"/>
                </a:cubicBezTo>
                <a:cubicBezTo>
                  <a:pt x="51" y="30"/>
                  <a:pt x="51" y="30"/>
                  <a:pt x="51" y="30"/>
                </a:cubicBezTo>
                <a:cubicBezTo>
                  <a:pt x="53" y="28"/>
                  <a:pt x="56" y="27"/>
                  <a:pt x="62" y="26"/>
                </a:cubicBezTo>
                <a:cubicBezTo>
                  <a:pt x="62" y="26"/>
                  <a:pt x="62" y="26"/>
                  <a:pt x="62" y="26"/>
                </a:cubicBezTo>
                <a:cubicBezTo>
                  <a:pt x="68" y="24"/>
                  <a:pt x="76" y="23"/>
                  <a:pt x="86" y="22"/>
                </a:cubicBezTo>
                <a:cubicBezTo>
                  <a:pt x="86" y="22"/>
                  <a:pt x="86" y="22"/>
                  <a:pt x="86" y="22"/>
                </a:cubicBezTo>
                <a:cubicBezTo>
                  <a:pt x="105" y="19"/>
                  <a:pt x="129" y="17"/>
                  <a:pt x="155" y="14"/>
                </a:cubicBezTo>
                <a:cubicBezTo>
                  <a:pt x="155" y="14"/>
                  <a:pt x="155" y="14"/>
                  <a:pt x="155" y="14"/>
                </a:cubicBezTo>
                <a:cubicBezTo>
                  <a:pt x="205" y="9"/>
                  <a:pt x="259" y="5"/>
                  <a:pt x="275" y="1"/>
                </a:cubicBezTo>
                <a:cubicBezTo>
                  <a:pt x="275" y="1"/>
                  <a:pt x="275" y="1"/>
                  <a:pt x="275" y="1"/>
                </a:cubicBezTo>
                <a:cubicBezTo>
                  <a:pt x="277" y="0"/>
                  <a:pt x="277" y="0"/>
                  <a:pt x="277" y="0"/>
                </a:cubicBezTo>
                <a:cubicBezTo>
                  <a:pt x="277" y="2"/>
                  <a:pt x="277" y="2"/>
                  <a:pt x="277" y="2"/>
                </a:cubicBezTo>
                <a:cubicBezTo>
                  <a:pt x="280" y="22"/>
                  <a:pt x="289" y="30"/>
                  <a:pt x="304" y="30"/>
                </a:cubicBezTo>
                <a:cubicBezTo>
                  <a:pt x="304" y="30"/>
                  <a:pt x="304" y="30"/>
                  <a:pt x="304" y="30"/>
                </a:cubicBezTo>
                <a:cubicBezTo>
                  <a:pt x="308" y="30"/>
                  <a:pt x="312" y="30"/>
                  <a:pt x="317" y="28"/>
                </a:cubicBezTo>
                <a:cubicBezTo>
                  <a:pt x="317" y="28"/>
                  <a:pt x="317" y="28"/>
                  <a:pt x="317" y="28"/>
                </a:cubicBezTo>
                <a:cubicBezTo>
                  <a:pt x="318" y="28"/>
                  <a:pt x="318" y="28"/>
                  <a:pt x="318" y="28"/>
                </a:cubicBezTo>
                <a:cubicBezTo>
                  <a:pt x="319" y="29"/>
                  <a:pt x="319" y="29"/>
                  <a:pt x="319" y="29"/>
                </a:cubicBezTo>
                <a:cubicBezTo>
                  <a:pt x="335" y="54"/>
                  <a:pt x="357" y="130"/>
                  <a:pt x="358" y="134"/>
                </a:cubicBezTo>
                <a:cubicBezTo>
                  <a:pt x="358" y="134"/>
                  <a:pt x="358" y="134"/>
                  <a:pt x="358" y="134"/>
                </a:cubicBezTo>
                <a:cubicBezTo>
                  <a:pt x="358" y="135"/>
                  <a:pt x="358" y="135"/>
                  <a:pt x="358" y="135"/>
                </a:cubicBezTo>
                <a:cubicBezTo>
                  <a:pt x="358" y="135"/>
                  <a:pt x="358" y="135"/>
                  <a:pt x="358" y="135"/>
                </a:cubicBezTo>
                <a:cubicBezTo>
                  <a:pt x="357" y="141"/>
                  <a:pt x="350" y="150"/>
                  <a:pt x="348" y="155"/>
                </a:cubicBezTo>
                <a:cubicBezTo>
                  <a:pt x="348" y="155"/>
                  <a:pt x="348" y="155"/>
                  <a:pt x="348" y="155"/>
                </a:cubicBezTo>
                <a:cubicBezTo>
                  <a:pt x="344" y="164"/>
                  <a:pt x="339" y="170"/>
                  <a:pt x="339" y="176"/>
                </a:cubicBezTo>
                <a:cubicBezTo>
                  <a:pt x="339" y="176"/>
                  <a:pt x="339" y="176"/>
                  <a:pt x="339" y="176"/>
                </a:cubicBezTo>
                <a:cubicBezTo>
                  <a:pt x="339" y="179"/>
                  <a:pt x="340" y="182"/>
                  <a:pt x="343" y="186"/>
                </a:cubicBezTo>
                <a:cubicBezTo>
                  <a:pt x="343" y="186"/>
                  <a:pt x="343" y="186"/>
                  <a:pt x="343" y="186"/>
                </a:cubicBezTo>
                <a:cubicBezTo>
                  <a:pt x="345" y="189"/>
                  <a:pt x="345" y="189"/>
                  <a:pt x="345" y="189"/>
                </a:cubicBezTo>
                <a:cubicBezTo>
                  <a:pt x="342" y="190"/>
                  <a:pt x="342" y="190"/>
                  <a:pt x="342" y="190"/>
                </a:cubicBezTo>
                <a:cubicBezTo>
                  <a:pt x="309" y="194"/>
                  <a:pt x="194" y="221"/>
                  <a:pt x="134" y="238"/>
                </a:cubicBezTo>
                <a:cubicBezTo>
                  <a:pt x="134" y="238"/>
                  <a:pt x="134" y="238"/>
                  <a:pt x="134" y="238"/>
                </a:cubicBezTo>
                <a:cubicBezTo>
                  <a:pt x="114" y="243"/>
                  <a:pt x="100" y="248"/>
                  <a:pt x="98" y="249"/>
                </a:cubicBezTo>
                <a:cubicBezTo>
                  <a:pt x="98" y="249"/>
                  <a:pt x="98" y="249"/>
                  <a:pt x="98" y="249"/>
                </a:cubicBezTo>
                <a:cubicBezTo>
                  <a:pt x="96" y="250"/>
                  <a:pt x="96" y="250"/>
                  <a:pt x="96" y="250"/>
                </a:cubicBezTo>
                <a:cubicBezTo>
                  <a:pt x="95" y="249"/>
                  <a:pt x="95" y="249"/>
                  <a:pt x="95" y="249"/>
                </a:cubicBezTo>
                <a:close/>
                <a:moveTo>
                  <a:pt x="60" y="224"/>
                </a:moveTo>
                <a:cubicBezTo>
                  <a:pt x="65" y="224"/>
                  <a:pt x="70" y="224"/>
                  <a:pt x="75" y="226"/>
                </a:cubicBezTo>
                <a:cubicBezTo>
                  <a:pt x="75" y="226"/>
                  <a:pt x="75" y="226"/>
                  <a:pt x="75" y="226"/>
                </a:cubicBezTo>
                <a:cubicBezTo>
                  <a:pt x="90" y="229"/>
                  <a:pt x="91" y="234"/>
                  <a:pt x="97" y="245"/>
                </a:cubicBezTo>
                <a:cubicBezTo>
                  <a:pt x="97" y="245"/>
                  <a:pt x="97" y="245"/>
                  <a:pt x="97" y="245"/>
                </a:cubicBezTo>
                <a:cubicBezTo>
                  <a:pt x="103" y="243"/>
                  <a:pt x="116" y="239"/>
                  <a:pt x="133" y="234"/>
                </a:cubicBezTo>
                <a:cubicBezTo>
                  <a:pt x="133" y="234"/>
                  <a:pt x="133" y="234"/>
                  <a:pt x="133" y="234"/>
                </a:cubicBezTo>
                <a:cubicBezTo>
                  <a:pt x="153" y="229"/>
                  <a:pt x="179" y="222"/>
                  <a:pt x="207" y="215"/>
                </a:cubicBezTo>
                <a:cubicBezTo>
                  <a:pt x="207" y="215"/>
                  <a:pt x="207" y="215"/>
                  <a:pt x="207" y="215"/>
                </a:cubicBezTo>
                <a:cubicBezTo>
                  <a:pt x="258" y="203"/>
                  <a:pt x="314" y="190"/>
                  <a:pt x="338" y="186"/>
                </a:cubicBezTo>
                <a:cubicBezTo>
                  <a:pt x="338" y="186"/>
                  <a:pt x="338" y="186"/>
                  <a:pt x="338" y="186"/>
                </a:cubicBezTo>
                <a:cubicBezTo>
                  <a:pt x="336" y="183"/>
                  <a:pt x="335" y="179"/>
                  <a:pt x="335" y="176"/>
                </a:cubicBezTo>
                <a:cubicBezTo>
                  <a:pt x="335" y="176"/>
                  <a:pt x="335" y="176"/>
                  <a:pt x="335" y="176"/>
                </a:cubicBezTo>
                <a:cubicBezTo>
                  <a:pt x="335" y="168"/>
                  <a:pt x="340" y="162"/>
                  <a:pt x="345" y="153"/>
                </a:cubicBezTo>
                <a:cubicBezTo>
                  <a:pt x="345" y="153"/>
                  <a:pt x="345" y="153"/>
                  <a:pt x="345" y="153"/>
                </a:cubicBezTo>
                <a:cubicBezTo>
                  <a:pt x="347" y="148"/>
                  <a:pt x="354" y="139"/>
                  <a:pt x="354" y="135"/>
                </a:cubicBezTo>
                <a:cubicBezTo>
                  <a:pt x="354" y="135"/>
                  <a:pt x="354" y="135"/>
                  <a:pt x="354" y="135"/>
                </a:cubicBezTo>
                <a:cubicBezTo>
                  <a:pt x="354" y="135"/>
                  <a:pt x="354" y="135"/>
                  <a:pt x="354" y="135"/>
                </a:cubicBezTo>
                <a:cubicBezTo>
                  <a:pt x="354" y="135"/>
                  <a:pt x="354" y="135"/>
                  <a:pt x="354" y="135"/>
                </a:cubicBezTo>
                <a:cubicBezTo>
                  <a:pt x="354" y="132"/>
                  <a:pt x="331" y="57"/>
                  <a:pt x="317" y="33"/>
                </a:cubicBezTo>
                <a:cubicBezTo>
                  <a:pt x="317" y="33"/>
                  <a:pt x="317" y="33"/>
                  <a:pt x="317" y="33"/>
                </a:cubicBezTo>
                <a:cubicBezTo>
                  <a:pt x="312" y="34"/>
                  <a:pt x="308" y="34"/>
                  <a:pt x="304" y="34"/>
                </a:cubicBezTo>
                <a:cubicBezTo>
                  <a:pt x="304" y="34"/>
                  <a:pt x="304" y="34"/>
                  <a:pt x="304" y="34"/>
                </a:cubicBezTo>
                <a:cubicBezTo>
                  <a:pt x="288" y="35"/>
                  <a:pt x="276" y="24"/>
                  <a:pt x="274" y="5"/>
                </a:cubicBezTo>
                <a:cubicBezTo>
                  <a:pt x="274" y="5"/>
                  <a:pt x="274" y="5"/>
                  <a:pt x="274" y="5"/>
                </a:cubicBezTo>
                <a:cubicBezTo>
                  <a:pt x="241" y="12"/>
                  <a:pt x="103" y="21"/>
                  <a:pt x="63" y="29"/>
                </a:cubicBezTo>
                <a:cubicBezTo>
                  <a:pt x="63" y="29"/>
                  <a:pt x="63" y="29"/>
                  <a:pt x="63" y="29"/>
                </a:cubicBezTo>
                <a:cubicBezTo>
                  <a:pt x="57" y="31"/>
                  <a:pt x="54" y="32"/>
                  <a:pt x="54" y="32"/>
                </a:cubicBezTo>
                <a:cubicBezTo>
                  <a:pt x="54" y="32"/>
                  <a:pt x="54" y="32"/>
                  <a:pt x="54" y="32"/>
                </a:cubicBezTo>
                <a:cubicBezTo>
                  <a:pt x="51" y="30"/>
                  <a:pt x="51" y="30"/>
                  <a:pt x="51" y="30"/>
                </a:cubicBezTo>
                <a:cubicBezTo>
                  <a:pt x="51" y="32"/>
                  <a:pt x="51" y="33"/>
                  <a:pt x="51" y="35"/>
                </a:cubicBezTo>
                <a:cubicBezTo>
                  <a:pt x="51" y="35"/>
                  <a:pt x="51" y="35"/>
                  <a:pt x="51" y="35"/>
                </a:cubicBezTo>
                <a:cubicBezTo>
                  <a:pt x="51" y="54"/>
                  <a:pt x="32" y="83"/>
                  <a:pt x="12" y="83"/>
                </a:cubicBezTo>
                <a:cubicBezTo>
                  <a:pt x="12" y="83"/>
                  <a:pt x="12" y="83"/>
                  <a:pt x="12" y="83"/>
                </a:cubicBezTo>
                <a:cubicBezTo>
                  <a:pt x="10" y="83"/>
                  <a:pt x="8" y="83"/>
                  <a:pt x="5" y="82"/>
                </a:cubicBezTo>
                <a:cubicBezTo>
                  <a:pt x="5" y="82"/>
                  <a:pt x="5" y="82"/>
                  <a:pt x="5" y="82"/>
                </a:cubicBezTo>
                <a:cubicBezTo>
                  <a:pt x="10" y="106"/>
                  <a:pt x="39" y="204"/>
                  <a:pt x="44" y="227"/>
                </a:cubicBezTo>
                <a:cubicBezTo>
                  <a:pt x="44" y="227"/>
                  <a:pt x="44" y="227"/>
                  <a:pt x="44" y="227"/>
                </a:cubicBezTo>
                <a:cubicBezTo>
                  <a:pt x="50" y="225"/>
                  <a:pt x="55" y="224"/>
                  <a:pt x="60" y="224"/>
                </a:cubicBezTo>
                <a:cubicBezTo>
                  <a:pt x="60" y="224"/>
                  <a:pt x="60" y="224"/>
                  <a:pt x="60" y="224"/>
                </a:cubicBezTo>
                <a:cubicBezTo>
                  <a:pt x="60" y="224"/>
                  <a:pt x="60" y="224"/>
                  <a:pt x="60" y="22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ln w="9525">
                <a:solidFill>
                  <a:schemeClr val="bg1"/>
                </a:solidFill>
                <a:prstDash val="solid"/>
              </a:ln>
              <a:effectLst>
                <a:outerShdw blurRad="12700" dist="38100" dir="2700000" algn="tl" rotWithShape="0">
                  <a:schemeClr val="bg1">
                    <a:lumMod val="50000"/>
                  </a:schemeClr>
                </a:outerShdw>
              </a:effectLst>
            </a:endParaRPr>
          </a:p>
        </p:txBody>
      </p:sp>
    </p:spTree>
    <p:extLst>
      <p:ext uri="{BB962C8B-B14F-4D97-AF65-F5344CB8AC3E}">
        <p14:creationId xmlns:p14="http://schemas.microsoft.com/office/powerpoint/2010/main" xmlns="" val="201488226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advTm="0">
        <p:random/>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圖片 3">
            <a:extLst>
              <a:ext uri="{FF2B5EF4-FFF2-40B4-BE49-F238E27FC236}">
                <a16:creationId xmlns:a16="http://schemas.microsoft.com/office/drawing/2014/main" xmlns="" id="{435B1B31-75AD-4B2D-9C05-D3C10E098B70}"/>
              </a:ext>
            </a:extLst>
          </p:cNvPr>
          <p:cNvPicPr>
            <a:picLocks noChangeAspect="1"/>
          </p:cNvPicPr>
          <p:nvPr/>
        </p:nvPicPr>
        <p:blipFill>
          <a:blip r:embed="rId2" cstate="email">
            <a:extLst>
              <a:ext uri="{28A0092B-C50C-407E-A947-70E740481C1C}">
                <a14:useLocalDpi xmlns:a14="http://schemas.microsoft.com/office/drawing/2010/main" xmlns=""/>
              </a:ext>
            </a:extLst>
          </a:blip>
          <a:stretch>
            <a:fillRect/>
          </a:stretch>
        </p:blipFill>
        <p:spPr>
          <a:xfrm>
            <a:off x="3647728" y="1839261"/>
            <a:ext cx="7488832" cy="5018739"/>
          </a:xfrm>
          <a:prstGeom prst="rect">
            <a:avLst/>
          </a:prstGeom>
        </p:spPr>
      </p:pic>
      <p:sp>
        <p:nvSpPr>
          <p:cNvPr id="5" name="語音泡泡: 圓角矩形 4">
            <a:extLst>
              <a:ext uri="{FF2B5EF4-FFF2-40B4-BE49-F238E27FC236}">
                <a16:creationId xmlns:a16="http://schemas.microsoft.com/office/drawing/2014/main" xmlns="" id="{50F4991D-123E-4F9D-BC7A-E4DF43DC6F58}"/>
              </a:ext>
            </a:extLst>
          </p:cNvPr>
          <p:cNvSpPr/>
          <p:nvPr/>
        </p:nvSpPr>
        <p:spPr>
          <a:xfrm>
            <a:off x="2544324" y="2233985"/>
            <a:ext cx="1728192" cy="1152128"/>
          </a:xfrm>
          <a:prstGeom prst="wedgeRoundRectCallout">
            <a:avLst>
              <a:gd name="adj1" fmla="val 35223"/>
              <a:gd name="adj2" fmla="val 63897"/>
              <a:gd name="adj3" fmla="val 16667"/>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TW" altLang="en-US" sz="2000" b="0" i="0" u="none" strike="noStrike" kern="1200" cap="none" spc="0" normalizeH="0" baseline="0" noProof="0" dirty="0">
                <a:ln>
                  <a:noFill/>
                </a:ln>
                <a:solidFill>
                  <a:prstClr val="black"/>
                </a:solidFill>
                <a:effectLst/>
                <a:uLnTx/>
                <a:uFillTx/>
                <a:latin typeface="華康儷中黑" panose="020B0509000000000000" pitchFamily="49" charset="-120"/>
                <a:ea typeface="華康儷中黑" panose="020B0509000000000000" pitchFamily="49" charset="-120"/>
              </a:rPr>
              <a:t>我想成為健康管理顧問</a:t>
            </a:r>
            <a:endParaRPr kumimoji="1" lang="en-US" altLang="zh-TW" sz="2000" b="0" i="0" u="none" strike="noStrike" kern="1200" cap="none" spc="0" normalizeH="0" baseline="0" noProof="0" dirty="0">
              <a:ln>
                <a:noFill/>
              </a:ln>
              <a:solidFill>
                <a:prstClr val="black"/>
              </a:solidFill>
              <a:effectLst/>
              <a:uLnTx/>
              <a:uFillTx/>
              <a:latin typeface="華康儷中黑" panose="020B0509000000000000" pitchFamily="49" charset="-120"/>
              <a:ea typeface="華康儷中黑" panose="020B0509000000000000" pitchFamily="49" charset="-120"/>
            </a:endParaRPr>
          </a:p>
        </p:txBody>
      </p:sp>
      <p:sp>
        <p:nvSpPr>
          <p:cNvPr id="6" name="語音泡泡: 圓角矩形 5">
            <a:extLst>
              <a:ext uri="{FF2B5EF4-FFF2-40B4-BE49-F238E27FC236}">
                <a16:creationId xmlns:a16="http://schemas.microsoft.com/office/drawing/2014/main" xmlns="" id="{8A082FF8-088C-47C7-BC75-ABFCCEA88C00}"/>
              </a:ext>
            </a:extLst>
          </p:cNvPr>
          <p:cNvSpPr/>
          <p:nvPr/>
        </p:nvSpPr>
        <p:spPr>
          <a:xfrm>
            <a:off x="5242275" y="2071856"/>
            <a:ext cx="1440160" cy="936104"/>
          </a:xfrm>
          <a:prstGeom prst="wedgeRoundRectCallout">
            <a:avLst>
              <a:gd name="adj1" fmla="val 9596"/>
              <a:gd name="adj2" fmla="val 82580"/>
              <a:gd name="adj3" fmla="val 16667"/>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2000" b="0" i="0" u="none" strike="noStrike" kern="1200" cap="none" spc="0" normalizeH="0" baseline="0" noProof="0" dirty="0">
                <a:ln>
                  <a:noFill/>
                </a:ln>
                <a:solidFill>
                  <a:prstClr val="black"/>
                </a:solidFill>
                <a:effectLst/>
                <a:uLnTx/>
                <a:uFillTx/>
                <a:latin typeface="華康儷中黑" panose="020B0509000000000000" pitchFamily="49" charset="-120"/>
                <a:ea typeface="華康儷中黑" panose="020B0509000000000000" pitchFamily="49" charset="-120"/>
              </a:rPr>
              <a:t>我想當</a:t>
            </a:r>
            <a:endParaRPr kumimoji="1" lang="en-US" altLang="zh-TW" sz="2000" b="0" i="0" u="none" strike="noStrike" kern="1200" cap="none" spc="0" normalizeH="0" baseline="0" noProof="0" dirty="0">
              <a:ln>
                <a:noFill/>
              </a:ln>
              <a:solidFill>
                <a:prstClr val="black"/>
              </a:solidFill>
              <a:effectLst/>
              <a:uLnTx/>
              <a:uFillTx/>
              <a:latin typeface="華康儷中黑" panose="020B0509000000000000" pitchFamily="49" charset="-120"/>
              <a:ea typeface="華康儷中黑" panose="020B0509000000000000" pitchFamily="49" charset="-12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zh-TW" sz="2000" b="0" i="0" u="none" strike="noStrike" kern="1200" cap="none" spc="0" normalizeH="0" baseline="0" noProof="0" dirty="0">
                <a:ln>
                  <a:noFill/>
                </a:ln>
                <a:solidFill>
                  <a:prstClr val="black"/>
                </a:solidFill>
                <a:effectLst/>
                <a:uLnTx/>
                <a:uFillTx/>
                <a:latin typeface="華康儷中黑" panose="020B0509000000000000" pitchFamily="49" charset="-120"/>
                <a:ea typeface="華康儷中黑" panose="020B0509000000000000" pitchFamily="49" charset="-120"/>
              </a:rPr>
              <a:t>AI</a:t>
            </a:r>
            <a:r>
              <a:rPr kumimoji="1" lang="zh-TW" altLang="en-US" sz="2000" b="0" i="0" u="none" strike="noStrike" kern="1200" cap="none" spc="0" normalizeH="0" baseline="0" noProof="0" dirty="0">
                <a:ln>
                  <a:noFill/>
                </a:ln>
                <a:solidFill>
                  <a:prstClr val="black"/>
                </a:solidFill>
                <a:effectLst/>
                <a:uLnTx/>
                <a:uFillTx/>
                <a:latin typeface="華康儷中黑" panose="020B0509000000000000" pitchFamily="49" charset="-120"/>
                <a:ea typeface="華康儷中黑" panose="020B0509000000000000" pitchFamily="49" charset="-120"/>
              </a:rPr>
              <a:t>工程師</a:t>
            </a:r>
            <a:endParaRPr kumimoji="1" lang="en-US" altLang="zh-TW" sz="2000" b="0" i="0" u="none" strike="noStrike" kern="1200" cap="none" spc="0" normalizeH="0" baseline="0" noProof="0" dirty="0">
              <a:ln>
                <a:noFill/>
              </a:ln>
              <a:solidFill>
                <a:prstClr val="black"/>
              </a:solidFill>
              <a:effectLst/>
              <a:uLnTx/>
              <a:uFillTx/>
              <a:latin typeface="華康儷中黑" panose="020B0509000000000000" pitchFamily="49" charset="-120"/>
              <a:ea typeface="華康儷中黑" panose="020B0509000000000000" pitchFamily="49" charset="-120"/>
            </a:endParaRPr>
          </a:p>
        </p:txBody>
      </p:sp>
      <p:sp>
        <p:nvSpPr>
          <p:cNvPr id="7" name="語音泡泡: 圓角矩形 6">
            <a:extLst>
              <a:ext uri="{FF2B5EF4-FFF2-40B4-BE49-F238E27FC236}">
                <a16:creationId xmlns:a16="http://schemas.microsoft.com/office/drawing/2014/main" xmlns="" id="{3DC56981-DD26-4D47-8750-8B8191A98E43}"/>
              </a:ext>
            </a:extLst>
          </p:cNvPr>
          <p:cNvSpPr/>
          <p:nvPr/>
        </p:nvSpPr>
        <p:spPr>
          <a:xfrm>
            <a:off x="3863752" y="5384894"/>
            <a:ext cx="1584176" cy="936104"/>
          </a:xfrm>
          <a:prstGeom prst="wedgeRoundRectCallout">
            <a:avLst>
              <a:gd name="adj1" fmla="val 69334"/>
              <a:gd name="adj2" fmla="val 5976"/>
              <a:gd name="adj3" fmla="val 16667"/>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2000" b="0" i="0" u="none" strike="noStrike" kern="1200" cap="none" spc="0" normalizeH="0" baseline="0" noProof="0" dirty="0">
                <a:ln>
                  <a:noFill/>
                </a:ln>
                <a:solidFill>
                  <a:prstClr val="black"/>
                </a:solidFill>
                <a:effectLst/>
                <a:uLnTx/>
                <a:uFillTx/>
                <a:latin typeface="華康儷中黑" panose="020B0509000000000000" pitchFamily="49" charset="-120"/>
                <a:ea typeface="華康儷中黑" panose="020B0509000000000000" pitchFamily="49" charset="-120"/>
              </a:rPr>
              <a:t>我要成為美容護理師</a:t>
            </a:r>
            <a:endParaRPr kumimoji="1" lang="en-US" altLang="zh-TW" sz="2000" b="0" i="0" u="none" strike="noStrike" kern="1200" cap="none" spc="0" normalizeH="0" baseline="0" noProof="0" dirty="0">
              <a:ln>
                <a:noFill/>
              </a:ln>
              <a:solidFill>
                <a:prstClr val="black"/>
              </a:solidFill>
              <a:effectLst/>
              <a:uLnTx/>
              <a:uFillTx/>
              <a:latin typeface="華康儷中黑" panose="020B0509000000000000" pitchFamily="49" charset="-120"/>
              <a:ea typeface="華康儷中黑" panose="020B0509000000000000" pitchFamily="49" charset="-120"/>
            </a:endParaRPr>
          </a:p>
        </p:txBody>
      </p:sp>
      <p:sp>
        <p:nvSpPr>
          <p:cNvPr id="8" name="語音泡泡: 圓角矩形 7">
            <a:extLst>
              <a:ext uri="{FF2B5EF4-FFF2-40B4-BE49-F238E27FC236}">
                <a16:creationId xmlns:a16="http://schemas.microsoft.com/office/drawing/2014/main" xmlns="" id="{EC88343F-7038-4E31-AD54-2D86D970AB25}"/>
              </a:ext>
            </a:extLst>
          </p:cNvPr>
          <p:cNvSpPr/>
          <p:nvPr/>
        </p:nvSpPr>
        <p:spPr>
          <a:xfrm>
            <a:off x="6197362" y="5977632"/>
            <a:ext cx="1584176" cy="686732"/>
          </a:xfrm>
          <a:prstGeom prst="wedgeRoundRectCallout">
            <a:avLst>
              <a:gd name="adj1" fmla="val 18747"/>
              <a:gd name="adj2" fmla="val -75242"/>
              <a:gd name="adj3" fmla="val 16667"/>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2000" b="0" i="0" u="none" strike="noStrike" kern="1200" cap="none" spc="0" normalizeH="0" baseline="0" noProof="0" dirty="0">
                <a:ln>
                  <a:noFill/>
                </a:ln>
                <a:solidFill>
                  <a:prstClr val="black"/>
                </a:solidFill>
                <a:effectLst/>
                <a:uLnTx/>
                <a:uFillTx/>
                <a:latin typeface="華康儷中黑" panose="020B0509000000000000" pitchFamily="49" charset="-120"/>
                <a:ea typeface="華康儷中黑" panose="020B0509000000000000" pitchFamily="49" charset="-120"/>
              </a:rPr>
              <a:t>我要當老師</a:t>
            </a:r>
            <a:endParaRPr kumimoji="1" lang="en-US" altLang="zh-TW" sz="2000" b="0" i="0" u="none" strike="noStrike" kern="1200" cap="none" spc="0" normalizeH="0" baseline="0" noProof="0" dirty="0">
              <a:ln>
                <a:noFill/>
              </a:ln>
              <a:solidFill>
                <a:prstClr val="black"/>
              </a:solidFill>
              <a:effectLst/>
              <a:uLnTx/>
              <a:uFillTx/>
              <a:latin typeface="華康儷中黑" panose="020B0509000000000000" pitchFamily="49" charset="-120"/>
              <a:ea typeface="華康儷中黑" panose="020B0509000000000000" pitchFamily="49" charset="-120"/>
            </a:endParaRPr>
          </a:p>
        </p:txBody>
      </p:sp>
      <p:sp>
        <p:nvSpPr>
          <p:cNvPr id="9" name="語音泡泡: 圓角矩形 8">
            <a:extLst>
              <a:ext uri="{FF2B5EF4-FFF2-40B4-BE49-F238E27FC236}">
                <a16:creationId xmlns:a16="http://schemas.microsoft.com/office/drawing/2014/main" xmlns="" id="{105250A5-CC4B-47CA-9E86-4902DDEFF44D}"/>
              </a:ext>
            </a:extLst>
          </p:cNvPr>
          <p:cNvSpPr/>
          <p:nvPr/>
        </p:nvSpPr>
        <p:spPr>
          <a:xfrm>
            <a:off x="9204183" y="5919982"/>
            <a:ext cx="1584176" cy="686732"/>
          </a:xfrm>
          <a:prstGeom prst="wedgeRoundRectCallout">
            <a:avLst>
              <a:gd name="adj1" fmla="val -72698"/>
              <a:gd name="adj2" fmla="val -25871"/>
              <a:gd name="adj3" fmla="val 16667"/>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2000" b="0" i="0" u="none" strike="noStrike" kern="1200" cap="none" spc="0" normalizeH="0" baseline="0" noProof="0" dirty="0">
                <a:ln>
                  <a:noFill/>
                </a:ln>
                <a:solidFill>
                  <a:prstClr val="black"/>
                </a:solidFill>
                <a:effectLst/>
                <a:uLnTx/>
                <a:uFillTx/>
                <a:latin typeface="華康儷中黑" panose="020B0509000000000000" pitchFamily="49" charset="-120"/>
                <a:ea typeface="華康儷中黑" panose="020B0509000000000000" pitchFamily="49" charset="-120"/>
              </a:rPr>
              <a:t>我要當律師</a:t>
            </a:r>
            <a:endParaRPr kumimoji="1" lang="en-US" altLang="zh-TW" sz="2000" b="0" i="0" u="none" strike="noStrike" kern="1200" cap="none" spc="0" normalizeH="0" baseline="0" noProof="0" dirty="0">
              <a:ln>
                <a:noFill/>
              </a:ln>
              <a:solidFill>
                <a:prstClr val="black"/>
              </a:solidFill>
              <a:effectLst/>
              <a:uLnTx/>
              <a:uFillTx/>
              <a:latin typeface="華康儷中黑" panose="020B0509000000000000" pitchFamily="49" charset="-120"/>
              <a:ea typeface="華康儷中黑" panose="020B0509000000000000" pitchFamily="49" charset="-120"/>
            </a:endParaRPr>
          </a:p>
        </p:txBody>
      </p:sp>
      <p:grpSp>
        <p:nvGrpSpPr>
          <p:cNvPr id="14" name="群組 13">
            <a:extLst>
              <a:ext uri="{FF2B5EF4-FFF2-40B4-BE49-F238E27FC236}">
                <a16:creationId xmlns:a16="http://schemas.microsoft.com/office/drawing/2014/main" xmlns="" id="{19D213ED-3869-44AC-89C8-73FAA54F7D7A}"/>
              </a:ext>
            </a:extLst>
          </p:cNvPr>
          <p:cNvGrpSpPr/>
          <p:nvPr/>
        </p:nvGrpSpPr>
        <p:grpSpPr>
          <a:xfrm>
            <a:off x="8276981" y="1316710"/>
            <a:ext cx="2594696" cy="1238378"/>
            <a:chOff x="7086597" y="647920"/>
            <a:chExt cx="3168352" cy="1512168"/>
          </a:xfrm>
        </p:grpSpPr>
        <p:sp>
          <p:nvSpPr>
            <p:cNvPr id="10" name="想法泡泡: 雲朵 9">
              <a:extLst>
                <a:ext uri="{FF2B5EF4-FFF2-40B4-BE49-F238E27FC236}">
                  <a16:creationId xmlns:a16="http://schemas.microsoft.com/office/drawing/2014/main" xmlns="" id="{C5B629D0-F198-4892-A8EB-A9A30FCBA4C0}"/>
                </a:ext>
              </a:extLst>
            </p:cNvPr>
            <p:cNvSpPr/>
            <p:nvPr/>
          </p:nvSpPr>
          <p:spPr>
            <a:xfrm flipH="1">
              <a:off x="7824192" y="934543"/>
              <a:ext cx="2267794" cy="1116124"/>
            </a:xfrm>
            <a:prstGeom prst="cloudCallout">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050"/>
            </a:p>
          </p:txBody>
        </p:sp>
        <p:sp>
          <p:nvSpPr>
            <p:cNvPr id="11" name="想法泡泡: 雲朵 10">
              <a:extLst>
                <a:ext uri="{FF2B5EF4-FFF2-40B4-BE49-F238E27FC236}">
                  <a16:creationId xmlns:a16="http://schemas.microsoft.com/office/drawing/2014/main" xmlns="" id="{B02FBA66-6CCB-459F-B8E3-C3DCC18389FF}"/>
                </a:ext>
              </a:extLst>
            </p:cNvPr>
            <p:cNvSpPr/>
            <p:nvPr/>
          </p:nvSpPr>
          <p:spPr>
            <a:xfrm>
              <a:off x="7086597" y="647920"/>
              <a:ext cx="3168352" cy="1512168"/>
            </a:xfrm>
            <a:prstGeom prst="cloudCallout">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TW" altLang="en-US" b="0" i="0" u="none" strike="noStrike" kern="1200" cap="none" spc="0" normalizeH="0" baseline="0" noProof="0" dirty="0">
                  <a:ln>
                    <a:noFill/>
                  </a:ln>
                  <a:solidFill>
                    <a:schemeClr val="tx1"/>
                  </a:solidFill>
                  <a:effectLst/>
                  <a:uLnTx/>
                  <a:uFillTx/>
                  <a:latin typeface="華康儷中黑" panose="020B0509000000000000" pitchFamily="49" charset="-120"/>
                  <a:ea typeface="華康儷中黑" panose="020B0509000000000000" pitchFamily="49" charset="-120"/>
                </a:rPr>
                <a:t>我</a:t>
              </a:r>
              <a:r>
                <a:rPr kumimoji="1" lang="en-US" altLang="zh-TW" b="0" i="0" u="none" strike="noStrike" kern="1200" cap="none" spc="0" normalizeH="0" baseline="0" noProof="0" dirty="0">
                  <a:ln>
                    <a:noFill/>
                  </a:ln>
                  <a:solidFill>
                    <a:schemeClr val="tx1"/>
                  </a:solidFill>
                  <a:effectLst/>
                  <a:uLnTx/>
                  <a:uFillTx/>
                  <a:latin typeface="華康儷中黑" panose="020B0509000000000000" pitchFamily="49" charset="-120"/>
                  <a:ea typeface="華康儷中黑" panose="020B0509000000000000" pitchFamily="49" charset="-120"/>
                </a:rPr>
                <a:t>……</a:t>
              </a:r>
              <a:r>
                <a:rPr kumimoji="1" lang="zh-TW" altLang="en-US" b="0" i="0" u="none" strike="noStrike" kern="1200" cap="none" spc="0" normalizeH="0" baseline="0" noProof="0" dirty="0">
                  <a:ln>
                    <a:noFill/>
                  </a:ln>
                  <a:solidFill>
                    <a:schemeClr val="tx1"/>
                  </a:solidFill>
                  <a:effectLst/>
                  <a:uLnTx/>
                  <a:uFillTx/>
                  <a:latin typeface="華康儷中黑" panose="020B0509000000000000" pitchFamily="49" charset="-120"/>
                  <a:ea typeface="華康儷中黑" panose="020B0509000000000000" pitchFamily="49" charset="-120"/>
                </a:rPr>
                <a:t>還不知道我的志願</a:t>
              </a:r>
              <a:endParaRPr kumimoji="1" lang="en-US" altLang="zh-TW" b="0" i="0" u="none" strike="noStrike" kern="1200" cap="none" spc="0" normalizeH="0" baseline="0" noProof="0" dirty="0">
                <a:ln>
                  <a:noFill/>
                </a:ln>
                <a:solidFill>
                  <a:schemeClr val="tx1"/>
                </a:solidFill>
                <a:effectLst/>
                <a:uLnTx/>
                <a:uFillTx/>
                <a:latin typeface="華康儷中黑" panose="020B0509000000000000" pitchFamily="49" charset="-120"/>
                <a:ea typeface="華康儷中黑" panose="020B0509000000000000" pitchFamily="49" charset="-120"/>
              </a:endParaRPr>
            </a:p>
          </p:txBody>
        </p:sp>
      </p:grpSp>
      <p:sp>
        <p:nvSpPr>
          <p:cNvPr id="12" name="文字方塊 11">
            <a:extLst>
              <a:ext uri="{FF2B5EF4-FFF2-40B4-BE49-F238E27FC236}">
                <a16:creationId xmlns:a16="http://schemas.microsoft.com/office/drawing/2014/main" xmlns="" id="{28A7FA32-4DF3-4F50-A39C-7CF8B2D28B4D}"/>
              </a:ext>
            </a:extLst>
          </p:cNvPr>
          <p:cNvSpPr txBox="1"/>
          <p:nvPr/>
        </p:nvSpPr>
        <p:spPr>
          <a:xfrm>
            <a:off x="-888776" y="246945"/>
            <a:ext cx="5976664" cy="923330"/>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zh-TW" altLang="en-US" sz="5200" b="1" i="0" u="none" strike="noStrike" kern="1200" cap="none" spc="0" normalizeH="0" baseline="0" noProof="0" dirty="0">
                <a:ln>
                  <a:noFill/>
                </a:ln>
                <a:solidFill>
                  <a:prstClr val="black"/>
                </a:solidFill>
                <a:effectLst/>
                <a:uLnTx/>
                <a:uFillTx/>
                <a:latin typeface="微軟正黑體 Light" panose="020B0304030504040204" pitchFamily="34" charset="-120"/>
                <a:ea typeface="微軟正黑體 Light" panose="020B0304030504040204" pitchFamily="34" charset="-120"/>
                <a:cs typeface="+mn-cs"/>
              </a:rPr>
              <a:t>我</a:t>
            </a:r>
            <a:r>
              <a:rPr lang="zh-TW" altLang="en-US" sz="5200" b="1" dirty="0">
                <a:solidFill>
                  <a:prstClr val="black"/>
                </a:solidFill>
                <a:latin typeface="微軟正黑體 Light" panose="020B0304030504040204" pitchFamily="34" charset="-120"/>
                <a:ea typeface="微軟正黑體 Light" panose="020B0304030504040204" pitchFamily="34" charset="-120"/>
              </a:rPr>
              <a:t>想成為</a:t>
            </a:r>
            <a:r>
              <a:rPr lang="en-US" altLang="zh-TW" sz="5200" b="1" dirty="0">
                <a:solidFill>
                  <a:prstClr val="black"/>
                </a:solidFill>
                <a:latin typeface="微軟正黑體 Light" panose="020B0304030504040204" pitchFamily="34" charset="-120"/>
                <a:ea typeface="微軟正黑體 Light" panose="020B0304030504040204" pitchFamily="34" charset="-120"/>
              </a:rPr>
              <a:t>…</a:t>
            </a:r>
            <a:endParaRPr kumimoji="1" lang="zh-TW" altLang="en-US" sz="5200" b="1" i="0" u="none" strike="noStrike" kern="1200" cap="none" spc="0" normalizeH="0" baseline="0" noProof="0" dirty="0">
              <a:ln>
                <a:noFill/>
              </a:ln>
              <a:solidFill>
                <a:prstClr val="black"/>
              </a:solidFill>
              <a:effectLst/>
              <a:uLnTx/>
              <a:uFillTx/>
              <a:latin typeface="微軟正黑體 Light" panose="020B0304030504040204" pitchFamily="34" charset="-120"/>
              <a:ea typeface="微軟正黑體 Light" panose="020B0304030504040204" pitchFamily="34" charset="-120"/>
              <a:cs typeface="+mn-cs"/>
            </a:endParaRPr>
          </a:p>
        </p:txBody>
      </p:sp>
      <p:sp>
        <p:nvSpPr>
          <p:cNvPr id="13" name="文字方塊 12">
            <a:extLst>
              <a:ext uri="{FF2B5EF4-FFF2-40B4-BE49-F238E27FC236}">
                <a16:creationId xmlns:a16="http://schemas.microsoft.com/office/drawing/2014/main" xmlns="" id="{D0672DC3-CCA4-4247-9246-103E62993F8D}"/>
              </a:ext>
            </a:extLst>
          </p:cNvPr>
          <p:cNvSpPr txBox="1"/>
          <p:nvPr/>
        </p:nvSpPr>
        <p:spPr>
          <a:xfrm>
            <a:off x="491215" y="1059604"/>
            <a:ext cx="7200800" cy="523220"/>
          </a:xfrm>
          <a:prstGeom prst="rect">
            <a:avLst/>
          </a:prstGeom>
          <a:noFill/>
        </p:spPr>
        <p:txBody>
          <a:bodyPr wrap="square" rtlCol="0">
            <a:spAutoFit/>
          </a:bodyPr>
          <a:lstStyle/>
          <a:p>
            <a:pPr marL="457200" marR="0" lvl="0" indent="-457200" algn="l" defTabSz="914400" rtl="0" eaLnBrk="0" fontAlgn="base" latinLnBrk="0" hangingPunct="0">
              <a:lnSpc>
                <a:spcPct val="100000"/>
              </a:lnSpc>
              <a:spcBef>
                <a:spcPct val="0"/>
              </a:spcBef>
              <a:spcAft>
                <a:spcPct val="0"/>
              </a:spcAft>
              <a:buClrTx/>
              <a:buSzTx/>
              <a:buFont typeface="Wingdings" panose="05000000000000000000" pitchFamily="2" charset="2"/>
              <a:buChar char="n"/>
              <a:tabLst/>
              <a:defRPr/>
            </a:pPr>
            <a:r>
              <a:rPr kumimoji="1" lang="zh-TW" altLang="en-US" sz="2800" b="0" i="0" u="none" strike="noStrike" kern="1200" cap="none" spc="0" normalizeH="0" baseline="0" noProof="0" dirty="0">
                <a:ln>
                  <a:noFill/>
                </a:ln>
                <a:solidFill>
                  <a:prstClr val="black"/>
                </a:solidFill>
                <a:effectLst/>
                <a:uLnTx/>
                <a:uFillTx/>
                <a:latin typeface="標楷體" panose="03000509000000000000" pitchFamily="65" charset="-120"/>
                <a:ea typeface="標楷體" panose="03000509000000000000" pitchFamily="65" charset="-120"/>
                <a:cs typeface="+mn-cs"/>
              </a:rPr>
              <a:t>每個人</a:t>
            </a:r>
            <a:r>
              <a:rPr lang="zh-TW" altLang="en-US" sz="2800" dirty="0">
                <a:solidFill>
                  <a:prstClr val="black"/>
                </a:solidFill>
                <a:latin typeface="標楷體" panose="03000509000000000000" pitchFamily="65" charset="-120"/>
                <a:ea typeface="標楷體" panose="03000509000000000000" pitchFamily="65" charset="-120"/>
              </a:rPr>
              <a:t>的</a:t>
            </a:r>
            <a:r>
              <a:rPr kumimoji="1" lang="zh-TW" altLang="en-US" sz="2800" b="0" i="0" u="none" strike="noStrike" kern="1200" cap="none" spc="0" normalizeH="0" baseline="0" noProof="0" dirty="0">
                <a:ln>
                  <a:noFill/>
                </a:ln>
                <a:solidFill>
                  <a:prstClr val="black"/>
                </a:solidFill>
                <a:effectLst/>
                <a:uLnTx/>
                <a:uFillTx/>
                <a:latin typeface="標楷體" panose="03000509000000000000" pitchFamily="65" charset="-120"/>
                <a:ea typeface="標楷體" panose="03000509000000000000" pitchFamily="65" charset="-120"/>
                <a:cs typeface="+mn-cs"/>
              </a:rPr>
              <a:t>心中都有</a:t>
            </a:r>
            <a:r>
              <a:rPr lang="zh-TW" altLang="en-US" sz="2800" dirty="0">
                <a:solidFill>
                  <a:prstClr val="black"/>
                </a:solidFill>
                <a:latin typeface="標楷體" panose="03000509000000000000" pitchFamily="65" charset="-120"/>
                <a:ea typeface="標楷體" panose="03000509000000000000" pitchFamily="65" charset="-120"/>
              </a:rPr>
              <a:t>一個未來自己的圖像</a:t>
            </a:r>
            <a:r>
              <a:rPr lang="en-US" altLang="zh-TW" sz="2800" dirty="0">
                <a:solidFill>
                  <a:prstClr val="black"/>
                </a:solidFill>
                <a:latin typeface="標楷體" panose="03000509000000000000" pitchFamily="65" charset="-120"/>
                <a:ea typeface="標楷體" panose="03000509000000000000" pitchFamily="65" charset="-120"/>
              </a:rPr>
              <a:t>..</a:t>
            </a:r>
            <a:endParaRPr kumimoji="1" lang="zh-TW" altLang="en-US" sz="2800" b="0" i="0" u="none" strike="noStrike" kern="1200" cap="none" spc="0" normalizeH="0" baseline="0" noProof="0" dirty="0">
              <a:ln>
                <a:noFill/>
              </a:ln>
              <a:solidFill>
                <a:prstClr val="black"/>
              </a:solidFill>
              <a:effectLst/>
              <a:uLnTx/>
              <a:uFillTx/>
              <a:latin typeface="標楷體" panose="03000509000000000000" pitchFamily="65" charset="-120"/>
              <a:ea typeface="標楷體" panose="03000509000000000000" pitchFamily="65" charset="-120"/>
              <a:cs typeface="+mn-cs"/>
            </a:endParaRPr>
          </a:p>
        </p:txBody>
      </p:sp>
      <p:sp>
        <p:nvSpPr>
          <p:cNvPr id="15" name="語音泡泡: 圓角矩形 14">
            <a:extLst>
              <a:ext uri="{FF2B5EF4-FFF2-40B4-BE49-F238E27FC236}">
                <a16:creationId xmlns:a16="http://schemas.microsoft.com/office/drawing/2014/main" xmlns="" id="{0FF23400-CE2E-4596-8B85-1EB5E1FC67A2}"/>
              </a:ext>
            </a:extLst>
          </p:cNvPr>
          <p:cNvSpPr/>
          <p:nvPr/>
        </p:nvSpPr>
        <p:spPr>
          <a:xfrm>
            <a:off x="6976263" y="2374859"/>
            <a:ext cx="1351862" cy="936104"/>
          </a:xfrm>
          <a:prstGeom prst="wedgeRoundRectCallout">
            <a:avLst>
              <a:gd name="adj1" fmla="val 5776"/>
              <a:gd name="adj2" fmla="val 67439"/>
              <a:gd name="adj3" fmla="val 16667"/>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2000" b="0" i="0" u="none" strike="noStrike" kern="1200" cap="none" spc="0" normalizeH="0" baseline="0" noProof="0" dirty="0">
                <a:ln>
                  <a:noFill/>
                </a:ln>
                <a:solidFill>
                  <a:prstClr val="black"/>
                </a:solidFill>
                <a:effectLst/>
                <a:uLnTx/>
                <a:uFillTx/>
                <a:latin typeface="華康儷中黑" panose="020B0509000000000000" pitchFamily="49" charset="-120"/>
                <a:ea typeface="華康儷中黑" panose="020B0509000000000000" pitchFamily="49" charset="-120"/>
              </a:rPr>
              <a:t>我要成為</a:t>
            </a:r>
            <a:r>
              <a:rPr kumimoji="1" lang="en-US" altLang="zh-TW" sz="2000" b="0" i="0" u="none" strike="noStrike" kern="1200" cap="none" spc="0" normalizeH="0" baseline="0" noProof="0" dirty="0">
                <a:ln>
                  <a:noFill/>
                </a:ln>
                <a:solidFill>
                  <a:prstClr val="black"/>
                </a:solidFill>
                <a:effectLst/>
                <a:uLnTx/>
                <a:uFillTx/>
                <a:latin typeface="華康儷中黑" panose="020B0509000000000000" pitchFamily="49" charset="-120"/>
                <a:ea typeface="華康儷中黑" panose="020B0509000000000000" pitchFamily="49" charset="-120"/>
              </a:rPr>
              <a:t/>
            </a:r>
            <a:br>
              <a:rPr kumimoji="1" lang="en-US" altLang="zh-TW" sz="2000" b="0" i="0" u="none" strike="noStrike" kern="1200" cap="none" spc="0" normalizeH="0" baseline="0" noProof="0" dirty="0">
                <a:ln>
                  <a:noFill/>
                </a:ln>
                <a:solidFill>
                  <a:prstClr val="black"/>
                </a:solidFill>
                <a:effectLst/>
                <a:uLnTx/>
                <a:uFillTx/>
                <a:latin typeface="華康儷中黑" panose="020B0509000000000000" pitchFamily="49" charset="-120"/>
                <a:ea typeface="華康儷中黑" panose="020B0509000000000000" pitchFamily="49" charset="-120"/>
              </a:rPr>
            </a:br>
            <a:r>
              <a:rPr lang="zh-TW" altLang="en-US" sz="2000" dirty="0">
                <a:solidFill>
                  <a:prstClr val="black"/>
                </a:solidFill>
                <a:latin typeface="華康儷中黑" panose="020B0509000000000000" pitchFamily="49" charset="-120"/>
                <a:ea typeface="華康儷中黑" panose="020B0509000000000000" pitchFamily="49" charset="-120"/>
              </a:rPr>
              <a:t>護士</a:t>
            </a:r>
            <a:endParaRPr kumimoji="1" lang="en-US" altLang="zh-TW" sz="2000" b="0" i="0" u="none" strike="noStrike" kern="1200" cap="none" spc="0" normalizeH="0" baseline="0" noProof="0" dirty="0">
              <a:ln>
                <a:noFill/>
              </a:ln>
              <a:solidFill>
                <a:prstClr val="black"/>
              </a:solidFill>
              <a:effectLst/>
              <a:uLnTx/>
              <a:uFillTx/>
              <a:latin typeface="華康儷中黑" panose="020B0509000000000000" pitchFamily="49" charset="-120"/>
              <a:ea typeface="華康儷中黑" panose="020B0509000000000000" pitchFamily="49" charset="-120"/>
            </a:endParaRPr>
          </a:p>
        </p:txBody>
      </p:sp>
    </p:spTree>
    <p:extLst>
      <p:ext uri="{BB962C8B-B14F-4D97-AF65-F5344CB8AC3E}">
        <p14:creationId xmlns:p14="http://schemas.microsoft.com/office/powerpoint/2010/main" xmlns="" val="3218944516"/>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6" name="文字方塊 5">
            <a:extLst>
              <a:ext uri="{FF2B5EF4-FFF2-40B4-BE49-F238E27FC236}">
                <a16:creationId xmlns:a16="http://schemas.microsoft.com/office/drawing/2014/main" xmlns="" id="{A6A016D2-668B-4606-A2EE-416D217A135D}"/>
              </a:ext>
            </a:extLst>
          </p:cNvPr>
          <p:cNvSpPr txBox="1"/>
          <p:nvPr/>
        </p:nvSpPr>
        <p:spPr>
          <a:xfrm>
            <a:off x="2063552" y="1556792"/>
            <a:ext cx="7920880" cy="1938992"/>
          </a:xfrm>
          <a:prstGeom prst="rect">
            <a:avLst/>
          </a:prstGeom>
          <a:noFill/>
        </p:spPr>
        <p:txBody>
          <a:bodyPr wrap="square" rtlCol="0">
            <a:spAutoFit/>
          </a:bodyPr>
          <a:lstStyle/>
          <a:p>
            <a:r>
              <a:rPr lang="zh-TW" altLang="en-US" sz="4000" dirty="0">
                <a:solidFill>
                  <a:schemeClr val="accent2">
                    <a:lumMod val="75000"/>
                  </a:schemeClr>
                </a:solidFill>
                <a:latin typeface="華康儷粗黑" panose="020B0709000000000000" pitchFamily="49" charset="-120"/>
                <a:ea typeface="華康儷粗黑" panose="020B0709000000000000" pitchFamily="49" charset="-120"/>
              </a:rPr>
              <a:t>入學管道多元</a:t>
            </a:r>
            <a:endParaRPr lang="en-US" altLang="zh-TW" sz="4000" dirty="0">
              <a:solidFill>
                <a:schemeClr val="accent2">
                  <a:lumMod val="75000"/>
                </a:schemeClr>
              </a:solidFill>
              <a:latin typeface="華康儷粗黑" panose="020B0709000000000000" pitchFamily="49" charset="-120"/>
              <a:ea typeface="華康儷粗黑" panose="020B0709000000000000" pitchFamily="49" charset="-120"/>
            </a:endParaRPr>
          </a:p>
          <a:p>
            <a:pPr algn="ctr"/>
            <a:r>
              <a:rPr lang="zh-TW" altLang="en-US" sz="4000" dirty="0">
                <a:latin typeface="華康儷粗黑" panose="020B0709000000000000" pitchFamily="49" charset="-120"/>
                <a:ea typeface="華康儷粗黑" panose="020B0709000000000000" pitchFamily="49" charset="-120"/>
              </a:rPr>
              <a:t>先清楚自己就學區有哪些管道</a:t>
            </a:r>
            <a:r>
              <a:rPr lang="en-US" altLang="zh-TW" sz="4000" dirty="0">
                <a:latin typeface="華康儷粗黑" panose="020B0709000000000000" pitchFamily="49" charset="-120"/>
                <a:ea typeface="華康儷粗黑" panose="020B0709000000000000" pitchFamily="49" charset="-120"/>
              </a:rPr>
              <a:t>?</a:t>
            </a:r>
            <a:r>
              <a:rPr lang="zh-TW" altLang="en-US" sz="4000" dirty="0">
                <a:latin typeface="華康儷粗黑" panose="020B0709000000000000" pitchFamily="49" charset="-120"/>
                <a:ea typeface="華康儷粗黑" panose="020B0709000000000000" pitchFamily="49" charset="-120"/>
              </a:rPr>
              <a:t> </a:t>
            </a:r>
            <a:endParaRPr lang="en-US" altLang="zh-TW" sz="4000" dirty="0">
              <a:latin typeface="華康儷粗黑" panose="020B0709000000000000" pitchFamily="49" charset="-120"/>
              <a:ea typeface="華康儷粗黑" panose="020B0709000000000000" pitchFamily="49" charset="-120"/>
            </a:endParaRPr>
          </a:p>
          <a:p>
            <a:pPr algn="r"/>
            <a:r>
              <a:rPr lang="zh-TW" altLang="en-US" sz="4000" dirty="0">
                <a:latin typeface="華康儷粗黑" panose="020B0709000000000000" pitchFamily="49" charset="-120"/>
                <a:ea typeface="華康儷粗黑" panose="020B0709000000000000" pitchFamily="49" charset="-120"/>
              </a:rPr>
              <a:t>每個管道適合那些學生入學</a:t>
            </a:r>
            <a:r>
              <a:rPr lang="en-US" altLang="zh-TW" sz="4000" dirty="0">
                <a:latin typeface="華康儷粗黑" panose="020B0709000000000000" pitchFamily="49" charset="-120"/>
                <a:ea typeface="華康儷粗黑" panose="020B0709000000000000" pitchFamily="49" charset="-120"/>
              </a:rPr>
              <a:t>?</a:t>
            </a:r>
            <a:endParaRPr lang="zh-TW" altLang="en-US" sz="4000" dirty="0">
              <a:latin typeface="華康儷粗黑" panose="020B0709000000000000" pitchFamily="49" charset="-120"/>
              <a:ea typeface="華康儷粗黑" panose="020B0709000000000000" pitchFamily="49" charset="-120"/>
            </a:endParaRPr>
          </a:p>
        </p:txBody>
      </p:sp>
      <p:pic>
        <p:nvPicPr>
          <p:cNvPr id="2050" name="Picture 2" descr="ID-10022368">
            <a:extLst>
              <a:ext uri="{FF2B5EF4-FFF2-40B4-BE49-F238E27FC236}">
                <a16:creationId xmlns:a16="http://schemas.microsoft.com/office/drawing/2014/main" xmlns="" id="{18056F5B-7DCF-465F-A46D-A537EDE1908E}"/>
              </a:ext>
            </a:extLst>
          </p:cNvPr>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xmlns=""/>
              </a:ext>
            </a:extLst>
          </a:blip>
          <a:srcRect/>
          <a:stretch>
            <a:fillRect/>
          </a:stretch>
        </p:blipFill>
        <p:spPr bwMode="auto">
          <a:xfrm>
            <a:off x="6174432" y="3573016"/>
            <a:ext cx="3810000" cy="28575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08316873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advTm="0">
        <p:random/>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xmlns="" id="{6E3B0A5C-7F0F-40D0-8EDC-88C982D578F3}"/>
              </a:ext>
            </a:extLst>
          </p:cNvPr>
          <p:cNvSpPr>
            <a:spLocks noGrp="1"/>
          </p:cNvSpPr>
          <p:nvPr>
            <p:ph type="title"/>
          </p:nvPr>
        </p:nvSpPr>
        <p:spPr/>
        <p:txBody>
          <a:bodyPr/>
          <a:lstStyle/>
          <a:p>
            <a:pPr algn="l"/>
            <a:r>
              <a:rPr lang="zh-TW" altLang="en-US" dirty="0">
                <a:latin typeface="華康儷粗黑" panose="020B0709000000000000" pitchFamily="49" charset="-120"/>
                <a:ea typeface="華康儷粗黑" panose="020B0709000000000000" pitchFamily="49" charset="-120"/>
              </a:rPr>
              <a:t>學術傾向資賦優異學生</a:t>
            </a:r>
          </a:p>
        </p:txBody>
      </p:sp>
      <p:pic>
        <p:nvPicPr>
          <p:cNvPr id="3" name="圖片 2"/>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xmlns=""/>
              </a:ext>
            </a:extLst>
          </a:blip>
          <a:stretch>
            <a:fillRect/>
          </a:stretch>
        </p:blipFill>
        <p:spPr>
          <a:xfrm>
            <a:off x="2207568" y="1988840"/>
            <a:ext cx="3394720" cy="3870714"/>
          </a:xfrm>
          <a:prstGeom prst="rect">
            <a:avLst/>
          </a:prstGeom>
        </p:spPr>
      </p:pic>
      <p:sp>
        <p:nvSpPr>
          <p:cNvPr id="12" name="矩形 11"/>
          <p:cNvSpPr/>
          <p:nvPr/>
        </p:nvSpPr>
        <p:spPr>
          <a:xfrm>
            <a:off x="1706420" y="6309320"/>
            <a:ext cx="2808312" cy="338554"/>
          </a:xfrm>
          <a:prstGeom prst="rect">
            <a:avLst/>
          </a:prstGeom>
        </p:spPr>
        <p:txBody>
          <a:bodyPr wrap="square">
            <a:spAutoFit/>
          </a:bodyPr>
          <a:lstStyle/>
          <a:p>
            <a:pPr lvl="0">
              <a:defRPr/>
            </a:pPr>
            <a:r>
              <a:rPr lang="zh-TW" altLang="en-US" sz="800" dirty="0"/>
              <a:t>圖示取自 </a:t>
            </a:r>
            <a:r>
              <a:rPr lang="en-US" altLang="zh-TW" sz="800" dirty="0" err="1"/>
              <a:t>Brgfx</a:t>
            </a:r>
            <a:r>
              <a:rPr lang="en-US" altLang="zh-TW" sz="800" dirty="0"/>
              <a:t> / </a:t>
            </a:r>
            <a:r>
              <a:rPr lang="en-US" altLang="zh-TW" sz="800" dirty="0" err="1"/>
              <a:t>Freepik</a:t>
            </a:r>
            <a:r>
              <a:rPr lang="zh-TW" altLang="en-US" sz="800" dirty="0"/>
              <a:t>，依其授權規定標註出處。</a:t>
            </a:r>
            <a:r>
              <a:rPr lang="en-US" altLang="zh-TW" sz="800" dirty="0"/>
              <a:t>http://www.freepik.com</a:t>
            </a:r>
            <a:endParaRPr lang="zh-CN" altLang="en-US" sz="800" dirty="0"/>
          </a:p>
        </p:txBody>
      </p:sp>
      <p:sp>
        <p:nvSpPr>
          <p:cNvPr id="6" name="流程圖: 顯示 5">
            <a:extLst>
              <a:ext uri="{FF2B5EF4-FFF2-40B4-BE49-F238E27FC236}">
                <a16:creationId xmlns:a16="http://schemas.microsoft.com/office/drawing/2014/main" xmlns="" id="{7C8BD79B-DE09-4018-A01F-A8A6633F4E82}"/>
              </a:ext>
            </a:extLst>
          </p:cNvPr>
          <p:cNvSpPr/>
          <p:nvPr/>
        </p:nvSpPr>
        <p:spPr>
          <a:xfrm>
            <a:off x="5879976" y="1624187"/>
            <a:ext cx="4608512" cy="1325563"/>
          </a:xfrm>
          <a:prstGeom prst="flowChartDisplay">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dirty="0">
                <a:solidFill>
                  <a:schemeClr val="accent6">
                    <a:lumMod val="75000"/>
                  </a:schemeClr>
                </a:solidFill>
                <a:latin typeface="華康儷粗黑" panose="020B0709000000000000" pitchFamily="49" charset="-120"/>
                <a:ea typeface="華康儷粗黑" panose="020B0709000000000000" pitchFamily="49" charset="-120"/>
              </a:rPr>
              <a:t>科學班甄選入學</a:t>
            </a:r>
          </a:p>
        </p:txBody>
      </p:sp>
      <p:sp>
        <p:nvSpPr>
          <p:cNvPr id="13" name="流程圖: 顯示 12">
            <a:extLst>
              <a:ext uri="{FF2B5EF4-FFF2-40B4-BE49-F238E27FC236}">
                <a16:creationId xmlns:a16="http://schemas.microsoft.com/office/drawing/2014/main" xmlns="" id="{6C1C1072-8226-42E5-AC15-B0FE20DEA9D9}"/>
              </a:ext>
            </a:extLst>
          </p:cNvPr>
          <p:cNvSpPr/>
          <p:nvPr/>
        </p:nvSpPr>
        <p:spPr>
          <a:xfrm>
            <a:off x="5879976" y="3124361"/>
            <a:ext cx="4608512" cy="1325563"/>
          </a:xfrm>
          <a:prstGeom prst="flowChartDisplay">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dirty="0">
                <a:solidFill>
                  <a:schemeClr val="accent6">
                    <a:lumMod val="75000"/>
                  </a:schemeClr>
                </a:solidFill>
                <a:latin typeface="華康儷粗黑" panose="020B0709000000000000" pitchFamily="49" charset="-120"/>
                <a:ea typeface="華康儷粗黑" panose="020B0709000000000000" pitchFamily="49" charset="-120"/>
              </a:rPr>
              <a:t>分區免試入學</a:t>
            </a:r>
            <a:endParaRPr lang="en-US" altLang="zh-TW" sz="3200" dirty="0">
              <a:solidFill>
                <a:schemeClr val="accent6">
                  <a:lumMod val="75000"/>
                </a:schemeClr>
              </a:solidFill>
              <a:latin typeface="華康儷粗黑" panose="020B0709000000000000" pitchFamily="49" charset="-120"/>
              <a:ea typeface="華康儷粗黑" panose="020B0709000000000000" pitchFamily="49" charset="-120"/>
            </a:endParaRPr>
          </a:p>
          <a:p>
            <a:pPr algn="ctr"/>
            <a:r>
              <a:rPr lang="zh-TW" altLang="en-US" sz="3200" dirty="0">
                <a:solidFill>
                  <a:schemeClr val="accent6">
                    <a:lumMod val="75000"/>
                  </a:schemeClr>
                </a:solidFill>
                <a:latin typeface="華康儷粗黑" panose="020B0709000000000000" pitchFamily="49" charset="-120"/>
                <a:ea typeface="華康儷粗黑" panose="020B0709000000000000" pitchFamily="49" charset="-120"/>
              </a:rPr>
              <a:t>資優班鑑定</a:t>
            </a:r>
          </a:p>
        </p:txBody>
      </p:sp>
      <p:sp>
        <p:nvSpPr>
          <p:cNvPr id="14" name="流程圖: 顯示 13">
            <a:extLst>
              <a:ext uri="{FF2B5EF4-FFF2-40B4-BE49-F238E27FC236}">
                <a16:creationId xmlns:a16="http://schemas.microsoft.com/office/drawing/2014/main" xmlns="" id="{E794CD40-3253-41D6-808A-5945B23F0591}"/>
              </a:ext>
            </a:extLst>
          </p:cNvPr>
          <p:cNvSpPr/>
          <p:nvPr/>
        </p:nvSpPr>
        <p:spPr>
          <a:xfrm>
            <a:off x="5879976" y="4633485"/>
            <a:ext cx="4608512" cy="1325563"/>
          </a:xfrm>
          <a:prstGeom prst="flowChartDisplay">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dirty="0">
                <a:solidFill>
                  <a:schemeClr val="accent6">
                    <a:lumMod val="75000"/>
                  </a:schemeClr>
                </a:solidFill>
                <a:latin typeface="華康儷粗黑" panose="020B0709000000000000" pitchFamily="49" charset="-120"/>
                <a:ea typeface="華康儷粗黑" panose="020B0709000000000000" pitchFamily="49" charset="-120"/>
              </a:rPr>
              <a:t>特色招生</a:t>
            </a:r>
            <a:endParaRPr lang="en-US" altLang="zh-TW" sz="3200" dirty="0">
              <a:solidFill>
                <a:schemeClr val="accent6">
                  <a:lumMod val="75000"/>
                </a:schemeClr>
              </a:solidFill>
              <a:latin typeface="華康儷粗黑" panose="020B0709000000000000" pitchFamily="49" charset="-120"/>
              <a:ea typeface="華康儷粗黑" panose="020B0709000000000000" pitchFamily="49" charset="-120"/>
            </a:endParaRPr>
          </a:p>
          <a:p>
            <a:pPr algn="ctr"/>
            <a:r>
              <a:rPr lang="zh-TW" altLang="en-US" sz="3200" dirty="0">
                <a:solidFill>
                  <a:schemeClr val="accent6">
                    <a:lumMod val="75000"/>
                  </a:schemeClr>
                </a:solidFill>
                <a:latin typeface="華康儷粗黑" panose="020B0709000000000000" pitchFamily="49" charset="-120"/>
                <a:ea typeface="華康儷粗黑" panose="020B0709000000000000" pitchFamily="49" charset="-120"/>
              </a:rPr>
              <a:t>考試分發</a:t>
            </a:r>
          </a:p>
        </p:txBody>
      </p:sp>
    </p:spTree>
    <p:extLst>
      <p:ext uri="{BB962C8B-B14F-4D97-AF65-F5344CB8AC3E}">
        <p14:creationId xmlns:p14="http://schemas.microsoft.com/office/powerpoint/2010/main" xmlns="" val="2843109210"/>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xmlns="" id="{7291A722-066A-442E-A247-99296DD62CAB}"/>
              </a:ext>
            </a:extLst>
          </p:cNvPr>
          <p:cNvSpPr>
            <a:spLocks noGrp="1"/>
          </p:cNvSpPr>
          <p:nvPr>
            <p:ph type="title"/>
          </p:nvPr>
        </p:nvSpPr>
        <p:spPr/>
        <p:txBody>
          <a:bodyPr/>
          <a:lstStyle/>
          <a:p>
            <a:pPr algn="l"/>
            <a:r>
              <a:rPr lang="zh-TW" altLang="en-US" dirty="0">
                <a:latin typeface="華康儷粗黑" panose="020B0709000000000000" pitchFamily="49" charset="-120"/>
                <a:ea typeface="華康儷粗黑" panose="020B0709000000000000" pitchFamily="49" charset="-120"/>
              </a:rPr>
              <a:t>技藝技術傾向學生</a:t>
            </a:r>
          </a:p>
        </p:txBody>
      </p:sp>
      <p:pic>
        <p:nvPicPr>
          <p:cNvPr id="4" name="圖片 3">
            <a:extLst>
              <a:ext uri="{FF2B5EF4-FFF2-40B4-BE49-F238E27FC236}">
                <a16:creationId xmlns:a16="http://schemas.microsoft.com/office/drawing/2014/main" xmlns="" id="{0BB9B7AF-7098-4953-A55C-44ADD2368365}"/>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xmlns=""/>
              </a:ext>
            </a:extLst>
          </a:blip>
          <a:stretch>
            <a:fillRect/>
          </a:stretch>
        </p:blipFill>
        <p:spPr>
          <a:xfrm>
            <a:off x="5203751" y="2081626"/>
            <a:ext cx="1305587" cy="3226015"/>
          </a:xfrm>
          <a:prstGeom prst="rect">
            <a:avLst/>
          </a:prstGeom>
        </p:spPr>
      </p:pic>
      <p:pic>
        <p:nvPicPr>
          <p:cNvPr id="5" name="圖片 4">
            <a:extLst>
              <a:ext uri="{FF2B5EF4-FFF2-40B4-BE49-F238E27FC236}">
                <a16:creationId xmlns:a16="http://schemas.microsoft.com/office/drawing/2014/main" xmlns="" id="{EDB36CEF-4708-46FC-A92D-F8AB7E63EBF3}"/>
              </a:ext>
            </a:extLst>
          </p:cNvPr>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xmlns=""/>
              </a:ext>
            </a:extLst>
          </a:blip>
          <a:stretch>
            <a:fillRect/>
          </a:stretch>
        </p:blipFill>
        <p:spPr>
          <a:xfrm>
            <a:off x="5944602" y="2395758"/>
            <a:ext cx="1520425" cy="3235778"/>
          </a:xfrm>
          <a:prstGeom prst="rect">
            <a:avLst/>
          </a:prstGeom>
        </p:spPr>
      </p:pic>
      <p:sp>
        <p:nvSpPr>
          <p:cNvPr id="3" name="流程圖: 顯示 2">
            <a:extLst>
              <a:ext uri="{FF2B5EF4-FFF2-40B4-BE49-F238E27FC236}">
                <a16:creationId xmlns:a16="http://schemas.microsoft.com/office/drawing/2014/main" xmlns="" id="{D25FCE48-517B-406E-BE33-F14755F0E46E}"/>
              </a:ext>
            </a:extLst>
          </p:cNvPr>
          <p:cNvSpPr/>
          <p:nvPr/>
        </p:nvSpPr>
        <p:spPr>
          <a:xfrm>
            <a:off x="7396479" y="1860149"/>
            <a:ext cx="3346689" cy="920779"/>
          </a:xfrm>
          <a:prstGeom prst="flowChartDisplay">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000" dirty="0">
                <a:latin typeface="華康儷中黑" panose="020B0509000000000000" pitchFamily="49" charset="-120"/>
                <a:ea typeface="華康儷中黑" panose="020B0509000000000000" pitchFamily="49" charset="-120"/>
              </a:rPr>
              <a:t>五專優先免試入學</a:t>
            </a:r>
            <a:endParaRPr lang="en-US" altLang="zh-TW" sz="2000" dirty="0">
              <a:latin typeface="華康儷中黑" panose="020B0509000000000000" pitchFamily="49" charset="-120"/>
              <a:ea typeface="華康儷中黑" panose="020B0509000000000000" pitchFamily="49" charset="-120"/>
            </a:endParaRPr>
          </a:p>
          <a:p>
            <a:pPr algn="ctr"/>
            <a:r>
              <a:rPr lang="zh-TW" altLang="en-US" sz="2000" dirty="0">
                <a:latin typeface="華康儷中黑" panose="020B0509000000000000" pitchFamily="49" charset="-120"/>
                <a:ea typeface="華康儷中黑" panose="020B0509000000000000" pitchFamily="49" charset="-120"/>
              </a:rPr>
              <a:t>五專聯合免試入學</a:t>
            </a:r>
            <a:endParaRPr lang="en-US" altLang="zh-TW" sz="2000" dirty="0">
              <a:latin typeface="華康儷中黑" panose="020B0509000000000000" pitchFamily="49" charset="-120"/>
              <a:ea typeface="華康儷中黑" panose="020B0509000000000000" pitchFamily="49" charset="-120"/>
            </a:endParaRPr>
          </a:p>
        </p:txBody>
      </p:sp>
      <p:sp>
        <p:nvSpPr>
          <p:cNvPr id="16" name="流程圖: 顯示 15">
            <a:extLst>
              <a:ext uri="{FF2B5EF4-FFF2-40B4-BE49-F238E27FC236}">
                <a16:creationId xmlns:a16="http://schemas.microsoft.com/office/drawing/2014/main" xmlns="" id="{D692B0C8-4C2D-4C86-A4C2-A1583F29BA58}"/>
              </a:ext>
            </a:extLst>
          </p:cNvPr>
          <p:cNvSpPr/>
          <p:nvPr/>
        </p:nvSpPr>
        <p:spPr>
          <a:xfrm>
            <a:off x="7608935" y="2849971"/>
            <a:ext cx="3346689" cy="920779"/>
          </a:xfrm>
          <a:prstGeom prst="flowChartDisplay">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000" dirty="0">
                <a:latin typeface="華康儷中黑" panose="020B0509000000000000" pitchFamily="49" charset="-120"/>
                <a:ea typeface="華康儷中黑" panose="020B0509000000000000" pitchFamily="49" charset="-120"/>
              </a:rPr>
              <a:t>技術型及單科型學校免試獨招</a:t>
            </a:r>
          </a:p>
        </p:txBody>
      </p:sp>
      <p:sp>
        <p:nvSpPr>
          <p:cNvPr id="17" name="流程圖: 顯示 16">
            <a:extLst>
              <a:ext uri="{FF2B5EF4-FFF2-40B4-BE49-F238E27FC236}">
                <a16:creationId xmlns:a16="http://schemas.microsoft.com/office/drawing/2014/main" xmlns="" id="{B4F229EB-7F2A-497B-96C8-F1EDE6DDE2D3}"/>
              </a:ext>
            </a:extLst>
          </p:cNvPr>
          <p:cNvSpPr/>
          <p:nvPr/>
        </p:nvSpPr>
        <p:spPr>
          <a:xfrm>
            <a:off x="7409847" y="3861048"/>
            <a:ext cx="3726714" cy="1056724"/>
          </a:xfrm>
          <a:prstGeom prst="flowChartDisplay">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000" dirty="0">
                <a:latin typeface="華康儷粗黑" panose="020B0709000000000000" pitchFamily="49" charset="-120"/>
                <a:ea typeface="華康儷粗黑" panose="020B0709000000000000" pitchFamily="49" charset="-120"/>
              </a:rPr>
              <a:t>分區或優先免試入學</a:t>
            </a:r>
            <a:endParaRPr lang="en-US" altLang="zh-TW" sz="2000" dirty="0">
              <a:latin typeface="華康儷粗黑" panose="020B0709000000000000" pitchFamily="49" charset="-120"/>
              <a:ea typeface="華康儷粗黑" panose="020B0709000000000000" pitchFamily="49" charset="-120"/>
            </a:endParaRPr>
          </a:p>
          <a:p>
            <a:pPr algn="ctr"/>
            <a:r>
              <a:rPr lang="zh-TW" altLang="en-US" sz="2000" dirty="0">
                <a:latin typeface="華康儷粗黑" panose="020B0709000000000000" pitchFamily="49" charset="-120"/>
                <a:ea typeface="華康儷粗黑" panose="020B0709000000000000" pitchFamily="49" charset="-120"/>
              </a:rPr>
              <a:t>選填專業群科</a:t>
            </a:r>
            <a:endParaRPr lang="en-US" altLang="zh-TW" sz="2000" dirty="0">
              <a:latin typeface="華康儷粗黑" panose="020B0709000000000000" pitchFamily="49" charset="-120"/>
              <a:ea typeface="華康儷粗黑" panose="020B0709000000000000" pitchFamily="49" charset="-120"/>
            </a:endParaRPr>
          </a:p>
        </p:txBody>
      </p:sp>
      <p:sp>
        <p:nvSpPr>
          <p:cNvPr id="18" name="流程圖: 顯示 17">
            <a:extLst>
              <a:ext uri="{FF2B5EF4-FFF2-40B4-BE49-F238E27FC236}">
                <a16:creationId xmlns:a16="http://schemas.microsoft.com/office/drawing/2014/main" xmlns="" id="{50507791-5B90-4B03-A760-B1E6B2D8671B}"/>
              </a:ext>
            </a:extLst>
          </p:cNvPr>
          <p:cNvSpPr/>
          <p:nvPr/>
        </p:nvSpPr>
        <p:spPr>
          <a:xfrm>
            <a:off x="7104112" y="5013176"/>
            <a:ext cx="3346689" cy="920779"/>
          </a:xfrm>
          <a:prstGeom prst="flowChartDisplay">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400" dirty="0">
                <a:latin typeface="華康儷中黑" panose="020B0509000000000000" pitchFamily="49" charset="-120"/>
                <a:ea typeface="華康儷中黑" panose="020B0509000000000000" pitchFamily="49" charset="-120"/>
              </a:rPr>
              <a:t>其他</a:t>
            </a:r>
            <a:endParaRPr lang="en-US" altLang="zh-TW" sz="2400" dirty="0">
              <a:latin typeface="華康儷中黑" panose="020B0509000000000000" pitchFamily="49" charset="-120"/>
              <a:ea typeface="華康儷中黑" panose="020B0509000000000000" pitchFamily="49" charset="-120"/>
            </a:endParaRPr>
          </a:p>
          <a:p>
            <a:pPr algn="ctr"/>
            <a:r>
              <a:rPr lang="zh-TW" altLang="en-US" sz="2400" dirty="0">
                <a:latin typeface="華康儷中黑" panose="020B0509000000000000" pitchFamily="49" charset="-120"/>
                <a:ea typeface="華康儷中黑" panose="020B0509000000000000" pitchFamily="49" charset="-120"/>
              </a:rPr>
              <a:t>基北區產特</a:t>
            </a:r>
            <a:r>
              <a:rPr lang="en-US" altLang="zh-TW" sz="2400" dirty="0">
                <a:latin typeface="華康儷中黑" panose="020B0509000000000000" pitchFamily="49" charset="-120"/>
                <a:ea typeface="華康儷中黑" panose="020B0509000000000000" pitchFamily="49" charset="-120"/>
              </a:rPr>
              <a:t>…</a:t>
            </a:r>
          </a:p>
        </p:txBody>
      </p:sp>
      <p:sp>
        <p:nvSpPr>
          <p:cNvPr id="19" name="流程圖: 顯示 18">
            <a:extLst>
              <a:ext uri="{FF2B5EF4-FFF2-40B4-BE49-F238E27FC236}">
                <a16:creationId xmlns:a16="http://schemas.microsoft.com/office/drawing/2014/main" xmlns="" id="{6F1291B5-5381-4EC2-BD5E-5FFE24CB5E3F}"/>
              </a:ext>
            </a:extLst>
          </p:cNvPr>
          <p:cNvSpPr/>
          <p:nvPr/>
        </p:nvSpPr>
        <p:spPr>
          <a:xfrm flipH="1">
            <a:off x="2567607" y="4917772"/>
            <a:ext cx="2655022" cy="887493"/>
          </a:xfrm>
          <a:prstGeom prst="flowChartDisplay">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400" dirty="0">
                <a:latin typeface="華康儷中黑" panose="020B0509000000000000" pitchFamily="49" charset="-120"/>
                <a:ea typeface="華康儷中黑" panose="020B0509000000000000" pitchFamily="49" charset="-120"/>
              </a:rPr>
              <a:t>建教合作班</a:t>
            </a:r>
            <a:endParaRPr lang="en-US" altLang="zh-TW" sz="2400" dirty="0">
              <a:latin typeface="華康儷中黑" panose="020B0509000000000000" pitchFamily="49" charset="-120"/>
              <a:ea typeface="華康儷中黑" panose="020B0509000000000000" pitchFamily="49" charset="-120"/>
            </a:endParaRPr>
          </a:p>
        </p:txBody>
      </p:sp>
      <p:sp>
        <p:nvSpPr>
          <p:cNvPr id="20" name="流程圖: 顯示 19">
            <a:extLst>
              <a:ext uri="{FF2B5EF4-FFF2-40B4-BE49-F238E27FC236}">
                <a16:creationId xmlns:a16="http://schemas.microsoft.com/office/drawing/2014/main" xmlns="" id="{85B102ED-192A-4D20-969C-744454179F71}"/>
              </a:ext>
            </a:extLst>
          </p:cNvPr>
          <p:cNvSpPr/>
          <p:nvPr/>
        </p:nvSpPr>
        <p:spPr>
          <a:xfrm flipH="1">
            <a:off x="1653492" y="3973559"/>
            <a:ext cx="3346689" cy="920779"/>
          </a:xfrm>
          <a:prstGeom prst="flowChartDisplay">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400" dirty="0">
                <a:latin typeface="華康儷粗黑" panose="020B0709000000000000" pitchFamily="49" charset="-120"/>
                <a:ea typeface="華康儷粗黑" panose="020B0709000000000000" pitchFamily="49" charset="-120"/>
              </a:rPr>
              <a:t>實用技能學程</a:t>
            </a:r>
            <a:endParaRPr lang="en-US" altLang="zh-TW" sz="2400" dirty="0">
              <a:latin typeface="華康儷粗黑" panose="020B0709000000000000" pitchFamily="49" charset="-120"/>
              <a:ea typeface="華康儷粗黑" panose="020B0709000000000000" pitchFamily="49" charset="-120"/>
            </a:endParaRPr>
          </a:p>
        </p:txBody>
      </p:sp>
      <p:sp>
        <p:nvSpPr>
          <p:cNvPr id="21" name="流程圖: 顯示 20">
            <a:extLst>
              <a:ext uri="{FF2B5EF4-FFF2-40B4-BE49-F238E27FC236}">
                <a16:creationId xmlns:a16="http://schemas.microsoft.com/office/drawing/2014/main" xmlns="" id="{45AEF90C-B1C6-4B86-9F6F-73491B220ED5}"/>
              </a:ext>
            </a:extLst>
          </p:cNvPr>
          <p:cNvSpPr/>
          <p:nvPr/>
        </p:nvSpPr>
        <p:spPr>
          <a:xfrm flipH="1">
            <a:off x="1604839" y="2954365"/>
            <a:ext cx="3346689" cy="920779"/>
          </a:xfrm>
          <a:prstGeom prst="flowChartDisplay">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000" dirty="0">
                <a:latin typeface="華康儷粗黑" panose="020B0709000000000000" pitchFamily="49" charset="-120"/>
                <a:ea typeface="華康儷粗黑" panose="020B0709000000000000" pitchFamily="49" charset="-120"/>
              </a:rPr>
              <a:t>技藝技能優良甄審入學</a:t>
            </a:r>
          </a:p>
        </p:txBody>
      </p:sp>
      <p:sp>
        <p:nvSpPr>
          <p:cNvPr id="22" name="流程圖: 顯示 21">
            <a:extLst>
              <a:ext uri="{FF2B5EF4-FFF2-40B4-BE49-F238E27FC236}">
                <a16:creationId xmlns:a16="http://schemas.microsoft.com/office/drawing/2014/main" xmlns="" id="{AAC628F2-7A38-43D0-81C0-CA11AE294343}"/>
              </a:ext>
            </a:extLst>
          </p:cNvPr>
          <p:cNvSpPr/>
          <p:nvPr/>
        </p:nvSpPr>
        <p:spPr>
          <a:xfrm flipH="1">
            <a:off x="1870559" y="1902254"/>
            <a:ext cx="3346689" cy="920779"/>
          </a:xfrm>
          <a:prstGeom prst="flowChartDisplay">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400" dirty="0">
                <a:latin typeface="華康儷中黑" panose="020B0509000000000000" pitchFamily="49" charset="-120"/>
                <a:ea typeface="華康儷中黑" panose="020B0509000000000000" pitchFamily="49" charset="-120"/>
              </a:rPr>
              <a:t>專業群科甄選入學</a:t>
            </a:r>
          </a:p>
        </p:txBody>
      </p:sp>
    </p:spTree>
    <p:extLst>
      <p:ext uri="{BB962C8B-B14F-4D97-AF65-F5344CB8AC3E}">
        <p14:creationId xmlns:p14="http://schemas.microsoft.com/office/powerpoint/2010/main" xmlns="" val="1524808119"/>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xmlns="" id="{DBE588E9-1013-4716-AD85-F7FC7F513F08}"/>
              </a:ext>
            </a:extLst>
          </p:cNvPr>
          <p:cNvSpPr>
            <a:spLocks noGrp="1"/>
          </p:cNvSpPr>
          <p:nvPr>
            <p:ph type="title"/>
          </p:nvPr>
        </p:nvSpPr>
        <p:spPr/>
        <p:txBody>
          <a:bodyPr/>
          <a:lstStyle/>
          <a:p>
            <a:pPr algn="l"/>
            <a:r>
              <a:rPr lang="zh-TW" altLang="en-US" dirty="0">
                <a:solidFill>
                  <a:schemeClr val="accent6">
                    <a:lumMod val="75000"/>
                  </a:schemeClr>
                </a:solidFill>
                <a:latin typeface="華康儷粗黑" panose="020B0709000000000000" pitchFamily="49" charset="-120"/>
                <a:ea typeface="華康儷粗黑" panose="020B0709000000000000" pitchFamily="49" charset="-120"/>
              </a:rPr>
              <a:t>藝才出眾的學生</a:t>
            </a:r>
          </a:p>
        </p:txBody>
      </p:sp>
      <p:pic>
        <p:nvPicPr>
          <p:cNvPr id="4098" name="Picture 2" descr="å¡éå¿ç«¥å­¦çè®¾è®¡">
            <a:extLst>
              <a:ext uri="{FF2B5EF4-FFF2-40B4-BE49-F238E27FC236}">
                <a16:creationId xmlns:a16="http://schemas.microsoft.com/office/drawing/2014/main" xmlns="" id="{373D0F6C-E908-4EF1-B99A-7DC02B1AB56C}"/>
              </a:ext>
            </a:extLst>
          </p:cNvPr>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xmlns=""/>
              </a:ext>
            </a:extLst>
          </a:blip>
          <a:srcRect/>
          <a:stretch>
            <a:fillRect/>
          </a:stretch>
        </p:blipFill>
        <p:spPr bwMode="auto">
          <a:xfrm>
            <a:off x="4619836" y="1484784"/>
            <a:ext cx="2952328" cy="2018450"/>
          </a:xfrm>
          <a:prstGeom prst="rect">
            <a:avLst/>
          </a:prstGeom>
          <a:noFill/>
          <a:extLst>
            <a:ext uri="{909E8E84-426E-40DD-AFC4-6F175D3DCCD1}">
              <a14:hiddenFill xmlns:a14="http://schemas.microsoft.com/office/drawing/2010/main" xmlns="">
                <a:solidFill>
                  <a:srgbClr val="FFFFFF"/>
                </a:solidFill>
              </a14:hiddenFill>
            </a:ext>
          </a:extLst>
        </p:spPr>
      </p:pic>
      <p:sp>
        <p:nvSpPr>
          <p:cNvPr id="6" name="文字方塊 5">
            <a:extLst>
              <a:ext uri="{FF2B5EF4-FFF2-40B4-BE49-F238E27FC236}">
                <a16:creationId xmlns:a16="http://schemas.microsoft.com/office/drawing/2014/main" xmlns="" id="{DBF9F2A5-8B9D-4B54-83BE-D33AB712AC29}"/>
              </a:ext>
            </a:extLst>
          </p:cNvPr>
          <p:cNvSpPr txBox="1"/>
          <p:nvPr/>
        </p:nvSpPr>
        <p:spPr>
          <a:xfrm>
            <a:off x="2495600" y="2119907"/>
            <a:ext cx="1980029" cy="954107"/>
          </a:xfrm>
          <a:prstGeom prst="rect">
            <a:avLst/>
          </a:prstGeom>
          <a:noFill/>
        </p:spPr>
        <p:txBody>
          <a:bodyPr wrap="none" rtlCol="0">
            <a:spAutoFit/>
          </a:bodyPr>
          <a:lstStyle/>
          <a:p>
            <a:r>
              <a:rPr lang="zh-TW" altLang="en-US" sz="2800" dirty="0">
                <a:solidFill>
                  <a:schemeClr val="accent5"/>
                </a:solidFill>
                <a:latin typeface="華康儷中黑" panose="020B0509000000000000" pitchFamily="49" charset="-120"/>
                <a:ea typeface="華康儷中黑" panose="020B0509000000000000" pitchFamily="49" charset="-120"/>
              </a:rPr>
              <a:t>音樂、美術</a:t>
            </a:r>
            <a:endParaRPr lang="en-US" altLang="zh-TW" sz="2800" dirty="0">
              <a:solidFill>
                <a:schemeClr val="accent5"/>
              </a:solidFill>
              <a:latin typeface="華康儷中黑" panose="020B0509000000000000" pitchFamily="49" charset="-120"/>
              <a:ea typeface="華康儷中黑" panose="020B0509000000000000" pitchFamily="49" charset="-120"/>
            </a:endParaRPr>
          </a:p>
          <a:p>
            <a:r>
              <a:rPr lang="zh-TW" altLang="en-US" sz="2800" dirty="0">
                <a:solidFill>
                  <a:schemeClr val="accent5"/>
                </a:solidFill>
                <a:latin typeface="華康儷中黑" panose="020B0509000000000000" pitchFamily="49" charset="-120"/>
                <a:ea typeface="華康儷中黑" panose="020B0509000000000000" pitchFamily="49" charset="-120"/>
              </a:rPr>
              <a:t>舞蹈、戲劇</a:t>
            </a:r>
          </a:p>
        </p:txBody>
      </p:sp>
      <p:sp>
        <p:nvSpPr>
          <p:cNvPr id="3" name="流程圖: 循序存取儲存裝置 2">
            <a:extLst>
              <a:ext uri="{FF2B5EF4-FFF2-40B4-BE49-F238E27FC236}">
                <a16:creationId xmlns:a16="http://schemas.microsoft.com/office/drawing/2014/main" xmlns="" id="{F2C9B146-8100-4A61-99C4-E5B0BAF33982}"/>
              </a:ext>
            </a:extLst>
          </p:cNvPr>
          <p:cNvSpPr/>
          <p:nvPr/>
        </p:nvSpPr>
        <p:spPr>
          <a:xfrm>
            <a:off x="1102477" y="3573016"/>
            <a:ext cx="2412269" cy="2267099"/>
          </a:xfrm>
          <a:prstGeom prst="flowChartMagneticTap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dirty="0">
                <a:latin typeface="華康儷中黑" panose="020B0509000000000000" pitchFamily="49" charset="-120"/>
                <a:ea typeface="華康儷中黑" panose="020B0509000000000000" pitchFamily="49" charset="-120"/>
              </a:rPr>
              <a:t>特色招生</a:t>
            </a:r>
            <a:endParaRPr lang="en-US" altLang="zh-TW" sz="2800" dirty="0">
              <a:latin typeface="華康儷中黑" panose="020B0509000000000000" pitchFamily="49" charset="-120"/>
              <a:ea typeface="華康儷中黑" panose="020B0509000000000000" pitchFamily="49" charset="-120"/>
            </a:endParaRPr>
          </a:p>
          <a:p>
            <a:pPr algn="ctr"/>
            <a:r>
              <a:rPr lang="zh-TW" altLang="en-US" sz="2800" dirty="0">
                <a:latin typeface="華康儷中黑" panose="020B0509000000000000" pitchFamily="49" charset="-120"/>
                <a:ea typeface="華康儷中黑" panose="020B0509000000000000" pitchFamily="49" charset="-120"/>
              </a:rPr>
              <a:t>藝才班甄選入學</a:t>
            </a:r>
          </a:p>
        </p:txBody>
      </p:sp>
      <p:sp>
        <p:nvSpPr>
          <p:cNvPr id="11" name="流程圖: 循序存取儲存裝置 10">
            <a:extLst>
              <a:ext uri="{FF2B5EF4-FFF2-40B4-BE49-F238E27FC236}">
                <a16:creationId xmlns:a16="http://schemas.microsoft.com/office/drawing/2014/main" xmlns="" id="{5F0E08B6-D9A8-403F-91FA-15F77BDA37E9}"/>
              </a:ext>
            </a:extLst>
          </p:cNvPr>
          <p:cNvSpPr/>
          <p:nvPr/>
        </p:nvSpPr>
        <p:spPr>
          <a:xfrm>
            <a:off x="3694766" y="3540603"/>
            <a:ext cx="2412269" cy="2267099"/>
          </a:xfrm>
          <a:prstGeom prst="flowChartMagneticTap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a:latin typeface="華康儷中黑" panose="020B0509000000000000" pitchFamily="49" charset="-120"/>
                <a:ea typeface="華康儷中黑" panose="020B0509000000000000" pitchFamily="49" charset="-120"/>
              </a:rPr>
              <a:t>特色招生</a:t>
            </a:r>
            <a:endParaRPr lang="en-US" altLang="zh-TW" sz="2800" b="1" dirty="0">
              <a:latin typeface="華康儷中黑" panose="020B0509000000000000" pitchFamily="49" charset="-120"/>
              <a:ea typeface="華康儷中黑" panose="020B0509000000000000" pitchFamily="49" charset="-120"/>
            </a:endParaRPr>
          </a:p>
          <a:p>
            <a:pPr algn="ctr"/>
            <a:r>
              <a:rPr lang="zh-TW" altLang="en-US" sz="2800" b="1" dirty="0">
                <a:latin typeface="華康儷中黑" panose="020B0509000000000000" pitchFamily="49" charset="-120"/>
                <a:ea typeface="華康儷中黑" panose="020B0509000000000000" pitchFamily="49" charset="-120"/>
              </a:rPr>
              <a:t>專業群科甄選入學</a:t>
            </a:r>
          </a:p>
        </p:txBody>
      </p:sp>
      <p:sp>
        <p:nvSpPr>
          <p:cNvPr id="12" name="流程圖: 循序存取儲存裝置 11">
            <a:extLst>
              <a:ext uri="{FF2B5EF4-FFF2-40B4-BE49-F238E27FC236}">
                <a16:creationId xmlns:a16="http://schemas.microsoft.com/office/drawing/2014/main" xmlns="" id="{CED19D5C-B7D1-4022-A1D4-F1F6A394D2AD}"/>
              </a:ext>
            </a:extLst>
          </p:cNvPr>
          <p:cNvSpPr/>
          <p:nvPr/>
        </p:nvSpPr>
        <p:spPr>
          <a:xfrm>
            <a:off x="6295856" y="3573016"/>
            <a:ext cx="2412269" cy="2267099"/>
          </a:xfrm>
          <a:prstGeom prst="flowChartMagneticTap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a:latin typeface="華康儷中黑" panose="020B0509000000000000" pitchFamily="49" charset="-120"/>
                <a:ea typeface="華康儷中黑" panose="020B0509000000000000" pitchFamily="49" charset="-120"/>
              </a:rPr>
              <a:t>技藝技能優良甄審入學</a:t>
            </a:r>
          </a:p>
        </p:txBody>
      </p:sp>
      <p:sp>
        <p:nvSpPr>
          <p:cNvPr id="13" name="流程圖: 循序存取儲存裝置 12">
            <a:extLst>
              <a:ext uri="{FF2B5EF4-FFF2-40B4-BE49-F238E27FC236}">
                <a16:creationId xmlns:a16="http://schemas.microsoft.com/office/drawing/2014/main" xmlns="" id="{847EF591-389B-42DF-8C47-A623E4582EB6}"/>
              </a:ext>
            </a:extLst>
          </p:cNvPr>
          <p:cNvSpPr/>
          <p:nvPr/>
        </p:nvSpPr>
        <p:spPr>
          <a:xfrm>
            <a:off x="8832304" y="3573016"/>
            <a:ext cx="2412269" cy="2267099"/>
          </a:xfrm>
          <a:prstGeom prst="flowChartMagneticTap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a:latin typeface="華康儷中黑" panose="020B0509000000000000" pitchFamily="49" charset="-120"/>
                <a:ea typeface="華康儷中黑" panose="020B0509000000000000" pitchFamily="49" charset="-120"/>
              </a:rPr>
              <a:t>五專七年一貫制</a:t>
            </a:r>
          </a:p>
        </p:txBody>
      </p:sp>
    </p:spTree>
    <p:extLst>
      <p:ext uri="{BB962C8B-B14F-4D97-AF65-F5344CB8AC3E}">
        <p14:creationId xmlns:p14="http://schemas.microsoft.com/office/powerpoint/2010/main" xmlns="" val="1771399466"/>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xmlns="" id="{2771BD6F-A13E-45AB-A2C4-E160068057B0}"/>
              </a:ext>
            </a:extLst>
          </p:cNvPr>
          <p:cNvSpPr>
            <a:spLocks noGrp="1"/>
          </p:cNvSpPr>
          <p:nvPr>
            <p:ph type="title"/>
          </p:nvPr>
        </p:nvSpPr>
        <p:spPr>
          <a:xfrm>
            <a:off x="397024" y="255010"/>
            <a:ext cx="8229600" cy="1143000"/>
          </a:xfrm>
        </p:spPr>
        <p:txBody>
          <a:bodyPr/>
          <a:lstStyle/>
          <a:p>
            <a:pPr algn="l"/>
            <a:r>
              <a:rPr lang="zh-TW" altLang="en-US" dirty="0">
                <a:latin typeface="華康儷粗黑" panose="020B0709000000000000" pitchFamily="49" charset="-120"/>
                <a:ea typeface="華康儷粗黑" panose="020B0709000000000000" pitchFamily="49" charset="-120"/>
              </a:rPr>
              <a:t>體育表現出眾的學生</a:t>
            </a:r>
          </a:p>
        </p:txBody>
      </p:sp>
      <p:sp>
        <p:nvSpPr>
          <p:cNvPr id="9" name="矩形 8">
            <a:extLst>
              <a:ext uri="{FF2B5EF4-FFF2-40B4-BE49-F238E27FC236}">
                <a16:creationId xmlns:a16="http://schemas.microsoft.com/office/drawing/2014/main" xmlns="" id="{40DA7597-262F-4536-B5A9-FA1DDF8DA9E9}"/>
              </a:ext>
            </a:extLst>
          </p:cNvPr>
          <p:cNvSpPr/>
          <p:nvPr/>
        </p:nvSpPr>
        <p:spPr>
          <a:xfrm>
            <a:off x="2111565" y="5854789"/>
            <a:ext cx="6040110" cy="523220"/>
          </a:xfrm>
          <a:prstGeom prst="rect">
            <a:avLst/>
          </a:prstGeom>
        </p:spPr>
        <p:txBody>
          <a:bodyPr wrap="square">
            <a:spAutoFit/>
          </a:bodyPr>
          <a:lstStyle/>
          <a:p>
            <a:r>
              <a:rPr lang="en-US" altLang="zh-TW" sz="2800" dirty="0"/>
              <a:t>http://issport.camel.ntupes.edu.tw</a:t>
            </a:r>
            <a:endParaRPr lang="zh-TW" altLang="en-US" sz="2800" dirty="0"/>
          </a:p>
        </p:txBody>
      </p:sp>
      <p:sp>
        <p:nvSpPr>
          <p:cNvPr id="10" name="矩形 9"/>
          <p:cNvSpPr/>
          <p:nvPr/>
        </p:nvSpPr>
        <p:spPr>
          <a:xfrm>
            <a:off x="1703512" y="6432613"/>
            <a:ext cx="2808312" cy="338554"/>
          </a:xfrm>
          <a:prstGeom prst="rect">
            <a:avLst/>
          </a:prstGeom>
        </p:spPr>
        <p:txBody>
          <a:bodyPr wrap="square">
            <a:spAutoFit/>
          </a:bodyPr>
          <a:lstStyle/>
          <a:p>
            <a:pPr lvl="0">
              <a:defRPr/>
            </a:pPr>
            <a:r>
              <a:rPr lang="zh-TW" altLang="en-US" sz="800" dirty="0"/>
              <a:t>圖示取自 </a:t>
            </a:r>
            <a:r>
              <a:rPr lang="en-US" altLang="zh-TW" sz="800" dirty="0" err="1"/>
              <a:t>Brgfx</a:t>
            </a:r>
            <a:r>
              <a:rPr lang="en-US" altLang="zh-TW" sz="800" dirty="0"/>
              <a:t> / </a:t>
            </a:r>
            <a:r>
              <a:rPr lang="en-US" altLang="zh-TW" sz="800" dirty="0" err="1"/>
              <a:t>Freepik</a:t>
            </a:r>
            <a:r>
              <a:rPr lang="zh-TW" altLang="en-US" sz="800" dirty="0"/>
              <a:t>，依其授權規定標註出處。</a:t>
            </a:r>
            <a:r>
              <a:rPr lang="en-US" altLang="zh-TW" sz="800" dirty="0"/>
              <a:t>http://www.freepik.com</a:t>
            </a:r>
            <a:endParaRPr lang="zh-CN" altLang="en-US" sz="800" dirty="0"/>
          </a:p>
        </p:txBody>
      </p:sp>
      <p:sp>
        <p:nvSpPr>
          <p:cNvPr id="11" name="六边形 42">
            <a:extLst>
              <a:ext uri="{FF2B5EF4-FFF2-40B4-BE49-F238E27FC236}">
                <a16:creationId xmlns:a16="http://schemas.microsoft.com/office/drawing/2014/main" xmlns="" id="{EF905B9D-0B22-48C3-A68D-95A6A0382124}"/>
              </a:ext>
            </a:extLst>
          </p:cNvPr>
          <p:cNvSpPr>
            <a:spLocks noChangeArrowheads="1"/>
          </p:cNvSpPr>
          <p:nvPr/>
        </p:nvSpPr>
        <p:spPr bwMode="auto">
          <a:xfrm>
            <a:off x="1991544" y="2972371"/>
            <a:ext cx="2688811" cy="2319259"/>
          </a:xfrm>
          <a:prstGeom prst="hexagon">
            <a:avLst>
              <a:gd name="adj" fmla="val 24996"/>
              <a:gd name="vf" fmla="val 115470"/>
            </a:avLst>
          </a:prstGeom>
          <a:solidFill>
            <a:schemeClr val="accent3">
              <a:lumMod val="75000"/>
            </a:schemeClr>
          </a:solidFill>
          <a:ln w="12700" cap="flat" cmpd="sng">
            <a:noFill/>
            <a:bevel/>
            <a:headEnd/>
            <a:tailEnd/>
          </a:ln>
        </p:spPr>
        <p:txBody>
          <a:bodyPr anchor="ctr"/>
          <a:lstStyle/>
          <a:p>
            <a:pPr algn="ctr"/>
            <a:endParaRPr lang="zh-CN" altLang="zh-CN">
              <a:solidFill>
                <a:srgbClr val="FFFFFF"/>
              </a:solidFill>
            </a:endParaRPr>
          </a:p>
        </p:txBody>
      </p:sp>
      <p:sp>
        <p:nvSpPr>
          <p:cNvPr id="12" name="六边形 13">
            <a:extLst>
              <a:ext uri="{FF2B5EF4-FFF2-40B4-BE49-F238E27FC236}">
                <a16:creationId xmlns:a16="http://schemas.microsoft.com/office/drawing/2014/main" xmlns="" id="{CB686504-597D-4E8A-8099-619F51BCBDD3}"/>
              </a:ext>
            </a:extLst>
          </p:cNvPr>
          <p:cNvSpPr>
            <a:spLocks noChangeArrowheads="1"/>
          </p:cNvSpPr>
          <p:nvPr/>
        </p:nvSpPr>
        <p:spPr bwMode="auto">
          <a:xfrm>
            <a:off x="4344785" y="1566373"/>
            <a:ext cx="2690936" cy="2319259"/>
          </a:xfrm>
          <a:prstGeom prst="hexagon">
            <a:avLst>
              <a:gd name="adj" fmla="val 24994"/>
              <a:gd name="vf" fmla="val 115470"/>
            </a:avLst>
          </a:prstGeom>
          <a:solidFill>
            <a:schemeClr val="accent3">
              <a:lumMod val="75000"/>
            </a:schemeClr>
          </a:solidFill>
          <a:ln w="12700" cap="flat" cmpd="sng">
            <a:noFill/>
            <a:bevel/>
            <a:headEnd/>
            <a:tailEnd/>
          </a:ln>
        </p:spPr>
        <p:txBody>
          <a:bodyPr anchor="ctr"/>
          <a:lstStyle/>
          <a:p>
            <a:pPr algn="ctr"/>
            <a:endParaRPr lang="zh-CN" altLang="zh-CN">
              <a:solidFill>
                <a:srgbClr val="FFFFFF"/>
              </a:solidFill>
            </a:endParaRPr>
          </a:p>
        </p:txBody>
      </p:sp>
      <p:sp>
        <p:nvSpPr>
          <p:cNvPr id="13" name="六边形 14">
            <a:extLst>
              <a:ext uri="{FF2B5EF4-FFF2-40B4-BE49-F238E27FC236}">
                <a16:creationId xmlns:a16="http://schemas.microsoft.com/office/drawing/2014/main" xmlns="" id="{E0B108BD-36AB-4031-B369-9397B9C73CFE}"/>
              </a:ext>
            </a:extLst>
          </p:cNvPr>
          <p:cNvSpPr>
            <a:spLocks noChangeArrowheads="1"/>
          </p:cNvSpPr>
          <p:nvPr/>
        </p:nvSpPr>
        <p:spPr bwMode="auto">
          <a:xfrm>
            <a:off x="6761742" y="2982989"/>
            <a:ext cx="2690936" cy="2319259"/>
          </a:xfrm>
          <a:prstGeom prst="hexagon">
            <a:avLst>
              <a:gd name="adj" fmla="val 24994"/>
              <a:gd name="vf" fmla="val 115470"/>
            </a:avLst>
          </a:prstGeom>
          <a:solidFill>
            <a:schemeClr val="accent3">
              <a:lumMod val="75000"/>
            </a:schemeClr>
          </a:solidFill>
          <a:ln w="12700" cap="flat" cmpd="sng">
            <a:noFill/>
            <a:bevel/>
            <a:headEnd/>
            <a:tailEnd/>
          </a:ln>
        </p:spPr>
        <p:txBody>
          <a:bodyPr anchor="ctr"/>
          <a:lstStyle/>
          <a:p>
            <a:pPr algn="ctr"/>
            <a:endParaRPr lang="zh-CN" altLang="zh-CN">
              <a:solidFill>
                <a:srgbClr val="FFFFFF"/>
              </a:solidFill>
            </a:endParaRPr>
          </a:p>
        </p:txBody>
      </p:sp>
      <p:sp>
        <p:nvSpPr>
          <p:cNvPr id="14" name="六边形 15">
            <a:extLst>
              <a:ext uri="{FF2B5EF4-FFF2-40B4-BE49-F238E27FC236}">
                <a16:creationId xmlns:a16="http://schemas.microsoft.com/office/drawing/2014/main" xmlns="" id="{B292B3E1-C8A1-4F4A-8695-B0D40AC0EC1C}"/>
              </a:ext>
            </a:extLst>
          </p:cNvPr>
          <p:cNvSpPr>
            <a:spLocks noChangeArrowheads="1"/>
          </p:cNvSpPr>
          <p:nvPr/>
        </p:nvSpPr>
        <p:spPr bwMode="auto">
          <a:xfrm>
            <a:off x="9127726" y="1555753"/>
            <a:ext cx="2688811" cy="2319259"/>
          </a:xfrm>
          <a:prstGeom prst="hexagon">
            <a:avLst>
              <a:gd name="adj" fmla="val 24996"/>
              <a:gd name="vf" fmla="val 115470"/>
            </a:avLst>
          </a:prstGeom>
          <a:solidFill>
            <a:schemeClr val="accent3">
              <a:lumMod val="75000"/>
            </a:schemeClr>
          </a:solidFill>
          <a:ln w="12700" cap="flat" cmpd="sng">
            <a:noFill/>
            <a:bevel/>
            <a:headEnd/>
            <a:tailEnd/>
          </a:ln>
        </p:spPr>
        <p:txBody>
          <a:bodyPr anchor="ctr"/>
          <a:lstStyle/>
          <a:p>
            <a:pPr algn="ctr"/>
            <a:endParaRPr lang="zh-CN" altLang="zh-CN">
              <a:solidFill>
                <a:srgbClr val="FFFFFF"/>
              </a:solidFill>
            </a:endParaRPr>
          </a:p>
        </p:txBody>
      </p:sp>
      <p:sp>
        <p:nvSpPr>
          <p:cNvPr id="15" name="六边形 16">
            <a:extLst>
              <a:ext uri="{FF2B5EF4-FFF2-40B4-BE49-F238E27FC236}">
                <a16:creationId xmlns:a16="http://schemas.microsoft.com/office/drawing/2014/main" xmlns="" id="{329B1A84-F5A1-4071-997C-7D59870CCAC2}"/>
              </a:ext>
            </a:extLst>
          </p:cNvPr>
          <p:cNvSpPr>
            <a:spLocks noChangeArrowheads="1"/>
          </p:cNvSpPr>
          <p:nvPr/>
        </p:nvSpPr>
        <p:spPr bwMode="auto">
          <a:xfrm>
            <a:off x="2872948" y="2284239"/>
            <a:ext cx="622291" cy="537337"/>
          </a:xfrm>
          <a:prstGeom prst="hexagon">
            <a:avLst>
              <a:gd name="adj" fmla="val 24996"/>
              <a:gd name="vf" fmla="val 115470"/>
            </a:avLst>
          </a:prstGeom>
          <a:solidFill>
            <a:schemeClr val="tx1"/>
          </a:solidFill>
          <a:ln w="25400" cap="flat" cmpd="sng">
            <a:noFill/>
            <a:bevel/>
            <a:headEnd/>
            <a:tailEnd/>
          </a:ln>
        </p:spPr>
        <p:txBody>
          <a:bodyPr anchor="ctr"/>
          <a:lstStyle/>
          <a:p>
            <a:pPr algn="ctr"/>
            <a:endParaRPr lang="zh-CN" altLang="zh-CN">
              <a:solidFill>
                <a:srgbClr val="FFFFFF"/>
              </a:solidFill>
            </a:endParaRPr>
          </a:p>
        </p:txBody>
      </p:sp>
      <p:sp>
        <p:nvSpPr>
          <p:cNvPr id="16" name="六边形 17">
            <a:extLst>
              <a:ext uri="{FF2B5EF4-FFF2-40B4-BE49-F238E27FC236}">
                <a16:creationId xmlns:a16="http://schemas.microsoft.com/office/drawing/2014/main" xmlns="" id="{8442627A-D57E-44D7-8512-BDA96D453D87}"/>
              </a:ext>
            </a:extLst>
          </p:cNvPr>
          <p:cNvSpPr>
            <a:spLocks noChangeArrowheads="1"/>
          </p:cNvSpPr>
          <p:nvPr/>
        </p:nvSpPr>
        <p:spPr bwMode="auto">
          <a:xfrm>
            <a:off x="4767434" y="4093770"/>
            <a:ext cx="622291" cy="537337"/>
          </a:xfrm>
          <a:prstGeom prst="hexagon">
            <a:avLst>
              <a:gd name="adj" fmla="val 24996"/>
              <a:gd name="vf" fmla="val 115470"/>
            </a:avLst>
          </a:prstGeom>
          <a:solidFill>
            <a:schemeClr val="tx1"/>
          </a:solidFill>
          <a:ln w="25400" cap="flat" cmpd="sng">
            <a:noFill/>
            <a:bevel/>
            <a:headEnd/>
            <a:tailEnd/>
          </a:ln>
        </p:spPr>
        <p:txBody>
          <a:bodyPr anchor="ctr"/>
          <a:lstStyle/>
          <a:p>
            <a:pPr algn="ctr"/>
            <a:endParaRPr lang="zh-CN" altLang="zh-CN">
              <a:solidFill>
                <a:srgbClr val="FFFFFF"/>
              </a:solidFill>
            </a:endParaRPr>
          </a:p>
        </p:txBody>
      </p:sp>
      <p:sp>
        <p:nvSpPr>
          <p:cNvPr id="17" name="六边形 18">
            <a:extLst>
              <a:ext uri="{FF2B5EF4-FFF2-40B4-BE49-F238E27FC236}">
                <a16:creationId xmlns:a16="http://schemas.microsoft.com/office/drawing/2014/main" xmlns="" id="{6EDE6ACE-5A6F-4C7B-986D-611AA37F7F85}"/>
              </a:ext>
            </a:extLst>
          </p:cNvPr>
          <p:cNvSpPr>
            <a:spLocks noChangeArrowheads="1"/>
          </p:cNvSpPr>
          <p:nvPr/>
        </p:nvSpPr>
        <p:spPr bwMode="auto">
          <a:xfrm>
            <a:off x="6135203" y="4204211"/>
            <a:ext cx="622291" cy="537337"/>
          </a:xfrm>
          <a:prstGeom prst="hexagon">
            <a:avLst>
              <a:gd name="adj" fmla="val 24996"/>
              <a:gd name="vf" fmla="val 115470"/>
            </a:avLst>
          </a:prstGeom>
          <a:solidFill>
            <a:schemeClr val="tx1"/>
          </a:solidFill>
          <a:ln w="25400" cap="flat" cmpd="sng">
            <a:noFill/>
            <a:bevel/>
            <a:headEnd/>
            <a:tailEnd/>
          </a:ln>
        </p:spPr>
        <p:txBody>
          <a:bodyPr anchor="ctr"/>
          <a:lstStyle/>
          <a:p>
            <a:pPr algn="ctr"/>
            <a:endParaRPr lang="zh-CN" altLang="zh-CN">
              <a:solidFill>
                <a:srgbClr val="FFFFFF"/>
              </a:solidFill>
            </a:endParaRPr>
          </a:p>
        </p:txBody>
      </p:sp>
      <p:sp>
        <p:nvSpPr>
          <p:cNvPr id="18" name="六边形 19">
            <a:extLst>
              <a:ext uri="{FF2B5EF4-FFF2-40B4-BE49-F238E27FC236}">
                <a16:creationId xmlns:a16="http://schemas.microsoft.com/office/drawing/2014/main" xmlns="" id="{40C8A8BA-F407-4C2E-9134-C1A35EF7BAE0}"/>
              </a:ext>
            </a:extLst>
          </p:cNvPr>
          <p:cNvSpPr>
            <a:spLocks noChangeArrowheads="1"/>
          </p:cNvSpPr>
          <p:nvPr/>
        </p:nvSpPr>
        <p:spPr bwMode="auto">
          <a:xfrm>
            <a:off x="7953230" y="2337335"/>
            <a:ext cx="403534" cy="346190"/>
          </a:xfrm>
          <a:prstGeom prst="hexagon">
            <a:avLst>
              <a:gd name="adj" fmla="val 25029"/>
              <a:gd name="vf" fmla="val 115470"/>
            </a:avLst>
          </a:prstGeom>
          <a:solidFill>
            <a:schemeClr val="tx1"/>
          </a:solidFill>
          <a:ln w="25400" cap="flat" cmpd="sng">
            <a:noFill/>
            <a:bevel/>
            <a:headEnd/>
            <a:tailEnd/>
          </a:ln>
        </p:spPr>
        <p:txBody>
          <a:bodyPr anchor="ctr"/>
          <a:lstStyle/>
          <a:p>
            <a:pPr algn="ctr"/>
            <a:endParaRPr lang="zh-CN" altLang="zh-CN">
              <a:solidFill>
                <a:srgbClr val="FFFFFF"/>
              </a:solidFill>
            </a:endParaRPr>
          </a:p>
        </p:txBody>
      </p:sp>
      <p:sp>
        <p:nvSpPr>
          <p:cNvPr id="19" name="六边形 20">
            <a:extLst>
              <a:ext uri="{FF2B5EF4-FFF2-40B4-BE49-F238E27FC236}">
                <a16:creationId xmlns:a16="http://schemas.microsoft.com/office/drawing/2014/main" xmlns="" id="{9C9B01F3-C35A-4046-B358-2E7032CD27F2}"/>
              </a:ext>
            </a:extLst>
          </p:cNvPr>
          <p:cNvSpPr>
            <a:spLocks noChangeArrowheads="1"/>
          </p:cNvSpPr>
          <p:nvPr/>
        </p:nvSpPr>
        <p:spPr bwMode="auto">
          <a:xfrm>
            <a:off x="7052712" y="2131321"/>
            <a:ext cx="592557" cy="511850"/>
          </a:xfrm>
          <a:prstGeom prst="hexagon">
            <a:avLst>
              <a:gd name="adj" fmla="val 24992"/>
              <a:gd name="vf" fmla="val 115470"/>
            </a:avLst>
          </a:prstGeom>
          <a:solidFill>
            <a:schemeClr val="tx1"/>
          </a:solidFill>
          <a:ln w="25400" cap="flat" cmpd="sng">
            <a:noFill/>
            <a:bevel/>
            <a:headEnd/>
            <a:tailEnd/>
          </a:ln>
        </p:spPr>
        <p:txBody>
          <a:bodyPr anchor="ctr"/>
          <a:lstStyle/>
          <a:p>
            <a:pPr algn="ctr"/>
            <a:endParaRPr lang="zh-CN" altLang="zh-CN">
              <a:solidFill>
                <a:srgbClr val="FFFFFF"/>
              </a:solidFill>
            </a:endParaRPr>
          </a:p>
        </p:txBody>
      </p:sp>
      <p:sp>
        <p:nvSpPr>
          <p:cNvPr id="20" name="六边形 21">
            <a:extLst>
              <a:ext uri="{FF2B5EF4-FFF2-40B4-BE49-F238E27FC236}">
                <a16:creationId xmlns:a16="http://schemas.microsoft.com/office/drawing/2014/main" xmlns="" id="{0903F054-2192-4778-8E0D-CAB2F2CC3CBC}"/>
              </a:ext>
            </a:extLst>
          </p:cNvPr>
          <p:cNvSpPr>
            <a:spLocks noChangeArrowheads="1"/>
          </p:cNvSpPr>
          <p:nvPr/>
        </p:nvSpPr>
        <p:spPr bwMode="auto">
          <a:xfrm>
            <a:off x="4416996" y="1749025"/>
            <a:ext cx="244245" cy="210262"/>
          </a:xfrm>
          <a:prstGeom prst="hexagon">
            <a:avLst>
              <a:gd name="adj" fmla="val 24905"/>
              <a:gd name="vf" fmla="val 115470"/>
            </a:avLst>
          </a:prstGeom>
          <a:solidFill>
            <a:schemeClr val="tx1"/>
          </a:solidFill>
          <a:ln w="25400" cap="flat" cmpd="sng">
            <a:noFill/>
            <a:bevel/>
            <a:headEnd/>
            <a:tailEnd/>
          </a:ln>
        </p:spPr>
        <p:txBody>
          <a:bodyPr anchor="ctr"/>
          <a:lstStyle/>
          <a:p>
            <a:pPr algn="ctr"/>
            <a:endParaRPr lang="zh-CN" altLang="zh-CN">
              <a:solidFill>
                <a:srgbClr val="FFFFFF"/>
              </a:solidFill>
            </a:endParaRPr>
          </a:p>
        </p:txBody>
      </p:sp>
      <p:sp>
        <p:nvSpPr>
          <p:cNvPr id="21" name="六边形 22">
            <a:extLst>
              <a:ext uri="{FF2B5EF4-FFF2-40B4-BE49-F238E27FC236}">
                <a16:creationId xmlns:a16="http://schemas.microsoft.com/office/drawing/2014/main" xmlns="" id="{DC4B2966-C246-498F-B1D9-7EA15E3891EA}"/>
              </a:ext>
            </a:extLst>
          </p:cNvPr>
          <p:cNvSpPr>
            <a:spLocks noChangeArrowheads="1"/>
          </p:cNvSpPr>
          <p:nvPr/>
        </p:nvSpPr>
        <p:spPr bwMode="auto">
          <a:xfrm>
            <a:off x="5880339" y="4089523"/>
            <a:ext cx="273978" cy="237873"/>
          </a:xfrm>
          <a:prstGeom prst="hexagon">
            <a:avLst>
              <a:gd name="adj" fmla="val 25035"/>
              <a:gd name="vf" fmla="val 115470"/>
            </a:avLst>
          </a:prstGeom>
          <a:solidFill>
            <a:schemeClr val="tx1"/>
          </a:solidFill>
          <a:ln w="25400" cap="flat" cmpd="sng">
            <a:noFill/>
            <a:bevel/>
            <a:headEnd/>
            <a:tailEnd/>
          </a:ln>
        </p:spPr>
        <p:txBody>
          <a:bodyPr anchor="ctr"/>
          <a:lstStyle/>
          <a:p>
            <a:pPr algn="ctr"/>
            <a:endParaRPr lang="zh-CN" altLang="zh-CN">
              <a:solidFill>
                <a:srgbClr val="FFFFFF"/>
              </a:solidFill>
            </a:endParaRPr>
          </a:p>
        </p:txBody>
      </p:sp>
      <p:sp>
        <p:nvSpPr>
          <p:cNvPr id="22" name="六边形 23">
            <a:extLst>
              <a:ext uri="{FF2B5EF4-FFF2-40B4-BE49-F238E27FC236}">
                <a16:creationId xmlns:a16="http://schemas.microsoft.com/office/drawing/2014/main" xmlns="" id="{CDC11FF0-9E14-4788-9DD3-514F689BB22F}"/>
              </a:ext>
            </a:extLst>
          </p:cNvPr>
          <p:cNvSpPr>
            <a:spLocks noChangeArrowheads="1"/>
          </p:cNvSpPr>
          <p:nvPr/>
        </p:nvSpPr>
        <p:spPr bwMode="auto">
          <a:xfrm>
            <a:off x="7626155" y="2643171"/>
            <a:ext cx="286721" cy="246368"/>
          </a:xfrm>
          <a:prstGeom prst="hexagon">
            <a:avLst>
              <a:gd name="adj" fmla="val 25032"/>
              <a:gd name="vf" fmla="val 115470"/>
            </a:avLst>
          </a:prstGeom>
          <a:solidFill>
            <a:schemeClr val="tx1"/>
          </a:solidFill>
          <a:ln w="25400" cap="flat" cmpd="sng">
            <a:noFill/>
            <a:bevel/>
            <a:headEnd/>
            <a:tailEnd/>
          </a:ln>
        </p:spPr>
        <p:txBody>
          <a:bodyPr anchor="ctr"/>
          <a:lstStyle/>
          <a:p>
            <a:pPr algn="ctr"/>
            <a:endParaRPr lang="zh-CN" altLang="zh-CN">
              <a:solidFill>
                <a:srgbClr val="FFFFFF"/>
              </a:solidFill>
            </a:endParaRPr>
          </a:p>
        </p:txBody>
      </p:sp>
      <p:sp>
        <p:nvSpPr>
          <p:cNvPr id="23" name="六边形 24">
            <a:extLst>
              <a:ext uri="{FF2B5EF4-FFF2-40B4-BE49-F238E27FC236}">
                <a16:creationId xmlns:a16="http://schemas.microsoft.com/office/drawing/2014/main" xmlns="" id="{3A8AC735-42D5-4871-BB23-389D25592C1D}"/>
              </a:ext>
            </a:extLst>
          </p:cNvPr>
          <p:cNvSpPr>
            <a:spLocks noChangeArrowheads="1"/>
          </p:cNvSpPr>
          <p:nvPr/>
        </p:nvSpPr>
        <p:spPr bwMode="auto">
          <a:xfrm>
            <a:off x="4000719" y="1995393"/>
            <a:ext cx="479993" cy="412029"/>
          </a:xfrm>
          <a:prstGeom prst="hexagon">
            <a:avLst>
              <a:gd name="adj" fmla="val 24998"/>
              <a:gd name="vf" fmla="val 115470"/>
            </a:avLst>
          </a:prstGeom>
          <a:solidFill>
            <a:schemeClr val="tx1"/>
          </a:solidFill>
          <a:ln w="25400" cap="flat" cmpd="sng">
            <a:noFill/>
            <a:bevel/>
            <a:headEnd/>
            <a:tailEnd/>
          </a:ln>
        </p:spPr>
        <p:txBody>
          <a:bodyPr anchor="ctr"/>
          <a:lstStyle/>
          <a:p>
            <a:pPr algn="ctr"/>
            <a:endParaRPr lang="zh-CN" altLang="zh-CN">
              <a:solidFill>
                <a:srgbClr val="FFFFFF"/>
              </a:solidFill>
            </a:endParaRPr>
          </a:p>
        </p:txBody>
      </p:sp>
      <p:sp>
        <p:nvSpPr>
          <p:cNvPr id="24" name="六边形 25">
            <a:extLst>
              <a:ext uri="{FF2B5EF4-FFF2-40B4-BE49-F238E27FC236}">
                <a16:creationId xmlns:a16="http://schemas.microsoft.com/office/drawing/2014/main" xmlns="" id="{3E868B2B-9BB8-4240-8D9A-807FE823C295}"/>
              </a:ext>
            </a:extLst>
          </p:cNvPr>
          <p:cNvSpPr>
            <a:spLocks noChangeArrowheads="1"/>
          </p:cNvSpPr>
          <p:nvPr/>
        </p:nvSpPr>
        <p:spPr bwMode="auto">
          <a:xfrm>
            <a:off x="9518517" y="4017311"/>
            <a:ext cx="594682" cy="511850"/>
          </a:xfrm>
          <a:prstGeom prst="hexagon">
            <a:avLst>
              <a:gd name="adj" fmla="val 24979"/>
              <a:gd name="vf" fmla="val 115470"/>
            </a:avLst>
          </a:prstGeom>
          <a:solidFill>
            <a:schemeClr val="tx1"/>
          </a:solidFill>
          <a:ln w="25400" cap="flat" cmpd="sng">
            <a:noFill/>
            <a:bevel/>
            <a:headEnd/>
            <a:tailEnd/>
          </a:ln>
        </p:spPr>
        <p:txBody>
          <a:bodyPr anchor="ctr"/>
          <a:lstStyle/>
          <a:p>
            <a:pPr algn="ctr"/>
            <a:endParaRPr lang="zh-CN" altLang="zh-CN">
              <a:solidFill>
                <a:srgbClr val="FFFFFF"/>
              </a:solidFill>
            </a:endParaRPr>
          </a:p>
        </p:txBody>
      </p:sp>
      <p:sp>
        <p:nvSpPr>
          <p:cNvPr id="25" name="六边形 26">
            <a:extLst>
              <a:ext uri="{FF2B5EF4-FFF2-40B4-BE49-F238E27FC236}">
                <a16:creationId xmlns:a16="http://schemas.microsoft.com/office/drawing/2014/main" xmlns="" id="{EC928E0C-DB7C-43EB-A570-3D984507F17A}"/>
              </a:ext>
            </a:extLst>
          </p:cNvPr>
          <p:cNvSpPr>
            <a:spLocks noChangeArrowheads="1"/>
          </p:cNvSpPr>
          <p:nvPr/>
        </p:nvSpPr>
        <p:spPr bwMode="auto">
          <a:xfrm>
            <a:off x="10247002" y="3959966"/>
            <a:ext cx="429020" cy="369552"/>
          </a:xfrm>
          <a:prstGeom prst="hexagon">
            <a:avLst>
              <a:gd name="adj" fmla="val 24997"/>
              <a:gd name="vf" fmla="val 115470"/>
            </a:avLst>
          </a:prstGeom>
          <a:solidFill>
            <a:schemeClr val="tx1"/>
          </a:solidFill>
          <a:ln w="25400" cap="flat" cmpd="sng">
            <a:noFill/>
            <a:bevel/>
            <a:headEnd/>
            <a:tailEnd/>
          </a:ln>
        </p:spPr>
        <p:txBody>
          <a:bodyPr anchor="ctr"/>
          <a:lstStyle/>
          <a:p>
            <a:pPr algn="ctr"/>
            <a:endParaRPr lang="zh-CN" altLang="zh-CN">
              <a:solidFill>
                <a:srgbClr val="FFFFFF"/>
              </a:solidFill>
            </a:endParaRPr>
          </a:p>
        </p:txBody>
      </p:sp>
      <p:sp>
        <p:nvSpPr>
          <p:cNvPr id="26" name="六边形 27">
            <a:extLst>
              <a:ext uri="{FF2B5EF4-FFF2-40B4-BE49-F238E27FC236}">
                <a16:creationId xmlns:a16="http://schemas.microsoft.com/office/drawing/2014/main" xmlns="" id="{EFD499D5-F1D6-4D38-8404-694AEF30B202}"/>
              </a:ext>
            </a:extLst>
          </p:cNvPr>
          <p:cNvSpPr>
            <a:spLocks noChangeArrowheads="1"/>
          </p:cNvSpPr>
          <p:nvPr/>
        </p:nvSpPr>
        <p:spPr bwMode="auto">
          <a:xfrm>
            <a:off x="10121694" y="4408102"/>
            <a:ext cx="284598" cy="246368"/>
          </a:xfrm>
          <a:prstGeom prst="hexagon">
            <a:avLst>
              <a:gd name="adj" fmla="val 24997"/>
              <a:gd name="vf" fmla="val 115470"/>
            </a:avLst>
          </a:prstGeom>
          <a:solidFill>
            <a:schemeClr val="tx1"/>
          </a:solidFill>
          <a:ln w="25400" cap="flat" cmpd="sng">
            <a:noFill/>
            <a:bevel/>
            <a:headEnd/>
            <a:tailEnd/>
          </a:ln>
        </p:spPr>
        <p:txBody>
          <a:bodyPr anchor="ctr"/>
          <a:lstStyle/>
          <a:p>
            <a:pPr algn="ctr"/>
            <a:endParaRPr lang="zh-CN" altLang="zh-CN">
              <a:solidFill>
                <a:srgbClr val="FFFFFF"/>
              </a:solidFill>
            </a:endParaRPr>
          </a:p>
        </p:txBody>
      </p:sp>
      <p:sp>
        <p:nvSpPr>
          <p:cNvPr id="27" name="六边形 3">
            <a:extLst>
              <a:ext uri="{FF2B5EF4-FFF2-40B4-BE49-F238E27FC236}">
                <a16:creationId xmlns:a16="http://schemas.microsoft.com/office/drawing/2014/main" xmlns="" id="{B37327D1-BCEA-499D-B5A3-E008790AB368}"/>
              </a:ext>
            </a:extLst>
          </p:cNvPr>
          <p:cNvSpPr>
            <a:spLocks noChangeArrowheads="1"/>
          </p:cNvSpPr>
          <p:nvPr/>
        </p:nvSpPr>
        <p:spPr bwMode="auto">
          <a:xfrm>
            <a:off x="3586566" y="2354326"/>
            <a:ext cx="403534" cy="346190"/>
          </a:xfrm>
          <a:prstGeom prst="hexagon">
            <a:avLst>
              <a:gd name="adj" fmla="val 25029"/>
              <a:gd name="vf" fmla="val 115470"/>
            </a:avLst>
          </a:prstGeom>
          <a:solidFill>
            <a:schemeClr val="tx1"/>
          </a:solidFill>
          <a:ln w="25400" cap="flat" cmpd="sng">
            <a:noFill/>
            <a:bevel/>
            <a:headEnd/>
            <a:tailEnd/>
          </a:ln>
        </p:spPr>
        <p:txBody>
          <a:bodyPr anchor="ctr"/>
          <a:lstStyle/>
          <a:p>
            <a:pPr algn="ctr"/>
            <a:endParaRPr lang="zh-CN" altLang="zh-CN">
              <a:solidFill>
                <a:srgbClr val="FFFFFF"/>
              </a:solidFill>
            </a:endParaRPr>
          </a:p>
        </p:txBody>
      </p:sp>
      <p:pic>
        <p:nvPicPr>
          <p:cNvPr id="3" name="圖片 2"/>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xmlns=""/>
              </a:ext>
            </a:extLst>
          </a:blip>
          <a:stretch>
            <a:fillRect/>
          </a:stretch>
        </p:blipFill>
        <p:spPr>
          <a:xfrm>
            <a:off x="145925" y="3057848"/>
            <a:ext cx="2129404" cy="3484674"/>
          </a:xfrm>
          <a:prstGeom prst="rect">
            <a:avLst/>
          </a:prstGeom>
        </p:spPr>
      </p:pic>
      <p:sp>
        <p:nvSpPr>
          <p:cNvPr id="28" name="文字方塊 27">
            <a:extLst>
              <a:ext uri="{FF2B5EF4-FFF2-40B4-BE49-F238E27FC236}">
                <a16:creationId xmlns:a16="http://schemas.microsoft.com/office/drawing/2014/main" xmlns="" id="{109F0222-8626-4414-889A-EBAF18676E25}"/>
              </a:ext>
            </a:extLst>
          </p:cNvPr>
          <p:cNvSpPr txBox="1"/>
          <p:nvPr/>
        </p:nvSpPr>
        <p:spPr>
          <a:xfrm>
            <a:off x="2205209" y="3727231"/>
            <a:ext cx="2437898" cy="1200329"/>
          </a:xfrm>
          <a:prstGeom prst="rect">
            <a:avLst/>
          </a:prstGeom>
          <a:noFill/>
        </p:spPr>
        <p:txBody>
          <a:bodyPr wrap="square">
            <a:spAutoFit/>
          </a:bodyPr>
          <a:lstStyle/>
          <a:p>
            <a:pPr algn="ctr"/>
            <a:r>
              <a:rPr lang="zh-TW" altLang="en-US" sz="3600" dirty="0">
                <a:latin typeface="華康儷粗圓" panose="020F0709000000000000" pitchFamily="49" charset="-120"/>
                <a:ea typeface="華康儷粗圓" panose="020F0709000000000000" pitchFamily="49" charset="-120"/>
              </a:rPr>
              <a:t>運動績優獨招</a:t>
            </a:r>
          </a:p>
        </p:txBody>
      </p:sp>
      <p:sp>
        <p:nvSpPr>
          <p:cNvPr id="29" name="文字方塊 28">
            <a:extLst>
              <a:ext uri="{FF2B5EF4-FFF2-40B4-BE49-F238E27FC236}">
                <a16:creationId xmlns:a16="http://schemas.microsoft.com/office/drawing/2014/main" xmlns="" id="{E84D6FDB-FF78-4815-83F2-D2AE752BC146}"/>
              </a:ext>
            </a:extLst>
          </p:cNvPr>
          <p:cNvSpPr txBox="1"/>
          <p:nvPr/>
        </p:nvSpPr>
        <p:spPr>
          <a:xfrm>
            <a:off x="4472027" y="1926180"/>
            <a:ext cx="2437898" cy="1754326"/>
          </a:xfrm>
          <a:prstGeom prst="rect">
            <a:avLst/>
          </a:prstGeom>
          <a:noFill/>
        </p:spPr>
        <p:txBody>
          <a:bodyPr wrap="square">
            <a:spAutoFit/>
          </a:bodyPr>
          <a:lstStyle/>
          <a:p>
            <a:pPr algn="ctr"/>
            <a:r>
              <a:rPr lang="zh-TW" altLang="en-US" sz="3600" dirty="0">
                <a:latin typeface="華康儷粗圓" panose="020F0709000000000000" pitchFamily="49" charset="-120"/>
                <a:ea typeface="華康儷粗圓" panose="020F0709000000000000" pitchFamily="49" charset="-120"/>
              </a:rPr>
              <a:t>特色招生體育班甄選入學</a:t>
            </a:r>
          </a:p>
        </p:txBody>
      </p:sp>
      <p:sp>
        <p:nvSpPr>
          <p:cNvPr id="30" name="文字方塊 29">
            <a:extLst>
              <a:ext uri="{FF2B5EF4-FFF2-40B4-BE49-F238E27FC236}">
                <a16:creationId xmlns:a16="http://schemas.microsoft.com/office/drawing/2014/main" xmlns="" id="{5D0CEAF6-1BD9-490D-BAB8-A5CBE346354B}"/>
              </a:ext>
            </a:extLst>
          </p:cNvPr>
          <p:cNvSpPr txBox="1"/>
          <p:nvPr/>
        </p:nvSpPr>
        <p:spPr>
          <a:xfrm>
            <a:off x="6872182" y="3582496"/>
            <a:ext cx="2437898" cy="1200329"/>
          </a:xfrm>
          <a:prstGeom prst="rect">
            <a:avLst/>
          </a:prstGeom>
          <a:noFill/>
        </p:spPr>
        <p:txBody>
          <a:bodyPr wrap="square">
            <a:spAutoFit/>
          </a:bodyPr>
          <a:lstStyle/>
          <a:p>
            <a:pPr algn="ctr"/>
            <a:r>
              <a:rPr lang="zh-TW" altLang="en-US" sz="3600" dirty="0">
                <a:latin typeface="華康儷粗圓" panose="020F0709000000000000" pitchFamily="49" charset="-120"/>
                <a:ea typeface="華康儷粗圓" panose="020F0709000000000000" pitchFamily="49" charset="-120"/>
              </a:rPr>
              <a:t>運動績優甄審</a:t>
            </a:r>
          </a:p>
        </p:txBody>
      </p:sp>
      <p:sp>
        <p:nvSpPr>
          <p:cNvPr id="33" name="文字方塊 32">
            <a:extLst>
              <a:ext uri="{FF2B5EF4-FFF2-40B4-BE49-F238E27FC236}">
                <a16:creationId xmlns:a16="http://schemas.microsoft.com/office/drawing/2014/main" xmlns="" id="{0859E335-7911-4744-8F83-15957E554A29}"/>
              </a:ext>
            </a:extLst>
          </p:cNvPr>
          <p:cNvSpPr txBox="1"/>
          <p:nvPr/>
        </p:nvSpPr>
        <p:spPr>
          <a:xfrm>
            <a:off x="9253182" y="2189842"/>
            <a:ext cx="2437898" cy="1200329"/>
          </a:xfrm>
          <a:prstGeom prst="rect">
            <a:avLst/>
          </a:prstGeom>
          <a:noFill/>
        </p:spPr>
        <p:txBody>
          <a:bodyPr wrap="square">
            <a:spAutoFit/>
          </a:bodyPr>
          <a:lstStyle/>
          <a:p>
            <a:pPr algn="ctr"/>
            <a:r>
              <a:rPr lang="zh-TW" altLang="en-US" sz="3600" dirty="0">
                <a:latin typeface="華康儷粗圓" panose="020F0709000000000000" pitchFamily="49" charset="-120"/>
                <a:ea typeface="華康儷粗圓" panose="020F0709000000000000" pitchFamily="49" charset="-120"/>
              </a:rPr>
              <a:t>運動績優甄試</a:t>
            </a:r>
          </a:p>
        </p:txBody>
      </p:sp>
    </p:spTree>
    <p:extLst>
      <p:ext uri="{BB962C8B-B14F-4D97-AF65-F5344CB8AC3E}">
        <p14:creationId xmlns:p14="http://schemas.microsoft.com/office/powerpoint/2010/main" xmlns="" val="165873468"/>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xmlns="" id="{527F1C92-6382-4633-A6F5-02CECF7BC8D6}"/>
              </a:ext>
            </a:extLst>
          </p:cNvPr>
          <p:cNvSpPr>
            <a:spLocks noGrp="1"/>
          </p:cNvSpPr>
          <p:nvPr>
            <p:ph type="title"/>
          </p:nvPr>
        </p:nvSpPr>
        <p:spPr/>
        <p:txBody>
          <a:bodyPr/>
          <a:lstStyle/>
          <a:p>
            <a:pPr algn="l"/>
            <a:r>
              <a:rPr lang="zh-TW" altLang="en-US" dirty="0">
                <a:latin typeface="華康儷粗黑" panose="020B0709000000000000" pitchFamily="49" charset="-120"/>
                <a:ea typeface="華康儷粗黑" panose="020B0709000000000000" pitchFamily="49" charset="-120"/>
              </a:rPr>
              <a:t>身心障礙學生</a:t>
            </a:r>
          </a:p>
        </p:txBody>
      </p:sp>
      <p:pic>
        <p:nvPicPr>
          <p:cNvPr id="10" name="圖片 9"/>
          <p:cNvPicPr>
            <a:picLocks noChangeAspect="1"/>
          </p:cNvPicPr>
          <p:nvPr/>
        </p:nvPicPr>
        <p:blipFill>
          <a:blip r:embed="rId2" cstate="email">
            <a:extLst>
              <a:ext uri="{28A0092B-C50C-407E-A947-70E740481C1C}">
                <a14:useLocalDpi xmlns:a14="http://schemas.microsoft.com/office/drawing/2010/main" xmlns=""/>
              </a:ext>
            </a:extLst>
          </a:blip>
          <a:stretch>
            <a:fillRect/>
          </a:stretch>
        </p:blipFill>
        <p:spPr>
          <a:xfrm>
            <a:off x="5735960" y="2127352"/>
            <a:ext cx="3281391" cy="3431912"/>
          </a:xfrm>
          <a:prstGeom prst="rect">
            <a:avLst/>
          </a:prstGeom>
        </p:spPr>
      </p:pic>
      <p:sp>
        <p:nvSpPr>
          <p:cNvPr id="3" name="矩形 2"/>
          <p:cNvSpPr/>
          <p:nvPr/>
        </p:nvSpPr>
        <p:spPr>
          <a:xfrm>
            <a:off x="1703512" y="6387570"/>
            <a:ext cx="2808312" cy="338554"/>
          </a:xfrm>
          <a:prstGeom prst="rect">
            <a:avLst/>
          </a:prstGeom>
        </p:spPr>
        <p:txBody>
          <a:bodyPr wrap="square">
            <a:spAutoFit/>
          </a:bodyPr>
          <a:lstStyle/>
          <a:p>
            <a:pPr lvl="0">
              <a:defRPr/>
            </a:pPr>
            <a:r>
              <a:rPr lang="zh-TW" altLang="en-US" sz="800" dirty="0"/>
              <a:t>圖示取自 </a:t>
            </a:r>
            <a:r>
              <a:rPr lang="en-US" altLang="zh-TW" sz="800" dirty="0" err="1"/>
              <a:t>Brgfx</a:t>
            </a:r>
            <a:r>
              <a:rPr lang="en-US" altLang="zh-TW" sz="800" dirty="0"/>
              <a:t> / </a:t>
            </a:r>
            <a:r>
              <a:rPr lang="en-US" altLang="zh-TW" sz="800" dirty="0" err="1"/>
              <a:t>Freepik</a:t>
            </a:r>
            <a:r>
              <a:rPr lang="zh-TW" altLang="en-US" sz="800" dirty="0"/>
              <a:t>，依其授權規定標註出處。</a:t>
            </a:r>
            <a:r>
              <a:rPr lang="en-US" altLang="zh-TW" sz="800" dirty="0"/>
              <a:t>http://www.freepik.com</a:t>
            </a:r>
            <a:endParaRPr lang="zh-CN" altLang="en-US" sz="800" dirty="0"/>
          </a:p>
        </p:txBody>
      </p:sp>
      <p:sp>
        <p:nvSpPr>
          <p:cNvPr id="4" name="圖說文字: 向右箭號 3">
            <a:extLst>
              <a:ext uri="{FF2B5EF4-FFF2-40B4-BE49-F238E27FC236}">
                <a16:creationId xmlns:a16="http://schemas.microsoft.com/office/drawing/2014/main" xmlns="" id="{C812EECC-A103-41B0-9A80-A5643FDCD56B}"/>
              </a:ext>
            </a:extLst>
          </p:cNvPr>
          <p:cNvSpPr/>
          <p:nvPr/>
        </p:nvSpPr>
        <p:spPr>
          <a:xfrm>
            <a:off x="1990075" y="1969565"/>
            <a:ext cx="3529861" cy="1728192"/>
          </a:xfrm>
          <a:prstGeom prst="rightArrowCallout">
            <a:avLst>
              <a:gd name="adj1" fmla="val 13110"/>
              <a:gd name="adj2" fmla="val 14299"/>
              <a:gd name="adj3" fmla="val 17866"/>
              <a:gd name="adj4" fmla="val 8001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TW" altLang="en-US" sz="2400" dirty="0">
                <a:solidFill>
                  <a:schemeClr val="accent5">
                    <a:lumMod val="75000"/>
                  </a:schemeClr>
                </a:solidFill>
                <a:latin typeface="華康儷中黑" panose="020B0509000000000000" pitchFamily="49" charset="-120"/>
                <a:ea typeface="華康儷中黑" panose="020B0509000000000000" pitchFamily="49" charset="-120"/>
              </a:rPr>
              <a:t>身心障礙學生適性輔導安置</a:t>
            </a:r>
          </a:p>
        </p:txBody>
      </p:sp>
      <p:sp>
        <p:nvSpPr>
          <p:cNvPr id="11" name="圖說文字: 向右箭號 10">
            <a:extLst>
              <a:ext uri="{FF2B5EF4-FFF2-40B4-BE49-F238E27FC236}">
                <a16:creationId xmlns:a16="http://schemas.microsoft.com/office/drawing/2014/main" xmlns="" id="{FF4CD4D6-FC0F-41EB-B073-39B8FBCD4F17}"/>
              </a:ext>
            </a:extLst>
          </p:cNvPr>
          <p:cNvSpPr/>
          <p:nvPr/>
        </p:nvSpPr>
        <p:spPr>
          <a:xfrm>
            <a:off x="1991544" y="3854100"/>
            <a:ext cx="3529861" cy="1728192"/>
          </a:xfrm>
          <a:prstGeom prst="rightArrowCallout">
            <a:avLst>
              <a:gd name="adj1" fmla="val 13110"/>
              <a:gd name="adj2" fmla="val 14299"/>
              <a:gd name="adj3" fmla="val 17866"/>
              <a:gd name="adj4" fmla="val 8001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400" dirty="0">
                <a:solidFill>
                  <a:schemeClr val="accent5">
                    <a:lumMod val="75000"/>
                  </a:schemeClr>
                </a:solidFill>
                <a:latin typeface="華康儷中黑" panose="020B0509000000000000" pitchFamily="49" charset="-120"/>
                <a:ea typeface="華康儷中黑" panose="020B0509000000000000" pitchFamily="49" charset="-120"/>
              </a:rPr>
              <a:t>各入學管道均提供</a:t>
            </a:r>
            <a:r>
              <a:rPr lang="en-US" altLang="zh-TW" sz="2400" dirty="0">
                <a:solidFill>
                  <a:schemeClr val="accent5">
                    <a:lumMod val="75000"/>
                  </a:schemeClr>
                </a:solidFill>
                <a:latin typeface="華康儷中黑" panose="020B0509000000000000" pitchFamily="49" charset="-120"/>
                <a:ea typeface="華康儷中黑" panose="020B0509000000000000" pitchFamily="49" charset="-120"/>
              </a:rPr>
              <a:t>2%</a:t>
            </a:r>
            <a:r>
              <a:rPr lang="zh-TW" altLang="en-US" sz="2400" dirty="0">
                <a:solidFill>
                  <a:schemeClr val="accent5">
                    <a:lumMod val="75000"/>
                  </a:schemeClr>
                </a:solidFill>
                <a:latin typeface="華康儷中黑" panose="020B0509000000000000" pitchFamily="49" charset="-120"/>
                <a:ea typeface="華康儷中黑" panose="020B0509000000000000" pitchFamily="49" charset="-120"/>
              </a:rPr>
              <a:t>外加名額</a:t>
            </a:r>
          </a:p>
        </p:txBody>
      </p:sp>
    </p:spTree>
    <p:extLst>
      <p:ext uri="{BB962C8B-B14F-4D97-AF65-F5344CB8AC3E}">
        <p14:creationId xmlns:p14="http://schemas.microsoft.com/office/powerpoint/2010/main" xmlns="" val="37072118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rgbClr val="69BCC7"/>
        </a:solidFill>
        <a:effectLst/>
      </p:bgPr>
    </p:bg>
    <p:spTree>
      <p:nvGrpSpPr>
        <p:cNvPr id="1" name=""/>
        <p:cNvGrpSpPr/>
        <p:nvPr/>
      </p:nvGrpSpPr>
      <p:grpSpPr>
        <a:xfrm>
          <a:off x="0" y="0"/>
          <a:ext cx="0" cy="0"/>
          <a:chOff x="0" y="0"/>
          <a:chExt cx="0" cy="0"/>
        </a:xfrm>
      </p:grpSpPr>
      <p:sp>
        <p:nvSpPr>
          <p:cNvPr id="5" name="標題 1"/>
          <p:cNvSpPr txBox="1">
            <a:spLocks/>
          </p:cNvSpPr>
          <p:nvPr/>
        </p:nvSpPr>
        <p:spPr>
          <a:xfrm>
            <a:off x="1634760" y="295848"/>
            <a:ext cx="9264650" cy="941387"/>
          </a:xfrm>
          <a:prstGeom prst="rect">
            <a:avLst/>
          </a:prstGeom>
        </p:spPr>
        <p:txBody>
          <a:bodyPr lIns="121920" tIns="60960" rIns="121920" bIns="60960" anchor="ctr">
            <a:normAutofit fontScale="92500" lnSpcReduction="10000"/>
          </a:bodyPr>
          <a:lstStyle/>
          <a:p>
            <a:pPr algn="ctr" eaLnBrk="1" hangingPunct="1">
              <a:defRPr/>
            </a:pPr>
            <a:r>
              <a:rPr kumimoji="0" lang="zh-TW" altLang="en-US" sz="5867" b="1" dirty="0">
                <a:latin typeface="微軟正黑體" panose="020B0604030504040204" pitchFamily="34" charset="-120"/>
                <a:ea typeface="微軟正黑體" panose="020B0604030504040204" pitchFamily="34" charset="-120"/>
              </a:rPr>
              <a:t>什麼是完全免試？</a:t>
            </a:r>
            <a:r>
              <a:rPr kumimoji="0" lang="en-US" altLang="zh-TW" sz="5867" b="1" dirty="0">
                <a:latin typeface="微軟正黑體" panose="020B0604030504040204" pitchFamily="34" charset="-120"/>
                <a:ea typeface="微軟正黑體" panose="020B0604030504040204" pitchFamily="34" charset="-120"/>
              </a:rPr>
              <a:t>(</a:t>
            </a:r>
            <a:r>
              <a:rPr kumimoji="0" lang="zh-TW" altLang="en-US" sz="5867" b="1" dirty="0">
                <a:latin typeface="微軟正黑體" panose="020B0604030504040204" pitchFamily="34" charset="-120"/>
                <a:ea typeface="微軟正黑體" panose="020B0604030504040204" pitchFamily="34" charset="-120"/>
              </a:rPr>
              <a:t>完免</a:t>
            </a:r>
            <a:r>
              <a:rPr kumimoji="0" lang="en-US" altLang="zh-TW" sz="5867" b="1" dirty="0">
                <a:latin typeface="微軟正黑體" panose="020B0604030504040204" pitchFamily="34" charset="-120"/>
                <a:ea typeface="微軟正黑體" panose="020B0604030504040204" pitchFamily="34" charset="-120"/>
              </a:rPr>
              <a:t>)</a:t>
            </a:r>
            <a:endParaRPr lang="zh-TW" altLang="en-US" sz="5867" b="1" dirty="0">
              <a:latin typeface="微軟正黑體" pitchFamily="34" charset="-120"/>
              <a:ea typeface="微軟正黑體" pitchFamily="34" charset="-120"/>
            </a:endParaRPr>
          </a:p>
        </p:txBody>
      </p:sp>
      <p:grpSp>
        <p:nvGrpSpPr>
          <p:cNvPr id="75780" name="Group 3"/>
          <p:cNvGrpSpPr>
            <a:grpSpLocks/>
          </p:cNvGrpSpPr>
          <p:nvPr/>
        </p:nvGrpSpPr>
        <p:grpSpPr bwMode="auto">
          <a:xfrm>
            <a:off x="3421336" y="2282027"/>
            <a:ext cx="2462213" cy="2227676"/>
            <a:chOff x="22401" y="-350007"/>
            <a:chExt cx="1935848" cy="1751988"/>
          </a:xfrm>
        </p:grpSpPr>
        <p:grpSp>
          <p:nvGrpSpPr>
            <p:cNvPr id="75803" name="Group 4"/>
            <p:cNvGrpSpPr>
              <a:grpSpLocks/>
            </p:cNvGrpSpPr>
            <p:nvPr/>
          </p:nvGrpSpPr>
          <p:grpSpPr bwMode="auto">
            <a:xfrm>
              <a:off x="138428" y="-350007"/>
              <a:ext cx="1703796" cy="1751988"/>
              <a:chOff x="59" y="-360"/>
              <a:chExt cx="1750" cy="1802"/>
            </a:xfrm>
          </p:grpSpPr>
          <p:sp>
            <p:nvSpPr>
              <p:cNvPr id="75805" name="Oval 7"/>
              <p:cNvSpPr>
                <a:spLocks noChangeArrowheads="1"/>
              </p:cNvSpPr>
              <p:nvPr/>
            </p:nvSpPr>
            <p:spPr bwMode="auto">
              <a:xfrm>
                <a:off x="59" y="-360"/>
                <a:ext cx="1750" cy="1802"/>
              </a:xfrm>
              <a:prstGeom prst="ellipse">
                <a:avLst/>
              </a:prstGeom>
              <a:solidFill>
                <a:srgbClr val="D8D8D8">
                  <a:alpha val="47058"/>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hangingPunct="1"/>
                <a:endParaRPr kumimoji="0" lang="zh-CN" altLang="en-US" sz="2000" dirty="0">
                  <a:solidFill>
                    <a:srgbClr val="0070C0"/>
                  </a:solidFill>
                  <a:latin typeface="Microsoft YaHei" pitchFamily="34" charset="-122"/>
                  <a:ea typeface="Microsoft YaHei" pitchFamily="34" charset="-122"/>
                  <a:sym typeface="Microsoft YaHei" pitchFamily="34" charset="-122"/>
                </a:endParaRPr>
              </a:p>
            </p:txBody>
          </p:sp>
          <p:sp>
            <p:nvSpPr>
              <p:cNvPr id="75806" name="Oval 8"/>
              <p:cNvSpPr>
                <a:spLocks noChangeArrowheads="1"/>
              </p:cNvSpPr>
              <p:nvPr/>
            </p:nvSpPr>
            <p:spPr bwMode="auto">
              <a:xfrm>
                <a:off x="144" y="-247"/>
                <a:ext cx="1556" cy="1556"/>
              </a:xfrm>
              <a:prstGeom prst="ellipse">
                <a:avLst/>
              </a:prstGeom>
              <a:solidFill>
                <a:srgbClr val="EA718A"/>
              </a:solidFill>
              <a:ln w="38100">
                <a:solidFill>
                  <a:srgbClr val="FFFFFF"/>
                </a:solidFill>
                <a:round/>
                <a:headEnd/>
                <a:tailEnd/>
              </a:ln>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grpSp>
        <p:sp>
          <p:nvSpPr>
            <p:cNvPr id="75804" name="Text Box 9"/>
            <p:cNvSpPr>
              <a:spLocks noChangeArrowheads="1"/>
            </p:cNvSpPr>
            <p:nvPr/>
          </p:nvSpPr>
          <p:spPr bwMode="auto">
            <a:xfrm>
              <a:off x="22401" y="315991"/>
              <a:ext cx="1935848" cy="6201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ctr" eaLnBrk="1" hangingPunct="1"/>
              <a:r>
                <a:rPr kumimoji="0" lang="zh-TW" altLang="en-US" sz="2400" dirty="0">
                  <a:solidFill>
                    <a:schemeClr val="bg1"/>
                  </a:solidFill>
                  <a:latin typeface="Microsoft YaHei" pitchFamily="34" charset="-122"/>
                  <a:ea typeface="Microsoft YaHei" pitchFamily="34" charset="-122"/>
                  <a:sym typeface="Microsoft YaHei" pitchFamily="34" charset="-122"/>
                </a:rPr>
                <a:t>劃定學習區</a:t>
              </a:r>
              <a:endParaRPr kumimoji="0" lang="en-US" altLang="zh-TW" sz="2400" dirty="0">
                <a:solidFill>
                  <a:schemeClr val="bg1"/>
                </a:solidFill>
                <a:latin typeface="Microsoft YaHei" pitchFamily="34" charset="-122"/>
                <a:ea typeface="Microsoft YaHei" pitchFamily="34" charset="-122"/>
                <a:sym typeface="Microsoft YaHei" pitchFamily="34" charset="-122"/>
              </a:endParaRPr>
            </a:p>
          </p:txBody>
        </p:sp>
      </p:grpSp>
      <p:grpSp>
        <p:nvGrpSpPr>
          <p:cNvPr id="75781" name="Group 8"/>
          <p:cNvGrpSpPr>
            <a:grpSpLocks/>
          </p:cNvGrpSpPr>
          <p:nvPr/>
        </p:nvGrpSpPr>
        <p:grpSpPr bwMode="auto">
          <a:xfrm>
            <a:off x="6376117" y="2282027"/>
            <a:ext cx="2462212" cy="2227262"/>
            <a:chOff x="-31930" y="0"/>
            <a:chExt cx="1935848" cy="1751017"/>
          </a:xfrm>
        </p:grpSpPr>
        <p:grpSp>
          <p:nvGrpSpPr>
            <p:cNvPr id="75799" name="Group 9"/>
            <p:cNvGrpSpPr>
              <a:grpSpLocks/>
            </p:cNvGrpSpPr>
            <p:nvPr/>
          </p:nvGrpSpPr>
          <p:grpSpPr bwMode="auto">
            <a:xfrm>
              <a:off x="80986" y="0"/>
              <a:ext cx="1753450" cy="1751017"/>
              <a:chOff x="0" y="0"/>
              <a:chExt cx="1801" cy="1801"/>
            </a:xfrm>
          </p:grpSpPr>
          <p:sp>
            <p:nvSpPr>
              <p:cNvPr id="75801" name="Oval 7"/>
              <p:cNvSpPr>
                <a:spLocks noChangeArrowheads="1"/>
              </p:cNvSpPr>
              <p:nvPr/>
            </p:nvSpPr>
            <p:spPr bwMode="auto">
              <a:xfrm>
                <a:off x="0" y="0"/>
                <a:ext cx="1801" cy="1801"/>
              </a:xfrm>
              <a:prstGeom prst="ellipse">
                <a:avLst/>
              </a:prstGeom>
              <a:solidFill>
                <a:srgbClr val="D8D8D8">
                  <a:alpha val="47058"/>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sp>
            <p:nvSpPr>
              <p:cNvPr id="75802" name="Oval 8"/>
              <p:cNvSpPr>
                <a:spLocks noChangeArrowheads="1"/>
              </p:cNvSpPr>
              <p:nvPr/>
            </p:nvSpPr>
            <p:spPr bwMode="auto">
              <a:xfrm>
                <a:off x="122" y="122"/>
                <a:ext cx="1556" cy="1556"/>
              </a:xfrm>
              <a:prstGeom prst="ellipse">
                <a:avLst/>
              </a:prstGeom>
              <a:solidFill>
                <a:srgbClr val="0070C0"/>
              </a:solidFill>
              <a:ln w="38100">
                <a:solidFill>
                  <a:srgbClr val="FFFFFF"/>
                </a:solidFill>
                <a:round/>
                <a:headEnd/>
                <a:tailEnd/>
              </a:ln>
            </p:spPr>
            <p:txBody>
              <a:bodyPr/>
              <a:lstStyle/>
              <a:p>
                <a:pPr eaLnBrk="1" hangingPunct="1"/>
                <a:endParaRPr kumimoji="0" lang="zh-CN" altLang="en-US" sz="2000" dirty="0">
                  <a:solidFill>
                    <a:srgbClr val="0070C0"/>
                  </a:solidFill>
                  <a:latin typeface="Microsoft YaHei" pitchFamily="34" charset="-122"/>
                  <a:ea typeface="Microsoft YaHei" pitchFamily="34" charset="-122"/>
                  <a:sym typeface="Microsoft YaHei" pitchFamily="34" charset="-122"/>
                </a:endParaRPr>
              </a:p>
            </p:txBody>
          </p:sp>
        </p:grpSp>
        <p:sp>
          <p:nvSpPr>
            <p:cNvPr id="75800" name="Text Box 9"/>
            <p:cNvSpPr>
              <a:spLocks noChangeArrowheads="1"/>
            </p:cNvSpPr>
            <p:nvPr/>
          </p:nvSpPr>
          <p:spPr bwMode="auto">
            <a:xfrm>
              <a:off x="-31930" y="766199"/>
              <a:ext cx="1935848" cy="6450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ctr" eaLnBrk="1" hangingPunct="1"/>
              <a:r>
                <a:rPr kumimoji="0" lang="zh-TW" altLang="en-US" sz="2400" dirty="0">
                  <a:latin typeface="Microsoft YaHei" pitchFamily="34" charset="-122"/>
                  <a:ea typeface="Microsoft YaHei" pitchFamily="34" charset="-122"/>
                  <a:sym typeface="Microsoft YaHei" pitchFamily="34" charset="-122"/>
                </a:rPr>
                <a:t>單科單志願</a:t>
              </a:r>
              <a:endParaRPr kumimoji="0" lang="en-US" altLang="zh-TW" sz="2400" dirty="0">
                <a:latin typeface="Microsoft YaHei" pitchFamily="34" charset="-122"/>
                <a:ea typeface="Microsoft YaHei" pitchFamily="34" charset="-122"/>
                <a:sym typeface="Microsoft YaHei" pitchFamily="34" charset="-122"/>
              </a:endParaRPr>
            </a:p>
          </p:txBody>
        </p:sp>
      </p:grpSp>
      <p:grpSp>
        <p:nvGrpSpPr>
          <p:cNvPr id="75782" name="Group 13"/>
          <p:cNvGrpSpPr>
            <a:grpSpLocks/>
          </p:cNvGrpSpPr>
          <p:nvPr/>
        </p:nvGrpSpPr>
        <p:grpSpPr bwMode="auto">
          <a:xfrm>
            <a:off x="9229141" y="2282027"/>
            <a:ext cx="2462213" cy="2227262"/>
            <a:chOff x="-10701" y="0"/>
            <a:chExt cx="1935848" cy="1751017"/>
          </a:xfrm>
        </p:grpSpPr>
        <p:grpSp>
          <p:nvGrpSpPr>
            <p:cNvPr id="75795" name="Group 14"/>
            <p:cNvGrpSpPr>
              <a:grpSpLocks/>
            </p:cNvGrpSpPr>
            <p:nvPr/>
          </p:nvGrpSpPr>
          <p:grpSpPr bwMode="auto">
            <a:xfrm>
              <a:off x="80986" y="0"/>
              <a:ext cx="1753450" cy="1751017"/>
              <a:chOff x="0" y="0"/>
              <a:chExt cx="1801" cy="1801"/>
            </a:xfrm>
          </p:grpSpPr>
          <p:sp>
            <p:nvSpPr>
              <p:cNvPr id="75797" name="Oval 7"/>
              <p:cNvSpPr>
                <a:spLocks noChangeArrowheads="1"/>
              </p:cNvSpPr>
              <p:nvPr/>
            </p:nvSpPr>
            <p:spPr bwMode="auto">
              <a:xfrm>
                <a:off x="0" y="0"/>
                <a:ext cx="1801" cy="1801"/>
              </a:xfrm>
              <a:prstGeom prst="ellipse">
                <a:avLst/>
              </a:prstGeom>
              <a:solidFill>
                <a:srgbClr val="D8D8D8">
                  <a:alpha val="47058"/>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sp>
            <p:nvSpPr>
              <p:cNvPr id="75798" name="Oval 8"/>
              <p:cNvSpPr>
                <a:spLocks noChangeArrowheads="1"/>
              </p:cNvSpPr>
              <p:nvPr/>
            </p:nvSpPr>
            <p:spPr bwMode="auto">
              <a:xfrm>
                <a:off x="122" y="122"/>
                <a:ext cx="1556" cy="1556"/>
              </a:xfrm>
              <a:prstGeom prst="ellipse">
                <a:avLst/>
              </a:prstGeom>
              <a:solidFill>
                <a:srgbClr val="92D050"/>
              </a:solidFill>
              <a:ln w="38100">
                <a:solidFill>
                  <a:srgbClr val="FFFFFF"/>
                </a:solidFill>
                <a:round/>
                <a:headEnd/>
                <a:tailEnd/>
              </a:ln>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grpSp>
        <p:sp>
          <p:nvSpPr>
            <p:cNvPr id="75796" name="Text Box 9"/>
            <p:cNvSpPr>
              <a:spLocks noChangeArrowheads="1"/>
            </p:cNvSpPr>
            <p:nvPr/>
          </p:nvSpPr>
          <p:spPr bwMode="auto">
            <a:xfrm>
              <a:off x="-10701" y="519054"/>
              <a:ext cx="1935848" cy="6201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ctr" eaLnBrk="1" hangingPunct="1"/>
              <a:r>
                <a:rPr kumimoji="0" lang="zh-TW" altLang="en-US" sz="2400" dirty="0">
                  <a:solidFill>
                    <a:schemeClr val="bg1"/>
                  </a:solidFill>
                  <a:latin typeface="Microsoft YaHei" pitchFamily="34" charset="-122"/>
                  <a:ea typeface="Microsoft YaHei" pitchFamily="34" charset="-122"/>
                  <a:sym typeface="Microsoft YaHei" pitchFamily="34" charset="-122"/>
                </a:rPr>
                <a:t>不採計</a:t>
              </a:r>
              <a:endParaRPr kumimoji="0" lang="en-US" altLang="zh-TW" sz="2400" dirty="0">
                <a:solidFill>
                  <a:schemeClr val="bg1"/>
                </a:solidFill>
                <a:latin typeface="Microsoft YaHei" pitchFamily="34" charset="-122"/>
                <a:ea typeface="Microsoft YaHei" pitchFamily="34" charset="-122"/>
                <a:sym typeface="Microsoft YaHei" pitchFamily="34" charset="-122"/>
              </a:endParaRPr>
            </a:p>
            <a:p>
              <a:pPr algn="ctr" eaLnBrk="1" hangingPunct="1"/>
              <a:r>
                <a:rPr kumimoji="0" lang="zh-TW" altLang="en-US" sz="2400" dirty="0">
                  <a:solidFill>
                    <a:schemeClr val="bg1"/>
                  </a:solidFill>
                  <a:latin typeface="Microsoft YaHei" pitchFamily="34" charset="-122"/>
                  <a:ea typeface="Microsoft YaHei" pitchFamily="34" charset="-122"/>
                  <a:sym typeface="Microsoft YaHei" pitchFamily="34" charset="-122"/>
                </a:rPr>
                <a:t>會考成績</a:t>
              </a:r>
              <a:endParaRPr kumimoji="0" lang="zh-CN" altLang="en-US" sz="2400" dirty="0">
                <a:solidFill>
                  <a:schemeClr val="bg1"/>
                </a:solidFill>
                <a:ea typeface="SimSun" pitchFamily="2" charset="-122"/>
              </a:endParaRPr>
            </a:p>
          </p:txBody>
        </p:sp>
      </p:grpSp>
      <p:grpSp>
        <p:nvGrpSpPr>
          <p:cNvPr id="75783" name="Group 18"/>
          <p:cNvGrpSpPr>
            <a:grpSpLocks/>
          </p:cNvGrpSpPr>
          <p:nvPr/>
        </p:nvGrpSpPr>
        <p:grpSpPr bwMode="auto">
          <a:xfrm>
            <a:off x="404448" y="2282027"/>
            <a:ext cx="2460625" cy="2227536"/>
            <a:chOff x="33538" y="-183754"/>
            <a:chExt cx="1935848" cy="1751016"/>
          </a:xfrm>
        </p:grpSpPr>
        <p:grpSp>
          <p:nvGrpSpPr>
            <p:cNvPr id="75791" name="Group 19"/>
            <p:cNvGrpSpPr>
              <a:grpSpLocks/>
            </p:cNvGrpSpPr>
            <p:nvPr/>
          </p:nvGrpSpPr>
          <p:grpSpPr bwMode="auto">
            <a:xfrm>
              <a:off x="109220" y="-183754"/>
              <a:ext cx="1753450" cy="1751016"/>
              <a:chOff x="29" y="-189"/>
              <a:chExt cx="1801" cy="1801"/>
            </a:xfrm>
          </p:grpSpPr>
          <p:sp>
            <p:nvSpPr>
              <p:cNvPr id="75793" name="Oval 7"/>
              <p:cNvSpPr>
                <a:spLocks noChangeArrowheads="1"/>
              </p:cNvSpPr>
              <p:nvPr/>
            </p:nvSpPr>
            <p:spPr bwMode="auto">
              <a:xfrm>
                <a:off x="29" y="-189"/>
                <a:ext cx="1801" cy="1801"/>
              </a:xfrm>
              <a:prstGeom prst="ellipse">
                <a:avLst/>
              </a:prstGeom>
              <a:solidFill>
                <a:srgbClr val="D8D8D8">
                  <a:alpha val="47058"/>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hangingPunct="1"/>
                <a:endParaRPr kumimoji="0" lang="zh-CN" altLang="en-US" sz="2000">
                  <a:solidFill>
                    <a:srgbClr val="000000"/>
                  </a:solidFill>
                  <a:latin typeface="Microsoft YaHei" pitchFamily="34" charset="-122"/>
                  <a:ea typeface="Microsoft YaHei" pitchFamily="34" charset="-122"/>
                  <a:sym typeface="Microsoft YaHei" pitchFamily="34" charset="-122"/>
                </a:endParaRPr>
              </a:p>
            </p:txBody>
          </p:sp>
          <p:sp>
            <p:nvSpPr>
              <p:cNvPr id="75794" name="Oval 8"/>
              <p:cNvSpPr>
                <a:spLocks noChangeArrowheads="1"/>
              </p:cNvSpPr>
              <p:nvPr/>
            </p:nvSpPr>
            <p:spPr bwMode="auto">
              <a:xfrm>
                <a:off x="149" y="-71"/>
                <a:ext cx="1556" cy="1556"/>
              </a:xfrm>
              <a:prstGeom prst="ellipse">
                <a:avLst/>
              </a:prstGeom>
              <a:solidFill>
                <a:srgbClr val="FFC000"/>
              </a:solidFill>
              <a:ln w="38100">
                <a:solidFill>
                  <a:srgbClr val="FFFFFF"/>
                </a:solidFill>
                <a:round/>
                <a:headEnd/>
                <a:tailEnd/>
              </a:ln>
            </p:spPr>
            <p:txBody>
              <a:bodyPr/>
              <a:lstStyle/>
              <a:p>
                <a:pPr eaLnBrk="1" hangingPunct="1"/>
                <a:endParaRPr kumimoji="0" lang="zh-CN" altLang="en-US" sz="2000">
                  <a:solidFill>
                    <a:srgbClr val="000000"/>
                  </a:solidFill>
                  <a:latin typeface="Microsoft YaHei" pitchFamily="34" charset="-122"/>
                  <a:ea typeface="Microsoft YaHei" pitchFamily="34" charset="-122"/>
                  <a:sym typeface="Microsoft YaHei" pitchFamily="34" charset="-122"/>
                </a:endParaRPr>
              </a:p>
            </p:txBody>
          </p:sp>
        </p:grpSp>
        <p:sp>
          <p:nvSpPr>
            <p:cNvPr id="75792" name="Text Box 9"/>
            <p:cNvSpPr>
              <a:spLocks noChangeArrowheads="1"/>
            </p:cNvSpPr>
            <p:nvPr/>
          </p:nvSpPr>
          <p:spPr bwMode="auto">
            <a:xfrm>
              <a:off x="33538" y="379085"/>
              <a:ext cx="1935848" cy="7710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ctr" eaLnBrk="1" hangingPunct="1"/>
              <a:r>
                <a:rPr kumimoji="0" lang="zh-TW" altLang="en-US" sz="1400" dirty="0">
                  <a:solidFill>
                    <a:schemeClr val="bg1"/>
                  </a:solidFill>
                  <a:latin typeface="Microsoft YaHei" pitchFamily="34" charset="-122"/>
                  <a:ea typeface="Microsoft YaHei" pitchFamily="34" charset="-122"/>
                  <a:sym typeface="Microsoft YaHei" pitchFamily="34" charset="-122"/>
                </a:rPr>
                <a:t>辦理學校</a:t>
              </a:r>
              <a:endParaRPr kumimoji="0" lang="en-US" altLang="zh-TW" sz="1400" dirty="0">
                <a:solidFill>
                  <a:schemeClr val="bg1"/>
                </a:solidFill>
                <a:latin typeface="Microsoft YaHei" pitchFamily="34" charset="-122"/>
                <a:ea typeface="Microsoft YaHei" pitchFamily="34" charset="-122"/>
                <a:sym typeface="Microsoft YaHei" pitchFamily="34" charset="-122"/>
              </a:endParaRPr>
            </a:p>
            <a:p>
              <a:pPr algn="ctr" eaLnBrk="1" hangingPunct="1"/>
              <a:r>
                <a:rPr kumimoji="0" lang="zh-TW" altLang="en-US" sz="3600" dirty="0">
                  <a:solidFill>
                    <a:schemeClr val="bg1"/>
                  </a:solidFill>
                  <a:latin typeface="Microsoft YaHei" pitchFamily="34" charset="-122"/>
                  <a:ea typeface="Microsoft YaHei" pitchFamily="34" charset="-122"/>
                  <a:sym typeface="Microsoft YaHei" pitchFamily="34" charset="-122"/>
                </a:rPr>
                <a:t>仰德高中</a:t>
              </a:r>
              <a:endParaRPr kumimoji="0" lang="en-US" altLang="zh-TW" sz="3600" dirty="0">
                <a:solidFill>
                  <a:schemeClr val="bg1"/>
                </a:solidFill>
                <a:latin typeface="Microsoft YaHei" pitchFamily="34" charset="-122"/>
                <a:ea typeface="Microsoft YaHei" pitchFamily="34" charset="-122"/>
                <a:sym typeface="Microsoft YaHei" pitchFamily="34" charset="-122"/>
              </a:endParaRPr>
            </a:p>
          </p:txBody>
        </p:sp>
      </p:grpSp>
      <p:sp>
        <p:nvSpPr>
          <p:cNvPr id="119" name="Rectangle 28"/>
          <p:cNvSpPr>
            <a:spLocks noChangeArrowheads="1"/>
          </p:cNvSpPr>
          <p:nvPr/>
        </p:nvSpPr>
        <p:spPr bwMode="auto">
          <a:xfrm>
            <a:off x="487478" y="4704034"/>
            <a:ext cx="9844285" cy="424732"/>
          </a:xfrm>
          <a:prstGeom prst="rect">
            <a:avLst/>
          </a:prstGeom>
          <a:solidFill>
            <a:schemeClr val="accent6">
              <a:lumMod val="40000"/>
              <a:lumOff val="60000"/>
            </a:schemeClr>
          </a:solidFill>
          <a:ln>
            <a:noFill/>
          </a:ln>
        </p:spPr>
        <p:txBody>
          <a:bodyPr wrap="square">
            <a:spAutoFit/>
          </a:bodyPr>
          <a:lstStyle>
            <a:lvl1pPr eaLnBrk="0" hangingPunct="0">
              <a:defRPr kumimoji="1">
                <a:solidFill>
                  <a:schemeClr val="tx1"/>
                </a:solidFill>
                <a:latin typeface="Arial" panose="020B0604020202020204" pitchFamily="34" charset="0"/>
                <a:ea typeface="SimSun" panose="02010600030101010101" pitchFamily="2" charset="-122"/>
              </a:defRPr>
            </a:lvl1pPr>
            <a:lvl2pPr marL="742950" indent="-285750" eaLnBrk="0" hangingPunct="0">
              <a:defRPr kumimoji="1">
                <a:solidFill>
                  <a:schemeClr val="tx1"/>
                </a:solidFill>
                <a:latin typeface="Arial" panose="020B0604020202020204" pitchFamily="34" charset="0"/>
                <a:ea typeface="SimSun" panose="02010600030101010101" pitchFamily="2" charset="-122"/>
              </a:defRPr>
            </a:lvl2pPr>
            <a:lvl3pPr marL="1143000" indent="-228600" eaLnBrk="0" hangingPunct="0">
              <a:defRPr kumimoji="1">
                <a:solidFill>
                  <a:schemeClr val="tx1"/>
                </a:solidFill>
                <a:latin typeface="Arial" panose="020B0604020202020204" pitchFamily="34" charset="0"/>
                <a:ea typeface="SimSun" panose="02010600030101010101" pitchFamily="2" charset="-122"/>
              </a:defRPr>
            </a:lvl3pPr>
            <a:lvl4pPr marL="1600200" indent="-228600" eaLnBrk="0" hangingPunct="0">
              <a:defRPr kumimoji="1">
                <a:solidFill>
                  <a:schemeClr val="tx1"/>
                </a:solidFill>
                <a:latin typeface="Arial" panose="020B0604020202020204" pitchFamily="34" charset="0"/>
                <a:ea typeface="SimSun" panose="02010600030101010101" pitchFamily="2" charset="-122"/>
              </a:defRPr>
            </a:lvl4pPr>
            <a:lvl5pPr marL="2057400" indent="-228600" eaLnBrk="0" hangingPunct="0">
              <a:defRPr kumimoji="1">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SimSun" panose="02010600030101010101" pitchFamily="2" charset="-122"/>
              </a:defRPr>
            </a:lvl9pPr>
          </a:lstStyle>
          <a:p>
            <a:pPr eaLnBrk="1" hangingPunct="1">
              <a:lnSpc>
                <a:spcPct val="120000"/>
              </a:lnSpc>
              <a:defRPr/>
            </a:pPr>
            <a:r>
              <a:rPr kumimoji="0" lang="en-US" altLang="zh-TW" dirty="0">
                <a:solidFill>
                  <a:srgbClr val="000090"/>
                </a:solidFill>
                <a:latin typeface="Microsoft YaHei" panose="020B0503020204020204" pitchFamily="34" charset="-122"/>
                <a:ea typeface="Microsoft YaHei" panose="020B0503020204020204" pitchFamily="34" charset="-122"/>
                <a:sym typeface="Microsoft YaHei" panose="020B0503020204020204" pitchFamily="34" charset="-122"/>
              </a:rPr>
              <a:t>110</a:t>
            </a:r>
            <a:r>
              <a:rPr kumimoji="0" lang="zh-TW" altLang="en-US" dirty="0">
                <a:solidFill>
                  <a:srgbClr val="000090"/>
                </a:solidFill>
                <a:latin typeface="Microsoft YaHei" panose="020B0503020204020204" pitchFamily="34" charset="-122"/>
                <a:ea typeface="Microsoft YaHei" panose="020B0503020204020204" pitchFamily="34" charset="-122"/>
                <a:sym typeface="Microsoft YaHei" panose="020B0503020204020204" pitchFamily="34" charset="-122"/>
              </a:rPr>
              <a:t>學年完全免試學習區劃定對應學校</a:t>
            </a:r>
            <a:r>
              <a:rPr kumimoji="0" lang="en-US" altLang="zh-TW" dirty="0">
                <a:solidFill>
                  <a:srgbClr val="000090"/>
                </a:solidFill>
                <a:latin typeface="Microsoft YaHei" panose="020B0503020204020204" pitchFamily="34" charset="-122"/>
                <a:ea typeface="Microsoft YaHei" panose="020B0503020204020204" pitchFamily="34" charset="-122"/>
                <a:sym typeface="Microsoft YaHei" panose="020B0503020204020204" pitchFamily="34" charset="-122"/>
              </a:rPr>
              <a:t>(</a:t>
            </a:r>
            <a:r>
              <a:rPr kumimoji="0" lang="zh-TW" altLang="en-US" dirty="0">
                <a:solidFill>
                  <a:srgbClr val="000090"/>
                </a:solidFill>
                <a:latin typeface="Microsoft YaHei" panose="020B0503020204020204" pitchFamily="34" charset="-122"/>
                <a:ea typeface="Microsoft YaHei" panose="020B0503020204020204" pitchFamily="34" charset="-122"/>
                <a:sym typeface="Microsoft YaHei" panose="020B0503020204020204" pitchFamily="34" charset="-122"/>
              </a:rPr>
              <a:t>應屆畢業生</a:t>
            </a:r>
            <a:r>
              <a:rPr kumimoji="0" lang="en-US" altLang="zh-TW" dirty="0">
                <a:solidFill>
                  <a:srgbClr val="000090"/>
                </a:solidFill>
                <a:latin typeface="Microsoft YaHei" panose="020B0503020204020204" pitchFamily="34" charset="-122"/>
                <a:ea typeface="Microsoft YaHei" panose="020B0503020204020204" pitchFamily="34" charset="-122"/>
                <a:sym typeface="Microsoft YaHei" panose="020B0503020204020204" pitchFamily="34" charset="-122"/>
              </a:rPr>
              <a:t>)</a:t>
            </a:r>
            <a:r>
              <a:rPr kumimoji="0" lang="zh-TW" altLang="en-US" dirty="0">
                <a:solidFill>
                  <a:srgbClr val="000090"/>
                </a:solidFill>
                <a:latin typeface="Microsoft YaHei" panose="020B0503020204020204" pitchFamily="34" charset="-122"/>
                <a:ea typeface="Microsoft YaHei" panose="020B0503020204020204" pitchFamily="34" charset="-122"/>
                <a:sym typeface="Microsoft YaHei" panose="020B0503020204020204" pitchFamily="34" charset="-122"/>
              </a:rPr>
              <a:t>新竹縣一區</a:t>
            </a:r>
            <a:endParaRPr kumimoji="0" lang="en-US" altLang="zh-TW" dirty="0">
              <a:solidFill>
                <a:srgbClr val="000090"/>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sp>
        <p:nvSpPr>
          <p:cNvPr id="75786" name="Rectangle 28"/>
          <p:cNvSpPr>
            <a:spLocks noChangeArrowheads="1"/>
          </p:cNvSpPr>
          <p:nvPr/>
        </p:nvSpPr>
        <p:spPr bwMode="auto">
          <a:xfrm>
            <a:off x="1282025" y="1305997"/>
            <a:ext cx="5467350" cy="10402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eaLnBrk="1" hangingPunct="1">
              <a:lnSpc>
                <a:spcPct val="120000"/>
              </a:lnSpc>
            </a:pPr>
            <a:r>
              <a:rPr kumimoji="0" lang="zh-TW" altLang="en-US" dirty="0">
                <a:latin typeface="Microsoft YaHei" pitchFamily="34" charset="-122"/>
                <a:ea typeface="Microsoft YaHei" pitchFamily="34" charset="-122"/>
                <a:sym typeface="Microsoft YaHei" pitchFamily="34" charset="-122"/>
              </a:rPr>
              <a:t>促進就學區教育機會均等實現就近學</a:t>
            </a:r>
            <a:endParaRPr kumimoji="0" lang="en-US" altLang="zh-TW" dirty="0">
              <a:latin typeface="Microsoft YaHei" pitchFamily="34" charset="-122"/>
              <a:ea typeface="Microsoft YaHei" pitchFamily="34" charset="-122"/>
              <a:sym typeface="Microsoft YaHei" pitchFamily="34" charset="-122"/>
            </a:endParaRPr>
          </a:p>
          <a:p>
            <a:pPr marL="0" lvl="1"/>
            <a:r>
              <a:rPr kumimoji="0" lang="zh-TW" altLang="en-US" dirty="0">
                <a:latin typeface="Microsoft YaHei" pitchFamily="34" charset="-122"/>
                <a:ea typeface="Microsoft YaHei" pitchFamily="34" charset="-122"/>
                <a:sym typeface="Microsoft YaHei" pitchFamily="34" charset="-122"/>
              </a:rPr>
              <a:t>照顧區域、文化不利等學生</a:t>
            </a:r>
            <a:endParaRPr kumimoji="0" lang="en-US" altLang="zh-TW" dirty="0">
              <a:latin typeface="Microsoft YaHei" pitchFamily="34" charset="-122"/>
              <a:ea typeface="Microsoft YaHei" pitchFamily="34" charset="-122"/>
              <a:sym typeface="Microsoft YaHei" pitchFamily="34" charset="-122"/>
            </a:endParaRPr>
          </a:p>
          <a:p>
            <a:pPr marL="0" lvl="1"/>
            <a:r>
              <a:rPr lang="zh-TW" altLang="en-US" sz="2200" dirty="0">
                <a:ln/>
                <a:solidFill>
                  <a:srgbClr val="FF0000"/>
                </a:solidFill>
                <a:effectLst>
                  <a:outerShdw blurRad="38100" dist="38100" dir="2700000" algn="tl">
                    <a:srgbClr val="000000">
                      <a:alpha val="43137"/>
                    </a:srgbClr>
                  </a:outerShdw>
                </a:effectLst>
                <a:latin typeface="Times New Roman" pitchFamily="18" charset="0"/>
                <a:ea typeface="標楷體" pitchFamily="65" charset="-120"/>
              </a:rPr>
              <a:t>引導適性升學，建構六年一貫完整課程</a:t>
            </a:r>
            <a:endParaRPr kumimoji="0" lang="zh-CN" altLang="en-US" sz="2200" dirty="0">
              <a:ea typeface="SimSun" pitchFamily="2" charset="-122"/>
            </a:endParaRPr>
          </a:p>
        </p:txBody>
      </p:sp>
      <p:sp>
        <p:nvSpPr>
          <p:cNvPr id="126" name="Rectangle 28"/>
          <p:cNvSpPr>
            <a:spLocks noChangeArrowheads="1"/>
          </p:cNvSpPr>
          <p:nvPr/>
        </p:nvSpPr>
        <p:spPr bwMode="auto">
          <a:xfrm>
            <a:off x="6213474" y="1305997"/>
            <a:ext cx="5641975" cy="7289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eaLnBrk="1" hangingPunct="1">
              <a:lnSpc>
                <a:spcPct val="120000"/>
              </a:lnSpc>
            </a:pPr>
            <a:r>
              <a:rPr kumimoji="0" lang="zh-TW" altLang="en-US" dirty="0">
                <a:latin typeface="Microsoft YaHei" pitchFamily="34" charset="-122"/>
                <a:ea typeface="Microsoft YaHei" pitchFamily="34" charset="-122"/>
                <a:sym typeface="Microsoft YaHei" pitchFamily="34" charset="-122"/>
              </a:rPr>
              <a:t>超額時：依「竹苗區免試入學超額比序積分表」依序錄取</a:t>
            </a:r>
            <a:endParaRPr kumimoji="0" lang="en-US" altLang="zh-TW" dirty="0">
              <a:latin typeface="Microsoft YaHei" pitchFamily="34" charset="-122"/>
              <a:ea typeface="Microsoft YaHei" pitchFamily="34" charset="-122"/>
              <a:sym typeface="Microsoft YaHei" pitchFamily="34" charset="-122"/>
            </a:endParaRPr>
          </a:p>
        </p:txBody>
      </p:sp>
      <p:grpSp>
        <p:nvGrpSpPr>
          <p:cNvPr id="6" name="群組 5">
            <a:extLst>
              <a:ext uri="{FF2B5EF4-FFF2-40B4-BE49-F238E27FC236}">
                <a16:creationId xmlns:a16="http://schemas.microsoft.com/office/drawing/2014/main" xmlns="" id="{EB2B5EB0-DB4B-4EF2-8A30-FDE6DA859EA4}"/>
              </a:ext>
            </a:extLst>
          </p:cNvPr>
          <p:cNvGrpSpPr/>
          <p:nvPr/>
        </p:nvGrpSpPr>
        <p:grpSpPr>
          <a:xfrm flipH="1">
            <a:off x="10056440" y="4699298"/>
            <a:ext cx="2135560" cy="2227262"/>
            <a:chOff x="13468920" y="2079663"/>
            <a:chExt cx="2549298" cy="2227262"/>
          </a:xfrm>
        </p:grpSpPr>
        <p:sp>
          <p:nvSpPr>
            <p:cNvPr id="2" name="淚滴形 1">
              <a:extLst>
                <a:ext uri="{FF2B5EF4-FFF2-40B4-BE49-F238E27FC236}">
                  <a16:creationId xmlns:a16="http://schemas.microsoft.com/office/drawing/2014/main" xmlns="" id="{FDB4650F-F8B5-4D3F-AACB-5977AD5E2ECB}"/>
                </a:ext>
              </a:extLst>
            </p:cNvPr>
            <p:cNvSpPr/>
            <p:nvPr/>
          </p:nvSpPr>
          <p:spPr>
            <a:xfrm>
              <a:off x="13468920" y="2079663"/>
              <a:ext cx="2549298" cy="2227262"/>
            </a:xfrm>
            <a:prstGeom prst="teardrop">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2" name="Rectangle 28"/>
            <p:cNvSpPr>
              <a:spLocks noChangeArrowheads="1"/>
            </p:cNvSpPr>
            <p:nvPr/>
          </p:nvSpPr>
          <p:spPr bwMode="auto">
            <a:xfrm>
              <a:off x="13641731" y="2452989"/>
              <a:ext cx="2376487" cy="111760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defRPr/>
              </a:pPr>
              <a:r>
                <a:rPr kumimoji="0" lang="zh-TW" altLang="en-US" sz="2800" b="1"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微软雅黑" panose="020B0503020204020204" pitchFamily="34" charset="-122"/>
                </a:rPr>
                <a:t>不採計</a:t>
              </a:r>
              <a:endParaRPr kumimoji="0" lang="en-US" altLang="zh-TW" sz="2800" b="1"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20000"/>
                </a:lnSpc>
                <a:defRPr/>
              </a:pPr>
              <a:r>
                <a:rPr kumimoji="0" lang="zh-TW" altLang="en-US" sz="2800" b="1"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微软雅黑" panose="020B0503020204020204" pitchFamily="34" charset="-122"/>
                </a:rPr>
                <a:t>在校學科成績</a:t>
              </a:r>
              <a:endParaRPr kumimoji="0" lang="en-US" altLang="zh-TW" sz="2800" b="1"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箭號: 有線條的向右箭號 2">
            <a:extLst>
              <a:ext uri="{FF2B5EF4-FFF2-40B4-BE49-F238E27FC236}">
                <a16:creationId xmlns:a16="http://schemas.microsoft.com/office/drawing/2014/main" xmlns="" id="{3A2C307D-8800-4DE7-BE53-0F80A149F8AD}"/>
              </a:ext>
            </a:extLst>
          </p:cNvPr>
          <p:cNvSpPr/>
          <p:nvPr/>
        </p:nvSpPr>
        <p:spPr>
          <a:xfrm>
            <a:off x="2658203" y="2945315"/>
            <a:ext cx="900743" cy="1084440"/>
          </a:xfrm>
          <a:prstGeom prst="stripedRightArrow">
            <a:avLst/>
          </a:prstGeom>
          <a:solidFill>
            <a:schemeClr val="tx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chemeClr val="tx1"/>
              </a:solidFill>
            </a:endParaRPr>
          </a:p>
        </p:txBody>
      </p:sp>
      <p:sp>
        <p:nvSpPr>
          <p:cNvPr id="31" name="箭號: 有線條的向右箭號 30">
            <a:extLst>
              <a:ext uri="{FF2B5EF4-FFF2-40B4-BE49-F238E27FC236}">
                <a16:creationId xmlns:a16="http://schemas.microsoft.com/office/drawing/2014/main" xmlns="" id="{661DDD85-8951-4987-9903-CEFE8A3D5BDB}"/>
              </a:ext>
            </a:extLst>
          </p:cNvPr>
          <p:cNvSpPr/>
          <p:nvPr/>
        </p:nvSpPr>
        <p:spPr>
          <a:xfrm>
            <a:off x="5751705" y="2945315"/>
            <a:ext cx="900743" cy="1084440"/>
          </a:xfrm>
          <a:prstGeom prst="stripedRightArrow">
            <a:avLst/>
          </a:prstGeom>
          <a:solidFill>
            <a:schemeClr val="tx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chemeClr val="tx1"/>
              </a:solidFill>
            </a:endParaRPr>
          </a:p>
        </p:txBody>
      </p:sp>
      <p:sp>
        <p:nvSpPr>
          <p:cNvPr id="33" name="箭號: 有線條的向右箭號 32">
            <a:extLst>
              <a:ext uri="{FF2B5EF4-FFF2-40B4-BE49-F238E27FC236}">
                <a16:creationId xmlns:a16="http://schemas.microsoft.com/office/drawing/2014/main" xmlns="" id="{1BCFAAA8-5DEF-4E85-BEF7-83DA7EF12DDE}"/>
              </a:ext>
            </a:extLst>
          </p:cNvPr>
          <p:cNvSpPr/>
          <p:nvPr/>
        </p:nvSpPr>
        <p:spPr>
          <a:xfrm>
            <a:off x="8661142" y="2945315"/>
            <a:ext cx="900743" cy="1084440"/>
          </a:xfrm>
          <a:prstGeom prst="stripedRightArrow">
            <a:avLst/>
          </a:prstGeom>
          <a:solidFill>
            <a:schemeClr val="tx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chemeClr val="tx1"/>
              </a:solidFill>
            </a:endParaRPr>
          </a:p>
        </p:txBody>
      </p:sp>
    </p:spTree>
    <p:extLst>
      <p:ext uri="{BB962C8B-B14F-4D97-AF65-F5344CB8AC3E}">
        <p14:creationId xmlns:p14="http://schemas.microsoft.com/office/powerpoint/2010/main" xmlns="" val="200146669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5783"/>
                                        </p:tgtEl>
                                        <p:attrNameLst>
                                          <p:attrName>style.visibility</p:attrName>
                                        </p:attrNameLst>
                                      </p:cBhvr>
                                      <p:to>
                                        <p:strVal val="visible"/>
                                      </p:to>
                                    </p:set>
                                    <p:anim calcmode="lin" valueType="num">
                                      <p:cBhvr additive="base">
                                        <p:cTn id="7" dur="500" fill="hold"/>
                                        <p:tgtEl>
                                          <p:spTgt spid="75783"/>
                                        </p:tgtEl>
                                        <p:attrNameLst>
                                          <p:attrName>ppt_x</p:attrName>
                                        </p:attrNameLst>
                                      </p:cBhvr>
                                      <p:tavLst>
                                        <p:tav tm="0">
                                          <p:val>
                                            <p:strVal val="0-#ppt_w/2"/>
                                          </p:val>
                                        </p:tav>
                                        <p:tav tm="100000">
                                          <p:val>
                                            <p:strVal val="#ppt_x"/>
                                          </p:val>
                                        </p:tav>
                                      </p:tavLst>
                                    </p:anim>
                                    <p:anim calcmode="lin" valueType="num">
                                      <p:cBhvr additive="base">
                                        <p:cTn id="8" dur="500" fill="hold"/>
                                        <p:tgtEl>
                                          <p:spTgt spid="7578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75780"/>
                                        </p:tgtEl>
                                        <p:attrNameLst>
                                          <p:attrName>style.visibility</p:attrName>
                                        </p:attrNameLst>
                                      </p:cBhvr>
                                      <p:to>
                                        <p:strVal val="visible"/>
                                      </p:to>
                                    </p:set>
                                    <p:anim calcmode="lin" valueType="num">
                                      <p:cBhvr additive="base">
                                        <p:cTn id="17" dur="500" fill="hold"/>
                                        <p:tgtEl>
                                          <p:spTgt spid="75780"/>
                                        </p:tgtEl>
                                        <p:attrNameLst>
                                          <p:attrName>ppt_x</p:attrName>
                                        </p:attrNameLst>
                                      </p:cBhvr>
                                      <p:tavLst>
                                        <p:tav tm="0">
                                          <p:val>
                                            <p:strVal val="0-#ppt_w/2"/>
                                          </p:val>
                                        </p:tav>
                                        <p:tav tm="100000">
                                          <p:val>
                                            <p:strVal val="#ppt_x"/>
                                          </p:val>
                                        </p:tav>
                                      </p:tavLst>
                                    </p:anim>
                                    <p:anim calcmode="lin" valueType="num">
                                      <p:cBhvr additive="base">
                                        <p:cTn id="18" dur="500" fill="hold"/>
                                        <p:tgtEl>
                                          <p:spTgt spid="7578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additive="base">
                                        <p:cTn id="22" dur="500" fill="hold"/>
                                        <p:tgtEl>
                                          <p:spTgt spid="31"/>
                                        </p:tgtEl>
                                        <p:attrNameLst>
                                          <p:attrName>ppt_x</p:attrName>
                                        </p:attrNameLst>
                                      </p:cBhvr>
                                      <p:tavLst>
                                        <p:tav tm="0">
                                          <p:val>
                                            <p:strVal val="0-#ppt_w/2"/>
                                          </p:val>
                                        </p:tav>
                                        <p:tav tm="100000">
                                          <p:val>
                                            <p:strVal val="#ppt_x"/>
                                          </p:val>
                                        </p:tav>
                                      </p:tavLst>
                                    </p:anim>
                                    <p:anim calcmode="lin" valueType="num">
                                      <p:cBhvr additive="base">
                                        <p:cTn id="23" dur="500" fill="hold"/>
                                        <p:tgtEl>
                                          <p:spTgt spid="31"/>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75781"/>
                                        </p:tgtEl>
                                        <p:attrNameLst>
                                          <p:attrName>style.visibility</p:attrName>
                                        </p:attrNameLst>
                                      </p:cBhvr>
                                      <p:to>
                                        <p:strVal val="visible"/>
                                      </p:to>
                                    </p:set>
                                    <p:anim calcmode="lin" valueType="num">
                                      <p:cBhvr additive="base">
                                        <p:cTn id="27" dur="500" fill="hold"/>
                                        <p:tgtEl>
                                          <p:spTgt spid="75781"/>
                                        </p:tgtEl>
                                        <p:attrNameLst>
                                          <p:attrName>ppt_x</p:attrName>
                                        </p:attrNameLst>
                                      </p:cBhvr>
                                      <p:tavLst>
                                        <p:tav tm="0">
                                          <p:val>
                                            <p:strVal val="0-#ppt_w/2"/>
                                          </p:val>
                                        </p:tav>
                                        <p:tav tm="100000">
                                          <p:val>
                                            <p:strVal val="#ppt_x"/>
                                          </p:val>
                                        </p:tav>
                                      </p:tavLst>
                                    </p:anim>
                                    <p:anim calcmode="lin" valueType="num">
                                      <p:cBhvr additive="base">
                                        <p:cTn id="28" dur="500" fill="hold"/>
                                        <p:tgtEl>
                                          <p:spTgt spid="75781"/>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additive="base">
                                        <p:cTn id="32" dur="500" fill="hold"/>
                                        <p:tgtEl>
                                          <p:spTgt spid="33"/>
                                        </p:tgtEl>
                                        <p:attrNameLst>
                                          <p:attrName>ppt_x</p:attrName>
                                        </p:attrNameLst>
                                      </p:cBhvr>
                                      <p:tavLst>
                                        <p:tav tm="0">
                                          <p:val>
                                            <p:strVal val="0-#ppt_w/2"/>
                                          </p:val>
                                        </p:tav>
                                        <p:tav tm="100000">
                                          <p:val>
                                            <p:strVal val="#ppt_x"/>
                                          </p:val>
                                        </p:tav>
                                      </p:tavLst>
                                    </p:anim>
                                    <p:anim calcmode="lin" valueType="num">
                                      <p:cBhvr additive="base">
                                        <p:cTn id="33" dur="500" fill="hold"/>
                                        <p:tgtEl>
                                          <p:spTgt spid="33"/>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75782"/>
                                        </p:tgtEl>
                                        <p:attrNameLst>
                                          <p:attrName>style.visibility</p:attrName>
                                        </p:attrNameLst>
                                      </p:cBhvr>
                                      <p:to>
                                        <p:strVal val="visible"/>
                                      </p:to>
                                    </p:set>
                                    <p:anim calcmode="lin" valueType="num">
                                      <p:cBhvr additive="base">
                                        <p:cTn id="37" dur="500" fill="hold"/>
                                        <p:tgtEl>
                                          <p:spTgt spid="75782"/>
                                        </p:tgtEl>
                                        <p:attrNameLst>
                                          <p:attrName>ppt_x</p:attrName>
                                        </p:attrNameLst>
                                      </p:cBhvr>
                                      <p:tavLst>
                                        <p:tav tm="0">
                                          <p:val>
                                            <p:strVal val="0-#ppt_w/2"/>
                                          </p:val>
                                        </p:tav>
                                        <p:tav tm="100000">
                                          <p:val>
                                            <p:strVal val="#ppt_x"/>
                                          </p:val>
                                        </p:tav>
                                      </p:tavLst>
                                    </p:anim>
                                    <p:anim calcmode="lin" valueType="num">
                                      <p:cBhvr additive="base">
                                        <p:cTn id="38" dur="500" fill="hold"/>
                                        <p:tgtEl>
                                          <p:spTgt spid="75782"/>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14" presetClass="entr" presetSubtype="10" fill="hold" grpId="0" nodeType="afterEffect">
                                  <p:stCondLst>
                                    <p:cond delay="0"/>
                                  </p:stCondLst>
                                  <p:childTnLst>
                                    <p:set>
                                      <p:cBhvr>
                                        <p:cTn id="41" dur="1" fill="hold">
                                          <p:stCondLst>
                                            <p:cond delay="0"/>
                                          </p:stCondLst>
                                        </p:cTn>
                                        <p:tgtEl>
                                          <p:spTgt spid="119"/>
                                        </p:tgtEl>
                                        <p:attrNameLst>
                                          <p:attrName>style.visibility</p:attrName>
                                        </p:attrNameLst>
                                      </p:cBhvr>
                                      <p:to>
                                        <p:strVal val="visible"/>
                                      </p:to>
                                    </p:set>
                                    <p:animEffect transition="in" filter="randombar(horizontal)">
                                      <p:cBhvr>
                                        <p:cTn id="42" dur="500"/>
                                        <p:tgtEl>
                                          <p:spTgt spid="119"/>
                                        </p:tgtEl>
                                      </p:cBhvr>
                                    </p:animEffect>
                                  </p:childTnLst>
                                </p:cTn>
                              </p:par>
                            </p:childTnLst>
                          </p:cTn>
                        </p:par>
                        <p:par>
                          <p:cTn id="43" fill="hold">
                            <p:stCondLst>
                              <p:cond delay="4000"/>
                            </p:stCondLst>
                            <p:childTnLst>
                              <p:par>
                                <p:cTn id="44" presetID="26" presetClass="entr" presetSubtype="0" fill="hold" nodeType="after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wipe(down)">
                                      <p:cBhvr>
                                        <p:cTn id="46" dur="580">
                                          <p:stCondLst>
                                            <p:cond delay="0"/>
                                          </p:stCondLst>
                                        </p:cTn>
                                        <p:tgtEl>
                                          <p:spTgt spid="6"/>
                                        </p:tgtEl>
                                      </p:cBhvr>
                                    </p:animEffect>
                                    <p:anim calcmode="lin" valueType="num">
                                      <p:cBhvr>
                                        <p:cTn id="47"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48"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49"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50"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51"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52" dur="26">
                                          <p:stCondLst>
                                            <p:cond delay="650"/>
                                          </p:stCondLst>
                                        </p:cTn>
                                        <p:tgtEl>
                                          <p:spTgt spid="6"/>
                                        </p:tgtEl>
                                      </p:cBhvr>
                                      <p:to x="100000" y="60000"/>
                                    </p:animScale>
                                    <p:animScale>
                                      <p:cBhvr>
                                        <p:cTn id="53" dur="166" decel="50000">
                                          <p:stCondLst>
                                            <p:cond delay="676"/>
                                          </p:stCondLst>
                                        </p:cTn>
                                        <p:tgtEl>
                                          <p:spTgt spid="6"/>
                                        </p:tgtEl>
                                      </p:cBhvr>
                                      <p:to x="100000" y="100000"/>
                                    </p:animScale>
                                    <p:animScale>
                                      <p:cBhvr>
                                        <p:cTn id="54" dur="26">
                                          <p:stCondLst>
                                            <p:cond delay="1312"/>
                                          </p:stCondLst>
                                        </p:cTn>
                                        <p:tgtEl>
                                          <p:spTgt spid="6"/>
                                        </p:tgtEl>
                                      </p:cBhvr>
                                      <p:to x="100000" y="80000"/>
                                    </p:animScale>
                                    <p:animScale>
                                      <p:cBhvr>
                                        <p:cTn id="55" dur="166" decel="50000">
                                          <p:stCondLst>
                                            <p:cond delay="1338"/>
                                          </p:stCondLst>
                                        </p:cTn>
                                        <p:tgtEl>
                                          <p:spTgt spid="6"/>
                                        </p:tgtEl>
                                      </p:cBhvr>
                                      <p:to x="100000" y="100000"/>
                                    </p:animScale>
                                    <p:animScale>
                                      <p:cBhvr>
                                        <p:cTn id="56" dur="26">
                                          <p:stCondLst>
                                            <p:cond delay="1642"/>
                                          </p:stCondLst>
                                        </p:cTn>
                                        <p:tgtEl>
                                          <p:spTgt spid="6"/>
                                        </p:tgtEl>
                                      </p:cBhvr>
                                      <p:to x="100000" y="90000"/>
                                    </p:animScale>
                                    <p:animScale>
                                      <p:cBhvr>
                                        <p:cTn id="57" dur="166" decel="50000">
                                          <p:stCondLst>
                                            <p:cond delay="1668"/>
                                          </p:stCondLst>
                                        </p:cTn>
                                        <p:tgtEl>
                                          <p:spTgt spid="6"/>
                                        </p:tgtEl>
                                      </p:cBhvr>
                                      <p:to x="100000" y="100000"/>
                                    </p:animScale>
                                    <p:animScale>
                                      <p:cBhvr>
                                        <p:cTn id="58" dur="26">
                                          <p:stCondLst>
                                            <p:cond delay="1808"/>
                                          </p:stCondLst>
                                        </p:cTn>
                                        <p:tgtEl>
                                          <p:spTgt spid="6"/>
                                        </p:tgtEl>
                                      </p:cBhvr>
                                      <p:to x="100000" y="95000"/>
                                    </p:animScale>
                                    <p:animScale>
                                      <p:cBhvr>
                                        <p:cTn id="59"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animBg="1"/>
      <p:bldP spid="3" grpId="0" animBg="1"/>
      <p:bldP spid="31" grpId="0" animBg="1"/>
      <p:bldP spid="33" grpId="0" animBg="1"/>
    </p:bldLst>
  </p:timing>
</p:sld>
</file>

<file path=ppt/slides/slide120.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xmlns="" id="{0832F578-F53B-4D16-AEFA-7642363B62A8}"/>
              </a:ext>
            </a:extLst>
          </p:cNvPr>
          <p:cNvSpPr>
            <a:spLocks noGrp="1"/>
          </p:cNvSpPr>
          <p:nvPr>
            <p:ph type="title"/>
          </p:nvPr>
        </p:nvSpPr>
        <p:spPr>
          <a:xfrm>
            <a:off x="1981200" y="288409"/>
            <a:ext cx="8229600" cy="1143000"/>
          </a:xfrm>
        </p:spPr>
        <p:txBody>
          <a:bodyPr/>
          <a:lstStyle/>
          <a:p>
            <a:pPr algn="l"/>
            <a:r>
              <a:rPr lang="zh-TW" altLang="en-US" dirty="0"/>
              <a:t>一般學生</a:t>
            </a:r>
          </a:p>
        </p:txBody>
      </p:sp>
      <p:pic>
        <p:nvPicPr>
          <p:cNvPr id="4" name="圖片 3">
            <a:extLst>
              <a:ext uri="{FF2B5EF4-FFF2-40B4-BE49-F238E27FC236}">
                <a16:creationId xmlns:a16="http://schemas.microsoft.com/office/drawing/2014/main" xmlns="" id="{E65768B1-C5D9-464A-B034-1E369A5B7B9F}"/>
              </a:ext>
            </a:extLst>
          </p:cNvPr>
          <p:cNvPicPr>
            <a:picLocks noChangeAspect="1"/>
          </p:cNvPicPr>
          <p:nvPr/>
        </p:nvPicPr>
        <p:blipFill rotWithShape="1">
          <a:blip r:embed="rId2" cstate="email">
            <a:clrChange>
              <a:clrFrom>
                <a:srgbClr val="FFFFFF"/>
              </a:clrFrom>
              <a:clrTo>
                <a:srgbClr val="FFFFFF">
                  <a:alpha val="0"/>
                </a:srgbClr>
              </a:clrTo>
            </a:clrChange>
            <a:extLst>
              <a:ext uri="{28A0092B-C50C-407E-A947-70E740481C1C}">
                <a14:useLocalDpi xmlns:a14="http://schemas.microsoft.com/office/drawing/2010/main" xmlns=""/>
              </a:ext>
            </a:extLst>
          </a:blip>
          <a:srcRect/>
          <a:stretch/>
        </p:blipFill>
        <p:spPr>
          <a:xfrm>
            <a:off x="2495600" y="2221838"/>
            <a:ext cx="2304256" cy="2765108"/>
          </a:xfrm>
          <a:prstGeom prst="rect">
            <a:avLst/>
          </a:prstGeom>
        </p:spPr>
      </p:pic>
      <p:sp>
        <p:nvSpPr>
          <p:cNvPr id="5" name="平行四邊形 4">
            <a:extLst>
              <a:ext uri="{FF2B5EF4-FFF2-40B4-BE49-F238E27FC236}">
                <a16:creationId xmlns:a16="http://schemas.microsoft.com/office/drawing/2014/main" xmlns="" id="{6A84B941-4189-4E8D-AFF4-EE2A72869947}"/>
              </a:ext>
            </a:extLst>
          </p:cNvPr>
          <p:cNvSpPr/>
          <p:nvPr/>
        </p:nvSpPr>
        <p:spPr>
          <a:xfrm>
            <a:off x="6096000" y="911823"/>
            <a:ext cx="3600400" cy="518931"/>
          </a:xfrm>
          <a:prstGeom prst="parallelogram">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TW" altLang="en-US" dirty="0"/>
              <a:t>優先免試入學</a:t>
            </a:r>
          </a:p>
        </p:txBody>
      </p:sp>
      <p:sp>
        <p:nvSpPr>
          <p:cNvPr id="6" name="平行四邊形 5">
            <a:extLst>
              <a:ext uri="{FF2B5EF4-FFF2-40B4-BE49-F238E27FC236}">
                <a16:creationId xmlns:a16="http://schemas.microsoft.com/office/drawing/2014/main" xmlns="" id="{718DB7BF-79BA-4F3A-9484-0C9A2A8A7AF7}"/>
              </a:ext>
            </a:extLst>
          </p:cNvPr>
          <p:cNvSpPr/>
          <p:nvPr/>
        </p:nvSpPr>
        <p:spPr>
          <a:xfrm>
            <a:off x="5893466" y="1668055"/>
            <a:ext cx="3658918" cy="518931"/>
          </a:xfrm>
          <a:prstGeom prst="parallelogram">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TW" altLang="en-US" dirty="0"/>
              <a:t>直升入學</a:t>
            </a:r>
          </a:p>
        </p:txBody>
      </p:sp>
      <p:sp>
        <p:nvSpPr>
          <p:cNvPr id="7" name="平行四邊形 6">
            <a:extLst>
              <a:ext uri="{FF2B5EF4-FFF2-40B4-BE49-F238E27FC236}">
                <a16:creationId xmlns:a16="http://schemas.microsoft.com/office/drawing/2014/main" xmlns="" id="{E092A844-CF06-4476-9978-6B028AAFB1F5}"/>
              </a:ext>
            </a:extLst>
          </p:cNvPr>
          <p:cNvSpPr/>
          <p:nvPr/>
        </p:nvSpPr>
        <p:spPr>
          <a:xfrm>
            <a:off x="5663952" y="2458299"/>
            <a:ext cx="3744416" cy="518931"/>
          </a:xfrm>
          <a:prstGeom prst="parallelogram">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TW" altLang="en-US" dirty="0"/>
              <a:t>試辦學習區完全免試入學</a:t>
            </a:r>
          </a:p>
        </p:txBody>
      </p:sp>
      <p:sp>
        <p:nvSpPr>
          <p:cNvPr id="8" name="平行四邊形 7">
            <a:extLst>
              <a:ext uri="{FF2B5EF4-FFF2-40B4-BE49-F238E27FC236}">
                <a16:creationId xmlns:a16="http://schemas.microsoft.com/office/drawing/2014/main" xmlns="" id="{79BB8CF0-8B1A-484E-9F5F-DFAFB867ED5E}"/>
              </a:ext>
            </a:extLst>
          </p:cNvPr>
          <p:cNvSpPr/>
          <p:nvPr/>
        </p:nvSpPr>
        <p:spPr>
          <a:xfrm>
            <a:off x="5231904" y="4094046"/>
            <a:ext cx="3816424" cy="518931"/>
          </a:xfrm>
          <a:prstGeom prst="parallelogram">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TW" altLang="en-US" dirty="0"/>
              <a:t>五專優先及聯合免試入學</a:t>
            </a:r>
          </a:p>
        </p:txBody>
      </p:sp>
      <p:sp>
        <p:nvSpPr>
          <p:cNvPr id="10" name="平行四邊形 9">
            <a:extLst>
              <a:ext uri="{FF2B5EF4-FFF2-40B4-BE49-F238E27FC236}">
                <a16:creationId xmlns:a16="http://schemas.microsoft.com/office/drawing/2014/main" xmlns="" id="{E092A844-CF06-4476-9978-6B028AAFB1F5}"/>
              </a:ext>
            </a:extLst>
          </p:cNvPr>
          <p:cNvSpPr/>
          <p:nvPr/>
        </p:nvSpPr>
        <p:spPr>
          <a:xfrm>
            <a:off x="5483932" y="3261296"/>
            <a:ext cx="3744416" cy="518931"/>
          </a:xfrm>
          <a:prstGeom prst="parallelogram">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TW" altLang="en-US" dirty="0"/>
              <a:t>就學區免試入學</a:t>
            </a:r>
          </a:p>
        </p:txBody>
      </p:sp>
      <p:sp>
        <p:nvSpPr>
          <p:cNvPr id="11" name="矩形 10"/>
          <p:cNvSpPr/>
          <p:nvPr/>
        </p:nvSpPr>
        <p:spPr>
          <a:xfrm>
            <a:off x="1703512" y="6387570"/>
            <a:ext cx="2808312" cy="338554"/>
          </a:xfrm>
          <a:prstGeom prst="rect">
            <a:avLst/>
          </a:prstGeom>
        </p:spPr>
        <p:txBody>
          <a:bodyPr wrap="square">
            <a:spAutoFit/>
          </a:bodyPr>
          <a:lstStyle/>
          <a:p>
            <a:pPr lvl="0">
              <a:defRPr/>
            </a:pPr>
            <a:r>
              <a:rPr lang="zh-TW" altLang="en-US" sz="800" dirty="0"/>
              <a:t>圖示取自 </a:t>
            </a:r>
            <a:r>
              <a:rPr lang="en-US" altLang="zh-TW" sz="800" dirty="0" err="1"/>
              <a:t>Brgfx</a:t>
            </a:r>
            <a:r>
              <a:rPr lang="en-US" altLang="zh-TW" sz="800" dirty="0"/>
              <a:t> / </a:t>
            </a:r>
            <a:r>
              <a:rPr lang="en-US" altLang="zh-TW" sz="800" dirty="0" err="1"/>
              <a:t>Freepik</a:t>
            </a:r>
            <a:r>
              <a:rPr lang="zh-TW" altLang="en-US" sz="800" dirty="0"/>
              <a:t>，依其授權規定標註出處。</a:t>
            </a:r>
            <a:r>
              <a:rPr lang="en-US" altLang="zh-TW" sz="800" dirty="0"/>
              <a:t>http://www.freepik.com</a:t>
            </a:r>
            <a:endParaRPr lang="zh-CN" altLang="en-US" sz="800" dirty="0"/>
          </a:p>
        </p:txBody>
      </p:sp>
    </p:spTree>
    <p:extLst>
      <p:ext uri="{BB962C8B-B14F-4D97-AF65-F5344CB8AC3E}">
        <p14:creationId xmlns:p14="http://schemas.microsoft.com/office/powerpoint/2010/main" xmlns="" val="2726275016"/>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grpSp>
        <p:nvGrpSpPr>
          <p:cNvPr id="7" name="群組 10"/>
          <p:cNvGrpSpPr>
            <a:grpSpLocks/>
          </p:cNvGrpSpPr>
          <p:nvPr/>
        </p:nvGrpSpPr>
        <p:grpSpPr bwMode="auto">
          <a:xfrm>
            <a:off x="911424" y="1412776"/>
            <a:ext cx="9170731" cy="2549054"/>
            <a:chOff x="-3145257" y="1158128"/>
            <a:chExt cx="7015382" cy="2343810"/>
          </a:xfrm>
        </p:grpSpPr>
        <p:sp>
          <p:nvSpPr>
            <p:cNvPr id="10" name="文字方塊 9"/>
            <p:cNvSpPr txBox="1"/>
            <p:nvPr/>
          </p:nvSpPr>
          <p:spPr>
            <a:xfrm>
              <a:off x="-3145257" y="2058663"/>
              <a:ext cx="7015382" cy="1443275"/>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TW" altLang="en-US" sz="9600" b="1" i="0" u="none" strike="noStrike" kern="1200" cap="none" spc="0" normalizeH="0" baseline="0" noProof="0" dirty="0">
                  <a:ln>
                    <a:noFill/>
                  </a:ln>
                  <a:solidFill>
                    <a:prstClr val="white"/>
                  </a:solidFill>
                  <a:effectLst/>
                  <a:uLnTx/>
                  <a:uFillTx/>
                  <a:latin typeface="BiauKai"/>
                  <a:ea typeface="BiauKai"/>
                  <a:cs typeface="BiauKai"/>
                </a:rPr>
                <a:t>如何決定志願序</a:t>
              </a:r>
              <a:r>
                <a:rPr kumimoji="1" lang="en-US" altLang="zh-TW" sz="9600" b="1" i="0" u="none" strike="noStrike" kern="1200" cap="none" spc="0" normalizeH="0" baseline="0" noProof="0" dirty="0">
                  <a:ln>
                    <a:noFill/>
                  </a:ln>
                  <a:solidFill>
                    <a:prstClr val="white"/>
                  </a:solidFill>
                  <a:effectLst/>
                  <a:uLnTx/>
                  <a:uFillTx/>
                  <a:latin typeface="BiauKai"/>
                  <a:ea typeface="BiauKai"/>
                  <a:cs typeface="BiauKai"/>
                </a:rPr>
                <a:t>?</a:t>
              </a:r>
              <a:endParaRPr kumimoji="1" lang="zh-TW" altLang="en-US" sz="9600" b="1" i="0" u="none" strike="noStrike" kern="1200" cap="none" spc="0" normalizeH="0" baseline="0" noProof="0" dirty="0">
                <a:ln>
                  <a:noFill/>
                </a:ln>
                <a:solidFill>
                  <a:prstClr val="white"/>
                </a:solidFill>
                <a:effectLst/>
                <a:uLnTx/>
                <a:uFillTx/>
                <a:latin typeface="BiauKai"/>
                <a:ea typeface="BiauKai"/>
                <a:cs typeface="BiauKai"/>
              </a:endParaRPr>
            </a:p>
          </p:txBody>
        </p:sp>
        <p:sp>
          <p:nvSpPr>
            <p:cNvPr id="11" name="文字方塊 10"/>
            <p:cNvSpPr txBox="1"/>
            <p:nvPr/>
          </p:nvSpPr>
          <p:spPr>
            <a:xfrm>
              <a:off x="-3145256" y="1158128"/>
              <a:ext cx="3579019" cy="763411"/>
            </a:xfrm>
            <a:prstGeom prst="rect">
              <a:avLst/>
            </a:prstGeom>
            <a:noFill/>
            <a:ln>
              <a:noFill/>
            </a:ln>
          </p:spPr>
          <p:style>
            <a:lnRef idx="2">
              <a:schemeClr val="accent4">
                <a:shade val="50000"/>
              </a:schemeClr>
            </a:lnRef>
            <a:fillRef idx="1">
              <a:schemeClr val="accent4"/>
            </a:fillRef>
            <a:effectRef idx="0">
              <a:schemeClr val="accent4"/>
            </a:effectRef>
            <a:fontRef idx="minor">
              <a:schemeClr val="lt1"/>
            </a:fontRef>
          </p:style>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TW" altLang="en-US" sz="4800" b="0" i="0" u="none" strike="noStrike" kern="1200" cap="none" spc="0" normalizeH="0" baseline="0" noProof="0" dirty="0">
                  <a:ln>
                    <a:noFill/>
                  </a:ln>
                  <a:solidFill>
                    <a:prstClr val="white"/>
                  </a:solidFill>
                  <a:effectLst/>
                  <a:uLnTx/>
                  <a:uFillTx/>
                  <a:latin typeface="BiauKai"/>
                  <a:ea typeface="BiauKai"/>
                  <a:cs typeface="BiauKai"/>
                </a:rPr>
                <a:t>志願如何產生</a:t>
              </a:r>
              <a:r>
                <a:rPr kumimoji="1" lang="en-US" altLang="zh-TW" sz="4800" b="0" i="0" u="none" strike="noStrike" kern="1200" cap="none" spc="0" normalizeH="0" baseline="0" noProof="0" dirty="0">
                  <a:ln>
                    <a:noFill/>
                  </a:ln>
                  <a:solidFill>
                    <a:prstClr val="white"/>
                  </a:solidFill>
                  <a:effectLst/>
                  <a:uLnTx/>
                  <a:uFillTx/>
                  <a:latin typeface="BiauKai"/>
                  <a:ea typeface="BiauKai"/>
                  <a:cs typeface="BiauKai"/>
                </a:rPr>
                <a:t>?</a:t>
              </a:r>
              <a:endParaRPr kumimoji="1" lang="zh-TW" altLang="en-US" sz="4800" b="0" i="0" u="none" strike="noStrike" kern="1200" cap="none" spc="0" normalizeH="0" baseline="0" noProof="0" dirty="0">
                <a:ln>
                  <a:noFill/>
                </a:ln>
                <a:solidFill>
                  <a:prstClr val="white"/>
                </a:solidFill>
                <a:effectLst/>
                <a:uLnTx/>
                <a:uFillTx/>
                <a:latin typeface="BiauKai"/>
                <a:ea typeface="BiauKai"/>
                <a:cs typeface="BiauKai"/>
              </a:endParaRPr>
            </a:p>
          </p:txBody>
        </p:sp>
      </p:grpSp>
    </p:spTree>
    <p:extLst>
      <p:ext uri="{BB962C8B-B14F-4D97-AF65-F5344CB8AC3E}">
        <p14:creationId xmlns:p14="http://schemas.microsoft.com/office/powerpoint/2010/main" xmlns="" val="105480787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advTm="0">
        <p:random/>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51554" name="標題 1"/>
          <p:cNvSpPr>
            <a:spLocks noGrp="1"/>
          </p:cNvSpPr>
          <p:nvPr>
            <p:ph type="title" idx="4294967295"/>
          </p:nvPr>
        </p:nvSpPr>
        <p:spPr>
          <a:xfrm>
            <a:off x="0" y="115888"/>
            <a:ext cx="12192000" cy="1143000"/>
          </a:xfrm>
        </p:spPr>
        <p:txBody>
          <a:bodyPr/>
          <a:lstStyle/>
          <a:p>
            <a:r>
              <a:rPr lang="zh-TW" altLang="en-US" sz="5200" b="1" dirty="0">
                <a:latin typeface="微軟正黑體" pitchFamily="34" charset="-120"/>
                <a:ea typeface="微軟正黑體" pitchFamily="34" charset="-120"/>
              </a:rPr>
              <a:t>選擇</a:t>
            </a:r>
            <a:r>
              <a:rPr lang="zh-TW" altLang="en-US" sz="5200" b="1" dirty="0">
                <a:solidFill>
                  <a:srgbClr val="000000"/>
                </a:solidFill>
                <a:latin typeface="微軟正黑體" pitchFamily="34" charset="-120"/>
                <a:ea typeface="微軟正黑體" pitchFamily="34" charset="-120"/>
              </a:rPr>
              <a:t>志願時考量的因素</a:t>
            </a:r>
          </a:p>
        </p:txBody>
      </p:sp>
      <p:sp>
        <p:nvSpPr>
          <p:cNvPr id="5" name="等腰三角形 4"/>
          <p:cNvSpPr/>
          <p:nvPr/>
        </p:nvSpPr>
        <p:spPr>
          <a:xfrm>
            <a:off x="1757691" y="980729"/>
            <a:ext cx="8514773" cy="5112568"/>
          </a:xfrm>
          <a:prstGeom prst="triangle">
            <a:avLst/>
          </a:prstGeom>
          <a:gradFill flip="none" rotWithShape="1">
            <a:gsLst>
              <a:gs pos="0">
                <a:srgbClr val="E6DCAC"/>
              </a:gs>
              <a:gs pos="12000">
                <a:srgbClr val="E6D78A"/>
              </a:gs>
              <a:gs pos="30000">
                <a:srgbClr val="C7AC4C"/>
              </a:gs>
              <a:gs pos="45000">
                <a:srgbClr val="E6D78A"/>
              </a:gs>
              <a:gs pos="77000">
                <a:srgbClr val="C7AC4C"/>
              </a:gs>
              <a:gs pos="100000">
                <a:srgbClr val="E6DCAC"/>
              </a:gs>
            </a:gsLst>
            <a:path path="circle">
              <a:fillToRect l="50000" t="50000" r="50000" b="50000"/>
            </a:path>
            <a:tileRect/>
          </a:gradFill>
          <a:ln>
            <a:noFill/>
          </a:ln>
          <a:effectLst/>
          <a:scene3d>
            <a:camera prst="orthographicFront"/>
            <a:lightRig rig="threePt" dir="t"/>
          </a:scene3d>
          <a:sp3d>
            <a:bevelT w="139700" h="139700" prst="divot"/>
          </a:sp3d>
        </p:spPr>
        <p:style>
          <a:lnRef idx="2">
            <a:schemeClr val="accent1">
              <a:shade val="50000"/>
            </a:schemeClr>
          </a:lnRef>
          <a:fillRef idx="1003">
            <a:schemeClr val="lt2"/>
          </a:fillRef>
          <a:effectRef idx="0">
            <a:schemeClr val="accent1"/>
          </a:effectRef>
          <a:fontRef idx="minor">
            <a:schemeClr val="lt1"/>
          </a:fontRef>
        </p:style>
        <p:txBody>
          <a:bodyPr lIns="91429" tIns="45715" rIns="91429" bIns="45715" anchor="ctr"/>
          <a:lstStyle/>
          <a:p>
            <a:pPr marL="0" marR="0" lvl="0" indent="0" algn="ctr" defTabSz="457147" rtl="0" eaLnBrk="1" fontAlgn="auto" latinLnBrk="0" hangingPunct="1">
              <a:lnSpc>
                <a:spcPct val="100000"/>
              </a:lnSpc>
              <a:spcBef>
                <a:spcPts val="0"/>
              </a:spcBef>
              <a:spcAft>
                <a:spcPts val="0"/>
              </a:spcAft>
              <a:buClrTx/>
              <a:buSzTx/>
              <a:buFontTx/>
              <a:buNone/>
              <a:tabLst/>
              <a:defRPr/>
            </a:pPr>
            <a:endParaRPr kumimoji="0" lang="zh-TW" altLang="en-US" sz="1800" b="0" i="0" u="none" strike="noStrike" kern="1200" cap="none" spc="0" normalizeH="0" baseline="0" noProof="0" dirty="0">
              <a:ln>
                <a:noFill/>
              </a:ln>
              <a:solidFill>
                <a:prstClr val="white"/>
              </a:solidFill>
              <a:effectLst/>
              <a:uLnTx/>
              <a:uFillTx/>
              <a:latin typeface="Calibri"/>
              <a:ea typeface="新細明體" panose="02020500000000000000" pitchFamily="18" charset="-120"/>
              <a:cs typeface="+mn-cs"/>
            </a:endParaRPr>
          </a:p>
        </p:txBody>
      </p:sp>
      <p:sp>
        <p:nvSpPr>
          <p:cNvPr id="6" name="橢圓 5"/>
          <p:cNvSpPr/>
          <p:nvPr/>
        </p:nvSpPr>
        <p:spPr>
          <a:xfrm>
            <a:off x="4791210" y="3122055"/>
            <a:ext cx="2648611" cy="1536540"/>
          </a:xfrm>
          <a:prstGeom prst="ellipse">
            <a:avLst/>
          </a:prstGeom>
          <a:solidFill>
            <a:srgbClr val="FFFF00"/>
          </a:solidFill>
          <a:ln w="34925">
            <a:solidFill>
              <a:srgbClr val="FFFFFF"/>
            </a:solidFill>
          </a:ln>
          <a:effectLst>
            <a:outerShdw blurRad="317500" dir="2700000" algn="ctr">
              <a:srgbClr val="000000">
                <a:alpha val="43000"/>
              </a:srgbClr>
            </a:outerShdw>
          </a:effectLst>
          <a:scene3d>
            <a:camera prst="perspectiveFront" fov="2700000">
              <a:rot lat="19086000" lon="19067999" rev="3108000"/>
            </a:camera>
            <a:lightRig rig="threePt" dir="t">
              <a:rot lat="0" lon="0" rev="0"/>
            </a:lightRig>
          </a:scene3d>
          <a:sp3d extrusionH="38100" prstMaterial="clear">
            <a:bevelT w="171450" h="50800" prst="softRound"/>
            <a:bevelB prst="softRound"/>
          </a:sp3d>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marL="0" marR="0" lvl="0" indent="0" algn="ctr" defTabSz="457147" rtl="0" eaLnBrk="1" fontAlgn="auto" latinLnBrk="0" hangingPunct="1">
              <a:lnSpc>
                <a:spcPct val="100000"/>
              </a:lnSpc>
              <a:spcBef>
                <a:spcPts val="0"/>
              </a:spcBef>
              <a:spcAft>
                <a:spcPts val="0"/>
              </a:spcAft>
              <a:buClrTx/>
              <a:buSzTx/>
              <a:buFontTx/>
              <a:buNone/>
              <a:tabLst/>
              <a:defRPr/>
            </a:pPr>
            <a:endParaRPr kumimoji="0" lang="zh-TW" altLang="en-US" sz="1800" b="0" i="0" u="none" strike="noStrike" kern="1200" cap="none" spc="0" normalizeH="0" baseline="0" noProof="0" dirty="0">
              <a:ln>
                <a:noFill/>
              </a:ln>
              <a:solidFill>
                <a:prstClr val="white"/>
              </a:solidFill>
              <a:effectLst/>
              <a:uLnTx/>
              <a:uFillTx/>
              <a:latin typeface="Calibri"/>
              <a:ea typeface="新細明體" panose="02020500000000000000" pitchFamily="18" charset="-120"/>
              <a:cs typeface="+mn-cs"/>
            </a:endParaRPr>
          </a:p>
        </p:txBody>
      </p:sp>
      <p:sp>
        <p:nvSpPr>
          <p:cNvPr id="151559" name="文字方塊 6"/>
          <p:cNvSpPr txBox="1">
            <a:spLocks noChangeArrowheads="1"/>
          </p:cNvSpPr>
          <p:nvPr/>
        </p:nvSpPr>
        <p:spPr bwMode="auto">
          <a:xfrm>
            <a:off x="5132388" y="3651250"/>
            <a:ext cx="1820862" cy="446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29" tIns="45715" rIns="91429" bIns="45715">
            <a:spAutoFit/>
          </a:bodyPr>
          <a:lstStyle>
            <a:lvl1pPr defTabSz="455613">
              <a:defRPr kumimoji="1">
                <a:solidFill>
                  <a:schemeClr val="tx1"/>
                </a:solidFill>
                <a:latin typeface="Arial" pitchFamily="34" charset="0"/>
                <a:ea typeface="新細明體" pitchFamily="18" charset="-120"/>
              </a:defRPr>
            </a:lvl1pPr>
            <a:lvl2pPr marL="742950" indent="-285750" defTabSz="455613">
              <a:defRPr kumimoji="1">
                <a:solidFill>
                  <a:schemeClr val="tx1"/>
                </a:solidFill>
                <a:latin typeface="Arial" pitchFamily="34" charset="0"/>
                <a:ea typeface="新細明體" pitchFamily="18" charset="-120"/>
              </a:defRPr>
            </a:lvl2pPr>
            <a:lvl3pPr marL="1143000" indent="-228600" defTabSz="455613">
              <a:defRPr kumimoji="1">
                <a:solidFill>
                  <a:schemeClr val="tx1"/>
                </a:solidFill>
                <a:latin typeface="Arial" pitchFamily="34" charset="0"/>
                <a:ea typeface="新細明體" pitchFamily="18" charset="-120"/>
              </a:defRPr>
            </a:lvl3pPr>
            <a:lvl4pPr marL="1600200" indent="-228600" defTabSz="455613">
              <a:defRPr kumimoji="1">
                <a:solidFill>
                  <a:schemeClr val="tx1"/>
                </a:solidFill>
                <a:latin typeface="Arial" pitchFamily="34" charset="0"/>
                <a:ea typeface="新細明體" pitchFamily="18" charset="-120"/>
              </a:defRPr>
            </a:lvl4pPr>
            <a:lvl5pPr marL="2057400" indent="-228600" defTabSz="455613">
              <a:defRPr kumimoji="1">
                <a:solidFill>
                  <a:schemeClr val="tx1"/>
                </a:solidFill>
                <a:latin typeface="Arial" pitchFamily="34" charset="0"/>
                <a:ea typeface="新細明體" pitchFamily="18" charset="-120"/>
              </a:defRPr>
            </a:lvl5pPr>
            <a:lvl6pPr marL="25146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ctr" defTabSz="455613" rtl="0" eaLnBrk="1" fontAlgn="base" latinLnBrk="0" hangingPunct="1">
              <a:lnSpc>
                <a:spcPct val="100000"/>
              </a:lnSpc>
              <a:spcBef>
                <a:spcPct val="0"/>
              </a:spcBef>
              <a:spcAft>
                <a:spcPct val="0"/>
              </a:spcAft>
              <a:buClrTx/>
              <a:buSzTx/>
              <a:buFontTx/>
              <a:buNone/>
              <a:tabLst/>
              <a:defRPr/>
            </a:pPr>
            <a:r>
              <a:rPr kumimoji="0" lang="zh-TW" altLang="en-US" sz="2300" b="1" i="0" u="none" strike="noStrike" kern="1200" cap="none" spc="0" normalizeH="0" baseline="0" noProof="0">
                <a:ln>
                  <a:noFill/>
                </a:ln>
                <a:solidFill>
                  <a:srgbClr val="000000"/>
                </a:solidFill>
                <a:effectLst/>
                <a:uLnTx/>
                <a:uFillTx/>
                <a:latin typeface="微軟正黑體" pitchFamily="34" charset="-120"/>
                <a:ea typeface="微軟正黑體" pitchFamily="34" charset="-120"/>
                <a:cs typeface="+mn-cs"/>
              </a:rPr>
              <a:t>生涯目標</a:t>
            </a:r>
          </a:p>
        </p:txBody>
      </p:sp>
      <p:grpSp>
        <p:nvGrpSpPr>
          <p:cNvPr id="151560" name="群組 36"/>
          <p:cNvGrpSpPr>
            <a:grpSpLocks/>
          </p:cNvGrpSpPr>
          <p:nvPr/>
        </p:nvGrpSpPr>
        <p:grpSpPr bwMode="auto">
          <a:xfrm>
            <a:off x="4583833" y="1377374"/>
            <a:ext cx="2837360" cy="1714728"/>
            <a:chOff x="4493175" y="1063231"/>
            <a:chExt cx="1923393" cy="937481"/>
          </a:xfrm>
        </p:grpSpPr>
        <p:sp>
          <p:nvSpPr>
            <p:cNvPr id="9" name="等腰三角形 8"/>
            <p:cNvSpPr/>
            <p:nvPr/>
          </p:nvSpPr>
          <p:spPr>
            <a:xfrm>
              <a:off x="4493175" y="1063231"/>
              <a:ext cx="1923393" cy="937481"/>
            </a:xfrm>
            <a:prstGeom prst="triangle">
              <a:avLst>
                <a:gd name="adj" fmla="val 50000"/>
              </a:avLst>
            </a:prstGeom>
            <a:solidFill>
              <a:schemeClr val="accent1">
                <a:lumMod val="75000"/>
              </a:schemeClr>
            </a:solidFill>
            <a:ln w="34925">
              <a:solidFill>
                <a:schemeClr val="accent1">
                  <a:lumMod val="75000"/>
                </a:schemeClr>
              </a:solidFill>
            </a:ln>
            <a:effectLst/>
            <a:scene3d>
              <a:camera prst="orthographicFront">
                <a:rot lat="0" lon="0" rev="0"/>
              </a:camera>
              <a:lightRig rig="glow" dir="t">
                <a:rot lat="0" lon="0" rev="14100000"/>
              </a:lightRig>
            </a:scene3d>
            <a:sp3d prstMaterial="softEdge">
              <a:bevelT w="127000" prst="artDeco"/>
            </a:sp3d>
          </p:spPr>
          <p:style>
            <a:lnRef idx="0">
              <a:schemeClr val="accent1"/>
            </a:lnRef>
            <a:fillRef idx="3">
              <a:schemeClr val="accent1"/>
            </a:fillRef>
            <a:effectRef idx="3">
              <a:schemeClr val="accent1"/>
            </a:effectRef>
            <a:fontRef idx="minor">
              <a:schemeClr val="lt1"/>
            </a:fontRef>
          </p:style>
          <p:txBody>
            <a:bodyPr anchor="ctr"/>
            <a:lstStyle/>
            <a:p>
              <a:pPr marL="0" marR="0" lvl="0" indent="0" algn="ctr" defTabSz="457147" rtl="0" eaLnBrk="1" fontAlgn="auto" latinLnBrk="0" hangingPunct="1">
                <a:lnSpc>
                  <a:spcPct val="100000"/>
                </a:lnSpc>
                <a:spcBef>
                  <a:spcPts val="0"/>
                </a:spcBef>
                <a:spcAft>
                  <a:spcPts val="0"/>
                </a:spcAft>
                <a:buClrTx/>
                <a:buSzTx/>
                <a:buFontTx/>
                <a:buNone/>
                <a:tabLst/>
                <a:defRPr/>
              </a:pPr>
              <a:endParaRPr kumimoji="0" lang="zh-TW" altLang="en-US" sz="2300" b="0" i="0" u="none" strike="noStrike" kern="1200" cap="none" spc="0" normalizeH="0" baseline="0" noProof="0" dirty="0">
                <a:ln>
                  <a:noFill/>
                </a:ln>
                <a:solidFill>
                  <a:prstClr val="white"/>
                </a:solidFill>
                <a:effectLst/>
                <a:uLnTx/>
                <a:uFillTx/>
                <a:latin typeface="微軟正黑體" pitchFamily="34" charset="-120"/>
                <a:ea typeface="微軟正黑體" pitchFamily="34" charset="-120"/>
                <a:cs typeface="+mn-cs"/>
              </a:endParaRPr>
            </a:p>
          </p:txBody>
        </p:sp>
        <p:sp>
          <p:nvSpPr>
            <p:cNvPr id="151592" name="文字方塊 9"/>
            <p:cNvSpPr txBox="1">
              <a:spLocks noChangeArrowheads="1"/>
            </p:cNvSpPr>
            <p:nvPr/>
          </p:nvSpPr>
          <p:spPr bwMode="auto">
            <a:xfrm>
              <a:off x="4918067" y="1572615"/>
              <a:ext cx="1120548" cy="3346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defTabSz="455613">
                <a:defRPr kumimoji="1">
                  <a:solidFill>
                    <a:schemeClr val="tx1"/>
                  </a:solidFill>
                  <a:latin typeface="Arial" pitchFamily="34" charset="0"/>
                  <a:ea typeface="新細明體" pitchFamily="18" charset="-120"/>
                </a:defRPr>
              </a:lvl1pPr>
              <a:lvl2pPr marL="742950" indent="-285750" defTabSz="455613">
                <a:defRPr kumimoji="1">
                  <a:solidFill>
                    <a:schemeClr val="tx1"/>
                  </a:solidFill>
                  <a:latin typeface="Arial" pitchFamily="34" charset="0"/>
                  <a:ea typeface="新細明體" pitchFamily="18" charset="-120"/>
                </a:defRPr>
              </a:lvl2pPr>
              <a:lvl3pPr marL="1143000" indent="-228600" defTabSz="455613">
                <a:defRPr kumimoji="1">
                  <a:solidFill>
                    <a:schemeClr val="tx1"/>
                  </a:solidFill>
                  <a:latin typeface="Arial" pitchFamily="34" charset="0"/>
                  <a:ea typeface="新細明體" pitchFamily="18" charset="-120"/>
                </a:defRPr>
              </a:lvl3pPr>
              <a:lvl4pPr marL="1600200" indent="-228600" defTabSz="455613">
                <a:defRPr kumimoji="1">
                  <a:solidFill>
                    <a:schemeClr val="tx1"/>
                  </a:solidFill>
                  <a:latin typeface="Arial" pitchFamily="34" charset="0"/>
                  <a:ea typeface="新細明體" pitchFamily="18" charset="-120"/>
                </a:defRPr>
              </a:lvl4pPr>
              <a:lvl5pPr marL="2057400" indent="-228600" defTabSz="455613">
                <a:defRPr kumimoji="1">
                  <a:solidFill>
                    <a:schemeClr val="tx1"/>
                  </a:solidFill>
                  <a:latin typeface="Arial" pitchFamily="34" charset="0"/>
                  <a:ea typeface="新細明體" pitchFamily="18" charset="-120"/>
                </a:defRPr>
              </a:lvl5pPr>
              <a:lvl6pPr marL="25146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l" defTabSz="455613" rtl="0" eaLnBrk="1" fontAlgn="base" latinLnBrk="0" hangingPunct="1">
                <a:lnSpc>
                  <a:spcPct val="100000"/>
                </a:lnSpc>
                <a:spcBef>
                  <a:spcPct val="0"/>
                </a:spcBef>
                <a:spcAft>
                  <a:spcPct val="0"/>
                </a:spcAft>
                <a:buClrTx/>
                <a:buSzTx/>
                <a:buFontTx/>
                <a:buNone/>
                <a:tabLst/>
                <a:defRPr/>
              </a:pPr>
              <a:r>
                <a:rPr kumimoji="0" lang="zh-TW" altLang="en-US" sz="2300" b="1" i="0" u="none" strike="noStrike" kern="1200" cap="none" spc="0" normalizeH="0" baseline="0" noProof="0" dirty="0">
                  <a:ln>
                    <a:noFill/>
                  </a:ln>
                  <a:solidFill>
                    <a:srgbClr val="FFFFFF"/>
                  </a:solidFill>
                  <a:effectLst/>
                  <a:uLnTx/>
                  <a:uFillTx/>
                  <a:latin typeface="微軟正黑體" pitchFamily="34" charset="-120"/>
                  <a:ea typeface="微軟正黑體" pitchFamily="34" charset="-120"/>
                  <a:cs typeface="+mn-cs"/>
                </a:rPr>
                <a:t>個人因素</a:t>
              </a:r>
            </a:p>
          </p:txBody>
        </p:sp>
      </p:grpSp>
      <p:grpSp>
        <p:nvGrpSpPr>
          <p:cNvPr id="151561" name="群組 38"/>
          <p:cNvGrpSpPr>
            <a:grpSpLocks/>
          </p:cNvGrpSpPr>
          <p:nvPr/>
        </p:nvGrpSpPr>
        <p:grpSpPr bwMode="auto">
          <a:xfrm>
            <a:off x="6688137" y="3981450"/>
            <a:ext cx="2823505" cy="1751806"/>
            <a:chOff x="6013250" y="2858897"/>
            <a:chExt cx="1923393" cy="937481"/>
          </a:xfrm>
        </p:grpSpPr>
        <p:sp>
          <p:nvSpPr>
            <p:cNvPr id="12" name="等腰三角形 11"/>
            <p:cNvSpPr/>
            <p:nvPr/>
          </p:nvSpPr>
          <p:spPr>
            <a:xfrm>
              <a:off x="6013250" y="2858897"/>
              <a:ext cx="1923393" cy="937481"/>
            </a:xfrm>
            <a:prstGeom prst="triangle">
              <a:avLst>
                <a:gd name="adj" fmla="val 50000"/>
              </a:avLst>
            </a:prstGeom>
            <a:solidFill>
              <a:schemeClr val="accent2">
                <a:lumMod val="75000"/>
              </a:schemeClr>
            </a:solidFill>
            <a:ln w="34925">
              <a:solidFill>
                <a:schemeClr val="accent2">
                  <a:lumMod val="75000"/>
                </a:schemeClr>
              </a:solidFill>
            </a:ln>
            <a:effectLst/>
            <a:scene3d>
              <a:camera prst="orthographicFront">
                <a:rot lat="0" lon="0" rev="0"/>
              </a:camera>
              <a:lightRig rig="glow" dir="t">
                <a:rot lat="0" lon="0" rev="14100000"/>
              </a:lightRig>
            </a:scene3d>
            <a:sp3d prstMaterial="softEdge">
              <a:bevelT w="127000" prst="artDeco"/>
            </a:sp3d>
          </p:spPr>
          <p:style>
            <a:lnRef idx="0">
              <a:schemeClr val="accent1"/>
            </a:lnRef>
            <a:fillRef idx="3">
              <a:schemeClr val="accent1"/>
            </a:fillRef>
            <a:effectRef idx="3">
              <a:schemeClr val="accent1"/>
            </a:effectRef>
            <a:fontRef idx="minor">
              <a:schemeClr val="lt1"/>
            </a:fontRef>
          </p:style>
          <p:txBody>
            <a:bodyPr anchor="ctr"/>
            <a:lstStyle/>
            <a:p>
              <a:pPr marL="0" marR="0" lvl="0" indent="0" algn="ctr" defTabSz="457147" rtl="0" eaLnBrk="1" fontAlgn="auto" latinLnBrk="0" hangingPunct="1">
                <a:lnSpc>
                  <a:spcPct val="100000"/>
                </a:lnSpc>
                <a:spcBef>
                  <a:spcPts val="0"/>
                </a:spcBef>
                <a:spcAft>
                  <a:spcPts val="0"/>
                </a:spcAft>
                <a:buClrTx/>
                <a:buSzTx/>
                <a:buFontTx/>
                <a:buNone/>
                <a:tabLst/>
                <a:defRPr/>
              </a:pPr>
              <a:endParaRPr kumimoji="0" lang="zh-TW" altLang="en-US" sz="2300" b="0" i="0" u="none" strike="noStrike" kern="1200" cap="none" spc="0" normalizeH="0" baseline="0" noProof="0" dirty="0">
                <a:ln>
                  <a:noFill/>
                </a:ln>
                <a:solidFill>
                  <a:prstClr val="white"/>
                </a:solidFill>
                <a:effectLst/>
                <a:uLnTx/>
                <a:uFillTx/>
                <a:latin typeface="微軟正黑體" pitchFamily="34" charset="-120"/>
                <a:ea typeface="微軟正黑體" pitchFamily="34" charset="-120"/>
                <a:cs typeface="+mn-cs"/>
              </a:endParaRPr>
            </a:p>
          </p:txBody>
        </p:sp>
        <p:sp>
          <p:nvSpPr>
            <p:cNvPr id="151588" name="文字方塊 12"/>
            <p:cNvSpPr txBox="1">
              <a:spLocks noChangeArrowheads="1"/>
            </p:cNvSpPr>
            <p:nvPr/>
          </p:nvSpPr>
          <p:spPr bwMode="auto">
            <a:xfrm>
              <a:off x="6294435" y="3295421"/>
              <a:ext cx="1364476" cy="3346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455613">
                <a:defRPr kumimoji="1">
                  <a:solidFill>
                    <a:schemeClr val="tx1"/>
                  </a:solidFill>
                  <a:latin typeface="Arial" pitchFamily="34" charset="0"/>
                  <a:ea typeface="新細明體" pitchFamily="18" charset="-120"/>
                </a:defRPr>
              </a:lvl1pPr>
              <a:lvl2pPr marL="742950" indent="-285750" defTabSz="455613">
                <a:defRPr kumimoji="1">
                  <a:solidFill>
                    <a:schemeClr val="tx1"/>
                  </a:solidFill>
                  <a:latin typeface="Arial" pitchFamily="34" charset="0"/>
                  <a:ea typeface="新細明體" pitchFamily="18" charset="-120"/>
                </a:defRPr>
              </a:lvl2pPr>
              <a:lvl3pPr marL="1143000" indent="-228600" defTabSz="455613">
                <a:defRPr kumimoji="1">
                  <a:solidFill>
                    <a:schemeClr val="tx1"/>
                  </a:solidFill>
                  <a:latin typeface="Arial" pitchFamily="34" charset="0"/>
                  <a:ea typeface="新細明體" pitchFamily="18" charset="-120"/>
                </a:defRPr>
              </a:lvl3pPr>
              <a:lvl4pPr marL="1600200" indent="-228600" defTabSz="455613">
                <a:defRPr kumimoji="1">
                  <a:solidFill>
                    <a:schemeClr val="tx1"/>
                  </a:solidFill>
                  <a:latin typeface="Arial" pitchFamily="34" charset="0"/>
                  <a:ea typeface="新細明體" pitchFamily="18" charset="-120"/>
                </a:defRPr>
              </a:lvl4pPr>
              <a:lvl5pPr marL="2057400" indent="-228600" defTabSz="455613">
                <a:defRPr kumimoji="1">
                  <a:solidFill>
                    <a:schemeClr val="tx1"/>
                  </a:solidFill>
                  <a:latin typeface="Arial" pitchFamily="34" charset="0"/>
                  <a:ea typeface="新細明體" pitchFamily="18" charset="-120"/>
                </a:defRPr>
              </a:lvl5pPr>
              <a:lvl6pPr marL="25146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ctr" defTabSz="455613" rtl="0" eaLnBrk="1" fontAlgn="base" latinLnBrk="0" hangingPunct="1">
                <a:lnSpc>
                  <a:spcPct val="100000"/>
                </a:lnSpc>
                <a:spcBef>
                  <a:spcPct val="0"/>
                </a:spcBef>
                <a:spcAft>
                  <a:spcPct val="0"/>
                </a:spcAft>
                <a:buClrTx/>
                <a:buSzTx/>
                <a:buFontTx/>
                <a:buNone/>
                <a:tabLst/>
                <a:defRPr/>
              </a:pPr>
              <a:r>
                <a:rPr kumimoji="0" lang="zh-TW" altLang="en-US" sz="2300" b="1" i="0" u="none" strike="noStrike" kern="1200" cap="none" spc="0" normalizeH="0" baseline="0" noProof="0" dirty="0">
                  <a:ln>
                    <a:noFill/>
                  </a:ln>
                  <a:solidFill>
                    <a:srgbClr val="FFFFFF"/>
                  </a:solidFill>
                  <a:effectLst/>
                  <a:uLnTx/>
                  <a:uFillTx/>
                  <a:latin typeface="微軟正黑體" pitchFamily="34" charset="-120"/>
                  <a:ea typeface="微軟正黑體" pitchFamily="34" charset="-120"/>
                  <a:cs typeface="+mn-cs"/>
                </a:rPr>
                <a:t>資訊因素</a:t>
              </a:r>
            </a:p>
          </p:txBody>
        </p:sp>
      </p:grpSp>
      <p:grpSp>
        <p:nvGrpSpPr>
          <p:cNvPr id="151562" name="群組 37"/>
          <p:cNvGrpSpPr>
            <a:grpSpLocks/>
          </p:cNvGrpSpPr>
          <p:nvPr/>
        </p:nvGrpSpPr>
        <p:grpSpPr bwMode="auto">
          <a:xfrm>
            <a:off x="2719388" y="3981450"/>
            <a:ext cx="2563812" cy="1751806"/>
            <a:chOff x="2947010" y="2782572"/>
            <a:chExt cx="1923393" cy="937481"/>
          </a:xfrm>
        </p:grpSpPr>
        <p:sp>
          <p:nvSpPr>
            <p:cNvPr id="15" name="等腰三角形 14"/>
            <p:cNvSpPr/>
            <p:nvPr/>
          </p:nvSpPr>
          <p:spPr>
            <a:xfrm>
              <a:off x="2947010" y="2782572"/>
              <a:ext cx="1923393" cy="937481"/>
            </a:xfrm>
            <a:prstGeom prst="triangle">
              <a:avLst>
                <a:gd name="adj" fmla="val 50000"/>
              </a:avLst>
            </a:prstGeom>
            <a:solidFill>
              <a:schemeClr val="accent3"/>
            </a:solidFill>
            <a:ln w="34925">
              <a:solidFill>
                <a:schemeClr val="accent3">
                  <a:lumMod val="75000"/>
                </a:schemeClr>
              </a:solidFill>
            </a:ln>
            <a:effectLst/>
            <a:scene3d>
              <a:camera prst="orthographicFront">
                <a:rot lat="0" lon="0" rev="0"/>
              </a:camera>
              <a:lightRig rig="glow" dir="t">
                <a:rot lat="0" lon="0" rev="14100000"/>
              </a:lightRig>
            </a:scene3d>
            <a:sp3d prstMaterial="softEdge">
              <a:bevelT w="127000" prst="artDeco"/>
            </a:sp3d>
          </p:spPr>
          <p:style>
            <a:lnRef idx="0">
              <a:schemeClr val="accent1"/>
            </a:lnRef>
            <a:fillRef idx="3">
              <a:schemeClr val="accent1"/>
            </a:fillRef>
            <a:effectRef idx="3">
              <a:schemeClr val="accent1"/>
            </a:effectRef>
            <a:fontRef idx="minor">
              <a:schemeClr val="lt1"/>
            </a:fontRef>
          </p:style>
          <p:txBody>
            <a:bodyPr anchor="ctr"/>
            <a:lstStyle/>
            <a:p>
              <a:pPr marL="0" marR="0" lvl="0" indent="0" algn="ctr" defTabSz="457147" rtl="0" eaLnBrk="1" fontAlgn="auto" latinLnBrk="0" hangingPunct="1">
                <a:lnSpc>
                  <a:spcPct val="100000"/>
                </a:lnSpc>
                <a:spcBef>
                  <a:spcPts val="0"/>
                </a:spcBef>
                <a:spcAft>
                  <a:spcPts val="0"/>
                </a:spcAft>
                <a:buClrTx/>
                <a:buSzTx/>
                <a:buFontTx/>
                <a:buNone/>
                <a:tabLst/>
                <a:defRPr/>
              </a:pPr>
              <a:endParaRPr kumimoji="0" lang="zh-TW" altLang="en-US" sz="2300" b="0" i="0" u="none" strike="noStrike" kern="1200" cap="none" spc="0" normalizeH="0" baseline="0" noProof="0" dirty="0">
                <a:ln>
                  <a:noFill/>
                </a:ln>
                <a:solidFill>
                  <a:prstClr val="white"/>
                </a:solidFill>
                <a:effectLst/>
                <a:uLnTx/>
                <a:uFillTx/>
                <a:latin typeface="微軟正黑體" pitchFamily="34" charset="-120"/>
                <a:ea typeface="微軟正黑體" pitchFamily="34" charset="-120"/>
                <a:cs typeface="+mn-cs"/>
              </a:endParaRPr>
            </a:p>
          </p:txBody>
        </p:sp>
        <p:sp>
          <p:nvSpPr>
            <p:cNvPr id="151584" name="文字方塊 15"/>
            <p:cNvSpPr txBox="1">
              <a:spLocks noChangeArrowheads="1"/>
            </p:cNvSpPr>
            <p:nvPr/>
          </p:nvSpPr>
          <p:spPr bwMode="auto">
            <a:xfrm>
              <a:off x="3229495" y="3219096"/>
              <a:ext cx="1364476" cy="3346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455613">
                <a:defRPr kumimoji="1">
                  <a:solidFill>
                    <a:schemeClr val="tx1"/>
                  </a:solidFill>
                  <a:latin typeface="Arial" pitchFamily="34" charset="0"/>
                  <a:ea typeface="新細明體" pitchFamily="18" charset="-120"/>
                </a:defRPr>
              </a:lvl1pPr>
              <a:lvl2pPr marL="742950" indent="-285750" defTabSz="455613">
                <a:defRPr kumimoji="1">
                  <a:solidFill>
                    <a:schemeClr val="tx1"/>
                  </a:solidFill>
                  <a:latin typeface="Arial" pitchFamily="34" charset="0"/>
                  <a:ea typeface="新細明體" pitchFamily="18" charset="-120"/>
                </a:defRPr>
              </a:lvl2pPr>
              <a:lvl3pPr marL="1143000" indent="-228600" defTabSz="455613">
                <a:defRPr kumimoji="1">
                  <a:solidFill>
                    <a:schemeClr val="tx1"/>
                  </a:solidFill>
                  <a:latin typeface="Arial" pitchFamily="34" charset="0"/>
                  <a:ea typeface="新細明體" pitchFamily="18" charset="-120"/>
                </a:defRPr>
              </a:lvl3pPr>
              <a:lvl4pPr marL="1600200" indent="-228600" defTabSz="455613">
                <a:defRPr kumimoji="1">
                  <a:solidFill>
                    <a:schemeClr val="tx1"/>
                  </a:solidFill>
                  <a:latin typeface="Arial" pitchFamily="34" charset="0"/>
                  <a:ea typeface="新細明體" pitchFamily="18" charset="-120"/>
                </a:defRPr>
              </a:lvl4pPr>
              <a:lvl5pPr marL="2057400" indent="-228600" defTabSz="455613">
                <a:defRPr kumimoji="1">
                  <a:solidFill>
                    <a:schemeClr val="tx1"/>
                  </a:solidFill>
                  <a:latin typeface="Arial" pitchFamily="34" charset="0"/>
                  <a:ea typeface="新細明體" pitchFamily="18" charset="-120"/>
                </a:defRPr>
              </a:lvl5pPr>
              <a:lvl6pPr marL="25146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ctr" defTabSz="455613" rtl="0" eaLnBrk="1" fontAlgn="base" latinLnBrk="0" hangingPunct="1">
                <a:lnSpc>
                  <a:spcPct val="100000"/>
                </a:lnSpc>
                <a:spcBef>
                  <a:spcPct val="0"/>
                </a:spcBef>
                <a:spcAft>
                  <a:spcPct val="0"/>
                </a:spcAft>
                <a:buClrTx/>
                <a:buSzTx/>
                <a:buFontTx/>
                <a:buNone/>
                <a:tabLst/>
                <a:defRPr/>
              </a:pPr>
              <a:r>
                <a:rPr kumimoji="0" lang="zh-TW" altLang="en-US" sz="2300" b="1" i="0" u="none" strike="noStrike" kern="1200" cap="none" spc="0" normalizeH="0" baseline="0" noProof="0" dirty="0">
                  <a:ln>
                    <a:noFill/>
                  </a:ln>
                  <a:solidFill>
                    <a:srgbClr val="FFFFFF"/>
                  </a:solidFill>
                  <a:effectLst/>
                  <a:uLnTx/>
                  <a:uFillTx/>
                  <a:latin typeface="微軟正黑體" pitchFamily="34" charset="-120"/>
                  <a:ea typeface="微軟正黑體" pitchFamily="34" charset="-120"/>
                  <a:cs typeface="+mn-cs"/>
                </a:rPr>
                <a:t>環境因素</a:t>
              </a:r>
            </a:p>
          </p:txBody>
        </p:sp>
      </p:grpSp>
      <p:grpSp>
        <p:nvGrpSpPr>
          <p:cNvPr id="17" name="群組 39"/>
          <p:cNvGrpSpPr>
            <a:grpSpLocks/>
          </p:cNvGrpSpPr>
          <p:nvPr/>
        </p:nvGrpSpPr>
        <p:grpSpPr bwMode="auto">
          <a:xfrm>
            <a:off x="3157538" y="1354138"/>
            <a:ext cx="7604125" cy="2255837"/>
            <a:chOff x="3513946" y="1225789"/>
            <a:chExt cx="5175019" cy="909475"/>
          </a:xfrm>
        </p:grpSpPr>
        <p:sp>
          <p:nvSpPr>
            <p:cNvPr id="151577" name="文字方塊 17"/>
            <p:cNvSpPr txBox="1">
              <a:spLocks noChangeArrowheads="1"/>
            </p:cNvSpPr>
            <p:nvPr/>
          </p:nvSpPr>
          <p:spPr bwMode="auto">
            <a:xfrm>
              <a:off x="3513946" y="1476003"/>
              <a:ext cx="1517614" cy="2606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455613">
                <a:defRPr kumimoji="1">
                  <a:solidFill>
                    <a:schemeClr val="tx1"/>
                  </a:solidFill>
                  <a:latin typeface="Arial" pitchFamily="34" charset="0"/>
                  <a:ea typeface="新細明體" pitchFamily="18" charset="-120"/>
                </a:defRPr>
              </a:lvl1pPr>
              <a:lvl2pPr marL="742950" indent="-285750" defTabSz="455613">
                <a:defRPr kumimoji="1">
                  <a:solidFill>
                    <a:schemeClr val="tx1"/>
                  </a:solidFill>
                  <a:latin typeface="Arial" pitchFamily="34" charset="0"/>
                  <a:ea typeface="新細明體" pitchFamily="18" charset="-120"/>
                </a:defRPr>
              </a:lvl2pPr>
              <a:lvl3pPr marL="1143000" indent="-228600" defTabSz="455613">
                <a:defRPr kumimoji="1">
                  <a:solidFill>
                    <a:schemeClr val="tx1"/>
                  </a:solidFill>
                  <a:latin typeface="Arial" pitchFamily="34" charset="0"/>
                  <a:ea typeface="新細明體" pitchFamily="18" charset="-120"/>
                </a:defRPr>
              </a:lvl3pPr>
              <a:lvl4pPr marL="1600200" indent="-228600" defTabSz="455613">
                <a:defRPr kumimoji="1">
                  <a:solidFill>
                    <a:schemeClr val="tx1"/>
                  </a:solidFill>
                  <a:latin typeface="Arial" pitchFamily="34" charset="0"/>
                  <a:ea typeface="新細明體" pitchFamily="18" charset="-120"/>
                </a:defRPr>
              </a:lvl4pPr>
              <a:lvl5pPr marL="2057400" indent="-228600" defTabSz="455613">
                <a:defRPr kumimoji="1">
                  <a:solidFill>
                    <a:schemeClr val="tx1"/>
                  </a:solidFill>
                  <a:latin typeface="Arial" pitchFamily="34" charset="0"/>
                  <a:ea typeface="新細明體" pitchFamily="18" charset="-120"/>
                </a:defRPr>
              </a:lvl5pPr>
              <a:lvl6pPr marL="25146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ctr" defTabSz="455613" rtl="0" eaLnBrk="1" fontAlgn="base" latinLnBrk="0" hangingPunct="1">
                <a:lnSpc>
                  <a:spcPct val="100000"/>
                </a:lnSpc>
                <a:spcBef>
                  <a:spcPct val="0"/>
                </a:spcBef>
                <a:spcAft>
                  <a:spcPct val="0"/>
                </a:spcAft>
                <a:buClrTx/>
                <a:buSzTx/>
                <a:buFontTx/>
                <a:buNone/>
                <a:tabLst/>
                <a:defRPr/>
              </a:pPr>
              <a:r>
                <a:rPr kumimoji="0" lang="zh-TW" altLang="en-US" sz="1800" b="1" i="0" u="none" strike="noStrike" kern="1200" cap="none" spc="0" normalizeH="0" baseline="0" noProof="0" dirty="0">
                  <a:ln>
                    <a:noFill/>
                  </a:ln>
                  <a:solidFill>
                    <a:srgbClr val="1F497D"/>
                  </a:solidFill>
                  <a:effectLst/>
                  <a:uLnTx/>
                  <a:uFillTx/>
                  <a:latin typeface="微軟正黑體" pitchFamily="34" charset="-120"/>
                  <a:ea typeface="微軟正黑體" pitchFamily="34" charset="-120"/>
                  <a:cs typeface="+mn-cs"/>
                </a:rPr>
                <a:t>興趣</a:t>
              </a:r>
              <a:r>
                <a:rPr kumimoji="0" lang="en-US" altLang="zh-TW" sz="1800" b="1" i="0" u="none" strike="noStrike" kern="1200" cap="none" spc="0" normalizeH="0" baseline="0" noProof="0" dirty="0">
                  <a:ln>
                    <a:noFill/>
                  </a:ln>
                  <a:solidFill>
                    <a:srgbClr val="1F497D"/>
                  </a:solidFill>
                  <a:effectLst/>
                  <a:uLnTx/>
                  <a:uFillTx/>
                  <a:latin typeface="微軟正黑體" pitchFamily="34" charset="-120"/>
                  <a:ea typeface="微軟正黑體" pitchFamily="34" charset="-120"/>
                  <a:cs typeface="+mn-cs"/>
                </a:rPr>
                <a:t>/</a:t>
              </a:r>
              <a:r>
                <a:rPr kumimoji="0" lang="zh-TW" altLang="en-US" sz="1800" b="1" i="0" u="none" strike="noStrike" kern="1200" cap="none" spc="0" normalizeH="0" baseline="0" noProof="0" dirty="0">
                  <a:ln>
                    <a:noFill/>
                  </a:ln>
                  <a:solidFill>
                    <a:srgbClr val="1F497D"/>
                  </a:solidFill>
                  <a:effectLst/>
                  <a:uLnTx/>
                  <a:uFillTx/>
                  <a:latin typeface="微軟正黑體" pitchFamily="34" charset="-120"/>
                  <a:ea typeface="微軟正黑體" pitchFamily="34" charset="-120"/>
                  <a:cs typeface="+mn-cs"/>
                </a:rPr>
                <a:t>需求</a:t>
              </a:r>
              <a:endParaRPr kumimoji="0" lang="en-US" altLang="zh-TW" sz="1800" b="1" i="0" u="none" strike="noStrike" kern="1200" cap="none" spc="0" normalizeH="0" baseline="0" noProof="0" dirty="0">
                <a:ln>
                  <a:noFill/>
                </a:ln>
                <a:solidFill>
                  <a:srgbClr val="1F497D"/>
                </a:solidFill>
                <a:effectLst/>
                <a:uLnTx/>
                <a:uFillTx/>
                <a:latin typeface="微軟正黑體" pitchFamily="34" charset="-120"/>
                <a:ea typeface="微軟正黑體" pitchFamily="34" charset="-120"/>
                <a:cs typeface="+mn-cs"/>
              </a:endParaRPr>
            </a:p>
            <a:p>
              <a:pPr marL="0" marR="0" lvl="0" indent="0" algn="ctr" defTabSz="455613" rtl="0" eaLnBrk="1" fontAlgn="base" latinLnBrk="0" hangingPunct="1">
                <a:lnSpc>
                  <a:spcPct val="100000"/>
                </a:lnSpc>
                <a:spcBef>
                  <a:spcPct val="0"/>
                </a:spcBef>
                <a:spcAft>
                  <a:spcPct val="0"/>
                </a:spcAft>
                <a:buClrTx/>
                <a:buSzTx/>
                <a:buFontTx/>
                <a:buNone/>
                <a:tabLst/>
                <a:defRPr/>
              </a:pPr>
              <a:r>
                <a:rPr kumimoji="0" lang="zh-TW" altLang="en-US" sz="1800" b="1" i="0" u="none" strike="noStrike" kern="1200" cap="none" spc="0" normalizeH="0" baseline="0" noProof="0" dirty="0">
                  <a:ln>
                    <a:noFill/>
                  </a:ln>
                  <a:solidFill>
                    <a:srgbClr val="1F497D"/>
                  </a:solidFill>
                  <a:effectLst/>
                  <a:uLnTx/>
                  <a:uFillTx/>
                  <a:latin typeface="微軟正黑體" pitchFamily="34" charset="-120"/>
                  <a:ea typeface="微軟正黑體" pitchFamily="34" charset="-120"/>
                  <a:cs typeface="+mn-cs"/>
                </a:rPr>
                <a:t>性別</a:t>
              </a:r>
              <a:r>
                <a:rPr kumimoji="0" lang="en-US" altLang="zh-TW" sz="1800" b="1" i="0" u="none" strike="noStrike" kern="1200" cap="none" spc="0" normalizeH="0" baseline="0" noProof="0" dirty="0">
                  <a:ln>
                    <a:noFill/>
                  </a:ln>
                  <a:solidFill>
                    <a:srgbClr val="1F497D"/>
                  </a:solidFill>
                  <a:effectLst/>
                  <a:uLnTx/>
                  <a:uFillTx/>
                  <a:latin typeface="微軟正黑體" pitchFamily="34" charset="-120"/>
                  <a:ea typeface="微軟正黑體" pitchFamily="34" charset="-120"/>
                  <a:cs typeface="+mn-cs"/>
                </a:rPr>
                <a:t>/</a:t>
              </a:r>
              <a:r>
                <a:rPr kumimoji="0" lang="zh-TW" altLang="en-US" sz="1800" b="1" i="0" u="none" strike="noStrike" kern="1200" cap="none" spc="0" normalizeH="0" baseline="0" noProof="0" dirty="0">
                  <a:ln>
                    <a:noFill/>
                  </a:ln>
                  <a:solidFill>
                    <a:srgbClr val="1F497D"/>
                  </a:solidFill>
                  <a:effectLst/>
                  <a:uLnTx/>
                  <a:uFillTx/>
                  <a:latin typeface="微軟正黑體" pitchFamily="34" charset="-120"/>
                  <a:ea typeface="微軟正黑體" pitchFamily="34" charset="-120"/>
                  <a:cs typeface="+mn-cs"/>
                </a:rPr>
                <a:t>健康狀況</a:t>
              </a:r>
            </a:p>
          </p:txBody>
        </p:sp>
        <p:sp>
          <p:nvSpPr>
            <p:cNvPr id="151578" name="文字方塊 18"/>
            <p:cNvSpPr txBox="1">
              <a:spLocks noChangeArrowheads="1"/>
            </p:cNvSpPr>
            <p:nvPr/>
          </p:nvSpPr>
          <p:spPr bwMode="auto">
            <a:xfrm>
              <a:off x="4920548" y="1986321"/>
              <a:ext cx="1098641" cy="1489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455613">
                <a:defRPr kumimoji="1">
                  <a:solidFill>
                    <a:schemeClr val="tx1"/>
                  </a:solidFill>
                  <a:latin typeface="Arial" pitchFamily="34" charset="0"/>
                  <a:ea typeface="新細明體" pitchFamily="18" charset="-120"/>
                </a:defRPr>
              </a:lvl1pPr>
              <a:lvl2pPr marL="742950" indent="-285750" defTabSz="455613">
                <a:defRPr kumimoji="1">
                  <a:solidFill>
                    <a:schemeClr val="tx1"/>
                  </a:solidFill>
                  <a:latin typeface="Arial" pitchFamily="34" charset="0"/>
                  <a:ea typeface="新細明體" pitchFamily="18" charset="-120"/>
                </a:defRPr>
              </a:lvl2pPr>
              <a:lvl3pPr marL="1143000" indent="-228600" defTabSz="455613">
                <a:defRPr kumimoji="1">
                  <a:solidFill>
                    <a:schemeClr val="tx1"/>
                  </a:solidFill>
                  <a:latin typeface="Arial" pitchFamily="34" charset="0"/>
                  <a:ea typeface="新細明體" pitchFamily="18" charset="-120"/>
                </a:defRPr>
              </a:lvl3pPr>
              <a:lvl4pPr marL="1600200" indent="-228600" defTabSz="455613">
                <a:defRPr kumimoji="1">
                  <a:solidFill>
                    <a:schemeClr val="tx1"/>
                  </a:solidFill>
                  <a:latin typeface="Arial" pitchFamily="34" charset="0"/>
                  <a:ea typeface="新細明體" pitchFamily="18" charset="-120"/>
                </a:defRPr>
              </a:lvl4pPr>
              <a:lvl5pPr marL="2057400" indent="-228600" defTabSz="455613">
                <a:defRPr kumimoji="1">
                  <a:solidFill>
                    <a:schemeClr val="tx1"/>
                  </a:solidFill>
                  <a:latin typeface="Arial" pitchFamily="34" charset="0"/>
                  <a:ea typeface="新細明體" pitchFamily="18" charset="-120"/>
                </a:defRPr>
              </a:lvl5pPr>
              <a:lvl6pPr marL="25146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l" defTabSz="455613" rtl="0" eaLnBrk="1" fontAlgn="base" latinLnBrk="0" hangingPunct="1">
                <a:lnSpc>
                  <a:spcPct val="100000"/>
                </a:lnSpc>
                <a:spcBef>
                  <a:spcPct val="0"/>
                </a:spcBef>
                <a:spcAft>
                  <a:spcPct val="0"/>
                </a:spcAft>
                <a:buClrTx/>
                <a:buSzTx/>
                <a:buFontTx/>
                <a:buNone/>
                <a:tabLst/>
                <a:defRPr/>
              </a:pPr>
              <a:r>
                <a:rPr kumimoji="0" lang="zh-TW" altLang="en-US" sz="1800" b="1" i="0" u="none" strike="noStrike" kern="1200" cap="none" spc="0" normalizeH="0" baseline="0" noProof="0">
                  <a:ln>
                    <a:noFill/>
                  </a:ln>
                  <a:solidFill>
                    <a:srgbClr val="1F497D"/>
                  </a:solidFill>
                  <a:effectLst/>
                  <a:uLnTx/>
                  <a:uFillTx/>
                  <a:latin typeface="微軟正黑體" pitchFamily="34" charset="-120"/>
                  <a:ea typeface="微軟正黑體" pitchFamily="34" charset="-120"/>
                  <a:cs typeface="+mn-cs"/>
                </a:rPr>
                <a:t>能力</a:t>
              </a:r>
              <a:r>
                <a:rPr kumimoji="0" lang="en-US" altLang="zh-TW" sz="1800" b="1" i="0" u="none" strike="noStrike" kern="1200" cap="none" spc="0" normalizeH="0" baseline="0" noProof="0">
                  <a:ln>
                    <a:noFill/>
                  </a:ln>
                  <a:solidFill>
                    <a:srgbClr val="1F497D"/>
                  </a:solidFill>
                  <a:effectLst/>
                  <a:uLnTx/>
                  <a:uFillTx/>
                  <a:latin typeface="微軟正黑體" pitchFamily="34" charset="-120"/>
                  <a:ea typeface="微軟正黑體" pitchFamily="34" charset="-120"/>
                  <a:cs typeface="+mn-cs"/>
                </a:rPr>
                <a:t>/</a:t>
              </a:r>
              <a:r>
                <a:rPr kumimoji="0" lang="zh-TW" altLang="en-US" sz="1800" b="1" i="0" u="none" strike="noStrike" kern="1200" cap="none" spc="0" normalizeH="0" baseline="0" noProof="0">
                  <a:ln>
                    <a:noFill/>
                  </a:ln>
                  <a:solidFill>
                    <a:srgbClr val="1F497D"/>
                  </a:solidFill>
                  <a:effectLst/>
                  <a:uLnTx/>
                  <a:uFillTx/>
                  <a:latin typeface="微軟正黑體" pitchFamily="34" charset="-120"/>
                  <a:ea typeface="微軟正黑體" pitchFamily="34" charset="-120"/>
                  <a:cs typeface="+mn-cs"/>
                </a:rPr>
                <a:t>性向</a:t>
              </a:r>
            </a:p>
          </p:txBody>
        </p:sp>
        <p:sp>
          <p:nvSpPr>
            <p:cNvPr id="151579" name="文字方塊 19"/>
            <p:cNvSpPr txBox="1">
              <a:spLocks noChangeArrowheads="1"/>
            </p:cNvSpPr>
            <p:nvPr/>
          </p:nvSpPr>
          <p:spPr bwMode="auto">
            <a:xfrm>
              <a:off x="5888432" y="1474463"/>
              <a:ext cx="1175395" cy="2606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5613">
                <a:defRPr kumimoji="1">
                  <a:solidFill>
                    <a:schemeClr val="tx1"/>
                  </a:solidFill>
                  <a:latin typeface="Arial" pitchFamily="34" charset="0"/>
                  <a:ea typeface="新細明體" pitchFamily="18" charset="-120"/>
                </a:defRPr>
              </a:lvl1pPr>
              <a:lvl2pPr marL="742950" indent="-285750" defTabSz="455613">
                <a:defRPr kumimoji="1">
                  <a:solidFill>
                    <a:schemeClr val="tx1"/>
                  </a:solidFill>
                  <a:latin typeface="Arial" pitchFamily="34" charset="0"/>
                  <a:ea typeface="新細明體" pitchFamily="18" charset="-120"/>
                </a:defRPr>
              </a:lvl2pPr>
              <a:lvl3pPr marL="1143000" indent="-228600" defTabSz="455613">
                <a:defRPr kumimoji="1">
                  <a:solidFill>
                    <a:schemeClr val="tx1"/>
                  </a:solidFill>
                  <a:latin typeface="Arial" pitchFamily="34" charset="0"/>
                  <a:ea typeface="新細明體" pitchFamily="18" charset="-120"/>
                </a:defRPr>
              </a:lvl3pPr>
              <a:lvl4pPr marL="1600200" indent="-228600" defTabSz="455613">
                <a:defRPr kumimoji="1">
                  <a:solidFill>
                    <a:schemeClr val="tx1"/>
                  </a:solidFill>
                  <a:latin typeface="Arial" pitchFamily="34" charset="0"/>
                  <a:ea typeface="新細明體" pitchFamily="18" charset="-120"/>
                </a:defRPr>
              </a:lvl4pPr>
              <a:lvl5pPr marL="2057400" indent="-228600" defTabSz="455613">
                <a:defRPr kumimoji="1">
                  <a:solidFill>
                    <a:schemeClr val="tx1"/>
                  </a:solidFill>
                  <a:latin typeface="Arial" pitchFamily="34" charset="0"/>
                  <a:ea typeface="新細明體" pitchFamily="18" charset="-120"/>
                </a:defRPr>
              </a:lvl5pPr>
              <a:lvl6pPr marL="25146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l" defTabSz="455613" rtl="0" eaLnBrk="1" fontAlgn="base" latinLnBrk="0" hangingPunct="1">
                <a:lnSpc>
                  <a:spcPct val="100000"/>
                </a:lnSpc>
                <a:spcBef>
                  <a:spcPct val="0"/>
                </a:spcBef>
                <a:spcAft>
                  <a:spcPct val="0"/>
                </a:spcAft>
                <a:buClrTx/>
                <a:buSzTx/>
                <a:buFontTx/>
                <a:buNone/>
                <a:tabLst/>
                <a:defRPr/>
              </a:pPr>
              <a:r>
                <a:rPr kumimoji="0" lang="zh-TW" altLang="en-US" sz="1800" b="1" i="0" u="none" strike="noStrike" kern="1200" cap="none" spc="0" normalizeH="0" baseline="0" noProof="0">
                  <a:ln>
                    <a:noFill/>
                  </a:ln>
                  <a:solidFill>
                    <a:srgbClr val="1F497D"/>
                  </a:solidFill>
                  <a:effectLst/>
                  <a:uLnTx/>
                  <a:uFillTx/>
                  <a:latin typeface="微軟正黑體" pitchFamily="34" charset="-120"/>
                  <a:ea typeface="微軟正黑體" pitchFamily="34" charset="-120"/>
                  <a:cs typeface="+mn-cs"/>
                </a:rPr>
                <a:t>價值觀</a:t>
              </a:r>
              <a:r>
                <a:rPr kumimoji="0" lang="en-US" altLang="zh-TW" sz="1800" b="1" i="0" u="none" strike="noStrike" kern="1200" cap="none" spc="0" normalizeH="0" baseline="0" noProof="0">
                  <a:ln>
                    <a:noFill/>
                  </a:ln>
                  <a:solidFill>
                    <a:srgbClr val="1F497D"/>
                  </a:solidFill>
                  <a:effectLst/>
                  <a:uLnTx/>
                  <a:uFillTx/>
                  <a:latin typeface="微軟正黑體" pitchFamily="34" charset="-120"/>
                  <a:ea typeface="微軟正黑體" pitchFamily="34" charset="-120"/>
                  <a:cs typeface="+mn-cs"/>
                </a:rPr>
                <a:t>/</a:t>
              </a:r>
            </a:p>
            <a:p>
              <a:pPr marL="0" marR="0" lvl="0" indent="0" algn="l" defTabSz="455613" rtl="0" eaLnBrk="1" fontAlgn="base" latinLnBrk="0" hangingPunct="1">
                <a:lnSpc>
                  <a:spcPct val="100000"/>
                </a:lnSpc>
                <a:spcBef>
                  <a:spcPct val="0"/>
                </a:spcBef>
                <a:spcAft>
                  <a:spcPct val="0"/>
                </a:spcAft>
                <a:buClrTx/>
                <a:buSzTx/>
                <a:buFontTx/>
                <a:buNone/>
                <a:tabLst/>
                <a:defRPr/>
              </a:pPr>
              <a:r>
                <a:rPr kumimoji="0" lang="zh-TW" altLang="en-US" sz="1800" b="1" i="0" u="none" strike="noStrike" kern="1200" cap="none" spc="0" normalizeH="0" baseline="0" noProof="0">
                  <a:ln>
                    <a:noFill/>
                  </a:ln>
                  <a:solidFill>
                    <a:srgbClr val="1F497D"/>
                  </a:solidFill>
                  <a:effectLst/>
                  <a:uLnTx/>
                  <a:uFillTx/>
                  <a:latin typeface="微軟正黑體" pitchFamily="34" charset="-120"/>
                  <a:ea typeface="微軟正黑體" pitchFamily="34" charset="-120"/>
                  <a:cs typeface="+mn-cs"/>
                </a:rPr>
                <a:t>個人特質</a:t>
              </a:r>
            </a:p>
          </p:txBody>
        </p:sp>
        <p:sp>
          <p:nvSpPr>
            <p:cNvPr id="21" name="雲朵形圖說文字 20"/>
            <p:cNvSpPr/>
            <p:nvPr/>
          </p:nvSpPr>
          <p:spPr>
            <a:xfrm>
              <a:off x="6835033" y="1225789"/>
              <a:ext cx="1853932" cy="629144"/>
            </a:xfrm>
            <a:prstGeom prst="cloudCallout">
              <a:avLst>
                <a:gd name="adj1" fmla="val -67692"/>
                <a:gd name="adj2" fmla="val 46373"/>
              </a:avLst>
            </a:prstGeom>
            <a:gradFill flip="none" rotWithShape="1">
              <a:gsLst>
                <a:gs pos="0">
                  <a:srgbClr val="E6DCAC"/>
                </a:gs>
                <a:gs pos="12000">
                  <a:srgbClr val="E6D78A"/>
                </a:gs>
                <a:gs pos="30000">
                  <a:srgbClr val="C7AC4C"/>
                </a:gs>
                <a:gs pos="45000">
                  <a:srgbClr val="E6D78A"/>
                </a:gs>
                <a:gs pos="77000">
                  <a:srgbClr val="C7AC4C"/>
                </a:gs>
                <a:gs pos="100000">
                  <a:srgbClr val="E6DCAC"/>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147" rtl="0" eaLnBrk="1" fontAlgn="auto" latinLnBrk="0" hangingPunct="1">
                <a:lnSpc>
                  <a:spcPct val="100000"/>
                </a:lnSpc>
                <a:spcBef>
                  <a:spcPts val="0"/>
                </a:spcBef>
                <a:spcAft>
                  <a:spcPts val="0"/>
                </a:spcAft>
                <a:buClrTx/>
                <a:buSzTx/>
                <a:buFontTx/>
                <a:buNone/>
                <a:tabLst/>
                <a:defRPr/>
              </a:pPr>
              <a:r>
                <a:rPr kumimoji="0" lang="zh-TW" altLang="en-US" sz="20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微軟正黑體" pitchFamily="34" charset="-120"/>
                  <a:ea typeface="微軟正黑體" pitchFamily="34" charset="-120"/>
                  <a:cs typeface="+mn-cs"/>
                </a:rPr>
                <a:t>孩子的</a:t>
              </a:r>
              <a:endParaRPr kumimoji="0" lang="en-US" altLang="zh-TW" sz="20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微軟正黑體" pitchFamily="34" charset="-120"/>
                <a:ea typeface="微軟正黑體" pitchFamily="34" charset="-120"/>
                <a:cs typeface="+mn-cs"/>
              </a:endParaRPr>
            </a:p>
            <a:p>
              <a:pPr marL="0" marR="0" lvl="0" indent="0" algn="ctr" defTabSz="457147" rtl="0" eaLnBrk="1" fontAlgn="auto" latinLnBrk="0" hangingPunct="1">
                <a:lnSpc>
                  <a:spcPct val="100000"/>
                </a:lnSpc>
                <a:spcBef>
                  <a:spcPts val="0"/>
                </a:spcBef>
                <a:spcAft>
                  <a:spcPts val="0"/>
                </a:spcAft>
                <a:buClrTx/>
                <a:buSzTx/>
                <a:buFontTx/>
                <a:buNone/>
                <a:tabLst/>
                <a:defRPr/>
              </a:pPr>
              <a:r>
                <a:rPr kumimoji="0" lang="zh-TW" altLang="en-US" sz="20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微軟正黑體" pitchFamily="34" charset="-120"/>
                  <a:ea typeface="微軟正黑體" pitchFamily="34" charset="-120"/>
                  <a:cs typeface="+mn-cs"/>
                </a:rPr>
                <a:t>自我認識</a:t>
              </a:r>
            </a:p>
          </p:txBody>
        </p:sp>
      </p:grpSp>
      <p:grpSp>
        <p:nvGrpSpPr>
          <p:cNvPr id="43" name="群組 40"/>
          <p:cNvGrpSpPr>
            <a:grpSpLocks/>
          </p:cNvGrpSpPr>
          <p:nvPr/>
        </p:nvGrpSpPr>
        <p:grpSpPr bwMode="auto">
          <a:xfrm>
            <a:off x="971550" y="2928938"/>
            <a:ext cx="5380038" cy="2670175"/>
            <a:chOff x="1800360" y="1942635"/>
            <a:chExt cx="4036244" cy="2003173"/>
          </a:xfrm>
        </p:grpSpPr>
        <p:sp>
          <p:nvSpPr>
            <p:cNvPr id="151573" name="文字方塊 43"/>
            <p:cNvSpPr txBox="1">
              <a:spLocks noChangeArrowheads="1"/>
            </p:cNvSpPr>
            <p:nvPr/>
          </p:nvSpPr>
          <p:spPr bwMode="auto">
            <a:xfrm>
              <a:off x="2078729" y="3137837"/>
              <a:ext cx="1313180" cy="4846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455613">
                <a:defRPr kumimoji="1">
                  <a:solidFill>
                    <a:schemeClr val="tx1"/>
                  </a:solidFill>
                  <a:latin typeface="Arial" pitchFamily="34" charset="0"/>
                  <a:ea typeface="新細明體" pitchFamily="18" charset="-120"/>
                </a:defRPr>
              </a:lvl1pPr>
              <a:lvl2pPr marL="742950" indent="-285750" defTabSz="455613">
                <a:defRPr kumimoji="1">
                  <a:solidFill>
                    <a:schemeClr val="tx1"/>
                  </a:solidFill>
                  <a:latin typeface="Arial" pitchFamily="34" charset="0"/>
                  <a:ea typeface="新細明體" pitchFamily="18" charset="-120"/>
                </a:defRPr>
              </a:lvl2pPr>
              <a:lvl3pPr marL="1143000" indent="-228600" defTabSz="455613">
                <a:defRPr kumimoji="1">
                  <a:solidFill>
                    <a:schemeClr val="tx1"/>
                  </a:solidFill>
                  <a:latin typeface="Arial" pitchFamily="34" charset="0"/>
                  <a:ea typeface="新細明體" pitchFamily="18" charset="-120"/>
                </a:defRPr>
              </a:lvl3pPr>
              <a:lvl4pPr marL="1600200" indent="-228600" defTabSz="455613">
                <a:defRPr kumimoji="1">
                  <a:solidFill>
                    <a:schemeClr val="tx1"/>
                  </a:solidFill>
                  <a:latin typeface="Arial" pitchFamily="34" charset="0"/>
                  <a:ea typeface="新細明體" pitchFamily="18" charset="-120"/>
                </a:defRPr>
              </a:lvl4pPr>
              <a:lvl5pPr marL="2057400" indent="-228600" defTabSz="455613">
                <a:defRPr kumimoji="1">
                  <a:solidFill>
                    <a:schemeClr val="tx1"/>
                  </a:solidFill>
                  <a:latin typeface="Arial" pitchFamily="34" charset="0"/>
                  <a:ea typeface="新細明體" pitchFamily="18" charset="-120"/>
                </a:defRPr>
              </a:lvl5pPr>
              <a:lvl6pPr marL="25146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l" defTabSz="455613" rtl="0" eaLnBrk="1" fontAlgn="base" latinLnBrk="0" hangingPunct="1">
                <a:lnSpc>
                  <a:spcPct val="100000"/>
                </a:lnSpc>
                <a:spcBef>
                  <a:spcPct val="0"/>
                </a:spcBef>
                <a:spcAft>
                  <a:spcPct val="0"/>
                </a:spcAft>
                <a:buClrTx/>
                <a:buSzTx/>
                <a:buFontTx/>
                <a:buNone/>
                <a:tabLst/>
                <a:defRPr/>
              </a:pPr>
              <a:r>
                <a:rPr kumimoji="0" lang="zh-TW" altLang="en-US" sz="1800" b="1" i="0" u="none" strike="noStrike" kern="1200" cap="none" spc="0" normalizeH="0" baseline="0" noProof="0">
                  <a:ln>
                    <a:noFill/>
                  </a:ln>
                  <a:solidFill>
                    <a:srgbClr val="336600"/>
                  </a:solidFill>
                  <a:effectLst/>
                  <a:uLnTx/>
                  <a:uFillTx/>
                  <a:latin typeface="微軟正黑體" pitchFamily="34" charset="-120"/>
                  <a:ea typeface="微軟正黑體" pitchFamily="34" charset="-120"/>
                  <a:cs typeface="+mn-cs"/>
                </a:rPr>
                <a:t>家庭</a:t>
              </a:r>
              <a:r>
                <a:rPr kumimoji="0" lang="en-US" altLang="zh-TW" sz="1800" b="1" i="0" u="none" strike="noStrike" kern="1200" cap="none" spc="0" normalizeH="0" baseline="0" noProof="0">
                  <a:ln>
                    <a:noFill/>
                  </a:ln>
                  <a:solidFill>
                    <a:srgbClr val="336600"/>
                  </a:solidFill>
                  <a:effectLst/>
                  <a:uLnTx/>
                  <a:uFillTx/>
                  <a:latin typeface="微軟正黑體" pitchFamily="34" charset="-120"/>
                  <a:ea typeface="微軟正黑體" pitchFamily="34" charset="-120"/>
                  <a:cs typeface="+mn-cs"/>
                </a:rPr>
                <a:t>/</a:t>
              </a:r>
              <a:r>
                <a:rPr kumimoji="0" lang="zh-TW" altLang="en-US" sz="1800" b="1" i="0" u="none" strike="noStrike" kern="1200" cap="none" spc="0" normalizeH="0" baseline="0" noProof="0">
                  <a:ln>
                    <a:noFill/>
                  </a:ln>
                  <a:solidFill>
                    <a:srgbClr val="336600"/>
                  </a:solidFill>
                  <a:effectLst/>
                  <a:uLnTx/>
                  <a:uFillTx/>
                  <a:latin typeface="微軟正黑體" pitchFamily="34" charset="-120"/>
                  <a:ea typeface="微軟正黑體" pitchFamily="34" charset="-120"/>
                  <a:cs typeface="+mn-cs"/>
                </a:rPr>
                <a:t>師長</a:t>
              </a:r>
              <a:r>
                <a:rPr kumimoji="0" lang="en-US" altLang="zh-TW" sz="1800" b="1" i="0" u="none" strike="noStrike" kern="1200" cap="none" spc="0" normalizeH="0" baseline="0" noProof="0">
                  <a:ln>
                    <a:noFill/>
                  </a:ln>
                  <a:solidFill>
                    <a:srgbClr val="336600"/>
                  </a:solidFill>
                  <a:effectLst/>
                  <a:uLnTx/>
                  <a:uFillTx/>
                  <a:latin typeface="微軟正黑體" pitchFamily="34" charset="-120"/>
                  <a:ea typeface="微軟正黑體" pitchFamily="34" charset="-120"/>
                  <a:cs typeface="+mn-cs"/>
                </a:rPr>
                <a:t>/</a:t>
              </a:r>
            </a:p>
            <a:p>
              <a:pPr marL="0" marR="0" lvl="0" indent="0" algn="l" defTabSz="455613" rtl="0" eaLnBrk="1" fontAlgn="base" latinLnBrk="0" hangingPunct="1">
                <a:lnSpc>
                  <a:spcPct val="100000"/>
                </a:lnSpc>
                <a:spcBef>
                  <a:spcPct val="0"/>
                </a:spcBef>
                <a:spcAft>
                  <a:spcPct val="0"/>
                </a:spcAft>
                <a:buClrTx/>
                <a:buSzTx/>
                <a:buFontTx/>
                <a:buNone/>
                <a:tabLst/>
                <a:defRPr/>
              </a:pPr>
              <a:r>
                <a:rPr kumimoji="0" lang="zh-TW" altLang="en-US" sz="1800" b="1" i="0" u="none" strike="noStrike" kern="1200" cap="none" spc="0" normalizeH="0" baseline="0" noProof="0">
                  <a:ln>
                    <a:noFill/>
                  </a:ln>
                  <a:solidFill>
                    <a:srgbClr val="336600"/>
                  </a:solidFill>
                  <a:effectLst/>
                  <a:uLnTx/>
                  <a:uFillTx/>
                  <a:latin typeface="微軟正黑體" pitchFamily="34" charset="-120"/>
                  <a:ea typeface="微軟正黑體" pitchFamily="34" charset="-120"/>
                  <a:cs typeface="+mn-cs"/>
                </a:rPr>
                <a:t>同儕</a:t>
              </a:r>
            </a:p>
          </p:txBody>
        </p:sp>
        <p:sp>
          <p:nvSpPr>
            <p:cNvPr id="151574" name="文字方塊 44"/>
            <p:cNvSpPr txBox="1">
              <a:spLocks noChangeArrowheads="1"/>
            </p:cNvSpPr>
            <p:nvPr/>
          </p:nvSpPr>
          <p:spPr bwMode="auto">
            <a:xfrm>
              <a:off x="3540424" y="3668873"/>
              <a:ext cx="1672253" cy="276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455613">
                <a:defRPr kumimoji="1">
                  <a:solidFill>
                    <a:schemeClr val="tx1"/>
                  </a:solidFill>
                  <a:latin typeface="Arial" pitchFamily="34" charset="0"/>
                  <a:ea typeface="新細明體" pitchFamily="18" charset="-120"/>
                </a:defRPr>
              </a:lvl1pPr>
              <a:lvl2pPr marL="742950" indent="-285750" defTabSz="455613">
                <a:defRPr kumimoji="1">
                  <a:solidFill>
                    <a:schemeClr val="tx1"/>
                  </a:solidFill>
                  <a:latin typeface="Arial" pitchFamily="34" charset="0"/>
                  <a:ea typeface="新細明體" pitchFamily="18" charset="-120"/>
                </a:defRPr>
              </a:lvl2pPr>
              <a:lvl3pPr marL="1143000" indent="-228600" defTabSz="455613">
                <a:defRPr kumimoji="1">
                  <a:solidFill>
                    <a:schemeClr val="tx1"/>
                  </a:solidFill>
                  <a:latin typeface="Arial" pitchFamily="34" charset="0"/>
                  <a:ea typeface="新細明體" pitchFamily="18" charset="-120"/>
                </a:defRPr>
              </a:lvl3pPr>
              <a:lvl4pPr marL="1600200" indent="-228600" defTabSz="455613">
                <a:defRPr kumimoji="1">
                  <a:solidFill>
                    <a:schemeClr val="tx1"/>
                  </a:solidFill>
                  <a:latin typeface="Arial" pitchFamily="34" charset="0"/>
                  <a:ea typeface="新細明體" pitchFamily="18" charset="-120"/>
                </a:defRPr>
              </a:lvl4pPr>
              <a:lvl5pPr marL="2057400" indent="-228600" defTabSz="455613">
                <a:defRPr kumimoji="1">
                  <a:solidFill>
                    <a:schemeClr val="tx1"/>
                  </a:solidFill>
                  <a:latin typeface="Arial" pitchFamily="34" charset="0"/>
                  <a:ea typeface="新細明體" pitchFamily="18" charset="-120"/>
                </a:defRPr>
              </a:lvl5pPr>
              <a:lvl6pPr marL="25146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l" defTabSz="455613" rtl="0" eaLnBrk="1" fontAlgn="base" latinLnBrk="0" hangingPunct="1">
                <a:lnSpc>
                  <a:spcPct val="100000"/>
                </a:lnSpc>
                <a:spcBef>
                  <a:spcPct val="0"/>
                </a:spcBef>
                <a:spcAft>
                  <a:spcPct val="0"/>
                </a:spcAft>
                <a:buClrTx/>
                <a:buSzTx/>
                <a:buFontTx/>
                <a:buNone/>
                <a:tabLst/>
                <a:defRPr/>
              </a:pPr>
              <a:r>
                <a:rPr kumimoji="0" lang="zh-TW" altLang="en-US" sz="1800" b="1" i="0" u="none" strike="noStrike" kern="1200" cap="none" spc="0" normalizeH="0" baseline="0" noProof="0" dirty="0">
                  <a:ln>
                    <a:noFill/>
                  </a:ln>
                  <a:solidFill>
                    <a:srgbClr val="336600"/>
                  </a:solidFill>
                  <a:effectLst/>
                  <a:uLnTx/>
                  <a:uFillTx/>
                  <a:latin typeface="微軟正黑體" pitchFamily="34" charset="-120"/>
                  <a:ea typeface="微軟正黑體" pitchFamily="34" charset="-120"/>
                  <a:cs typeface="+mn-cs"/>
                </a:rPr>
                <a:t>助力</a:t>
              </a:r>
              <a:r>
                <a:rPr kumimoji="0" lang="en-US" altLang="zh-TW" sz="1800" b="1" i="0" u="none" strike="noStrike" kern="1200" cap="none" spc="0" normalizeH="0" baseline="0" noProof="0" dirty="0">
                  <a:ln>
                    <a:noFill/>
                  </a:ln>
                  <a:solidFill>
                    <a:srgbClr val="336600"/>
                  </a:solidFill>
                  <a:effectLst/>
                  <a:uLnTx/>
                  <a:uFillTx/>
                  <a:latin typeface="微軟正黑體" pitchFamily="34" charset="-120"/>
                  <a:ea typeface="微軟正黑體" pitchFamily="34" charset="-120"/>
                  <a:cs typeface="+mn-cs"/>
                </a:rPr>
                <a:t>/</a:t>
              </a:r>
              <a:r>
                <a:rPr kumimoji="0" lang="zh-TW" altLang="en-US" sz="1800" b="1" i="0" u="none" strike="noStrike" kern="1200" cap="none" spc="0" normalizeH="0" baseline="0" noProof="0" dirty="0">
                  <a:ln>
                    <a:noFill/>
                  </a:ln>
                  <a:solidFill>
                    <a:srgbClr val="336600"/>
                  </a:solidFill>
                  <a:effectLst/>
                  <a:uLnTx/>
                  <a:uFillTx/>
                  <a:latin typeface="微軟正黑體" pitchFamily="34" charset="-120"/>
                  <a:ea typeface="微軟正黑體" pitchFamily="34" charset="-120"/>
                  <a:cs typeface="+mn-cs"/>
                </a:rPr>
                <a:t>阻力因素</a:t>
              </a:r>
            </a:p>
          </p:txBody>
        </p:sp>
        <p:sp>
          <p:nvSpPr>
            <p:cNvPr id="151575" name="文字方塊 45"/>
            <p:cNvSpPr txBox="1">
              <a:spLocks noChangeArrowheads="1"/>
            </p:cNvSpPr>
            <p:nvPr/>
          </p:nvSpPr>
          <p:spPr bwMode="auto">
            <a:xfrm>
              <a:off x="4626016" y="3161765"/>
              <a:ext cx="1210588" cy="4846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455613">
                <a:defRPr kumimoji="1">
                  <a:solidFill>
                    <a:schemeClr val="tx1"/>
                  </a:solidFill>
                  <a:latin typeface="Arial" pitchFamily="34" charset="0"/>
                  <a:ea typeface="新細明體" pitchFamily="18" charset="-120"/>
                </a:defRPr>
              </a:lvl1pPr>
              <a:lvl2pPr marL="742950" indent="-285750" defTabSz="455613">
                <a:defRPr kumimoji="1">
                  <a:solidFill>
                    <a:schemeClr val="tx1"/>
                  </a:solidFill>
                  <a:latin typeface="Arial" pitchFamily="34" charset="0"/>
                  <a:ea typeface="新細明體" pitchFamily="18" charset="-120"/>
                </a:defRPr>
              </a:lvl2pPr>
              <a:lvl3pPr marL="1143000" indent="-228600" defTabSz="455613">
                <a:defRPr kumimoji="1">
                  <a:solidFill>
                    <a:schemeClr val="tx1"/>
                  </a:solidFill>
                  <a:latin typeface="Arial" pitchFamily="34" charset="0"/>
                  <a:ea typeface="新細明體" pitchFamily="18" charset="-120"/>
                </a:defRPr>
              </a:lvl3pPr>
              <a:lvl4pPr marL="1600200" indent="-228600" defTabSz="455613">
                <a:defRPr kumimoji="1">
                  <a:solidFill>
                    <a:schemeClr val="tx1"/>
                  </a:solidFill>
                  <a:latin typeface="Arial" pitchFamily="34" charset="0"/>
                  <a:ea typeface="新細明體" pitchFamily="18" charset="-120"/>
                </a:defRPr>
              </a:lvl4pPr>
              <a:lvl5pPr marL="2057400" indent="-228600" defTabSz="455613">
                <a:defRPr kumimoji="1">
                  <a:solidFill>
                    <a:schemeClr val="tx1"/>
                  </a:solidFill>
                  <a:latin typeface="Arial" pitchFamily="34" charset="0"/>
                  <a:ea typeface="新細明體" pitchFamily="18" charset="-120"/>
                </a:defRPr>
              </a:lvl5pPr>
              <a:lvl6pPr marL="25146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ctr" defTabSz="455613" rtl="0" eaLnBrk="1" fontAlgn="base" latinLnBrk="0" hangingPunct="1">
                <a:lnSpc>
                  <a:spcPct val="100000"/>
                </a:lnSpc>
                <a:spcBef>
                  <a:spcPct val="0"/>
                </a:spcBef>
                <a:spcAft>
                  <a:spcPct val="0"/>
                </a:spcAft>
                <a:buClrTx/>
                <a:buSzTx/>
                <a:buFontTx/>
                <a:buNone/>
                <a:tabLst/>
                <a:defRPr/>
              </a:pPr>
              <a:r>
                <a:rPr kumimoji="0" lang="zh-TW" altLang="en-US" sz="1800" b="1" i="0" u="none" strike="noStrike" kern="1200" cap="none" spc="0" normalizeH="0" baseline="0" noProof="0">
                  <a:ln>
                    <a:noFill/>
                  </a:ln>
                  <a:solidFill>
                    <a:srgbClr val="336600"/>
                  </a:solidFill>
                  <a:effectLst/>
                  <a:uLnTx/>
                  <a:uFillTx/>
                  <a:latin typeface="微軟正黑體" pitchFamily="34" charset="-120"/>
                  <a:ea typeface="微軟正黑體" pitchFamily="34" charset="-120"/>
                  <a:cs typeface="+mn-cs"/>
                </a:rPr>
                <a:t>社會潮流</a:t>
              </a:r>
              <a:r>
                <a:rPr kumimoji="0" lang="en-US" altLang="zh-TW" sz="1800" b="1" i="0" u="none" strike="noStrike" kern="1200" cap="none" spc="0" normalizeH="0" baseline="0" noProof="0">
                  <a:ln>
                    <a:noFill/>
                  </a:ln>
                  <a:solidFill>
                    <a:srgbClr val="336600"/>
                  </a:solidFill>
                  <a:effectLst/>
                  <a:uLnTx/>
                  <a:uFillTx/>
                  <a:latin typeface="微軟正黑體" pitchFamily="34" charset="-120"/>
                  <a:ea typeface="微軟正黑體" pitchFamily="34" charset="-120"/>
                  <a:cs typeface="+mn-cs"/>
                </a:rPr>
                <a:t>/</a:t>
              </a:r>
            </a:p>
            <a:p>
              <a:pPr marL="0" marR="0" lvl="0" indent="0" algn="ctr" defTabSz="455613" rtl="0" eaLnBrk="1" fontAlgn="base" latinLnBrk="0" hangingPunct="1">
                <a:lnSpc>
                  <a:spcPct val="100000"/>
                </a:lnSpc>
                <a:spcBef>
                  <a:spcPct val="0"/>
                </a:spcBef>
                <a:spcAft>
                  <a:spcPct val="0"/>
                </a:spcAft>
                <a:buClrTx/>
                <a:buSzTx/>
                <a:buFontTx/>
                <a:buNone/>
                <a:tabLst/>
                <a:defRPr/>
              </a:pPr>
              <a:r>
                <a:rPr kumimoji="0" lang="zh-TW" altLang="en-US" sz="1800" b="1" i="0" u="none" strike="noStrike" kern="1200" cap="none" spc="0" normalizeH="0" baseline="0" noProof="0">
                  <a:ln>
                    <a:noFill/>
                  </a:ln>
                  <a:solidFill>
                    <a:srgbClr val="336600"/>
                  </a:solidFill>
                  <a:effectLst/>
                  <a:uLnTx/>
                  <a:uFillTx/>
                  <a:latin typeface="微軟正黑體" pitchFamily="34" charset="-120"/>
                  <a:ea typeface="微軟正黑體" pitchFamily="34" charset="-120"/>
                  <a:cs typeface="+mn-cs"/>
                </a:rPr>
                <a:t>地緣</a:t>
              </a:r>
            </a:p>
          </p:txBody>
        </p:sp>
        <p:sp>
          <p:nvSpPr>
            <p:cNvPr id="47" name="雲朵形圖說文字 46"/>
            <p:cNvSpPr/>
            <p:nvPr/>
          </p:nvSpPr>
          <p:spPr>
            <a:xfrm>
              <a:off x="1800360" y="1942635"/>
              <a:ext cx="2545132" cy="915838"/>
            </a:xfrm>
            <a:prstGeom prst="cloudCallout">
              <a:avLst>
                <a:gd name="adj1" fmla="val 24491"/>
                <a:gd name="adj2" fmla="val 72182"/>
              </a:avLst>
            </a:prstGeom>
            <a:gradFill flip="none" rotWithShape="1">
              <a:gsLst>
                <a:gs pos="0">
                  <a:srgbClr val="E6DCAC"/>
                </a:gs>
                <a:gs pos="12000">
                  <a:srgbClr val="E6D78A"/>
                </a:gs>
                <a:gs pos="30000">
                  <a:srgbClr val="C7AC4C"/>
                </a:gs>
                <a:gs pos="45000">
                  <a:srgbClr val="E6D78A"/>
                </a:gs>
                <a:gs pos="77000">
                  <a:srgbClr val="C7AC4C"/>
                </a:gs>
                <a:gs pos="100000">
                  <a:srgbClr val="E6DCAC"/>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147" rtl="0" eaLnBrk="1" fontAlgn="auto" latinLnBrk="0" hangingPunct="1">
                <a:lnSpc>
                  <a:spcPct val="100000"/>
                </a:lnSpc>
                <a:spcBef>
                  <a:spcPts val="0"/>
                </a:spcBef>
                <a:spcAft>
                  <a:spcPts val="0"/>
                </a:spcAft>
                <a:buClrTx/>
                <a:buSzTx/>
                <a:buFontTx/>
                <a:buNone/>
                <a:tabLst/>
                <a:defRPr/>
              </a:pPr>
              <a:r>
                <a:rPr kumimoji="0" lang="zh-TW" altLang="en-US" sz="20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微軟正黑體" pitchFamily="34" charset="-120"/>
                  <a:ea typeface="微軟正黑體" pitchFamily="34" charset="-120"/>
                  <a:cs typeface="+mn-cs"/>
                </a:rPr>
                <a:t>自己與環境的關係</a:t>
              </a:r>
            </a:p>
          </p:txBody>
        </p:sp>
      </p:grpSp>
      <p:grpSp>
        <p:nvGrpSpPr>
          <p:cNvPr id="49" name="群組 41"/>
          <p:cNvGrpSpPr>
            <a:grpSpLocks/>
          </p:cNvGrpSpPr>
          <p:nvPr/>
        </p:nvGrpSpPr>
        <p:grpSpPr bwMode="auto">
          <a:xfrm>
            <a:off x="5700713" y="3167063"/>
            <a:ext cx="5908675" cy="2392362"/>
            <a:chOff x="5155731" y="2177979"/>
            <a:chExt cx="4432236" cy="1793734"/>
          </a:xfrm>
        </p:grpSpPr>
        <p:sp>
          <p:nvSpPr>
            <p:cNvPr id="151569" name="文字方塊 49"/>
            <p:cNvSpPr txBox="1">
              <a:spLocks noChangeArrowheads="1"/>
            </p:cNvSpPr>
            <p:nvPr/>
          </p:nvSpPr>
          <p:spPr bwMode="auto">
            <a:xfrm>
              <a:off x="7433451" y="3212453"/>
              <a:ext cx="1107996" cy="276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455613">
                <a:defRPr kumimoji="1">
                  <a:solidFill>
                    <a:schemeClr val="tx1"/>
                  </a:solidFill>
                  <a:latin typeface="Arial" pitchFamily="34" charset="0"/>
                  <a:ea typeface="新細明體" pitchFamily="18" charset="-120"/>
                </a:defRPr>
              </a:lvl1pPr>
              <a:lvl2pPr marL="742950" indent="-285750" defTabSz="455613">
                <a:defRPr kumimoji="1">
                  <a:solidFill>
                    <a:schemeClr val="tx1"/>
                  </a:solidFill>
                  <a:latin typeface="Arial" pitchFamily="34" charset="0"/>
                  <a:ea typeface="新細明體" pitchFamily="18" charset="-120"/>
                </a:defRPr>
              </a:lvl2pPr>
              <a:lvl3pPr marL="1143000" indent="-228600" defTabSz="455613">
                <a:defRPr kumimoji="1">
                  <a:solidFill>
                    <a:schemeClr val="tx1"/>
                  </a:solidFill>
                  <a:latin typeface="Arial" pitchFamily="34" charset="0"/>
                  <a:ea typeface="新細明體" pitchFamily="18" charset="-120"/>
                </a:defRPr>
              </a:lvl3pPr>
              <a:lvl4pPr marL="1600200" indent="-228600" defTabSz="455613">
                <a:defRPr kumimoji="1">
                  <a:solidFill>
                    <a:schemeClr val="tx1"/>
                  </a:solidFill>
                  <a:latin typeface="Arial" pitchFamily="34" charset="0"/>
                  <a:ea typeface="新細明體" pitchFamily="18" charset="-120"/>
                </a:defRPr>
              </a:lvl4pPr>
              <a:lvl5pPr marL="2057400" indent="-228600" defTabSz="455613">
                <a:defRPr kumimoji="1">
                  <a:solidFill>
                    <a:schemeClr val="tx1"/>
                  </a:solidFill>
                  <a:latin typeface="Arial" pitchFamily="34" charset="0"/>
                  <a:ea typeface="新細明體" pitchFamily="18" charset="-120"/>
                </a:defRPr>
              </a:lvl5pPr>
              <a:lvl6pPr marL="25146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ctr" defTabSz="455613" rtl="0" eaLnBrk="1" fontAlgn="base" latinLnBrk="0" hangingPunct="1">
                <a:lnSpc>
                  <a:spcPct val="100000"/>
                </a:lnSpc>
                <a:spcBef>
                  <a:spcPct val="0"/>
                </a:spcBef>
                <a:spcAft>
                  <a:spcPct val="0"/>
                </a:spcAft>
                <a:buClrTx/>
                <a:buSzTx/>
                <a:buFontTx/>
                <a:buNone/>
                <a:tabLst/>
                <a:defRPr/>
              </a:pPr>
              <a:r>
                <a:rPr kumimoji="0" lang="zh-TW" altLang="en-US" sz="1800" b="1" i="0" u="none" strike="noStrike" kern="1200" cap="none" spc="0" normalizeH="0" baseline="0" noProof="0">
                  <a:ln>
                    <a:noFill/>
                  </a:ln>
                  <a:solidFill>
                    <a:srgbClr val="C00000"/>
                  </a:solidFill>
                  <a:effectLst/>
                  <a:uLnTx/>
                  <a:uFillTx/>
                  <a:latin typeface="微軟正黑體" pitchFamily="34" charset="-120"/>
                  <a:ea typeface="微軟正黑體" pitchFamily="34" charset="-120"/>
                  <a:cs typeface="+mn-cs"/>
                </a:rPr>
                <a:t>演講座談</a:t>
              </a:r>
            </a:p>
          </p:txBody>
        </p:sp>
        <p:sp>
          <p:nvSpPr>
            <p:cNvPr id="151570" name="文字方塊 50"/>
            <p:cNvSpPr txBox="1">
              <a:spLocks noChangeArrowheads="1"/>
            </p:cNvSpPr>
            <p:nvPr/>
          </p:nvSpPr>
          <p:spPr bwMode="auto">
            <a:xfrm>
              <a:off x="6356541" y="3694778"/>
              <a:ext cx="1107996" cy="276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455613">
                <a:defRPr kumimoji="1">
                  <a:solidFill>
                    <a:schemeClr val="tx1"/>
                  </a:solidFill>
                  <a:latin typeface="Arial" pitchFamily="34" charset="0"/>
                  <a:ea typeface="新細明體" pitchFamily="18" charset="-120"/>
                </a:defRPr>
              </a:lvl1pPr>
              <a:lvl2pPr marL="742950" indent="-285750" defTabSz="455613">
                <a:defRPr kumimoji="1">
                  <a:solidFill>
                    <a:schemeClr val="tx1"/>
                  </a:solidFill>
                  <a:latin typeface="Arial" pitchFamily="34" charset="0"/>
                  <a:ea typeface="新細明體" pitchFamily="18" charset="-120"/>
                </a:defRPr>
              </a:lvl2pPr>
              <a:lvl3pPr marL="1143000" indent="-228600" defTabSz="455613">
                <a:defRPr kumimoji="1">
                  <a:solidFill>
                    <a:schemeClr val="tx1"/>
                  </a:solidFill>
                  <a:latin typeface="Arial" pitchFamily="34" charset="0"/>
                  <a:ea typeface="新細明體" pitchFamily="18" charset="-120"/>
                </a:defRPr>
              </a:lvl3pPr>
              <a:lvl4pPr marL="1600200" indent="-228600" defTabSz="455613">
                <a:defRPr kumimoji="1">
                  <a:solidFill>
                    <a:schemeClr val="tx1"/>
                  </a:solidFill>
                  <a:latin typeface="Arial" pitchFamily="34" charset="0"/>
                  <a:ea typeface="新細明體" pitchFamily="18" charset="-120"/>
                </a:defRPr>
              </a:lvl4pPr>
              <a:lvl5pPr marL="2057400" indent="-228600" defTabSz="455613">
                <a:defRPr kumimoji="1">
                  <a:solidFill>
                    <a:schemeClr val="tx1"/>
                  </a:solidFill>
                  <a:latin typeface="Arial" pitchFamily="34" charset="0"/>
                  <a:ea typeface="新細明體" pitchFamily="18" charset="-120"/>
                </a:defRPr>
              </a:lvl5pPr>
              <a:lvl6pPr marL="25146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ctr" defTabSz="455613" rtl="0" eaLnBrk="1" fontAlgn="base" latinLnBrk="0" hangingPunct="1">
                <a:lnSpc>
                  <a:spcPct val="100000"/>
                </a:lnSpc>
                <a:spcBef>
                  <a:spcPct val="0"/>
                </a:spcBef>
                <a:spcAft>
                  <a:spcPct val="0"/>
                </a:spcAft>
                <a:buClrTx/>
                <a:buSzTx/>
                <a:buFontTx/>
                <a:buNone/>
                <a:tabLst/>
                <a:defRPr/>
              </a:pPr>
              <a:r>
                <a:rPr kumimoji="0" lang="zh-TW" altLang="en-US" sz="1800" b="1" i="0" u="none" strike="noStrike" kern="1200" cap="none" spc="0" normalizeH="0" baseline="0" noProof="0" dirty="0">
                  <a:ln>
                    <a:noFill/>
                  </a:ln>
                  <a:solidFill>
                    <a:srgbClr val="C00000"/>
                  </a:solidFill>
                  <a:effectLst/>
                  <a:uLnTx/>
                  <a:uFillTx/>
                  <a:latin typeface="微軟正黑體" pitchFamily="34" charset="-120"/>
                  <a:ea typeface="微軟正黑體" pitchFamily="34" charset="-120"/>
                  <a:cs typeface="+mn-cs"/>
                </a:rPr>
                <a:t>參觀訪問</a:t>
              </a:r>
            </a:p>
          </p:txBody>
        </p:sp>
        <p:sp>
          <p:nvSpPr>
            <p:cNvPr id="151571" name="文字方塊 51"/>
            <p:cNvSpPr txBox="1">
              <a:spLocks noChangeArrowheads="1"/>
            </p:cNvSpPr>
            <p:nvPr/>
          </p:nvSpPr>
          <p:spPr bwMode="auto">
            <a:xfrm>
              <a:off x="5155731" y="3203040"/>
              <a:ext cx="1107996" cy="276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455613">
                <a:defRPr kumimoji="1">
                  <a:solidFill>
                    <a:schemeClr val="tx1"/>
                  </a:solidFill>
                  <a:latin typeface="Arial" pitchFamily="34" charset="0"/>
                  <a:ea typeface="新細明體" pitchFamily="18" charset="-120"/>
                </a:defRPr>
              </a:lvl1pPr>
              <a:lvl2pPr marL="742950" indent="-285750" defTabSz="455613">
                <a:defRPr kumimoji="1">
                  <a:solidFill>
                    <a:schemeClr val="tx1"/>
                  </a:solidFill>
                  <a:latin typeface="Arial" pitchFamily="34" charset="0"/>
                  <a:ea typeface="新細明體" pitchFamily="18" charset="-120"/>
                </a:defRPr>
              </a:lvl2pPr>
              <a:lvl3pPr marL="1143000" indent="-228600" defTabSz="455613">
                <a:defRPr kumimoji="1">
                  <a:solidFill>
                    <a:schemeClr val="tx1"/>
                  </a:solidFill>
                  <a:latin typeface="Arial" pitchFamily="34" charset="0"/>
                  <a:ea typeface="新細明體" pitchFamily="18" charset="-120"/>
                </a:defRPr>
              </a:lvl3pPr>
              <a:lvl4pPr marL="1600200" indent="-228600" defTabSz="455613">
                <a:defRPr kumimoji="1">
                  <a:solidFill>
                    <a:schemeClr val="tx1"/>
                  </a:solidFill>
                  <a:latin typeface="Arial" pitchFamily="34" charset="0"/>
                  <a:ea typeface="新細明體" pitchFamily="18" charset="-120"/>
                </a:defRPr>
              </a:lvl4pPr>
              <a:lvl5pPr marL="2057400" indent="-228600" defTabSz="455613">
                <a:defRPr kumimoji="1">
                  <a:solidFill>
                    <a:schemeClr val="tx1"/>
                  </a:solidFill>
                  <a:latin typeface="Arial" pitchFamily="34" charset="0"/>
                  <a:ea typeface="新細明體" pitchFamily="18" charset="-120"/>
                </a:defRPr>
              </a:lvl5pPr>
              <a:lvl6pPr marL="25146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ctr" defTabSz="455613" rtl="0" eaLnBrk="1" fontAlgn="base" latinLnBrk="0" hangingPunct="1">
                <a:lnSpc>
                  <a:spcPct val="100000"/>
                </a:lnSpc>
                <a:spcBef>
                  <a:spcPct val="0"/>
                </a:spcBef>
                <a:spcAft>
                  <a:spcPct val="0"/>
                </a:spcAft>
                <a:buClrTx/>
                <a:buSzTx/>
                <a:buFontTx/>
                <a:buNone/>
                <a:tabLst/>
                <a:defRPr/>
              </a:pPr>
              <a:r>
                <a:rPr kumimoji="0" lang="zh-TW" altLang="en-US" sz="1800" b="1" i="0" u="none" strike="noStrike" kern="1200" cap="none" spc="0" normalizeH="0" baseline="0" noProof="0" dirty="0">
                  <a:ln>
                    <a:noFill/>
                  </a:ln>
                  <a:solidFill>
                    <a:srgbClr val="C00000"/>
                  </a:solidFill>
                  <a:effectLst/>
                  <a:uLnTx/>
                  <a:uFillTx/>
                  <a:latin typeface="微軟正黑體" pitchFamily="34" charset="-120"/>
                  <a:ea typeface="微軟正黑體" pitchFamily="34" charset="-120"/>
                  <a:cs typeface="+mn-cs"/>
                </a:rPr>
                <a:t>文書資料</a:t>
              </a:r>
            </a:p>
          </p:txBody>
        </p:sp>
        <p:sp>
          <p:nvSpPr>
            <p:cNvPr id="53" name="雲朵形圖說文字 52"/>
            <p:cNvSpPr/>
            <p:nvPr/>
          </p:nvSpPr>
          <p:spPr>
            <a:xfrm>
              <a:off x="7733858" y="2177979"/>
              <a:ext cx="1854109" cy="916507"/>
            </a:xfrm>
            <a:prstGeom prst="cloudCallout">
              <a:avLst>
                <a:gd name="adj1" fmla="val -47075"/>
                <a:gd name="adj2" fmla="val 55406"/>
              </a:avLst>
            </a:prstGeom>
            <a:gradFill flip="none" rotWithShape="1">
              <a:gsLst>
                <a:gs pos="0">
                  <a:srgbClr val="E6DCAC"/>
                </a:gs>
                <a:gs pos="12000">
                  <a:srgbClr val="E6D78A"/>
                </a:gs>
                <a:gs pos="30000">
                  <a:srgbClr val="C7AC4C"/>
                </a:gs>
                <a:gs pos="45000">
                  <a:srgbClr val="E6D78A"/>
                </a:gs>
                <a:gs pos="77000">
                  <a:srgbClr val="C7AC4C"/>
                </a:gs>
                <a:gs pos="100000">
                  <a:srgbClr val="E6DCAC"/>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147" rtl="0" eaLnBrk="1" fontAlgn="auto" latinLnBrk="0" hangingPunct="1">
                <a:lnSpc>
                  <a:spcPct val="100000"/>
                </a:lnSpc>
                <a:spcBef>
                  <a:spcPts val="0"/>
                </a:spcBef>
                <a:spcAft>
                  <a:spcPts val="0"/>
                </a:spcAft>
                <a:buClrTx/>
                <a:buSzTx/>
                <a:buFontTx/>
                <a:buNone/>
                <a:tabLst/>
                <a:defRPr/>
              </a:pPr>
              <a:r>
                <a:rPr kumimoji="0" lang="zh-TW" altLang="en-US" sz="20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微軟正黑體" pitchFamily="34" charset="-120"/>
                  <a:ea typeface="微軟正黑體" pitchFamily="34" charset="-120"/>
                  <a:cs typeface="+mn-cs"/>
                </a:rPr>
                <a:t>教育與</a:t>
              </a:r>
              <a:endParaRPr kumimoji="0" lang="en-US" altLang="zh-TW" sz="20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微軟正黑體" pitchFamily="34" charset="-120"/>
                <a:ea typeface="微軟正黑體" pitchFamily="34" charset="-120"/>
                <a:cs typeface="+mn-cs"/>
              </a:endParaRPr>
            </a:p>
            <a:p>
              <a:pPr marL="0" marR="0" lvl="0" indent="0" algn="ctr" defTabSz="457147" rtl="0" eaLnBrk="1" fontAlgn="auto" latinLnBrk="0" hangingPunct="1">
                <a:lnSpc>
                  <a:spcPct val="100000"/>
                </a:lnSpc>
                <a:spcBef>
                  <a:spcPts val="0"/>
                </a:spcBef>
                <a:spcAft>
                  <a:spcPts val="0"/>
                </a:spcAft>
                <a:buClrTx/>
                <a:buSzTx/>
                <a:buFontTx/>
                <a:buNone/>
                <a:tabLst/>
                <a:defRPr/>
              </a:pPr>
              <a:r>
                <a:rPr kumimoji="0" lang="zh-TW" altLang="en-US" sz="20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微軟正黑體" pitchFamily="34" charset="-120"/>
                  <a:ea typeface="微軟正黑體" pitchFamily="34" charset="-120"/>
                  <a:cs typeface="+mn-cs"/>
                </a:rPr>
                <a:t>職業資訊</a:t>
              </a:r>
            </a:p>
          </p:txBody>
        </p:sp>
      </p:grpSp>
      <p:sp>
        <p:nvSpPr>
          <p:cNvPr id="2" name="文字方塊 1">
            <a:extLst>
              <a:ext uri="{FF2B5EF4-FFF2-40B4-BE49-F238E27FC236}">
                <a16:creationId xmlns:a16="http://schemas.microsoft.com/office/drawing/2014/main" xmlns="" id="{5270BAC1-F2F1-4BE2-9342-A50761E3FA4B}"/>
              </a:ext>
            </a:extLst>
          </p:cNvPr>
          <p:cNvSpPr txBox="1"/>
          <p:nvPr/>
        </p:nvSpPr>
        <p:spPr>
          <a:xfrm>
            <a:off x="4710293" y="6013278"/>
            <a:ext cx="2826618" cy="64633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3600" b="1" i="0" u="none" strike="noStrike" kern="1200" cap="none" spc="0" normalizeH="0" baseline="0" noProof="0" dirty="0">
                <a:ln>
                  <a:noFill/>
                </a:ln>
                <a:solidFill>
                  <a:srgbClr val="000099"/>
                </a:solidFill>
                <a:effectLst/>
                <a:uLnTx/>
                <a:uFillTx/>
                <a:latin typeface="華康儷粗黑" panose="020B0709000000000000" pitchFamily="49" charset="-120"/>
                <a:ea typeface="華康儷粗黑" panose="020B0709000000000000" pitchFamily="49" charset="-120"/>
                <a:cs typeface="BiauKai"/>
              </a:rPr>
              <a:t>生涯金三角</a:t>
            </a:r>
            <a:endParaRPr kumimoji="1" lang="zh-TW" altLang="en-US" sz="3600" b="0" i="0" u="none" strike="noStrike" kern="1200" cap="none" spc="0" normalizeH="0" baseline="0" noProof="0" dirty="0">
              <a:ln>
                <a:noFill/>
              </a:ln>
              <a:solidFill>
                <a:srgbClr val="000099"/>
              </a:solidFill>
              <a:effectLst/>
              <a:uLnTx/>
              <a:uFillTx/>
              <a:latin typeface="華康儷粗黑" panose="020B0709000000000000" pitchFamily="49" charset="-120"/>
              <a:ea typeface="華康儷粗黑" panose="020B0709000000000000" pitchFamily="49" charset="-120"/>
            </a:endParaRPr>
          </a:p>
        </p:txBody>
      </p:sp>
    </p:spTree>
    <p:extLst>
      <p:ext uri="{BB962C8B-B14F-4D97-AF65-F5344CB8AC3E}">
        <p14:creationId xmlns:p14="http://schemas.microsoft.com/office/powerpoint/2010/main" xmlns="" val="308306441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9"/>
                                        </p:tgtEl>
                                        <p:attrNameLst>
                                          <p:attrName>style.visibility</p:attrName>
                                        </p:attrNameLst>
                                      </p:cBhvr>
                                      <p:to>
                                        <p:strVal val="visible"/>
                                      </p:to>
                                    </p:set>
                                  </p:childTnLst>
                                </p:cTn>
                              </p:par>
                              <p:par>
                                <p:cTn id="11" presetID="1" presetClass="exit" presetSubtype="0" fill="hold" nodeType="withEffect">
                                  <p:stCondLst>
                                    <p:cond delay="0"/>
                                  </p:stCondLst>
                                  <p:childTnLst>
                                    <p:set>
                                      <p:cBhvr>
                                        <p:cTn id="12" dur="1" fill="hold">
                                          <p:stCondLst>
                                            <p:cond delay="0"/>
                                          </p:stCondLst>
                                        </p:cTn>
                                        <p:tgtEl>
                                          <p:spTgt spid="17"/>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43"/>
                                        </p:tgtEl>
                                        <p:attrNameLst>
                                          <p:attrName>style.visibility</p:attrName>
                                        </p:attrNameLst>
                                      </p:cBhvr>
                                      <p:to>
                                        <p:strVal val="visible"/>
                                      </p:to>
                                    </p:set>
                                  </p:childTnLst>
                                </p:cTn>
                              </p:par>
                              <p:par>
                                <p:cTn id="17" presetID="1" presetClass="exit" presetSubtype="0" fill="hold" nodeType="withEffect">
                                  <p:stCondLst>
                                    <p:cond delay="0"/>
                                  </p:stCondLst>
                                  <p:childTnLst>
                                    <p:set>
                                      <p:cBhvr>
                                        <p:cTn id="18" dur="1" fill="hold">
                                          <p:stCondLst>
                                            <p:cond delay="0"/>
                                          </p:stCondLst>
                                        </p:cTn>
                                        <p:tgtEl>
                                          <p:spTgt spid="4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圖片 1"/>
          <p:cNvPicPr>
            <a:picLocks noChangeAspect="1"/>
          </p:cNvPicPr>
          <p:nvPr/>
        </p:nvPicPr>
        <p:blipFill>
          <a:blip r:embed="rId2" cstate="print"/>
          <a:stretch>
            <a:fillRect/>
          </a:stretch>
        </p:blipFill>
        <p:spPr>
          <a:xfrm>
            <a:off x="2711624" y="2981748"/>
            <a:ext cx="9352656" cy="3406637"/>
          </a:xfrm>
          <a:prstGeom prst="rect">
            <a:avLst/>
          </a:prstGeom>
        </p:spPr>
      </p:pic>
      <p:sp>
        <p:nvSpPr>
          <p:cNvPr id="4" name="弧形 3"/>
          <p:cNvSpPr/>
          <p:nvPr/>
        </p:nvSpPr>
        <p:spPr>
          <a:xfrm>
            <a:off x="2279576" y="2132856"/>
            <a:ext cx="1296144" cy="1512168"/>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TW" altLang="en-US" sz="1800" b="0" i="0" u="none" strike="noStrike" kern="1200" cap="none" spc="0" normalizeH="0" baseline="0" noProof="0">
              <a:ln>
                <a:noFill/>
              </a:ln>
              <a:solidFill>
                <a:prstClr val="black"/>
              </a:solidFill>
              <a:effectLst/>
              <a:uLnTx/>
              <a:uFillTx/>
              <a:latin typeface="Calibri"/>
              <a:ea typeface="新細明體" panose="02020500000000000000" pitchFamily="18" charset="-120"/>
              <a:cs typeface="+mn-cs"/>
            </a:endParaRPr>
          </a:p>
        </p:txBody>
      </p:sp>
      <p:sp>
        <p:nvSpPr>
          <p:cNvPr id="6" name="標題 1">
            <a:extLst>
              <a:ext uri="{FF2B5EF4-FFF2-40B4-BE49-F238E27FC236}">
                <a16:creationId xmlns:a16="http://schemas.microsoft.com/office/drawing/2014/main" xmlns="" id="{AA354B70-A07E-4EA5-B0E9-0ABF7162BB87}"/>
              </a:ext>
            </a:extLst>
          </p:cNvPr>
          <p:cNvSpPr txBox="1">
            <a:spLocks/>
          </p:cNvSpPr>
          <p:nvPr/>
        </p:nvSpPr>
        <p:spPr bwMode="auto">
          <a:xfrm>
            <a:off x="18608" y="469615"/>
            <a:ext cx="121920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SimSun" panose="02010600030101010101" pitchFamily="2" charset="-122"/>
                <a:cs typeface="+mj-cs"/>
              </a:defRPr>
            </a:lvl1pPr>
            <a:lvl2pPr algn="ctr" rtl="0" eaLnBrk="0" fontAlgn="base" hangingPunct="0">
              <a:spcBef>
                <a:spcPct val="0"/>
              </a:spcBef>
              <a:spcAft>
                <a:spcPct val="0"/>
              </a:spcAft>
              <a:defRPr sz="4400">
                <a:solidFill>
                  <a:schemeClr val="tx1"/>
                </a:solidFill>
                <a:latin typeface="Calibri" pitchFamily="34" charset="0"/>
                <a:ea typeface="SimSun" panose="02010600030101010101" pitchFamily="2" charset="-122"/>
              </a:defRPr>
            </a:lvl2pPr>
            <a:lvl3pPr algn="ctr" rtl="0" eaLnBrk="0" fontAlgn="base" hangingPunct="0">
              <a:spcBef>
                <a:spcPct val="0"/>
              </a:spcBef>
              <a:spcAft>
                <a:spcPct val="0"/>
              </a:spcAft>
              <a:defRPr sz="4400">
                <a:solidFill>
                  <a:schemeClr val="tx1"/>
                </a:solidFill>
                <a:latin typeface="Calibri" pitchFamily="34" charset="0"/>
                <a:ea typeface="SimSun" panose="02010600030101010101" pitchFamily="2" charset="-122"/>
              </a:defRPr>
            </a:lvl3pPr>
            <a:lvl4pPr algn="ctr" rtl="0" eaLnBrk="0" fontAlgn="base" hangingPunct="0">
              <a:spcBef>
                <a:spcPct val="0"/>
              </a:spcBef>
              <a:spcAft>
                <a:spcPct val="0"/>
              </a:spcAft>
              <a:defRPr sz="4400">
                <a:solidFill>
                  <a:schemeClr val="tx1"/>
                </a:solidFill>
                <a:latin typeface="Calibri" pitchFamily="34" charset="0"/>
                <a:ea typeface="SimSun" panose="02010600030101010101" pitchFamily="2" charset="-122"/>
              </a:defRPr>
            </a:lvl4pPr>
            <a:lvl5pPr algn="ctr" rtl="0" eaLnBrk="0" fontAlgn="base" hangingPunct="0">
              <a:spcBef>
                <a:spcPct val="0"/>
              </a:spcBef>
              <a:spcAft>
                <a:spcPct val="0"/>
              </a:spcAft>
              <a:defRPr sz="4400">
                <a:solidFill>
                  <a:schemeClr val="tx1"/>
                </a:solidFill>
                <a:latin typeface="Calibri" pitchFamily="34" charset="0"/>
                <a:ea typeface="SimSun" panose="02010600030101010101" pitchFamily="2"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TW" altLang="en-US" sz="5200" b="1" i="0" u="none" strike="noStrike" kern="1200" cap="none" spc="0" normalizeH="0" baseline="0" noProof="0" dirty="0">
                <a:ln>
                  <a:noFill/>
                </a:ln>
                <a:solidFill>
                  <a:prstClr val="black"/>
                </a:solidFill>
                <a:effectLst/>
                <a:uLnTx/>
                <a:uFillTx/>
                <a:latin typeface="微軟正黑體" pitchFamily="34" charset="-120"/>
                <a:ea typeface="微軟正黑體" pitchFamily="34" charset="-120"/>
                <a:cs typeface="+mj-cs"/>
              </a:rPr>
              <a:t>選擇</a:t>
            </a:r>
            <a:r>
              <a:rPr kumimoji="0" lang="zh-TW" altLang="en-US" sz="5200" b="1" i="0" u="none" strike="noStrike" kern="1200" cap="none" spc="0" normalizeH="0" baseline="0" noProof="0" dirty="0">
                <a:ln>
                  <a:noFill/>
                </a:ln>
                <a:solidFill>
                  <a:srgbClr val="000000"/>
                </a:solidFill>
                <a:effectLst/>
                <a:uLnTx/>
                <a:uFillTx/>
                <a:latin typeface="微軟正黑體" pitchFamily="34" charset="-120"/>
                <a:ea typeface="微軟正黑體" pitchFamily="34" charset="-120"/>
                <a:cs typeface="+mj-cs"/>
              </a:rPr>
              <a:t>志願時考量的因素</a:t>
            </a:r>
          </a:p>
        </p:txBody>
      </p:sp>
      <p:pic>
        <p:nvPicPr>
          <p:cNvPr id="7" name="圖片 6">
            <a:extLst>
              <a:ext uri="{FF2B5EF4-FFF2-40B4-BE49-F238E27FC236}">
                <a16:creationId xmlns:a16="http://schemas.microsoft.com/office/drawing/2014/main" xmlns="" id="{8D2FAECB-C40F-4C1B-9739-28F905968C6E}"/>
              </a:ext>
            </a:extLst>
          </p:cNvPr>
          <p:cNvPicPr>
            <a:picLocks noChangeAspect="1"/>
          </p:cNvPicPr>
          <p:nvPr/>
        </p:nvPicPr>
        <p:blipFill>
          <a:blip r:embed="rId3" cstate="print"/>
          <a:stretch>
            <a:fillRect/>
          </a:stretch>
        </p:blipFill>
        <p:spPr>
          <a:xfrm>
            <a:off x="67324" y="1340768"/>
            <a:ext cx="2716307" cy="3762695"/>
          </a:xfrm>
          <a:prstGeom prst="rect">
            <a:avLst/>
          </a:prstGeom>
        </p:spPr>
      </p:pic>
    </p:spTree>
    <p:extLst>
      <p:ext uri="{BB962C8B-B14F-4D97-AF65-F5344CB8AC3E}">
        <p14:creationId xmlns:p14="http://schemas.microsoft.com/office/powerpoint/2010/main" xmlns="" val="420100299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advTm="0">
        <p:random/>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152578" name="標題 1"/>
          <p:cNvSpPr>
            <a:spLocks noGrp="1"/>
          </p:cNvSpPr>
          <p:nvPr>
            <p:ph type="title" idx="4294967295"/>
          </p:nvPr>
        </p:nvSpPr>
        <p:spPr>
          <a:xfrm>
            <a:off x="509346" y="836712"/>
            <a:ext cx="4824413" cy="1152525"/>
          </a:xfrm>
          <a:noFill/>
        </p:spPr>
        <p:txBody>
          <a:bodyPr/>
          <a:lstStyle/>
          <a:p>
            <a:r>
              <a:rPr lang="zh-TW" altLang="en-US" sz="5200" b="1" dirty="0">
                <a:latin typeface="微軟正黑體" pitchFamily="34" charset="-120"/>
                <a:ea typeface="微軟正黑體" pitchFamily="34" charset="-120"/>
              </a:rPr>
              <a:t>選填策略五步驟</a:t>
            </a:r>
          </a:p>
        </p:txBody>
      </p:sp>
      <p:sp>
        <p:nvSpPr>
          <p:cNvPr id="2" name="文字方塊 1"/>
          <p:cNvSpPr txBox="1"/>
          <p:nvPr/>
        </p:nvSpPr>
        <p:spPr>
          <a:xfrm>
            <a:off x="486976" y="2274414"/>
            <a:ext cx="1512168" cy="52322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2800" b="0" i="0" u="none" strike="noStrike" kern="1200" cap="none" spc="0" normalizeH="0" baseline="0" noProof="0" dirty="0">
                <a:ln>
                  <a:noFill/>
                </a:ln>
                <a:effectLst>
                  <a:outerShdw blurRad="38100" dist="38100" dir="2700000" algn="tl">
                    <a:srgbClr val="000000">
                      <a:alpha val="43137"/>
                    </a:srgbClr>
                  </a:outerShdw>
                </a:effectLst>
                <a:uLnTx/>
                <a:uFillTx/>
                <a:latin typeface="華康儷中黑" panose="020B0509000000000000" pitchFamily="49" charset="-120"/>
                <a:ea typeface="華康儷中黑" panose="020B0509000000000000" pitchFamily="49" charset="-120"/>
              </a:rPr>
              <a:t>第一步</a:t>
            </a:r>
          </a:p>
        </p:txBody>
      </p:sp>
      <p:sp>
        <p:nvSpPr>
          <p:cNvPr id="4" name="矩形 3"/>
          <p:cNvSpPr/>
          <p:nvPr/>
        </p:nvSpPr>
        <p:spPr>
          <a:xfrm>
            <a:off x="7782903" y="2332883"/>
            <a:ext cx="1368152" cy="523220"/>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2800" b="0" i="0" u="none" strike="noStrike" kern="1200" cap="none" spc="0" normalizeH="0" baseline="0" noProof="0" dirty="0">
                <a:ln>
                  <a:noFill/>
                </a:ln>
                <a:effectLst>
                  <a:outerShdw blurRad="38100" dist="38100" dir="2700000" algn="tl">
                    <a:srgbClr val="000000">
                      <a:alpha val="43137"/>
                    </a:srgbClr>
                  </a:outerShdw>
                </a:effectLst>
                <a:uLnTx/>
                <a:uFillTx/>
                <a:latin typeface="華康儷中黑" panose="020B0509000000000000" pitchFamily="49" charset="-120"/>
                <a:ea typeface="華康儷中黑" panose="020B0509000000000000" pitchFamily="49" charset="-120"/>
              </a:rPr>
              <a:t>第四步</a:t>
            </a:r>
          </a:p>
        </p:txBody>
      </p:sp>
      <p:sp>
        <p:nvSpPr>
          <p:cNvPr id="6" name="矩形 5"/>
          <p:cNvSpPr/>
          <p:nvPr/>
        </p:nvSpPr>
        <p:spPr>
          <a:xfrm>
            <a:off x="3010591" y="2263277"/>
            <a:ext cx="1368152" cy="523220"/>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2800" b="0" i="0" u="none" strike="noStrike" kern="1200" cap="none" spc="0" normalizeH="0" baseline="0" noProof="0" dirty="0">
                <a:ln>
                  <a:noFill/>
                </a:ln>
                <a:effectLst>
                  <a:outerShdw blurRad="38100" dist="38100" dir="2700000" algn="tl">
                    <a:srgbClr val="000000">
                      <a:alpha val="43137"/>
                    </a:srgbClr>
                  </a:outerShdw>
                </a:effectLst>
                <a:uLnTx/>
                <a:uFillTx/>
                <a:latin typeface="華康儷中黑" panose="020B0509000000000000" pitchFamily="49" charset="-120"/>
                <a:ea typeface="華康儷中黑" panose="020B0509000000000000" pitchFamily="49" charset="-120"/>
              </a:rPr>
              <a:t>第二步</a:t>
            </a:r>
          </a:p>
        </p:txBody>
      </p:sp>
      <p:sp>
        <p:nvSpPr>
          <p:cNvPr id="7" name="矩形 6"/>
          <p:cNvSpPr/>
          <p:nvPr/>
        </p:nvSpPr>
        <p:spPr>
          <a:xfrm>
            <a:off x="10261581" y="2339344"/>
            <a:ext cx="1368152" cy="523220"/>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2800" b="0" i="0" u="none" strike="noStrike" kern="1200" cap="none" spc="0" normalizeH="0" baseline="0" noProof="0" dirty="0">
                <a:ln>
                  <a:noFill/>
                </a:ln>
                <a:effectLst>
                  <a:outerShdw blurRad="38100" dist="38100" dir="2700000" algn="tl">
                    <a:srgbClr val="000000">
                      <a:alpha val="43137"/>
                    </a:srgbClr>
                  </a:outerShdw>
                </a:effectLst>
                <a:uLnTx/>
                <a:uFillTx/>
                <a:latin typeface="華康儷中黑" panose="020B0509000000000000" pitchFamily="49" charset="-120"/>
                <a:ea typeface="華康儷中黑" panose="020B0509000000000000" pitchFamily="49" charset="-120"/>
              </a:rPr>
              <a:t>第五步</a:t>
            </a:r>
          </a:p>
        </p:txBody>
      </p:sp>
      <p:sp>
        <p:nvSpPr>
          <p:cNvPr id="8" name="矩形 7"/>
          <p:cNvSpPr/>
          <p:nvPr/>
        </p:nvSpPr>
        <p:spPr>
          <a:xfrm>
            <a:off x="5527476" y="2263277"/>
            <a:ext cx="1368152" cy="523220"/>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2800" b="0" i="0" u="none" strike="noStrike" kern="1200" cap="none" spc="0" normalizeH="0" baseline="0" noProof="0" dirty="0">
                <a:ln>
                  <a:noFill/>
                </a:ln>
                <a:effectLst>
                  <a:outerShdw blurRad="38100" dist="38100" dir="2700000" algn="tl">
                    <a:srgbClr val="000000">
                      <a:alpha val="43137"/>
                    </a:srgbClr>
                  </a:outerShdw>
                </a:effectLst>
                <a:uLnTx/>
                <a:uFillTx/>
                <a:latin typeface="華康儷中黑" panose="020B0509000000000000" pitchFamily="49" charset="-120"/>
                <a:ea typeface="華康儷中黑" panose="020B0509000000000000" pitchFamily="49" charset="-120"/>
              </a:rPr>
              <a:t>第三步</a:t>
            </a:r>
          </a:p>
        </p:txBody>
      </p:sp>
      <p:sp>
        <p:nvSpPr>
          <p:cNvPr id="5" name="流程圖: 顯示 4">
            <a:extLst>
              <a:ext uri="{FF2B5EF4-FFF2-40B4-BE49-F238E27FC236}">
                <a16:creationId xmlns:a16="http://schemas.microsoft.com/office/drawing/2014/main" xmlns="" id="{758D4ABA-37AC-4832-9D35-878A69A8522D}"/>
              </a:ext>
            </a:extLst>
          </p:cNvPr>
          <p:cNvSpPr/>
          <p:nvPr/>
        </p:nvSpPr>
        <p:spPr>
          <a:xfrm rot="10800000">
            <a:off x="115249" y="2844857"/>
            <a:ext cx="2016224" cy="1584176"/>
          </a:xfrm>
          <a:prstGeom prst="flowChartDisplay">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sp>
        <p:nvSpPr>
          <p:cNvPr id="11" name="文字方塊 10">
            <a:extLst>
              <a:ext uri="{FF2B5EF4-FFF2-40B4-BE49-F238E27FC236}">
                <a16:creationId xmlns:a16="http://schemas.microsoft.com/office/drawing/2014/main" xmlns="" id="{FD1190A5-35EE-48E0-B435-B48CC6719826}"/>
              </a:ext>
            </a:extLst>
          </p:cNvPr>
          <p:cNvSpPr txBox="1"/>
          <p:nvPr/>
        </p:nvSpPr>
        <p:spPr>
          <a:xfrm>
            <a:off x="509346" y="2922381"/>
            <a:ext cx="1622128" cy="1323439"/>
          </a:xfrm>
          <a:prstGeom prst="rect">
            <a:avLst/>
          </a:prstGeom>
          <a:noFill/>
        </p:spPr>
        <p:txBody>
          <a:bodyPr wrap="square">
            <a:spAutoFit/>
          </a:bodyPr>
          <a:lstStyle/>
          <a:p>
            <a:pPr lvl="0"/>
            <a:r>
              <a:rPr lang="zh-TW" altLang="en-US" sz="4000" dirty="0">
                <a:solidFill>
                  <a:schemeClr val="accent5">
                    <a:lumMod val="75000"/>
                  </a:schemeClr>
                </a:solidFill>
                <a:latin typeface="華康儷粗黑" panose="020B0709000000000000" pitchFamily="49" charset="-120"/>
                <a:ea typeface="華康儷粗黑" panose="020B0709000000000000" pitchFamily="49" charset="-120"/>
                <a:cs typeface="BiauKai"/>
              </a:rPr>
              <a:t>歷程回顧</a:t>
            </a:r>
            <a:endParaRPr lang="en-US" altLang="zh-TW" sz="4000" dirty="0">
              <a:solidFill>
                <a:schemeClr val="accent5">
                  <a:lumMod val="75000"/>
                </a:schemeClr>
              </a:solidFill>
              <a:latin typeface="華康儷粗黑" panose="020B0709000000000000" pitchFamily="49" charset="-120"/>
              <a:ea typeface="華康儷粗黑" panose="020B0709000000000000" pitchFamily="49" charset="-120"/>
              <a:cs typeface="BiauKai"/>
            </a:endParaRPr>
          </a:p>
        </p:txBody>
      </p:sp>
      <p:sp>
        <p:nvSpPr>
          <p:cNvPr id="10" name="箭號: 燕尾形向右 9">
            <a:extLst>
              <a:ext uri="{FF2B5EF4-FFF2-40B4-BE49-F238E27FC236}">
                <a16:creationId xmlns:a16="http://schemas.microsoft.com/office/drawing/2014/main" xmlns="" id="{A7536D84-0B32-40A3-91B9-84B411C84910}"/>
              </a:ext>
            </a:extLst>
          </p:cNvPr>
          <p:cNvSpPr/>
          <p:nvPr/>
        </p:nvSpPr>
        <p:spPr>
          <a:xfrm>
            <a:off x="2063552" y="3001976"/>
            <a:ext cx="504055" cy="1296144"/>
          </a:xfrm>
          <a:prstGeom prst="notchedRightArrow">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3" name="流程圖: 顯示 12">
            <a:extLst>
              <a:ext uri="{FF2B5EF4-FFF2-40B4-BE49-F238E27FC236}">
                <a16:creationId xmlns:a16="http://schemas.microsoft.com/office/drawing/2014/main" xmlns="" id="{F2D4ED93-BAF9-4FD4-A3D5-FAC8A6246181}"/>
              </a:ext>
            </a:extLst>
          </p:cNvPr>
          <p:cNvSpPr/>
          <p:nvPr/>
        </p:nvSpPr>
        <p:spPr>
          <a:xfrm rot="10800000">
            <a:off x="2615813" y="2844857"/>
            <a:ext cx="2016224" cy="1584176"/>
          </a:xfrm>
          <a:prstGeom prst="flowChartDisplay">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sp>
        <p:nvSpPr>
          <p:cNvPr id="14" name="文字方塊 13">
            <a:extLst>
              <a:ext uri="{FF2B5EF4-FFF2-40B4-BE49-F238E27FC236}">
                <a16:creationId xmlns:a16="http://schemas.microsoft.com/office/drawing/2014/main" xmlns="" id="{87F2C2A9-1192-4CF8-AD6A-F070452AA4F1}"/>
              </a:ext>
            </a:extLst>
          </p:cNvPr>
          <p:cNvSpPr txBox="1"/>
          <p:nvPr/>
        </p:nvSpPr>
        <p:spPr>
          <a:xfrm>
            <a:off x="2883603" y="2961578"/>
            <a:ext cx="1622128" cy="1323439"/>
          </a:xfrm>
          <a:prstGeom prst="rect">
            <a:avLst/>
          </a:prstGeom>
          <a:noFill/>
        </p:spPr>
        <p:txBody>
          <a:bodyPr wrap="square">
            <a:spAutoFit/>
          </a:bodyPr>
          <a:lstStyle/>
          <a:p>
            <a:pPr lvl="0"/>
            <a:r>
              <a:rPr lang="zh-TW" altLang="en-US" sz="4000" dirty="0">
                <a:solidFill>
                  <a:schemeClr val="accent5">
                    <a:lumMod val="75000"/>
                  </a:schemeClr>
                </a:solidFill>
                <a:latin typeface="華康儷粗黑" panose="020B0709000000000000" pitchFamily="49" charset="-120"/>
                <a:ea typeface="華康儷粗黑" panose="020B0709000000000000" pitchFamily="49" charset="-120"/>
                <a:cs typeface="BiauKai"/>
              </a:rPr>
              <a:t>資料</a:t>
            </a:r>
            <a:endParaRPr lang="en-US" altLang="zh-TW" sz="4000" dirty="0">
              <a:solidFill>
                <a:schemeClr val="accent5">
                  <a:lumMod val="75000"/>
                </a:schemeClr>
              </a:solidFill>
              <a:latin typeface="華康儷粗黑" panose="020B0709000000000000" pitchFamily="49" charset="-120"/>
              <a:ea typeface="華康儷粗黑" panose="020B0709000000000000" pitchFamily="49" charset="-120"/>
              <a:cs typeface="BiauKai"/>
            </a:endParaRPr>
          </a:p>
          <a:p>
            <a:pPr lvl="0"/>
            <a:r>
              <a:rPr lang="zh-TW" altLang="en-US" sz="4000" dirty="0">
                <a:solidFill>
                  <a:schemeClr val="accent5">
                    <a:lumMod val="75000"/>
                  </a:schemeClr>
                </a:solidFill>
                <a:latin typeface="華康儷粗黑" panose="020B0709000000000000" pitchFamily="49" charset="-120"/>
                <a:ea typeface="華康儷粗黑" panose="020B0709000000000000" pitchFamily="49" charset="-120"/>
                <a:cs typeface="BiauKai"/>
              </a:rPr>
              <a:t>搜集</a:t>
            </a:r>
            <a:endParaRPr lang="zh-TW" altLang="en-US" sz="4000" dirty="0">
              <a:solidFill>
                <a:schemeClr val="accent5">
                  <a:lumMod val="75000"/>
                </a:schemeClr>
              </a:solidFill>
              <a:latin typeface="華康儷粗黑" panose="020B0709000000000000" pitchFamily="49" charset="-120"/>
              <a:ea typeface="華康儷粗黑" panose="020B0709000000000000" pitchFamily="49" charset="-120"/>
            </a:endParaRPr>
          </a:p>
        </p:txBody>
      </p:sp>
      <p:sp>
        <p:nvSpPr>
          <p:cNvPr id="15" name="流程圖: 顯示 14">
            <a:extLst>
              <a:ext uri="{FF2B5EF4-FFF2-40B4-BE49-F238E27FC236}">
                <a16:creationId xmlns:a16="http://schemas.microsoft.com/office/drawing/2014/main" xmlns="" id="{3918120D-91A8-4E12-8CD3-B84FC6F1823E}"/>
              </a:ext>
            </a:extLst>
          </p:cNvPr>
          <p:cNvSpPr/>
          <p:nvPr/>
        </p:nvSpPr>
        <p:spPr>
          <a:xfrm rot="10800000">
            <a:off x="5136093" y="2844857"/>
            <a:ext cx="2016224" cy="1584176"/>
          </a:xfrm>
          <a:prstGeom prst="flowChartDisplay">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sp>
        <p:nvSpPr>
          <p:cNvPr id="16" name="文字方塊 15">
            <a:extLst>
              <a:ext uri="{FF2B5EF4-FFF2-40B4-BE49-F238E27FC236}">
                <a16:creationId xmlns:a16="http://schemas.microsoft.com/office/drawing/2014/main" xmlns="" id="{7CC5E350-8423-49A3-BB0F-F58DFDD42559}"/>
              </a:ext>
            </a:extLst>
          </p:cNvPr>
          <p:cNvSpPr txBox="1"/>
          <p:nvPr/>
        </p:nvSpPr>
        <p:spPr>
          <a:xfrm>
            <a:off x="5555140" y="2945024"/>
            <a:ext cx="1622128" cy="1323439"/>
          </a:xfrm>
          <a:prstGeom prst="rect">
            <a:avLst/>
          </a:prstGeom>
          <a:noFill/>
        </p:spPr>
        <p:txBody>
          <a:bodyPr wrap="square">
            <a:spAutoFit/>
          </a:bodyPr>
          <a:lstStyle/>
          <a:p>
            <a:pPr lvl="0"/>
            <a:r>
              <a:rPr lang="zh-TW" altLang="en-US" sz="4000" dirty="0">
                <a:solidFill>
                  <a:schemeClr val="accent5">
                    <a:lumMod val="75000"/>
                  </a:schemeClr>
                </a:solidFill>
                <a:latin typeface="華康儷粗黑" panose="020B0709000000000000" pitchFamily="49" charset="-120"/>
                <a:ea typeface="華康儷粗黑" panose="020B0709000000000000" pitchFamily="49" charset="-120"/>
                <a:cs typeface="BiauKai"/>
              </a:rPr>
              <a:t>擴大</a:t>
            </a:r>
            <a:endParaRPr lang="en-US" altLang="zh-TW" sz="4000" dirty="0">
              <a:solidFill>
                <a:schemeClr val="accent5">
                  <a:lumMod val="75000"/>
                </a:schemeClr>
              </a:solidFill>
              <a:latin typeface="華康儷粗黑" panose="020B0709000000000000" pitchFamily="49" charset="-120"/>
              <a:ea typeface="華康儷粗黑" panose="020B0709000000000000" pitchFamily="49" charset="-120"/>
              <a:cs typeface="BiauKai"/>
            </a:endParaRPr>
          </a:p>
          <a:p>
            <a:pPr lvl="0"/>
            <a:r>
              <a:rPr lang="zh-TW" altLang="en-US" sz="4000" dirty="0">
                <a:solidFill>
                  <a:schemeClr val="accent5">
                    <a:lumMod val="75000"/>
                  </a:schemeClr>
                </a:solidFill>
                <a:latin typeface="華康儷粗黑" panose="020B0709000000000000" pitchFamily="49" charset="-120"/>
                <a:ea typeface="華康儷粗黑" panose="020B0709000000000000" pitchFamily="49" charset="-120"/>
                <a:cs typeface="BiauKai"/>
              </a:rPr>
              <a:t>選擇</a:t>
            </a:r>
            <a:endParaRPr lang="zh-TW" altLang="en-US" sz="4000" dirty="0">
              <a:solidFill>
                <a:schemeClr val="accent5">
                  <a:lumMod val="75000"/>
                </a:schemeClr>
              </a:solidFill>
              <a:latin typeface="華康儷粗黑" panose="020B0709000000000000" pitchFamily="49" charset="-120"/>
              <a:ea typeface="華康儷粗黑" panose="020B0709000000000000" pitchFamily="49" charset="-120"/>
            </a:endParaRPr>
          </a:p>
        </p:txBody>
      </p:sp>
      <p:sp>
        <p:nvSpPr>
          <p:cNvPr id="17" name="流程圖: 顯示 16">
            <a:extLst>
              <a:ext uri="{FF2B5EF4-FFF2-40B4-BE49-F238E27FC236}">
                <a16:creationId xmlns:a16="http://schemas.microsoft.com/office/drawing/2014/main" xmlns="" id="{E3551474-106F-40CB-96D7-61A1D8D856AE}"/>
              </a:ext>
            </a:extLst>
          </p:cNvPr>
          <p:cNvSpPr/>
          <p:nvPr/>
        </p:nvSpPr>
        <p:spPr>
          <a:xfrm rot="10800000">
            <a:off x="7656372" y="2844857"/>
            <a:ext cx="1872208" cy="1584176"/>
          </a:xfrm>
          <a:prstGeom prst="flowChartDisplay">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sp>
        <p:nvSpPr>
          <p:cNvPr id="18" name="文字方塊 17">
            <a:extLst>
              <a:ext uri="{FF2B5EF4-FFF2-40B4-BE49-F238E27FC236}">
                <a16:creationId xmlns:a16="http://schemas.microsoft.com/office/drawing/2014/main" xmlns="" id="{FEB85E84-45F6-475A-A60E-3C8680252511}"/>
              </a:ext>
            </a:extLst>
          </p:cNvPr>
          <p:cNvSpPr txBox="1"/>
          <p:nvPr/>
        </p:nvSpPr>
        <p:spPr>
          <a:xfrm>
            <a:off x="7978460" y="2961578"/>
            <a:ext cx="1622128" cy="1323439"/>
          </a:xfrm>
          <a:prstGeom prst="rect">
            <a:avLst/>
          </a:prstGeom>
          <a:noFill/>
        </p:spPr>
        <p:txBody>
          <a:bodyPr wrap="square">
            <a:spAutoFit/>
          </a:bodyPr>
          <a:lstStyle/>
          <a:p>
            <a:pPr lvl="0"/>
            <a:r>
              <a:rPr lang="zh-TW" altLang="en-US" sz="4000" b="1" dirty="0">
                <a:solidFill>
                  <a:schemeClr val="accent5">
                    <a:lumMod val="75000"/>
                  </a:schemeClr>
                </a:solidFill>
                <a:latin typeface="華康儷粗黑" panose="020B0709000000000000" pitchFamily="49" charset="-120"/>
                <a:ea typeface="華康儷粗黑" panose="020B0709000000000000" pitchFamily="49" charset="-120"/>
                <a:cs typeface="BiauKai"/>
              </a:rPr>
              <a:t>初步</a:t>
            </a:r>
            <a:endParaRPr lang="en-US" altLang="zh-TW" sz="4000" b="1" dirty="0">
              <a:solidFill>
                <a:schemeClr val="accent5">
                  <a:lumMod val="75000"/>
                </a:schemeClr>
              </a:solidFill>
              <a:latin typeface="華康儷粗黑" panose="020B0709000000000000" pitchFamily="49" charset="-120"/>
              <a:ea typeface="華康儷粗黑" panose="020B0709000000000000" pitchFamily="49" charset="-120"/>
              <a:cs typeface="BiauKai"/>
            </a:endParaRPr>
          </a:p>
          <a:p>
            <a:pPr lvl="0"/>
            <a:r>
              <a:rPr lang="zh-TW" altLang="en-US" sz="4000" b="1" dirty="0">
                <a:solidFill>
                  <a:schemeClr val="accent5">
                    <a:lumMod val="75000"/>
                  </a:schemeClr>
                </a:solidFill>
                <a:latin typeface="華康儷粗黑" panose="020B0709000000000000" pitchFamily="49" charset="-120"/>
                <a:ea typeface="華康儷粗黑" panose="020B0709000000000000" pitchFamily="49" charset="-120"/>
                <a:cs typeface="BiauKai"/>
              </a:rPr>
              <a:t>排序</a:t>
            </a:r>
            <a:endParaRPr lang="zh-TW" altLang="en-US" sz="4000" dirty="0">
              <a:solidFill>
                <a:schemeClr val="accent5">
                  <a:lumMod val="75000"/>
                </a:schemeClr>
              </a:solidFill>
              <a:latin typeface="華康儷粗黑" panose="020B0709000000000000" pitchFamily="49" charset="-120"/>
              <a:ea typeface="華康儷粗黑" panose="020B0709000000000000" pitchFamily="49" charset="-120"/>
            </a:endParaRPr>
          </a:p>
        </p:txBody>
      </p:sp>
      <p:sp>
        <p:nvSpPr>
          <p:cNvPr id="19" name="箭號: 燕尾形向右 18">
            <a:extLst>
              <a:ext uri="{FF2B5EF4-FFF2-40B4-BE49-F238E27FC236}">
                <a16:creationId xmlns:a16="http://schemas.microsoft.com/office/drawing/2014/main" xmlns="" id="{3472660A-18AA-48D3-BA0F-5FD727870BFF}"/>
              </a:ext>
            </a:extLst>
          </p:cNvPr>
          <p:cNvSpPr/>
          <p:nvPr/>
        </p:nvSpPr>
        <p:spPr>
          <a:xfrm>
            <a:off x="4602065" y="3001976"/>
            <a:ext cx="504055" cy="1296144"/>
          </a:xfrm>
          <a:prstGeom prst="notchedRightArrow">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0" name="箭號: 燕尾形向右 19">
            <a:extLst>
              <a:ext uri="{FF2B5EF4-FFF2-40B4-BE49-F238E27FC236}">
                <a16:creationId xmlns:a16="http://schemas.microsoft.com/office/drawing/2014/main" xmlns="" id="{4DFD983E-39EE-4F97-B8A1-BC15A3B231FE}"/>
              </a:ext>
            </a:extLst>
          </p:cNvPr>
          <p:cNvSpPr/>
          <p:nvPr/>
        </p:nvSpPr>
        <p:spPr>
          <a:xfrm>
            <a:off x="7104768" y="3001976"/>
            <a:ext cx="504055" cy="1296144"/>
          </a:xfrm>
          <a:prstGeom prst="notchedRightArrow">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1" name="流程圖: 顯示 20">
            <a:extLst>
              <a:ext uri="{FF2B5EF4-FFF2-40B4-BE49-F238E27FC236}">
                <a16:creationId xmlns:a16="http://schemas.microsoft.com/office/drawing/2014/main" xmlns="" id="{62E47FEA-CA8D-4FB6-9D8C-D2226F69ABC5}"/>
              </a:ext>
            </a:extLst>
          </p:cNvPr>
          <p:cNvSpPr/>
          <p:nvPr/>
        </p:nvSpPr>
        <p:spPr>
          <a:xfrm rot="10800000">
            <a:off x="9984432" y="2844857"/>
            <a:ext cx="2016224" cy="1584176"/>
          </a:xfrm>
          <a:prstGeom prst="flowChartDisplay">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sp>
        <p:nvSpPr>
          <p:cNvPr id="22" name="文字方塊 21">
            <a:extLst>
              <a:ext uri="{FF2B5EF4-FFF2-40B4-BE49-F238E27FC236}">
                <a16:creationId xmlns:a16="http://schemas.microsoft.com/office/drawing/2014/main" xmlns="" id="{3CC7D7AA-23F4-4D8B-96A7-141DB9DB5949}"/>
              </a:ext>
            </a:extLst>
          </p:cNvPr>
          <p:cNvSpPr txBox="1"/>
          <p:nvPr/>
        </p:nvSpPr>
        <p:spPr>
          <a:xfrm>
            <a:off x="10326761" y="2961578"/>
            <a:ext cx="1622128" cy="1323439"/>
          </a:xfrm>
          <a:prstGeom prst="rect">
            <a:avLst/>
          </a:prstGeom>
          <a:noFill/>
        </p:spPr>
        <p:txBody>
          <a:bodyPr wrap="square">
            <a:spAutoFit/>
          </a:bodyPr>
          <a:lstStyle/>
          <a:p>
            <a:pPr lvl="0"/>
            <a:r>
              <a:rPr lang="zh-TW" altLang="en-US" sz="4000" dirty="0">
                <a:solidFill>
                  <a:schemeClr val="accent5">
                    <a:lumMod val="75000"/>
                  </a:schemeClr>
                </a:solidFill>
                <a:latin typeface="華康儷粗黑" panose="020B0709000000000000" pitchFamily="49" charset="-120"/>
                <a:ea typeface="華康儷粗黑" panose="020B0709000000000000" pitchFamily="49" charset="-120"/>
                <a:cs typeface="BiauKai"/>
              </a:rPr>
              <a:t>最後</a:t>
            </a:r>
            <a:endParaRPr lang="en-US" altLang="zh-TW" sz="4000" dirty="0">
              <a:solidFill>
                <a:schemeClr val="accent5">
                  <a:lumMod val="75000"/>
                </a:schemeClr>
              </a:solidFill>
              <a:latin typeface="華康儷粗黑" panose="020B0709000000000000" pitchFamily="49" charset="-120"/>
              <a:ea typeface="華康儷粗黑" panose="020B0709000000000000" pitchFamily="49" charset="-120"/>
              <a:cs typeface="BiauKai"/>
            </a:endParaRPr>
          </a:p>
          <a:p>
            <a:pPr lvl="0"/>
            <a:r>
              <a:rPr lang="zh-TW" altLang="en-US" sz="4000" dirty="0">
                <a:solidFill>
                  <a:schemeClr val="accent5">
                    <a:lumMod val="75000"/>
                  </a:schemeClr>
                </a:solidFill>
                <a:latin typeface="華康儷粗黑" panose="020B0709000000000000" pitchFamily="49" charset="-120"/>
                <a:ea typeface="華康儷粗黑" panose="020B0709000000000000" pitchFamily="49" charset="-120"/>
                <a:cs typeface="BiauKai"/>
              </a:rPr>
              <a:t>調整</a:t>
            </a:r>
            <a:endParaRPr lang="zh-TW" altLang="en-US" sz="4000" dirty="0">
              <a:solidFill>
                <a:schemeClr val="accent5">
                  <a:lumMod val="75000"/>
                </a:schemeClr>
              </a:solidFill>
              <a:latin typeface="華康儷粗黑" panose="020B0709000000000000" pitchFamily="49" charset="-120"/>
              <a:ea typeface="華康儷粗黑" panose="020B0709000000000000" pitchFamily="49" charset="-120"/>
            </a:endParaRPr>
          </a:p>
        </p:txBody>
      </p:sp>
      <p:sp>
        <p:nvSpPr>
          <p:cNvPr id="23" name="箭號: 燕尾形向右 22">
            <a:extLst>
              <a:ext uri="{FF2B5EF4-FFF2-40B4-BE49-F238E27FC236}">
                <a16:creationId xmlns:a16="http://schemas.microsoft.com/office/drawing/2014/main" xmlns="" id="{02104AF1-7E69-487A-9F89-43F052797156}"/>
              </a:ext>
            </a:extLst>
          </p:cNvPr>
          <p:cNvSpPr/>
          <p:nvPr/>
        </p:nvSpPr>
        <p:spPr>
          <a:xfrm>
            <a:off x="9456572" y="3001976"/>
            <a:ext cx="504055" cy="1296144"/>
          </a:xfrm>
          <a:prstGeom prst="notchedRightArrow">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xmlns="" val="232337909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advTm="0">
        <p:random/>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圖片 2">
            <a:extLst>
              <a:ext uri="{FF2B5EF4-FFF2-40B4-BE49-F238E27FC236}">
                <a16:creationId xmlns:a16="http://schemas.microsoft.com/office/drawing/2014/main" xmlns="" id="{DD343FC5-A3B9-4552-9728-40D0682DBADE}"/>
              </a:ext>
            </a:extLst>
          </p:cNvPr>
          <p:cNvPicPr>
            <a:picLocks noChangeAspect="1"/>
          </p:cNvPicPr>
          <p:nvPr/>
        </p:nvPicPr>
        <p:blipFill>
          <a:blip r:embed="rId2" cstate="email">
            <a:extLst>
              <a:ext uri="{28A0092B-C50C-407E-A947-70E740481C1C}">
                <a14:useLocalDpi xmlns:a14="http://schemas.microsoft.com/office/drawing/2010/main" xmlns=""/>
              </a:ext>
            </a:extLst>
          </a:blip>
          <a:stretch>
            <a:fillRect/>
          </a:stretch>
        </p:blipFill>
        <p:spPr>
          <a:xfrm>
            <a:off x="2855640" y="0"/>
            <a:ext cx="8856274" cy="6858000"/>
          </a:xfrm>
          <a:prstGeom prst="rect">
            <a:avLst/>
          </a:prstGeom>
        </p:spPr>
      </p:pic>
      <p:sp>
        <p:nvSpPr>
          <p:cNvPr id="4" name="標題 3">
            <a:extLst>
              <a:ext uri="{FF2B5EF4-FFF2-40B4-BE49-F238E27FC236}">
                <a16:creationId xmlns:a16="http://schemas.microsoft.com/office/drawing/2014/main" xmlns="" id="{0BDF6E70-FF7C-4172-8220-D1B0ACA6935F}"/>
              </a:ext>
            </a:extLst>
          </p:cNvPr>
          <p:cNvSpPr txBox="1">
            <a:spLocks/>
          </p:cNvSpPr>
          <p:nvPr/>
        </p:nvSpPr>
        <p:spPr bwMode="auto">
          <a:xfrm>
            <a:off x="1055440" y="1772816"/>
            <a:ext cx="5663952"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SimSun" panose="02010600030101010101" pitchFamily="2" charset="-122"/>
                <a:cs typeface="+mj-cs"/>
              </a:defRPr>
            </a:lvl1pPr>
            <a:lvl2pPr algn="ctr" rtl="0" eaLnBrk="0" fontAlgn="base" hangingPunct="0">
              <a:spcBef>
                <a:spcPct val="0"/>
              </a:spcBef>
              <a:spcAft>
                <a:spcPct val="0"/>
              </a:spcAft>
              <a:defRPr sz="4400">
                <a:solidFill>
                  <a:schemeClr val="tx1"/>
                </a:solidFill>
                <a:latin typeface="Calibri" pitchFamily="34" charset="0"/>
                <a:ea typeface="SimSun" panose="02010600030101010101" pitchFamily="2" charset="-122"/>
              </a:defRPr>
            </a:lvl2pPr>
            <a:lvl3pPr algn="ctr" rtl="0" eaLnBrk="0" fontAlgn="base" hangingPunct="0">
              <a:spcBef>
                <a:spcPct val="0"/>
              </a:spcBef>
              <a:spcAft>
                <a:spcPct val="0"/>
              </a:spcAft>
              <a:defRPr sz="4400">
                <a:solidFill>
                  <a:schemeClr val="tx1"/>
                </a:solidFill>
                <a:latin typeface="Calibri" pitchFamily="34" charset="0"/>
                <a:ea typeface="SimSun" panose="02010600030101010101" pitchFamily="2" charset="-122"/>
              </a:defRPr>
            </a:lvl3pPr>
            <a:lvl4pPr algn="ctr" rtl="0" eaLnBrk="0" fontAlgn="base" hangingPunct="0">
              <a:spcBef>
                <a:spcPct val="0"/>
              </a:spcBef>
              <a:spcAft>
                <a:spcPct val="0"/>
              </a:spcAft>
              <a:defRPr sz="4400">
                <a:solidFill>
                  <a:schemeClr val="tx1"/>
                </a:solidFill>
                <a:latin typeface="Calibri" pitchFamily="34" charset="0"/>
                <a:ea typeface="SimSun" panose="02010600030101010101" pitchFamily="2" charset="-122"/>
              </a:defRPr>
            </a:lvl4pPr>
            <a:lvl5pPr algn="ctr" rtl="0" eaLnBrk="0" fontAlgn="base" hangingPunct="0">
              <a:spcBef>
                <a:spcPct val="0"/>
              </a:spcBef>
              <a:spcAft>
                <a:spcPct val="0"/>
              </a:spcAft>
              <a:defRPr sz="4400">
                <a:solidFill>
                  <a:schemeClr val="tx1"/>
                </a:solidFill>
                <a:latin typeface="Calibri" pitchFamily="34" charset="0"/>
                <a:ea typeface="SimSun" panose="02010600030101010101" pitchFamily="2"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TW" altLang="en-US" sz="5200" b="1" i="0" u="none" strike="noStrike" kern="1200" cap="none" spc="0" normalizeH="0" baseline="0" noProof="0" dirty="0">
                <a:ln>
                  <a:noFill/>
                </a:ln>
                <a:solidFill>
                  <a:srgbClr val="000000"/>
                </a:solidFill>
                <a:effectLst/>
                <a:uLnTx/>
                <a:uFillTx/>
                <a:latin typeface="微軟正黑體" pitchFamily="34" charset="-120"/>
                <a:ea typeface="微軟正黑體" pitchFamily="34" charset="-120"/>
                <a:cs typeface="+mj-cs"/>
              </a:rPr>
              <a:t>第一步：歷程回顧</a:t>
            </a:r>
            <a:endParaRPr kumimoji="0" lang="zh-TW" altLang="en-US" sz="5200" b="0" i="0" u="none" strike="noStrike" kern="1200" cap="none" spc="0" normalizeH="0" baseline="0" noProof="0" dirty="0">
              <a:ln>
                <a:noFill/>
              </a:ln>
              <a:solidFill>
                <a:srgbClr val="000000"/>
              </a:solidFill>
              <a:effectLst/>
              <a:uLnTx/>
              <a:uFillTx/>
              <a:latin typeface="微軟正黑體" pitchFamily="34" charset="-120"/>
              <a:ea typeface="微軟正黑體" pitchFamily="34" charset="-120"/>
              <a:cs typeface="+mj-cs"/>
            </a:endParaRPr>
          </a:p>
        </p:txBody>
      </p:sp>
      <p:sp>
        <p:nvSpPr>
          <p:cNvPr id="5" name="文字方塊 4">
            <a:extLst>
              <a:ext uri="{FF2B5EF4-FFF2-40B4-BE49-F238E27FC236}">
                <a16:creationId xmlns:a16="http://schemas.microsoft.com/office/drawing/2014/main" xmlns="" id="{29F8C29E-A83D-48C2-905B-A88BDE701A76}"/>
              </a:ext>
            </a:extLst>
          </p:cNvPr>
          <p:cNvSpPr txBox="1"/>
          <p:nvPr/>
        </p:nvSpPr>
        <p:spPr>
          <a:xfrm>
            <a:off x="1606824" y="2915816"/>
            <a:ext cx="4824536" cy="101566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2000" b="0" i="0" u="none" strike="noStrike" kern="1200" cap="none" spc="0" normalizeH="0" baseline="0" noProof="0" dirty="0">
                <a:ln>
                  <a:noFill/>
                </a:ln>
                <a:solidFill>
                  <a:prstClr val="black"/>
                </a:solidFill>
                <a:effectLst/>
                <a:uLnTx/>
                <a:uFillTx/>
                <a:latin typeface="標楷體" panose="03000509000000000000" pitchFamily="65" charset="-120"/>
                <a:ea typeface="標楷體" panose="03000509000000000000" pitchFamily="65" charset="-120"/>
                <a:cs typeface="+mn-cs"/>
              </a:rPr>
              <a:t>回顧個人的成長經歷，包括</a:t>
            </a:r>
            <a:r>
              <a:rPr kumimoji="1" lang="en-US" altLang="zh-TW" sz="2000" b="0" i="0" u="none" strike="noStrike" kern="1200" cap="none" spc="0" normalizeH="0" baseline="0" noProof="0" dirty="0">
                <a:ln>
                  <a:noFill/>
                </a:ln>
                <a:solidFill>
                  <a:prstClr val="black"/>
                </a:solidFill>
                <a:effectLst/>
                <a:uLnTx/>
                <a:uFillTx/>
                <a:latin typeface="標楷體" panose="03000509000000000000" pitchFamily="65" charset="-120"/>
                <a:ea typeface="標楷體" panose="03000509000000000000" pitchFamily="65" charset="-120"/>
                <a:cs typeface="+mn-cs"/>
              </a:rPr>
              <a:t>:</a:t>
            </a:r>
            <a:r>
              <a:rPr kumimoji="1" lang="zh-TW" altLang="en-US" sz="2000" b="0" i="0" u="none" strike="noStrike" kern="1200" cap="none" spc="0" normalizeH="0" baseline="0" noProof="0" dirty="0">
                <a:ln>
                  <a:noFill/>
                </a:ln>
                <a:solidFill>
                  <a:prstClr val="black"/>
                </a:solidFill>
                <a:effectLst/>
                <a:uLnTx/>
                <a:uFillTx/>
                <a:latin typeface="標楷體" panose="03000509000000000000" pitchFamily="65" charset="-120"/>
                <a:ea typeface="標楷體" panose="03000509000000000000" pitchFamily="65" charset="-120"/>
                <a:cs typeface="+mn-cs"/>
              </a:rPr>
              <a:t>成長背景、個人特質、求學過程、各項學習心得、特殊經驗等。</a:t>
            </a:r>
          </a:p>
        </p:txBody>
      </p:sp>
    </p:spTree>
    <p:extLst>
      <p:ext uri="{BB962C8B-B14F-4D97-AF65-F5344CB8AC3E}">
        <p14:creationId xmlns:p14="http://schemas.microsoft.com/office/powerpoint/2010/main" xmlns="" val="761764032"/>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53603" name="標題 3"/>
          <p:cNvSpPr>
            <a:spLocks noGrp="1"/>
          </p:cNvSpPr>
          <p:nvPr>
            <p:ph type="title" idx="4294967295"/>
          </p:nvPr>
        </p:nvSpPr>
        <p:spPr>
          <a:xfrm>
            <a:off x="0" y="179388"/>
            <a:ext cx="12192000" cy="1143000"/>
          </a:xfrm>
        </p:spPr>
        <p:txBody>
          <a:bodyPr/>
          <a:lstStyle/>
          <a:p>
            <a:r>
              <a:rPr lang="zh-TW" altLang="en-US" sz="5200" b="1" dirty="0">
                <a:solidFill>
                  <a:srgbClr val="000000"/>
                </a:solidFill>
                <a:latin typeface="微軟正黑體" pitchFamily="34" charset="-120"/>
                <a:ea typeface="微軟正黑體" pitchFamily="34" charset="-120"/>
              </a:rPr>
              <a:t>第二步：資料搜集</a:t>
            </a:r>
            <a:endParaRPr lang="zh-TW" altLang="en-US" sz="5200" dirty="0">
              <a:solidFill>
                <a:srgbClr val="000000"/>
              </a:solidFill>
              <a:latin typeface="微軟正黑體" pitchFamily="34" charset="-120"/>
              <a:ea typeface="微軟正黑體" pitchFamily="34" charset="-120"/>
            </a:endParaRPr>
          </a:p>
        </p:txBody>
      </p:sp>
      <p:grpSp>
        <p:nvGrpSpPr>
          <p:cNvPr id="2" name="群組 5"/>
          <p:cNvGrpSpPr>
            <a:grpSpLocks/>
          </p:cNvGrpSpPr>
          <p:nvPr/>
        </p:nvGrpSpPr>
        <p:grpSpPr bwMode="auto">
          <a:xfrm>
            <a:off x="3317344" y="3875990"/>
            <a:ext cx="1046440" cy="2822641"/>
            <a:chOff x="-7327236" y="508047"/>
            <a:chExt cx="4565695" cy="5233695"/>
          </a:xfrm>
        </p:grpSpPr>
        <p:pic>
          <p:nvPicPr>
            <p:cNvPr id="153614" name="圖片 3" descr="下載 (5).jpeg"/>
            <p:cNvPicPr>
              <a:picLocks noChangeAspect="1"/>
            </p:cNvPicPr>
            <p:nvPr/>
          </p:nvPicPr>
          <p:blipFill>
            <a:blip r:embed="rId3" cstate="print">
              <a:clrChange>
                <a:clrFrom>
                  <a:srgbClr val="000000"/>
                </a:clrFrom>
                <a:clrTo>
                  <a:srgbClr val="000000">
                    <a:alpha val="0"/>
                  </a:srgbClr>
                </a:clrTo>
              </a:clrChange>
              <a:extLst>
                <a:ext uri="{28A0092B-C50C-407E-A947-70E740481C1C}">
                  <a14:useLocalDpi xmlns:a14="http://schemas.microsoft.com/office/drawing/2010/main" xmlns=""/>
                </a:ext>
              </a:extLst>
            </a:blip>
            <a:srcRect/>
            <a:stretch>
              <a:fillRect/>
            </a:stretch>
          </p:blipFill>
          <p:spPr bwMode="auto">
            <a:xfrm>
              <a:off x="-7214455" y="508047"/>
              <a:ext cx="4340137" cy="52336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3615" name="文字方塊 4"/>
            <p:cNvSpPr txBox="1">
              <a:spLocks noChangeArrowheads="1"/>
            </p:cNvSpPr>
            <p:nvPr/>
          </p:nvSpPr>
          <p:spPr bwMode="auto">
            <a:xfrm>
              <a:off x="-7327236" y="1487175"/>
              <a:ext cx="4565695" cy="31042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eaVert">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zh-TW" altLang="en-US" sz="2800" b="0" i="0" u="none" strike="noStrike" kern="1200" cap="none" spc="0" normalizeH="0" baseline="0" noProof="0" dirty="0">
                  <a:ln>
                    <a:noFill/>
                  </a:ln>
                  <a:solidFill>
                    <a:srgbClr val="000000"/>
                  </a:solidFill>
                  <a:effectLst/>
                  <a:uLnTx/>
                  <a:uFillTx/>
                  <a:latin typeface="標楷體" pitchFamily="65" charset="-120"/>
                  <a:ea typeface="標楷體" pitchFamily="65" charset="-120"/>
                  <a:cs typeface="BiauKai"/>
                </a:rPr>
                <a:t>志願選填參考寶典</a:t>
              </a:r>
            </a:p>
          </p:txBody>
        </p:sp>
      </p:grpSp>
      <p:sp>
        <p:nvSpPr>
          <p:cNvPr id="11" name="圓角矩形圖說文字 10"/>
          <p:cNvSpPr/>
          <p:nvPr/>
        </p:nvSpPr>
        <p:spPr>
          <a:xfrm>
            <a:off x="5901578" y="1331804"/>
            <a:ext cx="5587911" cy="2003706"/>
          </a:xfrm>
          <a:prstGeom prst="wedgeRoundRectCallout">
            <a:avLst>
              <a:gd name="adj1" fmla="val -44772"/>
              <a:gd name="adj2" fmla="val 62492"/>
              <a:gd name="adj3" fmla="val 16667"/>
            </a:avLst>
          </a:prstGeom>
          <a:solidFill>
            <a:srgbClr val="92D050"/>
          </a:solidFill>
          <a:ln w="57150">
            <a:solidFill>
              <a:srgbClr val="FFFF00"/>
            </a:solidFill>
            <a:prstDash val="dashDot"/>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TW" sz="3200" b="0" i="0" u="none" strike="noStrike" kern="1200" cap="none" spc="0" normalizeH="0" baseline="0" noProof="0" dirty="0">
                <a:ln>
                  <a:solidFill>
                    <a:sysClr val="windowText" lastClr="000000"/>
                  </a:solidFill>
                </a:ln>
                <a:solidFill>
                  <a:prstClr val="black"/>
                </a:solidFill>
                <a:effectLst/>
                <a:uLnTx/>
                <a:uFillTx/>
                <a:latin typeface="標楷體" panose="03000509000000000000" pitchFamily="65" charset="-120"/>
                <a:ea typeface="標楷體" panose="03000509000000000000" pitchFamily="65" charset="-120"/>
                <a:cs typeface="+mn-cs"/>
              </a:rPr>
              <a:t>1. </a:t>
            </a:r>
            <a:r>
              <a:rPr kumimoji="0" lang="zh-TW" altLang="en-US" sz="2800" b="0" i="0" u="none" strike="noStrike" kern="1200" cap="none" spc="0" normalizeH="0" baseline="0" noProof="0" dirty="0">
                <a:ln>
                  <a:solidFill>
                    <a:sysClr val="windowText" lastClr="000000"/>
                  </a:solidFill>
                </a:ln>
                <a:solidFill>
                  <a:prstClr val="black"/>
                </a:solidFill>
                <a:effectLst/>
                <a:uLnTx/>
                <a:uFillTx/>
                <a:latin typeface="標楷體" panose="03000509000000000000" pitchFamily="65" charset="-120"/>
                <a:ea typeface="標楷體" panose="03000509000000000000" pitchFamily="65" charset="-120"/>
                <a:cs typeface="+mn-cs"/>
              </a:rPr>
              <a:t>對照小藍本與參照自己過去經驗，找出自己有興趣的科別，例如</a:t>
            </a:r>
            <a:r>
              <a:rPr kumimoji="0" lang="zh-TW" altLang="en-US" sz="2800" b="0" i="0" u="sng" strike="noStrike" kern="1200" cap="none" spc="0" normalizeH="0" baseline="0" noProof="0" dirty="0">
                <a:ln>
                  <a:solidFill>
                    <a:sysClr val="windowText" lastClr="000000"/>
                  </a:solidFill>
                </a:ln>
                <a:solidFill>
                  <a:srgbClr val="C00000"/>
                </a:solidFill>
                <a:effectLst/>
                <a:uLnTx/>
                <a:uFillTx/>
                <a:latin typeface="標楷體" panose="03000509000000000000" pitchFamily="65" charset="-120"/>
                <a:ea typeface="標楷體" panose="03000509000000000000" pitchFamily="65" charset="-120"/>
                <a:cs typeface="+mn-cs"/>
              </a:rPr>
              <a:t>國貿科、美工科、普通科！</a:t>
            </a:r>
            <a:endParaRPr kumimoji="0" lang="en-US" altLang="zh-TW" sz="2800" b="0" i="0" u="sng" strike="noStrike" kern="1200" cap="none" spc="0" normalizeH="0" baseline="0" noProof="0" dirty="0">
              <a:ln>
                <a:solidFill>
                  <a:sysClr val="windowText" lastClr="000000"/>
                </a:solidFill>
              </a:ln>
              <a:solidFill>
                <a:srgbClr val="C00000"/>
              </a:solidFill>
              <a:effectLst/>
              <a:uLnTx/>
              <a:uFillTx/>
              <a:latin typeface="標楷體" panose="03000509000000000000" pitchFamily="65" charset="-120"/>
              <a:ea typeface="標楷體" panose="03000509000000000000" pitchFamily="65" charset="-12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TW" sz="3200" b="0" i="0" u="sng" strike="noStrike" kern="1200" cap="none" spc="0" normalizeH="0" baseline="0" noProof="0" dirty="0">
              <a:ln>
                <a:solidFill>
                  <a:sysClr val="windowText" lastClr="000000"/>
                </a:solidFill>
              </a:ln>
              <a:solidFill>
                <a:srgbClr val="C00000"/>
              </a:solidFill>
              <a:effectLst/>
              <a:uLnTx/>
              <a:uFillTx/>
              <a:latin typeface="標楷體" panose="03000509000000000000" pitchFamily="65" charset="-120"/>
              <a:ea typeface="標楷體" panose="03000509000000000000" pitchFamily="65" charset="-120"/>
              <a:cs typeface="+mn-cs"/>
            </a:endParaRPr>
          </a:p>
        </p:txBody>
      </p:sp>
      <p:grpSp>
        <p:nvGrpSpPr>
          <p:cNvPr id="8" name="群組 7"/>
          <p:cNvGrpSpPr>
            <a:grpSpLocks/>
          </p:cNvGrpSpPr>
          <p:nvPr/>
        </p:nvGrpSpPr>
        <p:grpSpPr bwMode="auto">
          <a:xfrm>
            <a:off x="4943872" y="3700109"/>
            <a:ext cx="5710114" cy="2991388"/>
            <a:chOff x="506072" y="3109698"/>
            <a:chExt cx="4267668" cy="3299255"/>
          </a:xfrm>
        </p:grpSpPr>
        <p:sp>
          <p:nvSpPr>
            <p:cNvPr id="12" name="圓角矩形圖說文字 11"/>
            <p:cNvSpPr/>
            <p:nvPr/>
          </p:nvSpPr>
          <p:spPr>
            <a:xfrm>
              <a:off x="506072" y="3109698"/>
              <a:ext cx="4267668" cy="3299255"/>
            </a:xfrm>
            <a:prstGeom prst="wedgeRoundRectCallout">
              <a:avLst>
                <a:gd name="adj1" fmla="val 62033"/>
                <a:gd name="adj2" fmla="val 2618"/>
                <a:gd name="adj3" fmla="val 16667"/>
              </a:avLst>
            </a:prstGeom>
            <a:solidFill>
              <a:srgbClr val="FFC000"/>
            </a:solidFill>
            <a:ln w="57150">
              <a:solidFill>
                <a:srgbClr val="C00000"/>
              </a:solidFill>
              <a:prstDash val="dashDot"/>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TW" sz="2800" b="0" i="0" u="none" strike="noStrike" kern="1200" cap="none" spc="0" normalizeH="0" baseline="0" noProof="0" dirty="0">
                  <a:ln>
                    <a:solidFill>
                      <a:sysClr val="windowText" lastClr="000000"/>
                    </a:solidFill>
                  </a:ln>
                  <a:solidFill>
                    <a:prstClr val="black"/>
                  </a:solidFill>
                  <a:effectLst/>
                  <a:uLnTx/>
                  <a:uFillTx/>
                  <a:latin typeface="標楷體" panose="03000509000000000000" pitchFamily="65" charset="-120"/>
                  <a:ea typeface="標楷體" panose="03000509000000000000" pitchFamily="65" charset="-120"/>
                  <a:cs typeface="+mn-cs"/>
                </a:rPr>
                <a:t>2. </a:t>
              </a:r>
              <a:r>
                <a:rPr kumimoji="0" lang="zh-TW" altLang="en-US" sz="2800" b="0" i="0" u="none" strike="noStrike" kern="1200" cap="none" spc="0" normalizeH="0" baseline="0" noProof="0" dirty="0">
                  <a:ln>
                    <a:solidFill>
                      <a:sysClr val="windowText" lastClr="000000"/>
                    </a:solidFill>
                  </a:ln>
                  <a:solidFill>
                    <a:prstClr val="black"/>
                  </a:solidFill>
                  <a:effectLst/>
                  <a:uLnTx/>
                  <a:uFillTx/>
                  <a:latin typeface="標楷體" panose="03000509000000000000" pitchFamily="65" charset="-120"/>
                  <a:ea typeface="標楷體" panose="03000509000000000000" pitchFamily="65" charset="-120"/>
                  <a:cs typeface="+mn-cs"/>
                </a:rPr>
                <a:t>再把有興趣就讀的科系所對應的</a:t>
              </a:r>
              <a:r>
                <a:rPr kumimoji="0" lang="zh-TW" altLang="en-US" sz="4000" b="1" i="0" u="sng" strike="noStrike" kern="1200" cap="none" spc="0" normalizeH="0" baseline="0" noProof="0" dirty="0">
                  <a:ln>
                    <a:solidFill>
                      <a:prstClr val="white"/>
                    </a:solidFill>
                  </a:ln>
                  <a:solidFill>
                    <a:srgbClr val="FF0000"/>
                  </a:solidFill>
                  <a:effectLst/>
                  <a:uLnTx/>
                  <a:uFillTx/>
                  <a:latin typeface="標楷體" panose="03000509000000000000" pitchFamily="65" charset="-120"/>
                  <a:ea typeface="標楷體" panose="03000509000000000000" pitchFamily="65" charset="-120"/>
                  <a:cs typeface="+mn-cs"/>
                </a:rPr>
                <a:t>職群</a:t>
              </a:r>
              <a:r>
                <a:rPr kumimoji="0" lang="zh-TW" altLang="en-US" sz="2800" b="0" i="0" u="none" strike="noStrike" kern="1200" cap="none" spc="0" normalizeH="0" baseline="0" noProof="0" dirty="0">
                  <a:ln>
                    <a:solidFill>
                      <a:sysClr val="windowText" lastClr="000000"/>
                    </a:solidFill>
                  </a:ln>
                  <a:solidFill>
                    <a:prstClr val="black"/>
                  </a:solidFill>
                  <a:effectLst/>
                  <a:uLnTx/>
                  <a:uFillTx/>
                  <a:latin typeface="標楷體" panose="03000509000000000000" pitchFamily="65" charset="-120"/>
                  <a:ea typeface="標楷體" panose="03000509000000000000" pitchFamily="65" charset="-120"/>
                  <a:cs typeface="+mn-cs"/>
                </a:rPr>
                <a:t>找出來。</a:t>
              </a:r>
              <a:endParaRPr kumimoji="0" lang="en-US" altLang="zh-TW" sz="2800" b="0" i="0" u="none" strike="noStrike" kern="1200" cap="none" spc="0" normalizeH="0" baseline="0" noProof="0" dirty="0">
                <a:ln>
                  <a:solidFill>
                    <a:sysClr val="windowText" lastClr="000000"/>
                  </a:solidFill>
                </a:ln>
                <a:solidFill>
                  <a:prstClr val="black"/>
                </a:solidFill>
                <a:effectLst/>
                <a:uLnTx/>
                <a:uFillTx/>
                <a:latin typeface="標楷體" panose="03000509000000000000" pitchFamily="65" charset="-120"/>
                <a:ea typeface="標楷體" panose="03000509000000000000" pitchFamily="65" charset="-12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TW" sz="2800" b="0" i="0" u="none" strike="noStrike" kern="1200" cap="none" spc="0" normalizeH="0" baseline="0" noProof="0" dirty="0">
                <a:ln>
                  <a:solidFill>
                    <a:sysClr val="windowText" lastClr="000000"/>
                  </a:solidFill>
                </a:ln>
                <a:solidFill>
                  <a:prstClr val="black"/>
                </a:solidFill>
                <a:effectLst/>
                <a:uLnTx/>
                <a:uFillTx/>
                <a:latin typeface="標楷體" panose="03000509000000000000" pitchFamily="65" charset="-120"/>
                <a:ea typeface="標楷體" panose="03000509000000000000" pitchFamily="65" charset="-12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TW" altLang="en-US" sz="2800" b="0" i="0" u="none" strike="noStrike" kern="1200" cap="none" spc="0" normalizeH="0" baseline="0" noProof="0" dirty="0">
                  <a:ln>
                    <a:solidFill>
                      <a:sysClr val="windowText" lastClr="000000"/>
                    </a:solidFill>
                  </a:ln>
                  <a:solidFill>
                    <a:prstClr val="black"/>
                  </a:solidFill>
                  <a:effectLst/>
                  <a:uLnTx/>
                  <a:uFillTx/>
                  <a:latin typeface="標楷體" panose="03000509000000000000" pitchFamily="65" charset="-120"/>
                  <a:ea typeface="標楷體" panose="03000509000000000000" pitchFamily="65" charset="-120"/>
                  <a:cs typeface="+mn-cs"/>
                </a:rPr>
                <a:t>國貿科</a:t>
              </a:r>
              <a:endParaRPr kumimoji="0" lang="en-US" altLang="zh-TW" sz="2800" b="0" i="0" u="none" strike="noStrike" kern="1200" cap="none" spc="0" normalizeH="0" baseline="0" noProof="0" dirty="0">
                <a:ln>
                  <a:solidFill>
                    <a:sysClr val="windowText" lastClr="000000"/>
                  </a:solidFill>
                </a:ln>
                <a:solidFill>
                  <a:prstClr val="black"/>
                </a:solidFill>
                <a:effectLst/>
                <a:uLnTx/>
                <a:uFillTx/>
                <a:latin typeface="標楷體" panose="03000509000000000000" pitchFamily="65" charset="-120"/>
                <a:ea typeface="標楷體" panose="03000509000000000000" pitchFamily="65" charset="-12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TW" altLang="en-US" sz="2800" b="0" i="0" u="none" strike="noStrike" kern="1200" cap="none" spc="0" normalizeH="0" baseline="0" noProof="0" dirty="0">
                  <a:ln>
                    <a:solidFill>
                      <a:sysClr val="windowText" lastClr="000000"/>
                    </a:solidFill>
                  </a:ln>
                  <a:solidFill>
                    <a:prstClr val="black"/>
                  </a:solidFill>
                  <a:effectLst/>
                  <a:uLnTx/>
                  <a:uFillTx/>
                  <a:latin typeface="標楷體" panose="03000509000000000000" pitchFamily="65" charset="-120"/>
                  <a:ea typeface="標楷體" panose="03000509000000000000" pitchFamily="65" charset="-120"/>
                  <a:cs typeface="+mn-cs"/>
                </a:rPr>
                <a:t>美工科</a:t>
              </a:r>
              <a:endParaRPr kumimoji="0" lang="en-US" altLang="zh-TW" sz="2800" b="0" i="0" u="none" strike="noStrike" kern="1200" cap="none" spc="0" normalizeH="0" baseline="0" noProof="0" dirty="0">
                <a:ln>
                  <a:solidFill>
                    <a:sysClr val="windowText" lastClr="000000"/>
                  </a:solidFill>
                </a:ln>
                <a:solidFill>
                  <a:prstClr val="black"/>
                </a:solidFill>
                <a:effectLst/>
                <a:uLnTx/>
                <a:uFillTx/>
                <a:latin typeface="標楷體" panose="03000509000000000000" pitchFamily="65" charset="-120"/>
                <a:ea typeface="標楷體" panose="03000509000000000000" pitchFamily="65" charset="-12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TW" altLang="en-US" sz="2800" b="0" i="0" u="none" strike="noStrike" kern="1200" cap="none" spc="0" normalizeH="0" baseline="0" noProof="0" dirty="0">
                  <a:ln>
                    <a:solidFill>
                      <a:sysClr val="windowText" lastClr="000000"/>
                    </a:solidFill>
                  </a:ln>
                  <a:solidFill>
                    <a:prstClr val="black"/>
                  </a:solidFill>
                  <a:effectLst/>
                  <a:uLnTx/>
                  <a:uFillTx/>
                  <a:latin typeface="標楷體" panose="03000509000000000000" pitchFamily="65" charset="-120"/>
                  <a:ea typeface="標楷體" panose="03000509000000000000" pitchFamily="65" charset="-120"/>
                  <a:cs typeface="+mn-cs"/>
                </a:rPr>
                <a:t>普通科</a:t>
              </a:r>
              <a:endParaRPr kumimoji="0" lang="en-US" altLang="zh-TW" sz="2800" b="0" i="0" u="none" strike="noStrike" kern="1200" cap="none" spc="0" normalizeH="0" baseline="0" noProof="0" dirty="0">
                <a:ln>
                  <a:solidFill>
                    <a:sysClr val="windowText" lastClr="000000"/>
                  </a:solidFill>
                </a:ln>
                <a:solidFill>
                  <a:prstClr val="black"/>
                </a:solidFill>
                <a:effectLst/>
                <a:uLnTx/>
                <a:uFillTx/>
                <a:latin typeface="標楷體" panose="03000509000000000000" pitchFamily="65" charset="-120"/>
                <a:ea typeface="標楷體" panose="03000509000000000000" pitchFamily="65" charset="-120"/>
                <a:cs typeface="+mn-cs"/>
              </a:endParaRPr>
            </a:p>
          </p:txBody>
        </p:sp>
        <p:sp>
          <p:nvSpPr>
            <p:cNvPr id="6" name="向右箭號 5"/>
            <p:cNvSpPr/>
            <p:nvPr/>
          </p:nvSpPr>
          <p:spPr>
            <a:xfrm>
              <a:off x="1595604" y="4981497"/>
              <a:ext cx="553322" cy="277715"/>
            </a:xfrm>
            <a:prstGeom prst="rightArrow">
              <a:avLst/>
            </a:prstGeom>
          </p:spPr>
          <p:style>
            <a:lnRef idx="1">
              <a:schemeClr val="dk1"/>
            </a:lnRef>
            <a:fillRef idx="3">
              <a:schemeClr val="dk1"/>
            </a:fillRef>
            <a:effectRef idx="2">
              <a:schemeClr val="dk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TW" altLang="en-US" sz="1800" b="0" i="0" u="none" strike="noStrike" kern="1200" cap="none" spc="0" normalizeH="0" baseline="0" noProof="0">
                <a:ln>
                  <a:noFill/>
                </a:ln>
                <a:solidFill>
                  <a:prstClr val="white"/>
                </a:solidFill>
                <a:effectLst/>
                <a:uLnTx/>
                <a:uFillTx/>
                <a:latin typeface="Calibri"/>
                <a:ea typeface="新細明體" panose="02020500000000000000" pitchFamily="18" charset="-120"/>
                <a:cs typeface="+mn-cs"/>
              </a:endParaRPr>
            </a:p>
          </p:txBody>
        </p:sp>
        <p:sp>
          <p:nvSpPr>
            <p:cNvPr id="19" name="向右箭號 18"/>
            <p:cNvSpPr/>
            <p:nvPr/>
          </p:nvSpPr>
          <p:spPr>
            <a:xfrm>
              <a:off x="1585314" y="5394103"/>
              <a:ext cx="553322" cy="277715"/>
            </a:xfrm>
            <a:prstGeom prst="rightArrow">
              <a:avLst/>
            </a:prstGeom>
          </p:spPr>
          <p:style>
            <a:lnRef idx="1">
              <a:schemeClr val="dk1"/>
            </a:lnRef>
            <a:fillRef idx="3">
              <a:schemeClr val="dk1"/>
            </a:fillRef>
            <a:effectRef idx="2">
              <a:schemeClr val="dk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TW" altLang="en-US" sz="1800" b="0" i="0" u="none" strike="noStrike" kern="1200" cap="none" spc="0" normalizeH="0" baseline="0" noProof="0" dirty="0">
                <a:ln>
                  <a:noFill/>
                </a:ln>
                <a:solidFill>
                  <a:prstClr val="white"/>
                </a:solidFill>
                <a:effectLst/>
                <a:uLnTx/>
                <a:uFillTx/>
                <a:latin typeface="Calibri"/>
                <a:ea typeface="新細明體" panose="02020500000000000000" pitchFamily="18" charset="-120"/>
                <a:cs typeface="+mn-cs"/>
              </a:endParaRPr>
            </a:p>
          </p:txBody>
        </p:sp>
        <p:sp>
          <p:nvSpPr>
            <p:cNvPr id="21" name="向右箭號 20"/>
            <p:cNvSpPr/>
            <p:nvPr/>
          </p:nvSpPr>
          <p:spPr>
            <a:xfrm>
              <a:off x="1591031" y="5855903"/>
              <a:ext cx="553322" cy="277716"/>
            </a:xfrm>
            <a:prstGeom prst="rightArrow">
              <a:avLst/>
            </a:prstGeom>
          </p:spPr>
          <p:style>
            <a:lnRef idx="1">
              <a:schemeClr val="dk1"/>
            </a:lnRef>
            <a:fillRef idx="3">
              <a:schemeClr val="dk1"/>
            </a:fillRef>
            <a:effectRef idx="2">
              <a:schemeClr val="dk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TW" altLang="en-US" sz="1800" b="0" i="0" u="none" strike="noStrike" kern="1200" cap="none" spc="0" normalizeH="0" baseline="0" noProof="0">
                <a:ln>
                  <a:noFill/>
                </a:ln>
                <a:solidFill>
                  <a:prstClr val="white"/>
                </a:solidFill>
                <a:effectLst/>
                <a:uLnTx/>
                <a:uFillTx/>
                <a:latin typeface="Calibri"/>
                <a:ea typeface="新細明體" panose="02020500000000000000" pitchFamily="18" charset="-120"/>
                <a:cs typeface="+mn-cs"/>
              </a:endParaRPr>
            </a:p>
          </p:txBody>
        </p:sp>
      </p:grpSp>
      <p:sp>
        <p:nvSpPr>
          <p:cNvPr id="22" name="文字方塊 21"/>
          <p:cNvSpPr txBox="1">
            <a:spLocks noChangeArrowheads="1"/>
          </p:cNvSpPr>
          <p:nvPr/>
        </p:nvSpPr>
        <p:spPr bwMode="auto">
          <a:xfrm>
            <a:off x="7072357" y="6169210"/>
            <a:ext cx="1698625" cy="5222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zh-TW" altLang="en-US" sz="2800" b="1" i="0" u="none" strike="noStrike" kern="1200" cap="none" spc="0" normalizeH="0" baseline="0" noProof="0" dirty="0">
                <a:ln>
                  <a:noFill/>
                </a:ln>
                <a:solidFill>
                  <a:srgbClr val="000000"/>
                </a:solidFill>
                <a:effectLst/>
                <a:uLnTx/>
                <a:uFillTx/>
                <a:latin typeface="BiauKai"/>
                <a:ea typeface="BiauKai"/>
                <a:cs typeface="BiauKai"/>
              </a:rPr>
              <a:t>學術群</a:t>
            </a:r>
          </a:p>
        </p:txBody>
      </p:sp>
      <p:sp>
        <p:nvSpPr>
          <p:cNvPr id="3" name="文字方塊 2"/>
          <p:cNvSpPr txBox="1">
            <a:spLocks noChangeArrowheads="1"/>
          </p:cNvSpPr>
          <p:nvPr/>
        </p:nvSpPr>
        <p:spPr bwMode="auto">
          <a:xfrm>
            <a:off x="7054548" y="5261569"/>
            <a:ext cx="3136900" cy="5222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zh-TW" altLang="en-US" sz="2800" b="1" i="0" u="none" strike="noStrike" kern="1200" cap="none" spc="0" normalizeH="0" baseline="0" noProof="0" dirty="0">
                <a:ln>
                  <a:noFill/>
                </a:ln>
                <a:solidFill>
                  <a:srgbClr val="000000"/>
                </a:solidFill>
                <a:effectLst/>
                <a:uLnTx/>
                <a:uFillTx/>
                <a:latin typeface="BiauKai"/>
                <a:ea typeface="BiauKai"/>
                <a:cs typeface="BiauKai"/>
              </a:rPr>
              <a:t>商業與管理群</a:t>
            </a:r>
          </a:p>
        </p:txBody>
      </p:sp>
      <p:sp>
        <p:nvSpPr>
          <p:cNvPr id="20" name="文字方塊 19"/>
          <p:cNvSpPr txBox="1">
            <a:spLocks noChangeArrowheads="1"/>
          </p:cNvSpPr>
          <p:nvPr/>
        </p:nvSpPr>
        <p:spPr bwMode="auto">
          <a:xfrm>
            <a:off x="7062198" y="5740365"/>
            <a:ext cx="1700212"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zh-TW" altLang="en-US" sz="2800" b="1" i="0" u="none" strike="noStrike" kern="1200" cap="none" spc="0" normalizeH="0" baseline="0" noProof="0" dirty="0">
                <a:ln>
                  <a:noFill/>
                </a:ln>
                <a:solidFill>
                  <a:srgbClr val="000000"/>
                </a:solidFill>
                <a:effectLst/>
                <a:uLnTx/>
                <a:uFillTx/>
                <a:latin typeface="BiauKai"/>
                <a:ea typeface="BiauKai"/>
                <a:cs typeface="BiauKai"/>
              </a:rPr>
              <a:t>設計群</a:t>
            </a:r>
          </a:p>
        </p:txBody>
      </p:sp>
      <p:pic>
        <p:nvPicPr>
          <p:cNvPr id="1026" name="Picture 2" descr="國中學生生涯輔導記錄手冊- 嘉義市立民生國中輔導組"/>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259229" y="1137552"/>
            <a:ext cx="2232311" cy="300909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rgbClr val="FFFFFF"/>
                </a:solidFill>
              </a14:hiddenFill>
            </a:ext>
          </a:extLst>
        </p:spPr>
      </p:pic>
      <p:sp>
        <p:nvSpPr>
          <p:cNvPr id="7" name="Rectangle 1"/>
          <p:cNvSpPr>
            <a:spLocks noChangeArrowheads="1"/>
          </p:cNvSpPr>
          <p:nvPr/>
        </p:nvSpPr>
        <p:spPr bwMode="auto">
          <a:xfrm>
            <a:off x="2522678" y="1487938"/>
            <a:ext cx="3135624" cy="230832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TW" altLang="zh-TW" sz="2400" b="1" i="0" u="none" strike="noStrike" kern="1200" cap="none" spc="0" normalizeH="0" baseline="0" noProof="0" dirty="0">
                <a:ln>
                  <a:noFill/>
                </a:ln>
                <a:solidFill>
                  <a:srgbClr val="203864"/>
                </a:solidFill>
                <a:effectLst/>
                <a:uLnTx/>
                <a:uFillTx/>
                <a:latin typeface="微軟正黑體" panose="020B0604030504040204" pitchFamily="34" charset="-120"/>
                <a:ea typeface="微軟正黑體" panose="020B0604030504040204" pitchFamily="34" charset="-120"/>
                <a:cs typeface="+mn-cs"/>
              </a:rPr>
              <a:t>依據生涯輔導紀錄手冊</a:t>
            </a:r>
            <a:r>
              <a:rPr kumimoji="0" lang="zh-TW" altLang="en-US" sz="2400" b="1" i="0" u="none" strike="noStrike" kern="1200" cap="none" spc="0" normalizeH="0" baseline="0" noProof="0" dirty="0">
                <a:ln>
                  <a:noFill/>
                </a:ln>
                <a:solidFill>
                  <a:srgbClr val="203864"/>
                </a:solidFill>
                <a:effectLst/>
                <a:uLnTx/>
                <a:uFillTx/>
                <a:latin typeface="微軟正黑體" panose="020B0604030504040204" pitchFamily="34" charset="-120"/>
                <a:ea typeface="微軟正黑體" panose="020B0604030504040204" pitchFamily="34" charset="-120"/>
                <a:cs typeface="+mn-cs"/>
              </a:rPr>
              <a:t>、檔案</a:t>
            </a:r>
            <a:r>
              <a:rPr kumimoji="0" lang="zh-TW" altLang="zh-TW" sz="2400" b="1" i="0" u="none" strike="noStrike" kern="1200" cap="none" spc="0" normalizeH="0" baseline="0" noProof="0" dirty="0">
                <a:ln>
                  <a:noFill/>
                </a:ln>
                <a:solidFill>
                  <a:srgbClr val="203864"/>
                </a:solidFill>
                <a:effectLst/>
                <a:uLnTx/>
                <a:uFillTx/>
                <a:latin typeface="微軟正黑體" panose="020B0604030504040204" pitchFamily="34" charset="-120"/>
                <a:ea typeface="微軟正黑體" panose="020B0604030504040204" pitchFamily="34" charset="-120"/>
                <a:cs typeface="+mn-cs"/>
              </a:rPr>
              <a:t>，找出自己有興趣、有意願持續學習的科系選項，並找出符合的「職群」選項。</a:t>
            </a:r>
            <a:endParaRPr kumimoji="0" lang="zh-TW" altLang="zh-TW" sz="2400" b="0" i="0" u="none" strike="noStrike" kern="1200" cap="none" spc="0" normalizeH="0" baseline="0" noProof="0" dirty="0">
              <a:ln>
                <a:noFill/>
              </a:ln>
              <a:solidFill>
                <a:prstClr val="black"/>
              </a:solidFill>
              <a:effectLst/>
              <a:uLnTx/>
              <a:uFillTx/>
              <a:latin typeface="Arial" panose="020B0604020202020204" pitchFamily="34" charset="0"/>
              <a:ea typeface="新細明體" pitchFamily="18" charset="-120"/>
              <a:cs typeface="+mn-cs"/>
            </a:endParaRPr>
          </a:p>
        </p:txBody>
      </p:sp>
      <p:pic>
        <p:nvPicPr>
          <p:cNvPr id="5" name="圖片 4">
            <a:extLst>
              <a:ext uri="{FF2B5EF4-FFF2-40B4-BE49-F238E27FC236}">
                <a16:creationId xmlns:a16="http://schemas.microsoft.com/office/drawing/2014/main" xmlns="" id="{D517E02D-9B45-4980-AC90-785033CD07C4}"/>
              </a:ext>
            </a:extLst>
          </p:cNvPr>
          <p:cNvPicPr>
            <a:picLocks noChangeAspect="1"/>
          </p:cNvPicPr>
          <p:nvPr/>
        </p:nvPicPr>
        <p:blipFill>
          <a:blip r:embed="rId5" cstate="email">
            <a:extLst>
              <a:ext uri="{28A0092B-C50C-407E-A947-70E740481C1C}">
                <a14:useLocalDpi xmlns:a14="http://schemas.microsoft.com/office/drawing/2010/main" xmlns=""/>
              </a:ext>
            </a:extLst>
          </a:blip>
          <a:stretch>
            <a:fillRect/>
          </a:stretch>
        </p:blipFill>
        <p:spPr>
          <a:xfrm>
            <a:off x="301245" y="4524612"/>
            <a:ext cx="2957334" cy="1996200"/>
          </a:xfrm>
          <a:prstGeom prst="rect">
            <a:avLst/>
          </a:prstGeom>
        </p:spPr>
      </p:pic>
    </p:spTree>
    <p:extLst>
      <p:ext uri="{BB962C8B-B14F-4D97-AF65-F5344CB8AC3E}">
        <p14:creationId xmlns:p14="http://schemas.microsoft.com/office/powerpoint/2010/main" xmlns="" val="156221361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xit" presetSubtype="0" fill="hold" nodeType="clickEffect">
                                  <p:stCondLst>
                                    <p:cond delay="0"/>
                                  </p:stCondLst>
                                  <p:childTnLst>
                                    <p:set>
                                      <p:cBhvr>
                                        <p:cTn id="11" dur="1" fill="hold">
                                          <p:stCondLst>
                                            <p:cond delay="0"/>
                                          </p:stCondLst>
                                        </p:cTn>
                                        <p:tgtEl>
                                          <p:spTgt spid="2"/>
                                        </p:tgtEl>
                                        <p:attrNameLst>
                                          <p:attrName>style.visibility</p:attrName>
                                        </p:attrNameLst>
                                      </p:cBhvr>
                                      <p:to>
                                        <p:strVal val="hidden"/>
                                      </p:to>
                                    </p:set>
                                  </p:childTnLst>
                                </p:cTn>
                              </p:par>
                            </p:childTnLst>
                          </p:cTn>
                        </p:par>
                        <p:par>
                          <p:cTn id="12" fill="hold" nodeType="afterGroup">
                            <p:stCondLst>
                              <p:cond delay="0"/>
                            </p:stCondLst>
                            <p:childTnLst>
                              <p:par>
                                <p:cTn id="13" presetID="3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800" decel="100000"/>
                                        <p:tgtEl>
                                          <p:spTgt spid="11"/>
                                        </p:tgtEl>
                                      </p:cBhvr>
                                    </p:animEffect>
                                    <p:anim calcmode="lin" valueType="num">
                                      <p:cBhvr>
                                        <p:cTn id="16" dur="800" decel="100000" fill="hold"/>
                                        <p:tgtEl>
                                          <p:spTgt spid="11"/>
                                        </p:tgtEl>
                                        <p:attrNameLst>
                                          <p:attrName>style.rotation</p:attrName>
                                        </p:attrNameLst>
                                      </p:cBhvr>
                                      <p:tavLst>
                                        <p:tav tm="0">
                                          <p:val>
                                            <p:fltVal val="-90"/>
                                          </p:val>
                                        </p:tav>
                                        <p:tav tm="100000">
                                          <p:val>
                                            <p:fltVal val="0"/>
                                          </p:val>
                                        </p:tav>
                                      </p:tavLst>
                                    </p:anim>
                                    <p:anim calcmode="lin" valueType="num">
                                      <p:cBhvr>
                                        <p:cTn id="17" dur="800" decel="100000" fill="hold"/>
                                        <p:tgtEl>
                                          <p:spTgt spid="11"/>
                                        </p:tgtEl>
                                        <p:attrNameLst>
                                          <p:attrName>ppt_x</p:attrName>
                                        </p:attrNameLst>
                                      </p:cBhvr>
                                      <p:tavLst>
                                        <p:tav tm="0">
                                          <p:val>
                                            <p:strVal val="#ppt_x+0.4"/>
                                          </p:val>
                                        </p:tav>
                                        <p:tav tm="100000">
                                          <p:val>
                                            <p:strVal val="#ppt_x-0.05"/>
                                          </p:val>
                                        </p:tav>
                                      </p:tavLst>
                                    </p:anim>
                                    <p:anim calcmode="lin" valueType="num">
                                      <p:cBhvr>
                                        <p:cTn id="18" dur="800" decel="100000" fill="hold"/>
                                        <p:tgtEl>
                                          <p:spTgt spid="11"/>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3" presetClass="entr" presetSubtype="1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linds(horizontal)">
                                      <p:cBhvr>
                                        <p:cTn id="25" dur="500"/>
                                        <p:tgtEl>
                                          <p:spTgt spid="8"/>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childTnLst>
                                </p:cTn>
                              </p:par>
                            </p:childTnLst>
                          </p:cTn>
                        </p:par>
                      </p:childTnLst>
                    </p:cTn>
                  </p:par>
                  <p:par>
                    <p:cTn id="30" fill="hold" nodeType="clickPar">
                      <p:stCondLst>
                        <p:cond delay="indefinite"/>
                      </p:stCondLst>
                      <p:childTnLst>
                        <p:par>
                          <p:cTn id="31" fill="hold" nodeType="withGroup">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20"/>
                                        </p:tgtEl>
                                        <p:attrNameLst>
                                          <p:attrName>style.visibility</p:attrName>
                                        </p:attrNameLst>
                                      </p:cBhvr>
                                      <p:to>
                                        <p:strVal val="visible"/>
                                      </p:to>
                                    </p:set>
                                  </p:childTnLst>
                                </p:cTn>
                              </p:par>
                            </p:childTnLst>
                          </p:cTn>
                        </p:par>
                      </p:childTnLst>
                    </p:cTn>
                  </p:par>
                  <p:par>
                    <p:cTn id="34" fill="hold" nodeType="clickPar">
                      <p:stCondLst>
                        <p:cond delay="indefinite"/>
                      </p:stCondLst>
                      <p:childTnLst>
                        <p:par>
                          <p:cTn id="35" fill="hold" nodeType="withGroup">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 grpId="0"/>
      <p:bldP spid="20" grpId="0"/>
    </p:bldLst>
  </p:timing>
</p:sld>
</file>

<file path=ppt/slides/slide12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54626" name="標題 1"/>
          <p:cNvSpPr>
            <a:spLocks noGrp="1"/>
          </p:cNvSpPr>
          <p:nvPr>
            <p:ph type="title" idx="4294967295"/>
          </p:nvPr>
        </p:nvSpPr>
        <p:spPr>
          <a:xfrm>
            <a:off x="0" y="257175"/>
            <a:ext cx="12192000" cy="1143000"/>
          </a:xfrm>
        </p:spPr>
        <p:txBody>
          <a:bodyPr/>
          <a:lstStyle/>
          <a:p>
            <a:r>
              <a:rPr lang="zh-TW" altLang="en-US" sz="5200" b="1" dirty="0">
                <a:latin typeface="微軟正黑體" pitchFamily="34" charset="-120"/>
                <a:ea typeface="微軟正黑體" pitchFamily="34" charset="-120"/>
              </a:rPr>
              <a:t>第三步：擴大選擇</a:t>
            </a:r>
          </a:p>
        </p:txBody>
      </p:sp>
      <p:graphicFrame>
        <p:nvGraphicFramePr>
          <p:cNvPr id="4" name="表格 3"/>
          <p:cNvGraphicFramePr>
            <a:graphicFrameLocks noGrp="1"/>
          </p:cNvGraphicFramePr>
          <p:nvPr/>
        </p:nvGraphicFramePr>
        <p:xfrm>
          <a:off x="1112838" y="1865313"/>
          <a:ext cx="8640762" cy="2978148"/>
        </p:xfrm>
        <a:graphic>
          <a:graphicData uri="http://schemas.openxmlformats.org/drawingml/2006/table">
            <a:tbl>
              <a:tblPr/>
              <a:tblGrid>
                <a:gridCol w="3455987">
                  <a:extLst>
                    <a:ext uri="{9D8B030D-6E8A-4147-A177-3AD203B41FA5}">
                      <a16:colId xmlns:a16="http://schemas.microsoft.com/office/drawing/2014/main" xmlns="" val="20000"/>
                    </a:ext>
                  </a:extLst>
                </a:gridCol>
                <a:gridCol w="5184775">
                  <a:extLst>
                    <a:ext uri="{9D8B030D-6E8A-4147-A177-3AD203B41FA5}">
                      <a16:colId xmlns:a16="http://schemas.microsoft.com/office/drawing/2014/main" xmlns="" val="20001"/>
                    </a:ext>
                  </a:extLst>
                </a:gridCol>
              </a:tblGrid>
              <a:tr h="744537">
                <a:tc rowSpan="4">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TW" altLang="en-US" sz="4000" b="1" i="0" u="none" strike="noStrike" cap="none" normalizeH="0" baseline="0" dirty="0">
                          <a:ln>
                            <a:noFill/>
                          </a:ln>
                          <a:solidFill>
                            <a:srgbClr val="FFFFFF"/>
                          </a:solidFill>
                          <a:effectLst/>
                          <a:latin typeface="標楷體" panose="03000509000000000000" pitchFamily="65" charset="-120"/>
                          <a:ea typeface="標楷體" panose="03000509000000000000" pitchFamily="65" charset="-120"/>
                          <a:cs typeface="BiauKai"/>
                        </a:rPr>
                        <a:t>商業與管理群</a:t>
                      </a:r>
                    </a:p>
                  </a:txBody>
                  <a:tcPr marL="91437" marR="91437"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TW" altLang="en-US" sz="3800" b="1" i="0" u="none" strike="noStrike" cap="none" normalizeH="0" baseline="0">
                          <a:ln>
                            <a:noFill/>
                          </a:ln>
                          <a:solidFill>
                            <a:srgbClr val="FF0000"/>
                          </a:solidFill>
                          <a:effectLst/>
                          <a:latin typeface="標楷體" panose="03000509000000000000" pitchFamily="65" charset="-120"/>
                          <a:ea typeface="標楷體" panose="03000509000000000000" pitchFamily="65" charset="-120"/>
                          <a:cs typeface="BiauKai"/>
                        </a:rPr>
                        <a:t>國際貿易科</a:t>
                      </a:r>
                    </a:p>
                  </a:txBody>
                  <a:tcPr marL="91437" marR="91437" marT="45715" marB="45715" anchor="ctr"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6DCE5"/>
                    </a:solidFill>
                  </a:tcPr>
                </a:tc>
                <a:extLst>
                  <a:ext uri="{0D108BD9-81ED-4DB2-BD59-A6C34878D82A}">
                    <a16:rowId xmlns:a16="http://schemas.microsoft.com/office/drawing/2014/main" xmlns="" val="10000"/>
                  </a:ext>
                </a:extLst>
              </a:tr>
              <a:tr h="744537">
                <a:tc vMerge="1">
                  <a:txBody>
                    <a:bodyPr/>
                    <a:lstStyle/>
                    <a:p>
                      <a:endParaRPr lang="zh-TW" altLang="en-US"/>
                    </a:p>
                  </a:txBody>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TW" altLang="en-US" sz="38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cs typeface="BiauKai"/>
                        </a:rPr>
                        <a:t>會計事務科</a:t>
                      </a:r>
                    </a:p>
                  </a:txBody>
                  <a:tcPr marL="91437" marR="91437" marT="45715" marB="45715" anchor="ctr" horzOverflow="overflow">
                    <a:lnL w="381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6DCE5"/>
                    </a:solidFill>
                  </a:tcPr>
                </a:tc>
                <a:extLst>
                  <a:ext uri="{0D108BD9-81ED-4DB2-BD59-A6C34878D82A}">
                    <a16:rowId xmlns:a16="http://schemas.microsoft.com/office/drawing/2014/main" xmlns="" val="10001"/>
                  </a:ext>
                </a:extLst>
              </a:tr>
              <a:tr h="744537">
                <a:tc vMerge="1">
                  <a:txBody>
                    <a:bodyPr/>
                    <a:lstStyle/>
                    <a:p>
                      <a:endParaRPr lang="zh-TW" altLang="en-US"/>
                    </a:p>
                  </a:txBody>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TW" altLang="en-US" sz="38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cs typeface="BiauKai"/>
                        </a:rPr>
                        <a:t>資料處理科</a:t>
                      </a:r>
                    </a:p>
                  </a:txBody>
                  <a:tcPr marL="91437" marR="91437" marT="45715" marB="45715" anchor="ctr" horzOverflow="overflow">
                    <a:lnL w="381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6DCE5"/>
                    </a:solidFill>
                  </a:tcPr>
                </a:tc>
                <a:extLst>
                  <a:ext uri="{0D108BD9-81ED-4DB2-BD59-A6C34878D82A}">
                    <a16:rowId xmlns:a16="http://schemas.microsoft.com/office/drawing/2014/main" xmlns="" val="10002"/>
                  </a:ext>
                </a:extLst>
              </a:tr>
              <a:tr h="744537">
                <a:tc vMerge="1">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zh-TW" altLang="en-US" sz="4000" b="1" i="0" u="none" strike="noStrike" cap="none" normalizeH="0" baseline="0" dirty="0">
                        <a:ln>
                          <a:noFill/>
                        </a:ln>
                        <a:solidFill>
                          <a:srgbClr val="FFFFFF"/>
                        </a:solidFill>
                        <a:effectLst/>
                        <a:latin typeface="標楷體" panose="03000509000000000000" pitchFamily="65" charset="-120"/>
                        <a:ea typeface="標楷體" panose="03000509000000000000" pitchFamily="65" charset="-120"/>
                        <a:cs typeface="BiauKai"/>
                      </a:endParaRPr>
                    </a:p>
                  </a:txBody>
                  <a:tcPr marL="91437" marR="91437" marT="45715" marB="45715" anchor="ctr" horzOverflow="overflow">
                    <a:lnL w="12700" cap="flat" cmpd="sng" algn="ctr">
                      <a:solidFill>
                        <a:schemeClr val="tx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TW" sz="38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cs typeface="BiauKai"/>
                        </a:rPr>
                        <a:t>……………</a:t>
                      </a:r>
                      <a:endParaRPr kumimoji="0" lang="zh-TW" altLang="en-US" sz="38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cs typeface="BiauKai"/>
                      </a:endParaRPr>
                    </a:p>
                  </a:txBody>
                  <a:tcPr marL="91437" marR="91437" marT="45715" marB="45715" anchor="ctr" horzOverflow="overflow">
                    <a:lnL w="381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6DCE5"/>
                    </a:solidFill>
                  </a:tcPr>
                </a:tc>
                <a:extLst>
                  <a:ext uri="{0D108BD9-81ED-4DB2-BD59-A6C34878D82A}">
                    <a16:rowId xmlns:a16="http://schemas.microsoft.com/office/drawing/2014/main" xmlns="" val="2457236058"/>
                  </a:ext>
                </a:extLst>
              </a:tr>
            </a:tbl>
          </a:graphicData>
        </a:graphic>
      </p:graphicFrame>
      <p:sp>
        <p:nvSpPr>
          <p:cNvPr id="5" name="標題 1"/>
          <p:cNvSpPr txBox="1">
            <a:spLocks/>
          </p:cNvSpPr>
          <p:nvPr/>
        </p:nvSpPr>
        <p:spPr>
          <a:xfrm>
            <a:off x="278606" y="5372139"/>
            <a:ext cx="11634788" cy="1079500"/>
          </a:xfrm>
          <a:prstGeom prst="rect">
            <a:avLst/>
          </a:prstGeom>
          <a:solidFill>
            <a:schemeClr val="accent6">
              <a:lumMod val="40000"/>
              <a:lumOff val="60000"/>
            </a:schemeClr>
          </a:solidFill>
          <a:ln>
            <a:noFill/>
          </a:ln>
        </p:spPr>
        <p:txBody>
          <a:bodyPr anchor="ctr">
            <a:normAutofit/>
          </a:bodyPr>
          <a:lstStyle>
            <a:lvl1pPr marL="273050" indent="-273050" eaLnBrk="0" hangingPunct="0">
              <a:defRPr kumimoji="1">
                <a:solidFill>
                  <a:schemeClr val="tx1"/>
                </a:solidFill>
                <a:latin typeface="Arial" charset="0"/>
                <a:ea typeface="新細明體" charset="0"/>
                <a:cs typeface="新細明體" charset="0"/>
              </a:defRPr>
            </a:lvl1pPr>
            <a:lvl2pPr marL="742950" indent="-285750" eaLnBrk="0" hangingPunct="0">
              <a:defRPr kumimoji="1">
                <a:solidFill>
                  <a:schemeClr val="tx1"/>
                </a:solidFill>
                <a:latin typeface="Arial" charset="0"/>
                <a:ea typeface="新細明體" charset="0"/>
              </a:defRPr>
            </a:lvl2pPr>
            <a:lvl3pPr marL="1143000" indent="-228600" eaLnBrk="0" hangingPunct="0">
              <a:defRPr kumimoji="1">
                <a:solidFill>
                  <a:schemeClr val="tx1"/>
                </a:solidFill>
                <a:latin typeface="Arial" charset="0"/>
                <a:ea typeface="新細明體" charset="0"/>
              </a:defRPr>
            </a:lvl3pPr>
            <a:lvl4pPr marL="1600200" indent="-228600" eaLnBrk="0" hangingPunct="0">
              <a:defRPr kumimoji="1">
                <a:solidFill>
                  <a:schemeClr val="tx1"/>
                </a:solidFill>
                <a:latin typeface="Arial" charset="0"/>
                <a:ea typeface="新細明體" charset="0"/>
              </a:defRPr>
            </a:lvl4pPr>
            <a:lvl5pPr marL="2057400" indent="-228600" eaLnBrk="0" hangingPunct="0">
              <a:defRPr kumimoji="1">
                <a:solidFill>
                  <a:schemeClr val="tx1"/>
                </a:solidFill>
                <a:latin typeface="Arial" charset="0"/>
                <a:ea typeface="新細明體" charset="0"/>
              </a:defRPr>
            </a:lvl5pPr>
            <a:lvl6pPr marL="2514600" indent="-228600" eaLnBrk="0" fontAlgn="base" hangingPunct="0">
              <a:spcBef>
                <a:spcPct val="0"/>
              </a:spcBef>
              <a:spcAft>
                <a:spcPct val="0"/>
              </a:spcAft>
              <a:defRPr kumimoji="1">
                <a:solidFill>
                  <a:schemeClr val="tx1"/>
                </a:solidFill>
                <a:latin typeface="Arial" charset="0"/>
                <a:ea typeface="新細明體" charset="0"/>
              </a:defRPr>
            </a:lvl6pPr>
            <a:lvl7pPr marL="2971800" indent="-228600" eaLnBrk="0" fontAlgn="base" hangingPunct="0">
              <a:spcBef>
                <a:spcPct val="0"/>
              </a:spcBef>
              <a:spcAft>
                <a:spcPct val="0"/>
              </a:spcAft>
              <a:defRPr kumimoji="1">
                <a:solidFill>
                  <a:schemeClr val="tx1"/>
                </a:solidFill>
                <a:latin typeface="Arial" charset="0"/>
                <a:ea typeface="新細明體" charset="0"/>
              </a:defRPr>
            </a:lvl7pPr>
            <a:lvl8pPr marL="3429000" indent="-228600" eaLnBrk="0" fontAlgn="base" hangingPunct="0">
              <a:spcBef>
                <a:spcPct val="0"/>
              </a:spcBef>
              <a:spcAft>
                <a:spcPct val="0"/>
              </a:spcAft>
              <a:defRPr kumimoji="1">
                <a:solidFill>
                  <a:schemeClr val="tx1"/>
                </a:solidFill>
                <a:latin typeface="Arial" charset="0"/>
                <a:ea typeface="新細明體" charset="0"/>
              </a:defRPr>
            </a:lvl8pPr>
            <a:lvl9pPr marL="3886200" indent="-228600" eaLnBrk="0" fontAlgn="base" hangingPunct="0">
              <a:spcBef>
                <a:spcPct val="0"/>
              </a:spcBef>
              <a:spcAft>
                <a:spcPct val="0"/>
              </a:spcAft>
              <a:defRPr kumimoji="1">
                <a:solidFill>
                  <a:schemeClr val="tx1"/>
                </a:solidFill>
                <a:latin typeface="Arial" charset="0"/>
                <a:ea typeface="新細明體" charset="0"/>
              </a:defRPr>
            </a:lvl9pPr>
          </a:lstStyle>
          <a:p>
            <a:pPr marL="273050" marR="0" lvl="0" indent="-273050" algn="ctr" defTabSz="914400" rtl="0" eaLnBrk="1" fontAlgn="base" latinLnBrk="0" hangingPunct="1">
              <a:lnSpc>
                <a:spcPct val="100000"/>
              </a:lnSpc>
              <a:spcBef>
                <a:spcPct val="0"/>
              </a:spcBef>
              <a:spcAft>
                <a:spcPct val="0"/>
              </a:spcAft>
              <a:buClrTx/>
              <a:buSzTx/>
              <a:buFontTx/>
              <a:buNone/>
              <a:tabLst/>
              <a:defRPr/>
            </a:pPr>
            <a:r>
              <a:rPr kumimoji="0" lang="zh-TW" altLang="en-US" sz="2800" b="1" i="0" u="none" strike="noStrike" kern="1200" cap="none" spc="0" normalizeH="0" baseline="0" noProof="0" dirty="0">
                <a:ln>
                  <a:noFill/>
                </a:ln>
                <a:solidFill>
                  <a:srgbClr val="000000"/>
                </a:solidFill>
                <a:effectLst/>
                <a:uLnTx/>
                <a:uFillTx/>
                <a:latin typeface="標楷體" panose="03000509000000000000" pitchFamily="65" charset="-120"/>
                <a:ea typeface="標楷體" panose="03000509000000000000" pitchFamily="65" charset="-120"/>
                <a:cs typeface="BiauKai"/>
              </a:rPr>
              <a:t>分別瞭解相同職群裡不同科系的學習內容後，</a:t>
            </a:r>
            <a:endParaRPr kumimoji="0" lang="en-US" altLang="zh-TW" sz="2800" b="1" i="0" u="none" strike="noStrike" kern="1200" cap="none" spc="0" normalizeH="0" baseline="0" noProof="0" dirty="0">
              <a:ln>
                <a:noFill/>
              </a:ln>
              <a:solidFill>
                <a:srgbClr val="000000"/>
              </a:solidFill>
              <a:effectLst/>
              <a:uLnTx/>
              <a:uFillTx/>
              <a:latin typeface="標楷體" panose="03000509000000000000" pitchFamily="65" charset="-120"/>
              <a:ea typeface="標楷體" panose="03000509000000000000" pitchFamily="65" charset="-120"/>
              <a:cs typeface="BiauKai"/>
            </a:endParaRPr>
          </a:p>
          <a:p>
            <a:pPr marL="273050" marR="0" lvl="0" indent="-273050" algn="ctr" defTabSz="914400" rtl="0" eaLnBrk="1" fontAlgn="base" latinLnBrk="0" hangingPunct="1">
              <a:lnSpc>
                <a:spcPct val="100000"/>
              </a:lnSpc>
              <a:spcBef>
                <a:spcPct val="0"/>
              </a:spcBef>
              <a:spcAft>
                <a:spcPct val="0"/>
              </a:spcAft>
              <a:buClrTx/>
              <a:buSzTx/>
              <a:buFontTx/>
              <a:buNone/>
              <a:tabLst/>
              <a:defRPr/>
            </a:pPr>
            <a:r>
              <a:rPr kumimoji="0" lang="zh-TW" altLang="en-US" sz="2800" b="1" i="0" u="none" strike="noStrike" kern="1200" cap="none" spc="0" normalizeH="0" baseline="0" noProof="0" dirty="0">
                <a:ln>
                  <a:noFill/>
                </a:ln>
                <a:solidFill>
                  <a:srgbClr val="000000"/>
                </a:solidFill>
                <a:effectLst/>
                <a:uLnTx/>
                <a:uFillTx/>
                <a:latin typeface="標楷體" panose="03000509000000000000" pitchFamily="65" charset="-120"/>
                <a:ea typeface="標楷體" panose="03000509000000000000" pitchFamily="65" charset="-120"/>
                <a:cs typeface="BiauKai"/>
              </a:rPr>
              <a:t>妥善運用</a:t>
            </a:r>
            <a:r>
              <a:rPr kumimoji="0" lang="zh-TW" altLang="en-US" sz="2800" b="1" i="0" u="none" strike="noStrike" kern="1200" cap="none" spc="0" normalizeH="0" baseline="0" noProof="0" dirty="0">
                <a:ln>
                  <a:noFill/>
                </a:ln>
                <a:solidFill>
                  <a:srgbClr val="FF0000"/>
                </a:solidFill>
                <a:effectLst/>
                <a:uLnTx/>
                <a:uFillTx/>
                <a:latin typeface="標楷體" panose="03000509000000000000" pitchFamily="65" charset="-120"/>
                <a:ea typeface="標楷體" panose="03000509000000000000" pitchFamily="65" charset="-120"/>
                <a:cs typeface="BiauKai"/>
              </a:rPr>
              <a:t>「同校同群連續選填」</a:t>
            </a:r>
            <a:r>
              <a:rPr kumimoji="0" lang="zh-TW" altLang="en-US" sz="2800" b="1" i="0" u="none" strike="noStrike" kern="1200" cap="none" spc="0" normalizeH="0" baseline="0" noProof="0" dirty="0">
                <a:ln>
                  <a:noFill/>
                </a:ln>
                <a:solidFill>
                  <a:srgbClr val="000000"/>
                </a:solidFill>
                <a:effectLst/>
                <a:uLnTx/>
                <a:uFillTx/>
                <a:latin typeface="標楷體" panose="03000509000000000000" pitchFamily="65" charset="-120"/>
                <a:ea typeface="標楷體" panose="03000509000000000000" pitchFamily="65" charset="-120"/>
                <a:cs typeface="BiauKai"/>
              </a:rPr>
              <a:t>為</a:t>
            </a:r>
            <a:r>
              <a:rPr kumimoji="0" lang="zh-TW" altLang="en-US" sz="3000" b="1" i="0" u="sng" strike="noStrike" kern="1200" cap="none" spc="0" normalizeH="0" baseline="0" noProof="0" dirty="0">
                <a:ln>
                  <a:noFill/>
                </a:ln>
                <a:solidFill>
                  <a:srgbClr val="70AD47">
                    <a:lumMod val="50000"/>
                  </a:srgbClr>
                </a:solidFill>
                <a:effectLst/>
                <a:uLnTx/>
                <a:uFillTx/>
                <a:latin typeface="標楷體" panose="03000509000000000000" pitchFamily="65" charset="-120"/>
                <a:ea typeface="標楷體" panose="03000509000000000000" pitchFamily="65" charset="-120"/>
                <a:cs typeface="BiauKai"/>
              </a:rPr>
              <a:t>相同志願序積分</a:t>
            </a:r>
            <a:r>
              <a:rPr kumimoji="0" lang="zh-TW" altLang="en-US" sz="3000" b="1" i="0" u="none" strike="noStrike" kern="1200" cap="none" spc="0" normalizeH="0" baseline="0" noProof="0" dirty="0">
                <a:ln>
                  <a:noFill/>
                </a:ln>
                <a:solidFill>
                  <a:srgbClr val="000000"/>
                </a:solidFill>
                <a:effectLst/>
                <a:uLnTx/>
                <a:uFillTx/>
                <a:latin typeface="標楷體" panose="03000509000000000000" pitchFamily="65" charset="-120"/>
                <a:ea typeface="標楷體" panose="03000509000000000000" pitchFamily="65" charset="-120"/>
                <a:cs typeface="BiauKai"/>
              </a:rPr>
              <a:t>的</a:t>
            </a:r>
            <a:r>
              <a:rPr kumimoji="0" lang="zh-TW" altLang="en-US" sz="2800" b="1" i="0" u="none" strike="noStrike" kern="1200" cap="none" spc="0" normalizeH="0" baseline="0" noProof="0" dirty="0">
                <a:ln>
                  <a:noFill/>
                </a:ln>
                <a:solidFill>
                  <a:srgbClr val="000000"/>
                </a:solidFill>
                <a:effectLst/>
                <a:uLnTx/>
                <a:uFillTx/>
                <a:latin typeface="標楷體" panose="03000509000000000000" pitchFamily="65" charset="-120"/>
                <a:ea typeface="標楷體" panose="03000509000000000000" pitchFamily="65" charset="-120"/>
                <a:cs typeface="BiauKai"/>
              </a:rPr>
              <a:t>策略</a:t>
            </a:r>
            <a:endParaRPr kumimoji="0" lang="en-US" altLang="zh-TW" sz="2800" b="1" i="0" u="none" strike="noStrike" kern="1200" cap="none" spc="0" normalizeH="0" baseline="0" noProof="0" dirty="0">
              <a:ln>
                <a:noFill/>
              </a:ln>
              <a:solidFill>
                <a:srgbClr val="000000"/>
              </a:solidFill>
              <a:effectLst/>
              <a:uLnTx/>
              <a:uFillTx/>
              <a:latin typeface="標楷體" panose="03000509000000000000" pitchFamily="65" charset="-120"/>
              <a:ea typeface="標楷體" panose="03000509000000000000" pitchFamily="65" charset="-120"/>
              <a:cs typeface="BiauKai"/>
            </a:endParaRPr>
          </a:p>
        </p:txBody>
      </p:sp>
      <p:grpSp>
        <p:nvGrpSpPr>
          <p:cNvPr id="2" name="群組 11"/>
          <p:cNvGrpSpPr>
            <a:grpSpLocks/>
          </p:cNvGrpSpPr>
          <p:nvPr/>
        </p:nvGrpSpPr>
        <p:grpSpPr bwMode="auto">
          <a:xfrm>
            <a:off x="7246735" y="1928853"/>
            <a:ext cx="3454400" cy="646331"/>
            <a:chOff x="6012160" y="2348880"/>
            <a:chExt cx="2592288" cy="646967"/>
          </a:xfrm>
        </p:grpSpPr>
        <p:sp>
          <p:nvSpPr>
            <p:cNvPr id="6" name="向左箭號 5"/>
            <p:cNvSpPr/>
            <p:nvPr/>
          </p:nvSpPr>
          <p:spPr>
            <a:xfrm>
              <a:off x="6012160" y="2420387"/>
              <a:ext cx="720742" cy="432225"/>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TW" altLang="en-US" sz="1800" b="0" i="0" u="none" strike="noStrike" kern="1200" cap="none" spc="0" normalizeH="0" baseline="0" noProof="0">
                <a:ln>
                  <a:noFill/>
                </a:ln>
                <a:solidFill>
                  <a:prstClr val="white"/>
                </a:solidFill>
                <a:effectLst/>
                <a:uLnTx/>
                <a:uFillTx/>
                <a:latin typeface="Calibri"/>
                <a:ea typeface="新細明體" panose="02020500000000000000" pitchFamily="18" charset="-120"/>
                <a:cs typeface="+mn-cs"/>
              </a:endParaRPr>
            </a:p>
          </p:txBody>
        </p:sp>
        <p:sp>
          <p:nvSpPr>
            <p:cNvPr id="154647" name="文字方塊 6"/>
            <p:cNvSpPr txBox="1">
              <a:spLocks noChangeArrowheads="1"/>
            </p:cNvSpPr>
            <p:nvPr/>
          </p:nvSpPr>
          <p:spPr bwMode="auto">
            <a:xfrm>
              <a:off x="6660232" y="2348880"/>
              <a:ext cx="1944216" cy="646967"/>
            </a:xfrm>
            <a:prstGeom prst="rect">
              <a:avLst/>
            </a:prstGeom>
            <a:solidFill>
              <a:srgbClr val="FFFF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TW" altLang="en-US" sz="3600" b="1" i="0" u="none" strike="noStrike" kern="1200" cap="none" spc="0" normalizeH="0" baseline="0" noProof="0" dirty="0">
                  <a:ln>
                    <a:noFill/>
                  </a:ln>
                  <a:solidFill>
                    <a:srgbClr val="002060"/>
                  </a:solidFill>
                  <a:effectLst/>
                  <a:uLnTx/>
                  <a:uFillTx/>
                  <a:latin typeface="BiauKai"/>
                  <a:ea typeface="BiauKai"/>
                  <a:cs typeface="BiauKai"/>
                </a:rPr>
                <a:t>目標科系</a:t>
              </a:r>
            </a:p>
          </p:txBody>
        </p:sp>
      </p:grpSp>
      <p:grpSp>
        <p:nvGrpSpPr>
          <p:cNvPr id="3" name="群組 12"/>
          <p:cNvGrpSpPr>
            <a:grpSpLocks/>
          </p:cNvGrpSpPr>
          <p:nvPr/>
        </p:nvGrpSpPr>
        <p:grpSpPr bwMode="auto">
          <a:xfrm>
            <a:off x="7275513" y="2689225"/>
            <a:ext cx="3779837" cy="1271588"/>
            <a:chOff x="5940152" y="3212976"/>
            <a:chExt cx="2035243" cy="1272337"/>
          </a:xfrm>
        </p:grpSpPr>
        <p:sp>
          <p:nvSpPr>
            <p:cNvPr id="9" name="向左箭號 8"/>
            <p:cNvSpPr/>
            <p:nvPr/>
          </p:nvSpPr>
          <p:spPr>
            <a:xfrm>
              <a:off x="5940152" y="3212976"/>
              <a:ext cx="863333" cy="503534"/>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TW" altLang="en-US" sz="1800" b="0" i="0" u="none" strike="noStrike" kern="1200" cap="none" spc="0" normalizeH="0" baseline="0" noProof="0">
                <a:ln>
                  <a:noFill/>
                </a:ln>
                <a:solidFill>
                  <a:prstClr val="white"/>
                </a:solidFill>
                <a:effectLst/>
                <a:uLnTx/>
                <a:uFillTx/>
                <a:latin typeface="Calibri"/>
                <a:ea typeface="新細明體" panose="02020500000000000000" pitchFamily="18" charset="-120"/>
                <a:cs typeface="+mn-cs"/>
              </a:endParaRPr>
            </a:p>
          </p:txBody>
        </p:sp>
        <p:sp>
          <p:nvSpPr>
            <p:cNvPr id="10" name="向左箭號 9"/>
            <p:cNvSpPr/>
            <p:nvPr/>
          </p:nvSpPr>
          <p:spPr>
            <a:xfrm>
              <a:off x="5940152" y="3861058"/>
              <a:ext cx="863333" cy="503534"/>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TW" altLang="en-US" sz="1800" b="0" i="0" u="none" strike="noStrike" kern="1200" cap="none" spc="0" normalizeH="0" baseline="0" noProof="0">
                <a:ln>
                  <a:noFill/>
                </a:ln>
                <a:solidFill>
                  <a:prstClr val="white"/>
                </a:solidFill>
                <a:effectLst/>
                <a:uLnTx/>
                <a:uFillTx/>
                <a:latin typeface="Calibri"/>
                <a:ea typeface="新細明體" panose="02020500000000000000" pitchFamily="18" charset="-120"/>
                <a:cs typeface="+mn-cs"/>
              </a:endParaRPr>
            </a:p>
          </p:txBody>
        </p:sp>
        <p:sp>
          <p:nvSpPr>
            <p:cNvPr id="154645" name="文字方塊 10"/>
            <p:cNvSpPr txBox="1">
              <a:spLocks noChangeArrowheads="1"/>
            </p:cNvSpPr>
            <p:nvPr/>
          </p:nvSpPr>
          <p:spPr bwMode="auto">
            <a:xfrm>
              <a:off x="6397517" y="3284984"/>
              <a:ext cx="1577878" cy="1200329"/>
            </a:xfrm>
            <a:prstGeom prst="rect">
              <a:avLst/>
            </a:prstGeom>
            <a:solidFill>
              <a:srgbClr val="92D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TW" altLang="en-US" sz="3600" b="1" i="0" u="none" strike="noStrike" kern="1200" cap="none" spc="0" normalizeH="0" baseline="0" noProof="0" dirty="0">
                  <a:ln>
                    <a:noFill/>
                  </a:ln>
                  <a:solidFill>
                    <a:srgbClr val="002060"/>
                  </a:solidFill>
                  <a:effectLst/>
                  <a:uLnTx/>
                  <a:uFillTx/>
                  <a:latin typeface="BiauKai"/>
                  <a:ea typeface="BiauKai"/>
                  <a:cs typeface="BiauKai"/>
                </a:rPr>
                <a:t>考慮選擇</a:t>
              </a:r>
              <a:endParaRPr kumimoji="0" lang="en-US" altLang="zh-TW" sz="3600" b="1" i="0" u="none" strike="noStrike" kern="1200" cap="none" spc="0" normalizeH="0" baseline="0" noProof="0" dirty="0">
                <a:ln>
                  <a:noFill/>
                </a:ln>
                <a:solidFill>
                  <a:srgbClr val="002060"/>
                </a:solidFill>
                <a:effectLst/>
                <a:uLnTx/>
                <a:uFillTx/>
                <a:latin typeface="BiauKai"/>
                <a:ea typeface="BiauKai"/>
                <a:cs typeface="BiauKai"/>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TW" altLang="en-US" sz="3600" b="1" i="0" u="none" strike="noStrike" kern="1200" cap="none" spc="0" normalizeH="0" baseline="0" noProof="0" dirty="0">
                  <a:ln>
                    <a:noFill/>
                  </a:ln>
                  <a:solidFill>
                    <a:srgbClr val="002060"/>
                  </a:solidFill>
                  <a:effectLst/>
                  <a:uLnTx/>
                  <a:uFillTx/>
                  <a:latin typeface="BiauKai"/>
                  <a:ea typeface="BiauKai"/>
                  <a:cs typeface="BiauKai"/>
                </a:rPr>
                <a:t>之科系</a:t>
              </a:r>
            </a:p>
          </p:txBody>
        </p:sp>
      </p:grpSp>
    </p:spTree>
    <p:extLst>
      <p:ext uri="{BB962C8B-B14F-4D97-AF65-F5344CB8AC3E}">
        <p14:creationId xmlns:p14="http://schemas.microsoft.com/office/powerpoint/2010/main" xmlns="" val="409271793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30"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800" decel="100000"/>
                                        <p:tgtEl>
                                          <p:spTgt spid="5"/>
                                        </p:tgtEl>
                                      </p:cBhvr>
                                    </p:animEffect>
                                    <p:anim calcmode="lin" valueType="num">
                                      <p:cBhvr>
                                        <p:cTn id="19" dur="800" decel="100000" fill="hold"/>
                                        <p:tgtEl>
                                          <p:spTgt spid="5"/>
                                        </p:tgtEl>
                                        <p:attrNameLst>
                                          <p:attrName>style.rotation</p:attrName>
                                        </p:attrNameLst>
                                      </p:cBhvr>
                                      <p:tavLst>
                                        <p:tav tm="0">
                                          <p:val>
                                            <p:fltVal val="-90"/>
                                          </p:val>
                                        </p:tav>
                                        <p:tav tm="100000">
                                          <p:val>
                                            <p:fltVal val="0"/>
                                          </p:val>
                                        </p:tav>
                                      </p:tavLst>
                                    </p:anim>
                                    <p:anim calcmode="lin" valueType="num">
                                      <p:cBhvr>
                                        <p:cTn id="20" dur="800" decel="100000" fill="hold"/>
                                        <p:tgtEl>
                                          <p:spTgt spid="5"/>
                                        </p:tgtEl>
                                        <p:attrNameLst>
                                          <p:attrName>ppt_x</p:attrName>
                                        </p:attrNameLst>
                                      </p:cBhvr>
                                      <p:tavLst>
                                        <p:tav tm="0">
                                          <p:val>
                                            <p:strVal val="#ppt_x+0.4"/>
                                          </p:val>
                                        </p:tav>
                                        <p:tav tm="100000">
                                          <p:val>
                                            <p:strVal val="#ppt_x-0.05"/>
                                          </p:val>
                                        </p:tav>
                                      </p:tavLst>
                                    </p:anim>
                                    <p:anim calcmode="lin" valueType="num">
                                      <p:cBhvr>
                                        <p:cTn id="21" dur="800" decel="100000" fill="hold"/>
                                        <p:tgtEl>
                                          <p:spTgt spid="5"/>
                                        </p:tgtEl>
                                        <p:attrNameLst>
                                          <p:attrName>ppt_y</p:attrName>
                                        </p:attrNameLst>
                                      </p:cBhvr>
                                      <p:tavLst>
                                        <p:tav tm="0">
                                          <p:val>
                                            <p:strVal val="#ppt_y-0.4"/>
                                          </p:val>
                                        </p:tav>
                                        <p:tav tm="100000">
                                          <p:val>
                                            <p:strVal val="#ppt_y+0.1"/>
                                          </p:val>
                                        </p:tav>
                                      </p:tavLst>
                                    </p:anim>
                                    <p:anim calcmode="lin" valueType="num">
                                      <p:cBhvr>
                                        <p:cTn id="22"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23"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8.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5" name="圓角矩形 4"/>
          <p:cNvSpPr/>
          <p:nvPr/>
        </p:nvSpPr>
        <p:spPr>
          <a:xfrm>
            <a:off x="1559497" y="4149080"/>
            <a:ext cx="4627784" cy="919554"/>
          </a:xfrm>
          <a:prstGeom prst="roundRect">
            <a:avLst/>
          </a:prstGeom>
        </p:spPr>
        <p:style>
          <a:lnRef idx="0">
            <a:schemeClr val="accent2"/>
          </a:lnRef>
          <a:fillRef idx="3">
            <a:schemeClr val="accent2"/>
          </a:fillRef>
          <a:effectRef idx="3">
            <a:schemeClr val="accent2"/>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TW" altLang="en-US" sz="3200" b="1" i="0" u="none" strike="noStrike" kern="1200" cap="none" spc="0" normalizeH="0" baseline="0" noProof="0" dirty="0">
                <a:ln>
                  <a:noFill/>
                </a:ln>
                <a:solidFill>
                  <a:prstClr val="white"/>
                </a:solidFill>
                <a:effectLst/>
                <a:uLnTx/>
                <a:uFillTx/>
                <a:latin typeface="BiauKai"/>
                <a:ea typeface="BiauKai"/>
                <a:cs typeface="BiauKai"/>
              </a:rPr>
              <a:t>確實了解各科主要差異</a:t>
            </a:r>
          </a:p>
        </p:txBody>
      </p:sp>
      <p:sp>
        <p:nvSpPr>
          <p:cNvPr id="6" name="圓角矩形 5"/>
          <p:cNvSpPr/>
          <p:nvPr/>
        </p:nvSpPr>
        <p:spPr>
          <a:xfrm>
            <a:off x="1559496" y="2204864"/>
            <a:ext cx="4536504" cy="1296144"/>
          </a:xfrm>
          <a:prstGeom prst="roundRect">
            <a:avLst/>
          </a:prstGeom>
        </p:spPr>
        <p:style>
          <a:lnRef idx="0">
            <a:schemeClr val="accent2"/>
          </a:lnRef>
          <a:fillRef idx="3">
            <a:schemeClr val="accent2"/>
          </a:fillRef>
          <a:effectRef idx="3">
            <a:schemeClr val="accent2"/>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TW" altLang="en-US" sz="3600" b="1" i="0" u="none" strike="noStrike" kern="1200" cap="none" spc="0" normalizeH="0" baseline="0" noProof="0" dirty="0">
                <a:ln>
                  <a:noFill/>
                </a:ln>
                <a:solidFill>
                  <a:prstClr val="white"/>
                </a:solidFill>
                <a:effectLst/>
                <a:uLnTx/>
                <a:uFillTx/>
                <a:latin typeface="BiauKai"/>
                <a:ea typeface="BiauKai"/>
                <a:cs typeface="BiauKai"/>
              </a:rPr>
              <a:t>不同群科的相似特質</a:t>
            </a:r>
          </a:p>
        </p:txBody>
      </p:sp>
      <p:sp>
        <p:nvSpPr>
          <p:cNvPr id="9" name="文字方塊 8"/>
          <p:cNvSpPr txBox="1"/>
          <p:nvPr/>
        </p:nvSpPr>
        <p:spPr>
          <a:xfrm>
            <a:off x="8294786" y="2329425"/>
            <a:ext cx="3240360" cy="83099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4800" b="1" i="0" u="none" strike="noStrike" kern="1200" cap="none" spc="0" normalizeH="0" baseline="0" noProof="0" dirty="0">
                <a:ln>
                  <a:noFill/>
                </a:ln>
                <a:solidFill>
                  <a:srgbClr val="C00000"/>
                </a:solidFill>
                <a:effectLst/>
                <a:uLnTx/>
                <a:uFillTx/>
                <a:latin typeface="微軟正黑體 Light" panose="020B0304030504040204" pitchFamily="34" charset="-120"/>
                <a:ea typeface="微軟正黑體 Light" panose="020B0304030504040204" pitchFamily="34" charset="-120"/>
                <a:cs typeface="+mn-cs"/>
              </a:rPr>
              <a:t>異中求同</a:t>
            </a:r>
          </a:p>
        </p:txBody>
      </p:sp>
      <p:sp>
        <p:nvSpPr>
          <p:cNvPr id="10" name="文字方塊 9"/>
          <p:cNvSpPr txBox="1"/>
          <p:nvPr/>
        </p:nvSpPr>
        <p:spPr>
          <a:xfrm>
            <a:off x="8294786" y="4237637"/>
            <a:ext cx="2736304" cy="83099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4800" b="1" i="0" u="none" strike="noStrike" kern="1200" cap="none" spc="0" normalizeH="0" baseline="0" noProof="0" dirty="0">
                <a:ln>
                  <a:noFill/>
                </a:ln>
                <a:solidFill>
                  <a:srgbClr val="C00000"/>
                </a:solidFill>
                <a:effectLst/>
                <a:uLnTx/>
                <a:uFillTx/>
                <a:latin typeface="微軟正黑體 Light" panose="020B0304030504040204" pitchFamily="34" charset="-120"/>
                <a:ea typeface="微軟正黑體 Light" panose="020B0304030504040204" pitchFamily="34" charset="-120"/>
                <a:cs typeface="+mn-cs"/>
              </a:rPr>
              <a:t>同中有異</a:t>
            </a:r>
          </a:p>
        </p:txBody>
      </p:sp>
      <p:sp>
        <p:nvSpPr>
          <p:cNvPr id="11" name="向右箭號 10"/>
          <p:cNvSpPr/>
          <p:nvPr/>
        </p:nvSpPr>
        <p:spPr>
          <a:xfrm>
            <a:off x="6078826" y="2389529"/>
            <a:ext cx="2107505" cy="7107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TW" altLang="en-US" sz="1800" b="0" i="0" u="none" strike="noStrike" kern="1200" cap="none" spc="0" normalizeH="0" baseline="0" noProof="0">
              <a:ln>
                <a:noFill/>
              </a:ln>
              <a:solidFill>
                <a:prstClr val="white"/>
              </a:solidFill>
              <a:effectLst/>
              <a:uLnTx/>
              <a:uFillTx/>
              <a:latin typeface="Calibri"/>
              <a:ea typeface="新細明體" panose="02020500000000000000" pitchFamily="18" charset="-120"/>
              <a:cs typeface="+mn-cs"/>
            </a:endParaRPr>
          </a:p>
        </p:txBody>
      </p:sp>
      <p:sp>
        <p:nvSpPr>
          <p:cNvPr id="12" name="向右箭號 11"/>
          <p:cNvSpPr/>
          <p:nvPr/>
        </p:nvSpPr>
        <p:spPr>
          <a:xfrm>
            <a:off x="6188929" y="4297742"/>
            <a:ext cx="2016224" cy="7107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TW" altLang="en-US" sz="1800" b="0" i="0" u="none" strike="noStrike" kern="1200" cap="none" spc="0" normalizeH="0" baseline="0" noProof="0">
              <a:ln>
                <a:noFill/>
              </a:ln>
              <a:solidFill>
                <a:prstClr val="white"/>
              </a:solidFill>
              <a:effectLst/>
              <a:uLnTx/>
              <a:uFillTx/>
              <a:latin typeface="Calibri"/>
              <a:ea typeface="新細明體" panose="02020500000000000000" pitchFamily="18" charset="-120"/>
              <a:cs typeface="+mn-cs"/>
            </a:endParaRPr>
          </a:p>
        </p:txBody>
      </p:sp>
    </p:spTree>
    <p:extLst>
      <p:ext uri="{BB962C8B-B14F-4D97-AF65-F5344CB8AC3E}">
        <p14:creationId xmlns:p14="http://schemas.microsoft.com/office/powerpoint/2010/main" xmlns="" val="108653939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advTm="0">
        <p:random/>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55650" name="標題 1"/>
          <p:cNvSpPr>
            <a:spLocks noGrp="1"/>
          </p:cNvSpPr>
          <p:nvPr>
            <p:ph type="title" idx="4294967295"/>
          </p:nvPr>
        </p:nvSpPr>
        <p:spPr>
          <a:xfrm>
            <a:off x="551384" y="836712"/>
            <a:ext cx="11283950" cy="863600"/>
          </a:xfrm>
        </p:spPr>
        <p:txBody>
          <a:bodyPr/>
          <a:lstStyle/>
          <a:p>
            <a:r>
              <a:rPr lang="zh-TW" altLang="en-US" sz="4300" b="1" dirty="0">
                <a:solidFill>
                  <a:srgbClr val="006600"/>
                </a:solidFill>
                <a:latin typeface="微軟正黑體" pitchFamily="34" charset="-120"/>
                <a:ea typeface="微軟正黑體" pitchFamily="34" charset="-120"/>
              </a:rPr>
              <a:t>異中求同    同中有異</a:t>
            </a:r>
          </a:p>
        </p:txBody>
      </p:sp>
      <p:graphicFrame>
        <p:nvGraphicFramePr>
          <p:cNvPr id="5" name="內容版面配置區 4"/>
          <p:cNvGraphicFramePr>
            <a:graphicFrameLocks noGrp="1"/>
          </p:cNvGraphicFramePr>
          <p:nvPr>
            <p:ph idx="4294967295"/>
            <p:extLst>
              <p:ext uri="{D42A27DB-BD31-4B8C-83A1-F6EECF244321}">
                <p14:modId xmlns:p14="http://schemas.microsoft.com/office/powerpoint/2010/main" xmlns="" val="3578096716"/>
              </p:ext>
            </p:extLst>
          </p:nvPr>
        </p:nvGraphicFramePr>
        <p:xfrm>
          <a:off x="911424" y="1988840"/>
          <a:ext cx="10853738" cy="4659312"/>
        </p:xfrm>
        <a:graphic>
          <a:graphicData uri="http://schemas.openxmlformats.org/drawingml/2006/table">
            <a:tbl>
              <a:tblPr/>
              <a:tblGrid>
                <a:gridCol w="1693863">
                  <a:extLst>
                    <a:ext uri="{9D8B030D-6E8A-4147-A177-3AD203B41FA5}">
                      <a16:colId xmlns:a16="http://schemas.microsoft.com/office/drawing/2014/main" xmlns="" val="20000"/>
                    </a:ext>
                  </a:extLst>
                </a:gridCol>
                <a:gridCol w="4484687">
                  <a:extLst>
                    <a:ext uri="{9D8B030D-6E8A-4147-A177-3AD203B41FA5}">
                      <a16:colId xmlns:a16="http://schemas.microsoft.com/office/drawing/2014/main" xmlns="" val="20001"/>
                    </a:ext>
                  </a:extLst>
                </a:gridCol>
                <a:gridCol w="4675188">
                  <a:extLst>
                    <a:ext uri="{9D8B030D-6E8A-4147-A177-3AD203B41FA5}">
                      <a16:colId xmlns:a16="http://schemas.microsoft.com/office/drawing/2014/main" xmlns="" val="20002"/>
                    </a:ext>
                  </a:extLst>
                </a:gridCol>
              </a:tblGrid>
              <a:tr h="658903">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TW" altLang="en-US" sz="3400" b="1" i="0" u="none" strike="noStrike" cap="none" normalizeH="0" baseline="0" dirty="0">
                          <a:ln>
                            <a:noFill/>
                          </a:ln>
                          <a:solidFill>
                            <a:srgbClr val="FFFFFF"/>
                          </a:solidFill>
                          <a:effectLst/>
                          <a:latin typeface="標楷體" panose="03000509000000000000" pitchFamily="65" charset="-120"/>
                          <a:ea typeface="標楷體" panose="03000509000000000000" pitchFamily="65" charset="-120"/>
                        </a:rPr>
                        <a:t>科別</a:t>
                      </a:r>
                    </a:p>
                  </a:txBody>
                  <a:tcPr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TW" altLang="en-US" sz="3400" b="1" i="0" u="none" strike="noStrike" cap="none" normalizeH="0" baseline="0" dirty="0">
                          <a:ln>
                            <a:noFill/>
                          </a:ln>
                          <a:solidFill>
                            <a:srgbClr val="FFFFFF"/>
                          </a:solidFill>
                          <a:effectLst/>
                          <a:latin typeface="標楷體" panose="03000509000000000000" pitchFamily="65" charset="-120"/>
                          <a:ea typeface="標楷體" panose="03000509000000000000" pitchFamily="65" charset="-120"/>
                        </a:rPr>
                        <a:t>資料處理科</a:t>
                      </a:r>
                    </a:p>
                  </a:txBody>
                  <a:tcPr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TW" altLang="en-US" sz="3400" b="1" i="0" u="none" strike="noStrike" cap="none" normalizeH="0" baseline="0">
                          <a:ln>
                            <a:noFill/>
                          </a:ln>
                          <a:solidFill>
                            <a:srgbClr val="FFFFFF"/>
                          </a:solidFill>
                          <a:effectLst/>
                          <a:latin typeface="標楷體" panose="03000509000000000000" pitchFamily="65" charset="-120"/>
                          <a:ea typeface="標楷體" panose="03000509000000000000" pitchFamily="65" charset="-120"/>
                        </a:rPr>
                        <a:t>資訊科</a:t>
                      </a:r>
                    </a:p>
                  </a:txBody>
                  <a:tcPr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xmlns="" val="10000"/>
                  </a:ext>
                </a:extLst>
              </a:tr>
              <a:tr h="658903">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TW" altLang="en-US" sz="3400" b="0" i="0" u="none" strike="noStrike" cap="none" normalizeH="0" baseline="0">
                          <a:ln>
                            <a:noFill/>
                          </a:ln>
                          <a:solidFill>
                            <a:srgbClr val="000000"/>
                          </a:solidFill>
                          <a:effectLst/>
                          <a:latin typeface="標楷體" panose="03000509000000000000" pitchFamily="65" charset="-120"/>
                          <a:ea typeface="標楷體" panose="03000509000000000000" pitchFamily="65" charset="-120"/>
                        </a:rPr>
                        <a:t>職群別</a:t>
                      </a:r>
                    </a:p>
                  </a:txBody>
                  <a:tcPr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EEF"/>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zh-TW" altLang="en-US" sz="3400" b="0" i="0" u="none" strike="noStrike" cap="none" normalizeH="0" baseline="0">
                        <a:ln>
                          <a:noFill/>
                        </a:ln>
                        <a:solidFill>
                          <a:srgbClr val="000000"/>
                        </a:solidFill>
                        <a:effectLst/>
                        <a:latin typeface="標楷體" panose="03000509000000000000" pitchFamily="65" charset="-120"/>
                        <a:ea typeface="標楷體" panose="03000509000000000000" pitchFamily="65" charset="-120"/>
                      </a:endParaRPr>
                    </a:p>
                  </a:txBody>
                  <a:tcPr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EEF"/>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zh-TW" altLang="en-US" sz="3400" b="0" i="0" u="none" strike="noStrike" cap="none" normalizeH="0" baseline="0">
                        <a:ln>
                          <a:noFill/>
                        </a:ln>
                        <a:solidFill>
                          <a:srgbClr val="000000"/>
                        </a:solidFill>
                        <a:effectLst/>
                        <a:latin typeface="標楷體" panose="03000509000000000000" pitchFamily="65" charset="-120"/>
                        <a:ea typeface="標楷體" panose="03000509000000000000" pitchFamily="65" charset="-120"/>
                      </a:endParaRPr>
                    </a:p>
                  </a:txBody>
                  <a:tcPr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EEF"/>
                    </a:solidFill>
                  </a:tcPr>
                </a:tc>
                <a:extLst>
                  <a:ext uri="{0D108BD9-81ED-4DB2-BD59-A6C34878D82A}">
                    <a16:rowId xmlns:a16="http://schemas.microsoft.com/office/drawing/2014/main" xmlns="" val="10001"/>
                  </a:ext>
                </a:extLst>
              </a:tr>
              <a:tr h="2682603">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TW" altLang="en-US" sz="3400" b="0" i="0" u="none" strike="noStrike" cap="none" normalizeH="0" baseline="0">
                          <a:ln>
                            <a:noFill/>
                          </a:ln>
                          <a:solidFill>
                            <a:srgbClr val="000000"/>
                          </a:solidFill>
                          <a:effectLst/>
                          <a:latin typeface="標楷體" panose="03000509000000000000" pitchFamily="65" charset="-120"/>
                          <a:ea typeface="標楷體" panose="03000509000000000000" pitchFamily="65" charset="-120"/>
                        </a:rPr>
                        <a:t>相異</a:t>
                      </a:r>
                    </a:p>
                  </a:txBody>
                  <a:tcPr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FF7"/>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TW" altLang="en-US" sz="34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rPr>
                        <a:t>偏向</a:t>
                      </a:r>
                      <a:r>
                        <a:rPr kumimoji="0" lang="zh-TW" altLang="en-US" sz="3400" b="0" i="0" u="none" strike="noStrike" cap="none" normalizeH="0" baseline="0" dirty="0">
                          <a:ln>
                            <a:noFill/>
                          </a:ln>
                          <a:solidFill>
                            <a:srgbClr val="7030A0"/>
                          </a:solidFill>
                          <a:effectLst/>
                          <a:latin typeface="標楷體" panose="03000509000000000000" pitchFamily="65" charset="-120"/>
                          <a:ea typeface="標楷體" panose="03000509000000000000" pitchFamily="65" charset="-120"/>
                        </a:rPr>
                        <a:t>商用資料之處理</a:t>
                      </a:r>
                      <a:r>
                        <a:rPr kumimoji="0" lang="zh-TW" altLang="en-US" sz="34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rPr>
                        <a:t>，套裝軟體運用。</a:t>
                      </a:r>
                      <a:endParaRPr kumimoji="0" lang="en-US" altLang="zh-TW" sz="34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TW" altLang="en-US" sz="34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rPr>
                        <a:t>需學習</a:t>
                      </a:r>
                      <a:r>
                        <a:rPr kumimoji="0" lang="zh-TW" altLang="en-US" sz="3400" b="0" i="0" u="none" strike="noStrike" cap="none" normalizeH="0" baseline="0" dirty="0">
                          <a:ln>
                            <a:noFill/>
                          </a:ln>
                          <a:solidFill>
                            <a:srgbClr val="FF0000"/>
                          </a:solidFill>
                          <a:effectLst/>
                          <a:latin typeface="標楷體" panose="03000509000000000000" pitchFamily="65" charset="-120"/>
                          <a:ea typeface="標楷體" panose="03000509000000000000" pitchFamily="65" charset="-120"/>
                        </a:rPr>
                        <a:t>商業知識、會計實務、電子商務資料庫、程式設計</a:t>
                      </a:r>
                      <a:r>
                        <a:rPr kumimoji="0" lang="zh-TW" altLang="en-US" sz="34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rPr>
                        <a:t>等。</a:t>
                      </a:r>
                    </a:p>
                  </a:txBody>
                  <a:tcPr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FF7"/>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TW" altLang="en-US" sz="3400" b="0" i="0" u="none" strike="noStrike" cap="none" normalizeH="0" baseline="0">
                          <a:ln>
                            <a:noFill/>
                          </a:ln>
                          <a:solidFill>
                            <a:srgbClr val="000000"/>
                          </a:solidFill>
                          <a:effectLst/>
                          <a:latin typeface="標楷體" panose="03000509000000000000" pitchFamily="65" charset="-120"/>
                          <a:ea typeface="標楷體" panose="03000509000000000000" pitchFamily="65" charset="-120"/>
                        </a:rPr>
                        <a:t>偏向</a:t>
                      </a:r>
                      <a:r>
                        <a:rPr kumimoji="0" lang="zh-TW" altLang="en-US" sz="3400" b="0" i="0" u="none" strike="noStrike" cap="none" normalizeH="0" baseline="0">
                          <a:ln>
                            <a:noFill/>
                          </a:ln>
                          <a:solidFill>
                            <a:srgbClr val="7030A0"/>
                          </a:solidFill>
                          <a:effectLst/>
                          <a:latin typeface="標楷體" panose="03000509000000000000" pitchFamily="65" charset="-120"/>
                          <a:ea typeface="標楷體" panose="03000509000000000000" pitchFamily="65" charset="-120"/>
                        </a:rPr>
                        <a:t>電腦軟體設計</a:t>
                      </a:r>
                      <a:r>
                        <a:rPr kumimoji="0" lang="zh-TW" altLang="en-US" sz="3400" b="0" i="0" u="none" strike="noStrike" cap="none" normalizeH="0" baseline="0">
                          <a:ln>
                            <a:noFill/>
                          </a:ln>
                          <a:solidFill>
                            <a:srgbClr val="000000"/>
                          </a:solidFill>
                          <a:effectLst/>
                          <a:latin typeface="標楷體" panose="03000509000000000000" pitchFamily="65" charset="-120"/>
                          <a:ea typeface="標楷體" panose="03000509000000000000" pitchFamily="65" charset="-120"/>
                        </a:rPr>
                        <a:t>。</a:t>
                      </a:r>
                      <a:endParaRPr kumimoji="0" lang="en-US" altLang="zh-TW" sz="3400" b="0" i="0" u="none" strike="noStrike" cap="none" normalizeH="0" baseline="0">
                        <a:ln>
                          <a:noFill/>
                        </a:ln>
                        <a:solidFill>
                          <a:srgbClr val="000000"/>
                        </a:solidFill>
                        <a:effectLst/>
                        <a:latin typeface="標楷體" panose="03000509000000000000" pitchFamily="65" charset="-120"/>
                        <a:ea typeface="標楷體" panose="03000509000000000000" pitchFamily="65" charset="-12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TW" altLang="en-US" sz="3400" b="0" i="0" u="none" strike="noStrike" cap="none" normalizeH="0" baseline="0">
                          <a:ln>
                            <a:noFill/>
                          </a:ln>
                          <a:solidFill>
                            <a:srgbClr val="000000"/>
                          </a:solidFill>
                          <a:effectLst/>
                          <a:latin typeface="標楷體" panose="03000509000000000000" pitchFamily="65" charset="-120"/>
                          <a:ea typeface="標楷體" panose="03000509000000000000" pitchFamily="65" charset="-120"/>
                        </a:rPr>
                        <a:t>需學習</a:t>
                      </a:r>
                      <a:r>
                        <a:rPr kumimoji="0" lang="zh-TW" altLang="en-US" sz="3400" b="0" i="0" u="none" strike="noStrike" cap="none" normalizeH="0" baseline="0">
                          <a:ln>
                            <a:noFill/>
                          </a:ln>
                          <a:solidFill>
                            <a:srgbClr val="FF0000"/>
                          </a:solidFill>
                          <a:effectLst/>
                          <a:latin typeface="標楷體" panose="03000509000000000000" pitchFamily="65" charset="-120"/>
                          <a:ea typeface="標楷體" panose="03000509000000000000" pitchFamily="65" charset="-120"/>
                        </a:rPr>
                        <a:t>電腦系統安裝與設定、電腦程式語言及硬體安裝、電路的裝配及測試</a:t>
                      </a:r>
                      <a:r>
                        <a:rPr kumimoji="0" lang="zh-TW" altLang="en-US" sz="3400" b="0" i="0" u="none" strike="noStrike" cap="none" normalizeH="0" baseline="0">
                          <a:ln>
                            <a:noFill/>
                          </a:ln>
                          <a:solidFill>
                            <a:srgbClr val="000000"/>
                          </a:solidFill>
                          <a:effectLst/>
                          <a:latin typeface="標楷體" panose="03000509000000000000" pitchFamily="65" charset="-120"/>
                          <a:ea typeface="標楷體" panose="03000509000000000000" pitchFamily="65" charset="-120"/>
                        </a:rPr>
                        <a:t>等。</a:t>
                      </a:r>
                    </a:p>
                  </a:txBody>
                  <a:tcPr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FF7"/>
                    </a:solidFill>
                  </a:tcPr>
                </a:tc>
                <a:extLst>
                  <a:ext uri="{0D108BD9-81ED-4DB2-BD59-A6C34878D82A}">
                    <a16:rowId xmlns:a16="http://schemas.microsoft.com/office/drawing/2014/main" xmlns="" val="10002"/>
                  </a:ext>
                </a:extLst>
              </a:tr>
              <a:tr h="658903">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TW" altLang="en-US" sz="3400" b="0" i="0" u="none" strike="noStrike" cap="none" normalizeH="0" baseline="0">
                          <a:ln>
                            <a:noFill/>
                          </a:ln>
                          <a:solidFill>
                            <a:srgbClr val="000000"/>
                          </a:solidFill>
                          <a:effectLst/>
                          <a:latin typeface="標楷體" panose="03000509000000000000" pitchFamily="65" charset="-120"/>
                          <a:ea typeface="標楷體" panose="03000509000000000000" pitchFamily="65" charset="-120"/>
                        </a:rPr>
                        <a:t>相似</a:t>
                      </a:r>
                    </a:p>
                  </a:txBody>
                  <a:tcPr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EEF"/>
                    </a:solidFill>
                  </a:tcPr>
                </a:tc>
                <a:tc gridSpan="2">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TW" altLang="en-US" sz="34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rPr>
                        <a:t>都與電腦程式、資料庫、網路相關。</a:t>
                      </a:r>
                    </a:p>
                  </a:txBody>
                  <a:tcPr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EEF"/>
                    </a:solidFill>
                  </a:tcPr>
                </a:tc>
                <a:tc hMerge="1">
                  <a:txBody>
                    <a:bodyPr/>
                    <a:lstStyle/>
                    <a:p>
                      <a:endParaRPr lang="zh-TW" altLang="en-US"/>
                    </a:p>
                  </a:txBody>
                  <a:tcPr/>
                </a:tc>
                <a:extLst>
                  <a:ext uri="{0D108BD9-81ED-4DB2-BD59-A6C34878D82A}">
                    <a16:rowId xmlns:a16="http://schemas.microsoft.com/office/drawing/2014/main" xmlns="" val="10003"/>
                  </a:ext>
                </a:extLst>
              </a:tr>
            </a:tbl>
          </a:graphicData>
        </a:graphic>
      </p:graphicFrame>
      <p:sp>
        <p:nvSpPr>
          <p:cNvPr id="8" name="圓角矩形 7"/>
          <p:cNvSpPr/>
          <p:nvPr/>
        </p:nvSpPr>
        <p:spPr>
          <a:xfrm>
            <a:off x="2639616" y="2694578"/>
            <a:ext cx="4092575" cy="609600"/>
          </a:xfrm>
          <a:prstGeom prst="roundRect">
            <a:avLst/>
          </a:prstGeom>
        </p:spPr>
        <p:style>
          <a:lnRef idx="0">
            <a:schemeClr val="accent4"/>
          </a:lnRef>
          <a:fillRef idx="3">
            <a:schemeClr val="accent4"/>
          </a:fillRef>
          <a:effectRef idx="3">
            <a:schemeClr val="accent4"/>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TW" altLang="en-US" sz="2400" b="1" i="0" u="none" strike="noStrike" kern="1200" cap="none" spc="0" normalizeH="0" baseline="0" noProof="0" dirty="0">
                <a:ln>
                  <a:noFill/>
                </a:ln>
                <a:solidFill>
                  <a:prstClr val="white"/>
                </a:solidFill>
                <a:effectLst/>
                <a:uLnTx/>
                <a:uFillTx/>
                <a:latin typeface="標楷體" panose="03000509000000000000" pitchFamily="65" charset="-120"/>
                <a:ea typeface="標楷體" panose="03000509000000000000" pitchFamily="65" charset="-120"/>
                <a:cs typeface="+mn-cs"/>
              </a:rPr>
              <a:t>商管群</a:t>
            </a:r>
          </a:p>
        </p:txBody>
      </p:sp>
      <p:sp>
        <p:nvSpPr>
          <p:cNvPr id="9" name="圓角矩形 8"/>
          <p:cNvSpPr/>
          <p:nvPr/>
        </p:nvSpPr>
        <p:spPr>
          <a:xfrm>
            <a:off x="7392144" y="2694264"/>
            <a:ext cx="4089400" cy="585787"/>
          </a:xfrm>
          <a:prstGeom prst="roundRect">
            <a:avLst/>
          </a:prstGeom>
        </p:spPr>
        <p:style>
          <a:lnRef idx="0">
            <a:schemeClr val="accent6"/>
          </a:lnRef>
          <a:fillRef idx="3">
            <a:schemeClr val="accent6"/>
          </a:fillRef>
          <a:effectRef idx="3">
            <a:schemeClr val="accent6"/>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TW" altLang="en-US" sz="2400" b="1" i="0" u="none" strike="noStrike" kern="1200" cap="none" spc="0" normalizeH="0" baseline="0" noProof="0" dirty="0">
                <a:ln>
                  <a:noFill/>
                </a:ln>
                <a:solidFill>
                  <a:prstClr val="white"/>
                </a:solidFill>
                <a:effectLst/>
                <a:uLnTx/>
                <a:uFillTx/>
                <a:latin typeface="標楷體" panose="03000509000000000000" pitchFamily="65" charset="-120"/>
                <a:ea typeface="標楷體" panose="03000509000000000000" pitchFamily="65" charset="-120"/>
                <a:cs typeface="+mn-cs"/>
              </a:rPr>
              <a:t>電機與電子群</a:t>
            </a:r>
          </a:p>
        </p:txBody>
      </p:sp>
    </p:spTree>
    <p:extLst>
      <p:ext uri="{BB962C8B-B14F-4D97-AF65-F5344CB8AC3E}">
        <p14:creationId xmlns:p14="http://schemas.microsoft.com/office/powerpoint/2010/main" xmlns="" val="208360909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0"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0" presetClass="entr" presetSubtype="0"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5" name="標題 1"/>
          <p:cNvSpPr txBox="1">
            <a:spLocks/>
          </p:cNvSpPr>
          <p:nvPr/>
        </p:nvSpPr>
        <p:spPr>
          <a:xfrm>
            <a:off x="1598776" y="329235"/>
            <a:ext cx="9264650" cy="941387"/>
          </a:xfrm>
          <a:prstGeom prst="rect">
            <a:avLst/>
          </a:prstGeom>
        </p:spPr>
        <p:txBody>
          <a:bodyPr lIns="121920" tIns="60960" rIns="121920" bIns="60960" anchor="ctr">
            <a:normAutofit fontScale="92500" lnSpcReduction="10000"/>
          </a:bodyPr>
          <a:lstStyle/>
          <a:p>
            <a:pPr algn="ctr" eaLnBrk="1" hangingPunct="1">
              <a:defRPr/>
            </a:pPr>
            <a:r>
              <a:rPr kumimoji="0" lang="zh-TW" altLang="en-US" sz="5867" b="1" dirty="0">
                <a:latin typeface="微軟正黑體" panose="020B0604030504040204" pitchFamily="34" charset="-120"/>
                <a:ea typeface="微軟正黑體" panose="020B0604030504040204" pitchFamily="34" charset="-120"/>
              </a:rPr>
              <a:t>技藝技能優良學生甄審入學？</a:t>
            </a:r>
            <a:endParaRPr lang="zh-TW" altLang="en-US" sz="5867" b="1" dirty="0">
              <a:latin typeface="微軟正黑體" pitchFamily="34" charset="-120"/>
              <a:ea typeface="微軟正黑體" pitchFamily="34" charset="-120"/>
            </a:endParaRPr>
          </a:p>
        </p:txBody>
      </p:sp>
      <p:grpSp>
        <p:nvGrpSpPr>
          <p:cNvPr id="75780" name="Group 3"/>
          <p:cNvGrpSpPr>
            <a:grpSpLocks/>
          </p:cNvGrpSpPr>
          <p:nvPr/>
        </p:nvGrpSpPr>
        <p:grpSpPr bwMode="auto">
          <a:xfrm>
            <a:off x="1088860" y="2844262"/>
            <a:ext cx="2462213" cy="2167100"/>
            <a:chOff x="10718" y="-338342"/>
            <a:chExt cx="1935848" cy="1704349"/>
          </a:xfrm>
        </p:grpSpPr>
        <p:grpSp>
          <p:nvGrpSpPr>
            <p:cNvPr id="75803" name="Group 4"/>
            <p:cNvGrpSpPr>
              <a:grpSpLocks/>
            </p:cNvGrpSpPr>
            <p:nvPr/>
          </p:nvGrpSpPr>
          <p:grpSpPr bwMode="auto">
            <a:xfrm>
              <a:off x="90722" y="-338342"/>
              <a:ext cx="1746635" cy="1704349"/>
              <a:chOff x="10" y="-348"/>
              <a:chExt cx="1794" cy="1753"/>
            </a:xfrm>
          </p:grpSpPr>
          <p:sp>
            <p:nvSpPr>
              <p:cNvPr id="75805" name="Oval 7"/>
              <p:cNvSpPr>
                <a:spLocks noChangeArrowheads="1"/>
              </p:cNvSpPr>
              <p:nvPr/>
            </p:nvSpPr>
            <p:spPr bwMode="auto">
              <a:xfrm>
                <a:off x="10" y="-348"/>
                <a:ext cx="1794" cy="1753"/>
              </a:xfrm>
              <a:prstGeom prst="ellipse">
                <a:avLst/>
              </a:prstGeom>
              <a:solidFill>
                <a:srgbClr val="D8D8D8">
                  <a:alpha val="47058"/>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sp>
            <p:nvSpPr>
              <p:cNvPr id="75806" name="Oval 8"/>
              <p:cNvSpPr>
                <a:spLocks noChangeArrowheads="1"/>
              </p:cNvSpPr>
              <p:nvPr/>
            </p:nvSpPr>
            <p:spPr bwMode="auto">
              <a:xfrm>
                <a:off x="144" y="-247"/>
                <a:ext cx="1556" cy="1556"/>
              </a:xfrm>
              <a:prstGeom prst="ellipse">
                <a:avLst/>
              </a:prstGeom>
              <a:solidFill>
                <a:srgbClr val="FFFF00"/>
              </a:solidFill>
              <a:ln w="38100">
                <a:solidFill>
                  <a:srgbClr val="FFFFFF"/>
                </a:solidFill>
                <a:round/>
                <a:headEnd/>
                <a:tailEnd/>
              </a:ln>
            </p:spPr>
            <p:txBody>
              <a:bodyPr/>
              <a:lstStyle/>
              <a:p>
                <a:pPr eaLnBrk="1" hangingPunct="1"/>
                <a:endParaRPr kumimoji="0" lang="zh-CN" altLang="en-US" sz="2000" dirty="0">
                  <a:solidFill>
                    <a:srgbClr val="0070C0"/>
                  </a:solidFill>
                  <a:latin typeface="Microsoft YaHei" pitchFamily="34" charset="-122"/>
                  <a:ea typeface="Microsoft YaHei" pitchFamily="34" charset="-122"/>
                  <a:sym typeface="Microsoft YaHei" pitchFamily="34" charset="-122"/>
                </a:endParaRPr>
              </a:p>
            </p:txBody>
          </p:sp>
        </p:grpSp>
        <p:sp>
          <p:nvSpPr>
            <p:cNvPr id="75804" name="Text Box 9"/>
            <p:cNvSpPr>
              <a:spLocks noChangeArrowheads="1"/>
            </p:cNvSpPr>
            <p:nvPr/>
          </p:nvSpPr>
          <p:spPr bwMode="auto">
            <a:xfrm>
              <a:off x="10718" y="123029"/>
              <a:ext cx="1935848" cy="6201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ctr" eaLnBrk="1" hangingPunct="1"/>
              <a:r>
                <a:rPr kumimoji="0" lang="zh-TW" altLang="en-US" sz="2400" b="1" dirty="0">
                  <a:solidFill>
                    <a:schemeClr val="bg1"/>
                  </a:solidFill>
                  <a:latin typeface="Microsoft YaHei" pitchFamily="34" charset="-122"/>
                  <a:ea typeface="Microsoft YaHei" pitchFamily="34" charset="-122"/>
                  <a:sym typeface="Microsoft YaHei" pitchFamily="34" charset="-122"/>
                </a:rPr>
                <a:t>不採計</a:t>
              </a:r>
              <a:endParaRPr kumimoji="0" lang="en-US" altLang="zh-TW" sz="2400" b="1" dirty="0">
                <a:solidFill>
                  <a:schemeClr val="bg1"/>
                </a:solidFill>
                <a:latin typeface="Microsoft YaHei" pitchFamily="34" charset="-122"/>
                <a:ea typeface="Microsoft YaHei" pitchFamily="34" charset="-122"/>
                <a:sym typeface="Microsoft YaHei" pitchFamily="34" charset="-122"/>
              </a:endParaRPr>
            </a:p>
            <a:p>
              <a:pPr algn="ctr" eaLnBrk="1" hangingPunct="1"/>
              <a:r>
                <a:rPr kumimoji="0" lang="zh-TW" altLang="en-US" sz="2400" b="1" dirty="0">
                  <a:solidFill>
                    <a:schemeClr val="bg1"/>
                  </a:solidFill>
                  <a:latin typeface="Microsoft YaHei" pitchFamily="34" charset="-122"/>
                  <a:ea typeface="Microsoft YaHei" pitchFamily="34" charset="-122"/>
                  <a:sym typeface="Microsoft YaHei" pitchFamily="34" charset="-122"/>
                </a:rPr>
                <a:t>教育會考</a:t>
              </a:r>
              <a:endParaRPr kumimoji="0" lang="zh-CN" altLang="en-US" sz="2400" dirty="0">
                <a:solidFill>
                  <a:schemeClr val="bg1"/>
                </a:solidFill>
                <a:ea typeface="SimSun" pitchFamily="2" charset="-122"/>
              </a:endParaRPr>
            </a:p>
          </p:txBody>
        </p:sp>
      </p:grpSp>
      <p:grpSp>
        <p:nvGrpSpPr>
          <p:cNvPr id="75781" name="Group 8"/>
          <p:cNvGrpSpPr>
            <a:grpSpLocks/>
          </p:cNvGrpSpPr>
          <p:nvPr/>
        </p:nvGrpSpPr>
        <p:grpSpPr bwMode="auto">
          <a:xfrm>
            <a:off x="4387049" y="2763146"/>
            <a:ext cx="2462212" cy="2227262"/>
            <a:chOff x="8409" y="0"/>
            <a:chExt cx="1935848" cy="1751017"/>
          </a:xfrm>
        </p:grpSpPr>
        <p:grpSp>
          <p:nvGrpSpPr>
            <p:cNvPr id="75799" name="Group 9"/>
            <p:cNvGrpSpPr>
              <a:grpSpLocks/>
            </p:cNvGrpSpPr>
            <p:nvPr/>
          </p:nvGrpSpPr>
          <p:grpSpPr bwMode="auto">
            <a:xfrm>
              <a:off x="80986" y="0"/>
              <a:ext cx="1753450" cy="1751017"/>
              <a:chOff x="0" y="0"/>
              <a:chExt cx="1801" cy="1801"/>
            </a:xfrm>
          </p:grpSpPr>
          <p:sp>
            <p:nvSpPr>
              <p:cNvPr id="75801" name="Oval 7"/>
              <p:cNvSpPr>
                <a:spLocks noChangeArrowheads="1"/>
              </p:cNvSpPr>
              <p:nvPr/>
            </p:nvSpPr>
            <p:spPr bwMode="auto">
              <a:xfrm>
                <a:off x="0" y="0"/>
                <a:ext cx="1801" cy="1801"/>
              </a:xfrm>
              <a:prstGeom prst="ellipse">
                <a:avLst/>
              </a:prstGeom>
              <a:solidFill>
                <a:srgbClr val="D8D8D8">
                  <a:alpha val="47058"/>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sp>
            <p:nvSpPr>
              <p:cNvPr id="75802" name="Oval 8"/>
              <p:cNvSpPr>
                <a:spLocks noChangeArrowheads="1"/>
              </p:cNvSpPr>
              <p:nvPr/>
            </p:nvSpPr>
            <p:spPr bwMode="auto">
              <a:xfrm>
                <a:off x="122" y="122"/>
                <a:ext cx="1556" cy="1556"/>
              </a:xfrm>
              <a:prstGeom prst="ellipse">
                <a:avLst/>
              </a:prstGeom>
              <a:solidFill>
                <a:schemeClr val="accent5">
                  <a:lumMod val="60000"/>
                  <a:lumOff val="40000"/>
                </a:schemeClr>
              </a:solidFill>
              <a:ln w="38100">
                <a:solidFill>
                  <a:srgbClr val="FFFFFF"/>
                </a:solidFill>
                <a:round/>
                <a:headEnd/>
                <a:tailEnd/>
              </a:ln>
            </p:spPr>
            <p:txBody>
              <a:bodyPr/>
              <a:lstStyle/>
              <a:p>
                <a:pPr eaLnBrk="1" hangingPunct="1"/>
                <a:endParaRPr kumimoji="0" lang="zh-CN" altLang="en-US" sz="2000" dirty="0">
                  <a:solidFill>
                    <a:srgbClr val="0070C0"/>
                  </a:solidFill>
                  <a:latin typeface="Microsoft YaHei" pitchFamily="34" charset="-122"/>
                  <a:ea typeface="Microsoft YaHei" pitchFamily="34" charset="-122"/>
                  <a:sym typeface="Microsoft YaHei" pitchFamily="34" charset="-122"/>
                </a:endParaRPr>
              </a:p>
            </p:txBody>
          </p:sp>
        </p:grpSp>
        <p:sp>
          <p:nvSpPr>
            <p:cNvPr id="75800" name="Text Box 9"/>
            <p:cNvSpPr>
              <a:spLocks noChangeArrowheads="1"/>
            </p:cNvSpPr>
            <p:nvPr/>
          </p:nvSpPr>
          <p:spPr bwMode="auto">
            <a:xfrm>
              <a:off x="8409" y="420826"/>
              <a:ext cx="1935848" cy="6201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ctr" eaLnBrk="1" hangingPunct="1"/>
              <a:r>
                <a:rPr kumimoji="0" lang="zh-TW" altLang="en-US" sz="2400" b="1" dirty="0">
                  <a:solidFill>
                    <a:schemeClr val="bg1"/>
                  </a:solidFill>
                  <a:latin typeface="Microsoft YaHei" pitchFamily="34" charset="-122"/>
                  <a:ea typeface="Microsoft YaHei" pitchFamily="34" charset="-122"/>
                  <a:sym typeface="Microsoft YaHei" pitchFamily="34" charset="-122"/>
                </a:rPr>
                <a:t>相關競賽</a:t>
              </a:r>
              <a:endParaRPr kumimoji="0" lang="en-US" altLang="zh-TW" sz="2400" b="1" dirty="0">
                <a:solidFill>
                  <a:schemeClr val="bg1"/>
                </a:solidFill>
                <a:latin typeface="Microsoft YaHei" pitchFamily="34" charset="-122"/>
                <a:ea typeface="Microsoft YaHei" pitchFamily="34" charset="-122"/>
                <a:sym typeface="Microsoft YaHei" pitchFamily="34" charset="-122"/>
              </a:endParaRPr>
            </a:p>
            <a:p>
              <a:pPr algn="ctr" eaLnBrk="1" hangingPunct="1"/>
              <a:r>
                <a:rPr kumimoji="0" lang="zh-TW" altLang="en-US" sz="2400" b="1" dirty="0">
                  <a:solidFill>
                    <a:schemeClr val="bg1"/>
                  </a:solidFill>
                  <a:latin typeface="Microsoft YaHei" pitchFamily="34" charset="-122"/>
                  <a:ea typeface="Microsoft YaHei" pitchFamily="34" charset="-122"/>
                  <a:sym typeface="Microsoft YaHei" pitchFamily="34" charset="-122"/>
                </a:rPr>
                <a:t>或</a:t>
              </a:r>
              <a:endParaRPr kumimoji="0" lang="en-US" altLang="zh-TW" sz="2400" b="1" dirty="0">
                <a:solidFill>
                  <a:schemeClr val="bg1"/>
                </a:solidFill>
                <a:latin typeface="Microsoft YaHei" pitchFamily="34" charset="-122"/>
                <a:ea typeface="Microsoft YaHei" pitchFamily="34" charset="-122"/>
                <a:sym typeface="Microsoft YaHei" pitchFamily="34" charset="-122"/>
              </a:endParaRPr>
            </a:p>
            <a:p>
              <a:pPr algn="ctr" eaLnBrk="1" hangingPunct="1"/>
              <a:r>
                <a:rPr kumimoji="0" lang="zh-TW" altLang="en-US" sz="2400" b="1" dirty="0">
                  <a:solidFill>
                    <a:schemeClr val="bg1"/>
                  </a:solidFill>
                  <a:latin typeface="Microsoft YaHei" pitchFamily="34" charset="-122"/>
                  <a:ea typeface="Microsoft YaHei" pitchFamily="34" charset="-122"/>
                  <a:sym typeface="Microsoft YaHei" pitchFamily="34" charset="-122"/>
                </a:rPr>
                <a:t>課程成績</a:t>
              </a:r>
              <a:endParaRPr kumimoji="0" lang="en-US" altLang="zh-TW" sz="2400" b="1" dirty="0">
                <a:solidFill>
                  <a:schemeClr val="bg1"/>
                </a:solidFill>
                <a:latin typeface="Microsoft YaHei" pitchFamily="34" charset="-122"/>
                <a:ea typeface="Microsoft YaHei" pitchFamily="34" charset="-122"/>
                <a:sym typeface="Microsoft YaHei" pitchFamily="34" charset="-122"/>
              </a:endParaRPr>
            </a:p>
          </p:txBody>
        </p:sp>
      </p:grpSp>
      <p:grpSp>
        <p:nvGrpSpPr>
          <p:cNvPr id="75782" name="Group 13"/>
          <p:cNvGrpSpPr>
            <a:grpSpLocks/>
          </p:cNvGrpSpPr>
          <p:nvPr/>
        </p:nvGrpSpPr>
        <p:grpSpPr bwMode="auto">
          <a:xfrm>
            <a:off x="7433894" y="2785406"/>
            <a:ext cx="2462213" cy="2200056"/>
            <a:chOff x="-467805" y="16528"/>
            <a:chExt cx="1935848" cy="1729628"/>
          </a:xfrm>
        </p:grpSpPr>
        <p:grpSp>
          <p:nvGrpSpPr>
            <p:cNvPr id="75795" name="Group 14"/>
            <p:cNvGrpSpPr>
              <a:grpSpLocks/>
            </p:cNvGrpSpPr>
            <p:nvPr/>
          </p:nvGrpSpPr>
          <p:grpSpPr bwMode="auto">
            <a:xfrm>
              <a:off x="-365896" y="16528"/>
              <a:ext cx="1732031" cy="1729628"/>
              <a:chOff x="-459" y="17"/>
              <a:chExt cx="1779" cy="1779"/>
            </a:xfrm>
          </p:grpSpPr>
          <p:sp>
            <p:nvSpPr>
              <p:cNvPr id="75797" name="Oval 7"/>
              <p:cNvSpPr>
                <a:spLocks noChangeArrowheads="1"/>
              </p:cNvSpPr>
              <p:nvPr/>
            </p:nvSpPr>
            <p:spPr bwMode="auto">
              <a:xfrm>
                <a:off x="-459" y="17"/>
                <a:ext cx="1779" cy="1779"/>
              </a:xfrm>
              <a:prstGeom prst="ellipse">
                <a:avLst/>
              </a:prstGeom>
              <a:solidFill>
                <a:srgbClr val="D8D8D8">
                  <a:alpha val="47058"/>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hangingPunct="1"/>
                <a:endParaRPr kumimoji="0" lang="zh-CN" altLang="en-US" sz="2000" dirty="0">
                  <a:solidFill>
                    <a:srgbClr val="0070C0"/>
                  </a:solidFill>
                  <a:latin typeface="Microsoft YaHei" pitchFamily="34" charset="-122"/>
                  <a:ea typeface="Microsoft YaHei" pitchFamily="34" charset="-122"/>
                  <a:sym typeface="Microsoft YaHei" pitchFamily="34" charset="-122"/>
                </a:endParaRPr>
              </a:p>
            </p:txBody>
          </p:sp>
          <p:sp>
            <p:nvSpPr>
              <p:cNvPr id="75798" name="Oval 8"/>
              <p:cNvSpPr>
                <a:spLocks noChangeArrowheads="1"/>
              </p:cNvSpPr>
              <p:nvPr/>
            </p:nvSpPr>
            <p:spPr bwMode="auto">
              <a:xfrm>
                <a:off x="-338" y="93"/>
                <a:ext cx="1556" cy="1556"/>
              </a:xfrm>
              <a:prstGeom prst="ellipse">
                <a:avLst/>
              </a:prstGeom>
              <a:solidFill>
                <a:srgbClr val="92D050"/>
              </a:solidFill>
              <a:ln w="38100">
                <a:solidFill>
                  <a:srgbClr val="FFFFFF"/>
                </a:solidFill>
                <a:round/>
                <a:headEnd/>
                <a:tailEnd/>
              </a:ln>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grpSp>
        <p:sp>
          <p:nvSpPr>
            <p:cNvPr id="75796" name="Text Box 9"/>
            <p:cNvSpPr>
              <a:spLocks noChangeArrowheads="1"/>
            </p:cNvSpPr>
            <p:nvPr/>
          </p:nvSpPr>
          <p:spPr bwMode="auto">
            <a:xfrm>
              <a:off x="-467805" y="536751"/>
              <a:ext cx="1935848" cy="6201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ctr" eaLnBrk="1" hangingPunct="1"/>
              <a:r>
                <a:rPr kumimoji="0" lang="zh-TW" altLang="en-US" sz="2400" b="1" dirty="0">
                  <a:solidFill>
                    <a:schemeClr val="bg1"/>
                  </a:solidFill>
                  <a:latin typeface="Microsoft YaHei" pitchFamily="34" charset="-122"/>
                  <a:ea typeface="Microsoft YaHei" pitchFamily="34" charset="-122"/>
                  <a:sym typeface="Microsoft YaHei" pitchFamily="34" charset="-122"/>
                </a:rPr>
                <a:t>技優甄審</a:t>
              </a:r>
              <a:endParaRPr kumimoji="0" lang="en-US" altLang="zh-TW" sz="2400" b="1" dirty="0">
                <a:solidFill>
                  <a:schemeClr val="bg1"/>
                </a:solidFill>
                <a:latin typeface="Microsoft YaHei" pitchFamily="34" charset="-122"/>
                <a:ea typeface="Microsoft YaHei" pitchFamily="34" charset="-122"/>
                <a:sym typeface="Microsoft YaHei" pitchFamily="34" charset="-122"/>
              </a:endParaRPr>
            </a:p>
            <a:p>
              <a:pPr algn="ctr" eaLnBrk="1" hangingPunct="1"/>
              <a:r>
                <a:rPr kumimoji="0" lang="zh-TW" altLang="en-US" sz="2400" b="1" dirty="0">
                  <a:solidFill>
                    <a:schemeClr val="bg1"/>
                  </a:solidFill>
                  <a:latin typeface="Microsoft YaHei" pitchFamily="34" charset="-122"/>
                  <a:ea typeface="Microsoft YaHei" pitchFamily="34" charset="-122"/>
                  <a:sym typeface="Microsoft YaHei" pitchFamily="34" charset="-122"/>
                </a:rPr>
                <a:t>入學</a:t>
              </a:r>
              <a:endParaRPr kumimoji="0" lang="zh-CN" altLang="en-US" sz="2400" dirty="0">
                <a:solidFill>
                  <a:schemeClr val="bg1"/>
                </a:solidFill>
                <a:ea typeface="SimSun" pitchFamily="2" charset="-122"/>
              </a:endParaRPr>
            </a:p>
          </p:txBody>
        </p:sp>
      </p:grpSp>
      <p:sp>
        <p:nvSpPr>
          <p:cNvPr id="119" name="Rectangle 28"/>
          <p:cNvSpPr>
            <a:spLocks noChangeArrowheads="1"/>
          </p:cNvSpPr>
          <p:nvPr/>
        </p:nvSpPr>
        <p:spPr bwMode="auto">
          <a:xfrm>
            <a:off x="1090951" y="5265449"/>
            <a:ext cx="8257438" cy="1200329"/>
          </a:xfrm>
          <a:prstGeom prst="rect">
            <a:avLst/>
          </a:prstGeom>
          <a:solidFill>
            <a:schemeClr val="accent6">
              <a:lumMod val="40000"/>
              <a:lumOff val="60000"/>
            </a:schemeClr>
          </a:solidFill>
          <a:ln>
            <a:noFill/>
          </a:ln>
        </p:spPr>
        <p:txBody>
          <a:bodyPr wrap="square">
            <a:spAutoFit/>
          </a:bodyPr>
          <a:lstStyle>
            <a:lvl1pPr eaLnBrk="0" hangingPunct="0">
              <a:defRPr kumimoji="1">
                <a:solidFill>
                  <a:schemeClr val="tx1"/>
                </a:solidFill>
                <a:latin typeface="Arial" panose="020B0604020202020204" pitchFamily="34" charset="0"/>
                <a:ea typeface="SimSun" panose="02010600030101010101" pitchFamily="2" charset="-122"/>
              </a:defRPr>
            </a:lvl1pPr>
            <a:lvl2pPr marL="742950" indent="-285750" eaLnBrk="0" hangingPunct="0">
              <a:defRPr kumimoji="1">
                <a:solidFill>
                  <a:schemeClr val="tx1"/>
                </a:solidFill>
                <a:latin typeface="Arial" panose="020B0604020202020204" pitchFamily="34" charset="0"/>
                <a:ea typeface="SimSun" panose="02010600030101010101" pitchFamily="2" charset="-122"/>
              </a:defRPr>
            </a:lvl2pPr>
            <a:lvl3pPr marL="1143000" indent="-228600" eaLnBrk="0" hangingPunct="0">
              <a:defRPr kumimoji="1">
                <a:solidFill>
                  <a:schemeClr val="tx1"/>
                </a:solidFill>
                <a:latin typeface="Arial" panose="020B0604020202020204" pitchFamily="34" charset="0"/>
                <a:ea typeface="SimSun" panose="02010600030101010101" pitchFamily="2" charset="-122"/>
              </a:defRPr>
            </a:lvl3pPr>
            <a:lvl4pPr marL="1600200" indent="-228600" eaLnBrk="0" hangingPunct="0">
              <a:defRPr kumimoji="1">
                <a:solidFill>
                  <a:schemeClr val="tx1"/>
                </a:solidFill>
                <a:latin typeface="Arial" panose="020B0604020202020204" pitchFamily="34" charset="0"/>
                <a:ea typeface="SimSun" panose="02010600030101010101" pitchFamily="2" charset="-122"/>
              </a:defRPr>
            </a:lvl4pPr>
            <a:lvl5pPr marL="2057400" indent="-228600" eaLnBrk="0" hangingPunct="0">
              <a:defRPr kumimoji="1">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SimSun" panose="02010600030101010101" pitchFamily="2" charset="-122"/>
              </a:defRPr>
            </a:lvl9pPr>
          </a:lstStyle>
          <a:p>
            <a:r>
              <a:rPr lang="zh-TW" altLang="en-US" sz="2400" dirty="0">
                <a:solidFill>
                  <a:srgbClr val="FF0000"/>
                </a:solidFill>
                <a:latin typeface="標楷體" panose="03000509000000000000" pitchFamily="65" charset="-120"/>
                <a:ea typeface="標楷體" panose="03000509000000000000" pitchFamily="65" charset="-120"/>
              </a:rPr>
              <a:t>竹苗區各公私立專業群科每班開設</a:t>
            </a:r>
            <a:r>
              <a:rPr lang="en-US" altLang="zh-TW" sz="2400" dirty="0">
                <a:solidFill>
                  <a:srgbClr val="FF0000"/>
                </a:solidFill>
                <a:latin typeface="標楷體" panose="03000509000000000000" pitchFamily="65" charset="-120"/>
                <a:ea typeface="標楷體" panose="03000509000000000000" pitchFamily="65" charset="-120"/>
              </a:rPr>
              <a:t>2</a:t>
            </a:r>
            <a:r>
              <a:rPr lang="zh-TW" altLang="en-US" sz="2400" dirty="0">
                <a:solidFill>
                  <a:srgbClr val="FF0000"/>
                </a:solidFill>
                <a:latin typeface="標楷體" panose="03000509000000000000" pitchFamily="65" charset="-120"/>
                <a:ea typeface="標楷體" panose="03000509000000000000" pitchFamily="65" charset="-120"/>
              </a:rPr>
              <a:t>名</a:t>
            </a:r>
            <a:endParaRPr lang="en-US" altLang="zh-TW" sz="2400" dirty="0">
              <a:solidFill>
                <a:srgbClr val="FF0000"/>
              </a:solidFill>
              <a:latin typeface="標楷體" panose="03000509000000000000" pitchFamily="65" charset="-120"/>
              <a:ea typeface="標楷體" panose="03000509000000000000" pitchFamily="65" charset="-120"/>
            </a:endParaRPr>
          </a:p>
          <a:p>
            <a:r>
              <a:rPr lang="zh-TW" altLang="zh-TW" sz="1600" b="1" dirty="0">
                <a:solidFill>
                  <a:srgbClr val="000099"/>
                </a:solidFill>
              </a:rPr>
              <a:t>竹苗區</a:t>
            </a:r>
            <a:r>
              <a:rPr lang="en-US" altLang="zh-TW" sz="1600" b="1" dirty="0">
                <a:solidFill>
                  <a:srgbClr val="000099"/>
                </a:solidFill>
              </a:rPr>
              <a:t>109</a:t>
            </a:r>
            <a:r>
              <a:rPr lang="zh-TW" altLang="zh-TW" sz="1600" b="1" dirty="0">
                <a:solidFill>
                  <a:srgbClr val="000099"/>
                </a:solidFill>
              </a:rPr>
              <a:t>學年度入學</a:t>
            </a:r>
            <a:r>
              <a:rPr lang="en-US" altLang="zh-TW" sz="1600" b="1" dirty="0">
                <a:solidFill>
                  <a:srgbClr val="000099"/>
                </a:solidFill>
              </a:rPr>
              <a:t>7</a:t>
            </a:r>
            <a:r>
              <a:rPr lang="zh-TW" altLang="zh-TW" sz="1600" b="1" dirty="0">
                <a:solidFill>
                  <a:srgbClr val="000099"/>
                </a:solidFill>
              </a:rPr>
              <a:t>年級新生參加三縣市政府舉辦之藝技能</a:t>
            </a:r>
            <a:r>
              <a:rPr lang="en-US" altLang="zh-TW" sz="1600" b="1" dirty="0">
                <a:solidFill>
                  <a:srgbClr val="000099"/>
                </a:solidFill>
              </a:rPr>
              <a:t>-</a:t>
            </a:r>
            <a:r>
              <a:rPr lang="zh-TW" altLang="zh-TW" sz="1600" b="1" dirty="0">
                <a:solidFill>
                  <a:srgbClr val="000099"/>
                </a:solidFill>
              </a:rPr>
              <a:t>生活科技競賽採計生活科技創作競賽</a:t>
            </a:r>
            <a:r>
              <a:rPr lang="en-US" altLang="zh-TW" sz="1600" b="1" dirty="0">
                <a:solidFill>
                  <a:srgbClr val="000099"/>
                </a:solidFill>
              </a:rPr>
              <a:t>-</a:t>
            </a:r>
            <a:r>
              <a:rPr lang="zh-TW" altLang="zh-TW" sz="1600" b="1" dirty="0">
                <a:solidFill>
                  <a:srgbClr val="000099"/>
                </a:solidFill>
              </a:rPr>
              <a:t>任務挑戰競賽組、科技教育創意實作競賽</a:t>
            </a:r>
            <a:r>
              <a:rPr lang="en-US" altLang="zh-TW" sz="1600" b="1" dirty="0">
                <a:solidFill>
                  <a:srgbClr val="000099"/>
                </a:solidFill>
              </a:rPr>
              <a:t>-</a:t>
            </a:r>
            <a:r>
              <a:rPr lang="zh-TW" altLang="zh-TW" sz="1600" b="1" dirty="0">
                <a:solidFill>
                  <a:srgbClr val="000099"/>
                </a:solidFill>
              </a:rPr>
              <a:t>生活科技組成績列為</a:t>
            </a:r>
            <a:r>
              <a:rPr lang="en-US" altLang="zh-TW" sz="1600" b="1" dirty="0">
                <a:solidFill>
                  <a:srgbClr val="000099"/>
                </a:solidFill>
              </a:rPr>
              <a:t>112</a:t>
            </a:r>
            <a:r>
              <a:rPr lang="zh-TW" altLang="zh-TW" sz="1600" b="1" dirty="0">
                <a:solidFill>
                  <a:srgbClr val="000099"/>
                </a:solidFill>
              </a:rPr>
              <a:t>學年度竹苗區國民中學技藝技能優良學生甄審入學高級中等學校入學專業群科入學積分採計</a:t>
            </a:r>
            <a:endParaRPr lang="en-US" altLang="zh-TW" sz="1600" b="1" dirty="0">
              <a:solidFill>
                <a:srgbClr val="000099"/>
              </a:solidFill>
              <a:latin typeface="標楷體" panose="03000509000000000000" pitchFamily="65" charset="-120"/>
              <a:ea typeface="標楷體" panose="03000509000000000000" pitchFamily="65" charset="-120"/>
            </a:endParaRPr>
          </a:p>
        </p:txBody>
      </p:sp>
      <p:sp>
        <p:nvSpPr>
          <p:cNvPr id="126" name="Rectangle 28"/>
          <p:cNvSpPr>
            <a:spLocks noChangeArrowheads="1"/>
          </p:cNvSpPr>
          <p:nvPr/>
        </p:nvSpPr>
        <p:spPr bwMode="auto">
          <a:xfrm>
            <a:off x="7536270" y="1176960"/>
            <a:ext cx="4282260" cy="1538370"/>
          </a:xfrm>
          <a:prstGeom prst="rect">
            <a:avLst/>
          </a:prstGeom>
          <a:ln/>
        </p:spPr>
        <p:style>
          <a:lnRef idx="2">
            <a:schemeClr val="accent2"/>
          </a:lnRef>
          <a:fillRef idx="1">
            <a:schemeClr val="lt1"/>
          </a:fillRef>
          <a:effectRef idx="0">
            <a:schemeClr val="accent2"/>
          </a:effectRef>
          <a:fontRef idx="minor">
            <a:schemeClr val="dk1"/>
          </a:fontRef>
        </p:style>
        <p:txBody>
          <a:bodyPr wrap="square">
            <a:spAutoFit/>
          </a:bodyPr>
          <a:lstStyle/>
          <a:p>
            <a:pPr eaLnBrk="1" hangingPunct="1">
              <a:lnSpc>
                <a:spcPct val="120000"/>
              </a:lnSpc>
            </a:pPr>
            <a:r>
              <a:rPr kumimoji="0" lang="zh-TW" altLang="en-US" sz="2000" dirty="0">
                <a:solidFill>
                  <a:srgbClr val="0C0C0C"/>
                </a:solidFill>
                <a:latin typeface="Microsoft YaHei" pitchFamily="34" charset="-122"/>
                <a:ea typeface="Microsoft YaHei" pitchFamily="34" charset="-122"/>
                <a:sym typeface="Microsoft YaHei" pitchFamily="34" charset="-122"/>
              </a:rPr>
              <a:t>超額時：</a:t>
            </a:r>
            <a:endParaRPr kumimoji="0" lang="en-US" altLang="zh-TW" sz="2000" dirty="0">
              <a:solidFill>
                <a:srgbClr val="0C0C0C"/>
              </a:solidFill>
              <a:latin typeface="Microsoft YaHei" pitchFamily="34" charset="-122"/>
              <a:ea typeface="Microsoft YaHei" pitchFamily="34" charset="-122"/>
              <a:sym typeface="Microsoft YaHei" pitchFamily="34" charset="-122"/>
            </a:endParaRPr>
          </a:p>
          <a:p>
            <a:pPr eaLnBrk="1" hangingPunct="1">
              <a:lnSpc>
                <a:spcPct val="120000"/>
              </a:lnSpc>
            </a:pPr>
            <a:r>
              <a:rPr kumimoji="0" lang="zh-TW" altLang="en-US" sz="2000" dirty="0">
                <a:solidFill>
                  <a:srgbClr val="0C0C0C"/>
                </a:solidFill>
                <a:latin typeface="Microsoft YaHei" pitchFamily="34" charset="-122"/>
                <a:ea typeface="Microsoft YaHei" pitchFamily="34" charset="-122"/>
                <a:sym typeface="Microsoft YaHei" pitchFamily="34" charset="-122"/>
              </a:rPr>
              <a:t>依技藝技能得分核算基準項目順序、競賽得獎名次、技術士證照、技藝教育成績</a:t>
            </a:r>
            <a:r>
              <a:rPr kumimoji="0" lang="en-US" altLang="zh-TW" sz="2000" dirty="0">
                <a:solidFill>
                  <a:srgbClr val="0C0C0C"/>
                </a:solidFill>
                <a:latin typeface="Microsoft YaHei" pitchFamily="34" charset="-122"/>
                <a:ea typeface="Microsoft YaHei" pitchFamily="34" charset="-122"/>
                <a:sym typeface="Microsoft YaHei" pitchFamily="34" charset="-122"/>
              </a:rPr>
              <a:t>PR</a:t>
            </a:r>
            <a:r>
              <a:rPr kumimoji="0" lang="zh-TW" altLang="en-US" sz="2000" dirty="0">
                <a:solidFill>
                  <a:srgbClr val="0C0C0C"/>
                </a:solidFill>
                <a:latin typeface="Microsoft YaHei" pitchFamily="34" charset="-122"/>
                <a:ea typeface="Microsoft YaHei" pitchFamily="34" charset="-122"/>
                <a:sym typeface="Microsoft YaHei" pitchFamily="34" charset="-122"/>
              </a:rPr>
              <a:t>值、志願序進行同分參酌</a:t>
            </a:r>
            <a:endParaRPr kumimoji="0" lang="en-US" altLang="zh-TW" sz="2000" dirty="0">
              <a:solidFill>
                <a:srgbClr val="0C0C0C"/>
              </a:solidFill>
              <a:latin typeface="Microsoft YaHei" pitchFamily="34" charset="-122"/>
              <a:ea typeface="Microsoft YaHei" pitchFamily="34" charset="-122"/>
              <a:sym typeface="Microsoft YaHei" pitchFamily="34" charset="-122"/>
            </a:endParaRPr>
          </a:p>
        </p:txBody>
      </p:sp>
      <p:sp>
        <p:nvSpPr>
          <p:cNvPr id="2" name="文字方塊 1"/>
          <p:cNvSpPr txBox="1"/>
          <p:nvPr/>
        </p:nvSpPr>
        <p:spPr>
          <a:xfrm>
            <a:off x="1592696" y="1005742"/>
            <a:ext cx="5271337" cy="1884875"/>
          </a:xfrm>
          <a:prstGeom prst="rect">
            <a:avLst/>
          </a:prstGeom>
          <a:noFill/>
        </p:spPr>
        <p:txBody>
          <a:bodyPr wrap="square" rtlCol="0">
            <a:spAutoFit/>
          </a:bodyPr>
          <a:lstStyle/>
          <a:p>
            <a:pPr>
              <a:lnSpc>
                <a:spcPct val="150000"/>
              </a:lnSpc>
            </a:pPr>
            <a:r>
              <a:rPr lang="zh-TW" altLang="en-US" sz="2000" dirty="0">
                <a:latin typeface="華康儷中黑" panose="020B0509000000000000" pitchFamily="49" charset="-120"/>
                <a:ea typeface="華康儷中黑" panose="020B0509000000000000" pitchFamily="49" charset="-120"/>
              </a:rPr>
              <a:t>●參加技藝技能競賽、科學展覽、技術士證照、參加技藝教育課程</a:t>
            </a:r>
            <a:endParaRPr lang="en-US" altLang="zh-TW" sz="2000" dirty="0">
              <a:latin typeface="華康儷中黑" panose="020B0509000000000000" pitchFamily="49" charset="-120"/>
              <a:ea typeface="華康儷中黑" panose="020B0509000000000000" pitchFamily="49" charset="-120"/>
            </a:endParaRPr>
          </a:p>
          <a:p>
            <a:pPr>
              <a:lnSpc>
                <a:spcPct val="150000"/>
              </a:lnSpc>
            </a:pPr>
            <a:r>
              <a:rPr lang="zh-TW" altLang="en-US" sz="2000" dirty="0">
                <a:latin typeface="華康儷中黑" panose="020B0509000000000000" pitchFamily="49" charset="-120"/>
                <a:ea typeface="華康儷中黑" panose="020B0509000000000000" pitchFamily="49" charset="-120"/>
              </a:rPr>
              <a:t>●依各項競賽等級採計積分</a:t>
            </a:r>
            <a:endParaRPr lang="en-US" altLang="zh-TW" sz="2000" dirty="0">
              <a:latin typeface="華康儷中黑" panose="020B0509000000000000" pitchFamily="49" charset="-120"/>
              <a:ea typeface="華康儷中黑" panose="020B0509000000000000" pitchFamily="49" charset="-120"/>
            </a:endParaRPr>
          </a:p>
          <a:p>
            <a:pPr>
              <a:lnSpc>
                <a:spcPct val="150000"/>
              </a:lnSpc>
            </a:pPr>
            <a:r>
              <a:rPr lang="zh-TW" altLang="en-US" sz="2000" dirty="0">
                <a:latin typeface="華康儷中黑" panose="020B0509000000000000" pitchFamily="49" charset="-120"/>
                <a:ea typeface="華康儷中黑" panose="020B0509000000000000" pitchFamily="49" charset="-120"/>
              </a:rPr>
              <a:t>●競賽及技藝課程具有群科對應</a:t>
            </a:r>
          </a:p>
        </p:txBody>
      </p:sp>
      <p:sp>
        <p:nvSpPr>
          <p:cNvPr id="26" name="箭號: 有線條的向右箭號 25">
            <a:extLst>
              <a:ext uri="{FF2B5EF4-FFF2-40B4-BE49-F238E27FC236}">
                <a16:creationId xmlns:a16="http://schemas.microsoft.com/office/drawing/2014/main" xmlns="" id="{77EB9293-64E4-44A6-8587-CEC24A7A8466}"/>
              </a:ext>
            </a:extLst>
          </p:cNvPr>
          <p:cNvSpPr/>
          <p:nvPr/>
        </p:nvSpPr>
        <p:spPr>
          <a:xfrm>
            <a:off x="3426303" y="3387833"/>
            <a:ext cx="900743" cy="1084440"/>
          </a:xfrm>
          <a:prstGeom prst="stripedRightArrow">
            <a:avLst/>
          </a:prstGeom>
          <a:solidFill>
            <a:schemeClr val="tx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chemeClr val="tx1"/>
              </a:solidFill>
            </a:endParaRPr>
          </a:p>
        </p:txBody>
      </p:sp>
      <p:sp>
        <p:nvSpPr>
          <p:cNvPr id="27" name="箭號: 有線條的向右箭號 26">
            <a:extLst>
              <a:ext uri="{FF2B5EF4-FFF2-40B4-BE49-F238E27FC236}">
                <a16:creationId xmlns:a16="http://schemas.microsoft.com/office/drawing/2014/main" xmlns="" id="{7E88BACF-B5CB-4B0B-AADF-2055DFEAFB73}"/>
              </a:ext>
            </a:extLst>
          </p:cNvPr>
          <p:cNvSpPr/>
          <p:nvPr/>
        </p:nvSpPr>
        <p:spPr>
          <a:xfrm>
            <a:off x="6708340" y="3387833"/>
            <a:ext cx="900743" cy="1084440"/>
          </a:xfrm>
          <a:prstGeom prst="stripedRightArrow">
            <a:avLst/>
          </a:prstGeom>
          <a:solidFill>
            <a:schemeClr val="tx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chemeClr val="tx1"/>
              </a:solidFill>
            </a:endParaRPr>
          </a:p>
        </p:txBody>
      </p:sp>
      <p:grpSp>
        <p:nvGrpSpPr>
          <p:cNvPr id="28" name="群組 27">
            <a:extLst>
              <a:ext uri="{FF2B5EF4-FFF2-40B4-BE49-F238E27FC236}">
                <a16:creationId xmlns:a16="http://schemas.microsoft.com/office/drawing/2014/main" xmlns="" id="{6EEC79EE-F479-40DE-B10C-CF04551A3FF8}"/>
              </a:ext>
            </a:extLst>
          </p:cNvPr>
          <p:cNvGrpSpPr/>
          <p:nvPr/>
        </p:nvGrpSpPr>
        <p:grpSpPr>
          <a:xfrm flipH="1">
            <a:off x="9348390" y="5265449"/>
            <a:ext cx="3242360" cy="1538370"/>
            <a:chOff x="12450777" y="2011917"/>
            <a:chExt cx="3040443" cy="2227262"/>
          </a:xfrm>
        </p:grpSpPr>
        <p:sp>
          <p:nvSpPr>
            <p:cNvPr id="29" name="淚滴形 28">
              <a:extLst>
                <a:ext uri="{FF2B5EF4-FFF2-40B4-BE49-F238E27FC236}">
                  <a16:creationId xmlns:a16="http://schemas.microsoft.com/office/drawing/2014/main" xmlns="" id="{9F86A2C4-D9E6-45B6-AD31-741CD373D847}"/>
                </a:ext>
              </a:extLst>
            </p:cNvPr>
            <p:cNvSpPr/>
            <p:nvPr/>
          </p:nvSpPr>
          <p:spPr>
            <a:xfrm>
              <a:off x="12941922" y="2011917"/>
              <a:ext cx="2549298" cy="2227262"/>
            </a:xfrm>
            <a:prstGeom prst="teardrop">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0" name="Rectangle 28">
              <a:extLst>
                <a:ext uri="{FF2B5EF4-FFF2-40B4-BE49-F238E27FC236}">
                  <a16:creationId xmlns:a16="http://schemas.microsoft.com/office/drawing/2014/main" xmlns="" id="{AABBE749-0059-45E7-AB2A-C084801E8530}"/>
                </a:ext>
              </a:extLst>
            </p:cNvPr>
            <p:cNvSpPr>
              <a:spLocks noChangeArrowheads="1"/>
            </p:cNvSpPr>
            <p:nvPr/>
          </p:nvSpPr>
          <p:spPr bwMode="auto">
            <a:xfrm>
              <a:off x="12450777" y="2566748"/>
              <a:ext cx="2376487" cy="1117599"/>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defRPr/>
              </a:pPr>
              <a:r>
                <a:rPr kumimoji="0" lang="zh-TW" altLang="en-US" sz="2800" b="1"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微软雅黑" panose="020B0503020204020204" pitchFamily="34" charset="-122"/>
                </a:rPr>
                <a:t>不採計</a:t>
              </a:r>
              <a:endParaRPr kumimoji="0" lang="en-US" altLang="zh-TW" sz="2800" b="1"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20000"/>
                </a:lnSpc>
                <a:defRPr/>
              </a:pPr>
              <a:r>
                <a:rPr kumimoji="0" lang="zh-TW" altLang="en-US" sz="2800" b="1"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微软雅黑" panose="020B0503020204020204" pitchFamily="34" charset="-122"/>
                </a:rPr>
                <a:t>在校學科成績</a:t>
              </a:r>
              <a:endParaRPr kumimoji="0" lang="en-US" altLang="zh-TW" sz="2800" b="1"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grpSp>
    </p:spTree>
    <p:extLst>
      <p:ext uri="{BB962C8B-B14F-4D97-AF65-F5344CB8AC3E}">
        <p14:creationId xmlns:p14="http://schemas.microsoft.com/office/powerpoint/2010/main" xmlns="" val="175263399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26"/>
                                        </p:tgtEl>
                                        <p:attrNameLst>
                                          <p:attrName>style.visibility</p:attrName>
                                        </p:attrNameLst>
                                      </p:cBhvr>
                                      <p:to>
                                        <p:strVal val="visible"/>
                                      </p:to>
                                    </p:set>
                                  </p:childTnLst>
                                </p:cTn>
                              </p:par>
                            </p:childTnLst>
                          </p:cTn>
                        </p:par>
                        <p:par>
                          <p:cTn id="11" fill="hold">
                            <p:stCondLst>
                              <p:cond delay="500"/>
                            </p:stCondLst>
                            <p:childTnLst>
                              <p:par>
                                <p:cTn id="12" presetID="2" presetClass="entr" presetSubtype="8" fill="hold" nodeType="afterEffect">
                                  <p:stCondLst>
                                    <p:cond delay="0"/>
                                  </p:stCondLst>
                                  <p:childTnLst>
                                    <p:set>
                                      <p:cBhvr>
                                        <p:cTn id="13" dur="1" fill="hold">
                                          <p:stCondLst>
                                            <p:cond delay="0"/>
                                          </p:stCondLst>
                                        </p:cTn>
                                        <p:tgtEl>
                                          <p:spTgt spid="75780"/>
                                        </p:tgtEl>
                                        <p:attrNameLst>
                                          <p:attrName>style.visibility</p:attrName>
                                        </p:attrNameLst>
                                      </p:cBhvr>
                                      <p:to>
                                        <p:strVal val="visible"/>
                                      </p:to>
                                    </p:set>
                                    <p:anim calcmode="lin" valueType="num">
                                      <p:cBhvr additive="base">
                                        <p:cTn id="14" dur="500" fill="hold"/>
                                        <p:tgtEl>
                                          <p:spTgt spid="75780"/>
                                        </p:tgtEl>
                                        <p:attrNameLst>
                                          <p:attrName>ppt_x</p:attrName>
                                        </p:attrNameLst>
                                      </p:cBhvr>
                                      <p:tavLst>
                                        <p:tav tm="0">
                                          <p:val>
                                            <p:strVal val="0-#ppt_w/2"/>
                                          </p:val>
                                        </p:tav>
                                        <p:tav tm="100000">
                                          <p:val>
                                            <p:strVal val="#ppt_x"/>
                                          </p:val>
                                        </p:tav>
                                      </p:tavLst>
                                    </p:anim>
                                    <p:anim calcmode="lin" valueType="num">
                                      <p:cBhvr additive="base">
                                        <p:cTn id="15" dur="500" fill="hold"/>
                                        <p:tgtEl>
                                          <p:spTgt spid="75780"/>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 presetClass="entr" presetSubtype="8"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0-#ppt_w/2"/>
                                          </p:val>
                                        </p:tav>
                                        <p:tav tm="100000">
                                          <p:val>
                                            <p:strVal val="#ppt_x"/>
                                          </p:val>
                                        </p:tav>
                                      </p:tavLst>
                                    </p:anim>
                                    <p:anim calcmode="lin" valueType="num">
                                      <p:cBhvr additive="base">
                                        <p:cTn id="20" dur="500" fill="hold"/>
                                        <p:tgtEl>
                                          <p:spTgt spid="26"/>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8" fill="hold" nodeType="afterEffect">
                                  <p:stCondLst>
                                    <p:cond delay="0"/>
                                  </p:stCondLst>
                                  <p:childTnLst>
                                    <p:set>
                                      <p:cBhvr>
                                        <p:cTn id="23" dur="1" fill="hold">
                                          <p:stCondLst>
                                            <p:cond delay="0"/>
                                          </p:stCondLst>
                                        </p:cTn>
                                        <p:tgtEl>
                                          <p:spTgt spid="75781"/>
                                        </p:tgtEl>
                                        <p:attrNameLst>
                                          <p:attrName>style.visibility</p:attrName>
                                        </p:attrNameLst>
                                      </p:cBhvr>
                                      <p:to>
                                        <p:strVal val="visible"/>
                                      </p:to>
                                    </p:set>
                                    <p:anim calcmode="lin" valueType="num">
                                      <p:cBhvr additive="base">
                                        <p:cTn id="24" dur="500" fill="hold"/>
                                        <p:tgtEl>
                                          <p:spTgt spid="75781"/>
                                        </p:tgtEl>
                                        <p:attrNameLst>
                                          <p:attrName>ppt_x</p:attrName>
                                        </p:attrNameLst>
                                      </p:cBhvr>
                                      <p:tavLst>
                                        <p:tav tm="0">
                                          <p:val>
                                            <p:strVal val="0-#ppt_w/2"/>
                                          </p:val>
                                        </p:tav>
                                        <p:tav tm="100000">
                                          <p:val>
                                            <p:strVal val="#ppt_x"/>
                                          </p:val>
                                        </p:tav>
                                      </p:tavLst>
                                    </p:anim>
                                    <p:anim calcmode="lin" valueType="num">
                                      <p:cBhvr additive="base">
                                        <p:cTn id="25" dur="500" fill="hold"/>
                                        <p:tgtEl>
                                          <p:spTgt spid="75781"/>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8" fill="hold" grpId="0" nodeType="after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500" fill="hold"/>
                                        <p:tgtEl>
                                          <p:spTgt spid="27"/>
                                        </p:tgtEl>
                                        <p:attrNameLst>
                                          <p:attrName>ppt_x</p:attrName>
                                        </p:attrNameLst>
                                      </p:cBhvr>
                                      <p:tavLst>
                                        <p:tav tm="0">
                                          <p:val>
                                            <p:strVal val="0-#ppt_w/2"/>
                                          </p:val>
                                        </p:tav>
                                        <p:tav tm="100000">
                                          <p:val>
                                            <p:strVal val="#ppt_x"/>
                                          </p:val>
                                        </p:tav>
                                      </p:tavLst>
                                    </p:anim>
                                    <p:anim calcmode="lin" valueType="num">
                                      <p:cBhvr additive="base">
                                        <p:cTn id="30" dur="500" fill="hold"/>
                                        <p:tgtEl>
                                          <p:spTgt spid="27"/>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 presetClass="entr" presetSubtype="8" fill="hold" nodeType="afterEffect">
                                  <p:stCondLst>
                                    <p:cond delay="0"/>
                                  </p:stCondLst>
                                  <p:childTnLst>
                                    <p:set>
                                      <p:cBhvr>
                                        <p:cTn id="33" dur="1" fill="hold">
                                          <p:stCondLst>
                                            <p:cond delay="0"/>
                                          </p:stCondLst>
                                        </p:cTn>
                                        <p:tgtEl>
                                          <p:spTgt spid="75782"/>
                                        </p:tgtEl>
                                        <p:attrNameLst>
                                          <p:attrName>style.visibility</p:attrName>
                                        </p:attrNameLst>
                                      </p:cBhvr>
                                      <p:to>
                                        <p:strVal val="visible"/>
                                      </p:to>
                                    </p:set>
                                    <p:anim calcmode="lin" valueType="num">
                                      <p:cBhvr additive="base">
                                        <p:cTn id="34" dur="500" fill="hold"/>
                                        <p:tgtEl>
                                          <p:spTgt spid="75782"/>
                                        </p:tgtEl>
                                        <p:attrNameLst>
                                          <p:attrName>ppt_x</p:attrName>
                                        </p:attrNameLst>
                                      </p:cBhvr>
                                      <p:tavLst>
                                        <p:tav tm="0">
                                          <p:val>
                                            <p:strVal val="0-#ppt_w/2"/>
                                          </p:val>
                                        </p:tav>
                                        <p:tav tm="100000">
                                          <p:val>
                                            <p:strVal val="#ppt_x"/>
                                          </p:val>
                                        </p:tav>
                                      </p:tavLst>
                                    </p:anim>
                                    <p:anim calcmode="lin" valueType="num">
                                      <p:cBhvr additive="base">
                                        <p:cTn id="35" dur="500" fill="hold"/>
                                        <p:tgtEl>
                                          <p:spTgt spid="75782"/>
                                        </p:tgtEl>
                                        <p:attrNameLst>
                                          <p:attrName>ppt_y</p:attrName>
                                        </p:attrNameLst>
                                      </p:cBhvr>
                                      <p:tavLst>
                                        <p:tav tm="0">
                                          <p:val>
                                            <p:strVal val="#ppt_y"/>
                                          </p:val>
                                        </p:tav>
                                        <p:tav tm="100000">
                                          <p:val>
                                            <p:strVal val="#ppt_y"/>
                                          </p:val>
                                        </p:tav>
                                      </p:tavLst>
                                    </p:anim>
                                  </p:childTnLst>
                                </p:cTn>
                              </p:par>
                            </p:childTnLst>
                          </p:cTn>
                        </p:par>
                        <p:par>
                          <p:cTn id="36" fill="hold">
                            <p:stCondLst>
                              <p:cond delay="3000"/>
                            </p:stCondLst>
                            <p:childTnLst>
                              <p:par>
                                <p:cTn id="37" presetID="5" presetClass="entr" presetSubtype="10" fill="hold" grpId="0" nodeType="afterEffect">
                                  <p:stCondLst>
                                    <p:cond delay="0"/>
                                  </p:stCondLst>
                                  <p:childTnLst>
                                    <p:set>
                                      <p:cBhvr>
                                        <p:cTn id="38" dur="1" fill="hold">
                                          <p:stCondLst>
                                            <p:cond delay="0"/>
                                          </p:stCondLst>
                                        </p:cTn>
                                        <p:tgtEl>
                                          <p:spTgt spid="119"/>
                                        </p:tgtEl>
                                        <p:attrNameLst>
                                          <p:attrName>style.visibility</p:attrName>
                                        </p:attrNameLst>
                                      </p:cBhvr>
                                      <p:to>
                                        <p:strVal val="visible"/>
                                      </p:to>
                                    </p:set>
                                    <p:animEffect transition="in" filter="checkerboard(across)">
                                      <p:cBhvr>
                                        <p:cTn id="39" dur="500"/>
                                        <p:tgtEl>
                                          <p:spTgt spid="119"/>
                                        </p:tgtEl>
                                      </p:cBhvr>
                                    </p:animEffect>
                                  </p:childTnLst>
                                </p:cTn>
                              </p:par>
                            </p:childTnLst>
                          </p:cTn>
                        </p:par>
                        <p:par>
                          <p:cTn id="40" fill="hold">
                            <p:stCondLst>
                              <p:cond delay="3500"/>
                            </p:stCondLst>
                            <p:childTnLst>
                              <p:par>
                                <p:cTn id="41" presetID="26" presetClass="entr" presetSubtype="0" fill="hold"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down)">
                                      <p:cBhvr>
                                        <p:cTn id="43" dur="580">
                                          <p:stCondLst>
                                            <p:cond delay="0"/>
                                          </p:stCondLst>
                                        </p:cTn>
                                        <p:tgtEl>
                                          <p:spTgt spid="28"/>
                                        </p:tgtEl>
                                      </p:cBhvr>
                                    </p:animEffect>
                                    <p:anim calcmode="lin" valueType="num">
                                      <p:cBhvr>
                                        <p:cTn id="44" dur="1822"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28"/>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28"/>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28"/>
                                        </p:tgtEl>
                                        <p:attrNameLst>
                                          <p:attrName>ppt_y</p:attrName>
                                        </p:attrNameLst>
                                      </p:cBhvr>
                                      <p:tavLst>
                                        <p:tav tm="0" fmla="#ppt_y-sin(pi*$)/81">
                                          <p:val>
                                            <p:fltVal val="0"/>
                                          </p:val>
                                        </p:tav>
                                        <p:tav tm="100000">
                                          <p:val>
                                            <p:fltVal val="1"/>
                                          </p:val>
                                        </p:tav>
                                      </p:tavLst>
                                    </p:anim>
                                    <p:animScale>
                                      <p:cBhvr>
                                        <p:cTn id="49" dur="26">
                                          <p:stCondLst>
                                            <p:cond delay="650"/>
                                          </p:stCondLst>
                                        </p:cTn>
                                        <p:tgtEl>
                                          <p:spTgt spid="28"/>
                                        </p:tgtEl>
                                      </p:cBhvr>
                                      <p:to x="100000" y="60000"/>
                                    </p:animScale>
                                    <p:animScale>
                                      <p:cBhvr>
                                        <p:cTn id="50" dur="166" decel="50000">
                                          <p:stCondLst>
                                            <p:cond delay="676"/>
                                          </p:stCondLst>
                                        </p:cTn>
                                        <p:tgtEl>
                                          <p:spTgt spid="28"/>
                                        </p:tgtEl>
                                      </p:cBhvr>
                                      <p:to x="100000" y="100000"/>
                                    </p:animScale>
                                    <p:animScale>
                                      <p:cBhvr>
                                        <p:cTn id="51" dur="26">
                                          <p:stCondLst>
                                            <p:cond delay="1312"/>
                                          </p:stCondLst>
                                        </p:cTn>
                                        <p:tgtEl>
                                          <p:spTgt spid="28"/>
                                        </p:tgtEl>
                                      </p:cBhvr>
                                      <p:to x="100000" y="80000"/>
                                    </p:animScale>
                                    <p:animScale>
                                      <p:cBhvr>
                                        <p:cTn id="52" dur="166" decel="50000">
                                          <p:stCondLst>
                                            <p:cond delay="1338"/>
                                          </p:stCondLst>
                                        </p:cTn>
                                        <p:tgtEl>
                                          <p:spTgt spid="28"/>
                                        </p:tgtEl>
                                      </p:cBhvr>
                                      <p:to x="100000" y="100000"/>
                                    </p:animScale>
                                    <p:animScale>
                                      <p:cBhvr>
                                        <p:cTn id="53" dur="26">
                                          <p:stCondLst>
                                            <p:cond delay="1642"/>
                                          </p:stCondLst>
                                        </p:cTn>
                                        <p:tgtEl>
                                          <p:spTgt spid="28"/>
                                        </p:tgtEl>
                                      </p:cBhvr>
                                      <p:to x="100000" y="90000"/>
                                    </p:animScale>
                                    <p:animScale>
                                      <p:cBhvr>
                                        <p:cTn id="54" dur="166" decel="50000">
                                          <p:stCondLst>
                                            <p:cond delay="1668"/>
                                          </p:stCondLst>
                                        </p:cTn>
                                        <p:tgtEl>
                                          <p:spTgt spid="28"/>
                                        </p:tgtEl>
                                      </p:cBhvr>
                                      <p:to x="100000" y="100000"/>
                                    </p:animScale>
                                    <p:animScale>
                                      <p:cBhvr>
                                        <p:cTn id="55" dur="26">
                                          <p:stCondLst>
                                            <p:cond delay="1808"/>
                                          </p:stCondLst>
                                        </p:cTn>
                                        <p:tgtEl>
                                          <p:spTgt spid="28"/>
                                        </p:tgtEl>
                                      </p:cBhvr>
                                      <p:to x="100000" y="95000"/>
                                    </p:animScale>
                                    <p:animScale>
                                      <p:cBhvr>
                                        <p:cTn id="56" dur="166" decel="50000">
                                          <p:stCondLst>
                                            <p:cond delay="1834"/>
                                          </p:stCondLst>
                                        </p:cTn>
                                        <p:tgtEl>
                                          <p:spTgt spid="2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animBg="1"/>
      <p:bldP spid="126" grpId="0" animBg="1"/>
      <p:bldP spid="2" grpId="0"/>
      <p:bldP spid="26" grpId="0" animBg="1"/>
      <p:bldP spid="27" grpId="0" animBg="1"/>
    </p:bldLst>
  </p:timing>
</p:sld>
</file>

<file path=ppt/slides/slide13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圖片 1"/>
          <p:cNvPicPr>
            <a:picLocks noChangeAspect="1"/>
          </p:cNvPicPr>
          <p:nvPr/>
        </p:nvPicPr>
        <p:blipFill>
          <a:blip r:embed="rId2" cstate="print"/>
          <a:stretch>
            <a:fillRect/>
          </a:stretch>
        </p:blipFill>
        <p:spPr>
          <a:xfrm>
            <a:off x="1657723" y="929448"/>
            <a:ext cx="10306050" cy="5544616"/>
          </a:xfrm>
          <a:prstGeom prst="rect">
            <a:avLst/>
          </a:prstGeom>
        </p:spPr>
      </p:pic>
      <p:sp>
        <p:nvSpPr>
          <p:cNvPr id="3" name="文字方塊 2"/>
          <p:cNvSpPr txBox="1"/>
          <p:nvPr/>
        </p:nvSpPr>
        <p:spPr>
          <a:xfrm>
            <a:off x="479376" y="1206933"/>
            <a:ext cx="1015663" cy="5267131"/>
          </a:xfrm>
          <a:prstGeom prst="rect">
            <a:avLst/>
          </a:prstGeom>
          <a:noFill/>
        </p:spPr>
        <p:txBody>
          <a:bodyPr vert="eaVert"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5400" b="1" i="0" u="none" strike="noStrike" kern="1200" cap="none" spc="0" normalizeH="0" baseline="0" noProof="0" dirty="0">
                <a:ln>
                  <a:noFill/>
                </a:ln>
                <a:solidFill>
                  <a:srgbClr val="000099"/>
                </a:solidFill>
                <a:effectLst/>
                <a:uLnTx/>
                <a:uFillTx/>
                <a:latin typeface="微軟正黑體 Light" panose="020B0304030504040204" pitchFamily="34" charset="-120"/>
                <a:ea typeface="微軟正黑體 Light" panose="020B0304030504040204" pitchFamily="34" charset="-120"/>
                <a:cs typeface="+mn-cs"/>
              </a:rPr>
              <a:t>異中求同</a:t>
            </a:r>
          </a:p>
        </p:txBody>
      </p:sp>
    </p:spTree>
    <p:extLst>
      <p:ext uri="{BB962C8B-B14F-4D97-AF65-F5344CB8AC3E}">
        <p14:creationId xmlns:p14="http://schemas.microsoft.com/office/powerpoint/2010/main" xmlns="" val="290548230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advTm="0">
        <p:random/>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圖片 1"/>
          <p:cNvPicPr>
            <a:picLocks noChangeAspect="1"/>
          </p:cNvPicPr>
          <p:nvPr/>
        </p:nvPicPr>
        <p:blipFill>
          <a:blip r:embed="rId2" cstate="email">
            <a:extLst>
              <a:ext uri="{28A0092B-C50C-407E-A947-70E740481C1C}">
                <a14:useLocalDpi xmlns:a14="http://schemas.microsoft.com/office/drawing/2010/main" xmlns=""/>
              </a:ext>
            </a:extLst>
          </a:blip>
          <a:stretch>
            <a:fillRect/>
          </a:stretch>
        </p:blipFill>
        <p:spPr>
          <a:xfrm>
            <a:off x="1631504" y="764704"/>
            <a:ext cx="9190806" cy="6072710"/>
          </a:xfrm>
          <a:prstGeom prst="rect">
            <a:avLst/>
          </a:prstGeom>
        </p:spPr>
      </p:pic>
      <p:sp>
        <p:nvSpPr>
          <p:cNvPr id="3" name="文字方塊 2"/>
          <p:cNvSpPr txBox="1"/>
          <p:nvPr/>
        </p:nvSpPr>
        <p:spPr>
          <a:xfrm>
            <a:off x="335360" y="764704"/>
            <a:ext cx="1015663" cy="3600400"/>
          </a:xfrm>
          <a:prstGeom prst="rect">
            <a:avLst/>
          </a:prstGeom>
          <a:noFill/>
        </p:spPr>
        <p:txBody>
          <a:bodyPr vert="eaVert"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5400" b="1" i="0" u="none" strike="noStrike" kern="1200" cap="none" spc="0" normalizeH="0" baseline="0" noProof="0" dirty="0">
                <a:ln>
                  <a:noFill/>
                </a:ln>
                <a:solidFill>
                  <a:srgbClr val="000099"/>
                </a:solidFill>
                <a:effectLst/>
                <a:uLnTx/>
                <a:uFillTx/>
                <a:latin typeface="微軟正黑體 Light" panose="020B0304030504040204" pitchFamily="34" charset="-120"/>
                <a:ea typeface="微軟正黑體 Light" panose="020B0304030504040204" pitchFamily="34" charset="-120"/>
                <a:cs typeface="+mn-cs"/>
              </a:rPr>
              <a:t>同中有異</a:t>
            </a:r>
          </a:p>
        </p:txBody>
      </p:sp>
    </p:spTree>
    <p:extLst>
      <p:ext uri="{BB962C8B-B14F-4D97-AF65-F5344CB8AC3E}">
        <p14:creationId xmlns:p14="http://schemas.microsoft.com/office/powerpoint/2010/main" xmlns="" val="239855258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advTm="0">
        <p:random/>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標題 1"/>
          <p:cNvSpPr>
            <a:spLocks noGrp="1"/>
          </p:cNvSpPr>
          <p:nvPr>
            <p:ph type="title"/>
          </p:nvPr>
        </p:nvSpPr>
        <p:spPr>
          <a:xfrm>
            <a:off x="1981200" y="274639"/>
            <a:ext cx="8229600" cy="922337"/>
          </a:xfrm>
        </p:spPr>
        <p:txBody>
          <a:bodyPr/>
          <a:lstStyle/>
          <a:p>
            <a:r>
              <a:rPr lang="zh-TW" altLang="en-US" sz="4000" b="1" dirty="0">
                <a:latin typeface="Microsoft JhengHei" panose="020B0604030504040204" pitchFamily="34" charset="-120"/>
                <a:ea typeface="Microsoft JhengHei" panose="020B0604030504040204" pitchFamily="34" charset="-120"/>
              </a:rPr>
              <a:t>專業群科分析－</a:t>
            </a:r>
            <a:r>
              <a:rPr lang="zh-TW" altLang="en-US" sz="3600" b="1" dirty="0">
                <a:solidFill>
                  <a:schemeClr val="accent6"/>
                </a:solidFill>
                <a:latin typeface="Microsoft JhengHei" panose="020B0604030504040204" pitchFamily="34" charset="-120"/>
                <a:ea typeface="Microsoft JhengHei" panose="020B0604030504040204" pitchFamily="34" charset="-120"/>
              </a:rPr>
              <a:t>以便利超商為例 </a:t>
            </a:r>
            <a:r>
              <a:rPr lang="en-US" altLang="zh-TW" sz="3600" b="1" dirty="0">
                <a:solidFill>
                  <a:schemeClr val="accent6"/>
                </a:solidFill>
                <a:latin typeface="Microsoft JhengHei" panose="020B0604030504040204" pitchFamily="34" charset="-120"/>
                <a:ea typeface="Microsoft JhengHei" panose="020B0604030504040204" pitchFamily="34" charset="-120"/>
              </a:rPr>
              <a:t>3/3</a:t>
            </a:r>
            <a:endParaRPr lang="zh-TW" altLang="en-US" sz="3600" b="1" dirty="0">
              <a:solidFill>
                <a:schemeClr val="accent6"/>
              </a:solidFill>
              <a:latin typeface="Microsoft JhengHei" panose="020B0604030504040204" pitchFamily="34" charset="-120"/>
              <a:ea typeface="Microsoft JhengHei" panose="020B0604030504040204" pitchFamily="34" charset="-120"/>
              <a:cs typeface="Arial Unicode MS" panose="020B0604020202020204" pitchFamily="34" charset="-120"/>
            </a:endParaRPr>
          </a:p>
        </p:txBody>
      </p:sp>
      <p:graphicFrame>
        <p:nvGraphicFramePr>
          <p:cNvPr id="3" name="表格 2"/>
          <p:cNvGraphicFramePr>
            <a:graphicFrameLocks noGrp="1"/>
          </p:cNvGraphicFramePr>
          <p:nvPr>
            <p:extLst/>
          </p:nvPr>
        </p:nvGraphicFramePr>
        <p:xfrm>
          <a:off x="2207568" y="1500188"/>
          <a:ext cx="7920880" cy="3869236"/>
        </p:xfrm>
        <a:graphic>
          <a:graphicData uri="http://schemas.openxmlformats.org/drawingml/2006/table">
            <a:tbl>
              <a:tblPr firstRow="1" firstCol="1" bandRow="1">
                <a:tableStyleId>{5C22544A-7EE6-4342-B048-85BDC9FD1C3A}</a:tableStyleId>
              </a:tblPr>
              <a:tblGrid>
                <a:gridCol w="2088232">
                  <a:extLst>
                    <a:ext uri="{9D8B030D-6E8A-4147-A177-3AD203B41FA5}">
                      <a16:colId xmlns:a16="http://schemas.microsoft.com/office/drawing/2014/main" xmlns="" val="20000"/>
                    </a:ext>
                  </a:extLst>
                </a:gridCol>
                <a:gridCol w="1440160">
                  <a:extLst>
                    <a:ext uri="{9D8B030D-6E8A-4147-A177-3AD203B41FA5}">
                      <a16:colId xmlns:a16="http://schemas.microsoft.com/office/drawing/2014/main" xmlns="" val="20001"/>
                    </a:ext>
                  </a:extLst>
                </a:gridCol>
                <a:gridCol w="1296144">
                  <a:extLst>
                    <a:ext uri="{9D8B030D-6E8A-4147-A177-3AD203B41FA5}">
                      <a16:colId xmlns:a16="http://schemas.microsoft.com/office/drawing/2014/main" xmlns="" val="20002"/>
                    </a:ext>
                  </a:extLst>
                </a:gridCol>
                <a:gridCol w="1656184">
                  <a:extLst>
                    <a:ext uri="{9D8B030D-6E8A-4147-A177-3AD203B41FA5}">
                      <a16:colId xmlns:a16="http://schemas.microsoft.com/office/drawing/2014/main" xmlns="" val="20003"/>
                    </a:ext>
                  </a:extLst>
                </a:gridCol>
                <a:gridCol w="1440160">
                  <a:extLst>
                    <a:ext uri="{9D8B030D-6E8A-4147-A177-3AD203B41FA5}">
                      <a16:colId xmlns:a16="http://schemas.microsoft.com/office/drawing/2014/main" xmlns="" val="20004"/>
                    </a:ext>
                  </a:extLst>
                </a:gridCol>
              </a:tblGrid>
              <a:tr h="481238">
                <a:tc>
                  <a:txBody>
                    <a:bodyPr/>
                    <a:lstStyle/>
                    <a:p>
                      <a:pPr algn="ctr">
                        <a:spcAft>
                          <a:spcPts val="0"/>
                        </a:spcAft>
                      </a:pPr>
                      <a:r>
                        <a:rPr lang="zh-TW" sz="2000" kern="0" dirty="0">
                          <a:effectLst/>
                          <a:latin typeface="微軟正黑體" panose="020B0604030504040204" pitchFamily="34" charset="-120"/>
                          <a:ea typeface="微軟正黑體" panose="020B0604030504040204" pitchFamily="34" charset="-120"/>
                        </a:rPr>
                        <a:t>終端產品</a:t>
                      </a:r>
                      <a:endParaRPr lang="zh-TW" sz="20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36191" marR="36191" marT="0" marB="0" anchor="ctr"/>
                </a:tc>
                <a:tc>
                  <a:txBody>
                    <a:bodyPr/>
                    <a:lstStyle/>
                    <a:p>
                      <a:pPr algn="ctr">
                        <a:spcAft>
                          <a:spcPts val="0"/>
                        </a:spcAft>
                      </a:pPr>
                      <a:r>
                        <a:rPr lang="zh-TW" sz="2000" kern="0" dirty="0">
                          <a:effectLst/>
                          <a:latin typeface="微軟正黑體" panose="020B0604030504040204" pitchFamily="34" charset="-120"/>
                          <a:ea typeface="微軟正黑體" panose="020B0604030504040204" pitchFamily="34" charset="-120"/>
                        </a:rPr>
                        <a:t>製造</a:t>
                      </a:r>
                      <a:r>
                        <a:rPr lang="en-US" sz="2000" kern="0" dirty="0">
                          <a:effectLst/>
                          <a:latin typeface="微軟正黑體" panose="020B0604030504040204" pitchFamily="34" charset="-120"/>
                          <a:ea typeface="微軟正黑體" panose="020B0604030504040204" pitchFamily="34" charset="-120"/>
                        </a:rPr>
                        <a:t>/</a:t>
                      </a:r>
                      <a:r>
                        <a:rPr lang="zh-TW" sz="2000" kern="0" dirty="0">
                          <a:effectLst/>
                          <a:latin typeface="微軟正黑體" panose="020B0604030504040204" pitchFamily="34" charset="-120"/>
                          <a:ea typeface="微軟正黑體" panose="020B0604030504040204" pitchFamily="34" charset="-120"/>
                        </a:rPr>
                        <a:t>服務</a:t>
                      </a:r>
                      <a:endParaRPr lang="zh-TW" sz="20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36191" marR="36191" marT="0" marB="0" anchor="ctr"/>
                </a:tc>
                <a:tc>
                  <a:txBody>
                    <a:bodyPr/>
                    <a:lstStyle/>
                    <a:p>
                      <a:pPr algn="ctr">
                        <a:spcAft>
                          <a:spcPts val="0"/>
                        </a:spcAft>
                      </a:pPr>
                      <a:r>
                        <a:rPr lang="zh-TW" sz="2000" kern="0" dirty="0">
                          <a:effectLst/>
                          <a:latin typeface="微軟正黑體" panose="020B0604030504040204" pitchFamily="34" charset="-120"/>
                          <a:ea typeface="微軟正黑體" panose="020B0604030504040204" pitchFamily="34" charset="-120"/>
                        </a:rPr>
                        <a:t>職業分類</a:t>
                      </a:r>
                      <a:endParaRPr lang="zh-TW" sz="20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36191" marR="36191" marT="0" marB="0" anchor="ctr"/>
                </a:tc>
                <a:tc>
                  <a:txBody>
                    <a:bodyPr/>
                    <a:lstStyle/>
                    <a:p>
                      <a:pPr algn="ctr">
                        <a:spcAft>
                          <a:spcPts val="0"/>
                        </a:spcAft>
                      </a:pPr>
                      <a:r>
                        <a:rPr lang="zh-TW" altLang="en-US" sz="2000" kern="0" dirty="0">
                          <a:effectLst/>
                          <a:latin typeface="Microsoft JhengHei" panose="020B0604030504040204" pitchFamily="34" charset="-120"/>
                          <a:ea typeface="Microsoft JhengHei" panose="020B0604030504040204" pitchFamily="34" charset="-120"/>
                        </a:rPr>
                        <a:t>技高</a:t>
                      </a:r>
                      <a:r>
                        <a:rPr lang="zh-TW" altLang="en-US" sz="2000" kern="0" dirty="0">
                          <a:effectLst/>
                          <a:latin typeface="微軟正黑體" panose="020B0604030504040204" pitchFamily="34" charset="-120"/>
                          <a:ea typeface="微軟正黑體" panose="020B0604030504040204" pitchFamily="34" charset="-120"/>
                        </a:rPr>
                        <a:t>專業</a:t>
                      </a:r>
                      <a:r>
                        <a:rPr lang="zh-TW" sz="2000" kern="0" dirty="0">
                          <a:effectLst/>
                          <a:latin typeface="微軟正黑體" panose="020B0604030504040204" pitchFamily="34" charset="-120"/>
                          <a:ea typeface="微軟正黑體" panose="020B0604030504040204" pitchFamily="34" charset="-120"/>
                        </a:rPr>
                        <a:t>群科</a:t>
                      </a:r>
                      <a:endParaRPr lang="zh-TW" sz="20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36191" marR="36191" marT="0" marB="0" anchor="ctr"/>
                </a:tc>
                <a:tc>
                  <a:txBody>
                    <a:bodyPr/>
                    <a:lstStyle/>
                    <a:p>
                      <a:pPr algn="ctr">
                        <a:spcAft>
                          <a:spcPts val="0"/>
                        </a:spcAft>
                      </a:pPr>
                      <a:r>
                        <a:rPr lang="zh-TW" altLang="en-US" sz="2000" kern="0" dirty="0">
                          <a:effectLst/>
                          <a:latin typeface="微軟正黑體" panose="020B0604030504040204" pitchFamily="34" charset="-120"/>
                          <a:ea typeface="微軟正黑體" panose="020B0604030504040204" pitchFamily="34" charset="-120"/>
                          <a:cs typeface="+mn-cs"/>
                        </a:rPr>
                        <a:t>科技校院</a:t>
                      </a:r>
                      <a:endParaRPr lang="zh-TW" sz="20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36191" marR="36191" marT="0" marB="0" anchor="ctr"/>
                </a:tc>
                <a:extLst>
                  <a:ext uri="{0D108BD9-81ED-4DB2-BD59-A6C34878D82A}">
                    <a16:rowId xmlns:a16="http://schemas.microsoft.com/office/drawing/2014/main" xmlns="" val="10000"/>
                  </a:ext>
                </a:extLst>
              </a:tr>
              <a:tr h="962479">
                <a:tc rowSpan="3">
                  <a:txBody>
                    <a:bodyPr/>
                    <a:lstStyle/>
                    <a:p>
                      <a:pPr algn="ctr">
                        <a:spcAft>
                          <a:spcPts val="0"/>
                        </a:spcAft>
                      </a:pPr>
                      <a:r>
                        <a:rPr lang="zh-TW" sz="2000" kern="0" dirty="0">
                          <a:effectLst/>
                          <a:latin typeface="微軟正黑體" panose="020B0604030504040204" pitchFamily="34" charset="-120"/>
                          <a:ea typeface="微軟正黑體" panose="020B0604030504040204" pitchFamily="34" charset="-120"/>
                        </a:rPr>
                        <a:t>便利商店</a:t>
                      </a:r>
                      <a:endParaRPr lang="en-US" altLang="zh-TW" sz="2000" kern="0" dirty="0">
                        <a:effectLst/>
                        <a:latin typeface="微軟正黑體" panose="020B0604030504040204" pitchFamily="34" charset="-120"/>
                        <a:ea typeface="微軟正黑體" panose="020B0604030504040204" pitchFamily="34" charset="-120"/>
                      </a:endParaRPr>
                    </a:p>
                    <a:p>
                      <a:pPr algn="ctr">
                        <a:spcAft>
                          <a:spcPts val="0"/>
                        </a:spcAft>
                      </a:pPr>
                      <a:endParaRPr lang="en-US" altLang="zh-TW" sz="2000" kern="0" dirty="0">
                        <a:effectLst/>
                        <a:latin typeface="微軟正黑體" panose="020B0604030504040204" pitchFamily="34" charset="-120"/>
                        <a:ea typeface="微軟正黑體" panose="020B0604030504040204" pitchFamily="34" charset="-120"/>
                        <a:cs typeface="Times New Roman" panose="02020603050405020304" pitchFamily="18" charset="0"/>
                      </a:endParaRPr>
                    </a:p>
                    <a:p>
                      <a:pPr algn="ctr">
                        <a:spcAft>
                          <a:spcPts val="0"/>
                        </a:spcAft>
                      </a:pPr>
                      <a:endParaRPr lang="en-US" altLang="zh-TW" sz="2000" kern="0" dirty="0">
                        <a:effectLst/>
                        <a:latin typeface="微軟正黑體" panose="020B0604030504040204" pitchFamily="34" charset="-120"/>
                        <a:ea typeface="微軟正黑體" panose="020B0604030504040204" pitchFamily="34" charset="-120"/>
                        <a:cs typeface="Times New Roman" panose="02020603050405020304" pitchFamily="18" charset="0"/>
                      </a:endParaRPr>
                    </a:p>
                    <a:p>
                      <a:pPr algn="ctr">
                        <a:spcAft>
                          <a:spcPts val="0"/>
                        </a:spcAft>
                      </a:pPr>
                      <a:endParaRPr lang="en-US" altLang="zh-TW" sz="2000" kern="0" dirty="0">
                        <a:effectLst/>
                        <a:latin typeface="微軟正黑體" panose="020B0604030504040204" pitchFamily="34" charset="-120"/>
                        <a:ea typeface="微軟正黑體" panose="020B0604030504040204" pitchFamily="34" charset="-120"/>
                        <a:cs typeface="Times New Roman" panose="02020603050405020304" pitchFamily="18" charset="0"/>
                      </a:endParaRPr>
                    </a:p>
                    <a:p>
                      <a:pPr algn="ctr">
                        <a:spcAft>
                          <a:spcPts val="0"/>
                        </a:spcAft>
                      </a:pPr>
                      <a:endParaRPr lang="zh-TW" sz="20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36191" marR="36191" marT="0" marB="0" anchor="ctr"/>
                </a:tc>
                <a:tc gridSpan="2">
                  <a:txBody>
                    <a:bodyPr/>
                    <a:lstStyle/>
                    <a:p>
                      <a:pPr algn="ctr">
                        <a:spcAft>
                          <a:spcPts val="0"/>
                        </a:spcAft>
                      </a:pPr>
                      <a:r>
                        <a:rPr lang="zh-TW" altLang="en-US" sz="2000" kern="0" dirty="0">
                          <a:solidFill>
                            <a:schemeClr val="bg1"/>
                          </a:solidFill>
                          <a:effectLst/>
                          <a:latin typeface="微軟正黑體" panose="020B0604030504040204" pitchFamily="34" charset="-120"/>
                          <a:ea typeface="微軟正黑體" panose="020B0604030504040204" pitchFamily="34" charset="-120"/>
                        </a:rPr>
                        <a:t>商業</a:t>
                      </a:r>
                      <a:r>
                        <a:rPr lang="zh-TW" sz="2000" kern="0" dirty="0">
                          <a:solidFill>
                            <a:schemeClr val="bg1"/>
                          </a:solidFill>
                          <a:effectLst/>
                          <a:latin typeface="微軟正黑體" panose="020B0604030504040204" pitchFamily="34" charset="-120"/>
                          <a:ea typeface="微軟正黑體" panose="020B0604030504040204" pitchFamily="34" charset="-120"/>
                        </a:rPr>
                        <a:t>經營</a:t>
                      </a:r>
                      <a:r>
                        <a:rPr lang="en-US" altLang="zh-TW" sz="2000" kern="0" dirty="0">
                          <a:solidFill>
                            <a:schemeClr val="bg1"/>
                          </a:solidFill>
                          <a:effectLst/>
                          <a:latin typeface="微軟正黑體" panose="020B0604030504040204" pitchFamily="34" charset="-120"/>
                          <a:ea typeface="微軟正黑體" panose="020B0604030504040204" pitchFamily="34" charset="-120"/>
                        </a:rPr>
                        <a:t/>
                      </a:r>
                      <a:br>
                        <a:rPr lang="en-US" altLang="zh-TW" sz="2000" kern="0" dirty="0">
                          <a:solidFill>
                            <a:schemeClr val="bg1"/>
                          </a:solidFill>
                          <a:effectLst/>
                          <a:latin typeface="微軟正黑體" panose="020B0604030504040204" pitchFamily="34" charset="-120"/>
                          <a:ea typeface="微軟正黑體" panose="020B0604030504040204" pitchFamily="34" charset="-120"/>
                        </a:rPr>
                      </a:br>
                      <a:r>
                        <a:rPr lang="zh-TW" altLang="en-US" sz="2000" kern="0" dirty="0">
                          <a:solidFill>
                            <a:schemeClr val="bg1"/>
                          </a:solidFill>
                          <a:effectLst/>
                          <a:latin typeface="微軟正黑體" panose="020B0604030504040204" pitchFamily="34" charset="-120"/>
                          <a:ea typeface="微軟正黑體" panose="020B0604030504040204" pitchFamily="34" charset="-120"/>
                        </a:rPr>
                        <a:t>門市服務</a:t>
                      </a:r>
                      <a:endParaRPr lang="zh-TW" sz="2000" kern="100" dirty="0">
                        <a:solidFill>
                          <a:schemeClr val="bg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36191" marR="36191" marT="0" marB="0" anchor="ctr">
                    <a:solidFill>
                      <a:schemeClr val="accent2"/>
                    </a:solidFill>
                  </a:tcPr>
                </a:tc>
                <a:tc hMerge="1">
                  <a:txBody>
                    <a:bodyPr/>
                    <a:lstStyle/>
                    <a:p>
                      <a:endParaRPr lang="zh-TW" altLang="en-US"/>
                    </a:p>
                  </a:txBody>
                  <a:tcPr/>
                </a:tc>
                <a:tc>
                  <a:txBody>
                    <a:bodyPr/>
                    <a:lstStyle/>
                    <a:p>
                      <a:pPr algn="ctr">
                        <a:lnSpc>
                          <a:spcPct val="120000"/>
                        </a:lnSpc>
                        <a:spcBef>
                          <a:spcPts val="0"/>
                        </a:spcBef>
                        <a:spcAft>
                          <a:spcPts val="0"/>
                        </a:spcAft>
                      </a:pPr>
                      <a:r>
                        <a:rPr lang="zh-TW" sz="2000" kern="0" dirty="0">
                          <a:solidFill>
                            <a:schemeClr val="bg1"/>
                          </a:solidFill>
                          <a:effectLst/>
                          <a:latin typeface="微軟正黑體" panose="020B0604030504040204" pitchFamily="34" charset="-120"/>
                          <a:ea typeface="微軟正黑體" panose="020B0604030504040204" pitchFamily="34" charset="-120"/>
                        </a:rPr>
                        <a:t>商業經營科</a:t>
                      </a:r>
                      <a:r>
                        <a:rPr lang="en-US" sz="2000" kern="0" dirty="0">
                          <a:solidFill>
                            <a:schemeClr val="bg1"/>
                          </a:solidFill>
                          <a:effectLst/>
                          <a:latin typeface="微軟正黑體" panose="020B0604030504040204" pitchFamily="34" charset="-120"/>
                          <a:ea typeface="微軟正黑體" panose="020B0604030504040204" pitchFamily="34" charset="-120"/>
                        </a:rPr>
                        <a:t/>
                      </a:r>
                      <a:br>
                        <a:rPr lang="en-US" sz="2000" kern="0" dirty="0">
                          <a:solidFill>
                            <a:schemeClr val="bg1"/>
                          </a:solidFill>
                          <a:effectLst/>
                          <a:latin typeface="微軟正黑體" panose="020B0604030504040204" pitchFamily="34" charset="-120"/>
                          <a:ea typeface="微軟正黑體" panose="020B0604030504040204" pitchFamily="34" charset="-120"/>
                        </a:rPr>
                      </a:br>
                      <a:r>
                        <a:rPr lang="zh-TW" sz="2000" kern="0" dirty="0">
                          <a:solidFill>
                            <a:schemeClr val="bg1"/>
                          </a:solidFill>
                          <a:effectLst/>
                          <a:latin typeface="微軟正黑體" panose="020B0604030504040204" pitchFamily="34" charset="-120"/>
                          <a:ea typeface="微軟正黑體" panose="020B0604030504040204" pitchFamily="34" charset="-120"/>
                        </a:rPr>
                        <a:t>會計事務科</a:t>
                      </a:r>
                      <a:endParaRPr lang="zh-TW" sz="2000" kern="100" dirty="0">
                        <a:solidFill>
                          <a:schemeClr val="bg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36191" marR="36191" marT="0" marB="0" anchor="ctr">
                    <a:solidFill>
                      <a:schemeClr val="accent2"/>
                    </a:solidFill>
                  </a:tcPr>
                </a:tc>
                <a:tc>
                  <a:txBody>
                    <a:bodyPr/>
                    <a:lstStyle/>
                    <a:p>
                      <a:pPr algn="ctr">
                        <a:lnSpc>
                          <a:spcPct val="120000"/>
                        </a:lnSpc>
                        <a:spcBef>
                          <a:spcPts val="0"/>
                        </a:spcBef>
                        <a:spcAft>
                          <a:spcPts val="0"/>
                        </a:spcAft>
                      </a:pPr>
                      <a:r>
                        <a:rPr lang="zh-TW" sz="2000" kern="0" dirty="0">
                          <a:solidFill>
                            <a:schemeClr val="bg1"/>
                          </a:solidFill>
                          <a:effectLst/>
                          <a:latin typeface="微軟正黑體" panose="020B0604030504040204" pitchFamily="34" charset="-120"/>
                          <a:ea typeface="微軟正黑體" panose="020B0604030504040204" pitchFamily="34" charset="-120"/>
                        </a:rPr>
                        <a:t>企業管理系</a:t>
                      </a:r>
                      <a:r>
                        <a:rPr lang="en-US" altLang="zh-TW" sz="2000" kern="0" dirty="0">
                          <a:solidFill>
                            <a:schemeClr val="bg1"/>
                          </a:solidFill>
                          <a:effectLst/>
                          <a:latin typeface="微軟正黑體" panose="020B0604030504040204" pitchFamily="34" charset="-120"/>
                          <a:ea typeface="微軟正黑體" panose="020B0604030504040204" pitchFamily="34" charset="-120"/>
                        </a:rPr>
                        <a:t/>
                      </a:r>
                      <a:br>
                        <a:rPr lang="en-US" altLang="zh-TW" sz="2000" kern="0" dirty="0">
                          <a:solidFill>
                            <a:schemeClr val="bg1"/>
                          </a:solidFill>
                          <a:effectLst/>
                          <a:latin typeface="微軟正黑體" panose="020B0604030504040204" pitchFamily="34" charset="-120"/>
                          <a:ea typeface="微軟正黑體" panose="020B0604030504040204" pitchFamily="34" charset="-120"/>
                        </a:rPr>
                      </a:br>
                      <a:r>
                        <a:rPr lang="zh-TW" sz="2000" kern="0" dirty="0">
                          <a:solidFill>
                            <a:schemeClr val="bg1"/>
                          </a:solidFill>
                          <a:effectLst/>
                          <a:latin typeface="微軟正黑體" panose="020B0604030504040204" pitchFamily="34" charset="-120"/>
                          <a:ea typeface="微軟正黑體" panose="020B0604030504040204" pitchFamily="34" charset="-120"/>
                        </a:rPr>
                        <a:t>會計系</a:t>
                      </a:r>
                      <a:endParaRPr lang="zh-TW" sz="2000" kern="100" dirty="0">
                        <a:solidFill>
                          <a:schemeClr val="bg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36191" marR="36191" marT="0" marB="0" anchor="ctr">
                    <a:solidFill>
                      <a:schemeClr val="accent2"/>
                    </a:solidFill>
                  </a:tcPr>
                </a:tc>
                <a:extLst>
                  <a:ext uri="{0D108BD9-81ED-4DB2-BD59-A6C34878D82A}">
                    <a16:rowId xmlns:a16="http://schemas.microsoft.com/office/drawing/2014/main" xmlns="" val="10001"/>
                  </a:ext>
                </a:extLst>
              </a:tr>
              <a:tr h="962479">
                <a:tc vMerge="1">
                  <a:txBody>
                    <a:bodyPr/>
                    <a:lstStyle/>
                    <a:p>
                      <a:endParaRPr lang="zh-TW" altLang="en-US"/>
                    </a:p>
                  </a:txBody>
                  <a:tcPr/>
                </a:tc>
                <a:tc gridSpan="2">
                  <a:txBody>
                    <a:bodyPr/>
                    <a:lstStyle/>
                    <a:p>
                      <a:pPr algn="ctr">
                        <a:spcAft>
                          <a:spcPts val="0"/>
                        </a:spcAft>
                      </a:pPr>
                      <a:r>
                        <a:rPr lang="zh-TW" sz="2000" kern="0" dirty="0">
                          <a:solidFill>
                            <a:schemeClr val="bg1"/>
                          </a:solidFill>
                          <a:effectLst/>
                          <a:latin typeface="微軟正黑體" panose="020B0604030504040204" pitchFamily="34" charset="-120"/>
                          <a:ea typeface="微軟正黑體" panose="020B0604030504040204" pitchFamily="34" charset="-120"/>
                        </a:rPr>
                        <a:t>流通管理</a:t>
                      </a:r>
                      <a:endParaRPr lang="zh-TW" sz="2000" kern="100" dirty="0">
                        <a:solidFill>
                          <a:schemeClr val="bg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36191" marR="36191" marT="0" marB="0" anchor="ctr">
                    <a:solidFill>
                      <a:schemeClr val="accent3"/>
                    </a:solidFill>
                  </a:tcPr>
                </a:tc>
                <a:tc hMerge="1">
                  <a:txBody>
                    <a:bodyPr/>
                    <a:lstStyle/>
                    <a:p>
                      <a:endParaRPr lang="zh-TW" altLang="en-US"/>
                    </a:p>
                  </a:txBody>
                  <a:tcPr/>
                </a:tc>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r>
                        <a:rPr lang="zh-TW" altLang="zh-TW" sz="2000" kern="0" dirty="0">
                          <a:solidFill>
                            <a:schemeClr val="bg1"/>
                          </a:solidFill>
                          <a:effectLst/>
                          <a:latin typeface="微軟正黑體" panose="020B0604030504040204" pitchFamily="34" charset="-120"/>
                          <a:ea typeface="微軟正黑體" panose="020B0604030504040204" pitchFamily="34" charset="-120"/>
                        </a:rPr>
                        <a:t>流通管理科</a:t>
                      </a:r>
                      <a:endParaRPr lang="en-US" altLang="zh-TW" sz="2000" kern="0" dirty="0">
                        <a:solidFill>
                          <a:schemeClr val="bg1"/>
                        </a:solidFill>
                        <a:effectLst/>
                        <a:latin typeface="微軟正黑體" panose="020B0604030504040204" pitchFamily="34" charset="-120"/>
                        <a:ea typeface="微軟正黑體" panose="020B0604030504040204" pitchFamily="34" charset="-120"/>
                      </a:endParaRPr>
                    </a:p>
                    <a:p>
                      <a:pPr algn="ctr">
                        <a:lnSpc>
                          <a:spcPct val="120000"/>
                        </a:lnSpc>
                        <a:spcBef>
                          <a:spcPts val="0"/>
                        </a:spcBef>
                        <a:spcAft>
                          <a:spcPts val="0"/>
                        </a:spcAft>
                      </a:pPr>
                      <a:r>
                        <a:rPr lang="zh-TW" sz="2000" kern="0" dirty="0">
                          <a:solidFill>
                            <a:schemeClr val="bg1"/>
                          </a:solidFill>
                          <a:effectLst/>
                          <a:latin typeface="微軟正黑體" panose="020B0604030504040204" pitchFamily="34" charset="-120"/>
                          <a:ea typeface="微軟正黑體" panose="020B0604030504040204" pitchFamily="34" charset="-120"/>
                        </a:rPr>
                        <a:t>商業經營科</a:t>
                      </a:r>
                      <a:r>
                        <a:rPr lang="en-US" sz="2000" kern="0" dirty="0">
                          <a:solidFill>
                            <a:schemeClr val="bg1"/>
                          </a:solidFill>
                          <a:effectLst/>
                          <a:latin typeface="微軟正黑體" panose="020B0604030504040204" pitchFamily="34" charset="-120"/>
                          <a:ea typeface="微軟正黑體" panose="020B0604030504040204" pitchFamily="34" charset="-120"/>
                        </a:rPr>
                        <a:t/>
                      </a:r>
                      <a:br>
                        <a:rPr lang="en-US" sz="2000" kern="0" dirty="0">
                          <a:solidFill>
                            <a:schemeClr val="bg1"/>
                          </a:solidFill>
                          <a:effectLst/>
                          <a:latin typeface="微軟正黑體" panose="020B0604030504040204" pitchFamily="34" charset="-120"/>
                          <a:ea typeface="微軟正黑體" panose="020B0604030504040204" pitchFamily="34" charset="-120"/>
                        </a:rPr>
                      </a:br>
                      <a:r>
                        <a:rPr lang="zh-TW" altLang="en-US" sz="2000" kern="0" dirty="0">
                          <a:solidFill>
                            <a:schemeClr val="bg1"/>
                          </a:solidFill>
                          <a:effectLst/>
                          <a:latin typeface="微軟正黑體" panose="020B0604030504040204" pitchFamily="34" charset="-120"/>
                          <a:ea typeface="微軟正黑體" panose="020B0604030504040204" pitchFamily="34" charset="-120"/>
                          <a:cs typeface="Times New Roman" panose="02020603050405020304" pitchFamily="18" charset="0"/>
                        </a:rPr>
                        <a:t>國際貿易科</a:t>
                      </a:r>
                      <a:endParaRPr lang="en-US" altLang="zh-TW" sz="2000" kern="0" dirty="0">
                        <a:solidFill>
                          <a:schemeClr val="bg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p>
                      <a:pPr algn="ctr">
                        <a:lnSpc>
                          <a:spcPct val="120000"/>
                        </a:lnSpc>
                        <a:spcBef>
                          <a:spcPts val="0"/>
                        </a:spcBef>
                        <a:spcAft>
                          <a:spcPts val="0"/>
                        </a:spcAft>
                      </a:pPr>
                      <a:r>
                        <a:rPr lang="zh-TW" altLang="en-US" sz="2000" kern="0" dirty="0">
                          <a:solidFill>
                            <a:schemeClr val="bg1"/>
                          </a:solidFill>
                          <a:effectLst/>
                          <a:latin typeface="微軟正黑體" panose="020B0604030504040204" pitchFamily="34" charset="-120"/>
                          <a:ea typeface="微軟正黑體" panose="020B0604030504040204" pitchFamily="34" charset="-120"/>
                          <a:cs typeface="Times New Roman" panose="02020603050405020304" pitchFamily="18" charset="0"/>
                        </a:rPr>
                        <a:t>航運管理科</a:t>
                      </a:r>
                      <a:endParaRPr lang="zh-TW" sz="2000" kern="100" dirty="0">
                        <a:solidFill>
                          <a:schemeClr val="bg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36191" marR="36191" marT="0" marB="0" anchor="ctr">
                    <a:solidFill>
                      <a:schemeClr val="accent3"/>
                    </a:solidFill>
                  </a:tcPr>
                </a:tc>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r>
                        <a:rPr lang="zh-TW" altLang="zh-TW" sz="2000" kern="0" dirty="0">
                          <a:solidFill>
                            <a:schemeClr val="bg1"/>
                          </a:solidFill>
                          <a:effectLst/>
                          <a:latin typeface="微軟正黑體" panose="020B0604030504040204" pitchFamily="34" charset="-120"/>
                          <a:ea typeface="微軟正黑體" panose="020B0604030504040204" pitchFamily="34" charset="-120"/>
                        </a:rPr>
                        <a:t>流通管理系</a:t>
                      </a:r>
                      <a:endParaRPr lang="zh-TW" altLang="zh-TW" sz="2000" kern="100" dirty="0">
                        <a:solidFill>
                          <a:schemeClr val="bg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p>
                      <a:pPr algn="ctr">
                        <a:lnSpc>
                          <a:spcPct val="120000"/>
                        </a:lnSpc>
                        <a:spcBef>
                          <a:spcPts val="0"/>
                        </a:spcBef>
                        <a:spcAft>
                          <a:spcPts val="0"/>
                        </a:spcAft>
                      </a:pPr>
                      <a:r>
                        <a:rPr lang="zh-TW" sz="2000" kern="0" dirty="0">
                          <a:solidFill>
                            <a:schemeClr val="bg1"/>
                          </a:solidFill>
                          <a:effectLst/>
                          <a:latin typeface="微軟正黑體" panose="020B0604030504040204" pitchFamily="34" charset="-120"/>
                          <a:ea typeface="微軟正黑體" panose="020B0604030504040204" pitchFamily="34" charset="-120"/>
                        </a:rPr>
                        <a:t>企業管理系</a:t>
                      </a:r>
                      <a:endParaRPr lang="zh-TW" sz="2000" kern="100" dirty="0">
                        <a:solidFill>
                          <a:schemeClr val="bg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36191" marR="36191" marT="0" marB="0" anchor="ctr">
                    <a:solidFill>
                      <a:schemeClr val="accent3"/>
                    </a:solidFill>
                  </a:tcPr>
                </a:tc>
                <a:extLst>
                  <a:ext uri="{0D108BD9-81ED-4DB2-BD59-A6C34878D82A}">
                    <a16:rowId xmlns:a16="http://schemas.microsoft.com/office/drawing/2014/main" xmlns="" val="10002"/>
                  </a:ext>
                </a:extLst>
              </a:tr>
              <a:tr h="962479">
                <a:tc vMerge="1">
                  <a:txBody>
                    <a:bodyPr/>
                    <a:lstStyle/>
                    <a:p>
                      <a:endParaRPr lang="zh-TW" altLang="en-US"/>
                    </a:p>
                  </a:txBody>
                  <a:tcPr/>
                </a:tc>
                <a:tc gridSpan="2">
                  <a:txBody>
                    <a:bodyPr/>
                    <a:lstStyle/>
                    <a:p>
                      <a:pPr algn="ctr">
                        <a:spcAft>
                          <a:spcPts val="0"/>
                        </a:spcAft>
                      </a:pPr>
                      <a:r>
                        <a:rPr lang="zh-TW" sz="2000" kern="0" dirty="0">
                          <a:solidFill>
                            <a:schemeClr val="bg1"/>
                          </a:solidFill>
                          <a:effectLst/>
                          <a:latin typeface="微軟正黑體" panose="020B0604030504040204" pitchFamily="34" charset="-120"/>
                          <a:ea typeface="微軟正黑體" panose="020B0604030504040204" pitchFamily="34" charset="-120"/>
                        </a:rPr>
                        <a:t>電子商務</a:t>
                      </a:r>
                      <a:endParaRPr lang="zh-TW" sz="2000" kern="100" dirty="0">
                        <a:solidFill>
                          <a:schemeClr val="bg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36191" marR="36191" marT="0" marB="0" anchor="ctr">
                    <a:solidFill>
                      <a:schemeClr val="accent6"/>
                    </a:solidFill>
                  </a:tcPr>
                </a:tc>
                <a:tc hMerge="1">
                  <a:txBody>
                    <a:bodyPr/>
                    <a:lstStyle/>
                    <a:p>
                      <a:endParaRPr lang="zh-TW" altLang="en-US"/>
                    </a:p>
                  </a:txBody>
                  <a:tcPr/>
                </a:tc>
                <a:tc>
                  <a:txBody>
                    <a:bodyPr/>
                    <a:lstStyle/>
                    <a:p>
                      <a:pPr algn="ctr">
                        <a:lnSpc>
                          <a:spcPct val="120000"/>
                        </a:lnSpc>
                        <a:spcBef>
                          <a:spcPts val="0"/>
                        </a:spcBef>
                        <a:spcAft>
                          <a:spcPts val="0"/>
                        </a:spcAft>
                      </a:pPr>
                      <a:r>
                        <a:rPr lang="zh-TW" altLang="zh-TW" sz="2000" kern="0" dirty="0">
                          <a:solidFill>
                            <a:schemeClr val="bg1"/>
                          </a:solidFill>
                          <a:effectLst/>
                          <a:latin typeface="微軟正黑體" panose="020B0604030504040204" pitchFamily="34" charset="-120"/>
                          <a:ea typeface="微軟正黑體" panose="020B0604030504040204" pitchFamily="34" charset="-120"/>
                        </a:rPr>
                        <a:t>電子商務科</a:t>
                      </a:r>
                      <a:r>
                        <a:rPr lang="zh-TW" sz="2000" kern="0" dirty="0">
                          <a:solidFill>
                            <a:schemeClr val="bg1"/>
                          </a:solidFill>
                          <a:effectLst/>
                          <a:latin typeface="微軟正黑體" panose="020B0604030504040204" pitchFamily="34" charset="-120"/>
                          <a:ea typeface="微軟正黑體" panose="020B0604030504040204" pitchFamily="34" charset="-120"/>
                        </a:rPr>
                        <a:t>資料處理科</a:t>
                      </a:r>
                      <a:endParaRPr lang="zh-TW" sz="2000" kern="100" dirty="0">
                        <a:solidFill>
                          <a:schemeClr val="bg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36191" marR="36191" marT="0" marB="0" anchor="ctr">
                    <a:solidFill>
                      <a:schemeClr val="accent6"/>
                    </a:solidFill>
                  </a:tcPr>
                </a:tc>
                <a:tc>
                  <a:txBody>
                    <a:bodyPr/>
                    <a:lstStyle/>
                    <a:p>
                      <a:pPr algn="ctr">
                        <a:lnSpc>
                          <a:spcPct val="120000"/>
                        </a:lnSpc>
                        <a:spcBef>
                          <a:spcPts val="0"/>
                        </a:spcBef>
                        <a:spcAft>
                          <a:spcPts val="0"/>
                        </a:spcAft>
                      </a:pPr>
                      <a:r>
                        <a:rPr lang="zh-TW" sz="2000" kern="0" dirty="0">
                          <a:solidFill>
                            <a:schemeClr val="bg1"/>
                          </a:solidFill>
                          <a:effectLst/>
                          <a:latin typeface="微軟正黑體" panose="020B0604030504040204" pitchFamily="34" charset="-120"/>
                          <a:ea typeface="微軟正黑體" panose="020B0604030504040204" pitchFamily="34" charset="-120"/>
                        </a:rPr>
                        <a:t>資訊管理系</a:t>
                      </a:r>
                      <a:r>
                        <a:rPr lang="en-US" sz="2000" kern="0" dirty="0">
                          <a:solidFill>
                            <a:schemeClr val="bg1"/>
                          </a:solidFill>
                          <a:effectLst/>
                          <a:latin typeface="微軟正黑體" panose="020B0604030504040204" pitchFamily="34" charset="-120"/>
                          <a:ea typeface="微軟正黑體" panose="020B0604030504040204" pitchFamily="34" charset="-120"/>
                        </a:rPr>
                        <a:t/>
                      </a:r>
                      <a:br>
                        <a:rPr lang="en-US" sz="2000" kern="0" dirty="0">
                          <a:solidFill>
                            <a:schemeClr val="bg1"/>
                          </a:solidFill>
                          <a:effectLst/>
                          <a:latin typeface="微軟正黑體" panose="020B0604030504040204" pitchFamily="34" charset="-120"/>
                          <a:ea typeface="微軟正黑體" panose="020B0604030504040204" pitchFamily="34" charset="-120"/>
                        </a:rPr>
                      </a:br>
                      <a:r>
                        <a:rPr lang="zh-TW" sz="2000" kern="0" dirty="0">
                          <a:solidFill>
                            <a:schemeClr val="bg1"/>
                          </a:solidFill>
                          <a:effectLst/>
                          <a:latin typeface="微軟正黑體" panose="020B0604030504040204" pitchFamily="34" charset="-120"/>
                          <a:ea typeface="微軟正黑體" panose="020B0604030504040204" pitchFamily="34" charset="-120"/>
                        </a:rPr>
                        <a:t>企業管理系 </a:t>
                      </a:r>
                      <a:endParaRPr lang="zh-TW" sz="2000" kern="100" dirty="0">
                        <a:solidFill>
                          <a:schemeClr val="bg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36191" marR="36191" marT="0" marB="0" anchor="ctr">
                    <a:solidFill>
                      <a:schemeClr val="accent6"/>
                    </a:solidFill>
                  </a:tcPr>
                </a:tc>
                <a:extLst>
                  <a:ext uri="{0D108BD9-81ED-4DB2-BD59-A6C34878D82A}">
                    <a16:rowId xmlns:a16="http://schemas.microsoft.com/office/drawing/2014/main" xmlns="" val="10003"/>
                  </a:ext>
                </a:extLst>
              </a:tr>
            </a:tbl>
          </a:graphicData>
        </a:graphic>
      </p:graphicFrame>
      <p:pic>
        <p:nvPicPr>
          <p:cNvPr id="12318" name="圖片 3"/>
          <p:cNvPicPr>
            <a:picLocks noChangeAspect="1"/>
          </p:cNvPicPr>
          <p:nvPr/>
        </p:nvPicPr>
        <p:blipFill>
          <a:blip r:embed="rId2" cstate="print">
            <a:extLst>
              <a:ext uri="{28A0092B-C50C-407E-A947-70E740481C1C}">
                <a14:useLocalDpi xmlns:a14="http://schemas.microsoft.com/office/drawing/2010/main" xmlns="" val="0"/>
              </a:ext>
            </a:extLst>
          </a:blip>
          <a:srcRect l="9367"/>
          <a:stretch>
            <a:fillRect/>
          </a:stretch>
        </p:blipFill>
        <p:spPr bwMode="auto">
          <a:xfrm>
            <a:off x="2279577" y="3356993"/>
            <a:ext cx="1939181" cy="14260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91210340"/>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標題 1">
            <a:extLst>
              <a:ext uri="{FF2B5EF4-FFF2-40B4-BE49-F238E27FC236}">
                <a16:creationId xmlns:a16="http://schemas.microsoft.com/office/drawing/2014/main" xmlns="" id="{F72B4F8D-BFE7-483D-9613-FCF418C7744E}"/>
              </a:ext>
            </a:extLst>
          </p:cNvPr>
          <p:cNvSpPr txBox="1">
            <a:spLocks/>
          </p:cNvSpPr>
          <p:nvPr/>
        </p:nvSpPr>
        <p:spPr bwMode="auto">
          <a:xfrm>
            <a:off x="0" y="737548"/>
            <a:ext cx="121920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SimSun" panose="02010600030101010101" pitchFamily="2" charset="-122"/>
                <a:cs typeface="+mj-cs"/>
              </a:defRPr>
            </a:lvl1pPr>
            <a:lvl2pPr algn="ctr" rtl="0" eaLnBrk="0" fontAlgn="base" hangingPunct="0">
              <a:spcBef>
                <a:spcPct val="0"/>
              </a:spcBef>
              <a:spcAft>
                <a:spcPct val="0"/>
              </a:spcAft>
              <a:defRPr sz="4400">
                <a:solidFill>
                  <a:schemeClr val="tx1"/>
                </a:solidFill>
                <a:latin typeface="Calibri" pitchFamily="34" charset="0"/>
                <a:ea typeface="SimSun" panose="02010600030101010101" pitchFamily="2" charset="-122"/>
              </a:defRPr>
            </a:lvl2pPr>
            <a:lvl3pPr algn="ctr" rtl="0" eaLnBrk="0" fontAlgn="base" hangingPunct="0">
              <a:spcBef>
                <a:spcPct val="0"/>
              </a:spcBef>
              <a:spcAft>
                <a:spcPct val="0"/>
              </a:spcAft>
              <a:defRPr sz="4400">
                <a:solidFill>
                  <a:schemeClr val="tx1"/>
                </a:solidFill>
                <a:latin typeface="Calibri" pitchFamily="34" charset="0"/>
                <a:ea typeface="SimSun" panose="02010600030101010101" pitchFamily="2" charset="-122"/>
              </a:defRPr>
            </a:lvl3pPr>
            <a:lvl4pPr algn="ctr" rtl="0" eaLnBrk="0" fontAlgn="base" hangingPunct="0">
              <a:spcBef>
                <a:spcPct val="0"/>
              </a:spcBef>
              <a:spcAft>
                <a:spcPct val="0"/>
              </a:spcAft>
              <a:defRPr sz="4400">
                <a:solidFill>
                  <a:schemeClr val="tx1"/>
                </a:solidFill>
                <a:latin typeface="Calibri" pitchFamily="34" charset="0"/>
                <a:ea typeface="SimSun" panose="02010600030101010101" pitchFamily="2" charset="-122"/>
              </a:defRPr>
            </a:lvl4pPr>
            <a:lvl5pPr algn="ctr" rtl="0" eaLnBrk="0" fontAlgn="base" hangingPunct="0">
              <a:spcBef>
                <a:spcPct val="0"/>
              </a:spcBef>
              <a:spcAft>
                <a:spcPct val="0"/>
              </a:spcAft>
              <a:defRPr sz="4400">
                <a:solidFill>
                  <a:schemeClr val="tx1"/>
                </a:solidFill>
                <a:latin typeface="Calibri" pitchFamily="34" charset="0"/>
                <a:ea typeface="SimSun" panose="02010600030101010101" pitchFamily="2"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TW" altLang="en-US" sz="5200" b="1" i="0" u="none" strike="noStrike" kern="1200" cap="none" spc="0" normalizeH="0" baseline="0" noProof="0" dirty="0">
                <a:ln>
                  <a:noFill/>
                </a:ln>
                <a:solidFill>
                  <a:prstClr val="black"/>
                </a:solidFill>
                <a:effectLst/>
                <a:uLnTx/>
                <a:uFillTx/>
                <a:latin typeface="微軟正黑體" pitchFamily="34" charset="-120"/>
                <a:ea typeface="微軟正黑體" pitchFamily="34" charset="-120"/>
                <a:cs typeface="+mj-cs"/>
              </a:rPr>
              <a:t>擴大選擇</a:t>
            </a:r>
            <a:r>
              <a:rPr kumimoji="0" lang="en-US" altLang="zh-TW" sz="5200" b="1" i="0" u="none" strike="noStrike" kern="1200" cap="none" spc="0" normalizeH="0" baseline="0" noProof="0" dirty="0">
                <a:ln>
                  <a:noFill/>
                </a:ln>
                <a:solidFill>
                  <a:prstClr val="black"/>
                </a:solidFill>
                <a:effectLst/>
                <a:uLnTx/>
                <a:uFillTx/>
                <a:latin typeface="微軟正黑體" pitchFamily="34" charset="-120"/>
                <a:ea typeface="微軟正黑體" pitchFamily="34" charset="-120"/>
                <a:cs typeface="+mj-cs"/>
              </a:rPr>
              <a:t>~</a:t>
            </a:r>
            <a:r>
              <a:rPr kumimoji="0" lang="zh-TW" altLang="en-US" sz="5200" b="1" i="0" u="none" strike="noStrike" kern="1200" cap="none" spc="0" normalizeH="0" baseline="0" noProof="0" dirty="0">
                <a:ln>
                  <a:noFill/>
                </a:ln>
                <a:solidFill>
                  <a:prstClr val="black"/>
                </a:solidFill>
                <a:effectLst/>
                <a:uLnTx/>
                <a:uFillTx/>
                <a:latin typeface="微軟正黑體" pitchFamily="34" charset="-120"/>
                <a:ea typeface="微軟正黑體" pitchFamily="34" charset="-120"/>
                <a:cs typeface="+mj-cs"/>
              </a:rPr>
              <a:t>技術型高中參考影片</a:t>
            </a:r>
          </a:p>
        </p:txBody>
      </p:sp>
      <p:pic>
        <p:nvPicPr>
          <p:cNvPr id="7" name="圖片 6">
            <a:hlinkClick r:id="rId2"/>
            <a:extLst>
              <a:ext uri="{FF2B5EF4-FFF2-40B4-BE49-F238E27FC236}">
                <a16:creationId xmlns:a16="http://schemas.microsoft.com/office/drawing/2014/main" xmlns="" id="{4D7B4106-9E5B-40D7-9884-19602C2BEA5A}"/>
              </a:ext>
            </a:extLst>
          </p:cNvPr>
          <p:cNvPicPr>
            <a:picLocks noChangeAspect="1"/>
          </p:cNvPicPr>
          <p:nvPr/>
        </p:nvPicPr>
        <p:blipFill>
          <a:blip r:embed="rId3" cstate="email">
            <a:extLst>
              <a:ext uri="{28A0092B-C50C-407E-A947-70E740481C1C}">
                <a14:useLocalDpi xmlns:a14="http://schemas.microsoft.com/office/drawing/2010/main" xmlns=""/>
              </a:ext>
            </a:extLst>
          </a:blip>
          <a:stretch>
            <a:fillRect/>
          </a:stretch>
        </p:blipFill>
        <p:spPr>
          <a:xfrm>
            <a:off x="2063552" y="1880548"/>
            <a:ext cx="7687877" cy="4324431"/>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xmlns="" val="334511927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advTm="0">
        <p:random/>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56674" name="標題 1"/>
          <p:cNvSpPr>
            <a:spLocks noGrp="1"/>
          </p:cNvSpPr>
          <p:nvPr>
            <p:ph type="title" idx="4294967295"/>
          </p:nvPr>
        </p:nvSpPr>
        <p:spPr>
          <a:xfrm>
            <a:off x="0" y="244475"/>
            <a:ext cx="12192000" cy="633413"/>
          </a:xfrm>
        </p:spPr>
        <p:txBody>
          <a:bodyPr>
            <a:normAutofit fontScale="90000"/>
          </a:bodyPr>
          <a:lstStyle/>
          <a:p>
            <a:r>
              <a:rPr lang="zh-TW" altLang="en-US" sz="5200" b="1" dirty="0">
                <a:solidFill>
                  <a:srgbClr val="000000"/>
                </a:solidFill>
                <a:latin typeface="微軟正黑體" pitchFamily="34" charset="-120"/>
                <a:ea typeface="微軟正黑體" pitchFamily="34" charset="-120"/>
              </a:rPr>
              <a:t>第四步：初步排序</a:t>
            </a:r>
          </a:p>
        </p:txBody>
      </p:sp>
      <p:pic>
        <p:nvPicPr>
          <p:cNvPr id="156705" name="Picture 2"/>
          <p:cNvPicPr>
            <a:picLocks noGrp="1" noChangeAspect="1" noChangeArrowheads="1"/>
          </p:cNvPicPr>
          <p:nvPr>
            <p:ph idx="4294967295"/>
          </p:nvPr>
        </p:nvPicPr>
        <p:blipFill>
          <a:blip r:embed="rId3" cstate="email">
            <a:extLst>
              <a:ext uri="{28A0092B-C50C-407E-A947-70E740481C1C}">
                <a14:useLocalDpi xmlns:a14="http://schemas.microsoft.com/office/drawing/2010/main" xmlns=""/>
              </a:ext>
            </a:extLst>
          </a:blip>
          <a:srcRect/>
          <a:stretch>
            <a:fillRect/>
          </a:stretch>
        </p:blipFill>
        <p:spPr>
          <a:xfrm>
            <a:off x="0" y="2146300"/>
            <a:ext cx="2587625" cy="1522413"/>
          </a:xfrm>
        </p:spPr>
      </p:pic>
      <p:graphicFrame>
        <p:nvGraphicFramePr>
          <p:cNvPr id="12" name="表格 11"/>
          <p:cNvGraphicFramePr>
            <a:graphicFrameLocks noGrp="1"/>
          </p:cNvGraphicFramePr>
          <p:nvPr>
            <p:extLst>
              <p:ext uri="{D42A27DB-BD31-4B8C-83A1-F6EECF244321}">
                <p14:modId xmlns:p14="http://schemas.microsoft.com/office/powerpoint/2010/main" xmlns="" val="3224095927"/>
              </p:ext>
            </p:extLst>
          </p:nvPr>
        </p:nvGraphicFramePr>
        <p:xfrm>
          <a:off x="5807968" y="1268392"/>
          <a:ext cx="2964079" cy="5181640"/>
        </p:xfrm>
        <a:graphic>
          <a:graphicData uri="http://schemas.openxmlformats.org/drawingml/2006/table">
            <a:tbl>
              <a:tblPr/>
              <a:tblGrid>
                <a:gridCol w="2964079">
                  <a:extLst>
                    <a:ext uri="{9D8B030D-6E8A-4147-A177-3AD203B41FA5}">
                      <a16:colId xmlns:a16="http://schemas.microsoft.com/office/drawing/2014/main" xmlns="" val="20000"/>
                    </a:ext>
                  </a:extLst>
                </a:gridCol>
              </a:tblGrid>
              <a:tr h="337759">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Wingdings" panose="05000000000000000000" pitchFamily="2" charset="2"/>
                        <a:buNone/>
                        <a:tabLst/>
                      </a:pPr>
                      <a:r>
                        <a:rPr kumimoji="0" lang="zh-TW" altLang="en-US" sz="2800" b="1" i="0" u="none" strike="noStrike" cap="none" normalizeH="0" baseline="0" dirty="0">
                          <a:ln>
                            <a:noFill/>
                          </a:ln>
                          <a:solidFill>
                            <a:srgbClr val="FFFFFF"/>
                          </a:solidFill>
                          <a:effectLst/>
                          <a:latin typeface="華康儷細黑" panose="020B0309000000000000" pitchFamily="49" charset="-120"/>
                          <a:ea typeface="華康儷細黑" panose="020B0309000000000000" pitchFamily="49" charset="-120"/>
                        </a:rPr>
                        <a:t>留下的學校科系</a:t>
                      </a:r>
                    </a:p>
                  </a:txBody>
                  <a:tcPr marL="91400" marR="91400" marT="45730" marB="4573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4472C4"/>
                    </a:solidFill>
                  </a:tcPr>
                </a:tc>
                <a:extLst>
                  <a:ext uri="{0D108BD9-81ED-4DB2-BD59-A6C34878D82A}">
                    <a16:rowId xmlns:a16="http://schemas.microsoft.com/office/drawing/2014/main" xmlns="" val="10000"/>
                  </a:ext>
                </a:extLst>
              </a:tr>
              <a:tr h="4544478">
                <a:tc>
                  <a:txBody>
                    <a:bodyPr/>
                    <a:lstStyle>
                      <a:lvl1pPr marL="342900" indent="-342900"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342900" marR="0" lvl="0" indent="-342900" algn="l" defTabSz="914400" rtl="0" eaLnBrk="0" fontAlgn="base" latinLnBrk="0" hangingPunct="0">
                        <a:lnSpc>
                          <a:spcPct val="150000"/>
                        </a:lnSpc>
                        <a:spcBef>
                          <a:spcPct val="0"/>
                        </a:spcBef>
                        <a:spcAft>
                          <a:spcPct val="0"/>
                        </a:spcAft>
                        <a:buClrTx/>
                        <a:buSzTx/>
                        <a:buFont typeface="Wingdings" panose="05000000000000000000" pitchFamily="2" charset="2"/>
                        <a:buChar char="u"/>
                        <a:tabLst/>
                      </a:pPr>
                      <a:r>
                        <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 XX</a:t>
                      </a:r>
                      <a:r>
                        <a:rPr kumimoji="0" lang="zh-TW" altLang="en-US"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學校</a:t>
                      </a:r>
                      <a:r>
                        <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a:t>
                      </a:r>
                      <a:r>
                        <a:rPr kumimoji="0" lang="zh-TW" altLang="en-US"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國貿科</a:t>
                      </a:r>
                      <a:endPar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endParaRPr>
                    </a:p>
                    <a:p>
                      <a:pPr marL="342900" marR="0" lvl="0" indent="-342900" algn="l" defTabSz="914400" rtl="0" eaLnBrk="0" fontAlgn="base" latinLnBrk="0" hangingPunct="0">
                        <a:lnSpc>
                          <a:spcPct val="150000"/>
                        </a:lnSpc>
                        <a:spcBef>
                          <a:spcPct val="0"/>
                        </a:spcBef>
                        <a:spcAft>
                          <a:spcPct val="0"/>
                        </a:spcAft>
                        <a:buClrTx/>
                        <a:buSzTx/>
                        <a:buFont typeface="Wingdings" panose="05000000000000000000" pitchFamily="2" charset="2"/>
                        <a:buChar char="u"/>
                        <a:tabLst/>
                      </a:pPr>
                      <a:r>
                        <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 XX</a:t>
                      </a:r>
                      <a:r>
                        <a:rPr kumimoji="0" lang="zh-TW" altLang="en-US"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學校</a:t>
                      </a:r>
                      <a:r>
                        <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a:t>
                      </a:r>
                      <a:r>
                        <a:rPr kumimoji="0" lang="zh-TW" altLang="en-US"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資處科</a:t>
                      </a:r>
                      <a:endPar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endParaRPr>
                    </a:p>
                    <a:p>
                      <a:pPr marL="342900" marR="0" lvl="0" indent="-342900" algn="l" defTabSz="914400" rtl="0" eaLnBrk="0" fontAlgn="base" latinLnBrk="0" hangingPunct="0">
                        <a:lnSpc>
                          <a:spcPct val="150000"/>
                        </a:lnSpc>
                        <a:spcBef>
                          <a:spcPct val="0"/>
                        </a:spcBef>
                        <a:spcAft>
                          <a:spcPct val="0"/>
                        </a:spcAft>
                        <a:buClrTx/>
                        <a:buSzTx/>
                        <a:buFont typeface="Wingdings" panose="05000000000000000000" pitchFamily="2" charset="2"/>
                        <a:buChar char="u"/>
                        <a:tabLst/>
                      </a:pPr>
                      <a:r>
                        <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 XX</a:t>
                      </a:r>
                      <a:r>
                        <a:rPr kumimoji="0" lang="zh-TW" altLang="en-US"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學校</a:t>
                      </a:r>
                      <a:r>
                        <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a:t>
                      </a:r>
                      <a:r>
                        <a:rPr kumimoji="0" lang="zh-TW" altLang="en-US"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商經科</a:t>
                      </a:r>
                      <a:endPar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endParaRPr>
                    </a:p>
                    <a:p>
                      <a:pPr marL="342900" marR="0" lvl="0" indent="-342900" algn="l" defTabSz="914400" rtl="0" eaLnBrk="0" fontAlgn="base" latinLnBrk="0" hangingPunct="0">
                        <a:lnSpc>
                          <a:spcPct val="150000"/>
                        </a:lnSpc>
                        <a:spcBef>
                          <a:spcPct val="0"/>
                        </a:spcBef>
                        <a:spcAft>
                          <a:spcPct val="0"/>
                        </a:spcAft>
                        <a:buClrTx/>
                        <a:buSzTx/>
                        <a:buFont typeface="Wingdings" panose="05000000000000000000" pitchFamily="2" charset="2"/>
                        <a:buChar char="u"/>
                        <a:tabLst/>
                      </a:pPr>
                      <a:r>
                        <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 XX</a:t>
                      </a:r>
                      <a:r>
                        <a:rPr kumimoji="0" lang="zh-TW" altLang="en-US"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學校</a:t>
                      </a:r>
                      <a:r>
                        <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a:t>
                      </a:r>
                      <a:r>
                        <a:rPr kumimoji="0" lang="zh-TW" altLang="en-US"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普通科</a:t>
                      </a:r>
                      <a:endPar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endParaRPr>
                    </a:p>
                    <a:p>
                      <a:pPr marL="342900" marR="0" lvl="0" indent="-342900" algn="l" defTabSz="914400" rtl="0" eaLnBrk="0" fontAlgn="base" latinLnBrk="0" hangingPunct="0">
                        <a:lnSpc>
                          <a:spcPct val="150000"/>
                        </a:lnSpc>
                        <a:spcBef>
                          <a:spcPct val="0"/>
                        </a:spcBef>
                        <a:spcAft>
                          <a:spcPct val="0"/>
                        </a:spcAft>
                        <a:buClrTx/>
                        <a:buSzTx/>
                        <a:buFont typeface="Wingdings" panose="05000000000000000000" pitchFamily="2" charset="2"/>
                        <a:buChar char="u"/>
                        <a:tabLst/>
                      </a:pPr>
                      <a:r>
                        <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 XX</a:t>
                      </a:r>
                      <a:r>
                        <a:rPr kumimoji="0" lang="zh-TW" altLang="en-US"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學校</a:t>
                      </a:r>
                      <a:r>
                        <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a:t>
                      </a:r>
                      <a:r>
                        <a:rPr kumimoji="0" lang="zh-TW" altLang="en-US"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美工科</a:t>
                      </a:r>
                      <a:endPar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endParaRPr>
                    </a:p>
                    <a:p>
                      <a:pPr marL="342900" marR="0" lvl="0" indent="-342900" algn="l" defTabSz="914400" rtl="0" eaLnBrk="0" fontAlgn="base" latinLnBrk="0" hangingPunct="0">
                        <a:lnSpc>
                          <a:spcPct val="150000"/>
                        </a:lnSpc>
                        <a:spcBef>
                          <a:spcPct val="0"/>
                        </a:spcBef>
                        <a:spcAft>
                          <a:spcPct val="0"/>
                        </a:spcAft>
                        <a:buClrTx/>
                        <a:buSzTx/>
                        <a:buFont typeface="Wingdings" panose="05000000000000000000" pitchFamily="2" charset="2"/>
                        <a:buChar char="u"/>
                        <a:tabLst/>
                      </a:pPr>
                      <a:r>
                        <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 XX</a:t>
                      </a:r>
                      <a:r>
                        <a:rPr kumimoji="0" lang="zh-TW" altLang="en-US"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學校</a:t>
                      </a:r>
                      <a:r>
                        <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a:t>
                      </a:r>
                      <a:r>
                        <a:rPr kumimoji="0" lang="zh-TW" altLang="en-US"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國貿科</a:t>
                      </a:r>
                      <a:endPar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endParaRPr>
                    </a:p>
                    <a:p>
                      <a:pPr marL="342900" marR="0" lvl="0" indent="-342900" algn="l" defTabSz="914400" rtl="0" eaLnBrk="0" fontAlgn="base" latinLnBrk="0" hangingPunct="0">
                        <a:lnSpc>
                          <a:spcPct val="150000"/>
                        </a:lnSpc>
                        <a:spcBef>
                          <a:spcPct val="0"/>
                        </a:spcBef>
                        <a:spcAft>
                          <a:spcPct val="0"/>
                        </a:spcAft>
                        <a:buClrTx/>
                        <a:buSzTx/>
                        <a:buFont typeface="Wingdings" panose="05000000000000000000" pitchFamily="2" charset="2"/>
                        <a:buChar char="u"/>
                        <a:tabLst/>
                      </a:pPr>
                      <a:r>
                        <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 XX</a:t>
                      </a:r>
                      <a:r>
                        <a:rPr kumimoji="0" lang="zh-TW" altLang="en-US"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學校</a:t>
                      </a:r>
                      <a:r>
                        <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a:t>
                      </a:r>
                      <a:r>
                        <a:rPr kumimoji="0" lang="zh-TW" altLang="en-US"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美工科</a:t>
                      </a:r>
                      <a:endPar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endParaRPr>
                    </a:p>
                    <a:p>
                      <a:pPr marL="342900" marR="0" lvl="0" indent="-342900" algn="l" defTabSz="914400" rtl="0" eaLnBrk="0" fontAlgn="base" latinLnBrk="0" hangingPunct="0">
                        <a:lnSpc>
                          <a:spcPct val="150000"/>
                        </a:lnSpc>
                        <a:spcBef>
                          <a:spcPct val="0"/>
                        </a:spcBef>
                        <a:spcAft>
                          <a:spcPct val="0"/>
                        </a:spcAft>
                        <a:buClrTx/>
                        <a:buSzTx/>
                        <a:buFont typeface="Wingdings" panose="05000000000000000000" pitchFamily="2" charset="2"/>
                        <a:buChar char="u"/>
                        <a:tabLst/>
                      </a:pPr>
                      <a:r>
                        <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 XX</a:t>
                      </a:r>
                      <a:r>
                        <a:rPr kumimoji="0" lang="zh-TW" altLang="en-US"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學校</a:t>
                      </a:r>
                      <a:r>
                        <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a:t>
                      </a:r>
                      <a:r>
                        <a:rPr kumimoji="0" lang="zh-TW" altLang="en-US"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普通科</a:t>
                      </a:r>
                      <a:endPar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endParaRPr>
                    </a:p>
                    <a:p>
                      <a:pPr marL="342900" marR="0" lvl="0" indent="-342900" algn="l" defTabSz="914400" rtl="0" eaLnBrk="0" fontAlgn="base" latinLnBrk="0" hangingPunct="0">
                        <a:lnSpc>
                          <a:spcPct val="150000"/>
                        </a:lnSpc>
                        <a:spcBef>
                          <a:spcPct val="0"/>
                        </a:spcBef>
                        <a:spcAft>
                          <a:spcPct val="0"/>
                        </a:spcAft>
                        <a:buClrTx/>
                        <a:buSzTx/>
                        <a:buFont typeface="Wingdings" panose="05000000000000000000" pitchFamily="2" charset="2"/>
                        <a:buChar char="u"/>
                        <a:tabLst/>
                      </a:pPr>
                      <a:r>
                        <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a:t>
                      </a:r>
                    </a:p>
                    <a:p>
                      <a:pPr marL="342900" marR="0" lvl="0" indent="-342900" algn="l" defTabSz="914400" rtl="0" eaLnBrk="0" fontAlgn="base" latinLnBrk="0" hangingPunct="0">
                        <a:lnSpc>
                          <a:spcPct val="150000"/>
                        </a:lnSpc>
                        <a:spcBef>
                          <a:spcPct val="0"/>
                        </a:spcBef>
                        <a:spcAft>
                          <a:spcPct val="0"/>
                        </a:spcAft>
                        <a:buClrTx/>
                        <a:buSzTx/>
                        <a:buFont typeface="Wingdings" panose="05000000000000000000" pitchFamily="2" charset="2"/>
                        <a:buChar char="u"/>
                        <a:tabLst/>
                      </a:pPr>
                      <a:r>
                        <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a:t>
                      </a:r>
                    </a:p>
                  </a:txBody>
                  <a:tcPr marL="91400" marR="91400" marT="45730" marB="4573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EA"/>
                    </a:solidFill>
                  </a:tcPr>
                </a:tc>
                <a:extLst>
                  <a:ext uri="{0D108BD9-81ED-4DB2-BD59-A6C34878D82A}">
                    <a16:rowId xmlns:a16="http://schemas.microsoft.com/office/drawing/2014/main" xmlns="" val="10001"/>
                  </a:ext>
                </a:extLst>
              </a:tr>
            </a:tbl>
          </a:graphicData>
        </a:graphic>
      </p:graphicFrame>
      <p:sp>
        <p:nvSpPr>
          <p:cNvPr id="6" name="向右箭號 5"/>
          <p:cNvSpPr>
            <a:spLocks noChangeArrowheads="1"/>
          </p:cNvSpPr>
          <p:nvPr/>
        </p:nvSpPr>
        <p:spPr bwMode="auto">
          <a:xfrm>
            <a:off x="5232741" y="1772817"/>
            <a:ext cx="576938" cy="662862"/>
          </a:xfrm>
          <a:prstGeom prst="rightArrow">
            <a:avLst>
              <a:gd name="adj1" fmla="val 59300"/>
              <a:gd name="adj2" fmla="val 49996"/>
            </a:avLst>
          </a:prstGeom>
          <a:solidFill>
            <a:schemeClr val="accent2"/>
          </a:solidFill>
          <a:ln w="38100">
            <a:noFill/>
            <a:miter lim="800000"/>
            <a:headEnd/>
            <a:tailEnd/>
          </a:ln>
          <a:effectLst>
            <a:outerShdw blurRad="63500" dist="20000" dir="5400000" rotWithShape="0">
              <a:srgbClr val="000000">
                <a:alpha val="37999"/>
              </a:srgb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TW" altLang="en-US" sz="1800" b="0" i="0" u="none" strike="noStrike" kern="1200" cap="none" spc="0" normalizeH="0" baseline="0" noProof="0">
              <a:ln>
                <a:noFill/>
              </a:ln>
              <a:solidFill>
                <a:prstClr val="white"/>
              </a:solidFill>
              <a:effectLst/>
              <a:uLnTx/>
              <a:uFillTx/>
              <a:latin typeface="Calibri"/>
              <a:ea typeface="新細明體" panose="02020500000000000000" pitchFamily="18" charset="-120"/>
              <a:cs typeface="新細明體" charset="0"/>
            </a:endParaRPr>
          </a:p>
        </p:txBody>
      </p:sp>
      <p:graphicFrame>
        <p:nvGraphicFramePr>
          <p:cNvPr id="16" name="表格 15"/>
          <p:cNvGraphicFramePr>
            <a:graphicFrameLocks noGrp="1"/>
          </p:cNvGraphicFramePr>
          <p:nvPr>
            <p:extLst>
              <p:ext uri="{D42A27DB-BD31-4B8C-83A1-F6EECF244321}">
                <p14:modId xmlns:p14="http://schemas.microsoft.com/office/powerpoint/2010/main" xmlns="" val="2762381082"/>
              </p:ext>
            </p:extLst>
          </p:nvPr>
        </p:nvGraphicFramePr>
        <p:xfrm>
          <a:off x="9984432" y="1268392"/>
          <a:ext cx="2109168" cy="5048180"/>
        </p:xfrm>
        <a:graphic>
          <a:graphicData uri="http://schemas.openxmlformats.org/drawingml/2006/table">
            <a:tbl>
              <a:tblPr/>
              <a:tblGrid>
                <a:gridCol w="2109168">
                  <a:extLst>
                    <a:ext uri="{9D8B030D-6E8A-4147-A177-3AD203B41FA5}">
                      <a16:colId xmlns:a16="http://schemas.microsoft.com/office/drawing/2014/main" xmlns="" val="20000"/>
                    </a:ext>
                  </a:extLst>
                </a:gridCol>
              </a:tblGrid>
              <a:tr h="1957564">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zh-TW" sz="18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TW" altLang="en-US" sz="1800" b="0" i="0" u="none" strike="noStrike" cap="none" normalizeH="0" baseline="0" dirty="0">
                          <a:ln>
                            <a:noFill/>
                          </a:ln>
                          <a:solidFill>
                            <a:schemeClr val="tx1"/>
                          </a:solidFill>
                          <a:effectLst/>
                          <a:latin typeface="華康儷細黑" panose="020B0309000000000000" pitchFamily="49" charset="-120"/>
                          <a:ea typeface="華康儷細黑" panose="020B0309000000000000" pitchFamily="49" charset="-120"/>
                        </a:rPr>
                        <a:t>初步期望排序清單</a:t>
                      </a:r>
                      <a:endParaRPr kumimoji="0" lang="en-US" altLang="zh-TW" sz="1800" b="0" i="0" u="none" strike="noStrike" cap="none" normalizeH="0" baseline="0" dirty="0">
                        <a:ln>
                          <a:noFill/>
                        </a:ln>
                        <a:solidFill>
                          <a:schemeClr val="tx1"/>
                        </a:solidFill>
                        <a:effectLst/>
                        <a:latin typeface="華康儷細黑" panose="020B0309000000000000" pitchFamily="49" charset="-120"/>
                        <a:ea typeface="華康儷細黑" panose="020B0309000000000000" pitchFamily="49" charset="-12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TW" sz="1800" b="0" i="0" u="none" strike="noStrike" cap="none" normalizeH="0" baseline="0" dirty="0">
                        <a:ln>
                          <a:noFill/>
                        </a:ln>
                        <a:solidFill>
                          <a:schemeClr val="tx1"/>
                        </a:solidFill>
                        <a:effectLst/>
                        <a:latin typeface="華康儷細黑" panose="020B0309000000000000" pitchFamily="49" charset="-120"/>
                        <a:ea typeface="華康儷細黑" panose="020B0309000000000000" pitchFamily="49" charset="-12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TW" altLang="en-US" sz="1800" b="0" i="0" u="none" strike="noStrike" cap="none" normalizeH="0" baseline="0" dirty="0">
                          <a:ln>
                            <a:noFill/>
                          </a:ln>
                          <a:solidFill>
                            <a:schemeClr val="accent6">
                              <a:lumMod val="20000"/>
                              <a:lumOff val="80000"/>
                            </a:schemeClr>
                          </a:solidFill>
                          <a:effectLst/>
                          <a:latin typeface="華康儷細黑" panose="020B0309000000000000" pitchFamily="49" charset="-120"/>
                          <a:ea typeface="華康儷細黑" panose="020B0309000000000000" pitchFamily="49" charset="-120"/>
                        </a:rPr>
                        <a:t>夢幻、與現實條件相符、保險志願</a:t>
                      </a:r>
                    </a:p>
                  </a:txBody>
                  <a:tcPr marL="91432" marR="91432"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70AD47"/>
                    </a:solidFill>
                  </a:tcPr>
                </a:tc>
                <a:extLst>
                  <a:ext uri="{0D108BD9-81ED-4DB2-BD59-A6C34878D82A}">
                    <a16:rowId xmlns:a16="http://schemas.microsoft.com/office/drawing/2014/main" xmlns="" val="10000"/>
                  </a:ext>
                </a:extLst>
              </a:tr>
              <a:tr h="392380">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TW" altLang="zh-TW" sz="18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rPr>
                        <a:t>1</a:t>
                      </a:r>
                      <a:r>
                        <a:rPr kumimoji="0" lang="en-US" altLang="zh-TW" sz="18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rPr>
                        <a:t>-1</a:t>
                      </a:r>
                      <a:r>
                        <a:rPr kumimoji="0" lang="zh-TW" altLang="en-US" sz="18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rPr>
                        <a:t>、</a:t>
                      </a:r>
                      <a:endParaRPr kumimoji="0" lang="en-US" altLang="zh-TW" sz="18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endParaRPr>
                    </a:p>
                  </a:txBody>
                  <a:tcPr marL="91432" marR="91432"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3CF"/>
                    </a:solidFill>
                  </a:tcPr>
                </a:tc>
                <a:extLst>
                  <a:ext uri="{0D108BD9-81ED-4DB2-BD59-A6C34878D82A}">
                    <a16:rowId xmlns:a16="http://schemas.microsoft.com/office/drawing/2014/main" xmlns="" val="10001"/>
                  </a:ext>
                </a:extLst>
              </a:tr>
              <a:tr h="360040">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TW" sz="18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rPr>
                        <a:t>1-</a:t>
                      </a:r>
                      <a:r>
                        <a:rPr kumimoji="0" lang="zh-TW" altLang="zh-TW" sz="18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rPr>
                        <a:t>2</a:t>
                      </a:r>
                      <a:r>
                        <a:rPr kumimoji="0" lang="zh-TW" altLang="en-US" sz="18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rPr>
                        <a:t>、</a:t>
                      </a:r>
                    </a:p>
                  </a:txBody>
                  <a:tcPr marL="91432" marR="91432"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1E9"/>
                    </a:solidFill>
                  </a:tcPr>
                </a:tc>
                <a:extLst>
                  <a:ext uri="{0D108BD9-81ED-4DB2-BD59-A6C34878D82A}">
                    <a16:rowId xmlns:a16="http://schemas.microsoft.com/office/drawing/2014/main" xmlns="" val="10002"/>
                  </a:ext>
                </a:extLst>
              </a:tr>
              <a:tr h="426320">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TW" sz="18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rPr>
                        <a:t>2-1</a:t>
                      </a:r>
                      <a:r>
                        <a:rPr kumimoji="0" lang="zh-TW" altLang="en-US" sz="18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rPr>
                        <a:t>、</a:t>
                      </a:r>
                    </a:p>
                  </a:txBody>
                  <a:tcPr marL="91432" marR="91432"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3CF"/>
                    </a:solidFill>
                  </a:tcPr>
                </a:tc>
                <a:extLst>
                  <a:ext uri="{0D108BD9-81ED-4DB2-BD59-A6C34878D82A}">
                    <a16:rowId xmlns:a16="http://schemas.microsoft.com/office/drawing/2014/main" xmlns="" val="10003"/>
                  </a:ext>
                </a:extLst>
              </a:tr>
              <a:tr h="360040">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TW" sz="18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rPr>
                        <a:t>2-2</a:t>
                      </a:r>
                      <a:r>
                        <a:rPr kumimoji="0" lang="zh-TW" altLang="en-US" sz="18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rPr>
                        <a:t>、</a:t>
                      </a:r>
                    </a:p>
                  </a:txBody>
                  <a:tcPr marL="91432" marR="91432"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1E9"/>
                    </a:solidFill>
                  </a:tcPr>
                </a:tc>
                <a:extLst>
                  <a:ext uri="{0D108BD9-81ED-4DB2-BD59-A6C34878D82A}">
                    <a16:rowId xmlns:a16="http://schemas.microsoft.com/office/drawing/2014/main" xmlns="" val="10004"/>
                  </a:ext>
                </a:extLst>
              </a:tr>
              <a:tr h="1540380">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TW" sz="18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a:t>
                      </a:r>
                      <a:r>
                        <a:rPr kumimoji="0" lang="zh-TW" altLang="en-US" sz="1800" b="0" i="0" u="none" strike="noStrike" cap="none" normalizeH="0" baseline="0" dirty="0">
                          <a:ln>
                            <a:noFill/>
                          </a:ln>
                          <a:solidFill>
                            <a:srgbClr val="FF0000"/>
                          </a:solidFill>
                          <a:effectLst/>
                          <a:latin typeface="華康儷細黑" panose="020B0309000000000000" pitchFamily="49" charset="-120"/>
                          <a:ea typeface="華康儷細黑" panose="020B0309000000000000" pitchFamily="49" charset="-120"/>
                        </a:rPr>
                        <a:t>建議填滿</a:t>
                      </a:r>
                      <a:r>
                        <a:rPr kumimoji="0" lang="en-US" altLang="zh-TW" sz="1800" b="0" i="0" u="none" strike="noStrike" cap="none" normalizeH="0" baseline="0" dirty="0">
                          <a:ln>
                            <a:noFill/>
                          </a:ln>
                          <a:solidFill>
                            <a:srgbClr val="FF0000"/>
                          </a:solidFill>
                          <a:effectLst/>
                          <a:latin typeface="華康儷細黑" panose="020B0309000000000000" pitchFamily="49" charset="-120"/>
                          <a:ea typeface="華康儷細黑" panose="020B0309000000000000" pitchFamily="49" charset="-120"/>
                        </a:rPr>
                        <a:t>25</a:t>
                      </a:r>
                      <a:r>
                        <a:rPr kumimoji="0" lang="zh-TW" altLang="en-US" sz="1800" b="0" i="0" u="none" strike="noStrike" cap="none" normalizeH="0" baseline="0" dirty="0">
                          <a:ln>
                            <a:noFill/>
                          </a:ln>
                          <a:solidFill>
                            <a:srgbClr val="FF0000"/>
                          </a:solidFill>
                          <a:effectLst/>
                          <a:latin typeface="華康儷細黑" panose="020B0309000000000000" pitchFamily="49" charset="-120"/>
                          <a:ea typeface="華康儷細黑" panose="020B0309000000000000" pitchFamily="49" charset="-120"/>
                        </a:rPr>
                        <a:t>個志願</a:t>
                      </a:r>
                      <a:r>
                        <a:rPr kumimoji="0" lang="en-US" altLang="zh-TW" sz="1800" b="0" i="0" u="none" strike="noStrike" cap="none" normalizeH="0" baseline="0" dirty="0">
                          <a:ln>
                            <a:noFill/>
                          </a:ln>
                          <a:solidFill>
                            <a:srgbClr val="FF0000"/>
                          </a:solidFill>
                          <a:effectLst/>
                          <a:latin typeface="華康儷細黑" panose="020B0309000000000000" pitchFamily="49" charset="-120"/>
                          <a:ea typeface="華康儷細黑" panose="020B0309000000000000" pitchFamily="49" charset="-120"/>
                        </a:rPr>
                        <a:t>!</a:t>
                      </a:r>
                    </a:p>
                  </a:txBody>
                  <a:tcPr marL="91432" marR="91432"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3CF"/>
                    </a:solidFill>
                  </a:tcPr>
                </a:tc>
                <a:extLst>
                  <a:ext uri="{0D108BD9-81ED-4DB2-BD59-A6C34878D82A}">
                    <a16:rowId xmlns:a16="http://schemas.microsoft.com/office/drawing/2014/main" xmlns="" val="10005"/>
                  </a:ext>
                </a:extLst>
              </a:tr>
            </a:tbl>
          </a:graphicData>
        </a:graphic>
      </p:graphicFrame>
      <p:sp>
        <p:nvSpPr>
          <p:cNvPr id="15" name="向右箭號 14"/>
          <p:cNvSpPr>
            <a:spLocks noChangeArrowheads="1"/>
          </p:cNvSpPr>
          <p:nvPr/>
        </p:nvSpPr>
        <p:spPr bwMode="auto">
          <a:xfrm>
            <a:off x="8832304" y="3754601"/>
            <a:ext cx="965848" cy="627279"/>
          </a:xfrm>
          <a:prstGeom prst="rightArrow">
            <a:avLst>
              <a:gd name="adj1" fmla="val 50000"/>
              <a:gd name="adj2" fmla="val 49998"/>
            </a:avLst>
          </a:prstGeom>
          <a:solidFill>
            <a:srgbClr val="8064A2"/>
          </a:solidFill>
          <a:ln w="38100">
            <a:solidFill>
              <a:schemeClr val="bg1"/>
            </a:solidFill>
            <a:miter lim="800000"/>
            <a:headEnd/>
            <a:tailEnd/>
          </a:ln>
          <a:effectLst>
            <a:outerShdw blurRad="63500" dist="20000" dir="5400000" rotWithShape="0">
              <a:srgbClr val="000000">
                <a:alpha val="37999"/>
              </a:srgb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TW" altLang="en-US" sz="1800" b="0" i="0" u="none" strike="noStrike" kern="1200" cap="none" spc="0" normalizeH="0" baseline="0" noProof="0">
              <a:ln>
                <a:noFill/>
              </a:ln>
              <a:solidFill>
                <a:prstClr val="white"/>
              </a:solidFill>
              <a:effectLst/>
              <a:uLnTx/>
              <a:uFillTx/>
              <a:latin typeface="Calibri"/>
              <a:ea typeface="新細明體" panose="02020500000000000000" pitchFamily="18" charset="-120"/>
              <a:cs typeface="新細明體" charset="0"/>
            </a:endParaRPr>
          </a:p>
        </p:txBody>
      </p:sp>
      <p:sp>
        <p:nvSpPr>
          <p:cNvPr id="156701" name="AutoShape 2" descr="http://www.publicagendaarchives.org/files/53_PublicDiscussion_iStock_node.jpg"/>
          <p:cNvSpPr>
            <a:spLocks noChangeAspect="1" noChangeArrowheads="1"/>
          </p:cNvSpPr>
          <p:nvPr/>
        </p:nvSpPr>
        <p:spPr bwMode="auto">
          <a:xfrm>
            <a:off x="153988" y="-144463"/>
            <a:ext cx="304800" cy="3048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TW" altLang="en-US" sz="1800" b="0" i="0" u="none" strike="noStrike" kern="1200" cap="none" spc="0" normalizeH="0" baseline="0" noProof="0">
              <a:ln>
                <a:noFill/>
              </a:ln>
              <a:solidFill>
                <a:srgbClr val="000000"/>
              </a:solidFill>
              <a:effectLst/>
              <a:uLnTx/>
              <a:uFillTx/>
              <a:latin typeface="Calibri" pitchFamily="34" charset="0"/>
              <a:ea typeface="新細明體" pitchFamily="18" charset="-120"/>
              <a:cs typeface="+mn-cs"/>
            </a:endParaRPr>
          </a:p>
        </p:txBody>
      </p:sp>
      <p:sp>
        <p:nvSpPr>
          <p:cNvPr id="156702" name="AutoShape 4" descr="http://www.publicagendaarchives.org/files/53_PublicDiscussion_iStock_node.jpg"/>
          <p:cNvSpPr>
            <a:spLocks noChangeAspect="1" noChangeArrowheads="1"/>
          </p:cNvSpPr>
          <p:nvPr/>
        </p:nvSpPr>
        <p:spPr bwMode="auto">
          <a:xfrm>
            <a:off x="153988" y="-144463"/>
            <a:ext cx="304800" cy="3048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TW" altLang="en-US" sz="1800" b="0" i="0" u="none" strike="noStrike" kern="1200" cap="none" spc="0" normalizeH="0" baseline="0" noProof="0">
              <a:ln>
                <a:noFill/>
              </a:ln>
              <a:solidFill>
                <a:srgbClr val="000000"/>
              </a:solidFill>
              <a:effectLst/>
              <a:uLnTx/>
              <a:uFillTx/>
              <a:latin typeface="Calibri" pitchFamily="34" charset="0"/>
              <a:ea typeface="新細明體" pitchFamily="18" charset="-120"/>
              <a:cs typeface="+mn-cs"/>
            </a:endParaRPr>
          </a:p>
        </p:txBody>
      </p:sp>
      <p:sp>
        <p:nvSpPr>
          <p:cNvPr id="156703" name="AutoShape 6" descr="http://s3.amazonaws.com/learnhub.com/lesson/pages/6599/photos/20087-medium.jpg"/>
          <p:cNvSpPr>
            <a:spLocks noChangeAspect="1" noChangeArrowheads="1"/>
          </p:cNvSpPr>
          <p:nvPr/>
        </p:nvSpPr>
        <p:spPr bwMode="auto">
          <a:xfrm>
            <a:off x="153988" y="-144463"/>
            <a:ext cx="304800" cy="3048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TW" altLang="en-US" sz="1800" b="0" i="0" u="none" strike="noStrike" kern="1200" cap="none" spc="0" normalizeH="0" baseline="0" noProof="0">
              <a:ln>
                <a:noFill/>
              </a:ln>
              <a:solidFill>
                <a:srgbClr val="000000"/>
              </a:solidFill>
              <a:effectLst/>
              <a:uLnTx/>
              <a:uFillTx/>
              <a:latin typeface="Calibri" pitchFamily="34" charset="0"/>
              <a:ea typeface="新細明體" pitchFamily="18" charset="-120"/>
              <a:cs typeface="+mn-cs"/>
            </a:endParaRPr>
          </a:p>
        </p:txBody>
      </p:sp>
      <p:pic>
        <p:nvPicPr>
          <p:cNvPr id="13" name="Picture 2" descr="國中學生生涯輔導記錄手冊- 嘉義市立民生國中輔導組"/>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2860292" y="1772817"/>
            <a:ext cx="2232311" cy="300909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rgbClr val="FFFFFF"/>
                </a:solidFill>
              </a14:hiddenFill>
            </a:ext>
          </a:extLst>
        </p:spPr>
      </p:pic>
      <p:grpSp>
        <p:nvGrpSpPr>
          <p:cNvPr id="14" name="群組 13"/>
          <p:cNvGrpSpPr/>
          <p:nvPr/>
        </p:nvGrpSpPr>
        <p:grpSpPr>
          <a:xfrm>
            <a:off x="8832304" y="1772817"/>
            <a:ext cx="1081785" cy="1907680"/>
            <a:chOff x="4274996" y="237591"/>
            <a:chExt cx="1963338" cy="1543347"/>
          </a:xfrm>
        </p:grpSpPr>
        <p:sp>
          <p:nvSpPr>
            <p:cNvPr id="17" name="圓角矩形 16"/>
            <p:cNvSpPr/>
            <p:nvPr/>
          </p:nvSpPr>
          <p:spPr>
            <a:xfrm>
              <a:off x="4274996" y="237591"/>
              <a:ext cx="1929184" cy="1543347"/>
            </a:xfrm>
            <a:prstGeom prst="roundRect">
              <a:avLst>
                <a:gd name="adj" fmla="val 10000"/>
              </a:avLst>
            </a:prstGeom>
            <a:solidFill>
              <a:srgbClr val="000099"/>
            </a:solidFill>
          </p:spPr>
          <p:style>
            <a:lnRef idx="0">
              <a:schemeClr val="lt1">
                <a:hueOff val="0"/>
                <a:satOff val="0"/>
                <a:lumOff val="0"/>
                <a:alphaOff val="0"/>
              </a:schemeClr>
            </a:lnRef>
            <a:fillRef idx="3">
              <a:scrgbClr r="0" g="0" b="0"/>
            </a:fillRef>
            <a:effectRef idx="2">
              <a:schemeClr val="accent3">
                <a:hueOff val="342892"/>
                <a:satOff val="20210"/>
                <a:lumOff val="-9804"/>
                <a:alphaOff val="0"/>
              </a:schemeClr>
            </a:effectRef>
            <a:fontRef idx="minor">
              <a:schemeClr val="lt1"/>
            </a:fontRef>
          </p:style>
        </p:sp>
        <p:sp>
          <p:nvSpPr>
            <p:cNvPr id="18" name="圓角矩形 4"/>
            <p:cNvSpPr txBox="1"/>
            <p:nvPr/>
          </p:nvSpPr>
          <p:spPr>
            <a:xfrm>
              <a:off x="4399556" y="297428"/>
              <a:ext cx="1838778" cy="145294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2865" tIns="62865" rIns="62865" bIns="62865" numCol="1" spcCol="1270" anchor="ctr" anchorCtr="0">
              <a:noAutofit/>
            </a:bodyPr>
            <a:lstStyle/>
            <a:p>
              <a:pPr marL="0" marR="0" lvl="0" indent="0" algn="l" defTabSz="1466850" rtl="0" eaLnBrk="0" fontAlgn="base" latinLnBrk="0" hangingPunct="0">
                <a:lnSpc>
                  <a:spcPct val="90000"/>
                </a:lnSpc>
                <a:spcBef>
                  <a:spcPct val="0"/>
                </a:spcBef>
                <a:spcAft>
                  <a:spcPct val="35000"/>
                </a:spcAft>
                <a:buClrTx/>
                <a:buSzTx/>
                <a:buFontTx/>
                <a:buNone/>
                <a:tabLst/>
                <a:defRPr/>
              </a:pPr>
              <a:r>
                <a:rPr kumimoji="1" lang="zh-TW" altLang="en-US" sz="2800" b="1" i="0" u="none" strike="noStrike" kern="1200" cap="none" spc="0" normalizeH="0" baseline="0" noProof="0" dirty="0">
                  <a:ln>
                    <a:noFill/>
                  </a:ln>
                  <a:solidFill>
                    <a:prstClr val="white"/>
                  </a:solidFill>
                  <a:effectLst/>
                  <a:uLnTx/>
                  <a:uFillTx/>
                  <a:latin typeface="Calibri"/>
                  <a:ea typeface="新細明體" panose="02020500000000000000" pitchFamily="18" charset="-120"/>
                  <a:cs typeface="+mn-cs"/>
                </a:rPr>
                <a:t>同校</a:t>
              </a:r>
              <a:endParaRPr kumimoji="1" lang="en-US" altLang="zh-TW" sz="2800" b="1" i="0" u="none" strike="noStrike" kern="1200" cap="none" spc="0" normalizeH="0" baseline="0" noProof="0" dirty="0">
                <a:ln>
                  <a:noFill/>
                </a:ln>
                <a:solidFill>
                  <a:prstClr val="white"/>
                </a:solidFill>
                <a:effectLst/>
                <a:uLnTx/>
                <a:uFillTx/>
                <a:latin typeface="Calibri"/>
                <a:ea typeface="新細明體" panose="02020500000000000000" pitchFamily="18" charset="-120"/>
                <a:cs typeface="+mn-cs"/>
              </a:endParaRPr>
            </a:p>
            <a:p>
              <a:pPr marL="0" marR="0" lvl="0" indent="0" algn="l" defTabSz="1466850" rtl="0" eaLnBrk="0" fontAlgn="base" latinLnBrk="0" hangingPunct="0">
                <a:lnSpc>
                  <a:spcPct val="90000"/>
                </a:lnSpc>
                <a:spcBef>
                  <a:spcPct val="0"/>
                </a:spcBef>
                <a:spcAft>
                  <a:spcPct val="35000"/>
                </a:spcAft>
                <a:buClrTx/>
                <a:buSzTx/>
                <a:buFontTx/>
                <a:buNone/>
                <a:tabLst/>
                <a:defRPr/>
              </a:pPr>
              <a:r>
                <a:rPr kumimoji="1" lang="zh-TW" altLang="en-US" sz="2800" b="1" i="0" u="none" strike="noStrike" kern="1200" cap="none" spc="0" normalizeH="0" baseline="0" noProof="0" dirty="0">
                  <a:ln>
                    <a:noFill/>
                  </a:ln>
                  <a:solidFill>
                    <a:prstClr val="white"/>
                  </a:solidFill>
                  <a:effectLst/>
                  <a:uLnTx/>
                  <a:uFillTx/>
                  <a:latin typeface="Calibri"/>
                  <a:ea typeface="新細明體" panose="02020500000000000000" pitchFamily="18" charset="-120"/>
                  <a:cs typeface="+mn-cs"/>
                </a:rPr>
                <a:t>同群</a:t>
              </a:r>
              <a:endParaRPr kumimoji="1" lang="en-US" altLang="zh-TW" sz="2800" b="1" i="0" u="none" strike="noStrike" kern="1200" cap="none" spc="0" normalizeH="0" baseline="0" noProof="0" dirty="0">
                <a:ln>
                  <a:noFill/>
                </a:ln>
                <a:solidFill>
                  <a:prstClr val="white"/>
                </a:solidFill>
                <a:effectLst/>
                <a:uLnTx/>
                <a:uFillTx/>
                <a:latin typeface="Calibri"/>
                <a:ea typeface="新細明體" panose="02020500000000000000" pitchFamily="18" charset="-120"/>
                <a:cs typeface="+mn-cs"/>
              </a:endParaRPr>
            </a:p>
            <a:p>
              <a:pPr marL="0" marR="0" lvl="0" indent="0" algn="l" defTabSz="1466850" rtl="0" eaLnBrk="0" fontAlgn="base" latinLnBrk="0" hangingPunct="0">
                <a:lnSpc>
                  <a:spcPct val="90000"/>
                </a:lnSpc>
                <a:spcBef>
                  <a:spcPct val="0"/>
                </a:spcBef>
                <a:spcAft>
                  <a:spcPct val="35000"/>
                </a:spcAft>
                <a:buClrTx/>
                <a:buSzTx/>
                <a:buFontTx/>
                <a:buNone/>
                <a:tabLst/>
                <a:defRPr/>
              </a:pPr>
              <a:r>
                <a:rPr kumimoji="1" lang="zh-TW" altLang="en-US" sz="2800" b="1" i="0" u="none" strike="noStrike" kern="1200" cap="none" spc="0" normalizeH="0" baseline="0" noProof="0" dirty="0">
                  <a:ln>
                    <a:noFill/>
                  </a:ln>
                  <a:solidFill>
                    <a:prstClr val="white"/>
                  </a:solidFill>
                  <a:effectLst/>
                  <a:uLnTx/>
                  <a:uFillTx/>
                  <a:latin typeface="Calibri"/>
                  <a:ea typeface="新細明體" panose="02020500000000000000" pitchFamily="18" charset="-120"/>
                  <a:cs typeface="+mn-cs"/>
                </a:rPr>
                <a:t>連填</a:t>
              </a:r>
            </a:p>
          </p:txBody>
        </p:sp>
      </p:grpSp>
      <p:sp>
        <p:nvSpPr>
          <p:cNvPr id="2" name="文字方塊 1"/>
          <p:cNvSpPr txBox="1"/>
          <p:nvPr/>
        </p:nvSpPr>
        <p:spPr>
          <a:xfrm>
            <a:off x="2729039" y="4830400"/>
            <a:ext cx="2883835" cy="1631216"/>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2000" i="0" u="none" strike="noStrike" kern="1200" cap="none" spc="0" normalizeH="0" baseline="0" noProof="0" dirty="0">
                <a:ln>
                  <a:noFill/>
                </a:ln>
                <a:solidFill>
                  <a:prstClr val="black"/>
                </a:solidFill>
                <a:effectLst/>
                <a:uLnTx/>
                <a:uFillTx/>
                <a:latin typeface="華康儷細黑" panose="020B0309000000000000" pitchFamily="49" charset="-120"/>
                <a:ea typeface="華康儷細黑" panose="020B0309000000000000" pitchFamily="49" charset="-120"/>
              </a:rPr>
              <a:t>參考模擬考成績、免試入學超額比序項目積分表、欲選學校相關資訊</a:t>
            </a:r>
            <a:endParaRPr kumimoji="1" lang="en-US" altLang="zh-TW" sz="2000" i="0" u="none" strike="noStrike" kern="1200" cap="none" spc="0" normalizeH="0" baseline="0" noProof="0" dirty="0">
              <a:ln>
                <a:noFill/>
              </a:ln>
              <a:solidFill>
                <a:prstClr val="black"/>
              </a:solidFill>
              <a:effectLst/>
              <a:uLnTx/>
              <a:uFillTx/>
              <a:latin typeface="華康儷細黑" panose="020B0309000000000000" pitchFamily="49" charset="-120"/>
              <a:ea typeface="華康儷細黑" panose="020B0309000000000000" pitchFamily="49" charset="-12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zh-TW" i="0" u="none" strike="noStrike" kern="1200" cap="none" spc="0" normalizeH="0" baseline="0" noProof="0" dirty="0">
                <a:ln>
                  <a:noFill/>
                </a:ln>
                <a:solidFill>
                  <a:srgbClr val="FF0000"/>
                </a:solidFill>
                <a:effectLst/>
                <a:uLnTx/>
                <a:uFillTx/>
                <a:latin typeface="華康儷細黑" panose="020B0309000000000000" pitchFamily="49" charset="-120"/>
                <a:ea typeface="華康儷細黑" panose="020B0309000000000000" pitchFamily="49" charset="-120"/>
              </a:rPr>
              <a:t>(</a:t>
            </a:r>
            <a:r>
              <a:rPr kumimoji="1" lang="zh-TW" altLang="en-US" i="0" u="none" strike="noStrike" kern="1200" cap="none" spc="0" normalizeH="0" baseline="0" noProof="0" dirty="0">
                <a:ln>
                  <a:noFill/>
                </a:ln>
                <a:solidFill>
                  <a:srgbClr val="FF0000"/>
                </a:solidFill>
                <a:effectLst/>
                <a:uLnTx/>
                <a:uFillTx/>
                <a:latin typeface="華康儷細黑" panose="020B0309000000000000" pitchFamily="49" charset="-120"/>
                <a:ea typeface="華康儷細黑" panose="020B0309000000000000" pitchFamily="49" charset="-120"/>
              </a:rPr>
              <a:t>苗栗縣國中適性輔導工作參考手冊</a:t>
            </a:r>
            <a:r>
              <a:rPr kumimoji="1" lang="en-US" altLang="zh-TW" i="0" u="none" strike="noStrike" kern="1200" cap="none" spc="0" normalizeH="0" baseline="0" noProof="0" dirty="0">
                <a:ln>
                  <a:noFill/>
                </a:ln>
                <a:solidFill>
                  <a:srgbClr val="FF0000"/>
                </a:solidFill>
                <a:effectLst/>
                <a:uLnTx/>
                <a:uFillTx/>
                <a:latin typeface="華康儷細黑" panose="020B0309000000000000" pitchFamily="49" charset="-120"/>
                <a:ea typeface="華康儷細黑" panose="020B0309000000000000" pitchFamily="49" charset="-120"/>
              </a:rPr>
              <a:t>P41-P76)</a:t>
            </a:r>
            <a:endParaRPr kumimoji="1" lang="zh-TW" altLang="en-US" i="0" u="none" strike="noStrike" kern="1200" cap="none" spc="0" normalizeH="0" baseline="0" noProof="0" dirty="0">
              <a:ln>
                <a:noFill/>
              </a:ln>
              <a:solidFill>
                <a:srgbClr val="FF0000"/>
              </a:solidFill>
              <a:effectLst/>
              <a:uLnTx/>
              <a:uFillTx/>
              <a:latin typeface="華康儷細黑" panose="020B0309000000000000" pitchFamily="49" charset="-120"/>
              <a:ea typeface="華康儷細黑" panose="020B0309000000000000" pitchFamily="49" charset="-120"/>
            </a:endParaRPr>
          </a:p>
        </p:txBody>
      </p:sp>
      <p:pic>
        <p:nvPicPr>
          <p:cNvPr id="3" name="圖片 2"/>
          <p:cNvPicPr>
            <a:picLocks noChangeAspect="1"/>
          </p:cNvPicPr>
          <p:nvPr/>
        </p:nvPicPr>
        <p:blipFill>
          <a:blip r:embed="rId5" cstate="email">
            <a:extLst>
              <a:ext uri="{28A0092B-C50C-407E-A947-70E740481C1C}">
                <a14:useLocalDpi xmlns:a14="http://schemas.microsoft.com/office/drawing/2010/main" xmlns=""/>
              </a:ext>
            </a:extLst>
          </a:blip>
          <a:stretch>
            <a:fillRect/>
          </a:stretch>
        </p:blipFill>
        <p:spPr>
          <a:xfrm>
            <a:off x="49303" y="3680507"/>
            <a:ext cx="2516771" cy="1656184"/>
          </a:xfrm>
          <a:prstGeom prst="rect">
            <a:avLst/>
          </a:prstGeom>
        </p:spPr>
      </p:pic>
      <p:sp>
        <p:nvSpPr>
          <p:cNvPr id="5" name="文字方塊 4"/>
          <p:cNvSpPr txBox="1"/>
          <p:nvPr/>
        </p:nvSpPr>
        <p:spPr>
          <a:xfrm>
            <a:off x="195707" y="1015783"/>
            <a:ext cx="2956780" cy="83099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2400" b="0" i="0" u="none" strike="noStrike" kern="1200" cap="none" spc="0" normalizeH="0" baseline="0" noProof="0" dirty="0">
                <a:ln>
                  <a:noFill/>
                </a:ln>
                <a:solidFill>
                  <a:prstClr val="black"/>
                </a:solidFill>
                <a:effectLst/>
                <a:uLnTx/>
                <a:uFillTx/>
                <a:latin typeface="標楷體" panose="03000509000000000000" pitchFamily="65" charset="-120"/>
                <a:ea typeface="標楷體" panose="03000509000000000000" pitchFamily="65" charset="-120"/>
                <a:cs typeface="+mn-cs"/>
              </a:rPr>
              <a:t>生涯統整面面觀</a:t>
            </a:r>
            <a:r>
              <a:rPr kumimoji="1" lang="en-US" altLang="zh-TW" sz="2400" b="0" i="0" u="none" strike="noStrike" kern="1200" cap="none" spc="0" normalizeH="0" baseline="0" noProof="0" dirty="0">
                <a:ln>
                  <a:noFill/>
                </a:ln>
                <a:solidFill>
                  <a:prstClr val="black"/>
                </a:solidFill>
                <a:effectLst/>
                <a:uLnTx/>
                <a:uFillTx/>
                <a:latin typeface="標楷體" panose="03000509000000000000" pitchFamily="65" charset="-120"/>
                <a:ea typeface="標楷體" panose="03000509000000000000" pitchFamily="65" charset="-120"/>
                <a:cs typeface="+mn-cs"/>
              </a:rPr>
              <a:t>&amp;</a:t>
            </a: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2400" b="0" i="0" u="none" strike="noStrike" kern="1200" cap="none" spc="0" normalizeH="0" baseline="0" noProof="0" dirty="0">
                <a:ln>
                  <a:noFill/>
                </a:ln>
                <a:solidFill>
                  <a:prstClr val="black"/>
                </a:solidFill>
                <a:effectLst/>
                <a:uLnTx/>
                <a:uFillTx/>
                <a:latin typeface="標楷體" panose="03000509000000000000" pitchFamily="65" charset="-120"/>
                <a:ea typeface="標楷體" panose="03000509000000000000" pitchFamily="65" charset="-120"/>
                <a:cs typeface="+mn-cs"/>
              </a:rPr>
              <a:t>生涯發展規劃書</a:t>
            </a:r>
          </a:p>
        </p:txBody>
      </p:sp>
      <p:sp>
        <p:nvSpPr>
          <p:cNvPr id="8" name="想法泡泡: 雲朵 7">
            <a:extLst>
              <a:ext uri="{FF2B5EF4-FFF2-40B4-BE49-F238E27FC236}">
                <a16:creationId xmlns:a16="http://schemas.microsoft.com/office/drawing/2014/main" xmlns="" id="{C378EA96-0D17-48F9-910D-656CEAE6DE75}"/>
              </a:ext>
            </a:extLst>
          </p:cNvPr>
          <p:cNvSpPr/>
          <p:nvPr/>
        </p:nvSpPr>
        <p:spPr>
          <a:xfrm>
            <a:off x="40849" y="807249"/>
            <a:ext cx="2736534" cy="1409691"/>
          </a:xfrm>
          <a:prstGeom prst="cloudCallout">
            <a:avLst>
              <a:gd name="adj1" fmla="val 41743"/>
              <a:gd name="adj2" fmla="val 48541"/>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TW" altLang="en-US" sz="1800" b="0" i="0" u="none" strike="noStrike" kern="1200" cap="none" spc="0" normalizeH="0" baseline="0" noProof="0">
              <a:ln>
                <a:noFill/>
              </a:ln>
              <a:solidFill>
                <a:prstClr val="white"/>
              </a:solidFill>
              <a:effectLst/>
              <a:uLnTx/>
              <a:uFillTx/>
              <a:latin typeface="Calibri"/>
              <a:ea typeface="新細明體" panose="02020500000000000000" pitchFamily="18" charset="-120"/>
              <a:cs typeface="+mn-cs"/>
            </a:endParaRPr>
          </a:p>
        </p:txBody>
      </p:sp>
    </p:spTree>
    <p:extLst>
      <p:ext uri="{BB962C8B-B14F-4D97-AF65-F5344CB8AC3E}">
        <p14:creationId xmlns:p14="http://schemas.microsoft.com/office/powerpoint/2010/main" xmlns="" val="246733474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800" decel="100000"/>
                                        <p:tgtEl>
                                          <p:spTgt spid="6"/>
                                        </p:tgtEl>
                                      </p:cBhvr>
                                    </p:animEffect>
                                    <p:anim calcmode="lin" valueType="num">
                                      <p:cBhvr>
                                        <p:cTn id="8" dur="800" decel="100000" fill="hold"/>
                                        <p:tgtEl>
                                          <p:spTgt spid="6"/>
                                        </p:tgtEl>
                                        <p:attrNameLst>
                                          <p:attrName>style.rotation</p:attrName>
                                        </p:attrNameLst>
                                      </p:cBhvr>
                                      <p:tavLst>
                                        <p:tav tm="0">
                                          <p:val>
                                            <p:fltVal val="-90"/>
                                          </p:val>
                                        </p:tav>
                                        <p:tav tm="100000">
                                          <p:val>
                                            <p:fltVal val="0"/>
                                          </p:val>
                                        </p:tav>
                                      </p:tavLst>
                                    </p:anim>
                                    <p:anim calcmode="lin" valueType="num">
                                      <p:cBhvr>
                                        <p:cTn id="9" dur="800" decel="100000" fill="hold"/>
                                        <p:tgtEl>
                                          <p:spTgt spid="6"/>
                                        </p:tgtEl>
                                        <p:attrNameLst>
                                          <p:attrName>ppt_x</p:attrName>
                                        </p:attrNameLst>
                                      </p:cBhvr>
                                      <p:tavLst>
                                        <p:tav tm="0">
                                          <p:val>
                                            <p:strVal val="#ppt_x+0.4"/>
                                          </p:val>
                                        </p:tav>
                                        <p:tav tm="100000">
                                          <p:val>
                                            <p:strVal val="#ppt_x-0.05"/>
                                          </p:val>
                                        </p:tav>
                                      </p:tavLst>
                                    </p:anim>
                                    <p:anim calcmode="lin" valueType="num">
                                      <p:cBhvr>
                                        <p:cTn id="10" dur="800" decel="100000" fill="hold"/>
                                        <p:tgtEl>
                                          <p:spTgt spid="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13" fill="hold" nodeType="afterGroup">
                            <p:stCondLst>
                              <p:cond delay="1000"/>
                            </p:stCondLst>
                            <p:childTnLst>
                              <p:par>
                                <p:cTn id="14" presetID="30" presetClass="entr" presetSubtype="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800" decel="100000"/>
                                        <p:tgtEl>
                                          <p:spTgt spid="12"/>
                                        </p:tgtEl>
                                      </p:cBhvr>
                                    </p:animEffect>
                                    <p:anim calcmode="lin" valueType="num">
                                      <p:cBhvr>
                                        <p:cTn id="17" dur="800" decel="100000" fill="hold"/>
                                        <p:tgtEl>
                                          <p:spTgt spid="12"/>
                                        </p:tgtEl>
                                        <p:attrNameLst>
                                          <p:attrName>style.rotation</p:attrName>
                                        </p:attrNameLst>
                                      </p:cBhvr>
                                      <p:tavLst>
                                        <p:tav tm="0">
                                          <p:val>
                                            <p:fltVal val="-90"/>
                                          </p:val>
                                        </p:tav>
                                        <p:tav tm="100000">
                                          <p:val>
                                            <p:fltVal val="0"/>
                                          </p:val>
                                        </p:tav>
                                      </p:tavLst>
                                    </p:anim>
                                    <p:anim calcmode="lin" valueType="num">
                                      <p:cBhvr>
                                        <p:cTn id="18" dur="800" decel="100000" fill="hold"/>
                                        <p:tgtEl>
                                          <p:spTgt spid="12"/>
                                        </p:tgtEl>
                                        <p:attrNameLst>
                                          <p:attrName>ppt_x</p:attrName>
                                        </p:attrNameLst>
                                      </p:cBhvr>
                                      <p:tavLst>
                                        <p:tav tm="0">
                                          <p:val>
                                            <p:strVal val="#ppt_x+0.4"/>
                                          </p:val>
                                        </p:tav>
                                        <p:tav tm="100000">
                                          <p:val>
                                            <p:strVal val="#ppt_x-0.05"/>
                                          </p:val>
                                        </p:tav>
                                      </p:tavLst>
                                    </p:anim>
                                    <p:anim calcmode="lin" valueType="num">
                                      <p:cBhvr>
                                        <p:cTn id="19" dur="800" decel="100000" fill="hold"/>
                                        <p:tgtEl>
                                          <p:spTgt spid="12"/>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30"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800" decel="100000"/>
                                        <p:tgtEl>
                                          <p:spTgt spid="15"/>
                                        </p:tgtEl>
                                      </p:cBhvr>
                                    </p:animEffect>
                                    <p:anim calcmode="lin" valueType="num">
                                      <p:cBhvr>
                                        <p:cTn id="27" dur="800" decel="100000" fill="hold"/>
                                        <p:tgtEl>
                                          <p:spTgt spid="15"/>
                                        </p:tgtEl>
                                        <p:attrNameLst>
                                          <p:attrName>style.rotation</p:attrName>
                                        </p:attrNameLst>
                                      </p:cBhvr>
                                      <p:tavLst>
                                        <p:tav tm="0">
                                          <p:val>
                                            <p:fltVal val="-90"/>
                                          </p:val>
                                        </p:tav>
                                        <p:tav tm="100000">
                                          <p:val>
                                            <p:fltVal val="0"/>
                                          </p:val>
                                        </p:tav>
                                      </p:tavLst>
                                    </p:anim>
                                    <p:anim calcmode="lin" valueType="num">
                                      <p:cBhvr>
                                        <p:cTn id="28" dur="800" decel="100000" fill="hold"/>
                                        <p:tgtEl>
                                          <p:spTgt spid="15"/>
                                        </p:tgtEl>
                                        <p:attrNameLst>
                                          <p:attrName>ppt_x</p:attrName>
                                        </p:attrNameLst>
                                      </p:cBhvr>
                                      <p:tavLst>
                                        <p:tav tm="0">
                                          <p:val>
                                            <p:strVal val="#ppt_x+0.4"/>
                                          </p:val>
                                        </p:tav>
                                        <p:tav tm="100000">
                                          <p:val>
                                            <p:strVal val="#ppt_x-0.05"/>
                                          </p:val>
                                        </p:tav>
                                      </p:tavLst>
                                    </p:anim>
                                    <p:anim calcmode="lin" valueType="num">
                                      <p:cBhvr>
                                        <p:cTn id="29" dur="800" decel="100000" fill="hold"/>
                                        <p:tgtEl>
                                          <p:spTgt spid="15"/>
                                        </p:tgtEl>
                                        <p:attrNameLst>
                                          <p:attrName>ppt_y</p:attrName>
                                        </p:attrNameLst>
                                      </p:cBhvr>
                                      <p:tavLst>
                                        <p:tav tm="0">
                                          <p:val>
                                            <p:strVal val="#ppt_y-0.4"/>
                                          </p:val>
                                        </p:tav>
                                        <p:tav tm="100000">
                                          <p:val>
                                            <p:strVal val="#ppt_y+0.1"/>
                                          </p:val>
                                        </p:tav>
                                      </p:tavLst>
                                    </p:anim>
                                    <p:anim calcmode="lin" valueType="num">
                                      <p:cBhvr>
                                        <p:cTn id="30" dur="200" accel="100000" fill="hold">
                                          <p:stCondLst>
                                            <p:cond delay="800"/>
                                          </p:stCondLst>
                                        </p:cTn>
                                        <p:tgtEl>
                                          <p:spTgt spid="15"/>
                                        </p:tgtEl>
                                        <p:attrNameLst>
                                          <p:attrName>ppt_x</p:attrName>
                                        </p:attrNameLst>
                                      </p:cBhvr>
                                      <p:tavLst>
                                        <p:tav tm="0">
                                          <p:val>
                                            <p:strVal val="#ppt_x-0.05"/>
                                          </p:val>
                                        </p:tav>
                                        <p:tav tm="100000">
                                          <p:val>
                                            <p:strVal val="#ppt_x"/>
                                          </p:val>
                                        </p:tav>
                                      </p:tavLst>
                                    </p:anim>
                                    <p:anim calcmode="lin" valueType="num">
                                      <p:cBhvr>
                                        <p:cTn id="31" dur="200" accel="100000" fill="hold">
                                          <p:stCondLst>
                                            <p:cond delay="800"/>
                                          </p:stCondLst>
                                        </p:cTn>
                                        <p:tgtEl>
                                          <p:spTgt spid="15"/>
                                        </p:tgtEl>
                                        <p:attrNameLst>
                                          <p:attrName>ppt_y</p:attrName>
                                        </p:attrNameLst>
                                      </p:cBhvr>
                                      <p:tavLst>
                                        <p:tav tm="0">
                                          <p:val>
                                            <p:strVal val="#ppt_y+0.1"/>
                                          </p:val>
                                        </p:tav>
                                        <p:tav tm="100000">
                                          <p:val>
                                            <p:strVal val="#ppt_y"/>
                                          </p:val>
                                        </p:tav>
                                      </p:tavLst>
                                    </p:anim>
                                  </p:childTnLst>
                                </p:cTn>
                              </p:par>
                            </p:childTnLst>
                          </p:cTn>
                        </p:par>
                        <p:par>
                          <p:cTn id="32" fill="hold" nodeType="afterGroup">
                            <p:stCondLst>
                              <p:cond delay="1000"/>
                            </p:stCondLst>
                            <p:childTnLst>
                              <p:par>
                                <p:cTn id="33" presetID="30" presetClass="entr" presetSubtype="0"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800" decel="100000"/>
                                        <p:tgtEl>
                                          <p:spTgt spid="16"/>
                                        </p:tgtEl>
                                      </p:cBhvr>
                                    </p:animEffect>
                                    <p:anim calcmode="lin" valueType="num">
                                      <p:cBhvr>
                                        <p:cTn id="36" dur="800" decel="100000" fill="hold"/>
                                        <p:tgtEl>
                                          <p:spTgt spid="16"/>
                                        </p:tgtEl>
                                        <p:attrNameLst>
                                          <p:attrName>style.rotation</p:attrName>
                                        </p:attrNameLst>
                                      </p:cBhvr>
                                      <p:tavLst>
                                        <p:tav tm="0">
                                          <p:val>
                                            <p:fltVal val="-90"/>
                                          </p:val>
                                        </p:tav>
                                        <p:tav tm="100000">
                                          <p:val>
                                            <p:fltVal val="0"/>
                                          </p:val>
                                        </p:tav>
                                      </p:tavLst>
                                    </p:anim>
                                    <p:anim calcmode="lin" valueType="num">
                                      <p:cBhvr>
                                        <p:cTn id="37" dur="800" decel="100000" fill="hold"/>
                                        <p:tgtEl>
                                          <p:spTgt spid="16"/>
                                        </p:tgtEl>
                                        <p:attrNameLst>
                                          <p:attrName>ppt_x</p:attrName>
                                        </p:attrNameLst>
                                      </p:cBhvr>
                                      <p:tavLst>
                                        <p:tav tm="0">
                                          <p:val>
                                            <p:strVal val="#ppt_x+0.4"/>
                                          </p:val>
                                        </p:tav>
                                        <p:tav tm="100000">
                                          <p:val>
                                            <p:strVal val="#ppt_x-0.05"/>
                                          </p:val>
                                        </p:tav>
                                      </p:tavLst>
                                    </p:anim>
                                    <p:anim calcmode="lin" valueType="num">
                                      <p:cBhvr>
                                        <p:cTn id="38" dur="800" decel="100000" fill="hold"/>
                                        <p:tgtEl>
                                          <p:spTgt spid="16"/>
                                        </p:tgtEl>
                                        <p:attrNameLst>
                                          <p:attrName>ppt_y</p:attrName>
                                        </p:attrNameLst>
                                      </p:cBhvr>
                                      <p:tavLst>
                                        <p:tav tm="0">
                                          <p:val>
                                            <p:strVal val="#ppt_y-0.4"/>
                                          </p:val>
                                        </p:tav>
                                        <p:tav tm="100000">
                                          <p:val>
                                            <p:strVal val="#ppt_y+0.1"/>
                                          </p:val>
                                        </p:tav>
                                      </p:tavLst>
                                    </p:anim>
                                    <p:anim calcmode="lin" valueType="num">
                                      <p:cBhvr>
                                        <p:cTn id="39" dur="200" accel="100000" fill="hold">
                                          <p:stCondLst>
                                            <p:cond delay="800"/>
                                          </p:stCondLst>
                                        </p:cTn>
                                        <p:tgtEl>
                                          <p:spTgt spid="16"/>
                                        </p:tgtEl>
                                        <p:attrNameLst>
                                          <p:attrName>ppt_x</p:attrName>
                                        </p:attrNameLst>
                                      </p:cBhvr>
                                      <p:tavLst>
                                        <p:tav tm="0">
                                          <p:val>
                                            <p:strVal val="#ppt_x-0.05"/>
                                          </p:val>
                                        </p:tav>
                                        <p:tav tm="100000">
                                          <p:val>
                                            <p:strVal val="#ppt_x"/>
                                          </p:val>
                                        </p:tav>
                                      </p:tavLst>
                                    </p:anim>
                                    <p:anim calcmode="lin" valueType="num">
                                      <p:cBhvr>
                                        <p:cTn id="40" dur="200" accel="100000" fill="hold">
                                          <p:stCondLst>
                                            <p:cond delay="800"/>
                                          </p:stCondLst>
                                        </p:cTn>
                                        <p:tgtEl>
                                          <p:spTgt spid="16"/>
                                        </p:tgtEl>
                                        <p:attrNameLst>
                                          <p:attrName>ppt_y</p:attrName>
                                        </p:attrNameLst>
                                      </p:cBhvr>
                                      <p:tavLst>
                                        <p:tav tm="0">
                                          <p:val>
                                            <p:strVal val="#ppt_y+0.1"/>
                                          </p:val>
                                        </p:tav>
                                        <p:tav tm="100000">
                                          <p:val>
                                            <p:strVal val="#ppt_y"/>
                                          </p:val>
                                        </p:tav>
                                      </p:tavLst>
                                    </p:anim>
                                  </p:childTnLst>
                                </p:cTn>
                              </p:par>
                            </p:childTnLst>
                          </p:cTn>
                        </p:par>
                        <p:par>
                          <p:cTn id="41" fill="hold">
                            <p:stCondLst>
                              <p:cond delay="2000"/>
                            </p:stCondLst>
                            <p:childTnLst>
                              <p:par>
                                <p:cTn id="42" presetID="1" presetClass="entr" presetSubtype="0" fill="hold" nodeType="afterEffect">
                                  <p:stCondLst>
                                    <p:cond delay="0"/>
                                  </p:stCondLst>
                                  <p:childTnLst>
                                    <p:set>
                                      <p:cBhvr>
                                        <p:cTn id="43"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5" grpId="0" animBg="1"/>
    </p:bldLst>
  </p:timing>
</p:sld>
</file>

<file path=ppt/slides/slide13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57698" name="標題 1"/>
          <p:cNvSpPr txBox="1">
            <a:spLocks/>
          </p:cNvSpPr>
          <p:nvPr/>
        </p:nvSpPr>
        <p:spPr bwMode="auto">
          <a:xfrm>
            <a:off x="0" y="471488"/>
            <a:ext cx="12192000" cy="720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TW" altLang="en-US" sz="5000" b="1" i="0" u="none" strike="noStrike" kern="1200" cap="none" spc="0" normalizeH="0" baseline="0" noProof="0" dirty="0">
                <a:ln>
                  <a:noFill/>
                </a:ln>
                <a:solidFill>
                  <a:srgbClr val="000000"/>
                </a:solidFill>
                <a:effectLst/>
                <a:uLnTx/>
                <a:uFillTx/>
                <a:latin typeface="微軟正黑體" pitchFamily="34" charset="-120"/>
                <a:ea typeface="微軟正黑體" pitchFamily="34" charset="-120"/>
                <a:cs typeface="+mn-cs"/>
              </a:rPr>
              <a:t>第五步：最後調整</a:t>
            </a:r>
            <a:r>
              <a:rPr kumimoji="0" lang="en-US" altLang="zh-TW" sz="5000" b="1" i="0" u="none" strike="noStrike" kern="1200" cap="none" spc="0" normalizeH="0" baseline="0" noProof="0" dirty="0">
                <a:ln>
                  <a:noFill/>
                </a:ln>
                <a:solidFill>
                  <a:srgbClr val="000000"/>
                </a:solidFill>
                <a:effectLst/>
                <a:uLnTx/>
                <a:uFillTx/>
                <a:latin typeface="微軟正黑體" pitchFamily="34" charset="-120"/>
                <a:ea typeface="微軟正黑體" pitchFamily="34" charset="-120"/>
                <a:cs typeface="+mn-cs"/>
              </a:rPr>
              <a:t>~</a:t>
            </a:r>
            <a:r>
              <a:rPr kumimoji="0" lang="zh-TW" altLang="en-US" sz="5000" b="1" i="0" u="none" strike="noStrike" kern="1200" cap="none" spc="0" normalizeH="0" baseline="0" noProof="0" dirty="0">
                <a:ln>
                  <a:noFill/>
                </a:ln>
                <a:solidFill>
                  <a:srgbClr val="000000"/>
                </a:solidFill>
                <a:effectLst/>
                <a:uLnTx/>
                <a:uFillTx/>
                <a:latin typeface="微軟正黑體" pitchFamily="34" charset="-120"/>
                <a:ea typeface="微軟正黑體" pitchFamily="34" charset="-120"/>
                <a:cs typeface="+mn-cs"/>
              </a:rPr>
              <a:t>正式選填</a:t>
            </a:r>
            <a:endParaRPr kumimoji="0" lang="en-US" altLang="zh-TW" sz="5000" b="1" i="0" u="none" strike="noStrike" kern="1200" cap="none" spc="0" normalizeH="0" baseline="0" noProof="0" dirty="0">
              <a:ln>
                <a:noFill/>
              </a:ln>
              <a:solidFill>
                <a:srgbClr val="000000"/>
              </a:solidFill>
              <a:effectLst/>
              <a:uLnTx/>
              <a:uFillTx/>
              <a:latin typeface="微軟正黑體" pitchFamily="34" charset="-120"/>
              <a:ea typeface="微軟正黑體" pitchFamily="34" charset="-120"/>
              <a:cs typeface="+mn-cs"/>
            </a:endParaRPr>
          </a:p>
        </p:txBody>
      </p:sp>
      <p:graphicFrame>
        <p:nvGraphicFramePr>
          <p:cNvPr id="8" name="表格 7"/>
          <p:cNvGraphicFramePr>
            <a:graphicFrameLocks noGrp="1"/>
          </p:cNvGraphicFramePr>
          <p:nvPr>
            <p:extLst>
              <p:ext uri="{D42A27DB-BD31-4B8C-83A1-F6EECF244321}">
                <p14:modId xmlns:p14="http://schemas.microsoft.com/office/powerpoint/2010/main" xmlns="" val="3129106778"/>
              </p:ext>
            </p:extLst>
          </p:nvPr>
        </p:nvGraphicFramePr>
        <p:xfrm>
          <a:off x="9408368" y="1556792"/>
          <a:ext cx="2412268" cy="4938820"/>
        </p:xfrm>
        <a:graphic>
          <a:graphicData uri="http://schemas.openxmlformats.org/drawingml/2006/table">
            <a:tbl>
              <a:tblPr/>
              <a:tblGrid>
                <a:gridCol w="2412268">
                  <a:extLst>
                    <a:ext uri="{9D8B030D-6E8A-4147-A177-3AD203B41FA5}">
                      <a16:colId xmlns:a16="http://schemas.microsoft.com/office/drawing/2014/main" xmlns="" val="20000"/>
                    </a:ext>
                  </a:extLst>
                </a:gridCol>
              </a:tblGrid>
              <a:tr h="829532">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TW" altLang="en-US" sz="2400" b="0" i="0" u="none" strike="noStrike" cap="none" normalizeH="0" baseline="0" dirty="0">
                          <a:ln>
                            <a:noFill/>
                          </a:ln>
                          <a:solidFill>
                            <a:srgbClr val="000099"/>
                          </a:solidFill>
                          <a:effectLst/>
                          <a:latin typeface="華康儷細黑" panose="020B0309000000000000" pitchFamily="49" charset="-120"/>
                          <a:ea typeface="華康儷細黑" panose="020B0309000000000000" pitchFamily="49" charset="-120"/>
                        </a:rPr>
                        <a:t>最後排序清單</a:t>
                      </a:r>
                    </a:p>
                  </a:txBody>
                  <a:tcPr marL="91432" marR="91432" marT="45724" marB="45724"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70AD47"/>
                    </a:solidFill>
                  </a:tcPr>
                </a:tc>
                <a:extLst>
                  <a:ext uri="{0D108BD9-81ED-4DB2-BD59-A6C34878D82A}">
                    <a16:rowId xmlns:a16="http://schemas.microsoft.com/office/drawing/2014/main" xmlns="" val="10000"/>
                  </a:ext>
                </a:extLst>
              </a:tr>
              <a:tr h="505522">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TW" altLang="zh-TW" sz="24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1</a:t>
                      </a:r>
                      <a:r>
                        <a:rPr kumimoji="0" lang="en-US" altLang="zh-TW" sz="24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-1</a:t>
                      </a:r>
                      <a:r>
                        <a:rPr kumimoji="0" lang="zh-TW" altLang="en-US" sz="24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a:t>
                      </a:r>
                      <a:endParaRPr kumimoji="0" lang="en-US" altLang="zh-TW" sz="24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endParaRPr>
                    </a:p>
                  </a:txBody>
                  <a:tcPr marL="91432" marR="91432"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3CF"/>
                    </a:solidFill>
                  </a:tcPr>
                </a:tc>
                <a:extLst>
                  <a:ext uri="{0D108BD9-81ED-4DB2-BD59-A6C34878D82A}">
                    <a16:rowId xmlns:a16="http://schemas.microsoft.com/office/drawing/2014/main" xmlns="" val="10001"/>
                  </a:ext>
                </a:extLst>
              </a:tr>
              <a:tr h="505522">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TW" sz="24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1-</a:t>
                      </a:r>
                      <a:r>
                        <a:rPr kumimoji="0" lang="zh-TW" altLang="zh-TW" sz="24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2</a:t>
                      </a:r>
                      <a:r>
                        <a:rPr kumimoji="0" lang="zh-TW" altLang="en-US" sz="24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a:t>
                      </a:r>
                    </a:p>
                  </a:txBody>
                  <a:tcPr marL="91432" marR="91432"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1E9"/>
                    </a:solidFill>
                  </a:tcPr>
                </a:tc>
                <a:extLst>
                  <a:ext uri="{0D108BD9-81ED-4DB2-BD59-A6C34878D82A}">
                    <a16:rowId xmlns:a16="http://schemas.microsoft.com/office/drawing/2014/main" xmlns="" val="10002"/>
                  </a:ext>
                </a:extLst>
              </a:tr>
              <a:tr h="505522">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TW" sz="24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2-1</a:t>
                      </a:r>
                      <a:r>
                        <a:rPr kumimoji="0" lang="zh-TW" altLang="en-US" sz="24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a:t>
                      </a:r>
                    </a:p>
                  </a:txBody>
                  <a:tcPr marL="91432" marR="91432"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3CF"/>
                    </a:solidFill>
                  </a:tcPr>
                </a:tc>
                <a:extLst>
                  <a:ext uri="{0D108BD9-81ED-4DB2-BD59-A6C34878D82A}">
                    <a16:rowId xmlns:a16="http://schemas.microsoft.com/office/drawing/2014/main" xmlns="" val="10003"/>
                  </a:ext>
                </a:extLst>
              </a:tr>
              <a:tr h="505522">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TW" sz="24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2-2</a:t>
                      </a:r>
                      <a:r>
                        <a:rPr kumimoji="0" lang="zh-TW" altLang="en-US" sz="24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a:t>
                      </a:r>
                    </a:p>
                  </a:txBody>
                  <a:tcPr marL="91432" marR="91432"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1E9"/>
                    </a:solidFill>
                  </a:tcPr>
                </a:tc>
                <a:extLst>
                  <a:ext uri="{0D108BD9-81ED-4DB2-BD59-A6C34878D82A}">
                    <a16:rowId xmlns:a16="http://schemas.microsoft.com/office/drawing/2014/main" xmlns="" val="10004"/>
                  </a:ext>
                </a:extLst>
              </a:tr>
              <a:tr h="2087200">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TW" sz="24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zh-TW" altLang="en-US" sz="2400" b="0" i="0" u="none" strike="noStrike" cap="none" normalizeH="0" baseline="0" dirty="0">
                          <a:ln>
                            <a:noFill/>
                          </a:ln>
                          <a:solidFill>
                            <a:srgbClr val="FF0000"/>
                          </a:solidFill>
                          <a:effectLst/>
                          <a:latin typeface="華康儷細黑" panose="020B0309000000000000" pitchFamily="49" charset="-120"/>
                          <a:ea typeface="華康儷細黑" panose="020B0309000000000000" pitchFamily="49" charset="-120"/>
                        </a:rPr>
                        <a:t>建議填滿</a:t>
                      </a:r>
                      <a:endParaRPr kumimoji="0" lang="en-US" altLang="zh-TW" sz="2400" b="0" i="0" u="none" strike="noStrike" cap="none" normalizeH="0" baseline="0" dirty="0">
                        <a:ln>
                          <a:noFill/>
                        </a:ln>
                        <a:solidFill>
                          <a:srgbClr val="FF0000"/>
                        </a:solidFill>
                        <a:effectLst/>
                        <a:latin typeface="華康儷細黑" panose="020B0309000000000000" pitchFamily="49" charset="-120"/>
                        <a:ea typeface="華康儷細黑" panose="020B0309000000000000" pitchFamily="49" charset="-12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TW" sz="2400" b="0" i="0" u="none" strike="noStrike" cap="none" normalizeH="0" baseline="0" dirty="0">
                          <a:ln>
                            <a:noFill/>
                          </a:ln>
                          <a:solidFill>
                            <a:srgbClr val="FF0000"/>
                          </a:solidFill>
                          <a:effectLst/>
                          <a:latin typeface="華康儷細黑" panose="020B0309000000000000" pitchFamily="49" charset="-120"/>
                          <a:ea typeface="華康儷細黑" panose="020B0309000000000000" pitchFamily="49" charset="-120"/>
                        </a:rPr>
                        <a:t>25</a:t>
                      </a:r>
                      <a:r>
                        <a:rPr kumimoji="0" lang="zh-TW" altLang="en-US" sz="2400" b="0" i="0" u="none" strike="noStrike" cap="none" normalizeH="0" baseline="0" dirty="0">
                          <a:ln>
                            <a:noFill/>
                          </a:ln>
                          <a:solidFill>
                            <a:srgbClr val="FF0000"/>
                          </a:solidFill>
                          <a:effectLst/>
                          <a:latin typeface="華康儷細黑" panose="020B0309000000000000" pitchFamily="49" charset="-120"/>
                          <a:ea typeface="華康儷細黑" panose="020B0309000000000000" pitchFamily="49" charset="-120"/>
                        </a:rPr>
                        <a:t>個志願</a:t>
                      </a:r>
                      <a:r>
                        <a:rPr kumimoji="0" lang="en-US" altLang="zh-TW" sz="2400" b="0" i="0" u="none" strike="noStrike" cap="none" normalizeH="0" baseline="0" dirty="0">
                          <a:ln>
                            <a:noFill/>
                          </a:ln>
                          <a:solidFill>
                            <a:srgbClr val="FF0000"/>
                          </a:solidFill>
                          <a:effectLst/>
                          <a:latin typeface="華康儷細黑" panose="020B0309000000000000" pitchFamily="49" charset="-120"/>
                          <a:ea typeface="華康儷細黑" panose="020B0309000000000000" pitchFamily="49" charset="-120"/>
                        </a:rPr>
                        <a:t>!</a:t>
                      </a:r>
                      <a:endParaRPr kumimoji="0" lang="en-US" altLang="zh-TW" sz="24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endParaRPr>
                    </a:p>
                  </a:txBody>
                  <a:tcPr marL="91432" marR="91432"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3CF"/>
                    </a:solidFill>
                  </a:tcPr>
                </a:tc>
                <a:extLst>
                  <a:ext uri="{0D108BD9-81ED-4DB2-BD59-A6C34878D82A}">
                    <a16:rowId xmlns:a16="http://schemas.microsoft.com/office/drawing/2014/main" xmlns="" val="10005"/>
                  </a:ext>
                </a:extLst>
              </a:tr>
            </a:tbl>
          </a:graphicData>
        </a:graphic>
      </p:graphicFrame>
      <p:sp>
        <p:nvSpPr>
          <p:cNvPr id="5" name="箭號: 燕尾形向右 4">
            <a:extLst>
              <a:ext uri="{FF2B5EF4-FFF2-40B4-BE49-F238E27FC236}">
                <a16:creationId xmlns:a16="http://schemas.microsoft.com/office/drawing/2014/main" xmlns="" id="{2F672BE3-F3D2-46A8-8F77-CECE8A9AD00F}"/>
              </a:ext>
            </a:extLst>
          </p:cNvPr>
          <p:cNvSpPr/>
          <p:nvPr/>
        </p:nvSpPr>
        <p:spPr>
          <a:xfrm>
            <a:off x="6999416" y="4947595"/>
            <a:ext cx="1886873" cy="715217"/>
          </a:xfrm>
          <a:prstGeom prst="notchedRightArrow">
            <a:avLst/>
          </a:prstGeom>
          <a:solidFill>
            <a:srgbClr val="006600"/>
          </a:solidFill>
          <a:ln>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TW" altLang="en-US" sz="1800" b="0" i="0" u="none" strike="noStrike" kern="1200" cap="none" spc="0" normalizeH="0" baseline="0" noProof="0">
              <a:ln>
                <a:noFill/>
              </a:ln>
              <a:solidFill>
                <a:prstClr val="white"/>
              </a:solidFill>
              <a:effectLst/>
              <a:uLnTx/>
              <a:uFillTx/>
              <a:latin typeface="Calibri"/>
              <a:ea typeface="新細明體" panose="02020500000000000000" pitchFamily="18" charset="-120"/>
              <a:cs typeface="+mn-cs"/>
            </a:endParaRPr>
          </a:p>
        </p:txBody>
      </p:sp>
      <p:sp>
        <p:nvSpPr>
          <p:cNvPr id="2" name="語音泡泡: 橢圓形 1">
            <a:extLst>
              <a:ext uri="{FF2B5EF4-FFF2-40B4-BE49-F238E27FC236}">
                <a16:creationId xmlns:a16="http://schemas.microsoft.com/office/drawing/2014/main" xmlns="" id="{DA0F050B-4B9A-4915-8340-D49B9860FD6C}"/>
              </a:ext>
            </a:extLst>
          </p:cNvPr>
          <p:cNvSpPr/>
          <p:nvPr/>
        </p:nvSpPr>
        <p:spPr>
          <a:xfrm>
            <a:off x="981534" y="2587686"/>
            <a:ext cx="1976904" cy="1682628"/>
          </a:xfrm>
          <a:prstGeom prst="wedgeEllipseCallout">
            <a:avLst>
              <a:gd name="adj1" fmla="val 84555"/>
              <a:gd name="adj2" fmla="val 46109"/>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dirty="0">
                <a:solidFill>
                  <a:schemeClr val="accent6">
                    <a:lumMod val="50000"/>
                  </a:schemeClr>
                </a:solidFill>
                <a:latin typeface="華康儷中黑" panose="020B0509000000000000" pitchFamily="49" charset="-120"/>
                <a:ea typeface="華康儷中黑" panose="020B0509000000000000" pitchFamily="49" charset="-120"/>
              </a:rPr>
              <a:t>會考成績</a:t>
            </a:r>
          </a:p>
        </p:txBody>
      </p:sp>
      <p:sp>
        <p:nvSpPr>
          <p:cNvPr id="10" name="語音泡泡: 橢圓形 9">
            <a:extLst>
              <a:ext uri="{FF2B5EF4-FFF2-40B4-BE49-F238E27FC236}">
                <a16:creationId xmlns:a16="http://schemas.microsoft.com/office/drawing/2014/main" xmlns="" id="{B2A6DCAF-D063-4F26-A714-8B136EE63AD3}"/>
              </a:ext>
            </a:extLst>
          </p:cNvPr>
          <p:cNvSpPr/>
          <p:nvPr/>
        </p:nvSpPr>
        <p:spPr>
          <a:xfrm>
            <a:off x="993715" y="4496362"/>
            <a:ext cx="2347602" cy="1890150"/>
          </a:xfrm>
          <a:prstGeom prst="wedgeEllipseCallout">
            <a:avLst>
              <a:gd name="adj1" fmla="val 58325"/>
              <a:gd name="adj2" fmla="val -28800"/>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TW" altLang="en-US" sz="2800" dirty="0">
                <a:solidFill>
                  <a:schemeClr val="accent6">
                    <a:lumMod val="50000"/>
                  </a:schemeClr>
                </a:solidFill>
                <a:latin typeface="華康儷中黑" panose="020B0509000000000000" pitchFamily="49" charset="-120"/>
                <a:ea typeface="華康儷中黑" panose="020B0509000000000000" pitchFamily="49" charset="-120"/>
              </a:rPr>
              <a:t>溝通討論</a:t>
            </a:r>
            <a:endParaRPr lang="en-US" altLang="zh-TW" sz="2800" dirty="0">
              <a:solidFill>
                <a:schemeClr val="accent6">
                  <a:lumMod val="50000"/>
                </a:schemeClr>
              </a:solidFill>
              <a:latin typeface="華康儷中黑" panose="020B0509000000000000" pitchFamily="49" charset="-120"/>
              <a:ea typeface="華康儷中黑" panose="020B0509000000000000" pitchFamily="49" charset="-120"/>
            </a:endParaRPr>
          </a:p>
          <a:p>
            <a:pPr lvl="0" algn="ctr"/>
            <a:r>
              <a:rPr lang="zh-TW" altLang="en-US" dirty="0">
                <a:solidFill>
                  <a:schemeClr val="accent6">
                    <a:lumMod val="50000"/>
                  </a:schemeClr>
                </a:solidFill>
                <a:latin typeface="華康儷中黑" panose="020B0509000000000000" pitchFamily="49" charset="-120"/>
                <a:ea typeface="華康儷中黑" panose="020B0509000000000000" pitchFamily="49" charset="-120"/>
              </a:rPr>
              <a:t>師長、家長、重要他人</a:t>
            </a:r>
          </a:p>
        </p:txBody>
      </p:sp>
      <p:sp>
        <p:nvSpPr>
          <p:cNvPr id="11" name="語音泡泡: 橢圓形 10">
            <a:extLst>
              <a:ext uri="{FF2B5EF4-FFF2-40B4-BE49-F238E27FC236}">
                <a16:creationId xmlns:a16="http://schemas.microsoft.com/office/drawing/2014/main" xmlns="" id="{C7D37BA4-86CC-4070-9C1E-8E29B9A1F678}"/>
              </a:ext>
            </a:extLst>
          </p:cNvPr>
          <p:cNvSpPr/>
          <p:nvPr/>
        </p:nvSpPr>
        <p:spPr>
          <a:xfrm>
            <a:off x="2711624" y="1295627"/>
            <a:ext cx="2897787" cy="2058474"/>
          </a:xfrm>
          <a:prstGeom prst="wedgeEllipseCallout">
            <a:avLst>
              <a:gd name="adj1" fmla="val 16012"/>
              <a:gd name="adj2" fmla="val 80627"/>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TW" altLang="en-US" sz="3200" dirty="0">
                <a:solidFill>
                  <a:schemeClr val="accent6">
                    <a:lumMod val="50000"/>
                  </a:schemeClr>
                </a:solidFill>
                <a:latin typeface="華康儷中黑" panose="020B0509000000000000" pitchFamily="49" charset="-120"/>
                <a:ea typeface="華康儷中黑" panose="020B0509000000000000" pitchFamily="49" charset="-120"/>
              </a:rPr>
              <a:t>同校 同群 連填</a:t>
            </a:r>
          </a:p>
        </p:txBody>
      </p:sp>
      <p:sp>
        <p:nvSpPr>
          <p:cNvPr id="12" name="語音泡泡: 橢圓形 11">
            <a:extLst>
              <a:ext uri="{FF2B5EF4-FFF2-40B4-BE49-F238E27FC236}">
                <a16:creationId xmlns:a16="http://schemas.microsoft.com/office/drawing/2014/main" xmlns="" id="{55C48760-F208-414D-87D9-8EB9839CCA58}"/>
              </a:ext>
            </a:extLst>
          </p:cNvPr>
          <p:cNvSpPr/>
          <p:nvPr/>
        </p:nvSpPr>
        <p:spPr>
          <a:xfrm>
            <a:off x="5754575" y="1716309"/>
            <a:ext cx="2573673" cy="2058474"/>
          </a:xfrm>
          <a:prstGeom prst="wedgeEllipseCallout">
            <a:avLst>
              <a:gd name="adj1" fmla="val -33980"/>
              <a:gd name="adj2" fmla="val 56669"/>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3200" i="0" u="none" strike="noStrike" kern="1200" cap="none" spc="0" normalizeH="0" baseline="0" noProof="0" dirty="0">
                <a:ln>
                  <a:noFill/>
                </a:ln>
                <a:solidFill>
                  <a:schemeClr val="accent6">
                    <a:lumMod val="50000"/>
                  </a:schemeClr>
                </a:solidFill>
                <a:effectLst/>
                <a:uLnTx/>
                <a:uFillTx/>
                <a:latin typeface="華康儷中黑" panose="020B0509000000000000" pitchFamily="49" charset="-120"/>
                <a:ea typeface="華康儷中黑" panose="020B0509000000000000" pitchFamily="49" charset="-120"/>
              </a:rPr>
              <a:t>學校相關資訊確認</a:t>
            </a:r>
          </a:p>
        </p:txBody>
      </p:sp>
      <p:sp>
        <p:nvSpPr>
          <p:cNvPr id="4" name="流程圖: 替代程序 3">
            <a:extLst>
              <a:ext uri="{FF2B5EF4-FFF2-40B4-BE49-F238E27FC236}">
                <a16:creationId xmlns:a16="http://schemas.microsoft.com/office/drawing/2014/main" xmlns="" id="{17CACA9B-D95E-49D6-8A06-2207EEC1509D}"/>
              </a:ext>
            </a:extLst>
          </p:cNvPr>
          <p:cNvSpPr/>
          <p:nvPr/>
        </p:nvSpPr>
        <p:spPr>
          <a:xfrm>
            <a:off x="3791744" y="4112454"/>
            <a:ext cx="3139690" cy="2196866"/>
          </a:xfrm>
          <a:prstGeom prst="flowChartAlternateProcess">
            <a:avLst/>
          </a:prstGeom>
          <a:solidFill>
            <a:schemeClr val="accent5">
              <a:lumMod val="20000"/>
              <a:lumOff val="80000"/>
            </a:schemeClr>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5400" dirty="0">
                <a:solidFill>
                  <a:schemeClr val="accent6">
                    <a:lumMod val="50000"/>
                  </a:schemeClr>
                </a:solidFill>
                <a:latin typeface="華康儷中黑" panose="020B0509000000000000" pitchFamily="49" charset="-120"/>
                <a:ea typeface="華康儷中黑" panose="020B0509000000000000" pitchFamily="49" charset="-120"/>
              </a:rPr>
              <a:t>志願序</a:t>
            </a:r>
          </a:p>
        </p:txBody>
      </p:sp>
    </p:spTree>
    <p:extLst>
      <p:ext uri="{BB962C8B-B14F-4D97-AF65-F5344CB8AC3E}">
        <p14:creationId xmlns:p14="http://schemas.microsoft.com/office/powerpoint/2010/main" xmlns="" val="287191702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800" decel="100000"/>
                                        <p:tgtEl>
                                          <p:spTgt spid="8"/>
                                        </p:tgtEl>
                                      </p:cBhvr>
                                    </p:animEffect>
                                    <p:anim calcmode="lin" valueType="num">
                                      <p:cBhvr>
                                        <p:cTn id="8" dur="800" decel="100000" fill="hold"/>
                                        <p:tgtEl>
                                          <p:spTgt spid="8"/>
                                        </p:tgtEl>
                                        <p:attrNameLst>
                                          <p:attrName>style.rotation</p:attrName>
                                        </p:attrNameLst>
                                      </p:cBhvr>
                                      <p:tavLst>
                                        <p:tav tm="0">
                                          <p:val>
                                            <p:fltVal val="-90"/>
                                          </p:val>
                                        </p:tav>
                                        <p:tav tm="100000">
                                          <p:val>
                                            <p:fltVal val="0"/>
                                          </p:val>
                                        </p:tav>
                                      </p:tavLst>
                                    </p:anim>
                                    <p:anim calcmode="lin" valueType="num">
                                      <p:cBhvr>
                                        <p:cTn id="9" dur="800" decel="100000" fill="hold"/>
                                        <p:tgtEl>
                                          <p:spTgt spid="8"/>
                                        </p:tgtEl>
                                        <p:attrNameLst>
                                          <p:attrName>ppt_x</p:attrName>
                                        </p:attrNameLst>
                                      </p:cBhvr>
                                      <p:tavLst>
                                        <p:tav tm="0">
                                          <p:val>
                                            <p:strVal val="#ppt_x+0.4"/>
                                          </p:val>
                                        </p:tav>
                                        <p:tav tm="100000">
                                          <p:val>
                                            <p:strVal val="#ppt_x-0.05"/>
                                          </p:val>
                                        </p:tav>
                                      </p:tavLst>
                                    </p:anim>
                                    <p:anim calcmode="lin" valueType="num">
                                      <p:cBhvr>
                                        <p:cTn id="10" dur="800" decel="100000" fill="hold"/>
                                        <p:tgtEl>
                                          <p:spTgt spid="8"/>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aphicFrame>
        <p:nvGraphicFramePr>
          <p:cNvPr id="4" name="資料庫圖表 3"/>
          <p:cNvGraphicFramePr/>
          <p:nvPr>
            <p:extLst>
              <p:ext uri="{D42A27DB-BD31-4B8C-83A1-F6EECF244321}">
                <p14:modId xmlns:p14="http://schemas.microsoft.com/office/powerpoint/2010/main" xmlns="" val="1120078773"/>
              </p:ext>
            </p:extLst>
          </p:nvPr>
        </p:nvGraphicFramePr>
        <p:xfrm>
          <a:off x="727606" y="1409700"/>
          <a:ext cx="10651593" cy="3454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59747" name="圖片 4"/>
          <p:cNvPicPr>
            <a:picLocks noChangeAspect="1"/>
          </p:cNvPicPr>
          <p:nvPr/>
        </p:nvPicPr>
        <p:blipFill>
          <a:blip r:embed="rId8" cstate="print">
            <a:extLst>
              <a:ext uri="{28A0092B-C50C-407E-A947-70E740481C1C}">
                <a14:useLocalDpi xmlns:a14="http://schemas.microsoft.com/office/drawing/2010/main" xmlns=""/>
              </a:ext>
            </a:extLst>
          </a:blip>
          <a:srcRect/>
          <a:stretch>
            <a:fillRect/>
          </a:stretch>
        </p:blipFill>
        <p:spPr bwMode="auto">
          <a:xfrm>
            <a:off x="1214438" y="4183063"/>
            <a:ext cx="3835400" cy="2352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9748" name="圖片 5"/>
          <p:cNvPicPr>
            <a:picLocks noChangeAspect="1"/>
          </p:cNvPicPr>
          <p:nvPr/>
        </p:nvPicPr>
        <p:blipFill>
          <a:blip r:embed="rId9" cstate="print">
            <a:clrChange>
              <a:clrFrom>
                <a:srgbClr val="FEFEFE"/>
              </a:clrFrom>
              <a:clrTo>
                <a:srgbClr val="FEFEFE">
                  <a:alpha val="0"/>
                </a:srgbClr>
              </a:clrTo>
            </a:clrChange>
            <a:extLst>
              <a:ext uri="{28A0092B-C50C-407E-A947-70E740481C1C}">
                <a14:useLocalDpi xmlns:a14="http://schemas.microsoft.com/office/drawing/2010/main" xmlns=""/>
              </a:ext>
            </a:extLst>
          </a:blip>
          <a:srcRect/>
          <a:stretch>
            <a:fillRect/>
          </a:stretch>
        </p:blipFill>
        <p:spPr bwMode="auto">
          <a:xfrm>
            <a:off x="6754813" y="4587875"/>
            <a:ext cx="3743325" cy="1766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9749" name="標題 1"/>
          <p:cNvSpPr txBox="1">
            <a:spLocks/>
          </p:cNvSpPr>
          <p:nvPr/>
        </p:nvSpPr>
        <p:spPr bwMode="auto">
          <a:xfrm>
            <a:off x="5465763" y="1001713"/>
            <a:ext cx="5913437" cy="815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9" tIns="45715" rIns="91429" bIns="45715"/>
          <a:lstStyle>
            <a:lvl1pPr defTabSz="685800">
              <a:defRPr kumimoji="1">
                <a:solidFill>
                  <a:schemeClr val="tx1"/>
                </a:solidFill>
                <a:latin typeface="Arial" pitchFamily="34" charset="0"/>
                <a:ea typeface="新細明體" pitchFamily="18" charset="-120"/>
              </a:defRPr>
            </a:lvl1pPr>
            <a:lvl2pPr marL="742950" indent="-285750" defTabSz="685800">
              <a:defRPr kumimoji="1">
                <a:solidFill>
                  <a:schemeClr val="tx1"/>
                </a:solidFill>
                <a:latin typeface="Arial" pitchFamily="34" charset="0"/>
                <a:ea typeface="新細明體" pitchFamily="18" charset="-120"/>
              </a:defRPr>
            </a:lvl2pPr>
            <a:lvl3pPr marL="1143000" indent="-228600" defTabSz="685800">
              <a:defRPr kumimoji="1">
                <a:solidFill>
                  <a:schemeClr val="tx1"/>
                </a:solidFill>
                <a:latin typeface="Arial" pitchFamily="34" charset="0"/>
                <a:ea typeface="新細明體" pitchFamily="18" charset="-120"/>
              </a:defRPr>
            </a:lvl3pPr>
            <a:lvl4pPr marL="1600200" indent="-228600" defTabSz="685800">
              <a:defRPr kumimoji="1">
                <a:solidFill>
                  <a:schemeClr val="tx1"/>
                </a:solidFill>
                <a:latin typeface="Arial" pitchFamily="34" charset="0"/>
                <a:ea typeface="新細明體" pitchFamily="18" charset="-120"/>
              </a:defRPr>
            </a:lvl4pPr>
            <a:lvl5pPr marL="2057400" indent="-228600" defTabSz="685800">
              <a:defRPr kumimoji="1">
                <a:solidFill>
                  <a:schemeClr val="tx1"/>
                </a:solidFill>
                <a:latin typeface="Arial" pitchFamily="34" charset="0"/>
                <a:ea typeface="新細明體" pitchFamily="18" charset="-120"/>
              </a:defRPr>
            </a:lvl5pPr>
            <a:lvl6pPr marL="2514600" indent="-228600" defTabSz="6858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defTabSz="6858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defTabSz="6858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defTabSz="6858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l" defTabSz="685800" rtl="0" eaLnBrk="1" fontAlgn="base" latinLnBrk="0" hangingPunct="1">
              <a:lnSpc>
                <a:spcPct val="90000"/>
              </a:lnSpc>
              <a:spcBef>
                <a:spcPct val="0"/>
              </a:spcBef>
              <a:spcAft>
                <a:spcPct val="0"/>
              </a:spcAft>
              <a:buClrTx/>
              <a:buSzTx/>
              <a:buFontTx/>
              <a:buNone/>
              <a:tabLst/>
              <a:defRPr/>
            </a:pPr>
            <a:r>
              <a:rPr kumimoji="0" lang="zh-TW" altLang="en-US" sz="2300" b="1" i="0" u="none" strike="noStrike" kern="1200" cap="none" spc="0" normalizeH="0" baseline="0" noProof="0">
                <a:ln>
                  <a:noFill/>
                </a:ln>
                <a:solidFill>
                  <a:srgbClr val="000000"/>
                </a:solidFill>
                <a:effectLst/>
                <a:uLnTx/>
                <a:uFillTx/>
                <a:latin typeface="微軟正黑體" pitchFamily="34" charset="-120"/>
                <a:ea typeface="微軟正黑體" pitchFamily="34" charset="-120"/>
                <a:cs typeface="+mn-cs"/>
              </a:rPr>
              <a:t>志願選填之</a:t>
            </a:r>
            <a:r>
              <a:rPr kumimoji="0" lang="zh-TW" altLang="en-US" sz="4000" b="0" i="0" u="none" strike="noStrike" kern="1200" cap="none" spc="0" normalizeH="0" baseline="0" noProof="0">
                <a:ln>
                  <a:noFill/>
                </a:ln>
                <a:solidFill>
                  <a:srgbClr val="000000"/>
                </a:solidFill>
                <a:effectLst/>
                <a:uLnTx/>
                <a:uFillTx/>
                <a:latin typeface="微軟正黑體" pitchFamily="34" charset="-120"/>
                <a:ea typeface="微軟正黑體" pitchFamily="34" charset="-120"/>
                <a:cs typeface="+mn-cs"/>
              </a:rPr>
              <a:t>親子</a:t>
            </a:r>
            <a:r>
              <a:rPr kumimoji="0" lang="zh-TW" altLang="en-US" sz="4000" b="0" i="0" u="none" strike="noStrike" kern="1200" cap="none" spc="0" normalizeH="0" baseline="0" noProof="0">
                <a:ln>
                  <a:noFill/>
                </a:ln>
                <a:solidFill>
                  <a:srgbClr val="FF0000"/>
                </a:solidFill>
                <a:effectLst/>
                <a:uLnTx/>
                <a:uFillTx/>
                <a:latin typeface="微軟正黑體" pitchFamily="34" charset="-120"/>
                <a:ea typeface="微軟正黑體" pitchFamily="34" charset="-120"/>
                <a:cs typeface="+mn-cs"/>
              </a:rPr>
              <a:t>囧</a:t>
            </a:r>
            <a:r>
              <a:rPr kumimoji="0" lang="zh-TW" altLang="en-US" sz="4000" b="0" i="0" u="none" strike="noStrike" kern="1200" cap="none" spc="0" normalizeH="0" baseline="0" noProof="0">
                <a:ln>
                  <a:noFill/>
                </a:ln>
                <a:solidFill>
                  <a:srgbClr val="000000"/>
                </a:solidFill>
                <a:effectLst/>
                <a:uLnTx/>
                <a:uFillTx/>
                <a:latin typeface="微軟正黑體" pitchFamily="34" charset="-120"/>
                <a:ea typeface="微軟正黑體" pitchFamily="34" charset="-120"/>
                <a:cs typeface="+mn-cs"/>
              </a:rPr>
              <a:t>很大</a:t>
            </a:r>
            <a:r>
              <a:rPr kumimoji="0" lang="zh-TW" altLang="en-US" sz="2300" b="1" i="0" u="none" strike="noStrike" kern="1200" cap="none" spc="0" normalizeH="0" baseline="0" noProof="0">
                <a:ln>
                  <a:noFill/>
                </a:ln>
                <a:solidFill>
                  <a:srgbClr val="000000"/>
                </a:solidFill>
                <a:effectLst/>
                <a:uLnTx/>
                <a:uFillTx/>
                <a:latin typeface="微軟正黑體" pitchFamily="34" charset="-120"/>
                <a:ea typeface="微軟正黑體" pitchFamily="34" charset="-120"/>
                <a:cs typeface="+mn-cs"/>
              </a:rPr>
              <a:t>                                         </a:t>
            </a:r>
          </a:p>
        </p:txBody>
      </p:sp>
    </p:spTree>
    <p:extLst>
      <p:ext uri="{BB962C8B-B14F-4D97-AF65-F5344CB8AC3E}">
        <p14:creationId xmlns:p14="http://schemas.microsoft.com/office/powerpoint/2010/main" xmlns="" val="102545333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advTm="0">
        <p:random/>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31" name="Freeform 2524">
            <a:extLst>
              <a:ext uri="{FF2B5EF4-FFF2-40B4-BE49-F238E27FC236}">
                <a16:creationId xmlns:a16="http://schemas.microsoft.com/office/drawing/2014/main" xmlns="" id="{C52BF6DC-C870-47CD-B301-324947CFCAE7}"/>
              </a:ext>
            </a:extLst>
          </p:cNvPr>
          <p:cNvSpPr>
            <a:spLocks noEditPoints="1"/>
          </p:cNvSpPr>
          <p:nvPr/>
        </p:nvSpPr>
        <p:spPr bwMode="auto">
          <a:xfrm>
            <a:off x="8700927" y="5238144"/>
            <a:ext cx="798513" cy="1022350"/>
          </a:xfrm>
          <a:custGeom>
            <a:avLst/>
            <a:gdLst/>
            <a:ahLst/>
            <a:cxnLst>
              <a:cxn ang="0">
                <a:pos x="314" y="1"/>
              </a:cxn>
              <a:cxn ang="0">
                <a:pos x="12" y="32"/>
              </a:cxn>
              <a:cxn ang="0">
                <a:pos x="17" y="65"/>
              </a:cxn>
              <a:cxn ang="0">
                <a:pos x="17" y="102"/>
              </a:cxn>
              <a:cxn ang="0">
                <a:pos x="17" y="131"/>
              </a:cxn>
              <a:cxn ang="0">
                <a:pos x="9" y="171"/>
              </a:cxn>
              <a:cxn ang="0">
                <a:pos x="11" y="196"/>
              </a:cxn>
              <a:cxn ang="0">
                <a:pos x="4" y="223"/>
              </a:cxn>
              <a:cxn ang="0">
                <a:pos x="0" y="246"/>
              </a:cxn>
              <a:cxn ang="0">
                <a:pos x="3" y="275"/>
              </a:cxn>
              <a:cxn ang="0">
                <a:pos x="4" y="302"/>
              </a:cxn>
              <a:cxn ang="0">
                <a:pos x="8" y="330"/>
              </a:cxn>
              <a:cxn ang="0">
                <a:pos x="11" y="353"/>
              </a:cxn>
              <a:cxn ang="0">
                <a:pos x="8" y="385"/>
              </a:cxn>
              <a:cxn ang="0">
                <a:pos x="10" y="414"/>
              </a:cxn>
              <a:cxn ang="0">
                <a:pos x="13" y="446"/>
              </a:cxn>
              <a:cxn ang="0">
                <a:pos x="17" y="476"/>
              </a:cxn>
              <a:cxn ang="0">
                <a:pos x="17" y="514"/>
              </a:cxn>
              <a:cxn ang="0">
                <a:pos x="17" y="549"/>
              </a:cxn>
              <a:cxn ang="0">
                <a:pos x="17" y="580"/>
              </a:cxn>
              <a:cxn ang="0">
                <a:pos x="20" y="621"/>
              </a:cxn>
              <a:cxn ang="0">
                <a:pos x="368" y="644"/>
              </a:cxn>
              <a:cxn ang="0">
                <a:pos x="502" y="173"/>
              </a:cxn>
              <a:cxn ang="0">
                <a:pos x="14" y="591"/>
              </a:cxn>
              <a:cxn ang="0">
                <a:pos x="15" y="558"/>
              </a:cxn>
              <a:cxn ang="0">
                <a:pos x="13" y="524"/>
              </a:cxn>
              <a:cxn ang="0">
                <a:pos x="17" y="485"/>
              </a:cxn>
              <a:cxn ang="0">
                <a:pos x="12" y="458"/>
              </a:cxn>
              <a:cxn ang="0">
                <a:pos x="11" y="424"/>
              </a:cxn>
              <a:cxn ang="0">
                <a:pos x="12" y="392"/>
              </a:cxn>
              <a:cxn ang="0">
                <a:pos x="17" y="361"/>
              </a:cxn>
              <a:cxn ang="0">
                <a:pos x="17" y="341"/>
              </a:cxn>
              <a:cxn ang="0">
                <a:pos x="17" y="280"/>
              </a:cxn>
              <a:cxn ang="0">
                <a:pos x="17" y="280"/>
              </a:cxn>
              <a:cxn ang="0">
                <a:pos x="17" y="249"/>
              </a:cxn>
              <a:cxn ang="0">
                <a:pos x="17" y="222"/>
              </a:cxn>
              <a:cxn ang="0">
                <a:pos x="11" y="161"/>
              </a:cxn>
              <a:cxn ang="0">
                <a:pos x="12" y="119"/>
              </a:cxn>
              <a:cxn ang="0">
                <a:pos x="11" y="82"/>
              </a:cxn>
              <a:cxn ang="0">
                <a:pos x="13" y="46"/>
              </a:cxn>
              <a:cxn ang="0">
                <a:pos x="493" y="617"/>
              </a:cxn>
              <a:cxn ang="0">
                <a:pos x="61" y="636"/>
              </a:cxn>
              <a:cxn ang="0">
                <a:pos x="31" y="593"/>
              </a:cxn>
              <a:cxn ang="0">
                <a:pos x="26" y="559"/>
              </a:cxn>
              <a:cxn ang="0">
                <a:pos x="32" y="527"/>
              </a:cxn>
              <a:cxn ang="0">
                <a:pos x="34" y="490"/>
              </a:cxn>
              <a:cxn ang="0">
                <a:pos x="32" y="458"/>
              </a:cxn>
              <a:cxn ang="0">
                <a:pos x="26" y="444"/>
              </a:cxn>
              <a:cxn ang="0">
                <a:pos x="26" y="414"/>
              </a:cxn>
              <a:cxn ang="0">
                <a:pos x="31" y="387"/>
              </a:cxn>
              <a:cxn ang="0">
                <a:pos x="35" y="359"/>
              </a:cxn>
              <a:cxn ang="0">
                <a:pos x="26" y="328"/>
              </a:cxn>
              <a:cxn ang="0">
                <a:pos x="26" y="297"/>
              </a:cxn>
              <a:cxn ang="0">
                <a:pos x="26" y="267"/>
              </a:cxn>
              <a:cxn ang="0">
                <a:pos x="26" y="237"/>
              </a:cxn>
              <a:cxn ang="0">
                <a:pos x="26" y="203"/>
              </a:cxn>
              <a:cxn ang="0">
                <a:pos x="26" y="176"/>
              </a:cxn>
              <a:cxn ang="0">
                <a:pos x="31" y="146"/>
              </a:cxn>
              <a:cxn ang="0">
                <a:pos x="32" y="104"/>
              </a:cxn>
              <a:cxn ang="0">
                <a:pos x="26" y="64"/>
              </a:cxn>
              <a:cxn ang="0">
                <a:pos x="38" y="32"/>
              </a:cxn>
              <a:cxn ang="0">
                <a:pos x="67" y="9"/>
              </a:cxn>
              <a:cxn ang="0">
                <a:pos x="493" y="35"/>
              </a:cxn>
            </a:cxnLst>
            <a:rect l="0" t="0" r="r" b="b"/>
            <a:pathLst>
              <a:path w="503" h="644">
                <a:moveTo>
                  <a:pt x="498" y="17"/>
                </a:moveTo>
                <a:lnTo>
                  <a:pt x="498" y="17"/>
                </a:lnTo>
                <a:lnTo>
                  <a:pt x="495" y="13"/>
                </a:lnTo>
                <a:lnTo>
                  <a:pt x="493" y="10"/>
                </a:lnTo>
                <a:lnTo>
                  <a:pt x="489" y="8"/>
                </a:lnTo>
                <a:lnTo>
                  <a:pt x="486" y="5"/>
                </a:lnTo>
                <a:lnTo>
                  <a:pt x="478" y="2"/>
                </a:lnTo>
                <a:lnTo>
                  <a:pt x="469" y="1"/>
                </a:lnTo>
                <a:lnTo>
                  <a:pt x="460" y="0"/>
                </a:lnTo>
                <a:lnTo>
                  <a:pt x="450" y="0"/>
                </a:lnTo>
                <a:lnTo>
                  <a:pt x="433" y="1"/>
                </a:lnTo>
                <a:lnTo>
                  <a:pt x="433" y="1"/>
                </a:lnTo>
                <a:lnTo>
                  <a:pt x="314" y="1"/>
                </a:lnTo>
                <a:lnTo>
                  <a:pt x="314" y="1"/>
                </a:lnTo>
                <a:lnTo>
                  <a:pt x="67" y="1"/>
                </a:lnTo>
                <a:lnTo>
                  <a:pt x="67" y="1"/>
                </a:lnTo>
                <a:lnTo>
                  <a:pt x="51" y="1"/>
                </a:lnTo>
                <a:lnTo>
                  <a:pt x="51" y="1"/>
                </a:lnTo>
                <a:lnTo>
                  <a:pt x="45" y="1"/>
                </a:lnTo>
                <a:lnTo>
                  <a:pt x="39" y="3"/>
                </a:lnTo>
                <a:lnTo>
                  <a:pt x="34" y="6"/>
                </a:lnTo>
                <a:lnTo>
                  <a:pt x="29" y="9"/>
                </a:lnTo>
                <a:lnTo>
                  <a:pt x="25" y="13"/>
                </a:lnTo>
                <a:lnTo>
                  <a:pt x="22" y="18"/>
                </a:lnTo>
                <a:lnTo>
                  <a:pt x="19" y="24"/>
                </a:lnTo>
                <a:lnTo>
                  <a:pt x="18" y="30"/>
                </a:lnTo>
                <a:lnTo>
                  <a:pt x="18" y="30"/>
                </a:lnTo>
                <a:lnTo>
                  <a:pt x="12" y="32"/>
                </a:lnTo>
                <a:lnTo>
                  <a:pt x="8" y="36"/>
                </a:lnTo>
                <a:lnTo>
                  <a:pt x="8" y="36"/>
                </a:lnTo>
                <a:lnTo>
                  <a:pt x="6" y="39"/>
                </a:lnTo>
                <a:lnTo>
                  <a:pt x="4" y="42"/>
                </a:lnTo>
                <a:lnTo>
                  <a:pt x="4" y="45"/>
                </a:lnTo>
                <a:lnTo>
                  <a:pt x="4" y="49"/>
                </a:lnTo>
                <a:lnTo>
                  <a:pt x="4" y="49"/>
                </a:lnTo>
                <a:lnTo>
                  <a:pt x="7" y="53"/>
                </a:lnTo>
                <a:lnTo>
                  <a:pt x="10" y="56"/>
                </a:lnTo>
                <a:lnTo>
                  <a:pt x="13" y="58"/>
                </a:lnTo>
                <a:lnTo>
                  <a:pt x="17" y="60"/>
                </a:lnTo>
                <a:lnTo>
                  <a:pt x="17" y="60"/>
                </a:lnTo>
                <a:lnTo>
                  <a:pt x="17" y="65"/>
                </a:lnTo>
                <a:lnTo>
                  <a:pt x="17" y="65"/>
                </a:lnTo>
                <a:lnTo>
                  <a:pt x="11" y="66"/>
                </a:lnTo>
                <a:lnTo>
                  <a:pt x="6" y="70"/>
                </a:lnTo>
                <a:lnTo>
                  <a:pt x="6" y="70"/>
                </a:lnTo>
                <a:lnTo>
                  <a:pt x="3" y="73"/>
                </a:lnTo>
                <a:lnTo>
                  <a:pt x="2" y="78"/>
                </a:lnTo>
                <a:lnTo>
                  <a:pt x="2" y="83"/>
                </a:lnTo>
                <a:lnTo>
                  <a:pt x="3" y="87"/>
                </a:lnTo>
                <a:lnTo>
                  <a:pt x="3" y="87"/>
                </a:lnTo>
                <a:lnTo>
                  <a:pt x="6" y="91"/>
                </a:lnTo>
                <a:lnTo>
                  <a:pt x="9" y="94"/>
                </a:lnTo>
                <a:lnTo>
                  <a:pt x="13" y="97"/>
                </a:lnTo>
                <a:lnTo>
                  <a:pt x="17" y="99"/>
                </a:lnTo>
                <a:lnTo>
                  <a:pt x="17" y="99"/>
                </a:lnTo>
                <a:lnTo>
                  <a:pt x="17" y="102"/>
                </a:lnTo>
                <a:lnTo>
                  <a:pt x="17" y="102"/>
                </a:lnTo>
                <a:lnTo>
                  <a:pt x="13" y="103"/>
                </a:lnTo>
                <a:lnTo>
                  <a:pt x="9" y="104"/>
                </a:lnTo>
                <a:lnTo>
                  <a:pt x="6" y="107"/>
                </a:lnTo>
                <a:lnTo>
                  <a:pt x="3" y="110"/>
                </a:lnTo>
                <a:lnTo>
                  <a:pt x="3" y="110"/>
                </a:lnTo>
                <a:lnTo>
                  <a:pt x="1" y="114"/>
                </a:lnTo>
                <a:lnTo>
                  <a:pt x="1" y="118"/>
                </a:lnTo>
                <a:lnTo>
                  <a:pt x="2" y="121"/>
                </a:lnTo>
                <a:lnTo>
                  <a:pt x="4" y="124"/>
                </a:lnTo>
                <a:lnTo>
                  <a:pt x="7" y="126"/>
                </a:lnTo>
                <a:lnTo>
                  <a:pt x="10" y="128"/>
                </a:lnTo>
                <a:lnTo>
                  <a:pt x="17" y="131"/>
                </a:lnTo>
                <a:lnTo>
                  <a:pt x="17" y="131"/>
                </a:lnTo>
                <a:lnTo>
                  <a:pt x="17" y="144"/>
                </a:lnTo>
                <a:lnTo>
                  <a:pt x="17" y="144"/>
                </a:lnTo>
                <a:lnTo>
                  <a:pt x="14" y="145"/>
                </a:lnTo>
                <a:lnTo>
                  <a:pt x="10" y="146"/>
                </a:lnTo>
                <a:lnTo>
                  <a:pt x="7" y="149"/>
                </a:lnTo>
                <a:lnTo>
                  <a:pt x="5" y="151"/>
                </a:lnTo>
                <a:lnTo>
                  <a:pt x="5" y="151"/>
                </a:lnTo>
                <a:lnTo>
                  <a:pt x="3" y="155"/>
                </a:lnTo>
                <a:lnTo>
                  <a:pt x="2" y="158"/>
                </a:lnTo>
                <a:lnTo>
                  <a:pt x="2" y="161"/>
                </a:lnTo>
                <a:lnTo>
                  <a:pt x="3" y="165"/>
                </a:lnTo>
                <a:lnTo>
                  <a:pt x="3" y="165"/>
                </a:lnTo>
                <a:lnTo>
                  <a:pt x="5" y="168"/>
                </a:lnTo>
                <a:lnTo>
                  <a:pt x="9" y="171"/>
                </a:lnTo>
                <a:lnTo>
                  <a:pt x="13" y="173"/>
                </a:lnTo>
                <a:lnTo>
                  <a:pt x="17" y="174"/>
                </a:lnTo>
                <a:lnTo>
                  <a:pt x="17" y="174"/>
                </a:lnTo>
                <a:lnTo>
                  <a:pt x="17" y="175"/>
                </a:lnTo>
                <a:lnTo>
                  <a:pt x="17" y="175"/>
                </a:lnTo>
                <a:lnTo>
                  <a:pt x="14" y="176"/>
                </a:lnTo>
                <a:lnTo>
                  <a:pt x="10" y="178"/>
                </a:lnTo>
                <a:lnTo>
                  <a:pt x="10" y="178"/>
                </a:lnTo>
                <a:lnTo>
                  <a:pt x="8" y="181"/>
                </a:lnTo>
                <a:lnTo>
                  <a:pt x="6" y="184"/>
                </a:lnTo>
                <a:lnTo>
                  <a:pt x="6" y="187"/>
                </a:lnTo>
                <a:lnTo>
                  <a:pt x="7" y="190"/>
                </a:lnTo>
                <a:lnTo>
                  <a:pt x="8" y="193"/>
                </a:lnTo>
                <a:lnTo>
                  <a:pt x="11" y="196"/>
                </a:lnTo>
                <a:lnTo>
                  <a:pt x="14" y="198"/>
                </a:lnTo>
                <a:lnTo>
                  <a:pt x="17" y="200"/>
                </a:lnTo>
                <a:lnTo>
                  <a:pt x="17" y="200"/>
                </a:lnTo>
                <a:lnTo>
                  <a:pt x="17" y="202"/>
                </a:lnTo>
                <a:lnTo>
                  <a:pt x="17" y="202"/>
                </a:lnTo>
                <a:lnTo>
                  <a:pt x="14" y="203"/>
                </a:lnTo>
                <a:lnTo>
                  <a:pt x="10" y="204"/>
                </a:lnTo>
                <a:lnTo>
                  <a:pt x="7" y="205"/>
                </a:lnTo>
                <a:lnTo>
                  <a:pt x="4" y="208"/>
                </a:lnTo>
                <a:lnTo>
                  <a:pt x="4" y="208"/>
                </a:lnTo>
                <a:lnTo>
                  <a:pt x="2" y="213"/>
                </a:lnTo>
                <a:lnTo>
                  <a:pt x="2" y="216"/>
                </a:lnTo>
                <a:lnTo>
                  <a:pt x="3" y="220"/>
                </a:lnTo>
                <a:lnTo>
                  <a:pt x="4" y="223"/>
                </a:lnTo>
                <a:lnTo>
                  <a:pt x="7" y="226"/>
                </a:lnTo>
                <a:lnTo>
                  <a:pt x="10" y="228"/>
                </a:lnTo>
                <a:lnTo>
                  <a:pt x="14" y="230"/>
                </a:lnTo>
                <a:lnTo>
                  <a:pt x="17" y="231"/>
                </a:lnTo>
                <a:lnTo>
                  <a:pt x="17" y="231"/>
                </a:lnTo>
                <a:lnTo>
                  <a:pt x="17" y="234"/>
                </a:lnTo>
                <a:lnTo>
                  <a:pt x="17" y="234"/>
                </a:lnTo>
                <a:lnTo>
                  <a:pt x="13" y="234"/>
                </a:lnTo>
                <a:lnTo>
                  <a:pt x="9" y="234"/>
                </a:lnTo>
                <a:lnTo>
                  <a:pt x="5" y="236"/>
                </a:lnTo>
                <a:lnTo>
                  <a:pt x="2" y="239"/>
                </a:lnTo>
                <a:lnTo>
                  <a:pt x="2" y="239"/>
                </a:lnTo>
                <a:lnTo>
                  <a:pt x="0" y="243"/>
                </a:lnTo>
                <a:lnTo>
                  <a:pt x="0" y="246"/>
                </a:lnTo>
                <a:lnTo>
                  <a:pt x="2" y="249"/>
                </a:lnTo>
                <a:lnTo>
                  <a:pt x="4" y="251"/>
                </a:lnTo>
                <a:lnTo>
                  <a:pt x="7" y="254"/>
                </a:lnTo>
                <a:lnTo>
                  <a:pt x="10" y="256"/>
                </a:lnTo>
                <a:lnTo>
                  <a:pt x="17" y="258"/>
                </a:lnTo>
                <a:lnTo>
                  <a:pt x="17" y="258"/>
                </a:lnTo>
                <a:lnTo>
                  <a:pt x="17" y="266"/>
                </a:lnTo>
                <a:lnTo>
                  <a:pt x="17" y="266"/>
                </a:lnTo>
                <a:lnTo>
                  <a:pt x="12" y="266"/>
                </a:lnTo>
                <a:lnTo>
                  <a:pt x="12" y="266"/>
                </a:lnTo>
                <a:lnTo>
                  <a:pt x="9" y="268"/>
                </a:lnTo>
                <a:lnTo>
                  <a:pt x="6" y="269"/>
                </a:lnTo>
                <a:lnTo>
                  <a:pt x="4" y="272"/>
                </a:lnTo>
                <a:lnTo>
                  <a:pt x="3" y="275"/>
                </a:lnTo>
                <a:lnTo>
                  <a:pt x="3" y="275"/>
                </a:lnTo>
                <a:lnTo>
                  <a:pt x="2" y="278"/>
                </a:lnTo>
                <a:lnTo>
                  <a:pt x="3" y="281"/>
                </a:lnTo>
                <a:lnTo>
                  <a:pt x="5" y="283"/>
                </a:lnTo>
                <a:lnTo>
                  <a:pt x="7" y="285"/>
                </a:lnTo>
                <a:lnTo>
                  <a:pt x="12" y="288"/>
                </a:lnTo>
                <a:lnTo>
                  <a:pt x="17" y="289"/>
                </a:lnTo>
                <a:lnTo>
                  <a:pt x="17" y="289"/>
                </a:lnTo>
                <a:lnTo>
                  <a:pt x="17" y="296"/>
                </a:lnTo>
                <a:lnTo>
                  <a:pt x="17" y="296"/>
                </a:lnTo>
                <a:lnTo>
                  <a:pt x="14" y="296"/>
                </a:lnTo>
                <a:lnTo>
                  <a:pt x="10" y="297"/>
                </a:lnTo>
                <a:lnTo>
                  <a:pt x="7" y="299"/>
                </a:lnTo>
                <a:lnTo>
                  <a:pt x="4" y="302"/>
                </a:lnTo>
                <a:lnTo>
                  <a:pt x="4" y="302"/>
                </a:lnTo>
                <a:lnTo>
                  <a:pt x="3" y="305"/>
                </a:lnTo>
                <a:lnTo>
                  <a:pt x="2" y="308"/>
                </a:lnTo>
                <a:lnTo>
                  <a:pt x="3" y="311"/>
                </a:lnTo>
                <a:lnTo>
                  <a:pt x="5" y="313"/>
                </a:lnTo>
                <a:lnTo>
                  <a:pt x="11" y="317"/>
                </a:lnTo>
                <a:lnTo>
                  <a:pt x="17" y="319"/>
                </a:lnTo>
                <a:lnTo>
                  <a:pt x="17" y="319"/>
                </a:lnTo>
                <a:lnTo>
                  <a:pt x="17" y="327"/>
                </a:lnTo>
                <a:lnTo>
                  <a:pt x="17" y="327"/>
                </a:lnTo>
                <a:lnTo>
                  <a:pt x="14" y="327"/>
                </a:lnTo>
                <a:lnTo>
                  <a:pt x="14" y="327"/>
                </a:lnTo>
                <a:lnTo>
                  <a:pt x="11" y="328"/>
                </a:lnTo>
                <a:lnTo>
                  <a:pt x="8" y="330"/>
                </a:lnTo>
                <a:lnTo>
                  <a:pt x="5" y="332"/>
                </a:lnTo>
                <a:lnTo>
                  <a:pt x="4" y="335"/>
                </a:lnTo>
                <a:lnTo>
                  <a:pt x="4" y="335"/>
                </a:lnTo>
                <a:lnTo>
                  <a:pt x="4" y="338"/>
                </a:lnTo>
                <a:lnTo>
                  <a:pt x="4" y="341"/>
                </a:lnTo>
                <a:lnTo>
                  <a:pt x="6" y="343"/>
                </a:lnTo>
                <a:lnTo>
                  <a:pt x="7" y="345"/>
                </a:lnTo>
                <a:lnTo>
                  <a:pt x="12" y="348"/>
                </a:lnTo>
                <a:lnTo>
                  <a:pt x="17" y="350"/>
                </a:lnTo>
                <a:lnTo>
                  <a:pt x="17" y="350"/>
                </a:lnTo>
                <a:lnTo>
                  <a:pt x="17" y="353"/>
                </a:lnTo>
                <a:lnTo>
                  <a:pt x="17" y="353"/>
                </a:lnTo>
                <a:lnTo>
                  <a:pt x="14" y="353"/>
                </a:lnTo>
                <a:lnTo>
                  <a:pt x="11" y="353"/>
                </a:lnTo>
                <a:lnTo>
                  <a:pt x="8" y="355"/>
                </a:lnTo>
                <a:lnTo>
                  <a:pt x="6" y="358"/>
                </a:lnTo>
                <a:lnTo>
                  <a:pt x="6" y="358"/>
                </a:lnTo>
                <a:lnTo>
                  <a:pt x="4" y="361"/>
                </a:lnTo>
                <a:lnTo>
                  <a:pt x="4" y="364"/>
                </a:lnTo>
                <a:lnTo>
                  <a:pt x="4" y="367"/>
                </a:lnTo>
                <a:lnTo>
                  <a:pt x="6" y="370"/>
                </a:lnTo>
                <a:lnTo>
                  <a:pt x="11" y="376"/>
                </a:lnTo>
                <a:lnTo>
                  <a:pt x="17" y="379"/>
                </a:lnTo>
                <a:lnTo>
                  <a:pt x="17" y="379"/>
                </a:lnTo>
                <a:lnTo>
                  <a:pt x="17" y="383"/>
                </a:lnTo>
                <a:lnTo>
                  <a:pt x="17" y="383"/>
                </a:lnTo>
                <a:lnTo>
                  <a:pt x="11" y="384"/>
                </a:lnTo>
                <a:lnTo>
                  <a:pt x="8" y="385"/>
                </a:lnTo>
                <a:lnTo>
                  <a:pt x="5" y="386"/>
                </a:lnTo>
                <a:lnTo>
                  <a:pt x="5" y="386"/>
                </a:lnTo>
                <a:lnTo>
                  <a:pt x="2" y="389"/>
                </a:lnTo>
                <a:lnTo>
                  <a:pt x="1" y="393"/>
                </a:lnTo>
                <a:lnTo>
                  <a:pt x="2" y="396"/>
                </a:lnTo>
                <a:lnTo>
                  <a:pt x="4" y="399"/>
                </a:lnTo>
                <a:lnTo>
                  <a:pt x="7" y="402"/>
                </a:lnTo>
                <a:lnTo>
                  <a:pt x="10" y="405"/>
                </a:lnTo>
                <a:lnTo>
                  <a:pt x="17" y="408"/>
                </a:lnTo>
                <a:lnTo>
                  <a:pt x="17" y="408"/>
                </a:lnTo>
                <a:lnTo>
                  <a:pt x="17" y="413"/>
                </a:lnTo>
                <a:lnTo>
                  <a:pt x="17" y="413"/>
                </a:lnTo>
                <a:lnTo>
                  <a:pt x="14" y="413"/>
                </a:lnTo>
                <a:lnTo>
                  <a:pt x="10" y="414"/>
                </a:lnTo>
                <a:lnTo>
                  <a:pt x="7" y="415"/>
                </a:lnTo>
                <a:lnTo>
                  <a:pt x="4" y="418"/>
                </a:lnTo>
                <a:lnTo>
                  <a:pt x="4" y="418"/>
                </a:lnTo>
                <a:lnTo>
                  <a:pt x="2" y="421"/>
                </a:lnTo>
                <a:lnTo>
                  <a:pt x="2" y="424"/>
                </a:lnTo>
                <a:lnTo>
                  <a:pt x="2" y="427"/>
                </a:lnTo>
                <a:lnTo>
                  <a:pt x="4" y="430"/>
                </a:lnTo>
                <a:lnTo>
                  <a:pt x="7" y="432"/>
                </a:lnTo>
                <a:lnTo>
                  <a:pt x="10" y="434"/>
                </a:lnTo>
                <a:lnTo>
                  <a:pt x="17" y="437"/>
                </a:lnTo>
                <a:lnTo>
                  <a:pt x="17" y="437"/>
                </a:lnTo>
                <a:lnTo>
                  <a:pt x="17" y="444"/>
                </a:lnTo>
                <a:lnTo>
                  <a:pt x="17" y="444"/>
                </a:lnTo>
                <a:lnTo>
                  <a:pt x="13" y="446"/>
                </a:lnTo>
                <a:lnTo>
                  <a:pt x="10" y="448"/>
                </a:lnTo>
                <a:lnTo>
                  <a:pt x="10" y="448"/>
                </a:lnTo>
                <a:lnTo>
                  <a:pt x="7" y="450"/>
                </a:lnTo>
                <a:lnTo>
                  <a:pt x="5" y="454"/>
                </a:lnTo>
                <a:lnTo>
                  <a:pt x="4" y="457"/>
                </a:lnTo>
                <a:lnTo>
                  <a:pt x="4" y="460"/>
                </a:lnTo>
                <a:lnTo>
                  <a:pt x="4" y="460"/>
                </a:lnTo>
                <a:lnTo>
                  <a:pt x="6" y="464"/>
                </a:lnTo>
                <a:lnTo>
                  <a:pt x="9" y="467"/>
                </a:lnTo>
                <a:lnTo>
                  <a:pt x="13" y="469"/>
                </a:lnTo>
                <a:lnTo>
                  <a:pt x="17" y="471"/>
                </a:lnTo>
                <a:lnTo>
                  <a:pt x="17" y="471"/>
                </a:lnTo>
                <a:lnTo>
                  <a:pt x="17" y="476"/>
                </a:lnTo>
                <a:lnTo>
                  <a:pt x="17" y="476"/>
                </a:lnTo>
                <a:lnTo>
                  <a:pt x="13" y="477"/>
                </a:lnTo>
                <a:lnTo>
                  <a:pt x="10" y="478"/>
                </a:lnTo>
                <a:lnTo>
                  <a:pt x="6" y="480"/>
                </a:lnTo>
                <a:lnTo>
                  <a:pt x="3" y="484"/>
                </a:lnTo>
                <a:lnTo>
                  <a:pt x="3" y="484"/>
                </a:lnTo>
                <a:lnTo>
                  <a:pt x="1" y="488"/>
                </a:lnTo>
                <a:lnTo>
                  <a:pt x="1" y="492"/>
                </a:lnTo>
                <a:lnTo>
                  <a:pt x="2" y="495"/>
                </a:lnTo>
                <a:lnTo>
                  <a:pt x="4" y="497"/>
                </a:lnTo>
                <a:lnTo>
                  <a:pt x="7" y="499"/>
                </a:lnTo>
                <a:lnTo>
                  <a:pt x="10" y="501"/>
                </a:lnTo>
                <a:lnTo>
                  <a:pt x="17" y="504"/>
                </a:lnTo>
                <a:lnTo>
                  <a:pt x="17" y="504"/>
                </a:lnTo>
                <a:lnTo>
                  <a:pt x="17" y="514"/>
                </a:lnTo>
                <a:lnTo>
                  <a:pt x="17" y="514"/>
                </a:lnTo>
                <a:lnTo>
                  <a:pt x="13" y="514"/>
                </a:lnTo>
                <a:lnTo>
                  <a:pt x="10" y="516"/>
                </a:lnTo>
                <a:lnTo>
                  <a:pt x="6" y="518"/>
                </a:lnTo>
                <a:lnTo>
                  <a:pt x="4" y="521"/>
                </a:lnTo>
                <a:lnTo>
                  <a:pt x="4" y="521"/>
                </a:lnTo>
                <a:lnTo>
                  <a:pt x="2" y="524"/>
                </a:lnTo>
                <a:lnTo>
                  <a:pt x="2" y="527"/>
                </a:lnTo>
                <a:lnTo>
                  <a:pt x="4" y="530"/>
                </a:lnTo>
                <a:lnTo>
                  <a:pt x="6" y="532"/>
                </a:lnTo>
                <a:lnTo>
                  <a:pt x="11" y="537"/>
                </a:lnTo>
                <a:lnTo>
                  <a:pt x="17" y="539"/>
                </a:lnTo>
                <a:lnTo>
                  <a:pt x="17" y="539"/>
                </a:lnTo>
                <a:lnTo>
                  <a:pt x="17" y="549"/>
                </a:lnTo>
                <a:lnTo>
                  <a:pt x="17" y="549"/>
                </a:lnTo>
                <a:lnTo>
                  <a:pt x="14" y="549"/>
                </a:lnTo>
                <a:lnTo>
                  <a:pt x="12" y="550"/>
                </a:lnTo>
                <a:lnTo>
                  <a:pt x="9" y="552"/>
                </a:lnTo>
                <a:lnTo>
                  <a:pt x="7" y="554"/>
                </a:lnTo>
                <a:lnTo>
                  <a:pt x="7" y="554"/>
                </a:lnTo>
                <a:lnTo>
                  <a:pt x="6" y="557"/>
                </a:lnTo>
                <a:lnTo>
                  <a:pt x="6" y="560"/>
                </a:lnTo>
                <a:lnTo>
                  <a:pt x="6" y="563"/>
                </a:lnTo>
                <a:lnTo>
                  <a:pt x="8" y="565"/>
                </a:lnTo>
                <a:lnTo>
                  <a:pt x="12" y="569"/>
                </a:lnTo>
                <a:lnTo>
                  <a:pt x="17" y="572"/>
                </a:lnTo>
                <a:lnTo>
                  <a:pt x="17" y="572"/>
                </a:lnTo>
                <a:lnTo>
                  <a:pt x="17" y="580"/>
                </a:lnTo>
                <a:lnTo>
                  <a:pt x="17" y="580"/>
                </a:lnTo>
                <a:lnTo>
                  <a:pt x="12" y="581"/>
                </a:lnTo>
                <a:lnTo>
                  <a:pt x="8" y="584"/>
                </a:lnTo>
                <a:lnTo>
                  <a:pt x="8" y="584"/>
                </a:lnTo>
                <a:lnTo>
                  <a:pt x="6" y="587"/>
                </a:lnTo>
                <a:lnTo>
                  <a:pt x="5" y="590"/>
                </a:lnTo>
                <a:lnTo>
                  <a:pt x="5" y="593"/>
                </a:lnTo>
                <a:lnTo>
                  <a:pt x="7" y="596"/>
                </a:lnTo>
                <a:lnTo>
                  <a:pt x="9" y="599"/>
                </a:lnTo>
                <a:lnTo>
                  <a:pt x="11" y="601"/>
                </a:lnTo>
                <a:lnTo>
                  <a:pt x="17" y="605"/>
                </a:lnTo>
                <a:lnTo>
                  <a:pt x="17" y="605"/>
                </a:lnTo>
                <a:lnTo>
                  <a:pt x="19" y="616"/>
                </a:lnTo>
                <a:lnTo>
                  <a:pt x="20" y="621"/>
                </a:lnTo>
                <a:lnTo>
                  <a:pt x="22" y="626"/>
                </a:lnTo>
                <a:lnTo>
                  <a:pt x="24" y="631"/>
                </a:lnTo>
                <a:lnTo>
                  <a:pt x="28" y="635"/>
                </a:lnTo>
                <a:lnTo>
                  <a:pt x="32" y="638"/>
                </a:lnTo>
                <a:lnTo>
                  <a:pt x="37" y="642"/>
                </a:lnTo>
                <a:lnTo>
                  <a:pt x="37" y="642"/>
                </a:lnTo>
                <a:lnTo>
                  <a:pt x="43" y="644"/>
                </a:lnTo>
                <a:lnTo>
                  <a:pt x="49" y="644"/>
                </a:lnTo>
                <a:lnTo>
                  <a:pt x="62" y="644"/>
                </a:lnTo>
                <a:lnTo>
                  <a:pt x="62" y="644"/>
                </a:lnTo>
                <a:lnTo>
                  <a:pt x="99" y="644"/>
                </a:lnTo>
                <a:lnTo>
                  <a:pt x="99" y="644"/>
                </a:lnTo>
                <a:lnTo>
                  <a:pt x="368" y="644"/>
                </a:lnTo>
                <a:lnTo>
                  <a:pt x="368" y="644"/>
                </a:lnTo>
                <a:lnTo>
                  <a:pt x="452" y="644"/>
                </a:lnTo>
                <a:lnTo>
                  <a:pt x="452" y="644"/>
                </a:lnTo>
                <a:lnTo>
                  <a:pt x="462" y="644"/>
                </a:lnTo>
                <a:lnTo>
                  <a:pt x="470" y="643"/>
                </a:lnTo>
                <a:lnTo>
                  <a:pt x="478" y="642"/>
                </a:lnTo>
                <a:lnTo>
                  <a:pt x="485" y="639"/>
                </a:lnTo>
                <a:lnTo>
                  <a:pt x="492" y="635"/>
                </a:lnTo>
                <a:lnTo>
                  <a:pt x="497" y="629"/>
                </a:lnTo>
                <a:lnTo>
                  <a:pt x="500" y="622"/>
                </a:lnTo>
                <a:lnTo>
                  <a:pt x="502" y="611"/>
                </a:lnTo>
                <a:lnTo>
                  <a:pt x="502" y="611"/>
                </a:lnTo>
                <a:lnTo>
                  <a:pt x="502" y="610"/>
                </a:lnTo>
                <a:lnTo>
                  <a:pt x="502" y="610"/>
                </a:lnTo>
                <a:lnTo>
                  <a:pt x="502" y="173"/>
                </a:lnTo>
                <a:lnTo>
                  <a:pt x="502" y="173"/>
                </a:lnTo>
                <a:lnTo>
                  <a:pt x="502" y="70"/>
                </a:lnTo>
                <a:lnTo>
                  <a:pt x="502" y="70"/>
                </a:lnTo>
                <a:lnTo>
                  <a:pt x="503" y="42"/>
                </a:lnTo>
                <a:lnTo>
                  <a:pt x="501" y="29"/>
                </a:lnTo>
                <a:lnTo>
                  <a:pt x="500" y="23"/>
                </a:lnTo>
                <a:lnTo>
                  <a:pt x="498" y="17"/>
                </a:lnTo>
                <a:lnTo>
                  <a:pt x="498" y="17"/>
                </a:lnTo>
                <a:close/>
                <a:moveTo>
                  <a:pt x="17" y="595"/>
                </a:moveTo>
                <a:lnTo>
                  <a:pt x="17" y="595"/>
                </a:lnTo>
                <a:lnTo>
                  <a:pt x="15" y="594"/>
                </a:lnTo>
                <a:lnTo>
                  <a:pt x="15" y="594"/>
                </a:lnTo>
                <a:lnTo>
                  <a:pt x="14" y="592"/>
                </a:lnTo>
                <a:lnTo>
                  <a:pt x="14" y="591"/>
                </a:lnTo>
                <a:lnTo>
                  <a:pt x="16" y="589"/>
                </a:lnTo>
                <a:lnTo>
                  <a:pt x="16" y="589"/>
                </a:lnTo>
                <a:lnTo>
                  <a:pt x="17" y="589"/>
                </a:lnTo>
                <a:lnTo>
                  <a:pt x="17" y="589"/>
                </a:lnTo>
                <a:lnTo>
                  <a:pt x="17" y="595"/>
                </a:lnTo>
                <a:lnTo>
                  <a:pt x="17" y="595"/>
                </a:lnTo>
                <a:close/>
                <a:moveTo>
                  <a:pt x="17" y="563"/>
                </a:moveTo>
                <a:lnTo>
                  <a:pt x="17" y="563"/>
                </a:lnTo>
                <a:lnTo>
                  <a:pt x="15" y="561"/>
                </a:lnTo>
                <a:lnTo>
                  <a:pt x="15" y="561"/>
                </a:lnTo>
                <a:lnTo>
                  <a:pt x="15" y="559"/>
                </a:lnTo>
                <a:lnTo>
                  <a:pt x="15" y="559"/>
                </a:lnTo>
                <a:lnTo>
                  <a:pt x="15" y="558"/>
                </a:lnTo>
                <a:lnTo>
                  <a:pt x="15" y="558"/>
                </a:lnTo>
                <a:lnTo>
                  <a:pt x="17" y="557"/>
                </a:lnTo>
                <a:lnTo>
                  <a:pt x="17" y="557"/>
                </a:lnTo>
                <a:lnTo>
                  <a:pt x="17" y="563"/>
                </a:lnTo>
                <a:lnTo>
                  <a:pt x="17" y="563"/>
                </a:lnTo>
                <a:close/>
                <a:moveTo>
                  <a:pt x="17" y="529"/>
                </a:moveTo>
                <a:lnTo>
                  <a:pt x="17" y="529"/>
                </a:lnTo>
                <a:lnTo>
                  <a:pt x="14" y="528"/>
                </a:lnTo>
                <a:lnTo>
                  <a:pt x="14" y="528"/>
                </a:lnTo>
                <a:lnTo>
                  <a:pt x="11" y="525"/>
                </a:lnTo>
                <a:lnTo>
                  <a:pt x="11" y="525"/>
                </a:lnTo>
                <a:lnTo>
                  <a:pt x="11" y="525"/>
                </a:lnTo>
                <a:lnTo>
                  <a:pt x="11" y="525"/>
                </a:lnTo>
                <a:lnTo>
                  <a:pt x="13" y="524"/>
                </a:lnTo>
                <a:lnTo>
                  <a:pt x="13" y="524"/>
                </a:lnTo>
                <a:lnTo>
                  <a:pt x="15" y="523"/>
                </a:lnTo>
                <a:lnTo>
                  <a:pt x="17" y="523"/>
                </a:lnTo>
                <a:lnTo>
                  <a:pt x="17" y="523"/>
                </a:lnTo>
                <a:lnTo>
                  <a:pt x="17" y="529"/>
                </a:lnTo>
                <a:lnTo>
                  <a:pt x="17" y="529"/>
                </a:lnTo>
                <a:close/>
                <a:moveTo>
                  <a:pt x="17" y="495"/>
                </a:moveTo>
                <a:lnTo>
                  <a:pt x="17" y="495"/>
                </a:lnTo>
                <a:lnTo>
                  <a:pt x="14" y="494"/>
                </a:lnTo>
                <a:lnTo>
                  <a:pt x="12" y="492"/>
                </a:lnTo>
                <a:lnTo>
                  <a:pt x="10" y="490"/>
                </a:lnTo>
                <a:lnTo>
                  <a:pt x="11" y="488"/>
                </a:lnTo>
                <a:lnTo>
                  <a:pt x="11" y="488"/>
                </a:lnTo>
                <a:lnTo>
                  <a:pt x="14" y="485"/>
                </a:lnTo>
                <a:lnTo>
                  <a:pt x="17" y="485"/>
                </a:lnTo>
                <a:lnTo>
                  <a:pt x="17" y="485"/>
                </a:lnTo>
                <a:lnTo>
                  <a:pt x="17" y="495"/>
                </a:lnTo>
                <a:lnTo>
                  <a:pt x="17" y="495"/>
                </a:lnTo>
                <a:close/>
                <a:moveTo>
                  <a:pt x="17" y="461"/>
                </a:moveTo>
                <a:lnTo>
                  <a:pt x="17" y="461"/>
                </a:lnTo>
                <a:lnTo>
                  <a:pt x="15" y="460"/>
                </a:lnTo>
                <a:lnTo>
                  <a:pt x="15" y="460"/>
                </a:lnTo>
                <a:lnTo>
                  <a:pt x="13" y="459"/>
                </a:lnTo>
                <a:lnTo>
                  <a:pt x="13" y="459"/>
                </a:lnTo>
                <a:lnTo>
                  <a:pt x="13" y="458"/>
                </a:lnTo>
                <a:lnTo>
                  <a:pt x="13" y="458"/>
                </a:lnTo>
                <a:lnTo>
                  <a:pt x="12" y="458"/>
                </a:lnTo>
                <a:lnTo>
                  <a:pt x="12" y="458"/>
                </a:lnTo>
                <a:lnTo>
                  <a:pt x="12" y="458"/>
                </a:lnTo>
                <a:lnTo>
                  <a:pt x="12" y="458"/>
                </a:lnTo>
                <a:lnTo>
                  <a:pt x="13" y="457"/>
                </a:lnTo>
                <a:lnTo>
                  <a:pt x="13" y="457"/>
                </a:lnTo>
                <a:lnTo>
                  <a:pt x="15" y="456"/>
                </a:lnTo>
                <a:lnTo>
                  <a:pt x="15" y="456"/>
                </a:lnTo>
                <a:lnTo>
                  <a:pt x="17" y="454"/>
                </a:lnTo>
                <a:lnTo>
                  <a:pt x="17" y="454"/>
                </a:lnTo>
                <a:lnTo>
                  <a:pt x="17" y="461"/>
                </a:lnTo>
                <a:lnTo>
                  <a:pt x="17" y="461"/>
                </a:lnTo>
                <a:close/>
                <a:moveTo>
                  <a:pt x="17" y="428"/>
                </a:moveTo>
                <a:lnTo>
                  <a:pt x="17" y="428"/>
                </a:lnTo>
                <a:lnTo>
                  <a:pt x="14" y="427"/>
                </a:lnTo>
                <a:lnTo>
                  <a:pt x="12" y="425"/>
                </a:lnTo>
                <a:lnTo>
                  <a:pt x="11" y="424"/>
                </a:lnTo>
                <a:lnTo>
                  <a:pt x="11" y="423"/>
                </a:lnTo>
                <a:lnTo>
                  <a:pt x="14" y="422"/>
                </a:lnTo>
                <a:lnTo>
                  <a:pt x="14" y="422"/>
                </a:lnTo>
                <a:lnTo>
                  <a:pt x="17" y="421"/>
                </a:lnTo>
                <a:lnTo>
                  <a:pt x="17" y="421"/>
                </a:lnTo>
                <a:lnTo>
                  <a:pt x="17" y="428"/>
                </a:lnTo>
                <a:lnTo>
                  <a:pt x="17" y="428"/>
                </a:lnTo>
                <a:close/>
                <a:moveTo>
                  <a:pt x="17" y="398"/>
                </a:moveTo>
                <a:lnTo>
                  <a:pt x="17" y="398"/>
                </a:lnTo>
                <a:lnTo>
                  <a:pt x="12" y="395"/>
                </a:lnTo>
                <a:lnTo>
                  <a:pt x="11" y="393"/>
                </a:lnTo>
                <a:lnTo>
                  <a:pt x="11" y="392"/>
                </a:lnTo>
                <a:lnTo>
                  <a:pt x="12" y="392"/>
                </a:lnTo>
                <a:lnTo>
                  <a:pt x="12" y="392"/>
                </a:lnTo>
                <a:lnTo>
                  <a:pt x="17" y="392"/>
                </a:lnTo>
                <a:lnTo>
                  <a:pt x="17" y="392"/>
                </a:lnTo>
                <a:lnTo>
                  <a:pt x="17" y="398"/>
                </a:lnTo>
                <a:lnTo>
                  <a:pt x="17" y="398"/>
                </a:lnTo>
                <a:close/>
                <a:moveTo>
                  <a:pt x="17" y="368"/>
                </a:moveTo>
                <a:lnTo>
                  <a:pt x="17" y="368"/>
                </a:lnTo>
                <a:lnTo>
                  <a:pt x="15" y="367"/>
                </a:lnTo>
                <a:lnTo>
                  <a:pt x="13" y="365"/>
                </a:lnTo>
                <a:lnTo>
                  <a:pt x="13" y="363"/>
                </a:lnTo>
                <a:lnTo>
                  <a:pt x="14" y="362"/>
                </a:lnTo>
                <a:lnTo>
                  <a:pt x="14" y="362"/>
                </a:lnTo>
                <a:lnTo>
                  <a:pt x="16" y="361"/>
                </a:lnTo>
                <a:lnTo>
                  <a:pt x="17" y="361"/>
                </a:lnTo>
                <a:lnTo>
                  <a:pt x="17" y="361"/>
                </a:lnTo>
                <a:lnTo>
                  <a:pt x="17" y="368"/>
                </a:lnTo>
                <a:lnTo>
                  <a:pt x="17" y="368"/>
                </a:lnTo>
                <a:close/>
                <a:moveTo>
                  <a:pt x="17" y="341"/>
                </a:moveTo>
                <a:lnTo>
                  <a:pt x="17" y="341"/>
                </a:lnTo>
                <a:lnTo>
                  <a:pt x="14" y="339"/>
                </a:lnTo>
                <a:lnTo>
                  <a:pt x="13" y="338"/>
                </a:lnTo>
                <a:lnTo>
                  <a:pt x="12" y="337"/>
                </a:lnTo>
                <a:lnTo>
                  <a:pt x="12" y="337"/>
                </a:lnTo>
                <a:lnTo>
                  <a:pt x="13" y="336"/>
                </a:lnTo>
                <a:lnTo>
                  <a:pt x="14" y="336"/>
                </a:lnTo>
                <a:lnTo>
                  <a:pt x="17" y="336"/>
                </a:lnTo>
                <a:lnTo>
                  <a:pt x="17" y="336"/>
                </a:lnTo>
                <a:lnTo>
                  <a:pt x="17" y="341"/>
                </a:lnTo>
                <a:lnTo>
                  <a:pt x="17" y="341"/>
                </a:lnTo>
                <a:close/>
                <a:moveTo>
                  <a:pt x="17" y="310"/>
                </a:moveTo>
                <a:lnTo>
                  <a:pt x="17" y="310"/>
                </a:lnTo>
                <a:lnTo>
                  <a:pt x="14" y="309"/>
                </a:lnTo>
                <a:lnTo>
                  <a:pt x="14" y="309"/>
                </a:lnTo>
                <a:lnTo>
                  <a:pt x="12" y="308"/>
                </a:lnTo>
                <a:lnTo>
                  <a:pt x="11" y="307"/>
                </a:lnTo>
                <a:lnTo>
                  <a:pt x="14" y="305"/>
                </a:lnTo>
                <a:lnTo>
                  <a:pt x="14" y="305"/>
                </a:lnTo>
                <a:lnTo>
                  <a:pt x="17" y="304"/>
                </a:lnTo>
                <a:lnTo>
                  <a:pt x="17" y="304"/>
                </a:lnTo>
                <a:lnTo>
                  <a:pt x="17" y="310"/>
                </a:lnTo>
                <a:lnTo>
                  <a:pt x="17" y="310"/>
                </a:lnTo>
                <a:close/>
                <a:moveTo>
                  <a:pt x="17" y="280"/>
                </a:moveTo>
                <a:lnTo>
                  <a:pt x="17" y="280"/>
                </a:lnTo>
                <a:lnTo>
                  <a:pt x="14" y="279"/>
                </a:lnTo>
                <a:lnTo>
                  <a:pt x="14" y="279"/>
                </a:lnTo>
                <a:lnTo>
                  <a:pt x="12" y="277"/>
                </a:lnTo>
                <a:lnTo>
                  <a:pt x="12" y="277"/>
                </a:lnTo>
                <a:lnTo>
                  <a:pt x="11" y="277"/>
                </a:lnTo>
                <a:lnTo>
                  <a:pt x="11" y="277"/>
                </a:lnTo>
                <a:lnTo>
                  <a:pt x="11" y="277"/>
                </a:lnTo>
                <a:lnTo>
                  <a:pt x="12" y="276"/>
                </a:lnTo>
                <a:lnTo>
                  <a:pt x="13" y="275"/>
                </a:lnTo>
                <a:lnTo>
                  <a:pt x="16" y="274"/>
                </a:lnTo>
                <a:lnTo>
                  <a:pt x="16" y="274"/>
                </a:lnTo>
                <a:lnTo>
                  <a:pt x="17" y="274"/>
                </a:lnTo>
                <a:lnTo>
                  <a:pt x="17" y="274"/>
                </a:lnTo>
                <a:lnTo>
                  <a:pt x="17" y="280"/>
                </a:lnTo>
                <a:lnTo>
                  <a:pt x="17" y="280"/>
                </a:lnTo>
                <a:close/>
                <a:moveTo>
                  <a:pt x="17" y="249"/>
                </a:moveTo>
                <a:lnTo>
                  <a:pt x="17" y="249"/>
                </a:lnTo>
                <a:lnTo>
                  <a:pt x="12" y="247"/>
                </a:lnTo>
                <a:lnTo>
                  <a:pt x="12" y="247"/>
                </a:lnTo>
                <a:lnTo>
                  <a:pt x="10" y="245"/>
                </a:lnTo>
                <a:lnTo>
                  <a:pt x="10" y="245"/>
                </a:lnTo>
                <a:lnTo>
                  <a:pt x="9" y="244"/>
                </a:lnTo>
                <a:lnTo>
                  <a:pt x="9" y="244"/>
                </a:lnTo>
                <a:lnTo>
                  <a:pt x="13" y="243"/>
                </a:lnTo>
                <a:lnTo>
                  <a:pt x="17" y="243"/>
                </a:lnTo>
                <a:lnTo>
                  <a:pt x="17" y="243"/>
                </a:lnTo>
                <a:lnTo>
                  <a:pt x="17" y="249"/>
                </a:lnTo>
                <a:lnTo>
                  <a:pt x="17" y="249"/>
                </a:lnTo>
                <a:close/>
                <a:moveTo>
                  <a:pt x="17" y="222"/>
                </a:moveTo>
                <a:lnTo>
                  <a:pt x="17" y="222"/>
                </a:lnTo>
                <a:lnTo>
                  <a:pt x="14" y="220"/>
                </a:lnTo>
                <a:lnTo>
                  <a:pt x="11" y="218"/>
                </a:lnTo>
                <a:lnTo>
                  <a:pt x="11" y="217"/>
                </a:lnTo>
                <a:lnTo>
                  <a:pt x="11" y="216"/>
                </a:lnTo>
                <a:lnTo>
                  <a:pt x="11" y="214"/>
                </a:lnTo>
                <a:lnTo>
                  <a:pt x="13" y="213"/>
                </a:lnTo>
                <a:lnTo>
                  <a:pt x="13" y="213"/>
                </a:lnTo>
                <a:lnTo>
                  <a:pt x="15" y="212"/>
                </a:lnTo>
                <a:lnTo>
                  <a:pt x="17" y="212"/>
                </a:lnTo>
                <a:lnTo>
                  <a:pt x="17" y="212"/>
                </a:lnTo>
                <a:lnTo>
                  <a:pt x="17" y="222"/>
                </a:lnTo>
                <a:lnTo>
                  <a:pt x="17" y="222"/>
                </a:lnTo>
                <a:close/>
                <a:moveTo>
                  <a:pt x="17" y="190"/>
                </a:moveTo>
                <a:lnTo>
                  <a:pt x="17" y="190"/>
                </a:lnTo>
                <a:lnTo>
                  <a:pt x="16" y="189"/>
                </a:lnTo>
                <a:lnTo>
                  <a:pt x="15" y="187"/>
                </a:lnTo>
                <a:lnTo>
                  <a:pt x="15" y="185"/>
                </a:lnTo>
                <a:lnTo>
                  <a:pt x="17" y="184"/>
                </a:lnTo>
                <a:lnTo>
                  <a:pt x="17" y="184"/>
                </a:lnTo>
                <a:lnTo>
                  <a:pt x="17" y="190"/>
                </a:lnTo>
                <a:lnTo>
                  <a:pt x="17" y="190"/>
                </a:lnTo>
                <a:close/>
                <a:moveTo>
                  <a:pt x="17" y="165"/>
                </a:moveTo>
                <a:lnTo>
                  <a:pt x="17" y="165"/>
                </a:lnTo>
                <a:lnTo>
                  <a:pt x="13" y="163"/>
                </a:lnTo>
                <a:lnTo>
                  <a:pt x="11" y="161"/>
                </a:lnTo>
                <a:lnTo>
                  <a:pt x="11" y="161"/>
                </a:lnTo>
                <a:lnTo>
                  <a:pt x="10" y="159"/>
                </a:lnTo>
                <a:lnTo>
                  <a:pt x="10" y="159"/>
                </a:lnTo>
                <a:lnTo>
                  <a:pt x="11" y="158"/>
                </a:lnTo>
                <a:lnTo>
                  <a:pt x="12" y="156"/>
                </a:lnTo>
                <a:lnTo>
                  <a:pt x="12" y="156"/>
                </a:lnTo>
                <a:lnTo>
                  <a:pt x="14" y="154"/>
                </a:lnTo>
                <a:lnTo>
                  <a:pt x="17" y="153"/>
                </a:lnTo>
                <a:lnTo>
                  <a:pt x="17" y="153"/>
                </a:lnTo>
                <a:lnTo>
                  <a:pt x="17" y="165"/>
                </a:lnTo>
                <a:lnTo>
                  <a:pt x="17" y="165"/>
                </a:lnTo>
                <a:close/>
                <a:moveTo>
                  <a:pt x="17" y="121"/>
                </a:moveTo>
                <a:lnTo>
                  <a:pt x="17" y="121"/>
                </a:lnTo>
                <a:lnTo>
                  <a:pt x="12" y="119"/>
                </a:lnTo>
                <a:lnTo>
                  <a:pt x="12" y="119"/>
                </a:lnTo>
                <a:lnTo>
                  <a:pt x="11" y="118"/>
                </a:lnTo>
                <a:lnTo>
                  <a:pt x="10" y="117"/>
                </a:lnTo>
                <a:lnTo>
                  <a:pt x="10" y="115"/>
                </a:lnTo>
                <a:lnTo>
                  <a:pt x="12" y="113"/>
                </a:lnTo>
                <a:lnTo>
                  <a:pt x="12" y="113"/>
                </a:lnTo>
                <a:lnTo>
                  <a:pt x="14" y="111"/>
                </a:lnTo>
                <a:lnTo>
                  <a:pt x="17" y="110"/>
                </a:lnTo>
                <a:lnTo>
                  <a:pt x="17" y="110"/>
                </a:lnTo>
                <a:lnTo>
                  <a:pt x="17" y="121"/>
                </a:lnTo>
                <a:lnTo>
                  <a:pt x="17" y="121"/>
                </a:lnTo>
                <a:close/>
                <a:moveTo>
                  <a:pt x="17" y="89"/>
                </a:moveTo>
                <a:lnTo>
                  <a:pt x="17" y="89"/>
                </a:lnTo>
                <a:lnTo>
                  <a:pt x="13" y="86"/>
                </a:lnTo>
                <a:lnTo>
                  <a:pt x="11" y="82"/>
                </a:lnTo>
                <a:lnTo>
                  <a:pt x="10" y="79"/>
                </a:lnTo>
                <a:lnTo>
                  <a:pt x="11" y="77"/>
                </a:lnTo>
                <a:lnTo>
                  <a:pt x="12" y="76"/>
                </a:lnTo>
                <a:lnTo>
                  <a:pt x="15" y="74"/>
                </a:lnTo>
                <a:lnTo>
                  <a:pt x="15" y="74"/>
                </a:lnTo>
                <a:lnTo>
                  <a:pt x="17" y="73"/>
                </a:lnTo>
                <a:lnTo>
                  <a:pt x="17" y="73"/>
                </a:lnTo>
                <a:lnTo>
                  <a:pt x="17" y="89"/>
                </a:lnTo>
                <a:lnTo>
                  <a:pt x="17" y="89"/>
                </a:lnTo>
                <a:close/>
                <a:moveTo>
                  <a:pt x="17" y="50"/>
                </a:moveTo>
                <a:lnTo>
                  <a:pt x="17" y="50"/>
                </a:lnTo>
                <a:lnTo>
                  <a:pt x="14" y="49"/>
                </a:lnTo>
                <a:lnTo>
                  <a:pt x="13" y="46"/>
                </a:lnTo>
                <a:lnTo>
                  <a:pt x="13" y="46"/>
                </a:lnTo>
                <a:lnTo>
                  <a:pt x="13" y="43"/>
                </a:lnTo>
                <a:lnTo>
                  <a:pt x="15" y="41"/>
                </a:lnTo>
                <a:lnTo>
                  <a:pt x="15" y="41"/>
                </a:lnTo>
                <a:lnTo>
                  <a:pt x="17" y="39"/>
                </a:lnTo>
                <a:lnTo>
                  <a:pt x="17" y="39"/>
                </a:lnTo>
                <a:lnTo>
                  <a:pt x="17" y="50"/>
                </a:lnTo>
                <a:lnTo>
                  <a:pt x="17" y="50"/>
                </a:lnTo>
                <a:close/>
                <a:moveTo>
                  <a:pt x="493" y="89"/>
                </a:moveTo>
                <a:lnTo>
                  <a:pt x="493" y="89"/>
                </a:lnTo>
                <a:lnTo>
                  <a:pt x="493" y="584"/>
                </a:lnTo>
                <a:lnTo>
                  <a:pt x="493" y="584"/>
                </a:lnTo>
                <a:lnTo>
                  <a:pt x="493" y="610"/>
                </a:lnTo>
                <a:lnTo>
                  <a:pt x="493" y="610"/>
                </a:lnTo>
                <a:lnTo>
                  <a:pt x="493" y="617"/>
                </a:lnTo>
                <a:lnTo>
                  <a:pt x="491" y="622"/>
                </a:lnTo>
                <a:lnTo>
                  <a:pt x="488" y="626"/>
                </a:lnTo>
                <a:lnTo>
                  <a:pt x="485" y="629"/>
                </a:lnTo>
                <a:lnTo>
                  <a:pt x="481" y="631"/>
                </a:lnTo>
                <a:lnTo>
                  <a:pt x="476" y="633"/>
                </a:lnTo>
                <a:lnTo>
                  <a:pt x="466" y="636"/>
                </a:lnTo>
                <a:lnTo>
                  <a:pt x="454" y="637"/>
                </a:lnTo>
                <a:lnTo>
                  <a:pt x="442" y="637"/>
                </a:lnTo>
                <a:lnTo>
                  <a:pt x="422" y="636"/>
                </a:lnTo>
                <a:lnTo>
                  <a:pt x="422" y="636"/>
                </a:lnTo>
                <a:lnTo>
                  <a:pt x="296" y="636"/>
                </a:lnTo>
                <a:lnTo>
                  <a:pt x="296" y="636"/>
                </a:lnTo>
                <a:lnTo>
                  <a:pt x="61" y="636"/>
                </a:lnTo>
                <a:lnTo>
                  <a:pt x="61" y="636"/>
                </a:lnTo>
                <a:lnTo>
                  <a:pt x="55" y="636"/>
                </a:lnTo>
                <a:lnTo>
                  <a:pt x="48" y="635"/>
                </a:lnTo>
                <a:lnTo>
                  <a:pt x="42" y="633"/>
                </a:lnTo>
                <a:lnTo>
                  <a:pt x="37" y="631"/>
                </a:lnTo>
                <a:lnTo>
                  <a:pt x="33" y="628"/>
                </a:lnTo>
                <a:lnTo>
                  <a:pt x="30" y="624"/>
                </a:lnTo>
                <a:lnTo>
                  <a:pt x="27" y="618"/>
                </a:lnTo>
                <a:lnTo>
                  <a:pt x="26" y="610"/>
                </a:lnTo>
                <a:lnTo>
                  <a:pt x="26" y="610"/>
                </a:lnTo>
                <a:lnTo>
                  <a:pt x="26" y="598"/>
                </a:lnTo>
                <a:lnTo>
                  <a:pt x="26" y="598"/>
                </a:lnTo>
                <a:lnTo>
                  <a:pt x="26" y="590"/>
                </a:lnTo>
                <a:lnTo>
                  <a:pt x="26" y="590"/>
                </a:lnTo>
                <a:lnTo>
                  <a:pt x="31" y="593"/>
                </a:lnTo>
                <a:lnTo>
                  <a:pt x="31" y="593"/>
                </a:lnTo>
                <a:lnTo>
                  <a:pt x="33" y="593"/>
                </a:lnTo>
                <a:lnTo>
                  <a:pt x="34" y="593"/>
                </a:lnTo>
                <a:lnTo>
                  <a:pt x="36" y="593"/>
                </a:lnTo>
                <a:lnTo>
                  <a:pt x="37" y="591"/>
                </a:lnTo>
                <a:lnTo>
                  <a:pt x="37" y="588"/>
                </a:lnTo>
                <a:lnTo>
                  <a:pt x="37" y="586"/>
                </a:lnTo>
                <a:lnTo>
                  <a:pt x="36" y="585"/>
                </a:lnTo>
                <a:lnTo>
                  <a:pt x="36" y="585"/>
                </a:lnTo>
                <a:lnTo>
                  <a:pt x="31" y="582"/>
                </a:lnTo>
                <a:lnTo>
                  <a:pt x="26" y="581"/>
                </a:lnTo>
                <a:lnTo>
                  <a:pt x="26" y="581"/>
                </a:lnTo>
                <a:lnTo>
                  <a:pt x="26" y="559"/>
                </a:lnTo>
                <a:lnTo>
                  <a:pt x="26" y="559"/>
                </a:lnTo>
                <a:lnTo>
                  <a:pt x="34" y="561"/>
                </a:lnTo>
                <a:lnTo>
                  <a:pt x="34" y="561"/>
                </a:lnTo>
                <a:lnTo>
                  <a:pt x="36" y="561"/>
                </a:lnTo>
                <a:lnTo>
                  <a:pt x="38" y="560"/>
                </a:lnTo>
                <a:lnTo>
                  <a:pt x="39" y="558"/>
                </a:lnTo>
                <a:lnTo>
                  <a:pt x="39" y="555"/>
                </a:lnTo>
                <a:lnTo>
                  <a:pt x="38" y="553"/>
                </a:lnTo>
                <a:lnTo>
                  <a:pt x="36" y="553"/>
                </a:lnTo>
                <a:lnTo>
                  <a:pt x="36" y="553"/>
                </a:lnTo>
                <a:lnTo>
                  <a:pt x="26" y="550"/>
                </a:lnTo>
                <a:lnTo>
                  <a:pt x="26" y="550"/>
                </a:lnTo>
                <a:lnTo>
                  <a:pt x="26" y="525"/>
                </a:lnTo>
                <a:lnTo>
                  <a:pt x="26" y="525"/>
                </a:lnTo>
                <a:lnTo>
                  <a:pt x="32" y="527"/>
                </a:lnTo>
                <a:lnTo>
                  <a:pt x="32" y="527"/>
                </a:lnTo>
                <a:lnTo>
                  <a:pt x="34" y="527"/>
                </a:lnTo>
                <a:lnTo>
                  <a:pt x="36" y="527"/>
                </a:lnTo>
                <a:lnTo>
                  <a:pt x="37" y="524"/>
                </a:lnTo>
                <a:lnTo>
                  <a:pt x="37" y="521"/>
                </a:lnTo>
                <a:lnTo>
                  <a:pt x="36" y="520"/>
                </a:lnTo>
                <a:lnTo>
                  <a:pt x="35" y="519"/>
                </a:lnTo>
                <a:lnTo>
                  <a:pt x="35" y="519"/>
                </a:lnTo>
                <a:lnTo>
                  <a:pt x="26" y="516"/>
                </a:lnTo>
                <a:lnTo>
                  <a:pt x="26" y="516"/>
                </a:lnTo>
                <a:lnTo>
                  <a:pt x="26" y="487"/>
                </a:lnTo>
                <a:lnTo>
                  <a:pt x="26" y="487"/>
                </a:lnTo>
                <a:lnTo>
                  <a:pt x="34" y="490"/>
                </a:lnTo>
                <a:lnTo>
                  <a:pt x="34" y="490"/>
                </a:lnTo>
                <a:lnTo>
                  <a:pt x="36" y="491"/>
                </a:lnTo>
                <a:lnTo>
                  <a:pt x="37" y="490"/>
                </a:lnTo>
                <a:lnTo>
                  <a:pt x="39" y="489"/>
                </a:lnTo>
                <a:lnTo>
                  <a:pt x="39" y="488"/>
                </a:lnTo>
                <a:lnTo>
                  <a:pt x="39" y="484"/>
                </a:lnTo>
                <a:lnTo>
                  <a:pt x="38" y="483"/>
                </a:lnTo>
                <a:lnTo>
                  <a:pt x="36" y="482"/>
                </a:lnTo>
                <a:lnTo>
                  <a:pt x="36" y="482"/>
                </a:lnTo>
                <a:lnTo>
                  <a:pt x="26" y="478"/>
                </a:lnTo>
                <a:lnTo>
                  <a:pt x="26" y="478"/>
                </a:lnTo>
                <a:lnTo>
                  <a:pt x="26" y="454"/>
                </a:lnTo>
                <a:lnTo>
                  <a:pt x="26" y="454"/>
                </a:lnTo>
                <a:lnTo>
                  <a:pt x="29" y="456"/>
                </a:lnTo>
                <a:lnTo>
                  <a:pt x="32" y="458"/>
                </a:lnTo>
                <a:lnTo>
                  <a:pt x="32" y="458"/>
                </a:lnTo>
                <a:lnTo>
                  <a:pt x="33" y="460"/>
                </a:lnTo>
                <a:lnTo>
                  <a:pt x="35" y="460"/>
                </a:lnTo>
                <a:lnTo>
                  <a:pt x="38" y="460"/>
                </a:lnTo>
                <a:lnTo>
                  <a:pt x="39" y="459"/>
                </a:lnTo>
                <a:lnTo>
                  <a:pt x="40" y="457"/>
                </a:lnTo>
                <a:lnTo>
                  <a:pt x="40" y="456"/>
                </a:lnTo>
                <a:lnTo>
                  <a:pt x="39" y="454"/>
                </a:lnTo>
                <a:lnTo>
                  <a:pt x="39" y="454"/>
                </a:lnTo>
                <a:lnTo>
                  <a:pt x="36" y="450"/>
                </a:lnTo>
                <a:lnTo>
                  <a:pt x="33" y="447"/>
                </a:lnTo>
                <a:lnTo>
                  <a:pt x="30" y="446"/>
                </a:lnTo>
                <a:lnTo>
                  <a:pt x="26" y="444"/>
                </a:lnTo>
                <a:lnTo>
                  <a:pt x="26" y="444"/>
                </a:lnTo>
                <a:lnTo>
                  <a:pt x="26" y="424"/>
                </a:lnTo>
                <a:lnTo>
                  <a:pt x="26" y="424"/>
                </a:lnTo>
                <a:lnTo>
                  <a:pt x="32" y="427"/>
                </a:lnTo>
                <a:lnTo>
                  <a:pt x="32" y="427"/>
                </a:lnTo>
                <a:lnTo>
                  <a:pt x="34" y="428"/>
                </a:lnTo>
                <a:lnTo>
                  <a:pt x="35" y="428"/>
                </a:lnTo>
                <a:lnTo>
                  <a:pt x="37" y="427"/>
                </a:lnTo>
                <a:lnTo>
                  <a:pt x="38" y="426"/>
                </a:lnTo>
                <a:lnTo>
                  <a:pt x="38" y="423"/>
                </a:lnTo>
                <a:lnTo>
                  <a:pt x="38" y="421"/>
                </a:lnTo>
                <a:lnTo>
                  <a:pt x="37" y="420"/>
                </a:lnTo>
                <a:lnTo>
                  <a:pt x="37" y="420"/>
                </a:lnTo>
                <a:lnTo>
                  <a:pt x="32" y="417"/>
                </a:lnTo>
                <a:lnTo>
                  <a:pt x="26" y="414"/>
                </a:lnTo>
                <a:lnTo>
                  <a:pt x="26" y="414"/>
                </a:lnTo>
                <a:lnTo>
                  <a:pt x="26" y="394"/>
                </a:lnTo>
                <a:lnTo>
                  <a:pt x="26" y="394"/>
                </a:lnTo>
                <a:lnTo>
                  <a:pt x="31" y="397"/>
                </a:lnTo>
                <a:lnTo>
                  <a:pt x="31" y="397"/>
                </a:lnTo>
                <a:lnTo>
                  <a:pt x="33" y="398"/>
                </a:lnTo>
                <a:lnTo>
                  <a:pt x="34" y="398"/>
                </a:lnTo>
                <a:lnTo>
                  <a:pt x="36" y="397"/>
                </a:lnTo>
                <a:lnTo>
                  <a:pt x="37" y="396"/>
                </a:lnTo>
                <a:lnTo>
                  <a:pt x="37" y="392"/>
                </a:lnTo>
                <a:lnTo>
                  <a:pt x="37" y="391"/>
                </a:lnTo>
                <a:lnTo>
                  <a:pt x="36" y="390"/>
                </a:lnTo>
                <a:lnTo>
                  <a:pt x="36" y="390"/>
                </a:lnTo>
                <a:lnTo>
                  <a:pt x="31" y="387"/>
                </a:lnTo>
                <a:lnTo>
                  <a:pt x="26" y="385"/>
                </a:lnTo>
                <a:lnTo>
                  <a:pt x="26" y="385"/>
                </a:lnTo>
                <a:lnTo>
                  <a:pt x="26" y="364"/>
                </a:lnTo>
                <a:lnTo>
                  <a:pt x="26" y="364"/>
                </a:lnTo>
                <a:lnTo>
                  <a:pt x="33" y="367"/>
                </a:lnTo>
                <a:lnTo>
                  <a:pt x="33" y="367"/>
                </a:lnTo>
                <a:lnTo>
                  <a:pt x="35" y="368"/>
                </a:lnTo>
                <a:lnTo>
                  <a:pt x="37" y="367"/>
                </a:lnTo>
                <a:lnTo>
                  <a:pt x="38" y="366"/>
                </a:lnTo>
                <a:lnTo>
                  <a:pt x="38" y="365"/>
                </a:lnTo>
                <a:lnTo>
                  <a:pt x="38" y="361"/>
                </a:lnTo>
                <a:lnTo>
                  <a:pt x="37" y="360"/>
                </a:lnTo>
                <a:lnTo>
                  <a:pt x="35" y="359"/>
                </a:lnTo>
                <a:lnTo>
                  <a:pt x="35" y="359"/>
                </a:lnTo>
                <a:lnTo>
                  <a:pt x="26" y="355"/>
                </a:lnTo>
                <a:lnTo>
                  <a:pt x="26" y="355"/>
                </a:lnTo>
                <a:lnTo>
                  <a:pt x="26" y="337"/>
                </a:lnTo>
                <a:lnTo>
                  <a:pt x="26" y="337"/>
                </a:lnTo>
                <a:lnTo>
                  <a:pt x="31" y="339"/>
                </a:lnTo>
                <a:lnTo>
                  <a:pt x="31" y="339"/>
                </a:lnTo>
                <a:lnTo>
                  <a:pt x="33" y="340"/>
                </a:lnTo>
                <a:lnTo>
                  <a:pt x="35" y="339"/>
                </a:lnTo>
                <a:lnTo>
                  <a:pt x="36" y="337"/>
                </a:lnTo>
                <a:lnTo>
                  <a:pt x="36" y="333"/>
                </a:lnTo>
                <a:lnTo>
                  <a:pt x="35" y="332"/>
                </a:lnTo>
                <a:lnTo>
                  <a:pt x="34" y="331"/>
                </a:lnTo>
                <a:lnTo>
                  <a:pt x="34" y="331"/>
                </a:lnTo>
                <a:lnTo>
                  <a:pt x="26" y="328"/>
                </a:lnTo>
                <a:lnTo>
                  <a:pt x="26" y="328"/>
                </a:lnTo>
                <a:lnTo>
                  <a:pt x="26" y="305"/>
                </a:lnTo>
                <a:lnTo>
                  <a:pt x="26" y="305"/>
                </a:lnTo>
                <a:lnTo>
                  <a:pt x="32" y="307"/>
                </a:lnTo>
                <a:lnTo>
                  <a:pt x="32" y="307"/>
                </a:lnTo>
                <a:lnTo>
                  <a:pt x="34" y="308"/>
                </a:lnTo>
                <a:lnTo>
                  <a:pt x="36" y="307"/>
                </a:lnTo>
                <a:lnTo>
                  <a:pt x="37" y="306"/>
                </a:lnTo>
                <a:lnTo>
                  <a:pt x="37" y="305"/>
                </a:lnTo>
                <a:lnTo>
                  <a:pt x="37" y="301"/>
                </a:lnTo>
                <a:lnTo>
                  <a:pt x="36" y="300"/>
                </a:lnTo>
                <a:lnTo>
                  <a:pt x="35" y="299"/>
                </a:lnTo>
                <a:lnTo>
                  <a:pt x="35" y="299"/>
                </a:lnTo>
                <a:lnTo>
                  <a:pt x="26" y="297"/>
                </a:lnTo>
                <a:lnTo>
                  <a:pt x="26" y="297"/>
                </a:lnTo>
                <a:lnTo>
                  <a:pt x="26" y="276"/>
                </a:lnTo>
                <a:lnTo>
                  <a:pt x="26" y="276"/>
                </a:lnTo>
                <a:lnTo>
                  <a:pt x="30" y="277"/>
                </a:lnTo>
                <a:lnTo>
                  <a:pt x="30" y="277"/>
                </a:lnTo>
                <a:lnTo>
                  <a:pt x="32" y="278"/>
                </a:lnTo>
                <a:lnTo>
                  <a:pt x="34" y="277"/>
                </a:lnTo>
                <a:lnTo>
                  <a:pt x="35" y="275"/>
                </a:lnTo>
                <a:lnTo>
                  <a:pt x="35" y="271"/>
                </a:lnTo>
                <a:lnTo>
                  <a:pt x="34" y="270"/>
                </a:lnTo>
                <a:lnTo>
                  <a:pt x="33" y="269"/>
                </a:lnTo>
                <a:lnTo>
                  <a:pt x="33" y="269"/>
                </a:lnTo>
                <a:lnTo>
                  <a:pt x="26" y="267"/>
                </a:lnTo>
                <a:lnTo>
                  <a:pt x="26" y="267"/>
                </a:lnTo>
                <a:lnTo>
                  <a:pt x="26" y="246"/>
                </a:lnTo>
                <a:lnTo>
                  <a:pt x="26" y="246"/>
                </a:lnTo>
                <a:lnTo>
                  <a:pt x="28" y="248"/>
                </a:lnTo>
                <a:lnTo>
                  <a:pt x="28" y="248"/>
                </a:lnTo>
                <a:lnTo>
                  <a:pt x="30" y="249"/>
                </a:lnTo>
                <a:lnTo>
                  <a:pt x="32" y="249"/>
                </a:lnTo>
                <a:lnTo>
                  <a:pt x="34" y="248"/>
                </a:lnTo>
                <a:lnTo>
                  <a:pt x="36" y="245"/>
                </a:lnTo>
                <a:lnTo>
                  <a:pt x="36" y="244"/>
                </a:lnTo>
                <a:lnTo>
                  <a:pt x="35" y="242"/>
                </a:lnTo>
                <a:lnTo>
                  <a:pt x="35" y="242"/>
                </a:lnTo>
                <a:lnTo>
                  <a:pt x="31" y="239"/>
                </a:lnTo>
                <a:lnTo>
                  <a:pt x="26" y="237"/>
                </a:lnTo>
                <a:lnTo>
                  <a:pt x="26" y="237"/>
                </a:lnTo>
                <a:lnTo>
                  <a:pt x="26" y="213"/>
                </a:lnTo>
                <a:lnTo>
                  <a:pt x="26" y="213"/>
                </a:lnTo>
                <a:lnTo>
                  <a:pt x="31" y="215"/>
                </a:lnTo>
                <a:lnTo>
                  <a:pt x="31" y="215"/>
                </a:lnTo>
                <a:lnTo>
                  <a:pt x="33" y="216"/>
                </a:lnTo>
                <a:lnTo>
                  <a:pt x="35" y="215"/>
                </a:lnTo>
                <a:lnTo>
                  <a:pt x="37" y="213"/>
                </a:lnTo>
                <a:lnTo>
                  <a:pt x="38" y="212"/>
                </a:lnTo>
                <a:lnTo>
                  <a:pt x="38" y="209"/>
                </a:lnTo>
                <a:lnTo>
                  <a:pt x="37" y="208"/>
                </a:lnTo>
                <a:lnTo>
                  <a:pt x="36" y="207"/>
                </a:lnTo>
                <a:lnTo>
                  <a:pt x="36" y="207"/>
                </a:lnTo>
                <a:lnTo>
                  <a:pt x="26" y="203"/>
                </a:lnTo>
                <a:lnTo>
                  <a:pt x="26" y="203"/>
                </a:lnTo>
                <a:lnTo>
                  <a:pt x="26" y="185"/>
                </a:lnTo>
                <a:lnTo>
                  <a:pt x="26" y="185"/>
                </a:lnTo>
                <a:lnTo>
                  <a:pt x="30" y="187"/>
                </a:lnTo>
                <a:lnTo>
                  <a:pt x="30" y="187"/>
                </a:lnTo>
                <a:lnTo>
                  <a:pt x="32" y="188"/>
                </a:lnTo>
                <a:lnTo>
                  <a:pt x="33" y="188"/>
                </a:lnTo>
                <a:lnTo>
                  <a:pt x="35" y="187"/>
                </a:lnTo>
                <a:lnTo>
                  <a:pt x="36" y="186"/>
                </a:lnTo>
                <a:lnTo>
                  <a:pt x="36" y="182"/>
                </a:lnTo>
                <a:lnTo>
                  <a:pt x="36" y="181"/>
                </a:lnTo>
                <a:lnTo>
                  <a:pt x="35" y="179"/>
                </a:lnTo>
                <a:lnTo>
                  <a:pt x="35" y="179"/>
                </a:lnTo>
                <a:lnTo>
                  <a:pt x="31" y="177"/>
                </a:lnTo>
                <a:lnTo>
                  <a:pt x="26" y="176"/>
                </a:lnTo>
                <a:lnTo>
                  <a:pt x="26" y="176"/>
                </a:lnTo>
                <a:lnTo>
                  <a:pt x="26" y="153"/>
                </a:lnTo>
                <a:lnTo>
                  <a:pt x="26" y="153"/>
                </a:lnTo>
                <a:lnTo>
                  <a:pt x="31" y="156"/>
                </a:lnTo>
                <a:lnTo>
                  <a:pt x="31" y="156"/>
                </a:lnTo>
                <a:lnTo>
                  <a:pt x="33" y="157"/>
                </a:lnTo>
                <a:lnTo>
                  <a:pt x="34" y="157"/>
                </a:lnTo>
                <a:lnTo>
                  <a:pt x="36" y="156"/>
                </a:lnTo>
                <a:lnTo>
                  <a:pt x="37" y="155"/>
                </a:lnTo>
                <a:lnTo>
                  <a:pt x="37" y="152"/>
                </a:lnTo>
                <a:lnTo>
                  <a:pt x="37" y="150"/>
                </a:lnTo>
                <a:lnTo>
                  <a:pt x="36" y="148"/>
                </a:lnTo>
                <a:lnTo>
                  <a:pt x="36" y="148"/>
                </a:lnTo>
                <a:lnTo>
                  <a:pt x="31" y="146"/>
                </a:lnTo>
                <a:lnTo>
                  <a:pt x="26" y="144"/>
                </a:lnTo>
                <a:lnTo>
                  <a:pt x="26" y="144"/>
                </a:lnTo>
                <a:lnTo>
                  <a:pt x="26" y="111"/>
                </a:lnTo>
                <a:lnTo>
                  <a:pt x="26" y="111"/>
                </a:lnTo>
                <a:lnTo>
                  <a:pt x="33" y="114"/>
                </a:lnTo>
                <a:lnTo>
                  <a:pt x="33" y="114"/>
                </a:lnTo>
                <a:lnTo>
                  <a:pt x="34" y="115"/>
                </a:lnTo>
                <a:lnTo>
                  <a:pt x="36" y="115"/>
                </a:lnTo>
                <a:lnTo>
                  <a:pt x="38" y="113"/>
                </a:lnTo>
                <a:lnTo>
                  <a:pt x="39" y="110"/>
                </a:lnTo>
                <a:lnTo>
                  <a:pt x="38" y="108"/>
                </a:lnTo>
                <a:lnTo>
                  <a:pt x="37" y="107"/>
                </a:lnTo>
                <a:lnTo>
                  <a:pt x="37" y="107"/>
                </a:lnTo>
                <a:lnTo>
                  <a:pt x="32" y="104"/>
                </a:lnTo>
                <a:lnTo>
                  <a:pt x="26" y="103"/>
                </a:lnTo>
                <a:lnTo>
                  <a:pt x="26" y="103"/>
                </a:lnTo>
                <a:lnTo>
                  <a:pt x="26" y="73"/>
                </a:lnTo>
                <a:lnTo>
                  <a:pt x="26" y="73"/>
                </a:lnTo>
                <a:lnTo>
                  <a:pt x="34" y="74"/>
                </a:lnTo>
                <a:lnTo>
                  <a:pt x="34" y="74"/>
                </a:lnTo>
                <a:lnTo>
                  <a:pt x="36" y="74"/>
                </a:lnTo>
                <a:lnTo>
                  <a:pt x="37" y="74"/>
                </a:lnTo>
                <a:lnTo>
                  <a:pt x="39" y="71"/>
                </a:lnTo>
                <a:lnTo>
                  <a:pt x="39" y="68"/>
                </a:lnTo>
                <a:lnTo>
                  <a:pt x="38" y="67"/>
                </a:lnTo>
                <a:lnTo>
                  <a:pt x="36" y="66"/>
                </a:lnTo>
                <a:lnTo>
                  <a:pt x="36" y="66"/>
                </a:lnTo>
                <a:lnTo>
                  <a:pt x="26" y="64"/>
                </a:lnTo>
                <a:lnTo>
                  <a:pt x="26" y="64"/>
                </a:lnTo>
                <a:lnTo>
                  <a:pt x="26" y="41"/>
                </a:lnTo>
                <a:lnTo>
                  <a:pt x="26" y="41"/>
                </a:lnTo>
                <a:lnTo>
                  <a:pt x="26" y="37"/>
                </a:lnTo>
                <a:lnTo>
                  <a:pt x="26" y="37"/>
                </a:lnTo>
                <a:lnTo>
                  <a:pt x="30" y="38"/>
                </a:lnTo>
                <a:lnTo>
                  <a:pt x="34" y="39"/>
                </a:lnTo>
                <a:lnTo>
                  <a:pt x="34" y="39"/>
                </a:lnTo>
                <a:lnTo>
                  <a:pt x="36" y="40"/>
                </a:lnTo>
                <a:lnTo>
                  <a:pt x="38" y="40"/>
                </a:lnTo>
                <a:lnTo>
                  <a:pt x="40" y="37"/>
                </a:lnTo>
                <a:lnTo>
                  <a:pt x="41" y="34"/>
                </a:lnTo>
                <a:lnTo>
                  <a:pt x="40" y="33"/>
                </a:lnTo>
                <a:lnTo>
                  <a:pt x="38" y="32"/>
                </a:lnTo>
                <a:lnTo>
                  <a:pt x="38" y="32"/>
                </a:lnTo>
                <a:lnTo>
                  <a:pt x="33" y="30"/>
                </a:lnTo>
                <a:lnTo>
                  <a:pt x="28" y="29"/>
                </a:lnTo>
                <a:lnTo>
                  <a:pt x="28" y="29"/>
                </a:lnTo>
                <a:lnTo>
                  <a:pt x="30" y="22"/>
                </a:lnTo>
                <a:lnTo>
                  <a:pt x="33" y="18"/>
                </a:lnTo>
                <a:lnTo>
                  <a:pt x="35" y="16"/>
                </a:lnTo>
                <a:lnTo>
                  <a:pt x="38" y="13"/>
                </a:lnTo>
                <a:lnTo>
                  <a:pt x="42" y="11"/>
                </a:lnTo>
                <a:lnTo>
                  <a:pt x="46" y="10"/>
                </a:lnTo>
                <a:lnTo>
                  <a:pt x="51" y="9"/>
                </a:lnTo>
                <a:lnTo>
                  <a:pt x="51" y="9"/>
                </a:lnTo>
                <a:lnTo>
                  <a:pt x="67" y="9"/>
                </a:lnTo>
                <a:lnTo>
                  <a:pt x="67" y="9"/>
                </a:lnTo>
                <a:lnTo>
                  <a:pt x="170" y="9"/>
                </a:lnTo>
                <a:lnTo>
                  <a:pt x="170" y="9"/>
                </a:lnTo>
                <a:lnTo>
                  <a:pt x="433" y="9"/>
                </a:lnTo>
                <a:lnTo>
                  <a:pt x="433" y="9"/>
                </a:lnTo>
                <a:lnTo>
                  <a:pt x="451" y="9"/>
                </a:lnTo>
                <a:lnTo>
                  <a:pt x="462" y="9"/>
                </a:lnTo>
                <a:lnTo>
                  <a:pt x="472" y="10"/>
                </a:lnTo>
                <a:lnTo>
                  <a:pt x="480" y="13"/>
                </a:lnTo>
                <a:lnTo>
                  <a:pt x="484" y="15"/>
                </a:lnTo>
                <a:lnTo>
                  <a:pt x="487" y="18"/>
                </a:lnTo>
                <a:lnTo>
                  <a:pt x="490" y="21"/>
                </a:lnTo>
                <a:lnTo>
                  <a:pt x="492" y="25"/>
                </a:lnTo>
                <a:lnTo>
                  <a:pt x="493" y="29"/>
                </a:lnTo>
                <a:lnTo>
                  <a:pt x="493" y="35"/>
                </a:lnTo>
                <a:lnTo>
                  <a:pt x="493" y="35"/>
                </a:lnTo>
                <a:lnTo>
                  <a:pt x="493" y="89"/>
                </a:lnTo>
                <a:lnTo>
                  <a:pt x="493" y="8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157">
            <a:extLst>
              <a:ext uri="{FF2B5EF4-FFF2-40B4-BE49-F238E27FC236}">
                <a16:creationId xmlns:a16="http://schemas.microsoft.com/office/drawing/2014/main" xmlns="" id="{3E9AC936-777A-4C01-9FF1-878014B65CE4}"/>
              </a:ext>
            </a:extLst>
          </p:cNvPr>
          <p:cNvSpPr>
            <a:spLocks noEditPoints="1"/>
          </p:cNvSpPr>
          <p:nvPr/>
        </p:nvSpPr>
        <p:spPr bwMode="auto">
          <a:xfrm>
            <a:off x="3378722" y="1529468"/>
            <a:ext cx="5434557" cy="3799065"/>
          </a:xfrm>
          <a:custGeom>
            <a:avLst/>
            <a:gdLst>
              <a:gd name="T0" fmla="*/ 74 w 358"/>
              <a:gd name="T1" fmla="*/ 230 h 250"/>
              <a:gd name="T2" fmla="*/ 60 w 358"/>
              <a:gd name="T3" fmla="*/ 228 h 250"/>
              <a:gd name="T4" fmla="*/ 43 w 358"/>
              <a:gd name="T5" fmla="*/ 231 h 250"/>
              <a:gd name="T6" fmla="*/ 40 w 358"/>
              <a:gd name="T7" fmla="*/ 232 h 250"/>
              <a:gd name="T8" fmla="*/ 1 w 358"/>
              <a:gd name="T9" fmla="*/ 78 h 250"/>
              <a:gd name="T10" fmla="*/ 0 w 358"/>
              <a:gd name="T11" fmla="*/ 74 h 250"/>
              <a:gd name="T12" fmla="*/ 12 w 358"/>
              <a:gd name="T13" fmla="*/ 79 h 250"/>
              <a:gd name="T14" fmla="*/ 36 w 358"/>
              <a:gd name="T15" fmla="*/ 64 h 250"/>
              <a:gd name="T16" fmla="*/ 47 w 358"/>
              <a:gd name="T17" fmla="*/ 35 h 250"/>
              <a:gd name="T18" fmla="*/ 46 w 358"/>
              <a:gd name="T19" fmla="*/ 28 h 250"/>
              <a:gd name="T20" fmla="*/ 50 w 358"/>
              <a:gd name="T21" fmla="*/ 26 h 250"/>
              <a:gd name="T22" fmla="*/ 51 w 358"/>
              <a:gd name="T23" fmla="*/ 30 h 250"/>
              <a:gd name="T24" fmla="*/ 62 w 358"/>
              <a:gd name="T25" fmla="*/ 26 h 250"/>
              <a:gd name="T26" fmla="*/ 86 w 358"/>
              <a:gd name="T27" fmla="*/ 22 h 250"/>
              <a:gd name="T28" fmla="*/ 155 w 358"/>
              <a:gd name="T29" fmla="*/ 14 h 250"/>
              <a:gd name="T30" fmla="*/ 275 w 358"/>
              <a:gd name="T31" fmla="*/ 1 h 250"/>
              <a:gd name="T32" fmla="*/ 277 w 358"/>
              <a:gd name="T33" fmla="*/ 2 h 250"/>
              <a:gd name="T34" fmla="*/ 304 w 358"/>
              <a:gd name="T35" fmla="*/ 30 h 250"/>
              <a:gd name="T36" fmla="*/ 317 w 358"/>
              <a:gd name="T37" fmla="*/ 28 h 250"/>
              <a:gd name="T38" fmla="*/ 319 w 358"/>
              <a:gd name="T39" fmla="*/ 29 h 250"/>
              <a:gd name="T40" fmla="*/ 358 w 358"/>
              <a:gd name="T41" fmla="*/ 134 h 250"/>
              <a:gd name="T42" fmla="*/ 358 w 358"/>
              <a:gd name="T43" fmla="*/ 135 h 250"/>
              <a:gd name="T44" fmla="*/ 348 w 358"/>
              <a:gd name="T45" fmla="*/ 155 h 250"/>
              <a:gd name="T46" fmla="*/ 339 w 358"/>
              <a:gd name="T47" fmla="*/ 176 h 250"/>
              <a:gd name="T48" fmla="*/ 343 w 358"/>
              <a:gd name="T49" fmla="*/ 186 h 250"/>
              <a:gd name="T50" fmla="*/ 342 w 358"/>
              <a:gd name="T51" fmla="*/ 190 h 250"/>
              <a:gd name="T52" fmla="*/ 134 w 358"/>
              <a:gd name="T53" fmla="*/ 238 h 250"/>
              <a:gd name="T54" fmla="*/ 98 w 358"/>
              <a:gd name="T55" fmla="*/ 249 h 250"/>
              <a:gd name="T56" fmla="*/ 95 w 358"/>
              <a:gd name="T57" fmla="*/ 249 h 250"/>
              <a:gd name="T58" fmla="*/ 75 w 358"/>
              <a:gd name="T59" fmla="*/ 226 h 250"/>
              <a:gd name="T60" fmla="*/ 97 w 358"/>
              <a:gd name="T61" fmla="*/ 245 h 250"/>
              <a:gd name="T62" fmla="*/ 133 w 358"/>
              <a:gd name="T63" fmla="*/ 234 h 250"/>
              <a:gd name="T64" fmla="*/ 207 w 358"/>
              <a:gd name="T65" fmla="*/ 215 h 250"/>
              <a:gd name="T66" fmla="*/ 338 w 358"/>
              <a:gd name="T67" fmla="*/ 186 h 250"/>
              <a:gd name="T68" fmla="*/ 335 w 358"/>
              <a:gd name="T69" fmla="*/ 176 h 250"/>
              <a:gd name="T70" fmla="*/ 345 w 358"/>
              <a:gd name="T71" fmla="*/ 153 h 250"/>
              <a:gd name="T72" fmla="*/ 354 w 358"/>
              <a:gd name="T73" fmla="*/ 135 h 250"/>
              <a:gd name="T74" fmla="*/ 354 w 358"/>
              <a:gd name="T75" fmla="*/ 135 h 250"/>
              <a:gd name="T76" fmla="*/ 317 w 358"/>
              <a:gd name="T77" fmla="*/ 33 h 250"/>
              <a:gd name="T78" fmla="*/ 304 w 358"/>
              <a:gd name="T79" fmla="*/ 34 h 250"/>
              <a:gd name="T80" fmla="*/ 274 w 358"/>
              <a:gd name="T81" fmla="*/ 5 h 250"/>
              <a:gd name="T82" fmla="*/ 63 w 358"/>
              <a:gd name="T83" fmla="*/ 29 h 250"/>
              <a:gd name="T84" fmla="*/ 54 w 358"/>
              <a:gd name="T85" fmla="*/ 32 h 250"/>
              <a:gd name="T86" fmla="*/ 51 w 358"/>
              <a:gd name="T87" fmla="*/ 30 h 250"/>
              <a:gd name="T88" fmla="*/ 51 w 358"/>
              <a:gd name="T89" fmla="*/ 35 h 250"/>
              <a:gd name="T90" fmla="*/ 12 w 358"/>
              <a:gd name="T91" fmla="*/ 83 h 250"/>
              <a:gd name="T92" fmla="*/ 5 w 358"/>
              <a:gd name="T93" fmla="*/ 82 h 250"/>
              <a:gd name="T94" fmla="*/ 44 w 358"/>
              <a:gd name="T95" fmla="*/ 227 h 250"/>
              <a:gd name="T96" fmla="*/ 60 w 358"/>
              <a:gd name="T97" fmla="*/ 224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8" h="250">
                <a:moveTo>
                  <a:pt x="95" y="249"/>
                </a:moveTo>
                <a:cubicBezTo>
                  <a:pt x="87" y="236"/>
                  <a:pt x="88" y="233"/>
                  <a:pt x="74" y="230"/>
                </a:cubicBezTo>
                <a:cubicBezTo>
                  <a:pt x="74" y="230"/>
                  <a:pt x="74" y="230"/>
                  <a:pt x="74" y="230"/>
                </a:cubicBezTo>
                <a:cubicBezTo>
                  <a:pt x="69" y="228"/>
                  <a:pt x="65" y="228"/>
                  <a:pt x="60" y="228"/>
                </a:cubicBezTo>
                <a:cubicBezTo>
                  <a:pt x="60" y="228"/>
                  <a:pt x="60" y="228"/>
                  <a:pt x="60" y="228"/>
                </a:cubicBezTo>
                <a:cubicBezTo>
                  <a:pt x="55" y="228"/>
                  <a:pt x="50" y="229"/>
                  <a:pt x="43" y="231"/>
                </a:cubicBezTo>
                <a:cubicBezTo>
                  <a:pt x="43" y="231"/>
                  <a:pt x="43" y="231"/>
                  <a:pt x="43" y="231"/>
                </a:cubicBezTo>
                <a:cubicBezTo>
                  <a:pt x="40" y="232"/>
                  <a:pt x="40" y="232"/>
                  <a:pt x="40" y="232"/>
                </a:cubicBezTo>
                <a:cubicBezTo>
                  <a:pt x="40" y="230"/>
                  <a:pt x="40" y="230"/>
                  <a:pt x="40" y="230"/>
                </a:cubicBezTo>
                <a:cubicBezTo>
                  <a:pt x="37" y="212"/>
                  <a:pt x="3" y="96"/>
                  <a:pt x="1" y="78"/>
                </a:cubicBezTo>
                <a:cubicBezTo>
                  <a:pt x="1" y="78"/>
                  <a:pt x="1" y="78"/>
                  <a:pt x="1" y="78"/>
                </a:cubicBezTo>
                <a:cubicBezTo>
                  <a:pt x="0" y="74"/>
                  <a:pt x="0" y="74"/>
                  <a:pt x="0" y="74"/>
                </a:cubicBezTo>
                <a:cubicBezTo>
                  <a:pt x="4" y="76"/>
                  <a:pt x="4" y="76"/>
                  <a:pt x="4" y="76"/>
                </a:cubicBezTo>
                <a:cubicBezTo>
                  <a:pt x="7" y="78"/>
                  <a:pt x="9" y="79"/>
                  <a:pt x="12" y="79"/>
                </a:cubicBezTo>
                <a:cubicBezTo>
                  <a:pt x="12" y="79"/>
                  <a:pt x="12" y="79"/>
                  <a:pt x="12" y="79"/>
                </a:cubicBezTo>
                <a:cubicBezTo>
                  <a:pt x="20" y="79"/>
                  <a:pt x="29" y="73"/>
                  <a:pt x="36" y="64"/>
                </a:cubicBezTo>
                <a:cubicBezTo>
                  <a:pt x="36" y="64"/>
                  <a:pt x="36" y="64"/>
                  <a:pt x="36" y="64"/>
                </a:cubicBezTo>
                <a:cubicBezTo>
                  <a:pt x="43" y="55"/>
                  <a:pt x="47" y="43"/>
                  <a:pt x="47" y="35"/>
                </a:cubicBezTo>
                <a:cubicBezTo>
                  <a:pt x="47" y="35"/>
                  <a:pt x="47" y="35"/>
                  <a:pt x="47" y="35"/>
                </a:cubicBezTo>
                <a:cubicBezTo>
                  <a:pt x="47" y="32"/>
                  <a:pt x="47" y="30"/>
                  <a:pt x="46" y="28"/>
                </a:cubicBezTo>
                <a:cubicBezTo>
                  <a:pt x="46" y="28"/>
                  <a:pt x="46" y="28"/>
                  <a:pt x="46" y="28"/>
                </a:cubicBezTo>
                <a:cubicBezTo>
                  <a:pt x="50" y="26"/>
                  <a:pt x="50" y="26"/>
                  <a:pt x="50" y="26"/>
                </a:cubicBezTo>
                <a:cubicBezTo>
                  <a:pt x="50" y="28"/>
                  <a:pt x="50" y="29"/>
                  <a:pt x="51" y="30"/>
                </a:cubicBezTo>
                <a:cubicBezTo>
                  <a:pt x="51" y="30"/>
                  <a:pt x="51" y="30"/>
                  <a:pt x="51" y="30"/>
                </a:cubicBezTo>
                <a:cubicBezTo>
                  <a:pt x="53" y="28"/>
                  <a:pt x="56" y="27"/>
                  <a:pt x="62" y="26"/>
                </a:cubicBezTo>
                <a:cubicBezTo>
                  <a:pt x="62" y="26"/>
                  <a:pt x="62" y="26"/>
                  <a:pt x="62" y="26"/>
                </a:cubicBezTo>
                <a:cubicBezTo>
                  <a:pt x="68" y="24"/>
                  <a:pt x="76" y="23"/>
                  <a:pt x="86" y="22"/>
                </a:cubicBezTo>
                <a:cubicBezTo>
                  <a:pt x="86" y="22"/>
                  <a:pt x="86" y="22"/>
                  <a:pt x="86" y="22"/>
                </a:cubicBezTo>
                <a:cubicBezTo>
                  <a:pt x="105" y="19"/>
                  <a:pt x="129" y="17"/>
                  <a:pt x="155" y="14"/>
                </a:cubicBezTo>
                <a:cubicBezTo>
                  <a:pt x="155" y="14"/>
                  <a:pt x="155" y="14"/>
                  <a:pt x="155" y="14"/>
                </a:cubicBezTo>
                <a:cubicBezTo>
                  <a:pt x="205" y="9"/>
                  <a:pt x="259" y="5"/>
                  <a:pt x="275" y="1"/>
                </a:cubicBezTo>
                <a:cubicBezTo>
                  <a:pt x="275" y="1"/>
                  <a:pt x="275" y="1"/>
                  <a:pt x="275" y="1"/>
                </a:cubicBezTo>
                <a:cubicBezTo>
                  <a:pt x="277" y="0"/>
                  <a:pt x="277" y="0"/>
                  <a:pt x="277" y="0"/>
                </a:cubicBezTo>
                <a:cubicBezTo>
                  <a:pt x="277" y="2"/>
                  <a:pt x="277" y="2"/>
                  <a:pt x="277" y="2"/>
                </a:cubicBezTo>
                <a:cubicBezTo>
                  <a:pt x="280" y="22"/>
                  <a:pt x="289" y="30"/>
                  <a:pt x="304" y="30"/>
                </a:cubicBezTo>
                <a:cubicBezTo>
                  <a:pt x="304" y="30"/>
                  <a:pt x="304" y="30"/>
                  <a:pt x="304" y="30"/>
                </a:cubicBezTo>
                <a:cubicBezTo>
                  <a:pt x="308" y="30"/>
                  <a:pt x="312" y="30"/>
                  <a:pt x="317" y="28"/>
                </a:cubicBezTo>
                <a:cubicBezTo>
                  <a:pt x="317" y="28"/>
                  <a:pt x="317" y="28"/>
                  <a:pt x="317" y="28"/>
                </a:cubicBezTo>
                <a:cubicBezTo>
                  <a:pt x="318" y="28"/>
                  <a:pt x="318" y="28"/>
                  <a:pt x="318" y="28"/>
                </a:cubicBezTo>
                <a:cubicBezTo>
                  <a:pt x="319" y="29"/>
                  <a:pt x="319" y="29"/>
                  <a:pt x="319" y="29"/>
                </a:cubicBezTo>
                <a:cubicBezTo>
                  <a:pt x="335" y="54"/>
                  <a:pt x="357" y="130"/>
                  <a:pt x="358" y="134"/>
                </a:cubicBezTo>
                <a:cubicBezTo>
                  <a:pt x="358" y="134"/>
                  <a:pt x="358" y="134"/>
                  <a:pt x="358" y="134"/>
                </a:cubicBezTo>
                <a:cubicBezTo>
                  <a:pt x="358" y="135"/>
                  <a:pt x="358" y="135"/>
                  <a:pt x="358" y="135"/>
                </a:cubicBezTo>
                <a:cubicBezTo>
                  <a:pt x="358" y="135"/>
                  <a:pt x="358" y="135"/>
                  <a:pt x="358" y="135"/>
                </a:cubicBezTo>
                <a:cubicBezTo>
                  <a:pt x="357" y="141"/>
                  <a:pt x="350" y="150"/>
                  <a:pt x="348" y="155"/>
                </a:cubicBezTo>
                <a:cubicBezTo>
                  <a:pt x="348" y="155"/>
                  <a:pt x="348" y="155"/>
                  <a:pt x="348" y="155"/>
                </a:cubicBezTo>
                <a:cubicBezTo>
                  <a:pt x="344" y="164"/>
                  <a:pt x="339" y="170"/>
                  <a:pt x="339" y="176"/>
                </a:cubicBezTo>
                <a:cubicBezTo>
                  <a:pt x="339" y="176"/>
                  <a:pt x="339" y="176"/>
                  <a:pt x="339" y="176"/>
                </a:cubicBezTo>
                <a:cubicBezTo>
                  <a:pt x="339" y="179"/>
                  <a:pt x="340" y="182"/>
                  <a:pt x="343" y="186"/>
                </a:cubicBezTo>
                <a:cubicBezTo>
                  <a:pt x="343" y="186"/>
                  <a:pt x="343" y="186"/>
                  <a:pt x="343" y="186"/>
                </a:cubicBezTo>
                <a:cubicBezTo>
                  <a:pt x="345" y="189"/>
                  <a:pt x="345" y="189"/>
                  <a:pt x="345" y="189"/>
                </a:cubicBezTo>
                <a:cubicBezTo>
                  <a:pt x="342" y="190"/>
                  <a:pt x="342" y="190"/>
                  <a:pt x="342" y="190"/>
                </a:cubicBezTo>
                <a:cubicBezTo>
                  <a:pt x="309" y="194"/>
                  <a:pt x="194" y="221"/>
                  <a:pt x="134" y="238"/>
                </a:cubicBezTo>
                <a:cubicBezTo>
                  <a:pt x="134" y="238"/>
                  <a:pt x="134" y="238"/>
                  <a:pt x="134" y="238"/>
                </a:cubicBezTo>
                <a:cubicBezTo>
                  <a:pt x="114" y="243"/>
                  <a:pt x="100" y="248"/>
                  <a:pt x="98" y="249"/>
                </a:cubicBezTo>
                <a:cubicBezTo>
                  <a:pt x="98" y="249"/>
                  <a:pt x="98" y="249"/>
                  <a:pt x="98" y="249"/>
                </a:cubicBezTo>
                <a:cubicBezTo>
                  <a:pt x="96" y="250"/>
                  <a:pt x="96" y="250"/>
                  <a:pt x="96" y="250"/>
                </a:cubicBezTo>
                <a:cubicBezTo>
                  <a:pt x="95" y="249"/>
                  <a:pt x="95" y="249"/>
                  <a:pt x="95" y="249"/>
                </a:cubicBezTo>
                <a:close/>
                <a:moveTo>
                  <a:pt x="60" y="224"/>
                </a:moveTo>
                <a:cubicBezTo>
                  <a:pt x="65" y="224"/>
                  <a:pt x="70" y="224"/>
                  <a:pt x="75" y="226"/>
                </a:cubicBezTo>
                <a:cubicBezTo>
                  <a:pt x="75" y="226"/>
                  <a:pt x="75" y="226"/>
                  <a:pt x="75" y="226"/>
                </a:cubicBezTo>
                <a:cubicBezTo>
                  <a:pt x="90" y="229"/>
                  <a:pt x="91" y="234"/>
                  <a:pt x="97" y="245"/>
                </a:cubicBezTo>
                <a:cubicBezTo>
                  <a:pt x="97" y="245"/>
                  <a:pt x="97" y="245"/>
                  <a:pt x="97" y="245"/>
                </a:cubicBezTo>
                <a:cubicBezTo>
                  <a:pt x="103" y="243"/>
                  <a:pt x="116" y="239"/>
                  <a:pt x="133" y="234"/>
                </a:cubicBezTo>
                <a:cubicBezTo>
                  <a:pt x="133" y="234"/>
                  <a:pt x="133" y="234"/>
                  <a:pt x="133" y="234"/>
                </a:cubicBezTo>
                <a:cubicBezTo>
                  <a:pt x="153" y="229"/>
                  <a:pt x="179" y="222"/>
                  <a:pt x="207" y="215"/>
                </a:cubicBezTo>
                <a:cubicBezTo>
                  <a:pt x="207" y="215"/>
                  <a:pt x="207" y="215"/>
                  <a:pt x="207" y="215"/>
                </a:cubicBezTo>
                <a:cubicBezTo>
                  <a:pt x="258" y="203"/>
                  <a:pt x="314" y="190"/>
                  <a:pt x="338" y="186"/>
                </a:cubicBezTo>
                <a:cubicBezTo>
                  <a:pt x="338" y="186"/>
                  <a:pt x="338" y="186"/>
                  <a:pt x="338" y="186"/>
                </a:cubicBezTo>
                <a:cubicBezTo>
                  <a:pt x="336" y="183"/>
                  <a:pt x="335" y="179"/>
                  <a:pt x="335" y="176"/>
                </a:cubicBezTo>
                <a:cubicBezTo>
                  <a:pt x="335" y="176"/>
                  <a:pt x="335" y="176"/>
                  <a:pt x="335" y="176"/>
                </a:cubicBezTo>
                <a:cubicBezTo>
                  <a:pt x="335" y="168"/>
                  <a:pt x="340" y="162"/>
                  <a:pt x="345" y="153"/>
                </a:cubicBezTo>
                <a:cubicBezTo>
                  <a:pt x="345" y="153"/>
                  <a:pt x="345" y="153"/>
                  <a:pt x="345" y="153"/>
                </a:cubicBezTo>
                <a:cubicBezTo>
                  <a:pt x="347" y="148"/>
                  <a:pt x="354" y="139"/>
                  <a:pt x="354" y="135"/>
                </a:cubicBezTo>
                <a:cubicBezTo>
                  <a:pt x="354" y="135"/>
                  <a:pt x="354" y="135"/>
                  <a:pt x="354" y="135"/>
                </a:cubicBezTo>
                <a:cubicBezTo>
                  <a:pt x="354" y="135"/>
                  <a:pt x="354" y="135"/>
                  <a:pt x="354" y="135"/>
                </a:cubicBezTo>
                <a:cubicBezTo>
                  <a:pt x="354" y="135"/>
                  <a:pt x="354" y="135"/>
                  <a:pt x="354" y="135"/>
                </a:cubicBezTo>
                <a:cubicBezTo>
                  <a:pt x="354" y="132"/>
                  <a:pt x="331" y="57"/>
                  <a:pt x="317" y="33"/>
                </a:cubicBezTo>
                <a:cubicBezTo>
                  <a:pt x="317" y="33"/>
                  <a:pt x="317" y="33"/>
                  <a:pt x="317" y="33"/>
                </a:cubicBezTo>
                <a:cubicBezTo>
                  <a:pt x="312" y="34"/>
                  <a:pt x="308" y="34"/>
                  <a:pt x="304" y="34"/>
                </a:cubicBezTo>
                <a:cubicBezTo>
                  <a:pt x="304" y="34"/>
                  <a:pt x="304" y="34"/>
                  <a:pt x="304" y="34"/>
                </a:cubicBezTo>
                <a:cubicBezTo>
                  <a:pt x="288" y="35"/>
                  <a:pt x="276" y="24"/>
                  <a:pt x="274" y="5"/>
                </a:cubicBezTo>
                <a:cubicBezTo>
                  <a:pt x="274" y="5"/>
                  <a:pt x="274" y="5"/>
                  <a:pt x="274" y="5"/>
                </a:cubicBezTo>
                <a:cubicBezTo>
                  <a:pt x="241" y="12"/>
                  <a:pt x="103" y="21"/>
                  <a:pt x="63" y="29"/>
                </a:cubicBezTo>
                <a:cubicBezTo>
                  <a:pt x="63" y="29"/>
                  <a:pt x="63" y="29"/>
                  <a:pt x="63" y="29"/>
                </a:cubicBezTo>
                <a:cubicBezTo>
                  <a:pt x="57" y="31"/>
                  <a:pt x="54" y="32"/>
                  <a:pt x="54" y="32"/>
                </a:cubicBezTo>
                <a:cubicBezTo>
                  <a:pt x="54" y="32"/>
                  <a:pt x="54" y="32"/>
                  <a:pt x="54" y="32"/>
                </a:cubicBezTo>
                <a:cubicBezTo>
                  <a:pt x="51" y="30"/>
                  <a:pt x="51" y="30"/>
                  <a:pt x="51" y="30"/>
                </a:cubicBezTo>
                <a:cubicBezTo>
                  <a:pt x="51" y="32"/>
                  <a:pt x="51" y="33"/>
                  <a:pt x="51" y="35"/>
                </a:cubicBezTo>
                <a:cubicBezTo>
                  <a:pt x="51" y="35"/>
                  <a:pt x="51" y="35"/>
                  <a:pt x="51" y="35"/>
                </a:cubicBezTo>
                <a:cubicBezTo>
                  <a:pt x="51" y="54"/>
                  <a:pt x="32" y="83"/>
                  <a:pt x="12" y="83"/>
                </a:cubicBezTo>
                <a:cubicBezTo>
                  <a:pt x="12" y="83"/>
                  <a:pt x="12" y="83"/>
                  <a:pt x="12" y="83"/>
                </a:cubicBezTo>
                <a:cubicBezTo>
                  <a:pt x="10" y="83"/>
                  <a:pt x="8" y="83"/>
                  <a:pt x="5" y="82"/>
                </a:cubicBezTo>
                <a:cubicBezTo>
                  <a:pt x="5" y="82"/>
                  <a:pt x="5" y="82"/>
                  <a:pt x="5" y="82"/>
                </a:cubicBezTo>
                <a:cubicBezTo>
                  <a:pt x="10" y="106"/>
                  <a:pt x="39" y="204"/>
                  <a:pt x="44" y="227"/>
                </a:cubicBezTo>
                <a:cubicBezTo>
                  <a:pt x="44" y="227"/>
                  <a:pt x="44" y="227"/>
                  <a:pt x="44" y="227"/>
                </a:cubicBezTo>
                <a:cubicBezTo>
                  <a:pt x="50" y="225"/>
                  <a:pt x="55" y="224"/>
                  <a:pt x="60" y="224"/>
                </a:cubicBezTo>
                <a:cubicBezTo>
                  <a:pt x="60" y="224"/>
                  <a:pt x="60" y="224"/>
                  <a:pt x="60" y="224"/>
                </a:cubicBezTo>
                <a:cubicBezTo>
                  <a:pt x="60" y="224"/>
                  <a:pt x="60" y="224"/>
                  <a:pt x="60" y="22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文本框 5">
            <a:extLst>
              <a:ext uri="{FF2B5EF4-FFF2-40B4-BE49-F238E27FC236}">
                <a16:creationId xmlns:a16="http://schemas.microsoft.com/office/drawing/2014/main" xmlns="" id="{93B31C21-066C-42FD-8D7C-A3AC480F63C0}"/>
              </a:ext>
            </a:extLst>
          </p:cNvPr>
          <p:cNvSpPr txBox="1"/>
          <p:nvPr/>
        </p:nvSpPr>
        <p:spPr>
          <a:xfrm rot="-600000">
            <a:off x="3857692" y="2612390"/>
            <a:ext cx="4318847" cy="1200329"/>
          </a:xfrm>
          <a:prstGeom prst="rect">
            <a:avLst/>
          </a:prstGeom>
          <a:noFill/>
        </p:spPr>
        <p:txBody>
          <a:bodyPr wrap="square" rtlCol="0">
            <a:spAutoFit/>
          </a:bodyPr>
          <a:lstStyle/>
          <a:p>
            <a:pPr algn="ctr"/>
            <a:r>
              <a:rPr lang="zh-TW" altLang="en-US" sz="7200" b="1" dirty="0">
                <a:ln w="9525">
                  <a:solidFill>
                    <a:schemeClr val="bg1"/>
                  </a:solidFill>
                  <a:prstDash val="solid"/>
                </a:ln>
                <a:effectLst>
                  <a:outerShdw blurRad="12700" dist="38100" dir="2700000" algn="tl" rotWithShape="0">
                    <a:schemeClr val="bg1">
                      <a:lumMod val="50000"/>
                    </a:schemeClr>
                  </a:outerShdw>
                </a:effectLst>
                <a:latin typeface="華康平劇體W7" panose="040B0709000000000000" pitchFamily="81" charset="-120"/>
                <a:ea typeface="華康平劇體W7" panose="040B0709000000000000" pitchFamily="81" charset="-120"/>
              </a:rPr>
              <a:t>諮詢管道</a:t>
            </a:r>
            <a:endParaRPr lang="zh-CN" altLang="en-US" sz="7200" b="1" dirty="0">
              <a:ln w="9525">
                <a:solidFill>
                  <a:schemeClr val="bg1"/>
                </a:solidFill>
                <a:prstDash val="solid"/>
              </a:ln>
              <a:effectLst>
                <a:outerShdw blurRad="12700" dist="38100" dir="2700000" algn="tl" rotWithShape="0">
                  <a:schemeClr val="bg1">
                    <a:lumMod val="50000"/>
                  </a:schemeClr>
                </a:outerShdw>
              </a:effectLst>
              <a:latin typeface="華康平劇體W7" panose="040B0709000000000000" pitchFamily="81" charset="-120"/>
              <a:ea typeface="華康平劇體W7" panose="040B0709000000000000" pitchFamily="81" charset="-120"/>
            </a:endParaRPr>
          </a:p>
        </p:txBody>
      </p:sp>
      <p:sp>
        <p:nvSpPr>
          <p:cNvPr id="34" name="Freeform 2543">
            <a:extLst>
              <a:ext uri="{FF2B5EF4-FFF2-40B4-BE49-F238E27FC236}">
                <a16:creationId xmlns:a16="http://schemas.microsoft.com/office/drawing/2014/main" xmlns="" id="{BD935345-6EEC-4372-8FC6-25A577D38CE4}"/>
              </a:ext>
            </a:extLst>
          </p:cNvPr>
          <p:cNvSpPr>
            <a:spLocks noEditPoints="1"/>
          </p:cNvSpPr>
          <p:nvPr/>
        </p:nvSpPr>
        <p:spPr bwMode="auto">
          <a:xfrm>
            <a:off x="9109611" y="3826853"/>
            <a:ext cx="1065213" cy="1328738"/>
          </a:xfrm>
          <a:custGeom>
            <a:avLst/>
            <a:gdLst/>
            <a:ahLst/>
            <a:cxnLst>
              <a:cxn ang="0">
                <a:pos x="185" y="658"/>
              </a:cxn>
              <a:cxn ang="0">
                <a:pos x="405" y="654"/>
              </a:cxn>
              <a:cxn ang="0">
                <a:pos x="516" y="284"/>
              </a:cxn>
              <a:cxn ang="0">
                <a:pos x="554" y="302"/>
              </a:cxn>
              <a:cxn ang="0">
                <a:pos x="552" y="278"/>
              </a:cxn>
              <a:cxn ang="0">
                <a:pos x="359" y="303"/>
              </a:cxn>
              <a:cxn ang="0">
                <a:pos x="324" y="320"/>
              </a:cxn>
              <a:cxn ang="0">
                <a:pos x="358" y="358"/>
              </a:cxn>
              <a:cxn ang="0">
                <a:pos x="323" y="419"/>
              </a:cxn>
              <a:cxn ang="0">
                <a:pos x="455" y="397"/>
              </a:cxn>
              <a:cxn ang="0">
                <a:pos x="356" y="480"/>
              </a:cxn>
              <a:cxn ang="0">
                <a:pos x="364" y="501"/>
              </a:cxn>
              <a:cxn ang="0">
                <a:pos x="448" y="445"/>
              </a:cxn>
              <a:cxn ang="0">
                <a:pos x="291" y="455"/>
              </a:cxn>
              <a:cxn ang="0">
                <a:pos x="305" y="414"/>
              </a:cxn>
              <a:cxn ang="0">
                <a:pos x="490" y="328"/>
              </a:cxn>
              <a:cxn ang="0">
                <a:pos x="319" y="335"/>
              </a:cxn>
              <a:cxn ang="0">
                <a:pos x="443" y="263"/>
              </a:cxn>
              <a:cxn ang="0">
                <a:pos x="594" y="231"/>
              </a:cxn>
              <a:cxn ang="0">
                <a:pos x="597" y="295"/>
              </a:cxn>
              <a:cxn ang="0">
                <a:pos x="598" y="285"/>
              </a:cxn>
              <a:cxn ang="0">
                <a:pos x="593" y="251"/>
              </a:cxn>
              <a:cxn ang="0">
                <a:pos x="311" y="167"/>
              </a:cxn>
              <a:cxn ang="0">
                <a:pos x="330" y="127"/>
              </a:cxn>
              <a:cxn ang="0">
                <a:pos x="402" y="159"/>
              </a:cxn>
              <a:cxn ang="0">
                <a:pos x="513" y="112"/>
              </a:cxn>
              <a:cxn ang="0">
                <a:pos x="497" y="175"/>
              </a:cxn>
              <a:cxn ang="0">
                <a:pos x="510" y="200"/>
              </a:cxn>
              <a:cxn ang="0">
                <a:pos x="453" y="200"/>
              </a:cxn>
              <a:cxn ang="0">
                <a:pos x="322" y="201"/>
              </a:cxn>
              <a:cxn ang="0">
                <a:pos x="227" y="215"/>
              </a:cxn>
              <a:cxn ang="0">
                <a:pos x="302" y="233"/>
              </a:cxn>
              <a:cxn ang="0">
                <a:pos x="523" y="203"/>
              </a:cxn>
              <a:cxn ang="0">
                <a:pos x="555" y="141"/>
              </a:cxn>
              <a:cxn ang="0">
                <a:pos x="487" y="98"/>
              </a:cxn>
              <a:cxn ang="0">
                <a:pos x="453" y="72"/>
              </a:cxn>
              <a:cxn ang="0">
                <a:pos x="394" y="75"/>
              </a:cxn>
              <a:cxn ang="0">
                <a:pos x="349" y="102"/>
              </a:cxn>
              <a:cxn ang="0">
                <a:pos x="422" y="99"/>
              </a:cxn>
              <a:cxn ang="0">
                <a:pos x="20" y="407"/>
              </a:cxn>
              <a:cxn ang="0">
                <a:pos x="37" y="221"/>
              </a:cxn>
              <a:cxn ang="0">
                <a:pos x="35" y="242"/>
              </a:cxn>
              <a:cxn ang="0">
                <a:pos x="10" y="302"/>
              </a:cxn>
              <a:cxn ang="0">
                <a:pos x="52" y="344"/>
              </a:cxn>
              <a:cxn ang="0">
                <a:pos x="30" y="305"/>
              </a:cxn>
              <a:cxn ang="0">
                <a:pos x="56" y="217"/>
              </a:cxn>
              <a:cxn ang="0">
                <a:pos x="37" y="375"/>
              </a:cxn>
              <a:cxn ang="0">
                <a:pos x="424" y="69"/>
              </a:cxn>
              <a:cxn ang="0">
                <a:pos x="510" y="160"/>
              </a:cxn>
              <a:cxn ang="0">
                <a:pos x="307" y="345"/>
              </a:cxn>
              <a:cxn ang="0">
                <a:pos x="500" y="243"/>
              </a:cxn>
              <a:cxn ang="0">
                <a:pos x="140" y="569"/>
              </a:cxn>
              <a:cxn ang="0">
                <a:pos x="272" y="777"/>
              </a:cxn>
              <a:cxn ang="0">
                <a:pos x="402" y="796"/>
              </a:cxn>
              <a:cxn ang="0">
                <a:pos x="462" y="805"/>
              </a:cxn>
              <a:cxn ang="0">
                <a:pos x="339" y="786"/>
              </a:cxn>
              <a:cxn ang="0">
                <a:pos x="332" y="738"/>
              </a:cxn>
              <a:cxn ang="0">
                <a:pos x="311" y="709"/>
              </a:cxn>
              <a:cxn ang="0">
                <a:pos x="206" y="770"/>
              </a:cxn>
              <a:cxn ang="0">
                <a:pos x="210" y="822"/>
              </a:cxn>
              <a:cxn ang="0">
                <a:pos x="319" y="813"/>
              </a:cxn>
              <a:cxn ang="0">
                <a:pos x="297" y="678"/>
              </a:cxn>
              <a:cxn ang="0">
                <a:pos x="452" y="54"/>
              </a:cxn>
            </a:cxnLst>
            <a:rect l="0" t="0" r="r" b="b"/>
            <a:pathLst>
              <a:path w="671" h="837">
                <a:moveTo>
                  <a:pt x="599" y="121"/>
                </a:moveTo>
                <a:lnTo>
                  <a:pt x="599" y="121"/>
                </a:lnTo>
                <a:lnTo>
                  <a:pt x="587" y="105"/>
                </a:lnTo>
                <a:lnTo>
                  <a:pt x="573" y="90"/>
                </a:lnTo>
                <a:lnTo>
                  <a:pt x="558" y="75"/>
                </a:lnTo>
                <a:lnTo>
                  <a:pt x="543" y="63"/>
                </a:lnTo>
                <a:lnTo>
                  <a:pt x="525" y="51"/>
                </a:lnTo>
                <a:lnTo>
                  <a:pt x="508" y="40"/>
                </a:lnTo>
                <a:lnTo>
                  <a:pt x="490" y="30"/>
                </a:lnTo>
                <a:lnTo>
                  <a:pt x="472" y="21"/>
                </a:lnTo>
                <a:lnTo>
                  <a:pt x="472" y="21"/>
                </a:lnTo>
                <a:lnTo>
                  <a:pt x="471" y="21"/>
                </a:lnTo>
                <a:lnTo>
                  <a:pt x="471" y="21"/>
                </a:lnTo>
                <a:lnTo>
                  <a:pt x="471" y="16"/>
                </a:lnTo>
                <a:lnTo>
                  <a:pt x="469" y="11"/>
                </a:lnTo>
                <a:lnTo>
                  <a:pt x="466" y="7"/>
                </a:lnTo>
                <a:lnTo>
                  <a:pt x="462" y="4"/>
                </a:lnTo>
                <a:lnTo>
                  <a:pt x="462" y="4"/>
                </a:lnTo>
                <a:lnTo>
                  <a:pt x="457" y="2"/>
                </a:lnTo>
                <a:lnTo>
                  <a:pt x="453" y="0"/>
                </a:lnTo>
                <a:lnTo>
                  <a:pt x="449" y="0"/>
                </a:lnTo>
                <a:lnTo>
                  <a:pt x="445" y="2"/>
                </a:lnTo>
                <a:lnTo>
                  <a:pt x="442" y="3"/>
                </a:lnTo>
                <a:lnTo>
                  <a:pt x="439" y="6"/>
                </a:lnTo>
                <a:lnTo>
                  <a:pt x="435" y="12"/>
                </a:lnTo>
                <a:lnTo>
                  <a:pt x="431" y="19"/>
                </a:lnTo>
                <a:lnTo>
                  <a:pt x="428" y="27"/>
                </a:lnTo>
                <a:lnTo>
                  <a:pt x="426" y="35"/>
                </a:lnTo>
                <a:lnTo>
                  <a:pt x="423" y="41"/>
                </a:lnTo>
                <a:lnTo>
                  <a:pt x="423" y="41"/>
                </a:lnTo>
                <a:lnTo>
                  <a:pt x="423" y="42"/>
                </a:lnTo>
                <a:lnTo>
                  <a:pt x="423" y="42"/>
                </a:lnTo>
                <a:lnTo>
                  <a:pt x="400" y="35"/>
                </a:lnTo>
                <a:lnTo>
                  <a:pt x="376" y="30"/>
                </a:lnTo>
                <a:lnTo>
                  <a:pt x="352" y="27"/>
                </a:lnTo>
                <a:lnTo>
                  <a:pt x="328" y="25"/>
                </a:lnTo>
                <a:lnTo>
                  <a:pt x="304" y="26"/>
                </a:lnTo>
                <a:lnTo>
                  <a:pt x="279" y="28"/>
                </a:lnTo>
                <a:lnTo>
                  <a:pt x="256" y="31"/>
                </a:lnTo>
                <a:lnTo>
                  <a:pt x="233" y="36"/>
                </a:lnTo>
                <a:lnTo>
                  <a:pt x="210" y="43"/>
                </a:lnTo>
                <a:lnTo>
                  <a:pt x="187" y="52"/>
                </a:lnTo>
                <a:lnTo>
                  <a:pt x="166" y="62"/>
                </a:lnTo>
                <a:lnTo>
                  <a:pt x="145" y="74"/>
                </a:lnTo>
                <a:lnTo>
                  <a:pt x="125" y="88"/>
                </a:lnTo>
                <a:lnTo>
                  <a:pt x="106" y="102"/>
                </a:lnTo>
                <a:lnTo>
                  <a:pt x="88" y="118"/>
                </a:lnTo>
                <a:lnTo>
                  <a:pt x="71" y="136"/>
                </a:lnTo>
                <a:lnTo>
                  <a:pt x="71" y="136"/>
                </a:lnTo>
                <a:lnTo>
                  <a:pt x="57" y="154"/>
                </a:lnTo>
                <a:lnTo>
                  <a:pt x="44" y="175"/>
                </a:lnTo>
                <a:lnTo>
                  <a:pt x="31" y="195"/>
                </a:lnTo>
                <a:lnTo>
                  <a:pt x="22" y="216"/>
                </a:lnTo>
                <a:lnTo>
                  <a:pt x="14" y="238"/>
                </a:lnTo>
                <a:lnTo>
                  <a:pt x="8" y="261"/>
                </a:lnTo>
                <a:lnTo>
                  <a:pt x="4" y="283"/>
                </a:lnTo>
                <a:lnTo>
                  <a:pt x="1" y="306"/>
                </a:lnTo>
                <a:lnTo>
                  <a:pt x="0" y="330"/>
                </a:lnTo>
                <a:lnTo>
                  <a:pt x="1" y="353"/>
                </a:lnTo>
                <a:lnTo>
                  <a:pt x="4" y="376"/>
                </a:lnTo>
                <a:lnTo>
                  <a:pt x="9" y="398"/>
                </a:lnTo>
                <a:lnTo>
                  <a:pt x="15" y="421"/>
                </a:lnTo>
                <a:lnTo>
                  <a:pt x="23" y="443"/>
                </a:lnTo>
                <a:lnTo>
                  <a:pt x="33" y="464"/>
                </a:lnTo>
                <a:lnTo>
                  <a:pt x="46" y="485"/>
                </a:lnTo>
                <a:lnTo>
                  <a:pt x="46" y="485"/>
                </a:lnTo>
                <a:lnTo>
                  <a:pt x="59" y="505"/>
                </a:lnTo>
                <a:lnTo>
                  <a:pt x="73" y="522"/>
                </a:lnTo>
                <a:lnTo>
                  <a:pt x="89" y="539"/>
                </a:lnTo>
                <a:lnTo>
                  <a:pt x="105" y="554"/>
                </a:lnTo>
                <a:lnTo>
                  <a:pt x="124" y="569"/>
                </a:lnTo>
                <a:lnTo>
                  <a:pt x="142" y="581"/>
                </a:lnTo>
                <a:lnTo>
                  <a:pt x="162" y="592"/>
                </a:lnTo>
                <a:lnTo>
                  <a:pt x="182" y="602"/>
                </a:lnTo>
                <a:lnTo>
                  <a:pt x="182" y="602"/>
                </a:lnTo>
                <a:lnTo>
                  <a:pt x="178" y="608"/>
                </a:lnTo>
                <a:lnTo>
                  <a:pt x="174" y="615"/>
                </a:lnTo>
                <a:lnTo>
                  <a:pt x="163" y="631"/>
                </a:lnTo>
                <a:lnTo>
                  <a:pt x="158" y="639"/>
                </a:lnTo>
                <a:lnTo>
                  <a:pt x="157" y="643"/>
                </a:lnTo>
                <a:lnTo>
                  <a:pt x="156" y="647"/>
                </a:lnTo>
                <a:lnTo>
                  <a:pt x="156" y="652"/>
                </a:lnTo>
                <a:lnTo>
                  <a:pt x="157" y="655"/>
                </a:lnTo>
                <a:lnTo>
                  <a:pt x="159" y="658"/>
                </a:lnTo>
                <a:lnTo>
                  <a:pt x="162" y="661"/>
                </a:lnTo>
                <a:lnTo>
                  <a:pt x="162" y="661"/>
                </a:lnTo>
                <a:lnTo>
                  <a:pt x="167" y="664"/>
                </a:lnTo>
                <a:lnTo>
                  <a:pt x="172" y="665"/>
                </a:lnTo>
                <a:lnTo>
                  <a:pt x="177" y="664"/>
                </a:lnTo>
                <a:lnTo>
                  <a:pt x="181" y="662"/>
                </a:lnTo>
                <a:lnTo>
                  <a:pt x="185" y="658"/>
                </a:lnTo>
                <a:lnTo>
                  <a:pt x="189" y="654"/>
                </a:lnTo>
                <a:lnTo>
                  <a:pt x="196" y="642"/>
                </a:lnTo>
                <a:lnTo>
                  <a:pt x="196" y="642"/>
                </a:lnTo>
                <a:lnTo>
                  <a:pt x="208" y="646"/>
                </a:lnTo>
                <a:lnTo>
                  <a:pt x="220" y="651"/>
                </a:lnTo>
                <a:lnTo>
                  <a:pt x="232" y="654"/>
                </a:lnTo>
                <a:lnTo>
                  <a:pt x="244" y="656"/>
                </a:lnTo>
                <a:lnTo>
                  <a:pt x="268" y="660"/>
                </a:lnTo>
                <a:lnTo>
                  <a:pt x="293" y="661"/>
                </a:lnTo>
                <a:lnTo>
                  <a:pt x="293" y="661"/>
                </a:lnTo>
                <a:lnTo>
                  <a:pt x="291" y="669"/>
                </a:lnTo>
                <a:lnTo>
                  <a:pt x="288" y="677"/>
                </a:lnTo>
                <a:lnTo>
                  <a:pt x="281" y="694"/>
                </a:lnTo>
                <a:lnTo>
                  <a:pt x="279" y="702"/>
                </a:lnTo>
                <a:lnTo>
                  <a:pt x="278" y="710"/>
                </a:lnTo>
                <a:lnTo>
                  <a:pt x="278" y="719"/>
                </a:lnTo>
                <a:lnTo>
                  <a:pt x="280" y="727"/>
                </a:lnTo>
                <a:lnTo>
                  <a:pt x="280" y="727"/>
                </a:lnTo>
                <a:lnTo>
                  <a:pt x="280" y="727"/>
                </a:lnTo>
                <a:lnTo>
                  <a:pt x="280" y="727"/>
                </a:lnTo>
                <a:lnTo>
                  <a:pt x="265" y="732"/>
                </a:lnTo>
                <a:lnTo>
                  <a:pt x="251" y="735"/>
                </a:lnTo>
                <a:lnTo>
                  <a:pt x="222" y="741"/>
                </a:lnTo>
                <a:lnTo>
                  <a:pt x="222" y="741"/>
                </a:lnTo>
                <a:lnTo>
                  <a:pt x="200" y="746"/>
                </a:lnTo>
                <a:lnTo>
                  <a:pt x="180" y="753"/>
                </a:lnTo>
                <a:lnTo>
                  <a:pt x="160" y="762"/>
                </a:lnTo>
                <a:lnTo>
                  <a:pt x="151" y="767"/>
                </a:lnTo>
                <a:lnTo>
                  <a:pt x="141" y="773"/>
                </a:lnTo>
                <a:lnTo>
                  <a:pt x="141" y="773"/>
                </a:lnTo>
                <a:lnTo>
                  <a:pt x="132" y="779"/>
                </a:lnTo>
                <a:lnTo>
                  <a:pt x="127" y="784"/>
                </a:lnTo>
                <a:lnTo>
                  <a:pt x="120" y="789"/>
                </a:lnTo>
                <a:lnTo>
                  <a:pt x="115" y="794"/>
                </a:lnTo>
                <a:lnTo>
                  <a:pt x="112" y="799"/>
                </a:lnTo>
                <a:lnTo>
                  <a:pt x="111" y="802"/>
                </a:lnTo>
                <a:lnTo>
                  <a:pt x="111" y="805"/>
                </a:lnTo>
                <a:lnTo>
                  <a:pt x="112" y="808"/>
                </a:lnTo>
                <a:lnTo>
                  <a:pt x="113" y="810"/>
                </a:lnTo>
                <a:lnTo>
                  <a:pt x="113" y="810"/>
                </a:lnTo>
                <a:lnTo>
                  <a:pt x="117" y="815"/>
                </a:lnTo>
                <a:lnTo>
                  <a:pt x="123" y="819"/>
                </a:lnTo>
                <a:lnTo>
                  <a:pt x="129" y="821"/>
                </a:lnTo>
                <a:lnTo>
                  <a:pt x="136" y="823"/>
                </a:lnTo>
                <a:lnTo>
                  <a:pt x="150" y="825"/>
                </a:lnTo>
                <a:lnTo>
                  <a:pt x="161" y="827"/>
                </a:lnTo>
                <a:lnTo>
                  <a:pt x="161" y="827"/>
                </a:lnTo>
                <a:lnTo>
                  <a:pt x="201" y="831"/>
                </a:lnTo>
                <a:lnTo>
                  <a:pt x="241" y="834"/>
                </a:lnTo>
                <a:lnTo>
                  <a:pt x="281" y="836"/>
                </a:lnTo>
                <a:lnTo>
                  <a:pt x="322" y="837"/>
                </a:lnTo>
                <a:lnTo>
                  <a:pt x="322" y="837"/>
                </a:lnTo>
                <a:lnTo>
                  <a:pt x="362" y="837"/>
                </a:lnTo>
                <a:lnTo>
                  <a:pt x="404" y="836"/>
                </a:lnTo>
                <a:lnTo>
                  <a:pt x="445" y="833"/>
                </a:lnTo>
                <a:lnTo>
                  <a:pt x="466" y="831"/>
                </a:lnTo>
                <a:lnTo>
                  <a:pt x="486" y="828"/>
                </a:lnTo>
                <a:lnTo>
                  <a:pt x="486" y="828"/>
                </a:lnTo>
                <a:lnTo>
                  <a:pt x="497" y="826"/>
                </a:lnTo>
                <a:lnTo>
                  <a:pt x="508" y="823"/>
                </a:lnTo>
                <a:lnTo>
                  <a:pt x="518" y="819"/>
                </a:lnTo>
                <a:lnTo>
                  <a:pt x="523" y="817"/>
                </a:lnTo>
                <a:lnTo>
                  <a:pt x="528" y="814"/>
                </a:lnTo>
                <a:lnTo>
                  <a:pt x="528" y="814"/>
                </a:lnTo>
                <a:lnTo>
                  <a:pt x="532" y="809"/>
                </a:lnTo>
                <a:lnTo>
                  <a:pt x="533" y="804"/>
                </a:lnTo>
                <a:lnTo>
                  <a:pt x="533" y="800"/>
                </a:lnTo>
                <a:lnTo>
                  <a:pt x="532" y="796"/>
                </a:lnTo>
                <a:lnTo>
                  <a:pt x="530" y="792"/>
                </a:lnTo>
                <a:lnTo>
                  <a:pt x="526" y="788"/>
                </a:lnTo>
                <a:lnTo>
                  <a:pt x="519" y="782"/>
                </a:lnTo>
                <a:lnTo>
                  <a:pt x="519" y="782"/>
                </a:lnTo>
                <a:lnTo>
                  <a:pt x="510" y="776"/>
                </a:lnTo>
                <a:lnTo>
                  <a:pt x="501" y="770"/>
                </a:lnTo>
                <a:lnTo>
                  <a:pt x="482" y="760"/>
                </a:lnTo>
                <a:lnTo>
                  <a:pt x="461" y="752"/>
                </a:lnTo>
                <a:lnTo>
                  <a:pt x="439" y="746"/>
                </a:lnTo>
                <a:lnTo>
                  <a:pt x="418" y="740"/>
                </a:lnTo>
                <a:lnTo>
                  <a:pt x="396" y="735"/>
                </a:lnTo>
                <a:lnTo>
                  <a:pt x="353" y="727"/>
                </a:lnTo>
                <a:lnTo>
                  <a:pt x="353" y="727"/>
                </a:lnTo>
                <a:lnTo>
                  <a:pt x="354" y="719"/>
                </a:lnTo>
                <a:lnTo>
                  <a:pt x="354" y="710"/>
                </a:lnTo>
                <a:lnTo>
                  <a:pt x="353" y="702"/>
                </a:lnTo>
                <a:lnTo>
                  <a:pt x="352" y="694"/>
                </a:lnTo>
                <a:lnTo>
                  <a:pt x="348" y="678"/>
                </a:lnTo>
                <a:lnTo>
                  <a:pt x="342" y="662"/>
                </a:lnTo>
                <a:lnTo>
                  <a:pt x="342" y="662"/>
                </a:lnTo>
                <a:lnTo>
                  <a:pt x="374" y="659"/>
                </a:lnTo>
                <a:lnTo>
                  <a:pt x="405" y="654"/>
                </a:lnTo>
                <a:lnTo>
                  <a:pt x="405" y="654"/>
                </a:lnTo>
                <a:lnTo>
                  <a:pt x="423" y="650"/>
                </a:lnTo>
                <a:lnTo>
                  <a:pt x="441" y="644"/>
                </a:lnTo>
                <a:lnTo>
                  <a:pt x="460" y="637"/>
                </a:lnTo>
                <a:lnTo>
                  <a:pt x="478" y="630"/>
                </a:lnTo>
                <a:lnTo>
                  <a:pt x="495" y="622"/>
                </a:lnTo>
                <a:lnTo>
                  <a:pt x="511" y="614"/>
                </a:lnTo>
                <a:lnTo>
                  <a:pt x="528" y="604"/>
                </a:lnTo>
                <a:lnTo>
                  <a:pt x="544" y="593"/>
                </a:lnTo>
                <a:lnTo>
                  <a:pt x="544" y="593"/>
                </a:lnTo>
                <a:lnTo>
                  <a:pt x="561" y="580"/>
                </a:lnTo>
                <a:lnTo>
                  <a:pt x="577" y="564"/>
                </a:lnTo>
                <a:lnTo>
                  <a:pt x="592" y="548"/>
                </a:lnTo>
                <a:lnTo>
                  <a:pt x="606" y="530"/>
                </a:lnTo>
                <a:lnTo>
                  <a:pt x="620" y="512"/>
                </a:lnTo>
                <a:lnTo>
                  <a:pt x="631" y="493"/>
                </a:lnTo>
                <a:lnTo>
                  <a:pt x="641" y="472"/>
                </a:lnTo>
                <a:lnTo>
                  <a:pt x="649" y="452"/>
                </a:lnTo>
                <a:lnTo>
                  <a:pt x="657" y="431"/>
                </a:lnTo>
                <a:lnTo>
                  <a:pt x="663" y="409"/>
                </a:lnTo>
                <a:lnTo>
                  <a:pt x="667" y="387"/>
                </a:lnTo>
                <a:lnTo>
                  <a:pt x="670" y="365"/>
                </a:lnTo>
                <a:lnTo>
                  <a:pt x="671" y="343"/>
                </a:lnTo>
                <a:lnTo>
                  <a:pt x="671" y="319"/>
                </a:lnTo>
                <a:lnTo>
                  <a:pt x="670" y="298"/>
                </a:lnTo>
                <a:lnTo>
                  <a:pt x="667" y="276"/>
                </a:lnTo>
                <a:lnTo>
                  <a:pt x="667" y="276"/>
                </a:lnTo>
                <a:lnTo>
                  <a:pt x="662" y="256"/>
                </a:lnTo>
                <a:lnTo>
                  <a:pt x="657" y="234"/>
                </a:lnTo>
                <a:lnTo>
                  <a:pt x="650" y="214"/>
                </a:lnTo>
                <a:lnTo>
                  <a:pt x="642" y="195"/>
                </a:lnTo>
                <a:lnTo>
                  <a:pt x="633" y="176"/>
                </a:lnTo>
                <a:lnTo>
                  <a:pt x="623" y="156"/>
                </a:lnTo>
                <a:lnTo>
                  <a:pt x="612" y="138"/>
                </a:lnTo>
                <a:lnTo>
                  <a:pt x="599" y="121"/>
                </a:lnTo>
                <a:lnTo>
                  <a:pt x="599" y="121"/>
                </a:lnTo>
                <a:close/>
                <a:moveTo>
                  <a:pt x="454" y="10"/>
                </a:moveTo>
                <a:lnTo>
                  <a:pt x="454" y="10"/>
                </a:lnTo>
                <a:lnTo>
                  <a:pt x="457" y="11"/>
                </a:lnTo>
                <a:lnTo>
                  <a:pt x="459" y="13"/>
                </a:lnTo>
                <a:lnTo>
                  <a:pt x="461" y="15"/>
                </a:lnTo>
                <a:lnTo>
                  <a:pt x="462" y="17"/>
                </a:lnTo>
                <a:lnTo>
                  <a:pt x="461" y="22"/>
                </a:lnTo>
                <a:lnTo>
                  <a:pt x="459" y="28"/>
                </a:lnTo>
                <a:lnTo>
                  <a:pt x="456" y="35"/>
                </a:lnTo>
                <a:lnTo>
                  <a:pt x="451" y="41"/>
                </a:lnTo>
                <a:lnTo>
                  <a:pt x="443" y="50"/>
                </a:lnTo>
                <a:lnTo>
                  <a:pt x="443" y="50"/>
                </a:lnTo>
                <a:lnTo>
                  <a:pt x="431" y="45"/>
                </a:lnTo>
                <a:lnTo>
                  <a:pt x="431" y="45"/>
                </a:lnTo>
                <a:lnTo>
                  <a:pt x="434" y="35"/>
                </a:lnTo>
                <a:lnTo>
                  <a:pt x="438" y="23"/>
                </a:lnTo>
                <a:lnTo>
                  <a:pt x="440" y="17"/>
                </a:lnTo>
                <a:lnTo>
                  <a:pt x="444" y="13"/>
                </a:lnTo>
                <a:lnTo>
                  <a:pt x="449" y="11"/>
                </a:lnTo>
                <a:lnTo>
                  <a:pt x="451" y="10"/>
                </a:lnTo>
                <a:lnTo>
                  <a:pt x="454" y="10"/>
                </a:lnTo>
                <a:lnTo>
                  <a:pt x="454" y="10"/>
                </a:lnTo>
                <a:close/>
                <a:moveTo>
                  <a:pt x="511" y="246"/>
                </a:moveTo>
                <a:lnTo>
                  <a:pt x="511" y="246"/>
                </a:lnTo>
                <a:lnTo>
                  <a:pt x="524" y="243"/>
                </a:lnTo>
                <a:lnTo>
                  <a:pt x="531" y="243"/>
                </a:lnTo>
                <a:lnTo>
                  <a:pt x="531" y="243"/>
                </a:lnTo>
                <a:lnTo>
                  <a:pt x="529" y="245"/>
                </a:lnTo>
                <a:lnTo>
                  <a:pt x="529" y="245"/>
                </a:lnTo>
                <a:lnTo>
                  <a:pt x="520" y="248"/>
                </a:lnTo>
                <a:lnTo>
                  <a:pt x="512" y="251"/>
                </a:lnTo>
                <a:lnTo>
                  <a:pt x="512" y="251"/>
                </a:lnTo>
                <a:lnTo>
                  <a:pt x="511" y="246"/>
                </a:lnTo>
                <a:lnTo>
                  <a:pt x="511" y="246"/>
                </a:lnTo>
                <a:close/>
                <a:moveTo>
                  <a:pt x="516" y="292"/>
                </a:moveTo>
                <a:lnTo>
                  <a:pt x="516" y="292"/>
                </a:lnTo>
                <a:lnTo>
                  <a:pt x="524" y="292"/>
                </a:lnTo>
                <a:lnTo>
                  <a:pt x="533" y="291"/>
                </a:lnTo>
                <a:lnTo>
                  <a:pt x="533" y="291"/>
                </a:lnTo>
                <a:lnTo>
                  <a:pt x="546" y="289"/>
                </a:lnTo>
                <a:lnTo>
                  <a:pt x="546" y="289"/>
                </a:lnTo>
                <a:lnTo>
                  <a:pt x="555" y="287"/>
                </a:lnTo>
                <a:lnTo>
                  <a:pt x="556" y="287"/>
                </a:lnTo>
                <a:lnTo>
                  <a:pt x="557" y="288"/>
                </a:lnTo>
                <a:lnTo>
                  <a:pt x="552" y="290"/>
                </a:lnTo>
                <a:lnTo>
                  <a:pt x="552" y="290"/>
                </a:lnTo>
                <a:lnTo>
                  <a:pt x="543" y="292"/>
                </a:lnTo>
                <a:lnTo>
                  <a:pt x="534" y="293"/>
                </a:lnTo>
                <a:lnTo>
                  <a:pt x="524" y="294"/>
                </a:lnTo>
                <a:lnTo>
                  <a:pt x="520" y="295"/>
                </a:lnTo>
                <a:lnTo>
                  <a:pt x="516" y="297"/>
                </a:lnTo>
                <a:lnTo>
                  <a:pt x="516" y="297"/>
                </a:lnTo>
                <a:lnTo>
                  <a:pt x="516" y="292"/>
                </a:lnTo>
                <a:lnTo>
                  <a:pt x="516" y="292"/>
                </a:lnTo>
                <a:close/>
                <a:moveTo>
                  <a:pt x="516" y="284"/>
                </a:moveTo>
                <a:lnTo>
                  <a:pt x="516" y="284"/>
                </a:lnTo>
                <a:lnTo>
                  <a:pt x="529" y="282"/>
                </a:lnTo>
                <a:lnTo>
                  <a:pt x="529" y="282"/>
                </a:lnTo>
                <a:lnTo>
                  <a:pt x="539" y="280"/>
                </a:lnTo>
                <a:lnTo>
                  <a:pt x="544" y="279"/>
                </a:lnTo>
                <a:lnTo>
                  <a:pt x="548" y="278"/>
                </a:lnTo>
                <a:lnTo>
                  <a:pt x="548" y="278"/>
                </a:lnTo>
                <a:lnTo>
                  <a:pt x="541" y="281"/>
                </a:lnTo>
                <a:lnTo>
                  <a:pt x="533" y="284"/>
                </a:lnTo>
                <a:lnTo>
                  <a:pt x="516" y="289"/>
                </a:lnTo>
                <a:lnTo>
                  <a:pt x="516" y="289"/>
                </a:lnTo>
                <a:lnTo>
                  <a:pt x="516" y="286"/>
                </a:lnTo>
                <a:lnTo>
                  <a:pt x="516" y="286"/>
                </a:lnTo>
                <a:lnTo>
                  <a:pt x="516" y="284"/>
                </a:lnTo>
                <a:lnTo>
                  <a:pt x="516" y="284"/>
                </a:lnTo>
                <a:close/>
                <a:moveTo>
                  <a:pt x="516" y="273"/>
                </a:moveTo>
                <a:lnTo>
                  <a:pt x="516" y="273"/>
                </a:lnTo>
                <a:lnTo>
                  <a:pt x="531" y="272"/>
                </a:lnTo>
                <a:lnTo>
                  <a:pt x="544" y="270"/>
                </a:lnTo>
                <a:lnTo>
                  <a:pt x="544" y="270"/>
                </a:lnTo>
                <a:lnTo>
                  <a:pt x="530" y="274"/>
                </a:lnTo>
                <a:lnTo>
                  <a:pt x="516" y="281"/>
                </a:lnTo>
                <a:lnTo>
                  <a:pt x="516" y="281"/>
                </a:lnTo>
                <a:lnTo>
                  <a:pt x="516" y="273"/>
                </a:lnTo>
                <a:lnTo>
                  <a:pt x="516" y="273"/>
                </a:lnTo>
                <a:close/>
                <a:moveTo>
                  <a:pt x="516" y="269"/>
                </a:moveTo>
                <a:lnTo>
                  <a:pt x="516" y="269"/>
                </a:lnTo>
                <a:lnTo>
                  <a:pt x="515" y="263"/>
                </a:lnTo>
                <a:lnTo>
                  <a:pt x="515" y="263"/>
                </a:lnTo>
                <a:lnTo>
                  <a:pt x="524" y="263"/>
                </a:lnTo>
                <a:lnTo>
                  <a:pt x="524" y="263"/>
                </a:lnTo>
                <a:lnTo>
                  <a:pt x="531" y="262"/>
                </a:lnTo>
                <a:lnTo>
                  <a:pt x="534" y="262"/>
                </a:lnTo>
                <a:lnTo>
                  <a:pt x="534" y="263"/>
                </a:lnTo>
                <a:lnTo>
                  <a:pt x="533" y="263"/>
                </a:lnTo>
                <a:lnTo>
                  <a:pt x="533" y="263"/>
                </a:lnTo>
                <a:lnTo>
                  <a:pt x="524" y="266"/>
                </a:lnTo>
                <a:lnTo>
                  <a:pt x="516" y="269"/>
                </a:lnTo>
                <a:lnTo>
                  <a:pt x="516" y="269"/>
                </a:lnTo>
                <a:close/>
                <a:moveTo>
                  <a:pt x="515" y="261"/>
                </a:moveTo>
                <a:lnTo>
                  <a:pt x="515" y="261"/>
                </a:lnTo>
                <a:lnTo>
                  <a:pt x="520" y="260"/>
                </a:lnTo>
                <a:lnTo>
                  <a:pt x="526" y="258"/>
                </a:lnTo>
                <a:lnTo>
                  <a:pt x="538" y="253"/>
                </a:lnTo>
                <a:lnTo>
                  <a:pt x="538" y="253"/>
                </a:lnTo>
                <a:lnTo>
                  <a:pt x="539" y="258"/>
                </a:lnTo>
                <a:lnTo>
                  <a:pt x="539" y="258"/>
                </a:lnTo>
                <a:lnTo>
                  <a:pt x="528" y="260"/>
                </a:lnTo>
                <a:lnTo>
                  <a:pt x="515" y="261"/>
                </a:lnTo>
                <a:lnTo>
                  <a:pt x="515" y="261"/>
                </a:lnTo>
                <a:close/>
                <a:moveTo>
                  <a:pt x="537" y="248"/>
                </a:moveTo>
                <a:lnTo>
                  <a:pt x="537" y="248"/>
                </a:lnTo>
                <a:lnTo>
                  <a:pt x="538" y="251"/>
                </a:lnTo>
                <a:lnTo>
                  <a:pt x="538" y="251"/>
                </a:lnTo>
                <a:lnTo>
                  <a:pt x="533" y="251"/>
                </a:lnTo>
                <a:lnTo>
                  <a:pt x="529" y="251"/>
                </a:lnTo>
                <a:lnTo>
                  <a:pt x="519" y="253"/>
                </a:lnTo>
                <a:lnTo>
                  <a:pt x="519" y="253"/>
                </a:lnTo>
                <a:lnTo>
                  <a:pt x="513" y="254"/>
                </a:lnTo>
                <a:lnTo>
                  <a:pt x="515" y="252"/>
                </a:lnTo>
                <a:lnTo>
                  <a:pt x="525" y="249"/>
                </a:lnTo>
                <a:lnTo>
                  <a:pt x="525" y="249"/>
                </a:lnTo>
                <a:lnTo>
                  <a:pt x="532" y="246"/>
                </a:lnTo>
                <a:lnTo>
                  <a:pt x="538" y="242"/>
                </a:lnTo>
                <a:lnTo>
                  <a:pt x="538" y="242"/>
                </a:lnTo>
                <a:lnTo>
                  <a:pt x="538" y="242"/>
                </a:lnTo>
                <a:lnTo>
                  <a:pt x="538" y="242"/>
                </a:lnTo>
                <a:lnTo>
                  <a:pt x="537" y="248"/>
                </a:lnTo>
                <a:lnTo>
                  <a:pt x="537" y="248"/>
                </a:lnTo>
                <a:close/>
                <a:moveTo>
                  <a:pt x="528" y="253"/>
                </a:moveTo>
                <a:lnTo>
                  <a:pt x="528" y="253"/>
                </a:lnTo>
                <a:lnTo>
                  <a:pt x="530" y="253"/>
                </a:lnTo>
                <a:lnTo>
                  <a:pt x="528" y="254"/>
                </a:lnTo>
                <a:lnTo>
                  <a:pt x="521" y="256"/>
                </a:lnTo>
                <a:lnTo>
                  <a:pt x="521" y="256"/>
                </a:lnTo>
                <a:lnTo>
                  <a:pt x="514" y="259"/>
                </a:lnTo>
                <a:lnTo>
                  <a:pt x="514" y="259"/>
                </a:lnTo>
                <a:lnTo>
                  <a:pt x="513" y="256"/>
                </a:lnTo>
                <a:lnTo>
                  <a:pt x="513" y="256"/>
                </a:lnTo>
                <a:lnTo>
                  <a:pt x="520" y="255"/>
                </a:lnTo>
                <a:lnTo>
                  <a:pt x="528" y="253"/>
                </a:lnTo>
                <a:lnTo>
                  <a:pt x="528" y="253"/>
                </a:lnTo>
                <a:close/>
                <a:moveTo>
                  <a:pt x="516" y="304"/>
                </a:moveTo>
                <a:lnTo>
                  <a:pt x="516" y="304"/>
                </a:lnTo>
                <a:lnTo>
                  <a:pt x="525" y="304"/>
                </a:lnTo>
                <a:lnTo>
                  <a:pt x="535" y="303"/>
                </a:lnTo>
                <a:lnTo>
                  <a:pt x="552" y="299"/>
                </a:lnTo>
                <a:lnTo>
                  <a:pt x="552" y="299"/>
                </a:lnTo>
                <a:lnTo>
                  <a:pt x="559" y="299"/>
                </a:lnTo>
                <a:lnTo>
                  <a:pt x="560" y="299"/>
                </a:lnTo>
                <a:lnTo>
                  <a:pt x="560" y="299"/>
                </a:lnTo>
                <a:lnTo>
                  <a:pt x="554" y="302"/>
                </a:lnTo>
                <a:lnTo>
                  <a:pt x="554" y="302"/>
                </a:lnTo>
                <a:lnTo>
                  <a:pt x="546" y="306"/>
                </a:lnTo>
                <a:lnTo>
                  <a:pt x="539" y="308"/>
                </a:lnTo>
                <a:lnTo>
                  <a:pt x="539" y="308"/>
                </a:lnTo>
                <a:lnTo>
                  <a:pt x="519" y="313"/>
                </a:lnTo>
                <a:lnTo>
                  <a:pt x="519" y="313"/>
                </a:lnTo>
                <a:lnTo>
                  <a:pt x="517" y="309"/>
                </a:lnTo>
                <a:lnTo>
                  <a:pt x="516" y="304"/>
                </a:lnTo>
                <a:lnTo>
                  <a:pt x="516" y="304"/>
                </a:lnTo>
                <a:close/>
                <a:moveTo>
                  <a:pt x="559" y="314"/>
                </a:moveTo>
                <a:lnTo>
                  <a:pt x="559" y="314"/>
                </a:lnTo>
                <a:lnTo>
                  <a:pt x="553" y="317"/>
                </a:lnTo>
                <a:lnTo>
                  <a:pt x="546" y="319"/>
                </a:lnTo>
                <a:lnTo>
                  <a:pt x="546" y="319"/>
                </a:lnTo>
                <a:lnTo>
                  <a:pt x="536" y="320"/>
                </a:lnTo>
                <a:lnTo>
                  <a:pt x="536" y="320"/>
                </a:lnTo>
                <a:lnTo>
                  <a:pt x="528" y="320"/>
                </a:lnTo>
                <a:lnTo>
                  <a:pt x="522" y="317"/>
                </a:lnTo>
                <a:lnTo>
                  <a:pt x="522" y="317"/>
                </a:lnTo>
                <a:lnTo>
                  <a:pt x="532" y="316"/>
                </a:lnTo>
                <a:lnTo>
                  <a:pt x="541" y="315"/>
                </a:lnTo>
                <a:lnTo>
                  <a:pt x="541" y="315"/>
                </a:lnTo>
                <a:lnTo>
                  <a:pt x="550" y="313"/>
                </a:lnTo>
                <a:lnTo>
                  <a:pt x="550" y="313"/>
                </a:lnTo>
                <a:lnTo>
                  <a:pt x="556" y="312"/>
                </a:lnTo>
                <a:lnTo>
                  <a:pt x="560" y="312"/>
                </a:lnTo>
                <a:lnTo>
                  <a:pt x="560" y="313"/>
                </a:lnTo>
                <a:lnTo>
                  <a:pt x="559" y="314"/>
                </a:lnTo>
                <a:lnTo>
                  <a:pt x="559" y="314"/>
                </a:lnTo>
                <a:close/>
                <a:moveTo>
                  <a:pt x="565" y="309"/>
                </a:moveTo>
                <a:lnTo>
                  <a:pt x="565" y="309"/>
                </a:lnTo>
                <a:lnTo>
                  <a:pt x="564" y="309"/>
                </a:lnTo>
                <a:lnTo>
                  <a:pt x="564" y="309"/>
                </a:lnTo>
                <a:lnTo>
                  <a:pt x="551" y="311"/>
                </a:lnTo>
                <a:lnTo>
                  <a:pt x="537" y="313"/>
                </a:lnTo>
                <a:lnTo>
                  <a:pt x="537" y="313"/>
                </a:lnTo>
                <a:lnTo>
                  <a:pt x="530" y="315"/>
                </a:lnTo>
                <a:lnTo>
                  <a:pt x="521" y="315"/>
                </a:lnTo>
                <a:lnTo>
                  <a:pt x="521" y="315"/>
                </a:lnTo>
                <a:lnTo>
                  <a:pt x="520" y="315"/>
                </a:lnTo>
                <a:lnTo>
                  <a:pt x="520" y="315"/>
                </a:lnTo>
                <a:lnTo>
                  <a:pt x="520" y="315"/>
                </a:lnTo>
                <a:lnTo>
                  <a:pt x="520" y="315"/>
                </a:lnTo>
                <a:lnTo>
                  <a:pt x="526" y="313"/>
                </a:lnTo>
                <a:lnTo>
                  <a:pt x="526" y="313"/>
                </a:lnTo>
                <a:lnTo>
                  <a:pt x="537" y="311"/>
                </a:lnTo>
                <a:lnTo>
                  <a:pt x="546" y="308"/>
                </a:lnTo>
                <a:lnTo>
                  <a:pt x="556" y="304"/>
                </a:lnTo>
                <a:lnTo>
                  <a:pt x="564" y="298"/>
                </a:lnTo>
                <a:lnTo>
                  <a:pt x="564" y="298"/>
                </a:lnTo>
                <a:lnTo>
                  <a:pt x="565" y="298"/>
                </a:lnTo>
                <a:lnTo>
                  <a:pt x="565" y="298"/>
                </a:lnTo>
                <a:lnTo>
                  <a:pt x="566" y="300"/>
                </a:lnTo>
                <a:lnTo>
                  <a:pt x="566" y="300"/>
                </a:lnTo>
                <a:lnTo>
                  <a:pt x="567" y="305"/>
                </a:lnTo>
                <a:lnTo>
                  <a:pt x="565" y="309"/>
                </a:lnTo>
                <a:lnTo>
                  <a:pt x="565" y="309"/>
                </a:lnTo>
                <a:close/>
                <a:moveTo>
                  <a:pt x="564" y="296"/>
                </a:moveTo>
                <a:lnTo>
                  <a:pt x="564" y="296"/>
                </a:lnTo>
                <a:lnTo>
                  <a:pt x="551" y="298"/>
                </a:lnTo>
                <a:lnTo>
                  <a:pt x="539" y="300"/>
                </a:lnTo>
                <a:lnTo>
                  <a:pt x="539" y="300"/>
                </a:lnTo>
                <a:lnTo>
                  <a:pt x="531" y="301"/>
                </a:lnTo>
                <a:lnTo>
                  <a:pt x="522" y="302"/>
                </a:lnTo>
                <a:lnTo>
                  <a:pt x="522" y="302"/>
                </a:lnTo>
                <a:lnTo>
                  <a:pt x="516" y="302"/>
                </a:lnTo>
                <a:lnTo>
                  <a:pt x="516" y="302"/>
                </a:lnTo>
                <a:lnTo>
                  <a:pt x="516" y="300"/>
                </a:lnTo>
                <a:lnTo>
                  <a:pt x="516" y="300"/>
                </a:lnTo>
                <a:lnTo>
                  <a:pt x="520" y="298"/>
                </a:lnTo>
                <a:lnTo>
                  <a:pt x="524" y="296"/>
                </a:lnTo>
                <a:lnTo>
                  <a:pt x="524" y="296"/>
                </a:lnTo>
                <a:lnTo>
                  <a:pt x="534" y="295"/>
                </a:lnTo>
                <a:lnTo>
                  <a:pt x="543" y="294"/>
                </a:lnTo>
                <a:lnTo>
                  <a:pt x="552" y="292"/>
                </a:lnTo>
                <a:lnTo>
                  <a:pt x="556" y="291"/>
                </a:lnTo>
                <a:lnTo>
                  <a:pt x="559" y="288"/>
                </a:lnTo>
                <a:lnTo>
                  <a:pt x="559" y="288"/>
                </a:lnTo>
                <a:lnTo>
                  <a:pt x="564" y="297"/>
                </a:lnTo>
                <a:lnTo>
                  <a:pt x="564" y="297"/>
                </a:lnTo>
                <a:lnTo>
                  <a:pt x="564" y="296"/>
                </a:lnTo>
                <a:lnTo>
                  <a:pt x="564" y="296"/>
                </a:lnTo>
                <a:close/>
                <a:moveTo>
                  <a:pt x="520" y="290"/>
                </a:moveTo>
                <a:lnTo>
                  <a:pt x="520" y="290"/>
                </a:lnTo>
                <a:lnTo>
                  <a:pt x="517" y="291"/>
                </a:lnTo>
                <a:lnTo>
                  <a:pt x="521" y="289"/>
                </a:lnTo>
                <a:lnTo>
                  <a:pt x="521" y="289"/>
                </a:lnTo>
                <a:lnTo>
                  <a:pt x="536" y="285"/>
                </a:lnTo>
                <a:lnTo>
                  <a:pt x="536" y="285"/>
                </a:lnTo>
                <a:lnTo>
                  <a:pt x="544" y="282"/>
                </a:lnTo>
                <a:lnTo>
                  <a:pt x="552" y="278"/>
                </a:lnTo>
                <a:lnTo>
                  <a:pt x="552" y="278"/>
                </a:lnTo>
                <a:lnTo>
                  <a:pt x="553" y="280"/>
                </a:lnTo>
                <a:lnTo>
                  <a:pt x="553" y="280"/>
                </a:lnTo>
                <a:lnTo>
                  <a:pt x="557" y="285"/>
                </a:lnTo>
                <a:lnTo>
                  <a:pt x="557" y="285"/>
                </a:lnTo>
                <a:lnTo>
                  <a:pt x="539" y="288"/>
                </a:lnTo>
                <a:lnTo>
                  <a:pt x="530" y="289"/>
                </a:lnTo>
                <a:lnTo>
                  <a:pt x="520" y="290"/>
                </a:lnTo>
                <a:lnTo>
                  <a:pt x="520" y="290"/>
                </a:lnTo>
                <a:close/>
                <a:moveTo>
                  <a:pt x="523" y="281"/>
                </a:moveTo>
                <a:lnTo>
                  <a:pt x="523" y="281"/>
                </a:lnTo>
                <a:lnTo>
                  <a:pt x="518" y="282"/>
                </a:lnTo>
                <a:lnTo>
                  <a:pt x="519" y="281"/>
                </a:lnTo>
                <a:lnTo>
                  <a:pt x="526" y="278"/>
                </a:lnTo>
                <a:lnTo>
                  <a:pt x="526" y="278"/>
                </a:lnTo>
                <a:lnTo>
                  <a:pt x="537" y="274"/>
                </a:lnTo>
                <a:lnTo>
                  <a:pt x="547" y="271"/>
                </a:lnTo>
                <a:lnTo>
                  <a:pt x="547" y="271"/>
                </a:lnTo>
                <a:lnTo>
                  <a:pt x="550" y="275"/>
                </a:lnTo>
                <a:lnTo>
                  <a:pt x="550" y="275"/>
                </a:lnTo>
                <a:lnTo>
                  <a:pt x="537" y="278"/>
                </a:lnTo>
                <a:lnTo>
                  <a:pt x="523" y="281"/>
                </a:lnTo>
                <a:lnTo>
                  <a:pt x="523" y="281"/>
                </a:lnTo>
                <a:close/>
                <a:moveTo>
                  <a:pt x="528" y="270"/>
                </a:moveTo>
                <a:lnTo>
                  <a:pt x="528" y="270"/>
                </a:lnTo>
                <a:lnTo>
                  <a:pt x="519" y="271"/>
                </a:lnTo>
                <a:lnTo>
                  <a:pt x="518" y="270"/>
                </a:lnTo>
                <a:lnTo>
                  <a:pt x="518" y="270"/>
                </a:lnTo>
                <a:lnTo>
                  <a:pt x="522" y="268"/>
                </a:lnTo>
                <a:lnTo>
                  <a:pt x="522" y="268"/>
                </a:lnTo>
                <a:lnTo>
                  <a:pt x="532" y="266"/>
                </a:lnTo>
                <a:lnTo>
                  <a:pt x="537" y="264"/>
                </a:lnTo>
                <a:lnTo>
                  <a:pt x="541" y="261"/>
                </a:lnTo>
                <a:lnTo>
                  <a:pt x="541" y="261"/>
                </a:lnTo>
                <a:lnTo>
                  <a:pt x="545" y="269"/>
                </a:lnTo>
                <a:lnTo>
                  <a:pt x="545" y="269"/>
                </a:lnTo>
                <a:lnTo>
                  <a:pt x="528" y="270"/>
                </a:lnTo>
                <a:lnTo>
                  <a:pt x="528" y="270"/>
                </a:lnTo>
                <a:close/>
                <a:moveTo>
                  <a:pt x="539" y="241"/>
                </a:moveTo>
                <a:lnTo>
                  <a:pt x="539" y="241"/>
                </a:lnTo>
                <a:lnTo>
                  <a:pt x="538" y="241"/>
                </a:lnTo>
                <a:lnTo>
                  <a:pt x="538" y="240"/>
                </a:lnTo>
                <a:lnTo>
                  <a:pt x="538" y="240"/>
                </a:lnTo>
                <a:lnTo>
                  <a:pt x="523" y="242"/>
                </a:lnTo>
                <a:lnTo>
                  <a:pt x="510" y="243"/>
                </a:lnTo>
                <a:lnTo>
                  <a:pt x="510" y="243"/>
                </a:lnTo>
                <a:lnTo>
                  <a:pt x="510" y="245"/>
                </a:lnTo>
                <a:lnTo>
                  <a:pt x="510" y="245"/>
                </a:lnTo>
                <a:lnTo>
                  <a:pt x="509" y="242"/>
                </a:lnTo>
                <a:lnTo>
                  <a:pt x="509" y="242"/>
                </a:lnTo>
                <a:lnTo>
                  <a:pt x="508" y="239"/>
                </a:lnTo>
                <a:lnTo>
                  <a:pt x="508" y="239"/>
                </a:lnTo>
                <a:lnTo>
                  <a:pt x="525" y="237"/>
                </a:lnTo>
                <a:lnTo>
                  <a:pt x="543" y="233"/>
                </a:lnTo>
                <a:lnTo>
                  <a:pt x="559" y="230"/>
                </a:lnTo>
                <a:lnTo>
                  <a:pt x="576" y="227"/>
                </a:lnTo>
                <a:lnTo>
                  <a:pt x="576" y="227"/>
                </a:lnTo>
                <a:lnTo>
                  <a:pt x="587" y="225"/>
                </a:lnTo>
                <a:lnTo>
                  <a:pt x="587" y="225"/>
                </a:lnTo>
                <a:lnTo>
                  <a:pt x="596" y="223"/>
                </a:lnTo>
                <a:lnTo>
                  <a:pt x="594" y="224"/>
                </a:lnTo>
                <a:lnTo>
                  <a:pt x="594" y="224"/>
                </a:lnTo>
                <a:lnTo>
                  <a:pt x="575" y="230"/>
                </a:lnTo>
                <a:lnTo>
                  <a:pt x="556" y="236"/>
                </a:lnTo>
                <a:lnTo>
                  <a:pt x="556" y="236"/>
                </a:lnTo>
                <a:lnTo>
                  <a:pt x="552" y="234"/>
                </a:lnTo>
                <a:lnTo>
                  <a:pt x="552" y="234"/>
                </a:lnTo>
                <a:lnTo>
                  <a:pt x="547" y="234"/>
                </a:lnTo>
                <a:lnTo>
                  <a:pt x="543" y="235"/>
                </a:lnTo>
                <a:lnTo>
                  <a:pt x="541" y="238"/>
                </a:lnTo>
                <a:lnTo>
                  <a:pt x="539" y="241"/>
                </a:lnTo>
                <a:lnTo>
                  <a:pt x="539" y="241"/>
                </a:lnTo>
                <a:close/>
                <a:moveTo>
                  <a:pt x="484" y="260"/>
                </a:moveTo>
                <a:lnTo>
                  <a:pt x="484" y="260"/>
                </a:lnTo>
                <a:lnTo>
                  <a:pt x="484" y="260"/>
                </a:lnTo>
                <a:lnTo>
                  <a:pt x="484" y="260"/>
                </a:lnTo>
                <a:lnTo>
                  <a:pt x="485" y="264"/>
                </a:lnTo>
                <a:lnTo>
                  <a:pt x="485" y="264"/>
                </a:lnTo>
                <a:lnTo>
                  <a:pt x="486" y="268"/>
                </a:lnTo>
                <a:lnTo>
                  <a:pt x="486" y="268"/>
                </a:lnTo>
                <a:lnTo>
                  <a:pt x="477" y="269"/>
                </a:lnTo>
                <a:lnTo>
                  <a:pt x="469" y="273"/>
                </a:lnTo>
                <a:lnTo>
                  <a:pt x="469" y="273"/>
                </a:lnTo>
                <a:lnTo>
                  <a:pt x="443" y="281"/>
                </a:lnTo>
                <a:lnTo>
                  <a:pt x="430" y="285"/>
                </a:lnTo>
                <a:lnTo>
                  <a:pt x="417" y="289"/>
                </a:lnTo>
                <a:lnTo>
                  <a:pt x="417" y="289"/>
                </a:lnTo>
                <a:lnTo>
                  <a:pt x="388" y="295"/>
                </a:lnTo>
                <a:lnTo>
                  <a:pt x="374" y="298"/>
                </a:lnTo>
                <a:lnTo>
                  <a:pt x="359" y="303"/>
                </a:lnTo>
                <a:lnTo>
                  <a:pt x="359" y="303"/>
                </a:lnTo>
                <a:lnTo>
                  <a:pt x="348" y="307"/>
                </a:lnTo>
                <a:lnTo>
                  <a:pt x="336" y="311"/>
                </a:lnTo>
                <a:lnTo>
                  <a:pt x="336" y="311"/>
                </a:lnTo>
                <a:lnTo>
                  <a:pt x="332" y="312"/>
                </a:lnTo>
                <a:lnTo>
                  <a:pt x="326" y="313"/>
                </a:lnTo>
                <a:lnTo>
                  <a:pt x="326" y="313"/>
                </a:lnTo>
                <a:lnTo>
                  <a:pt x="326" y="312"/>
                </a:lnTo>
                <a:lnTo>
                  <a:pt x="326" y="312"/>
                </a:lnTo>
                <a:lnTo>
                  <a:pt x="330" y="310"/>
                </a:lnTo>
                <a:lnTo>
                  <a:pt x="335" y="308"/>
                </a:lnTo>
                <a:lnTo>
                  <a:pt x="345" y="306"/>
                </a:lnTo>
                <a:lnTo>
                  <a:pt x="345" y="306"/>
                </a:lnTo>
                <a:lnTo>
                  <a:pt x="367" y="299"/>
                </a:lnTo>
                <a:lnTo>
                  <a:pt x="387" y="292"/>
                </a:lnTo>
                <a:lnTo>
                  <a:pt x="428" y="277"/>
                </a:lnTo>
                <a:lnTo>
                  <a:pt x="428" y="277"/>
                </a:lnTo>
                <a:lnTo>
                  <a:pt x="457" y="269"/>
                </a:lnTo>
                <a:lnTo>
                  <a:pt x="484" y="260"/>
                </a:lnTo>
                <a:lnTo>
                  <a:pt x="484" y="260"/>
                </a:lnTo>
                <a:close/>
                <a:moveTo>
                  <a:pt x="398" y="287"/>
                </a:moveTo>
                <a:lnTo>
                  <a:pt x="398" y="287"/>
                </a:lnTo>
                <a:lnTo>
                  <a:pt x="375" y="294"/>
                </a:lnTo>
                <a:lnTo>
                  <a:pt x="351" y="301"/>
                </a:lnTo>
                <a:lnTo>
                  <a:pt x="351" y="301"/>
                </a:lnTo>
                <a:lnTo>
                  <a:pt x="339" y="305"/>
                </a:lnTo>
                <a:lnTo>
                  <a:pt x="333" y="307"/>
                </a:lnTo>
                <a:lnTo>
                  <a:pt x="327" y="309"/>
                </a:lnTo>
                <a:lnTo>
                  <a:pt x="327" y="309"/>
                </a:lnTo>
                <a:lnTo>
                  <a:pt x="327" y="301"/>
                </a:lnTo>
                <a:lnTo>
                  <a:pt x="327" y="301"/>
                </a:lnTo>
                <a:lnTo>
                  <a:pt x="336" y="300"/>
                </a:lnTo>
                <a:lnTo>
                  <a:pt x="344" y="299"/>
                </a:lnTo>
                <a:lnTo>
                  <a:pt x="362" y="295"/>
                </a:lnTo>
                <a:lnTo>
                  <a:pt x="398" y="285"/>
                </a:lnTo>
                <a:lnTo>
                  <a:pt x="398" y="285"/>
                </a:lnTo>
                <a:lnTo>
                  <a:pt x="414" y="281"/>
                </a:lnTo>
                <a:lnTo>
                  <a:pt x="414" y="281"/>
                </a:lnTo>
                <a:lnTo>
                  <a:pt x="398" y="287"/>
                </a:lnTo>
                <a:lnTo>
                  <a:pt x="398" y="287"/>
                </a:lnTo>
                <a:close/>
                <a:moveTo>
                  <a:pt x="324" y="290"/>
                </a:moveTo>
                <a:lnTo>
                  <a:pt x="324" y="290"/>
                </a:lnTo>
                <a:lnTo>
                  <a:pt x="332" y="286"/>
                </a:lnTo>
                <a:lnTo>
                  <a:pt x="342" y="283"/>
                </a:lnTo>
                <a:lnTo>
                  <a:pt x="361" y="278"/>
                </a:lnTo>
                <a:lnTo>
                  <a:pt x="400" y="269"/>
                </a:lnTo>
                <a:lnTo>
                  <a:pt x="400" y="269"/>
                </a:lnTo>
                <a:lnTo>
                  <a:pt x="419" y="265"/>
                </a:lnTo>
                <a:lnTo>
                  <a:pt x="439" y="261"/>
                </a:lnTo>
                <a:lnTo>
                  <a:pt x="450" y="258"/>
                </a:lnTo>
                <a:lnTo>
                  <a:pt x="459" y="254"/>
                </a:lnTo>
                <a:lnTo>
                  <a:pt x="468" y="251"/>
                </a:lnTo>
                <a:lnTo>
                  <a:pt x="476" y="246"/>
                </a:lnTo>
                <a:lnTo>
                  <a:pt x="476" y="246"/>
                </a:lnTo>
                <a:lnTo>
                  <a:pt x="467" y="252"/>
                </a:lnTo>
                <a:lnTo>
                  <a:pt x="457" y="256"/>
                </a:lnTo>
                <a:lnTo>
                  <a:pt x="434" y="264"/>
                </a:lnTo>
                <a:lnTo>
                  <a:pt x="413" y="271"/>
                </a:lnTo>
                <a:lnTo>
                  <a:pt x="392" y="278"/>
                </a:lnTo>
                <a:lnTo>
                  <a:pt x="392" y="278"/>
                </a:lnTo>
                <a:lnTo>
                  <a:pt x="371" y="285"/>
                </a:lnTo>
                <a:lnTo>
                  <a:pt x="349" y="292"/>
                </a:lnTo>
                <a:lnTo>
                  <a:pt x="349" y="292"/>
                </a:lnTo>
                <a:lnTo>
                  <a:pt x="338" y="294"/>
                </a:lnTo>
                <a:lnTo>
                  <a:pt x="332" y="295"/>
                </a:lnTo>
                <a:lnTo>
                  <a:pt x="326" y="297"/>
                </a:lnTo>
                <a:lnTo>
                  <a:pt x="326" y="297"/>
                </a:lnTo>
                <a:lnTo>
                  <a:pt x="324" y="290"/>
                </a:lnTo>
                <a:lnTo>
                  <a:pt x="324" y="290"/>
                </a:lnTo>
                <a:close/>
                <a:moveTo>
                  <a:pt x="326" y="314"/>
                </a:moveTo>
                <a:lnTo>
                  <a:pt x="326" y="314"/>
                </a:lnTo>
                <a:lnTo>
                  <a:pt x="333" y="314"/>
                </a:lnTo>
                <a:lnTo>
                  <a:pt x="339" y="312"/>
                </a:lnTo>
                <a:lnTo>
                  <a:pt x="352" y="308"/>
                </a:lnTo>
                <a:lnTo>
                  <a:pt x="352" y="308"/>
                </a:lnTo>
                <a:lnTo>
                  <a:pt x="362" y="304"/>
                </a:lnTo>
                <a:lnTo>
                  <a:pt x="372" y="302"/>
                </a:lnTo>
                <a:lnTo>
                  <a:pt x="392" y="297"/>
                </a:lnTo>
                <a:lnTo>
                  <a:pt x="392" y="297"/>
                </a:lnTo>
                <a:lnTo>
                  <a:pt x="408" y="293"/>
                </a:lnTo>
                <a:lnTo>
                  <a:pt x="424" y="289"/>
                </a:lnTo>
                <a:lnTo>
                  <a:pt x="457" y="279"/>
                </a:lnTo>
                <a:lnTo>
                  <a:pt x="457" y="279"/>
                </a:lnTo>
                <a:lnTo>
                  <a:pt x="444" y="284"/>
                </a:lnTo>
                <a:lnTo>
                  <a:pt x="431" y="288"/>
                </a:lnTo>
                <a:lnTo>
                  <a:pt x="406" y="295"/>
                </a:lnTo>
                <a:lnTo>
                  <a:pt x="406" y="295"/>
                </a:lnTo>
                <a:lnTo>
                  <a:pt x="359" y="309"/>
                </a:lnTo>
                <a:lnTo>
                  <a:pt x="359" y="309"/>
                </a:lnTo>
                <a:lnTo>
                  <a:pt x="342" y="315"/>
                </a:lnTo>
                <a:lnTo>
                  <a:pt x="324" y="320"/>
                </a:lnTo>
                <a:lnTo>
                  <a:pt x="324" y="320"/>
                </a:lnTo>
                <a:lnTo>
                  <a:pt x="326" y="314"/>
                </a:lnTo>
                <a:lnTo>
                  <a:pt x="326" y="314"/>
                </a:lnTo>
                <a:close/>
                <a:moveTo>
                  <a:pt x="322" y="326"/>
                </a:moveTo>
                <a:lnTo>
                  <a:pt x="322" y="326"/>
                </a:lnTo>
                <a:lnTo>
                  <a:pt x="331" y="324"/>
                </a:lnTo>
                <a:lnTo>
                  <a:pt x="339" y="323"/>
                </a:lnTo>
                <a:lnTo>
                  <a:pt x="355" y="318"/>
                </a:lnTo>
                <a:lnTo>
                  <a:pt x="355" y="318"/>
                </a:lnTo>
                <a:lnTo>
                  <a:pt x="373" y="312"/>
                </a:lnTo>
                <a:lnTo>
                  <a:pt x="390" y="307"/>
                </a:lnTo>
                <a:lnTo>
                  <a:pt x="390" y="307"/>
                </a:lnTo>
                <a:lnTo>
                  <a:pt x="374" y="314"/>
                </a:lnTo>
                <a:lnTo>
                  <a:pt x="356" y="321"/>
                </a:lnTo>
                <a:lnTo>
                  <a:pt x="356" y="321"/>
                </a:lnTo>
                <a:lnTo>
                  <a:pt x="347" y="324"/>
                </a:lnTo>
                <a:lnTo>
                  <a:pt x="338" y="327"/>
                </a:lnTo>
                <a:lnTo>
                  <a:pt x="329" y="330"/>
                </a:lnTo>
                <a:lnTo>
                  <a:pt x="320" y="333"/>
                </a:lnTo>
                <a:lnTo>
                  <a:pt x="320" y="333"/>
                </a:lnTo>
                <a:lnTo>
                  <a:pt x="322" y="326"/>
                </a:lnTo>
                <a:lnTo>
                  <a:pt x="322" y="326"/>
                </a:lnTo>
                <a:close/>
                <a:moveTo>
                  <a:pt x="318" y="338"/>
                </a:moveTo>
                <a:lnTo>
                  <a:pt x="318" y="338"/>
                </a:lnTo>
                <a:lnTo>
                  <a:pt x="326" y="337"/>
                </a:lnTo>
                <a:lnTo>
                  <a:pt x="334" y="335"/>
                </a:lnTo>
                <a:lnTo>
                  <a:pt x="350" y="330"/>
                </a:lnTo>
                <a:lnTo>
                  <a:pt x="350" y="330"/>
                </a:lnTo>
                <a:lnTo>
                  <a:pt x="374" y="323"/>
                </a:lnTo>
                <a:lnTo>
                  <a:pt x="396" y="317"/>
                </a:lnTo>
                <a:lnTo>
                  <a:pt x="396" y="317"/>
                </a:lnTo>
                <a:lnTo>
                  <a:pt x="445" y="302"/>
                </a:lnTo>
                <a:lnTo>
                  <a:pt x="495" y="287"/>
                </a:lnTo>
                <a:lnTo>
                  <a:pt x="495" y="287"/>
                </a:lnTo>
                <a:lnTo>
                  <a:pt x="496" y="291"/>
                </a:lnTo>
                <a:lnTo>
                  <a:pt x="496" y="291"/>
                </a:lnTo>
                <a:lnTo>
                  <a:pt x="496" y="291"/>
                </a:lnTo>
                <a:lnTo>
                  <a:pt x="496" y="291"/>
                </a:lnTo>
                <a:lnTo>
                  <a:pt x="472" y="298"/>
                </a:lnTo>
                <a:lnTo>
                  <a:pt x="448" y="304"/>
                </a:lnTo>
                <a:lnTo>
                  <a:pt x="399" y="317"/>
                </a:lnTo>
                <a:lnTo>
                  <a:pt x="399" y="317"/>
                </a:lnTo>
                <a:lnTo>
                  <a:pt x="356" y="329"/>
                </a:lnTo>
                <a:lnTo>
                  <a:pt x="336" y="336"/>
                </a:lnTo>
                <a:lnTo>
                  <a:pt x="316" y="344"/>
                </a:lnTo>
                <a:lnTo>
                  <a:pt x="316" y="344"/>
                </a:lnTo>
                <a:lnTo>
                  <a:pt x="318" y="338"/>
                </a:lnTo>
                <a:lnTo>
                  <a:pt x="318" y="338"/>
                </a:lnTo>
                <a:close/>
                <a:moveTo>
                  <a:pt x="315" y="347"/>
                </a:moveTo>
                <a:lnTo>
                  <a:pt x="315" y="347"/>
                </a:lnTo>
                <a:lnTo>
                  <a:pt x="325" y="342"/>
                </a:lnTo>
                <a:lnTo>
                  <a:pt x="336" y="338"/>
                </a:lnTo>
                <a:lnTo>
                  <a:pt x="358" y="331"/>
                </a:lnTo>
                <a:lnTo>
                  <a:pt x="404" y="318"/>
                </a:lnTo>
                <a:lnTo>
                  <a:pt x="404" y="318"/>
                </a:lnTo>
                <a:lnTo>
                  <a:pt x="427" y="311"/>
                </a:lnTo>
                <a:lnTo>
                  <a:pt x="450" y="305"/>
                </a:lnTo>
                <a:lnTo>
                  <a:pt x="450" y="305"/>
                </a:lnTo>
                <a:lnTo>
                  <a:pt x="457" y="303"/>
                </a:lnTo>
                <a:lnTo>
                  <a:pt x="457" y="303"/>
                </a:lnTo>
                <a:lnTo>
                  <a:pt x="392" y="324"/>
                </a:lnTo>
                <a:lnTo>
                  <a:pt x="392" y="324"/>
                </a:lnTo>
                <a:lnTo>
                  <a:pt x="372" y="332"/>
                </a:lnTo>
                <a:lnTo>
                  <a:pt x="351" y="339"/>
                </a:lnTo>
                <a:lnTo>
                  <a:pt x="332" y="347"/>
                </a:lnTo>
                <a:lnTo>
                  <a:pt x="313" y="356"/>
                </a:lnTo>
                <a:lnTo>
                  <a:pt x="313" y="356"/>
                </a:lnTo>
                <a:lnTo>
                  <a:pt x="315" y="347"/>
                </a:lnTo>
                <a:lnTo>
                  <a:pt x="315" y="347"/>
                </a:lnTo>
                <a:close/>
                <a:moveTo>
                  <a:pt x="498" y="318"/>
                </a:moveTo>
                <a:lnTo>
                  <a:pt x="498" y="318"/>
                </a:lnTo>
                <a:lnTo>
                  <a:pt x="499" y="321"/>
                </a:lnTo>
                <a:lnTo>
                  <a:pt x="499" y="321"/>
                </a:lnTo>
                <a:lnTo>
                  <a:pt x="488" y="327"/>
                </a:lnTo>
                <a:lnTo>
                  <a:pt x="478" y="330"/>
                </a:lnTo>
                <a:lnTo>
                  <a:pt x="456" y="336"/>
                </a:lnTo>
                <a:lnTo>
                  <a:pt x="456" y="336"/>
                </a:lnTo>
                <a:lnTo>
                  <a:pt x="429" y="344"/>
                </a:lnTo>
                <a:lnTo>
                  <a:pt x="403" y="352"/>
                </a:lnTo>
                <a:lnTo>
                  <a:pt x="403" y="352"/>
                </a:lnTo>
                <a:lnTo>
                  <a:pt x="381" y="359"/>
                </a:lnTo>
                <a:lnTo>
                  <a:pt x="358" y="366"/>
                </a:lnTo>
                <a:lnTo>
                  <a:pt x="336" y="374"/>
                </a:lnTo>
                <a:lnTo>
                  <a:pt x="315" y="383"/>
                </a:lnTo>
                <a:lnTo>
                  <a:pt x="315" y="383"/>
                </a:lnTo>
                <a:lnTo>
                  <a:pt x="314" y="373"/>
                </a:lnTo>
                <a:lnTo>
                  <a:pt x="314" y="373"/>
                </a:lnTo>
                <a:lnTo>
                  <a:pt x="321" y="370"/>
                </a:lnTo>
                <a:lnTo>
                  <a:pt x="329" y="367"/>
                </a:lnTo>
                <a:lnTo>
                  <a:pt x="329" y="367"/>
                </a:lnTo>
                <a:lnTo>
                  <a:pt x="358" y="358"/>
                </a:lnTo>
                <a:lnTo>
                  <a:pt x="358" y="358"/>
                </a:lnTo>
                <a:lnTo>
                  <a:pt x="414" y="341"/>
                </a:lnTo>
                <a:lnTo>
                  <a:pt x="414" y="341"/>
                </a:lnTo>
                <a:lnTo>
                  <a:pt x="473" y="326"/>
                </a:lnTo>
                <a:lnTo>
                  <a:pt x="473" y="326"/>
                </a:lnTo>
                <a:lnTo>
                  <a:pt x="486" y="322"/>
                </a:lnTo>
                <a:lnTo>
                  <a:pt x="492" y="320"/>
                </a:lnTo>
                <a:lnTo>
                  <a:pt x="498" y="318"/>
                </a:lnTo>
                <a:lnTo>
                  <a:pt x="498" y="318"/>
                </a:lnTo>
                <a:close/>
                <a:moveTo>
                  <a:pt x="313" y="360"/>
                </a:moveTo>
                <a:lnTo>
                  <a:pt x="313" y="360"/>
                </a:lnTo>
                <a:lnTo>
                  <a:pt x="335" y="354"/>
                </a:lnTo>
                <a:lnTo>
                  <a:pt x="358" y="347"/>
                </a:lnTo>
                <a:lnTo>
                  <a:pt x="381" y="339"/>
                </a:lnTo>
                <a:lnTo>
                  <a:pt x="404" y="332"/>
                </a:lnTo>
                <a:lnTo>
                  <a:pt x="404" y="332"/>
                </a:lnTo>
                <a:lnTo>
                  <a:pt x="428" y="326"/>
                </a:lnTo>
                <a:lnTo>
                  <a:pt x="452" y="319"/>
                </a:lnTo>
                <a:lnTo>
                  <a:pt x="452" y="319"/>
                </a:lnTo>
                <a:lnTo>
                  <a:pt x="454" y="318"/>
                </a:lnTo>
                <a:lnTo>
                  <a:pt x="454" y="318"/>
                </a:lnTo>
                <a:lnTo>
                  <a:pt x="447" y="321"/>
                </a:lnTo>
                <a:lnTo>
                  <a:pt x="447" y="321"/>
                </a:lnTo>
                <a:lnTo>
                  <a:pt x="421" y="330"/>
                </a:lnTo>
                <a:lnTo>
                  <a:pt x="397" y="337"/>
                </a:lnTo>
                <a:lnTo>
                  <a:pt x="397" y="337"/>
                </a:lnTo>
                <a:lnTo>
                  <a:pt x="351" y="354"/>
                </a:lnTo>
                <a:lnTo>
                  <a:pt x="351" y="354"/>
                </a:lnTo>
                <a:lnTo>
                  <a:pt x="332" y="361"/>
                </a:lnTo>
                <a:lnTo>
                  <a:pt x="322" y="365"/>
                </a:lnTo>
                <a:lnTo>
                  <a:pt x="313" y="369"/>
                </a:lnTo>
                <a:lnTo>
                  <a:pt x="313" y="369"/>
                </a:lnTo>
                <a:lnTo>
                  <a:pt x="313" y="360"/>
                </a:lnTo>
                <a:lnTo>
                  <a:pt x="313" y="360"/>
                </a:lnTo>
                <a:close/>
                <a:moveTo>
                  <a:pt x="315" y="389"/>
                </a:moveTo>
                <a:lnTo>
                  <a:pt x="315" y="389"/>
                </a:lnTo>
                <a:lnTo>
                  <a:pt x="315" y="387"/>
                </a:lnTo>
                <a:lnTo>
                  <a:pt x="315" y="387"/>
                </a:lnTo>
                <a:lnTo>
                  <a:pt x="327" y="384"/>
                </a:lnTo>
                <a:lnTo>
                  <a:pt x="339" y="381"/>
                </a:lnTo>
                <a:lnTo>
                  <a:pt x="339" y="381"/>
                </a:lnTo>
                <a:lnTo>
                  <a:pt x="326" y="387"/>
                </a:lnTo>
                <a:lnTo>
                  <a:pt x="314" y="394"/>
                </a:lnTo>
                <a:lnTo>
                  <a:pt x="314" y="394"/>
                </a:lnTo>
                <a:lnTo>
                  <a:pt x="315" y="389"/>
                </a:lnTo>
                <a:lnTo>
                  <a:pt x="315" y="389"/>
                </a:lnTo>
                <a:close/>
                <a:moveTo>
                  <a:pt x="308" y="409"/>
                </a:moveTo>
                <a:lnTo>
                  <a:pt x="308" y="409"/>
                </a:lnTo>
                <a:lnTo>
                  <a:pt x="311" y="402"/>
                </a:lnTo>
                <a:lnTo>
                  <a:pt x="311" y="402"/>
                </a:lnTo>
                <a:lnTo>
                  <a:pt x="320" y="399"/>
                </a:lnTo>
                <a:lnTo>
                  <a:pt x="329" y="395"/>
                </a:lnTo>
                <a:lnTo>
                  <a:pt x="347" y="388"/>
                </a:lnTo>
                <a:lnTo>
                  <a:pt x="347" y="388"/>
                </a:lnTo>
                <a:lnTo>
                  <a:pt x="366" y="382"/>
                </a:lnTo>
                <a:lnTo>
                  <a:pt x="384" y="376"/>
                </a:lnTo>
                <a:lnTo>
                  <a:pt x="384" y="376"/>
                </a:lnTo>
                <a:lnTo>
                  <a:pt x="364" y="383"/>
                </a:lnTo>
                <a:lnTo>
                  <a:pt x="345" y="391"/>
                </a:lnTo>
                <a:lnTo>
                  <a:pt x="326" y="400"/>
                </a:lnTo>
                <a:lnTo>
                  <a:pt x="307" y="410"/>
                </a:lnTo>
                <a:lnTo>
                  <a:pt x="307" y="410"/>
                </a:lnTo>
                <a:lnTo>
                  <a:pt x="308" y="409"/>
                </a:lnTo>
                <a:lnTo>
                  <a:pt x="308" y="409"/>
                </a:lnTo>
                <a:close/>
                <a:moveTo>
                  <a:pt x="304" y="416"/>
                </a:moveTo>
                <a:lnTo>
                  <a:pt x="304" y="416"/>
                </a:lnTo>
                <a:lnTo>
                  <a:pt x="314" y="414"/>
                </a:lnTo>
                <a:lnTo>
                  <a:pt x="322" y="410"/>
                </a:lnTo>
                <a:lnTo>
                  <a:pt x="339" y="401"/>
                </a:lnTo>
                <a:lnTo>
                  <a:pt x="339" y="401"/>
                </a:lnTo>
                <a:lnTo>
                  <a:pt x="355" y="394"/>
                </a:lnTo>
                <a:lnTo>
                  <a:pt x="372" y="389"/>
                </a:lnTo>
                <a:lnTo>
                  <a:pt x="405" y="379"/>
                </a:lnTo>
                <a:lnTo>
                  <a:pt x="405" y="379"/>
                </a:lnTo>
                <a:lnTo>
                  <a:pt x="422" y="374"/>
                </a:lnTo>
                <a:lnTo>
                  <a:pt x="422" y="374"/>
                </a:lnTo>
                <a:lnTo>
                  <a:pt x="394" y="384"/>
                </a:lnTo>
                <a:lnTo>
                  <a:pt x="394" y="384"/>
                </a:lnTo>
                <a:lnTo>
                  <a:pt x="368" y="394"/>
                </a:lnTo>
                <a:lnTo>
                  <a:pt x="341" y="405"/>
                </a:lnTo>
                <a:lnTo>
                  <a:pt x="341" y="405"/>
                </a:lnTo>
                <a:lnTo>
                  <a:pt x="332" y="409"/>
                </a:lnTo>
                <a:lnTo>
                  <a:pt x="322" y="412"/>
                </a:lnTo>
                <a:lnTo>
                  <a:pt x="313" y="415"/>
                </a:lnTo>
                <a:lnTo>
                  <a:pt x="303" y="418"/>
                </a:lnTo>
                <a:lnTo>
                  <a:pt x="303" y="418"/>
                </a:lnTo>
                <a:lnTo>
                  <a:pt x="304" y="416"/>
                </a:lnTo>
                <a:lnTo>
                  <a:pt x="304" y="416"/>
                </a:lnTo>
                <a:close/>
                <a:moveTo>
                  <a:pt x="301" y="424"/>
                </a:moveTo>
                <a:lnTo>
                  <a:pt x="301" y="424"/>
                </a:lnTo>
                <a:lnTo>
                  <a:pt x="312" y="422"/>
                </a:lnTo>
                <a:lnTo>
                  <a:pt x="323" y="419"/>
                </a:lnTo>
                <a:lnTo>
                  <a:pt x="345" y="412"/>
                </a:lnTo>
                <a:lnTo>
                  <a:pt x="345" y="412"/>
                </a:lnTo>
                <a:lnTo>
                  <a:pt x="373" y="402"/>
                </a:lnTo>
                <a:lnTo>
                  <a:pt x="401" y="394"/>
                </a:lnTo>
                <a:lnTo>
                  <a:pt x="401" y="394"/>
                </a:lnTo>
                <a:lnTo>
                  <a:pt x="396" y="395"/>
                </a:lnTo>
                <a:lnTo>
                  <a:pt x="396" y="395"/>
                </a:lnTo>
                <a:lnTo>
                  <a:pt x="367" y="408"/>
                </a:lnTo>
                <a:lnTo>
                  <a:pt x="336" y="419"/>
                </a:lnTo>
                <a:lnTo>
                  <a:pt x="336" y="419"/>
                </a:lnTo>
                <a:lnTo>
                  <a:pt x="316" y="427"/>
                </a:lnTo>
                <a:lnTo>
                  <a:pt x="306" y="431"/>
                </a:lnTo>
                <a:lnTo>
                  <a:pt x="297" y="435"/>
                </a:lnTo>
                <a:lnTo>
                  <a:pt x="297" y="435"/>
                </a:lnTo>
                <a:lnTo>
                  <a:pt x="301" y="424"/>
                </a:lnTo>
                <a:lnTo>
                  <a:pt x="301" y="424"/>
                </a:lnTo>
                <a:close/>
                <a:moveTo>
                  <a:pt x="468" y="373"/>
                </a:moveTo>
                <a:lnTo>
                  <a:pt x="468" y="373"/>
                </a:lnTo>
                <a:lnTo>
                  <a:pt x="497" y="362"/>
                </a:lnTo>
                <a:lnTo>
                  <a:pt x="497" y="362"/>
                </a:lnTo>
                <a:lnTo>
                  <a:pt x="501" y="361"/>
                </a:lnTo>
                <a:lnTo>
                  <a:pt x="501" y="361"/>
                </a:lnTo>
                <a:lnTo>
                  <a:pt x="518" y="356"/>
                </a:lnTo>
                <a:lnTo>
                  <a:pt x="518" y="356"/>
                </a:lnTo>
                <a:lnTo>
                  <a:pt x="519" y="361"/>
                </a:lnTo>
                <a:lnTo>
                  <a:pt x="519" y="361"/>
                </a:lnTo>
                <a:lnTo>
                  <a:pt x="506" y="365"/>
                </a:lnTo>
                <a:lnTo>
                  <a:pt x="493" y="369"/>
                </a:lnTo>
                <a:lnTo>
                  <a:pt x="468" y="378"/>
                </a:lnTo>
                <a:lnTo>
                  <a:pt x="468" y="378"/>
                </a:lnTo>
                <a:lnTo>
                  <a:pt x="436" y="389"/>
                </a:lnTo>
                <a:lnTo>
                  <a:pt x="406" y="398"/>
                </a:lnTo>
                <a:lnTo>
                  <a:pt x="406" y="398"/>
                </a:lnTo>
                <a:lnTo>
                  <a:pt x="348" y="418"/>
                </a:lnTo>
                <a:lnTo>
                  <a:pt x="348" y="418"/>
                </a:lnTo>
                <a:lnTo>
                  <a:pt x="321" y="427"/>
                </a:lnTo>
                <a:lnTo>
                  <a:pt x="308" y="432"/>
                </a:lnTo>
                <a:lnTo>
                  <a:pt x="296" y="438"/>
                </a:lnTo>
                <a:lnTo>
                  <a:pt x="296" y="438"/>
                </a:lnTo>
                <a:lnTo>
                  <a:pt x="296" y="438"/>
                </a:lnTo>
                <a:lnTo>
                  <a:pt x="308" y="432"/>
                </a:lnTo>
                <a:lnTo>
                  <a:pt x="321" y="427"/>
                </a:lnTo>
                <a:lnTo>
                  <a:pt x="346" y="418"/>
                </a:lnTo>
                <a:lnTo>
                  <a:pt x="346" y="418"/>
                </a:lnTo>
                <a:lnTo>
                  <a:pt x="377" y="405"/>
                </a:lnTo>
                <a:lnTo>
                  <a:pt x="407" y="394"/>
                </a:lnTo>
                <a:lnTo>
                  <a:pt x="407" y="394"/>
                </a:lnTo>
                <a:lnTo>
                  <a:pt x="443" y="381"/>
                </a:lnTo>
                <a:lnTo>
                  <a:pt x="443" y="381"/>
                </a:lnTo>
                <a:lnTo>
                  <a:pt x="468" y="373"/>
                </a:lnTo>
                <a:lnTo>
                  <a:pt x="468" y="373"/>
                </a:lnTo>
                <a:close/>
                <a:moveTo>
                  <a:pt x="491" y="372"/>
                </a:moveTo>
                <a:lnTo>
                  <a:pt x="491" y="372"/>
                </a:lnTo>
                <a:lnTo>
                  <a:pt x="476" y="378"/>
                </a:lnTo>
                <a:lnTo>
                  <a:pt x="460" y="383"/>
                </a:lnTo>
                <a:lnTo>
                  <a:pt x="460" y="383"/>
                </a:lnTo>
                <a:lnTo>
                  <a:pt x="458" y="384"/>
                </a:lnTo>
                <a:lnTo>
                  <a:pt x="458" y="384"/>
                </a:lnTo>
                <a:lnTo>
                  <a:pt x="463" y="382"/>
                </a:lnTo>
                <a:lnTo>
                  <a:pt x="463" y="382"/>
                </a:lnTo>
                <a:lnTo>
                  <a:pt x="491" y="372"/>
                </a:lnTo>
                <a:lnTo>
                  <a:pt x="491" y="372"/>
                </a:lnTo>
                <a:close/>
                <a:moveTo>
                  <a:pt x="295" y="440"/>
                </a:moveTo>
                <a:lnTo>
                  <a:pt x="295" y="440"/>
                </a:lnTo>
                <a:lnTo>
                  <a:pt x="301" y="438"/>
                </a:lnTo>
                <a:lnTo>
                  <a:pt x="308" y="435"/>
                </a:lnTo>
                <a:lnTo>
                  <a:pt x="308" y="435"/>
                </a:lnTo>
                <a:lnTo>
                  <a:pt x="315" y="432"/>
                </a:lnTo>
                <a:lnTo>
                  <a:pt x="323" y="429"/>
                </a:lnTo>
                <a:lnTo>
                  <a:pt x="339" y="423"/>
                </a:lnTo>
                <a:lnTo>
                  <a:pt x="339" y="423"/>
                </a:lnTo>
                <a:lnTo>
                  <a:pt x="401" y="402"/>
                </a:lnTo>
                <a:lnTo>
                  <a:pt x="401" y="402"/>
                </a:lnTo>
                <a:lnTo>
                  <a:pt x="439" y="390"/>
                </a:lnTo>
                <a:lnTo>
                  <a:pt x="439" y="390"/>
                </a:lnTo>
                <a:lnTo>
                  <a:pt x="419" y="398"/>
                </a:lnTo>
                <a:lnTo>
                  <a:pt x="399" y="407"/>
                </a:lnTo>
                <a:lnTo>
                  <a:pt x="399" y="407"/>
                </a:lnTo>
                <a:lnTo>
                  <a:pt x="344" y="428"/>
                </a:lnTo>
                <a:lnTo>
                  <a:pt x="317" y="439"/>
                </a:lnTo>
                <a:lnTo>
                  <a:pt x="304" y="445"/>
                </a:lnTo>
                <a:lnTo>
                  <a:pt x="292" y="452"/>
                </a:lnTo>
                <a:lnTo>
                  <a:pt x="292" y="452"/>
                </a:lnTo>
                <a:lnTo>
                  <a:pt x="295" y="440"/>
                </a:lnTo>
                <a:lnTo>
                  <a:pt x="295" y="440"/>
                </a:lnTo>
                <a:close/>
                <a:moveTo>
                  <a:pt x="512" y="375"/>
                </a:moveTo>
                <a:lnTo>
                  <a:pt x="512" y="375"/>
                </a:lnTo>
                <a:lnTo>
                  <a:pt x="505" y="378"/>
                </a:lnTo>
                <a:lnTo>
                  <a:pt x="499" y="382"/>
                </a:lnTo>
                <a:lnTo>
                  <a:pt x="484" y="387"/>
                </a:lnTo>
                <a:lnTo>
                  <a:pt x="455" y="397"/>
                </a:lnTo>
                <a:lnTo>
                  <a:pt x="455" y="397"/>
                </a:lnTo>
                <a:lnTo>
                  <a:pt x="425" y="410"/>
                </a:lnTo>
                <a:lnTo>
                  <a:pt x="395" y="422"/>
                </a:lnTo>
                <a:lnTo>
                  <a:pt x="395" y="422"/>
                </a:lnTo>
                <a:lnTo>
                  <a:pt x="341" y="444"/>
                </a:lnTo>
                <a:lnTo>
                  <a:pt x="314" y="456"/>
                </a:lnTo>
                <a:lnTo>
                  <a:pt x="288" y="469"/>
                </a:lnTo>
                <a:lnTo>
                  <a:pt x="288" y="469"/>
                </a:lnTo>
                <a:lnTo>
                  <a:pt x="290" y="459"/>
                </a:lnTo>
                <a:lnTo>
                  <a:pt x="290" y="459"/>
                </a:lnTo>
                <a:lnTo>
                  <a:pt x="303" y="454"/>
                </a:lnTo>
                <a:lnTo>
                  <a:pt x="317" y="449"/>
                </a:lnTo>
                <a:lnTo>
                  <a:pt x="344" y="439"/>
                </a:lnTo>
                <a:lnTo>
                  <a:pt x="344" y="439"/>
                </a:lnTo>
                <a:lnTo>
                  <a:pt x="406" y="415"/>
                </a:lnTo>
                <a:lnTo>
                  <a:pt x="406" y="415"/>
                </a:lnTo>
                <a:lnTo>
                  <a:pt x="435" y="402"/>
                </a:lnTo>
                <a:lnTo>
                  <a:pt x="451" y="396"/>
                </a:lnTo>
                <a:lnTo>
                  <a:pt x="467" y="391"/>
                </a:lnTo>
                <a:lnTo>
                  <a:pt x="467" y="391"/>
                </a:lnTo>
                <a:lnTo>
                  <a:pt x="482" y="386"/>
                </a:lnTo>
                <a:lnTo>
                  <a:pt x="497" y="381"/>
                </a:lnTo>
                <a:lnTo>
                  <a:pt x="497" y="381"/>
                </a:lnTo>
                <a:lnTo>
                  <a:pt x="510" y="374"/>
                </a:lnTo>
                <a:lnTo>
                  <a:pt x="515" y="372"/>
                </a:lnTo>
                <a:lnTo>
                  <a:pt x="512" y="375"/>
                </a:lnTo>
                <a:lnTo>
                  <a:pt x="512" y="375"/>
                </a:lnTo>
                <a:close/>
                <a:moveTo>
                  <a:pt x="288" y="473"/>
                </a:moveTo>
                <a:lnTo>
                  <a:pt x="288" y="473"/>
                </a:lnTo>
                <a:lnTo>
                  <a:pt x="300" y="469"/>
                </a:lnTo>
                <a:lnTo>
                  <a:pt x="311" y="465"/>
                </a:lnTo>
                <a:lnTo>
                  <a:pt x="334" y="456"/>
                </a:lnTo>
                <a:lnTo>
                  <a:pt x="334" y="456"/>
                </a:lnTo>
                <a:lnTo>
                  <a:pt x="366" y="445"/>
                </a:lnTo>
                <a:lnTo>
                  <a:pt x="398" y="434"/>
                </a:lnTo>
                <a:lnTo>
                  <a:pt x="398" y="434"/>
                </a:lnTo>
                <a:lnTo>
                  <a:pt x="414" y="429"/>
                </a:lnTo>
                <a:lnTo>
                  <a:pt x="414" y="429"/>
                </a:lnTo>
                <a:lnTo>
                  <a:pt x="395" y="439"/>
                </a:lnTo>
                <a:lnTo>
                  <a:pt x="395" y="439"/>
                </a:lnTo>
                <a:lnTo>
                  <a:pt x="366" y="453"/>
                </a:lnTo>
                <a:lnTo>
                  <a:pt x="335" y="466"/>
                </a:lnTo>
                <a:lnTo>
                  <a:pt x="335" y="466"/>
                </a:lnTo>
                <a:lnTo>
                  <a:pt x="323" y="470"/>
                </a:lnTo>
                <a:lnTo>
                  <a:pt x="311" y="475"/>
                </a:lnTo>
                <a:lnTo>
                  <a:pt x="299" y="480"/>
                </a:lnTo>
                <a:lnTo>
                  <a:pt x="287" y="485"/>
                </a:lnTo>
                <a:lnTo>
                  <a:pt x="287" y="485"/>
                </a:lnTo>
                <a:lnTo>
                  <a:pt x="288" y="473"/>
                </a:lnTo>
                <a:lnTo>
                  <a:pt x="288" y="473"/>
                </a:lnTo>
                <a:close/>
                <a:moveTo>
                  <a:pt x="298" y="482"/>
                </a:moveTo>
                <a:lnTo>
                  <a:pt x="298" y="482"/>
                </a:lnTo>
                <a:lnTo>
                  <a:pt x="297" y="482"/>
                </a:lnTo>
                <a:lnTo>
                  <a:pt x="297" y="482"/>
                </a:lnTo>
                <a:lnTo>
                  <a:pt x="298" y="482"/>
                </a:lnTo>
                <a:lnTo>
                  <a:pt x="298" y="482"/>
                </a:lnTo>
                <a:close/>
                <a:moveTo>
                  <a:pt x="294" y="484"/>
                </a:moveTo>
                <a:lnTo>
                  <a:pt x="294" y="484"/>
                </a:lnTo>
                <a:lnTo>
                  <a:pt x="292" y="485"/>
                </a:lnTo>
                <a:lnTo>
                  <a:pt x="292" y="485"/>
                </a:lnTo>
                <a:lnTo>
                  <a:pt x="294" y="484"/>
                </a:lnTo>
                <a:lnTo>
                  <a:pt x="294" y="484"/>
                </a:lnTo>
                <a:close/>
                <a:moveTo>
                  <a:pt x="372" y="458"/>
                </a:moveTo>
                <a:lnTo>
                  <a:pt x="372" y="458"/>
                </a:lnTo>
                <a:lnTo>
                  <a:pt x="394" y="450"/>
                </a:lnTo>
                <a:lnTo>
                  <a:pt x="394" y="450"/>
                </a:lnTo>
                <a:lnTo>
                  <a:pt x="357" y="465"/>
                </a:lnTo>
                <a:lnTo>
                  <a:pt x="357" y="465"/>
                </a:lnTo>
                <a:lnTo>
                  <a:pt x="306" y="486"/>
                </a:lnTo>
                <a:lnTo>
                  <a:pt x="306" y="486"/>
                </a:lnTo>
                <a:lnTo>
                  <a:pt x="296" y="492"/>
                </a:lnTo>
                <a:lnTo>
                  <a:pt x="291" y="494"/>
                </a:lnTo>
                <a:lnTo>
                  <a:pt x="287" y="498"/>
                </a:lnTo>
                <a:lnTo>
                  <a:pt x="287" y="498"/>
                </a:lnTo>
                <a:lnTo>
                  <a:pt x="287" y="490"/>
                </a:lnTo>
                <a:lnTo>
                  <a:pt x="287" y="490"/>
                </a:lnTo>
                <a:lnTo>
                  <a:pt x="329" y="473"/>
                </a:lnTo>
                <a:lnTo>
                  <a:pt x="372" y="458"/>
                </a:lnTo>
                <a:lnTo>
                  <a:pt x="372" y="458"/>
                </a:lnTo>
                <a:close/>
                <a:moveTo>
                  <a:pt x="321" y="488"/>
                </a:moveTo>
                <a:lnTo>
                  <a:pt x="321" y="488"/>
                </a:lnTo>
                <a:lnTo>
                  <a:pt x="332" y="483"/>
                </a:lnTo>
                <a:lnTo>
                  <a:pt x="344" y="480"/>
                </a:lnTo>
                <a:lnTo>
                  <a:pt x="368" y="473"/>
                </a:lnTo>
                <a:lnTo>
                  <a:pt x="368" y="473"/>
                </a:lnTo>
                <a:lnTo>
                  <a:pt x="407" y="461"/>
                </a:lnTo>
                <a:lnTo>
                  <a:pt x="407" y="461"/>
                </a:lnTo>
                <a:lnTo>
                  <a:pt x="399" y="463"/>
                </a:lnTo>
                <a:lnTo>
                  <a:pt x="399" y="463"/>
                </a:lnTo>
                <a:lnTo>
                  <a:pt x="378" y="471"/>
                </a:lnTo>
                <a:lnTo>
                  <a:pt x="356" y="480"/>
                </a:lnTo>
                <a:lnTo>
                  <a:pt x="356" y="480"/>
                </a:lnTo>
                <a:lnTo>
                  <a:pt x="334" y="491"/>
                </a:lnTo>
                <a:lnTo>
                  <a:pt x="312" y="501"/>
                </a:lnTo>
                <a:lnTo>
                  <a:pt x="312" y="501"/>
                </a:lnTo>
                <a:lnTo>
                  <a:pt x="301" y="505"/>
                </a:lnTo>
                <a:lnTo>
                  <a:pt x="295" y="508"/>
                </a:lnTo>
                <a:lnTo>
                  <a:pt x="290" y="511"/>
                </a:lnTo>
                <a:lnTo>
                  <a:pt x="290" y="511"/>
                </a:lnTo>
                <a:lnTo>
                  <a:pt x="288" y="503"/>
                </a:lnTo>
                <a:lnTo>
                  <a:pt x="288" y="503"/>
                </a:lnTo>
                <a:lnTo>
                  <a:pt x="305" y="496"/>
                </a:lnTo>
                <a:lnTo>
                  <a:pt x="321" y="488"/>
                </a:lnTo>
                <a:lnTo>
                  <a:pt x="321" y="488"/>
                </a:lnTo>
                <a:close/>
                <a:moveTo>
                  <a:pt x="410" y="475"/>
                </a:moveTo>
                <a:lnTo>
                  <a:pt x="410" y="475"/>
                </a:lnTo>
                <a:lnTo>
                  <a:pt x="391" y="481"/>
                </a:lnTo>
                <a:lnTo>
                  <a:pt x="391" y="481"/>
                </a:lnTo>
                <a:lnTo>
                  <a:pt x="371" y="488"/>
                </a:lnTo>
                <a:lnTo>
                  <a:pt x="351" y="496"/>
                </a:lnTo>
                <a:lnTo>
                  <a:pt x="351" y="496"/>
                </a:lnTo>
                <a:lnTo>
                  <a:pt x="324" y="509"/>
                </a:lnTo>
                <a:lnTo>
                  <a:pt x="324" y="509"/>
                </a:lnTo>
                <a:lnTo>
                  <a:pt x="312" y="513"/>
                </a:lnTo>
                <a:lnTo>
                  <a:pt x="306" y="516"/>
                </a:lnTo>
                <a:lnTo>
                  <a:pt x="302" y="519"/>
                </a:lnTo>
                <a:lnTo>
                  <a:pt x="302" y="519"/>
                </a:lnTo>
                <a:lnTo>
                  <a:pt x="301" y="521"/>
                </a:lnTo>
                <a:lnTo>
                  <a:pt x="302" y="521"/>
                </a:lnTo>
                <a:lnTo>
                  <a:pt x="302" y="521"/>
                </a:lnTo>
                <a:lnTo>
                  <a:pt x="306" y="522"/>
                </a:lnTo>
                <a:lnTo>
                  <a:pt x="310" y="521"/>
                </a:lnTo>
                <a:lnTo>
                  <a:pt x="318" y="519"/>
                </a:lnTo>
                <a:lnTo>
                  <a:pt x="318" y="519"/>
                </a:lnTo>
                <a:lnTo>
                  <a:pt x="349" y="506"/>
                </a:lnTo>
                <a:lnTo>
                  <a:pt x="349" y="506"/>
                </a:lnTo>
                <a:lnTo>
                  <a:pt x="355" y="504"/>
                </a:lnTo>
                <a:lnTo>
                  <a:pt x="358" y="503"/>
                </a:lnTo>
                <a:lnTo>
                  <a:pt x="359" y="503"/>
                </a:lnTo>
                <a:lnTo>
                  <a:pt x="357" y="504"/>
                </a:lnTo>
                <a:lnTo>
                  <a:pt x="357" y="504"/>
                </a:lnTo>
                <a:lnTo>
                  <a:pt x="349" y="508"/>
                </a:lnTo>
                <a:lnTo>
                  <a:pt x="341" y="511"/>
                </a:lnTo>
                <a:lnTo>
                  <a:pt x="341" y="511"/>
                </a:lnTo>
                <a:lnTo>
                  <a:pt x="332" y="514"/>
                </a:lnTo>
                <a:lnTo>
                  <a:pt x="327" y="517"/>
                </a:lnTo>
                <a:lnTo>
                  <a:pt x="324" y="520"/>
                </a:lnTo>
                <a:lnTo>
                  <a:pt x="324" y="520"/>
                </a:lnTo>
                <a:lnTo>
                  <a:pt x="324" y="522"/>
                </a:lnTo>
                <a:lnTo>
                  <a:pt x="325" y="522"/>
                </a:lnTo>
                <a:lnTo>
                  <a:pt x="325" y="522"/>
                </a:lnTo>
                <a:lnTo>
                  <a:pt x="326" y="522"/>
                </a:lnTo>
                <a:lnTo>
                  <a:pt x="326" y="522"/>
                </a:lnTo>
                <a:lnTo>
                  <a:pt x="327" y="522"/>
                </a:lnTo>
                <a:lnTo>
                  <a:pt x="328" y="521"/>
                </a:lnTo>
                <a:lnTo>
                  <a:pt x="327" y="520"/>
                </a:lnTo>
                <a:lnTo>
                  <a:pt x="326" y="520"/>
                </a:lnTo>
                <a:lnTo>
                  <a:pt x="326" y="520"/>
                </a:lnTo>
                <a:lnTo>
                  <a:pt x="338" y="514"/>
                </a:lnTo>
                <a:lnTo>
                  <a:pt x="338" y="514"/>
                </a:lnTo>
                <a:lnTo>
                  <a:pt x="348" y="510"/>
                </a:lnTo>
                <a:lnTo>
                  <a:pt x="348" y="510"/>
                </a:lnTo>
                <a:lnTo>
                  <a:pt x="355" y="507"/>
                </a:lnTo>
                <a:lnTo>
                  <a:pt x="355" y="507"/>
                </a:lnTo>
                <a:lnTo>
                  <a:pt x="344" y="515"/>
                </a:lnTo>
                <a:lnTo>
                  <a:pt x="332" y="520"/>
                </a:lnTo>
                <a:lnTo>
                  <a:pt x="326" y="523"/>
                </a:lnTo>
                <a:lnTo>
                  <a:pt x="320" y="524"/>
                </a:lnTo>
                <a:lnTo>
                  <a:pt x="313" y="525"/>
                </a:lnTo>
                <a:lnTo>
                  <a:pt x="307" y="524"/>
                </a:lnTo>
                <a:lnTo>
                  <a:pt x="307" y="524"/>
                </a:lnTo>
                <a:lnTo>
                  <a:pt x="302" y="523"/>
                </a:lnTo>
                <a:lnTo>
                  <a:pt x="298" y="521"/>
                </a:lnTo>
                <a:lnTo>
                  <a:pt x="295" y="518"/>
                </a:lnTo>
                <a:lnTo>
                  <a:pt x="292" y="514"/>
                </a:lnTo>
                <a:lnTo>
                  <a:pt x="292" y="514"/>
                </a:lnTo>
                <a:lnTo>
                  <a:pt x="300" y="513"/>
                </a:lnTo>
                <a:lnTo>
                  <a:pt x="308" y="511"/>
                </a:lnTo>
                <a:lnTo>
                  <a:pt x="323" y="507"/>
                </a:lnTo>
                <a:lnTo>
                  <a:pt x="338" y="500"/>
                </a:lnTo>
                <a:lnTo>
                  <a:pt x="352" y="494"/>
                </a:lnTo>
                <a:lnTo>
                  <a:pt x="352" y="494"/>
                </a:lnTo>
                <a:lnTo>
                  <a:pt x="372" y="485"/>
                </a:lnTo>
                <a:lnTo>
                  <a:pt x="391" y="479"/>
                </a:lnTo>
                <a:lnTo>
                  <a:pt x="391" y="479"/>
                </a:lnTo>
                <a:lnTo>
                  <a:pt x="402" y="476"/>
                </a:lnTo>
                <a:lnTo>
                  <a:pt x="415" y="473"/>
                </a:lnTo>
                <a:lnTo>
                  <a:pt x="415" y="473"/>
                </a:lnTo>
                <a:lnTo>
                  <a:pt x="410" y="475"/>
                </a:lnTo>
                <a:lnTo>
                  <a:pt x="410" y="475"/>
                </a:lnTo>
                <a:close/>
                <a:moveTo>
                  <a:pt x="364" y="501"/>
                </a:moveTo>
                <a:lnTo>
                  <a:pt x="364" y="501"/>
                </a:lnTo>
                <a:lnTo>
                  <a:pt x="364" y="500"/>
                </a:lnTo>
                <a:lnTo>
                  <a:pt x="363" y="500"/>
                </a:lnTo>
                <a:lnTo>
                  <a:pt x="363" y="500"/>
                </a:lnTo>
                <a:lnTo>
                  <a:pt x="353" y="502"/>
                </a:lnTo>
                <a:lnTo>
                  <a:pt x="343" y="506"/>
                </a:lnTo>
                <a:lnTo>
                  <a:pt x="324" y="514"/>
                </a:lnTo>
                <a:lnTo>
                  <a:pt x="324" y="514"/>
                </a:lnTo>
                <a:lnTo>
                  <a:pt x="314" y="518"/>
                </a:lnTo>
                <a:lnTo>
                  <a:pt x="314" y="518"/>
                </a:lnTo>
                <a:lnTo>
                  <a:pt x="311" y="519"/>
                </a:lnTo>
                <a:lnTo>
                  <a:pt x="308" y="519"/>
                </a:lnTo>
                <a:lnTo>
                  <a:pt x="308" y="518"/>
                </a:lnTo>
                <a:lnTo>
                  <a:pt x="308" y="518"/>
                </a:lnTo>
                <a:lnTo>
                  <a:pt x="314" y="515"/>
                </a:lnTo>
                <a:lnTo>
                  <a:pt x="314" y="515"/>
                </a:lnTo>
                <a:lnTo>
                  <a:pt x="334" y="506"/>
                </a:lnTo>
                <a:lnTo>
                  <a:pt x="334" y="506"/>
                </a:lnTo>
                <a:lnTo>
                  <a:pt x="360" y="495"/>
                </a:lnTo>
                <a:lnTo>
                  <a:pt x="387" y="484"/>
                </a:lnTo>
                <a:lnTo>
                  <a:pt x="387" y="484"/>
                </a:lnTo>
                <a:lnTo>
                  <a:pt x="397" y="481"/>
                </a:lnTo>
                <a:lnTo>
                  <a:pt x="397" y="481"/>
                </a:lnTo>
                <a:lnTo>
                  <a:pt x="381" y="491"/>
                </a:lnTo>
                <a:lnTo>
                  <a:pt x="364" y="501"/>
                </a:lnTo>
                <a:lnTo>
                  <a:pt x="364" y="501"/>
                </a:lnTo>
                <a:close/>
                <a:moveTo>
                  <a:pt x="427" y="467"/>
                </a:moveTo>
                <a:lnTo>
                  <a:pt x="427" y="467"/>
                </a:lnTo>
                <a:lnTo>
                  <a:pt x="409" y="471"/>
                </a:lnTo>
                <a:lnTo>
                  <a:pt x="392" y="476"/>
                </a:lnTo>
                <a:lnTo>
                  <a:pt x="374" y="482"/>
                </a:lnTo>
                <a:lnTo>
                  <a:pt x="356" y="490"/>
                </a:lnTo>
                <a:lnTo>
                  <a:pt x="356" y="490"/>
                </a:lnTo>
                <a:lnTo>
                  <a:pt x="323" y="504"/>
                </a:lnTo>
                <a:lnTo>
                  <a:pt x="323" y="504"/>
                </a:lnTo>
                <a:lnTo>
                  <a:pt x="314" y="508"/>
                </a:lnTo>
                <a:lnTo>
                  <a:pt x="304" y="510"/>
                </a:lnTo>
                <a:lnTo>
                  <a:pt x="304" y="510"/>
                </a:lnTo>
                <a:lnTo>
                  <a:pt x="299" y="511"/>
                </a:lnTo>
                <a:lnTo>
                  <a:pt x="294" y="511"/>
                </a:lnTo>
                <a:lnTo>
                  <a:pt x="294" y="511"/>
                </a:lnTo>
                <a:lnTo>
                  <a:pt x="303" y="507"/>
                </a:lnTo>
                <a:lnTo>
                  <a:pt x="303" y="507"/>
                </a:lnTo>
                <a:lnTo>
                  <a:pt x="321" y="500"/>
                </a:lnTo>
                <a:lnTo>
                  <a:pt x="338" y="492"/>
                </a:lnTo>
                <a:lnTo>
                  <a:pt x="355" y="483"/>
                </a:lnTo>
                <a:lnTo>
                  <a:pt x="373" y="475"/>
                </a:lnTo>
                <a:lnTo>
                  <a:pt x="373" y="475"/>
                </a:lnTo>
                <a:lnTo>
                  <a:pt x="411" y="462"/>
                </a:lnTo>
                <a:lnTo>
                  <a:pt x="429" y="455"/>
                </a:lnTo>
                <a:lnTo>
                  <a:pt x="448" y="447"/>
                </a:lnTo>
                <a:lnTo>
                  <a:pt x="448" y="447"/>
                </a:lnTo>
                <a:lnTo>
                  <a:pt x="443" y="453"/>
                </a:lnTo>
                <a:lnTo>
                  <a:pt x="439" y="458"/>
                </a:lnTo>
                <a:lnTo>
                  <a:pt x="433" y="463"/>
                </a:lnTo>
                <a:lnTo>
                  <a:pt x="427" y="467"/>
                </a:lnTo>
                <a:lnTo>
                  <a:pt x="427" y="467"/>
                </a:lnTo>
                <a:close/>
                <a:moveTo>
                  <a:pt x="448" y="445"/>
                </a:moveTo>
                <a:lnTo>
                  <a:pt x="448" y="445"/>
                </a:lnTo>
                <a:lnTo>
                  <a:pt x="448" y="445"/>
                </a:lnTo>
                <a:lnTo>
                  <a:pt x="447" y="445"/>
                </a:lnTo>
                <a:lnTo>
                  <a:pt x="447" y="445"/>
                </a:lnTo>
                <a:lnTo>
                  <a:pt x="426" y="453"/>
                </a:lnTo>
                <a:lnTo>
                  <a:pt x="405" y="460"/>
                </a:lnTo>
                <a:lnTo>
                  <a:pt x="361" y="472"/>
                </a:lnTo>
                <a:lnTo>
                  <a:pt x="361" y="472"/>
                </a:lnTo>
                <a:lnTo>
                  <a:pt x="338" y="479"/>
                </a:lnTo>
                <a:lnTo>
                  <a:pt x="327" y="483"/>
                </a:lnTo>
                <a:lnTo>
                  <a:pt x="316" y="488"/>
                </a:lnTo>
                <a:lnTo>
                  <a:pt x="316" y="488"/>
                </a:lnTo>
                <a:lnTo>
                  <a:pt x="302" y="494"/>
                </a:lnTo>
                <a:lnTo>
                  <a:pt x="302" y="494"/>
                </a:lnTo>
                <a:lnTo>
                  <a:pt x="289" y="500"/>
                </a:lnTo>
                <a:lnTo>
                  <a:pt x="289" y="500"/>
                </a:lnTo>
                <a:lnTo>
                  <a:pt x="293" y="497"/>
                </a:lnTo>
                <a:lnTo>
                  <a:pt x="298" y="493"/>
                </a:lnTo>
                <a:lnTo>
                  <a:pt x="298" y="493"/>
                </a:lnTo>
                <a:lnTo>
                  <a:pt x="320" y="482"/>
                </a:lnTo>
                <a:lnTo>
                  <a:pt x="342" y="473"/>
                </a:lnTo>
                <a:lnTo>
                  <a:pt x="388" y="455"/>
                </a:lnTo>
                <a:lnTo>
                  <a:pt x="388" y="455"/>
                </a:lnTo>
                <a:lnTo>
                  <a:pt x="428" y="439"/>
                </a:lnTo>
                <a:lnTo>
                  <a:pt x="428" y="439"/>
                </a:lnTo>
                <a:lnTo>
                  <a:pt x="435" y="436"/>
                </a:lnTo>
                <a:lnTo>
                  <a:pt x="435" y="436"/>
                </a:lnTo>
                <a:lnTo>
                  <a:pt x="451" y="429"/>
                </a:lnTo>
                <a:lnTo>
                  <a:pt x="451" y="429"/>
                </a:lnTo>
                <a:lnTo>
                  <a:pt x="450" y="433"/>
                </a:lnTo>
                <a:lnTo>
                  <a:pt x="450" y="433"/>
                </a:lnTo>
                <a:lnTo>
                  <a:pt x="450" y="439"/>
                </a:lnTo>
                <a:lnTo>
                  <a:pt x="448" y="445"/>
                </a:lnTo>
                <a:lnTo>
                  <a:pt x="448" y="445"/>
                </a:lnTo>
                <a:close/>
                <a:moveTo>
                  <a:pt x="451" y="426"/>
                </a:moveTo>
                <a:lnTo>
                  <a:pt x="451" y="426"/>
                </a:lnTo>
                <a:lnTo>
                  <a:pt x="447" y="428"/>
                </a:lnTo>
                <a:lnTo>
                  <a:pt x="447" y="428"/>
                </a:lnTo>
                <a:lnTo>
                  <a:pt x="444" y="428"/>
                </a:lnTo>
                <a:lnTo>
                  <a:pt x="442" y="430"/>
                </a:lnTo>
                <a:lnTo>
                  <a:pt x="442" y="430"/>
                </a:lnTo>
                <a:lnTo>
                  <a:pt x="422" y="439"/>
                </a:lnTo>
                <a:lnTo>
                  <a:pt x="422" y="439"/>
                </a:lnTo>
                <a:lnTo>
                  <a:pt x="400" y="447"/>
                </a:lnTo>
                <a:lnTo>
                  <a:pt x="378" y="454"/>
                </a:lnTo>
                <a:lnTo>
                  <a:pt x="355" y="461"/>
                </a:lnTo>
                <a:lnTo>
                  <a:pt x="333" y="469"/>
                </a:lnTo>
                <a:lnTo>
                  <a:pt x="333" y="469"/>
                </a:lnTo>
                <a:lnTo>
                  <a:pt x="375" y="451"/>
                </a:lnTo>
                <a:lnTo>
                  <a:pt x="415" y="431"/>
                </a:lnTo>
                <a:lnTo>
                  <a:pt x="415" y="431"/>
                </a:lnTo>
                <a:lnTo>
                  <a:pt x="428" y="425"/>
                </a:lnTo>
                <a:lnTo>
                  <a:pt x="428" y="425"/>
                </a:lnTo>
                <a:lnTo>
                  <a:pt x="452" y="418"/>
                </a:lnTo>
                <a:lnTo>
                  <a:pt x="452" y="418"/>
                </a:lnTo>
                <a:lnTo>
                  <a:pt x="453" y="418"/>
                </a:lnTo>
                <a:lnTo>
                  <a:pt x="453" y="418"/>
                </a:lnTo>
                <a:lnTo>
                  <a:pt x="451" y="426"/>
                </a:lnTo>
                <a:lnTo>
                  <a:pt x="451" y="426"/>
                </a:lnTo>
                <a:close/>
                <a:moveTo>
                  <a:pt x="454" y="415"/>
                </a:moveTo>
                <a:lnTo>
                  <a:pt x="454" y="415"/>
                </a:lnTo>
                <a:lnTo>
                  <a:pt x="436" y="421"/>
                </a:lnTo>
                <a:lnTo>
                  <a:pt x="436" y="421"/>
                </a:lnTo>
                <a:lnTo>
                  <a:pt x="456" y="411"/>
                </a:lnTo>
                <a:lnTo>
                  <a:pt x="456" y="411"/>
                </a:lnTo>
                <a:lnTo>
                  <a:pt x="454" y="415"/>
                </a:lnTo>
                <a:lnTo>
                  <a:pt x="454" y="415"/>
                </a:lnTo>
                <a:close/>
                <a:moveTo>
                  <a:pt x="463" y="404"/>
                </a:moveTo>
                <a:lnTo>
                  <a:pt x="463" y="404"/>
                </a:lnTo>
                <a:lnTo>
                  <a:pt x="461" y="405"/>
                </a:lnTo>
                <a:lnTo>
                  <a:pt x="461" y="405"/>
                </a:lnTo>
                <a:lnTo>
                  <a:pt x="454" y="410"/>
                </a:lnTo>
                <a:lnTo>
                  <a:pt x="454" y="410"/>
                </a:lnTo>
                <a:lnTo>
                  <a:pt x="437" y="417"/>
                </a:lnTo>
                <a:lnTo>
                  <a:pt x="422" y="425"/>
                </a:lnTo>
                <a:lnTo>
                  <a:pt x="422" y="425"/>
                </a:lnTo>
                <a:lnTo>
                  <a:pt x="397" y="432"/>
                </a:lnTo>
                <a:lnTo>
                  <a:pt x="397" y="432"/>
                </a:lnTo>
                <a:lnTo>
                  <a:pt x="334" y="453"/>
                </a:lnTo>
                <a:lnTo>
                  <a:pt x="334" y="453"/>
                </a:lnTo>
                <a:lnTo>
                  <a:pt x="320" y="459"/>
                </a:lnTo>
                <a:lnTo>
                  <a:pt x="306" y="465"/>
                </a:lnTo>
                <a:lnTo>
                  <a:pt x="306" y="465"/>
                </a:lnTo>
                <a:lnTo>
                  <a:pt x="293" y="469"/>
                </a:lnTo>
                <a:lnTo>
                  <a:pt x="293" y="469"/>
                </a:lnTo>
                <a:lnTo>
                  <a:pt x="289" y="471"/>
                </a:lnTo>
                <a:lnTo>
                  <a:pt x="289" y="471"/>
                </a:lnTo>
                <a:lnTo>
                  <a:pt x="294" y="469"/>
                </a:lnTo>
                <a:lnTo>
                  <a:pt x="294" y="469"/>
                </a:lnTo>
                <a:lnTo>
                  <a:pt x="308" y="461"/>
                </a:lnTo>
                <a:lnTo>
                  <a:pt x="323" y="454"/>
                </a:lnTo>
                <a:lnTo>
                  <a:pt x="353" y="441"/>
                </a:lnTo>
                <a:lnTo>
                  <a:pt x="415" y="416"/>
                </a:lnTo>
                <a:lnTo>
                  <a:pt x="415" y="416"/>
                </a:lnTo>
                <a:lnTo>
                  <a:pt x="444" y="403"/>
                </a:lnTo>
                <a:lnTo>
                  <a:pt x="475" y="392"/>
                </a:lnTo>
                <a:lnTo>
                  <a:pt x="475" y="392"/>
                </a:lnTo>
                <a:lnTo>
                  <a:pt x="495" y="385"/>
                </a:lnTo>
                <a:lnTo>
                  <a:pt x="504" y="381"/>
                </a:lnTo>
                <a:lnTo>
                  <a:pt x="513" y="376"/>
                </a:lnTo>
                <a:lnTo>
                  <a:pt x="513" y="376"/>
                </a:lnTo>
                <a:lnTo>
                  <a:pt x="508" y="381"/>
                </a:lnTo>
                <a:lnTo>
                  <a:pt x="502" y="385"/>
                </a:lnTo>
                <a:lnTo>
                  <a:pt x="488" y="391"/>
                </a:lnTo>
                <a:lnTo>
                  <a:pt x="474" y="397"/>
                </a:lnTo>
                <a:lnTo>
                  <a:pt x="468" y="400"/>
                </a:lnTo>
                <a:lnTo>
                  <a:pt x="463" y="404"/>
                </a:lnTo>
                <a:lnTo>
                  <a:pt x="463" y="404"/>
                </a:lnTo>
                <a:close/>
                <a:moveTo>
                  <a:pt x="517" y="370"/>
                </a:moveTo>
                <a:lnTo>
                  <a:pt x="517" y="370"/>
                </a:lnTo>
                <a:lnTo>
                  <a:pt x="489" y="380"/>
                </a:lnTo>
                <a:lnTo>
                  <a:pt x="475" y="385"/>
                </a:lnTo>
                <a:lnTo>
                  <a:pt x="461" y="390"/>
                </a:lnTo>
                <a:lnTo>
                  <a:pt x="461" y="390"/>
                </a:lnTo>
                <a:lnTo>
                  <a:pt x="445" y="395"/>
                </a:lnTo>
                <a:lnTo>
                  <a:pt x="430" y="401"/>
                </a:lnTo>
                <a:lnTo>
                  <a:pt x="400" y="415"/>
                </a:lnTo>
                <a:lnTo>
                  <a:pt x="400" y="415"/>
                </a:lnTo>
                <a:lnTo>
                  <a:pt x="339" y="438"/>
                </a:lnTo>
                <a:lnTo>
                  <a:pt x="339" y="438"/>
                </a:lnTo>
                <a:lnTo>
                  <a:pt x="314" y="447"/>
                </a:lnTo>
                <a:lnTo>
                  <a:pt x="302" y="452"/>
                </a:lnTo>
                <a:lnTo>
                  <a:pt x="291" y="457"/>
                </a:lnTo>
                <a:lnTo>
                  <a:pt x="291" y="457"/>
                </a:lnTo>
                <a:lnTo>
                  <a:pt x="291" y="455"/>
                </a:lnTo>
                <a:lnTo>
                  <a:pt x="291" y="455"/>
                </a:lnTo>
                <a:lnTo>
                  <a:pt x="304" y="448"/>
                </a:lnTo>
                <a:lnTo>
                  <a:pt x="318" y="441"/>
                </a:lnTo>
                <a:lnTo>
                  <a:pt x="347" y="429"/>
                </a:lnTo>
                <a:lnTo>
                  <a:pt x="405" y="407"/>
                </a:lnTo>
                <a:lnTo>
                  <a:pt x="405" y="407"/>
                </a:lnTo>
                <a:lnTo>
                  <a:pt x="435" y="394"/>
                </a:lnTo>
                <a:lnTo>
                  <a:pt x="451" y="389"/>
                </a:lnTo>
                <a:lnTo>
                  <a:pt x="466" y="384"/>
                </a:lnTo>
                <a:lnTo>
                  <a:pt x="466" y="384"/>
                </a:lnTo>
                <a:lnTo>
                  <a:pt x="478" y="380"/>
                </a:lnTo>
                <a:lnTo>
                  <a:pt x="491" y="375"/>
                </a:lnTo>
                <a:lnTo>
                  <a:pt x="515" y="365"/>
                </a:lnTo>
                <a:lnTo>
                  <a:pt x="515" y="365"/>
                </a:lnTo>
                <a:lnTo>
                  <a:pt x="517" y="364"/>
                </a:lnTo>
                <a:lnTo>
                  <a:pt x="517" y="364"/>
                </a:lnTo>
                <a:lnTo>
                  <a:pt x="519" y="364"/>
                </a:lnTo>
                <a:lnTo>
                  <a:pt x="519" y="364"/>
                </a:lnTo>
                <a:lnTo>
                  <a:pt x="517" y="370"/>
                </a:lnTo>
                <a:lnTo>
                  <a:pt x="517" y="370"/>
                </a:lnTo>
                <a:close/>
                <a:moveTo>
                  <a:pt x="512" y="355"/>
                </a:moveTo>
                <a:lnTo>
                  <a:pt x="512" y="355"/>
                </a:lnTo>
                <a:lnTo>
                  <a:pt x="511" y="355"/>
                </a:lnTo>
                <a:lnTo>
                  <a:pt x="511" y="355"/>
                </a:lnTo>
                <a:lnTo>
                  <a:pt x="491" y="361"/>
                </a:lnTo>
                <a:lnTo>
                  <a:pt x="471" y="368"/>
                </a:lnTo>
                <a:lnTo>
                  <a:pt x="430" y="383"/>
                </a:lnTo>
                <a:lnTo>
                  <a:pt x="430" y="383"/>
                </a:lnTo>
                <a:lnTo>
                  <a:pt x="394" y="394"/>
                </a:lnTo>
                <a:lnTo>
                  <a:pt x="394" y="394"/>
                </a:lnTo>
                <a:lnTo>
                  <a:pt x="361" y="403"/>
                </a:lnTo>
                <a:lnTo>
                  <a:pt x="329" y="415"/>
                </a:lnTo>
                <a:lnTo>
                  <a:pt x="329" y="415"/>
                </a:lnTo>
                <a:lnTo>
                  <a:pt x="315" y="419"/>
                </a:lnTo>
                <a:lnTo>
                  <a:pt x="315" y="419"/>
                </a:lnTo>
                <a:lnTo>
                  <a:pt x="311" y="421"/>
                </a:lnTo>
                <a:lnTo>
                  <a:pt x="311" y="421"/>
                </a:lnTo>
                <a:lnTo>
                  <a:pt x="307" y="422"/>
                </a:lnTo>
                <a:lnTo>
                  <a:pt x="303" y="421"/>
                </a:lnTo>
                <a:lnTo>
                  <a:pt x="303" y="421"/>
                </a:lnTo>
                <a:lnTo>
                  <a:pt x="310" y="417"/>
                </a:lnTo>
                <a:lnTo>
                  <a:pt x="318" y="415"/>
                </a:lnTo>
                <a:lnTo>
                  <a:pt x="334" y="411"/>
                </a:lnTo>
                <a:lnTo>
                  <a:pt x="334" y="411"/>
                </a:lnTo>
                <a:lnTo>
                  <a:pt x="348" y="405"/>
                </a:lnTo>
                <a:lnTo>
                  <a:pt x="361" y="399"/>
                </a:lnTo>
                <a:lnTo>
                  <a:pt x="376" y="393"/>
                </a:lnTo>
                <a:lnTo>
                  <a:pt x="390" y="388"/>
                </a:lnTo>
                <a:lnTo>
                  <a:pt x="390" y="388"/>
                </a:lnTo>
                <a:lnTo>
                  <a:pt x="457" y="365"/>
                </a:lnTo>
                <a:lnTo>
                  <a:pt x="457" y="365"/>
                </a:lnTo>
                <a:lnTo>
                  <a:pt x="461" y="364"/>
                </a:lnTo>
                <a:lnTo>
                  <a:pt x="461" y="364"/>
                </a:lnTo>
                <a:lnTo>
                  <a:pt x="465" y="363"/>
                </a:lnTo>
                <a:lnTo>
                  <a:pt x="465" y="363"/>
                </a:lnTo>
                <a:lnTo>
                  <a:pt x="490" y="357"/>
                </a:lnTo>
                <a:lnTo>
                  <a:pt x="503" y="353"/>
                </a:lnTo>
                <a:lnTo>
                  <a:pt x="515" y="348"/>
                </a:lnTo>
                <a:lnTo>
                  <a:pt x="515" y="348"/>
                </a:lnTo>
                <a:lnTo>
                  <a:pt x="517" y="354"/>
                </a:lnTo>
                <a:lnTo>
                  <a:pt x="517" y="354"/>
                </a:lnTo>
                <a:lnTo>
                  <a:pt x="512" y="355"/>
                </a:lnTo>
                <a:lnTo>
                  <a:pt x="512" y="355"/>
                </a:lnTo>
                <a:close/>
                <a:moveTo>
                  <a:pt x="478" y="358"/>
                </a:moveTo>
                <a:lnTo>
                  <a:pt x="478" y="358"/>
                </a:lnTo>
                <a:lnTo>
                  <a:pt x="486" y="355"/>
                </a:lnTo>
                <a:lnTo>
                  <a:pt x="486" y="355"/>
                </a:lnTo>
                <a:lnTo>
                  <a:pt x="500" y="351"/>
                </a:lnTo>
                <a:lnTo>
                  <a:pt x="500" y="351"/>
                </a:lnTo>
                <a:lnTo>
                  <a:pt x="507" y="348"/>
                </a:lnTo>
                <a:lnTo>
                  <a:pt x="509" y="348"/>
                </a:lnTo>
                <a:lnTo>
                  <a:pt x="506" y="350"/>
                </a:lnTo>
                <a:lnTo>
                  <a:pt x="506" y="350"/>
                </a:lnTo>
                <a:lnTo>
                  <a:pt x="492" y="354"/>
                </a:lnTo>
                <a:lnTo>
                  <a:pt x="478" y="358"/>
                </a:lnTo>
                <a:lnTo>
                  <a:pt x="478" y="358"/>
                </a:lnTo>
                <a:close/>
                <a:moveTo>
                  <a:pt x="449" y="364"/>
                </a:moveTo>
                <a:lnTo>
                  <a:pt x="449" y="364"/>
                </a:lnTo>
                <a:lnTo>
                  <a:pt x="447" y="365"/>
                </a:lnTo>
                <a:lnTo>
                  <a:pt x="447" y="365"/>
                </a:lnTo>
                <a:lnTo>
                  <a:pt x="415" y="373"/>
                </a:lnTo>
                <a:lnTo>
                  <a:pt x="385" y="382"/>
                </a:lnTo>
                <a:lnTo>
                  <a:pt x="354" y="393"/>
                </a:lnTo>
                <a:lnTo>
                  <a:pt x="340" y="399"/>
                </a:lnTo>
                <a:lnTo>
                  <a:pt x="325" y="407"/>
                </a:lnTo>
                <a:lnTo>
                  <a:pt x="325" y="407"/>
                </a:lnTo>
                <a:lnTo>
                  <a:pt x="317" y="410"/>
                </a:lnTo>
                <a:lnTo>
                  <a:pt x="308" y="413"/>
                </a:lnTo>
                <a:lnTo>
                  <a:pt x="308" y="413"/>
                </a:lnTo>
                <a:lnTo>
                  <a:pt x="305" y="414"/>
                </a:lnTo>
                <a:lnTo>
                  <a:pt x="305" y="414"/>
                </a:lnTo>
                <a:lnTo>
                  <a:pt x="306" y="413"/>
                </a:lnTo>
                <a:lnTo>
                  <a:pt x="306" y="413"/>
                </a:lnTo>
                <a:lnTo>
                  <a:pt x="314" y="409"/>
                </a:lnTo>
                <a:lnTo>
                  <a:pt x="314" y="409"/>
                </a:lnTo>
                <a:lnTo>
                  <a:pt x="330" y="400"/>
                </a:lnTo>
                <a:lnTo>
                  <a:pt x="346" y="393"/>
                </a:lnTo>
                <a:lnTo>
                  <a:pt x="346" y="393"/>
                </a:lnTo>
                <a:lnTo>
                  <a:pt x="379" y="380"/>
                </a:lnTo>
                <a:lnTo>
                  <a:pt x="412" y="369"/>
                </a:lnTo>
                <a:lnTo>
                  <a:pt x="412" y="369"/>
                </a:lnTo>
                <a:lnTo>
                  <a:pt x="434" y="362"/>
                </a:lnTo>
                <a:lnTo>
                  <a:pt x="434" y="362"/>
                </a:lnTo>
                <a:lnTo>
                  <a:pt x="473" y="353"/>
                </a:lnTo>
                <a:lnTo>
                  <a:pt x="492" y="347"/>
                </a:lnTo>
                <a:lnTo>
                  <a:pt x="510" y="340"/>
                </a:lnTo>
                <a:lnTo>
                  <a:pt x="510" y="340"/>
                </a:lnTo>
                <a:lnTo>
                  <a:pt x="513" y="346"/>
                </a:lnTo>
                <a:lnTo>
                  <a:pt x="513" y="346"/>
                </a:lnTo>
                <a:lnTo>
                  <a:pt x="497" y="349"/>
                </a:lnTo>
                <a:lnTo>
                  <a:pt x="481" y="353"/>
                </a:lnTo>
                <a:lnTo>
                  <a:pt x="465" y="359"/>
                </a:lnTo>
                <a:lnTo>
                  <a:pt x="449" y="364"/>
                </a:lnTo>
                <a:lnTo>
                  <a:pt x="449" y="364"/>
                </a:lnTo>
                <a:close/>
                <a:moveTo>
                  <a:pt x="488" y="346"/>
                </a:moveTo>
                <a:lnTo>
                  <a:pt x="488" y="346"/>
                </a:lnTo>
                <a:lnTo>
                  <a:pt x="505" y="341"/>
                </a:lnTo>
                <a:lnTo>
                  <a:pt x="505" y="341"/>
                </a:lnTo>
                <a:lnTo>
                  <a:pt x="488" y="346"/>
                </a:lnTo>
                <a:lnTo>
                  <a:pt x="488" y="346"/>
                </a:lnTo>
                <a:close/>
                <a:moveTo>
                  <a:pt x="459" y="353"/>
                </a:moveTo>
                <a:lnTo>
                  <a:pt x="459" y="353"/>
                </a:lnTo>
                <a:lnTo>
                  <a:pt x="456" y="354"/>
                </a:lnTo>
                <a:lnTo>
                  <a:pt x="456" y="354"/>
                </a:lnTo>
                <a:lnTo>
                  <a:pt x="426" y="361"/>
                </a:lnTo>
                <a:lnTo>
                  <a:pt x="398" y="369"/>
                </a:lnTo>
                <a:lnTo>
                  <a:pt x="371" y="378"/>
                </a:lnTo>
                <a:lnTo>
                  <a:pt x="342" y="387"/>
                </a:lnTo>
                <a:lnTo>
                  <a:pt x="342" y="387"/>
                </a:lnTo>
                <a:lnTo>
                  <a:pt x="329" y="393"/>
                </a:lnTo>
                <a:lnTo>
                  <a:pt x="316" y="398"/>
                </a:lnTo>
                <a:lnTo>
                  <a:pt x="316" y="398"/>
                </a:lnTo>
                <a:lnTo>
                  <a:pt x="312" y="400"/>
                </a:lnTo>
                <a:lnTo>
                  <a:pt x="312" y="400"/>
                </a:lnTo>
                <a:lnTo>
                  <a:pt x="313" y="398"/>
                </a:lnTo>
                <a:lnTo>
                  <a:pt x="313" y="398"/>
                </a:lnTo>
                <a:lnTo>
                  <a:pt x="324" y="391"/>
                </a:lnTo>
                <a:lnTo>
                  <a:pt x="324" y="391"/>
                </a:lnTo>
                <a:lnTo>
                  <a:pt x="338" y="384"/>
                </a:lnTo>
                <a:lnTo>
                  <a:pt x="353" y="378"/>
                </a:lnTo>
                <a:lnTo>
                  <a:pt x="385" y="368"/>
                </a:lnTo>
                <a:lnTo>
                  <a:pt x="385" y="368"/>
                </a:lnTo>
                <a:lnTo>
                  <a:pt x="414" y="359"/>
                </a:lnTo>
                <a:lnTo>
                  <a:pt x="444" y="351"/>
                </a:lnTo>
                <a:lnTo>
                  <a:pt x="474" y="342"/>
                </a:lnTo>
                <a:lnTo>
                  <a:pt x="489" y="337"/>
                </a:lnTo>
                <a:lnTo>
                  <a:pt x="503" y="331"/>
                </a:lnTo>
                <a:lnTo>
                  <a:pt x="503" y="331"/>
                </a:lnTo>
                <a:lnTo>
                  <a:pt x="508" y="338"/>
                </a:lnTo>
                <a:lnTo>
                  <a:pt x="508" y="338"/>
                </a:lnTo>
                <a:lnTo>
                  <a:pt x="496" y="341"/>
                </a:lnTo>
                <a:lnTo>
                  <a:pt x="483" y="345"/>
                </a:lnTo>
                <a:lnTo>
                  <a:pt x="459" y="353"/>
                </a:lnTo>
                <a:lnTo>
                  <a:pt x="459" y="353"/>
                </a:lnTo>
                <a:close/>
                <a:moveTo>
                  <a:pt x="424" y="354"/>
                </a:moveTo>
                <a:lnTo>
                  <a:pt x="424" y="354"/>
                </a:lnTo>
                <a:lnTo>
                  <a:pt x="458" y="345"/>
                </a:lnTo>
                <a:lnTo>
                  <a:pt x="458" y="345"/>
                </a:lnTo>
                <a:lnTo>
                  <a:pt x="466" y="342"/>
                </a:lnTo>
                <a:lnTo>
                  <a:pt x="466" y="342"/>
                </a:lnTo>
                <a:lnTo>
                  <a:pt x="445" y="348"/>
                </a:lnTo>
                <a:lnTo>
                  <a:pt x="424" y="354"/>
                </a:lnTo>
                <a:lnTo>
                  <a:pt x="424" y="354"/>
                </a:lnTo>
                <a:close/>
                <a:moveTo>
                  <a:pt x="409" y="356"/>
                </a:moveTo>
                <a:lnTo>
                  <a:pt x="409" y="356"/>
                </a:lnTo>
                <a:lnTo>
                  <a:pt x="386" y="362"/>
                </a:lnTo>
                <a:lnTo>
                  <a:pt x="361" y="370"/>
                </a:lnTo>
                <a:lnTo>
                  <a:pt x="361" y="370"/>
                </a:lnTo>
                <a:lnTo>
                  <a:pt x="339" y="379"/>
                </a:lnTo>
                <a:lnTo>
                  <a:pt x="339" y="379"/>
                </a:lnTo>
                <a:lnTo>
                  <a:pt x="328" y="381"/>
                </a:lnTo>
                <a:lnTo>
                  <a:pt x="322" y="383"/>
                </a:lnTo>
                <a:lnTo>
                  <a:pt x="317" y="384"/>
                </a:lnTo>
                <a:lnTo>
                  <a:pt x="317" y="384"/>
                </a:lnTo>
                <a:lnTo>
                  <a:pt x="341" y="375"/>
                </a:lnTo>
                <a:lnTo>
                  <a:pt x="366" y="366"/>
                </a:lnTo>
                <a:lnTo>
                  <a:pt x="414" y="351"/>
                </a:lnTo>
                <a:lnTo>
                  <a:pt x="414" y="351"/>
                </a:lnTo>
                <a:lnTo>
                  <a:pt x="461" y="337"/>
                </a:lnTo>
                <a:lnTo>
                  <a:pt x="461" y="337"/>
                </a:lnTo>
                <a:lnTo>
                  <a:pt x="481" y="331"/>
                </a:lnTo>
                <a:lnTo>
                  <a:pt x="490" y="328"/>
                </a:lnTo>
                <a:lnTo>
                  <a:pt x="500" y="323"/>
                </a:lnTo>
                <a:lnTo>
                  <a:pt x="500" y="323"/>
                </a:lnTo>
                <a:lnTo>
                  <a:pt x="502" y="329"/>
                </a:lnTo>
                <a:lnTo>
                  <a:pt x="502" y="329"/>
                </a:lnTo>
                <a:lnTo>
                  <a:pt x="479" y="336"/>
                </a:lnTo>
                <a:lnTo>
                  <a:pt x="456" y="343"/>
                </a:lnTo>
                <a:lnTo>
                  <a:pt x="409" y="356"/>
                </a:lnTo>
                <a:lnTo>
                  <a:pt x="409" y="356"/>
                </a:lnTo>
                <a:close/>
                <a:moveTo>
                  <a:pt x="495" y="315"/>
                </a:moveTo>
                <a:lnTo>
                  <a:pt x="495" y="315"/>
                </a:lnTo>
                <a:lnTo>
                  <a:pt x="494" y="316"/>
                </a:lnTo>
                <a:lnTo>
                  <a:pt x="494" y="317"/>
                </a:lnTo>
                <a:lnTo>
                  <a:pt x="494" y="317"/>
                </a:lnTo>
                <a:lnTo>
                  <a:pt x="486" y="320"/>
                </a:lnTo>
                <a:lnTo>
                  <a:pt x="486" y="320"/>
                </a:lnTo>
                <a:lnTo>
                  <a:pt x="467" y="324"/>
                </a:lnTo>
                <a:lnTo>
                  <a:pt x="467" y="324"/>
                </a:lnTo>
                <a:lnTo>
                  <a:pt x="414" y="339"/>
                </a:lnTo>
                <a:lnTo>
                  <a:pt x="414" y="339"/>
                </a:lnTo>
                <a:lnTo>
                  <a:pt x="367" y="352"/>
                </a:lnTo>
                <a:lnTo>
                  <a:pt x="343" y="359"/>
                </a:lnTo>
                <a:lnTo>
                  <a:pt x="331" y="363"/>
                </a:lnTo>
                <a:lnTo>
                  <a:pt x="320" y="368"/>
                </a:lnTo>
                <a:lnTo>
                  <a:pt x="320" y="368"/>
                </a:lnTo>
                <a:lnTo>
                  <a:pt x="313" y="371"/>
                </a:lnTo>
                <a:lnTo>
                  <a:pt x="313" y="371"/>
                </a:lnTo>
                <a:lnTo>
                  <a:pt x="313" y="371"/>
                </a:lnTo>
                <a:lnTo>
                  <a:pt x="313" y="371"/>
                </a:lnTo>
                <a:lnTo>
                  <a:pt x="323" y="367"/>
                </a:lnTo>
                <a:lnTo>
                  <a:pt x="323" y="367"/>
                </a:lnTo>
                <a:lnTo>
                  <a:pt x="337" y="361"/>
                </a:lnTo>
                <a:lnTo>
                  <a:pt x="351" y="356"/>
                </a:lnTo>
                <a:lnTo>
                  <a:pt x="351" y="356"/>
                </a:lnTo>
                <a:lnTo>
                  <a:pt x="402" y="338"/>
                </a:lnTo>
                <a:lnTo>
                  <a:pt x="402" y="338"/>
                </a:lnTo>
                <a:lnTo>
                  <a:pt x="427" y="330"/>
                </a:lnTo>
                <a:lnTo>
                  <a:pt x="452" y="322"/>
                </a:lnTo>
                <a:lnTo>
                  <a:pt x="452" y="322"/>
                </a:lnTo>
                <a:lnTo>
                  <a:pt x="463" y="317"/>
                </a:lnTo>
                <a:lnTo>
                  <a:pt x="475" y="312"/>
                </a:lnTo>
                <a:lnTo>
                  <a:pt x="497" y="303"/>
                </a:lnTo>
                <a:lnTo>
                  <a:pt x="497" y="303"/>
                </a:lnTo>
                <a:lnTo>
                  <a:pt x="498" y="302"/>
                </a:lnTo>
                <a:lnTo>
                  <a:pt x="498" y="302"/>
                </a:lnTo>
                <a:lnTo>
                  <a:pt x="498" y="314"/>
                </a:lnTo>
                <a:lnTo>
                  <a:pt x="498" y="314"/>
                </a:lnTo>
                <a:lnTo>
                  <a:pt x="495" y="315"/>
                </a:lnTo>
                <a:lnTo>
                  <a:pt x="495" y="315"/>
                </a:lnTo>
                <a:close/>
                <a:moveTo>
                  <a:pt x="497" y="300"/>
                </a:moveTo>
                <a:lnTo>
                  <a:pt x="497" y="300"/>
                </a:lnTo>
                <a:lnTo>
                  <a:pt x="477" y="308"/>
                </a:lnTo>
                <a:lnTo>
                  <a:pt x="457" y="315"/>
                </a:lnTo>
                <a:lnTo>
                  <a:pt x="457" y="315"/>
                </a:lnTo>
                <a:lnTo>
                  <a:pt x="444" y="319"/>
                </a:lnTo>
                <a:lnTo>
                  <a:pt x="432" y="322"/>
                </a:lnTo>
                <a:lnTo>
                  <a:pt x="409" y="329"/>
                </a:lnTo>
                <a:lnTo>
                  <a:pt x="409" y="329"/>
                </a:lnTo>
                <a:lnTo>
                  <a:pt x="386" y="335"/>
                </a:lnTo>
                <a:lnTo>
                  <a:pt x="363" y="343"/>
                </a:lnTo>
                <a:lnTo>
                  <a:pt x="341" y="350"/>
                </a:lnTo>
                <a:lnTo>
                  <a:pt x="318" y="357"/>
                </a:lnTo>
                <a:lnTo>
                  <a:pt x="318" y="357"/>
                </a:lnTo>
                <a:lnTo>
                  <a:pt x="314" y="358"/>
                </a:lnTo>
                <a:lnTo>
                  <a:pt x="315" y="357"/>
                </a:lnTo>
                <a:lnTo>
                  <a:pt x="323" y="353"/>
                </a:lnTo>
                <a:lnTo>
                  <a:pt x="323" y="353"/>
                </a:lnTo>
                <a:lnTo>
                  <a:pt x="337" y="347"/>
                </a:lnTo>
                <a:lnTo>
                  <a:pt x="351" y="341"/>
                </a:lnTo>
                <a:lnTo>
                  <a:pt x="351" y="341"/>
                </a:lnTo>
                <a:lnTo>
                  <a:pt x="375" y="333"/>
                </a:lnTo>
                <a:lnTo>
                  <a:pt x="398" y="324"/>
                </a:lnTo>
                <a:lnTo>
                  <a:pt x="398" y="324"/>
                </a:lnTo>
                <a:lnTo>
                  <a:pt x="487" y="296"/>
                </a:lnTo>
                <a:lnTo>
                  <a:pt x="487" y="296"/>
                </a:lnTo>
                <a:lnTo>
                  <a:pt x="490" y="296"/>
                </a:lnTo>
                <a:lnTo>
                  <a:pt x="491" y="294"/>
                </a:lnTo>
                <a:lnTo>
                  <a:pt x="491" y="294"/>
                </a:lnTo>
                <a:lnTo>
                  <a:pt x="496" y="293"/>
                </a:lnTo>
                <a:lnTo>
                  <a:pt x="496" y="293"/>
                </a:lnTo>
                <a:lnTo>
                  <a:pt x="497" y="293"/>
                </a:lnTo>
                <a:lnTo>
                  <a:pt x="497" y="293"/>
                </a:lnTo>
                <a:lnTo>
                  <a:pt x="497" y="301"/>
                </a:lnTo>
                <a:lnTo>
                  <a:pt x="497" y="301"/>
                </a:lnTo>
                <a:lnTo>
                  <a:pt x="497" y="300"/>
                </a:lnTo>
                <a:lnTo>
                  <a:pt x="497" y="300"/>
                </a:lnTo>
                <a:close/>
                <a:moveTo>
                  <a:pt x="363" y="324"/>
                </a:moveTo>
                <a:lnTo>
                  <a:pt x="363" y="324"/>
                </a:lnTo>
                <a:lnTo>
                  <a:pt x="336" y="332"/>
                </a:lnTo>
                <a:lnTo>
                  <a:pt x="336" y="332"/>
                </a:lnTo>
                <a:lnTo>
                  <a:pt x="326" y="335"/>
                </a:lnTo>
                <a:lnTo>
                  <a:pt x="319" y="335"/>
                </a:lnTo>
                <a:lnTo>
                  <a:pt x="319" y="335"/>
                </a:lnTo>
                <a:lnTo>
                  <a:pt x="319" y="335"/>
                </a:lnTo>
                <a:lnTo>
                  <a:pt x="319" y="335"/>
                </a:lnTo>
                <a:lnTo>
                  <a:pt x="329" y="332"/>
                </a:lnTo>
                <a:lnTo>
                  <a:pt x="329" y="332"/>
                </a:lnTo>
                <a:lnTo>
                  <a:pt x="358" y="322"/>
                </a:lnTo>
                <a:lnTo>
                  <a:pt x="373" y="317"/>
                </a:lnTo>
                <a:lnTo>
                  <a:pt x="387" y="311"/>
                </a:lnTo>
                <a:lnTo>
                  <a:pt x="387" y="311"/>
                </a:lnTo>
                <a:lnTo>
                  <a:pt x="403" y="305"/>
                </a:lnTo>
                <a:lnTo>
                  <a:pt x="419" y="300"/>
                </a:lnTo>
                <a:lnTo>
                  <a:pt x="419" y="300"/>
                </a:lnTo>
                <a:lnTo>
                  <a:pt x="456" y="290"/>
                </a:lnTo>
                <a:lnTo>
                  <a:pt x="491" y="278"/>
                </a:lnTo>
                <a:lnTo>
                  <a:pt x="491" y="278"/>
                </a:lnTo>
                <a:lnTo>
                  <a:pt x="494" y="285"/>
                </a:lnTo>
                <a:lnTo>
                  <a:pt x="494" y="285"/>
                </a:lnTo>
                <a:lnTo>
                  <a:pt x="462" y="295"/>
                </a:lnTo>
                <a:lnTo>
                  <a:pt x="429" y="305"/>
                </a:lnTo>
                <a:lnTo>
                  <a:pt x="396" y="315"/>
                </a:lnTo>
                <a:lnTo>
                  <a:pt x="363" y="324"/>
                </a:lnTo>
                <a:lnTo>
                  <a:pt x="363" y="324"/>
                </a:lnTo>
                <a:close/>
                <a:moveTo>
                  <a:pt x="471" y="283"/>
                </a:moveTo>
                <a:lnTo>
                  <a:pt x="471" y="283"/>
                </a:lnTo>
                <a:lnTo>
                  <a:pt x="476" y="281"/>
                </a:lnTo>
                <a:lnTo>
                  <a:pt x="476" y="281"/>
                </a:lnTo>
                <a:lnTo>
                  <a:pt x="486" y="278"/>
                </a:lnTo>
                <a:lnTo>
                  <a:pt x="486" y="278"/>
                </a:lnTo>
                <a:lnTo>
                  <a:pt x="471" y="283"/>
                </a:lnTo>
                <a:lnTo>
                  <a:pt x="471" y="283"/>
                </a:lnTo>
                <a:close/>
                <a:moveTo>
                  <a:pt x="456" y="287"/>
                </a:moveTo>
                <a:lnTo>
                  <a:pt x="456" y="287"/>
                </a:lnTo>
                <a:lnTo>
                  <a:pt x="444" y="290"/>
                </a:lnTo>
                <a:lnTo>
                  <a:pt x="433" y="294"/>
                </a:lnTo>
                <a:lnTo>
                  <a:pt x="410" y="300"/>
                </a:lnTo>
                <a:lnTo>
                  <a:pt x="410" y="300"/>
                </a:lnTo>
                <a:lnTo>
                  <a:pt x="405" y="301"/>
                </a:lnTo>
                <a:lnTo>
                  <a:pt x="405" y="301"/>
                </a:lnTo>
                <a:lnTo>
                  <a:pt x="373" y="310"/>
                </a:lnTo>
                <a:lnTo>
                  <a:pt x="340" y="320"/>
                </a:lnTo>
                <a:lnTo>
                  <a:pt x="340" y="320"/>
                </a:lnTo>
                <a:lnTo>
                  <a:pt x="332" y="322"/>
                </a:lnTo>
                <a:lnTo>
                  <a:pt x="323" y="323"/>
                </a:lnTo>
                <a:lnTo>
                  <a:pt x="323" y="323"/>
                </a:lnTo>
                <a:lnTo>
                  <a:pt x="323" y="323"/>
                </a:lnTo>
                <a:lnTo>
                  <a:pt x="323" y="323"/>
                </a:lnTo>
                <a:lnTo>
                  <a:pt x="330" y="321"/>
                </a:lnTo>
                <a:lnTo>
                  <a:pt x="336" y="319"/>
                </a:lnTo>
                <a:lnTo>
                  <a:pt x="336" y="319"/>
                </a:lnTo>
                <a:lnTo>
                  <a:pt x="351" y="314"/>
                </a:lnTo>
                <a:lnTo>
                  <a:pt x="366" y="310"/>
                </a:lnTo>
                <a:lnTo>
                  <a:pt x="366" y="310"/>
                </a:lnTo>
                <a:lnTo>
                  <a:pt x="399" y="299"/>
                </a:lnTo>
                <a:lnTo>
                  <a:pt x="432" y="290"/>
                </a:lnTo>
                <a:lnTo>
                  <a:pt x="432" y="290"/>
                </a:lnTo>
                <a:lnTo>
                  <a:pt x="444" y="286"/>
                </a:lnTo>
                <a:lnTo>
                  <a:pt x="451" y="284"/>
                </a:lnTo>
                <a:lnTo>
                  <a:pt x="457" y="281"/>
                </a:lnTo>
                <a:lnTo>
                  <a:pt x="457" y="281"/>
                </a:lnTo>
                <a:lnTo>
                  <a:pt x="468" y="275"/>
                </a:lnTo>
                <a:lnTo>
                  <a:pt x="468" y="275"/>
                </a:lnTo>
                <a:lnTo>
                  <a:pt x="487" y="270"/>
                </a:lnTo>
                <a:lnTo>
                  <a:pt x="487" y="270"/>
                </a:lnTo>
                <a:lnTo>
                  <a:pt x="490" y="276"/>
                </a:lnTo>
                <a:lnTo>
                  <a:pt x="490" y="276"/>
                </a:lnTo>
                <a:lnTo>
                  <a:pt x="481" y="277"/>
                </a:lnTo>
                <a:lnTo>
                  <a:pt x="473" y="280"/>
                </a:lnTo>
                <a:lnTo>
                  <a:pt x="456" y="287"/>
                </a:lnTo>
                <a:lnTo>
                  <a:pt x="456" y="287"/>
                </a:lnTo>
                <a:close/>
                <a:moveTo>
                  <a:pt x="483" y="258"/>
                </a:moveTo>
                <a:lnTo>
                  <a:pt x="483" y="258"/>
                </a:lnTo>
                <a:lnTo>
                  <a:pt x="483" y="258"/>
                </a:lnTo>
                <a:lnTo>
                  <a:pt x="483" y="258"/>
                </a:lnTo>
                <a:lnTo>
                  <a:pt x="462" y="263"/>
                </a:lnTo>
                <a:lnTo>
                  <a:pt x="441" y="271"/>
                </a:lnTo>
                <a:lnTo>
                  <a:pt x="441" y="271"/>
                </a:lnTo>
                <a:lnTo>
                  <a:pt x="413" y="279"/>
                </a:lnTo>
                <a:lnTo>
                  <a:pt x="413" y="279"/>
                </a:lnTo>
                <a:lnTo>
                  <a:pt x="371" y="291"/>
                </a:lnTo>
                <a:lnTo>
                  <a:pt x="349" y="296"/>
                </a:lnTo>
                <a:lnTo>
                  <a:pt x="338" y="298"/>
                </a:lnTo>
                <a:lnTo>
                  <a:pt x="328" y="299"/>
                </a:lnTo>
                <a:lnTo>
                  <a:pt x="328" y="299"/>
                </a:lnTo>
                <a:lnTo>
                  <a:pt x="337" y="297"/>
                </a:lnTo>
                <a:lnTo>
                  <a:pt x="347" y="296"/>
                </a:lnTo>
                <a:lnTo>
                  <a:pt x="367" y="290"/>
                </a:lnTo>
                <a:lnTo>
                  <a:pt x="385" y="283"/>
                </a:lnTo>
                <a:lnTo>
                  <a:pt x="403" y="276"/>
                </a:lnTo>
                <a:lnTo>
                  <a:pt x="403" y="276"/>
                </a:lnTo>
                <a:lnTo>
                  <a:pt x="423" y="270"/>
                </a:lnTo>
                <a:lnTo>
                  <a:pt x="443" y="263"/>
                </a:lnTo>
                <a:lnTo>
                  <a:pt x="463" y="255"/>
                </a:lnTo>
                <a:lnTo>
                  <a:pt x="472" y="251"/>
                </a:lnTo>
                <a:lnTo>
                  <a:pt x="481" y="245"/>
                </a:lnTo>
                <a:lnTo>
                  <a:pt x="481" y="245"/>
                </a:lnTo>
                <a:lnTo>
                  <a:pt x="481" y="243"/>
                </a:lnTo>
                <a:lnTo>
                  <a:pt x="481" y="242"/>
                </a:lnTo>
                <a:lnTo>
                  <a:pt x="480" y="242"/>
                </a:lnTo>
                <a:lnTo>
                  <a:pt x="480" y="242"/>
                </a:lnTo>
                <a:lnTo>
                  <a:pt x="459" y="251"/>
                </a:lnTo>
                <a:lnTo>
                  <a:pt x="437" y="257"/>
                </a:lnTo>
                <a:lnTo>
                  <a:pt x="416" y="263"/>
                </a:lnTo>
                <a:lnTo>
                  <a:pt x="394" y="268"/>
                </a:lnTo>
                <a:lnTo>
                  <a:pt x="394" y="268"/>
                </a:lnTo>
                <a:lnTo>
                  <a:pt x="357" y="277"/>
                </a:lnTo>
                <a:lnTo>
                  <a:pt x="339" y="282"/>
                </a:lnTo>
                <a:lnTo>
                  <a:pt x="322" y="288"/>
                </a:lnTo>
                <a:lnTo>
                  <a:pt x="322" y="288"/>
                </a:lnTo>
                <a:lnTo>
                  <a:pt x="318" y="283"/>
                </a:lnTo>
                <a:lnTo>
                  <a:pt x="318" y="283"/>
                </a:lnTo>
                <a:lnTo>
                  <a:pt x="354" y="272"/>
                </a:lnTo>
                <a:lnTo>
                  <a:pt x="390" y="261"/>
                </a:lnTo>
                <a:lnTo>
                  <a:pt x="426" y="250"/>
                </a:lnTo>
                <a:lnTo>
                  <a:pt x="463" y="239"/>
                </a:lnTo>
                <a:lnTo>
                  <a:pt x="463" y="239"/>
                </a:lnTo>
                <a:lnTo>
                  <a:pt x="487" y="232"/>
                </a:lnTo>
                <a:lnTo>
                  <a:pt x="487" y="232"/>
                </a:lnTo>
                <a:lnTo>
                  <a:pt x="485" y="234"/>
                </a:lnTo>
                <a:lnTo>
                  <a:pt x="483" y="237"/>
                </a:lnTo>
                <a:lnTo>
                  <a:pt x="482" y="243"/>
                </a:lnTo>
                <a:lnTo>
                  <a:pt x="482" y="251"/>
                </a:lnTo>
                <a:lnTo>
                  <a:pt x="483" y="258"/>
                </a:lnTo>
                <a:lnTo>
                  <a:pt x="483" y="258"/>
                </a:lnTo>
                <a:close/>
                <a:moveTo>
                  <a:pt x="463" y="236"/>
                </a:moveTo>
                <a:lnTo>
                  <a:pt x="463" y="236"/>
                </a:lnTo>
                <a:lnTo>
                  <a:pt x="426" y="248"/>
                </a:lnTo>
                <a:lnTo>
                  <a:pt x="391" y="259"/>
                </a:lnTo>
                <a:lnTo>
                  <a:pt x="354" y="270"/>
                </a:lnTo>
                <a:lnTo>
                  <a:pt x="319" y="280"/>
                </a:lnTo>
                <a:lnTo>
                  <a:pt x="319" y="280"/>
                </a:lnTo>
                <a:lnTo>
                  <a:pt x="324" y="277"/>
                </a:lnTo>
                <a:lnTo>
                  <a:pt x="329" y="274"/>
                </a:lnTo>
                <a:lnTo>
                  <a:pt x="340" y="271"/>
                </a:lnTo>
                <a:lnTo>
                  <a:pt x="363" y="265"/>
                </a:lnTo>
                <a:lnTo>
                  <a:pt x="363" y="265"/>
                </a:lnTo>
                <a:lnTo>
                  <a:pt x="382" y="261"/>
                </a:lnTo>
                <a:lnTo>
                  <a:pt x="400" y="255"/>
                </a:lnTo>
                <a:lnTo>
                  <a:pt x="436" y="242"/>
                </a:lnTo>
                <a:lnTo>
                  <a:pt x="436" y="242"/>
                </a:lnTo>
                <a:lnTo>
                  <a:pt x="472" y="230"/>
                </a:lnTo>
                <a:lnTo>
                  <a:pt x="509" y="217"/>
                </a:lnTo>
                <a:lnTo>
                  <a:pt x="528" y="212"/>
                </a:lnTo>
                <a:lnTo>
                  <a:pt x="547" y="208"/>
                </a:lnTo>
                <a:lnTo>
                  <a:pt x="566" y="204"/>
                </a:lnTo>
                <a:lnTo>
                  <a:pt x="584" y="202"/>
                </a:lnTo>
                <a:lnTo>
                  <a:pt x="584" y="202"/>
                </a:lnTo>
                <a:lnTo>
                  <a:pt x="588" y="202"/>
                </a:lnTo>
                <a:lnTo>
                  <a:pt x="589" y="202"/>
                </a:lnTo>
                <a:lnTo>
                  <a:pt x="583" y="204"/>
                </a:lnTo>
                <a:lnTo>
                  <a:pt x="569" y="208"/>
                </a:lnTo>
                <a:lnTo>
                  <a:pt x="569" y="208"/>
                </a:lnTo>
                <a:lnTo>
                  <a:pt x="552" y="213"/>
                </a:lnTo>
                <a:lnTo>
                  <a:pt x="536" y="217"/>
                </a:lnTo>
                <a:lnTo>
                  <a:pt x="536" y="217"/>
                </a:lnTo>
                <a:lnTo>
                  <a:pt x="463" y="236"/>
                </a:lnTo>
                <a:lnTo>
                  <a:pt x="463" y="236"/>
                </a:lnTo>
                <a:close/>
                <a:moveTo>
                  <a:pt x="506" y="237"/>
                </a:moveTo>
                <a:lnTo>
                  <a:pt x="506" y="237"/>
                </a:lnTo>
                <a:lnTo>
                  <a:pt x="502" y="233"/>
                </a:lnTo>
                <a:lnTo>
                  <a:pt x="502" y="233"/>
                </a:lnTo>
                <a:lnTo>
                  <a:pt x="522" y="228"/>
                </a:lnTo>
                <a:lnTo>
                  <a:pt x="544" y="224"/>
                </a:lnTo>
                <a:lnTo>
                  <a:pt x="544" y="224"/>
                </a:lnTo>
                <a:lnTo>
                  <a:pt x="555" y="221"/>
                </a:lnTo>
                <a:lnTo>
                  <a:pt x="566" y="218"/>
                </a:lnTo>
                <a:lnTo>
                  <a:pt x="588" y="212"/>
                </a:lnTo>
                <a:lnTo>
                  <a:pt x="588" y="212"/>
                </a:lnTo>
                <a:lnTo>
                  <a:pt x="593" y="211"/>
                </a:lnTo>
                <a:lnTo>
                  <a:pt x="588" y="213"/>
                </a:lnTo>
                <a:lnTo>
                  <a:pt x="588" y="213"/>
                </a:lnTo>
                <a:lnTo>
                  <a:pt x="575" y="218"/>
                </a:lnTo>
                <a:lnTo>
                  <a:pt x="575" y="218"/>
                </a:lnTo>
                <a:lnTo>
                  <a:pt x="563" y="222"/>
                </a:lnTo>
                <a:lnTo>
                  <a:pt x="551" y="226"/>
                </a:lnTo>
                <a:lnTo>
                  <a:pt x="551" y="226"/>
                </a:lnTo>
                <a:lnTo>
                  <a:pt x="529" y="232"/>
                </a:lnTo>
                <a:lnTo>
                  <a:pt x="506" y="237"/>
                </a:lnTo>
                <a:lnTo>
                  <a:pt x="506" y="237"/>
                </a:lnTo>
                <a:close/>
                <a:moveTo>
                  <a:pt x="560" y="238"/>
                </a:moveTo>
                <a:lnTo>
                  <a:pt x="560" y="238"/>
                </a:lnTo>
                <a:lnTo>
                  <a:pt x="577" y="235"/>
                </a:lnTo>
                <a:lnTo>
                  <a:pt x="594" y="231"/>
                </a:lnTo>
                <a:lnTo>
                  <a:pt x="594" y="231"/>
                </a:lnTo>
                <a:lnTo>
                  <a:pt x="599" y="230"/>
                </a:lnTo>
                <a:lnTo>
                  <a:pt x="594" y="232"/>
                </a:lnTo>
                <a:lnTo>
                  <a:pt x="581" y="236"/>
                </a:lnTo>
                <a:lnTo>
                  <a:pt x="581" y="236"/>
                </a:lnTo>
                <a:lnTo>
                  <a:pt x="573" y="239"/>
                </a:lnTo>
                <a:lnTo>
                  <a:pt x="565" y="243"/>
                </a:lnTo>
                <a:lnTo>
                  <a:pt x="565" y="243"/>
                </a:lnTo>
                <a:lnTo>
                  <a:pt x="560" y="238"/>
                </a:lnTo>
                <a:lnTo>
                  <a:pt x="560" y="238"/>
                </a:lnTo>
                <a:close/>
                <a:moveTo>
                  <a:pt x="566" y="246"/>
                </a:moveTo>
                <a:lnTo>
                  <a:pt x="566" y="246"/>
                </a:lnTo>
                <a:lnTo>
                  <a:pt x="575" y="245"/>
                </a:lnTo>
                <a:lnTo>
                  <a:pt x="583" y="242"/>
                </a:lnTo>
                <a:lnTo>
                  <a:pt x="599" y="237"/>
                </a:lnTo>
                <a:lnTo>
                  <a:pt x="599" y="237"/>
                </a:lnTo>
                <a:lnTo>
                  <a:pt x="601" y="236"/>
                </a:lnTo>
                <a:lnTo>
                  <a:pt x="602" y="237"/>
                </a:lnTo>
                <a:lnTo>
                  <a:pt x="599" y="239"/>
                </a:lnTo>
                <a:lnTo>
                  <a:pt x="590" y="245"/>
                </a:lnTo>
                <a:lnTo>
                  <a:pt x="590" y="245"/>
                </a:lnTo>
                <a:lnTo>
                  <a:pt x="572" y="254"/>
                </a:lnTo>
                <a:lnTo>
                  <a:pt x="572" y="254"/>
                </a:lnTo>
                <a:lnTo>
                  <a:pt x="566" y="246"/>
                </a:lnTo>
                <a:lnTo>
                  <a:pt x="566" y="246"/>
                </a:lnTo>
                <a:close/>
                <a:moveTo>
                  <a:pt x="575" y="260"/>
                </a:moveTo>
                <a:lnTo>
                  <a:pt x="575" y="260"/>
                </a:lnTo>
                <a:lnTo>
                  <a:pt x="574" y="258"/>
                </a:lnTo>
                <a:lnTo>
                  <a:pt x="574" y="258"/>
                </a:lnTo>
                <a:lnTo>
                  <a:pt x="589" y="255"/>
                </a:lnTo>
                <a:lnTo>
                  <a:pt x="603" y="251"/>
                </a:lnTo>
                <a:lnTo>
                  <a:pt x="603" y="251"/>
                </a:lnTo>
                <a:lnTo>
                  <a:pt x="609" y="250"/>
                </a:lnTo>
                <a:lnTo>
                  <a:pt x="606" y="250"/>
                </a:lnTo>
                <a:lnTo>
                  <a:pt x="598" y="254"/>
                </a:lnTo>
                <a:lnTo>
                  <a:pt x="598" y="254"/>
                </a:lnTo>
                <a:lnTo>
                  <a:pt x="577" y="264"/>
                </a:lnTo>
                <a:lnTo>
                  <a:pt x="577" y="264"/>
                </a:lnTo>
                <a:lnTo>
                  <a:pt x="575" y="260"/>
                </a:lnTo>
                <a:lnTo>
                  <a:pt x="575" y="260"/>
                </a:lnTo>
                <a:close/>
                <a:moveTo>
                  <a:pt x="579" y="268"/>
                </a:moveTo>
                <a:lnTo>
                  <a:pt x="579" y="268"/>
                </a:lnTo>
                <a:lnTo>
                  <a:pt x="589" y="266"/>
                </a:lnTo>
                <a:lnTo>
                  <a:pt x="589" y="266"/>
                </a:lnTo>
                <a:lnTo>
                  <a:pt x="601" y="264"/>
                </a:lnTo>
                <a:lnTo>
                  <a:pt x="609" y="263"/>
                </a:lnTo>
                <a:lnTo>
                  <a:pt x="613" y="261"/>
                </a:lnTo>
                <a:lnTo>
                  <a:pt x="613" y="261"/>
                </a:lnTo>
                <a:lnTo>
                  <a:pt x="605" y="265"/>
                </a:lnTo>
                <a:lnTo>
                  <a:pt x="598" y="269"/>
                </a:lnTo>
                <a:lnTo>
                  <a:pt x="591" y="272"/>
                </a:lnTo>
                <a:lnTo>
                  <a:pt x="584" y="277"/>
                </a:lnTo>
                <a:lnTo>
                  <a:pt x="584" y="277"/>
                </a:lnTo>
                <a:lnTo>
                  <a:pt x="579" y="268"/>
                </a:lnTo>
                <a:lnTo>
                  <a:pt x="579" y="268"/>
                </a:lnTo>
                <a:close/>
                <a:moveTo>
                  <a:pt x="586" y="279"/>
                </a:moveTo>
                <a:lnTo>
                  <a:pt x="586" y="279"/>
                </a:lnTo>
                <a:lnTo>
                  <a:pt x="592" y="279"/>
                </a:lnTo>
                <a:lnTo>
                  <a:pt x="599" y="277"/>
                </a:lnTo>
                <a:lnTo>
                  <a:pt x="612" y="273"/>
                </a:lnTo>
                <a:lnTo>
                  <a:pt x="612" y="273"/>
                </a:lnTo>
                <a:lnTo>
                  <a:pt x="616" y="272"/>
                </a:lnTo>
                <a:lnTo>
                  <a:pt x="613" y="274"/>
                </a:lnTo>
                <a:lnTo>
                  <a:pt x="604" y="279"/>
                </a:lnTo>
                <a:lnTo>
                  <a:pt x="604" y="279"/>
                </a:lnTo>
                <a:lnTo>
                  <a:pt x="590" y="286"/>
                </a:lnTo>
                <a:lnTo>
                  <a:pt x="590" y="286"/>
                </a:lnTo>
                <a:lnTo>
                  <a:pt x="586" y="279"/>
                </a:lnTo>
                <a:lnTo>
                  <a:pt x="586" y="279"/>
                </a:lnTo>
                <a:close/>
                <a:moveTo>
                  <a:pt x="596" y="293"/>
                </a:moveTo>
                <a:lnTo>
                  <a:pt x="596" y="293"/>
                </a:lnTo>
                <a:lnTo>
                  <a:pt x="592" y="289"/>
                </a:lnTo>
                <a:lnTo>
                  <a:pt x="592" y="289"/>
                </a:lnTo>
                <a:lnTo>
                  <a:pt x="592" y="289"/>
                </a:lnTo>
                <a:lnTo>
                  <a:pt x="592" y="289"/>
                </a:lnTo>
                <a:lnTo>
                  <a:pt x="601" y="288"/>
                </a:lnTo>
                <a:lnTo>
                  <a:pt x="610" y="286"/>
                </a:lnTo>
                <a:lnTo>
                  <a:pt x="610" y="286"/>
                </a:lnTo>
                <a:lnTo>
                  <a:pt x="614" y="285"/>
                </a:lnTo>
                <a:lnTo>
                  <a:pt x="613" y="285"/>
                </a:lnTo>
                <a:lnTo>
                  <a:pt x="606" y="287"/>
                </a:lnTo>
                <a:lnTo>
                  <a:pt x="606" y="287"/>
                </a:lnTo>
                <a:lnTo>
                  <a:pt x="601" y="290"/>
                </a:lnTo>
                <a:lnTo>
                  <a:pt x="596" y="293"/>
                </a:lnTo>
                <a:lnTo>
                  <a:pt x="596" y="293"/>
                </a:lnTo>
                <a:lnTo>
                  <a:pt x="596" y="293"/>
                </a:lnTo>
                <a:lnTo>
                  <a:pt x="596" y="293"/>
                </a:lnTo>
                <a:close/>
                <a:moveTo>
                  <a:pt x="602" y="300"/>
                </a:moveTo>
                <a:lnTo>
                  <a:pt x="602" y="300"/>
                </a:lnTo>
                <a:lnTo>
                  <a:pt x="597" y="295"/>
                </a:lnTo>
                <a:lnTo>
                  <a:pt x="597" y="295"/>
                </a:lnTo>
                <a:lnTo>
                  <a:pt x="611" y="292"/>
                </a:lnTo>
                <a:lnTo>
                  <a:pt x="611" y="292"/>
                </a:lnTo>
                <a:lnTo>
                  <a:pt x="613" y="293"/>
                </a:lnTo>
                <a:lnTo>
                  <a:pt x="614" y="294"/>
                </a:lnTo>
                <a:lnTo>
                  <a:pt x="613" y="295"/>
                </a:lnTo>
                <a:lnTo>
                  <a:pt x="611" y="296"/>
                </a:lnTo>
                <a:lnTo>
                  <a:pt x="611" y="296"/>
                </a:lnTo>
                <a:lnTo>
                  <a:pt x="602" y="300"/>
                </a:lnTo>
                <a:lnTo>
                  <a:pt x="602" y="300"/>
                </a:lnTo>
                <a:close/>
                <a:moveTo>
                  <a:pt x="617" y="301"/>
                </a:moveTo>
                <a:lnTo>
                  <a:pt x="617" y="301"/>
                </a:lnTo>
                <a:lnTo>
                  <a:pt x="611" y="307"/>
                </a:lnTo>
                <a:lnTo>
                  <a:pt x="611" y="307"/>
                </a:lnTo>
                <a:lnTo>
                  <a:pt x="605" y="302"/>
                </a:lnTo>
                <a:lnTo>
                  <a:pt x="605" y="302"/>
                </a:lnTo>
                <a:lnTo>
                  <a:pt x="613" y="301"/>
                </a:lnTo>
                <a:lnTo>
                  <a:pt x="617" y="301"/>
                </a:lnTo>
                <a:lnTo>
                  <a:pt x="617" y="301"/>
                </a:lnTo>
                <a:close/>
                <a:moveTo>
                  <a:pt x="614" y="311"/>
                </a:moveTo>
                <a:lnTo>
                  <a:pt x="614" y="311"/>
                </a:lnTo>
                <a:lnTo>
                  <a:pt x="613" y="310"/>
                </a:lnTo>
                <a:lnTo>
                  <a:pt x="613" y="310"/>
                </a:lnTo>
                <a:lnTo>
                  <a:pt x="617" y="309"/>
                </a:lnTo>
                <a:lnTo>
                  <a:pt x="619" y="310"/>
                </a:lnTo>
                <a:lnTo>
                  <a:pt x="619" y="311"/>
                </a:lnTo>
                <a:lnTo>
                  <a:pt x="618" y="315"/>
                </a:lnTo>
                <a:lnTo>
                  <a:pt x="618" y="315"/>
                </a:lnTo>
                <a:lnTo>
                  <a:pt x="614" y="311"/>
                </a:lnTo>
                <a:lnTo>
                  <a:pt x="614" y="311"/>
                </a:lnTo>
                <a:close/>
                <a:moveTo>
                  <a:pt x="624" y="317"/>
                </a:moveTo>
                <a:lnTo>
                  <a:pt x="624" y="317"/>
                </a:lnTo>
                <a:lnTo>
                  <a:pt x="624" y="319"/>
                </a:lnTo>
                <a:lnTo>
                  <a:pt x="623" y="324"/>
                </a:lnTo>
                <a:lnTo>
                  <a:pt x="623" y="324"/>
                </a:lnTo>
                <a:lnTo>
                  <a:pt x="619" y="318"/>
                </a:lnTo>
                <a:lnTo>
                  <a:pt x="619" y="318"/>
                </a:lnTo>
                <a:lnTo>
                  <a:pt x="624" y="317"/>
                </a:lnTo>
                <a:lnTo>
                  <a:pt x="624" y="317"/>
                </a:lnTo>
                <a:close/>
                <a:moveTo>
                  <a:pt x="626" y="322"/>
                </a:moveTo>
                <a:lnTo>
                  <a:pt x="626" y="322"/>
                </a:lnTo>
                <a:lnTo>
                  <a:pt x="626" y="329"/>
                </a:lnTo>
                <a:lnTo>
                  <a:pt x="626" y="329"/>
                </a:lnTo>
                <a:lnTo>
                  <a:pt x="626" y="332"/>
                </a:lnTo>
                <a:lnTo>
                  <a:pt x="626" y="332"/>
                </a:lnTo>
                <a:lnTo>
                  <a:pt x="624" y="328"/>
                </a:lnTo>
                <a:lnTo>
                  <a:pt x="624" y="328"/>
                </a:lnTo>
                <a:lnTo>
                  <a:pt x="626" y="322"/>
                </a:lnTo>
                <a:lnTo>
                  <a:pt x="626" y="322"/>
                </a:lnTo>
                <a:close/>
                <a:moveTo>
                  <a:pt x="624" y="307"/>
                </a:moveTo>
                <a:lnTo>
                  <a:pt x="624" y="307"/>
                </a:lnTo>
                <a:lnTo>
                  <a:pt x="623" y="306"/>
                </a:lnTo>
                <a:lnTo>
                  <a:pt x="622" y="305"/>
                </a:lnTo>
                <a:lnTo>
                  <a:pt x="622" y="305"/>
                </a:lnTo>
                <a:lnTo>
                  <a:pt x="617" y="307"/>
                </a:lnTo>
                <a:lnTo>
                  <a:pt x="615" y="307"/>
                </a:lnTo>
                <a:lnTo>
                  <a:pt x="616" y="306"/>
                </a:lnTo>
                <a:lnTo>
                  <a:pt x="616" y="306"/>
                </a:lnTo>
                <a:lnTo>
                  <a:pt x="620" y="302"/>
                </a:lnTo>
                <a:lnTo>
                  <a:pt x="622" y="298"/>
                </a:lnTo>
                <a:lnTo>
                  <a:pt x="622" y="298"/>
                </a:lnTo>
                <a:lnTo>
                  <a:pt x="622" y="297"/>
                </a:lnTo>
                <a:lnTo>
                  <a:pt x="621" y="296"/>
                </a:lnTo>
                <a:lnTo>
                  <a:pt x="621" y="296"/>
                </a:lnTo>
                <a:lnTo>
                  <a:pt x="611" y="298"/>
                </a:lnTo>
                <a:lnTo>
                  <a:pt x="611" y="298"/>
                </a:lnTo>
                <a:lnTo>
                  <a:pt x="610" y="298"/>
                </a:lnTo>
                <a:lnTo>
                  <a:pt x="610" y="298"/>
                </a:lnTo>
                <a:lnTo>
                  <a:pt x="615" y="296"/>
                </a:lnTo>
                <a:lnTo>
                  <a:pt x="620" y="291"/>
                </a:lnTo>
                <a:lnTo>
                  <a:pt x="620" y="291"/>
                </a:lnTo>
                <a:lnTo>
                  <a:pt x="620" y="290"/>
                </a:lnTo>
                <a:lnTo>
                  <a:pt x="619" y="290"/>
                </a:lnTo>
                <a:lnTo>
                  <a:pt x="619" y="290"/>
                </a:lnTo>
                <a:lnTo>
                  <a:pt x="610" y="290"/>
                </a:lnTo>
                <a:lnTo>
                  <a:pt x="604" y="291"/>
                </a:lnTo>
                <a:lnTo>
                  <a:pt x="600" y="293"/>
                </a:lnTo>
                <a:lnTo>
                  <a:pt x="600" y="293"/>
                </a:lnTo>
                <a:lnTo>
                  <a:pt x="604" y="290"/>
                </a:lnTo>
                <a:lnTo>
                  <a:pt x="609" y="288"/>
                </a:lnTo>
                <a:lnTo>
                  <a:pt x="614" y="286"/>
                </a:lnTo>
                <a:lnTo>
                  <a:pt x="618" y="284"/>
                </a:lnTo>
                <a:lnTo>
                  <a:pt x="618" y="284"/>
                </a:lnTo>
                <a:lnTo>
                  <a:pt x="618" y="283"/>
                </a:lnTo>
                <a:lnTo>
                  <a:pt x="618" y="283"/>
                </a:lnTo>
                <a:lnTo>
                  <a:pt x="617" y="282"/>
                </a:lnTo>
                <a:lnTo>
                  <a:pt x="617" y="282"/>
                </a:lnTo>
                <a:lnTo>
                  <a:pt x="604" y="285"/>
                </a:lnTo>
                <a:lnTo>
                  <a:pt x="604" y="285"/>
                </a:lnTo>
                <a:lnTo>
                  <a:pt x="596" y="287"/>
                </a:lnTo>
                <a:lnTo>
                  <a:pt x="594" y="287"/>
                </a:lnTo>
                <a:lnTo>
                  <a:pt x="598" y="285"/>
                </a:lnTo>
                <a:lnTo>
                  <a:pt x="598" y="285"/>
                </a:lnTo>
                <a:lnTo>
                  <a:pt x="610" y="278"/>
                </a:lnTo>
                <a:lnTo>
                  <a:pt x="615" y="275"/>
                </a:lnTo>
                <a:lnTo>
                  <a:pt x="620" y="270"/>
                </a:lnTo>
                <a:lnTo>
                  <a:pt x="620" y="270"/>
                </a:lnTo>
                <a:lnTo>
                  <a:pt x="620" y="270"/>
                </a:lnTo>
                <a:lnTo>
                  <a:pt x="620" y="270"/>
                </a:lnTo>
                <a:lnTo>
                  <a:pt x="624" y="292"/>
                </a:lnTo>
                <a:lnTo>
                  <a:pt x="626" y="314"/>
                </a:lnTo>
                <a:lnTo>
                  <a:pt x="626" y="314"/>
                </a:lnTo>
                <a:lnTo>
                  <a:pt x="622" y="314"/>
                </a:lnTo>
                <a:lnTo>
                  <a:pt x="622" y="314"/>
                </a:lnTo>
                <a:lnTo>
                  <a:pt x="622" y="313"/>
                </a:lnTo>
                <a:lnTo>
                  <a:pt x="624" y="307"/>
                </a:lnTo>
                <a:lnTo>
                  <a:pt x="624" y="307"/>
                </a:lnTo>
                <a:close/>
                <a:moveTo>
                  <a:pt x="619" y="268"/>
                </a:moveTo>
                <a:lnTo>
                  <a:pt x="619" y="268"/>
                </a:lnTo>
                <a:lnTo>
                  <a:pt x="603" y="274"/>
                </a:lnTo>
                <a:lnTo>
                  <a:pt x="595" y="276"/>
                </a:lnTo>
                <a:lnTo>
                  <a:pt x="587" y="277"/>
                </a:lnTo>
                <a:lnTo>
                  <a:pt x="587" y="277"/>
                </a:lnTo>
                <a:lnTo>
                  <a:pt x="590" y="276"/>
                </a:lnTo>
                <a:lnTo>
                  <a:pt x="595" y="274"/>
                </a:lnTo>
                <a:lnTo>
                  <a:pt x="602" y="269"/>
                </a:lnTo>
                <a:lnTo>
                  <a:pt x="602" y="269"/>
                </a:lnTo>
                <a:lnTo>
                  <a:pt x="617" y="261"/>
                </a:lnTo>
                <a:lnTo>
                  <a:pt x="617" y="261"/>
                </a:lnTo>
                <a:lnTo>
                  <a:pt x="618" y="261"/>
                </a:lnTo>
                <a:lnTo>
                  <a:pt x="618" y="261"/>
                </a:lnTo>
                <a:lnTo>
                  <a:pt x="620" y="269"/>
                </a:lnTo>
                <a:lnTo>
                  <a:pt x="620" y="269"/>
                </a:lnTo>
                <a:lnTo>
                  <a:pt x="619" y="268"/>
                </a:lnTo>
                <a:lnTo>
                  <a:pt x="619" y="268"/>
                </a:lnTo>
                <a:close/>
                <a:moveTo>
                  <a:pt x="617" y="259"/>
                </a:moveTo>
                <a:lnTo>
                  <a:pt x="617" y="259"/>
                </a:lnTo>
                <a:lnTo>
                  <a:pt x="607" y="260"/>
                </a:lnTo>
                <a:lnTo>
                  <a:pt x="598" y="262"/>
                </a:lnTo>
                <a:lnTo>
                  <a:pt x="589" y="264"/>
                </a:lnTo>
                <a:lnTo>
                  <a:pt x="580" y="266"/>
                </a:lnTo>
                <a:lnTo>
                  <a:pt x="580" y="266"/>
                </a:lnTo>
                <a:lnTo>
                  <a:pt x="583" y="264"/>
                </a:lnTo>
                <a:lnTo>
                  <a:pt x="587" y="262"/>
                </a:lnTo>
                <a:lnTo>
                  <a:pt x="594" y="258"/>
                </a:lnTo>
                <a:lnTo>
                  <a:pt x="594" y="258"/>
                </a:lnTo>
                <a:lnTo>
                  <a:pt x="614" y="248"/>
                </a:lnTo>
                <a:lnTo>
                  <a:pt x="614" y="248"/>
                </a:lnTo>
                <a:lnTo>
                  <a:pt x="617" y="259"/>
                </a:lnTo>
                <a:lnTo>
                  <a:pt x="617" y="259"/>
                </a:lnTo>
                <a:lnTo>
                  <a:pt x="617" y="259"/>
                </a:lnTo>
                <a:lnTo>
                  <a:pt x="617" y="259"/>
                </a:lnTo>
                <a:close/>
                <a:moveTo>
                  <a:pt x="593" y="251"/>
                </a:moveTo>
                <a:lnTo>
                  <a:pt x="593" y="251"/>
                </a:lnTo>
                <a:lnTo>
                  <a:pt x="583" y="253"/>
                </a:lnTo>
                <a:lnTo>
                  <a:pt x="577" y="254"/>
                </a:lnTo>
                <a:lnTo>
                  <a:pt x="573" y="256"/>
                </a:lnTo>
                <a:lnTo>
                  <a:pt x="573" y="256"/>
                </a:lnTo>
                <a:lnTo>
                  <a:pt x="591" y="247"/>
                </a:lnTo>
                <a:lnTo>
                  <a:pt x="599" y="241"/>
                </a:lnTo>
                <a:lnTo>
                  <a:pt x="609" y="236"/>
                </a:lnTo>
                <a:lnTo>
                  <a:pt x="609" y="236"/>
                </a:lnTo>
                <a:lnTo>
                  <a:pt x="609" y="234"/>
                </a:lnTo>
                <a:lnTo>
                  <a:pt x="607" y="234"/>
                </a:lnTo>
                <a:lnTo>
                  <a:pt x="607" y="234"/>
                </a:lnTo>
                <a:lnTo>
                  <a:pt x="598" y="235"/>
                </a:lnTo>
                <a:lnTo>
                  <a:pt x="590" y="237"/>
                </a:lnTo>
                <a:lnTo>
                  <a:pt x="573" y="242"/>
                </a:lnTo>
                <a:lnTo>
                  <a:pt x="573" y="242"/>
                </a:lnTo>
                <a:lnTo>
                  <a:pt x="570" y="243"/>
                </a:lnTo>
                <a:lnTo>
                  <a:pt x="575" y="241"/>
                </a:lnTo>
                <a:lnTo>
                  <a:pt x="586" y="237"/>
                </a:lnTo>
                <a:lnTo>
                  <a:pt x="586" y="237"/>
                </a:lnTo>
                <a:lnTo>
                  <a:pt x="595" y="233"/>
                </a:lnTo>
                <a:lnTo>
                  <a:pt x="604" y="229"/>
                </a:lnTo>
                <a:lnTo>
                  <a:pt x="604" y="229"/>
                </a:lnTo>
                <a:lnTo>
                  <a:pt x="604" y="228"/>
                </a:lnTo>
                <a:lnTo>
                  <a:pt x="604" y="228"/>
                </a:lnTo>
                <a:lnTo>
                  <a:pt x="603" y="227"/>
                </a:lnTo>
                <a:lnTo>
                  <a:pt x="603" y="227"/>
                </a:lnTo>
                <a:lnTo>
                  <a:pt x="581" y="231"/>
                </a:lnTo>
                <a:lnTo>
                  <a:pt x="570" y="234"/>
                </a:lnTo>
                <a:lnTo>
                  <a:pt x="560" y="237"/>
                </a:lnTo>
                <a:lnTo>
                  <a:pt x="560" y="237"/>
                </a:lnTo>
                <a:lnTo>
                  <a:pt x="582" y="230"/>
                </a:lnTo>
                <a:lnTo>
                  <a:pt x="593" y="226"/>
                </a:lnTo>
                <a:lnTo>
                  <a:pt x="604" y="222"/>
                </a:lnTo>
                <a:lnTo>
                  <a:pt x="604" y="222"/>
                </a:lnTo>
                <a:lnTo>
                  <a:pt x="604" y="222"/>
                </a:lnTo>
                <a:lnTo>
                  <a:pt x="604" y="222"/>
                </a:lnTo>
                <a:lnTo>
                  <a:pt x="614" y="246"/>
                </a:lnTo>
                <a:lnTo>
                  <a:pt x="614" y="246"/>
                </a:lnTo>
                <a:lnTo>
                  <a:pt x="593" y="251"/>
                </a:lnTo>
                <a:lnTo>
                  <a:pt x="593" y="251"/>
                </a:lnTo>
                <a:close/>
                <a:moveTo>
                  <a:pt x="603" y="220"/>
                </a:moveTo>
                <a:lnTo>
                  <a:pt x="603" y="220"/>
                </a:lnTo>
                <a:lnTo>
                  <a:pt x="579" y="224"/>
                </a:lnTo>
                <a:lnTo>
                  <a:pt x="567" y="226"/>
                </a:lnTo>
                <a:lnTo>
                  <a:pt x="555" y="228"/>
                </a:lnTo>
                <a:lnTo>
                  <a:pt x="555" y="228"/>
                </a:lnTo>
                <a:lnTo>
                  <a:pt x="529" y="234"/>
                </a:lnTo>
                <a:lnTo>
                  <a:pt x="529" y="234"/>
                </a:lnTo>
                <a:lnTo>
                  <a:pt x="519" y="236"/>
                </a:lnTo>
                <a:lnTo>
                  <a:pt x="519" y="236"/>
                </a:lnTo>
                <a:lnTo>
                  <a:pt x="540" y="231"/>
                </a:lnTo>
                <a:lnTo>
                  <a:pt x="560" y="225"/>
                </a:lnTo>
                <a:lnTo>
                  <a:pt x="579" y="219"/>
                </a:lnTo>
                <a:lnTo>
                  <a:pt x="598" y="210"/>
                </a:lnTo>
                <a:lnTo>
                  <a:pt x="598" y="210"/>
                </a:lnTo>
                <a:lnTo>
                  <a:pt x="599" y="209"/>
                </a:lnTo>
                <a:lnTo>
                  <a:pt x="597" y="208"/>
                </a:lnTo>
                <a:lnTo>
                  <a:pt x="597" y="208"/>
                </a:lnTo>
                <a:lnTo>
                  <a:pt x="586" y="210"/>
                </a:lnTo>
                <a:lnTo>
                  <a:pt x="575" y="213"/>
                </a:lnTo>
                <a:lnTo>
                  <a:pt x="554" y="220"/>
                </a:lnTo>
                <a:lnTo>
                  <a:pt x="554" y="220"/>
                </a:lnTo>
                <a:lnTo>
                  <a:pt x="540" y="223"/>
                </a:lnTo>
                <a:lnTo>
                  <a:pt x="526" y="225"/>
                </a:lnTo>
                <a:lnTo>
                  <a:pt x="499" y="231"/>
                </a:lnTo>
                <a:lnTo>
                  <a:pt x="499" y="231"/>
                </a:lnTo>
                <a:lnTo>
                  <a:pt x="496" y="230"/>
                </a:lnTo>
                <a:lnTo>
                  <a:pt x="496" y="230"/>
                </a:lnTo>
                <a:lnTo>
                  <a:pt x="537" y="219"/>
                </a:lnTo>
                <a:lnTo>
                  <a:pt x="537" y="219"/>
                </a:lnTo>
                <a:lnTo>
                  <a:pt x="566" y="212"/>
                </a:lnTo>
                <a:lnTo>
                  <a:pt x="581" y="208"/>
                </a:lnTo>
                <a:lnTo>
                  <a:pt x="588" y="205"/>
                </a:lnTo>
                <a:lnTo>
                  <a:pt x="594" y="202"/>
                </a:lnTo>
                <a:lnTo>
                  <a:pt x="594" y="202"/>
                </a:lnTo>
                <a:lnTo>
                  <a:pt x="595" y="201"/>
                </a:lnTo>
                <a:lnTo>
                  <a:pt x="594" y="200"/>
                </a:lnTo>
                <a:lnTo>
                  <a:pt x="594" y="200"/>
                </a:lnTo>
                <a:lnTo>
                  <a:pt x="576" y="201"/>
                </a:lnTo>
                <a:lnTo>
                  <a:pt x="560" y="203"/>
                </a:lnTo>
                <a:lnTo>
                  <a:pt x="543" y="207"/>
                </a:lnTo>
                <a:lnTo>
                  <a:pt x="525" y="212"/>
                </a:lnTo>
                <a:lnTo>
                  <a:pt x="525" y="212"/>
                </a:lnTo>
                <a:lnTo>
                  <a:pt x="483" y="224"/>
                </a:lnTo>
                <a:lnTo>
                  <a:pt x="440" y="238"/>
                </a:lnTo>
                <a:lnTo>
                  <a:pt x="440" y="238"/>
                </a:lnTo>
                <a:lnTo>
                  <a:pt x="400" y="253"/>
                </a:lnTo>
                <a:lnTo>
                  <a:pt x="380" y="259"/>
                </a:lnTo>
                <a:lnTo>
                  <a:pt x="359" y="264"/>
                </a:lnTo>
                <a:lnTo>
                  <a:pt x="359" y="264"/>
                </a:lnTo>
                <a:lnTo>
                  <a:pt x="347" y="267"/>
                </a:lnTo>
                <a:lnTo>
                  <a:pt x="336" y="270"/>
                </a:lnTo>
                <a:lnTo>
                  <a:pt x="325" y="274"/>
                </a:lnTo>
                <a:lnTo>
                  <a:pt x="320" y="277"/>
                </a:lnTo>
                <a:lnTo>
                  <a:pt x="315" y="281"/>
                </a:lnTo>
                <a:lnTo>
                  <a:pt x="315" y="281"/>
                </a:lnTo>
                <a:lnTo>
                  <a:pt x="306" y="275"/>
                </a:lnTo>
                <a:lnTo>
                  <a:pt x="306" y="275"/>
                </a:lnTo>
                <a:lnTo>
                  <a:pt x="315" y="273"/>
                </a:lnTo>
                <a:lnTo>
                  <a:pt x="325" y="270"/>
                </a:lnTo>
                <a:lnTo>
                  <a:pt x="325" y="270"/>
                </a:lnTo>
                <a:lnTo>
                  <a:pt x="345" y="264"/>
                </a:lnTo>
                <a:lnTo>
                  <a:pt x="367" y="259"/>
                </a:lnTo>
                <a:lnTo>
                  <a:pt x="367" y="259"/>
                </a:lnTo>
                <a:lnTo>
                  <a:pt x="386" y="254"/>
                </a:lnTo>
                <a:lnTo>
                  <a:pt x="406" y="248"/>
                </a:lnTo>
                <a:lnTo>
                  <a:pt x="444" y="234"/>
                </a:lnTo>
                <a:lnTo>
                  <a:pt x="444" y="234"/>
                </a:lnTo>
                <a:lnTo>
                  <a:pt x="482" y="222"/>
                </a:lnTo>
                <a:lnTo>
                  <a:pt x="500" y="216"/>
                </a:lnTo>
                <a:lnTo>
                  <a:pt x="519" y="210"/>
                </a:lnTo>
                <a:lnTo>
                  <a:pt x="519" y="210"/>
                </a:lnTo>
                <a:lnTo>
                  <a:pt x="555" y="200"/>
                </a:lnTo>
                <a:lnTo>
                  <a:pt x="572" y="195"/>
                </a:lnTo>
                <a:lnTo>
                  <a:pt x="588" y="188"/>
                </a:lnTo>
                <a:lnTo>
                  <a:pt x="588" y="188"/>
                </a:lnTo>
                <a:lnTo>
                  <a:pt x="596" y="204"/>
                </a:lnTo>
                <a:lnTo>
                  <a:pt x="604" y="220"/>
                </a:lnTo>
                <a:lnTo>
                  <a:pt x="604" y="220"/>
                </a:lnTo>
                <a:lnTo>
                  <a:pt x="603" y="220"/>
                </a:lnTo>
                <a:lnTo>
                  <a:pt x="603" y="220"/>
                </a:lnTo>
                <a:close/>
                <a:moveTo>
                  <a:pt x="241" y="186"/>
                </a:moveTo>
                <a:lnTo>
                  <a:pt x="241" y="186"/>
                </a:lnTo>
                <a:lnTo>
                  <a:pt x="249" y="183"/>
                </a:lnTo>
                <a:lnTo>
                  <a:pt x="249" y="183"/>
                </a:lnTo>
                <a:lnTo>
                  <a:pt x="258" y="180"/>
                </a:lnTo>
                <a:lnTo>
                  <a:pt x="267" y="177"/>
                </a:lnTo>
                <a:lnTo>
                  <a:pt x="267" y="177"/>
                </a:lnTo>
                <a:lnTo>
                  <a:pt x="290" y="172"/>
                </a:lnTo>
                <a:lnTo>
                  <a:pt x="311" y="167"/>
                </a:lnTo>
                <a:lnTo>
                  <a:pt x="311" y="167"/>
                </a:lnTo>
                <a:lnTo>
                  <a:pt x="330" y="162"/>
                </a:lnTo>
                <a:lnTo>
                  <a:pt x="349" y="158"/>
                </a:lnTo>
                <a:lnTo>
                  <a:pt x="368" y="152"/>
                </a:lnTo>
                <a:lnTo>
                  <a:pt x="386" y="145"/>
                </a:lnTo>
                <a:lnTo>
                  <a:pt x="386" y="145"/>
                </a:lnTo>
                <a:lnTo>
                  <a:pt x="387" y="144"/>
                </a:lnTo>
                <a:lnTo>
                  <a:pt x="387" y="143"/>
                </a:lnTo>
                <a:lnTo>
                  <a:pt x="385" y="143"/>
                </a:lnTo>
                <a:lnTo>
                  <a:pt x="385" y="143"/>
                </a:lnTo>
                <a:lnTo>
                  <a:pt x="368" y="146"/>
                </a:lnTo>
                <a:lnTo>
                  <a:pt x="350" y="149"/>
                </a:lnTo>
                <a:lnTo>
                  <a:pt x="317" y="158"/>
                </a:lnTo>
                <a:lnTo>
                  <a:pt x="317" y="158"/>
                </a:lnTo>
                <a:lnTo>
                  <a:pt x="278" y="168"/>
                </a:lnTo>
                <a:lnTo>
                  <a:pt x="278" y="168"/>
                </a:lnTo>
                <a:lnTo>
                  <a:pt x="264" y="172"/>
                </a:lnTo>
                <a:lnTo>
                  <a:pt x="257" y="174"/>
                </a:lnTo>
                <a:lnTo>
                  <a:pt x="249" y="176"/>
                </a:lnTo>
                <a:lnTo>
                  <a:pt x="249" y="176"/>
                </a:lnTo>
                <a:lnTo>
                  <a:pt x="251" y="174"/>
                </a:lnTo>
                <a:lnTo>
                  <a:pt x="251" y="174"/>
                </a:lnTo>
                <a:lnTo>
                  <a:pt x="255" y="173"/>
                </a:lnTo>
                <a:lnTo>
                  <a:pt x="255" y="173"/>
                </a:lnTo>
                <a:lnTo>
                  <a:pt x="275" y="166"/>
                </a:lnTo>
                <a:lnTo>
                  <a:pt x="275" y="166"/>
                </a:lnTo>
                <a:lnTo>
                  <a:pt x="294" y="159"/>
                </a:lnTo>
                <a:lnTo>
                  <a:pt x="311" y="154"/>
                </a:lnTo>
                <a:lnTo>
                  <a:pt x="311" y="154"/>
                </a:lnTo>
                <a:lnTo>
                  <a:pt x="328" y="150"/>
                </a:lnTo>
                <a:lnTo>
                  <a:pt x="345" y="146"/>
                </a:lnTo>
                <a:lnTo>
                  <a:pt x="362" y="142"/>
                </a:lnTo>
                <a:lnTo>
                  <a:pt x="379" y="136"/>
                </a:lnTo>
                <a:lnTo>
                  <a:pt x="379" y="136"/>
                </a:lnTo>
                <a:lnTo>
                  <a:pt x="387" y="144"/>
                </a:lnTo>
                <a:lnTo>
                  <a:pt x="395" y="152"/>
                </a:lnTo>
                <a:lnTo>
                  <a:pt x="395" y="152"/>
                </a:lnTo>
                <a:lnTo>
                  <a:pt x="376" y="155"/>
                </a:lnTo>
                <a:lnTo>
                  <a:pt x="356" y="159"/>
                </a:lnTo>
                <a:lnTo>
                  <a:pt x="318" y="170"/>
                </a:lnTo>
                <a:lnTo>
                  <a:pt x="318" y="170"/>
                </a:lnTo>
                <a:lnTo>
                  <a:pt x="275" y="178"/>
                </a:lnTo>
                <a:lnTo>
                  <a:pt x="275" y="178"/>
                </a:lnTo>
                <a:lnTo>
                  <a:pt x="266" y="181"/>
                </a:lnTo>
                <a:lnTo>
                  <a:pt x="258" y="183"/>
                </a:lnTo>
                <a:lnTo>
                  <a:pt x="250" y="186"/>
                </a:lnTo>
                <a:lnTo>
                  <a:pt x="241" y="189"/>
                </a:lnTo>
                <a:lnTo>
                  <a:pt x="241" y="189"/>
                </a:lnTo>
                <a:lnTo>
                  <a:pt x="239" y="189"/>
                </a:lnTo>
                <a:lnTo>
                  <a:pt x="239" y="189"/>
                </a:lnTo>
                <a:lnTo>
                  <a:pt x="241" y="186"/>
                </a:lnTo>
                <a:lnTo>
                  <a:pt x="241" y="186"/>
                </a:lnTo>
                <a:close/>
                <a:moveTo>
                  <a:pt x="325" y="145"/>
                </a:moveTo>
                <a:lnTo>
                  <a:pt x="325" y="145"/>
                </a:lnTo>
                <a:lnTo>
                  <a:pt x="311" y="149"/>
                </a:lnTo>
                <a:lnTo>
                  <a:pt x="297" y="153"/>
                </a:lnTo>
                <a:lnTo>
                  <a:pt x="282" y="157"/>
                </a:lnTo>
                <a:lnTo>
                  <a:pt x="268" y="160"/>
                </a:lnTo>
                <a:lnTo>
                  <a:pt x="268" y="160"/>
                </a:lnTo>
                <a:lnTo>
                  <a:pt x="265" y="161"/>
                </a:lnTo>
                <a:lnTo>
                  <a:pt x="264" y="161"/>
                </a:lnTo>
                <a:lnTo>
                  <a:pt x="264" y="161"/>
                </a:lnTo>
                <a:lnTo>
                  <a:pt x="270" y="158"/>
                </a:lnTo>
                <a:lnTo>
                  <a:pt x="283" y="153"/>
                </a:lnTo>
                <a:lnTo>
                  <a:pt x="283" y="153"/>
                </a:lnTo>
                <a:lnTo>
                  <a:pt x="296" y="149"/>
                </a:lnTo>
                <a:lnTo>
                  <a:pt x="308" y="145"/>
                </a:lnTo>
                <a:lnTo>
                  <a:pt x="308" y="145"/>
                </a:lnTo>
                <a:lnTo>
                  <a:pt x="322" y="141"/>
                </a:lnTo>
                <a:lnTo>
                  <a:pt x="336" y="138"/>
                </a:lnTo>
                <a:lnTo>
                  <a:pt x="350" y="135"/>
                </a:lnTo>
                <a:lnTo>
                  <a:pt x="364" y="130"/>
                </a:lnTo>
                <a:lnTo>
                  <a:pt x="364" y="130"/>
                </a:lnTo>
                <a:lnTo>
                  <a:pt x="364" y="129"/>
                </a:lnTo>
                <a:lnTo>
                  <a:pt x="364" y="128"/>
                </a:lnTo>
                <a:lnTo>
                  <a:pt x="364" y="128"/>
                </a:lnTo>
                <a:lnTo>
                  <a:pt x="371" y="131"/>
                </a:lnTo>
                <a:lnTo>
                  <a:pt x="376" y="135"/>
                </a:lnTo>
                <a:lnTo>
                  <a:pt x="376" y="135"/>
                </a:lnTo>
                <a:lnTo>
                  <a:pt x="350" y="140"/>
                </a:lnTo>
                <a:lnTo>
                  <a:pt x="325" y="145"/>
                </a:lnTo>
                <a:lnTo>
                  <a:pt x="325" y="145"/>
                </a:lnTo>
                <a:close/>
                <a:moveTo>
                  <a:pt x="363" y="128"/>
                </a:moveTo>
                <a:lnTo>
                  <a:pt x="363" y="128"/>
                </a:lnTo>
                <a:lnTo>
                  <a:pt x="347" y="130"/>
                </a:lnTo>
                <a:lnTo>
                  <a:pt x="330" y="132"/>
                </a:lnTo>
                <a:lnTo>
                  <a:pt x="297" y="139"/>
                </a:lnTo>
                <a:lnTo>
                  <a:pt x="297" y="139"/>
                </a:lnTo>
                <a:lnTo>
                  <a:pt x="308" y="134"/>
                </a:lnTo>
                <a:lnTo>
                  <a:pt x="319" y="130"/>
                </a:lnTo>
                <a:lnTo>
                  <a:pt x="330" y="127"/>
                </a:lnTo>
                <a:lnTo>
                  <a:pt x="342" y="126"/>
                </a:lnTo>
                <a:lnTo>
                  <a:pt x="342" y="126"/>
                </a:lnTo>
                <a:lnTo>
                  <a:pt x="348" y="125"/>
                </a:lnTo>
                <a:lnTo>
                  <a:pt x="353" y="126"/>
                </a:lnTo>
                <a:lnTo>
                  <a:pt x="358" y="127"/>
                </a:lnTo>
                <a:lnTo>
                  <a:pt x="363" y="128"/>
                </a:lnTo>
                <a:lnTo>
                  <a:pt x="363" y="128"/>
                </a:lnTo>
                <a:lnTo>
                  <a:pt x="363" y="128"/>
                </a:lnTo>
                <a:lnTo>
                  <a:pt x="363" y="128"/>
                </a:lnTo>
                <a:close/>
                <a:moveTo>
                  <a:pt x="290" y="143"/>
                </a:moveTo>
                <a:lnTo>
                  <a:pt x="290" y="143"/>
                </a:lnTo>
                <a:lnTo>
                  <a:pt x="329" y="136"/>
                </a:lnTo>
                <a:lnTo>
                  <a:pt x="329" y="136"/>
                </a:lnTo>
                <a:lnTo>
                  <a:pt x="349" y="132"/>
                </a:lnTo>
                <a:lnTo>
                  <a:pt x="349" y="132"/>
                </a:lnTo>
                <a:lnTo>
                  <a:pt x="358" y="130"/>
                </a:lnTo>
                <a:lnTo>
                  <a:pt x="358" y="130"/>
                </a:lnTo>
                <a:lnTo>
                  <a:pt x="351" y="133"/>
                </a:lnTo>
                <a:lnTo>
                  <a:pt x="343" y="135"/>
                </a:lnTo>
                <a:lnTo>
                  <a:pt x="343" y="135"/>
                </a:lnTo>
                <a:lnTo>
                  <a:pt x="321" y="140"/>
                </a:lnTo>
                <a:lnTo>
                  <a:pt x="309" y="143"/>
                </a:lnTo>
                <a:lnTo>
                  <a:pt x="298" y="146"/>
                </a:lnTo>
                <a:lnTo>
                  <a:pt x="298" y="146"/>
                </a:lnTo>
                <a:lnTo>
                  <a:pt x="282" y="151"/>
                </a:lnTo>
                <a:lnTo>
                  <a:pt x="268" y="157"/>
                </a:lnTo>
                <a:lnTo>
                  <a:pt x="268" y="157"/>
                </a:lnTo>
                <a:lnTo>
                  <a:pt x="278" y="150"/>
                </a:lnTo>
                <a:lnTo>
                  <a:pt x="290" y="143"/>
                </a:lnTo>
                <a:lnTo>
                  <a:pt x="290" y="143"/>
                </a:lnTo>
                <a:close/>
                <a:moveTo>
                  <a:pt x="260" y="165"/>
                </a:moveTo>
                <a:lnTo>
                  <a:pt x="260" y="165"/>
                </a:lnTo>
                <a:lnTo>
                  <a:pt x="275" y="161"/>
                </a:lnTo>
                <a:lnTo>
                  <a:pt x="291" y="157"/>
                </a:lnTo>
                <a:lnTo>
                  <a:pt x="320" y="148"/>
                </a:lnTo>
                <a:lnTo>
                  <a:pt x="320" y="148"/>
                </a:lnTo>
                <a:lnTo>
                  <a:pt x="336" y="145"/>
                </a:lnTo>
                <a:lnTo>
                  <a:pt x="352" y="142"/>
                </a:lnTo>
                <a:lnTo>
                  <a:pt x="352" y="142"/>
                </a:lnTo>
                <a:lnTo>
                  <a:pt x="359" y="140"/>
                </a:lnTo>
                <a:lnTo>
                  <a:pt x="359" y="140"/>
                </a:lnTo>
                <a:lnTo>
                  <a:pt x="332" y="147"/>
                </a:lnTo>
                <a:lnTo>
                  <a:pt x="306" y="153"/>
                </a:lnTo>
                <a:lnTo>
                  <a:pt x="306" y="153"/>
                </a:lnTo>
                <a:lnTo>
                  <a:pt x="279" y="161"/>
                </a:lnTo>
                <a:lnTo>
                  <a:pt x="254" y="171"/>
                </a:lnTo>
                <a:lnTo>
                  <a:pt x="254" y="171"/>
                </a:lnTo>
                <a:lnTo>
                  <a:pt x="260" y="165"/>
                </a:lnTo>
                <a:lnTo>
                  <a:pt x="260" y="165"/>
                </a:lnTo>
                <a:close/>
                <a:moveTo>
                  <a:pt x="245" y="181"/>
                </a:moveTo>
                <a:lnTo>
                  <a:pt x="245" y="181"/>
                </a:lnTo>
                <a:lnTo>
                  <a:pt x="247" y="178"/>
                </a:lnTo>
                <a:lnTo>
                  <a:pt x="247" y="178"/>
                </a:lnTo>
                <a:lnTo>
                  <a:pt x="255" y="177"/>
                </a:lnTo>
                <a:lnTo>
                  <a:pt x="263" y="175"/>
                </a:lnTo>
                <a:lnTo>
                  <a:pt x="263" y="175"/>
                </a:lnTo>
                <a:lnTo>
                  <a:pt x="282" y="169"/>
                </a:lnTo>
                <a:lnTo>
                  <a:pt x="301" y="165"/>
                </a:lnTo>
                <a:lnTo>
                  <a:pt x="301" y="165"/>
                </a:lnTo>
                <a:lnTo>
                  <a:pt x="343" y="153"/>
                </a:lnTo>
                <a:lnTo>
                  <a:pt x="343" y="153"/>
                </a:lnTo>
                <a:lnTo>
                  <a:pt x="362" y="150"/>
                </a:lnTo>
                <a:lnTo>
                  <a:pt x="372" y="148"/>
                </a:lnTo>
                <a:lnTo>
                  <a:pt x="381" y="145"/>
                </a:lnTo>
                <a:lnTo>
                  <a:pt x="381" y="145"/>
                </a:lnTo>
                <a:lnTo>
                  <a:pt x="363" y="152"/>
                </a:lnTo>
                <a:lnTo>
                  <a:pt x="347" y="157"/>
                </a:lnTo>
                <a:lnTo>
                  <a:pt x="329" y="161"/>
                </a:lnTo>
                <a:lnTo>
                  <a:pt x="312" y="166"/>
                </a:lnTo>
                <a:lnTo>
                  <a:pt x="277" y="173"/>
                </a:lnTo>
                <a:lnTo>
                  <a:pt x="260" y="177"/>
                </a:lnTo>
                <a:lnTo>
                  <a:pt x="243" y="183"/>
                </a:lnTo>
                <a:lnTo>
                  <a:pt x="243" y="183"/>
                </a:lnTo>
                <a:lnTo>
                  <a:pt x="245" y="181"/>
                </a:lnTo>
                <a:lnTo>
                  <a:pt x="245" y="181"/>
                </a:lnTo>
                <a:close/>
                <a:moveTo>
                  <a:pt x="238" y="191"/>
                </a:moveTo>
                <a:lnTo>
                  <a:pt x="238" y="191"/>
                </a:lnTo>
                <a:lnTo>
                  <a:pt x="248" y="189"/>
                </a:lnTo>
                <a:lnTo>
                  <a:pt x="258" y="186"/>
                </a:lnTo>
                <a:lnTo>
                  <a:pt x="258" y="186"/>
                </a:lnTo>
                <a:lnTo>
                  <a:pt x="277" y="181"/>
                </a:lnTo>
                <a:lnTo>
                  <a:pt x="298" y="176"/>
                </a:lnTo>
                <a:lnTo>
                  <a:pt x="298" y="176"/>
                </a:lnTo>
                <a:lnTo>
                  <a:pt x="322" y="171"/>
                </a:lnTo>
                <a:lnTo>
                  <a:pt x="347" y="165"/>
                </a:lnTo>
                <a:lnTo>
                  <a:pt x="372" y="158"/>
                </a:lnTo>
                <a:lnTo>
                  <a:pt x="397" y="154"/>
                </a:lnTo>
                <a:lnTo>
                  <a:pt x="397" y="154"/>
                </a:lnTo>
                <a:lnTo>
                  <a:pt x="402" y="159"/>
                </a:lnTo>
                <a:lnTo>
                  <a:pt x="402" y="159"/>
                </a:lnTo>
                <a:lnTo>
                  <a:pt x="402" y="159"/>
                </a:lnTo>
                <a:lnTo>
                  <a:pt x="402" y="159"/>
                </a:lnTo>
                <a:lnTo>
                  <a:pt x="358" y="169"/>
                </a:lnTo>
                <a:lnTo>
                  <a:pt x="316" y="179"/>
                </a:lnTo>
                <a:lnTo>
                  <a:pt x="316" y="179"/>
                </a:lnTo>
                <a:lnTo>
                  <a:pt x="274" y="190"/>
                </a:lnTo>
                <a:lnTo>
                  <a:pt x="254" y="195"/>
                </a:lnTo>
                <a:lnTo>
                  <a:pt x="233" y="199"/>
                </a:lnTo>
                <a:lnTo>
                  <a:pt x="233" y="199"/>
                </a:lnTo>
                <a:lnTo>
                  <a:pt x="238" y="191"/>
                </a:lnTo>
                <a:lnTo>
                  <a:pt x="238" y="191"/>
                </a:lnTo>
                <a:close/>
                <a:moveTo>
                  <a:pt x="441" y="115"/>
                </a:moveTo>
                <a:lnTo>
                  <a:pt x="441" y="115"/>
                </a:lnTo>
                <a:lnTo>
                  <a:pt x="439" y="112"/>
                </a:lnTo>
                <a:lnTo>
                  <a:pt x="439" y="112"/>
                </a:lnTo>
                <a:lnTo>
                  <a:pt x="439" y="112"/>
                </a:lnTo>
                <a:lnTo>
                  <a:pt x="439" y="112"/>
                </a:lnTo>
                <a:lnTo>
                  <a:pt x="454" y="103"/>
                </a:lnTo>
                <a:lnTo>
                  <a:pt x="467" y="95"/>
                </a:lnTo>
                <a:lnTo>
                  <a:pt x="467" y="95"/>
                </a:lnTo>
                <a:lnTo>
                  <a:pt x="463" y="98"/>
                </a:lnTo>
                <a:lnTo>
                  <a:pt x="463" y="98"/>
                </a:lnTo>
                <a:lnTo>
                  <a:pt x="441" y="115"/>
                </a:lnTo>
                <a:lnTo>
                  <a:pt x="441" y="115"/>
                </a:lnTo>
                <a:lnTo>
                  <a:pt x="441" y="115"/>
                </a:lnTo>
                <a:lnTo>
                  <a:pt x="441" y="115"/>
                </a:lnTo>
                <a:close/>
                <a:moveTo>
                  <a:pt x="442" y="117"/>
                </a:moveTo>
                <a:lnTo>
                  <a:pt x="442" y="117"/>
                </a:lnTo>
                <a:lnTo>
                  <a:pt x="456" y="110"/>
                </a:lnTo>
                <a:lnTo>
                  <a:pt x="469" y="104"/>
                </a:lnTo>
                <a:lnTo>
                  <a:pt x="469" y="104"/>
                </a:lnTo>
                <a:lnTo>
                  <a:pt x="456" y="112"/>
                </a:lnTo>
                <a:lnTo>
                  <a:pt x="451" y="116"/>
                </a:lnTo>
                <a:lnTo>
                  <a:pt x="444" y="121"/>
                </a:lnTo>
                <a:lnTo>
                  <a:pt x="444" y="121"/>
                </a:lnTo>
                <a:lnTo>
                  <a:pt x="442" y="117"/>
                </a:lnTo>
                <a:lnTo>
                  <a:pt x="442" y="117"/>
                </a:lnTo>
                <a:lnTo>
                  <a:pt x="442" y="117"/>
                </a:lnTo>
                <a:lnTo>
                  <a:pt x="442" y="117"/>
                </a:lnTo>
                <a:close/>
                <a:moveTo>
                  <a:pt x="471" y="109"/>
                </a:moveTo>
                <a:lnTo>
                  <a:pt x="471" y="109"/>
                </a:lnTo>
                <a:lnTo>
                  <a:pt x="484" y="102"/>
                </a:lnTo>
                <a:lnTo>
                  <a:pt x="484" y="102"/>
                </a:lnTo>
                <a:lnTo>
                  <a:pt x="492" y="97"/>
                </a:lnTo>
                <a:lnTo>
                  <a:pt x="496" y="96"/>
                </a:lnTo>
                <a:lnTo>
                  <a:pt x="497" y="96"/>
                </a:lnTo>
                <a:lnTo>
                  <a:pt x="496" y="98"/>
                </a:lnTo>
                <a:lnTo>
                  <a:pt x="496" y="98"/>
                </a:lnTo>
                <a:lnTo>
                  <a:pt x="490" y="102"/>
                </a:lnTo>
                <a:lnTo>
                  <a:pt x="485" y="106"/>
                </a:lnTo>
                <a:lnTo>
                  <a:pt x="473" y="113"/>
                </a:lnTo>
                <a:lnTo>
                  <a:pt x="473" y="113"/>
                </a:lnTo>
                <a:lnTo>
                  <a:pt x="461" y="122"/>
                </a:lnTo>
                <a:lnTo>
                  <a:pt x="450" y="131"/>
                </a:lnTo>
                <a:lnTo>
                  <a:pt x="450" y="131"/>
                </a:lnTo>
                <a:lnTo>
                  <a:pt x="445" y="123"/>
                </a:lnTo>
                <a:lnTo>
                  <a:pt x="445" y="123"/>
                </a:lnTo>
                <a:lnTo>
                  <a:pt x="471" y="109"/>
                </a:lnTo>
                <a:lnTo>
                  <a:pt x="471" y="109"/>
                </a:lnTo>
                <a:close/>
                <a:moveTo>
                  <a:pt x="451" y="133"/>
                </a:moveTo>
                <a:lnTo>
                  <a:pt x="451" y="133"/>
                </a:lnTo>
                <a:lnTo>
                  <a:pt x="488" y="113"/>
                </a:lnTo>
                <a:lnTo>
                  <a:pt x="488" y="113"/>
                </a:lnTo>
                <a:lnTo>
                  <a:pt x="507" y="104"/>
                </a:lnTo>
                <a:lnTo>
                  <a:pt x="507" y="104"/>
                </a:lnTo>
                <a:lnTo>
                  <a:pt x="503" y="106"/>
                </a:lnTo>
                <a:lnTo>
                  <a:pt x="499" y="109"/>
                </a:lnTo>
                <a:lnTo>
                  <a:pt x="491" y="116"/>
                </a:lnTo>
                <a:lnTo>
                  <a:pt x="491" y="116"/>
                </a:lnTo>
                <a:lnTo>
                  <a:pt x="480" y="124"/>
                </a:lnTo>
                <a:lnTo>
                  <a:pt x="468" y="131"/>
                </a:lnTo>
                <a:lnTo>
                  <a:pt x="468" y="131"/>
                </a:lnTo>
                <a:lnTo>
                  <a:pt x="454" y="139"/>
                </a:lnTo>
                <a:lnTo>
                  <a:pt x="454" y="139"/>
                </a:lnTo>
                <a:lnTo>
                  <a:pt x="453" y="137"/>
                </a:lnTo>
                <a:lnTo>
                  <a:pt x="453" y="137"/>
                </a:lnTo>
                <a:lnTo>
                  <a:pt x="451" y="133"/>
                </a:lnTo>
                <a:lnTo>
                  <a:pt x="451" y="133"/>
                </a:lnTo>
                <a:lnTo>
                  <a:pt x="451" y="133"/>
                </a:lnTo>
                <a:lnTo>
                  <a:pt x="451" y="133"/>
                </a:lnTo>
                <a:close/>
                <a:moveTo>
                  <a:pt x="457" y="140"/>
                </a:moveTo>
                <a:lnTo>
                  <a:pt x="457" y="140"/>
                </a:lnTo>
                <a:lnTo>
                  <a:pt x="458" y="140"/>
                </a:lnTo>
                <a:lnTo>
                  <a:pt x="460" y="138"/>
                </a:lnTo>
                <a:lnTo>
                  <a:pt x="460" y="138"/>
                </a:lnTo>
                <a:lnTo>
                  <a:pt x="470" y="133"/>
                </a:lnTo>
                <a:lnTo>
                  <a:pt x="470" y="133"/>
                </a:lnTo>
                <a:lnTo>
                  <a:pt x="491" y="121"/>
                </a:lnTo>
                <a:lnTo>
                  <a:pt x="491" y="121"/>
                </a:lnTo>
                <a:lnTo>
                  <a:pt x="509" y="113"/>
                </a:lnTo>
                <a:lnTo>
                  <a:pt x="509" y="113"/>
                </a:lnTo>
                <a:lnTo>
                  <a:pt x="513" y="112"/>
                </a:lnTo>
                <a:lnTo>
                  <a:pt x="509" y="115"/>
                </a:lnTo>
                <a:lnTo>
                  <a:pt x="509" y="115"/>
                </a:lnTo>
                <a:lnTo>
                  <a:pt x="497" y="124"/>
                </a:lnTo>
                <a:lnTo>
                  <a:pt x="497" y="124"/>
                </a:lnTo>
                <a:lnTo>
                  <a:pt x="486" y="132"/>
                </a:lnTo>
                <a:lnTo>
                  <a:pt x="486" y="132"/>
                </a:lnTo>
                <a:lnTo>
                  <a:pt x="479" y="136"/>
                </a:lnTo>
                <a:lnTo>
                  <a:pt x="479" y="136"/>
                </a:lnTo>
                <a:lnTo>
                  <a:pt x="476" y="136"/>
                </a:lnTo>
                <a:lnTo>
                  <a:pt x="474" y="137"/>
                </a:lnTo>
                <a:lnTo>
                  <a:pt x="474" y="137"/>
                </a:lnTo>
                <a:lnTo>
                  <a:pt x="469" y="140"/>
                </a:lnTo>
                <a:lnTo>
                  <a:pt x="464" y="143"/>
                </a:lnTo>
                <a:lnTo>
                  <a:pt x="462" y="144"/>
                </a:lnTo>
                <a:lnTo>
                  <a:pt x="460" y="144"/>
                </a:lnTo>
                <a:lnTo>
                  <a:pt x="458" y="143"/>
                </a:lnTo>
                <a:lnTo>
                  <a:pt x="456" y="141"/>
                </a:lnTo>
                <a:lnTo>
                  <a:pt x="456" y="141"/>
                </a:lnTo>
                <a:lnTo>
                  <a:pt x="457" y="140"/>
                </a:lnTo>
                <a:lnTo>
                  <a:pt x="457" y="140"/>
                </a:lnTo>
                <a:close/>
                <a:moveTo>
                  <a:pt x="484" y="135"/>
                </a:moveTo>
                <a:lnTo>
                  <a:pt x="484" y="135"/>
                </a:lnTo>
                <a:lnTo>
                  <a:pt x="485" y="135"/>
                </a:lnTo>
                <a:lnTo>
                  <a:pt x="485" y="135"/>
                </a:lnTo>
                <a:lnTo>
                  <a:pt x="493" y="131"/>
                </a:lnTo>
                <a:lnTo>
                  <a:pt x="493" y="131"/>
                </a:lnTo>
                <a:lnTo>
                  <a:pt x="509" y="123"/>
                </a:lnTo>
                <a:lnTo>
                  <a:pt x="509" y="123"/>
                </a:lnTo>
                <a:lnTo>
                  <a:pt x="521" y="118"/>
                </a:lnTo>
                <a:lnTo>
                  <a:pt x="524" y="117"/>
                </a:lnTo>
                <a:lnTo>
                  <a:pt x="525" y="117"/>
                </a:lnTo>
                <a:lnTo>
                  <a:pt x="525" y="118"/>
                </a:lnTo>
                <a:lnTo>
                  <a:pt x="522" y="121"/>
                </a:lnTo>
                <a:lnTo>
                  <a:pt x="522" y="121"/>
                </a:lnTo>
                <a:lnTo>
                  <a:pt x="517" y="127"/>
                </a:lnTo>
                <a:lnTo>
                  <a:pt x="510" y="131"/>
                </a:lnTo>
                <a:lnTo>
                  <a:pt x="497" y="140"/>
                </a:lnTo>
                <a:lnTo>
                  <a:pt x="497" y="140"/>
                </a:lnTo>
                <a:lnTo>
                  <a:pt x="489" y="138"/>
                </a:lnTo>
                <a:lnTo>
                  <a:pt x="483" y="136"/>
                </a:lnTo>
                <a:lnTo>
                  <a:pt x="483" y="136"/>
                </a:lnTo>
                <a:lnTo>
                  <a:pt x="484" y="135"/>
                </a:lnTo>
                <a:lnTo>
                  <a:pt x="484" y="135"/>
                </a:lnTo>
                <a:close/>
                <a:moveTo>
                  <a:pt x="525" y="130"/>
                </a:moveTo>
                <a:lnTo>
                  <a:pt x="525" y="130"/>
                </a:lnTo>
                <a:lnTo>
                  <a:pt x="532" y="128"/>
                </a:lnTo>
                <a:lnTo>
                  <a:pt x="532" y="128"/>
                </a:lnTo>
                <a:lnTo>
                  <a:pt x="532" y="129"/>
                </a:lnTo>
                <a:lnTo>
                  <a:pt x="523" y="136"/>
                </a:lnTo>
                <a:lnTo>
                  <a:pt x="523" y="136"/>
                </a:lnTo>
                <a:lnTo>
                  <a:pt x="507" y="146"/>
                </a:lnTo>
                <a:lnTo>
                  <a:pt x="507" y="146"/>
                </a:lnTo>
                <a:lnTo>
                  <a:pt x="501" y="142"/>
                </a:lnTo>
                <a:lnTo>
                  <a:pt x="501" y="142"/>
                </a:lnTo>
                <a:lnTo>
                  <a:pt x="525" y="130"/>
                </a:lnTo>
                <a:lnTo>
                  <a:pt x="525" y="130"/>
                </a:lnTo>
                <a:close/>
                <a:moveTo>
                  <a:pt x="510" y="148"/>
                </a:moveTo>
                <a:lnTo>
                  <a:pt x="510" y="148"/>
                </a:lnTo>
                <a:lnTo>
                  <a:pt x="528" y="143"/>
                </a:lnTo>
                <a:lnTo>
                  <a:pt x="536" y="139"/>
                </a:lnTo>
                <a:lnTo>
                  <a:pt x="541" y="135"/>
                </a:lnTo>
                <a:lnTo>
                  <a:pt x="541" y="135"/>
                </a:lnTo>
                <a:lnTo>
                  <a:pt x="536" y="140"/>
                </a:lnTo>
                <a:lnTo>
                  <a:pt x="530" y="144"/>
                </a:lnTo>
                <a:lnTo>
                  <a:pt x="517" y="153"/>
                </a:lnTo>
                <a:lnTo>
                  <a:pt x="517" y="153"/>
                </a:lnTo>
                <a:lnTo>
                  <a:pt x="510" y="148"/>
                </a:lnTo>
                <a:lnTo>
                  <a:pt x="510" y="148"/>
                </a:lnTo>
                <a:close/>
                <a:moveTo>
                  <a:pt x="523" y="166"/>
                </a:moveTo>
                <a:lnTo>
                  <a:pt x="523" y="166"/>
                </a:lnTo>
                <a:lnTo>
                  <a:pt x="523" y="162"/>
                </a:lnTo>
                <a:lnTo>
                  <a:pt x="523" y="162"/>
                </a:lnTo>
                <a:lnTo>
                  <a:pt x="542" y="156"/>
                </a:lnTo>
                <a:lnTo>
                  <a:pt x="542" y="156"/>
                </a:lnTo>
                <a:lnTo>
                  <a:pt x="523" y="166"/>
                </a:lnTo>
                <a:lnTo>
                  <a:pt x="523" y="166"/>
                </a:lnTo>
                <a:close/>
                <a:moveTo>
                  <a:pt x="503" y="180"/>
                </a:moveTo>
                <a:lnTo>
                  <a:pt x="503" y="180"/>
                </a:lnTo>
                <a:lnTo>
                  <a:pt x="506" y="181"/>
                </a:lnTo>
                <a:lnTo>
                  <a:pt x="506" y="181"/>
                </a:lnTo>
                <a:lnTo>
                  <a:pt x="501" y="181"/>
                </a:lnTo>
                <a:lnTo>
                  <a:pt x="501" y="181"/>
                </a:lnTo>
                <a:lnTo>
                  <a:pt x="503" y="180"/>
                </a:lnTo>
                <a:lnTo>
                  <a:pt x="503" y="180"/>
                </a:lnTo>
                <a:close/>
                <a:moveTo>
                  <a:pt x="497" y="175"/>
                </a:moveTo>
                <a:lnTo>
                  <a:pt x="497" y="175"/>
                </a:lnTo>
                <a:lnTo>
                  <a:pt x="499" y="177"/>
                </a:lnTo>
                <a:lnTo>
                  <a:pt x="499" y="177"/>
                </a:lnTo>
                <a:lnTo>
                  <a:pt x="497" y="177"/>
                </a:lnTo>
                <a:lnTo>
                  <a:pt x="496" y="176"/>
                </a:lnTo>
                <a:lnTo>
                  <a:pt x="497" y="175"/>
                </a:lnTo>
                <a:lnTo>
                  <a:pt x="497" y="175"/>
                </a:lnTo>
                <a:close/>
                <a:moveTo>
                  <a:pt x="490" y="169"/>
                </a:moveTo>
                <a:lnTo>
                  <a:pt x="490" y="169"/>
                </a:lnTo>
                <a:lnTo>
                  <a:pt x="494" y="172"/>
                </a:lnTo>
                <a:lnTo>
                  <a:pt x="494" y="172"/>
                </a:lnTo>
                <a:lnTo>
                  <a:pt x="488" y="174"/>
                </a:lnTo>
                <a:lnTo>
                  <a:pt x="488" y="174"/>
                </a:lnTo>
                <a:lnTo>
                  <a:pt x="488" y="173"/>
                </a:lnTo>
                <a:lnTo>
                  <a:pt x="490" y="171"/>
                </a:lnTo>
                <a:lnTo>
                  <a:pt x="490" y="171"/>
                </a:lnTo>
                <a:lnTo>
                  <a:pt x="490" y="170"/>
                </a:lnTo>
                <a:lnTo>
                  <a:pt x="490" y="169"/>
                </a:lnTo>
                <a:lnTo>
                  <a:pt x="490" y="169"/>
                </a:lnTo>
                <a:close/>
                <a:moveTo>
                  <a:pt x="489" y="169"/>
                </a:moveTo>
                <a:lnTo>
                  <a:pt x="489" y="169"/>
                </a:lnTo>
                <a:lnTo>
                  <a:pt x="482" y="171"/>
                </a:lnTo>
                <a:lnTo>
                  <a:pt x="482" y="171"/>
                </a:lnTo>
                <a:lnTo>
                  <a:pt x="483" y="165"/>
                </a:lnTo>
                <a:lnTo>
                  <a:pt x="483" y="165"/>
                </a:lnTo>
                <a:lnTo>
                  <a:pt x="489" y="168"/>
                </a:lnTo>
                <a:lnTo>
                  <a:pt x="489" y="168"/>
                </a:lnTo>
                <a:lnTo>
                  <a:pt x="489" y="169"/>
                </a:lnTo>
                <a:lnTo>
                  <a:pt x="489" y="169"/>
                </a:lnTo>
                <a:lnTo>
                  <a:pt x="489" y="169"/>
                </a:lnTo>
                <a:lnTo>
                  <a:pt x="489" y="169"/>
                </a:lnTo>
                <a:close/>
                <a:moveTo>
                  <a:pt x="481" y="172"/>
                </a:moveTo>
                <a:lnTo>
                  <a:pt x="481" y="172"/>
                </a:lnTo>
                <a:lnTo>
                  <a:pt x="485" y="171"/>
                </a:lnTo>
                <a:lnTo>
                  <a:pt x="485" y="172"/>
                </a:lnTo>
                <a:lnTo>
                  <a:pt x="483" y="174"/>
                </a:lnTo>
                <a:lnTo>
                  <a:pt x="483" y="174"/>
                </a:lnTo>
                <a:lnTo>
                  <a:pt x="483" y="174"/>
                </a:lnTo>
                <a:lnTo>
                  <a:pt x="483" y="174"/>
                </a:lnTo>
                <a:lnTo>
                  <a:pt x="481" y="173"/>
                </a:lnTo>
                <a:lnTo>
                  <a:pt x="481" y="173"/>
                </a:lnTo>
                <a:lnTo>
                  <a:pt x="481" y="172"/>
                </a:lnTo>
                <a:lnTo>
                  <a:pt x="481" y="172"/>
                </a:lnTo>
                <a:close/>
                <a:moveTo>
                  <a:pt x="491" y="178"/>
                </a:moveTo>
                <a:lnTo>
                  <a:pt x="491" y="178"/>
                </a:lnTo>
                <a:lnTo>
                  <a:pt x="491" y="178"/>
                </a:lnTo>
                <a:lnTo>
                  <a:pt x="491" y="178"/>
                </a:lnTo>
                <a:lnTo>
                  <a:pt x="490" y="178"/>
                </a:lnTo>
                <a:lnTo>
                  <a:pt x="490" y="178"/>
                </a:lnTo>
                <a:lnTo>
                  <a:pt x="485" y="175"/>
                </a:lnTo>
                <a:lnTo>
                  <a:pt x="485" y="175"/>
                </a:lnTo>
                <a:lnTo>
                  <a:pt x="491" y="175"/>
                </a:lnTo>
                <a:lnTo>
                  <a:pt x="492" y="176"/>
                </a:lnTo>
                <a:lnTo>
                  <a:pt x="491" y="178"/>
                </a:lnTo>
                <a:lnTo>
                  <a:pt x="491" y="178"/>
                </a:lnTo>
                <a:close/>
                <a:moveTo>
                  <a:pt x="498" y="182"/>
                </a:moveTo>
                <a:lnTo>
                  <a:pt x="498" y="182"/>
                </a:lnTo>
                <a:lnTo>
                  <a:pt x="494" y="179"/>
                </a:lnTo>
                <a:lnTo>
                  <a:pt x="494" y="179"/>
                </a:lnTo>
                <a:lnTo>
                  <a:pt x="499" y="178"/>
                </a:lnTo>
                <a:lnTo>
                  <a:pt x="500" y="178"/>
                </a:lnTo>
                <a:lnTo>
                  <a:pt x="500" y="179"/>
                </a:lnTo>
                <a:lnTo>
                  <a:pt x="498" y="182"/>
                </a:lnTo>
                <a:lnTo>
                  <a:pt x="498" y="182"/>
                </a:lnTo>
                <a:close/>
                <a:moveTo>
                  <a:pt x="566" y="162"/>
                </a:moveTo>
                <a:lnTo>
                  <a:pt x="566" y="162"/>
                </a:lnTo>
                <a:lnTo>
                  <a:pt x="560" y="166"/>
                </a:lnTo>
                <a:lnTo>
                  <a:pt x="552" y="170"/>
                </a:lnTo>
                <a:lnTo>
                  <a:pt x="538" y="177"/>
                </a:lnTo>
                <a:lnTo>
                  <a:pt x="538" y="177"/>
                </a:lnTo>
                <a:lnTo>
                  <a:pt x="522" y="184"/>
                </a:lnTo>
                <a:lnTo>
                  <a:pt x="508" y="192"/>
                </a:lnTo>
                <a:lnTo>
                  <a:pt x="508" y="192"/>
                </a:lnTo>
                <a:lnTo>
                  <a:pt x="505" y="188"/>
                </a:lnTo>
                <a:lnTo>
                  <a:pt x="502" y="184"/>
                </a:lnTo>
                <a:lnTo>
                  <a:pt x="502" y="184"/>
                </a:lnTo>
                <a:lnTo>
                  <a:pt x="510" y="183"/>
                </a:lnTo>
                <a:lnTo>
                  <a:pt x="518" y="180"/>
                </a:lnTo>
                <a:lnTo>
                  <a:pt x="535" y="175"/>
                </a:lnTo>
                <a:lnTo>
                  <a:pt x="551" y="169"/>
                </a:lnTo>
                <a:lnTo>
                  <a:pt x="566" y="162"/>
                </a:lnTo>
                <a:lnTo>
                  <a:pt x="566" y="162"/>
                </a:lnTo>
                <a:close/>
                <a:moveTo>
                  <a:pt x="509" y="195"/>
                </a:moveTo>
                <a:lnTo>
                  <a:pt x="509" y="195"/>
                </a:lnTo>
                <a:lnTo>
                  <a:pt x="548" y="179"/>
                </a:lnTo>
                <a:lnTo>
                  <a:pt x="548" y="179"/>
                </a:lnTo>
                <a:lnTo>
                  <a:pt x="568" y="172"/>
                </a:lnTo>
                <a:lnTo>
                  <a:pt x="568" y="172"/>
                </a:lnTo>
                <a:lnTo>
                  <a:pt x="564" y="174"/>
                </a:lnTo>
                <a:lnTo>
                  <a:pt x="560" y="177"/>
                </a:lnTo>
                <a:lnTo>
                  <a:pt x="552" y="182"/>
                </a:lnTo>
                <a:lnTo>
                  <a:pt x="552" y="182"/>
                </a:lnTo>
                <a:lnTo>
                  <a:pt x="533" y="190"/>
                </a:lnTo>
                <a:lnTo>
                  <a:pt x="514" y="198"/>
                </a:lnTo>
                <a:lnTo>
                  <a:pt x="514" y="198"/>
                </a:lnTo>
                <a:lnTo>
                  <a:pt x="510" y="200"/>
                </a:lnTo>
                <a:lnTo>
                  <a:pt x="510" y="200"/>
                </a:lnTo>
                <a:lnTo>
                  <a:pt x="510" y="199"/>
                </a:lnTo>
                <a:lnTo>
                  <a:pt x="510" y="199"/>
                </a:lnTo>
                <a:lnTo>
                  <a:pt x="509" y="195"/>
                </a:lnTo>
                <a:lnTo>
                  <a:pt x="509" y="195"/>
                </a:lnTo>
                <a:close/>
                <a:moveTo>
                  <a:pt x="484" y="209"/>
                </a:moveTo>
                <a:lnTo>
                  <a:pt x="484" y="209"/>
                </a:lnTo>
                <a:lnTo>
                  <a:pt x="485" y="210"/>
                </a:lnTo>
                <a:lnTo>
                  <a:pt x="485" y="210"/>
                </a:lnTo>
                <a:lnTo>
                  <a:pt x="468" y="217"/>
                </a:lnTo>
                <a:lnTo>
                  <a:pt x="450" y="223"/>
                </a:lnTo>
                <a:lnTo>
                  <a:pt x="413" y="234"/>
                </a:lnTo>
                <a:lnTo>
                  <a:pt x="413" y="234"/>
                </a:lnTo>
                <a:lnTo>
                  <a:pt x="447" y="223"/>
                </a:lnTo>
                <a:lnTo>
                  <a:pt x="447" y="223"/>
                </a:lnTo>
                <a:lnTo>
                  <a:pt x="469" y="214"/>
                </a:lnTo>
                <a:lnTo>
                  <a:pt x="469" y="214"/>
                </a:lnTo>
                <a:lnTo>
                  <a:pt x="482" y="210"/>
                </a:lnTo>
                <a:lnTo>
                  <a:pt x="482" y="210"/>
                </a:lnTo>
                <a:lnTo>
                  <a:pt x="484" y="209"/>
                </a:lnTo>
                <a:lnTo>
                  <a:pt x="484" y="209"/>
                </a:lnTo>
                <a:close/>
                <a:moveTo>
                  <a:pt x="447" y="220"/>
                </a:moveTo>
                <a:lnTo>
                  <a:pt x="447" y="220"/>
                </a:lnTo>
                <a:lnTo>
                  <a:pt x="415" y="231"/>
                </a:lnTo>
                <a:lnTo>
                  <a:pt x="383" y="241"/>
                </a:lnTo>
                <a:lnTo>
                  <a:pt x="383" y="241"/>
                </a:lnTo>
                <a:lnTo>
                  <a:pt x="318" y="261"/>
                </a:lnTo>
                <a:lnTo>
                  <a:pt x="318" y="261"/>
                </a:lnTo>
                <a:lnTo>
                  <a:pt x="305" y="264"/>
                </a:lnTo>
                <a:lnTo>
                  <a:pt x="298" y="266"/>
                </a:lnTo>
                <a:lnTo>
                  <a:pt x="292" y="268"/>
                </a:lnTo>
                <a:lnTo>
                  <a:pt x="292" y="268"/>
                </a:lnTo>
                <a:lnTo>
                  <a:pt x="299" y="264"/>
                </a:lnTo>
                <a:lnTo>
                  <a:pt x="307" y="262"/>
                </a:lnTo>
                <a:lnTo>
                  <a:pt x="323" y="257"/>
                </a:lnTo>
                <a:lnTo>
                  <a:pt x="323" y="257"/>
                </a:lnTo>
                <a:lnTo>
                  <a:pt x="370" y="238"/>
                </a:lnTo>
                <a:lnTo>
                  <a:pt x="370" y="238"/>
                </a:lnTo>
                <a:lnTo>
                  <a:pt x="396" y="231"/>
                </a:lnTo>
                <a:lnTo>
                  <a:pt x="422" y="223"/>
                </a:lnTo>
                <a:lnTo>
                  <a:pt x="448" y="214"/>
                </a:lnTo>
                <a:lnTo>
                  <a:pt x="474" y="205"/>
                </a:lnTo>
                <a:lnTo>
                  <a:pt x="474" y="205"/>
                </a:lnTo>
                <a:lnTo>
                  <a:pt x="474" y="205"/>
                </a:lnTo>
                <a:lnTo>
                  <a:pt x="474" y="205"/>
                </a:lnTo>
                <a:lnTo>
                  <a:pt x="481" y="208"/>
                </a:lnTo>
                <a:lnTo>
                  <a:pt x="481" y="208"/>
                </a:lnTo>
                <a:lnTo>
                  <a:pt x="464" y="214"/>
                </a:lnTo>
                <a:lnTo>
                  <a:pt x="447" y="220"/>
                </a:lnTo>
                <a:lnTo>
                  <a:pt x="447" y="220"/>
                </a:lnTo>
                <a:close/>
                <a:moveTo>
                  <a:pt x="403" y="227"/>
                </a:moveTo>
                <a:lnTo>
                  <a:pt x="403" y="227"/>
                </a:lnTo>
                <a:lnTo>
                  <a:pt x="421" y="221"/>
                </a:lnTo>
                <a:lnTo>
                  <a:pt x="439" y="214"/>
                </a:lnTo>
                <a:lnTo>
                  <a:pt x="439" y="214"/>
                </a:lnTo>
                <a:lnTo>
                  <a:pt x="454" y="209"/>
                </a:lnTo>
                <a:lnTo>
                  <a:pt x="468" y="205"/>
                </a:lnTo>
                <a:lnTo>
                  <a:pt x="468" y="205"/>
                </a:lnTo>
                <a:lnTo>
                  <a:pt x="438" y="216"/>
                </a:lnTo>
                <a:lnTo>
                  <a:pt x="438" y="216"/>
                </a:lnTo>
                <a:lnTo>
                  <a:pt x="421" y="222"/>
                </a:lnTo>
                <a:lnTo>
                  <a:pt x="403" y="227"/>
                </a:lnTo>
                <a:lnTo>
                  <a:pt x="403" y="227"/>
                </a:lnTo>
                <a:close/>
                <a:moveTo>
                  <a:pt x="425" y="217"/>
                </a:moveTo>
                <a:lnTo>
                  <a:pt x="425" y="217"/>
                </a:lnTo>
                <a:lnTo>
                  <a:pt x="398" y="227"/>
                </a:lnTo>
                <a:lnTo>
                  <a:pt x="371" y="235"/>
                </a:lnTo>
                <a:lnTo>
                  <a:pt x="371" y="235"/>
                </a:lnTo>
                <a:lnTo>
                  <a:pt x="366" y="237"/>
                </a:lnTo>
                <a:lnTo>
                  <a:pt x="366" y="237"/>
                </a:lnTo>
                <a:lnTo>
                  <a:pt x="336" y="246"/>
                </a:lnTo>
                <a:lnTo>
                  <a:pt x="307" y="255"/>
                </a:lnTo>
                <a:lnTo>
                  <a:pt x="307" y="255"/>
                </a:lnTo>
                <a:lnTo>
                  <a:pt x="275" y="265"/>
                </a:lnTo>
                <a:lnTo>
                  <a:pt x="275" y="265"/>
                </a:lnTo>
                <a:lnTo>
                  <a:pt x="274" y="265"/>
                </a:lnTo>
                <a:lnTo>
                  <a:pt x="277" y="264"/>
                </a:lnTo>
                <a:lnTo>
                  <a:pt x="282" y="262"/>
                </a:lnTo>
                <a:lnTo>
                  <a:pt x="282" y="262"/>
                </a:lnTo>
                <a:lnTo>
                  <a:pt x="296" y="258"/>
                </a:lnTo>
                <a:lnTo>
                  <a:pt x="296" y="258"/>
                </a:lnTo>
                <a:lnTo>
                  <a:pt x="357" y="234"/>
                </a:lnTo>
                <a:lnTo>
                  <a:pt x="420" y="211"/>
                </a:lnTo>
                <a:lnTo>
                  <a:pt x="420" y="211"/>
                </a:lnTo>
                <a:lnTo>
                  <a:pt x="432" y="206"/>
                </a:lnTo>
                <a:lnTo>
                  <a:pt x="445" y="202"/>
                </a:lnTo>
                <a:lnTo>
                  <a:pt x="445" y="202"/>
                </a:lnTo>
                <a:lnTo>
                  <a:pt x="449" y="201"/>
                </a:lnTo>
                <a:lnTo>
                  <a:pt x="449" y="201"/>
                </a:lnTo>
                <a:lnTo>
                  <a:pt x="451" y="201"/>
                </a:lnTo>
                <a:lnTo>
                  <a:pt x="451" y="201"/>
                </a:lnTo>
                <a:lnTo>
                  <a:pt x="453" y="200"/>
                </a:lnTo>
                <a:lnTo>
                  <a:pt x="453" y="200"/>
                </a:lnTo>
                <a:lnTo>
                  <a:pt x="461" y="199"/>
                </a:lnTo>
                <a:lnTo>
                  <a:pt x="461" y="199"/>
                </a:lnTo>
                <a:lnTo>
                  <a:pt x="470" y="203"/>
                </a:lnTo>
                <a:lnTo>
                  <a:pt x="470" y="203"/>
                </a:lnTo>
                <a:lnTo>
                  <a:pt x="459" y="205"/>
                </a:lnTo>
                <a:lnTo>
                  <a:pt x="448" y="209"/>
                </a:lnTo>
                <a:lnTo>
                  <a:pt x="425" y="217"/>
                </a:lnTo>
                <a:lnTo>
                  <a:pt x="425" y="217"/>
                </a:lnTo>
                <a:close/>
                <a:moveTo>
                  <a:pt x="454" y="198"/>
                </a:moveTo>
                <a:lnTo>
                  <a:pt x="454" y="198"/>
                </a:lnTo>
                <a:lnTo>
                  <a:pt x="445" y="199"/>
                </a:lnTo>
                <a:lnTo>
                  <a:pt x="445" y="199"/>
                </a:lnTo>
                <a:lnTo>
                  <a:pt x="429" y="203"/>
                </a:lnTo>
                <a:lnTo>
                  <a:pt x="414" y="207"/>
                </a:lnTo>
                <a:lnTo>
                  <a:pt x="383" y="218"/>
                </a:lnTo>
                <a:lnTo>
                  <a:pt x="383" y="218"/>
                </a:lnTo>
                <a:lnTo>
                  <a:pt x="331" y="234"/>
                </a:lnTo>
                <a:lnTo>
                  <a:pt x="331" y="234"/>
                </a:lnTo>
                <a:lnTo>
                  <a:pt x="354" y="226"/>
                </a:lnTo>
                <a:lnTo>
                  <a:pt x="354" y="226"/>
                </a:lnTo>
                <a:lnTo>
                  <a:pt x="378" y="219"/>
                </a:lnTo>
                <a:lnTo>
                  <a:pt x="400" y="211"/>
                </a:lnTo>
                <a:lnTo>
                  <a:pt x="422" y="201"/>
                </a:lnTo>
                <a:lnTo>
                  <a:pt x="443" y="191"/>
                </a:lnTo>
                <a:lnTo>
                  <a:pt x="443" y="191"/>
                </a:lnTo>
                <a:lnTo>
                  <a:pt x="457" y="197"/>
                </a:lnTo>
                <a:lnTo>
                  <a:pt x="457" y="197"/>
                </a:lnTo>
                <a:lnTo>
                  <a:pt x="454" y="198"/>
                </a:lnTo>
                <a:lnTo>
                  <a:pt x="454" y="198"/>
                </a:lnTo>
                <a:close/>
                <a:moveTo>
                  <a:pt x="348" y="218"/>
                </a:moveTo>
                <a:lnTo>
                  <a:pt x="348" y="218"/>
                </a:lnTo>
                <a:lnTo>
                  <a:pt x="296" y="233"/>
                </a:lnTo>
                <a:lnTo>
                  <a:pt x="296" y="233"/>
                </a:lnTo>
                <a:lnTo>
                  <a:pt x="283" y="236"/>
                </a:lnTo>
                <a:lnTo>
                  <a:pt x="272" y="240"/>
                </a:lnTo>
                <a:lnTo>
                  <a:pt x="249" y="250"/>
                </a:lnTo>
                <a:lnTo>
                  <a:pt x="249" y="250"/>
                </a:lnTo>
                <a:lnTo>
                  <a:pt x="240" y="253"/>
                </a:lnTo>
                <a:lnTo>
                  <a:pt x="250" y="249"/>
                </a:lnTo>
                <a:lnTo>
                  <a:pt x="250" y="249"/>
                </a:lnTo>
                <a:lnTo>
                  <a:pt x="274" y="239"/>
                </a:lnTo>
                <a:lnTo>
                  <a:pt x="274" y="239"/>
                </a:lnTo>
                <a:lnTo>
                  <a:pt x="300" y="231"/>
                </a:lnTo>
                <a:lnTo>
                  <a:pt x="325" y="222"/>
                </a:lnTo>
                <a:lnTo>
                  <a:pt x="325" y="222"/>
                </a:lnTo>
                <a:lnTo>
                  <a:pt x="377" y="202"/>
                </a:lnTo>
                <a:lnTo>
                  <a:pt x="427" y="183"/>
                </a:lnTo>
                <a:lnTo>
                  <a:pt x="427" y="183"/>
                </a:lnTo>
                <a:lnTo>
                  <a:pt x="441" y="190"/>
                </a:lnTo>
                <a:lnTo>
                  <a:pt x="441" y="190"/>
                </a:lnTo>
                <a:lnTo>
                  <a:pt x="418" y="198"/>
                </a:lnTo>
                <a:lnTo>
                  <a:pt x="395" y="205"/>
                </a:lnTo>
                <a:lnTo>
                  <a:pt x="348" y="218"/>
                </a:lnTo>
                <a:lnTo>
                  <a:pt x="348" y="218"/>
                </a:lnTo>
                <a:close/>
                <a:moveTo>
                  <a:pt x="331" y="209"/>
                </a:moveTo>
                <a:lnTo>
                  <a:pt x="331" y="209"/>
                </a:lnTo>
                <a:lnTo>
                  <a:pt x="308" y="216"/>
                </a:lnTo>
                <a:lnTo>
                  <a:pt x="285" y="224"/>
                </a:lnTo>
                <a:lnTo>
                  <a:pt x="262" y="232"/>
                </a:lnTo>
                <a:lnTo>
                  <a:pt x="239" y="238"/>
                </a:lnTo>
                <a:lnTo>
                  <a:pt x="239" y="238"/>
                </a:lnTo>
                <a:lnTo>
                  <a:pt x="232" y="240"/>
                </a:lnTo>
                <a:lnTo>
                  <a:pt x="236" y="238"/>
                </a:lnTo>
                <a:lnTo>
                  <a:pt x="251" y="233"/>
                </a:lnTo>
                <a:lnTo>
                  <a:pt x="251" y="233"/>
                </a:lnTo>
                <a:lnTo>
                  <a:pt x="274" y="227"/>
                </a:lnTo>
                <a:lnTo>
                  <a:pt x="274" y="227"/>
                </a:lnTo>
                <a:lnTo>
                  <a:pt x="299" y="219"/>
                </a:lnTo>
                <a:lnTo>
                  <a:pt x="323" y="210"/>
                </a:lnTo>
                <a:lnTo>
                  <a:pt x="323" y="210"/>
                </a:lnTo>
                <a:lnTo>
                  <a:pt x="371" y="195"/>
                </a:lnTo>
                <a:lnTo>
                  <a:pt x="394" y="186"/>
                </a:lnTo>
                <a:lnTo>
                  <a:pt x="417" y="177"/>
                </a:lnTo>
                <a:lnTo>
                  <a:pt x="417" y="177"/>
                </a:lnTo>
                <a:lnTo>
                  <a:pt x="418" y="176"/>
                </a:lnTo>
                <a:lnTo>
                  <a:pt x="418" y="176"/>
                </a:lnTo>
                <a:lnTo>
                  <a:pt x="423" y="180"/>
                </a:lnTo>
                <a:lnTo>
                  <a:pt x="423" y="180"/>
                </a:lnTo>
                <a:lnTo>
                  <a:pt x="425" y="181"/>
                </a:lnTo>
                <a:lnTo>
                  <a:pt x="425" y="181"/>
                </a:lnTo>
                <a:lnTo>
                  <a:pt x="379" y="195"/>
                </a:lnTo>
                <a:lnTo>
                  <a:pt x="331" y="209"/>
                </a:lnTo>
                <a:lnTo>
                  <a:pt x="331" y="209"/>
                </a:lnTo>
                <a:close/>
                <a:moveTo>
                  <a:pt x="416" y="175"/>
                </a:moveTo>
                <a:lnTo>
                  <a:pt x="416" y="175"/>
                </a:lnTo>
                <a:lnTo>
                  <a:pt x="393" y="180"/>
                </a:lnTo>
                <a:lnTo>
                  <a:pt x="369" y="187"/>
                </a:lnTo>
                <a:lnTo>
                  <a:pt x="345" y="194"/>
                </a:lnTo>
                <a:lnTo>
                  <a:pt x="322" y="201"/>
                </a:lnTo>
                <a:lnTo>
                  <a:pt x="322" y="201"/>
                </a:lnTo>
                <a:lnTo>
                  <a:pt x="308" y="205"/>
                </a:lnTo>
                <a:lnTo>
                  <a:pt x="308" y="205"/>
                </a:lnTo>
                <a:lnTo>
                  <a:pt x="319" y="201"/>
                </a:lnTo>
                <a:lnTo>
                  <a:pt x="319" y="201"/>
                </a:lnTo>
                <a:lnTo>
                  <a:pt x="364" y="187"/>
                </a:lnTo>
                <a:lnTo>
                  <a:pt x="387" y="179"/>
                </a:lnTo>
                <a:lnTo>
                  <a:pt x="409" y="170"/>
                </a:lnTo>
                <a:lnTo>
                  <a:pt x="409" y="170"/>
                </a:lnTo>
                <a:lnTo>
                  <a:pt x="410" y="169"/>
                </a:lnTo>
                <a:lnTo>
                  <a:pt x="410" y="169"/>
                </a:lnTo>
                <a:lnTo>
                  <a:pt x="408" y="168"/>
                </a:lnTo>
                <a:lnTo>
                  <a:pt x="408" y="168"/>
                </a:lnTo>
                <a:lnTo>
                  <a:pt x="386" y="172"/>
                </a:lnTo>
                <a:lnTo>
                  <a:pt x="364" y="178"/>
                </a:lnTo>
                <a:lnTo>
                  <a:pt x="321" y="191"/>
                </a:lnTo>
                <a:lnTo>
                  <a:pt x="321" y="191"/>
                </a:lnTo>
                <a:lnTo>
                  <a:pt x="270" y="205"/>
                </a:lnTo>
                <a:lnTo>
                  <a:pt x="270" y="205"/>
                </a:lnTo>
                <a:lnTo>
                  <a:pt x="248" y="210"/>
                </a:lnTo>
                <a:lnTo>
                  <a:pt x="237" y="213"/>
                </a:lnTo>
                <a:lnTo>
                  <a:pt x="227" y="217"/>
                </a:lnTo>
                <a:lnTo>
                  <a:pt x="227" y="217"/>
                </a:lnTo>
                <a:lnTo>
                  <a:pt x="227" y="217"/>
                </a:lnTo>
                <a:lnTo>
                  <a:pt x="227" y="217"/>
                </a:lnTo>
                <a:lnTo>
                  <a:pt x="236" y="212"/>
                </a:lnTo>
                <a:lnTo>
                  <a:pt x="247" y="208"/>
                </a:lnTo>
                <a:lnTo>
                  <a:pt x="269" y="201"/>
                </a:lnTo>
                <a:lnTo>
                  <a:pt x="292" y="196"/>
                </a:lnTo>
                <a:lnTo>
                  <a:pt x="313" y="189"/>
                </a:lnTo>
                <a:lnTo>
                  <a:pt x="313" y="189"/>
                </a:lnTo>
                <a:lnTo>
                  <a:pt x="336" y="181"/>
                </a:lnTo>
                <a:lnTo>
                  <a:pt x="360" y="174"/>
                </a:lnTo>
                <a:lnTo>
                  <a:pt x="360" y="174"/>
                </a:lnTo>
                <a:lnTo>
                  <a:pt x="382" y="168"/>
                </a:lnTo>
                <a:lnTo>
                  <a:pt x="392" y="166"/>
                </a:lnTo>
                <a:lnTo>
                  <a:pt x="402" y="161"/>
                </a:lnTo>
                <a:lnTo>
                  <a:pt x="402" y="161"/>
                </a:lnTo>
                <a:lnTo>
                  <a:pt x="403" y="160"/>
                </a:lnTo>
                <a:lnTo>
                  <a:pt x="403" y="160"/>
                </a:lnTo>
                <a:lnTo>
                  <a:pt x="410" y="168"/>
                </a:lnTo>
                <a:lnTo>
                  <a:pt x="416" y="175"/>
                </a:lnTo>
                <a:lnTo>
                  <a:pt x="416" y="175"/>
                </a:lnTo>
                <a:lnTo>
                  <a:pt x="416" y="175"/>
                </a:lnTo>
                <a:lnTo>
                  <a:pt x="416" y="175"/>
                </a:lnTo>
                <a:close/>
                <a:moveTo>
                  <a:pt x="226" y="219"/>
                </a:moveTo>
                <a:lnTo>
                  <a:pt x="226" y="219"/>
                </a:lnTo>
                <a:lnTo>
                  <a:pt x="271" y="207"/>
                </a:lnTo>
                <a:lnTo>
                  <a:pt x="316" y="195"/>
                </a:lnTo>
                <a:lnTo>
                  <a:pt x="316" y="195"/>
                </a:lnTo>
                <a:lnTo>
                  <a:pt x="363" y="180"/>
                </a:lnTo>
                <a:lnTo>
                  <a:pt x="363" y="180"/>
                </a:lnTo>
                <a:lnTo>
                  <a:pt x="385" y="175"/>
                </a:lnTo>
                <a:lnTo>
                  <a:pt x="395" y="173"/>
                </a:lnTo>
                <a:lnTo>
                  <a:pt x="403" y="170"/>
                </a:lnTo>
                <a:lnTo>
                  <a:pt x="403" y="170"/>
                </a:lnTo>
                <a:lnTo>
                  <a:pt x="382" y="179"/>
                </a:lnTo>
                <a:lnTo>
                  <a:pt x="358" y="187"/>
                </a:lnTo>
                <a:lnTo>
                  <a:pt x="313" y="201"/>
                </a:lnTo>
                <a:lnTo>
                  <a:pt x="313" y="201"/>
                </a:lnTo>
                <a:lnTo>
                  <a:pt x="271" y="214"/>
                </a:lnTo>
                <a:lnTo>
                  <a:pt x="230" y="227"/>
                </a:lnTo>
                <a:lnTo>
                  <a:pt x="230" y="227"/>
                </a:lnTo>
                <a:lnTo>
                  <a:pt x="227" y="227"/>
                </a:lnTo>
                <a:lnTo>
                  <a:pt x="226" y="228"/>
                </a:lnTo>
                <a:lnTo>
                  <a:pt x="226" y="228"/>
                </a:lnTo>
                <a:lnTo>
                  <a:pt x="226" y="228"/>
                </a:lnTo>
                <a:lnTo>
                  <a:pt x="226" y="228"/>
                </a:lnTo>
                <a:lnTo>
                  <a:pt x="226" y="219"/>
                </a:lnTo>
                <a:lnTo>
                  <a:pt x="226" y="219"/>
                </a:lnTo>
                <a:close/>
                <a:moveTo>
                  <a:pt x="232" y="201"/>
                </a:moveTo>
                <a:lnTo>
                  <a:pt x="232" y="201"/>
                </a:lnTo>
                <a:lnTo>
                  <a:pt x="253" y="197"/>
                </a:lnTo>
                <a:lnTo>
                  <a:pt x="274" y="193"/>
                </a:lnTo>
                <a:lnTo>
                  <a:pt x="317" y="181"/>
                </a:lnTo>
                <a:lnTo>
                  <a:pt x="317" y="181"/>
                </a:lnTo>
                <a:lnTo>
                  <a:pt x="340" y="175"/>
                </a:lnTo>
                <a:lnTo>
                  <a:pt x="364" y="170"/>
                </a:lnTo>
                <a:lnTo>
                  <a:pt x="364" y="170"/>
                </a:lnTo>
                <a:lnTo>
                  <a:pt x="381" y="167"/>
                </a:lnTo>
                <a:lnTo>
                  <a:pt x="381" y="167"/>
                </a:lnTo>
                <a:lnTo>
                  <a:pt x="362" y="171"/>
                </a:lnTo>
                <a:lnTo>
                  <a:pt x="344" y="176"/>
                </a:lnTo>
                <a:lnTo>
                  <a:pt x="344" y="176"/>
                </a:lnTo>
                <a:lnTo>
                  <a:pt x="320" y="184"/>
                </a:lnTo>
                <a:lnTo>
                  <a:pt x="296" y="193"/>
                </a:lnTo>
                <a:lnTo>
                  <a:pt x="296" y="193"/>
                </a:lnTo>
                <a:lnTo>
                  <a:pt x="278" y="198"/>
                </a:lnTo>
                <a:lnTo>
                  <a:pt x="261" y="202"/>
                </a:lnTo>
                <a:lnTo>
                  <a:pt x="244" y="208"/>
                </a:lnTo>
                <a:lnTo>
                  <a:pt x="235" y="211"/>
                </a:lnTo>
                <a:lnTo>
                  <a:pt x="227" y="215"/>
                </a:lnTo>
                <a:lnTo>
                  <a:pt x="227" y="215"/>
                </a:lnTo>
                <a:lnTo>
                  <a:pt x="229" y="208"/>
                </a:lnTo>
                <a:lnTo>
                  <a:pt x="232" y="201"/>
                </a:lnTo>
                <a:lnTo>
                  <a:pt x="232" y="201"/>
                </a:lnTo>
                <a:close/>
                <a:moveTo>
                  <a:pt x="317" y="204"/>
                </a:moveTo>
                <a:lnTo>
                  <a:pt x="317" y="204"/>
                </a:lnTo>
                <a:lnTo>
                  <a:pt x="364" y="190"/>
                </a:lnTo>
                <a:lnTo>
                  <a:pt x="364" y="190"/>
                </a:lnTo>
                <a:lnTo>
                  <a:pt x="377" y="187"/>
                </a:lnTo>
                <a:lnTo>
                  <a:pt x="389" y="184"/>
                </a:lnTo>
                <a:lnTo>
                  <a:pt x="401" y="181"/>
                </a:lnTo>
                <a:lnTo>
                  <a:pt x="411" y="177"/>
                </a:lnTo>
                <a:lnTo>
                  <a:pt x="411" y="177"/>
                </a:lnTo>
                <a:lnTo>
                  <a:pt x="388" y="187"/>
                </a:lnTo>
                <a:lnTo>
                  <a:pt x="362" y="196"/>
                </a:lnTo>
                <a:lnTo>
                  <a:pt x="313" y="211"/>
                </a:lnTo>
                <a:lnTo>
                  <a:pt x="313" y="211"/>
                </a:lnTo>
                <a:lnTo>
                  <a:pt x="291" y="219"/>
                </a:lnTo>
                <a:lnTo>
                  <a:pt x="269" y="226"/>
                </a:lnTo>
                <a:lnTo>
                  <a:pt x="269" y="226"/>
                </a:lnTo>
                <a:lnTo>
                  <a:pt x="249" y="232"/>
                </a:lnTo>
                <a:lnTo>
                  <a:pt x="239" y="235"/>
                </a:lnTo>
                <a:lnTo>
                  <a:pt x="229" y="239"/>
                </a:lnTo>
                <a:lnTo>
                  <a:pt x="229" y="239"/>
                </a:lnTo>
                <a:lnTo>
                  <a:pt x="228" y="237"/>
                </a:lnTo>
                <a:lnTo>
                  <a:pt x="228" y="237"/>
                </a:lnTo>
                <a:lnTo>
                  <a:pt x="226" y="231"/>
                </a:lnTo>
                <a:lnTo>
                  <a:pt x="226" y="231"/>
                </a:lnTo>
                <a:lnTo>
                  <a:pt x="249" y="225"/>
                </a:lnTo>
                <a:lnTo>
                  <a:pt x="272" y="218"/>
                </a:lnTo>
                <a:lnTo>
                  <a:pt x="317" y="204"/>
                </a:lnTo>
                <a:lnTo>
                  <a:pt x="317" y="204"/>
                </a:lnTo>
                <a:close/>
                <a:moveTo>
                  <a:pt x="263" y="233"/>
                </a:moveTo>
                <a:lnTo>
                  <a:pt x="263" y="233"/>
                </a:lnTo>
                <a:lnTo>
                  <a:pt x="287" y="225"/>
                </a:lnTo>
                <a:lnTo>
                  <a:pt x="311" y="217"/>
                </a:lnTo>
                <a:lnTo>
                  <a:pt x="311" y="217"/>
                </a:lnTo>
                <a:lnTo>
                  <a:pt x="352" y="205"/>
                </a:lnTo>
                <a:lnTo>
                  <a:pt x="393" y="193"/>
                </a:lnTo>
                <a:lnTo>
                  <a:pt x="393" y="193"/>
                </a:lnTo>
                <a:lnTo>
                  <a:pt x="388" y="195"/>
                </a:lnTo>
                <a:lnTo>
                  <a:pt x="388" y="195"/>
                </a:lnTo>
                <a:lnTo>
                  <a:pt x="335" y="216"/>
                </a:lnTo>
                <a:lnTo>
                  <a:pt x="335" y="216"/>
                </a:lnTo>
                <a:lnTo>
                  <a:pt x="311" y="225"/>
                </a:lnTo>
                <a:lnTo>
                  <a:pt x="286" y="233"/>
                </a:lnTo>
                <a:lnTo>
                  <a:pt x="261" y="242"/>
                </a:lnTo>
                <a:lnTo>
                  <a:pt x="237" y="252"/>
                </a:lnTo>
                <a:lnTo>
                  <a:pt x="237" y="252"/>
                </a:lnTo>
                <a:lnTo>
                  <a:pt x="233" y="248"/>
                </a:lnTo>
                <a:lnTo>
                  <a:pt x="230" y="241"/>
                </a:lnTo>
                <a:lnTo>
                  <a:pt x="230" y="241"/>
                </a:lnTo>
                <a:lnTo>
                  <a:pt x="238" y="240"/>
                </a:lnTo>
                <a:lnTo>
                  <a:pt x="247" y="238"/>
                </a:lnTo>
                <a:lnTo>
                  <a:pt x="263" y="233"/>
                </a:lnTo>
                <a:lnTo>
                  <a:pt x="263" y="233"/>
                </a:lnTo>
                <a:close/>
                <a:moveTo>
                  <a:pt x="302" y="233"/>
                </a:moveTo>
                <a:lnTo>
                  <a:pt x="302" y="233"/>
                </a:lnTo>
                <a:lnTo>
                  <a:pt x="341" y="222"/>
                </a:lnTo>
                <a:lnTo>
                  <a:pt x="380" y="210"/>
                </a:lnTo>
                <a:lnTo>
                  <a:pt x="380" y="210"/>
                </a:lnTo>
                <a:lnTo>
                  <a:pt x="397" y="205"/>
                </a:lnTo>
                <a:lnTo>
                  <a:pt x="415" y="201"/>
                </a:lnTo>
                <a:lnTo>
                  <a:pt x="415" y="201"/>
                </a:lnTo>
                <a:lnTo>
                  <a:pt x="425" y="198"/>
                </a:lnTo>
                <a:lnTo>
                  <a:pt x="425" y="198"/>
                </a:lnTo>
                <a:lnTo>
                  <a:pt x="392" y="211"/>
                </a:lnTo>
                <a:lnTo>
                  <a:pt x="359" y="223"/>
                </a:lnTo>
                <a:lnTo>
                  <a:pt x="359" y="223"/>
                </a:lnTo>
                <a:lnTo>
                  <a:pt x="323" y="234"/>
                </a:lnTo>
                <a:lnTo>
                  <a:pt x="288" y="248"/>
                </a:lnTo>
                <a:lnTo>
                  <a:pt x="288" y="248"/>
                </a:lnTo>
                <a:lnTo>
                  <a:pt x="272" y="253"/>
                </a:lnTo>
                <a:lnTo>
                  <a:pt x="272" y="253"/>
                </a:lnTo>
                <a:lnTo>
                  <a:pt x="265" y="256"/>
                </a:lnTo>
                <a:lnTo>
                  <a:pt x="265" y="256"/>
                </a:lnTo>
                <a:lnTo>
                  <a:pt x="262" y="257"/>
                </a:lnTo>
                <a:lnTo>
                  <a:pt x="262" y="257"/>
                </a:lnTo>
                <a:lnTo>
                  <a:pt x="258" y="257"/>
                </a:lnTo>
                <a:lnTo>
                  <a:pt x="257" y="259"/>
                </a:lnTo>
                <a:lnTo>
                  <a:pt x="257" y="259"/>
                </a:lnTo>
                <a:lnTo>
                  <a:pt x="252" y="260"/>
                </a:lnTo>
                <a:lnTo>
                  <a:pt x="252" y="260"/>
                </a:lnTo>
                <a:lnTo>
                  <a:pt x="246" y="258"/>
                </a:lnTo>
                <a:lnTo>
                  <a:pt x="240" y="254"/>
                </a:lnTo>
                <a:lnTo>
                  <a:pt x="240" y="254"/>
                </a:lnTo>
                <a:lnTo>
                  <a:pt x="256" y="250"/>
                </a:lnTo>
                <a:lnTo>
                  <a:pt x="271" y="245"/>
                </a:lnTo>
                <a:lnTo>
                  <a:pt x="287" y="238"/>
                </a:lnTo>
                <a:lnTo>
                  <a:pt x="302" y="233"/>
                </a:lnTo>
                <a:lnTo>
                  <a:pt x="302" y="233"/>
                </a:lnTo>
                <a:close/>
                <a:moveTo>
                  <a:pt x="277" y="254"/>
                </a:moveTo>
                <a:lnTo>
                  <a:pt x="277" y="254"/>
                </a:lnTo>
                <a:lnTo>
                  <a:pt x="299" y="247"/>
                </a:lnTo>
                <a:lnTo>
                  <a:pt x="299" y="247"/>
                </a:lnTo>
                <a:lnTo>
                  <a:pt x="339" y="234"/>
                </a:lnTo>
                <a:lnTo>
                  <a:pt x="379" y="222"/>
                </a:lnTo>
                <a:lnTo>
                  <a:pt x="379" y="222"/>
                </a:lnTo>
                <a:lnTo>
                  <a:pt x="403" y="213"/>
                </a:lnTo>
                <a:lnTo>
                  <a:pt x="427" y="206"/>
                </a:lnTo>
                <a:lnTo>
                  <a:pt x="427" y="206"/>
                </a:lnTo>
                <a:lnTo>
                  <a:pt x="419" y="209"/>
                </a:lnTo>
                <a:lnTo>
                  <a:pt x="419" y="209"/>
                </a:lnTo>
                <a:lnTo>
                  <a:pt x="392" y="220"/>
                </a:lnTo>
                <a:lnTo>
                  <a:pt x="364" y="230"/>
                </a:lnTo>
                <a:lnTo>
                  <a:pt x="364" y="230"/>
                </a:lnTo>
                <a:lnTo>
                  <a:pt x="337" y="239"/>
                </a:lnTo>
                <a:lnTo>
                  <a:pt x="309" y="250"/>
                </a:lnTo>
                <a:lnTo>
                  <a:pt x="309" y="250"/>
                </a:lnTo>
                <a:lnTo>
                  <a:pt x="289" y="257"/>
                </a:lnTo>
                <a:lnTo>
                  <a:pt x="278" y="261"/>
                </a:lnTo>
                <a:lnTo>
                  <a:pt x="268" y="265"/>
                </a:lnTo>
                <a:lnTo>
                  <a:pt x="268" y="265"/>
                </a:lnTo>
                <a:lnTo>
                  <a:pt x="256" y="262"/>
                </a:lnTo>
                <a:lnTo>
                  <a:pt x="256" y="262"/>
                </a:lnTo>
                <a:lnTo>
                  <a:pt x="277" y="254"/>
                </a:lnTo>
                <a:lnTo>
                  <a:pt x="277" y="254"/>
                </a:lnTo>
                <a:close/>
                <a:moveTo>
                  <a:pt x="312" y="256"/>
                </a:moveTo>
                <a:lnTo>
                  <a:pt x="312" y="256"/>
                </a:lnTo>
                <a:lnTo>
                  <a:pt x="342" y="247"/>
                </a:lnTo>
                <a:lnTo>
                  <a:pt x="342" y="247"/>
                </a:lnTo>
                <a:lnTo>
                  <a:pt x="317" y="256"/>
                </a:lnTo>
                <a:lnTo>
                  <a:pt x="317" y="256"/>
                </a:lnTo>
                <a:lnTo>
                  <a:pt x="302" y="261"/>
                </a:lnTo>
                <a:lnTo>
                  <a:pt x="294" y="264"/>
                </a:lnTo>
                <a:lnTo>
                  <a:pt x="288" y="269"/>
                </a:lnTo>
                <a:lnTo>
                  <a:pt x="288" y="269"/>
                </a:lnTo>
                <a:lnTo>
                  <a:pt x="278" y="267"/>
                </a:lnTo>
                <a:lnTo>
                  <a:pt x="278" y="267"/>
                </a:lnTo>
                <a:lnTo>
                  <a:pt x="287" y="264"/>
                </a:lnTo>
                <a:lnTo>
                  <a:pt x="296" y="262"/>
                </a:lnTo>
                <a:lnTo>
                  <a:pt x="312" y="256"/>
                </a:lnTo>
                <a:lnTo>
                  <a:pt x="312" y="256"/>
                </a:lnTo>
                <a:close/>
                <a:moveTo>
                  <a:pt x="364" y="250"/>
                </a:moveTo>
                <a:lnTo>
                  <a:pt x="364" y="250"/>
                </a:lnTo>
                <a:lnTo>
                  <a:pt x="323" y="263"/>
                </a:lnTo>
                <a:lnTo>
                  <a:pt x="323" y="263"/>
                </a:lnTo>
                <a:lnTo>
                  <a:pt x="311" y="266"/>
                </a:lnTo>
                <a:lnTo>
                  <a:pt x="304" y="269"/>
                </a:lnTo>
                <a:lnTo>
                  <a:pt x="299" y="272"/>
                </a:lnTo>
                <a:lnTo>
                  <a:pt x="299" y="272"/>
                </a:lnTo>
                <a:lnTo>
                  <a:pt x="293" y="270"/>
                </a:lnTo>
                <a:lnTo>
                  <a:pt x="293" y="270"/>
                </a:lnTo>
                <a:lnTo>
                  <a:pt x="364" y="250"/>
                </a:lnTo>
                <a:lnTo>
                  <a:pt x="364" y="250"/>
                </a:lnTo>
                <a:close/>
                <a:moveTo>
                  <a:pt x="464" y="225"/>
                </a:moveTo>
                <a:lnTo>
                  <a:pt x="464" y="225"/>
                </a:lnTo>
                <a:lnTo>
                  <a:pt x="433" y="236"/>
                </a:lnTo>
                <a:lnTo>
                  <a:pt x="402" y="247"/>
                </a:lnTo>
                <a:lnTo>
                  <a:pt x="370" y="256"/>
                </a:lnTo>
                <a:lnTo>
                  <a:pt x="338" y="264"/>
                </a:lnTo>
                <a:lnTo>
                  <a:pt x="338" y="264"/>
                </a:lnTo>
                <a:lnTo>
                  <a:pt x="324" y="268"/>
                </a:lnTo>
                <a:lnTo>
                  <a:pt x="310" y="272"/>
                </a:lnTo>
                <a:lnTo>
                  <a:pt x="310" y="272"/>
                </a:lnTo>
                <a:lnTo>
                  <a:pt x="303" y="274"/>
                </a:lnTo>
                <a:lnTo>
                  <a:pt x="303" y="274"/>
                </a:lnTo>
                <a:lnTo>
                  <a:pt x="302" y="273"/>
                </a:lnTo>
                <a:lnTo>
                  <a:pt x="302" y="273"/>
                </a:lnTo>
                <a:lnTo>
                  <a:pt x="309" y="270"/>
                </a:lnTo>
                <a:lnTo>
                  <a:pt x="318" y="266"/>
                </a:lnTo>
                <a:lnTo>
                  <a:pt x="318" y="266"/>
                </a:lnTo>
                <a:lnTo>
                  <a:pt x="347" y="258"/>
                </a:lnTo>
                <a:lnTo>
                  <a:pt x="377" y="248"/>
                </a:lnTo>
                <a:lnTo>
                  <a:pt x="377" y="248"/>
                </a:lnTo>
                <a:lnTo>
                  <a:pt x="406" y="238"/>
                </a:lnTo>
                <a:lnTo>
                  <a:pt x="436" y="230"/>
                </a:lnTo>
                <a:lnTo>
                  <a:pt x="436" y="230"/>
                </a:lnTo>
                <a:lnTo>
                  <a:pt x="450" y="226"/>
                </a:lnTo>
                <a:lnTo>
                  <a:pt x="463" y="222"/>
                </a:lnTo>
                <a:lnTo>
                  <a:pt x="488" y="211"/>
                </a:lnTo>
                <a:lnTo>
                  <a:pt x="488" y="211"/>
                </a:lnTo>
                <a:lnTo>
                  <a:pt x="490" y="212"/>
                </a:lnTo>
                <a:lnTo>
                  <a:pt x="490" y="212"/>
                </a:lnTo>
                <a:lnTo>
                  <a:pt x="493" y="213"/>
                </a:lnTo>
                <a:lnTo>
                  <a:pt x="495" y="212"/>
                </a:lnTo>
                <a:lnTo>
                  <a:pt x="495" y="212"/>
                </a:lnTo>
                <a:lnTo>
                  <a:pt x="499" y="211"/>
                </a:lnTo>
                <a:lnTo>
                  <a:pt x="503" y="209"/>
                </a:lnTo>
                <a:lnTo>
                  <a:pt x="503" y="209"/>
                </a:lnTo>
                <a:lnTo>
                  <a:pt x="513" y="207"/>
                </a:lnTo>
                <a:lnTo>
                  <a:pt x="523" y="203"/>
                </a:lnTo>
                <a:lnTo>
                  <a:pt x="544" y="195"/>
                </a:lnTo>
                <a:lnTo>
                  <a:pt x="564" y="187"/>
                </a:lnTo>
                <a:lnTo>
                  <a:pt x="583" y="179"/>
                </a:lnTo>
                <a:lnTo>
                  <a:pt x="583" y="179"/>
                </a:lnTo>
                <a:lnTo>
                  <a:pt x="587" y="186"/>
                </a:lnTo>
                <a:lnTo>
                  <a:pt x="587" y="186"/>
                </a:lnTo>
                <a:lnTo>
                  <a:pt x="572" y="192"/>
                </a:lnTo>
                <a:lnTo>
                  <a:pt x="557" y="198"/>
                </a:lnTo>
                <a:lnTo>
                  <a:pt x="526" y="207"/>
                </a:lnTo>
                <a:lnTo>
                  <a:pt x="495" y="216"/>
                </a:lnTo>
                <a:lnTo>
                  <a:pt x="464" y="225"/>
                </a:lnTo>
                <a:lnTo>
                  <a:pt x="464" y="225"/>
                </a:lnTo>
                <a:close/>
                <a:moveTo>
                  <a:pt x="537" y="195"/>
                </a:moveTo>
                <a:lnTo>
                  <a:pt x="537" y="195"/>
                </a:lnTo>
                <a:lnTo>
                  <a:pt x="513" y="204"/>
                </a:lnTo>
                <a:lnTo>
                  <a:pt x="513" y="204"/>
                </a:lnTo>
                <a:lnTo>
                  <a:pt x="508" y="205"/>
                </a:lnTo>
                <a:lnTo>
                  <a:pt x="508" y="205"/>
                </a:lnTo>
                <a:lnTo>
                  <a:pt x="509" y="201"/>
                </a:lnTo>
                <a:lnTo>
                  <a:pt x="509" y="201"/>
                </a:lnTo>
                <a:lnTo>
                  <a:pt x="543" y="188"/>
                </a:lnTo>
                <a:lnTo>
                  <a:pt x="551" y="185"/>
                </a:lnTo>
                <a:lnTo>
                  <a:pt x="559" y="181"/>
                </a:lnTo>
                <a:lnTo>
                  <a:pt x="566" y="176"/>
                </a:lnTo>
                <a:lnTo>
                  <a:pt x="573" y="171"/>
                </a:lnTo>
                <a:lnTo>
                  <a:pt x="573" y="171"/>
                </a:lnTo>
                <a:lnTo>
                  <a:pt x="573" y="169"/>
                </a:lnTo>
                <a:lnTo>
                  <a:pt x="572" y="169"/>
                </a:lnTo>
                <a:lnTo>
                  <a:pt x="572" y="169"/>
                </a:lnTo>
                <a:lnTo>
                  <a:pt x="557" y="173"/>
                </a:lnTo>
                <a:lnTo>
                  <a:pt x="542" y="178"/>
                </a:lnTo>
                <a:lnTo>
                  <a:pt x="526" y="185"/>
                </a:lnTo>
                <a:lnTo>
                  <a:pt x="512" y="191"/>
                </a:lnTo>
                <a:lnTo>
                  <a:pt x="512" y="191"/>
                </a:lnTo>
                <a:lnTo>
                  <a:pt x="528" y="184"/>
                </a:lnTo>
                <a:lnTo>
                  <a:pt x="542" y="177"/>
                </a:lnTo>
                <a:lnTo>
                  <a:pt x="557" y="170"/>
                </a:lnTo>
                <a:lnTo>
                  <a:pt x="564" y="167"/>
                </a:lnTo>
                <a:lnTo>
                  <a:pt x="571" y="161"/>
                </a:lnTo>
                <a:lnTo>
                  <a:pt x="571" y="161"/>
                </a:lnTo>
                <a:lnTo>
                  <a:pt x="571" y="161"/>
                </a:lnTo>
                <a:lnTo>
                  <a:pt x="571" y="161"/>
                </a:lnTo>
                <a:lnTo>
                  <a:pt x="582" y="177"/>
                </a:lnTo>
                <a:lnTo>
                  <a:pt x="582" y="177"/>
                </a:lnTo>
                <a:lnTo>
                  <a:pt x="559" y="186"/>
                </a:lnTo>
                <a:lnTo>
                  <a:pt x="537" y="195"/>
                </a:lnTo>
                <a:lnTo>
                  <a:pt x="537" y="195"/>
                </a:lnTo>
                <a:close/>
                <a:moveTo>
                  <a:pt x="529" y="173"/>
                </a:moveTo>
                <a:lnTo>
                  <a:pt x="529" y="173"/>
                </a:lnTo>
                <a:lnTo>
                  <a:pt x="519" y="177"/>
                </a:lnTo>
                <a:lnTo>
                  <a:pt x="519" y="177"/>
                </a:lnTo>
                <a:lnTo>
                  <a:pt x="522" y="172"/>
                </a:lnTo>
                <a:lnTo>
                  <a:pt x="522" y="172"/>
                </a:lnTo>
                <a:lnTo>
                  <a:pt x="522" y="171"/>
                </a:lnTo>
                <a:lnTo>
                  <a:pt x="522" y="171"/>
                </a:lnTo>
                <a:lnTo>
                  <a:pt x="534" y="168"/>
                </a:lnTo>
                <a:lnTo>
                  <a:pt x="544" y="164"/>
                </a:lnTo>
                <a:lnTo>
                  <a:pt x="555" y="158"/>
                </a:lnTo>
                <a:lnTo>
                  <a:pt x="565" y="154"/>
                </a:lnTo>
                <a:lnTo>
                  <a:pt x="565" y="154"/>
                </a:lnTo>
                <a:lnTo>
                  <a:pt x="566" y="154"/>
                </a:lnTo>
                <a:lnTo>
                  <a:pt x="566" y="153"/>
                </a:lnTo>
                <a:lnTo>
                  <a:pt x="566" y="153"/>
                </a:lnTo>
                <a:lnTo>
                  <a:pt x="570" y="159"/>
                </a:lnTo>
                <a:lnTo>
                  <a:pt x="570" y="159"/>
                </a:lnTo>
                <a:lnTo>
                  <a:pt x="549" y="166"/>
                </a:lnTo>
                <a:lnTo>
                  <a:pt x="529" y="173"/>
                </a:lnTo>
                <a:lnTo>
                  <a:pt x="529" y="173"/>
                </a:lnTo>
                <a:close/>
                <a:moveTo>
                  <a:pt x="564" y="152"/>
                </a:moveTo>
                <a:lnTo>
                  <a:pt x="564" y="152"/>
                </a:lnTo>
                <a:lnTo>
                  <a:pt x="554" y="156"/>
                </a:lnTo>
                <a:lnTo>
                  <a:pt x="544" y="161"/>
                </a:lnTo>
                <a:lnTo>
                  <a:pt x="534" y="166"/>
                </a:lnTo>
                <a:lnTo>
                  <a:pt x="523" y="169"/>
                </a:lnTo>
                <a:lnTo>
                  <a:pt x="523" y="169"/>
                </a:lnTo>
                <a:lnTo>
                  <a:pt x="523" y="169"/>
                </a:lnTo>
                <a:lnTo>
                  <a:pt x="523" y="169"/>
                </a:lnTo>
                <a:lnTo>
                  <a:pt x="562" y="149"/>
                </a:lnTo>
                <a:lnTo>
                  <a:pt x="562" y="149"/>
                </a:lnTo>
                <a:lnTo>
                  <a:pt x="565" y="152"/>
                </a:lnTo>
                <a:lnTo>
                  <a:pt x="565" y="152"/>
                </a:lnTo>
                <a:lnTo>
                  <a:pt x="564" y="152"/>
                </a:lnTo>
                <a:lnTo>
                  <a:pt x="564" y="152"/>
                </a:lnTo>
                <a:close/>
                <a:moveTo>
                  <a:pt x="522" y="160"/>
                </a:moveTo>
                <a:lnTo>
                  <a:pt x="522" y="160"/>
                </a:lnTo>
                <a:lnTo>
                  <a:pt x="519" y="156"/>
                </a:lnTo>
                <a:lnTo>
                  <a:pt x="519" y="156"/>
                </a:lnTo>
                <a:lnTo>
                  <a:pt x="529" y="152"/>
                </a:lnTo>
                <a:lnTo>
                  <a:pt x="538" y="149"/>
                </a:lnTo>
                <a:lnTo>
                  <a:pt x="555" y="141"/>
                </a:lnTo>
                <a:lnTo>
                  <a:pt x="555" y="141"/>
                </a:lnTo>
                <a:lnTo>
                  <a:pt x="555" y="141"/>
                </a:lnTo>
                <a:lnTo>
                  <a:pt x="555" y="141"/>
                </a:lnTo>
                <a:lnTo>
                  <a:pt x="561" y="147"/>
                </a:lnTo>
                <a:lnTo>
                  <a:pt x="561" y="147"/>
                </a:lnTo>
                <a:lnTo>
                  <a:pt x="542" y="154"/>
                </a:lnTo>
                <a:lnTo>
                  <a:pt x="522" y="160"/>
                </a:lnTo>
                <a:lnTo>
                  <a:pt x="522" y="160"/>
                </a:lnTo>
                <a:close/>
                <a:moveTo>
                  <a:pt x="518" y="154"/>
                </a:moveTo>
                <a:lnTo>
                  <a:pt x="518" y="154"/>
                </a:lnTo>
                <a:lnTo>
                  <a:pt x="525" y="151"/>
                </a:lnTo>
                <a:lnTo>
                  <a:pt x="533" y="145"/>
                </a:lnTo>
                <a:lnTo>
                  <a:pt x="546" y="134"/>
                </a:lnTo>
                <a:lnTo>
                  <a:pt x="546" y="134"/>
                </a:lnTo>
                <a:lnTo>
                  <a:pt x="546" y="132"/>
                </a:lnTo>
                <a:lnTo>
                  <a:pt x="545" y="132"/>
                </a:lnTo>
                <a:lnTo>
                  <a:pt x="545" y="132"/>
                </a:lnTo>
                <a:lnTo>
                  <a:pt x="531" y="138"/>
                </a:lnTo>
                <a:lnTo>
                  <a:pt x="531" y="138"/>
                </a:lnTo>
                <a:lnTo>
                  <a:pt x="516" y="144"/>
                </a:lnTo>
                <a:lnTo>
                  <a:pt x="516" y="144"/>
                </a:lnTo>
                <a:lnTo>
                  <a:pt x="511" y="146"/>
                </a:lnTo>
                <a:lnTo>
                  <a:pt x="513" y="144"/>
                </a:lnTo>
                <a:lnTo>
                  <a:pt x="513" y="144"/>
                </a:lnTo>
                <a:lnTo>
                  <a:pt x="528" y="135"/>
                </a:lnTo>
                <a:lnTo>
                  <a:pt x="535" y="130"/>
                </a:lnTo>
                <a:lnTo>
                  <a:pt x="540" y="124"/>
                </a:lnTo>
                <a:lnTo>
                  <a:pt x="540" y="124"/>
                </a:lnTo>
                <a:lnTo>
                  <a:pt x="554" y="139"/>
                </a:lnTo>
                <a:lnTo>
                  <a:pt x="554" y="139"/>
                </a:lnTo>
                <a:lnTo>
                  <a:pt x="537" y="147"/>
                </a:lnTo>
                <a:lnTo>
                  <a:pt x="518" y="154"/>
                </a:lnTo>
                <a:lnTo>
                  <a:pt x="518" y="154"/>
                </a:lnTo>
                <a:close/>
                <a:moveTo>
                  <a:pt x="516" y="133"/>
                </a:moveTo>
                <a:lnTo>
                  <a:pt x="516" y="133"/>
                </a:lnTo>
                <a:lnTo>
                  <a:pt x="503" y="139"/>
                </a:lnTo>
                <a:lnTo>
                  <a:pt x="503" y="139"/>
                </a:lnTo>
                <a:lnTo>
                  <a:pt x="518" y="128"/>
                </a:lnTo>
                <a:lnTo>
                  <a:pt x="524" y="122"/>
                </a:lnTo>
                <a:lnTo>
                  <a:pt x="531" y="115"/>
                </a:lnTo>
                <a:lnTo>
                  <a:pt x="531" y="115"/>
                </a:lnTo>
                <a:lnTo>
                  <a:pt x="538" y="123"/>
                </a:lnTo>
                <a:lnTo>
                  <a:pt x="538" y="123"/>
                </a:lnTo>
                <a:lnTo>
                  <a:pt x="516" y="133"/>
                </a:lnTo>
                <a:lnTo>
                  <a:pt x="516" y="133"/>
                </a:lnTo>
                <a:close/>
                <a:moveTo>
                  <a:pt x="499" y="125"/>
                </a:moveTo>
                <a:lnTo>
                  <a:pt x="499" y="125"/>
                </a:lnTo>
                <a:lnTo>
                  <a:pt x="518" y="110"/>
                </a:lnTo>
                <a:lnTo>
                  <a:pt x="518" y="110"/>
                </a:lnTo>
                <a:lnTo>
                  <a:pt x="518" y="108"/>
                </a:lnTo>
                <a:lnTo>
                  <a:pt x="517" y="108"/>
                </a:lnTo>
                <a:lnTo>
                  <a:pt x="517" y="108"/>
                </a:lnTo>
                <a:lnTo>
                  <a:pt x="487" y="121"/>
                </a:lnTo>
                <a:lnTo>
                  <a:pt x="487" y="121"/>
                </a:lnTo>
                <a:lnTo>
                  <a:pt x="500" y="112"/>
                </a:lnTo>
                <a:lnTo>
                  <a:pt x="512" y="102"/>
                </a:lnTo>
                <a:lnTo>
                  <a:pt x="512" y="102"/>
                </a:lnTo>
                <a:lnTo>
                  <a:pt x="512" y="101"/>
                </a:lnTo>
                <a:lnTo>
                  <a:pt x="512" y="101"/>
                </a:lnTo>
                <a:lnTo>
                  <a:pt x="518" y="105"/>
                </a:lnTo>
                <a:lnTo>
                  <a:pt x="518" y="105"/>
                </a:lnTo>
                <a:lnTo>
                  <a:pt x="529" y="114"/>
                </a:lnTo>
                <a:lnTo>
                  <a:pt x="529" y="114"/>
                </a:lnTo>
                <a:lnTo>
                  <a:pt x="514" y="119"/>
                </a:lnTo>
                <a:lnTo>
                  <a:pt x="499" y="125"/>
                </a:lnTo>
                <a:lnTo>
                  <a:pt x="499" y="125"/>
                </a:lnTo>
                <a:close/>
                <a:moveTo>
                  <a:pt x="511" y="100"/>
                </a:moveTo>
                <a:lnTo>
                  <a:pt x="511" y="100"/>
                </a:lnTo>
                <a:lnTo>
                  <a:pt x="494" y="108"/>
                </a:lnTo>
                <a:lnTo>
                  <a:pt x="478" y="116"/>
                </a:lnTo>
                <a:lnTo>
                  <a:pt x="478" y="116"/>
                </a:lnTo>
                <a:lnTo>
                  <a:pt x="464" y="124"/>
                </a:lnTo>
                <a:lnTo>
                  <a:pt x="464" y="124"/>
                </a:lnTo>
                <a:lnTo>
                  <a:pt x="457" y="129"/>
                </a:lnTo>
                <a:lnTo>
                  <a:pt x="455" y="129"/>
                </a:lnTo>
                <a:lnTo>
                  <a:pt x="458" y="126"/>
                </a:lnTo>
                <a:lnTo>
                  <a:pt x="458" y="126"/>
                </a:lnTo>
                <a:lnTo>
                  <a:pt x="469" y="119"/>
                </a:lnTo>
                <a:lnTo>
                  <a:pt x="481" y="111"/>
                </a:lnTo>
                <a:lnTo>
                  <a:pt x="493" y="103"/>
                </a:lnTo>
                <a:lnTo>
                  <a:pt x="497" y="99"/>
                </a:lnTo>
                <a:lnTo>
                  <a:pt x="502" y="94"/>
                </a:lnTo>
                <a:lnTo>
                  <a:pt x="502" y="94"/>
                </a:lnTo>
                <a:lnTo>
                  <a:pt x="502" y="93"/>
                </a:lnTo>
                <a:lnTo>
                  <a:pt x="502" y="93"/>
                </a:lnTo>
                <a:lnTo>
                  <a:pt x="511" y="100"/>
                </a:lnTo>
                <a:lnTo>
                  <a:pt x="511" y="100"/>
                </a:lnTo>
                <a:lnTo>
                  <a:pt x="511" y="100"/>
                </a:lnTo>
                <a:lnTo>
                  <a:pt x="511" y="100"/>
                </a:lnTo>
                <a:close/>
                <a:moveTo>
                  <a:pt x="500" y="92"/>
                </a:moveTo>
                <a:lnTo>
                  <a:pt x="500" y="92"/>
                </a:lnTo>
                <a:lnTo>
                  <a:pt x="487" y="98"/>
                </a:lnTo>
                <a:lnTo>
                  <a:pt x="474" y="104"/>
                </a:lnTo>
                <a:lnTo>
                  <a:pt x="474" y="104"/>
                </a:lnTo>
                <a:lnTo>
                  <a:pt x="484" y="97"/>
                </a:lnTo>
                <a:lnTo>
                  <a:pt x="494" y="89"/>
                </a:lnTo>
                <a:lnTo>
                  <a:pt x="494" y="89"/>
                </a:lnTo>
                <a:lnTo>
                  <a:pt x="495" y="88"/>
                </a:lnTo>
                <a:lnTo>
                  <a:pt x="495" y="88"/>
                </a:lnTo>
                <a:lnTo>
                  <a:pt x="501" y="92"/>
                </a:lnTo>
                <a:lnTo>
                  <a:pt x="501" y="92"/>
                </a:lnTo>
                <a:lnTo>
                  <a:pt x="500" y="92"/>
                </a:lnTo>
                <a:lnTo>
                  <a:pt x="500" y="92"/>
                </a:lnTo>
                <a:close/>
                <a:moveTo>
                  <a:pt x="493" y="88"/>
                </a:moveTo>
                <a:lnTo>
                  <a:pt x="493" y="88"/>
                </a:lnTo>
                <a:lnTo>
                  <a:pt x="470" y="100"/>
                </a:lnTo>
                <a:lnTo>
                  <a:pt x="447" y="112"/>
                </a:lnTo>
                <a:lnTo>
                  <a:pt x="447" y="112"/>
                </a:lnTo>
                <a:lnTo>
                  <a:pt x="456" y="107"/>
                </a:lnTo>
                <a:lnTo>
                  <a:pt x="466" y="100"/>
                </a:lnTo>
                <a:lnTo>
                  <a:pt x="476" y="92"/>
                </a:lnTo>
                <a:lnTo>
                  <a:pt x="486" y="85"/>
                </a:lnTo>
                <a:lnTo>
                  <a:pt x="486" y="85"/>
                </a:lnTo>
                <a:lnTo>
                  <a:pt x="486" y="84"/>
                </a:lnTo>
                <a:lnTo>
                  <a:pt x="486" y="83"/>
                </a:lnTo>
                <a:lnTo>
                  <a:pt x="486" y="83"/>
                </a:lnTo>
                <a:lnTo>
                  <a:pt x="485" y="83"/>
                </a:lnTo>
                <a:lnTo>
                  <a:pt x="485" y="83"/>
                </a:lnTo>
                <a:lnTo>
                  <a:pt x="479" y="86"/>
                </a:lnTo>
                <a:lnTo>
                  <a:pt x="479" y="86"/>
                </a:lnTo>
                <a:lnTo>
                  <a:pt x="477" y="87"/>
                </a:lnTo>
                <a:lnTo>
                  <a:pt x="477" y="87"/>
                </a:lnTo>
                <a:lnTo>
                  <a:pt x="465" y="95"/>
                </a:lnTo>
                <a:lnTo>
                  <a:pt x="465" y="95"/>
                </a:lnTo>
                <a:lnTo>
                  <a:pt x="452" y="102"/>
                </a:lnTo>
                <a:lnTo>
                  <a:pt x="438" y="110"/>
                </a:lnTo>
                <a:lnTo>
                  <a:pt x="438" y="110"/>
                </a:lnTo>
                <a:lnTo>
                  <a:pt x="438" y="110"/>
                </a:lnTo>
                <a:lnTo>
                  <a:pt x="438" y="110"/>
                </a:lnTo>
                <a:lnTo>
                  <a:pt x="435" y="107"/>
                </a:lnTo>
                <a:lnTo>
                  <a:pt x="435" y="107"/>
                </a:lnTo>
                <a:lnTo>
                  <a:pt x="441" y="104"/>
                </a:lnTo>
                <a:lnTo>
                  <a:pt x="447" y="102"/>
                </a:lnTo>
                <a:lnTo>
                  <a:pt x="458" y="95"/>
                </a:lnTo>
                <a:lnTo>
                  <a:pt x="469" y="88"/>
                </a:lnTo>
                <a:lnTo>
                  <a:pt x="481" y="81"/>
                </a:lnTo>
                <a:lnTo>
                  <a:pt x="481" y="81"/>
                </a:lnTo>
                <a:lnTo>
                  <a:pt x="481" y="80"/>
                </a:lnTo>
                <a:lnTo>
                  <a:pt x="481" y="79"/>
                </a:lnTo>
                <a:lnTo>
                  <a:pt x="481" y="79"/>
                </a:lnTo>
                <a:lnTo>
                  <a:pt x="480" y="79"/>
                </a:lnTo>
                <a:lnTo>
                  <a:pt x="480" y="79"/>
                </a:lnTo>
                <a:lnTo>
                  <a:pt x="471" y="84"/>
                </a:lnTo>
                <a:lnTo>
                  <a:pt x="463" y="89"/>
                </a:lnTo>
                <a:lnTo>
                  <a:pt x="447" y="100"/>
                </a:lnTo>
                <a:lnTo>
                  <a:pt x="447" y="100"/>
                </a:lnTo>
                <a:lnTo>
                  <a:pt x="436" y="104"/>
                </a:lnTo>
                <a:lnTo>
                  <a:pt x="436" y="104"/>
                </a:lnTo>
                <a:lnTo>
                  <a:pt x="433" y="105"/>
                </a:lnTo>
                <a:lnTo>
                  <a:pt x="433" y="105"/>
                </a:lnTo>
                <a:lnTo>
                  <a:pt x="433" y="105"/>
                </a:lnTo>
                <a:lnTo>
                  <a:pt x="433" y="105"/>
                </a:lnTo>
                <a:lnTo>
                  <a:pt x="436" y="103"/>
                </a:lnTo>
                <a:lnTo>
                  <a:pt x="436" y="103"/>
                </a:lnTo>
                <a:lnTo>
                  <a:pt x="441" y="99"/>
                </a:lnTo>
                <a:lnTo>
                  <a:pt x="447" y="94"/>
                </a:lnTo>
                <a:lnTo>
                  <a:pt x="447" y="94"/>
                </a:lnTo>
                <a:lnTo>
                  <a:pt x="451" y="94"/>
                </a:lnTo>
                <a:lnTo>
                  <a:pt x="451" y="94"/>
                </a:lnTo>
                <a:lnTo>
                  <a:pt x="455" y="93"/>
                </a:lnTo>
                <a:lnTo>
                  <a:pt x="459" y="90"/>
                </a:lnTo>
                <a:lnTo>
                  <a:pt x="460" y="87"/>
                </a:lnTo>
                <a:lnTo>
                  <a:pt x="460" y="83"/>
                </a:lnTo>
                <a:lnTo>
                  <a:pt x="460" y="83"/>
                </a:lnTo>
                <a:lnTo>
                  <a:pt x="472" y="77"/>
                </a:lnTo>
                <a:lnTo>
                  <a:pt x="472" y="77"/>
                </a:lnTo>
                <a:lnTo>
                  <a:pt x="473" y="76"/>
                </a:lnTo>
                <a:lnTo>
                  <a:pt x="473" y="76"/>
                </a:lnTo>
                <a:lnTo>
                  <a:pt x="472" y="75"/>
                </a:lnTo>
                <a:lnTo>
                  <a:pt x="471" y="75"/>
                </a:lnTo>
                <a:lnTo>
                  <a:pt x="471" y="75"/>
                </a:lnTo>
                <a:lnTo>
                  <a:pt x="460" y="78"/>
                </a:lnTo>
                <a:lnTo>
                  <a:pt x="460" y="78"/>
                </a:lnTo>
                <a:lnTo>
                  <a:pt x="468" y="73"/>
                </a:lnTo>
                <a:lnTo>
                  <a:pt x="468" y="73"/>
                </a:lnTo>
                <a:lnTo>
                  <a:pt x="468" y="72"/>
                </a:lnTo>
                <a:lnTo>
                  <a:pt x="467" y="71"/>
                </a:lnTo>
                <a:lnTo>
                  <a:pt x="467" y="71"/>
                </a:lnTo>
                <a:lnTo>
                  <a:pt x="460" y="71"/>
                </a:lnTo>
                <a:lnTo>
                  <a:pt x="454" y="72"/>
                </a:lnTo>
                <a:lnTo>
                  <a:pt x="454" y="72"/>
                </a:lnTo>
                <a:lnTo>
                  <a:pt x="453" y="72"/>
                </a:lnTo>
                <a:lnTo>
                  <a:pt x="453" y="72"/>
                </a:lnTo>
                <a:lnTo>
                  <a:pt x="456" y="69"/>
                </a:lnTo>
                <a:lnTo>
                  <a:pt x="456" y="69"/>
                </a:lnTo>
                <a:lnTo>
                  <a:pt x="456" y="68"/>
                </a:lnTo>
                <a:lnTo>
                  <a:pt x="455" y="67"/>
                </a:lnTo>
                <a:lnTo>
                  <a:pt x="455" y="67"/>
                </a:lnTo>
                <a:lnTo>
                  <a:pt x="450" y="68"/>
                </a:lnTo>
                <a:lnTo>
                  <a:pt x="445" y="70"/>
                </a:lnTo>
                <a:lnTo>
                  <a:pt x="445" y="70"/>
                </a:lnTo>
                <a:lnTo>
                  <a:pt x="454" y="66"/>
                </a:lnTo>
                <a:lnTo>
                  <a:pt x="454" y="66"/>
                </a:lnTo>
                <a:lnTo>
                  <a:pt x="454" y="65"/>
                </a:lnTo>
                <a:lnTo>
                  <a:pt x="454" y="64"/>
                </a:lnTo>
                <a:lnTo>
                  <a:pt x="454" y="64"/>
                </a:lnTo>
                <a:lnTo>
                  <a:pt x="454" y="64"/>
                </a:lnTo>
                <a:lnTo>
                  <a:pt x="454" y="64"/>
                </a:lnTo>
                <a:lnTo>
                  <a:pt x="474" y="75"/>
                </a:lnTo>
                <a:lnTo>
                  <a:pt x="494" y="87"/>
                </a:lnTo>
                <a:lnTo>
                  <a:pt x="494" y="87"/>
                </a:lnTo>
                <a:lnTo>
                  <a:pt x="493" y="88"/>
                </a:lnTo>
                <a:lnTo>
                  <a:pt x="493" y="88"/>
                </a:lnTo>
                <a:close/>
                <a:moveTo>
                  <a:pt x="393" y="105"/>
                </a:moveTo>
                <a:lnTo>
                  <a:pt x="393" y="105"/>
                </a:lnTo>
                <a:lnTo>
                  <a:pt x="392" y="105"/>
                </a:lnTo>
                <a:lnTo>
                  <a:pt x="392" y="105"/>
                </a:lnTo>
                <a:lnTo>
                  <a:pt x="392" y="105"/>
                </a:lnTo>
                <a:lnTo>
                  <a:pt x="392" y="105"/>
                </a:lnTo>
                <a:lnTo>
                  <a:pt x="400" y="100"/>
                </a:lnTo>
                <a:lnTo>
                  <a:pt x="403" y="97"/>
                </a:lnTo>
                <a:lnTo>
                  <a:pt x="407" y="94"/>
                </a:lnTo>
                <a:lnTo>
                  <a:pt x="407" y="94"/>
                </a:lnTo>
                <a:lnTo>
                  <a:pt x="408" y="93"/>
                </a:lnTo>
                <a:lnTo>
                  <a:pt x="408" y="93"/>
                </a:lnTo>
                <a:lnTo>
                  <a:pt x="412" y="91"/>
                </a:lnTo>
                <a:lnTo>
                  <a:pt x="417" y="89"/>
                </a:lnTo>
                <a:lnTo>
                  <a:pt x="419" y="89"/>
                </a:lnTo>
                <a:lnTo>
                  <a:pt x="419" y="89"/>
                </a:lnTo>
                <a:lnTo>
                  <a:pt x="414" y="94"/>
                </a:lnTo>
                <a:lnTo>
                  <a:pt x="414" y="94"/>
                </a:lnTo>
                <a:lnTo>
                  <a:pt x="405" y="99"/>
                </a:lnTo>
                <a:lnTo>
                  <a:pt x="405" y="99"/>
                </a:lnTo>
                <a:lnTo>
                  <a:pt x="399" y="102"/>
                </a:lnTo>
                <a:lnTo>
                  <a:pt x="393" y="105"/>
                </a:lnTo>
                <a:lnTo>
                  <a:pt x="393" y="105"/>
                </a:lnTo>
                <a:close/>
                <a:moveTo>
                  <a:pt x="405" y="92"/>
                </a:moveTo>
                <a:lnTo>
                  <a:pt x="405" y="92"/>
                </a:lnTo>
                <a:lnTo>
                  <a:pt x="404" y="92"/>
                </a:lnTo>
                <a:lnTo>
                  <a:pt x="404" y="92"/>
                </a:lnTo>
                <a:lnTo>
                  <a:pt x="405" y="92"/>
                </a:lnTo>
                <a:lnTo>
                  <a:pt x="405" y="92"/>
                </a:lnTo>
                <a:close/>
                <a:moveTo>
                  <a:pt x="412" y="88"/>
                </a:moveTo>
                <a:lnTo>
                  <a:pt x="412" y="88"/>
                </a:lnTo>
                <a:lnTo>
                  <a:pt x="410" y="89"/>
                </a:lnTo>
                <a:lnTo>
                  <a:pt x="410" y="89"/>
                </a:lnTo>
                <a:lnTo>
                  <a:pt x="410" y="89"/>
                </a:lnTo>
                <a:lnTo>
                  <a:pt x="410" y="89"/>
                </a:lnTo>
                <a:lnTo>
                  <a:pt x="409" y="88"/>
                </a:lnTo>
                <a:lnTo>
                  <a:pt x="408" y="88"/>
                </a:lnTo>
                <a:lnTo>
                  <a:pt x="408" y="88"/>
                </a:lnTo>
                <a:lnTo>
                  <a:pt x="402" y="91"/>
                </a:lnTo>
                <a:lnTo>
                  <a:pt x="402" y="91"/>
                </a:lnTo>
                <a:lnTo>
                  <a:pt x="401" y="90"/>
                </a:lnTo>
                <a:lnTo>
                  <a:pt x="401" y="90"/>
                </a:lnTo>
                <a:lnTo>
                  <a:pt x="405" y="86"/>
                </a:lnTo>
                <a:lnTo>
                  <a:pt x="409" y="80"/>
                </a:lnTo>
                <a:lnTo>
                  <a:pt x="409" y="80"/>
                </a:lnTo>
                <a:lnTo>
                  <a:pt x="409" y="79"/>
                </a:lnTo>
                <a:lnTo>
                  <a:pt x="409" y="79"/>
                </a:lnTo>
                <a:lnTo>
                  <a:pt x="418" y="86"/>
                </a:lnTo>
                <a:lnTo>
                  <a:pt x="418" y="86"/>
                </a:lnTo>
                <a:lnTo>
                  <a:pt x="412" y="88"/>
                </a:lnTo>
                <a:lnTo>
                  <a:pt x="412" y="88"/>
                </a:lnTo>
                <a:close/>
                <a:moveTo>
                  <a:pt x="407" y="79"/>
                </a:moveTo>
                <a:lnTo>
                  <a:pt x="407" y="79"/>
                </a:lnTo>
                <a:lnTo>
                  <a:pt x="399" y="83"/>
                </a:lnTo>
                <a:lnTo>
                  <a:pt x="398" y="83"/>
                </a:lnTo>
                <a:lnTo>
                  <a:pt x="397" y="83"/>
                </a:lnTo>
                <a:lnTo>
                  <a:pt x="403" y="76"/>
                </a:lnTo>
                <a:lnTo>
                  <a:pt x="403" y="76"/>
                </a:lnTo>
                <a:lnTo>
                  <a:pt x="403" y="74"/>
                </a:lnTo>
                <a:lnTo>
                  <a:pt x="403" y="74"/>
                </a:lnTo>
                <a:lnTo>
                  <a:pt x="408" y="78"/>
                </a:lnTo>
                <a:lnTo>
                  <a:pt x="408" y="78"/>
                </a:lnTo>
                <a:lnTo>
                  <a:pt x="408" y="79"/>
                </a:lnTo>
                <a:lnTo>
                  <a:pt x="408" y="79"/>
                </a:lnTo>
                <a:lnTo>
                  <a:pt x="407" y="79"/>
                </a:lnTo>
                <a:lnTo>
                  <a:pt x="407" y="79"/>
                </a:lnTo>
                <a:close/>
                <a:moveTo>
                  <a:pt x="402" y="74"/>
                </a:moveTo>
                <a:lnTo>
                  <a:pt x="402" y="74"/>
                </a:lnTo>
                <a:lnTo>
                  <a:pt x="398" y="74"/>
                </a:lnTo>
                <a:lnTo>
                  <a:pt x="394" y="75"/>
                </a:lnTo>
                <a:lnTo>
                  <a:pt x="394" y="75"/>
                </a:lnTo>
                <a:lnTo>
                  <a:pt x="394" y="73"/>
                </a:lnTo>
                <a:lnTo>
                  <a:pt x="395" y="72"/>
                </a:lnTo>
                <a:lnTo>
                  <a:pt x="396" y="71"/>
                </a:lnTo>
                <a:lnTo>
                  <a:pt x="398" y="72"/>
                </a:lnTo>
                <a:lnTo>
                  <a:pt x="398" y="72"/>
                </a:lnTo>
                <a:lnTo>
                  <a:pt x="402" y="74"/>
                </a:lnTo>
                <a:lnTo>
                  <a:pt x="402" y="74"/>
                </a:lnTo>
                <a:lnTo>
                  <a:pt x="402" y="74"/>
                </a:lnTo>
                <a:lnTo>
                  <a:pt x="402" y="74"/>
                </a:lnTo>
                <a:close/>
                <a:moveTo>
                  <a:pt x="394" y="80"/>
                </a:moveTo>
                <a:lnTo>
                  <a:pt x="394" y="80"/>
                </a:lnTo>
                <a:lnTo>
                  <a:pt x="394" y="77"/>
                </a:lnTo>
                <a:lnTo>
                  <a:pt x="394" y="77"/>
                </a:lnTo>
                <a:lnTo>
                  <a:pt x="396" y="77"/>
                </a:lnTo>
                <a:lnTo>
                  <a:pt x="396" y="77"/>
                </a:lnTo>
                <a:lnTo>
                  <a:pt x="394" y="80"/>
                </a:lnTo>
                <a:lnTo>
                  <a:pt x="394" y="80"/>
                </a:lnTo>
                <a:close/>
                <a:moveTo>
                  <a:pt x="395" y="92"/>
                </a:moveTo>
                <a:lnTo>
                  <a:pt x="395" y="92"/>
                </a:lnTo>
                <a:lnTo>
                  <a:pt x="395" y="89"/>
                </a:lnTo>
                <a:lnTo>
                  <a:pt x="395" y="86"/>
                </a:lnTo>
                <a:lnTo>
                  <a:pt x="395" y="86"/>
                </a:lnTo>
                <a:lnTo>
                  <a:pt x="402" y="84"/>
                </a:lnTo>
                <a:lnTo>
                  <a:pt x="403" y="84"/>
                </a:lnTo>
                <a:lnTo>
                  <a:pt x="403" y="86"/>
                </a:lnTo>
                <a:lnTo>
                  <a:pt x="403" y="86"/>
                </a:lnTo>
                <a:lnTo>
                  <a:pt x="398" y="90"/>
                </a:lnTo>
                <a:lnTo>
                  <a:pt x="394" y="95"/>
                </a:lnTo>
                <a:lnTo>
                  <a:pt x="394" y="95"/>
                </a:lnTo>
                <a:lnTo>
                  <a:pt x="394" y="96"/>
                </a:lnTo>
                <a:lnTo>
                  <a:pt x="394" y="96"/>
                </a:lnTo>
                <a:lnTo>
                  <a:pt x="383" y="103"/>
                </a:lnTo>
                <a:lnTo>
                  <a:pt x="377" y="106"/>
                </a:lnTo>
                <a:lnTo>
                  <a:pt x="371" y="108"/>
                </a:lnTo>
                <a:lnTo>
                  <a:pt x="371" y="108"/>
                </a:lnTo>
                <a:lnTo>
                  <a:pt x="371" y="108"/>
                </a:lnTo>
                <a:lnTo>
                  <a:pt x="371" y="108"/>
                </a:lnTo>
                <a:lnTo>
                  <a:pt x="370" y="108"/>
                </a:lnTo>
                <a:lnTo>
                  <a:pt x="370" y="108"/>
                </a:lnTo>
                <a:lnTo>
                  <a:pt x="373" y="105"/>
                </a:lnTo>
                <a:lnTo>
                  <a:pt x="377" y="103"/>
                </a:lnTo>
                <a:lnTo>
                  <a:pt x="377" y="103"/>
                </a:lnTo>
                <a:lnTo>
                  <a:pt x="378" y="101"/>
                </a:lnTo>
                <a:lnTo>
                  <a:pt x="379" y="99"/>
                </a:lnTo>
                <a:lnTo>
                  <a:pt x="379" y="99"/>
                </a:lnTo>
                <a:lnTo>
                  <a:pt x="384" y="99"/>
                </a:lnTo>
                <a:lnTo>
                  <a:pt x="388" y="98"/>
                </a:lnTo>
                <a:lnTo>
                  <a:pt x="392" y="95"/>
                </a:lnTo>
                <a:lnTo>
                  <a:pt x="395" y="92"/>
                </a:lnTo>
                <a:lnTo>
                  <a:pt x="395" y="92"/>
                </a:lnTo>
                <a:close/>
                <a:moveTo>
                  <a:pt x="367" y="97"/>
                </a:moveTo>
                <a:lnTo>
                  <a:pt x="367" y="97"/>
                </a:lnTo>
                <a:lnTo>
                  <a:pt x="374" y="98"/>
                </a:lnTo>
                <a:lnTo>
                  <a:pt x="374" y="98"/>
                </a:lnTo>
                <a:lnTo>
                  <a:pt x="360" y="104"/>
                </a:lnTo>
                <a:lnTo>
                  <a:pt x="360" y="104"/>
                </a:lnTo>
                <a:lnTo>
                  <a:pt x="364" y="101"/>
                </a:lnTo>
                <a:lnTo>
                  <a:pt x="367" y="98"/>
                </a:lnTo>
                <a:lnTo>
                  <a:pt x="367" y="98"/>
                </a:lnTo>
                <a:lnTo>
                  <a:pt x="367" y="97"/>
                </a:lnTo>
                <a:lnTo>
                  <a:pt x="367" y="97"/>
                </a:lnTo>
                <a:close/>
                <a:moveTo>
                  <a:pt x="356" y="100"/>
                </a:moveTo>
                <a:lnTo>
                  <a:pt x="356" y="100"/>
                </a:lnTo>
                <a:lnTo>
                  <a:pt x="353" y="102"/>
                </a:lnTo>
                <a:lnTo>
                  <a:pt x="353" y="101"/>
                </a:lnTo>
                <a:lnTo>
                  <a:pt x="353" y="101"/>
                </a:lnTo>
                <a:lnTo>
                  <a:pt x="356" y="96"/>
                </a:lnTo>
                <a:lnTo>
                  <a:pt x="356" y="96"/>
                </a:lnTo>
                <a:lnTo>
                  <a:pt x="357" y="95"/>
                </a:lnTo>
                <a:lnTo>
                  <a:pt x="357" y="95"/>
                </a:lnTo>
                <a:lnTo>
                  <a:pt x="364" y="96"/>
                </a:lnTo>
                <a:lnTo>
                  <a:pt x="364" y="96"/>
                </a:lnTo>
                <a:lnTo>
                  <a:pt x="356" y="100"/>
                </a:lnTo>
                <a:lnTo>
                  <a:pt x="356" y="100"/>
                </a:lnTo>
                <a:close/>
                <a:moveTo>
                  <a:pt x="347" y="99"/>
                </a:moveTo>
                <a:lnTo>
                  <a:pt x="347" y="99"/>
                </a:lnTo>
                <a:lnTo>
                  <a:pt x="346" y="98"/>
                </a:lnTo>
                <a:lnTo>
                  <a:pt x="346" y="98"/>
                </a:lnTo>
                <a:lnTo>
                  <a:pt x="346" y="96"/>
                </a:lnTo>
                <a:lnTo>
                  <a:pt x="348" y="95"/>
                </a:lnTo>
                <a:lnTo>
                  <a:pt x="354" y="95"/>
                </a:lnTo>
                <a:lnTo>
                  <a:pt x="354" y="95"/>
                </a:lnTo>
                <a:lnTo>
                  <a:pt x="347" y="99"/>
                </a:lnTo>
                <a:lnTo>
                  <a:pt x="347" y="99"/>
                </a:lnTo>
                <a:close/>
                <a:moveTo>
                  <a:pt x="349" y="102"/>
                </a:moveTo>
                <a:lnTo>
                  <a:pt x="349" y="102"/>
                </a:lnTo>
                <a:lnTo>
                  <a:pt x="348" y="101"/>
                </a:lnTo>
                <a:lnTo>
                  <a:pt x="348" y="101"/>
                </a:lnTo>
                <a:lnTo>
                  <a:pt x="352" y="99"/>
                </a:lnTo>
                <a:lnTo>
                  <a:pt x="349" y="102"/>
                </a:lnTo>
                <a:lnTo>
                  <a:pt x="349" y="102"/>
                </a:lnTo>
                <a:close/>
                <a:moveTo>
                  <a:pt x="356" y="105"/>
                </a:moveTo>
                <a:lnTo>
                  <a:pt x="356" y="105"/>
                </a:lnTo>
                <a:lnTo>
                  <a:pt x="353" y="104"/>
                </a:lnTo>
                <a:lnTo>
                  <a:pt x="353" y="104"/>
                </a:lnTo>
                <a:lnTo>
                  <a:pt x="358" y="102"/>
                </a:lnTo>
                <a:lnTo>
                  <a:pt x="358" y="102"/>
                </a:lnTo>
                <a:lnTo>
                  <a:pt x="358" y="103"/>
                </a:lnTo>
                <a:lnTo>
                  <a:pt x="356" y="105"/>
                </a:lnTo>
                <a:lnTo>
                  <a:pt x="356" y="105"/>
                </a:lnTo>
                <a:close/>
                <a:moveTo>
                  <a:pt x="375" y="100"/>
                </a:moveTo>
                <a:lnTo>
                  <a:pt x="375" y="100"/>
                </a:lnTo>
                <a:lnTo>
                  <a:pt x="368" y="107"/>
                </a:lnTo>
                <a:lnTo>
                  <a:pt x="368" y="107"/>
                </a:lnTo>
                <a:lnTo>
                  <a:pt x="360" y="106"/>
                </a:lnTo>
                <a:lnTo>
                  <a:pt x="360" y="106"/>
                </a:lnTo>
                <a:lnTo>
                  <a:pt x="368" y="103"/>
                </a:lnTo>
                <a:lnTo>
                  <a:pt x="375" y="100"/>
                </a:lnTo>
                <a:lnTo>
                  <a:pt x="375" y="100"/>
                </a:lnTo>
                <a:close/>
                <a:moveTo>
                  <a:pt x="397" y="97"/>
                </a:moveTo>
                <a:lnTo>
                  <a:pt x="397" y="97"/>
                </a:lnTo>
                <a:lnTo>
                  <a:pt x="400" y="96"/>
                </a:lnTo>
                <a:lnTo>
                  <a:pt x="400" y="96"/>
                </a:lnTo>
                <a:lnTo>
                  <a:pt x="393" y="102"/>
                </a:lnTo>
                <a:lnTo>
                  <a:pt x="393" y="102"/>
                </a:lnTo>
                <a:lnTo>
                  <a:pt x="382" y="109"/>
                </a:lnTo>
                <a:lnTo>
                  <a:pt x="382" y="109"/>
                </a:lnTo>
                <a:lnTo>
                  <a:pt x="378" y="109"/>
                </a:lnTo>
                <a:lnTo>
                  <a:pt x="374" y="109"/>
                </a:lnTo>
                <a:lnTo>
                  <a:pt x="374" y="109"/>
                </a:lnTo>
                <a:lnTo>
                  <a:pt x="380" y="106"/>
                </a:lnTo>
                <a:lnTo>
                  <a:pt x="386" y="104"/>
                </a:lnTo>
                <a:lnTo>
                  <a:pt x="397" y="97"/>
                </a:lnTo>
                <a:lnTo>
                  <a:pt x="397" y="97"/>
                </a:lnTo>
                <a:close/>
                <a:moveTo>
                  <a:pt x="423" y="88"/>
                </a:moveTo>
                <a:lnTo>
                  <a:pt x="423" y="88"/>
                </a:lnTo>
                <a:lnTo>
                  <a:pt x="429" y="90"/>
                </a:lnTo>
                <a:lnTo>
                  <a:pt x="429" y="90"/>
                </a:lnTo>
                <a:lnTo>
                  <a:pt x="415" y="97"/>
                </a:lnTo>
                <a:lnTo>
                  <a:pt x="415" y="97"/>
                </a:lnTo>
                <a:lnTo>
                  <a:pt x="414" y="98"/>
                </a:lnTo>
                <a:lnTo>
                  <a:pt x="414" y="98"/>
                </a:lnTo>
                <a:lnTo>
                  <a:pt x="412" y="98"/>
                </a:lnTo>
                <a:lnTo>
                  <a:pt x="412" y="98"/>
                </a:lnTo>
                <a:lnTo>
                  <a:pt x="418" y="94"/>
                </a:lnTo>
                <a:lnTo>
                  <a:pt x="423" y="88"/>
                </a:lnTo>
                <a:lnTo>
                  <a:pt x="423" y="88"/>
                </a:lnTo>
                <a:close/>
                <a:moveTo>
                  <a:pt x="434" y="69"/>
                </a:moveTo>
                <a:lnTo>
                  <a:pt x="434" y="69"/>
                </a:lnTo>
                <a:lnTo>
                  <a:pt x="438" y="68"/>
                </a:lnTo>
                <a:lnTo>
                  <a:pt x="441" y="67"/>
                </a:lnTo>
                <a:lnTo>
                  <a:pt x="450" y="65"/>
                </a:lnTo>
                <a:lnTo>
                  <a:pt x="450" y="65"/>
                </a:lnTo>
                <a:lnTo>
                  <a:pt x="445" y="67"/>
                </a:lnTo>
                <a:lnTo>
                  <a:pt x="440" y="70"/>
                </a:lnTo>
                <a:lnTo>
                  <a:pt x="440" y="70"/>
                </a:lnTo>
                <a:lnTo>
                  <a:pt x="436" y="70"/>
                </a:lnTo>
                <a:lnTo>
                  <a:pt x="434" y="69"/>
                </a:lnTo>
                <a:lnTo>
                  <a:pt x="434" y="69"/>
                </a:lnTo>
                <a:close/>
                <a:moveTo>
                  <a:pt x="456" y="74"/>
                </a:moveTo>
                <a:lnTo>
                  <a:pt x="456" y="74"/>
                </a:lnTo>
                <a:lnTo>
                  <a:pt x="464" y="73"/>
                </a:lnTo>
                <a:lnTo>
                  <a:pt x="464" y="73"/>
                </a:lnTo>
                <a:lnTo>
                  <a:pt x="458" y="76"/>
                </a:lnTo>
                <a:lnTo>
                  <a:pt x="458" y="76"/>
                </a:lnTo>
                <a:lnTo>
                  <a:pt x="456" y="74"/>
                </a:lnTo>
                <a:lnTo>
                  <a:pt x="456" y="74"/>
                </a:lnTo>
                <a:close/>
                <a:moveTo>
                  <a:pt x="451" y="71"/>
                </a:moveTo>
                <a:lnTo>
                  <a:pt x="451" y="71"/>
                </a:lnTo>
                <a:lnTo>
                  <a:pt x="449" y="71"/>
                </a:lnTo>
                <a:lnTo>
                  <a:pt x="449" y="71"/>
                </a:lnTo>
                <a:lnTo>
                  <a:pt x="452" y="70"/>
                </a:lnTo>
                <a:lnTo>
                  <a:pt x="452" y="70"/>
                </a:lnTo>
                <a:lnTo>
                  <a:pt x="451" y="71"/>
                </a:lnTo>
                <a:lnTo>
                  <a:pt x="451" y="71"/>
                </a:lnTo>
                <a:close/>
                <a:moveTo>
                  <a:pt x="425" y="100"/>
                </a:moveTo>
                <a:lnTo>
                  <a:pt x="425" y="100"/>
                </a:lnTo>
                <a:lnTo>
                  <a:pt x="424" y="100"/>
                </a:lnTo>
                <a:lnTo>
                  <a:pt x="424" y="100"/>
                </a:lnTo>
                <a:lnTo>
                  <a:pt x="425" y="98"/>
                </a:lnTo>
                <a:lnTo>
                  <a:pt x="425" y="98"/>
                </a:lnTo>
                <a:lnTo>
                  <a:pt x="432" y="91"/>
                </a:lnTo>
                <a:lnTo>
                  <a:pt x="432" y="91"/>
                </a:lnTo>
                <a:lnTo>
                  <a:pt x="438" y="93"/>
                </a:lnTo>
                <a:lnTo>
                  <a:pt x="438" y="93"/>
                </a:lnTo>
                <a:lnTo>
                  <a:pt x="434" y="95"/>
                </a:lnTo>
                <a:lnTo>
                  <a:pt x="434" y="95"/>
                </a:lnTo>
                <a:lnTo>
                  <a:pt x="425" y="100"/>
                </a:lnTo>
                <a:lnTo>
                  <a:pt x="425" y="100"/>
                </a:lnTo>
                <a:close/>
                <a:moveTo>
                  <a:pt x="428" y="92"/>
                </a:moveTo>
                <a:lnTo>
                  <a:pt x="428" y="92"/>
                </a:lnTo>
                <a:lnTo>
                  <a:pt x="422" y="99"/>
                </a:lnTo>
                <a:lnTo>
                  <a:pt x="422" y="99"/>
                </a:lnTo>
                <a:lnTo>
                  <a:pt x="418" y="98"/>
                </a:lnTo>
                <a:lnTo>
                  <a:pt x="418" y="98"/>
                </a:lnTo>
                <a:lnTo>
                  <a:pt x="424" y="95"/>
                </a:lnTo>
                <a:lnTo>
                  <a:pt x="428" y="92"/>
                </a:lnTo>
                <a:lnTo>
                  <a:pt x="428" y="92"/>
                </a:lnTo>
                <a:close/>
                <a:moveTo>
                  <a:pt x="438" y="95"/>
                </a:moveTo>
                <a:lnTo>
                  <a:pt x="438" y="95"/>
                </a:lnTo>
                <a:lnTo>
                  <a:pt x="442" y="93"/>
                </a:lnTo>
                <a:lnTo>
                  <a:pt x="442" y="93"/>
                </a:lnTo>
                <a:lnTo>
                  <a:pt x="444" y="93"/>
                </a:lnTo>
                <a:lnTo>
                  <a:pt x="444" y="93"/>
                </a:lnTo>
                <a:lnTo>
                  <a:pt x="443" y="94"/>
                </a:lnTo>
                <a:lnTo>
                  <a:pt x="443" y="94"/>
                </a:lnTo>
                <a:lnTo>
                  <a:pt x="437" y="99"/>
                </a:lnTo>
                <a:lnTo>
                  <a:pt x="431" y="104"/>
                </a:lnTo>
                <a:lnTo>
                  <a:pt x="431" y="104"/>
                </a:lnTo>
                <a:lnTo>
                  <a:pt x="427" y="101"/>
                </a:lnTo>
                <a:lnTo>
                  <a:pt x="427" y="101"/>
                </a:lnTo>
                <a:lnTo>
                  <a:pt x="438" y="95"/>
                </a:lnTo>
                <a:lnTo>
                  <a:pt x="438" y="95"/>
                </a:lnTo>
                <a:close/>
                <a:moveTo>
                  <a:pt x="14" y="385"/>
                </a:moveTo>
                <a:lnTo>
                  <a:pt x="14" y="385"/>
                </a:lnTo>
                <a:lnTo>
                  <a:pt x="15" y="386"/>
                </a:lnTo>
                <a:lnTo>
                  <a:pt x="15" y="386"/>
                </a:lnTo>
                <a:lnTo>
                  <a:pt x="23" y="384"/>
                </a:lnTo>
                <a:lnTo>
                  <a:pt x="24" y="383"/>
                </a:lnTo>
                <a:lnTo>
                  <a:pt x="25" y="384"/>
                </a:lnTo>
                <a:lnTo>
                  <a:pt x="25" y="385"/>
                </a:lnTo>
                <a:lnTo>
                  <a:pt x="23" y="387"/>
                </a:lnTo>
                <a:lnTo>
                  <a:pt x="23" y="387"/>
                </a:lnTo>
                <a:lnTo>
                  <a:pt x="20" y="391"/>
                </a:lnTo>
                <a:lnTo>
                  <a:pt x="16" y="395"/>
                </a:lnTo>
                <a:lnTo>
                  <a:pt x="16" y="395"/>
                </a:lnTo>
                <a:lnTo>
                  <a:pt x="14" y="385"/>
                </a:lnTo>
                <a:lnTo>
                  <a:pt x="14" y="385"/>
                </a:lnTo>
                <a:close/>
                <a:moveTo>
                  <a:pt x="11" y="366"/>
                </a:moveTo>
                <a:lnTo>
                  <a:pt x="11" y="366"/>
                </a:lnTo>
                <a:lnTo>
                  <a:pt x="17" y="362"/>
                </a:lnTo>
                <a:lnTo>
                  <a:pt x="24" y="360"/>
                </a:lnTo>
                <a:lnTo>
                  <a:pt x="24" y="360"/>
                </a:lnTo>
                <a:lnTo>
                  <a:pt x="29" y="359"/>
                </a:lnTo>
                <a:lnTo>
                  <a:pt x="29" y="359"/>
                </a:lnTo>
                <a:lnTo>
                  <a:pt x="28" y="360"/>
                </a:lnTo>
                <a:lnTo>
                  <a:pt x="28" y="360"/>
                </a:lnTo>
                <a:lnTo>
                  <a:pt x="24" y="364"/>
                </a:lnTo>
                <a:lnTo>
                  <a:pt x="24" y="364"/>
                </a:lnTo>
                <a:lnTo>
                  <a:pt x="18" y="369"/>
                </a:lnTo>
                <a:lnTo>
                  <a:pt x="12" y="374"/>
                </a:lnTo>
                <a:lnTo>
                  <a:pt x="12" y="374"/>
                </a:lnTo>
                <a:lnTo>
                  <a:pt x="11" y="366"/>
                </a:lnTo>
                <a:lnTo>
                  <a:pt x="11" y="366"/>
                </a:lnTo>
                <a:close/>
                <a:moveTo>
                  <a:pt x="12" y="377"/>
                </a:moveTo>
                <a:lnTo>
                  <a:pt x="12" y="377"/>
                </a:lnTo>
                <a:lnTo>
                  <a:pt x="18" y="374"/>
                </a:lnTo>
                <a:lnTo>
                  <a:pt x="18" y="374"/>
                </a:lnTo>
                <a:lnTo>
                  <a:pt x="22" y="372"/>
                </a:lnTo>
                <a:lnTo>
                  <a:pt x="25" y="373"/>
                </a:lnTo>
                <a:lnTo>
                  <a:pt x="25" y="373"/>
                </a:lnTo>
                <a:lnTo>
                  <a:pt x="20" y="378"/>
                </a:lnTo>
                <a:lnTo>
                  <a:pt x="14" y="384"/>
                </a:lnTo>
                <a:lnTo>
                  <a:pt x="14" y="384"/>
                </a:lnTo>
                <a:lnTo>
                  <a:pt x="14" y="384"/>
                </a:lnTo>
                <a:lnTo>
                  <a:pt x="14" y="384"/>
                </a:lnTo>
                <a:lnTo>
                  <a:pt x="12" y="377"/>
                </a:lnTo>
                <a:lnTo>
                  <a:pt x="12" y="377"/>
                </a:lnTo>
                <a:lnTo>
                  <a:pt x="12" y="377"/>
                </a:lnTo>
                <a:lnTo>
                  <a:pt x="12" y="377"/>
                </a:lnTo>
                <a:close/>
                <a:moveTo>
                  <a:pt x="28" y="391"/>
                </a:moveTo>
                <a:lnTo>
                  <a:pt x="28" y="391"/>
                </a:lnTo>
                <a:lnTo>
                  <a:pt x="28" y="391"/>
                </a:lnTo>
                <a:lnTo>
                  <a:pt x="28" y="391"/>
                </a:lnTo>
                <a:lnTo>
                  <a:pt x="23" y="393"/>
                </a:lnTo>
                <a:lnTo>
                  <a:pt x="21" y="393"/>
                </a:lnTo>
                <a:lnTo>
                  <a:pt x="23" y="390"/>
                </a:lnTo>
                <a:lnTo>
                  <a:pt x="23" y="390"/>
                </a:lnTo>
                <a:lnTo>
                  <a:pt x="26" y="387"/>
                </a:lnTo>
                <a:lnTo>
                  <a:pt x="28" y="383"/>
                </a:lnTo>
                <a:lnTo>
                  <a:pt x="28" y="383"/>
                </a:lnTo>
                <a:lnTo>
                  <a:pt x="28" y="391"/>
                </a:lnTo>
                <a:lnTo>
                  <a:pt x="28" y="391"/>
                </a:lnTo>
                <a:close/>
                <a:moveTo>
                  <a:pt x="17" y="397"/>
                </a:moveTo>
                <a:lnTo>
                  <a:pt x="17" y="397"/>
                </a:lnTo>
                <a:lnTo>
                  <a:pt x="24" y="395"/>
                </a:lnTo>
                <a:lnTo>
                  <a:pt x="26" y="394"/>
                </a:lnTo>
                <a:lnTo>
                  <a:pt x="27" y="395"/>
                </a:lnTo>
                <a:lnTo>
                  <a:pt x="26" y="397"/>
                </a:lnTo>
                <a:lnTo>
                  <a:pt x="26" y="397"/>
                </a:lnTo>
                <a:lnTo>
                  <a:pt x="21" y="403"/>
                </a:lnTo>
                <a:lnTo>
                  <a:pt x="21" y="403"/>
                </a:lnTo>
                <a:lnTo>
                  <a:pt x="20" y="407"/>
                </a:lnTo>
                <a:lnTo>
                  <a:pt x="20" y="409"/>
                </a:lnTo>
                <a:lnTo>
                  <a:pt x="20" y="409"/>
                </a:lnTo>
                <a:lnTo>
                  <a:pt x="17" y="397"/>
                </a:lnTo>
                <a:lnTo>
                  <a:pt x="17" y="397"/>
                </a:lnTo>
                <a:lnTo>
                  <a:pt x="17" y="397"/>
                </a:lnTo>
                <a:lnTo>
                  <a:pt x="17" y="397"/>
                </a:lnTo>
                <a:close/>
                <a:moveTo>
                  <a:pt x="22" y="414"/>
                </a:moveTo>
                <a:lnTo>
                  <a:pt x="22" y="414"/>
                </a:lnTo>
                <a:lnTo>
                  <a:pt x="22" y="414"/>
                </a:lnTo>
                <a:lnTo>
                  <a:pt x="22" y="414"/>
                </a:lnTo>
                <a:lnTo>
                  <a:pt x="21" y="415"/>
                </a:lnTo>
                <a:lnTo>
                  <a:pt x="21" y="415"/>
                </a:lnTo>
                <a:lnTo>
                  <a:pt x="21" y="413"/>
                </a:lnTo>
                <a:lnTo>
                  <a:pt x="21" y="413"/>
                </a:lnTo>
                <a:lnTo>
                  <a:pt x="22" y="414"/>
                </a:lnTo>
                <a:lnTo>
                  <a:pt x="22" y="414"/>
                </a:lnTo>
                <a:close/>
                <a:moveTo>
                  <a:pt x="23" y="411"/>
                </a:moveTo>
                <a:lnTo>
                  <a:pt x="23" y="411"/>
                </a:lnTo>
                <a:lnTo>
                  <a:pt x="22" y="408"/>
                </a:lnTo>
                <a:lnTo>
                  <a:pt x="23" y="404"/>
                </a:lnTo>
                <a:lnTo>
                  <a:pt x="27" y="399"/>
                </a:lnTo>
                <a:lnTo>
                  <a:pt x="27" y="399"/>
                </a:lnTo>
                <a:lnTo>
                  <a:pt x="25" y="403"/>
                </a:lnTo>
                <a:lnTo>
                  <a:pt x="25" y="403"/>
                </a:lnTo>
                <a:lnTo>
                  <a:pt x="23" y="411"/>
                </a:lnTo>
                <a:lnTo>
                  <a:pt x="23" y="411"/>
                </a:lnTo>
                <a:close/>
                <a:moveTo>
                  <a:pt x="28" y="375"/>
                </a:moveTo>
                <a:lnTo>
                  <a:pt x="28" y="375"/>
                </a:lnTo>
                <a:lnTo>
                  <a:pt x="28" y="380"/>
                </a:lnTo>
                <a:lnTo>
                  <a:pt x="28" y="380"/>
                </a:lnTo>
                <a:lnTo>
                  <a:pt x="28" y="380"/>
                </a:lnTo>
                <a:lnTo>
                  <a:pt x="28" y="380"/>
                </a:lnTo>
                <a:lnTo>
                  <a:pt x="22" y="382"/>
                </a:lnTo>
                <a:lnTo>
                  <a:pt x="22" y="382"/>
                </a:lnTo>
                <a:lnTo>
                  <a:pt x="18" y="383"/>
                </a:lnTo>
                <a:lnTo>
                  <a:pt x="17" y="383"/>
                </a:lnTo>
                <a:lnTo>
                  <a:pt x="18" y="382"/>
                </a:lnTo>
                <a:lnTo>
                  <a:pt x="22" y="379"/>
                </a:lnTo>
                <a:lnTo>
                  <a:pt x="22" y="379"/>
                </a:lnTo>
                <a:lnTo>
                  <a:pt x="28" y="373"/>
                </a:lnTo>
                <a:lnTo>
                  <a:pt x="28" y="373"/>
                </a:lnTo>
                <a:lnTo>
                  <a:pt x="28" y="375"/>
                </a:lnTo>
                <a:lnTo>
                  <a:pt x="28" y="375"/>
                </a:lnTo>
                <a:close/>
                <a:moveTo>
                  <a:pt x="28" y="368"/>
                </a:moveTo>
                <a:lnTo>
                  <a:pt x="28" y="368"/>
                </a:lnTo>
                <a:lnTo>
                  <a:pt x="23" y="369"/>
                </a:lnTo>
                <a:lnTo>
                  <a:pt x="23" y="369"/>
                </a:lnTo>
                <a:lnTo>
                  <a:pt x="17" y="372"/>
                </a:lnTo>
                <a:lnTo>
                  <a:pt x="17" y="372"/>
                </a:lnTo>
                <a:lnTo>
                  <a:pt x="14" y="374"/>
                </a:lnTo>
                <a:lnTo>
                  <a:pt x="16" y="373"/>
                </a:lnTo>
                <a:lnTo>
                  <a:pt x="16" y="373"/>
                </a:lnTo>
                <a:lnTo>
                  <a:pt x="22" y="368"/>
                </a:lnTo>
                <a:lnTo>
                  <a:pt x="28" y="363"/>
                </a:lnTo>
                <a:lnTo>
                  <a:pt x="28" y="363"/>
                </a:lnTo>
                <a:lnTo>
                  <a:pt x="28" y="368"/>
                </a:lnTo>
                <a:lnTo>
                  <a:pt x="28" y="368"/>
                </a:lnTo>
                <a:close/>
                <a:moveTo>
                  <a:pt x="30" y="356"/>
                </a:moveTo>
                <a:lnTo>
                  <a:pt x="30" y="356"/>
                </a:lnTo>
                <a:lnTo>
                  <a:pt x="20" y="359"/>
                </a:lnTo>
                <a:lnTo>
                  <a:pt x="10" y="363"/>
                </a:lnTo>
                <a:lnTo>
                  <a:pt x="10" y="363"/>
                </a:lnTo>
                <a:lnTo>
                  <a:pt x="10" y="357"/>
                </a:lnTo>
                <a:lnTo>
                  <a:pt x="10" y="357"/>
                </a:lnTo>
                <a:lnTo>
                  <a:pt x="18" y="354"/>
                </a:lnTo>
                <a:lnTo>
                  <a:pt x="27" y="351"/>
                </a:lnTo>
                <a:lnTo>
                  <a:pt x="44" y="342"/>
                </a:lnTo>
                <a:lnTo>
                  <a:pt x="44" y="342"/>
                </a:lnTo>
                <a:lnTo>
                  <a:pt x="57" y="336"/>
                </a:lnTo>
                <a:lnTo>
                  <a:pt x="57" y="336"/>
                </a:lnTo>
                <a:lnTo>
                  <a:pt x="62" y="335"/>
                </a:lnTo>
                <a:lnTo>
                  <a:pt x="58" y="337"/>
                </a:lnTo>
                <a:lnTo>
                  <a:pt x="58" y="337"/>
                </a:lnTo>
                <a:lnTo>
                  <a:pt x="45" y="347"/>
                </a:lnTo>
                <a:lnTo>
                  <a:pt x="45" y="347"/>
                </a:lnTo>
                <a:lnTo>
                  <a:pt x="42" y="346"/>
                </a:lnTo>
                <a:lnTo>
                  <a:pt x="37" y="347"/>
                </a:lnTo>
                <a:lnTo>
                  <a:pt x="37" y="347"/>
                </a:lnTo>
                <a:lnTo>
                  <a:pt x="33" y="351"/>
                </a:lnTo>
                <a:lnTo>
                  <a:pt x="30" y="356"/>
                </a:lnTo>
                <a:lnTo>
                  <a:pt x="30" y="356"/>
                </a:lnTo>
                <a:close/>
                <a:moveTo>
                  <a:pt x="30" y="222"/>
                </a:moveTo>
                <a:lnTo>
                  <a:pt x="30" y="222"/>
                </a:lnTo>
                <a:lnTo>
                  <a:pt x="35" y="220"/>
                </a:lnTo>
                <a:lnTo>
                  <a:pt x="40" y="218"/>
                </a:lnTo>
                <a:lnTo>
                  <a:pt x="40" y="218"/>
                </a:lnTo>
                <a:lnTo>
                  <a:pt x="48" y="214"/>
                </a:lnTo>
                <a:lnTo>
                  <a:pt x="50" y="213"/>
                </a:lnTo>
                <a:lnTo>
                  <a:pt x="46" y="216"/>
                </a:lnTo>
                <a:lnTo>
                  <a:pt x="46" y="216"/>
                </a:lnTo>
                <a:lnTo>
                  <a:pt x="37" y="221"/>
                </a:lnTo>
                <a:lnTo>
                  <a:pt x="28" y="226"/>
                </a:lnTo>
                <a:lnTo>
                  <a:pt x="28" y="226"/>
                </a:lnTo>
                <a:lnTo>
                  <a:pt x="30" y="222"/>
                </a:lnTo>
                <a:lnTo>
                  <a:pt x="30" y="222"/>
                </a:lnTo>
                <a:close/>
                <a:moveTo>
                  <a:pt x="56" y="173"/>
                </a:moveTo>
                <a:lnTo>
                  <a:pt x="56" y="173"/>
                </a:lnTo>
                <a:lnTo>
                  <a:pt x="60" y="172"/>
                </a:lnTo>
                <a:lnTo>
                  <a:pt x="55" y="175"/>
                </a:lnTo>
                <a:lnTo>
                  <a:pt x="55" y="175"/>
                </a:lnTo>
                <a:lnTo>
                  <a:pt x="56" y="173"/>
                </a:lnTo>
                <a:lnTo>
                  <a:pt x="56" y="173"/>
                </a:lnTo>
                <a:close/>
                <a:moveTo>
                  <a:pt x="52" y="180"/>
                </a:moveTo>
                <a:lnTo>
                  <a:pt x="52" y="180"/>
                </a:lnTo>
                <a:lnTo>
                  <a:pt x="63" y="176"/>
                </a:lnTo>
                <a:lnTo>
                  <a:pt x="63" y="176"/>
                </a:lnTo>
                <a:lnTo>
                  <a:pt x="58" y="179"/>
                </a:lnTo>
                <a:lnTo>
                  <a:pt x="54" y="182"/>
                </a:lnTo>
                <a:lnTo>
                  <a:pt x="54" y="182"/>
                </a:lnTo>
                <a:lnTo>
                  <a:pt x="50" y="184"/>
                </a:lnTo>
                <a:lnTo>
                  <a:pt x="50" y="184"/>
                </a:lnTo>
                <a:lnTo>
                  <a:pt x="52" y="180"/>
                </a:lnTo>
                <a:lnTo>
                  <a:pt x="52" y="180"/>
                </a:lnTo>
                <a:close/>
                <a:moveTo>
                  <a:pt x="44" y="193"/>
                </a:moveTo>
                <a:lnTo>
                  <a:pt x="44" y="193"/>
                </a:lnTo>
                <a:lnTo>
                  <a:pt x="50" y="191"/>
                </a:lnTo>
                <a:lnTo>
                  <a:pt x="50" y="191"/>
                </a:lnTo>
                <a:lnTo>
                  <a:pt x="61" y="187"/>
                </a:lnTo>
                <a:lnTo>
                  <a:pt x="63" y="186"/>
                </a:lnTo>
                <a:lnTo>
                  <a:pt x="63" y="187"/>
                </a:lnTo>
                <a:lnTo>
                  <a:pt x="58" y="191"/>
                </a:lnTo>
                <a:lnTo>
                  <a:pt x="58" y="191"/>
                </a:lnTo>
                <a:lnTo>
                  <a:pt x="49" y="196"/>
                </a:lnTo>
                <a:lnTo>
                  <a:pt x="39" y="202"/>
                </a:lnTo>
                <a:lnTo>
                  <a:pt x="39" y="202"/>
                </a:lnTo>
                <a:lnTo>
                  <a:pt x="44" y="193"/>
                </a:lnTo>
                <a:lnTo>
                  <a:pt x="44" y="193"/>
                </a:lnTo>
                <a:close/>
                <a:moveTo>
                  <a:pt x="36" y="207"/>
                </a:moveTo>
                <a:lnTo>
                  <a:pt x="36" y="207"/>
                </a:lnTo>
                <a:lnTo>
                  <a:pt x="42" y="206"/>
                </a:lnTo>
                <a:lnTo>
                  <a:pt x="47" y="205"/>
                </a:lnTo>
                <a:lnTo>
                  <a:pt x="47" y="205"/>
                </a:lnTo>
                <a:lnTo>
                  <a:pt x="63" y="198"/>
                </a:lnTo>
                <a:lnTo>
                  <a:pt x="63" y="198"/>
                </a:lnTo>
                <a:lnTo>
                  <a:pt x="54" y="202"/>
                </a:lnTo>
                <a:lnTo>
                  <a:pt x="54" y="202"/>
                </a:lnTo>
                <a:lnTo>
                  <a:pt x="44" y="207"/>
                </a:lnTo>
                <a:lnTo>
                  <a:pt x="38" y="210"/>
                </a:lnTo>
                <a:lnTo>
                  <a:pt x="34" y="213"/>
                </a:lnTo>
                <a:lnTo>
                  <a:pt x="34" y="213"/>
                </a:lnTo>
                <a:lnTo>
                  <a:pt x="36" y="207"/>
                </a:lnTo>
                <a:lnTo>
                  <a:pt x="36" y="207"/>
                </a:lnTo>
                <a:close/>
                <a:moveTo>
                  <a:pt x="25" y="233"/>
                </a:moveTo>
                <a:lnTo>
                  <a:pt x="25" y="233"/>
                </a:lnTo>
                <a:lnTo>
                  <a:pt x="37" y="229"/>
                </a:lnTo>
                <a:lnTo>
                  <a:pt x="37" y="229"/>
                </a:lnTo>
                <a:lnTo>
                  <a:pt x="49" y="225"/>
                </a:lnTo>
                <a:lnTo>
                  <a:pt x="51" y="225"/>
                </a:lnTo>
                <a:lnTo>
                  <a:pt x="52" y="225"/>
                </a:lnTo>
                <a:lnTo>
                  <a:pt x="47" y="229"/>
                </a:lnTo>
                <a:lnTo>
                  <a:pt x="47" y="229"/>
                </a:lnTo>
                <a:lnTo>
                  <a:pt x="40" y="232"/>
                </a:lnTo>
                <a:lnTo>
                  <a:pt x="34" y="236"/>
                </a:lnTo>
                <a:lnTo>
                  <a:pt x="28" y="239"/>
                </a:lnTo>
                <a:lnTo>
                  <a:pt x="22" y="242"/>
                </a:lnTo>
                <a:lnTo>
                  <a:pt x="22" y="242"/>
                </a:lnTo>
                <a:lnTo>
                  <a:pt x="25" y="233"/>
                </a:lnTo>
                <a:lnTo>
                  <a:pt x="25" y="233"/>
                </a:lnTo>
                <a:close/>
                <a:moveTo>
                  <a:pt x="57" y="232"/>
                </a:moveTo>
                <a:lnTo>
                  <a:pt x="57" y="232"/>
                </a:lnTo>
                <a:lnTo>
                  <a:pt x="50" y="233"/>
                </a:lnTo>
                <a:lnTo>
                  <a:pt x="44" y="236"/>
                </a:lnTo>
                <a:lnTo>
                  <a:pt x="44" y="236"/>
                </a:lnTo>
                <a:lnTo>
                  <a:pt x="34" y="240"/>
                </a:lnTo>
                <a:lnTo>
                  <a:pt x="34" y="240"/>
                </a:lnTo>
                <a:lnTo>
                  <a:pt x="28" y="243"/>
                </a:lnTo>
                <a:lnTo>
                  <a:pt x="23" y="246"/>
                </a:lnTo>
                <a:lnTo>
                  <a:pt x="22" y="246"/>
                </a:lnTo>
                <a:lnTo>
                  <a:pt x="24" y="243"/>
                </a:lnTo>
                <a:lnTo>
                  <a:pt x="24" y="243"/>
                </a:lnTo>
                <a:lnTo>
                  <a:pt x="31" y="239"/>
                </a:lnTo>
                <a:lnTo>
                  <a:pt x="39" y="235"/>
                </a:lnTo>
                <a:lnTo>
                  <a:pt x="48" y="230"/>
                </a:lnTo>
                <a:lnTo>
                  <a:pt x="52" y="228"/>
                </a:lnTo>
                <a:lnTo>
                  <a:pt x="55" y="225"/>
                </a:lnTo>
                <a:lnTo>
                  <a:pt x="55" y="225"/>
                </a:lnTo>
                <a:lnTo>
                  <a:pt x="57" y="232"/>
                </a:lnTo>
                <a:lnTo>
                  <a:pt x="57" y="232"/>
                </a:lnTo>
                <a:close/>
                <a:moveTo>
                  <a:pt x="21" y="248"/>
                </a:moveTo>
                <a:lnTo>
                  <a:pt x="21" y="248"/>
                </a:lnTo>
                <a:lnTo>
                  <a:pt x="35" y="242"/>
                </a:lnTo>
                <a:lnTo>
                  <a:pt x="35" y="242"/>
                </a:lnTo>
                <a:lnTo>
                  <a:pt x="53" y="235"/>
                </a:lnTo>
                <a:lnTo>
                  <a:pt x="53" y="235"/>
                </a:lnTo>
                <a:lnTo>
                  <a:pt x="57" y="233"/>
                </a:lnTo>
                <a:lnTo>
                  <a:pt x="54" y="236"/>
                </a:lnTo>
                <a:lnTo>
                  <a:pt x="54" y="236"/>
                </a:lnTo>
                <a:lnTo>
                  <a:pt x="45" y="241"/>
                </a:lnTo>
                <a:lnTo>
                  <a:pt x="35" y="246"/>
                </a:lnTo>
                <a:lnTo>
                  <a:pt x="27" y="251"/>
                </a:lnTo>
                <a:lnTo>
                  <a:pt x="18" y="257"/>
                </a:lnTo>
                <a:lnTo>
                  <a:pt x="18" y="257"/>
                </a:lnTo>
                <a:lnTo>
                  <a:pt x="21" y="248"/>
                </a:lnTo>
                <a:lnTo>
                  <a:pt x="21" y="248"/>
                </a:lnTo>
                <a:close/>
                <a:moveTo>
                  <a:pt x="17" y="261"/>
                </a:moveTo>
                <a:lnTo>
                  <a:pt x="17" y="261"/>
                </a:lnTo>
                <a:lnTo>
                  <a:pt x="27" y="258"/>
                </a:lnTo>
                <a:lnTo>
                  <a:pt x="37" y="254"/>
                </a:lnTo>
                <a:lnTo>
                  <a:pt x="37" y="254"/>
                </a:lnTo>
                <a:lnTo>
                  <a:pt x="54" y="246"/>
                </a:lnTo>
                <a:lnTo>
                  <a:pt x="54" y="246"/>
                </a:lnTo>
                <a:lnTo>
                  <a:pt x="62" y="243"/>
                </a:lnTo>
                <a:lnTo>
                  <a:pt x="63" y="243"/>
                </a:lnTo>
                <a:lnTo>
                  <a:pt x="64" y="245"/>
                </a:lnTo>
                <a:lnTo>
                  <a:pt x="60" y="248"/>
                </a:lnTo>
                <a:lnTo>
                  <a:pt x="60" y="248"/>
                </a:lnTo>
                <a:lnTo>
                  <a:pt x="49" y="254"/>
                </a:lnTo>
                <a:lnTo>
                  <a:pt x="37" y="259"/>
                </a:lnTo>
                <a:lnTo>
                  <a:pt x="25" y="264"/>
                </a:lnTo>
                <a:lnTo>
                  <a:pt x="20" y="267"/>
                </a:lnTo>
                <a:lnTo>
                  <a:pt x="15" y="271"/>
                </a:lnTo>
                <a:lnTo>
                  <a:pt x="15" y="271"/>
                </a:lnTo>
                <a:lnTo>
                  <a:pt x="17" y="261"/>
                </a:lnTo>
                <a:lnTo>
                  <a:pt x="17" y="261"/>
                </a:lnTo>
                <a:close/>
                <a:moveTo>
                  <a:pt x="14" y="275"/>
                </a:moveTo>
                <a:lnTo>
                  <a:pt x="14" y="275"/>
                </a:lnTo>
                <a:lnTo>
                  <a:pt x="28" y="270"/>
                </a:lnTo>
                <a:lnTo>
                  <a:pt x="44" y="264"/>
                </a:lnTo>
                <a:lnTo>
                  <a:pt x="44" y="264"/>
                </a:lnTo>
                <a:lnTo>
                  <a:pt x="68" y="254"/>
                </a:lnTo>
                <a:lnTo>
                  <a:pt x="68" y="254"/>
                </a:lnTo>
                <a:lnTo>
                  <a:pt x="73" y="252"/>
                </a:lnTo>
                <a:lnTo>
                  <a:pt x="71" y="253"/>
                </a:lnTo>
                <a:lnTo>
                  <a:pt x="63" y="258"/>
                </a:lnTo>
                <a:lnTo>
                  <a:pt x="63" y="258"/>
                </a:lnTo>
                <a:lnTo>
                  <a:pt x="50" y="264"/>
                </a:lnTo>
                <a:lnTo>
                  <a:pt x="37" y="270"/>
                </a:lnTo>
                <a:lnTo>
                  <a:pt x="24" y="276"/>
                </a:lnTo>
                <a:lnTo>
                  <a:pt x="18" y="280"/>
                </a:lnTo>
                <a:lnTo>
                  <a:pt x="12" y="284"/>
                </a:lnTo>
                <a:lnTo>
                  <a:pt x="12" y="284"/>
                </a:lnTo>
                <a:lnTo>
                  <a:pt x="14" y="275"/>
                </a:lnTo>
                <a:lnTo>
                  <a:pt x="14" y="275"/>
                </a:lnTo>
                <a:close/>
                <a:moveTo>
                  <a:pt x="12" y="288"/>
                </a:moveTo>
                <a:lnTo>
                  <a:pt x="12" y="288"/>
                </a:lnTo>
                <a:lnTo>
                  <a:pt x="24" y="283"/>
                </a:lnTo>
                <a:lnTo>
                  <a:pt x="37" y="277"/>
                </a:lnTo>
                <a:lnTo>
                  <a:pt x="37" y="277"/>
                </a:lnTo>
                <a:lnTo>
                  <a:pt x="49" y="273"/>
                </a:lnTo>
                <a:lnTo>
                  <a:pt x="61" y="269"/>
                </a:lnTo>
                <a:lnTo>
                  <a:pt x="61" y="269"/>
                </a:lnTo>
                <a:lnTo>
                  <a:pt x="70" y="266"/>
                </a:lnTo>
                <a:lnTo>
                  <a:pt x="70" y="266"/>
                </a:lnTo>
                <a:lnTo>
                  <a:pt x="63" y="269"/>
                </a:lnTo>
                <a:lnTo>
                  <a:pt x="63" y="269"/>
                </a:lnTo>
                <a:lnTo>
                  <a:pt x="35" y="285"/>
                </a:lnTo>
                <a:lnTo>
                  <a:pt x="35" y="285"/>
                </a:lnTo>
                <a:lnTo>
                  <a:pt x="22" y="292"/>
                </a:lnTo>
                <a:lnTo>
                  <a:pt x="16" y="295"/>
                </a:lnTo>
                <a:lnTo>
                  <a:pt x="10" y="299"/>
                </a:lnTo>
                <a:lnTo>
                  <a:pt x="10" y="299"/>
                </a:lnTo>
                <a:lnTo>
                  <a:pt x="12" y="288"/>
                </a:lnTo>
                <a:lnTo>
                  <a:pt x="12" y="288"/>
                </a:lnTo>
                <a:close/>
                <a:moveTo>
                  <a:pt x="10" y="302"/>
                </a:moveTo>
                <a:lnTo>
                  <a:pt x="10" y="302"/>
                </a:lnTo>
                <a:lnTo>
                  <a:pt x="10" y="301"/>
                </a:lnTo>
                <a:lnTo>
                  <a:pt x="10" y="301"/>
                </a:lnTo>
                <a:lnTo>
                  <a:pt x="28" y="294"/>
                </a:lnTo>
                <a:lnTo>
                  <a:pt x="46" y="287"/>
                </a:lnTo>
                <a:lnTo>
                  <a:pt x="46" y="287"/>
                </a:lnTo>
                <a:lnTo>
                  <a:pt x="64" y="279"/>
                </a:lnTo>
                <a:lnTo>
                  <a:pt x="64" y="279"/>
                </a:lnTo>
                <a:lnTo>
                  <a:pt x="73" y="275"/>
                </a:lnTo>
                <a:lnTo>
                  <a:pt x="76" y="274"/>
                </a:lnTo>
                <a:lnTo>
                  <a:pt x="71" y="277"/>
                </a:lnTo>
                <a:lnTo>
                  <a:pt x="71" y="277"/>
                </a:lnTo>
                <a:lnTo>
                  <a:pt x="56" y="285"/>
                </a:lnTo>
                <a:lnTo>
                  <a:pt x="39" y="293"/>
                </a:lnTo>
                <a:lnTo>
                  <a:pt x="24" y="302"/>
                </a:lnTo>
                <a:lnTo>
                  <a:pt x="9" y="312"/>
                </a:lnTo>
                <a:lnTo>
                  <a:pt x="9" y="312"/>
                </a:lnTo>
                <a:lnTo>
                  <a:pt x="10" y="302"/>
                </a:lnTo>
                <a:lnTo>
                  <a:pt x="10" y="302"/>
                </a:lnTo>
                <a:close/>
                <a:moveTo>
                  <a:pt x="34" y="324"/>
                </a:moveTo>
                <a:lnTo>
                  <a:pt x="34" y="324"/>
                </a:lnTo>
                <a:lnTo>
                  <a:pt x="20" y="332"/>
                </a:lnTo>
                <a:lnTo>
                  <a:pt x="14" y="336"/>
                </a:lnTo>
                <a:lnTo>
                  <a:pt x="9" y="341"/>
                </a:lnTo>
                <a:lnTo>
                  <a:pt x="9" y="341"/>
                </a:lnTo>
                <a:lnTo>
                  <a:pt x="8" y="331"/>
                </a:lnTo>
                <a:lnTo>
                  <a:pt x="8" y="331"/>
                </a:lnTo>
                <a:lnTo>
                  <a:pt x="9" y="332"/>
                </a:lnTo>
                <a:lnTo>
                  <a:pt x="9" y="332"/>
                </a:lnTo>
                <a:lnTo>
                  <a:pt x="26" y="327"/>
                </a:lnTo>
                <a:lnTo>
                  <a:pt x="42" y="319"/>
                </a:lnTo>
                <a:lnTo>
                  <a:pt x="57" y="311"/>
                </a:lnTo>
                <a:lnTo>
                  <a:pt x="72" y="302"/>
                </a:lnTo>
                <a:lnTo>
                  <a:pt x="72" y="302"/>
                </a:lnTo>
                <a:lnTo>
                  <a:pt x="53" y="314"/>
                </a:lnTo>
                <a:lnTo>
                  <a:pt x="34" y="324"/>
                </a:lnTo>
                <a:lnTo>
                  <a:pt x="34" y="324"/>
                </a:lnTo>
                <a:close/>
                <a:moveTo>
                  <a:pt x="9" y="329"/>
                </a:moveTo>
                <a:lnTo>
                  <a:pt x="9" y="329"/>
                </a:lnTo>
                <a:lnTo>
                  <a:pt x="9" y="315"/>
                </a:lnTo>
                <a:lnTo>
                  <a:pt x="9" y="315"/>
                </a:lnTo>
                <a:lnTo>
                  <a:pt x="20" y="312"/>
                </a:lnTo>
                <a:lnTo>
                  <a:pt x="30" y="307"/>
                </a:lnTo>
                <a:lnTo>
                  <a:pt x="51" y="298"/>
                </a:lnTo>
                <a:lnTo>
                  <a:pt x="51" y="298"/>
                </a:lnTo>
                <a:lnTo>
                  <a:pt x="64" y="293"/>
                </a:lnTo>
                <a:lnTo>
                  <a:pt x="64" y="293"/>
                </a:lnTo>
                <a:lnTo>
                  <a:pt x="77" y="288"/>
                </a:lnTo>
                <a:lnTo>
                  <a:pt x="77" y="288"/>
                </a:lnTo>
                <a:lnTo>
                  <a:pt x="79" y="287"/>
                </a:lnTo>
                <a:lnTo>
                  <a:pt x="79" y="287"/>
                </a:lnTo>
                <a:lnTo>
                  <a:pt x="78" y="288"/>
                </a:lnTo>
                <a:lnTo>
                  <a:pt x="78" y="288"/>
                </a:lnTo>
                <a:lnTo>
                  <a:pt x="69" y="293"/>
                </a:lnTo>
                <a:lnTo>
                  <a:pt x="60" y="297"/>
                </a:lnTo>
                <a:lnTo>
                  <a:pt x="50" y="301"/>
                </a:lnTo>
                <a:lnTo>
                  <a:pt x="40" y="306"/>
                </a:lnTo>
                <a:lnTo>
                  <a:pt x="40" y="306"/>
                </a:lnTo>
                <a:lnTo>
                  <a:pt x="24" y="317"/>
                </a:lnTo>
                <a:lnTo>
                  <a:pt x="9" y="329"/>
                </a:lnTo>
                <a:lnTo>
                  <a:pt x="9" y="329"/>
                </a:lnTo>
                <a:close/>
                <a:moveTo>
                  <a:pt x="9" y="343"/>
                </a:moveTo>
                <a:lnTo>
                  <a:pt x="9" y="343"/>
                </a:lnTo>
                <a:lnTo>
                  <a:pt x="9" y="343"/>
                </a:lnTo>
                <a:lnTo>
                  <a:pt x="9" y="343"/>
                </a:lnTo>
                <a:lnTo>
                  <a:pt x="15" y="342"/>
                </a:lnTo>
                <a:lnTo>
                  <a:pt x="21" y="340"/>
                </a:lnTo>
                <a:lnTo>
                  <a:pt x="32" y="335"/>
                </a:lnTo>
                <a:lnTo>
                  <a:pt x="32" y="335"/>
                </a:lnTo>
                <a:lnTo>
                  <a:pt x="65" y="320"/>
                </a:lnTo>
                <a:lnTo>
                  <a:pt x="65" y="320"/>
                </a:lnTo>
                <a:lnTo>
                  <a:pt x="65" y="320"/>
                </a:lnTo>
                <a:lnTo>
                  <a:pt x="65" y="320"/>
                </a:lnTo>
                <a:lnTo>
                  <a:pt x="51" y="329"/>
                </a:lnTo>
                <a:lnTo>
                  <a:pt x="36" y="337"/>
                </a:lnTo>
                <a:lnTo>
                  <a:pt x="9" y="354"/>
                </a:lnTo>
                <a:lnTo>
                  <a:pt x="9" y="354"/>
                </a:lnTo>
                <a:lnTo>
                  <a:pt x="9" y="343"/>
                </a:lnTo>
                <a:lnTo>
                  <a:pt x="9" y="343"/>
                </a:lnTo>
                <a:close/>
                <a:moveTo>
                  <a:pt x="56" y="353"/>
                </a:moveTo>
                <a:lnTo>
                  <a:pt x="56" y="353"/>
                </a:lnTo>
                <a:lnTo>
                  <a:pt x="61" y="352"/>
                </a:lnTo>
                <a:lnTo>
                  <a:pt x="61" y="352"/>
                </a:lnTo>
                <a:lnTo>
                  <a:pt x="60" y="354"/>
                </a:lnTo>
                <a:lnTo>
                  <a:pt x="58" y="355"/>
                </a:lnTo>
                <a:lnTo>
                  <a:pt x="56" y="354"/>
                </a:lnTo>
                <a:lnTo>
                  <a:pt x="54" y="353"/>
                </a:lnTo>
                <a:lnTo>
                  <a:pt x="54" y="353"/>
                </a:lnTo>
                <a:lnTo>
                  <a:pt x="49" y="349"/>
                </a:lnTo>
                <a:lnTo>
                  <a:pt x="49" y="349"/>
                </a:lnTo>
                <a:lnTo>
                  <a:pt x="54" y="349"/>
                </a:lnTo>
                <a:lnTo>
                  <a:pt x="55" y="350"/>
                </a:lnTo>
                <a:lnTo>
                  <a:pt x="55" y="351"/>
                </a:lnTo>
                <a:lnTo>
                  <a:pt x="55" y="351"/>
                </a:lnTo>
                <a:lnTo>
                  <a:pt x="55" y="352"/>
                </a:lnTo>
                <a:lnTo>
                  <a:pt x="56" y="353"/>
                </a:lnTo>
                <a:lnTo>
                  <a:pt x="56" y="353"/>
                </a:lnTo>
                <a:close/>
                <a:moveTo>
                  <a:pt x="62" y="349"/>
                </a:moveTo>
                <a:lnTo>
                  <a:pt x="62" y="349"/>
                </a:lnTo>
                <a:lnTo>
                  <a:pt x="59" y="350"/>
                </a:lnTo>
                <a:lnTo>
                  <a:pt x="61" y="347"/>
                </a:lnTo>
                <a:lnTo>
                  <a:pt x="61" y="347"/>
                </a:lnTo>
                <a:lnTo>
                  <a:pt x="61" y="345"/>
                </a:lnTo>
                <a:lnTo>
                  <a:pt x="60" y="345"/>
                </a:lnTo>
                <a:lnTo>
                  <a:pt x="60" y="345"/>
                </a:lnTo>
                <a:lnTo>
                  <a:pt x="56" y="345"/>
                </a:lnTo>
                <a:lnTo>
                  <a:pt x="51" y="347"/>
                </a:lnTo>
                <a:lnTo>
                  <a:pt x="49" y="347"/>
                </a:lnTo>
                <a:lnTo>
                  <a:pt x="52" y="344"/>
                </a:lnTo>
                <a:lnTo>
                  <a:pt x="52" y="344"/>
                </a:lnTo>
                <a:lnTo>
                  <a:pt x="64" y="336"/>
                </a:lnTo>
                <a:lnTo>
                  <a:pt x="64" y="336"/>
                </a:lnTo>
                <a:lnTo>
                  <a:pt x="64" y="342"/>
                </a:lnTo>
                <a:lnTo>
                  <a:pt x="62" y="349"/>
                </a:lnTo>
                <a:lnTo>
                  <a:pt x="62" y="349"/>
                </a:lnTo>
                <a:close/>
                <a:moveTo>
                  <a:pt x="64" y="332"/>
                </a:moveTo>
                <a:lnTo>
                  <a:pt x="64" y="332"/>
                </a:lnTo>
                <a:lnTo>
                  <a:pt x="52" y="337"/>
                </a:lnTo>
                <a:lnTo>
                  <a:pt x="38" y="342"/>
                </a:lnTo>
                <a:lnTo>
                  <a:pt x="38" y="342"/>
                </a:lnTo>
                <a:lnTo>
                  <a:pt x="25" y="349"/>
                </a:lnTo>
                <a:lnTo>
                  <a:pt x="25" y="349"/>
                </a:lnTo>
                <a:lnTo>
                  <a:pt x="16" y="354"/>
                </a:lnTo>
                <a:lnTo>
                  <a:pt x="13" y="355"/>
                </a:lnTo>
                <a:lnTo>
                  <a:pt x="16" y="353"/>
                </a:lnTo>
                <a:lnTo>
                  <a:pt x="16" y="353"/>
                </a:lnTo>
                <a:lnTo>
                  <a:pt x="40" y="338"/>
                </a:lnTo>
                <a:lnTo>
                  <a:pt x="53" y="331"/>
                </a:lnTo>
                <a:lnTo>
                  <a:pt x="65" y="322"/>
                </a:lnTo>
                <a:lnTo>
                  <a:pt x="65" y="322"/>
                </a:lnTo>
                <a:lnTo>
                  <a:pt x="64" y="332"/>
                </a:lnTo>
                <a:lnTo>
                  <a:pt x="64" y="332"/>
                </a:lnTo>
                <a:close/>
                <a:moveTo>
                  <a:pt x="67" y="312"/>
                </a:moveTo>
                <a:lnTo>
                  <a:pt x="67" y="312"/>
                </a:lnTo>
                <a:lnTo>
                  <a:pt x="66" y="318"/>
                </a:lnTo>
                <a:lnTo>
                  <a:pt x="66" y="318"/>
                </a:lnTo>
                <a:lnTo>
                  <a:pt x="52" y="323"/>
                </a:lnTo>
                <a:lnTo>
                  <a:pt x="38" y="330"/>
                </a:lnTo>
                <a:lnTo>
                  <a:pt x="38" y="330"/>
                </a:lnTo>
                <a:lnTo>
                  <a:pt x="27" y="335"/>
                </a:lnTo>
                <a:lnTo>
                  <a:pt x="27" y="335"/>
                </a:lnTo>
                <a:lnTo>
                  <a:pt x="19" y="338"/>
                </a:lnTo>
                <a:lnTo>
                  <a:pt x="14" y="340"/>
                </a:lnTo>
                <a:lnTo>
                  <a:pt x="13" y="340"/>
                </a:lnTo>
                <a:lnTo>
                  <a:pt x="13" y="340"/>
                </a:lnTo>
                <a:lnTo>
                  <a:pt x="16" y="337"/>
                </a:lnTo>
                <a:lnTo>
                  <a:pt x="19" y="334"/>
                </a:lnTo>
                <a:lnTo>
                  <a:pt x="28" y="330"/>
                </a:lnTo>
                <a:lnTo>
                  <a:pt x="45" y="321"/>
                </a:lnTo>
                <a:lnTo>
                  <a:pt x="45" y="321"/>
                </a:lnTo>
                <a:lnTo>
                  <a:pt x="58" y="314"/>
                </a:lnTo>
                <a:lnTo>
                  <a:pt x="70" y="306"/>
                </a:lnTo>
                <a:lnTo>
                  <a:pt x="70" y="306"/>
                </a:lnTo>
                <a:lnTo>
                  <a:pt x="68" y="309"/>
                </a:lnTo>
                <a:lnTo>
                  <a:pt x="67" y="312"/>
                </a:lnTo>
                <a:lnTo>
                  <a:pt x="67" y="312"/>
                </a:lnTo>
                <a:close/>
                <a:moveTo>
                  <a:pt x="78" y="300"/>
                </a:moveTo>
                <a:lnTo>
                  <a:pt x="78" y="300"/>
                </a:lnTo>
                <a:lnTo>
                  <a:pt x="76" y="299"/>
                </a:lnTo>
                <a:lnTo>
                  <a:pt x="76" y="299"/>
                </a:lnTo>
                <a:lnTo>
                  <a:pt x="69" y="303"/>
                </a:lnTo>
                <a:lnTo>
                  <a:pt x="62" y="307"/>
                </a:lnTo>
                <a:lnTo>
                  <a:pt x="47" y="315"/>
                </a:lnTo>
                <a:lnTo>
                  <a:pt x="47" y="315"/>
                </a:lnTo>
                <a:lnTo>
                  <a:pt x="23" y="324"/>
                </a:lnTo>
                <a:lnTo>
                  <a:pt x="23" y="324"/>
                </a:lnTo>
                <a:lnTo>
                  <a:pt x="14" y="329"/>
                </a:lnTo>
                <a:lnTo>
                  <a:pt x="13" y="329"/>
                </a:lnTo>
                <a:lnTo>
                  <a:pt x="14" y="328"/>
                </a:lnTo>
                <a:lnTo>
                  <a:pt x="21" y="321"/>
                </a:lnTo>
                <a:lnTo>
                  <a:pt x="21" y="321"/>
                </a:lnTo>
                <a:lnTo>
                  <a:pt x="29" y="316"/>
                </a:lnTo>
                <a:lnTo>
                  <a:pt x="36" y="312"/>
                </a:lnTo>
                <a:lnTo>
                  <a:pt x="54" y="303"/>
                </a:lnTo>
                <a:lnTo>
                  <a:pt x="70" y="295"/>
                </a:lnTo>
                <a:lnTo>
                  <a:pt x="85" y="286"/>
                </a:lnTo>
                <a:lnTo>
                  <a:pt x="85" y="286"/>
                </a:lnTo>
                <a:lnTo>
                  <a:pt x="84" y="290"/>
                </a:lnTo>
                <a:lnTo>
                  <a:pt x="83" y="293"/>
                </a:lnTo>
                <a:lnTo>
                  <a:pt x="80" y="297"/>
                </a:lnTo>
                <a:lnTo>
                  <a:pt x="78" y="300"/>
                </a:lnTo>
                <a:lnTo>
                  <a:pt x="78" y="300"/>
                </a:lnTo>
                <a:close/>
                <a:moveTo>
                  <a:pt x="12" y="312"/>
                </a:moveTo>
                <a:lnTo>
                  <a:pt x="12" y="312"/>
                </a:lnTo>
                <a:lnTo>
                  <a:pt x="16" y="310"/>
                </a:lnTo>
                <a:lnTo>
                  <a:pt x="20" y="307"/>
                </a:lnTo>
                <a:lnTo>
                  <a:pt x="28" y="302"/>
                </a:lnTo>
                <a:lnTo>
                  <a:pt x="28" y="302"/>
                </a:lnTo>
                <a:lnTo>
                  <a:pt x="46" y="293"/>
                </a:lnTo>
                <a:lnTo>
                  <a:pt x="46" y="293"/>
                </a:lnTo>
                <a:lnTo>
                  <a:pt x="63" y="284"/>
                </a:lnTo>
                <a:lnTo>
                  <a:pt x="79" y="275"/>
                </a:lnTo>
                <a:lnTo>
                  <a:pt x="79" y="275"/>
                </a:lnTo>
                <a:lnTo>
                  <a:pt x="83" y="279"/>
                </a:lnTo>
                <a:lnTo>
                  <a:pt x="83" y="279"/>
                </a:lnTo>
                <a:lnTo>
                  <a:pt x="84" y="281"/>
                </a:lnTo>
                <a:lnTo>
                  <a:pt x="85" y="283"/>
                </a:lnTo>
                <a:lnTo>
                  <a:pt x="85" y="283"/>
                </a:lnTo>
                <a:lnTo>
                  <a:pt x="67" y="290"/>
                </a:lnTo>
                <a:lnTo>
                  <a:pt x="49" y="297"/>
                </a:lnTo>
                <a:lnTo>
                  <a:pt x="30" y="305"/>
                </a:lnTo>
                <a:lnTo>
                  <a:pt x="12" y="312"/>
                </a:lnTo>
                <a:lnTo>
                  <a:pt x="12" y="312"/>
                </a:lnTo>
                <a:close/>
                <a:moveTo>
                  <a:pt x="50" y="283"/>
                </a:moveTo>
                <a:lnTo>
                  <a:pt x="50" y="283"/>
                </a:lnTo>
                <a:lnTo>
                  <a:pt x="24" y="293"/>
                </a:lnTo>
                <a:lnTo>
                  <a:pt x="24" y="293"/>
                </a:lnTo>
                <a:lnTo>
                  <a:pt x="18" y="297"/>
                </a:lnTo>
                <a:lnTo>
                  <a:pt x="15" y="298"/>
                </a:lnTo>
                <a:lnTo>
                  <a:pt x="17" y="296"/>
                </a:lnTo>
                <a:lnTo>
                  <a:pt x="17" y="296"/>
                </a:lnTo>
                <a:lnTo>
                  <a:pt x="31" y="288"/>
                </a:lnTo>
                <a:lnTo>
                  <a:pt x="47" y="281"/>
                </a:lnTo>
                <a:lnTo>
                  <a:pt x="62" y="273"/>
                </a:lnTo>
                <a:lnTo>
                  <a:pt x="69" y="268"/>
                </a:lnTo>
                <a:lnTo>
                  <a:pt x="76" y="264"/>
                </a:lnTo>
                <a:lnTo>
                  <a:pt x="76" y="264"/>
                </a:lnTo>
                <a:lnTo>
                  <a:pt x="76" y="262"/>
                </a:lnTo>
                <a:lnTo>
                  <a:pt x="75" y="262"/>
                </a:lnTo>
                <a:lnTo>
                  <a:pt x="75" y="262"/>
                </a:lnTo>
                <a:lnTo>
                  <a:pt x="60" y="266"/>
                </a:lnTo>
                <a:lnTo>
                  <a:pt x="53" y="269"/>
                </a:lnTo>
                <a:lnTo>
                  <a:pt x="46" y="271"/>
                </a:lnTo>
                <a:lnTo>
                  <a:pt x="46" y="271"/>
                </a:lnTo>
                <a:lnTo>
                  <a:pt x="27" y="280"/>
                </a:lnTo>
                <a:lnTo>
                  <a:pt x="27" y="280"/>
                </a:lnTo>
                <a:lnTo>
                  <a:pt x="16" y="285"/>
                </a:lnTo>
                <a:lnTo>
                  <a:pt x="14" y="286"/>
                </a:lnTo>
                <a:lnTo>
                  <a:pt x="14" y="286"/>
                </a:lnTo>
                <a:lnTo>
                  <a:pt x="20" y="281"/>
                </a:lnTo>
                <a:lnTo>
                  <a:pt x="20" y="281"/>
                </a:lnTo>
                <a:lnTo>
                  <a:pt x="27" y="276"/>
                </a:lnTo>
                <a:lnTo>
                  <a:pt x="34" y="273"/>
                </a:lnTo>
                <a:lnTo>
                  <a:pt x="49" y="266"/>
                </a:lnTo>
                <a:lnTo>
                  <a:pt x="64" y="259"/>
                </a:lnTo>
                <a:lnTo>
                  <a:pt x="71" y="255"/>
                </a:lnTo>
                <a:lnTo>
                  <a:pt x="77" y="251"/>
                </a:lnTo>
                <a:lnTo>
                  <a:pt x="77" y="251"/>
                </a:lnTo>
                <a:lnTo>
                  <a:pt x="78" y="257"/>
                </a:lnTo>
                <a:lnTo>
                  <a:pt x="76" y="264"/>
                </a:lnTo>
                <a:lnTo>
                  <a:pt x="76" y="264"/>
                </a:lnTo>
                <a:lnTo>
                  <a:pt x="76" y="268"/>
                </a:lnTo>
                <a:lnTo>
                  <a:pt x="78" y="272"/>
                </a:lnTo>
                <a:lnTo>
                  <a:pt x="78" y="272"/>
                </a:lnTo>
                <a:lnTo>
                  <a:pt x="70" y="274"/>
                </a:lnTo>
                <a:lnTo>
                  <a:pt x="64" y="277"/>
                </a:lnTo>
                <a:lnTo>
                  <a:pt x="50" y="283"/>
                </a:lnTo>
                <a:lnTo>
                  <a:pt x="50" y="283"/>
                </a:lnTo>
                <a:close/>
                <a:moveTo>
                  <a:pt x="47" y="260"/>
                </a:moveTo>
                <a:lnTo>
                  <a:pt x="47" y="260"/>
                </a:lnTo>
                <a:lnTo>
                  <a:pt x="27" y="268"/>
                </a:lnTo>
                <a:lnTo>
                  <a:pt x="27" y="268"/>
                </a:lnTo>
                <a:lnTo>
                  <a:pt x="18" y="272"/>
                </a:lnTo>
                <a:lnTo>
                  <a:pt x="17" y="273"/>
                </a:lnTo>
                <a:lnTo>
                  <a:pt x="17" y="272"/>
                </a:lnTo>
                <a:lnTo>
                  <a:pt x="23" y="268"/>
                </a:lnTo>
                <a:lnTo>
                  <a:pt x="23" y="268"/>
                </a:lnTo>
                <a:lnTo>
                  <a:pt x="35" y="261"/>
                </a:lnTo>
                <a:lnTo>
                  <a:pt x="48" y="256"/>
                </a:lnTo>
                <a:lnTo>
                  <a:pt x="60" y="250"/>
                </a:lnTo>
                <a:lnTo>
                  <a:pt x="66" y="247"/>
                </a:lnTo>
                <a:lnTo>
                  <a:pt x="71" y="242"/>
                </a:lnTo>
                <a:lnTo>
                  <a:pt x="71" y="242"/>
                </a:lnTo>
                <a:lnTo>
                  <a:pt x="74" y="245"/>
                </a:lnTo>
                <a:lnTo>
                  <a:pt x="76" y="249"/>
                </a:lnTo>
                <a:lnTo>
                  <a:pt x="76" y="249"/>
                </a:lnTo>
                <a:lnTo>
                  <a:pt x="62" y="254"/>
                </a:lnTo>
                <a:lnTo>
                  <a:pt x="47" y="260"/>
                </a:lnTo>
                <a:lnTo>
                  <a:pt x="47" y="260"/>
                </a:lnTo>
                <a:close/>
                <a:moveTo>
                  <a:pt x="23" y="257"/>
                </a:moveTo>
                <a:lnTo>
                  <a:pt x="23" y="257"/>
                </a:lnTo>
                <a:lnTo>
                  <a:pt x="19" y="258"/>
                </a:lnTo>
                <a:lnTo>
                  <a:pt x="20" y="257"/>
                </a:lnTo>
                <a:lnTo>
                  <a:pt x="26" y="254"/>
                </a:lnTo>
                <a:lnTo>
                  <a:pt x="26" y="254"/>
                </a:lnTo>
                <a:lnTo>
                  <a:pt x="38" y="247"/>
                </a:lnTo>
                <a:lnTo>
                  <a:pt x="38" y="247"/>
                </a:lnTo>
                <a:lnTo>
                  <a:pt x="49" y="241"/>
                </a:lnTo>
                <a:lnTo>
                  <a:pt x="59" y="235"/>
                </a:lnTo>
                <a:lnTo>
                  <a:pt x="59" y="235"/>
                </a:lnTo>
                <a:lnTo>
                  <a:pt x="62" y="237"/>
                </a:lnTo>
                <a:lnTo>
                  <a:pt x="65" y="239"/>
                </a:lnTo>
                <a:lnTo>
                  <a:pt x="65" y="239"/>
                </a:lnTo>
                <a:lnTo>
                  <a:pt x="68" y="240"/>
                </a:lnTo>
                <a:lnTo>
                  <a:pt x="68" y="240"/>
                </a:lnTo>
                <a:lnTo>
                  <a:pt x="56" y="242"/>
                </a:lnTo>
                <a:lnTo>
                  <a:pt x="46" y="248"/>
                </a:lnTo>
                <a:lnTo>
                  <a:pt x="23" y="257"/>
                </a:lnTo>
                <a:lnTo>
                  <a:pt x="23" y="257"/>
                </a:lnTo>
                <a:close/>
                <a:moveTo>
                  <a:pt x="57" y="212"/>
                </a:moveTo>
                <a:lnTo>
                  <a:pt x="57" y="212"/>
                </a:lnTo>
                <a:lnTo>
                  <a:pt x="56" y="217"/>
                </a:lnTo>
                <a:lnTo>
                  <a:pt x="55" y="222"/>
                </a:lnTo>
                <a:lnTo>
                  <a:pt x="55" y="222"/>
                </a:lnTo>
                <a:lnTo>
                  <a:pt x="40" y="226"/>
                </a:lnTo>
                <a:lnTo>
                  <a:pt x="26" y="231"/>
                </a:lnTo>
                <a:lnTo>
                  <a:pt x="26" y="231"/>
                </a:lnTo>
                <a:lnTo>
                  <a:pt x="26" y="231"/>
                </a:lnTo>
                <a:lnTo>
                  <a:pt x="26" y="231"/>
                </a:lnTo>
                <a:lnTo>
                  <a:pt x="34" y="227"/>
                </a:lnTo>
                <a:lnTo>
                  <a:pt x="42" y="222"/>
                </a:lnTo>
                <a:lnTo>
                  <a:pt x="56" y="211"/>
                </a:lnTo>
                <a:lnTo>
                  <a:pt x="56" y="211"/>
                </a:lnTo>
                <a:lnTo>
                  <a:pt x="56" y="210"/>
                </a:lnTo>
                <a:lnTo>
                  <a:pt x="56" y="209"/>
                </a:lnTo>
                <a:lnTo>
                  <a:pt x="55" y="209"/>
                </a:lnTo>
                <a:lnTo>
                  <a:pt x="55" y="209"/>
                </a:lnTo>
                <a:lnTo>
                  <a:pt x="49" y="212"/>
                </a:lnTo>
                <a:lnTo>
                  <a:pt x="43" y="214"/>
                </a:lnTo>
                <a:lnTo>
                  <a:pt x="43" y="214"/>
                </a:lnTo>
                <a:lnTo>
                  <a:pt x="32" y="219"/>
                </a:lnTo>
                <a:lnTo>
                  <a:pt x="32" y="219"/>
                </a:lnTo>
                <a:lnTo>
                  <a:pt x="33" y="216"/>
                </a:lnTo>
                <a:lnTo>
                  <a:pt x="33" y="216"/>
                </a:lnTo>
                <a:lnTo>
                  <a:pt x="37" y="213"/>
                </a:lnTo>
                <a:lnTo>
                  <a:pt x="42" y="210"/>
                </a:lnTo>
                <a:lnTo>
                  <a:pt x="42" y="210"/>
                </a:lnTo>
                <a:lnTo>
                  <a:pt x="52" y="205"/>
                </a:lnTo>
                <a:lnTo>
                  <a:pt x="62" y="200"/>
                </a:lnTo>
                <a:lnTo>
                  <a:pt x="62" y="200"/>
                </a:lnTo>
                <a:lnTo>
                  <a:pt x="57" y="212"/>
                </a:lnTo>
                <a:lnTo>
                  <a:pt x="57" y="212"/>
                </a:lnTo>
                <a:close/>
                <a:moveTo>
                  <a:pt x="64" y="196"/>
                </a:moveTo>
                <a:lnTo>
                  <a:pt x="64" y="196"/>
                </a:lnTo>
                <a:lnTo>
                  <a:pt x="54" y="199"/>
                </a:lnTo>
                <a:lnTo>
                  <a:pt x="54" y="199"/>
                </a:lnTo>
                <a:lnTo>
                  <a:pt x="43" y="203"/>
                </a:lnTo>
                <a:lnTo>
                  <a:pt x="42" y="203"/>
                </a:lnTo>
                <a:lnTo>
                  <a:pt x="42" y="203"/>
                </a:lnTo>
                <a:lnTo>
                  <a:pt x="47" y="200"/>
                </a:lnTo>
                <a:lnTo>
                  <a:pt x="47" y="200"/>
                </a:lnTo>
                <a:lnTo>
                  <a:pt x="58" y="194"/>
                </a:lnTo>
                <a:lnTo>
                  <a:pt x="63" y="190"/>
                </a:lnTo>
                <a:lnTo>
                  <a:pt x="67" y="186"/>
                </a:lnTo>
                <a:lnTo>
                  <a:pt x="67" y="186"/>
                </a:lnTo>
                <a:lnTo>
                  <a:pt x="64" y="196"/>
                </a:lnTo>
                <a:lnTo>
                  <a:pt x="64" y="196"/>
                </a:lnTo>
                <a:close/>
                <a:moveTo>
                  <a:pt x="67" y="179"/>
                </a:moveTo>
                <a:lnTo>
                  <a:pt x="67" y="179"/>
                </a:lnTo>
                <a:lnTo>
                  <a:pt x="67" y="182"/>
                </a:lnTo>
                <a:lnTo>
                  <a:pt x="67" y="182"/>
                </a:lnTo>
                <a:lnTo>
                  <a:pt x="67" y="182"/>
                </a:lnTo>
                <a:lnTo>
                  <a:pt x="67" y="182"/>
                </a:lnTo>
                <a:lnTo>
                  <a:pt x="58" y="185"/>
                </a:lnTo>
                <a:lnTo>
                  <a:pt x="58" y="185"/>
                </a:lnTo>
                <a:lnTo>
                  <a:pt x="46" y="191"/>
                </a:lnTo>
                <a:lnTo>
                  <a:pt x="46" y="191"/>
                </a:lnTo>
                <a:lnTo>
                  <a:pt x="48" y="187"/>
                </a:lnTo>
                <a:lnTo>
                  <a:pt x="48" y="187"/>
                </a:lnTo>
                <a:lnTo>
                  <a:pt x="57" y="182"/>
                </a:lnTo>
                <a:lnTo>
                  <a:pt x="67" y="176"/>
                </a:lnTo>
                <a:lnTo>
                  <a:pt x="67" y="176"/>
                </a:lnTo>
                <a:lnTo>
                  <a:pt x="67" y="179"/>
                </a:lnTo>
                <a:lnTo>
                  <a:pt x="67" y="179"/>
                </a:lnTo>
                <a:close/>
                <a:moveTo>
                  <a:pt x="67" y="173"/>
                </a:moveTo>
                <a:lnTo>
                  <a:pt x="67" y="173"/>
                </a:lnTo>
                <a:lnTo>
                  <a:pt x="59" y="175"/>
                </a:lnTo>
                <a:lnTo>
                  <a:pt x="59" y="175"/>
                </a:lnTo>
                <a:lnTo>
                  <a:pt x="66" y="171"/>
                </a:lnTo>
                <a:lnTo>
                  <a:pt x="66" y="171"/>
                </a:lnTo>
                <a:lnTo>
                  <a:pt x="66" y="169"/>
                </a:lnTo>
                <a:lnTo>
                  <a:pt x="65" y="169"/>
                </a:lnTo>
                <a:lnTo>
                  <a:pt x="65" y="169"/>
                </a:lnTo>
                <a:lnTo>
                  <a:pt x="58" y="170"/>
                </a:lnTo>
                <a:lnTo>
                  <a:pt x="58" y="170"/>
                </a:lnTo>
                <a:lnTo>
                  <a:pt x="65" y="159"/>
                </a:lnTo>
                <a:lnTo>
                  <a:pt x="65" y="159"/>
                </a:lnTo>
                <a:lnTo>
                  <a:pt x="67" y="173"/>
                </a:lnTo>
                <a:lnTo>
                  <a:pt x="67" y="173"/>
                </a:lnTo>
                <a:close/>
                <a:moveTo>
                  <a:pt x="38" y="454"/>
                </a:moveTo>
                <a:lnTo>
                  <a:pt x="38" y="454"/>
                </a:lnTo>
                <a:lnTo>
                  <a:pt x="32" y="442"/>
                </a:lnTo>
                <a:lnTo>
                  <a:pt x="27" y="430"/>
                </a:lnTo>
                <a:lnTo>
                  <a:pt x="27" y="430"/>
                </a:lnTo>
                <a:lnTo>
                  <a:pt x="28" y="427"/>
                </a:lnTo>
                <a:lnTo>
                  <a:pt x="28" y="427"/>
                </a:lnTo>
                <a:lnTo>
                  <a:pt x="29" y="419"/>
                </a:lnTo>
                <a:lnTo>
                  <a:pt x="31" y="412"/>
                </a:lnTo>
                <a:lnTo>
                  <a:pt x="37" y="397"/>
                </a:lnTo>
                <a:lnTo>
                  <a:pt x="37" y="397"/>
                </a:lnTo>
                <a:lnTo>
                  <a:pt x="38" y="391"/>
                </a:lnTo>
                <a:lnTo>
                  <a:pt x="38" y="386"/>
                </a:lnTo>
                <a:lnTo>
                  <a:pt x="37" y="375"/>
                </a:lnTo>
                <a:lnTo>
                  <a:pt x="37" y="375"/>
                </a:lnTo>
                <a:lnTo>
                  <a:pt x="36" y="368"/>
                </a:lnTo>
                <a:lnTo>
                  <a:pt x="37" y="361"/>
                </a:lnTo>
                <a:lnTo>
                  <a:pt x="38" y="358"/>
                </a:lnTo>
                <a:lnTo>
                  <a:pt x="40" y="356"/>
                </a:lnTo>
                <a:lnTo>
                  <a:pt x="43" y="356"/>
                </a:lnTo>
                <a:lnTo>
                  <a:pt x="46" y="358"/>
                </a:lnTo>
                <a:lnTo>
                  <a:pt x="46" y="358"/>
                </a:lnTo>
                <a:lnTo>
                  <a:pt x="50" y="361"/>
                </a:lnTo>
                <a:lnTo>
                  <a:pt x="54" y="363"/>
                </a:lnTo>
                <a:lnTo>
                  <a:pt x="54" y="363"/>
                </a:lnTo>
                <a:lnTo>
                  <a:pt x="59" y="364"/>
                </a:lnTo>
                <a:lnTo>
                  <a:pt x="64" y="362"/>
                </a:lnTo>
                <a:lnTo>
                  <a:pt x="68" y="359"/>
                </a:lnTo>
                <a:lnTo>
                  <a:pt x="70" y="354"/>
                </a:lnTo>
                <a:lnTo>
                  <a:pt x="70" y="354"/>
                </a:lnTo>
                <a:lnTo>
                  <a:pt x="72" y="346"/>
                </a:lnTo>
                <a:lnTo>
                  <a:pt x="73" y="337"/>
                </a:lnTo>
                <a:lnTo>
                  <a:pt x="73" y="337"/>
                </a:lnTo>
                <a:lnTo>
                  <a:pt x="74" y="328"/>
                </a:lnTo>
                <a:lnTo>
                  <a:pt x="75" y="320"/>
                </a:lnTo>
                <a:lnTo>
                  <a:pt x="79" y="313"/>
                </a:lnTo>
                <a:lnTo>
                  <a:pt x="84" y="306"/>
                </a:lnTo>
                <a:lnTo>
                  <a:pt x="84" y="306"/>
                </a:lnTo>
                <a:lnTo>
                  <a:pt x="89" y="300"/>
                </a:lnTo>
                <a:lnTo>
                  <a:pt x="93" y="292"/>
                </a:lnTo>
                <a:lnTo>
                  <a:pt x="94" y="288"/>
                </a:lnTo>
                <a:lnTo>
                  <a:pt x="95" y="285"/>
                </a:lnTo>
                <a:lnTo>
                  <a:pt x="94" y="281"/>
                </a:lnTo>
                <a:lnTo>
                  <a:pt x="92" y="277"/>
                </a:lnTo>
                <a:lnTo>
                  <a:pt x="92" y="277"/>
                </a:lnTo>
                <a:lnTo>
                  <a:pt x="90" y="274"/>
                </a:lnTo>
                <a:lnTo>
                  <a:pt x="87" y="271"/>
                </a:lnTo>
                <a:lnTo>
                  <a:pt x="85" y="268"/>
                </a:lnTo>
                <a:lnTo>
                  <a:pt x="85" y="266"/>
                </a:lnTo>
                <a:lnTo>
                  <a:pt x="85" y="264"/>
                </a:lnTo>
                <a:lnTo>
                  <a:pt x="85" y="264"/>
                </a:lnTo>
                <a:lnTo>
                  <a:pt x="87" y="256"/>
                </a:lnTo>
                <a:lnTo>
                  <a:pt x="87" y="252"/>
                </a:lnTo>
                <a:lnTo>
                  <a:pt x="87" y="248"/>
                </a:lnTo>
                <a:lnTo>
                  <a:pt x="87" y="248"/>
                </a:lnTo>
                <a:lnTo>
                  <a:pt x="84" y="240"/>
                </a:lnTo>
                <a:lnTo>
                  <a:pt x="82" y="237"/>
                </a:lnTo>
                <a:lnTo>
                  <a:pt x="79" y="235"/>
                </a:lnTo>
                <a:lnTo>
                  <a:pt x="79" y="235"/>
                </a:lnTo>
                <a:lnTo>
                  <a:pt x="72" y="232"/>
                </a:lnTo>
                <a:lnTo>
                  <a:pt x="72" y="232"/>
                </a:lnTo>
                <a:lnTo>
                  <a:pt x="69" y="230"/>
                </a:lnTo>
                <a:lnTo>
                  <a:pt x="66" y="227"/>
                </a:lnTo>
                <a:lnTo>
                  <a:pt x="65" y="224"/>
                </a:lnTo>
                <a:lnTo>
                  <a:pt x="65" y="220"/>
                </a:lnTo>
                <a:lnTo>
                  <a:pt x="66" y="212"/>
                </a:lnTo>
                <a:lnTo>
                  <a:pt x="69" y="206"/>
                </a:lnTo>
                <a:lnTo>
                  <a:pt x="69" y="206"/>
                </a:lnTo>
                <a:lnTo>
                  <a:pt x="73" y="195"/>
                </a:lnTo>
                <a:lnTo>
                  <a:pt x="75" y="189"/>
                </a:lnTo>
                <a:lnTo>
                  <a:pt x="76" y="184"/>
                </a:lnTo>
                <a:lnTo>
                  <a:pt x="76" y="184"/>
                </a:lnTo>
                <a:lnTo>
                  <a:pt x="75" y="175"/>
                </a:lnTo>
                <a:lnTo>
                  <a:pt x="75" y="167"/>
                </a:lnTo>
                <a:lnTo>
                  <a:pt x="74" y="157"/>
                </a:lnTo>
                <a:lnTo>
                  <a:pt x="73" y="148"/>
                </a:lnTo>
                <a:lnTo>
                  <a:pt x="73" y="148"/>
                </a:lnTo>
                <a:lnTo>
                  <a:pt x="86" y="134"/>
                </a:lnTo>
                <a:lnTo>
                  <a:pt x="100" y="119"/>
                </a:lnTo>
                <a:lnTo>
                  <a:pt x="114" y="106"/>
                </a:lnTo>
                <a:lnTo>
                  <a:pt x="131" y="94"/>
                </a:lnTo>
                <a:lnTo>
                  <a:pt x="131" y="94"/>
                </a:lnTo>
                <a:lnTo>
                  <a:pt x="148" y="81"/>
                </a:lnTo>
                <a:lnTo>
                  <a:pt x="165" y="71"/>
                </a:lnTo>
                <a:lnTo>
                  <a:pt x="183" y="62"/>
                </a:lnTo>
                <a:lnTo>
                  <a:pt x="202" y="55"/>
                </a:lnTo>
                <a:lnTo>
                  <a:pt x="222" y="48"/>
                </a:lnTo>
                <a:lnTo>
                  <a:pt x="241" y="43"/>
                </a:lnTo>
                <a:lnTo>
                  <a:pt x="261" y="39"/>
                </a:lnTo>
                <a:lnTo>
                  <a:pt x="281" y="36"/>
                </a:lnTo>
                <a:lnTo>
                  <a:pt x="302" y="35"/>
                </a:lnTo>
                <a:lnTo>
                  <a:pt x="322" y="34"/>
                </a:lnTo>
                <a:lnTo>
                  <a:pt x="341" y="35"/>
                </a:lnTo>
                <a:lnTo>
                  <a:pt x="361" y="38"/>
                </a:lnTo>
                <a:lnTo>
                  <a:pt x="382" y="41"/>
                </a:lnTo>
                <a:lnTo>
                  <a:pt x="401" y="46"/>
                </a:lnTo>
                <a:lnTo>
                  <a:pt x="421" y="51"/>
                </a:lnTo>
                <a:lnTo>
                  <a:pt x="439" y="58"/>
                </a:lnTo>
                <a:lnTo>
                  <a:pt x="439" y="58"/>
                </a:lnTo>
                <a:lnTo>
                  <a:pt x="432" y="61"/>
                </a:lnTo>
                <a:lnTo>
                  <a:pt x="429" y="62"/>
                </a:lnTo>
                <a:lnTo>
                  <a:pt x="426" y="65"/>
                </a:lnTo>
                <a:lnTo>
                  <a:pt x="426" y="65"/>
                </a:lnTo>
                <a:lnTo>
                  <a:pt x="424" y="67"/>
                </a:lnTo>
                <a:lnTo>
                  <a:pt x="424" y="69"/>
                </a:lnTo>
                <a:lnTo>
                  <a:pt x="424" y="72"/>
                </a:lnTo>
                <a:lnTo>
                  <a:pt x="425" y="74"/>
                </a:lnTo>
                <a:lnTo>
                  <a:pt x="428" y="77"/>
                </a:lnTo>
                <a:lnTo>
                  <a:pt x="432" y="79"/>
                </a:lnTo>
                <a:lnTo>
                  <a:pt x="432" y="79"/>
                </a:lnTo>
                <a:lnTo>
                  <a:pt x="436" y="80"/>
                </a:lnTo>
                <a:lnTo>
                  <a:pt x="439" y="79"/>
                </a:lnTo>
                <a:lnTo>
                  <a:pt x="439" y="79"/>
                </a:lnTo>
                <a:lnTo>
                  <a:pt x="443" y="79"/>
                </a:lnTo>
                <a:lnTo>
                  <a:pt x="443" y="79"/>
                </a:lnTo>
                <a:lnTo>
                  <a:pt x="445" y="79"/>
                </a:lnTo>
                <a:lnTo>
                  <a:pt x="447" y="80"/>
                </a:lnTo>
                <a:lnTo>
                  <a:pt x="448" y="81"/>
                </a:lnTo>
                <a:lnTo>
                  <a:pt x="448" y="85"/>
                </a:lnTo>
                <a:lnTo>
                  <a:pt x="448" y="85"/>
                </a:lnTo>
                <a:lnTo>
                  <a:pt x="439" y="84"/>
                </a:lnTo>
                <a:lnTo>
                  <a:pt x="432" y="81"/>
                </a:lnTo>
                <a:lnTo>
                  <a:pt x="424" y="78"/>
                </a:lnTo>
                <a:lnTo>
                  <a:pt x="417" y="75"/>
                </a:lnTo>
                <a:lnTo>
                  <a:pt x="417" y="75"/>
                </a:lnTo>
                <a:lnTo>
                  <a:pt x="411" y="70"/>
                </a:lnTo>
                <a:lnTo>
                  <a:pt x="404" y="65"/>
                </a:lnTo>
                <a:lnTo>
                  <a:pt x="401" y="63"/>
                </a:lnTo>
                <a:lnTo>
                  <a:pt x="397" y="62"/>
                </a:lnTo>
                <a:lnTo>
                  <a:pt x="393" y="62"/>
                </a:lnTo>
                <a:lnTo>
                  <a:pt x="390" y="64"/>
                </a:lnTo>
                <a:lnTo>
                  <a:pt x="390" y="64"/>
                </a:lnTo>
                <a:lnTo>
                  <a:pt x="388" y="66"/>
                </a:lnTo>
                <a:lnTo>
                  <a:pt x="386" y="69"/>
                </a:lnTo>
                <a:lnTo>
                  <a:pt x="385" y="75"/>
                </a:lnTo>
                <a:lnTo>
                  <a:pt x="385" y="75"/>
                </a:lnTo>
                <a:lnTo>
                  <a:pt x="385" y="79"/>
                </a:lnTo>
                <a:lnTo>
                  <a:pt x="386" y="85"/>
                </a:lnTo>
                <a:lnTo>
                  <a:pt x="387" y="87"/>
                </a:lnTo>
                <a:lnTo>
                  <a:pt x="386" y="89"/>
                </a:lnTo>
                <a:lnTo>
                  <a:pt x="384" y="90"/>
                </a:lnTo>
                <a:lnTo>
                  <a:pt x="381" y="91"/>
                </a:lnTo>
                <a:lnTo>
                  <a:pt x="381" y="91"/>
                </a:lnTo>
                <a:lnTo>
                  <a:pt x="374" y="90"/>
                </a:lnTo>
                <a:lnTo>
                  <a:pt x="367" y="89"/>
                </a:lnTo>
                <a:lnTo>
                  <a:pt x="359" y="87"/>
                </a:lnTo>
                <a:lnTo>
                  <a:pt x="352" y="85"/>
                </a:lnTo>
                <a:lnTo>
                  <a:pt x="352" y="85"/>
                </a:lnTo>
                <a:lnTo>
                  <a:pt x="346" y="86"/>
                </a:lnTo>
                <a:lnTo>
                  <a:pt x="342" y="88"/>
                </a:lnTo>
                <a:lnTo>
                  <a:pt x="339" y="91"/>
                </a:lnTo>
                <a:lnTo>
                  <a:pt x="338" y="95"/>
                </a:lnTo>
                <a:lnTo>
                  <a:pt x="338" y="99"/>
                </a:lnTo>
                <a:lnTo>
                  <a:pt x="340" y="104"/>
                </a:lnTo>
                <a:lnTo>
                  <a:pt x="343" y="108"/>
                </a:lnTo>
                <a:lnTo>
                  <a:pt x="348" y="111"/>
                </a:lnTo>
                <a:lnTo>
                  <a:pt x="348" y="111"/>
                </a:lnTo>
                <a:lnTo>
                  <a:pt x="356" y="114"/>
                </a:lnTo>
                <a:lnTo>
                  <a:pt x="364" y="116"/>
                </a:lnTo>
                <a:lnTo>
                  <a:pt x="373" y="118"/>
                </a:lnTo>
                <a:lnTo>
                  <a:pt x="381" y="119"/>
                </a:lnTo>
                <a:lnTo>
                  <a:pt x="381" y="119"/>
                </a:lnTo>
                <a:lnTo>
                  <a:pt x="385" y="118"/>
                </a:lnTo>
                <a:lnTo>
                  <a:pt x="388" y="117"/>
                </a:lnTo>
                <a:lnTo>
                  <a:pt x="395" y="114"/>
                </a:lnTo>
                <a:lnTo>
                  <a:pt x="395" y="114"/>
                </a:lnTo>
                <a:lnTo>
                  <a:pt x="404" y="109"/>
                </a:lnTo>
                <a:lnTo>
                  <a:pt x="409" y="108"/>
                </a:lnTo>
                <a:lnTo>
                  <a:pt x="413" y="107"/>
                </a:lnTo>
                <a:lnTo>
                  <a:pt x="418" y="107"/>
                </a:lnTo>
                <a:lnTo>
                  <a:pt x="422" y="109"/>
                </a:lnTo>
                <a:lnTo>
                  <a:pt x="426" y="111"/>
                </a:lnTo>
                <a:lnTo>
                  <a:pt x="431" y="114"/>
                </a:lnTo>
                <a:lnTo>
                  <a:pt x="431" y="114"/>
                </a:lnTo>
                <a:lnTo>
                  <a:pt x="435" y="118"/>
                </a:lnTo>
                <a:lnTo>
                  <a:pt x="437" y="123"/>
                </a:lnTo>
                <a:lnTo>
                  <a:pt x="442" y="133"/>
                </a:lnTo>
                <a:lnTo>
                  <a:pt x="447" y="143"/>
                </a:lnTo>
                <a:lnTo>
                  <a:pt x="451" y="148"/>
                </a:lnTo>
                <a:lnTo>
                  <a:pt x="455" y="152"/>
                </a:lnTo>
                <a:lnTo>
                  <a:pt x="455" y="152"/>
                </a:lnTo>
                <a:lnTo>
                  <a:pt x="459" y="154"/>
                </a:lnTo>
                <a:lnTo>
                  <a:pt x="462" y="154"/>
                </a:lnTo>
                <a:lnTo>
                  <a:pt x="466" y="153"/>
                </a:lnTo>
                <a:lnTo>
                  <a:pt x="469" y="151"/>
                </a:lnTo>
                <a:lnTo>
                  <a:pt x="476" y="147"/>
                </a:lnTo>
                <a:lnTo>
                  <a:pt x="480" y="145"/>
                </a:lnTo>
                <a:lnTo>
                  <a:pt x="483" y="145"/>
                </a:lnTo>
                <a:lnTo>
                  <a:pt x="483" y="145"/>
                </a:lnTo>
                <a:lnTo>
                  <a:pt x="488" y="146"/>
                </a:lnTo>
                <a:lnTo>
                  <a:pt x="493" y="148"/>
                </a:lnTo>
                <a:lnTo>
                  <a:pt x="502" y="153"/>
                </a:lnTo>
                <a:lnTo>
                  <a:pt x="502" y="153"/>
                </a:lnTo>
                <a:lnTo>
                  <a:pt x="506" y="156"/>
                </a:lnTo>
                <a:lnTo>
                  <a:pt x="510" y="160"/>
                </a:lnTo>
                <a:lnTo>
                  <a:pt x="510" y="160"/>
                </a:lnTo>
                <a:lnTo>
                  <a:pt x="512" y="164"/>
                </a:lnTo>
                <a:lnTo>
                  <a:pt x="514" y="169"/>
                </a:lnTo>
                <a:lnTo>
                  <a:pt x="514" y="171"/>
                </a:lnTo>
                <a:lnTo>
                  <a:pt x="513" y="173"/>
                </a:lnTo>
                <a:lnTo>
                  <a:pt x="511" y="173"/>
                </a:lnTo>
                <a:lnTo>
                  <a:pt x="507" y="172"/>
                </a:lnTo>
                <a:lnTo>
                  <a:pt x="507" y="172"/>
                </a:lnTo>
                <a:lnTo>
                  <a:pt x="501" y="168"/>
                </a:lnTo>
                <a:lnTo>
                  <a:pt x="495" y="162"/>
                </a:lnTo>
                <a:lnTo>
                  <a:pt x="489" y="157"/>
                </a:lnTo>
                <a:lnTo>
                  <a:pt x="486" y="156"/>
                </a:lnTo>
                <a:lnTo>
                  <a:pt x="482" y="155"/>
                </a:lnTo>
                <a:lnTo>
                  <a:pt x="482" y="155"/>
                </a:lnTo>
                <a:lnTo>
                  <a:pt x="479" y="155"/>
                </a:lnTo>
                <a:lnTo>
                  <a:pt x="477" y="156"/>
                </a:lnTo>
                <a:lnTo>
                  <a:pt x="475" y="157"/>
                </a:lnTo>
                <a:lnTo>
                  <a:pt x="473" y="158"/>
                </a:lnTo>
                <a:lnTo>
                  <a:pt x="471" y="164"/>
                </a:lnTo>
                <a:lnTo>
                  <a:pt x="470" y="169"/>
                </a:lnTo>
                <a:lnTo>
                  <a:pt x="470" y="169"/>
                </a:lnTo>
                <a:lnTo>
                  <a:pt x="471" y="173"/>
                </a:lnTo>
                <a:lnTo>
                  <a:pt x="473" y="176"/>
                </a:lnTo>
                <a:lnTo>
                  <a:pt x="475" y="179"/>
                </a:lnTo>
                <a:lnTo>
                  <a:pt x="478" y="181"/>
                </a:lnTo>
                <a:lnTo>
                  <a:pt x="485" y="185"/>
                </a:lnTo>
                <a:lnTo>
                  <a:pt x="491" y="188"/>
                </a:lnTo>
                <a:lnTo>
                  <a:pt x="491" y="188"/>
                </a:lnTo>
                <a:lnTo>
                  <a:pt x="494" y="189"/>
                </a:lnTo>
                <a:lnTo>
                  <a:pt x="494" y="189"/>
                </a:lnTo>
                <a:lnTo>
                  <a:pt x="497" y="191"/>
                </a:lnTo>
                <a:lnTo>
                  <a:pt x="498" y="193"/>
                </a:lnTo>
                <a:lnTo>
                  <a:pt x="498" y="195"/>
                </a:lnTo>
                <a:lnTo>
                  <a:pt x="496" y="198"/>
                </a:lnTo>
                <a:lnTo>
                  <a:pt x="491" y="203"/>
                </a:lnTo>
                <a:lnTo>
                  <a:pt x="491" y="203"/>
                </a:lnTo>
                <a:lnTo>
                  <a:pt x="491" y="203"/>
                </a:lnTo>
                <a:lnTo>
                  <a:pt x="491" y="203"/>
                </a:lnTo>
                <a:lnTo>
                  <a:pt x="467" y="192"/>
                </a:lnTo>
                <a:lnTo>
                  <a:pt x="443" y="181"/>
                </a:lnTo>
                <a:lnTo>
                  <a:pt x="443" y="181"/>
                </a:lnTo>
                <a:lnTo>
                  <a:pt x="431" y="174"/>
                </a:lnTo>
                <a:lnTo>
                  <a:pt x="420" y="166"/>
                </a:lnTo>
                <a:lnTo>
                  <a:pt x="410" y="155"/>
                </a:lnTo>
                <a:lnTo>
                  <a:pt x="400" y="144"/>
                </a:lnTo>
                <a:lnTo>
                  <a:pt x="400" y="144"/>
                </a:lnTo>
                <a:lnTo>
                  <a:pt x="393" y="137"/>
                </a:lnTo>
                <a:lnTo>
                  <a:pt x="386" y="130"/>
                </a:lnTo>
                <a:lnTo>
                  <a:pt x="378" y="124"/>
                </a:lnTo>
                <a:lnTo>
                  <a:pt x="370" y="120"/>
                </a:lnTo>
                <a:lnTo>
                  <a:pt x="370" y="120"/>
                </a:lnTo>
                <a:lnTo>
                  <a:pt x="358" y="117"/>
                </a:lnTo>
                <a:lnTo>
                  <a:pt x="347" y="117"/>
                </a:lnTo>
                <a:lnTo>
                  <a:pt x="336" y="118"/>
                </a:lnTo>
                <a:lnTo>
                  <a:pt x="325" y="120"/>
                </a:lnTo>
                <a:lnTo>
                  <a:pt x="325" y="120"/>
                </a:lnTo>
                <a:lnTo>
                  <a:pt x="316" y="122"/>
                </a:lnTo>
                <a:lnTo>
                  <a:pt x="306" y="126"/>
                </a:lnTo>
                <a:lnTo>
                  <a:pt x="296" y="130"/>
                </a:lnTo>
                <a:lnTo>
                  <a:pt x="285" y="136"/>
                </a:lnTo>
                <a:lnTo>
                  <a:pt x="274" y="142"/>
                </a:lnTo>
                <a:lnTo>
                  <a:pt x="264" y="149"/>
                </a:lnTo>
                <a:lnTo>
                  <a:pt x="254" y="157"/>
                </a:lnTo>
                <a:lnTo>
                  <a:pt x="245" y="166"/>
                </a:lnTo>
                <a:lnTo>
                  <a:pt x="237" y="175"/>
                </a:lnTo>
                <a:lnTo>
                  <a:pt x="230" y="185"/>
                </a:lnTo>
                <a:lnTo>
                  <a:pt x="224" y="194"/>
                </a:lnTo>
                <a:lnTo>
                  <a:pt x="220" y="205"/>
                </a:lnTo>
                <a:lnTo>
                  <a:pt x="218" y="215"/>
                </a:lnTo>
                <a:lnTo>
                  <a:pt x="217" y="226"/>
                </a:lnTo>
                <a:lnTo>
                  <a:pt x="219" y="236"/>
                </a:lnTo>
                <a:lnTo>
                  <a:pt x="223" y="248"/>
                </a:lnTo>
                <a:lnTo>
                  <a:pt x="223" y="248"/>
                </a:lnTo>
                <a:lnTo>
                  <a:pt x="226" y="253"/>
                </a:lnTo>
                <a:lnTo>
                  <a:pt x="229" y="258"/>
                </a:lnTo>
                <a:lnTo>
                  <a:pt x="234" y="261"/>
                </a:lnTo>
                <a:lnTo>
                  <a:pt x="238" y="264"/>
                </a:lnTo>
                <a:lnTo>
                  <a:pt x="249" y="269"/>
                </a:lnTo>
                <a:lnTo>
                  <a:pt x="260" y="272"/>
                </a:lnTo>
                <a:lnTo>
                  <a:pt x="285" y="277"/>
                </a:lnTo>
                <a:lnTo>
                  <a:pt x="296" y="280"/>
                </a:lnTo>
                <a:lnTo>
                  <a:pt x="306" y="284"/>
                </a:lnTo>
                <a:lnTo>
                  <a:pt x="306" y="284"/>
                </a:lnTo>
                <a:lnTo>
                  <a:pt x="312" y="289"/>
                </a:lnTo>
                <a:lnTo>
                  <a:pt x="316" y="294"/>
                </a:lnTo>
                <a:lnTo>
                  <a:pt x="318" y="301"/>
                </a:lnTo>
                <a:lnTo>
                  <a:pt x="318" y="307"/>
                </a:lnTo>
                <a:lnTo>
                  <a:pt x="317" y="314"/>
                </a:lnTo>
                <a:lnTo>
                  <a:pt x="315" y="321"/>
                </a:lnTo>
                <a:lnTo>
                  <a:pt x="310" y="335"/>
                </a:lnTo>
                <a:lnTo>
                  <a:pt x="310" y="335"/>
                </a:lnTo>
                <a:lnTo>
                  <a:pt x="307" y="345"/>
                </a:lnTo>
                <a:lnTo>
                  <a:pt x="304" y="355"/>
                </a:lnTo>
                <a:lnTo>
                  <a:pt x="304" y="355"/>
                </a:lnTo>
                <a:lnTo>
                  <a:pt x="304" y="362"/>
                </a:lnTo>
                <a:lnTo>
                  <a:pt x="304" y="369"/>
                </a:lnTo>
                <a:lnTo>
                  <a:pt x="306" y="384"/>
                </a:lnTo>
                <a:lnTo>
                  <a:pt x="306" y="384"/>
                </a:lnTo>
                <a:lnTo>
                  <a:pt x="306" y="389"/>
                </a:lnTo>
                <a:lnTo>
                  <a:pt x="305" y="394"/>
                </a:lnTo>
                <a:lnTo>
                  <a:pt x="301" y="404"/>
                </a:lnTo>
                <a:lnTo>
                  <a:pt x="296" y="416"/>
                </a:lnTo>
                <a:lnTo>
                  <a:pt x="291" y="425"/>
                </a:lnTo>
                <a:lnTo>
                  <a:pt x="291" y="425"/>
                </a:lnTo>
                <a:lnTo>
                  <a:pt x="286" y="440"/>
                </a:lnTo>
                <a:lnTo>
                  <a:pt x="281" y="456"/>
                </a:lnTo>
                <a:lnTo>
                  <a:pt x="281" y="456"/>
                </a:lnTo>
                <a:lnTo>
                  <a:pt x="278" y="470"/>
                </a:lnTo>
                <a:lnTo>
                  <a:pt x="277" y="485"/>
                </a:lnTo>
                <a:lnTo>
                  <a:pt x="277" y="493"/>
                </a:lnTo>
                <a:lnTo>
                  <a:pt x="278" y="500"/>
                </a:lnTo>
                <a:lnTo>
                  <a:pt x="279" y="508"/>
                </a:lnTo>
                <a:lnTo>
                  <a:pt x="282" y="514"/>
                </a:lnTo>
                <a:lnTo>
                  <a:pt x="282" y="514"/>
                </a:lnTo>
                <a:lnTo>
                  <a:pt x="286" y="520"/>
                </a:lnTo>
                <a:lnTo>
                  <a:pt x="289" y="525"/>
                </a:lnTo>
                <a:lnTo>
                  <a:pt x="294" y="528"/>
                </a:lnTo>
                <a:lnTo>
                  <a:pt x="299" y="531"/>
                </a:lnTo>
                <a:lnTo>
                  <a:pt x="304" y="532"/>
                </a:lnTo>
                <a:lnTo>
                  <a:pt x="310" y="533"/>
                </a:lnTo>
                <a:lnTo>
                  <a:pt x="316" y="533"/>
                </a:lnTo>
                <a:lnTo>
                  <a:pt x="322" y="532"/>
                </a:lnTo>
                <a:lnTo>
                  <a:pt x="322" y="532"/>
                </a:lnTo>
                <a:lnTo>
                  <a:pt x="334" y="529"/>
                </a:lnTo>
                <a:lnTo>
                  <a:pt x="344" y="524"/>
                </a:lnTo>
                <a:lnTo>
                  <a:pt x="354" y="518"/>
                </a:lnTo>
                <a:lnTo>
                  <a:pt x="364" y="512"/>
                </a:lnTo>
                <a:lnTo>
                  <a:pt x="364" y="512"/>
                </a:lnTo>
                <a:lnTo>
                  <a:pt x="378" y="503"/>
                </a:lnTo>
                <a:lnTo>
                  <a:pt x="392" y="495"/>
                </a:lnTo>
                <a:lnTo>
                  <a:pt x="406" y="488"/>
                </a:lnTo>
                <a:lnTo>
                  <a:pt x="420" y="480"/>
                </a:lnTo>
                <a:lnTo>
                  <a:pt x="420" y="480"/>
                </a:lnTo>
                <a:lnTo>
                  <a:pt x="430" y="475"/>
                </a:lnTo>
                <a:lnTo>
                  <a:pt x="439" y="470"/>
                </a:lnTo>
                <a:lnTo>
                  <a:pt x="448" y="463"/>
                </a:lnTo>
                <a:lnTo>
                  <a:pt x="455" y="455"/>
                </a:lnTo>
                <a:lnTo>
                  <a:pt x="455" y="455"/>
                </a:lnTo>
                <a:lnTo>
                  <a:pt x="457" y="449"/>
                </a:lnTo>
                <a:lnTo>
                  <a:pt x="459" y="443"/>
                </a:lnTo>
                <a:lnTo>
                  <a:pt x="460" y="431"/>
                </a:lnTo>
                <a:lnTo>
                  <a:pt x="461" y="426"/>
                </a:lnTo>
                <a:lnTo>
                  <a:pt x="462" y="420"/>
                </a:lnTo>
                <a:lnTo>
                  <a:pt x="465" y="415"/>
                </a:lnTo>
                <a:lnTo>
                  <a:pt x="470" y="410"/>
                </a:lnTo>
                <a:lnTo>
                  <a:pt x="470" y="410"/>
                </a:lnTo>
                <a:lnTo>
                  <a:pt x="477" y="405"/>
                </a:lnTo>
                <a:lnTo>
                  <a:pt x="484" y="401"/>
                </a:lnTo>
                <a:lnTo>
                  <a:pt x="500" y="395"/>
                </a:lnTo>
                <a:lnTo>
                  <a:pt x="507" y="391"/>
                </a:lnTo>
                <a:lnTo>
                  <a:pt x="514" y="387"/>
                </a:lnTo>
                <a:lnTo>
                  <a:pt x="520" y="381"/>
                </a:lnTo>
                <a:lnTo>
                  <a:pt x="525" y="374"/>
                </a:lnTo>
                <a:lnTo>
                  <a:pt x="525" y="374"/>
                </a:lnTo>
                <a:lnTo>
                  <a:pt x="528" y="367"/>
                </a:lnTo>
                <a:lnTo>
                  <a:pt x="528" y="360"/>
                </a:lnTo>
                <a:lnTo>
                  <a:pt x="526" y="352"/>
                </a:lnTo>
                <a:lnTo>
                  <a:pt x="523" y="346"/>
                </a:lnTo>
                <a:lnTo>
                  <a:pt x="523" y="346"/>
                </a:lnTo>
                <a:lnTo>
                  <a:pt x="519" y="340"/>
                </a:lnTo>
                <a:lnTo>
                  <a:pt x="515" y="335"/>
                </a:lnTo>
                <a:lnTo>
                  <a:pt x="511" y="329"/>
                </a:lnTo>
                <a:lnTo>
                  <a:pt x="508" y="322"/>
                </a:lnTo>
                <a:lnTo>
                  <a:pt x="508" y="322"/>
                </a:lnTo>
                <a:lnTo>
                  <a:pt x="506" y="315"/>
                </a:lnTo>
                <a:lnTo>
                  <a:pt x="506" y="307"/>
                </a:lnTo>
                <a:lnTo>
                  <a:pt x="506" y="299"/>
                </a:lnTo>
                <a:lnTo>
                  <a:pt x="505" y="291"/>
                </a:lnTo>
                <a:lnTo>
                  <a:pt x="505" y="291"/>
                </a:lnTo>
                <a:lnTo>
                  <a:pt x="504" y="286"/>
                </a:lnTo>
                <a:lnTo>
                  <a:pt x="502" y="281"/>
                </a:lnTo>
                <a:lnTo>
                  <a:pt x="498" y="271"/>
                </a:lnTo>
                <a:lnTo>
                  <a:pt x="498" y="271"/>
                </a:lnTo>
                <a:lnTo>
                  <a:pt x="492" y="258"/>
                </a:lnTo>
                <a:lnTo>
                  <a:pt x="492" y="258"/>
                </a:lnTo>
                <a:lnTo>
                  <a:pt x="491" y="254"/>
                </a:lnTo>
                <a:lnTo>
                  <a:pt x="491" y="254"/>
                </a:lnTo>
                <a:lnTo>
                  <a:pt x="490" y="250"/>
                </a:lnTo>
                <a:lnTo>
                  <a:pt x="490" y="248"/>
                </a:lnTo>
                <a:lnTo>
                  <a:pt x="491" y="247"/>
                </a:lnTo>
                <a:lnTo>
                  <a:pt x="495" y="245"/>
                </a:lnTo>
                <a:lnTo>
                  <a:pt x="500" y="243"/>
                </a:lnTo>
                <a:lnTo>
                  <a:pt x="500" y="243"/>
                </a:lnTo>
                <a:lnTo>
                  <a:pt x="503" y="250"/>
                </a:lnTo>
                <a:lnTo>
                  <a:pt x="505" y="256"/>
                </a:lnTo>
                <a:lnTo>
                  <a:pt x="506" y="262"/>
                </a:lnTo>
                <a:lnTo>
                  <a:pt x="507" y="269"/>
                </a:lnTo>
                <a:lnTo>
                  <a:pt x="508" y="283"/>
                </a:lnTo>
                <a:lnTo>
                  <a:pt x="508" y="296"/>
                </a:lnTo>
                <a:lnTo>
                  <a:pt x="508" y="296"/>
                </a:lnTo>
                <a:lnTo>
                  <a:pt x="508" y="303"/>
                </a:lnTo>
                <a:lnTo>
                  <a:pt x="508" y="310"/>
                </a:lnTo>
                <a:lnTo>
                  <a:pt x="510" y="317"/>
                </a:lnTo>
                <a:lnTo>
                  <a:pt x="514" y="323"/>
                </a:lnTo>
                <a:lnTo>
                  <a:pt x="514" y="323"/>
                </a:lnTo>
                <a:lnTo>
                  <a:pt x="517" y="327"/>
                </a:lnTo>
                <a:lnTo>
                  <a:pt x="521" y="329"/>
                </a:lnTo>
                <a:lnTo>
                  <a:pt x="525" y="330"/>
                </a:lnTo>
                <a:lnTo>
                  <a:pt x="530" y="330"/>
                </a:lnTo>
                <a:lnTo>
                  <a:pt x="539" y="330"/>
                </a:lnTo>
                <a:lnTo>
                  <a:pt x="547" y="329"/>
                </a:lnTo>
                <a:lnTo>
                  <a:pt x="547" y="329"/>
                </a:lnTo>
                <a:lnTo>
                  <a:pt x="554" y="327"/>
                </a:lnTo>
                <a:lnTo>
                  <a:pt x="563" y="323"/>
                </a:lnTo>
                <a:lnTo>
                  <a:pt x="566" y="321"/>
                </a:lnTo>
                <a:lnTo>
                  <a:pt x="570" y="318"/>
                </a:lnTo>
                <a:lnTo>
                  <a:pt x="572" y="315"/>
                </a:lnTo>
                <a:lnTo>
                  <a:pt x="574" y="311"/>
                </a:lnTo>
                <a:lnTo>
                  <a:pt x="574" y="311"/>
                </a:lnTo>
                <a:lnTo>
                  <a:pt x="575" y="306"/>
                </a:lnTo>
                <a:lnTo>
                  <a:pt x="575" y="301"/>
                </a:lnTo>
                <a:lnTo>
                  <a:pt x="573" y="297"/>
                </a:lnTo>
                <a:lnTo>
                  <a:pt x="572" y="292"/>
                </a:lnTo>
                <a:lnTo>
                  <a:pt x="567" y="283"/>
                </a:lnTo>
                <a:lnTo>
                  <a:pt x="561" y="275"/>
                </a:lnTo>
                <a:lnTo>
                  <a:pt x="561" y="275"/>
                </a:lnTo>
                <a:lnTo>
                  <a:pt x="553" y="264"/>
                </a:lnTo>
                <a:lnTo>
                  <a:pt x="553" y="264"/>
                </a:lnTo>
                <a:lnTo>
                  <a:pt x="550" y="258"/>
                </a:lnTo>
                <a:lnTo>
                  <a:pt x="550" y="258"/>
                </a:lnTo>
                <a:lnTo>
                  <a:pt x="549" y="256"/>
                </a:lnTo>
                <a:lnTo>
                  <a:pt x="547" y="250"/>
                </a:lnTo>
                <a:lnTo>
                  <a:pt x="546" y="247"/>
                </a:lnTo>
                <a:lnTo>
                  <a:pt x="547" y="243"/>
                </a:lnTo>
                <a:lnTo>
                  <a:pt x="548" y="242"/>
                </a:lnTo>
                <a:lnTo>
                  <a:pt x="551" y="243"/>
                </a:lnTo>
                <a:lnTo>
                  <a:pt x="551" y="243"/>
                </a:lnTo>
                <a:lnTo>
                  <a:pt x="556" y="247"/>
                </a:lnTo>
                <a:lnTo>
                  <a:pt x="560" y="251"/>
                </a:lnTo>
                <a:lnTo>
                  <a:pt x="563" y="256"/>
                </a:lnTo>
                <a:lnTo>
                  <a:pt x="566" y="261"/>
                </a:lnTo>
                <a:lnTo>
                  <a:pt x="577" y="282"/>
                </a:lnTo>
                <a:lnTo>
                  <a:pt x="577" y="282"/>
                </a:lnTo>
                <a:lnTo>
                  <a:pt x="582" y="290"/>
                </a:lnTo>
                <a:lnTo>
                  <a:pt x="587" y="297"/>
                </a:lnTo>
                <a:lnTo>
                  <a:pt x="594" y="304"/>
                </a:lnTo>
                <a:lnTo>
                  <a:pt x="601" y="310"/>
                </a:lnTo>
                <a:lnTo>
                  <a:pt x="601" y="310"/>
                </a:lnTo>
                <a:lnTo>
                  <a:pt x="605" y="315"/>
                </a:lnTo>
                <a:lnTo>
                  <a:pt x="610" y="320"/>
                </a:lnTo>
                <a:lnTo>
                  <a:pt x="614" y="326"/>
                </a:lnTo>
                <a:lnTo>
                  <a:pt x="617" y="332"/>
                </a:lnTo>
                <a:lnTo>
                  <a:pt x="621" y="344"/>
                </a:lnTo>
                <a:lnTo>
                  <a:pt x="624" y="357"/>
                </a:lnTo>
                <a:lnTo>
                  <a:pt x="624" y="357"/>
                </a:lnTo>
                <a:lnTo>
                  <a:pt x="624" y="358"/>
                </a:lnTo>
                <a:lnTo>
                  <a:pt x="624" y="358"/>
                </a:lnTo>
                <a:lnTo>
                  <a:pt x="621" y="381"/>
                </a:lnTo>
                <a:lnTo>
                  <a:pt x="615" y="404"/>
                </a:lnTo>
                <a:lnTo>
                  <a:pt x="607" y="427"/>
                </a:lnTo>
                <a:lnTo>
                  <a:pt x="598" y="448"/>
                </a:lnTo>
                <a:lnTo>
                  <a:pt x="587" y="468"/>
                </a:lnTo>
                <a:lnTo>
                  <a:pt x="575" y="488"/>
                </a:lnTo>
                <a:lnTo>
                  <a:pt x="562" y="506"/>
                </a:lnTo>
                <a:lnTo>
                  <a:pt x="547" y="524"/>
                </a:lnTo>
                <a:lnTo>
                  <a:pt x="531" y="540"/>
                </a:lnTo>
                <a:lnTo>
                  <a:pt x="512" y="554"/>
                </a:lnTo>
                <a:lnTo>
                  <a:pt x="494" y="569"/>
                </a:lnTo>
                <a:lnTo>
                  <a:pt x="474" y="581"/>
                </a:lnTo>
                <a:lnTo>
                  <a:pt x="454" y="592"/>
                </a:lnTo>
                <a:lnTo>
                  <a:pt x="431" y="601"/>
                </a:lnTo>
                <a:lnTo>
                  <a:pt x="409" y="609"/>
                </a:lnTo>
                <a:lnTo>
                  <a:pt x="386" y="615"/>
                </a:lnTo>
                <a:lnTo>
                  <a:pt x="386" y="615"/>
                </a:lnTo>
                <a:lnTo>
                  <a:pt x="360" y="619"/>
                </a:lnTo>
                <a:lnTo>
                  <a:pt x="334" y="622"/>
                </a:lnTo>
                <a:lnTo>
                  <a:pt x="309" y="622"/>
                </a:lnTo>
                <a:lnTo>
                  <a:pt x="282" y="620"/>
                </a:lnTo>
                <a:lnTo>
                  <a:pt x="257" y="616"/>
                </a:lnTo>
                <a:lnTo>
                  <a:pt x="233" y="611"/>
                </a:lnTo>
                <a:lnTo>
                  <a:pt x="209" y="603"/>
                </a:lnTo>
                <a:lnTo>
                  <a:pt x="184" y="593"/>
                </a:lnTo>
                <a:lnTo>
                  <a:pt x="162" y="582"/>
                </a:lnTo>
                <a:lnTo>
                  <a:pt x="140" y="569"/>
                </a:lnTo>
                <a:lnTo>
                  <a:pt x="119" y="553"/>
                </a:lnTo>
                <a:lnTo>
                  <a:pt x="100" y="537"/>
                </a:lnTo>
                <a:lnTo>
                  <a:pt x="82" y="518"/>
                </a:lnTo>
                <a:lnTo>
                  <a:pt x="66" y="499"/>
                </a:lnTo>
                <a:lnTo>
                  <a:pt x="51" y="477"/>
                </a:lnTo>
                <a:lnTo>
                  <a:pt x="38" y="454"/>
                </a:lnTo>
                <a:lnTo>
                  <a:pt x="38" y="454"/>
                </a:lnTo>
                <a:close/>
                <a:moveTo>
                  <a:pt x="166" y="653"/>
                </a:moveTo>
                <a:lnTo>
                  <a:pt x="166" y="653"/>
                </a:lnTo>
                <a:lnTo>
                  <a:pt x="165" y="650"/>
                </a:lnTo>
                <a:lnTo>
                  <a:pt x="166" y="646"/>
                </a:lnTo>
                <a:lnTo>
                  <a:pt x="167" y="642"/>
                </a:lnTo>
                <a:lnTo>
                  <a:pt x="169" y="638"/>
                </a:lnTo>
                <a:lnTo>
                  <a:pt x="174" y="630"/>
                </a:lnTo>
                <a:lnTo>
                  <a:pt x="178" y="624"/>
                </a:lnTo>
                <a:lnTo>
                  <a:pt x="178" y="624"/>
                </a:lnTo>
                <a:lnTo>
                  <a:pt x="184" y="615"/>
                </a:lnTo>
                <a:lnTo>
                  <a:pt x="187" y="610"/>
                </a:lnTo>
                <a:lnTo>
                  <a:pt x="190" y="605"/>
                </a:lnTo>
                <a:lnTo>
                  <a:pt x="190" y="605"/>
                </a:lnTo>
                <a:lnTo>
                  <a:pt x="201" y="610"/>
                </a:lnTo>
                <a:lnTo>
                  <a:pt x="201" y="610"/>
                </a:lnTo>
                <a:lnTo>
                  <a:pt x="194" y="624"/>
                </a:lnTo>
                <a:lnTo>
                  <a:pt x="190" y="633"/>
                </a:lnTo>
                <a:lnTo>
                  <a:pt x="185" y="642"/>
                </a:lnTo>
                <a:lnTo>
                  <a:pt x="180" y="650"/>
                </a:lnTo>
                <a:lnTo>
                  <a:pt x="175" y="655"/>
                </a:lnTo>
                <a:lnTo>
                  <a:pt x="173" y="656"/>
                </a:lnTo>
                <a:lnTo>
                  <a:pt x="170" y="656"/>
                </a:lnTo>
                <a:lnTo>
                  <a:pt x="168" y="655"/>
                </a:lnTo>
                <a:lnTo>
                  <a:pt x="166" y="653"/>
                </a:lnTo>
                <a:lnTo>
                  <a:pt x="166" y="653"/>
                </a:lnTo>
                <a:close/>
                <a:moveTo>
                  <a:pt x="306" y="662"/>
                </a:moveTo>
                <a:lnTo>
                  <a:pt x="306" y="662"/>
                </a:lnTo>
                <a:lnTo>
                  <a:pt x="329" y="662"/>
                </a:lnTo>
                <a:lnTo>
                  <a:pt x="329" y="662"/>
                </a:lnTo>
                <a:lnTo>
                  <a:pt x="315" y="665"/>
                </a:lnTo>
                <a:lnTo>
                  <a:pt x="300" y="668"/>
                </a:lnTo>
                <a:lnTo>
                  <a:pt x="300" y="668"/>
                </a:lnTo>
                <a:lnTo>
                  <a:pt x="302" y="662"/>
                </a:lnTo>
                <a:lnTo>
                  <a:pt x="302" y="662"/>
                </a:lnTo>
                <a:lnTo>
                  <a:pt x="306" y="662"/>
                </a:lnTo>
                <a:lnTo>
                  <a:pt x="306" y="662"/>
                </a:lnTo>
                <a:close/>
                <a:moveTo>
                  <a:pt x="339" y="679"/>
                </a:moveTo>
                <a:lnTo>
                  <a:pt x="339" y="679"/>
                </a:lnTo>
                <a:lnTo>
                  <a:pt x="341" y="685"/>
                </a:lnTo>
                <a:lnTo>
                  <a:pt x="341" y="685"/>
                </a:lnTo>
                <a:lnTo>
                  <a:pt x="317" y="693"/>
                </a:lnTo>
                <a:lnTo>
                  <a:pt x="305" y="697"/>
                </a:lnTo>
                <a:lnTo>
                  <a:pt x="293" y="700"/>
                </a:lnTo>
                <a:lnTo>
                  <a:pt x="293" y="700"/>
                </a:lnTo>
                <a:lnTo>
                  <a:pt x="291" y="701"/>
                </a:lnTo>
                <a:lnTo>
                  <a:pt x="291" y="701"/>
                </a:lnTo>
                <a:lnTo>
                  <a:pt x="294" y="700"/>
                </a:lnTo>
                <a:lnTo>
                  <a:pt x="294" y="700"/>
                </a:lnTo>
                <a:lnTo>
                  <a:pt x="307" y="693"/>
                </a:lnTo>
                <a:lnTo>
                  <a:pt x="307" y="693"/>
                </a:lnTo>
                <a:lnTo>
                  <a:pt x="322" y="686"/>
                </a:lnTo>
                <a:lnTo>
                  <a:pt x="338" y="680"/>
                </a:lnTo>
                <a:lnTo>
                  <a:pt x="338" y="680"/>
                </a:lnTo>
                <a:lnTo>
                  <a:pt x="339" y="679"/>
                </a:lnTo>
                <a:lnTo>
                  <a:pt x="339" y="679"/>
                </a:lnTo>
                <a:close/>
                <a:moveTo>
                  <a:pt x="344" y="698"/>
                </a:moveTo>
                <a:lnTo>
                  <a:pt x="344" y="698"/>
                </a:lnTo>
                <a:lnTo>
                  <a:pt x="344" y="698"/>
                </a:lnTo>
                <a:lnTo>
                  <a:pt x="344" y="698"/>
                </a:lnTo>
                <a:lnTo>
                  <a:pt x="316" y="706"/>
                </a:lnTo>
                <a:lnTo>
                  <a:pt x="302" y="709"/>
                </a:lnTo>
                <a:lnTo>
                  <a:pt x="287" y="711"/>
                </a:lnTo>
                <a:lnTo>
                  <a:pt x="287" y="711"/>
                </a:lnTo>
                <a:lnTo>
                  <a:pt x="287" y="711"/>
                </a:lnTo>
                <a:lnTo>
                  <a:pt x="287" y="711"/>
                </a:lnTo>
                <a:lnTo>
                  <a:pt x="294" y="709"/>
                </a:lnTo>
                <a:lnTo>
                  <a:pt x="300" y="706"/>
                </a:lnTo>
                <a:lnTo>
                  <a:pt x="313" y="700"/>
                </a:lnTo>
                <a:lnTo>
                  <a:pt x="313" y="700"/>
                </a:lnTo>
                <a:lnTo>
                  <a:pt x="327" y="694"/>
                </a:lnTo>
                <a:lnTo>
                  <a:pt x="342" y="687"/>
                </a:lnTo>
                <a:lnTo>
                  <a:pt x="342" y="687"/>
                </a:lnTo>
                <a:lnTo>
                  <a:pt x="344" y="698"/>
                </a:lnTo>
                <a:lnTo>
                  <a:pt x="344" y="698"/>
                </a:lnTo>
                <a:close/>
                <a:moveTo>
                  <a:pt x="388" y="743"/>
                </a:moveTo>
                <a:lnTo>
                  <a:pt x="388" y="743"/>
                </a:lnTo>
                <a:lnTo>
                  <a:pt x="354" y="755"/>
                </a:lnTo>
                <a:lnTo>
                  <a:pt x="354" y="755"/>
                </a:lnTo>
                <a:lnTo>
                  <a:pt x="332" y="760"/>
                </a:lnTo>
                <a:lnTo>
                  <a:pt x="332" y="760"/>
                </a:lnTo>
                <a:lnTo>
                  <a:pt x="317" y="763"/>
                </a:lnTo>
                <a:lnTo>
                  <a:pt x="302" y="768"/>
                </a:lnTo>
                <a:lnTo>
                  <a:pt x="272" y="777"/>
                </a:lnTo>
                <a:lnTo>
                  <a:pt x="272" y="777"/>
                </a:lnTo>
                <a:lnTo>
                  <a:pt x="212" y="797"/>
                </a:lnTo>
                <a:lnTo>
                  <a:pt x="180" y="806"/>
                </a:lnTo>
                <a:lnTo>
                  <a:pt x="150" y="815"/>
                </a:lnTo>
                <a:lnTo>
                  <a:pt x="150" y="815"/>
                </a:lnTo>
                <a:lnTo>
                  <a:pt x="162" y="810"/>
                </a:lnTo>
                <a:lnTo>
                  <a:pt x="175" y="805"/>
                </a:lnTo>
                <a:lnTo>
                  <a:pt x="202" y="796"/>
                </a:lnTo>
                <a:lnTo>
                  <a:pt x="202" y="796"/>
                </a:lnTo>
                <a:lnTo>
                  <a:pt x="231" y="785"/>
                </a:lnTo>
                <a:lnTo>
                  <a:pt x="258" y="775"/>
                </a:lnTo>
                <a:lnTo>
                  <a:pt x="258" y="775"/>
                </a:lnTo>
                <a:lnTo>
                  <a:pt x="309" y="759"/>
                </a:lnTo>
                <a:lnTo>
                  <a:pt x="334" y="749"/>
                </a:lnTo>
                <a:lnTo>
                  <a:pt x="346" y="744"/>
                </a:lnTo>
                <a:lnTo>
                  <a:pt x="357" y="737"/>
                </a:lnTo>
                <a:lnTo>
                  <a:pt x="357" y="737"/>
                </a:lnTo>
                <a:lnTo>
                  <a:pt x="388" y="743"/>
                </a:lnTo>
                <a:lnTo>
                  <a:pt x="388" y="743"/>
                </a:lnTo>
                <a:close/>
                <a:moveTo>
                  <a:pt x="415" y="749"/>
                </a:moveTo>
                <a:lnTo>
                  <a:pt x="415" y="749"/>
                </a:lnTo>
                <a:lnTo>
                  <a:pt x="387" y="756"/>
                </a:lnTo>
                <a:lnTo>
                  <a:pt x="359" y="763"/>
                </a:lnTo>
                <a:lnTo>
                  <a:pt x="331" y="772"/>
                </a:lnTo>
                <a:lnTo>
                  <a:pt x="304" y="781"/>
                </a:lnTo>
                <a:lnTo>
                  <a:pt x="304" y="781"/>
                </a:lnTo>
                <a:lnTo>
                  <a:pt x="245" y="800"/>
                </a:lnTo>
                <a:lnTo>
                  <a:pt x="216" y="809"/>
                </a:lnTo>
                <a:lnTo>
                  <a:pt x="201" y="814"/>
                </a:lnTo>
                <a:lnTo>
                  <a:pt x="186" y="817"/>
                </a:lnTo>
                <a:lnTo>
                  <a:pt x="186" y="817"/>
                </a:lnTo>
                <a:lnTo>
                  <a:pt x="181" y="817"/>
                </a:lnTo>
                <a:lnTo>
                  <a:pt x="176" y="819"/>
                </a:lnTo>
                <a:lnTo>
                  <a:pt x="176" y="819"/>
                </a:lnTo>
                <a:lnTo>
                  <a:pt x="190" y="814"/>
                </a:lnTo>
                <a:lnTo>
                  <a:pt x="190" y="814"/>
                </a:lnTo>
                <a:lnTo>
                  <a:pt x="221" y="803"/>
                </a:lnTo>
                <a:lnTo>
                  <a:pt x="221" y="803"/>
                </a:lnTo>
                <a:lnTo>
                  <a:pt x="251" y="793"/>
                </a:lnTo>
                <a:lnTo>
                  <a:pt x="280" y="783"/>
                </a:lnTo>
                <a:lnTo>
                  <a:pt x="280" y="783"/>
                </a:lnTo>
                <a:lnTo>
                  <a:pt x="337" y="763"/>
                </a:lnTo>
                <a:lnTo>
                  <a:pt x="337" y="763"/>
                </a:lnTo>
                <a:lnTo>
                  <a:pt x="357" y="756"/>
                </a:lnTo>
                <a:lnTo>
                  <a:pt x="357" y="756"/>
                </a:lnTo>
                <a:lnTo>
                  <a:pt x="375" y="751"/>
                </a:lnTo>
                <a:lnTo>
                  <a:pt x="384" y="748"/>
                </a:lnTo>
                <a:lnTo>
                  <a:pt x="392" y="744"/>
                </a:lnTo>
                <a:lnTo>
                  <a:pt x="392" y="744"/>
                </a:lnTo>
                <a:lnTo>
                  <a:pt x="415" y="749"/>
                </a:lnTo>
                <a:lnTo>
                  <a:pt x="415" y="749"/>
                </a:lnTo>
                <a:close/>
                <a:moveTo>
                  <a:pt x="435" y="754"/>
                </a:moveTo>
                <a:lnTo>
                  <a:pt x="435" y="754"/>
                </a:lnTo>
                <a:lnTo>
                  <a:pt x="409" y="761"/>
                </a:lnTo>
                <a:lnTo>
                  <a:pt x="383" y="769"/>
                </a:lnTo>
                <a:lnTo>
                  <a:pt x="356" y="778"/>
                </a:lnTo>
                <a:lnTo>
                  <a:pt x="331" y="787"/>
                </a:lnTo>
                <a:lnTo>
                  <a:pt x="331" y="787"/>
                </a:lnTo>
                <a:lnTo>
                  <a:pt x="306" y="795"/>
                </a:lnTo>
                <a:lnTo>
                  <a:pt x="279" y="802"/>
                </a:lnTo>
                <a:lnTo>
                  <a:pt x="279" y="802"/>
                </a:lnTo>
                <a:lnTo>
                  <a:pt x="252" y="810"/>
                </a:lnTo>
                <a:lnTo>
                  <a:pt x="239" y="816"/>
                </a:lnTo>
                <a:lnTo>
                  <a:pt x="226" y="819"/>
                </a:lnTo>
                <a:lnTo>
                  <a:pt x="226" y="819"/>
                </a:lnTo>
                <a:lnTo>
                  <a:pt x="221" y="820"/>
                </a:lnTo>
                <a:lnTo>
                  <a:pt x="223" y="819"/>
                </a:lnTo>
                <a:lnTo>
                  <a:pt x="234" y="815"/>
                </a:lnTo>
                <a:lnTo>
                  <a:pt x="234" y="815"/>
                </a:lnTo>
                <a:lnTo>
                  <a:pt x="258" y="807"/>
                </a:lnTo>
                <a:lnTo>
                  <a:pt x="258" y="807"/>
                </a:lnTo>
                <a:lnTo>
                  <a:pt x="286" y="799"/>
                </a:lnTo>
                <a:lnTo>
                  <a:pt x="312" y="790"/>
                </a:lnTo>
                <a:lnTo>
                  <a:pt x="312" y="790"/>
                </a:lnTo>
                <a:lnTo>
                  <a:pt x="366" y="769"/>
                </a:lnTo>
                <a:lnTo>
                  <a:pt x="392" y="759"/>
                </a:lnTo>
                <a:lnTo>
                  <a:pt x="419" y="750"/>
                </a:lnTo>
                <a:lnTo>
                  <a:pt x="419" y="750"/>
                </a:lnTo>
                <a:lnTo>
                  <a:pt x="420" y="750"/>
                </a:lnTo>
                <a:lnTo>
                  <a:pt x="420" y="750"/>
                </a:lnTo>
                <a:lnTo>
                  <a:pt x="435" y="754"/>
                </a:lnTo>
                <a:lnTo>
                  <a:pt x="435" y="754"/>
                </a:lnTo>
                <a:close/>
                <a:moveTo>
                  <a:pt x="485" y="771"/>
                </a:moveTo>
                <a:lnTo>
                  <a:pt x="485" y="771"/>
                </a:lnTo>
                <a:lnTo>
                  <a:pt x="463" y="778"/>
                </a:lnTo>
                <a:lnTo>
                  <a:pt x="441" y="786"/>
                </a:lnTo>
                <a:lnTo>
                  <a:pt x="420" y="794"/>
                </a:lnTo>
                <a:lnTo>
                  <a:pt x="398" y="801"/>
                </a:lnTo>
                <a:lnTo>
                  <a:pt x="398" y="801"/>
                </a:lnTo>
                <a:lnTo>
                  <a:pt x="360" y="813"/>
                </a:lnTo>
                <a:lnTo>
                  <a:pt x="360" y="813"/>
                </a:lnTo>
                <a:lnTo>
                  <a:pt x="402" y="796"/>
                </a:lnTo>
                <a:lnTo>
                  <a:pt x="402" y="796"/>
                </a:lnTo>
                <a:lnTo>
                  <a:pt x="412" y="791"/>
                </a:lnTo>
                <a:lnTo>
                  <a:pt x="422" y="786"/>
                </a:lnTo>
                <a:lnTo>
                  <a:pt x="432" y="781"/>
                </a:lnTo>
                <a:lnTo>
                  <a:pt x="442" y="776"/>
                </a:lnTo>
                <a:lnTo>
                  <a:pt x="442" y="776"/>
                </a:lnTo>
                <a:lnTo>
                  <a:pt x="457" y="772"/>
                </a:lnTo>
                <a:lnTo>
                  <a:pt x="464" y="769"/>
                </a:lnTo>
                <a:lnTo>
                  <a:pt x="471" y="766"/>
                </a:lnTo>
                <a:lnTo>
                  <a:pt x="471" y="766"/>
                </a:lnTo>
                <a:lnTo>
                  <a:pt x="485" y="771"/>
                </a:lnTo>
                <a:lnTo>
                  <a:pt x="485" y="771"/>
                </a:lnTo>
                <a:close/>
                <a:moveTo>
                  <a:pt x="509" y="784"/>
                </a:moveTo>
                <a:lnTo>
                  <a:pt x="509" y="784"/>
                </a:lnTo>
                <a:lnTo>
                  <a:pt x="509" y="785"/>
                </a:lnTo>
                <a:lnTo>
                  <a:pt x="509" y="785"/>
                </a:lnTo>
                <a:lnTo>
                  <a:pt x="489" y="795"/>
                </a:lnTo>
                <a:lnTo>
                  <a:pt x="489" y="795"/>
                </a:lnTo>
                <a:lnTo>
                  <a:pt x="487" y="796"/>
                </a:lnTo>
                <a:lnTo>
                  <a:pt x="487" y="796"/>
                </a:lnTo>
                <a:lnTo>
                  <a:pt x="465" y="803"/>
                </a:lnTo>
                <a:lnTo>
                  <a:pt x="454" y="807"/>
                </a:lnTo>
                <a:lnTo>
                  <a:pt x="442" y="812"/>
                </a:lnTo>
                <a:lnTo>
                  <a:pt x="442" y="812"/>
                </a:lnTo>
                <a:lnTo>
                  <a:pt x="417" y="822"/>
                </a:lnTo>
                <a:lnTo>
                  <a:pt x="417" y="822"/>
                </a:lnTo>
                <a:lnTo>
                  <a:pt x="402" y="826"/>
                </a:lnTo>
                <a:lnTo>
                  <a:pt x="402" y="826"/>
                </a:lnTo>
                <a:lnTo>
                  <a:pt x="407" y="823"/>
                </a:lnTo>
                <a:lnTo>
                  <a:pt x="411" y="820"/>
                </a:lnTo>
                <a:lnTo>
                  <a:pt x="411" y="820"/>
                </a:lnTo>
                <a:lnTo>
                  <a:pt x="422" y="814"/>
                </a:lnTo>
                <a:lnTo>
                  <a:pt x="433" y="808"/>
                </a:lnTo>
                <a:lnTo>
                  <a:pt x="456" y="799"/>
                </a:lnTo>
                <a:lnTo>
                  <a:pt x="478" y="790"/>
                </a:lnTo>
                <a:lnTo>
                  <a:pt x="488" y="784"/>
                </a:lnTo>
                <a:lnTo>
                  <a:pt x="499" y="778"/>
                </a:lnTo>
                <a:lnTo>
                  <a:pt x="499" y="778"/>
                </a:lnTo>
                <a:lnTo>
                  <a:pt x="509" y="784"/>
                </a:lnTo>
                <a:lnTo>
                  <a:pt x="509" y="784"/>
                </a:lnTo>
                <a:close/>
                <a:moveTo>
                  <a:pt x="523" y="799"/>
                </a:moveTo>
                <a:lnTo>
                  <a:pt x="523" y="799"/>
                </a:lnTo>
                <a:lnTo>
                  <a:pt x="524" y="801"/>
                </a:lnTo>
                <a:lnTo>
                  <a:pt x="524" y="803"/>
                </a:lnTo>
                <a:lnTo>
                  <a:pt x="524" y="803"/>
                </a:lnTo>
                <a:lnTo>
                  <a:pt x="523" y="803"/>
                </a:lnTo>
                <a:lnTo>
                  <a:pt x="523" y="803"/>
                </a:lnTo>
                <a:lnTo>
                  <a:pt x="500" y="813"/>
                </a:lnTo>
                <a:lnTo>
                  <a:pt x="500" y="813"/>
                </a:lnTo>
                <a:lnTo>
                  <a:pt x="487" y="817"/>
                </a:lnTo>
                <a:lnTo>
                  <a:pt x="487" y="817"/>
                </a:lnTo>
                <a:lnTo>
                  <a:pt x="486" y="817"/>
                </a:lnTo>
                <a:lnTo>
                  <a:pt x="486" y="817"/>
                </a:lnTo>
                <a:lnTo>
                  <a:pt x="505" y="808"/>
                </a:lnTo>
                <a:lnTo>
                  <a:pt x="514" y="803"/>
                </a:lnTo>
                <a:lnTo>
                  <a:pt x="522" y="797"/>
                </a:lnTo>
                <a:lnTo>
                  <a:pt x="522" y="797"/>
                </a:lnTo>
                <a:lnTo>
                  <a:pt x="523" y="799"/>
                </a:lnTo>
                <a:lnTo>
                  <a:pt x="523" y="799"/>
                </a:lnTo>
                <a:close/>
                <a:moveTo>
                  <a:pt x="514" y="800"/>
                </a:moveTo>
                <a:lnTo>
                  <a:pt x="514" y="800"/>
                </a:lnTo>
                <a:lnTo>
                  <a:pt x="507" y="804"/>
                </a:lnTo>
                <a:lnTo>
                  <a:pt x="507" y="804"/>
                </a:lnTo>
                <a:lnTo>
                  <a:pt x="492" y="812"/>
                </a:lnTo>
                <a:lnTo>
                  <a:pt x="477" y="819"/>
                </a:lnTo>
                <a:lnTo>
                  <a:pt x="477" y="819"/>
                </a:lnTo>
                <a:lnTo>
                  <a:pt x="477" y="819"/>
                </a:lnTo>
                <a:lnTo>
                  <a:pt x="477" y="820"/>
                </a:lnTo>
                <a:lnTo>
                  <a:pt x="477" y="820"/>
                </a:lnTo>
                <a:lnTo>
                  <a:pt x="460" y="823"/>
                </a:lnTo>
                <a:lnTo>
                  <a:pt x="441" y="824"/>
                </a:lnTo>
                <a:lnTo>
                  <a:pt x="441" y="824"/>
                </a:lnTo>
                <a:lnTo>
                  <a:pt x="457" y="818"/>
                </a:lnTo>
                <a:lnTo>
                  <a:pt x="473" y="812"/>
                </a:lnTo>
                <a:lnTo>
                  <a:pt x="505" y="802"/>
                </a:lnTo>
                <a:lnTo>
                  <a:pt x="505" y="802"/>
                </a:lnTo>
                <a:lnTo>
                  <a:pt x="517" y="798"/>
                </a:lnTo>
                <a:lnTo>
                  <a:pt x="517" y="798"/>
                </a:lnTo>
                <a:lnTo>
                  <a:pt x="514" y="800"/>
                </a:lnTo>
                <a:lnTo>
                  <a:pt x="514" y="800"/>
                </a:lnTo>
                <a:close/>
                <a:moveTo>
                  <a:pt x="436" y="823"/>
                </a:moveTo>
                <a:lnTo>
                  <a:pt x="436" y="823"/>
                </a:lnTo>
                <a:lnTo>
                  <a:pt x="434" y="825"/>
                </a:lnTo>
                <a:lnTo>
                  <a:pt x="434" y="825"/>
                </a:lnTo>
                <a:lnTo>
                  <a:pt x="434" y="825"/>
                </a:lnTo>
                <a:lnTo>
                  <a:pt x="434" y="825"/>
                </a:lnTo>
                <a:lnTo>
                  <a:pt x="409" y="827"/>
                </a:lnTo>
                <a:lnTo>
                  <a:pt x="409" y="827"/>
                </a:lnTo>
                <a:lnTo>
                  <a:pt x="422" y="822"/>
                </a:lnTo>
                <a:lnTo>
                  <a:pt x="435" y="817"/>
                </a:lnTo>
                <a:lnTo>
                  <a:pt x="462" y="805"/>
                </a:lnTo>
                <a:lnTo>
                  <a:pt x="462" y="805"/>
                </a:lnTo>
                <a:lnTo>
                  <a:pt x="479" y="800"/>
                </a:lnTo>
                <a:lnTo>
                  <a:pt x="479" y="800"/>
                </a:lnTo>
                <a:lnTo>
                  <a:pt x="458" y="812"/>
                </a:lnTo>
                <a:lnTo>
                  <a:pt x="447" y="817"/>
                </a:lnTo>
                <a:lnTo>
                  <a:pt x="436" y="823"/>
                </a:lnTo>
                <a:lnTo>
                  <a:pt x="436" y="823"/>
                </a:lnTo>
                <a:close/>
                <a:moveTo>
                  <a:pt x="356" y="828"/>
                </a:moveTo>
                <a:lnTo>
                  <a:pt x="356" y="828"/>
                </a:lnTo>
                <a:lnTo>
                  <a:pt x="356" y="828"/>
                </a:lnTo>
                <a:lnTo>
                  <a:pt x="356" y="828"/>
                </a:lnTo>
                <a:lnTo>
                  <a:pt x="360" y="826"/>
                </a:lnTo>
                <a:lnTo>
                  <a:pt x="360" y="826"/>
                </a:lnTo>
                <a:lnTo>
                  <a:pt x="372" y="821"/>
                </a:lnTo>
                <a:lnTo>
                  <a:pt x="383" y="817"/>
                </a:lnTo>
                <a:lnTo>
                  <a:pt x="383" y="817"/>
                </a:lnTo>
                <a:lnTo>
                  <a:pt x="414" y="803"/>
                </a:lnTo>
                <a:lnTo>
                  <a:pt x="414" y="803"/>
                </a:lnTo>
                <a:lnTo>
                  <a:pt x="451" y="789"/>
                </a:lnTo>
                <a:lnTo>
                  <a:pt x="486" y="773"/>
                </a:lnTo>
                <a:lnTo>
                  <a:pt x="486" y="773"/>
                </a:lnTo>
                <a:lnTo>
                  <a:pt x="486" y="773"/>
                </a:lnTo>
                <a:lnTo>
                  <a:pt x="486" y="772"/>
                </a:lnTo>
                <a:lnTo>
                  <a:pt x="486" y="772"/>
                </a:lnTo>
                <a:lnTo>
                  <a:pt x="496" y="777"/>
                </a:lnTo>
                <a:lnTo>
                  <a:pt x="496" y="777"/>
                </a:lnTo>
                <a:lnTo>
                  <a:pt x="429" y="804"/>
                </a:lnTo>
                <a:lnTo>
                  <a:pt x="396" y="817"/>
                </a:lnTo>
                <a:lnTo>
                  <a:pt x="379" y="823"/>
                </a:lnTo>
                <a:lnTo>
                  <a:pt x="361" y="827"/>
                </a:lnTo>
                <a:lnTo>
                  <a:pt x="361" y="827"/>
                </a:lnTo>
                <a:lnTo>
                  <a:pt x="356" y="828"/>
                </a:lnTo>
                <a:lnTo>
                  <a:pt x="356" y="828"/>
                </a:lnTo>
                <a:close/>
                <a:moveTo>
                  <a:pt x="410" y="790"/>
                </a:moveTo>
                <a:lnTo>
                  <a:pt x="410" y="790"/>
                </a:lnTo>
                <a:lnTo>
                  <a:pt x="387" y="800"/>
                </a:lnTo>
                <a:lnTo>
                  <a:pt x="362" y="810"/>
                </a:lnTo>
                <a:lnTo>
                  <a:pt x="314" y="828"/>
                </a:lnTo>
                <a:lnTo>
                  <a:pt x="314" y="828"/>
                </a:lnTo>
                <a:lnTo>
                  <a:pt x="285" y="827"/>
                </a:lnTo>
                <a:lnTo>
                  <a:pt x="285" y="827"/>
                </a:lnTo>
                <a:lnTo>
                  <a:pt x="293" y="825"/>
                </a:lnTo>
                <a:lnTo>
                  <a:pt x="302" y="822"/>
                </a:lnTo>
                <a:lnTo>
                  <a:pt x="302" y="822"/>
                </a:lnTo>
                <a:lnTo>
                  <a:pt x="326" y="813"/>
                </a:lnTo>
                <a:lnTo>
                  <a:pt x="350" y="805"/>
                </a:lnTo>
                <a:lnTo>
                  <a:pt x="350" y="805"/>
                </a:lnTo>
                <a:lnTo>
                  <a:pt x="393" y="792"/>
                </a:lnTo>
                <a:lnTo>
                  <a:pt x="435" y="777"/>
                </a:lnTo>
                <a:lnTo>
                  <a:pt x="435" y="777"/>
                </a:lnTo>
                <a:lnTo>
                  <a:pt x="410" y="790"/>
                </a:lnTo>
                <a:lnTo>
                  <a:pt x="410" y="790"/>
                </a:lnTo>
                <a:close/>
                <a:moveTo>
                  <a:pt x="250" y="826"/>
                </a:moveTo>
                <a:lnTo>
                  <a:pt x="250" y="826"/>
                </a:lnTo>
                <a:lnTo>
                  <a:pt x="300" y="809"/>
                </a:lnTo>
                <a:lnTo>
                  <a:pt x="348" y="793"/>
                </a:lnTo>
                <a:lnTo>
                  <a:pt x="348" y="793"/>
                </a:lnTo>
                <a:lnTo>
                  <a:pt x="373" y="784"/>
                </a:lnTo>
                <a:lnTo>
                  <a:pt x="396" y="775"/>
                </a:lnTo>
                <a:lnTo>
                  <a:pt x="420" y="766"/>
                </a:lnTo>
                <a:lnTo>
                  <a:pt x="432" y="762"/>
                </a:lnTo>
                <a:lnTo>
                  <a:pt x="444" y="760"/>
                </a:lnTo>
                <a:lnTo>
                  <a:pt x="444" y="760"/>
                </a:lnTo>
                <a:lnTo>
                  <a:pt x="439" y="761"/>
                </a:lnTo>
                <a:lnTo>
                  <a:pt x="434" y="763"/>
                </a:lnTo>
                <a:lnTo>
                  <a:pt x="425" y="768"/>
                </a:lnTo>
                <a:lnTo>
                  <a:pt x="425" y="768"/>
                </a:lnTo>
                <a:lnTo>
                  <a:pt x="411" y="774"/>
                </a:lnTo>
                <a:lnTo>
                  <a:pt x="396" y="779"/>
                </a:lnTo>
                <a:lnTo>
                  <a:pt x="396" y="779"/>
                </a:lnTo>
                <a:lnTo>
                  <a:pt x="372" y="788"/>
                </a:lnTo>
                <a:lnTo>
                  <a:pt x="346" y="796"/>
                </a:lnTo>
                <a:lnTo>
                  <a:pt x="346" y="796"/>
                </a:lnTo>
                <a:lnTo>
                  <a:pt x="305" y="808"/>
                </a:lnTo>
                <a:lnTo>
                  <a:pt x="285" y="817"/>
                </a:lnTo>
                <a:lnTo>
                  <a:pt x="275" y="821"/>
                </a:lnTo>
                <a:lnTo>
                  <a:pt x="266" y="827"/>
                </a:lnTo>
                <a:lnTo>
                  <a:pt x="266" y="827"/>
                </a:lnTo>
                <a:lnTo>
                  <a:pt x="250" y="826"/>
                </a:lnTo>
                <a:lnTo>
                  <a:pt x="250" y="826"/>
                </a:lnTo>
                <a:close/>
                <a:moveTo>
                  <a:pt x="216" y="823"/>
                </a:moveTo>
                <a:lnTo>
                  <a:pt x="216" y="823"/>
                </a:lnTo>
                <a:lnTo>
                  <a:pt x="226" y="821"/>
                </a:lnTo>
                <a:lnTo>
                  <a:pt x="236" y="819"/>
                </a:lnTo>
                <a:lnTo>
                  <a:pt x="255" y="813"/>
                </a:lnTo>
                <a:lnTo>
                  <a:pt x="255" y="813"/>
                </a:lnTo>
                <a:lnTo>
                  <a:pt x="269" y="807"/>
                </a:lnTo>
                <a:lnTo>
                  <a:pt x="283" y="803"/>
                </a:lnTo>
                <a:lnTo>
                  <a:pt x="311" y="795"/>
                </a:lnTo>
                <a:lnTo>
                  <a:pt x="311" y="795"/>
                </a:lnTo>
                <a:lnTo>
                  <a:pt x="339" y="786"/>
                </a:lnTo>
                <a:lnTo>
                  <a:pt x="367" y="777"/>
                </a:lnTo>
                <a:lnTo>
                  <a:pt x="395" y="768"/>
                </a:lnTo>
                <a:lnTo>
                  <a:pt x="423" y="760"/>
                </a:lnTo>
                <a:lnTo>
                  <a:pt x="423" y="760"/>
                </a:lnTo>
                <a:lnTo>
                  <a:pt x="433" y="757"/>
                </a:lnTo>
                <a:lnTo>
                  <a:pt x="433" y="757"/>
                </a:lnTo>
                <a:lnTo>
                  <a:pt x="419" y="762"/>
                </a:lnTo>
                <a:lnTo>
                  <a:pt x="419" y="762"/>
                </a:lnTo>
                <a:lnTo>
                  <a:pt x="405" y="767"/>
                </a:lnTo>
                <a:lnTo>
                  <a:pt x="391" y="772"/>
                </a:lnTo>
                <a:lnTo>
                  <a:pt x="391" y="772"/>
                </a:lnTo>
                <a:lnTo>
                  <a:pt x="363" y="782"/>
                </a:lnTo>
                <a:lnTo>
                  <a:pt x="336" y="792"/>
                </a:lnTo>
                <a:lnTo>
                  <a:pt x="336" y="792"/>
                </a:lnTo>
                <a:lnTo>
                  <a:pt x="313" y="799"/>
                </a:lnTo>
                <a:lnTo>
                  <a:pt x="289" y="806"/>
                </a:lnTo>
                <a:lnTo>
                  <a:pt x="265" y="815"/>
                </a:lnTo>
                <a:lnTo>
                  <a:pt x="254" y="820"/>
                </a:lnTo>
                <a:lnTo>
                  <a:pt x="243" y="825"/>
                </a:lnTo>
                <a:lnTo>
                  <a:pt x="243" y="825"/>
                </a:lnTo>
                <a:lnTo>
                  <a:pt x="216" y="823"/>
                </a:lnTo>
                <a:lnTo>
                  <a:pt x="216" y="823"/>
                </a:lnTo>
                <a:close/>
                <a:moveTo>
                  <a:pt x="341" y="792"/>
                </a:moveTo>
                <a:lnTo>
                  <a:pt x="341" y="792"/>
                </a:lnTo>
                <a:lnTo>
                  <a:pt x="378" y="780"/>
                </a:lnTo>
                <a:lnTo>
                  <a:pt x="378" y="780"/>
                </a:lnTo>
                <a:lnTo>
                  <a:pt x="353" y="789"/>
                </a:lnTo>
                <a:lnTo>
                  <a:pt x="353" y="789"/>
                </a:lnTo>
                <a:lnTo>
                  <a:pt x="300" y="807"/>
                </a:lnTo>
                <a:lnTo>
                  <a:pt x="300" y="807"/>
                </a:lnTo>
                <a:lnTo>
                  <a:pt x="272" y="816"/>
                </a:lnTo>
                <a:lnTo>
                  <a:pt x="259" y="820"/>
                </a:lnTo>
                <a:lnTo>
                  <a:pt x="247" y="825"/>
                </a:lnTo>
                <a:lnTo>
                  <a:pt x="247" y="825"/>
                </a:lnTo>
                <a:lnTo>
                  <a:pt x="247" y="825"/>
                </a:lnTo>
                <a:lnTo>
                  <a:pt x="247" y="825"/>
                </a:lnTo>
                <a:lnTo>
                  <a:pt x="258" y="820"/>
                </a:lnTo>
                <a:lnTo>
                  <a:pt x="269" y="815"/>
                </a:lnTo>
                <a:lnTo>
                  <a:pt x="294" y="807"/>
                </a:lnTo>
                <a:lnTo>
                  <a:pt x="318" y="800"/>
                </a:lnTo>
                <a:lnTo>
                  <a:pt x="341" y="792"/>
                </a:lnTo>
                <a:lnTo>
                  <a:pt x="341" y="792"/>
                </a:lnTo>
                <a:close/>
                <a:moveTo>
                  <a:pt x="426" y="762"/>
                </a:moveTo>
                <a:lnTo>
                  <a:pt x="426" y="762"/>
                </a:lnTo>
                <a:lnTo>
                  <a:pt x="438" y="756"/>
                </a:lnTo>
                <a:lnTo>
                  <a:pt x="438" y="756"/>
                </a:lnTo>
                <a:lnTo>
                  <a:pt x="439" y="755"/>
                </a:lnTo>
                <a:lnTo>
                  <a:pt x="439" y="755"/>
                </a:lnTo>
                <a:lnTo>
                  <a:pt x="445" y="757"/>
                </a:lnTo>
                <a:lnTo>
                  <a:pt x="445" y="757"/>
                </a:lnTo>
                <a:lnTo>
                  <a:pt x="426" y="762"/>
                </a:lnTo>
                <a:lnTo>
                  <a:pt x="426" y="762"/>
                </a:lnTo>
                <a:close/>
                <a:moveTo>
                  <a:pt x="132" y="812"/>
                </a:moveTo>
                <a:lnTo>
                  <a:pt x="132" y="812"/>
                </a:lnTo>
                <a:lnTo>
                  <a:pt x="166" y="798"/>
                </a:lnTo>
                <a:lnTo>
                  <a:pt x="201" y="786"/>
                </a:lnTo>
                <a:lnTo>
                  <a:pt x="201" y="786"/>
                </a:lnTo>
                <a:lnTo>
                  <a:pt x="255" y="771"/>
                </a:lnTo>
                <a:lnTo>
                  <a:pt x="255" y="771"/>
                </a:lnTo>
                <a:lnTo>
                  <a:pt x="282" y="763"/>
                </a:lnTo>
                <a:lnTo>
                  <a:pt x="310" y="755"/>
                </a:lnTo>
                <a:lnTo>
                  <a:pt x="310" y="755"/>
                </a:lnTo>
                <a:lnTo>
                  <a:pt x="334" y="747"/>
                </a:lnTo>
                <a:lnTo>
                  <a:pt x="334" y="747"/>
                </a:lnTo>
                <a:lnTo>
                  <a:pt x="342" y="743"/>
                </a:lnTo>
                <a:lnTo>
                  <a:pt x="342" y="743"/>
                </a:lnTo>
                <a:lnTo>
                  <a:pt x="331" y="749"/>
                </a:lnTo>
                <a:lnTo>
                  <a:pt x="320" y="753"/>
                </a:lnTo>
                <a:lnTo>
                  <a:pt x="296" y="761"/>
                </a:lnTo>
                <a:lnTo>
                  <a:pt x="272" y="769"/>
                </a:lnTo>
                <a:lnTo>
                  <a:pt x="249" y="776"/>
                </a:lnTo>
                <a:lnTo>
                  <a:pt x="249" y="776"/>
                </a:lnTo>
                <a:lnTo>
                  <a:pt x="223" y="786"/>
                </a:lnTo>
                <a:lnTo>
                  <a:pt x="196" y="795"/>
                </a:lnTo>
                <a:lnTo>
                  <a:pt x="196" y="795"/>
                </a:lnTo>
                <a:lnTo>
                  <a:pt x="171" y="804"/>
                </a:lnTo>
                <a:lnTo>
                  <a:pt x="158" y="809"/>
                </a:lnTo>
                <a:lnTo>
                  <a:pt x="145" y="815"/>
                </a:lnTo>
                <a:lnTo>
                  <a:pt x="145" y="815"/>
                </a:lnTo>
                <a:lnTo>
                  <a:pt x="138" y="814"/>
                </a:lnTo>
                <a:lnTo>
                  <a:pt x="132" y="812"/>
                </a:lnTo>
                <a:lnTo>
                  <a:pt x="132" y="812"/>
                </a:lnTo>
                <a:close/>
                <a:moveTo>
                  <a:pt x="250" y="770"/>
                </a:moveTo>
                <a:lnTo>
                  <a:pt x="250" y="770"/>
                </a:lnTo>
                <a:lnTo>
                  <a:pt x="291" y="756"/>
                </a:lnTo>
                <a:lnTo>
                  <a:pt x="310" y="748"/>
                </a:lnTo>
                <a:lnTo>
                  <a:pt x="329" y="740"/>
                </a:lnTo>
                <a:lnTo>
                  <a:pt x="329" y="740"/>
                </a:lnTo>
                <a:lnTo>
                  <a:pt x="331" y="739"/>
                </a:lnTo>
                <a:lnTo>
                  <a:pt x="332" y="738"/>
                </a:lnTo>
                <a:lnTo>
                  <a:pt x="332" y="738"/>
                </a:lnTo>
                <a:lnTo>
                  <a:pt x="349" y="737"/>
                </a:lnTo>
                <a:lnTo>
                  <a:pt x="349" y="737"/>
                </a:lnTo>
                <a:lnTo>
                  <a:pt x="351" y="736"/>
                </a:lnTo>
                <a:lnTo>
                  <a:pt x="351" y="736"/>
                </a:lnTo>
                <a:lnTo>
                  <a:pt x="353" y="737"/>
                </a:lnTo>
                <a:lnTo>
                  <a:pt x="353" y="737"/>
                </a:lnTo>
                <a:lnTo>
                  <a:pt x="328" y="746"/>
                </a:lnTo>
                <a:lnTo>
                  <a:pt x="303" y="755"/>
                </a:lnTo>
                <a:lnTo>
                  <a:pt x="276" y="763"/>
                </a:lnTo>
                <a:lnTo>
                  <a:pt x="250" y="770"/>
                </a:lnTo>
                <a:lnTo>
                  <a:pt x="250" y="770"/>
                </a:lnTo>
                <a:close/>
                <a:moveTo>
                  <a:pt x="288" y="703"/>
                </a:moveTo>
                <a:lnTo>
                  <a:pt x="288" y="703"/>
                </a:lnTo>
                <a:lnTo>
                  <a:pt x="308" y="698"/>
                </a:lnTo>
                <a:lnTo>
                  <a:pt x="327" y="692"/>
                </a:lnTo>
                <a:lnTo>
                  <a:pt x="327" y="692"/>
                </a:lnTo>
                <a:lnTo>
                  <a:pt x="312" y="698"/>
                </a:lnTo>
                <a:lnTo>
                  <a:pt x="312" y="698"/>
                </a:lnTo>
                <a:lnTo>
                  <a:pt x="288" y="708"/>
                </a:lnTo>
                <a:lnTo>
                  <a:pt x="288" y="708"/>
                </a:lnTo>
                <a:lnTo>
                  <a:pt x="288" y="703"/>
                </a:lnTo>
                <a:lnTo>
                  <a:pt x="288" y="703"/>
                </a:lnTo>
                <a:close/>
                <a:moveTo>
                  <a:pt x="324" y="738"/>
                </a:moveTo>
                <a:lnTo>
                  <a:pt x="324" y="738"/>
                </a:lnTo>
                <a:lnTo>
                  <a:pt x="305" y="744"/>
                </a:lnTo>
                <a:lnTo>
                  <a:pt x="286" y="750"/>
                </a:lnTo>
                <a:lnTo>
                  <a:pt x="247" y="759"/>
                </a:lnTo>
                <a:lnTo>
                  <a:pt x="247" y="759"/>
                </a:lnTo>
                <a:lnTo>
                  <a:pt x="275" y="749"/>
                </a:lnTo>
                <a:lnTo>
                  <a:pt x="290" y="744"/>
                </a:lnTo>
                <a:lnTo>
                  <a:pt x="303" y="737"/>
                </a:lnTo>
                <a:lnTo>
                  <a:pt x="303" y="737"/>
                </a:lnTo>
                <a:lnTo>
                  <a:pt x="324" y="738"/>
                </a:lnTo>
                <a:lnTo>
                  <a:pt x="324" y="738"/>
                </a:lnTo>
                <a:close/>
                <a:moveTo>
                  <a:pt x="344" y="728"/>
                </a:moveTo>
                <a:lnTo>
                  <a:pt x="344" y="728"/>
                </a:lnTo>
                <a:lnTo>
                  <a:pt x="342" y="728"/>
                </a:lnTo>
                <a:lnTo>
                  <a:pt x="342" y="728"/>
                </a:lnTo>
                <a:lnTo>
                  <a:pt x="342" y="727"/>
                </a:lnTo>
                <a:lnTo>
                  <a:pt x="341" y="727"/>
                </a:lnTo>
                <a:lnTo>
                  <a:pt x="341" y="727"/>
                </a:lnTo>
                <a:lnTo>
                  <a:pt x="335" y="726"/>
                </a:lnTo>
                <a:lnTo>
                  <a:pt x="330" y="726"/>
                </a:lnTo>
                <a:lnTo>
                  <a:pt x="330" y="726"/>
                </a:lnTo>
                <a:lnTo>
                  <a:pt x="338" y="723"/>
                </a:lnTo>
                <a:lnTo>
                  <a:pt x="345" y="719"/>
                </a:lnTo>
                <a:lnTo>
                  <a:pt x="345" y="719"/>
                </a:lnTo>
                <a:lnTo>
                  <a:pt x="344" y="728"/>
                </a:lnTo>
                <a:lnTo>
                  <a:pt x="344" y="728"/>
                </a:lnTo>
                <a:close/>
                <a:moveTo>
                  <a:pt x="324" y="727"/>
                </a:moveTo>
                <a:lnTo>
                  <a:pt x="324" y="727"/>
                </a:lnTo>
                <a:lnTo>
                  <a:pt x="324" y="728"/>
                </a:lnTo>
                <a:lnTo>
                  <a:pt x="325" y="729"/>
                </a:lnTo>
                <a:lnTo>
                  <a:pt x="325" y="729"/>
                </a:lnTo>
                <a:lnTo>
                  <a:pt x="298" y="727"/>
                </a:lnTo>
                <a:lnTo>
                  <a:pt x="298" y="727"/>
                </a:lnTo>
                <a:lnTo>
                  <a:pt x="319" y="723"/>
                </a:lnTo>
                <a:lnTo>
                  <a:pt x="319" y="723"/>
                </a:lnTo>
                <a:lnTo>
                  <a:pt x="330" y="720"/>
                </a:lnTo>
                <a:lnTo>
                  <a:pt x="341" y="719"/>
                </a:lnTo>
                <a:lnTo>
                  <a:pt x="341" y="719"/>
                </a:lnTo>
                <a:lnTo>
                  <a:pt x="337" y="720"/>
                </a:lnTo>
                <a:lnTo>
                  <a:pt x="333" y="722"/>
                </a:lnTo>
                <a:lnTo>
                  <a:pt x="324" y="727"/>
                </a:lnTo>
                <a:lnTo>
                  <a:pt x="324" y="727"/>
                </a:lnTo>
                <a:close/>
                <a:moveTo>
                  <a:pt x="289" y="726"/>
                </a:moveTo>
                <a:lnTo>
                  <a:pt x="289" y="726"/>
                </a:lnTo>
                <a:lnTo>
                  <a:pt x="289" y="724"/>
                </a:lnTo>
                <a:lnTo>
                  <a:pt x="289" y="724"/>
                </a:lnTo>
                <a:lnTo>
                  <a:pt x="288" y="722"/>
                </a:lnTo>
                <a:lnTo>
                  <a:pt x="288" y="722"/>
                </a:lnTo>
                <a:lnTo>
                  <a:pt x="300" y="720"/>
                </a:lnTo>
                <a:lnTo>
                  <a:pt x="311" y="717"/>
                </a:lnTo>
                <a:lnTo>
                  <a:pt x="322" y="714"/>
                </a:lnTo>
                <a:lnTo>
                  <a:pt x="334" y="711"/>
                </a:lnTo>
                <a:lnTo>
                  <a:pt x="334" y="711"/>
                </a:lnTo>
                <a:lnTo>
                  <a:pt x="337" y="711"/>
                </a:lnTo>
                <a:lnTo>
                  <a:pt x="335" y="712"/>
                </a:lnTo>
                <a:lnTo>
                  <a:pt x="328" y="714"/>
                </a:lnTo>
                <a:lnTo>
                  <a:pt x="328" y="714"/>
                </a:lnTo>
                <a:lnTo>
                  <a:pt x="320" y="717"/>
                </a:lnTo>
                <a:lnTo>
                  <a:pt x="312" y="719"/>
                </a:lnTo>
                <a:lnTo>
                  <a:pt x="312" y="719"/>
                </a:lnTo>
                <a:lnTo>
                  <a:pt x="301" y="722"/>
                </a:lnTo>
                <a:lnTo>
                  <a:pt x="289" y="726"/>
                </a:lnTo>
                <a:lnTo>
                  <a:pt x="289" y="726"/>
                </a:lnTo>
                <a:close/>
                <a:moveTo>
                  <a:pt x="287" y="713"/>
                </a:moveTo>
                <a:lnTo>
                  <a:pt x="287" y="713"/>
                </a:lnTo>
                <a:lnTo>
                  <a:pt x="299" y="712"/>
                </a:lnTo>
                <a:lnTo>
                  <a:pt x="311" y="709"/>
                </a:lnTo>
                <a:lnTo>
                  <a:pt x="311" y="709"/>
                </a:lnTo>
                <a:lnTo>
                  <a:pt x="311" y="709"/>
                </a:lnTo>
                <a:lnTo>
                  <a:pt x="287" y="718"/>
                </a:lnTo>
                <a:lnTo>
                  <a:pt x="287" y="718"/>
                </a:lnTo>
                <a:lnTo>
                  <a:pt x="287" y="713"/>
                </a:lnTo>
                <a:lnTo>
                  <a:pt x="287" y="713"/>
                </a:lnTo>
                <a:close/>
                <a:moveTo>
                  <a:pt x="328" y="681"/>
                </a:moveTo>
                <a:lnTo>
                  <a:pt x="328" y="681"/>
                </a:lnTo>
                <a:lnTo>
                  <a:pt x="309" y="690"/>
                </a:lnTo>
                <a:lnTo>
                  <a:pt x="289" y="699"/>
                </a:lnTo>
                <a:lnTo>
                  <a:pt x="289" y="699"/>
                </a:lnTo>
                <a:lnTo>
                  <a:pt x="292" y="691"/>
                </a:lnTo>
                <a:lnTo>
                  <a:pt x="292" y="691"/>
                </a:lnTo>
                <a:lnTo>
                  <a:pt x="312" y="685"/>
                </a:lnTo>
                <a:lnTo>
                  <a:pt x="312" y="685"/>
                </a:lnTo>
                <a:lnTo>
                  <a:pt x="325" y="682"/>
                </a:lnTo>
                <a:lnTo>
                  <a:pt x="325" y="682"/>
                </a:lnTo>
                <a:lnTo>
                  <a:pt x="332" y="680"/>
                </a:lnTo>
                <a:lnTo>
                  <a:pt x="328" y="681"/>
                </a:lnTo>
                <a:lnTo>
                  <a:pt x="328" y="681"/>
                </a:lnTo>
                <a:close/>
                <a:moveTo>
                  <a:pt x="296" y="680"/>
                </a:moveTo>
                <a:lnTo>
                  <a:pt x="296" y="680"/>
                </a:lnTo>
                <a:lnTo>
                  <a:pt x="313" y="677"/>
                </a:lnTo>
                <a:lnTo>
                  <a:pt x="321" y="675"/>
                </a:lnTo>
                <a:lnTo>
                  <a:pt x="328" y="672"/>
                </a:lnTo>
                <a:lnTo>
                  <a:pt x="328" y="672"/>
                </a:lnTo>
                <a:lnTo>
                  <a:pt x="319" y="676"/>
                </a:lnTo>
                <a:lnTo>
                  <a:pt x="311" y="679"/>
                </a:lnTo>
                <a:lnTo>
                  <a:pt x="302" y="682"/>
                </a:lnTo>
                <a:lnTo>
                  <a:pt x="294" y="687"/>
                </a:lnTo>
                <a:lnTo>
                  <a:pt x="294" y="687"/>
                </a:lnTo>
                <a:lnTo>
                  <a:pt x="296" y="680"/>
                </a:lnTo>
                <a:lnTo>
                  <a:pt x="296" y="680"/>
                </a:lnTo>
                <a:close/>
                <a:moveTo>
                  <a:pt x="300" y="671"/>
                </a:moveTo>
                <a:lnTo>
                  <a:pt x="300" y="671"/>
                </a:lnTo>
                <a:lnTo>
                  <a:pt x="318" y="667"/>
                </a:lnTo>
                <a:lnTo>
                  <a:pt x="318" y="667"/>
                </a:lnTo>
                <a:lnTo>
                  <a:pt x="323" y="666"/>
                </a:lnTo>
                <a:lnTo>
                  <a:pt x="323" y="666"/>
                </a:lnTo>
                <a:lnTo>
                  <a:pt x="321" y="666"/>
                </a:lnTo>
                <a:lnTo>
                  <a:pt x="321" y="666"/>
                </a:lnTo>
                <a:lnTo>
                  <a:pt x="309" y="670"/>
                </a:lnTo>
                <a:lnTo>
                  <a:pt x="298" y="675"/>
                </a:lnTo>
                <a:lnTo>
                  <a:pt x="298" y="675"/>
                </a:lnTo>
                <a:lnTo>
                  <a:pt x="300" y="671"/>
                </a:lnTo>
                <a:lnTo>
                  <a:pt x="300" y="671"/>
                </a:lnTo>
                <a:close/>
                <a:moveTo>
                  <a:pt x="224" y="749"/>
                </a:moveTo>
                <a:lnTo>
                  <a:pt x="224" y="749"/>
                </a:lnTo>
                <a:lnTo>
                  <a:pt x="239" y="746"/>
                </a:lnTo>
                <a:lnTo>
                  <a:pt x="254" y="743"/>
                </a:lnTo>
                <a:lnTo>
                  <a:pt x="269" y="740"/>
                </a:lnTo>
                <a:lnTo>
                  <a:pt x="285" y="736"/>
                </a:lnTo>
                <a:lnTo>
                  <a:pt x="285" y="736"/>
                </a:lnTo>
                <a:lnTo>
                  <a:pt x="288" y="736"/>
                </a:lnTo>
                <a:lnTo>
                  <a:pt x="288" y="736"/>
                </a:lnTo>
                <a:lnTo>
                  <a:pt x="259" y="745"/>
                </a:lnTo>
                <a:lnTo>
                  <a:pt x="245" y="750"/>
                </a:lnTo>
                <a:lnTo>
                  <a:pt x="231" y="754"/>
                </a:lnTo>
                <a:lnTo>
                  <a:pt x="231" y="754"/>
                </a:lnTo>
                <a:lnTo>
                  <a:pt x="190" y="764"/>
                </a:lnTo>
                <a:lnTo>
                  <a:pt x="170" y="771"/>
                </a:lnTo>
                <a:lnTo>
                  <a:pt x="150" y="777"/>
                </a:lnTo>
                <a:lnTo>
                  <a:pt x="150" y="777"/>
                </a:lnTo>
                <a:lnTo>
                  <a:pt x="158" y="772"/>
                </a:lnTo>
                <a:lnTo>
                  <a:pt x="167" y="768"/>
                </a:lnTo>
                <a:lnTo>
                  <a:pt x="185" y="760"/>
                </a:lnTo>
                <a:lnTo>
                  <a:pt x="205" y="754"/>
                </a:lnTo>
                <a:lnTo>
                  <a:pt x="224" y="749"/>
                </a:lnTo>
                <a:lnTo>
                  <a:pt x="224" y="749"/>
                </a:lnTo>
                <a:close/>
                <a:moveTo>
                  <a:pt x="143" y="782"/>
                </a:moveTo>
                <a:lnTo>
                  <a:pt x="143" y="782"/>
                </a:lnTo>
                <a:lnTo>
                  <a:pt x="146" y="780"/>
                </a:lnTo>
                <a:lnTo>
                  <a:pt x="146" y="780"/>
                </a:lnTo>
                <a:lnTo>
                  <a:pt x="147" y="781"/>
                </a:lnTo>
                <a:lnTo>
                  <a:pt x="148" y="781"/>
                </a:lnTo>
                <a:lnTo>
                  <a:pt x="148" y="781"/>
                </a:lnTo>
                <a:lnTo>
                  <a:pt x="171" y="773"/>
                </a:lnTo>
                <a:lnTo>
                  <a:pt x="194" y="766"/>
                </a:lnTo>
                <a:lnTo>
                  <a:pt x="242" y="753"/>
                </a:lnTo>
                <a:lnTo>
                  <a:pt x="242" y="753"/>
                </a:lnTo>
                <a:lnTo>
                  <a:pt x="264" y="746"/>
                </a:lnTo>
                <a:lnTo>
                  <a:pt x="287" y="739"/>
                </a:lnTo>
                <a:lnTo>
                  <a:pt x="287" y="739"/>
                </a:lnTo>
                <a:lnTo>
                  <a:pt x="294" y="737"/>
                </a:lnTo>
                <a:lnTo>
                  <a:pt x="294" y="737"/>
                </a:lnTo>
                <a:lnTo>
                  <a:pt x="299" y="737"/>
                </a:lnTo>
                <a:lnTo>
                  <a:pt x="299" y="737"/>
                </a:lnTo>
                <a:lnTo>
                  <a:pt x="289" y="742"/>
                </a:lnTo>
                <a:lnTo>
                  <a:pt x="289" y="742"/>
                </a:lnTo>
                <a:lnTo>
                  <a:pt x="268" y="750"/>
                </a:lnTo>
                <a:lnTo>
                  <a:pt x="247" y="757"/>
                </a:lnTo>
                <a:lnTo>
                  <a:pt x="206" y="770"/>
                </a:lnTo>
                <a:lnTo>
                  <a:pt x="164" y="784"/>
                </a:lnTo>
                <a:lnTo>
                  <a:pt x="143" y="792"/>
                </a:lnTo>
                <a:lnTo>
                  <a:pt x="123" y="801"/>
                </a:lnTo>
                <a:lnTo>
                  <a:pt x="123" y="801"/>
                </a:lnTo>
                <a:lnTo>
                  <a:pt x="128" y="795"/>
                </a:lnTo>
                <a:lnTo>
                  <a:pt x="134" y="790"/>
                </a:lnTo>
                <a:lnTo>
                  <a:pt x="143" y="782"/>
                </a:lnTo>
                <a:lnTo>
                  <a:pt x="143" y="782"/>
                </a:lnTo>
                <a:close/>
                <a:moveTo>
                  <a:pt x="205" y="773"/>
                </a:moveTo>
                <a:lnTo>
                  <a:pt x="205" y="773"/>
                </a:lnTo>
                <a:lnTo>
                  <a:pt x="166" y="787"/>
                </a:lnTo>
                <a:lnTo>
                  <a:pt x="148" y="794"/>
                </a:lnTo>
                <a:lnTo>
                  <a:pt x="129" y="800"/>
                </a:lnTo>
                <a:lnTo>
                  <a:pt x="129" y="800"/>
                </a:lnTo>
                <a:lnTo>
                  <a:pt x="137" y="797"/>
                </a:lnTo>
                <a:lnTo>
                  <a:pt x="137" y="797"/>
                </a:lnTo>
                <a:lnTo>
                  <a:pt x="151" y="791"/>
                </a:lnTo>
                <a:lnTo>
                  <a:pt x="165" y="785"/>
                </a:lnTo>
                <a:lnTo>
                  <a:pt x="165" y="785"/>
                </a:lnTo>
                <a:lnTo>
                  <a:pt x="184" y="779"/>
                </a:lnTo>
                <a:lnTo>
                  <a:pt x="205" y="773"/>
                </a:lnTo>
                <a:lnTo>
                  <a:pt x="205" y="773"/>
                </a:lnTo>
                <a:close/>
                <a:moveTo>
                  <a:pt x="121" y="805"/>
                </a:moveTo>
                <a:lnTo>
                  <a:pt x="121" y="805"/>
                </a:lnTo>
                <a:lnTo>
                  <a:pt x="148" y="796"/>
                </a:lnTo>
                <a:lnTo>
                  <a:pt x="173" y="787"/>
                </a:lnTo>
                <a:lnTo>
                  <a:pt x="199" y="777"/>
                </a:lnTo>
                <a:lnTo>
                  <a:pt x="225" y="768"/>
                </a:lnTo>
                <a:lnTo>
                  <a:pt x="225" y="768"/>
                </a:lnTo>
                <a:lnTo>
                  <a:pt x="239" y="764"/>
                </a:lnTo>
                <a:lnTo>
                  <a:pt x="253" y="760"/>
                </a:lnTo>
                <a:lnTo>
                  <a:pt x="281" y="753"/>
                </a:lnTo>
                <a:lnTo>
                  <a:pt x="281" y="753"/>
                </a:lnTo>
                <a:lnTo>
                  <a:pt x="307" y="746"/>
                </a:lnTo>
                <a:lnTo>
                  <a:pt x="307" y="746"/>
                </a:lnTo>
                <a:lnTo>
                  <a:pt x="314" y="744"/>
                </a:lnTo>
                <a:lnTo>
                  <a:pt x="314" y="744"/>
                </a:lnTo>
                <a:lnTo>
                  <a:pt x="291" y="754"/>
                </a:lnTo>
                <a:lnTo>
                  <a:pt x="267" y="762"/>
                </a:lnTo>
                <a:lnTo>
                  <a:pt x="220" y="778"/>
                </a:lnTo>
                <a:lnTo>
                  <a:pt x="220" y="778"/>
                </a:lnTo>
                <a:lnTo>
                  <a:pt x="188" y="788"/>
                </a:lnTo>
                <a:lnTo>
                  <a:pt x="188" y="788"/>
                </a:lnTo>
                <a:lnTo>
                  <a:pt x="158" y="798"/>
                </a:lnTo>
                <a:lnTo>
                  <a:pt x="129" y="810"/>
                </a:lnTo>
                <a:lnTo>
                  <a:pt x="129" y="810"/>
                </a:lnTo>
                <a:lnTo>
                  <a:pt x="123" y="807"/>
                </a:lnTo>
                <a:lnTo>
                  <a:pt x="123" y="807"/>
                </a:lnTo>
                <a:lnTo>
                  <a:pt x="121" y="806"/>
                </a:lnTo>
                <a:lnTo>
                  <a:pt x="121" y="805"/>
                </a:lnTo>
                <a:lnTo>
                  <a:pt x="121" y="805"/>
                </a:lnTo>
                <a:close/>
                <a:moveTo>
                  <a:pt x="152" y="816"/>
                </a:moveTo>
                <a:lnTo>
                  <a:pt x="152" y="816"/>
                </a:lnTo>
                <a:lnTo>
                  <a:pt x="183" y="807"/>
                </a:lnTo>
                <a:lnTo>
                  <a:pt x="216" y="798"/>
                </a:lnTo>
                <a:lnTo>
                  <a:pt x="278" y="777"/>
                </a:lnTo>
                <a:lnTo>
                  <a:pt x="278" y="777"/>
                </a:lnTo>
                <a:lnTo>
                  <a:pt x="309" y="768"/>
                </a:lnTo>
                <a:lnTo>
                  <a:pt x="339" y="761"/>
                </a:lnTo>
                <a:lnTo>
                  <a:pt x="339" y="761"/>
                </a:lnTo>
                <a:lnTo>
                  <a:pt x="280" y="781"/>
                </a:lnTo>
                <a:lnTo>
                  <a:pt x="280" y="781"/>
                </a:lnTo>
                <a:lnTo>
                  <a:pt x="253" y="790"/>
                </a:lnTo>
                <a:lnTo>
                  <a:pt x="225" y="799"/>
                </a:lnTo>
                <a:lnTo>
                  <a:pt x="197" y="808"/>
                </a:lnTo>
                <a:lnTo>
                  <a:pt x="170" y="819"/>
                </a:lnTo>
                <a:lnTo>
                  <a:pt x="170" y="819"/>
                </a:lnTo>
                <a:lnTo>
                  <a:pt x="170" y="819"/>
                </a:lnTo>
                <a:lnTo>
                  <a:pt x="170" y="819"/>
                </a:lnTo>
                <a:lnTo>
                  <a:pt x="152" y="816"/>
                </a:lnTo>
                <a:lnTo>
                  <a:pt x="152" y="816"/>
                </a:lnTo>
                <a:close/>
                <a:moveTo>
                  <a:pt x="179" y="820"/>
                </a:moveTo>
                <a:lnTo>
                  <a:pt x="179" y="820"/>
                </a:lnTo>
                <a:lnTo>
                  <a:pt x="205" y="815"/>
                </a:lnTo>
                <a:lnTo>
                  <a:pt x="230" y="807"/>
                </a:lnTo>
                <a:lnTo>
                  <a:pt x="254" y="800"/>
                </a:lnTo>
                <a:lnTo>
                  <a:pt x="279" y="791"/>
                </a:lnTo>
                <a:lnTo>
                  <a:pt x="279" y="791"/>
                </a:lnTo>
                <a:lnTo>
                  <a:pt x="336" y="773"/>
                </a:lnTo>
                <a:lnTo>
                  <a:pt x="364" y="764"/>
                </a:lnTo>
                <a:lnTo>
                  <a:pt x="393" y="756"/>
                </a:lnTo>
                <a:lnTo>
                  <a:pt x="393" y="756"/>
                </a:lnTo>
                <a:lnTo>
                  <a:pt x="378" y="762"/>
                </a:lnTo>
                <a:lnTo>
                  <a:pt x="378" y="762"/>
                </a:lnTo>
                <a:lnTo>
                  <a:pt x="317" y="786"/>
                </a:lnTo>
                <a:lnTo>
                  <a:pt x="317" y="786"/>
                </a:lnTo>
                <a:lnTo>
                  <a:pt x="290" y="795"/>
                </a:lnTo>
                <a:lnTo>
                  <a:pt x="263" y="803"/>
                </a:lnTo>
                <a:lnTo>
                  <a:pt x="236" y="812"/>
                </a:lnTo>
                <a:lnTo>
                  <a:pt x="223" y="816"/>
                </a:lnTo>
                <a:lnTo>
                  <a:pt x="210" y="822"/>
                </a:lnTo>
                <a:lnTo>
                  <a:pt x="210" y="822"/>
                </a:lnTo>
                <a:lnTo>
                  <a:pt x="210" y="823"/>
                </a:lnTo>
                <a:lnTo>
                  <a:pt x="210" y="823"/>
                </a:lnTo>
                <a:lnTo>
                  <a:pt x="205" y="822"/>
                </a:lnTo>
                <a:lnTo>
                  <a:pt x="205" y="822"/>
                </a:lnTo>
                <a:lnTo>
                  <a:pt x="179" y="820"/>
                </a:lnTo>
                <a:lnTo>
                  <a:pt x="179" y="820"/>
                </a:lnTo>
                <a:close/>
                <a:moveTo>
                  <a:pt x="320" y="828"/>
                </a:moveTo>
                <a:lnTo>
                  <a:pt x="320" y="828"/>
                </a:lnTo>
                <a:lnTo>
                  <a:pt x="393" y="805"/>
                </a:lnTo>
                <a:lnTo>
                  <a:pt x="393" y="805"/>
                </a:lnTo>
                <a:lnTo>
                  <a:pt x="431" y="792"/>
                </a:lnTo>
                <a:lnTo>
                  <a:pt x="469" y="779"/>
                </a:lnTo>
                <a:lnTo>
                  <a:pt x="469" y="779"/>
                </a:lnTo>
                <a:lnTo>
                  <a:pt x="460" y="783"/>
                </a:lnTo>
                <a:lnTo>
                  <a:pt x="460" y="783"/>
                </a:lnTo>
                <a:lnTo>
                  <a:pt x="414" y="801"/>
                </a:lnTo>
                <a:lnTo>
                  <a:pt x="414" y="801"/>
                </a:lnTo>
                <a:lnTo>
                  <a:pt x="383" y="814"/>
                </a:lnTo>
                <a:lnTo>
                  <a:pt x="368" y="821"/>
                </a:lnTo>
                <a:lnTo>
                  <a:pt x="352" y="828"/>
                </a:lnTo>
                <a:lnTo>
                  <a:pt x="352" y="828"/>
                </a:lnTo>
                <a:lnTo>
                  <a:pt x="320" y="828"/>
                </a:lnTo>
                <a:lnTo>
                  <a:pt x="320" y="828"/>
                </a:lnTo>
                <a:close/>
                <a:moveTo>
                  <a:pt x="366" y="828"/>
                </a:moveTo>
                <a:lnTo>
                  <a:pt x="366" y="828"/>
                </a:lnTo>
                <a:lnTo>
                  <a:pt x="380" y="824"/>
                </a:lnTo>
                <a:lnTo>
                  <a:pt x="394" y="820"/>
                </a:lnTo>
                <a:lnTo>
                  <a:pt x="420" y="809"/>
                </a:lnTo>
                <a:lnTo>
                  <a:pt x="420" y="809"/>
                </a:lnTo>
                <a:lnTo>
                  <a:pt x="451" y="798"/>
                </a:lnTo>
                <a:lnTo>
                  <a:pt x="466" y="792"/>
                </a:lnTo>
                <a:lnTo>
                  <a:pt x="481" y="786"/>
                </a:lnTo>
                <a:lnTo>
                  <a:pt x="481" y="786"/>
                </a:lnTo>
                <a:lnTo>
                  <a:pt x="488" y="782"/>
                </a:lnTo>
                <a:lnTo>
                  <a:pt x="494" y="778"/>
                </a:lnTo>
                <a:lnTo>
                  <a:pt x="494" y="778"/>
                </a:lnTo>
                <a:lnTo>
                  <a:pt x="487" y="783"/>
                </a:lnTo>
                <a:lnTo>
                  <a:pt x="480" y="787"/>
                </a:lnTo>
                <a:lnTo>
                  <a:pt x="480" y="787"/>
                </a:lnTo>
                <a:lnTo>
                  <a:pt x="464" y="794"/>
                </a:lnTo>
                <a:lnTo>
                  <a:pt x="447" y="801"/>
                </a:lnTo>
                <a:lnTo>
                  <a:pt x="447" y="801"/>
                </a:lnTo>
                <a:lnTo>
                  <a:pt x="433" y="806"/>
                </a:lnTo>
                <a:lnTo>
                  <a:pt x="421" y="813"/>
                </a:lnTo>
                <a:lnTo>
                  <a:pt x="409" y="819"/>
                </a:lnTo>
                <a:lnTo>
                  <a:pt x="397" y="827"/>
                </a:lnTo>
                <a:lnTo>
                  <a:pt x="397" y="827"/>
                </a:lnTo>
                <a:lnTo>
                  <a:pt x="392" y="827"/>
                </a:lnTo>
                <a:lnTo>
                  <a:pt x="392" y="827"/>
                </a:lnTo>
                <a:lnTo>
                  <a:pt x="366" y="828"/>
                </a:lnTo>
                <a:lnTo>
                  <a:pt x="366" y="828"/>
                </a:lnTo>
                <a:close/>
                <a:moveTo>
                  <a:pt x="494" y="817"/>
                </a:moveTo>
                <a:lnTo>
                  <a:pt x="494" y="817"/>
                </a:lnTo>
                <a:lnTo>
                  <a:pt x="508" y="813"/>
                </a:lnTo>
                <a:lnTo>
                  <a:pt x="522" y="806"/>
                </a:lnTo>
                <a:lnTo>
                  <a:pt x="522" y="806"/>
                </a:lnTo>
                <a:lnTo>
                  <a:pt x="517" y="809"/>
                </a:lnTo>
                <a:lnTo>
                  <a:pt x="510" y="813"/>
                </a:lnTo>
                <a:lnTo>
                  <a:pt x="494" y="817"/>
                </a:lnTo>
                <a:lnTo>
                  <a:pt x="494" y="817"/>
                </a:lnTo>
                <a:close/>
                <a:moveTo>
                  <a:pt x="520" y="794"/>
                </a:moveTo>
                <a:lnTo>
                  <a:pt x="520" y="794"/>
                </a:lnTo>
                <a:lnTo>
                  <a:pt x="498" y="801"/>
                </a:lnTo>
                <a:lnTo>
                  <a:pt x="476" y="808"/>
                </a:lnTo>
                <a:lnTo>
                  <a:pt x="476" y="808"/>
                </a:lnTo>
                <a:lnTo>
                  <a:pt x="453" y="817"/>
                </a:lnTo>
                <a:lnTo>
                  <a:pt x="453" y="817"/>
                </a:lnTo>
                <a:lnTo>
                  <a:pt x="445" y="820"/>
                </a:lnTo>
                <a:lnTo>
                  <a:pt x="445" y="820"/>
                </a:lnTo>
                <a:lnTo>
                  <a:pt x="464" y="810"/>
                </a:lnTo>
                <a:lnTo>
                  <a:pt x="481" y="801"/>
                </a:lnTo>
                <a:lnTo>
                  <a:pt x="481" y="801"/>
                </a:lnTo>
                <a:lnTo>
                  <a:pt x="495" y="795"/>
                </a:lnTo>
                <a:lnTo>
                  <a:pt x="495" y="795"/>
                </a:lnTo>
                <a:lnTo>
                  <a:pt x="503" y="791"/>
                </a:lnTo>
                <a:lnTo>
                  <a:pt x="510" y="786"/>
                </a:lnTo>
                <a:lnTo>
                  <a:pt x="510" y="786"/>
                </a:lnTo>
                <a:lnTo>
                  <a:pt x="511" y="786"/>
                </a:lnTo>
                <a:lnTo>
                  <a:pt x="511" y="786"/>
                </a:lnTo>
                <a:lnTo>
                  <a:pt x="516" y="790"/>
                </a:lnTo>
                <a:lnTo>
                  <a:pt x="520" y="794"/>
                </a:lnTo>
                <a:lnTo>
                  <a:pt x="520" y="794"/>
                </a:lnTo>
                <a:close/>
                <a:moveTo>
                  <a:pt x="466" y="764"/>
                </a:moveTo>
                <a:lnTo>
                  <a:pt x="466" y="764"/>
                </a:lnTo>
                <a:lnTo>
                  <a:pt x="418" y="781"/>
                </a:lnTo>
                <a:lnTo>
                  <a:pt x="395" y="789"/>
                </a:lnTo>
                <a:lnTo>
                  <a:pt x="371" y="797"/>
                </a:lnTo>
                <a:lnTo>
                  <a:pt x="371" y="797"/>
                </a:lnTo>
                <a:lnTo>
                  <a:pt x="345" y="804"/>
                </a:lnTo>
                <a:lnTo>
                  <a:pt x="319" y="813"/>
                </a:lnTo>
                <a:lnTo>
                  <a:pt x="319" y="813"/>
                </a:lnTo>
                <a:lnTo>
                  <a:pt x="297" y="821"/>
                </a:lnTo>
                <a:lnTo>
                  <a:pt x="286" y="825"/>
                </a:lnTo>
                <a:lnTo>
                  <a:pt x="274" y="827"/>
                </a:lnTo>
                <a:lnTo>
                  <a:pt x="274" y="827"/>
                </a:lnTo>
                <a:lnTo>
                  <a:pt x="271" y="827"/>
                </a:lnTo>
                <a:lnTo>
                  <a:pt x="271" y="827"/>
                </a:lnTo>
                <a:lnTo>
                  <a:pt x="283" y="819"/>
                </a:lnTo>
                <a:lnTo>
                  <a:pt x="283" y="819"/>
                </a:lnTo>
                <a:lnTo>
                  <a:pt x="296" y="814"/>
                </a:lnTo>
                <a:lnTo>
                  <a:pt x="309" y="809"/>
                </a:lnTo>
                <a:lnTo>
                  <a:pt x="309" y="809"/>
                </a:lnTo>
                <a:lnTo>
                  <a:pt x="351" y="796"/>
                </a:lnTo>
                <a:lnTo>
                  <a:pt x="351" y="796"/>
                </a:lnTo>
                <a:lnTo>
                  <a:pt x="377" y="788"/>
                </a:lnTo>
                <a:lnTo>
                  <a:pt x="401" y="780"/>
                </a:lnTo>
                <a:lnTo>
                  <a:pt x="425" y="770"/>
                </a:lnTo>
                <a:lnTo>
                  <a:pt x="449" y="759"/>
                </a:lnTo>
                <a:lnTo>
                  <a:pt x="449" y="759"/>
                </a:lnTo>
                <a:lnTo>
                  <a:pt x="450" y="759"/>
                </a:lnTo>
                <a:lnTo>
                  <a:pt x="450" y="759"/>
                </a:lnTo>
                <a:lnTo>
                  <a:pt x="458" y="761"/>
                </a:lnTo>
                <a:lnTo>
                  <a:pt x="458" y="761"/>
                </a:lnTo>
                <a:lnTo>
                  <a:pt x="466" y="764"/>
                </a:lnTo>
                <a:lnTo>
                  <a:pt x="466" y="764"/>
                </a:lnTo>
                <a:close/>
                <a:moveTo>
                  <a:pt x="345" y="717"/>
                </a:moveTo>
                <a:lnTo>
                  <a:pt x="345" y="717"/>
                </a:lnTo>
                <a:lnTo>
                  <a:pt x="332" y="718"/>
                </a:lnTo>
                <a:lnTo>
                  <a:pt x="318" y="721"/>
                </a:lnTo>
                <a:lnTo>
                  <a:pt x="318" y="721"/>
                </a:lnTo>
                <a:lnTo>
                  <a:pt x="305" y="724"/>
                </a:lnTo>
                <a:lnTo>
                  <a:pt x="305" y="724"/>
                </a:lnTo>
                <a:lnTo>
                  <a:pt x="294" y="727"/>
                </a:lnTo>
                <a:lnTo>
                  <a:pt x="294" y="727"/>
                </a:lnTo>
                <a:lnTo>
                  <a:pt x="293" y="727"/>
                </a:lnTo>
                <a:lnTo>
                  <a:pt x="293" y="727"/>
                </a:lnTo>
                <a:lnTo>
                  <a:pt x="294" y="726"/>
                </a:lnTo>
                <a:lnTo>
                  <a:pt x="294" y="726"/>
                </a:lnTo>
                <a:lnTo>
                  <a:pt x="306" y="723"/>
                </a:lnTo>
                <a:lnTo>
                  <a:pt x="318" y="719"/>
                </a:lnTo>
                <a:lnTo>
                  <a:pt x="330" y="716"/>
                </a:lnTo>
                <a:lnTo>
                  <a:pt x="336" y="713"/>
                </a:lnTo>
                <a:lnTo>
                  <a:pt x="342" y="710"/>
                </a:lnTo>
                <a:lnTo>
                  <a:pt x="342" y="710"/>
                </a:lnTo>
                <a:lnTo>
                  <a:pt x="342" y="709"/>
                </a:lnTo>
                <a:lnTo>
                  <a:pt x="341" y="708"/>
                </a:lnTo>
                <a:lnTo>
                  <a:pt x="341" y="708"/>
                </a:lnTo>
                <a:lnTo>
                  <a:pt x="328" y="710"/>
                </a:lnTo>
                <a:lnTo>
                  <a:pt x="314" y="714"/>
                </a:lnTo>
                <a:lnTo>
                  <a:pt x="301" y="717"/>
                </a:lnTo>
                <a:lnTo>
                  <a:pt x="288" y="720"/>
                </a:lnTo>
                <a:lnTo>
                  <a:pt x="288" y="720"/>
                </a:lnTo>
                <a:lnTo>
                  <a:pt x="288" y="719"/>
                </a:lnTo>
                <a:lnTo>
                  <a:pt x="288" y="719"/>
                </a:lnTo>
                <a:lnTo>
                  <a:pt x="295" y="718"/>
                </a:lnTo>
                <a:lnTo>
                  <a:pt x="302" y="715"/>
                </a:lnTo>
                <a:lnTo>
                  <a:pt x="316" y="710"/>
                </a:lnTo>
                <a:lnTo>
                  <a:pt x="316" y="710"/>
                </a:lnTo>
                <a:lnTo>
                  <a:pt x="330" y="705"/>
                </a:lnTo>
                <a:lnTo>
                  <a:pt x="344" y="700"/>
                </a:lnTo>
                <a:lnTo>
                  <a:pt x="344" y="700"/>
                </a:lnTo>
                <a:lnTo>
                  <a:pt x="345" y="708"/>
                </a:lnTo>
                <a:lnTo>
                  <a:pt x="345" y="717"/>
                </a:lnTo>
                <a:lnTo>
                  <a:pt x="345" y="717"/>
                </a:lnTo>
                <a:close/>
                <a:moveTo>
                  <a:pt x="339" y="678"/>
                </a:moveTo>
                <a:lnTo>
                  <a:pt x="339" y="678"/>
                </a:lnTo>
                <a:lnTo>
                  <a:pt x="338" y="677"/>
                </a:lnTo>
                <a:lnTo>
                  <a:pt x="338" y="677"/>
                </a:lnTo>
                <a:lnTo>
                  <a:pt x="327" y="679"/>
                </a:lnTo>
                <a:lnTo>
                  <a:pt x="316" y="682"/>
                </a:lnTo>
                <a:lnTo>
                  <a:pt x="294" y="688"/>
                </a:lnTo>
                <a:lnTo>
                  <a:pt x="294" y="688"/>
                </a:lnTo>
                <a:lnTo>
                  <a:pt x="299" y="687"/>
                </a:lnTo>
                <a:lnTo>
                  <a:pt x="304" y="684"/>
                </a:lnTo>
                <a:lnTo>
                  <a:pt x="313" y="680"/>
                </a:lnTo>
                <a:lnTo>
                  <a:pt x="313" y="680"/>
                </a:lnTo>
                <a:lnTo>
                  <a:pt x="323" y="676"/>
                </a:lnTo>
                <a:lnTo>
                  <a:pt x="333" y="672"/>
                </a:lnTo>
                <a:lnTo>
                  <a:pt x="333" y="672"/>
                </a:lnTo>
                <a:lnTo>
                  <a:pt x="333" y="672"/>
                </a:lnTo>
                <a:lnTo>
                  <a:pt x="333" y="671"/>
                </a:lnTo>
                <a:lnTo>
                  <a:pt x="332" y="670"/>
                </a:lnTo>
                <a:lnTo>
                  <a:pt x="332" y="670"/>
                </a:lnTo>
                <a:lnTo>
                  <a:pt x="314" y="674"/>
                </a:lnTo>
                <a:lnTo>
                  <a:pt x="314" y="674"/>
                </a:lnTo>
                <a:lnTo>
                  <a:pt x="306" y="676"/>
                </a:lnTo>
                <a:lnTo>
                  <a:pt x="301" y="676"/>
                </a:lnTo>
                <a:lnTo>
                  <a:pt x="297" y="678"/>
                </a:lnTo>
                <a:lnTo>
                  <a:pt x="297" y="678"/>
                </a:lnTo>
                <a:lnTo>
                  <a:pt x="297" y="678"/>
                </a:lnTo>
                <a:lnTo>
                  <a:pt x="297" y="678"/>
                </a:lnTo>
                <a:lnTo>
                  <a:pt x="306" y="674"/>
                </a:lnTo>
                <a:lnTo>
                  <a:pt x="315" y="670"/>
                </a:lnTo>
                <a:lnTo>
                  <a:pt x="324" y="667"/>
                </a:lnTo>
                <a:lnTo>
                  <a:pt x="333" y="663"/>
                </a:lnTo>
                <a:lnTo>
                  <a:pt x="333" y="663"/>
                </a:lnTo>
                <a:lnTo>
                  <a:pt x="333" y="663"/>
                </a:lnTo>
                <a:lnTo>
                  <a:pt x="333" y="662"/>
                </a:lnTo>
                <a:lnTo>
                  <a:pt x="333" y="662"/>
                </a:lnTo>
                <a:lnTo>
                  <a:pt x="333" y="662"/>
                </a:lnTo>
                <a:lnTo>
                  <a:pt x="333" y="662"/>
                </a:lnTo>
                <a:lnTo>
                  <a:pt x="339" y="678"/>
                </a:lnTo>
                <a:lnTo>
                  <a:pt x="339" y="678"/>
                </a:lnTo>
                <a:close/>
                <a:moveTo>
                  <a:pt x="632" y="470"/>
                </a:moveTo>
                <a:lnTo>
                  <a:pt x="632" y="470"/>
                </a:lnTo>
                <a:lnTo>
                  <a:pt x="624" y="488"/>
                </a:lnTo>
                <a:lnTo>
                  <a:pt x="615" y="504"/>
                </a:lnTo>
                <a:lnTo>
                  <a:pt x="603" y="519"/>
                </a:lnTo>
                <a:lnTo>
                  <a:pt x="592" y="533"/>
                </a:lnTo>
                <a:lnTo>
                  <a:pt x="581" y="547"/>
                </a:lnTo>
                <a:lnTo>
                  <a:pt x="568" y="560"/>
                </a:lnTo>
                <a:lnTo>
                  <a:pt x="555" y="573"/>
                </a:lnTo>
                <a:lnTo>
                  <a:pt x="540" y="584"/>
                </a:lnTo>
                <a:lnTo>
                  <a:pt x="525" y="595"/>
                </a:lnTo>
                <a:lnTo>
                  <a:pt x="509" y="604"/>
                </a:lnTo>
                <a:lnTo>
                  <a:pt x="494" y="613"/>
                </a:lnTo>
                <a:lnTo>
                  <a:pt x="477" y="621"/>
                </a:lnTo>
                <a:lnTo>
                  <a:pt x="460" y="628"/>
                </a:lnTo>
                <a:lnTo>
                  <a:pt x="442" y="634"/>
                </a:lnTo>
                <a:lnTo>
                  <a:pt x="424" y="639"/>
                </a:lnTo>
                <a:lnTo>
                  <a:pt x="406" y="644"/>
                </a:lnTo>
                <a:lnTo>
                  <a:pt x="406" y="644"/>
                </a:lnTo>
                <a:lnTo>
                  <a:pt x="384" y="648"/>
                </a:lnTo>
                <a:lnTo>
                  <a:pt x="360" y="652"/>
                </a:lnTo>
                <a:lnTo>
                  <a:pt x="337" y="653"/>
                </a:lnTo>
                <a:lnTo>
                  <a:pt x="315" y="653"/>
                </a:lnTo>
                <a:lnTo>
                  <a:pt x="315" y="653"/>
                </a:lnTo>
                <a:lnTo>
                  <a:pt x="286" y="653"/>
                </a:lnTo>
                <a:lnTo>
                  <a:pt x="271" y="651"/>
                </a:lnTo>
                <a:lnTo>
                  <a:pt x="256" y="650"/>
                </a:lnTo>
                <a:lnTo>
                  <a:pt x="242" y="646"/>
                </a:lnTo>
                <a:lnTo>
                  <a:pt x="228" y="643"/>
                </a:lnTo>
                <a:lnTo>
                  <a:pt x="214" y="639"/>
                </a:lnTo>
                <a:lnTo>
                  <a:pt x="200" y="634"/>
                </a:lnTo>
                <a:lnTo>
                  <a:pt x="200" y="634"/>
                </a:lnTo>
                <a:lnTo>
                  <a:pt x="210" y="613"/>
                </a:lnTo>
                <a:lnTo>
                  <a:pt x="210" y="613"/>
                </a:lnTo>
                <a:lnTo>
                  <a:pt x="230" y="619"/>
                </a:lnTo>
                <a:lnTo>
                  <a:pt x="251" y="624"/>
                </a:lnTo>
                <a:lnTo>
                  <a:pt x="272" y="627"/>
                </a:lnTo>
                <a:lnTo>
                  <a:pt x="294" y="629"/>
                </a:lnTo>
                <a:lnTo>
                  <a:pt x="316" y="630"/>
                </a:lnTo>
                <a:lnTo>
                  <a:pt x="337" y="630"/>
                </a:lnTo>
                <a:lnTo>
                  <a:pt x="358" y="628"/>
                </a:lnTo>
                <a:lnTo>
                  <a:pt x="381" y="625"/>
                </a:lnTo>
                <a:lnTo>
                  <a:pt x="381" y="625"/>
                </a:lnTo>
                <a:lnTo>
                  <a:pt x="407" y="619"/>
                </a:lnTo>
                <a:lnTo>
                  <a:pt x="432" y="611"/>
                </a:lnTo>
                <a:lnTo>
                  <a:pt x="457" y="600"/>
                </a:lnTo>
                <a:lnTo>
                  <a:pt x="480" y="588"/>
                </a:lnTo>
                <a:lnTo>
                  <a:pt x="502" y="574"/>
                </a:lnTo>
                <a:lnTo>
                  <a:pt x="523" y="558"/>
                </a:lnTo>
                <a:lnTo>
                  <a:pt x="543" y="540"/>
                </a:lnTo>
                <a:lnTo>
                  <a:pt x="561" y="521"/>
                </a:lnTo>
                <a:lnTo>
                  <a:pt x="577" y="501"/>
                </a:lnTo>
                <a:lnTo>
                  <a:pt x="591" y="479"/>
                </a:lnTo>
                <a:lnTo>
                  <a:pt x="603" y="456"/>
                </a:lnTo>
                <a:lnTo>
                  <a:pt x="615" y="433"/>
                </a:lnTo>
                <a:lnTo>
                  <a:pt x="623" y="408"/>
                </a:lnTo>
                <a:lnTo>
                  <a:pt x="630" y="381"/>
                </a:lnTo>
                <a:lnTo>
                  <a:pt x="632" y="368"/>
                </a:lnTo>
                <a:lnTo>
                  <a:pt x="633" y="355"/>
                </a:lnTo>
                <a:lnTo>
                  <a:pt x="634" y="342"/>
                </a:lnTo>
                <a:lnTo>
                  <a:pt x="635" y="329"/>
                </a:lnTo>
                <a:lnTo>
                  <a:pt x="635" y="329"/>
                </a:lnTo>
                <a:lnTo>
                  <a:pt x="634" y="305"/>
                </a:lnTo>
                <a:lnTo>
                  <a:pt x="631" y="284"/>
                </a:lnTo>
                <a:lnTo>
                  <a:pt x="627" y="263"/>
                </a:lnTo>
                <a:lnTo>
                  <a:pt x="621" y="241"/>
                </a:lnTo>
                <a:lnTo>
                  <a:pt x="614" y="221"/>
                </a:lnTo>
                <a:lnTo>
                  <a:pt x="604" y="201"/>
                </a:lnTo>
                <a:lnTo>
                  <a:pt x="594" y="183"/>
                </a:lnTo>
                <a:lnTo>
                  <a:pt x="583" y="165"/>
                </a:lnTo>
                <a:lnTo>
                  <a:pt x="571" y="147"/>
                </a:lnTo>
                <a:lnTo>
                  <a:pt x="557" y="130"/>
                </a:lnTo>
                <a:lnTo>
                  <a:pt x="542" y="115"/>
                </a:lnTo>
                <a:lnTo>
                  <a:pt x="525" y="101"/>
                </a:lnTo>
                <a:lnTo>
                  <a:pt x="508" y="88"/>
                </a:lnTo>
                <a:lnTo>
                  <a:pt x="491" y="74"/>
                </a:lnTo>
                <a:lnTo>
                  <a:pt x="472" y="64"/>
                </a:lnTo>
                <a:lnTo>
                  <a:pt x="452" y="54"/>
                </a:lnTo>
                <a:lnTo>
                  <a:pt x="452" y="54"/>
                </a:lnTo>
                <a:lnTo>
                  <a:pt x="461" y="42"/>
                </a:lnTo>
                <a:lnTo>
                  <a:pt x="465" y="36"/>
                </a:lnTo>
                <a:lnTo>
                  <a:pt x="468" y="29"/>
                </a:lnTo>
                <a:lnTo>
                  <a:pt x="468" y="29"/>
                </a:lnTo>
                <a:lnTo>
                  <a:pt x="496" y="43"/>
                </a:lnTo>
                <a:lnTo>
                  <a:pt x="509" y="51"/>
                </a:lnTo>
                <a:lnTo>
                  <a:pt x="522" y="60"/>
                </a:lnTo>
                <a:lnTo>
                  <a:pt x="536" y="68"/>
                </a:lnTo>
                <a:lnTo>
                  <a:pt x="548" y="78"/>
                </a:lnTo>
                <a:lnTo>
                  <a:pt x="560" y="89"/>
                </a:lnTo>
                <a:lnTo>
                  <a:pt x="571" y="100"/>
                </a:lnTo>
                <a:lnTo>
                  <a:pt x="571" y="100"/>
                </a:lnTo>
                <a:lnTo>
                  <a:pt x="582" y="112"/>
                </a:lnTo>
                <a:lnTo>
                  <a:pt x="592" y="125"/>
                </a:lnTo>
                <a:lnTo>
                  <a:pt x="601" y="139"/>
                </a:lnTo>
                <a:lnTo>
                  <a:pt x="611" y="153"/>
                </a:lnTo>
                <a:lnTo>
                  <a:pt x="619" y="168"/>
                </a:lnTo>
                <a:lnTo>
                  <a:pt x="626" y="183"/>
                </a:lnTo>
                <a:lnTo>
                  <a:pt x="639" y="213"/>
                </a:lnTo>
                <a:lnTo>
                  <a:pt x="639" y="213"/>
                </a:lnTo>
                <a:lnTo>
                  <a:pt x="645" y="229"/>
                </a:lnTo>
                <a:lnTo>
                  <a:pt x="650" y="245"/>
                </a:lnTo>
                <a:lnTo>
                  <a:pt x="654" y="261"/>
                </a:lnTo>
                <a:lnTo>
                  <a:pt x="658" y="277"/>
                </a:lnTo>
                <a:lnTo>
                  <a:pt x="660" y="293"/>
                </a:lnTo>
                <a:lnTo>
                  <a:pt x="662" y="309"/>
                </a:lnTo>
                <a:lnTo>
                  <a:pt x="662" y="327"/>
                </a:lnTo>
                <a:lnTo>
                  <a:pt x="662" y="343"/>
                </a:lnTo>
                <a:lnTo>
                  <a:pt x="661" y="359"/>
                </a:lnTo>
                <a:lnTo>
                  <a:pt x="659" y="375"/>
                </a:lnTo>
                <a:lnTo>
                  <a:pt x="657" y="391"/>
                </a:lnTo>
                <a:lnTo>
                  <a:pt x="653" y="408"/>
                </a:lnTo>
                <a:lnTo>
                  <a:pt x="649" y="423"/>
                </a:lnTo>
                <a:lnTo>
                  <a:pt x="644" y="439"/>
                </a:lnTo>
                <a:lnTo>
                  <a:pt x="638" y="455"/>
                </a:lnTo>
                <a:lnTo>
                  <a:pt x="632" y="470"/>
                </a:lnTo>
                <a:lnTo>
                  <a:pt x="632" y="47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2545">
            <a:extLst>
              <a:ext uri="{FF2B5EF4-FFF2-40B4-BE49-F238E27FC236}">
                <a16:creationId xmlns:a16="http://schemas.microsoft.com/office/drawing/2014/main" xmlns="" id="{46656A09-CC2F-46C5-A07E-F875062F5CC3}"/>
              </a:ext>
            </a:extLst>
          </p:cNvPr>
          <p:cNvSpPr>
            <a:spLocks noEditPoints="1"/>
          </p:cNvSpPr>
          <p:nvPr/>
        </p:nvSpPr>
        <p:spPr bwMode="auto">
          <a:xfrm>
            <a:off x="3180464" y="4719298"/>
            <a:ext cx="625475" cy="447675"/>
          </a:xfrm>
          <a:custGeom>
            <a:avLst/>
            <a:gdLst/>
            <a:ahLst/>
            <a:cxnLst>
              <a:cxn ang="0">
                <a:pos x="39" y="214"/>
              </a:cxn>
              <a:cxn ang="0">
                <a:pos x="148" y="226"/>
              </a:cxn>
              <a:cxn ang="0">
                <a:pos x="295" y="228"/>
              </a:cxn>
              <a:cxn ang="0">
                <a:pos x="393" y="118"/>
              </a:cxn>
              <a:cxn ang="0">
                <a:pos x="290" y="35"/>
              </a:cxn>
              <a:cxn ang="0">
                <a:pos x="159" y="11"/>
              </a:cxn>
              <a:cxn ang="0">
                <a:pos x="25" y="43"/>
              </a:cxn>
              <a:cxn ang="0">
                <a:pos x="39" y="59"/>
              </a:cxn>
              <a:cxn ang="0">
                <a:pos x="59" y="74"/>
              </a:cxn>
              <a:cxn ang="0">
                <a:pos x="105" y="37"/>
              </a:cxn>
              <a:cxn ang="0">
                <a:pos x="133" y="42"/>
              </a:cxn>
              <a:cxn ang="0">
                <a:pos x="12" y="132"/>
              </a:cxn>
              <a:cxn ang="0">
                <a:pos x="22" y="133"/>
              </a:cxn>
              <a:cxn ang="0">
                <a:pos x="65" y="108"/>
              </a:cxn>
              <a:cxn ang="0">
                <a:pos x="84" y="116"/>
              </a:cxn>
              <a:cxn ang="0">
                <a:pos x="210" y="57"/>
              </a:cxn>
              <a:cxn ang="0">
                <a:pos x="282" y="43"/>
              </a:cxn>
              <a:cxn ang="0">
                <a:pos x="87" y="141"/>
              </a:cxn>
              <a:cxn ang="0">
                <a:pos x="247" y="85"/>
              </a:cxn>
              <a:cxn ang="0">
                <a:pos x="268" y="88"/>
              </a:cxn>
              <a:cxn ang="0">
                <a:pos x="34" y="194"/>
              </a:cxn>
              <a:cxn ang="0">
                <a:pos x="41" y="189"/>
              </a:cxn>
              <a:cxn ang="0">
                <a:pos x="75" y="146"/>
              </a:cxn>
              <a:cxn ang="0">
                <a:pos x="88" y="131"/>
              </a:cxn>
              <a:cxn ang="0">
                <a:pos x="265" y="24"/>
              </a:cxn>
              <a:cxn ang="0">
                <a:pos x="45" y="101"/>
              </a:cxn>
              <a:cxn ang="0">
                <a:pos x="9" y="131"/>
              </a:cxn>
              <a:cxn ang="0">
                <a:pos x="84" y="66"/>
              </a:cxn>
              <a:cxn ang="0">
                <a:pos x="38" y="69"/>
              </a:cxn>
              <a:cxn ang="0">
                <a:pos x="8" y="121"/>
              </a:cxn>
              <a:cxn ang="0">
                <a:pos x="224" y="127"/>
              </a:cxn>
              <a:cxn ang="0">
                <a:pos x="64" y="212"/>
              </a:cxn>
              <a:cxn ang="0">
                <a:pos x="347" y="87"/>
              </a:cxn>
              <a:cxn ang="0">
                <a:pos x="223" y="221"/>
              </a:cxn>
              <a:cxn ang="0">
                <a:pos x="180" y="217"/>
              </a:cxn>
              <a:cxn ang="0">
                <a:pos x="165" y="231"/>
              </a:cxn>
              <a:cxn ang="0">
                <a:pos x="339" y="168"/>
              </a:cxn>
              <a:cxn ang="0">
                <a:pos x="328" y="154"/>
              </a:cxn>
              <a:cxn ang="0">
                <a:pos x="385" y="112"/>
              </a:cxn>
              <a:cxn ang="0">
                <a:pos x="106" y="220"/>
              </a:cxn>
              <a:cxn ang="0">
                <a:pos x="108" y="212"/>
              </a:cxn>
              <a:cxn ang="0">
                <a:pos x="342" y="88"/>
              </a:cxn>
              <a:cxn ang="0">
                <a:pos x="328" y="86"/>
              </a:cxn>
              <a:cxn ang="0">
                <a:pos x="95" y="242"/>
              </a:cxn>
              <a:cxn ang="0">
                <a:pos x="152" y="215"/>
              </a:cxn>
              <a:cxn ang="0">
                <a:pos x="379" y="126"/>
              </a:cxn>
              <a:cxn ang="0">
                <a:pos x="199" y="227"/>
              </a:cxn>
              <a:cxn ang="0">
                <a:pos x="236" y="233"/>
              </a:cxn>
              <a:cxn ang="0">
                <a:pos x="330" y="199"/>
              </a:cxn>
              <a:cxn ang="0">
                <a:pos x="294" y="218"/>
              </a:cxn>
              <a:cxn ang="0">
                <a:pos x="300" y="216"/>
              </a:cxn>
              <a:cxn ang="0">
                <a:pos x="349" y="205"/>
              </a:cxn>
              <a:cxn ang="0">
                <a:pos x="313" y="185"/>
              </a:cxn>
              <a:cxn ang="0">
                <a:pos x="381" y="100"/>
              </a:cxn>
              <a:cxn ang="0">
                <a:pos x="306" y="89"/>
              </a:cxn>
              <a:cxn ang="0">
                <a:pos x="335" y="59"/>
              </a:cxn>
              <a:cxn ang="0">
                <a:pos x="174" y="123"/>
              </a:cxn>
              <a:cxn ang="0">
                <a:pos x="285" y="61"/>
              </a:cxn>
              <a:cxn ang="0">
                <a:pos x="303" y="37"/>
              </a:cxn>
              <a:cxn ang="0">
                <a:pos x="47" y="132"/>
              </a:cxn>
              <a:cxn ang="0">
                <a:pos x="213" y="36"/>
              </a:cxn>
              <a:cxn ang="0">
                <a:pos x="127" y="27"/>
              </a:cxn>
              <a:cxn ang="0">
                <a:pos x="101" y="26"/>
              </a:cxn>
            </a:cxnLst>
            <a:rect l="0" t="0" r="r" b="b"/>
            <a:pathLst>
              <a:path w="394" h="282">
                <a:moveTo>
                  <a:pt x="27" y="93"/>
                </a:moveTo>
                <a:lnTo>
                  <a:pt x="27" y="93"/>
                </a:lnTo>
                <a:lnTo>
                  <a:pt x="21" y="95"/>
                </a:lnTo>
                <a:lnTo>
                  <a:pt x="16" y="98"/>
                </a:lnTo>
                <a:lnTo>
                  <a:pt x="11" y="102"/>
                </a:lnTo>
                <a:lnTo>
                  <a:pt x="7" y="106"/>
                </a:lnTo>
                <a:lnTo>
                  <a:pt x="4" y="110"/>
                </a:lnTo>
                <a:lnTo>
                  <a:pt x="2" y="115"/>
                </a:lnTo>
                <a:lnTo>
                  <a:pt x="0" y="121"/>
                </a:lnTo>
                <a:lnTo>
                  <a:pt x="0" y="127"/>
                </a:lnTo>
                <a:lnTo>
                  <a:pt x="0" y="127"/>
                </a:lnTo>
                <a:lnTo>
                  <a:pt x="1" y="136"/>
                </a:lnTo>
                <a:lnTo>
                  <a:pt x="3" y="142"/>
                </a:lnTo>
                <a:lnTo>
                  <a:pt x="7" y="148"/>
                </a:lnTo>
                <a:lnTo>
                  <a:pt x="12" y="152"/>
                </a:lnTo>
                <a:lnTo>
                  <a:pt x="18" y="156"/>
                </a:lnTo>
                <a:lnTo>
                  <a:pt x="25" y="160"/>
                </a:lnTo>
                <a:lnTo>
                  <a:pt x="33" y="162"/>
                </a:lnTo>
                <a:lnTo>
                  <a:pt x="40" y="164"/>
                </a:lnTo>
                <a:lnTo>
                  <a:pt x="40" y="164"/>
                </a:lnTo>
                <a:lnTo>
                  <a:pt x="35" y="168"/>
                </a:lnTo>
                <a:lnTo>
                  <a:pt x="29" y="173"/>
                </a:lnTo>
                <a:lnTo>
                  <a:pt x="26" y="178"/>
                </a:lnTo>
                <a:lnTo>
                  <a:pt x="24" y="184"/>
                </a:lnTo>
                <a:lnTo>
                  <a:pt x="23" y="189"/>
                </a:lnTo>
                <a:lnTo>
                  <a:pt x="24" y="195"/>
                </a:lnTo>
                <a:lnTo>
                  <a:pt x="27" y="201"/>
                </a:lnTo>
                <a:lnTo>
                  <a:pt x="33" y="207"/>
                </a:lnTo>
                <a:lnTo>
                  <a:pt x="33" y="207"/>
                </a:lnTo>
                <a:lnTo>
                  <a:pt x="39" y="214"/>
                </a:lnTo>
                <a:lnTo>
                  <a:pt x="47" y="217"/>
                </a:lnTo>
                <a:lnTo>
                  <a:pt x="55" y="220"/>
                </a:lnTo>
                <a:lnTo>
                  <a:pt x="64" y="221"/>
                </a:lnTo>
                <a:lnTo>
                  <a:pt x="72" y="221"/>
                </a:lnTo>
                <a:lnTo>
                  <a:pt x="81" y="221"/>
                </a:lnTo>
                <a:lnTo>
                  <a:pt x="90" y="219"/>
                </a:lnTo>
                <a:lnTo>
                  <a:pt x="98" y="217"/>
                </a:lnTo>
                <a:lnTo>
                  <a:pt x="98" y="217"/>
                </a:lnTo>
                <a:lnTo>
                  <a:pt x="95" y="225"/>
                </a:lnTo>
                <a:lnTo>
                  <a:pt x="90" y="234"/>
                </a:lnTo>
                <a:lnTo>
                  <a:pt x="85" y="241"/>
                </a:lnTo>
                <a:lnTo>
                  <a:pt x="79" y="249"/>
                </a:lnTo>
                <a:lnTo>
                  <a:pt x="65" y="262"/>
                </a:lnTo>
                <a:lnTo>
                  <a:pt x="51" y="274"/>
                </a:lnTo>
                <a:lnTo>
                  <a:pt x="51" y="274"/>
                </a:lnTo>
                <a:lnTo>
                  <a:pt x="50" y="276"/>
                </a:lnTo>
                <a:lnTo>
                  <a:pt x="50" y="277"/>
                </a:lnTo>
                <a:lnTo>
                  <a:pt x="51" y="279"/>
                </a:lnTo>
                <a:lnTo>
                  <a:pt x="51" y="279"/>
                </a:lnTo>
                <a:lnTo>
                  <a:pt x="53" y="281"/>
                </a:lnTo>
                <a:lnTo>
                  <a:pt x="54" y="282"/>
                </a:lnTo>
                <a:lnTo>
                  <a:pt x="56" y="282"/>
                </a:lnTo>
                <a:lnTo>
                  <a:pt x="56" y="282"/>
                </a:lnTo>
                <a:lnTo>
                  <a:pt x="81" y="271"/>
                </a:lnTo>
                <a:lnTo>
                  <a:pt x="94" y="266"/>
                </a:lnTo>
                <a:lnTo>
                  <a:pt x="105" y="260"/>
                </a:lnTo>
                <a:lnTo>
                  <a:pt x="118" y="253"/>
                </a:lnTo>
                <a:lnTo>
                  <a:pt x="128" y="245"/>
                </a:lnTo>
                <a:lnTo>
                  <a:pt x="139" y="236"/>
                </a:lnTo>
                <a:lnTo>
                  <a:pt x="148" y="226"/>
                </a:lnTo>
                <a:lnTo>
                  <a:pt x="148" y="226"/>
                </a:lnTo>
                <a:lnTo>
                  <a:pt x="151" y="231"/>
                </a:lnTo>
                <a:lnTo>
                  <a:pt x="155" y="235"/>
                </a:lnTo>
                <a:lnTo>
                  <a:pt x="158" y="238"/>
                </a:lnTo>
                <a:lnTo>
                  <a:pt x="162" y="240"/>
                </a:lnTo>
                <a:lnTo>
                  <a:pt x="167" y="242"/>
                </a:lnTo>
                <a:lnTo>
                  <a:pt x="171" y="243"/>
                </a:lnTo>
                <a:lnTo>
                  <a:pt x="176" y="244"/>
                </a:lnTo>
                <a:lnTo>
                  <a:pt x="180" y="244"/>
                </a:lnTo>
                <a:lnTo>
                  <a:pt x="189" y="242"/>
                </a:lnTo>
                <a:lnTo>
                  <a:pt x="199" y="238"/>
                </a:lnTo>
                <a:lnTo>
                  <a:pt x="207" y="232"/>
                </a:lnTo>
                <a:lnTo>
                  <a:pt x="214" y="224"/>
                </a:lnTo>
                <a:lnTo>
                  <a:pt x="214" y="224"/>
                </a:lnTo>
                <a:lnTo>
                  <a:pt x="221" y="231"/>
                </a:lnTo>
                <a:lnTo>
                  <a:pt x="229" y="238"/>
                </a:lnTo>
                <a:lnTo>
                  <a:pt x="233" y="241"/>
                </a:lnTo>
                <a:lnTo>
                  <a:pt x="238" y="243"/>
                </a:lnTo>
                <a:lnTo>
                  <a:pt x="243" y="245"/>
                </a:lnTo>
                <a:lnTo>
                  <a:pt x="248" y="245"/>
                </a:lnTo>
                <a:lnTo>
                  <a:pt x="248" y="245"/>
                </a:lnTo>
                <a:lnTo>
                  <a:pt x="253" y="245"/>
                </a:lnTo>
                <a:lnTo>
                  <a:pt x="258" y="244"/>
                </a:lnTo>
                <a:lnTo>
                  <a:pt x="262" y="242"/>
                </a:lnTo>
                <a:lnTo>
                  <a:pt x="267" y="238"/>
                </a:lnTo>
                <a:lnTo>
                  <a:pt x="276" y="231"/>
                </a:lnTo>
                <a:lnTo>
                  <a:pt x="283" y="222"/>
                </a:lnTo>
                <a:lnTo>
                  <a:pt x="283" y="222"/>
                </a:lnTo>
                <a:lnTo>
                  <a:pt x="288" y="226"/>
                </a:lnTo>
                <a:lnTo>
                  <a:pt x="295" y="228"/>
                </a:lnTo>
                <a:lnTo>
                  <a:pt x="303" y="228"/>
                </a:lnTo>
                <a:lnTo>
                  <a:pt x="310" y="228"/>
                </a:lnTo>
                <a:lnTo>
                  <a:pt x="317" y="226"/>
                </a:lnTo>
                <a:lnTo>
                  <a:pt x="322" y="222"/>
                </a:lnTo>
                <a:lnTo>
                  <a:pt x="326" y="218"/>
                </a:lnTo>
                <a:lnTo>
                  <a:pt x="328" y="215"/>
                </a:lnTo>
                <a:lnTo>
                  <a:pt x="328" y="212"/>
                </a:lnTo>
                <a:lnTo>
                  <a:pt x="328" y="212"/>
                </a:lnTo>
                <a:lnTo>
                  <a:pt x="335" y="215"/>
                </a:lnTo>
                <a:lnTo>
                  <a:pt x="341" y="216"/>
                </a:lnTo>
                <a:lnTo>
                  <a:pt x="348" y="215"/>
                </a:lnTo>
                <a:lnTo>
                  <a:pt x="354" y="213"/>
                </a:lnTo>
                <a:lnTo>
                  <a:pt x="362" y="210"/>
                </a:lnTo>
                <a:lnTo>
                  <a:pt x="367" y="204"/>
                </a:lnTo>
                <a:lnTo>
                  <a:pt x="373" y="199"/>
                </a:lnTo>
                <a:lnTo>
                  <a:pt x="377" y="193"/>
                </a:lnTo>
                <a:lnTo>
                  <a:pt x="381" y="187"/>
                </a:lnTo>
                <a:lnTo>
                  <a:pt x="384" y="180"/>
                </a:lnTo>
                <a:lnTo>
                  <a:pt x="386" y="173"/>
                </a:lnTo>
                <a:lnTo>
                  <a:pt x="386" y="166"/>
                </a:lnTo>
                <a:lnTo>
                  <a:pt x="386" y="159"/>
                </a:lnTo>
                <a:lnTo>
                  <a:pt x="384" y="153"/>
                </a:lnTo>
                <a:lnTo>
                  <a:pt x="380" y="147"/>
                </a:lnTo>
                <a:lnTo>
                  <a:pt x="374" y="142"/>
                </a:lnTo>
                <a:lnTo>
                  <a:pt x="374" y="142"/>
                </a:lnTo>
                <a:lnTo>
                  <a:pt x="380" y="139"/>
                </a:lnTo>
                <a:lnTo>
                  <a:pt x="385" y="134"/>
                </a:lnTo>
                <a:lnTo>
                  <a:pt x="388" y="130"/>
                </a:lnTo>
                <a:lnTo>
                  <a:pt x="391" y="123"/>
                </a:lnTo>
                <a:lnTo>
                  <a:pt x="393" y="118"/>
                </a:lnTo>
                <a:lnTo>
                  <a:pt x="394" y="112"/>
                </a:lnTo>
                <a:lnTo>
                  <a:pt x="393" y="105"/>
                </a:lnTo>
                <a:lnTo>
                  <a:pt x="391" y="99"/>
                </a:lnTo>
                <a:lnTo>
                  <a:pt x="391" y="99"/>
                </a:lnTo>
                <a:lnTo>
                  <a:pt x="388" y="93"/>
                </a:lnTo>
                <a:lnTo>
                  <a:pt x="384" y="89"/>
                </a:lnTo>
                <a:lnTo>
                  <a:pt x="379" y="85"/>
                </a:lnTo>
                <a:lnTo>
                  <a:pt x="374" y="82"/>
                </a:lnTo>
                <a:lnTo>
                  <a:pt x="369" y="79"/>
                </a:lnTo>
                <a:lnTo>
                  <a:pt x="364" y="78"/>
                </a:lnTo>
                <a:lnTo>
                  <a:pt x="358" y="77"/>
                </a:lnTo>
                <a:lnTo>
                  <a:pt x="351" y="77"/>
                </a:lnTo>
                <a:lnTo>
                  <a:pt x="351" y="77"/>
                </a:lnTo>
                <a:lnTo>
                  <a:pt x="352" y="72"/>
                </a:lnTo>
                <a:lnTo>
                  <a:pt x="352" y="66"/>
                </a:lnTo>
                <a:lnTo>
                  <a:pt x="352" y="60"/>
                </a:lnTo>
                <a:lnTo>
                  <a:pt x="351" y="54"/>
                </a:lnTo>
                <a:lnTo>
                  <a:pt x="349" y="49"/>
                </a:lnTo>
                <a:lnTo>
                  <a:pt x="347" y="43"/>
                </a:lnTo>
                <a:lnTo>
                  <a:pt x="344" y="38"/>
                </a:lnTo>
                <a:lnTo>
                  <a:pt x="340" y="33"/>
                </a:lnTo>
                <a:lnTo>
                  <a:pt x="340" y="33"/>
                </a:lnTo>
                <a:lnTo>
                  <a:pt x="335" y="29"/>
                </a:lnTo>
                <a:lnTo>
                  <a:pt x="328" y="26"/>
                </a:lnTo>
                <a:lnTo>
                  <a:pt x="322" y="25"/>
                </a:lnTo>
                <a:lnTo>
                  <a:pt x="315" y="25"/>
                </a:lnTo>
                <a:lnTo>
                  <a:pt x="309" y="26"/>
                </a:lnTo>
                <a:lnTo>
                  <a:pt x="302" y="28"/>
                </a:lnTo>
                <a:lnTo>
                  <a:pt x="296" y="31"/>
                </a:lnTo>
                <a:lnTo>
                  <a:pt x="290" y="35"/>
                </a:lnTo>
                <a:lnTo>
                  <a:pt x="290" y="35"/>
                </a:lnTo>
                <a:lnTo>
                  <a:pt x="289" y="28"/>
                </a:lnTo>
                <a:lnTo>
                  <a:pt x="287" y="22"/>
                </a:lnTo>
                <a:lnTo>
                  <a:pt x="284" y="16"/>
                </a:lnTo>
                <a:lnTo>
                  <a:pt x="280" y="12"/>
                </a:lnTo>
                <a:lnTo>
                  <a:pt x="274" y="9"/>
                </a:lnTo>
                <a:lnTo>
                  <a:pt x="269" y="6"/>
                </a:lnTo>
                <a:lnTo>
                  <a:pt x="264" y="4"/>
                </a:lnTo>
                <a:lnTo>
                  <a:pt x="258" y="3"/>
                </a:lnTo>
                <a:lnTo>
                  <a:pt x="252" y="3"/>
                </a:lnTo>
                <a:lnTo>
                  <a:pt x="246" y="4"/>
                </a:lnTo>
                <a:lnTo>
                  <a:pt x="240" y="6"/>
                </a:lnTo>
                <a:lnTo>
                  <a:pt x="234" y="8"/>
                </a:lnTo>
                <a:lnTo>
                  <a:pt x="228" y="11"/>
                </a:lnTo>
                <a:lnTo>
                  <a:pt x="223" y="14"/>
                </a:lnTo>
                <a:lnTo>
                  <a:pt x="218" y="19"/>
                </a:lnTo>
                <a:lnTo>
                  <a:pt x="214" y="24"/>
                </a:lnTo>
                <a:lnTo>
                  <a:pt x="214" y="24"/>
                </a:lnTo>
                <a:lnTo>
                  <a:pt x="208" y="14"/>
                </a:lnTo>
                <a:lnTo>
                  <a:pt x="205" y="10"/>
                </a:lnTo>
                <a:lnTo>
                  <a:pt x="201" y="6"/>
                </a:lnTo>
                <a:lnTo>
                  <a:pt x="196" y="3"/>
                </a:lnTo>
                <a:lnTo>
                  <a:pt x="190" y="1"/>
                </a:lnTo>
                <a:lnTo>
                  <a:pt x="185" y="0"/>
                </a:lnTo>
                <a:lnTo>
                  <a:pt x="179" y="0"/>
                </a:lnTo>
                <a:lnTo>
                  <a:pt x="179" y="0"/>
                </a:lnTo>
                <a:lnTo>
                  <a:pt x="173" y="2"/>
                </a:lnTo>
                <a:lnTo>
                  <a:pt x="168" y="4"/>
                </a:lnTo>
                <a:lnTo>
                  <a:pt x="163" y="7"/>
                </a:lnTo>
                <a:lnTo>
                  <a:pt x="159" y="11"/>
                </a:lnTo>
                <a:lnTo>
                  <a:pt x="155" y="15"/>
                </a:lnTo>
                <a:lnTo>
                  <a:pt x="152" y="20"/>
                </a:lnTo>
                <a:lnTo>
                  <a:pt x="149" y="25"/>
                </a:lnTo>
                <a:lnTo>
                  <a:pt x="147" y="30"/>
                </a:lnTo>
                <a:lnTo>
                  <a:pt x="147" y="30"/>
                </a:lnTo>
                <a:lnTo>
                  <a:pt x="143" y="25"/>
                </a:lnTo>
                <a:lnTo>
                  <a:pt x="139" y="21"/>
                </a:lnTo>
                <a:lnTo>
                  <a:pt x="134" y="18"/>
                </a:lnTo>
                <a:lnTo>
                  <a:pt x="129" y="16"/>
                </a:lnTo>
                <a:lnTo>
                  <a:pt x="123" y="14"/>
                </a:lnTo>
                <a:lnTo>
                  <a:pt x="118" y="13"/>
                </a:lnTo>
                <a:lnTo>
                  <a:pt x="110" y="14"/>
                </a:lnTo>
                <a:lnTo>
                  <a:pt x="104" y="15"/>
                </a:lnTo>
                <a:lnTo>
                  <a:pt x="104" y="15"/>
                </a:lnTo>
                <a:lnTo>
                  <a:pt x="97" y="18"/>
                </a:lnTo>
                <a:lnTo>
                  <a:pt x="91" y="23"/>
                </a:lnTo>
                <a:lnTo>
                  <a:pt x="86" y="28"/>
                </a:lnTo>
                <a:lnTo>
                  <a:pt x="82" y="33"/>
                </a:lnTo>
                <a:lnTo>
                  <a:pt x="80" y="40"/>
                </a:lnTo>
                <a:lnTo>
                  <a:pt x="78" y="46"/>
                </a:lnTo>
                <a:lnTo>
                  <a:pt x="76" y="62"/>
                </a:lnTo>
                <a:lnTo>
                  <a:pt x="76" y="62"/>
                </a:lnTo>
                <a:lnTo>
                  <a:pt x="70" y="55"/>
                </a:lnTo>
                <a:lnTo>
                  <a:pt x="64" y="49"/>
                </a:lnTo>
                <a:lnTo>
                  <a:pt x="57" y="44"/>
                </a:lnTo>
                <a:lnTo>
                  <a:pt x="50" y="41"/>
                </a:lnTo>
                <a:lnTo>
                  <a:pt x="42" y="39"/>
                </a:lnTo>
                <a:lnTo>
                  <a:pt x="34" y="40"/>
                </a:lnTo>
                <a:lnTo>
                  <a:pt x="29" y="41"/>
                </a:lnTo>
                <a:lnTo>
                  <a:pt x="25" y="43"/>
                </a:lnTo>
                <a:lnTo>
                  <a:pt x="21" y="46"/>
                </a:lnTo>
                <a:lnTo>
                  <a:pt x="18" y="50"/>
                </a:lnTo>
                <a:lnTo>
                  <a:pt x="18" y="50"/>
                </a:lnTo>
                <a:lnTo>
                  <a:pt x="13" y="56"/>
                </a:lnTo>
                <a:lnTo>
                  <a:pt x="11" y="62"/>
                </a:lnTo>
                <a:lnTo>
                  <a:pt x="10" y="67"/>
                </a:lnTo>
                <a:lnTo>
                  <a:pt x="11" y="73"/>
                </a:lnTo>
                <a:lnTo>
                  <a:pt x="14" y="79"/>
                </a:lnTo>
                <a:lnTo>
                  <a:pt x="17" y="84"/>
                </a:lnTo>
                <a:lnTo>
                  <a:pt x="21" y="89"/>
                </a:lnTo>
                <a:lnTo>
                  <a:pt x="27" y="93"/>
                </a:lnTo>
                <a:lnTo>
                  <a:pt x="27" y="93"/>
                </a:lnTo>
                <a:close/>
                <a:moveTo>
                  <a:pt x="20" y="66"/>
                </a:moveTo>
                <a:lnTo>
                  <a:pt x="20" y="66"/>
                </a:lnTo>
                <a:lnTo>
                  <a:pt x="20" y="66"/>
                </a:lnTo>
                <a:lnTo>
                  <a:pt x="20" y="66"/>
                </a:lnTo>
                <a:lnTo>
                  <a:pt x="37" y="54"/>
                </a:lnTo>
                <a:lnTo>
                  <a:pt x="37" y="54"/>
                </a:lnTo>
                <a:lnTo>
                  <a:pt x="42" y="50"/>
                </a:lnTo>
                <a:lnTo>
                  <a:pt x="37" y="56"/>
                </a:lnTo>
                <a:lnTo>
                  <a:pt x="37" y="56"/>
                </a:lnTo>
                <a:lnTo>
                  <a:pt x="28" y="63"/>
                </a:lnTo>
                <a:lnTo>
                  <a:pt x="20" y="70"/>
                </a:lnTo>
                <a:lnTo>
                  <a:pt x="20" y="70"/>
                </a:lnTo>
                <a:lnTo>
                  <a:pt x="20" y="66"/>
                </a:lnTo>
                <a:lnTo>
                  <a:pt x="20" y="66"/>
                </a:lnTo>
                <a:close/>
                <a:moveTo>
                  <a:pt x="52" y="51"/>
                </a:moveTo>
                <a:lnTo>
                  <a:pt x="52" y="51"/>
                </a:lnTo>
                <a:lnTo>
                  <a:pt x="46" y="55"/>
                </a:lnTo>
                <a:lnTo>
                  <a:pt x="39" y="59"/>
                </a:lnTo>
                <a:lnTo>
                  <a:pt x="39" y="59"/>
                </a:lnTo>
                <a:lnTo>
                  <a:pt x="29" y="66"/>
                </a:lnTo>
                <a:lnTo>
                  <a:pt x="24" y="69"/>
                </a:lnTo>
                <a:lnTo>
                  <a:pt x="20" y="72"/>
                </a:lnTo>
                <a:lnTo>
                  <a:pt x="20" y="72"/>
                </a:lnTo>
                <a:lnTo>
                  <a:pt x="20" y="72"/>
                </a:lnTo>
                <a:lnTo>
                  <a:pt x="20" y="72"/>
                </a:lnTo>
                <a:lnTo>
                  <a:pt x="26" y="66"/>
                </a:lnTo>
                <a:lnTo>
                  <a:pt x="33" y="61"/>
                </a:lnTo>
                <a:lnTo>
                  <a:pt x="39" y="56"/>
                </a:lnTo>
                <a:lnTo>
                  <a:pt x="45" y="49"/>
                </a:lnTo>
                <a:lnTo>
                  <a:pt x="45" y="49"/>
                </a:lnTo>
                <a:lnTo>
                  <a:pt x="49" y="50"/>
                </a:lnTo>
                <a:lnTo>
                  <a:pt x="52" y="51"/>
                </a:lnTo>
                <a:lnTo>
                  <a:pt x="52" y="51"/>
                </a:lnTo>
                <a:close/>
                <a:moveTo>
                  <a:pt x="67" y="71"/>
                </a:moveTo>
                <a:lnTo>
                  <a:pt x="67" y="71"/>
                </a:lnTo>
                <a:lnTo>
                  <a:pt x="62" y="76"/>
                </a:lnTo>
                <a:lnTo>
                  <a:pt x="56" y="81"/>
                </a:lnTo>
                <a:lnTo>
                  <a:pt x="49" y="86"/>
                </a:lnTo>
                <a:lnTo>
                  <a:pt x="43" y="92"/>
                </a:lnTo>
                <a:lnTo>
                  <a:pt x="43" y="92"/>
                </a:lnTo>
                <a:lnTo>
                  <a:pt x="39" y="90"/>
                </a:lnTo>
                <a:lnTo>
                  <a:pt x="34" y="88"/>
                </a:lnTo>
                <a:lnTo>
                  <a:pt x="34" y="88"/>
                </a:lnTo>
                <a:lnTo>
                  <a:pt x="42" y="84"/>
                </a:lnTo>
                <a:lnTo>
                  <a:pt x="51" y="79"/>
                </a:lnTo>
                <a:lnTo>
                  <a:pt x="51" y="79"/>
                </a:lnTo>
                <a:lnTo>
                  <a:pt x="59" y="74"/>
                </a:lnTo>
                <a:lnTo>
                  <a:pt x="59" y="74"/>
                </a:lnTo>
                <a:lnTo>
                  <a:pt x="64" y="71"/>
                </a:lnTo>
                <a:lnTo>
                  <a:pt x="67" y="70"/>
                </a:lnTo>
                <a:lnTo>
                  <a:pt x="68" y="70"/>
                </a:lnTo>
                <a:lnTo>
                  <a:pt x="67" y="71"/>
                </a:lnTo>
                <a:lnTo>
                  <a:pt x="67" y="71"/>
                </a:lnTo>
                <a:close/>
                <a:moveTo>
                  <a:pt x="74" y="77"/>
                </a:moveTo>
                <a:lnTo>
                  <a:pt x="74" y="77"/>
                </a:lnTo>
                <a:lnTo>
                  <a:pt x="68" y="80"/>
                </a:lnTo>
                <a:lnTo>
                  <a:pt x="61" y="84"/>
                </a:lnTo>
                <a:lnTo>
                  <a:pt x="61" y="84"/>
                </a:lnTo>
                <a:lnTo>
                  <a:pt x="52" y="90"/>
                </a:lnTo>
                <a:lnTo>
                  <a:pt x="52" y="90"/>
                </a:lnTo>
                <a:lnTo>
                  <a:pt x="47" y="93"/>
                </a:lnTo>
                <a:lnTo>
                  <a:pt x="47" y="93"/>
                </a:lnTo>
                <a:lnTo>
                  <a:pt x="47" y="93"/>
                </a:lnTo>
                <a:lnTo>
                  <a:pt x="47" y="93"/>
                </a:lnTo>
                <a:lnTo>
                  <a:pt x="46" y="92"/>
                </a:lnTo>
                <a:lnTo>
                  <a:pt x="46" y="92"/>
                </a:lnTo>
                <a:lnTo>
                  <a:pt x="47" y="91"/>
                </a:lnTo>
                <a:lnTo>
                  <a:pt x="47" y="91"/>
                </a:lnTo>
                <a:lnTo>
                  <a:pt x="52" y="86"/>
                </a:lnTo>
                <a:lnTo>
                  <a:pt x="59" y="81"/>
                </a:lnTo>
                <a:lnTo>
                  <a:pt x="66" y="75"/>
                </a:lnTo>
                <a:lnTo>
                  <a:pt x="71" y="69"/>
                </a:lnTo>
                <a:lnTo>
                  <a:pt x="71" y="69"/>
                </a:lnTo>
                <a:lnTo>
                  <a:pt x="74" y="77"/>
                </a:lnTo>
                <a:lnTo>
                  <a:pt x="74" y="77"/>
                </a:lnTo>
                <a:close/>
                <a:moveTo>
                  <a:pt x="86" y="50"/>
                </a:moveTo>
                <a:lnTo>
                  <a:pt x="86" y="50"/>
                </a:lnTo>
                <a:lnTo>
                  <a:pt x="105" y="37"/>
                </a:lnTo>
                <a:lnTo>
                  <a:pt x="105" y="37"/>
                </a:lnTo>
                <a:lnTo>
                  <a:pt x="114" y="33"/>
                </a:lnTo>
                <a:lnTo>
                  <a:pt x="122" y="30"/>
                </a:lnTo>
                <a:lnTo>
                  <a:pt x="122" y="30"/>
                </a:lnTo>
                <a:lnTo>
                  <a:pt x="116" y="34"/>
                </a:lnTo>
                <a:lnTo>
                  <a:pt x="108" y="40"/>
                </a:lnTo>
                <a:lnTo>
                  <a:pt x="108" y="40"/>
                </a:lnTo>
                <a:lnTo>
                  <a:pt x="96" y="49"/>
                </a:lnTo>
                <a:lnTo>
                  <a:pt x="84" y="59"/>
                </a:lnTo>
                <a:lnTo>
                  <a:pt x="84" y="59"/>
                </a:lnTo>
                <a:lnTo>
                  <a:pt x="86" y="50"/>
                </a:lnTo>
                <a:lnTo>
                  <a:pt x="86" y="50"/>
                </a:lnTo>
                <a:close/>
                <a:moveTo>
                  <a:pt x="142" y="38"/>
                </a:moveTo>
                <a:lnTo>
                  <a:pt x="142" y="38"/>
                </a:lnTo>
                <a:lnTo>
                  <a:pt x="144" y="42"/>
                </a:lnTo>
                <a:lnTo>
                  <a:pt x="144" y="42"/>
                </a:lnTo>
                <a:lnTo>
                  <a:pt x="136" y="48"/>
                </a:lnTo>
                <a:lnTo>
                  <a:pt x="128" y="53"/>
                </a:lnTo>
                <a:lnTo>
                  <a:pt x="110" y="61"/>
                </a:lnTo>
                <a:lnTo>
                  <a:pt x="110" y="61"/>
                </a:lnTo>
                <a:lnTo>
                  <a:pt x="83" y="76"/>
                </a:lnTo>
                <a:lnTo>
                  <a:pt x="83" y="76"/>
                </a:lnTo>
                <a:lnTo>
                  <a:pt x="83" y="75"/>
                </a:lnTo>
                <a:lnTo>
                  <a:pt x="83" y="75"/>
                </a:lnTo>
                <a:lnTo>
                  <a:pt x="111" y="57"/>
                </a:lnTo>
                <a:lnTo>
                  <a:pt x="111" y="57"/>
                </a:lnTo>
                <a:lnTo>
                  <a:pt x="130" y="44"/>
                </a:lnTo>
                <a:lnTo>
                  <a:pt x="130" y="44"/>
                </a:lnTo>
                <a:lnTo>
                  <a:pt x="133" y="42"/>
                </a:lnTo>
                <a:lnTo>
                  <a:pt x="133" y="42"/>
                </a:lnTo>
                <a:lnTo>
                  <a:pt x="142" y="38"/>
                </a:lnTo>
                <a:lnTo>
                  <a:pt x="142" y="38"/>
                </a:lnTo>
                <a:close/>
                <a:moveTo>
                  <a:pt x="195" y="13"/>
                </a:moveTo>
                <a:lnTo>
                  <a:pt x="195" y="13"/>
                </a:lnTo>
                <a:lnTo>
                  <a:pt x="193" y="13"/>
                </a:lnTo>
                <a:lnTo>
                  <a:pt x="193" y="13"/>
                </a:lnTo>
                <a:lnTo>
                  <a:pt x="175" y="23"/>
                </a:lnTo>
                <a:lnTo>
                  <a:pt x="165" y="28"/>
                </a:lnTo>
                <a:lnTo>
                  <a:pt x="156" y="32"/>
                </a:lnTo>
                <a:lnTo>
                  <a:pt x="156" y="32"/>
                </a:lnTo>
                <a:lnTo>
                  <a:pt x="157" y="29"/>
                </a:lnTo>
                <a:lnTo>
                  <a:pt x="157" y="29"/>
                </a:lnTo>
                <a:lnTo>
                  <a:pt x="169" y="21"/>
                </a:lnTo>
                <a:lnTo>
                  <a:pt x="169" y="21"/>
                </a:lnTo>
                <a:lnTo>
                  <a:pt x="178" y="15"/>
                </a:lnTo>
                <a:lnTo>
                  <a:pt x="187" y="9"/>
                </a:lnTo>
                <a:lnTo>
                  <a:pt x="187" y="9"/>
                </a:lnTo>
                <a:lnTo>
                  <a:pt x="191" y="11"/>
                </a:lnTo>
                <a:lnTo>
                  <a:pt x="195" y="13"/>
                </a:lnTo>
                <a:lnTo>
                  <a:pt x="195" y="13"/>
                </a:lnTo>
                <a:close/>
                <a:moveTo>
                  <a:pt x="201" y="19"/>
                </a:moveTo>
                <a:lnTo>
                  <a:pt x="201" y="19"/>
                </a:lnTo>
                <a:lnTo>
                  <a:pt x="154" y="48"/>
                </a:lnTo>
                <a:lnTo>
                  <a:pt x="107" y="76"/>
                </a:lnTo>
                <a:lnTo>
                  <a:pt x="107" y="76"/>
                </a:lnTo>
                <a:lnTo>
                  <a:pt x="83" y="90"/>
                </a:lnTo>
                <a:lnTo>
                  <a:pt x="59" y="102"/>
                </a:lnTo>
                <a:lnTo>
                  <a:pt x="36" y="116"/>
                </a:lnTo>
                <a:lnTo>
                  <a:pt x="23" y="123"/>
                </a:lnTo>
                <a:lnTo>
                  <a:pt x="12" y="132"/>
                </a:lnTo>
                <a:lnTo>
                  <a:pt x="12" y="132"/>
                </a:lnTo>
                <a:lnTo>
                  <a:pt x="12" y="133"/>
                </a:lnTo>
                <a:lnTo>
                  <a:pt x="12" y="133"/>
                </a:lnTo>
                <a:lnTo>
                  <a:pt x="12" y="134"/>
                </a:lnTo>
                <a:lnTo>
                  <a:pt x="13" y="134"/>
                </a:lnTo>
                <a:lnTo>
                  <a:pt x="13" y="134"/>
                </a:lnTo>
                <a:lnTo>
                  <a:pt x="24" y="125"/>
                </a:lnTo>
                <a:lnTo>
                  <a:pt x="37" y="118"/>
                </a:lnTo>
                <a:lnTo>
                  <a:pt x="61" y="104"/>
                </a:lnTo>
                <a:lnTo>
                  <a:pt x="84" y="91"/>
                </a:lnTo>
                <a:lnTo>
                  <a:pt x="108" y="78"/>
                </a:lnTo>
                <a:lnTo>
                  <a:pt x="108" y="78"/>
                </a:lnTo>
                <a:lnTo>
                  <a:pt x="155" y="51"/>
                </a:lnTo>
                <a:lnTo>
                  <a:pt x="155" y="51"/>
                </a:lnTo>
                <a:lnTo>
                  <a:pt x="178" y="36"/>
                </a:lnTo>
                <a:lnTo>
                  <a:pt x="189" y="29"/>
                </a:lnTo>
                <a:lnTo>
                  <a:pt x="199" y="22"/>
                </a:lnTo>
                <a:lnTo>
                  <a:pt x="199" y="22"/>
                </a:lnTo>
                <a:lnTo>
                  <a:pt x="188" y="30"/>
                </a:lnTo>
                <a:lnTo>
                  <a:pt x="177" y="37"/>
                </a:lnTo>
                <a:lnTo>
                  <a:pt x="155" y="51"/>
                </a:lnTo>
                <a:lnTo>
                  <a:pt x="155" y="51"/>
                </a:lnTo>
                <a:lnTo>
                  <a:pt x="130" y="67"/>
                </a:lnTo>
                <a:lnTo>
                  <a:pt x="104" y="82"/>
                </a:lnTo>
                <a:lnTo>
                  <a:pt x="104" y="82"/>
                </a:lnTo>
                <a:lnTo>
                  <a:pt x="78" y="97"/>
                </a:lnTo>
                <a:lnTo>
                  <a:pt x="53" y="113"/>
                </a:lnTo>
                <a:lnTo>
                  <a:pt x="53" y="113"/>
                </a:lnTo>
                <a:lnTo>
                  <a:pt x="33" y="125"/>
                </a:lnTo>
                <a:lnTo>
                  <a:pt x="22" y="133"/>
                </a:lnTo>
                <a:lnTo>
                  <a:pt x="13" y="140"/>
                </a:lnTo>
                <a:lnTo>
                  <a:pt x="13" y="140"/>
                </a:lnTo>
                <a:lnTo>
                  <a:pt x="10" y="134"/>
                </a:lnTo>
                <a:lnTo>
                  <a:pt x="10" y="134"/>
                </a:lnTo>
                <a:lnTo>
                  <a:pt x="10" y="133"/>
                </a:lnTo>
                <a:lnTo>
                  <a:pt x="10" y="133"/>
                </a:lnTo>
                <a:lnTo>
                  <a:pt x="20" y="124"/>
                </a:lnTo>
                <a:lnTo>
                  <a:pt x="33" y="116"/>
                </a:lnTo>
                <a:lnTo>
                  <a:pt x="56" y="102"/>
                </a:lnTo>
                <a:lnTo>
                  <a:pt x="80" y="89"/>
                </a:lnTo>
                <a:lnTo>
                  <a:pt x="104" y="75"/>
                </a:lnTo>
                <a:lnTo>
                  <a:pt x="104" y="75"/>
                </a:lnTo>
                <a:lnTo>
                  <a:pt x="155" y="42"/>
                </a:lnTo>
                <a:lnTo>
                  <a:pt x="155" y="42"/>
                </a:lnTo>
                <a:lnTo>
                  <a:pt x="176" y="29"/>
                </a:lnTo>
                <a:lnTo>
                  <a:pt x="186" y="22"/>
                </a:lnTo>
                <a:lnTo>
                  <a:pt x="197" y="15"/>
                </a:lnTo>
                <a:lnTo>
                  <a:pt x="197" y="15"/>
                </a:lnTo>
                <a:lnTo>
                  <a:pt x="201" y="19"/>
                </a:lnTo>
                <a:lnTo>
                  <a:pt x="201" y="19"/>
                </a:lnTo>
                <a:close/>
                <a:moveTo>
                  <a:pt x="207" y="28"/>
                </a:moveTo>
                <a:lnTo>
                  <a:pt x="207" y="28"/>
                </a:lnTo>
                <a:lnTo>
                  <a:pt x="196" y="34"/>
                </a:lnTo>
                <a:lnTo>
                  <a:pt x="185" y="40"/>
                </a:lnTo>
                <a:lnTo>
                  <a:pt x="166" y="53"/>
                </a:lnTo>
                <a:lnTo>
                  <a:pt x="166" y="53"/>
                </a:lnTo>
                <a:lnTo>
                  <a:pt x="140" y="68"/>
                </a:lnTo>
                <a:lnTo>
                  <a:pt x="115" y="82"/>
                </a:lnTo>
                <a:lnTo>
                  <a:pt x="115" y="82"/>
                </a:lnTo>
                <a:lnTo>
                  <a:pt x="65" y="108"/>
                </a:lnTo>
                <a:lnTo>
                  <a:pt x="65" y="108"/>
                </a:lnTo>
                <a:lnTo>
                  <a:pt x="41" y="122"/>
                </a:lnTo>
                <a:lnTo>
                  <a:pt x="41" y="122"/>
                </a:lnTo>
                <a:lnTo>
                  <a:pt x="38" y="124"/>
                </a:lnTo>
                <a:lnTo>
                  <a:pt x="38" y="124"/>
                </a:lnTo>
                <a:lnTo>
                  <a:pt x="57" y="112"/>
                </a:lnTo>
                <a:lnTo>
                  <a:pt x="76" y="101"/>
                </a:lnTo>
                <a:lnTo>
                  <a:pt x="115" y="78"/>
                </a:lnTo>
                <a:lnTo>
                  <a:pt x="115" y="78"/>
                </a:lnTo>
                <a:lnTo>
                  <a:pt x="160" y="52"/>
                </a:lnTo>
                <a:lnTo>
                  <a:pt x="182" y="37"/>
                </a:lnTo>
                <a:lnTo>
                  <a:pt x="192" y="30"/>
                </a:lnTo>
                <a:lnTo>
                  <a:pt x="203" y="21"/>
                </a:lnTo>
                <a:lnTo>
                  <a:pt x="203" y="21"/>
                </a:lnTo>
                <a:lnTo>
                  <a:pt x="207" y="28"/>
                </a:lnTo>
                <a:lnTo>
                  <a:pt x="207" y="28"/>
                </a:lnTo>
                <a:close/>
                <a:moveTo>
                  <a:pt x="244" y="19"/>
                </a:moveTo>
                <a:lnTo>
                  <a:pt x="244" y="19"/>
                </a:lnTo>
                <a:lnTo>
                  <a:pt x="252" y="15"/>
                </a:lnTo>
                <a:lnTo>
                  <a:pt x="255" y="13"/>
                </a:lnTo>
                <a:lnTo>
                  <a:pt x="255" y="13"/>
                </a:lnTo>
                <a:lnTo>
                  <a:pt x="241" y="22"/>
                </a:lnTo>
                <a:lnTo>
                  <a:pt x="241" y="22"/>
                </a:lnTo>
                <a:lnTo>
                  <a:pt x="209" y="44"/>
                </a:lnTo>
                <a:lnTo>
                  <a:pt x="209" y="44"/>
                </a:lnTo>
                <a:lnTo>
                  <a:pt x="177" y="63"/>
                </a:lnTo>
                <a:lnTo>
                  <a:pt x="146" y="81"/>
                </a:lnTo>
                <a:lnTo>
                  <a:pt x="146" y="81"/>
                </a:lnTo>
                <a:lnTo>
                  <a:pt x="115" y="98"/>
                </a:lnTo>
                <a:lnTo>
                  <a:pt x="84" y="116"/>
                </a:lnTo>
                <a:lnTo>
                  <a:pt x="84" y="116"/>
                </a:lnTo>
                <a:lnTo>
                  <a:pt x="70" y="124"/>
                </a:lnTo>
                <a:lnTo>
                  <a:pt x="56" y="134"/>
                </a:lnTo>
                <a:lnTo>
                  <a:pt x="43" y="143"/>
                </a:lnTo>
                <a:lnTo>
                  <a:pt x="28" y="152"/>
                </a:lnTo>
                <a:lnTo>
                  <a:pt x="28" y="152"/>
                </a:lnTo>
                <a:lnTo>
                  <a:pt x="21" y="148"/>
                </a:lnTo>
                <a:lnTo>
                  <a:pt x="21" y="148"/>
                </a:lnTo>
                <a:lnTo>
                  <a:pt x="27" y="146"/>
                </a:lnTo>
                <a:lnTo>
                  <a:pt x="34" y="144"/>
                </a:lnTo>
                <a:lnTo>
                  <a:pt x="45" y="137"/>
                </a:lnTo>
                <a:lnTo>
                  <a:pt x="56" y="130"/>
                </a:lnTo>
                <a:lnTo>
                  <a:pt x="66" y="123"/>
                </a:lnTo>
                <a:lnTo>
                  <a:pt x="66" y="123"/>
                </a:lnTo>
                <a:lnTo>
                  <a:pt x="97" y="106"/>
                </a:lnTo>
                <a:lnTo>
                  <a:pt x="128" y="90"/>
                </a:lnTo>
                <a:lnTo>
                  <a:pt x="128" y="90"/>
                </a:lnTo>
                <a:lnTo>
                  <a:pt x="159" y="73"/>
                </a:lnTo>
                <a:lnTo>
                  <a:pt x="175" y="64"/>
                </a:lnTo>
                <a:lnTo>
                  <a:pt x="190" y="55"/>
                </a:lnTo>
                <a:lnTo>
                  <a:pt x="190" y="55"/>
                </a:lnTo>
                <a:lnTo>
                  <a:pt x="217" y="36"/>
                </a:lnTo>
                <a:lnTo>
                  <a:pt x="230" y="27"/>
                </a:lnTo>
                <a:lnTo>
                  <a:pt x="244" y="19"/>
                </a:lnTo>
                <a:lnTo>
                  <a:pt x="244" y="19"/>
                </a:lnTo>
                <a:close/>
                <a:moveTo>
                  <a:pt x="272" y="17"/>
                </a:moveTo>
                <a:lnTo>
                  <a:pt x="272" y="17"/>
                </a:lnTo>
                <a:lnTo>
                  <a:pt x="251" y="30"/>
                </a:lnTo>
                <a:lnTo>
                  <a:pt x="230" y="43"/>
                </a:lnTo>
                <a:lnTo>
                  <a:pt x="210" y="57"/>
                </a:lnTo>
                <a:lnTo>
                  <a:pt x="189" y="70"/>
                </a:lnTo>
                <a:lnTo>
                  <a:pt x="189" y="70"/>
                </a:lnTo>
                <a:lnTo>
                  <a:pt x="172" y="79"/>
                </a:lnTo>
                <a:lnTo>
                  <a:pt x="172" y="79"/>
                </a:lnTo>
                <a:lnTo>
                  <a:pt x="162" y="84"/>
                </a:lnTo>
                <a:lnTo>
                  <a:pt x="162" y="84"/>
                </a:lnTo>
                <a:lnTo>
                  <a:pt x="134" y="98"/>
                </a:lnTo>
                <a:lnTo>
                  <a:pt x="104" y="113"/>
                </a:lnTo>
                <a:lnTo>
                  <a:pt x="47" y="143"/>
                </a:lnTo>
                <a:lnTo>
                  <a:pt x="47" y="143"/>
                </a:lnTo>
                <a:lnTo>
                  <a:pt x="49" y="141"/>
                </a:lnTo>
                <a:lnTo>
                  <a:pt x="49" y="141"/>
                </a:lnTo>
                <a:lnTo>
                  <a:pt x="76" y="123"/>
                </a:lnTo>
                <a:lnTo>
                  <a:pt x="76" y="123"/>
                </a:lnTo>
                <a:lnTo>
                  <a:pt x="106" y="105"/>
                </a:lnTo>
                <a:lnTo>
                  <a:pt x="138" y="88"/>
                </a:lnTo>
                <a:lnTo>
                  <a:pt x="138" y="88"/>
                </a:lnTo>
                <a:lnTo>
                  <a:pt x="169" y="71"/>
                </a:lnTo>
                <a:lnTo>
                  <a:pt x="200" y="52"/>
                </a:lnTo>
                <a:lnTo>
                  <a:pt x="230" y="32"/>
                </a:lnTo>
                <a:lnTo>
                  <a:pt x="260" y="12"/>
                </a:lnTo>
                <a:lnTo>
                  <a:pt x="260" y="12"/>
                </a:lnTo>
                <a:lnTo>
                  <a:pt x="266" y="14"/>
                </a:lnTo>
                <a:lnTo>
                  <a:pt x="272" y="17"/>
                </a:lnTo>
                <a:lnTo>
                  <a:pt x="272" y="17"/>
                </a:lnTo>
                <a:close/>
                <a:moveTo>
                  <a:pt x="281" y="41"/>
                </a:moveTo>
                <a:lnTo>
                  <a:pt x="281" y="41"/>
                </a:lnTo>
                <a:lnTo>
                  <a:pt x="281" y="42"/>
                </a:lnTo>
                <a:lnTo>
                  <a:pt x="282" y="43"/>
                </a:lnTo>
                <a:lnTo>
                  <a:pt x="282" y="43"/>
                </a:lnTo>
                <a:lnTo>
                  <a:pt x="276" y="48"/>
                </a:lnTo>
                <a:lnTo>
                  <a:pt x="276" y="48"/>
                </a:lnTo>
                <a:lnTo>
                  <a:pt x="274" y="49"/>
                </a:lnTo>
                <a:lnTo>
                  <a:pt x="274" y="49"/>
                </a:lnTo>
                <a:lnTo>
                  <a:pt x="262" y="56"/>
                </a:lnTo>
                <a:lnTo>
                  <a:pt x="249" y="62"/>
                </a:lnTo>
                <a:lnTo>
                  <a:pt x="249" y="62"/>
                </a:lnTo>
                <a:lnTo>
                  <a:pt x="219" y="78"/>
                </a:lnTo>
                <a:lnTo>
                  <a:pt x="204" y="87"/>
                </a:lnTo>
                <a:lnTo>
                  <a:pt x="188" y="95"/>
                </a:lnTo>
                <a:lnTo>
                  <a:pt x="188" y="95"/>
                </a:lnTo>
                <a:lnTo>
                  <a:pt x="128" y="124"/>
                </a:lnTo>
                <a:lnTo>
                  <a:pt x="98" y="141"/>
                </a:lnTo>
                <a:lnTo>
                  <a:pt x="69" y="157"/>
                </a:lnTo>
                <a:lnTo>
                  <a:pt x="69" y="157"/>
                </a:lnTo>
                <a:lnTo>
                  <a:pt x="59" y="164"/>
                </a:lnTo>
                <a:lnTo>
                  <a:pt x="49" y="171"/>
                </a:lnTo>
                <a:lnTo>
                  <a:pt x="49" y="171"/>
                </a:lnTo>
                <a:lnTo>
                  <a:pt x="40" y="178"/>
                </a:lnTo>
                <a:lnTo>
                  <a:pt x="40" y="178"/>
                </a:lnTo>
                <a:lnTo>
                  <a:pt x="47" y="171"/>
                </a:lnTo>
                <a:lnTo>
                  <a:pt x="54" y="164"/>
                </a:lnTo>
                <a:lnTo>
                  <a:pt x="54" y="164"/>
                </a:lnTo>
                <a:lnTo>
                  <a:pt x="55" y="164"/>
                </a:lnTo>
                <a:lnTo>
                  <a:pt x="55" y="164"/>
                </a:lnTo>
                <a:lnTo>
                  <a:pt x="57" y="162"/>
                </a:lnTo>
                <a:lnTo>
                  <a:pt x="57" y="162"/>
                </a:lnTo>
                <a:lnTo>
                  <a:pt x="72" y="151"/>
                </a:lnTo>
                <a:lnTo>
                  <a:pt x="87" y="141"/>
                </a:lnTo>
                <a:lnTo>
                  <a:pt x="87" y="141"/>
                </a:lnTo>
                <a:lnTo>
                  <a:pt x="130" y="115"/>
                </a:lnTo>
                <a:lnTo>
                  <a:pt x="173" y="90"/>
                </a:lnTo>
                <a:lnTo>
                  <a:pt x="173" y="90"/>
                </a:lnTo>
                <a:lnTo>
                  <a:pt x="228" y="64"/>
                </a:lnTo>
                <a:lnTo>
                  <a:pt x="254" y="50"/>
                </a:lnTo>
                <a:lnTo>
                  <a:pt x="281" y="33"/>
                </a:lnTo>
                <a:lnTo>
                  <a:pt x="281" y="33"/>
                </a:lnTo>
                <a:lnTo>
                  <a:pt x="281" y="41"/>
                </a:lnTo>
                <a:lnTo>
                  <a:pt x="281" y="41"/>
                </a:lnTo>
                <a:close/>
                <a:moveTo>
                  <a:pt x="50" y="186"/>
                </a:moveTo>
                <a:lnTo>
                  <a:pt x="50" y="186"/>
                </a:lnTo>
                <a:lnTo>
                  <a:pt x="66" y="175"/>
                </a:lnTo>
                <a:lnTo>
                  <a:pt x="83" y="166"/>
                </a:lnTo>
                <a:lnTo>
                  <a:pt x="118" y="148"/>
                </a:lnTo>
                <a:lnTo>
                  <a:pt x="118" y="148"/>
                </a:lnTo>
                <a:lnTo>
                  <a:pt x="154" y="127"/>
                </a:lnTo>
                <a:lnTo>
                  <a:pt x="190" y="108"/>
                </a:lnTo>
                <a:lnTo>
                  <a:pt x="190" y="108"/>
                </a:lnTo>
                <a:lnTo>
                  <a:pt x="262" y="75"/>
                </a:lnTo>
                <a:lnTo>
                  <a:pt x="262" y="75"/>
                </a:lnTo>
                <a:lnTo>
                  <a:pt x="276" y="68"/>
                </a:lnTo>
                <a:lnTo>
                  <a:pt x="288" y="61"/>
                </a:lnTo>
                <a:lnTo>
                  <a:pt x="313" y="46"/>
                </a:lnTo>
                <a:lnTo>
                  <a:pt x="313" y="46"/>
                </a:lnTo>
                <a:lnTo>
                  <a:pt x="303" y="54"/>
                </a:lnTo>
                <a:lnTo>
                  <a:pt x="303" y="54"/>
                </a:lnTo>
                <a:lnTo>
                  <a:pt x="286" y="65"/>
                </a:lnTo>
                <a:lnTo>
                  <a:pt x="268" y="74"/>
                </a:lnTo>
                <a:lnTo>
                  <a:pt x="268" y="74"/>
                </a:lnTo>
                <a:lnTo>
                  <a:pt x="247" y="85"/>
                </a:lnTo>
                <a:lnTo>
                  <a:pt x="226" y="95"/>
                </a:lnTo>
                <a:lnTo>
                  <a:pt x="183" y="116"/>
                </a:lnTo>
                <a:lnTo>
                  <a:pt x="183" y="116"/>
                </a:lnTo>
                <a:lnTo>
                  <a:pt x="100" y="161"/>
                </a:lnTo>
                <a:lnTo>
                  <a:pt x="100" y="161"/>
                </a:lnTo>
                <a:lnTo>
                  <a:pt x="84" y="169"/>
                </a:lnTo>
                <a:lnTo>
                  <a:pt x="68" y="179"/>
                </a:lnTo>
                <a:lnTo>
                  <a:pt x="53" y="189"/>
                </a:lnTo>
                <a:lnTo>
                  <a:pt x="38" y="200"/>
                </a:lnTo>
                <a:lnTo>
                  <a:pt x="38" y="200"/>
                </a:lnTo>
                <a:lnTo>
                  <a:pt x="35" y="196"/>
                </a:lnTo>
                <a:lnTo>
                  <a:pt x="35" y="196"/>
                </a:lnTo>
                <a:lnTo>
                  <a:pt x="42" y="191"/>
                </a:lnTo>
                <a:lnTo>
                  <a:pt x="42" y="191"/>
                </a:lnTo>
                <a:lnTo>
                  <a:pt x="50" y="186"/>
                </a:lnTo>
                <a:lnTo>
                  <a:pt x="50" y="186"/>
                </a:lnTo>
                <a:close/>
                <a:moveTo>
                  <a:pt x="47" y="206"/>
                </a:moveTo>
                <a:lnTo>
                  <a:pt x="47" y="206"/>
                </a:lnTo>
                <a:lnTo>
                  <a:pt x="43" y="204"/>
                </a:lnTo>
                <a:lnTo>
                  <a:pt x="40" y="201"/>
                </a:lnTo>
                <a:lnTo>
                  <a:pt x="40" y="201"/>
                </a:lnTo>
                <a:lnTo>
                  <a:pt x="47" y="196"/>
                </a:lnTo>
                <a:lnTo>
                  <a:pt x="55" y="191"/>
                </a:lnTo>
                <a:lnTo>
                  <a:pt x="72" y="182"/>
                </a:lnTo>
                <a:lnTo>
                  <a:pt x="107" y="165"/>
                </a:lnTo>
                <a:lnTo>
                  <a:pt x="107" y="165"/>
                </a:lnTo>
                <a:lnTo>
                  <a:pt x="187" y="126"/>
                </a:lnTo>
                <a:lnTo>
                  <a:pt x="187" y="126"/>
                </a:lnTo>
                <a:lnTo>
                  <a:pt x="228" y="107"/>
                </a:lnTo>
                <a:lnTo>
                  <a:pt x="268" y="88"/>
                </a:lnTo>
                <a:lnTo>
                  <a:pt x="268" y="88"/>
                </a:lnTo>
                <a:lnTo>
                  <a:pt x="288" y="80"/>
                </a:lnTo>
                <a:lnTo>
                  <a:pt x="307" y="71"/>
                </a:lnTo>
                <a:lnTo>
                  <a:pt x="307" y="71"/>
                </a:lnTo>
                <a:lnTo>
                  <a:pt x="323" y="63"/>
                </a:lnTo>
                <a:lnTo>
                  <a:pt x="331" y="59"/>
                </a:lnTo>
                <a:lnTo>
                  <a:pt x="338" y="53"/>
                </a:lnTo>
                <a:lnTo>
                  <a:pt x="338" y="53"/>
                </a:lnTo>
                <a:lnTo>
                  <a:pt x="330" y="59"/>
                </a:lnTo>
                <a:lnTo>
                  <a:pt x="322" y="65"/>
                </a:lnTo>
                <a:lnTo>
                  <a:pt x="313" y="70"/>
                </a:lnTo>
                <a:lnTo>
                  <a:pt x="304" y="75"/>
                </a:lnTo>
                <a:lnTo>
                  <a:pt x="265" y="91"/>
                </a:lnTo>
                <a:lnTo>
                  <a:pt x="265" y="91"/>
                </a:lnTo>
                <a:lnTo>
                  <a:pt x="225" y="110"/>
                </a:lnTo>
                <a:lnTo>
                  <a:pt x="185" y="131"/>
                </a:lnTo>
                <a:lnTo>
                  <a:pt x="185" y="131"/>
                </a:lnTo>
                <a:lnTo>
                  <a:pt x="150" y="148"/>
                </a:lnTo>
                <a:lnTo>
                  <a:pt x="115" y="166"/>
                </a:lnTo>
                <a:lnTo>
                  <a:pt x="80" y="185"/>
                </a:lnTo>
                <a:lnTo>
                  <a:pt x="64" y="196"/>
                </a:lnTo>
                <a:lnTo>
                  <a:pt x="47" y="206"/>
                </a:lnTo>
                <a:lnTo>
                  <a:pt x="47" y="206"/>
                </a:lnTo>
                <a:close/>
                <a:moveTo>
                  <a:pt x="41" y="189"/>
                </a:moveTo>
                <a:lnTo>
                  <a:pt x="41" y="189"/>
                </a:lnTo>
                <a:lnTo>
                  <a:pt x="37" y="191"/>
                </a:lnTo>
                <a:lnTo>
                  <a:pt x="37" y="192"/>
                </a:lnTo>
                <a:lnTo>
                  <a:pt x="37" y="193"/>
                </a:lnTo>
                <a:lnTo>
                  <a:pt x="37" y="193"/>
                </a:lnTo>
                <a:lnTo>
                  <a:pt x="34" y="194"/>
                </a:lnTo>
                <a:lnTo>
                  <a:pt x="34" y="194"/>
                </a:lnTo>
                <a:lnTo>
                  <a:pt x="33" y="191"/>
                </a:lnTo>
                <a:lnTo>
                  <a:pt x="33" y="188"/>
                </a:lnTo>
                <a:lnTo>
                  <a:pt x="33" y="188"/>
                </a:lnTo>
                <a:lnTo>
                  <a:pt x="45" y="177"/>
                </a:lnTo>
                <a:lnTo>
                  <a:pt x="59" y="167"/>
                </a:lnTo>
                <a:lnTo>
                  <a:pt x="73" y="158"/>
                </a:lnTo>
                <a:lnTo>
                  <a:pt x="87" y="149"/>
                </a:lnTo>
                <a:lnTo>
                  <a:pt x="87" y="149"/>
                </a:lnTo>
                <a:lnTo>
                  <a:pt x="124" y="130"/>
                </a:lnTo>
                <a:lnTo>
                  <a:pt x="160" y="110"/>
                </a:lnTo>
                <a:lnTo>
                  <a:pt x="160" y="110"/>
                </a:lnTo>
                <a:lnTo>
                  <a:pt x="193" y="94"/>
                </a:lnTo>
                <a:lnTo>
                  <a:pt x="227" y="77"/>
                </a:lnTo>
                <a:lnTo>
                  <a:pt x="227" y="77"/>
                </a:lnTo>
                <a:lnTo>
                  <a:pt x="233" y="74"/>
                </a:lnTo>
                <a:lnTo>
                  <a:pt x="233" y="74"/>
                </a:lnTo>
                <a:lnTo>
                  <a:pt x="224" y="79"/>
                </a:lnTo>
                <a:lnTo>
                  <a:pt x="224" y="79"/>
                </a:lnTo>
                <a:lnTo>
                  <a:pt x="187" y="99"/>
                </a:lnTo>
                <a:lnTo>
                  <a:pt x="150" y="118"/>
                </a:lnTo>
                <a:lnTo>
                  <a:pt x="150" y="118"/>
                </a:lnTo>
                <a:lnTo>
                  <a:pt x="116" y="138"/>
                </a:lnTo>
                <a:lnTo>
                  <a:pt x="99" y="148"/>
                </a:lnTo>
                <a:lnTo>
                  <a:pt x="82" y="158"/>
                </a:lnTo>
                <a:lnTo>
                  <a:pt x="82" y="158"/>
                </a:lnTo>
                <a:lnTo>
                  <a:pt x="68" y="169"/>
                </a:lnTo>
                <a:lnTo>
                  <a:pt x="53" y="179"/>
                </a:lnTo>
                <a:lnTo>
                  <a:pt x="53" y="179"/>
                </a:lnTo>
                <a:lnTo>
                  <a:pt x="41" y="189"/>
                </a:lnTo>
                <a:lnTo>
                  <a:pt x="41" y="189"/>
                </a:lnTo>
                <a:close/>
                <a:moveTo>
                  <a:pt x="126" y="105"/>
                </a:moveTo>
                <a:lnTo>
                  <a:pt x="126" y="105"/>
                </a:lnTo>
                <a:lnTo>
                  <a:pt x="85" y="130"/>
                </a:lnTo>
                <a:lnTo>
                  <a:pt x="46" y="156"/>
                </a:lnTo>
                <a:lnTo>
                  <a:pt x="46" y="156"/>
                </a:lnTo>
                <a:lnTo>
                  <a:pt x="39" y="155"/>
                </a:lnTo>
                <a:lnTo>
                  <a:pt x="31" y="153"/>
                </a:lnTo>
                <a:lnTo>
                  <a:pt x="31" y="153"/>
                </a:lnTo>
                <a:lnTo>
                  <a:pt x="79" y="130"/>
                </a:lnTo>
                <a:lnTo>
                  <a:pt x="126" y="105"/>
                </a:lnTo>
                <a:lnTo>
                  <a:pt x="126" y="105"/>
                </a:lnTo>
                <a:close/>
                <a:moveTo>
                  <a:pt x="57" y="159"/>
                </a:moveTo>
                <a:lnTo>
                  <a:pt x="57" y="159"/>
                </a:lnTo>
                <a:lnTo>
                  <a:pt x="57" y="159"/>
                </a:lnTo>
                <a:lnTo>
                  <a:pt x="57" y="159"/>
                </a:lnTo>
                <a:lnTo>
                  <a:pt x="56" y="157"/>
                </a:lnTo>
                <a:lnTo>
                  <a:pt x="53" y="156"/>
                </a:lnTo>
                <a:lnTo>
                  <a:pt x="53" y="156"/>
                </a:lnTo>
                <a:lnTo>
                  <a:pt x="52" y="156"/>
                </a:lnTo>
                <a:lnTo>
                  <a:pt x="52" y="156"/>
                </a:lnTo>
                <a:lnTo>
                  <a:pt x="63" y="150"/>
                </a:lnTo>
                <a:lnTo>
                  <a:pt x="74" y="144"/>
                </a:lnTo>
                <a:lnTo>
                  <a:pt x="95" y="131"/>
                </a:lnTo>
                <a:lnTo>
                  <a:pt x="95" y="131"/>
                </a:lnTo>
                <a:lnTo>
                  <a:pt x="136" y="109"/>
                </a:lnTo>
                <a:lnTo>
                  <a:pt x="136" y="109"/>
                </a:lnTo>
                <a:lnTo>
                  <a:pt x="116" y="120"/>
                </a:lnTo>
                <a:lnTo>
                  <a:pt x="95" y="133"/>
                </a:lnTo>
                <a:lnTo>
                  <a:pt x="75" y="146"/>
                </a:lnTo>
                <a:lnTo>
                  <a:pt x="57" y="159"/>
                </a:lnTo>
                <a:lnTo>
                  <a:pt x="57" y="159"/>
                </a:lnTo>
                <a:close/>
                <a:moveTo>
                  <a:pt x="203" y="74"/>
                </a:moveTo>
                <a:lnTo>
                  <a:pt x="203" y="74"/>
                </a:lnTo>
                <a:lnTo>
                  <a:pt x="204" y="74"/>
                </a:lnTo>
                <a:lnTo>
                  <a:pt x="204" y="74"/>
                </a:lnTo>
                <a:lnTo>
                  <a:pt x="230" y="59"/>
                </a:lnTo>
                <a:lnTo>
                  <a:pt x="255" y="43"/>
                </a:lnTo>
                <a:lnTo>
                  <a:pt x="255" y="43"/>
                </a:lnTo>
                <a:lnTo>
                  <a:pt x="267" y="36"/>
                </a:lnTo>
                <a:lnTo>
                  <a:pt x="267" y="36"/>
                </a:lnTo>
                <a:lnTo>
                  <a:pt x="274" y="33"/>
                </a:lnTo>
                <a:lnTo>
                  <a:pt x="277" y="32"/>
                </a:lnTo>
                <a:lnTo>
                  <a:pt x="272" y="35"/>
                </a:lnTo>
                <a:lnTo>
                  <a:pt x="272" y="35"/>
                </a:lnTo>
                <a:lnTo>
                  <a:pt x="257" y="45"/>
                </a:lnTo>
                <a:lnTo>
                  <a:pt x="241" y="54"/>
                </a:lnTo>
                <a:lnTo>
                  <a:pt x="241" y="54"/>
                </a:lnTo>
                <a:lnTo>
                  <a:pt x="203" y="74"/>
                </a:lnTo>
                <a:lnTo>
                  <a:pt x="203" y="74"/>
                </a:lnTo>
                <a:close/>
                <a:moveTo>
                  <a:pt x="227" y="58"/>
                </a:moveTo>
                <a:lnTo>
                  <a:pt x="227" y="58"/>
                </a:lnTo>
                <a:lnTo>
                  <a:pt x="166" y="92"/>
                </a:lnTo>
                <a:lnTo>
                  <a:pt x="166" y="92"/>
                </a:lnTo>
                <a:lnTo>
                  <a:pt x="119" y="115"/>
                </a:lnTo>
                <a:lnTo>
                  <a:pt x="119" y="115"/>
                </a:lnTo>
                <a:lnTo>
                  <a:pt x="84" y="135"/>
                </a:lnTo>
                <a:lnTo>
                  <a:pt x="50" y="156"/>
                </a:lnTo>
                <a:lnTo>
                  <a:pt x="50" y="156"/>
                </a:lnTo>
                <a:lnTo>
                  <a:pt x="88" y="131"/>
                </a:lnTo>
                <a:lnTo>
                  <a:pt x="127" y="107"/>
                </a:lnTo>
                <a:lnTo>
                  <a:pt x="127" y="107"/>
                </a:lnTo>
                <a:lnTo>
                  <a:pt x="168" y="84"/>
                </a:lnTo>
                <a:lnTo>
                  <a:pt x="210" y="61"/>
                </a:lnTo>
                <a:lnTo>
                  <a:pt x="210" y="61"/>
                </a:lnTo>
                <a:lnTo>
                  <a:pt x="243" y="42"/>
                </a:lnTo>
                <a:lnTo>
                  <a:pt x="259" y="31"/>
                </a:lnTo>
                <a:lnTo>
                  <a:pt x="266" y="25"/>
                </a:lnTo>
                <a:lnTo>
                  <a:pt x="273" y="19"/>
                </a:lnTo>
                <a:lnTo>
                  <a:pt x="273" y="19"/>
                </a:lnTo>
                <a:lnTo>
                  <a:pt x="273" y="19"/>
                </a:lnTo>
                <a:lnTo>
                  <a:pt x="273" y="19"/>
                </a:lnTo>
                <a:lnTo>
                  <a:pt x="278" y="24"/>
                </a:lnTo>
                <a:lnTo>
                  <a:pt x="280" y="30"/>
                </a:lnTo>
                <a:lnTo>
                  <a:pt x="280" y="30"/>
                </a:lnTo>
                <a:lnTo>
                  <a:pt x="272" y="31"/>
                </a:lnTo>
                <a:lnTo>
                  <a:pt x="265" y="34"/>
                </a:lnTo>
                <a:lnTo>
                  <a:pt x="252" y="41"/>
                </a:lnTo>
                <a:lnTo>
                  <a:pt x="239" y="51"/>
                </a:lnTo>
                <a:lnTo>
                  <a:pt x="227" y="58"/>
                </a:lnTo>
                <a:lnTo>
                  <a:pt x="227" y="58"/>
                </a:lnTo>
                <a:close/>
                <a:moveTo>
                  <a:pt x="231" y="45"/>
                </a:moveTo>
                <a:lnTo>
                  <a:pt x="231" y="45"/>
                </a:lnTo>
                <a:lnTo>
                  <a:pt x="248" y="34"/>
                </a:lnTo>
                <a:lnTo>
                  <a:pt x="264" y="24"/>
                </a:lnTo>
                <a:lnTo>
                  <a:pt x="264" y="24"/>
                </a:lnTo>
                <a:lnTo>
                  <a:pt x="266" y="23"/>
                </a:lnTo>
                <a:lnTo>
                  <a:pt x="266" y="23"/>
                </a:lnTo>
                <a:lnTo>
                  <a:pt x="265" y="24"/>
                </a:lnTo>
                <a:lnTo>
                  <a:pt x="265" y="24"/>
                </a:lnTo>
                <a:lnTo>
                  <a:pt x="258" y="29"/>
                </a:lnTo>
                <a:lnTo>
                  <a:pt x="250" y="34"/>
                </a:lnTo>
                <a:lnTo>
                  <a:pt x="250" y="34"/>
                </a:lnTo>
                <a:lnTo>
                  <a:pt x="231" y="45"/>
                </a:lnTo>
                <a:lnTo>
                  <a:pt x="231" y="45"/>
                </a:lnTo>
                <a:close/>
                <a:moveTo>
                  <a:pt x="14" y="141"/>
                </a:moveTo>
                <a:lnTo>
                  <a:pt x="14" y="141"/>
                </a:lnTo>
                <a:lnTo>
                  <a:pt x="40" y="125"/>
                </a:lnTo>
                <a:lnTo>
                  <a:pt x="64" y="111"/>
                </a:lnTo>
                <a:lnTo>
                  <a:pt x="116" y="84"/>
                </a:lnTo>
                <a:lnTo>
                  <a:pt x="116" y="84"/>
                </a:lnTo>
                <a:lnTo>
                  <a:pt x="135" y="73"/>
                </a:lnTo>
                <a:lnTo>
                  <a:pt x="135" y="73"/>
                </a:lnTo>
                <a:lnTo>
                  <a:pt x="107" y="88"/>
                </a:lnTo>
                <a:lnTo>
                  <a:pt x="107" y="88"/>
                </a:lnTo>
                <a:lnTo>
                  <a:pt x="84" y="100"/>
                </a:lnTo>
                <a:lnTo>
                  <a:pt x="62" y="114"/>
                </a:lnTo>
                <a:lnTo>
                  <a:pt x="40" y="130"/>
                </a:lnTo>
                <a:lnTo>
                  <a:pt x="18" y="146"/>
                </a:lnTo>
                <a:lnTo>
                  <a:pt x="18" y="146"/>
                </a:lnTo>
                <a:lnTo>
                  <a:pt x="14" y="141"/>
                </a:lnTo>
                <a:lnTo>
                  <a:pt x="14" y="141"/>
                </a:lnTo>
                <a:close/>
                <a:moveTo>
                  <a:pt x="8" y="124"/>
                </a:moveTo>
                <a:lnTo>
                  <a:pt x="8" y="124"/>
                </a:lnTo>
                <a:lnTo>
                  <a:pt x="44" y="101"/>
                </a:lnTo>
                <a:lnTo>
                  <a:pt x="44" y="101"/>
                </a:lnTo>
                <a:lnTo>
                  <a:pt x="44" y="101"/>
                </a:lnTo>
                <a:lnTo>
                  <a:pt x="44" y="101"/>
                </a:lnTo>
                <a:lnTo>
                  <a:pt x="45" y="101"/>
                </a:lnTo>
                <a:lnTo>
                  <a:pt x="45" y="101"/>
                </a:lnTo>
                <a:lnTo>
                  <a:pt x="46" y="101"/>
                </a:lnTo>
                <a:lnTo>
                  <a:pt x="48" y="100"/>
                </a:lnTo>
                <a:lnTo>
                  <a:pt x="50" y="98"/>
                </a:lnTo>
                <a:lnTo>
                  <a:pt x="50" y="98"/>
                </a:lnTo>
                <a:lnTo>
                  <a:pt x="59" y="93"/>
                </a:lnTo>
                <a:lnTo>
                  <a:pt x="68" y="87"/>
                </a:lnTo>
                <a:lnTo>
                  <a:pt x="68" y="87"/>
                </a:lnTo>
                <a:lnTo>
                  <a:pt x="80" y="81"/>
                </a:lnTo>
                <a:lnTo>
                  <a:pt x="80" y="81"/>
                </a:lnTo>
                <a:lnTo>
                  <a:pt x="82" y="80"/>
                </a:lnTo>
                <a:lnTo>
                  <a:pt x="83" y="79"/>
                </a:lnTo>
                <a:lnTo>
                  <a:pt x="83" y="79"/>
                </a:lnTo>
                <a:lnTo>
                  <a:pt x="98" y="71"/>
                </a:lnTo>
                <a:lnTo>
                  <a:pt x="112" y="63"/>
                </a:lnTo>
                <a:lnTo>
                  <a:pt x="112" y="63"/>
                </a:lnTo>
                <a:lnTo>
                  <a:pt x="121" y="58"/>
                </a:lnTo>
                <a:lnTo>
                  <a:pt x="129" y="54"/>
                </a:lnTo>
                <a:lnTo>
                  <a:pt x="138" y="50"/>
                </a:lnTo>
                <a:lnTo>
                  <a:pt x="146" y="44"/>
                </a:lnTo>
                <a:lnTo>
                  <a:pt x="146" y="44"/>
                </a:lnTo>
                <a:lnTo>
                  <a:pt x="147" y="45"/>
                </a:lnTo>
                <a:lnTo>
                  <a:pt x="147" y="45"/>
                </a:lnTo>
                <a:lnTo>
                  <a:pt x="98" y="76"/>
                </a:lnTo>
                <a:lnTo>
                  <a:pt x="98" y="76"/>
                </a:lnTo>
                <a:lnTo>
                  <a:pt x="76" y="89"/>
                </a:lnTo>
                <a:lnTo>
                  <a:pt x="53" y="102"/>
                </a:lnTo>
                <a:lnTo>
                  <a:pt x="30" y="115"/>
                </a:lnTo>
                <a:lnTo>
                  <a:pt x="19" y="122"/>
                </a:lnTo>
                <a:lnTo>
                  <a:pt x="9" y="131"/>
                </a:lnTo>
                <a:lnTo>
                  <a:pt x="9" y="131"/>
                </a:lnTo>
                <a:lnTo>
                  <a:pt x="8" y="124"/>
                </a:lnTo>
                <a:lnTo>
                  <a:pt x="8" y="124"/>
                </a:lnTo>
                <a:close/>
                <a:moveTo>
                  <a:pt x="50" y="95"/>
                </a:moveTo>
                <a:lnTo>
                  <a:pt x="50" y="95"/>
                </a:lnTo>
                <a:lnTo>
                  <a:pt x="49" y="94"/>
                </a:lnTo>
                <a:lnTo>
                  <a:pt x="49" y="94"/>
                </a:lnTo>
                <a:lnTo>
                  <a:pt x="57" y="89"/>
                </a:lnTo>
                <a:lnTo>
                  <a:pt x="57" y="89"/>
                </a:lnTo>
                <a:lnTo>
                  <a:pt x="66" y="83"/>
                </a:lnTo>
                <a:lnTo>
                  <a:pt x="66" y="83"/>
                </a:lnTo>
                <a:lnTo>
                  <a:pt x="69" y="81"/>
                </a:lnTo>
                <a:lnTo>
                  <a:pt x="69" y="81"/>
                </a:lnTo>
                <a:lnTo>
                  <a:pt x="50" y="95"/>
                </a:lnTo>
                <a:lnTo>
                  <a:pt x="50" y="95"/>
                </a:lnTo>
                <a:close/>
                <a:moveTo>
                  <a:pt x="155" y="35"/>
                </a:moveTo>
                <a:lnTo>
                  <a:pt x="155" y="35"/>
                </a:lnTo>
                <a:lnTo>
                  <a:pt x="163" y="31"/>
                </a:lnTo>
                <a:lnTo>
                  <a:pt x="172" y="27"/>
                </a:lnTo>
                <a:lnTo>
                  <a:pt x="188" y="18"/>
                </a:lnTo>
                <a:lnTo>
                  <a:pt x="188" y="18"/>
                </a:lnTo>
                <a:lnTo>
                  <a:pt x="171" y="30"/>
                </a:lnTo>
                <a:lnTo>
                  <a:pt x="153" y="41"/>
                </a:lnTo>
                <a:lnTo>
                  <a:pt x="153" y="41"/>
                </a:lnTo>
                <a:lnTo>
                  <a:pt x="154" y="39"/>
                </a:lnTo>
                <a:lnTo>
                  <a:pt x="154" y="39"/>
                </a:lnTo>
                <a:lnTo>
                  <a:pt x="155" y="35"/>
                </a:lnTo>
                <a:lnTo>
                  <a:pt x="155" y="35"/>
                </a:lnTo>
                <a:close/>
                <a:moveTo>
                  <a:pt x="84" y="71"/>
                </a:moveTo>
                <a:lnTo>
                  <a:pt x="84" y="71"/>
                </a:lnTo>
                <a:lnTo>
                  <a:pt x="84" y="66"/>
                </a:lnTo>
                <a:lnTo>
                  <a:pt x="84" y="66"/>
                </a:lnTo>
                <a:lnTo>
                  <a:pt x="92" y="61"/>
                </a:lnTo>
                <a:lnTo>
                  <a:pt x="101" y="56"/>
                </a:lnTo>
                <a:lnTo>
                  <a:pt x="120" y="49"/>
                </a:lnTo>
                <a:lnTo>
                  <a:pt x="120" y="49"/>
                </a:lnTo>
                <a:lnTo>
                  <a:pt x="84" y="71"/>
                </a:lnTo>
                <a:lnTo>
                  <a:pt x="84" y="71"/>
                </a:lnTo>
                <a:close/>
                <a:moveTo>
                  <a:pt x="31" y="87"/>
                </a:moveTo>
                <a:lnTo>
                  <a:pt x="31" y="87"/>
                </a:lnTo>
                <a:lnTo>
                  <a:pt x="26" y="82"/>
                </a:lnTo>
                <a:lnTo>
                  <a:pt x="26" y="82"/>
                </a:lnTo>
                <a:lnTo>
                  <a:pt x="34" y="79"/>
                </a:lnTo>
                <a:lnTo>
                  <a:pt x="40" y="75"/>
                </a:lnTo>
                <a:lnTo>
                  <a:pt x="52" y="65"/>
                </a:lnTo>
                <a:lnTo>
                  <a:pt x="52" y="65"/>
                </a:lnTo>
                <a:lnTo>
                  <a:pt x="58" y="62"/>
                </a:lnTo>
                <a:lnTo>
                  <a:pt x="51" y="68"/>
                </a:lnTo>
                <a:lnTo>
                  <a:pt x="51" y="68"/>
                </a:lnTo>
                <a:lnTo>
                  <a:pt x="33" y="86"/>
                </a:lnTo>
                <a:lnTo>
                  <a:pt x="33" y="86"/>
                </a:lnTo>
                <a:lnTo>
                  <a:pt x="31" y="87"/>
                </a:lnTo>
                <a:lnTo>
                  <a:pt x="31" y="87"/>
                </a:lnTo>
                <a:close/>
                <a:moveTo>
                  <a:pt x="30" y="78"/>
                </a:moveTo>
                <a:lnTo>
                  <a:pt x="30" y="78"/>
                </a:lnTo>
                <a:lnTo>
                  <a:pt x="28" y="77"/>
                </a:lnTo>
                <a:lnTo>
                  <a:pt x="28" y="76"/>
                </a:lnTo>
                <a:lnTo>
                  <a:pt x="31" y="74"/>
                </a:lnTo>
                <a:lnTo>
                  <a:pt x="31" y="74"/>
                </a:lnTo>
                <a:lnTo>
                  <a:pt x="38" y="69"/>
                </a:lnTo>
                <a:lnTo>
                  <a:pt x="38" y="69"/>
                </a:lnTo>
                <a:lnTo>
                  <a:pt x="54" y="53"/>
                </a:lnTo>
                <a:lnTo>
                  <a:pt x="54" y="53"/>
                </a:lnTo>
                <a:lnTo>
                  <a:pt x="54" y="53"/>
                </a:lnTo>
                <a:lnTo>
                  <a:pt x="54" y="53"/>
                </a:lnTo>
                <a:lnTo>
                  <a:pt x="61" y="58"/>
                </a:lnTo>
                <a:lnTo>
                  <a:pt x="61" y="58"/>
                </a:lnTo>
                <a:lnTo>
                  <a:pt x="53" y="62"/>
                </a:lnTo>
                <a:lnTo>
                  <a:pt x="46" y="68"/>
                </a:lnTo>
                <a:lnTo>
                  <a:pt x="38" y="73"/>
                </a:lnTo>
                <a:lnTo>
                  <a:pt x="30" y="78"/>
                </a:lnTo>
                <a:lnTo>
                  <a:pt x="30" y="78"/>
                </a:lnTo>
                <a:close/>
                <a:moveTo>
                  <a:pt x="21" y="74"/>
                </a:moveTo>
                <a:lnTo>
                  <a:pt x="21" y="74"/>
                </a:lnTo>
                <a:lnTo>
                  <a:pt x="28" y="70"/>
                </a:lnTo>
                <a:lnTo>
                  <a:pt x="36" y="65"/>
                </a:lnTo>
                <a:lnTo>
                  <a:pt x="43" y="59"/>
                </a:lnTo>
                <a:lnTo>
                  <a:pt x="51" y="54"/>
                </a:lnTo>
                <a:lnTo>
                  <a:pt x="51" y="54"/>
                </a:lnTo>
                <a:lnTo>
                  <a:pt x="44" y="59"/>
                </a:lnTo>
                <a:lnTo>
                  <a:pt x="37" y="65"/>
                </a:lnTo>
                <a:lnTo>
                  <a:pt x="29" y="72"/>
                </a:lnTo>
                <a:lnTo>
                  <a:pt x="23" y="79"/>
                </a:lnTo>
                <a:lnTo>
                  <a:pt x="23" y="79"/>
                </a:lnTo>
                <a:lnTo>
                  <a:pt x="21" y="74"/>
                </a:lnTo>
                <a:lnTo>
                  <a:pt x="21" y="74"/>
                </a:lnTo>
                <a:close/>
                <a:moveTo>
                  <a:pt x="41" y="101"/>
                </a:moveTo>
                <a:lnTo>
                  <a:pt x="41" y="101"/>
                </a:lnTo>
                <a:lnTo>
                  <a:pt x="24" y="111"/>
                </a:lnTo>
                <a:lnTo>
                  <a:pt x="8" y="121"/>
                </a:lnTo>
                <a:lnTo>
                  <a:pt x="8" y="121"/>
                </a:lnTo>
                <a:lnTo>
                  <a:pt x="10" y="117"/>
                </a:lnTo>
                <a:lnTo>
                  <a:pt x="13" y="112"/>
                </a:lnTo>
                <a:lnTo>
                  <a:pt x="16" y="109"/>
                </a:lnTo>
                <a:lnTo>
                  <a:pt x="20" y="106"/>
                </a:lnTo>
                <a:lnTo>
                  <a:pt x="25" y="103"/>
                </a:lnTo>
                <a:lnTo>
                  <a:pt x="30" y="102"/>
                </a:lnTo>
                <a:lnTo>
                  <a:pt x="36" y="101"/>
                </a:lnTo>
                <a:lnTo>
                  <a:pt x="41" y="101"/>
                </a:lnTo>
                <a:lnTo>
                  <a:pt x="41" y="101"/>
                </a:lnTo>
                <a:close/>
                <a:moveTo>
                  <a:pt x="47" y="168"/>
                </a:moveTo>
                <a:lnTo>
                  <a:pt x="47" y="168"/>
                </a:lnTo>
                <a:lnTo>
                  <a:pt x="34" y="182"/>
                </a:lnTo>
                <a:lnTo>
                  <a:pt x="34" y="182"/>
                </a:lnTo>
                <a:lnTo>
                  <a:pt x="36" y="179"/>
                </a:lnTo>
                <a:lnTo>
                  <a:pt x="36" y="179"/>
                </a:lnTo>
                <a:lnTo>
                  <a:pt x="38" y="176"/>
                </a:lnTo>
                <a:lnTo>
                  <a:pt x="41" y="173"/>
                </a:lnTo>
                <a:lnTo>
                  <a:pt x="47" y="168"/>
                </a:lnTo>
                <a:lnTo>
                  <a:pt x="47" y="168"/>
                </a:lnTo>
                <a:close/>
                <a:moveTo>
                  <a:pt x="57" y="211"/>
                </a:moveTo>
                <a:lnTo>
                  <a:pt x="57" y="211"/>
                </a:lnTo>
                <a:lnTo>
                  <a:pt x="64" y="205"/>
                </a:lnTo>
                <a:lnTo>
                  <a:pt x="71" y="201"/>
                </a:lnTo>
                <a:lnTo>
                  <a:pt x="87" y="194"/>
                </a:lnTo>
                <a:lnTo>
                  <a:pt x="103" y="187"/>
                </a:lnTo>
                <a:lnTo>
                  <a:pt x="119" y="180"/>
                </a:lnTo>
                <a:lnTo>
                  <a:pt x="119" y="180"/>
                </a:lnTo>
                <a:lnTo>
                  <a:pt x="187" y="145"/>
                </a:lnTo>
                <a:lnTo>
                  <a:pt x="187" y="145"/>
                </a:lnTo>
                <a:lnTo>
                  <a:pt x="224" y="127"/>
                </a:lnTo>
                <a:lnTo>
                  <a:pt x="261" y="111"/>
                </a:lnTo>
                <a:lnTo>
                  <a:pt x="261" y="111"/>
                </a:lnTo>
                <a:lnTo>
                  <a:pt x="280" y="103"/>
                </a:lnTo>
                <a:lnTo>
                  <a:pt x="297" y="95"/>
                </a:lnTo>
                <a:lnTo>
                  <a:pt x="315" y="87"/>
                </a:lnTo>
                <a:lnTo>
                  <a:pt x="332" y="79"/>
                </a:lnTo>
                <a:lnTo>
                  <a:pt x="332" y="79"/>
                </a:lnTo>
                <a:lnTo>
                  <a:pt x="337" y="77"/>
                </a:lnTo>
                <a:lnTo>
                  <a:pt x="334" y="79"/>
                </a:lnTo>
                <a:lnTo>
                  <a:pt x="334" y="79"/>
                </a:lnTo>
                <a:lnTo>
                  <a:pt x="317" y="88"/>
                </a:lnTo>
                <a:lnTo>
                  <a:pt x="317" y="88"/>
                </a:lnTo>
                <a:lnTo>
                  <a:pt x="301" y="97"/>
                </a:lnTo>
                <a:lnTo>
                  <a:pt x="285" y="105"/>
                </a:lnTo>
                <a:lnTo>
                  <a:pt x="285" y="105"/>
                </a:lnTo>
                <a:lnTo>
                  <a:pt x="250" y="121"/>
                </a:lnTo>
                <a:lnTo>
                  <a:pt x="234" y="131"/>
                </a:lnTo>
                <a:lnTo>
                  <a:pt x="218" y="139"/>
                </a:lnTo>
                <a:lnTo>
                  <a:pt x="218" y="139"/>
                </a:lnTo>
                <a:lnTo>
                  <a:pt x="201" y="148"/>
                </a:lnTo>
                <a:lnTo>
                  <a:pt x="184" y="157"/>
                </a:lnTo>
                <a:lnTo>
                  <a:pt x="151" y="174"/>
                </a:lnTo>
                <a:lnTo>
                  <a:pt x="151" y="174"/>
                </a:lnTo>
                <a:lnTo>
                  <a:pt x="117" y="191"/>
                </a:lnTo>
                <a:lnTo>
                  <a:pt x="99" y="200"/>
                </a:lnTo>
                <a:lnTo>
                  <a:pt x="83" y="212"/>
                </a:lnTo>
                <a:lnTo>
                  <a:pt x="83" y="212"/>
                </a:lnTo>
                <a:lnTo>
                  <a:pt x="76" y="213"/>
                </a:lnTo>
                <a:lnTo>
                  <a:pt x="70" y="213"/>
                </a:lnTo>
                <a:lnTo>
                  <a:pt x="64" y="212"/>
                </a:lnTo>
                <a:lnTo>
                  <a:pt x="57" y="211"/>
                </a:lnTo>
                <a:lnTo>
                  <a:pt x="57" y="211"/>
                </a:lnTo>
                <a:close/>
                <a:moveTo>
                  <a:pt x="347" y="87"/>
                </a:moveTo>
                <a:lnTo>
                  <a:pt x="347" y="87"/>
                </a:lnTo>
                <a:lnTo>
                  <a:pt x="324" y="103"/>
                </a:lnTo>
                <a:lnTo>
                  <a:pt x="324" y="103"/>
                </a:lnTo>
                <a:lnTo>
                  <a:pt x="310" y="112"/>
                </a:lnTo>
                <a:lnTo>
                  <a:pt x="295" y="120"/>
                </a:lnTo>
                <a:lnTo>
                  <a:pt x="263" y="136"/>
                </a:lnTo>
                <a:lnTo>
                  <a:pt x="263" y="136"/>
                </a:lnTo>
                <a:lnTo>
                  <a:pt x="203" y="164"/>
                </a:lnTo>
                <a:lnTo>
                  <a:pt x="142" y="192"/>
                </a:lnTo>
                <a:lnTo>
                  <a:pt x="142" y="192"/>
                </a:lnTo>
                <a:lnTo>
                  <a:pt x="127" y="199"/>
                </a:lnTo>
                <a:lnTo>
                  <a:pt x="127" y="199"/>
                </a:lnTo>
                <a:lnTo>
                  <a:pt x="110" y="208"/>
                </a:lnTo>
                <a:lnTo>
                  <a:pt x="110" y="208"/>
                </a:lnTo>
                <a:lnTo>
                  <a:pt x="108" y="205"/>
                </a:lnTo>
                <a:lnTo>
                  <a:pt x="108" y="205"/>
                </a:lnTo>
                <a:lnTo>
                  <a:pt x="136" y="193"/>
                </a:lnTo>
                <a:lnTo>
                  <a:pt x="136" y="193"/>
                </a:lnTo>
                <a:lnTo>
                  <a:pt x="200" y="163"/>
                </a:lnTo>
                <a:lnTo>
                  <a:pt x="200" y="163"/>
                </a:lnTo>
                <a:lnTo>
                  <a:pt x="263" y="133"/>
                </a:lnTo>
                <a:lnTo>
                  <a:pt x="295" y="117"/>
                </a:lnTo>
                <a:lnTo>
                  <a:pt x="326" y="101"/>
                </a:lnTo>
                <a:lnTo>
                  <a:pt x="326" y="101"/>
                </a:lnTo>
                <a:lnTo>
                  <a:pt x="336" y="94"/>
                </a:lnTo>
                <a:lnTo>
                  <a:pt x="347" y="87"/>
                </a:lnTo>
                <a:lnTo>
                  <a:pt x="347" y="87"/>
                </a:lnTo>
                <a:lnTo>
                  <a:pt x="347" y="87"/>
                </a:lnTo>
                <a:lnTo>
                  <a:pt x="347" y="87"/>
                </a:lnTo>
                <a:close/>
                <a:moveTo>
                  <a:pt x="382" y="102"/>
                </a:moveTo>
                <a:lnTo>
                  <a:pt x="382" y="102"/>
                </a:lnTo>
                <a:lnTo>
                  <a:pt x="384" y="105"/>
                </a:lnTo>
                <a:lnTo>
                  <a:pt x="385" y="109"/>
                </a:lnTo>
                <a:lnTo>
                  <a:pt x="385" y="109"/>
                </a:lnTo>
                <a:lnTo>
                  <a:pt x="348" y="124"/>
                </a:lnTo>
                <a:lnTo>
                  <a:pt x="311" y="139"/>
                </a:lnTo>
                <a:lnTo>
                  <a:pt x="273" y="152"/>
                </a:lnTo>
                <a:lnTo>
                  <a:pt x="237" y="168"/>
                </a:lnTo>
                <a:lnTo>
                  <a:pt x="237" y="168"/>
                </a:lnTo>
                <a:lnTo>
                  <a:pt x="161" y="202"/>
                </a:lnTo>
                <a:lnTo>
                  <a:pt x="161" y="202"/>
                </a:lnTo>
                <a:lnTo>
                  <a:pt x="144" y="211"/>
                </a:lnTo>
                <a:lnTo>
                  <a:pt x="128" y="219"/>
                </a:lnTo>
                <a:lnTo>
                  <a:pt x="128" y="219"/>
                </a:lnTo>
                <a:lnTo>
                  <a:pt x="155" y="203"/>
                </a:lnTo>
                <a:lnTo>
                  <a:pt x="183" y="189"/>
                </a:lnTo>
                <a:lnTo>
                  <a:pt x="241" y="161"/>
                </a:lnTo>
                <a:lnTo>
                  <a:pt x="241" y="161"/>
                </a:lnTo>
                <a:lnTo>
                  <a:pt x="259" y="154"/>
                </a:lnTo>
                <a:lnTo>
                  <a:pt x="277" y="147"/>
                </a:lnTo>
                <a:lnTo>
                  <a:pt x="312" y="133"/>
                </a:lnTo>
                <a:lnTo>
                  <a:pt x="347" y="118"/>
                </a:lnTo>
                <a:lnTo>
                  <a:pt x="366" y="110"/>
                </a:lnTo>
                <a:lnTo>
                  <a:pt x="382" y="102"/>
                </a:lnTo>
                <a:lnTo>
                  <a:pt x="382" y="102"/>
                </a:lnTo>
                <a:close/>
                <a:moveTo>
                  <a:pt x="223" y="221"/>
                </a:moveTo>
                <a:lnTo>
                  <a:pt x="223" y="221"/>
                </a:lnTo>
                <a:lnTo>
                  <a:pt x="217" y="215"/>
                </a:lnTo>
                <a:lnTo>
                  <a:pt x="217" y="215"/>
                </a:lnTo>
                <a:lnTo>
                  <a:pt x="254" y="200"/>
                </a:lnTo>
                <a:lnTo>
                  <a:pt x="254" y="200"/>
                </a:lnTo>
                <a:lnTo>
                  <a:pt x="278" y="192"/>
                </a:lnTo>
                <a:lnTo>
                  <a:pt x="302" y="185"/>
                </a:lnTo>
                <a:lnTo>
                  <a:pt x="325" y="177"/>
                </a:lnTo>
                <a:lnTo>
                  <a:pt x="347" y="168"/>
                </a:lnTo>
                <a:lnTo>
                  <a:pt x="347" y="168"/>
                </a:lnTo>
                <a:lnTo>
                  <a:pt x="360" y="163"/>
                </a:lnTo>
                <a:lnTo>
                  <a:pt x="372" y="157"/>
                </a:lnTo>
                <a:lnTo>
                  <a:pt x="372" y="157"/>
                </a:lnTo>
                <a:lnTo>
                  <a:pt x="367" y="160"/>
                </a:lnTo>
                <a:lnTo>
                  <a:pt x="362" y="163"/>
                </a:lnTo>
                <a:lnTo>
                  <a:pt x="357" y="166"/>
                </a:lnTo>
                <a:lnTo>
                  <a:pt x="351" y="168"/>
                </a:lnTo>
                <a:lnTo>
                  <a:pt x="351" y="168"/>
                </a:lnTo>
                <a:lnTo>
                  <a:pt x="331" y="175"/>
                </a:lnTo>
                <a:lnTo>
                  <a:pt x="312" y="183"/>
                </a:lnTo>
                <a:lnTo>
                  <a:pt x="312" y="183"/>
                </a:lnTo>
                <a:lnTo>
                  <a:pt x="263" y="204"/>
                </a:lnTo>
                <a:lnTo>
                  <a:pt x="263" y="204"/>
                </a:lnTo>
                <a:lnTo>
                  <a:pt x="243" y="213"/>
                </a:lnTo>
                <a:lnTo>
                  <a:pt x="223" y="221"/>
                </a:lnTo>
                <a:lnTo>
                  <a:pt x="223" y="221"/>
                </a:lnTo>
                <a:close/>
                <a:moveTo>
                  <a:pt x="156" y="223"/>
                </a:moveTo>
                <a:lnTo>
                  <a:pt x="156" y="223"/>
                </a:lnTo>
                <a:lnTo>
                  <a:pt x="164" y="222"/>
                </a:lnTo>
                <a:lnTo>
                  <a:pt x="172" y="220"/>
                </a:lnTo>
                <a:lnTo>
                  <a:pt x="180" y="217"/>
                </a:lnTo>
                <a:lnTo>
                  <a:pt x="187" y="214"/>
                </a:lnTo>
                <a:lnTo>
                  <a:pt x="187" y="214"/>
                </a:lnTo>
                <a:lnTo>
                  <a:pt x="215" y="201"/>
                </a:lnTo>
                <a:lnTo>
                  <a:pt x="242" y="190"/>
                </a:lnTo>
                <a:lnTo>
                  <a:pt x="242" y="190"/>
                </a:lnTo>
                <a:lnTo>
                  <a:pt x="300" y="169"/>
                </a:lnTo>
                <a:lnTo>
                  <a:pt x="358" y="149"/>
                </a:lnTo>
                <a:lnTo>
                  <a:pt x="358" y="149"/>
                </a:lnTo>
                <a:lnTo>
                  <a:pt x="334" y="158"/>
                </a:lnTo>
                <a:lnTo>
                  <a:pt x="311" y="167"/>
                </a:lnTo>
                <a:lnTo>
                  <a:pt x="264" y="188"/>
                </a:lnTo>
                <a:lnTo>
                  <a:pt x="264" y="188"/>
                </a:lnTo>
                <a:lnTo>
                  <a:pt x="240" y="198"/>
                </a:lnTo>
                <a:lnTo>
                  <a:pt x="214" y="208"/>
                </a:lnTo>
                <a:lnTo>
                  <a:pt x="188" y="219"/>
                </a:lnTo>
                <a:lnTo>
                  <a:pt x="163" y="230"/>
                </a:lnTo>
                <a:lnTo>
                  <a:pt x="163" y="230"/>
                </a:lnTo>
                <a:lnTo>
                  <a:pt x="160" y="227"/>
                </a:lnTo>
                <a:lnTo>
                  <a:pt x="156" y="223"/>
                </a:lnTo>
                <a:lnTo>
                  <a:pt x="156" y="223"/>
                </a:lnTo>
                <a:close/>
                <a:moveTo>
                  <a:pt x="165" y="231"/>
                </a:moveTo>
                <a:lnTo>
                  <a:pt x="165" y="231"/>
                </a:lnTo>
                <a:lnTo>
                  <a:pt x="186" y="224"/>
                </a:lnTo>
                <a:lnTo>
                  <a:pt x="209" y="215"/>
                </a:lnTo>
                <a:lnTo>
                  <a:pt x="209" y="215"/>
                </a:lnTo>
                <a:lnTo>
                  <a:pt x="208" y="216"/>
                </a:lnTo>
                <a:lnTo>
                  <a:pt x="208" y="216"/>
                </a:lnTo>
                <a:lnTo>
                  <a:pt x="165" y="231"/>
                </a:lnTo>
                <a:lnTo>
                  <a:pt x="165" y="231"/>
                </a:lnTo>
                <a:lnTo>
                  <a:pt x="165" y="231"/>
                </a:lnTo>
                <a:lnTo>
                  <a:pt x="165" y="231"/>
                </a:lnTo>
                <a:close/>
                <a:moveTo>
                  <a:pt x="327" y="173"/>
                </a:moveTo>
                <a:lnTo>
                  <a:pt x="327" y="173"/>
                </a:lnTo>
                <a:lnTo>
                  <a:pt x="300" y="182"/>
                </a:lnTo>
                <a:lnTo>
                  <a:pt x="273" y="192"/>
                </a:lnTo>
                <a:lnTo>
                  <a:pt x="273" y="192"/>
                </a:lnTo>
                <a:lnTo>
                  <a:pt x="244" y="202"/>
                </a:lnTo>
                <a:lnTo>
                  <a:pt x="216" y="213"/>
                </a:lnTo>
                <a:lnTo>
                  <a:pt x="216" y="213"/>
                </a:lnTo>
                <a:lnTo>
                  <a:pt x="215" y="212"/>
                </a:lnTo>
                <a:lnTo>
                  <a:pt x="215" y="212"/>
                </a:lnTo>
                <a:lnTo>
                  <a:pt x="266" y="190"/>
                </a:lnTo>
                <a:lnTo>
                  <a:pt x="266" y="190"/>
                </a:lnTo>
                <a:lnTo>
                  <a:pt x="318" y="168"/>
                </a:lnTo>
                <a:lnTo>
                  <a:pt x="318" y="168"/>
                </a:lnTo>
                <a:lnTo>
                  <a:pt x="342" y="159"/>
                </a:lnTo>
                <a:lnTo>
                  <a:pt x="353" y="153"/>
                </a:lnTo>
                <a:lnTo>
                  <a:pt x="359" y="150"/>
                </a:lnTo>
                <a:lnTo>
                  <a:pt x="364" y="147"/>
                </a:lnTo>
                <a:lnTo>
                  <a:pt x="364" y="147"/>
                </a:lnTo>
                <a:lnTo>
                  <a:pt x="364" y="146"/>
                </a:lnTo>
                <a:lnTo>
                  <a:pt x="364" y="146"/>
                </a:lnTo>
                <a:lnTo>
                  <a:pt x="365" y="147"/>
                </a:lnTo>
                <a:lnTo>
                  <a:pt x="365" y="147"/>
                </a:lnTo>
                <a:lnTo>
                  <a:pt x="371" y="150"/>
                </a:lnTo>
                <a:lnTo>
                  <a:pt x="374" y="155"/>
                </a:lnTo>
                <a:lnTo>
                  <a:pt x="374" y="155"/>
                </a:lnTo>
                <a:lnTo>
                  <a:pt x="363" y="159"/>
                </a:lnTo>
                <a:lnTo>
                  <a:pt x="350" y="164"/>
                </a:lnTo>
                <a:lnTo>
                  <a:pt x="339" y="168"/>
                </a:lnTo>
                <a:lnTo>
                  <a:pt x="327" y="173"/>
                </a:lnTo>
                <a:lnTo>
                  <a:pt x="327" y="173"/>
                </a:lnTo>
                <a:close/>
                <a:moveTo>
                  <a:pt x="365" y="140"/>
                </a:moveTo>
                <a:lnTo>
                  <a:pt x="365" y="140"/>
                </a:lnTo>
                <a:lnTo>
                  <a:pt x="363" y="142"/>
                </a:lnTo>
                <a:lnTo>
                  <a:pt x="364" y="145"/>
                </a:lnTo>
                <a:lnTo>
                  <a:pt x="364" y="145"/>
                </a:lnTo>
                <a:lnTo>
                  <a:pt x="363" y="145"/>
                </a:lnTo>
                <a:lnTo>
                  <a:pt x="363" y="145"/>
                </a:lnTo>
                <a:lnTo>
                  <a:pt x="305" y="165"/>
                </a:lnTo>
                <a:lnTo>
                  <a:pt x="247" y="186"/>
                </a:lnTo>
                <a:lnTo>
                  <a:pt x="247" y="186"/>
                </a:lnTo>
                <a:lnTo>
                  <a:pt x="222" y="195"/>
                </a:lnTo>
                <a:lnTo>
                  <a:pt x="198" y="206"/>
                </a:lnTo>
                <a:lnTo>
                  <a:pt x="198" y="206"/>
                </a:lnTo>
                <a:lnTo>
                  <a:pt x="184" y="213"/>
                </a:lnTo>
                <a:lnTo>
                  <a:pt x="170" y="218"/>
                </a:lnTo>
                <a:lnTo>
                  <a:pt x="170" y="218"/>
                </a:lnTo>
                <a:lnTo>
                  <a:pt x="163" y="220"/>
                </a:lnTo>
                <a:lnTo>
                  <a:pt x="159" y="221"/>
                </a:lnTo>
                <a:lnTo>
                  <a:pt x="158" y="221"/>
                </a:lnTo>
                <a:lnTo>
                  <a:pt x="159" y="220"/>
                </a:lnTo>
                <a:lnTo>
                  <a:pt x="159" y="220"/>
                </a:lnTo>
                <a:lnTo>
                  <a:pt x="168" y="217"/>
                </a:lnTo>
                <a:lnTo>
                  <a:pt x="176" y="213"/>
                </a:lnTo>
                <a:lnTo>
                  <a:pt x="176" y="213"/>
                </a:lnTo>
                <a:lnTo>
                  <a:pt x="292" y="167"/>
                </a:lnTo>
                <a:lnTo>
                  <a:pt x="292" y="167"/>
                </a:lnTo>
                <a:lnTo>
                  <a:pt x="309" y="160"/>
                </a:lnTo>
                <a:lnTo>
                  <a:pt x="328" y="154"/>
                </a:lnTo>
                <a:lnTo>
                  <a:pt x="346" y="148"/>
                </a:lnTo>
                <a:lnTo>
                  <a:pt x="365" y="139"/>
                </a:lnTo>
                <a:lnTo>
                  <a:pt x="365" y="139"/>
                </a:lnTo>
                <a:lnTo>
                  <a:pt x="365" y="140"/>
                </a:lnTo>
                <a:lnTo>
                  <a:pt x="365" y="140"/>
                </a:lnTo>
                <a:close/>
                <a:moveTo>
                  <a:pt x="381" y="123"/>
                </a:moveTo>
                <a:lnTo>
                  <a:pt x="381" y="123"/>
                </a:lnTo>
                <a:lnTo>
                  <a:pt x="367" y="130"/>
                </a:lnTo>
                <a:lnTo>
                  <a:pt x="351" y="136"/>
                </a:lnTo>
                <a:lnTo>
                  <a:pt x="337" y="142"/>
                </a:lnTo>
                <a:lnTo>
                  <a:pt x="323" y="147"/>
                </a:lnTo>
                <a:lnTo>
                  <a:pt x="323" y="147"/>
                </a:lnTo>
                <a:lnTo>
                  <a:pt x="294" y="157"/>
                </a:lnTo>
                <a:lnTo>
                  <a:pt x="264" y="169"/>
                </a:lnTo>
                <a:lnTo>
                  <a:pt x="264" y="169"/>
                </a:lnTo>
                <a:lnTo>
                  <a:pt x="238" y="179"/>
                </a:lnTo>
                <a:lnTo>
                  <a:pt x="212" y="189"/>
                </a:lnTo>
                <a:lnTo>
                  <a:pt x="212" y="189"/>
                </a:lnTo>
                <a:lnTo>
                  <a:pt x="245" y="174"/>
                </a:lnTo>
                <a:lnTo>
                  <a:pt x="280" y="159"/>
                </a:lnTo>
                <a:lnTo>
                  <a:pt x="280" y="159"/>
                </a:lnTo>
                <a:lnTo>
                  <a:pt x="309" y="148"/>
                </a:lnTo>
                <a:lnTo>
                  <a:pt x="337" y="136"/>
                </a:lnTo>
                <a:lnTo>
                  <a:pt x="337" y="136"/>
                </a:lnTo>
                <a:lnTo>
                  <a:pt x="349" y="131"/>
                </a:lnTo>
                <a:lnTo>
                  <a:pt x="363" y="125"/>
                </a:lnTo>
                <a:lnTo>
                  <a:pt x="375" y="120"/>
                </a:lnTo>
                <a:lnTo>
                  <a:pt x="380" y="116"/>
                </a:lnTo>
                <a:lnTo>
                  <a:pt x="385" y="112"/>
                </a:lnTo>
                <a:lnTo>
                  <a:pt x="385" y="112"/>
                </a:lnTo>
                <a:lnTo>
                  <a:pt x="384" y="118"/>
                </a:lnTo>
                <a:lnTo>
                  <a:pt x="381" y="123"/>
                </a:lnTo>
                <a:lnTo>
                  <a:pt x="381" y="123"/>
                </a:lnTo>
                <a:close/>
                <a:moveTo>
                  <a:pt x="77" y="263"/>
                </a:moveTo>
                <a:lnTo>
                  <a:pt x="77" y="263"/>
                </a:lnTo>
                <a:lnTo>
                  <a:pt x="80" y="263"/>
                </a:lnTo>
                <a:lnTo>
                  <a:pt x="80" y="263"/>
                </a:lnTo>
                <a:lnTo>
                  <a:pt x="75" y="264"/>
                </a:lnTo>
                <a:lnTo>
                  <a:pt x="75" y="264"/>
                </a:lnTo>
                <a:lnTo>
                  <a:pt x="77" y="263"/>
                </a:lnTo>
                <a:lnTo>
                  <a:pt x="77" y="263"/>
                </a:lnTo>
                <a:close/>
                <a:moveTo>
                  <a:pt x="91" y="258"/>
                </a:moveTo>
                <a:lnTo>
                  <a:pt x="91" y="258"/>
                </a:lnTo>
                <a:lnTo>
                  <a:pt x="80" y="260"/>
                </a:lnTo>
                <a:lnTo>
                  <a:pt x="80" y="260"/>
                </a:lnTo>
                <a:lnTo>
                  <a:pt x="87" y="253"/>
                </a:lnTo>
                <a:lnTo>
                  <a:pt x="87" y="253"/>
                </a:lnTo>
                <a:lnTo>
                  <a:pt x="116" y="243"/>
                </a:lnTo>
                <a:lnTo>
                  <a:pt x="116" y="243"/>
                </a:lnTo>
                <a:lnTo>
                  <a:pt x="103" y="251"/>
                </a:lnTo>
                <a:lnTo>
                  <a:pt x="91" y="258"/>
                </a:lnTo>
                <a:lnTo>
                  <a:pt x="91" y="258"/>
                </a:lnTo>
                <a:close/>
                <a:moveTo>
                  <a:pt x="230" y="164"/>
                </a:moveTo>
                <a:lnTo>
                  <a:pt x="230" y="164"/>
                </a:lnTo>
                <a:lnTo>
                  <a:pt x="198" y="179"/>
                </a:lnTo>
                <a:lnTo>
                  <a:pt x="165" y="195"/>
                </a:lnTo>
                <a:lnTo>
                  <a:pt x="134" y="213"/>
                </a:lnTo>
                <a:lnTo>
                  <a:pt x="102" y="231"/>
                </a:lnTo>
                <a:lnTo>
                  <a:pt x="102" y="231"/>
                </a:lnTo>
                <a:lnTo>
                  <a:pt x="106" y="220"/>
                </a:lnTo>
                <a:lnTo>
                  <a:pt x="106" y="220"/>
                </a:lnTo>
                <a:lnTo>
                  <a:pt x="143" y="202"/>
                </a:lnTo>
                <a:lnTo>
                  <a:pt x="179" y="186"/>
                </a:lnTo>
                <a:lnTo>
                  <a:pt x="216" y="170"/>
                </a:lnTo>
                <a:lnTo>
                  <a:pt x="253" y="154"/>
                </a:lnTo>
                <a:lnTo>
                  <a:pt x="253" y="154"/>
                </a:lnTo>
                <a:lnTo>
                  <a:pt x="290" y="140"/>
                </a:lnTo>
                <a:lnTo>
                  <a:pt x="326" y="124"/>
                </a:lnTo>
                <a:lnTo>
                  <a:pt x="326" y="124"/>
                </a:lnTo>
                <a:lnTo>
                  <a:pt x="360" y="110"/>
                </a:lnTo>
                <a:lnTo>
                  <a:pt x="360" y="110"/>
                </a:lnTo>
                <a:lnTo>
                  <a:pt x="363" y="109"/>
                </a:lnTo>
                <a:lnTo>
                  <a:pt x="363" y="109"/>
                </a:lnTo>
                <a:lnTo>
                  <a:pt x="346" y="117"/>
                </a:lnTo>
                <a:lnTo>
                  <a:pt x="330" y="124"/>
                </a:lnTo>
                <a:lnTo>
                  <a:pt x="297" y="138"/>
                </a:lnTo>
                <a:lnTo>
                  <a:pt x="263" y="150"/>
                </a:lnTo>
                <a:lnTo>
                  <a:pt x="246" y="157"/>
                </a:lnTo>
                <a:lnTo>
                  <a:pt x="230" y="164"/>
                </a:lnTo>
                <a:lnTo>
                  <a:pt x="230" y="164"/>
                </a:lnTo>
                <a:close/>
                <a:moveTo>
                  <a:pt x="109" y="216"/>
                </a:moveTo>
                <a:lnTo>
                  <a:pt x="109" y="216"/>
                </a:lnTo>
                <a:lnTo>
                  <a:pt x="107" y="217"/>
                </a:lnTo>
                <a:lnTo>
                  <a:pt x="107" y="217"/>
                </a:lnTo>
                <a:lnTo>
                  <a:pt x="108" y="213"/>
                </a:lnTo>
                <a:lnTo>
                  <a:pt x="108" y="213"/>
                </a:lnTo>
                <a:lnTo>
                  <a:pt x="108" y="212"/>
                </a:lnTo>
                <a:lnTo>
                  <a:pt x="108" y="212"/>
                </a:lnTo>
                <a:lnTo>
                  <a:pt x="108" y="212"/>
                </a:lnTo>
                <a:lnTo>
                  <a:pt x="108" y="212"/>
                </a:lnTo>
                <a:lnTo>
                  <a:pt x="122" y="206"/>
                </a:lnTo>
                <a:lnTo>
                  <a:pt x="134" y="199"/>
                </a:lnTo>
                <a:lnTo>
                  <a:pt x="160" y="186"/>
                </a:lnTo>
                <a:lnTo>
                  <a:pt x="160" y="186"/>
                </a:lnTo>
                <a:lnTo>
                  <a:pt x="196" y="170"/>
                </a:lnTo>
                <a:lnTo>
                  <a:pt x="196" y="170"/>
                </a:lnTo>
                <a:lnTo>
                  <a:pt x="260" y="142"/>
                </a:lnTo>
                <a:lnTo>
                  <a:pt x="293" y="127"/>
                </a:lnTo>
                <a:lnTo>
                  <a:pt x="324" y="112"/>
                </a:lnTo>
                <a:lnTo>
                  <a:pt x="324" y="112"/>
                </a:lnTo>
                <a:lnTo>
                  <a:pt x="353" y="97"/>
                </a:lnTo>
                <a:lnTo>
                  <a:pt x="353" y="97"/>
                </a:lnTo>
                <a:lnTo>
                  <a:pt x="355" y="97"/>
                </a:lnTo>
                <a:lnTo>
                  <a:pt x="355" y="97"/>
                </a:lnTo>
                <a:lnTo>
                  <a:pt x="341" y="105"/>
                </a:lnTo>
                <a:lnTo>
                  <a:pt x="327" y="112"/>
                </a:lnTo>
                <a:lnTo>
                  <a:pt x="299" y="126"/>
                </a:lnTo>
                <a:lnTo>
                  <a:pt x="299" y="126"/>
                </a:lnTo>
                <a:lnTo>
                  <a:pt x="239" y="154"/>
                </a:lnTo>
                <a:lnTo>
                  <a:pt x="209" y="167"/>
                </a:lnTo>
                <a:lnTo>
                  <a:pt x="179" y="181"/>
                </a:lnTo>
                <a:lnTo>
                  <a:pt x="179" y="181"/>
                </a:lnTo>
                <a:lnTo>
                  <a:pt x="109" y="216"/>
                </a:lnTo>
                <a:lnTo>
                  <a:pt x="109" y="216"/>
                </a:lnTo>
                <a:close/>
                <a:moveTo>
                  <a:pt x="340" y="82"/>
                </a:moveTo>
                <a:lnTo>
                  <a:pt x="340" y="82"/>
                </a:lnTo>
                <a:lnTo>
                  <a:pt x="339" y="84"/>
                </a:lnTo>
                <a:lnTo>
                  <a:pt x="340" y="86"/>
                </a:lnTo>
                <a:lnTo>
                  <a:pt x="340" y="86"/>
                </a:lnTo>
                <a:lnTo>
                  <a:pt x="342" y="88"/>
                </a:lnTo>
                <a:lnTo>
                  <a:pt x="342" y="88"/>
                </a:lnTo>
                <a:lnTo>
                  <a:pt x="321" y="100"/>
                </a:lnTo>
                <a:lnTo>
                  <a:pt x="301" y="111"/>
                </a:lnTo>
                <a:lnTo>
                  <a:pt x="301" y="111"/>
                </a:lnTo>
                <a:lnTo>
                  <a:pt x="265" y="130"/>
                </a:lnTo>
                <a:lnTo>
                  <a:pt x="230" y="147"/>
                </a:lnTo>
                <a:lnTo>
                  <a:pt x="230" y="147"/>
                </a:lnTo>
                <a:lnTo>
                  <a:pt x="158" y="180"/>
                </a:lnTo>
                <a:lnTo>
                  <a:pt x="158" y="180"/>
                </a:lnTo>
                <a:lnTo>
                  <a:pt x="133" y="192"/>
                </a:lnTo>
                <a:lnTo>
                  <a:pt x="106" y="204"/>
                </a:lnTo>
                <a:lnTo>
                  <a:pt x="106" y="204"/>
                </a:lnTo>
                <a:lnTo>
                  <a:pt x="103" y="204"/>
                </a:lnTo>
                <a:lnTo>
                  <a:pt x="103" y="204"/>
                </a:lnTo>
                <a:lnTo>
                  <a:pt x="97" y="207"/>
                </a:lnTo>
                <a:lnTo>
                  <a:pt x="91" y="210"/>
                </a:lnTo>
                <a:lnTo>
                  <a:pt x="91" y="210"/>
                </a:lnTo>
                <a:lnTo>
                  <a:pt x="101" y="202"/>
                </a:lnTo>
                <a:lnTo>
                  <a:pt x="111" y="196"/>
                </a:lnTo>
                <a:lnTo>
                  <a:pt x="111" y="196"/>
                </a:lnTo>
                <a:lnTo>
                  <a:pt x="147" y="178"/>
                </a:lnTo>
                <a:lnTo>
                  <a:pt x="147" y="178"/>
                </a:lnTo>
                <a:lnTo>
                  <a:pt x="180" y="161"/>
                </a:lnTo>
                <a:lnTo>
                  <a:pt x="214" y="144"/>
                </a:lnTo>
                <a:lnTo>
                  <a:pt x="214" y="144"/>
                </a:lnTo>
                <a:lnTo>
                  <a:pt x="247" y="126"/>
                </a:lnTo>
                <a:lnTo>
                  <a:pt x="281" y="110"/>
                </a:lnTo>
                <a:lnTo>
                  <a:pt x="281" y="110"/>
                </a:lnTo>
                <a:lnTo>
                  <a:pt x="312" y="95"/>
                </a:lnTo>
                <a:lnTo>
                  <a:pt x="328" y="86"/>
                </a:lnTo>
                <a:lnTo>
                  <a:pt x="342" y="76"/>
                </a:lnTo>
                <a:lnTo>
                  <a:pt x="342" y="76"/>
                </a:lnTo>
                <a:lnTo>
                  <a:pt x="340" y="82"/>
                </a:lnTo>
                <a:lnTo>
                  <a:pt x="340" y="82"/>
                </a:lnTo>
                <a:close/>
                <a:moveTo>
                  <a:pt x="122" y="239"/>
                </a:moveTo>
                <a:lnTo>
                  <a:pt x="122" y="239"/>
                </a:lnTo>
                <a:lnTo>
                  <a:pt x="106" y="244"/>
                </a:lnTo>
                <a:lnTo>
                  <a:pt x="90" y="249"/>
                </a:lnTo>
                <a:lnTo>
                  <a:pt x="90" y="249"/>
                </a:lnTo>
                <a:lnTo>
                  <a:pt x="93" y="245"/>
                </a:lnTo>
                <a:lnTo>
                  <a:pt x="93" y="245"/>
                </a:lnTo>
                <a:lnTo>
                  <a:pt x="102" y="242"/>
                </a:lnTo>
                <a:lnTo>
                  <a:pt x="112" y="237"/>
                </a:lnTo>
                <a:lnTo>
                  <a:pt x="112" y="237"/>
                </a:lnTo>
                <a:lnTo>
                  <a:pt x="124" y="231"/>
                </a:lnTo>
                <a:lnTo>
                  <a:pt x="124" y="231"/>
                </a:lnTo>
                <a:lnTo>
                  <a:pt x="131" y="228"/>
                </a:lnTo>
                <a:lnTo>
                  <a:pt x="138" y="225"/>
                </a:lnTo>
                <a:lnTo>
                  <a:pt x="138" y="225"/>
                </a:lnTo>
                <a:lnTo>
                  <a:pt x="130" y="232"/>
                </a:lnTo>
                <a:lnTo>
                  <a:pt x="122" y="239"/>
                </a:lnTo>
                <a:lnTo>
                  <a:pt x="122" y="239"/>
                </a:lnTo>
                <a:close/>
                <a:moveTo>
                  <a:pt x="141" y="221"/>
                </a:moveTo>
                <a:lnTo>
                  <a:pt x="141" y="221"/>
                </a:lnTo>
                <a:lnTo>
                  <a:pt x="141" y="221"/>
                </a:lnTo>
                <a:lnTo>
                  <a:pt x="141" y="221"/>
                </a:lnTo>
                <a:lnTo>
                  <a:pt x="129" y="226"/>
                </a:lnTo>
                <a:lnTo>
                  <a:pt x="118" y="232"/>
                </a:lnTo>
                <a:lnTo>
                  <a:pt x="106" y="238"/>
                </a:lnTo>
                <a:lnTo>
                  <a:pt x="95" y="242"/>
                </a:lnTo>
                <a:lnTo>
                  <a:pt x="95" y="242"/>
                </a:lnTo>
                <a:lnTo>
                  <a:pt x="99" y="236"/>
                </a:lnTo>
                <a:lnTo>
                  <a:pt x="99" y="236"/>
                </a:lnTo>
                <a:lnTo>
                  <a:pt x="124" y="224"/>
                </a:lnTo>
                <a:lnTo>
                  <a:pt x="147" y="212"/>
                </a:lnTo>
                <a:lnTo>
                  <a:pt x="147" y="212"/>
                </a:lnTo>
                <a:lnTo>
                  <a:pt x="208" y="183"/>
                </a:lnTo>
                <a:lnTo>
                  <a:pt x="208" y="183"/>
                </a:lnTo>
                <a:lnTo>
                  <a:pt x="241" y="169"/>
                </a:lnTo>
                <a:lnTo>
                  <a:pt x="273" y="156"/>
                </a:lnTo>
                <a:lnTo>
                  <a:pt x="340" y="131"/>
                </a:lnTo>
                <a:lnTo>
                  <a:pt x="340" y="131"/>
                </a:lnTo>
                <a:lnTo>
                  <a:pt x="366" y="120"/>
                </a:lnTo>
                <a:lnTo>
                  <a:pt x="366" y="120"/>
                </a:lnTo>
                <a:lnTo>
                  <a:pt x="381" y="113"/>
                </a:lnTo>
                <a:lnTo>
                  <a:pt x="381" y="113"/>
                </a:lnTo>
                <a:lnTo>
                  <a:pt x="382" y="113"/>
                </a:lnTo>
                <a:lnTo>
                  <a:pt x="377" y="115"/>
                </a:lnTo>
                <a:lnTo>
                  <a:pt x="369" y="119"/>
                </a:lnTo>
                <a:lnTo>
                  <a:pt x="369" y="119"/>
                </a:lnTo>
                <a:lnTo>
                  <a:pt x="306" y="147"/>
                </a:lnTo>
                <a:lnTo>
                  <a:pt x="306" y="147"/>
                </a:lnTo>
                <a:lnTo>
                  <a:pt x="243" y="173"/>
                </a:lnTo>
                <a:lnTo>
                  <a:pt x="213" y="186"/>
                </a:lnTo>
                <a:lnTo>
                  <a:pt x="182" y="200"/>
                </a:lnTo>
                <a:lnTo>
                  <a:pt x="182" y="200"/>
                </a:lnTo>
                <a:lnTo>
                  <a:pt x="179" y="202"/>
                </a:lnTo>
                <a:lnTo>
                  <a:pt x="179" y="202"/>
                </a:lnTo>
                <a:lnTo>
                  <a:pt x="165" y="208"/>
                </a:lnTo>
                <a:lnTo>
                  <a:pt x="152" y="215"/>
                </a:lnTo>
                <a:lnTo>
                  <a:pt x="152" y="215"/>
                </a:lnTo>
                <a:lnTo>
                  <a:pt x="149" y="215"/>
                </a:lnTo>
                <a:lnTo>
                  <a:pt x="149" y="215"/>
                </a:lnTo>
                <a:lnTo>
                  <a:pt x="147" y="215"/>
                </a:lnTo>
                <a:lnTo>
                  <a:pt x="145" y="216"/>
                </a:lnTo>
                <a:lnTo>
                  <a:pt x="145" y="216"/>
                </a:lnTo>
                <a:lnTo>
                  <a:pt x="141" y="221"/>
                </a:lnTo>
                <a:lnTo>
                  <a:pt x="141" y="221"/>
                </a:lnTo>
                <a:close/>
                <a:moveTo>
                  <a:pt x="154" y="217"/>
                </a:moveTo>
                <a:lnTo>
                  <a:pt x="154" y="217"/>
                </a:lnTo>
                <a:lnTo>
                  <a:pt x="176" y="206"/>
                </a:lnTo>
                <a:lnTo>
                  <a:pt x="176" y="206"/>
                </a:lnTo>
                <a:lnTo>
                  <a:pt x="179" y="204"/>
                </a:lnTo>
                <a:lnTo>
                  <a:pt x="179" y="204"/>
                </a:lnTo>
                <a:lnTo>
                  <a:pt x="210" y="193"/>
                </a:lnTo>
                <a:lnTo>
                  <a:pt x="240" y="182"/>
                </a:lnTo>
                <a:lnTo>
                  <a:pt x="240" y="182"/>
                </a:lnTo>
                <a:lnTo>
                  <a:pt x="270" y="169"/>
                </a:lnTo>
                <a:lnTo>
                  <a:pt x="287" y="162"/>
                </a:lnTo>
                <a:lnTo>
                  <a:pt x="302" y="156"/>
                </a:lnTo>
                <a:lnTo>
                  <a:pt x="302" y="156"/>
                </a:lnTo>
                <a:lnTo>
                  <a:pt x="333" y="145"/>
                </a:lnTo>
                <a:lnTo>
                  <a:pt x="348" y="139"/>
                </a:lnTo>
                <a:lnTo>
                  <a:pt x="365" y="133"/>
                </a:lnTo>
                <a:lnTo>
                  <a:pt x="365" y="133"/>
                </a:lnTo>
                <a:lnTo>
                  <a:pt x="372" y="130"/>
                </a:lnTo>
                <a:lnTo>
                  <a:pt x="377" y="126"/>
                </a:lnTo>
                <a:lnTo>
                  <a:pt x="379" y="126"/>
                </a:lnTo>
                <a:lnTo>
                  <a:pt x="379" y="126"/>
                </a:lnTo>
                <a:lnTo>
                  <a:pt x="379" y="126"/>
                </a:lnTo>
                <a:lnTo>
                  <a:pt x="379" y="127"/>
                </a:lnTo>
                <a:lnTo>
                  <a:pt x="379" y="127"/>
                </a:lnTo>
                <a:lnTo>
                  <a:pt x="377" y="129"/>
                </a:lnTo>
                <a:lnTo>
                  <a:pt x="377" y="129"/>
                </a:lnTo>
                <a:lnTo>
                  <a:pt x="371" y="133"/>
                </a:lnTo>
                <a:lnTo>
                  <a:pt x="365" y="136"/>
                </a:lnTo>
                <a:lnTo>
                  <a:pt x="365" y="136"/>
                </a:lnTo>
                <a:lnTo>
                  <a:pt x="349" y="143"/>
                </a:lnTo>
                <a:lnTo>
                  <a:pt x="334" y="149"/>
                </a:lnTo>
                <a:lnTo>
                  <a:pt x="334" y="149"/>
                </a:lnTo>
                <a:lnTo>
                  <a:pt x="302" y="161"/>
                </a:lnTo>
                <a:lnTo>
                  <a:pt x="269" y="173"/>
                </a:lnTo>
                <a:lnTo>
                  <a:pt x="269" y="173"/>
                </a:lnTo>
                <a:lnTo>
                  <a:pt x="212" y="195"/>
                </a:lnTo>
                <a:lnTo>
                  <a:pt x="183" y="206"/>
                </a:lnTo>
                <a:lnTo>
                  <a:pt x="155" y="220"/>
                </a:lnTo>
                <a:lnTo>
                  <a:pt x="155" y="220"/>
                </a:lnTo>
                <a:lnTo>
                  <a:pt x="154" y="217"/>
                </a:lnTo>
                <a:lnTo>
                  <a:pt x="154" y="217"/>
                </a:lnTo>
                <a:lnTo>
                  <a:pt x="154" y="217"/>
                </a:lnTo>
                <a:lnTo>
                  <a:pt x="154" y="217"/>
                </a:lnTo>
                <a:close/>
                <a:moveTo>
                  <a:pt x="167" y="233"/>
                </a:moveTo>
                <a:lnTo>
                  <a:pt x="167" y="233"/>
                </a:lnTo>
                <a:lnTo>
                  <a:pt x="185" y="226"/>
                </a:lnTo>
                <a:lnTo>
                  <a:pt x="205" y="219"/>
                </a:lnTo>
                <a:lnTo>
                  <a:pt x="205" y="219"/>
                </a:lnTo>
                <a:lnTo>
                  <a:pt x="207" y="218"/>
                </a:lnTo>
                <a:lnTo>
                  <a:pt x="207" y="218"/>
                </a:lnTo>
                <a:lnTo>
                  <a:pt x="203" y="223"/>
                </a:lnTo>
                <a:lnTo>
                  <a:pt x="199" y="227"/>
                </a:lnTo>
                <a:lnTo>
                  <a:pt x="193" y="231"/>
                </a:lnTo>
                <a:lnTo>
                  <a:pt x="188" y="233"/>
                </a:lnTo>
                <a:lnTo>
                  <a:pt x="182" y="235"/>
                </a:lnTo>
                <a:lnTo>
                  <a:pt x="177" y="235"/>
                </a:lnTo>
                <a:lnTo>
                  <a:pt x="172" y="234"/>
                </a:lnTo>
                <a:lnTo>
                  <a:pt x="167" y="233"/>
                </a:lnTo>
                <a:lnTo>
                  <a:pt x="167" y="233"/>
                </a:lnTo>
                <a:close/>
                <a:moveTo>
                  <a:pt x="225" y="223"/>
                </a:moveTo>
                <a:lnTo>
                  <a:pt x="225" y="223"/>
                </a:lnTo>
                <a:lnTo>
                  <a:pt x="304" y="196"/>
                </a:lnTo>
                <a:lnTo>
                  <a:pt x="304" y="196"/>
                </a:lnTo>
                <a:lnTo>
                  <a:pt x="323" y="190"/>
                </a:lnTo>
                <a:lnTo>
                  <a:pt x="341" y="183"/>
                </a:lnTo>
                <a:lnTo>
                  <a:pt x="341" y="183"/>
                </a:lnTo>
                <a:lnTo>
                  <a:pt x="363" y="175"/>
                </a:lnTo>
                <a:lnTo>
                  <a:pt x="363" y="175"/>
                </a:lnTo>
                <a:lnTo>
                  <a:pt x="371" y="172"/>
                </a:lnTo>
                <a:lnTo>
                  <a:pt x="373" y="172"/>
                </a:lnTo>
                <a:lnTo>
                  <a:pt x="370" y="174"/>
                </a:lnTo>
                <a:lnTo>
                  <a:pt x="370" y="174"/>
                </a:lnTo>
                <a:lnTo>
                  <a:pt x="347" y="184"/>
                </a:lnTo>
                <a:lnTo>
                  <a:pt x="325" y="193"/>
                </a:lnTo>
                <a:lnTo>
                  <a:pt x="281" y="212"/>
                </a:lnTo>
                <a:lnTo>
                  <a:pt x="281" y="212"/>
                </a:lnTo>
                <a:lnTo>
                  <a:pt x="279" y="212"/>
                </a:lnTo>
                <a:lnTo>
                  <a:pt x="278" y="213"/>
                </a:lnTo>
                <a:lnTo>
                  <a:pt x="278" y="213"/>
                </a:lnTo>
                <a:lnTo>
                  <a:pt x="256" y="222"/>
                </a:lnTo>
                <a:lnTo>
                  <a:pt x="236" y="233"/>
                </a:lnTo>
                <a:lnTo>
                  <a:pt x="236" y="233"/>
                </a:lnTo>
                <a:lnTo>
                  <a:pt x="230" y="228"/>
                </a:lnTo>
                <a:lnTo>
                  <a:pt x="225" y="223"/>
                </a:lnTo>
                <a:lnTo>
                  <a:pt x="225" y="223"/>
                </a:lnTo>
                <a:close/>
                <a:moveTo>
                  <a:pt x="334" y="204"/>
                </a:moveTo>
                <a:lnTo>
                  <a:pt x="334" y="204"/>
                </a:lnTo>
                <a:lnTo>
                  <a:pt x="330" y="201"/>
                </a:lnTo>
                <a:lnTo>
                  <a:pt x="330" y="201"/>
                </a:lnTo>
                <a:lnTo>
                  <a:pt x="331" y="201"/>
                </a:lnTo>
                <a:lnTo>
                  <a:pt x="331" y="201"/>
                </a:lnTo>
                <a:lnTo>
                  <a:pt x="357" y="191"/>
                </a:lnTo>
                <a:lnTo>
                  <a:pt x="357" y="191"/>
                </a:lnTo>
                <a:lnTo>
                  <a:pt x="366" y="186"/>
                </a:lnTo>
                <a:lnTo>
                  <a:pt x="366" y="186"/>
                </a:lnTo>
                <a:lnTo>
                  <a:pt x="370" y="185"/>
                </a:lnTo>
                <a:lnTo>
                  <a:pt x="371" y="185"/>
                </a:lnTo>
                <a:lnTo>
                  <a:pt x="370" y="186"/>
                </a:lnTo>
                <a:lnTo>
                  <a:pt x="364" y="190"/>
                </a:lnTo>
                <a:lnTo>
                  <a:pt x="364" y="190"/>
                </a:lnTo>
                <a:lnTo>
                  <a:pt x="357" y="194"/>
                </a:lnTo>
                <a:lnTo>
                  <a:pt x="348" y="196"/>
                </a:lnTo>
                <a:lnTo>
                  <a:pt x="340" y="199"/>
                </a:lnTo>
                <a:lnTo>
                  <a:pt x="337" y="201"/>
                </a:lnTo>
                <a:lnTo>
                  <a:pt x="334" y="204"/>
                </a:lnTo>
                <a:lnTo>
                  <a:pt x="334" y="204"/>
                </a:lnTo>
                <a:close/>
                <a:moveTo>
                  <a:pt x="372" y="182"/>
                </a:moveTo>
                <a:lnTo>
                  <a:pt x="372" y="182"/>
                </a:lnTo>
                <a:lnTo>
                  <a:pt x="363" y="185"/>
                </a:lnTo>
                <a:lnTo>
                  <a:pt x="353" y="190"/>
                </a:lnTo>
                <a:lnTo>
                  <a:pt x="353" y="190"/>
                </a:lnTo>
                <a:lnTo>
                  <a:pt x="330" y="199"/>
                </a:lnTo>
                <a:lnTo>
                  <a:pt x="330" y="199"/>
                </a:lnTo>
                <a:lnTo>
                  <a:pt x="329" y="200"/>
                </a:lnTo>
                <a:lnTo>
                  <a:pt x="329" y="201"/>
                </a:lnTo>
                <a:lnTo>
                  <a:pt x="329" y="201"/>
                </a:lnTo>
                <a:lnTo>
                  <a:pt x="328" y="199"/>
                </a:lnTo>
                <a:lnTo>
                  <a:pt x="328" y="199"/>
                </a:lnTo>
                <a:lnTo>
                  <a:pt x="325" y="198"/>
                </a:lnTo>
                <a:lnTo>
                  <a:pt x="323" y="198"/>
                </a:lnTo>
                <a:lnTo>
                  <a:pt x="323" y="198"/>
                </a:lnTo>
                <a:lnTo>
                  <a:pt x="321" y="198"/>
                </a:lnTo>
                <a:lnTo>
                  <a:pt x="320" y="200"/>
                </a:lnTo>
                <a:lnTo>
                  <a:pt x="320" y="200"/>
                </a:lnTo>
                <a:lnTo>
                  <a:pt x="316" y="200"/>
                </a:lnTo>
                <a:lnTo>
                  <a:pt x="316" y="200"/>
                </a:lnTo>
                <a:lnTo>
                  <a:pt x="329" y="195"/>
                </a:lnTo>
                <a:lnTo>
                  <a:pt x="329" y="195"/>
                </a:lnTo>
                <a:lnTo>
                  <a:pt x="362" y="180"/>
                </a:lnTo>
                <a:lnTo>
                  <a:pt x="362" y="180"/>
                </a:lnTo>
                <a:lnTo>
                  <a:pt x="370" y="176"/>
                </a:lnTo>
                <a:lnTo>
                  <a:pt x="374" y="174"/>
                </a:lnTo>
                <a:lnTo>
                  <a:pt x="377" y="172"/>
                </a:lnTo>
                <a:lnTo>
                  <a:pt x="377" y="172"/>
                </a:lnTo>
                <a:lnTo>
                  <a:pt x="376" y="177"/>
                </a:lnTo>
                <a:lnTo>
                  <a:pt x="374" y="183"/>
                </a:lnTo>
                <a:lnTo>
                  <a:pt x="374" y="183"/>
                </a:lnTo>
                <a:lnTo>
                  <a:pt x="373" y="182"/>
                </a:lnTo>
                <a:lnTo>
                  <a:pt x="372" y="182"/>
                </a:lnTo>
                <a:lnTo>
                  <a:pt x="372" y="182"/>
                </a:lnTo>
                <a:close/>
                <a:moveTo>
                  <a:pt x="294" y="218"/>
                </a:moveTo>
                <a:lnTo>
                  <a:pt x="294" y="218"/>
                </a:lnTo>
                <a:lnTo>
                  <a:pt x="290" y="217"/>
                </a:lnTo>
                <a:lnTo>
                  <a:pt x="287" y="215"/>
                </a:lnTo>
                <a:lnTo>
                  <a:pt x="287" y="215"/>
                </a:lnTo>
                <a:lnTo>
                  <a:pt x="295" y="212"/>
                </a:lnTo>
                <a:lnTo>
                  <a:pt x="295" y="212"/>
                </a:lnTo>
                <a:lnTo>
                  <a:pt x="311" y="204"/>
                </a:lnTo>
                <a:lnTo>
                  <a:pt x="311" y="204"/>
                </a:lnTo>
                <a:lnTo>
                  <a:pt x="314" y="203"/>
                </a:lnTo>
                <a:lnTo>
                  <a:pt x="316" y="203"/>
                </a:lnTo>
                <a:lnTo>
                  <a:pt x="317" y="204"/>
                </a:lnTo>
                <a:lnTo>
                  <a:pt x="316" y="204"/>
                </a:lnTo>
                <a:lnTo>
                  <a:pt x="314" y="206"/>
                </a:lnTo>
                <a:lnTo>
                  <a:pt x="314" y="206"/>
                </a:lnTo>
                <a:lnTo>
                  <a:pt x="303" y="212"/>
                </a:lnTo>
                <a:lnTo>
                  <a:pt x="299" y="214"/>
                </a:lnTo>
                <a:lnTo>
                  <a:pt x="294" y="218"/>
                </a:lnTo>
                <a:lnTo>
                  <a:pt x="294" y="218"/>
                </a:lnTo>
                <a:lnTo>
                  <a:pt x="294" y="218"/>
                </a:lnTo>
                <a:lnTo>
                  <a:pt x="294" y="218"/>
                </a:lnTo>
                <a:close/>
                <a:moveTo>
                  <a:pt x="304" y="214"/>
                </a:moveTo>
                <a:lnTo>
                  <a:pt x="304" y="214"/>
                </a:lnTo>
                <a:lnTo>
                  <a:pt x="312" y="210"/>
                </a:lnTo>
                <a:lnTo>
                  <a:pt x="319" y="205"/>
                </a:lnTo>
                <a:lnTo>
                  <a:pt x="319" y="205"/>
                </a:lnTo>
                <a:lnTo>
                  <a:pt x="320" y="208"/>
                </a:lnTo>
                <a:lnTo>
                  <a:pt x="319" y="212"/>
                </a:lnTo>
                <a:lnTo>
                  <a:pt x="319" y="212"/>
                </a:lnTo>
                <a:lnTo>
                  <a:pt x="308" y="215"/>
                </a:lnTo>
                <a:lnTo>
                  <a:pt x="308" y="215"/>
                </a:lnTo>
                <a:lnTo>
                  <a:pt x="300" y="216"/>
                </a:lnTo>
                <a:lnTo>
                  <a:pt x="300" y="216"/>
                </a:lnTo>
                <a:lnTo>
                  <a:pt x="300" y="216"/>
                </a:lnTo>
                <a:lnTo>
                  <a:pt x="304" y="214"/>
                </a:lnTo>
                <a:lnTo>
                  <a:pt x="304" y="214"/>
                </a:lnTo>
                <a:close/>
                <a:moveTo>
                  <a:pt x="248" y="237"/>
                </a:moveTo>
                <a:lnTo>
                  <a:pt x="248" y="237"/>
                </a:lnTo>
                <a:lnTo>
                  <a:pt x="243" y="236"/>
                </a:lnTo>
                <a:lnTo>
                  <a:pt x="239" y="235"/>
                </a:lnTo>
                <a:lnTo>
                  <a:pt x="239" y="235"/>
                </a:lnTo>
                <a:lnTo>
                  <a:pt x="272" y="221"/>
                </a:lnTo>
                <a:lnTo>
                  <a:pt x="272" y="221"/>
                </a:lnTo>
                <a:lnTo>
                  <a:pt x="267" y="227"/>
                </a:lnTo>
                <a:lnTo>
                  <a:pt x="261" y="231"/>
                </a:lnTo>
                <a:lnTo>
                  <a:pt x="255" y="235"/>
                </a:lnTo>
                <a:lnTo>
                  <a:pt x="248" y="237"/>
                </a:lnTo>
                <a:lnTo>
                  <a:pt x="248" y="237"/>
                </a:lnTo>
                <a:close/>
                <a:moveTo>
                  <a:pt x="298" y="219"/>
                </a:moveTo>
                <a:lnTo>
                  <a:pt x="298" y="219"/>
                </a:lnTo>
                <a:lnTo>
                  <a:pt x="318" y="214"/>
                </a:lnTo>
                <a:lnTo>
                  <a:pt x="318" y="214"/>
                </a:lnTo>
                <a:lnTo>
                  <a:pt x="315" y="217"/>
                </a:lnTo>
                <a:lnTo>
                  <a:pt x="310" y="219"/>
                </a:lnTo>
                <a:lnTo>
                  <a:pt x="304" y="220"/>
                </a:lnTo>
                <a:lnTo>
                  <a:pt x="298" y="219"/>
                </a:lnTo>
                <a:lnTo>
                  <a:pt x="298" y="219"/>
                </a:lnTo>
                <a:close/>
                <a:moveTo>
                  <a:pt x="342" y="206"/>
                </a:moveTo>
                <a:lnTo>
                  <a:pt x="342" y="206"/>
                </a:lnTo>
                <a:lnTo>
                  <a:pt x="355" y="202"/>
                </a:lnTo>
                <a:lnTo>
                  <a:pt x="355" y="202"/>
                </a:lnTo>
                <a:lnTo>
                  <a:pt x="349" y="205"/>
                </a:lnTo>
                <a:lnTo>
                  <a:pt x="342" y="206"/>
                </a:lnTo>
                <a:lnTo>
                  <a:pt x="342" y="206"/>
                </a:lnTo>
                <a:close/>
                <a:moveTo>
                  <a:pt x="360" y="199"/>
                </a:moveTo>
                <a:lnTo>
                  <a:pt x="360" y="199"/>
                </a:lnTo>
                <a:lnTo>
                  <a:pt x="360" y="199"/>
                </a:lnTo>
                <a:lnTo>
                  <a:pt x="360" y="199"/>
                </a:lnTo>
                <a:lnTo>
                  <a:pt x="353" y="200"/>
                </a:lnTo>
                <a:lnTo>
                  <a:pt x="348" y="202"/>
                </a:lnTo>
                <a:lnTo>
                  <a:pt x="342" y="204"/>
                </a:lnTo>
                <a:lnTo>
                  <a:pt x="336" y="204"/>
                </a:lnTo>
                <a:lnTo>
                  <a:pt x="336" y="204"/>
                </a:lnTo>
                <a:lnTo>
                  <a:pt x="340" y="202"/>
                </a:lnTo>
                <a:lnTo>
                  <a:pt x="344" y="200"/>
                </a:lnTo>
                <a:lnTo>
                  <a:pt x="353" y="197"/>
                </a:lnTo>
                <a:lnTo>
                  <a:pt x="363" y="193"/>
                </a:lnTo>
                <a:lnTo>
                  <a:pt x="367" y="191"/>
                </a:lnTo>
                <a:lnTo>
                  <a:pt x="370" y="188"/>
                </a:lnTo>
                <a:lnTo>
                  <a:pt x="370" y="188"/>
                </a:lnTo>
                <a:lnTo>
                  <a:pt x="366" y="194"/>
                </a:lnTo>
                <a:lnTo>
                  <a:pt x="360" y="199"/>
                </a:lnTo>
                <a:lnTo>
                  <a:pt x="360" y="199"/>
                </a:lnTo>
                <a:close/>
                <a:moveTo>
                  <a:pt x="378" y="168"/>
                </a:moveTo>
                <a:lnTo>
                  <a:pt x="378" y="168"/>
                </a:lnTo>
                <a:lnTo>
                  <a:pt x="335" y="183"/>
                </a:lnTo>
                <a:lnTo>
                  <a:pt x="293" y="198"/>
                </a:lnTo>
                <a:lnTo>
                  <a:pt x="293" y="198"/>
                </a:lnTo>
                <a:lnTo>
                  <a:pt x="260" y="208"/>
                </a:lnTo>
                <a:lnTo>
                  <a:pt x="260" y="208"/>
                </a:lnTo>
                <a:lnTo>
                  <a:pt x="287" y="197"/>
                </a:lnTo>
                <a:lnTo>
                  <a:pt x="313" y="185"/>
                </a:lnTo>
                <a:lnTo>
                  <a:pt x="313" y="185"/>
                </a:lnTo>
                <a:lnTo>
                  <a:pt x="328" y="179"/>
                </a:lnTo>
                <a:lnTo>
                  <a:pt x="345" y="173"/>
                </a:lnTo>
                <a:lnTo>
                  <a:pt x="353" y="170"/>
                </a:lnTo>
                <a:lnTo>
                  <a:pt x="362" y="166"/>
                </a:lnTo>
                <a:lnTo>
                  <a:pt x="369" y="162"/>
                </a:lnTo>
                <a:lnTo>
                  <a:pt x="376" y="157"/>
                </a:lnTo>
                <a:lnTo>
                  <a:pt x="376" y="157"/>
                </a:lnTo>
                <a:lnTo>
                  <a:pt x="377" y="162"/>
                </a:lnTo>
                <a:lnTo>
                  <a:pt x="378" y="168"/>
                </a:lnTo>
                <a:lnTo>
                  <a:pt x="378" y="168"/>
                </a:lnTo>
                <a:close/>
                <a:moveTo>
                  <a:pt x="381" y="100"/>
                </a:moveTo>
                <a:lnTo>
                  <a:pt x="381" y="100"/>
                </a:lnTo>
                <a:lnTo>
                  <a:pt x="345" y="115"/>
                </a:lnTo>
                <a:lnTo>
                  <a:pt x="309" y="130"/>
                </a:lnTo>
                <a:lnTo>
                  <a:pt x="272" y="144"/>
                </a:lnTo>
                <a:lnTo>
                  <a:pt x="237" y="158"/>
                </a:lnTo>
                <a:lnTo>
                  <a:pt x="237" y="158"/>
                </a:lnTo>
                <a:lnTo>
                  <a:pt x="187" y="180"/>
                </a:lnTo>
                <a:lnTo>
                  <a:pt x="187" y="180"/>
                </a:lnTo>
                <a:lnTo>
                  <a:pt x="243" y="154"/>
                </a:lnTo>
                <a:lnTo>
                  <a:pt x="243" y="154"/>
                </a:lnTo>
                <a:lnTo>
                  <a:pt x="276" y="140"/>
                </a:lnTo>
                <a:lnTo>
                  <a:pt x="308" y="124"/>
                </a:lnTo>
                <a:lnTo>
                  <a:pt x="340" y="108"/>
                </a:lnTo>
                <a:lnTo>
                  <a:pt x="355" y="99"/>
                </a:lnTo>
                <a:lnTo>
                  <a:pt x="371" y="89"/>
                </a:lnTo>
                <a:lnTo>
                  <a:pt x="371" y="89"/>
                </a:lnTo>
                <a:lnTo>
                  <a:pt x="376" y="94"/>
                </a:lnTo>
                <a:lnTo>
                  <a:pt x="381" y="100"/>
                </a:lnTo>
                <a:lnTo>
                  <a:pt x="381" y="100"/>
                </a:lnTo>
                <a:close/>
                <a:moveTo>
                  <a:pt x="368" y="88"/>
                </a:moveTo>
                <a:lnTo>
                  <a:pt x="368" y="88"/>
                </a:lnTo>
                <a:lnTo>
                  <a:pt x="352" y="95"/>
                </a:lnTo>
                <a:lnTo>
                  <a:pt x="337" y="103"/>
                </a:lnTo>
                <a:lnTo>
                  <a:pt x="308" y="118"/>
                </a:lnTo>
                <a:lnTo>
                  <a:pt x="308" y="118"/>
                </a:lnTo>
                <a:lnTo>
                  <a:pt x="272" y="135"/>
                </a:lnTo>
                <a:lnTo>
                  <a:pt x="236" y="151"/>
                </a:lnTo>
                <a:lnTo>
                  <a:pt x="236" y="151"/>
                </a:lnTo>
                <a:lnTo>
                  <a:pt x="220" y="157"/>
                </a:lnTo>
                <a:lnTo>
                  <a:pt x="220" y="157"/>
                </a:lnTo>
                <a:lnTo>
                  <a:pt x="230" y="153"/>
                </a:lnTo>
                <a:lnTo>
                  <a:pt x="230" y="153"/>
                </a:lnTo>
                <a:lnTo>
                  <a:pt x="261" y="139"/>
                </a:lnTo>
                <a:lnTo>
                  <a:pt x="293" y="123"/>
                </a:lnTo>
                <a:lnTo>
                  <a:pt x="293" y="123"/>
                </a:lnTo>
                <a:lnTo>
                  <a:pt x="309" y="115"/>
                </a:lnTo>
                <a:lnTo>
                  <a:pt x="324" y="106"/>
                </a:lnTo>
                <a:lnTo>
                  <a:pt x="352" y="86"/>
                </a:lnTo>
                <a:lnTo>
                  <a:pt x="352" y="86"/>
                </a:lnTo>
                <a:lnTo>
                  <a:pt x="361" y="86"/>
                </a:lnTo>
                <a:lnTo>
                  <a:pt x="368" y="88"/>
                </a:lnTo>
                <a:lnTo>
                  <a:pt x="368" y="88"/>
                </a:lnTo>
                <a:close/>
                <a:moveTo>
                  <a:pt x="343" y="74"/>
                </a:moveTo>
                <a:lnTo>
                  <a:pt x="343" y="74"/>
                </a:lnTo>
                <a:lnTo>
                  <a:pt x="342" y="74"/>
                </a:lnTo>
                <a:lnTo>
                  <a:pt x="342" y="74"/>
                </a:lnTo>
                <a:lnTo>
                  <a:pt x="324" y="81"/>
                </a:lnTo>
                <a:lnTo>
                  <a:pt x="306" y="89"/>
                </a:lnTo>
                <a:lnTo>
                  <a:pt x="289" y="97"/>
                </a:lnTo>
                <a:lnTo>
                  <a:pt x="270" y="105"/>
                </a:lnTo>
                <a:lnTo>
                  <a:pt x="270" y="105"/>
                </a:lnTo>
                <a:lnTo>
                  <a:pt x="233" y="121"/>
                </a:lnTo>
                <a:lnTo>
                  <a:pt x="197" y="138"/>
                </a:lnTo>
                <a:lnTo>
                  <a:pt x="197" y="138"/>
                </a:lnTo>
                <a:lnTo>
                  <a:pt x="157" y="158"/>
                </a:lnTo>
                <a:lnTo>
                  <a:pt x="118" y="178"/>
                </a:lnTo>
                <a:lnTo>
                  <a:pt x="118" y="178"/>
                </a:lnTo>
                <a:lnTo>
                  <a:pt x="101" y="185"/>
                </a:lnTo>
                <a:lnTo>
                  <a:pt x="85" y="192"/>
                </a:lnTo>
                <a:lnTo>
                  <a:pt x="69" y="200"/>
                </a:lnTo>
                <a:lnTo>
                  <a:pt x="62" y="204"/>
                </a:lnTo>
                <a:lnTo>
                  <a:pt x="55" y="210"/>
                </a:lnTo>
                <a:lnTo>
                  <a:pt x="55" y="210"/>
                </a:lnTo>
                <a:lnTo>
                  <a:pt x="50" y="208"/>
                </a:lnTo>
                <a:lnTo>
                  <a:pt x="50" y="208"/>
                </a:lnTo>
                <a:lnTo>
                  <a:pt x="66" y="196"/>
                </a:lnTo>
                <a:lnTo>
                  <a:pt x="83" y="186"/>
                </a:lnTo>
                <a:lnTo>
                  <a:pt x="119" y="166"/>
                </a:lnTo>
                <a:lnTo>
                  <a:pt x="155" y="148"/>
                </a:lnTo>
                <a:lnTo>
                  <a:pt x="191" y="130"/>
                </a:lnTo>
                <a:lnTo>
                  <a:pt x="191" y="130"/>
                </a:lnTo>
                <a:lnTo>
                  <a:pt x="234" y="108"/>
                </a:lnTo>
                <a:lnTo>
                  <a:pt x="277" y="88"/>
                </a:lnTo>
                <a:lnTo>
                  <a:pt x="277" y="88"/>
                </a:lnTo>
                <a:lnTo>
                  <a:pt x="294" y="81"/>
                </a:lnTo>
                <a:lnTo>
                  <a:pt x="311" y="73"/>
                </a:lnTo>
                <a:lnTo>
                  <a:pt x="327" y="64"/>
                </a:lnTo>
                <a:lnTo>
                  <a:pt x="335" y="59"/>
                </a:lnTo>
                <a:lnTo>
                  <a:pt x="342" y="53"/>
                </a:lnTo>
                <a:lnTo>
                  <a:pt x="342" y="53"/>
                </a:lnTo>
                <a:lnTo>
                  <a:pt x="343" y="58"/>
                </a:lnTo>
                <a:lnTo>
                  <a:pt x="344" y="63"/>
                </a:lnTo>
                <a:lnTo>
                  <a:pt x="343" y="69"/>
                </a:lnTo>
                <a:lnTo>
                  <a:pt x="343" y="74"/>
                </a:lnTo>
                <a:lnTo>
                  <a:pt x="343" y="74"/>
                </a:lnTo>
                <a:close/>
                <a:moveTo>
                  <a:pt x="341" y="50"/>
                </a:moveTo>
                <a:lnTo>
                  <a:pt x="341" y="50"/>
                </a:lnTo>
                <a:lnTo>
                  <a:pt x="336" y="52"/>
                </a:lnTo>
                <a:lnTo>
                  <a:pt x="332" y="55"/>
                </a:lnTo>
                <a:lnTo>
                  <a:pt x="324" y="60"/>
                </a:lnTo>
                <a:lnTo>
                  <a:pt x="324" y="60"/>
                </a:lnTo>
                <a:lnTo>
                  <a:pt x="311" y="67"/>
                </a:lnTo>
                <a:lnTo>
                  <a:pt x="297" y="74"/>
                </a:lnTo>
                <a:lnTo>
                  <a:pt x="297" y="74"/>
                </a:lnTo>
                <a:lnTo>
                  <a:pt x="282" y="81"/>
                </a:lnTo>
                <a:lnTo>
                  <a:pt x="266" y="87"/>
                </a:lnTo>
                <a:lnTo>
                  <a:pt x="237" y="100"/>
                </a:lnTo>
                <a:lnTo>
                  <a:pt x="237" y="100"/>
                </a:lnTo>
                <a:lnTo>
                  <a:pt x="176" y="130"/>
                </a:lnTo>
                <a:lnTo>
                  <a:pt x="117" y="158"/>
                </a:lnTo>
                <a:lnTo>
                  <a:pt x="117" y="158"/>
                </a:lnTo>
                <a:lnTo>
                  <a:pt x="90" y="171"/>
                </a:lnTo>
                <a:lnTo>
                  <a:pt x="65" y="184"/>
                </a:lnTo>
                <a:lnTo>
                  <a:pt x="65" y="184"/>
                </a:lnTo>
                <a:lnTo>
                  <a:pt x="92" y="168"/>
                </a:lnTo>
                <a:lnTo>
                  <a:pt x="120" y="153"/>
                </a:lnTo>
                <a:lnTo>
                  <a:pt x="174" y="123"/>
                </a:lnTo>
                <a:lnTo>
                  <a:pt x="174" y="123"/>
                </a:lnTo>
                <a:lnTo>
                  <a:pt x="233" y="93"/>
                </a:lnTo>
                <a:lnTo>
                  <a:pt x="263" y="78"/>
                </a:lnTo>
                <a:lnTo>
                  <a:pt x="293" y="63"/>
                </a:lnTo>
                <a:lnTo>
                  <a:pt x="293" y="63"/>
                </a:lnTo>
                <a:lnTo>
                  <a:pt x="303" y="57"/>
                </a:lnTo>
                <a:lnTo>
                  <a:pt x="312" y="51"/>
                </a:lnTo>
                <a:lnTo>
                  <a:pt x="312" y="51"/>
                </a:lnTo>
                <a:lnTo>
                  <a:pt x="319" y="44"/>
                </a:lnTo>
                <a:lnTo>
                  <a:pt x="319" y="44"/>
                </a:lnTo>
                <a:lnTo>
                  <a:pt x="322" y="42"/>
                </a:lnTo>
                <a:lnTo>
                  <a:pt x="324" y="40"/>
                </a:lnTo>
                <a:lnTo>
                  <a:pt x="324" y="40"/>
                </a:lnTo>
                <a:lnTo>
                  <a:pt x="331" y="37"/>
                </a:lnTo>
                <a:lnTo>
                  <a:pt x="331" y="37"/>
                </a:lnTo>
                <a:lnTo>
                  <a:pt x="336" y="41"/>
                </a:lnTo>
                <a:lnTo>
                  <a:pt x="336" y="41"/>
                </a:lnTo>
                <a:lnTo>
                  <a:pt x="339" y="45"/>
                </a:lnTo>
                <a:lnTo>
                  <a:pt x="341" y="50"/>
                </a:lnTo>
                <a:lnTo>
                  <a:pt x="341" y="50"/>
                </a:lnTo>
                <a:close/>
                <a:moveTo>
                  <a:pt x="328" y="36"/>
                </a:moveTo>
                <a:lnTo>
                  <a:pt x="328" y="36"/>
                </a:lnTo>
                <a:lnTo>
                  <a:pt x="326" y="37"/>
                </a:lnTo>
                <a:lnTo>
                  <a:pt x="326" y="37"/>
                </a:lnTo>
                <a:lnTo>
                  <a:pt x="326" y="37"/>
                </a:lnTo>
                <a:lnTo>
                  <a:pt x="326" y="37"/>
                </a:lnTo>
                <a:lnTo>
                  <a:pt x="319" y="40"/>
                </a:lnTo>
                <a:lnTo>
                  <a:pt x="313" y="45"/>
                </a:lnTo>
                <a:lnTo>
                  <a:pt x="313" y="45"/>
                </a:lnTo>
                <a:lnTo>
                  <a:pt x="299" y="54"/>
                </a:lnTo>
                <a:lnTo>
                  <a:pt x="285" y="61"/>
                </a:lnTo>
                <a:lnTo>
                  <a:pt x="256" y="75"/>
                </a:lnTo>
                <a:lnTo>
                  <a:pt x="256" y="75"/>
                </a:lnTo>
                <a:lnTo>
                  <a:pt x="199" y="103"/>
                </a:lnTo>
                <a:lnTo>
                  <a:pt x="169" y="117"/>
                </a:lnTo>
                <a:lnTo>
                  <a:pt x="141" y="132"/>
                </a:lnTo>
                <a:lnTo>
                  <a:pt x="141" y="132"/>
                </a:lnTo>
                <a:lnTo>
                  <a:pt x="112" y="148"/>
                </a:lnTo>
                <a:lnTo>
                  <a:pt x="83" y="164"/>
                </a:lnTo>
                <a:lnTo>
                  <a:pt x="83" y="164"/>
                </a:lnTo>
                <a:lnTo>
                  <a:pt x="63" y="175"/>
                </a:lnTo>
                <a:lnTo>
                  <a:pt x="63" y="175"/>
                </a:lnTo>
                <a:lnTo>
                  <a:pt x="87" y="159"/>
                </a:lnTo>
                <a:lnTo>
                  <a:pt x="112" y="143"/>
                </a:lnTo>
                <a:lnTo>
                  <a:pt x="138" y="127"/>
                </a:lnTo>
                <a:lnTo>
                  <a:pt x="163" y="113"/>
                </a:lnTo>
                <a:lnTo>
                  <a:pt x="215" y="86"/>
                </a:lnTo>
                <a:lnTo>
                  <a:pt x="266" y="57"/>
                </a:lnTo>
                <a:lnTo>
                  <a:pt x="266" y="57"/>
                </a:lnTo>
                <a:lnTo>
                  <a:pt x="280" y="49"/>
                </a:lnTo>
                <a:lnTo>
                  <a:pt x="280" y="49"/>
                </a:lnTo>
                <a:lnTo>
                  <a:pt x="283" y="45"/>
                </a:lnTo>
                <a:lnTo>
                  <a:pt x="283" y="45"/>
                </a:lnTo>
                <a:lnTo>
                  <a:pt x="284" y="45"/>
                </a:lnTo>
                <a:lnTo>
                  <a:pt x="284" y="45"/>
                </a:lnTo>
                <a:lnTo>
                  <a:pt x="287" y="46"/>
                </a:lnTo>
                <a:lnTo>
                  <a:pt x="288" y="46"/>
                </a:lnTo>
                <a:lnTo>
                  <a:pt x="290" y="45"/>
                </a:lnTo>
                <a:lnTo>
                  <a:pt x="290" y="45"/>
                </a:lnTo>
                <a:lnTo>
                  <a:pt x="299" y="39"/>
                </a:lnTo>
                <a:lnTo>
                  <a:pt x="303" y="37"/>
                </a:lnTo>
                <a:lnTo>
                  <a:pt x="308" y="35"/>
                </a:lnTo>
                <a:lnTo>
                  <a:pt x="313" y="34"/>
                </a:lnTo>
                <a:lnTo>
                  <a:pt x="318" y="33"/>
                </a:lnTo>
                <a:lnTo>
                  <a:pt x="323" y="34"/>
                </a:lnTo>
                <a:lnTo>
                  <a:pt x="328" y="36"/>
                </a:lnTo>
                <a:lnTo>
                  <a:pt x="328" y="36"/>
                </a:lnTo>
                <a:close/>
                <a:moveTo>
                  <a:pt x="255" y="12"/>
                </a:moveTo>
                <a:lnTo>
                  <a:pt x="255" y="12"/>
                </a:lnTo>
                <a:lnTo>
                  <a:pt x="246" y="16"/>
                </a:lnTo>
                <a:lnTo>
                  <a:pt x="237" y="21"/>
                </a:lnTo>
                <a:lnTo>
                  <a:pt x="220" y="32"/>
                </a:lnTo>
                <a:lnTo>
                  <a:pt x="220" y="32"/>
                </a:lnTo>
                <a:lnTo>
                  <a:pt x="223" y="27"/>
                </a:lnTo>
                <a:lnTo>
                  <a:pt x="226" y="23"/>
                </a:lnTo>
                <a:lnTo>
                  <a:pt x="230" y="20"/>
                </a:lnTo>
                <a:lnTo>
                  <a:pt x="235" y="17"/>
                </a:lnTo>
                <a:lnTo>
                  <a:pt x="240" y="15"/>
                </a:lnTo>
                <a:lnTo>
                  <a:pt x="245" y="13"/>
                </a:lnTo>
                <a:lnTo>
                  <a:pt x="250" y="12"/>
                </a:lnTo>
                <a:lnTo>
                  <a:pt x="255" y="12"/>
                </a:lnTo>
                <a:lnTo>
                  <a:pt x="255" y="12"/>
                </a:lnTo>
                <a:close/>
                <a:moveTo>
                  <a:pt x="213" y="36"/>
                </a:moveTo>
                <a:lnTo>
                  <a:pt x="213" y="36"/>
                </a:lnTo>
                <a:lnTo>
                  <a:pt x="187" y="54"/>
                </a:lnTo>
                <a:lnTo>
                  <a:pt x="161" y="70"/>
                </a:lnTo>
                <a:lnTo>
                  <a:pt x="161" y="70"/>
                </a:lnTo>
                <a:lnTo>
                  <a:pt x="133" y="86"/>
                </a:lnTo>
                <a:lnTo>
                  <a:pt x="103" y="101"/>
                </a:lnTo>
                <a:lnTo>
                  <a:pt x="75" y="116"/>
                </a:lnTo>
                <a:lnTo>
                  <a:pt x="47" y="132"/>
                </a:lnTo>
                <a:lnTo>
                  <a:pt x="47" y="132"/>
                </a:lnTo>
                <a:lnTo>
                  <a:pt x="35" y="140"/>
                </a:lnTo>
                <a:lnTo>
                  <a:pt x="27" y="144"/>
                </a:lnTo>
                <a:lnTo>
                  <a:pt x="21" y="146"/>
                </a:lnTo>
                <a:lnTo>
                  <a:pt x="21" y="146"/>
                </a:lnTo>
                <a:lnTo>
                  <a:pt x="27" y="143"/>
                </a:lnTo>
                <a:lnTo>
                  <a:pt x="34" y="139"/>
                </a:lnTo>
                <a:lnTo>
                  <a:pt x="45" y="130"/>
                </a:lnTo>
                <a:lnTo>
                  <a:pt x="45" y="130"/>
                </a:lnTo>
                <a:lnTo>
                  <a:pt x="58" y="119"/>
                </a:lnTo>
                <a:lnTo>
                  <a:pt x="71" y="111"/>
                </a:lnTo>
                <a:lnTo>
                  <a:pt x="99" y="95"/>
                </a:lnTo>
                <a:lnTo>
                  <a:pt x="99" y="95"/>
                </a:lnTo>
                <a:lnTo>
                  <a:pt x="129" y="79"/>
                </a:lnTo>
                <a:lnTo>
                  <a:pt x="157" y="63"/>
                </a:lnTo>
                <a:lnTo>
                  <a:pt x="157" y="63"/>
                </a:lnTo>
                <a:lnTo>
                  <a:pt x="168" y="56"/>
                </a:lnTo>
                <a:lnTo>
                  <a:pt x="179" y="49"/>
                </a:lnTo>
                <a:lnTo>
                  <a:pt x="201" y="34"/>
                </a:lnTo>
                <a:lnTo>
                  <a:pt x="201" y="34"/>
                </a:lnTo>
                <a:lnTo>
                  <a:pt x="203" y="33"/>
                </a:lnTo>
                <a:lnTo>
                  <a:pt x="204" y="32"/>
                </a:lnTo>
                <a:lnTo>
                  <a:pt x="204" y="32"/>
                </a:lnTo>
                <a:lnTo>
                  <a:pt x="208" y="30"/>
                </a:lnTo>
                <a:lnTo>
                  <a:pt x="208" y="30"/>
                </a:lnTo>
                <a:lnTo>
                  <a:pt x="209" y="34"/>
                </a:lnTo>
                <a:lnTo>
                  <a:pt x="209" y="34"/>
                </a:lnTo>
                <a:lnTo>
                  <a:pt x="211" y="36"/>
                </a:lnTo>
                <a:lnTo>
                  <a:pt x="213" y="36"/>
                </a:lnTo>
                <a:lnTo>
                  <a:pt x="213" y="36"/>
                </a:lnTo>
                <a:close/>
                <a:moveTo>
                  <a:pt x="173" y="11"/>
                </a:moveTo>
                <a:lnTo>
                  <a:pt x="173" y="11"/>
                </a:lnTo>
                <a:lnTo>
                  <a:pt x="179" y="9"/>
                </a:lnTo>
                <a:lnTo>
                  <a:pt x="184" y="8"/>
                </a:lnTo>
                <a:lnTo>
                  <a:pt x="184" y="8"/>
                </a:lnTo>
                <a:lnTo>
                  <a:pt x="174" y="15"/>
                </a:lnTo>
                <a:lnTo>
                  <a:pt x="163" y="22"/>
                </a:lnTo>
                <a:lnTo>
                  <a:pt x="163" y="22"/>
                </a:lnTo>
                <a:lnTo>
                  <a:pt x="159" y="25"/>
                </a:lnTo>
                <a:lnTo>
                  <a:pt x="159" y="25"/>
                </a:lnTo>
                <a:lnTo>
                  <a:pt x="162" y="21"/>
                </a:lnTo>
                <a:lnTo>
                  <a:pt x="165" y="17"/>
                </a:lnTo>
                <a:lnTo>
                  <a:pt x="169" y="14"/>
                </a:lnTo>
                <a:lnTo>
                  <a:pt x="173" y="11"/>
                </a:lnTo>
                <a:lnTo>
                  <a:pt x="173" y="11"/>
                </a:lnTo>
                <a:close/>
                <a:moveTo>
                  <a:pt x="140" y="36"/>
                </a:moveTo>
                <a:lnTo>
                  <a:pt x="140" y="36"/>
                </a:lnTo>
                <a:lnTo>
                  <a:pt x="133" y="40"/>
                </a:lnTo>
                <a:lnTo>
                  <a:pt x="133" y="40"/>
                </a:lnTo>
                <a:lnTo>
                  <a:pt x="121" y="45"/>
                </a:lnTo>
                <a:lnTo>
                  <a:pt x="108" y="51"/>
                </a:lnTo>
                <a:lnTo>
                  <a:pt x="96" y="57"/>
                </a:lnTo>
                <a:lnTo>
                  <a:pt x="84" y="63"/>
                </a:lnTo>
                <a:lnTo>
                  <a:pt x="84" y="63"/>
                </a:lnTo>
                <a:lnTo>
                  <a:pt x="84" y="63"/>
                </a:lnTo>
                <a:lnTo>
                  <a:pt x="84" y="63"/>
                </a:lnTo>
                <a:lnTo>
                  <a:pt x="105" y="46"/>
                </a:lnTo>
                <a:lnTo>
                  <a:pt x="127" y="28"/>
                </a:lnTo>
                <a:lnTo>
                  <a:pt x="127" y="28"/>
                </a:lnTo>
                <a:lnTo>
                  <a:pt x="127" y="27"/>
                </a:lnTo>
                <a:lnTo>
                  <a:pt x="126" y="27"/>
                </a:lnTo>
                <a:lnTo>
                  <a:pt x="126" y="27"/>
                </a:lnTo>
                <a:lnTo>
                  <a:pt x="116" y="30"/>
                </a:lnTo>
                <a:lnTo>
                  <a:pt x="106" y="34"/>
                </a:lnTo>
                <a:lnTo>
                  <a:pt x="88" y="45"/>
                </a:lnTo>
                <a:lnTo>
                  <a:pt x="88" y="45"/>
                </a:lnTo>
                <a:lnTo>
                  <a:pt x="87" y="46"/>
                </a:lnTo>
                <a:lnTo>
                  <a:pt x="87" y="46"/>
                </a:lnTo>
                <a:lnTo>
                  <a:pt x="88" y="43"/>
                </a:lnTo>
                <a:lnTo>
                  <a:pt x="88" y="43"/>
                </a:lnTo>
                <a:lnTo>
                  <a:pt x="96" y="36"/>
                </a:lnTo>
                <a:lnTo>
                  <a:pt x="96" y="36"/>
                </a:lnTo>
                <a:lnTo>
                  <a:pt x="118" y="22"/>
                </a:lnTo>
                <a:lnTo>
                  <a:pt x="118" y="22"/>
                </a:lnTo>
                <a:lnTo>
                  <a:pt x="125" y="23"/>
                </a:lnTo>
                <a:lnTo>
                  <a:pt x="130" y="26"/>
                </a:lnTo>
                <a:lnTo>
                  <a:pt x="136" y="30"/>
                </a:lnTo>
                <a:lnTo>
                  <a:pt x="140" y="36"/>
                </a:lnTo>
                <a:lnTo>
                  <a:pt x="140" y="36"/>
                </a:lnTo>
                <a:close/>
                <a:moveTo>
                  <a:pt x="101" y="26"/>
                </a:moveTo>
                <a:lnTo>
                  <a:pt x="101" y="26"/>
                </a:lnTo>
                <a:lnTo>
                  <a:pt x="107" y="23"/>
                </a:lnTo>
                <a:lnTo>
                  <a:pt x="114" y="22"/>
                </a:lnTo>
                <a:lnTo>
                  <a:pt x="114" y="22"/>
                </a:lnTo>
                <a:lnTo>
                  <a:pt x="102" y="28"/>
                </a:lnTo>
                <a:lnTo>
                  <a:pt x="91" y="36"/>
                </a:lnTo>
                <a:lnTo>
                  <a:pt x="91" y="36"/>
                </a:lnTo>
                <a:lnTo>
                  <a:pt x="96" y="31"/>
                </a:lnTo>
                <a:lnTo>
                  <a:pt x="101" y="26"/>
                </a:lnTo>
                <a:lnTo>
                  <a:pt x="101" y="26"/>
                </a:lnTo>
                <a:close/>
                <a:moveTo>
                  <a:pt x="69" y="66"/>
                </a:moveTo>
                <a:lnTo>
                  <a:pt x="69" y="66"/>
                </a:lnTo>
                <a:lnTo>
                  <a:pt x="55" y="74"/>
                </a:lnTo>
                <a:lnTo>
                  <a:pt x="41" y="82"/>
                </a:lnTo>
                <a:lnTo>
                  <a:pt x="41" y="82"/>
                </a:lnTo>
                <a:lnTo>
                  <a:pt x="39" y="83"/>
                </a:lnTo>
                <a:lnTo>
                  <a:pt x="38" y="83"/>
                </a:lnTo>
                <a:lnTo>
                  <a:pt x="41" y="80"/>
                </a:lnTo>
                <a:lnTo>
                  <a:pt x="49" y="73"/>
                </a:lnTo>
                <a:lnTo>
                  <a:pt x="49" y="73"/>
                </a:lnTo>
                <a:lnTo>
                  <a:pt x="63" y="59"/>
                </a:lnTo>
                <a:lnTo>
                  <a:pt x="63" y="59"/>
                </a:lnTo>
                <a:lnTo>
                  <a:pt x="69" y="66"/>
                </a:lnTo>
                <a:lnTo>
                  <a:pt x="69" y="66"/>
                </a:lnTo>
                <a:close/>
                <a:moveTo>
                  <a:pt x="40" y="49"/>
                </a:moveTo>
                <a:lnTo>
                  <a:pt x="40" y="49"/>
                </a:lnTo>
                <a:lnTo>
                  <a:pt x="20" y="63"/>
                </a:lnTo>
                <a:lnTo>
                  <a:pt x="20" y="63"/>
                </a:lnTo>
                <a:lnTo>
                  <a:pt x="22" y="59"/>
                </a:lnTo>
                <a:lnTo>
                  <a:pt x="22" y="59"/>
                </a:lnTo>
                <a:lnTo>
                  <a:pt x="25" y="55"/>
                </a:lnTo>
                <a:lnTo>
                  <a:pt x="29" y="52"/>
                </a:lnTo>
                <a:lnTo>
                  <a:pt x="35" y="50"/>
                </a:lnTo>
                <a:lnTo>
                  <a:pt x="40" y="49"/>
                </a:lnTo>
                <a:lnTo>
                  <a:pt x="40" y="4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2519">
            <a:extLst>
              <a:ext uri="{FF2B5EF4-FFF2-40B4-BE49-F238E27FC236}">
                <a16:creationId xmlns:a16="http://schemas.microsoft.com/office/drawing/2014/main" xmlns="" id="{303ABD42-8A12-46A2-90EA-44C68FAE90C0}"/>
              </a:ext>
            </a:extLst>
          </p:cNvPr>
          <p:cNvSpPr>
            <a:spLocks noEditPoints="1"/>
          </p:cNvSpPr>
          <p:nvPr/>
        </p:nvSpPr>
        <p:spPr bwMode="auto">
          <a:xfrm>
            <a:off x="2357272" y="2918200"/>
            <a:ext cx="560388" cy="1065213"/>
          </a:xfrm>
          <a:custGeom>
            <a:avLst/>
            <a:gdLst/>
            <a:ahLst/>
            <a:cxnLst>
              <a:cxn ang="0">
                <a:pos x="212" y="635"/>
              </a:cxn>
              <a:cxn ang="0">
                <a:pos x="232" y="671"/>
              </a:cxn>
              <a:cxn ang="0">
                <a:pos x="349" y="633"/>
              </a:cxn>
              <a:cxn ang="0">
                <a:pos x="297" y="473"/>
              </a:cxn>
              <a:cxn ang="0">
                <a:pos x="185" y="163"/>
              </a:cxn>
              <a:cxn ang="0">
                <a:pos x="61" y="24"/>
              </a:cxn>
              <a:cxn ang="0">
                <a:pos x="0" y="56"/>
              </a:cxn>
              <a:cxn ang="0">
                <a:pos x="47" y="75"/>
              </a:cxn>
              <a:cxn ang="0">
                <a:pos x="66" y="55"/>
              </a:cxn>
              <a:cxn ang="0">
                <a:pos x="63" y="32"/>
              </a:cxn>
              <a:cxn ang="0">
                <a:pos x="227" y="318"/>
              </a:cxn>
              <a:cxn ang="0">
                <a:pos x="344" y="627"/>
              </a:cxn>
              <a:cxn ang="0">
                <a:pos x="228" y="651"/>
              </a:cxn>
              <a:cxn ang="0">
                <a:pos x="273" y="633"/>
              </a:cxn>
              <a:cxn ang="0">
                <a:pos x="236" y="639"/>
              </a:cxn>
              <a:cxn ang="0">
                <a:pos x="222" y="629"/>
              </a:cxn>
              <a:cxn ang="0">
                <a:pos x="273" y="598"/>
              </a:cxn>
              <a:cxn ang="0">
                <a:pos x="217" y="622"/>
              </a:cxn>
              <a:cxn ang="0">
                <a:pos x="258" y="586"/>
              </a:cxn>
              <a:cxn ang="0">
                <a:pos x="206" y="595"/>
              </a:cxn>
              <a:cxn ang="0">
                <a:pos x="256" y="557"/>
              </a:cxn>
              <a:cxn ang="0">
                <a:pos x="225" y="561"/>
              </a:cxn>
              <a:cxn ang="0">
                <a:pos x="187" y="537"/>
              </a:cxn>
              <a:cxn ang="0">
                <a:pos x="240" y="508"/>
              </a:cxn>
              <a:cxn ang="0">
                <a:pos x="182" y="531"/>
              </a:cxn>
              <a:cxn ang="0">
                <a:pos x="218" y="494"/>
              </a:cxn>
              <a:cxn ang="0">
                <a:pos x="203" y="491"/>
              </a:cxn>
              <a:cxn ang="0">
                <a:pos x="169" y="490"/>
              </a:cxn>
              <a:cxn ang="0">
                <a:pos x="225" y="458"/>
              </a:cxn>
              <a:cxn ang="0">
                <a:pos x="165" y="483"/>
              </a:cxn>
              <a:cxn ang="0">
                <a:pos x="209" y="440"/>
              </a:cxn>
              <a:cxn ang="0">
                <a:pos x="178" y="444"/>
              </a:cxn>
              <a:cxn ang="0">
                <a:pos x="158" y="437"/>
              </a:cxn>
              <a:cxn ang="0">
                <a:pos x="210" y="409"/>
              </a:cxn>
              <a:cxn ang="0">
                <a:pos x="147" y="434"/>
              </a:cxn>
              <a:cxn ang="0">
                <a:pos x="189" y="395"/>
              </a:cxn>
              <a:cxn ang="0">
                <a:pos x="138" y="390"/>
              </a:cxn>
              <a:cxn ang="0">
                <a:pos x="190" y="372"/>
              </a:cxn>
              <a:cxn ang="0">
                <a:pos x="144" y="380"/>
              </a:cxn>
              <a:cxn ang="0">
                <a:pos x="133" y="351"/>
              </a:cxn>
              <a:cxn ang="0">
                <a:pos x="171" y="335"/>
              </a:cxn>
              <a:cxn ang="0">
                <a:pos x="116" y="349"/>
              </a:cxn>
              <a:cxn ang="0">
                <a:pos x="174" y="313"/>
              </a:cxn>
              <a:cxn ang="0">
                <a:pos x="139" y="314"/>
              </a:cxn>
              <a:cxn ang="0">
                <a:pos x="128" y="303"/>
              </a:cxn>
              <a:cxn ang="0">
                <a:pos x="146" y="285"/>
              </a:cxn>
              <a:cxn ang="0">
                <a:pos x="92" y="280"/>
              </a:cxn>
              <a:cxn ang="0">
                <a:pos x="151" y="259"/>
              </a:cxn>
              <a:cxn ang="0">
                <a:pos x="90" y="271"/>
              </a:cxn>
              <a:cxn ang="0">
                <a:pos x="136" y="242"/>
              </a:cxn>
              <a:cxn ang="0">
                <a:pos x="82" y="252"/>
              </a:cxn>
              <a:cxn ang="0">
                <a:pos x="124" y="214"/>
              </a:cxn>
              <a:cxn ang="0">
                <a:pos x="87" y="218"/>
              </a:cxn>
              <a:cxn ang="0">
                <a:pos x="63" y="203"/>
              </a:cxn>
              <a:cxn ang="0">
                <a:pos x="126" y="175"/>
              </a:cxn>
              <a:cxn ang="0">
                <a:pos x="53" y="174"/>
              </a:cxn>
              <a:cxn ang="0">
                <a:pos x="106" y="152"/>
              </a:cxn>
              <a:cxn ang="0">
                <a:pos x="63" y="162"/>
              </a:cxn>
              <a:cxn ang="0">
                <a:pos x="80" y="128"/>
              </a:cxn>
              <a:cxn ang="0">
                <a:pos x="92" y="116"/>
              </a:cxn>
              <a:cxn ang="0">
                <a:pos x="78" y="96"/>
              </a:cxn>
              <a:cxn ang="0">
                <a:pos x="29" y="106"/>
              </a:cxn>
            </a:cxnLst>
            <a:rect l="0" t="0" r="r" b="b"/>
            <a:pathLst>
              <a:path w="353" h="671">
                <a:moveTo>
                  <a:pt x="48" y="185"/>
                </a:moveTo>
                <a:lnTo>
                  <a:pt x="48" y="185"/>
                </a:lnTo>
                <a:lnTo>
                  <a:pt x="98" y="323"/>
                </a:lnTo>
                <a:lnTo>
                  <a:pt x="98" y="323"/>
                </a:lnTo>
                <a:lnTo>
                  <a:pt x="140" y="443"/>
                </a:lnTo>
                <a:lnTo>
                  <a:pt x="185" y="564"/>
                </a:lnTo>
                <a:lnTo>
                  <a:pt x="185" y="564"/>
                </a:lnTo>
                <a:lnTo>
                  <a:pt x="198" y="599"/>
                </a:lnTo>
                <a:lnTo>
                  <a:pt x="212" y="635"/>
                </a:lnTo>
                <a:lnTo>
                  <a:pt x="212" y="635"/>
                </a:lnTo>
                <a:lnTo>
                  <a:pt x="219" y="651"/>
                </a:lnTo>
                <a:lnTo>
                  <a:pt x="222" y="659"/>
                </a:lnTo>
                <a:lnTo>
                  <a:pt x="227" y="666"/>
                </a:lnTo>
                <a:lnTo>
                  <a:pt x="227" y="666"/>
                </a:lnTo>
                <a:lnTo>
                  <a:pt x="227" y="669"/>
                </a:lnTo>
                <a:lnTo>
                  <a:pt x="228" y="670"/>
                </a:lnTo>
                <a:lnTo>
                  <a:pt x="230" y="671"/>
                </a:lnTo>
                <a:lnTo>
                  <a:pt x="232" y="671"/>
                </a:lnTo>
                <a:lnTo>
                  <a:pt x="232" y="671"/>
                </a:lnTo>
                <a:lnTo>
                  <a:pt x="261" y="662"/>
                </a:lnTo>
                <a:lnTo>
                  <a:pt x="289" y="653"/>
                </a:lnTo>
                <a:lnTo>
                  <a:pt x="318" y="645"/>
                </a:lnTo>
                <a:lnTo>
                  <a:pt x="346" y="635"/>
                </a:lnTo>
                <a:lnTo>
                  <a:pt x="346" y="635"/>
                </a:lnTo>
                <a:lnTo>
                  <a:pt x="348" y="634"/>
                </a:lnTo>
                <a:lnTo>
                  <a:pt x="349" y="633"/>
                </a:lnTo>
                <a:lnTo>
                  <a:pt x="349" y="633"/>
                </a:lnTo>
                <a:lnTo>
                  <a:pt x="351" y="632"/>
                </a:lnTo>
                <a:lnTo>
                  <a:pt x="352" y="631"/>
                </a:lnTo>
                <a:lnTo>
                  <a:pt x="353" y="629"/>
                </a:lnTo>
                <a:lnTo>
                  <a:pt x="353" y="627"/>
                </a:lnTo>
                <a:lnTo>
                  <a:pt x="353" y="627"/>
                </a:lnTo>
                <a:lnTo>
                  <a:pt x="326" y="550"/>
                </a:lnTo>
                <a:lnTo>
                  <a:pt x="311" y="511"/>
                </a:lnTo>
                <a:lnTo>
                  <a:pt x="297" y="473"/>
                </a:lnTo>
                <a:lnTo>
                  <a:pt x="297" y="473"/>
                </a:lnTo>
                <a:lnTo>
                  <a:pt x="282" y="434"/>
                </a:lnTo>
                <a:lnTo>
                  <a:pt x="266" y="397"/>
                </a:lnTo>
                <a:lnTo>
                  <a:pt x="252" y="359"/>
                </a:lnTo>
                <a:lnTo>
                  <a:pt x="237" y="321"/>
                </a:lnTo>
                <a:lnTo>
                  <a:pt x="237" y="321"/>
                </a:lnTo>
                <a:lnTo>
                  <a:pt x="212" y="242"/>
                </a:lnTo>
                <a:lnTo>
                  <a:pt x="199" y="203"/>
                </a:lnTo>
                <a:lnTo>
                  <a:pt x="185" y="163"/>
                </a:lnTo>
                <a:lnTo>
                  <a:pt x="185" y="163"/>
                </a:lnTo>
                <a:lnTo>
                  <a:pt x="154" y="83"/>
                </a:lnTo>
                <a:lnTo>
                  <a:pt x="124" y="3"/>
                </a:lnTo>
                <a:lnTo>
                  <a:pt x="124" y="3"/>
                </a:lnTo>
                <a:lnTo>
                  <a:pt x="123" y="1"/>
                </a:lnTo>
                <a:lnTo>
                  <a:pt x="123" y="1"/>
                </a:lnTo>
                <a:lnTo>
                  <a:pt x="121" y="0"/>
                </a:lnTo>
                <a:lnTo>
                  <a:pt x="119" y="0"/>
                </a:lnTo>
                <a:lnTo>
                  <a:pt x="119" y="0"/>
                </a:lnTo>
                <a:lnTo>
                  <a:pt x="61" y="24"/>
                </a:lnTo>
                <a:lnTo>
                  <a:pt x="32" y="35"/>
                </a:lnTo>
                <a:lnTo>
                  <a:pt x="3" y="47"/>
                </a:lnTo>
                <a:lnTo>
                  <a:pt x="3" y="47"/>
                </a:lnTo>
                <a:lnTo>
                  <a:pt x="2" y="48"/>
                </a:lnTo>
                <a:lnTo>
                  <a:pt x="1" y="49"/>
                </a:lnTo>
                <a:lnTo>
                  <a:pt x="0" y="52"/>
                </a:lnTo>
                <a:lnTo>
                  <a:pt x="0" y="52"/>
                </a:lnTo>
                <a:lnTo>
                  <a:pt x="0" y="54"/>
                </a:lnTo>
                <a:lnTo>
                  <a:pt x="0" y="56"/>
                </a:lnTo>
                <a:lnTo>
                  <a:pt x="0" y="56"/>
                </a:lnTo>
                <a:lnTo>
                  <a:pt x="7" y="71"/>
                </a:lnTo>
                <a:lnTo>
                  <a:pt x="14" y="87"/>
                </a:lnTo>
                <a:lnTo>
                  <a:pt x="26" y="119"/>
                </a:lnTo>
                <a:lnTo>
                  <a:pt x="48" y="185"/>
                </a:lnTo>
                <a:lnTo>
                  <a:pt x="48" y="185"/>
                </a:lnTo>
                <a:close/>
                <a:moveTo>
                  <a:pt x="22" y="85"/>
                </a:moveTo>
                <a:lnTo>
                  <a:pt x="22" y="85"/>
                </a:lnTo>
                <a:lnTo>
                  <a:pt x="47" y="75"/>
                </a:lnTo>
                <a:lnTo>
                  <a:pt x="60" y="70"/>
                </a:lnTo>
                <a:lnTo>
                  <a:pt x="71" y="63"/>
                </a:lnTo>
                <a:lnTo>
                  <a:pt x="71" y="63"/>
                </a:lnTo>
                <a:lnTo>
                  <a:pt x="73" y="61"/>
                </a:lnTo>
                <a:lnTo>
                  <a:pt x="73" y="60"/>
                </a:lnTo>
                <a:lnTo>
                  <a:pt x="72" y="57"/>
                </a:lnTo>
                <a:lnTo>
                  <a:pt x="70" y="55"/>
                </a:lnTo>
                <a:lnTo>
                  <a:pt x="68" y="55"/>
                </a:lnTo>
                <a:lnTo>
                  <a:pt x="66" y="55"/>
                </a:lnTo>
                <a:lnTo>
                  <a:pt x="66" y="55"/>
                </a:lnTo>
                <a:lnTo>
                  <a:pt x="55" y="62"/>
                </a:lnTo>
                <a:lnTo>
                  <a:pt x="43" y="68"/>
                </a:lnTo>
                <a:lnTo>
                  <a:pt x="19" y="77"/>
                </a:lnTo>
                <a:lnTo>
                  <a:pt x="19" y="77"/>
                </a:lnTo>
                <a:lnTo>
                  <a:pt x="9" y="54"/>
                </a:lnTo>
                <a:lnTo>
                  <a:pt x="9" y="54"/>
                </a:lnTo>
                <a:lnTo>
                  <a:pt x="36" y="44"/>
                </a:lnTo>
                <a:lnTo>
                  <a:pt x="63" y="32"/>
                </a:lnTo>
                <a:lnTo>
                  <a:pt x="118" y="10"/>
                </a:lnTo>
                <a:lnTo>
                  <a:pt x="118" y="10"/>
                </a:lnTo>
                <a:lnTo>
                  <a:pt x="146" y="86"/>
                </a:lnTo>
                <a:lnTo>
                  <a:pt x="175" y="161"/>
                </a:lnTo>
                <a:lnTo>
                  <a:pt x="175" y="161"/>
                </a:lnTo>
                <a:lnTo>
                  <a:pt x="189" y="199"/>
                </a:lnTo>
                <a:lnTo>
                  <a:pt x="202" y="239"/>
                </a:lnTo>
                <a:lnTo>
                  <a:pt x="227" y="318"/>
                </a:lnTo>
                <a:lnTo>
                  <a:pt x="227" y="318"/>
                </a:lnTo>
                <a:lnTo>
                  <a:pt x="240" y="356"/>
                </a:lnTo>
                <a:lnTo>
                  <a:pt x="256" y="395"/>
                </a:lnTo>
                <a:lnTo>
                  <a:pt x="286" y="471"/>
                </a:lnTo>
                <a:lnTo>
                  <a:pt x="286" y="471"/>
                </a:lnTo>
                <a:lnTo>
                  <a:pt x="301" y="509"/>
                </a:lnTo>
                <a:lnTo>
                  <a:pt x="315" y="549"/>
                </a:lnTo>
                <a:lnTo>
                  <a:pt x="344" y="627"/>
                </a:lnTo>
                <a:lnTo>
                  <a:pt x="344" y="627"/>
                </a:lnTo>
                <a:lnTo>
                  <a:pt x="344" y="627"/>
                </a:lnTo>
                <a:lnTo>
                  <a:pt x="344" y="627"/>
                </a:lnTo>
                <a:lnTo>
                  <a:pt x="316" y="636"/>
                </a:lnTo>
                <a:lnTo>
                  <a:pt x="289" y="644"/>
                </a:lnTo>
                <a:lnTo>
                  <a:pt x="262" y="653"/>
                </a:lnTo>
                <a:lnTo>
                  <a:pt x="234" y="662"/>
                </a:lnTo>
                <a:lnTo>
                  <a:pt x="234" y="662"/>
                </a:lnTo>
                <a:lnTo>
                  <a:pt x="231" y="656"/>
                </a:lnTo>
                <a:lnTo>
                  <a:pt x="228" y="651"/>
                </a:lnTo>
                <a:lnTo>
                  <a:pt x="228" y="651"/>
                </a:lnTo>
                <a:lnTo>
                  <a:pt x="230" y="651"/>
                </a:lnTo>
                <a:lnTo>
                  <a:pt x="230" y="651"/>
                </a:lnTo>
                <a:lnTo>
                  <a:pt x="240" y="647"/>
                </a:lnTo>
                <a:lnTo>
                  <a:pt x="251" y="644"/>
                </a:lnTo>
                <a:lnTo>
                  <a:pt x="261" y="640"/>
                </a:lnTo>
                <a:lnTo>
                  <a:pt x="271" y="636"/>
                </a:lnTo>
                <a:lnTo>
                  <a:pt x="271" y="636"/>
                </a:lnTo>
                <a:lnTo>
                  <a:pt x="273" y="635"/>
                </a:lnTo>
                <a:lnTo>
                  <a:pt x="273" y="633"/>
                </a:lnTo>
                <a:lnTo>
                  <a:pt x="273" y="632"/>
                </a:lnTo>
                <a:lnTo>
                  <a:pt x="272" y="630"/>
                </a:lnTo>
                <a:lnTo>
                  <a:pt x="270" y="628"/>
                </a:lnTo>
                <a:lnTo>
                  <a:pt x="268" y="628"/>
                </a:lnTo>
                <a:lnTo>
                  <a:pt x="266" y="629"/>
                </a:lnTo>
                <a:lnTo>
                  <a:pt x="266" y="629"/>
                </a:lnTo>
                <a:lnTo>
                  <a:pt x="257" y="633"/>
                </a:lnTo>
                <a:lnTo>
                  <a:pt x="247" y="636"/>
                </a:lnTo>
                <a:lnTo>
                  <a:pt x="236" y="639"/>
                </a:lnTo>
                <a:lnTo>
                  <a:pt x="227" y="642"/>
                </a:lnTo>
                <a:lnTo>
                  <a:pt x="227" y="642"/>
                </a:lnTo>
                <a:lnTo>
                  <a:pt x="225" y="643"/>
                </a:lnTo>
                <a:lnTo>
                  <a:pt x="225" y="643"/>
                </a:lnTo>
                <a:lnTo>
                  <a:pt x="223" y="637"/>
                </a:lnTo>
                <a:lnTo>
                  <a:pt x="223" y="637"/>
                </a:lnTo>
                <a:lnTo>
                  <a:pt x="219" y="629"/>
                </a:lnTo>
                <a:lnTo>
                  <a:pt x="219" y="629"/>
                </a:lnTo>
                <a:lnTo>
                  <a:pt x="222" y="629"/>
                </a:lnTo>
                <a:lnTo>
                  <a:pt x="222" y="629"/>
                </a:lnTo>
                <a:lnTo>
                  <a:pt x="249" y="619"/>
                </a:lnTo>
                <a:lnTo>
                  <a:pt x="262" y="614"/>
                </a:lnTo>
                <a:lnTo>
                  <a:pt x="275" y="606"/>
                </a:lnTo>
                <a:lnTo>
                  <a:pt x="275" y="606"/>
                </a:lnTo>
                <a:lnTo>
                  <a:pt x="276" y="605"/>
                </a:lnTo>
                <a:lnTo>
                  <a:pt x="277" y="603"/>
                </a:lnTo>
                <a:lnTo>
                  <a:pt x="276" y="600"/>
                </a:lnTo>
                <a:lnTo>
                  <a:pt x="273" y="598"/>
                </a:lnTo>
                <a:lnTo>
                  <a:pt x="271" y="598"/>
                </a:lnTo>
                <a:lnTo>
                  <a:pt x="270" y="599"/>
                </a:lnTo>
                <a:lnTo>
                  <a:pt x="270" y="599"/>
                </a:lnTo>
                <a:lnTo>
                  <a:pt x="258" y="605"/>
                </a:lnTo>
                <a:lnTo>
                  <a:pt x="245" y="611"/>
                </a:lnTo>
                <a:lnTo>
                  <a:pt x="219" y="621"/>
                </a:lnTo>
                <a:lnTo>
                  <a:pt x="219" y="621"/>
                </a:lnTo>
                <a:lnTo>
                  <a:pt x="217" y="622"/>
                </a:lnTo>
                <a:lnTo>
                  <a:pt x="217" y="622"/>
                </a:lnTo>
                <a:lnTo>
                  <a:pt x="209" y="603"/>
                </a:lnTo>
                <a:lnTo>
                  <a:pt x="209" y="603"/>
                </a:lnTo>
                <a:lnTo>
                  <a:pt x="233" y="598"/>
                </a:lnTo>
                <a:lnTo>
                  <a:pt x="246" y="595"/>
                </a:lnTo>
                <a:lnTo>
                  <a:pt x="251" y="592"/>
                </a:lnTo>
                <a:lnTo>
                  <a:pt x="256" y="589"/>
                </a:lnTo>
                <a:lnTo>
                  <a:pt x="256" y="589"/>
                </a:lnTo>
                <a:lnTo>
                  <a:pt x="258" y="588"/>
                </a:lnTo>
                <a:lnTo>
                  <a:pt x="258" y="586"/>
                </a:lnTo>
                <a:lnTo>
                  <a:pt x="257" y="583"/>
                </a:lnTo>
                <a:lnTo>
                  <a:pt x="255" y="582"/>
                </a:lnTo>
                <a:lnTo>
                  <a:pt x="253" y="581"/>
                </a:lnTo>
                <a:lnTo>
                  <a:pt x="251" y="582"/>
                </a:lnTo>
                <a:lnTo>
                  <a:pt x="251" y="582"/>
                </a:lnTo>
                <a:lnTo>
                  <a:pt x="246" y="585"/>
                </a:lnTo>
                <a:lnTo>
                  <a:pt x="240" y="587"/>
                </a:lnTo>
                <a:lnTo>
                  <a:pt x="229" y="591"/>
                </a:lnTo>
                <a:lnTo>
                  <a:pt x="206" y="595"/>
                </a:lnTo>
                <a:lnTo>
                  <a:pt x="206" y="595"/>
                </a:lnTo>
                <a:lnTo>
                  <a:pt x="201" y="582"/>
                </a:lnTo>
                <a:lnTo>
                  <a:pt x="201" y="582"/>
                </a:lnTo>
                <a:lnTo>
                  <a:pt x="199" y="577"/>
                </a:lnTo>
                <a:lnTo>
                  <a:pt x="199" y="577"/>
                </a:lnTo>
                <a:lnTo>
                  <a:pt x="206" y="575"/>
                </a:lnTo>
                <a:lnTo>
                  <a:pt x="214" y="574"/>
                </a:lnTo>
                <a:lnTo>
                  <a:pt x="228" y="569"/>
                </a:lnTo>
                <a:lnTo>
                  <a:pt x="256" y="557"/>
                </a:lnTo>
                <a:lnTo>
                  <a:pt x="256" y="557"/>
                </a:lnTo>
                <a:lnTo>
                  <a:pt x="257" y="556"/>
                </a:lnTo>
                <a:lnTo>
                  <a:pt x="258" y="555"/>
                </a:lnTo>
                <a:lnTo>
                  <a:pt x="258" y="552"/>
                </a:lnTo>
                <a:lnTo>
                  <a:pt x="256" y="549"/>
                </a:lnTo>
                <a:lnTo>
                  <a:pt x="255" y="549"/>
                </a:lnTo>
                <a:lnTo>
                  <a:pt x="253" y="549"/>
                </a:lnTo>
                <a:lnTo>
                  <a:pt x="253" y="549"/>
                </a:lnTo>
                <a:lnTo>
                  <a:pt x="225" y="561"/>
                </a:lnTo>
                <a:lnTo>
                  <a:pt x="210" y="565"/>
                </a:lnTo>
                <a:lnTo>
                  <a:pt x="203" y="567"/>
                </a:lnTo>
                <a:lnTo>
                  <a:pt x="196" y="568"/>
                </a:lnTo>
                <a:lnTo>
                  <a:pt x="196" y="568"/>
                </a:lnTo>
                <a:lnTo>
                  <a:pt x="184" y="537"/>
                </a:lnTo>
                <a:lnTo>
                  <a:pt x="184" y="537"/>
                </a:lnTo>
                <a:lnTo>
                  <a:pt x="186" y="537"/>
                </a:lnTo>
                <a:lnTo>
                  <a:pt x="187" y="537"/>
                </a:lnTo>
                <a:lnTo>
                  <a:pt x="187" y="537"/>
                </a:lnTo>
                <a:lnTo>
                  <a:pt x="214" y="527"/>
                </a:lnTo>
                <a:lnTo>
                  <a:pt x="227" y="521"/>
                </a:lnTo>
                <a:lnTo>
                  <a:pt x="242" y="517"/>
                </a:lnTo>
                <a:lnTo>
                  <a:pt x="242" y="517"/>
                </a:lnTo>
                <a:lnTo>
                  <a:pt x="243" y="516"/>
                </a:lnTo>
                <a:lnTo>
                  <a:pt x="244" y="514"/>
                </a:lnTo>
                <a:lnTo>
                  <a:pt x="244" y="511"/>
                </a:lnTo>
                <a:lnTo>
                  <a:pt x="242" y="509"/>
                </a:lnTo>
                <a:lnTo>
                  <a:pt x="240" y="508"/>
                </a:lnTo>
                <a:lnTo>
                  <a:pt x="238" y="508"/>
                </a:lnTo>
                <a:lnTo>
                  <a:pt x="238" y="508"/>
                </a:lnTo>
                <a:lnTo>
                  <a:pt x="224" y="513"/>
                </a:lnTo>
                <a:lnTo>
                  <a:pt x="211" y="518"/>
                </a:lnTo>
                <a:lnTo>
                  <a:pt x="184" y="529"/>
                </a:lnTo>
                <a:lnTo>
                  <a:pt x="184" y="529"/>
                </a:lnTo>
                <a:lnTo>
                  <a:pt x="183" y="530"/>
                </a:lnTo>
                <a:lnTo>
                  <a:pt x="182" y="531"/>
                </a:lnTo>
                <a:lnTo>
                  <a:pt x="182" y="531"/>
                </a:lnTo>
                <a:lnTo>
                  <a:pt x="174" y="510"/>
                </a:lnTo>
                <a:lnTo>
                  <a:pt x="174" y="510"/>
                </a:lnTo>
                <a:lnTo>
                  <a:pt x="175" y="510"/>
                </a:lnTo>
                <a:lnTo>
                  <a:pt x="175" y="510"/>
                </a:lnTo>
                <a:lnTo>
                  <a:pt x="186" y="505"/>
                </a:lnTo>
                <a:lnTo>
                  <a:pt x="197" y="502"/>
                </a:lnTo>
                <a:lnTo>
                  <a:pt x="208" y="499"/>
                </a:lnTo>
                <a:lnTo>
                  <a:pt x="218" y="494"/>
                </a:lnTo>
                <a:lnTo>
                  <a:pt x="218" y="494"/>
                </a:lnTo>
                <a:lnTo>
                  <a:pt x="220" y="493"/>
                </a:lnTo>
                <a:lnTo>
                  <a:pt x="220" y="491"/>
                </a:lnTo>
                <a:lnTo>
                  <a:pt x="220" y="490"/>
                </a:lnTo>
                <a:lnTo>
                  <a:pt x="219" y="488"/>
                </a:lnTo>
                <a:lnTo>
                  <a:pt x="217" y="486"/>
                </a:lnTo>
                <a:lnTo>
                  <a:pt x="215" y="486"/>
                </a:lnTo>
                <a:lnTo>
                  <a:pt x="213" y="487"/>
                </a:lnTo>
                <a:lnTo>
                  <a:pt x="213" y="487"/>
                </a:lnTo>
                <a:lnTo>
                  <a:pt x="203" y="491"/>
                </a:lnTo>
                <a:lnTo>
                  <a:pt x="193" y="494"/>
                </a:lnTo>
                <a:lnTo>
                  <a:pt x="182" y="498"/>
                </a:lnTo>
                <a:lnTo>
                  <a:pt x="172" y="501"/>
                </a:lnTo>
                <a:lnTo>
                  <a:pt x="172" y="501"/>
                </a:lnTo>
                <a:lnTo>
                  <a:pt x="172" y="502"/>
                </a:lnTo>
                <a:lnTo>
                  <a:pt x="172" y="502"/>
                </a:lnTo>
                <a:lnTo>
                  <a:pt x="167" y="490"/>
                </a:lnTo>
                <a:lnTo>
                  <a:pt x="167" y="490"/>
                </a:lnTo>
                <a:lnTo>
                  <a:pt x="169" y="490"/>
                </a:lnTo>
                <a:lnTo>
                  <a:pt x="169" y="490"/>
                </a:lnTo>
                <a:lnTo>
                  <a:pt x="199" y="479"/>
                </a:lnTo>
                <a:lnTo>
                  <a:pt x="213" y="473"/>
                </a:lnTo>
                <a:lnTo>
                  <a:pt x="227" y="466"/>
                </a:lnTo>
                <a:lnTo>
                  <a:pt x="227" y="466"/>
                </a:lnTo>
                <a:lnTo>
                  <a:pt x="228" y="465"/>
                </a:lnTo>
                <a:lnTo>
                  <a:pt x="229" y="463"/>
                </a:lnTo>
                <a:lnTo>
                  <a:pt x="228" y="460"/>
                </a:lnTo>
                <a:lnTo>
                  <a:pt x="225" y="458"/>
                </a:lnTo>
                <a:lnTo>
                  <a:pt x="223" y="458"/>
                </a:lnTo>
                <a:lnTo>
                  <a:pt x="222" y="459"/>
                </a:lnTo>
                <a:lnTo>
                  <a:pt x="222" y="459"/>
                </a:lnTo>
                <a:lnTo>
                  <a:pt x="208" y="466"/>
                </a:lnTo>
                <a:lnTo>
                  <a:pt x="195" y="472"/>
                </a:lnTo>
                <a:lnTo>
                  <a:pt x="166" y="482"/>
                </a:lnTo>
                <a:lnTo>
                  <a:pt x="166" y="482"/>
                </a:lnTo>
                <a:lnTo>
                  <a:pt x="165" y="483"/>
                </a:lnTo>
                <a:lnTo>
                  <a:pt x="165" y="483"/>
                </a:lnTo>
                <a:lnTo>
                  <a:pt x="155" y="459"/>
                </a:lnTo>
                <a:lnTo>
                  <a:pt x="155" y="459"/>
                </a:lnTo>
                <a:lnTo>
                  <a:pt x="169" y="456"/>
                </a:lnTo>
                <a:lnTo>
                  <a:pt x="182" y="452"/>
                </a:lnTo>
                <a:lnTo>
                  <a:pt x="195" y="448"/>
                </a:lnTo>
                <a:lnTo>
                  <a:pt x="201" y="444"/>
                </a:lnTo>
                <a:lnTo>
                  <a:pt x="207" y="441"/>
                </a:lnTo>
                <a:lnTo>
                  <a:pt x="207" y="441"/>
                </a:lnTo>
                <a:lnTo>
                  <a:pt x="209" y="440"/>
                </a:lnTo>
                <a:lnTo>
                  <a:pt x="209" y="438"/>
                </a:lnTo>
                <a:lnTo>
                  <a:pt x="208" y="435"/>
                </a:lnTo>
                <a:lnTo>
                  <a:pt x="206" y="433"/>
                </a:lnTo>
                <a:lnTo>
                  <a:pt x="204" y="433"/>
                </a:lnTo>
                <a:lnTo>
                  <a:pt x="202" y="434"/>
                </a:lnTo>
                <a:lnTo>
                  <a:pt x="202" y="434"/>
                </a:lnTo>
                <a:lnTo>
                  <a:pt x="196" y="437"/>
                </a:lnTo>
                <a:lnTo>
                  <a:pt x="191" y="440"/>
                </a:lnTo>
                <a:lnTo>
                  <a:pt x="178" y="444"/>
                </a:lnTo>
                <a:lnTo>
                  <a:pt x="166" y="448"/>
                </a:lnTo>
                <a:lnTo>
                  <a:pt x="152" y="451"/>
                </a:lnTo>
                <a:lnTo>
                  <a:pt x="152" y="451"/>
                </a:lnTo>
                <a:lnTo>
                  <a:pt x="149" y="441"/>
                </a:lnTo>
                <a:lnTo>
                  <a:pt x="149" y="441"/>
                </a:lnTo>
                <a:lnTo>
                  <a:pt x="150" y="441"/>
                </a:lnTo>
                <a:lnTo>
                  <a:pt x="152" y="441"/>
                </a:lnTo>
                <a:lnTo>
                  <a:pt x="152" y="441"/>
                </a:lnTo>
                <a:lnTo>
                  <a:pt x="158" y="437"/>
                </a:lnTo>
                <a:lnTo>
                  <a:pt x="166" y="434"/>
                </a:lnTo>
                <a:lnTo>
                  <a:pt x="179" y="430"/>
                </a:lnTo>
                <a:lnTo>
                  <a:pt x="179" y="430"/>
                </a:lnTo>
                <a:lnTo>
                  <a:pt x="210" y="417"/>
                </a:lnTo>
                <a:lnTo>
                  <a:pt x="210" y="417"/>
                </a:lnTo>
                <a:lnTo>
                  <a:pt x="211" y="416"/>
                </a:lnTo>
                <a:lnTo>
                  <a:pt x="212" y="415"/>
                </a:lnTo>
                <a:lnTo>
                  <a:pt x="212" y="412"/>
                </a:lnTo>
                <a:lnTo>
                  <a:pt x="210" y="409"/>
                </a:lnTo>
                <a:lnTo>
                  <a:pt x="209" y="409"/>
                </a:lnTo>
                <a:lnTo>
                  <a:pt x="207" y="409"/>
                </a:lnTo>
                <a:lnTo>
                  <a:pt x="207" y="409"/>
                </a:lnTo>
                <a:lnTo>
                  <a:pt x="176" y="422"/>
                </a:lnTo>
                <a:lnTo>
                  <a:pt x="176" y="422"/>
                </a:lnTo>
                <a:lnTo>
                  <a:pt x="162" y="427"/>
                </a:lnTo>
                <a:lnTo>
                  <a:pt x="154" y="430"/>
                </a:lnTo>
                <a:lnTo>
                  <a:pt x="147" y="434"/>
                </a:lnTo>
                <a:lnTo>
                  <a:pt x="147" y="434"/>
                </a:lnTo>
                <a:lnTo>
                  <a:pt x="146" y="434"/>
                </a:lnTo>
                <a:lnTo>
                  <a:pt x="146" y="434"/>
                </a:lnTo>
                <a:lnTo>
                  <a:pt x="140" y="416"/>
                </a:lnTo>
                <a:lnTo>
                  <a:pt x="140" y="416"/>
                </a:lnTo>
                <a:lnTo>
                  <a:pt x="187" y="401"/>
                </a:lnTo>
                <a:lnTo>
                  <a:pt x="187" y="401"/>
                </a:lnTo>
                <a:lnTo>
                  <a:pt x="188" y="400"/>
                </a:lnTo>
                <a:lnTo>
                  <a:pt x="189" y="398"/>
                </a:lnTo>
                <a:lnTo>
                  <a:pt x="189" y="395"/>
                </a:lnTo>
                <a:lnTo>
                  <a:pt x="187" y="393"/>
                </a:lnTo>
                <a:lnTo>
                  <a:pt x="186" y="392"/>
                </a:lnTo>
                <a:lnTo>
                  <a:pt x="184" y="393"/>
                </a:lnTo>
                <a:lnTo>
                  <a:pt x="184" y="393"/>
                </a:lnTo>
                <a:lnTo>
                  <a:pt x="137" y="408"/>
                </a:lnTo>
                <a:lnTo>
                  <a:pt x="137" y="408"/>
                </a:lnTo>
                <a:lnTo>
                  <a:pt x="131" y="393"/>
                </a:lnTo>
                <a:lnTo>
                  <a:pt x="131" y="393"/>
                </a:lnTo>
                <a:lnTo>
                  <a:pt x="138" y="390"/>
                </a:lnTo>
                <a:lnTo>
                  <a:pt x="144" y="389"/>
                </a:lnTo>
                <a:lnTo>
                  <a:pt x="158" y="386"/>
                </a:lnTo>
                <a:lnTo>
                  <a:pt x="158" y="386"/>
                </a:lnTo>
                <a:lnTo>
                  <a:pt x="166" y="384"/>
                </a:lnTo>
                <a:lnTo>
                  <a:pt x="174" y="381"/>
                </a:lnTo>
                <a:lnTo>
                  <a:pt x="188" y="374"/>
                </a:lnTo>
                <a:lnTo>
                  <a:pt x="188" y="374"/>
                </a:lnTo>
                <a:lnTo>
                  <a:pt x="190" y="373"/>
                </a:lnTo>
                <a:lnTo>
                  <a:pt x="190" y="372"/>
                </a:lnTo>
                <a:lnTo>
                  <a:pt x="190" y="369"/>
                </a:lnTo>
                <a:lnTo>
                  <a:pt x="188" y="366"/>
                </a:lnTo>
                <a:lnTo>
                  <a:pt x="187" y="366"/>
                </a:lnTo>
                <a:lnTo>
                  <a:pt x="185" y="366"/>
                </a:lnTo>
                <a:lnTo>
                  <a:pt x="185" y="366"/>
                </a:lnTo>
                <a:lnTo>
                  <a:pt x="159" y="377"/>
                </a:lnTo>
                <a:lnTo>
                  <a:pt x="159" y="377"/>
                </a:lnTo>
                <a:lnTo>
                  <a:pt x="151" y="379"/>
                </a:lnTo>
                <a:lnTo>
                  <a:pt x="144" y="380"/>
                </a:lnTo>
                <a:lnTo>
                  <a:pt x="136" y="382"/>
                </a:lnTo>
                <a:lnTo>
                  <a:pt x="128" y="384"/>
                </a:lnTo>
                <a:lnTo>
                  <a:pt x="128" y="384"/>
                </a:lnTo>
                <a:lnTo>
                  <a:pt x="118" y="355"/>
                </a:lnTo>
                <a:lnTo>
                  <a:pt x="118" y="355"/>
                </a:lnTo>
                <a:lnTo>
                  <a:pt x="120" y="355"/>
                </a:lnTo>
                <a:lnTo>
                  <a:pt x="122" y="355"/>
                </a:lnTo>
                <a:lnTo>
                  <a:pt x="122" y="355"/>
                </a:lnTo>
                <a:lnTo>
                  <a:pt x="133" y="351"/>
                </a:lnTo>
                <a:lnTo>
                  <a:pt x="145" y="349"/>
                </a:lnTo>
                <a:lnTo>
                  <a:pt x="170" y="344"/>
                </a:lnTo>
                <a:lnTo>
                  <a:pt x="170" y="344"/>
                </a:lnTo>
                <a:lnTo>
                  <a:pt x="172" y="343"/>
                </a:lnTo>
                <a:lnTo>
                  <a:pt x="173" y="342"/>
                </a:lnTo>
                <a:lnTo>
                  <a:pt x="174" y="339"/>
                </a:lnTo>
                <a:lnTo>
                  <a:pt x="173" y="337"/>
                </a:lnTo>
                <a:lnTo>
                  <a:pt x="173" y="336"/>
                </a:lnTo>
                <a:lnTo>
                  <a:pt x="171" y="335"/>
                </a:lnTo>
                <a:lnTo>
                  <a:pt x="169" y="335"/>
                </a:lnTo>
                <a:lnTo>
                  <a:pt x="169" y="335"/>
                </a:lnTo>
                <a:lnTo>
                  <a:pt x="143" y="340"/>
                </a:lnTo>
                <a:lnTo>
                  <a:pt x="131" y="343"/>
                </a:lnTo>
                <a:lnTo>
                  <a:pt x="119" y="347"/>
                </a:lnTo>
                <a:lnTo>
                  <a:pt x="119" y="347"/>
                </a:lnTo>
                <a:lnTo>
                  <a:pt x="117" y="348"/>
                </a:lnTo>
                <a:lnTo>
                  <a:pt x="116" y="349"/>
                </a:lnTo>
                <a:lnTo>
                  <a:pt x="116" y="349"/>
                </a:lnTo>
                <a:lnTo>
                  <a:pt x="110" y="333"/>
                </a:lnTo>
                <a:lnTo>
                  <a:pt x="110" y="333"/>
                </a:lnTo>
                <a:lnTo>
                  <a:pt x="112" y="332"/>
                </a:lnTo>
                <a:lnTo>
                  <a:pt x="112" y="332"/>
                </a:lnTo>
                <a:lnTo>
                  <a:pt x="142" y="322"/>
                </a:lnTo>
                <a:lnTo>
                  <a:pt x="157" y="318"/>
                </a:lnTo>
                <a:lnTo>
                  <a:pt x="173" y="314"/>
                </a:lnTo>
                <a:lnTo>
                  <a:pt x="173" y="314"/>
                </a:lnTo>
                <a:lnTo>
                  <a:pt x="174" y="313"/>
                </a:lnTo>
                <a:lnTo>
                  <a:pt x="175" y="312"/>
                </a:lnTo>
                <a:lnTo>
                  <a:pt x="176" y="310"/>
                </a:lnTo>
                <a:lnTo>
                  <a:pt x="175" y="309"/>
                </a:lnTo>
                <a:lnTo>
                  <a:pt x="173" y="306"/>
                </a:lnTo>
                <a:lnTo>
                  <a:pt x="172" y="306"/>
                </a:lnTo>
                <a:lnTo>
                  <a:pt x="170" y="306"/>
                </a:lnTo>
                <a:lnTo>
                  <a:pt x="170" y="306"/>
                </a:lnTo>
                <a:lnTo>
                  <a:pt x="154" y="309"/>
                </a:lnTo>
                <a:lnTo>
                  <a:pt x="139" y="314"/>
                </a:lnTo>
                <a:lnTo>
                  <a:pt x="109" y="324"/>
                </a:lnTo>
                <a:lnTo>
                  <a:pt x="109" y="324"/>
                </a:lnTo>
                <a:lnTo>
                  <a:pt x="107" y="325"/>
                </a:lnTo>
                <a:lnTo>
                  <a:pt x="107" y="325"/>
                </a:lnTo>
                <a:lnTo>
                  <a:pt x="102" y="311"/>
                </a:lnTo>
                <a:lnTo>
                  <a:pt x="102" y="311"/>
                </a:lnTo>
                <a:lnTo>
                  <a:pt x="103" y="311"/>
                </a:lnTo>
                <a:lnTo>
                  <a:pt x="103" y="311"/>
                </a:lnTo>
                <a:lnTo>
                  <a:pt x="128" y="303"/>
                </a:lnTo>
                <a:lnTo>
                  <a:pt x="140" y="298"/>
                </a:lnTo>
                <a:lnTo>
                  <a:pt x="151" y="292"/>
                </a:lnTo>
                <a:lnTo>
                  <a:pt x="151" y="292"/>
                </a:lnTo>
                <a:lnTo>
                  <a:pt x="152" y="290"/>
                </a:lnTo>
                <a:lnTo>
                  <a:pt x="153" y="289"/>
                </a:lnTo>
                <a:lnTo>
                  <a:pt x="152" y="286"/>
                </a:lnTo>
                <a:lnTo>
                  <a:pt x="149" y="284"/>
                </a:lnTo>
                <a:lnTo>
                  <a:pt x="148" y="284"/>
                </a:lnTo>
                <a:lnTo>
                  <a:pt x="146" y="285"/>
                </a:lnTo>
                <a:lnTo>
                  <a:pt x="146" y="285"/>
                </a:lnTo>
                <a:lnTo>
                  <a:pt x="135" y="291"/>
                </a:lnTo>
                <a:lnTo>
                  <a:pt x="124" y="295"/>
                </a:lnTo>
                <a:lnTo>
                  <a:pt x="100" y="303"/>
                </a:lnTo>
                <a:lnTo>
                  <a:pt x="100" y="303"/>
                </a:lnTo>
                <a:lnTo>
                  <a:pt x="100" y="303"/>
                </a:lnTo>
                <a:lnTo>
                  <a:pt x="100" y="303"/>
                </a:lnTo>
                <a:lnTo>
                  <a:pt x="92" y="280"/>
                </a:lnTo>
                <a:lnTo>
                  <a:pt x="92" y="280"/>
                </a:lnTo>
                <a:lnTo>
                  <a:pt x="93" y="279"/>
                </a:lnTo>
                <a:lnTo>
                  <a:pt x="93" y="279"/>
                </a:lnTo>
                <a:lnTo>
                  <a:pt x="120" y="271"/>
                </a:lnTo>
                <a:lnTo>
                  <a:pt x="133" y="267"/>
                </a:lnTo>
                <a:lnTo>
                  <a:pt x="147" y="265"/>
                </a:lnTo>
                <a:lnTo>
                  <a:pt x="147" y="265"/>
                </a:lnTo>
                <a:lnTo>
                  <a:pt x="149" y="264"/>
                </a:lnTo>
                <a:lnTo>
                  <a:pt x="150" y="263"/>
                </a:lnTo>
                <a:lnTo>
                  <a:pt x="151" y="259"/>
                </a:lnTo>
                <a:lnTo>
                  <a:pt x="150" y="258"/>
                </a:lnTo>
                <a:lnTo>
                  <a:pt x="149" y="257"/>
                </a:lnTo>
                <a:lnTo>
                  <a:pt x="148" y="256"/>
                </a:lnTo>
                <a:lnTo>
                  <a:pt x="146" y="256"/>
                </a:lnTo>
                <a:lnTo>
                  <a:pt x="146" y="256"/>
                </a:lnTo>
                <a:lnTo>
                  <a:pt x="132" y="259"/>
                </a:lnTo>
                <a:lnTo>
                  <a:pt x="118" y="262"/>
                </a:lnTo>
                <a:lnTo>
                  <a:pt x="90" y="271"/>
                </a:lnTo>
                <a:lnTo>
                  <a:pt x="90" y="271"/>
                </a:lnTo>
                <a:lnTo>
                  <a:pt x="89" y="272"/>
                </a:lnTo>
                <a:lnTo>
                  <a:pt x="89" y="272"/>
                </a:lnTo>
                <a:lnTo>
                  <a:pt x="84" y="259"/>
                </a:lnTo>
                <a:lnTo>
                  <a:pt x="84" y="259"/>
                </a:lnTo>
                <a:lnTo>
                  <a:pt x="86" y="259"/>
                </a:lnTo>
                <a:lnTo>
                  <a:pt x="86" y="259"/>
                </a:lnTo>
                <a:lnTo>
                  <a:pt x="134" y="243"/>
                </a:lnTo>
                <a:lnTo>
                  <a:pt x="134" y="243"/>
                </a:lnTo>
                <a:lnTo>
                  <a:pt x="136" y="242"/>
                </a:lnTo>
                <a:lnTo>
                  <a:pt x="137" y="241"/>
                </a:lnTo>
                <a:lnTo>
                  <a:pt x="137" y="238"/>
                </a:lnTo>
                <a:lnTo>
                  <a:pt x="135" y="235"/>
                </a:lnTo>
                <a:lnTo>
                  <a:pt x="133" y="235"/>
                </a:lnTo>
                <a:lnTo>
                  <a:pt x="131" y="235"/>
                </a:lnTo>
                <a:lnTo>
                  <a:pt x="131" y="235"/>
                </a:lnTo>
                <a:lnTo>
                  <a:pt x="83" y="251"/>
                </a:lnTo>
                <a:lnTo>
                  <a:pt x="83" y="251"/>
                </a:lnTo>
                <a:lnTo>
                  <a:pt x="82" y="252"/>
                </a:lnTo>
                <a:lnTo>
                  <a:pt x="82" y="252"/>
                </a:lnTo>
                <a:lnTo>
                  <a:pt x="73" y="230"/>
                </a:lnTo>
                <a:lnTo>
                  <a:pt x="73" y="230"/>
                </a:lnTo>
                <a:lnTo>
                  <a:pt x="75" y="230"/>
                </a:lnTo>
                <a:lnTo>
                  <a:pt x="75" y="230"/>
                </a:lnTo>
                <a:lnTo>
                  <a:pt x="88" y="227"/>
                </a:lnTo>
                <a:lnTo>
                  <a:pt x="100" y="223"/>
                </a:lnTo>
                <a:lnTo>
                  <a:pt x="124" y="214"/>
                </a:lnTo>
                <a:lnTo>
                  <a:pt x="124" y="214"/>
                </a:lnTo>
                <a:lnTo>
                  <a:pt x="125" y="213"/>
                </a:lnTo>
                <a:lnTo>
                  <a:pt x="126" y="212"/>
                </a:lnTo>
                <a:lnTo>
                  <a:pt x="126" y="209"/>
                </a:lnTo>
                <a:lnTo>
                  <a:pt x="124" y="206"/>
                </a:lnTo>
                <a:lnTo>
                  <a:pt x="123" y="206"/>
                </a:lnTo>
                <a:lnTo>
                  <a:pt x="121" y="206"/>
                </a:lnTo>
                <a:lnTo>
                  <a:pt x="121" y="206"/>
                </a:lnTo>
                <a:lnTo>
                  <a:pt x="98" y="215"/>
                </a:lnTo>
                <a:lnTo>
                  <a:pt x="87" y="218"/>
                </a:lnTo>
                <a:lnTo>
                  <a:pt x="74" y="221"/>
                </a:lnTo>
                <a:lnTo>
                  <a:pt x="74" y="221"/>
                </a:lnTo>
                <a:lnTo>
                  <a:pt x="72" y="222"/>
                </a:lnTo>
                <a:lnTo>
                  <a:pt x="71" y="224"/>
                </a:lnTo>
                <a:lnTo>
                  <a:pt x="71" y="224"/>
                </a:lnTo>
                <a:lnTo>
                  <a:pt x="66" y="210"/>
                </a:lnTo>
                <a:lnTo>
                  <a:pt x="66" y="210"/>
                </a:lnTo>
                <a:lnTo>
                  <a:pt x="63" y="203"/>
                </a:lnTo>
                <a:lnTo>
                  <a:pt x="63" y="203"/>
                </a:lnTo>
                <a:lnTo>
                  <a:pt x="80" y="198"/>
                </a:lnTo>
                <a:lnTo>
                  <a:pt x="95" y="193"/>
                </a:lnTo>
                <a:lnTo>
                  <a:pt x="110" y="189"/>
                </a:lnTo>
                <a:lnTo>
                  <a:pt x="125" y="184"/>
                </a:lnTo>
                <a:lnTo>
                  <a:pt x="125" y="184"/>
                </a:lnTo>
                <a:lnTo>
                  <a:pt x="127" y="182"/>
                </a:lnTo>
                <a:lnTo>
                  <a:pt x="128" y="181"/>
                </a:lnTo>
                <a:lnTo>
                  <a:pt x="128" y="178"/>
                </a:lnTo>
                <a:lnTo>
                  <a:pt x="126" y="175"/>
                </a:lnTo>
                <a:lnTo>
                  <a:pt x="124" y="175"/>
                </a:lnTo>
                <a:lnTo>
                  <a:pt x="122" y="175"/>
                </a:lnTo>
                <a:lnTo>
                  <a:pt x="122" y="175"/>
                </a:lnTo>
                <a:lnTo>
                  <a:pt x="107" y="181"/>
                </a:lnTo>
                <a:lnTo>
                  <a:pt x="92" y="185"/>
                </a:lnTo>
                <a:lnTo>
                  <a:pt x="76" y="190"/>
                </a:lnTo>
                <a:lnTo>
                  <a:pt x="61" y="194"/>
                </a:lnTo>
                <a:lnTo>
                  <a:pt x="61" y="194"/>
                </a:lnTo>
                <a:lnTo>
                  <a:pt x="53" y="174"/>
                </a:lnTo>
                <a:lnTo>
                  <a:pt x="53" y="174"/>
                </a:lnTo>
                <a:lnTo>
                  <a:pt x="66" y="170"/>
                </a:lnTo>
                <a:lnTo>
                  <a:pt x="80" y="167"/>
                </a:lnTo>
                <a:lnTo>
                  <a:pt x="93" y="162"/>
                </a:lnTo>
                <a:lnTo>
                  <a:pt x="99" y="159"/>
                </a:lnTo>
                <a:lnTo>
                  <a:pt x="104" y="156"/>
                </a:lnTo>
                <a:lnTo>
                  <a:pt x="104" y="156"/>
                </a:lnTo>
                <a:lnTo>
                  <a:pt x="105" y="154"/>
                </a:lnTo>
                <a:lnTo>
                  <a:pt x="106" y="152"/>
                </a:lnTo>
                <a:lnTo>
                  <a:pt x="105" y="149"/>
                </a:lnTo>
                <a:lnTo>
                  <a:pt x="102" y="148"/>
                </a:lnTo>
                <a:lnTo>
                  <a:pt x="101" y="148"/>
                </a:lnTo>
                <a:lnTo>
                  <a:pt x="99" y="148"/>
                </a:lnTo>
                <a:lnTo>
                  <a:pt x="99" y="148"/>
                </a:lnTo>
                <a:lnTo>
                  <a:pt x="94" y="152"/>
                </a:lnTo>
                <a:lnTo>
                  <a:pt x="88" y="155"/>
                </a:lnTo>
                <a:lnTo>
                  <a:pt x="75" y="159"/>
                </a:lnTo>
                <a:lnTo>
                  <a:pt x="63" y="162"/>
                </a:lnTo>
                <a:lnTo>
                  <a:pt x="50" y="166"/>
                </a:lnTo>
                <a:lnTo>
                  <a:pt x="50" y="166"/>
                </a:lnTo>
                <a:lnTo>
                  <a:pt x="42" y="142"/>
                </a:lnTo>
                <a:lnTo>
                  <a:pt x="42" y="142"/>
                </a:lnTo>
                <a:lnTo>
                  <a:pt x="43" y="142"/>
                </a:lnTo>
                <a:lnTo>
                  <a:pt x="43" y="142"/>
                </a:lnTo>
                <a:lnTo>
                  <a:pt x="54" y="136"/>
                </a:lnTo>
                <a:lnTo>
                  <a:pt x="66" y="132"/>
                </a:lnTo>
                <a:lnTo>
                  <a:pt x="80" y="128"/>
                </a:lnTo>
                <a:lnTo>
                  <a:pt x="92" y="126"/>
                </a:lnTo>
                <a:lnTo>
                  <a:pt x="92" y="126"/>
                </a:lnTo>
                <a:lnTo>
                  <a:pt x="94" y="125"/>
                </a:lnTo>
                <a:lnTo>
                  <a:pt x="95" y="124"/>
                </a:lnTo>
                <a:lnTo>
                  <a:pt x="96" y="120"/>
                </a:lnTo>
                <a:lnTo>
                  <a:pt x="96" y="118"/>
                </a:lnTo>
                <a:lnTo>
                  <a:pt x="95" y="117"/>
                </a:lnTo>
                <a:lnTo>
                  <a:pt x="94" y="116"/>
                </a:lnTo>
                <a:lnTo>
                  <a:pt x="92" y="116"/>
                </a:lnTo>
                <a:lnTo>
                  <a:pt x="92" y="116"/>
                </a:lnTo>
                <a:lnTo>
                  <a:pt x="77" y="119"/>
                </a:lnTo>
                <a:lnTo>
                  <a:pt x="64" y="124"/>
                </a:lnTo>
                <a:lnTo>
                  <a:pt x="51" y="128"/>
                </a:lnTo>
                <a:lnTo>
                  <a:pt x="39" y="134"/>
                </a:lnTo>
                <a:lnTo>
                  <a:pt x="39" y="134"/>
                </a:lnTo>
                <a:lnTo>
                  <a:pt x="32" y="114"/>
                </a:lnTo>
                <a:lnTo>
                  <a:pt x="32" y="114"/>
                </a:lnTo>
                <a:lnTo>
                  <a:pt x="78" y="96"/>
                </a:lnTo>
                <a:lnTo>
                  <a:pt x="78" y="96"/>
                </a:lnTo>
                <a:lnTo>
                  <a:pt x="80" y="95"/>
                </a:lnTo>
                <a:lnTo>
                  <a:pt x="81" y="94"/>
                </a:lnTo>
                <a:lnTo>
                  <a:pt x="81" y="90"/>
                </a:lnTo>
                <a:lnTo>
                  <a:pt x="78" y="88"/>
                </a:lnTo>
                <a:lnTo>
                  <a:pt x="77" y="88"/>
                </a:lnTo>
                <a:lnTo>
                  <a:pt x="75" y="88"/>
                </a:lnTo>
                <a:lnTo>
                  <a:pt x="75" y="88"/>
                </a:lnTo>
                <a:lnTo>
                  <a:pt x="29" y="106"/>
                </a:lnTo>
                <a:lnTo>
                  <a:pt x="29" y="106"/>
                </a:lnTo>
                <a:lnTo>
                  <a:pt x="22" y="85"/>
                </a:lnTo>
                <a:lnTo>
                  <a:pt x="22" y="8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2520">
            <a:extLst>
              <a:ext uri="{FF2B5EF4-FFF2-40B4-BE49-F238E27FC236}">
                <a16:creationId xmlns:a16="http://schemas.microsoft.com/office/drawing/2014/main" xmlns="" id="{8C635FEA-3525-4470-81F8-5794DE939712}"/>
              </a:ext>
            </a:extLst>
          </p:cNvPr>
          <p:cNvSpPr>
            <a:spLocks/>
          </p:cNvSpPr>
          <p:nvPr/>
        </p:nvSpPr>
        <p:spPr bwMode="auto">
          <a:xfrm>
            <a:off x="2972428" y="3853840"/>
            <a:ext cx="79375" cy="34925"/>
          </a:xfrm>
          <a:custGeom>
            <a:avLst/>
            <a:gdLst/>
            <a:ahLst/>
            <a:cxnLst>
              <a:cxn ang="0">
                <a:pos x="5" y="22"/>
              </a:cxn>
              <a:cxn ang="0">
                <a:pos x="5" y="22"/>
              </a:cxn>
              <a:cxn ang="0">
                <a:pos x="48" y="8"/>
              </a:cxn>
              <a:cxn ang="0">
                <a:pos x="48" y="8"/>
              </a:cxn>
              <a:cxn ang="0">
                <a:pos x="50" y="7"/>
              </a:cxn>
              <a:cxn ang="0">
                <a:pos x="50" y="6"/>
              </a:cxn>
              <a:cxn ang="0">
                <a:pos x="50" y="3"/>
              </a:cxn>
              <a:cxn ang="0">
                <a:pos x="48" y="0"/>
              </a:cxn>
              <a:cxn ang="0">
                <a:pos x="47" y="0"/>
              </a:cxn>
              <a:cxn ang="0">
                <a:pos x="45" y="0"/>
              </a:cxn>
              <a:cxn ang="0">
                <a:pos x="45" y="0"/>
              </a:cxn>
              <a:cxn ang="0">
                <a:pos x="2" y="14"/>
              </a:cxn>
              <a:cxn ang="0">
                <a:pos x="2" y="14"/>
              </a:cxn>
              <a:cxn ang="0">
                <a:pos x="1" y="15"/>
              </a:cxn>
              <a:cxn ang="0">
                <a:pos x="0" y="16"/>
              </a:cxn>
              <a:cxn ang="0">
                <a:pos x="0" y="19"/>
              </a:cxn>
              <a:cxn ang="0">
                <a:pos x="2" y="22"/>
              </a:cxn>
              <a:cxn ang="0">
                <a:pos x="3" y="22"/>
              </a:cxn>
              <a:cxn ang="0">
                <a:pos x="5" y="22"/>
              </a:cxn>
              <a:cxn ang="0">
                <a:pos x="5" y="22"/>
              </a:cxn>
            </a:cxnLst>
            <a:rect l="0" t="0" r="r" b="b"/>
            <a:pathLst>
              <a:path w="50" h="22">
                <a:moveTo>
                  <a:pt x="5" y="22"/>
                </a:moveTo>
                <a:lnTo>
                  <a:pt x="5" y="22"/>
                </a:lnTo>
                <a:lnTo>
                  <a:pt x="48" y="8"/>
                </a:lnTo>
                <a:lnTo>
                  <a:pt x="48" y="8"/>
                </a:lnTo>
                <a:lnTo>
                  <a:pt x="50" y="7"/>
                </a:lnTo>
                <a:lnTo>
                  <a:pt x="50" y="6"/>
                </a:lnTo>
                <a:lnTo>
                  <a:pt x="50" y="3"/>
                </a:lnTo>
                <a:lnTo>
                  <a:pt x="48" y="0"/>
                </a:lnTo>
                <a:lnTo>
                  <a:pt x="47" y="0"/>
                </a:lnTo>
                <a:lnTo>
                  <a:pt x="45" y="0"/>
                </a:lnTo>
                <a:lnTo>
                  <a:pt x="45" y="0"/>
                </a:lnTo>
                <a:lnTo>
                  <a:pt x="2" y="14"/>
                </a:lnTo>
                <a:lnTo>
                  <a:pt x="2" y="14"/>
                </a:lnTo>
                <a:lnTo>
                  <a:pt x="1" y="15"/>
                </a:lnTo>
                <a:lnTo>
                  <a:pt x="0" y="16"/>
                </a:lnTo>
                <a:lnTo>
                  <a:pt x="0" y="19"/>
                </a:lnTo>
                <a:lnTo>
                  <a:pt x="2" y="22"/>
                </a:lnTo>
                <a:lnTo>
                  <a:pt x="3" y="22"/>
                </a:lnTo>
                <a:lnTo>
                  <a:pt x="5" y="22"/>
                </a:lnTo>
                <a:lnTo>
                  <a:pt x="5" y="22"/>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2521">
            <a:extLst>
              <a:ext uri="{FF2B5EF4-FFF2-40B4-BE49-F238E27FC236}">
                <a16:creationId xmlns:a16="http://schemas.microsoft.com/office/drawing/2014/main" xmlns="" id="{35E18815-9412-4233-9578-1522E0225B5B}"/>
              </a:ext>
            </a:extLst>
          </p:cNvPr>
          <p:cNvSpPr>
            <a:spLocks noEditPoints="1"/>
          </p:cNvSpPr>
          <p:nvPr/>
        </p:nvSpPr>
        <p:spPr bwMode="auto">
          <a:xfrm>
            <a:off x="2833848" y="2015244"/>
            <a:ext cx="638175" cy="436563"/>
          </a:xfrm>
          <a:custGeom>
            <a:avLst/>
            <a:gdLst/>
            <a:ahLst/>
            <a:cxnLst>
              <a:cxn ang="0">
                <a:pos x="203" y="272"/>
              </a:cxn>
              <a:cxn ang="0">
                <a:pos x="397" y="275"/>
              </a:cxn>
              <a:cxn ang="0">
                <a:pos x="399" y="274"/>
              </a:cxn>
              <a:cxn ang="0">
                <a:pos x="400" y="271"/>
              </a:cxn>
              <a:cxn ang="0">
                <a:pos x="399" y="151"/>
              </a:cxn>
              <a:cxn ang="0">
                <a:pos x="401" y="75"/>
              </a:cxn>
              <a:cxn ang="0">
                <a:pos x="400" y="8"/>
              </a:cxn>
              <a:cxn ang="0">
                <a:pos x="397" y="3"/>
              </a:cxn>
              <a:cxn ang="0">
                <a:pos x="348" y="6"/>
              </a:cxn>
              <a:cxn ang="0">
                <a:pos x="249" y="4"/>
              </a:cxn>
              <a:cxn ang="0">
                <a:pos x="99" y="0"/>
              </a:cxn>
              <a:cxn ang="0">
                <a:pos x="17" y="2"/>
              </a:cxn>
              <a:cxn ang="0">
                <a:pos x="2" y="3"/>
              </a:cxn>
              <a:cxn ang="0">
                <a:pos x="0" y="13"/>
              </a:cxn>
              <a:cxn ang="0">
                <a:pos x="3" y="103"/>
              </a:cxn>
              <a:cxn ang="0">
                <a:pos x="13" y="259"/>
              </a:cxn>
              <a:cxn ang="0">
                <a:pos x="17" y="263"/>
              </a:cxn>
              <a:cxn ang="0">
                <a:pos x="20" y="264"/>
              </a:cxn>
              <a:cxn ang="0">
                <a:pos x="108" y="269"/>
              </a:cxn>
              <a:cxn ang="0">
                <a:pos x="36" y="256"/>
              </a:cxn>
              <a:cxn ang="0">
                <a:pos x="86" y="215"/>
              </a:cxn>
              <a:cxn ang="0">
                <a:pos x="146" y="162"/>
              </a:cxn>
              <a:cxn ang="0">
                <a:pos x="164" y="141"/>
              </a:cxn>
              <a:cxn ang="0">
                <a:pos x="203" y="174"/>
              </a:cxn>
              <a:cxn ang="0">
                <a:pos x="210" y="173"/>
              </a:cxn>
              <a:cxn ang="0">
                <a:pos x="214" y="171"/>
              </a:cxn>
              <a:cxn ang="0">
                <a:pos x="242" y="145"/>
              </a:cxn>
              <a:cxn ang="0">
                <a:pos x="292" y="163"/>
              </a:cxn>
              <a:cxn ang="0">
                <a:pos x="388" y="266"/>
              </a:cxn>
              <a:cxn ang="0">
                <a:pos x="209" y="264"/>
              </a:cxn>
              <a:cxn ang="0">
                <a:pos x="392" y="81"/>
              </a:cxn>
              <a:cxn ang="0">
                <a:pos x="390" y="203"/>
              </a:cxn>
              <a:cxn ang="0">
                <a:pos x="330" y="189"/>
              </a:cxn>
              <a:cxn ang="0">
                <a:pos x="263" y="126"/>
              </a:cxn>
              <a:cxn ang="0">
                <a:pos x="393" y="20"/>
              </a:cxn>
              <a:cxn ang="0">
                <a:pos x="392" y="81"/>
              </a:cxn>
              <a:cxn ang="0">
                <a:pos x="199" y="12"/>
              </a:cxn>
              <a:cxn ang="0">
                <a:pos x="305" y="14"/>
              </a:cxn>
              <a:cxn ang="0">
                <a:pos x="390" y="12"/>
              </a:cxn>
              <a:cxn ang="0">
                <a:pos x="238" y="137"/>
              </a:cxn>
              <a:cxn ang="0">
                <a:pos x="207" y="165"/>
              </a:cxn>
              <a:cxn ang="0">
                <a:pos x="179" y="143"/>
              </a:cxn>
              <a:cxn ang="0">
                <a:pos x="97" y="71"/>
              </a:cxn>
              <a:cxn ang="0">
                <a:pos x="58" y="9"/>
              </a:cxn>
              <a:cxn ang="0">
                <a:pos x="12" y="106"/>
              </a:cxn>
              <a:cxn ang="0">
                <a:pos x="8" y="29"/>
              </a:cxn>
              <a:cxn ang="0">
                <a:pos x="91" y="77"/>
              </a:cxn>
              <a:cxn ang="0">
                <a:pos x="158" y="135"/>
              </a:cxn>
              <a:cxn ang="0">
                <a:pos x="149" y="146"/>
              </a:cxn>
              <a:cxn ang="0">
                <a:pos x="82" y="206"/>
              </a:cxn>
              <a:cxn ang="0">
                <a:pos x="25" y="255"/>
              </a:cxn>
              <a:cxn ang="0">
                <a:pos x="18" y="218"/>
              </a:cxn>
            </a:cxnLst>
            <a:rect l="0" t="0" r="r" b="b"/>
            <a:pathLst>
              <a:path w="402" h="275">
                <a:moveTo>
                  <a:pt x="108" y="269"/>
                </a:moveTo>
                <a:lnTo>
                  <a:pt x="108" y="269"/>
                </a:lnTo>
                <a:lnTo>
                  <a:pt x="203" y="272"/>
                </a:lnTo>
                <a:lnTo>
                  <a:pt x="203" y="272"/>
                </a:lnTo>
                <a:lnTo>
                  <a:pt x="299" y="274"/>
                </a:lnTo>
                <a:lnTo>
                  <a:pt x="395" y="275"/>
                </a:lnTo>
                <a:lnTo>
                  <a:pt x="395" y="275"/>
                </a:lnTo>
                <a:lnTo>
                  <a:pt x="397" y="275"/>
                </a:lnTo>
                <a:lnTo>
                  <a:pt x="398" y="274"/>
                </a:lnTo>
                <a:lnTo>
                  <a:pt x="398" y="274"/>
                </a:lnTo>
                <a:lnTo>
                  <a:pt x="399" y="274"/>
                </a:lnTo>
                <a:lnTo>
                  <a:pt x="399" y="274"/>
                </a:lnTo>
                <a:lnTo>
                  <a:pt x="399" y="274"/>
                </a:lnTo>
                <a:lnTo>
                  <a:pt x="399" y="274"/>
                </a:lnTo>
                <a:lnTo>
                  <a:pt x="399" y="273"/>
                </a:lnTo>
                <a:lnTo>
                  <a:pt x="400" y="271"/>
                </a:lnTo>
                <a:lnTo>
                  <a:pt x="400" y="271"/>
                </a:lnTo>
                <a:lnTo>
                  <a:pt x="399" y="212"/>
                </a:lnTo>
                <a:lnTo>
                  <a:pt x="399" y="181"/>
                </a:lnTo>
                <a:lnTo>
                  <a:pt x="399" y="151"/>
                </a:lnTo>
                <a:lnTo>
                  <a:pt x="399" y="151"/>
                </a:lnTo>
                <a:lnTo>
                  <a:pt x="400" y="113"/>
                </a:lnTo>
                <a:lnTo>
                  <a:pt x="401" y="75"/>
                </a:lnTo>
                <a:lnTo>
                  <a:pt x="401" y="75"/>
                </a:lnTo>
                <a:lnTo>
                  <a:pt x="402" y="59"/>
                </a:lnTo>
                <a:lnTo>
                  <a:pt x="402" y="41"/>
                </a:lnTo>
                <a:lnTo>
                  <a:pt x="402" y="24"/>
                </a:lnTo>
                <a:lnTo>
                  <a:pt x="400" y="8"/>
                </a:lnTo>
                <a:lnTo>
                  <a:pt x="400" y="8"/>
                </a:lnTo>
                <a:lnTo>
                  <a:pt x="399" y="6"/>
                </a:lnTo>
                <a:lnTo>
                  <a:pt x="398" y="4"/>
                </a:lnTo>
                <a:lnTo>
                  <a:pt x="397" y="3"/>
                </a:lnTo>
                <a:lnTo>
                  <a:pt x="394" y="2"/>
                </a:lnTo>
                <a:lnTo>
                  <a:pt x="394" y="2"/>
                </a:lnTo>
                <a:lnTo>
                  <a:pt x="371" y="5"/>
                </a:lnTo>
                <a:lnTo>
                  <a:pt x="348" y="6"/>
                </a:lnTo>
                <a:lnTo>
                  <a:pt x="323" y="6"/>
                </a:lnTo>
                <a:lnTo>
                  <a:pt x="300" y="5"/>
                </a:lnTo>
                <a:lnTo>
                  <a:pt x="300" y="5"/>
                </a:lnTo>
                <a:lnTo>
                  <a:pt x="249" y="4"/>
                </a:lnTo>
                <a:lnTo>
                  <a:pt x="199" y="3"/>
                </a:lnTo>
                <a:lnTo>
                  <a:pt x="199" y="3"/>
                </a:lnTo>
                <a:lnTo>
                  <a:pt x="99" y="0"/>
                </a:lnTo>
                <a:lnTo>
                  <a:pt x="99" y="0"/>
                </a:lnTo>
                <a:lnTo>
                  <a:pt x="76" y="0"/>
                </a:lnTo>
                <a:lnTo>
                  <a:pt x="53" y="1"/>
                </a:lnTo>
                <a:lnTo>
                  <a:pt x="30" y="2"/>
                </a:lnTo>
                <a:lnTo>
                  <a:pt x="17" y="2"/>
                </a:lnTo>
                <a:lnTo>
                  <a:pt x="6" y="1"/>
                </a:lnTo>
                <a:lnTo>
                  <a:pt x="6" y="1"/>
                </a:lnTo>
                <a:lnTo>
                  <a:pt x="3" y="1"/>
                </a:lnTo>
                <a:lnTo>
                  <a:pt x="2" y="3"/>
                </a:lnTo>
                <a:lnTo>
                  <a:pt x="2" y="3"/>
                </a:lnTo>
                <a:lnTo>
                  <a:pt x="2" y="4"/>
                </a:lnTo>
                <a:lnTo>
                  <a:pt x="2" y="4"/>
                </a:lnTo>
                <a:lnTo>
                  <a:pt x="0" y="13"/>
                </a:lnTo>
                <a:lnTo>
                  <a:pt x="0" y="22"/>
                </a:lnTo>
                <a:lnTo>
                  <a:pt x="0" y="41"/>
                </a:lnTo>
                <a:lnTo>
                  <a:pt x="0" y="41"/>
                </a:lnTo>
                <a:lnTo>
                  <a:pt x="3" y="103"/>
                </a:lnTo>
                <a:lnTo>
                  <a:pt x="3" y="103"/>
                </a:lnTo>
                <a:lnTo>
                  <a:pt x="7" y="181"/>
                </a:lnTo>
                <a:lnTo>
                  <a:pt x="9" y="221"/>
                </a:lnTo>
                <a:lnTo>
                  <a:pt x="13" y="259"/>
                </a:lnTo>
                <a:lnTo>
                  <a:pt x="13" y="259"/>
                </a:lnTo>
                <a:lnTo>
                  <a:pt x="14" y="261"/>
                </a:lnTo>
                <a:lnTo>
                  <a:pt x="15" y="263"/>
                </a:lnTo>
                <a:lnTo>
                  <a:pt x="17" y="263"/>
                </a:lnTo>
                <a:lnTo>
                  <a:pt x="19" y="263"/>
                </a:lnTo>
                <a:lnTo>
                  <a:pt x="19" y="263"/>
                </a:lnTo>
                <a:lnTo>
                  <a:pt x="20" y="264"/>
                </a:lnTo>
                <a:lnTo>
                  <a:pt x="20" y="264"/>
                </a:lnTo>
                <a:lnTo>
                  <a:pt x="42" y="266"/>
                </a:lnTo>
                <a:lnTo>
                  <a:pt x="64" y="267"/>
                </a:lnTo>
                <a:lnTo>
                  <a:pt x="108" y="269"/>
                </a:lnTo>
                <a:lnTo>
                  <a:pt x="108" y="269"/>
                </a:lnTo>
                <a:close/>
                <a:moveTo>
                  <a:pt x="113" y="261"/>
                </a:moveTo>
                <a:lnTo>
                  <a:pt x="113" y="261"/>
                </a:lnTo>
                <a:lnTo>
                  <a:pt x="74" y="259"/>
                </a:lnTo>
                <a:lnTo>
                  <a:pt x="36" y="256"/>
                </a:lnTo>
                <a:lnTo>
                  <a:pt x="36" y="256"/>
                </a:lnTo>
                <a:lnTo>
                  <a:pt x="48" y="245"/>
                </a:lnTo>
                <a:lnTo>
                  <a:pt x="60" y="235"/>
                </a:lnTo>
                <a:lnTo>
                  <a:pt x="86" y="215"/>
                </a:lnTo>
                <a:lnTo>
                  <a:pt x="86" y="215"/>
                </a:lnTo>
                <a:lnTo>
                  <a:pt x="107" y="197"/>
                </a:lnTo>
                <a:lnTo>
                  <a:pt x="127" y="180"/>
                </a:lnTo>
                <a:lnTo>
                  <a:pt x="146" y="162"/>
                </a:lnTo>
                <a:lnTo>
                  <a:pt x="155" y="152"/>
                </a:lnTo>
                <a:lnTo>
                  <a:pt x="163" y="142"/>
                </a:lnTo>
                <a:lnTo>
                  <a:pt x="163" y="142"/>
                </a:lnTo>
                <a:lnTo>
                  <a:pt x="164" y="141"/>
                </a:lnTo>
                <a:lnTo>
                  <a:pt x="164" y="141"/>
                </a:lnTo>
                <a:lnTo>
                  <a:pt x="183" y="158"/>
                </a:lnTo>
                <a:lnTo>
                  <a:pt x="203" y="174"/>
                </a:lnTo>
                <a:lnTo>
                  <a:pt x="203" y="174"/>
                </a:lnTo>
                <a:lnTo>
                  <a:pt x="205" y="175"/>
                </a:lnTo>
                <a:lnTo>
                  <a:pt x="207" y="175"/>
                </a:lnTo>
                <a:lnTo>
                  <a:pt x="209" y="174"/>
                </a:lnTo>
                <a:lnTo>
                  <a:pt x="210" y="173"/>
                </a:lnTo>
                <a:lnTo>
                  <a:pt x="210" y="173"/>
                </a:lnTo>
                <a:lnTo>
                  <a:pt x="212" y="172"/>
                </a:lnTo>
                <a:lnTo>
                  <a:pt x="214" y="171"/>
                </a:lnTo>
                <a:lnTo>
                  <a:pt x="214" y="171"/>
                </a:lnTo>
                <a:lnTo>
                  <a:pt x="220" y="164"/>
                </a:lnTo>
                <a:lnTo>
                  <a:pt x="227" y="158"/>
                </a:lnTo>
                <a:lnTo>
                  <a:pt x="242" y="145"/>
                </a:lnTo>
                <a:lnTo>
                  <a:pt x="242" y="145"/>
                </a:lnTo>
                <a:lnTo>
                  <a:pt x="257" y="133"/>
                </a:lnTo>
                <a:lnTo>
                  <a:pt x="257" y="133"/>
                </a:lnTo>
                <a:lnTo>
                  <a:pt x="275" y="148"/>
                </a:lnTo>
                <a:lnTo>
                  <a:pt x="292" y="163"/>
                </a:lnTo>
                <a:lnTo>
                  <a:pt x="309" y="180"/>
                </a:lnTo>
                <a:lnTo>
                  <a:pt x="325" y="196"/>
                </a:lnTo>
                <a:lnTo>
                  <a:pt x="357" y="232"/>
                </a:lnTo>
                <a:lnTo>
                  <a:pt x="388" y="266"/>
                </a:lnTo>
                <a:lnTo>
                  <a:pt x="388" y="266"/>
                </a:lnTo>
                <a:lnTo>
                  <a:pt x="298" y="266"/>
                </a:lnTo>
                <a:lnTo>
                  <a:pt x="209" y="264"/>
                </a:lnTo>
                <a:lnTo>
                  <a:pt x="209" y="264"/>
                </a:lnTo>
                <a:lnTo>
                  <a:pt x="113" y="261"/>
                </a:lnTo>
                <a:lnTo>
                  <a:pt x="113" y="261"/>
                </a:lnTo>
                <a:close/>
                <a:moveTo>
                  <a:pt x="392" y="81"/>
                </a:moveTo>
                <a:lnTo>
                  <a:pt x="392" y="81"/>
                </a:lnTo>
                <a:lnTo>
                  <a:pt x="391" y="115"/>
                </a:lnTo>
                <a:lnTo>
                  <a:pt x="390" y="151"/>
                </a:lnTo>
                <a:lnTo>
                  <a:pt x="390" y="151"/>
                </a:lnTo>
                <a:lnTo>
                  <a:pt x="390" y="203"/>
                </a:lnTo>
                <a:lnTo>
                  <a:pt x="391" y="257"/>
                </a:lnTo>
                <a:lnTo>
                  <a:pt x="391" y="257"/>
                </a:lnTo>
                <a:lnTo>
                  <a:pt x="361" y="223"/>
                </a:lnTo>
                <a:lnTo>
                  <a:pt x="330" y="189"/>
                </a:lnTo>
                <a:lnTo>
                  <a:pt x="314" y="173"/>
                </a:lnTo>
                <a:lnTo>
                  <a:pt x="298" y="157"/>
                </a:lnTo>
                <a:lnTo>
                  <a:pt x="281" y="142"/>
                </a:lnTo>
                <a:lnTo>
                  <a:pt x="263" y="126"/>
                </a:lnTo>
                <a:lnTo>
                  <a:pt x="263" y="126"/>
                </a:lnTo>
                <a:lnTo>
                  <a:pt x="297" y="99"/>
                </a:lnTo>
                <a:lnTo>
                  <a:pt x="297" y="99"/>
                </a:lnTo>
                <a:lnTo>
                  <a:pt x="393" y="20"/>
                </a:lnTo>
                <a:lnTo>
                  <a:pt x="393" y="20"/>
                </a:lnTo>
                <a:lnTo>
                  <a:pt x="394" y="35"/>
                </a:lnTo>
                <a:lnTo>
                  <a:pt x="393" y="51"/>
                </a:lnTo>
                <a:lnTo>
                  <a:pt x="392" y="81"/>
                </a:lnTo>
                <a:lnTo>
                  <a:pt x="392" y="81"/>
                </a:lnTo>
                <a:close/>
                <a:moveTo>
                  <a:pt x="93" y="8"/>
                </a:moveTo>
                <a:lnTo>
                  <a:pt x="93" y="8"/>
                </a:lnTo>
                <a:lnTo>
                  <a:pt x="199" y="12"/>
                </a:lnTo>
                <a:lnTo>
                  <a:pt x="199" y="12"/>
                </a:lnTo>
                <a:lnTo>
                  <a:pt x="252" y="13"/>
                </a:lnTo>
                <a:lnTo>
                  <a:pt x="305" y="14"/>
                </a:lnTo>
                <a:lnTo>
                  <a:pt x="305" y="14"/>
                </a:lnTo>
                <a:lnTo>
                  <a:pt x="326" y="15"/>
                </a:lnTo>
                <a:lnTo>
                  <a:pt x="348" y="15"/>
                </a:lnTo>
                <a:lnTo>
                  <a:pt x="369" y="14"/>
                </a:lnTo>
                <a:lnTo>
                  <a:pt x="390" y="12"/>
                </a:lnTo>
                <a:lnTo>
                  <a:pt x="390" y="12"/>
                </a:lnTo>
                <a:lnTo>
                  <a:pt x="293" y="91"/>
                </a:lnTo>
                <a:lnTo>
                  <a:pt x="293" y="91"/>
                </a:lnTo>
                <a:lnTo>
                  <a:pt x="238" y="137"/>
                </a:lnTo>
                <a:lnTo>
                  <a:pt x="238" y="137"/>
                </a:lnTo>
                <a:lnTo>
                  <a:pt x="222" y="151"/>
                </a:lnTo>
                <a:lnTo>
                  <a:pt x="214" y="158"/>
                </a:lnTo>
                <a:lnTo>
                  <a:pt x="207" y="165"/>
                </a:lnTo>
                <a:lnTo>
                  <a:pt x="207" y="165"/>
                </a:lnTo>
                <a:lnTo>
                  <a:pt x="207" y="166"/>
                </a:lnTo>
                <a:lnTo>
                  <a:pt x="207" y="166"/>
                </a:lnTo>
                <a:lnTo>
                  <a:pt x="179" y="143"/>
                </a:lnTo>
                <a:lnTo>
                  <a:pt x="152" y="118"/>
                </a:lnTo>
                <a:lnTo>
                  <a:pt x="126" y="94"/>
                </a:lnTo>
                <a:lnTo>
                  <a:pt x="97" y="71"/>
                </a:lnTo>
                <a:lnTo>
                  <a:pt x="97" y="71"/>
                </a:lnTo>
                <a:lnTo>
                  <a:pt x="21" y="10"/>
                </a:lnTo>
                <a:lnTo>
                  <a:pt x="21" y="10"/>
                </a:lnTo>
                <a:lnTo>
                  <a:pt x="40" y="10"/>
                </a:lnTo>
                <a:lnTo>
                  <a:pt x="58" y="9"/>
                </a:lnTo>
                <a:lnTo>
                  <a:pt x="76" y="8"/>
                </a:lnTo>
                <a:lnTo>
                  <a:pt x="93" y="8"/>
                </a:lnTo>
                <a:lnTo>
                  <a:pt x="93" y="8"/>
                </a:lnTo>
                <a:close/>
                <a:moveTo>
                  <a:pt x="12" y="106"/>
                </a:moveTo>
                <a:lnTo>
                  <a:pt x="12" y="106"/>
                </a:lnTo>
                <a:lnTo>
                  <a:pt x="9" y="48"/>
                </a:lnTo>
                <a:lnTo>
                  <a:pt x="9" y="48"/>
                </a:lnTo>
                <a:lnTo>
                  <a:pt x="8" y="29"/>
                </a:lnTo>
                <a:lnTo>
                  <a:pt x="8" y="20"/>
                </a:lnTo>
                <a:lnTo>
                  <a:pt x="9" y="11"/>
                </a:lnTo>
                <a:lnTo>
                  <a:pt x="9" y="11"/>
                </a:lnTo>
                <a:lnTo>
                  <a:pt x="91" y="77"/>
                </a:lnTo>
                <a:lnTo>
                  <a:pt x="91" y="77"/>
                </a:lnTo>
                <a:lnTo>
                  <a:pt x="109" y="91"/>
                </a:lnTo>
                <a:lnTo>
                  <a:pt x="125" y="105"/>
                </a:lnTo>
                <a:lnTo>
                  <a:pt x="158" y="135"/>
                </a:lnTo>
                <a:lnTo>
                  <a:pt x="158" y="135"/>
                </a:lnTo>
                <a:lnTo>
                  <a:pt x="157" y="136"/>
                </a:lnTo>
                <a:lnTo>
                  <a:pt x="157" y="136"/>
                </a:lnTo>
                <a:lnTo>
                  <a:pt x="149" y="146"/>
                </a:lnTo>
                <a:lnTo>
                  <a:pt x="140" y="155"/>
                </a:lnTo>
                <a:lnTo>
                  <a:pt x="122" y="173"/>
                </a:lnTo>
                <a:lnTo>
                  <a:pt x="102" y="190"/>
                </a:lnTo>
                <a:lnTo>
                  <a:pt x="82" y="206"/>
                </a:lnTo>
                <a:lnTo>
                  <a:pt x="82" y="206"/>
                </a:lnTo>
                <a:lnTo>
                  <a:pt x="53" y="230"/>
                </a:lnTo>
                <a:lnTo>
                  <a:pt x="38" y="242"/>
                </a:lnTo>
                <a:lnTo>
                  <a:pt x="25" y="255"/>
                </a:lnTo>
                <a:lnTo>
                  <a:pt x="25" y="255"/>
                </a:lnTo>
                <a:lnTo>
                  <a:pt x="21" y="255"/>
                </a:lnTo>
                <a:lnTo>
                  <a:pt x="21" y="255"/>
                </a:lnTo>
                <a:lnTo>
                  <a:pt x="18" y="218"/>
                </a:lnTo>
                <a:lnTo>
                  <a:pt x="15" y="181"/>
                </a:lnTo>
                <a:lnTo>
                  <a:pt x="12" y="106"/>
                </a:lnTo>
                <a:lnTo>
                  <a:pt x="12" y="10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p>
        </p:txBody>
      </p:sp>
      <p:sp>
        <p:nvSpPr>
          <p:cNvPr id="39" name="Freeform 2531">
            <a:extLst>
              <a:ext uri="{FF2B5EF4-FFF2-40B4-BE49-F238E27FC236}">
                <a16:creationId xmlns:a16="http://schemas.microsoft.com/office/drawing/2014/main" xmlns="" id="{A0F384AD-7EFA-4777-A542-B3614E0EEC56}"/>
              </a:ext>
            </a:extLst>
          </p:cNvPr>
          <p:cNvSpPr>
            <a:spLocks noEditPoints="1"/>
          </p:cNvSpPr>
          <p:nvPr/>
        </p:nvSpPr>
        <p:spPr bwMode="auto">
          <a:xfrm>
            <a:off x="3039784" y="3209626"/>
            <a:ext cx="282575" cy="1025525"/>
          </a:xfrm>
          <a:custGeom>
            <a:avLst/>
            <a:gdLst/>
            <a:ahLst/>
            <a:cxnLst>
              <a:cxn ang="0">
                <a:pos x="95" y="523"/>
              </a:cxn>
              <a:cxn ang="0">
                <a:pos x="161" y="642"/>
              </a:cxn>
              <a:cxn ang="0">
                <a:pos x="129" y="373"/>
              </a:cxn>
              <a:cxn ang="0">
                <a:pos x="26" y="11"/>
              </a:cxn>
              <a:cxn ang="0">
                <a:pos x="114" y="100"/>
              </a:cxn>
              <a:cxn ang="0">
                <a:pos x="95" y="495"/>
              </a:cxn>
              <a:cxn ang="0">
                <a:pos x="99" y="510"/>
              </a:cxn>
              <a:cxn ang="0">
                <a:pos x="83" y="466"/>
              </a:cxn>
              <a:cxn ang="0">
                <a:pos x="100" y="425"/>
              </a:cxn>
              <a:cxn ang="0">
                <a:pos x="84" y="393"/>
              </a:cxn>
              <a:cxn ang="0">
                <a:pos x="63" y="402"/>
              </a:cxn>
              <a:cxn ang="0">
                <a:pos x="21" y="215"/>
              </a:cxn>
              <a:cxn ang="0">
                <a:pos x="10" y="121"/>
              </a:cxn>
              <a:cxn ang="0">
                <a:pos x="16" y="179"/>
              </a:cxn>
              <a:cxn ang="0">
                <a:pos x="28" y="154"/>
              </a:cxn>
              <a:cxn ang="0">
                <a:pos x="17" y="147"/>
              </a:cxn>
              <a:cxn ang="0">
                <a:pos x="19" y="199"/>
              </a:cxn>
              <a:cxn ang="0">
                <a:pos x="96" y="272"/>
              </a:cxn>
              <a:cxn ang="0">
                <a:pos x="33" y="279"/>
              </a:cxn>
              <a:cxn ang="0">
                <a:pos x="43" y="284"/>
              </a:cxn>
              <a:cxn ang="0">
                <a:pos x="92" y="257"/>
              </a:cxn>
              <a:cxn ang="0">
                <a:pos x="104" y="191"/>
              </a:cxn>
              <a:cxn ang="0">
                <a:pos x="95" y="238"/>
              </a:cxn>
              <a:cxn ang="0">
                <a:pos x="115" y="197"/>
              </a:cxn>
              <a:cxn ang="0">
                <a:pos x="92" y="261"/>
              </a:cxn>
              <a:cxn ang="0">
                <a:pos x="113" y="149"/>
              </a:cxn>
              <a:cxn ang="0">
                <a:pos x="92" y="185"/>
              </a:cxn>
              <a:cxn ang="0">
                <a:pos x="94" y="165"/>
              </a:cxn>
              <a:cxn ang="0">
                <a:pos x="24" y="233"/>
              </a:cxn>
              <a:cxn ang="0">
                <a:pos x="64" y="244"/>
              </a:cxn>
              <a:cxn ang="0">
                <a:pos x="98" y="298"/>
              </a:cxn>
              <a:cxn ang="0">
                <a:pos x="113" y="422"/>
              </a:cxn>
              <a:cxn ang="0">
                <a:pos x="75" y="409"/>
              </a:cxn>
              <a:cxn ang="0">
                <a:pos x="120" y="398"/>
              </a:cxn>
              <a:cxn ang="0">
                <a:pos x="117" y="351"/>
              </a:cxn>
              <a:cxn ang="0">
                <a:pos x="119" y="345"/>
              </a:cxn>
              <a:cxn ang="0">
                <a:pos x="77" y="331"/>
              </a:cxn>
              <a:cxn ang="0">
                <a:pos x="103" y="309"/>
              </a:cxn>
              <a:cxn ang="0">
                <a:pos x="48" y="340"/>
              </a:cxn>
              <a:cxn ang="0">
                <a:pos x="50" y="349"/>
              </a:cxn>
              <a:cxn ang="0">
                <a:pos x="100" y="344"/>
              </a:cxn>
              <a:cxn ang="0">
                <a:pos x="60" y="390"/>
              </a:cxn>
              <a:cxn ang="0">
                <a:pos x="124" y="458"/>
              </a:cxn>
              <a:cxn ang="0">
                <a:pos x="122" y="436"/>
              </a:cxn>
              <a:cxn ang="0">
                <a:pos x="111" y="256"/>
              </a:cxn>
              <a:cxn ang="0">
                <a:pos x="113" y="281"/>
              </a:cxn>
              <a:cxn ang="0">
                <a:pos x="49" y="186"/>
              </a:cxn>
              <a:cxn ang="0">
                <a:pos x="89" y="107"/>
              </a:cxn>
              <a:cxn ang="0">
                <a:pos x="62" y="118"/>
              </a:cxn>
              <a:cxn ang="0">
                <a:pos x="52" y="97"/>
              </a:cxn>
              <a:cxn ang="0">
                <a:pos x="57" y="81"/>
              </a:cxn>
              <a:cxn ang="0">
                <a:pos x="100" y="76"/>
              </a:cxn>
              <a:cxn ang="0">
                <a:pos x="21" y="87"/>
              </a:cxn>
              <a:cxn ang="0">
                <a:pos x="10" y="75"/>
              </a:cxn>
              <a:cxn ang="0">
                <a:pos x="16" y="45"/>
              </a:cxn>
              <a:cxn ang="0">
                <a:pos x="105" y="563"/>
              </a:cxn>
              <a:cxn ang="0">
                <a:pos x="117" y="510"/>
              </a:cxn>
              <a:cxn ang="0">
                <a:pos x="100" y="502"/>
              </a:cxn>
              <a:cxn ang="0">
                <a:pos x="96" y="37"/>
              </a:cxn>
              <a:cxn ang="0">
                <a:pos x="97" y="37"/>
              </a:cxn>
              <a:cxn ang="0">
                <a:pos x="78" y="23"/>
              </a:cxn>
              <a:cxn ang="0">
                <a:pos x="68" y="16"/>
              </a:cxn>
              <a:cxn ang="0">
                <a:pos x="18" y="40"/>
              </a:cxn>
            </a:cxnLst>
            <a:rect l="0" t="0" r="r" b="b"/>
            <a:pathLst>
              <a:path w="178" h="646">
                <a:moveTo>
                  <a:pt x="15" y="25"/>
                </a:moveTo>
                <a:lnTo>
                  <a:pt x="15" y="25"/>
                </a:lnTo>
                <a:lnTo>
                  <a:pt x="10" y="36"/>
                </a:lnTo>
                <a:lnTo>
                  <a:pt x="6" y="47"/>
                </a:lnTo>
                <a:lnTo>
                  <a:pt x="3" y="58"/>
                </a:lnTo>
                <a:lnTo>
                  <a:pt x="1" y="71"/>
                </a:lnTo>
                <a:lnTo>
                  <a:pt x="1" y="83"/>
                </a:lnTo>
                <a:lnTo>
                  <a:pt x="0" y="95"/>
                </a:lnTo>
                <a:lnTo>
                  <a:pt x="1" y="119"/>
                </a:lnTo>
                <a:lnTo>
                  <a:pt x="1" y="119"/>
                </a:lnTo>
                <a:lnTo>
                  <a:pt x="4" y="150"/>
                </a:lnTo>
                <a:lnTo>
                  <a:pt x="7" y="181"/>
                </a:lnTo>
                <a:lnTo>
                  <a:pt x="12" y="211"/>
                </a:lnTo>
                <a:lnTo>
                  <a:pt x="17" y="242"/>
                </a:lnTo>
                <a:lnTo>
                  <a:pt x="17" y="242"/>
                </a:lnTo>
                <a:lnTo>
                  <a:pt x="24" y="277"/>
                </a:lnTo>
                <a:lnTo>
                  <a:pt x="31" y="313"/>
                </a:lnTo>
                <a:lnTo>
                  <a:pt x="39" y="348"/>
                </a:lnTo>
                <a:lnTo>
                  <a:pt x="49" y="383"/>
                </a:lnTo>
                <a:lnTo>
                  <a:pt x="59" y="419"/>
                </a:lnTo>
                <a:lnTo>
                  <a:pt x="70" y="453"/>
                </a:lnTo>
                <a:lnTo>
                  <a:pt x="81" y="488"/>
                </a:lnTo>
                <a:lnTo>
                  <a:pt x="94" y="522"/>
                </a:lnTo>
                <a:lnTo>
                  <a:pt x="94" y="522"/>
                </a:lnTo>
                <a:lnTo>
                  <a:pt x="95" y="523"/>
                </a:lnTo>
                <a:lnTo>
                  <a:pt x="95" y="523"/>
                </a:lnTo>
                <a:lnTo>
                  <a:pt x="95" y="543"/>
                </a:lnTo>
                <a:lnTo>
                  <a:pt x="96" y="563"/>
                </a:lnTo>
                <a:lnTo>
                  <a:pt x="100" y="603"/>
                </a:lnTo>
                <a:lnTo>
                  <a:pt x="100" y="603"/>
                </a:lnTo>
                <a:lnTo>
                  <a:pt x="100" y="604"/>
                </a:lnTo>
                <a:lnTo>
                  <a:pt x="100" y="604"/>
                </a:lnTo>
                <a:lnTo>
                  <a:pt x="101" y="607"/>
                </a:lnTo>
                <a:lnTo>
                  <a:pt x="102" y="608"/>
                </a:lnTo>
                <a:lnTo>
                  <a:pt x="103" y="609"/>
                </a:lnTo>
                <a:lnTo>
                  <a:pt x="103" y="609"/>
                </a:lnTo>
                <a:lnTo>
                  <a:pt x="117" y="612"/>
                </a:lnTo>
                <a:lnTo>
                  <a:pt x="124" y="613"/>
                </a:lnTo>
                <a:lnTo>
                  <a:pt x="131" y="616"/>
                </a:lnTo>
                <a:lnTo>
                  <a:pt x="131" y="616"/>
                </a:lnTo>
                <a:lnTo>
                  <a:pt x="138" y="621"/>
                </a:lnTo>
                <a:lnTo>
                  <a:pt x="144" y="627"/>
                </a:lnTo>
                <a:lnTo>
                  <a:pt x="149" y="634"/>
                </a:lnTo>
                <a:lnTo>
                  <a:pt x="152" y="642"/>
                </a:lnTo>
                <a:lnTo>
                  <a:pt x="152" y="642"/>
                </a:lnTo>
                <a:lnTo>
                  <a:pt x="153" y="644"/>
                </a:lnTo>
                <a:lnTo>
                  <a:pt x="154" y="645"/>
                </a:lnTo>
                <a:lnTo>
                  <a:pt x="154" y="645"/>
                </a:lnTo>
                <a:lnTo>
                  <a:pt x="156" y="646"/>
                </a:lnTo>
                <a:lnTo>
                  <a:pt x="159" y="645"/>
                </a:lnTo>
                <a:lnTo>
                  <a:pt x="161" y="644"/>
                </a:lnTo>
                <a:lnTo>
                  <a:pt x="161" y="642"/>
                </a:lnTo>
                <a:lnTo>
                  <a:pt x="161" y="642"/>
                </a:lnTo>
                <a:lnTo>
                  <a:pt x="160" y="628"/>
                </a:lnTo>
                <a:lnTo>
                  <a:pt x="160" y="621"/>
                </a:lnTo>
                <a:lnTo>
                  <a:pt x="161" y="614"/>
                </a:lnTo>
                <a:lnTo>
                  <a:pt x="163" y="608"/>
                </a:lnTo>
                <a:lnTo>
                  <a:pt x="165" y="602"/>
                </a:lnTo>
                <a:lnTo>
                  <a:pt x="170" y="598"/>
                </a:lnTo>
                <a:lnTo>
                  <a:pt x="175" y="594"/>
                </a:lnTo>
                <a:lnTo>
                  <a:pt x="175" y="594"/>
                </a:lnTo>
                <a:lnTo>
                  <a:pt x="177" y="593"/>
                </a:lnTo>
                <a:lnTo>
                  <a:pt x="178" y="591"/>
                </a:lnTo>
                <a:lnTo>
                  <a:pt x="177" y="589"/>
                </a:lnTo>
                <a:lnTo>
                  <a:pt x="176" y="587"/>
                </a:lnTo>
                <a:lnTo>
                  <a:pt x="176" y="587"/>
                </a:lnTo>
                <a:lnTo>
                  <a:pt x="172" y="578"/>
                </a:lnTo>
                <a:lnTo>
                  <a:pt x="167" y="569"/>
                </a:lnTo>
                <a:lnTo>
                  <a:pt x="157" y="549"/>
                </a:lnTo>
                <a:lnTo>
                  <a:pt x="147" y="531"/>
                </a:lnTo>
                <a:lnTo>
                  <a:pt x="143" y="522"/>
                </a:lnTo>
                <a:lnTo>
                  <a:pt x="138" y="513"/>
                </a:lnTo>
                <a:lnTo>
                  <a:pt x="138" y="513"/>
                </a:lnTo>
                <a:lnTo>
                  <a:pt x="139" y="511"/>
                </a:lnTo>
                <a:lnTo>
                  <a:pt x="139" y="511"/>
                </a:lnTo>
                <a:lnTo>
                  <a:pt x="135" y="477"/>
                </a:lnTo>
                <a:lnTo>
                  <a:pt x="133" y="442"/>
                </a:lnTo>
                <a:lnTo>
                  <a:pt x="129" y="373"/>
                </a:lnTo>
                <a:lnTo>
                  <a:pt x="129" y="373"/>
                </a:lnTo>
                <a:lnTo>
                  <a:pt x="125" y="287"/>
                </a:lnTo>
                <a:lnTo>
                  <a:pt x="124" y="200"/>
                </a:lnTo>
                <a:lnTo>
                  <a:pt x="124" y="200"/>
                </a:lnTo>
                <a:lnTo>
                  <a:pt x="124" y="167"/>
                </a:lnTo>
                <a:lnTo>
                  <a:pt x="124" y="133"/>
                </a:lnTo>
                <a:lnTo>
                  <a:pt x="124" y="117"/>
                </a:lnTo>
                <a:lnTo>
                  <a:pt x="123" y="101"/>
                </a:lnTo>
                <a:lnTo>
                  <a:pt x="120" y="84"/>
                </a:lnTo>
                <a:lnTo>
                  <a:pt x="117" y="68"/>
                </a:lnTo>
                <a:lnTo>
                  <a:pt x="117" y="68"/>
                </a:lnTo>
                <a:lnTo>
                  <a:pt x="115" y="58"/>
                </a:lnTo>
                <a:lnTo>
                  <a:pt x="111" y="48"/>
                </a:lnTo>
                <a:lnTo>
                  <a:pt x="107" y="39"/>
                </a:lnTo>
                <a:lnTo>
                  <a:pt x="103" y="31"/>
                </a:lnTo>
                <a:lnTo>
                  <a:pt x="97" y="23"/>
                </a:lnTo>
                <a:lnTo>
                  <a:pt x="91" y="16"/>
                </a:lnTo>
                <a:lnTo>
                  <a:pt x="83" y="10"/>
                </a:lnTo>
                <a:lnTo>
                  <a:pt x="75" y="5"/>
                </a:lnTo>
                <a:lnTo>
                  <a:pt x="75" y="5"/>
                </a:lnTo>
                <a:lnTo>
                  <a:pt x="66" y="1"/>
                </a:lnTo>
                <a:lnTo>
                  <a:pt x="57" y="0"/>
                </a:lnTo>
                <a:lnTo>
                  <a:pt x="49" y="0"/>
                </a:lnTo>
                <a:lnTo>
                  <a:pt x="40" y="3"/>
                </a:lnTo>
                <a:lnTo>
                  <a:pt x="33" y="6"/>
                </a:lnTo>
                <a:lnTo>
                  <a:pt x="26" y="11"/>
                </a:lnTo>
                <a:lnTo>
                  <a:pt x="20" y="18"/>
                </a:lnTo>
                <a:lnTo>
                  <a:pt x="15" y="25"/>
                </a:lnTo>
                <a:lnTo>
                  <a:pt x="15" y="25"/>
                </a:lnTo>
                <a:close/>
                <a:moveTo>
                  <a:pt x="114" y="102"/>
                </a:moveTo>
                <a:lnTo>
                  <a:pt x="114" y="102"/>
                </a:lnTo>
                <a:lnTo>
                  <a:pt x="115" y="117"/>
                </a:lnTo>
                <a:lnTo>
                  <a:pt x="115" y="117"/>
                </a:lnTo>
                <a:lnTo>
                  <a:pt x="103" y="125"/>
                </a:lnTo>
                <a:lnTo>
                  <a:pt x="91" y="134"/>
                </a:lnTo>
                <a:lnTo>
                  <a:pt x="68" y="155"/>
                </a:lnTo>
                <a:lnTo>
                  <a:pt x="68" y="155"/>
                </a:lnTo>
                <a:lnTo>
                  <a:pt x="42" y="178"/>
                </a:lnTo>
                <a:lnTo>
                  <a:pt x="42" y="178"/>
                </a:lnTo>
                <a:lnTo>
                  <a:pt x="36" y="182"/>
                </a:lnTo>
                <a:lnTo>
                  <a:pt x="30" y="187"/>
                </a:lnTo>
                <a:lnTo>
                  <a:pt x="23" y="191"/>
                </a:lnTo>
                <a:lnTo>
                  <a:pt x="18" y="196"/>
                </a:lnTo>
                <a:lnTo>
                  <a:pt x="18" y="196"/>
                </a:lnTo>
                <a:lnTo>
                  <a:pt x="18" y="196"/>
                </a:lnTo>
                <a:lnTo>
                  <a:pt x="18" y="196"/>
                </a:lnTo>
                <a:lnTo>
                  <a:pt x="29" y="183"/>
                </a:lnTo>
                <a:lnTo>
                  <a:pt x="40" y="171"/>
                </a:lnTo>
                <a:lnTo>
                  <a:pt x="66" y="148"/>
                </a:lnTo>
                <a:lnTo>
                  <a:pt x="91" y="124"/>
                </a:lnTo>
                <a:lnTo>
                  <a:pt x="103" y="113"/>
                </a:lnTo>
                <a:lnTo>
                  <a:pt x="114" y="100"/>
                </a:lnTo>
                <a:lnTo>
                  <a:pt x="114" y="100"/>
                </a:lnTo>
                <a:lnTo>
                  <a:pt x="114" y="102"/>
                </a:lnTo>
                <a:lnTo>
                  <a:pt x="114" y="102"/>
                </a:lnTo>
                <a:close/>
                <a:moveTo>
                  <a:pt x="95" y="495"/>
                </a:moveTo>
                <a:lnTo>
                  <a:pt x="95" y="495"/>
                </a:lnTo>
                <a:lnTo>
                  <a:pt x="109" y="490"/>
                </a:lnTo>
                <a:lnTo>
                  <a:pt x="115" y="487"/>
                </a:lnTo>
                <a:lnTo>
                  <a:pt x="121" y="483"/>
                </a:lnTo>
                <a:lnTo>
                  <a:pt x="121" y="483"/>
                </a:lnTo>
                <a:lnTo>
                  <a:pt x="115" y="488"/>
                </a:lnTo>
                <a:lnTo>
                  <a:pt x="109" y="493"/>
                </a:lnTo>
                <a:lnTo>
                  <a:pt x="96" y="502"/>
                </a:lnTo>
                <a:lnTo>
                  <a:pt x="96" y="502"/>
                </a:lnTo>
                <a:lnTo>
                  <a:pt x="91" y="488"/>
                </a:lnTo>
                <a:lnTo>
                  <a:pt x="91" y="488"/>
                </a:lnTo>
                <a:lnTo>
                  <a:pt x="91" y="488"/>
                </a:lnTo>
                <a:lnTo>
                  <a:pt x="91" y="488"/>
                </a:lnTo>
                <a:lnTo>
                  <a:pt x="99" y="485"/>
                </a:lnTo>
                <a:lnTo>
                  <a:pt x="106" y="481"/>
                </a:lnTo>
                <a:lnTo>
                  <a:pt x="121" y="473"/>
                </a:lnTo>
                <a:lnTo>
                  <a:pt x="121" y="473"/>
                </a:lnTo>
                <a:lnTo>
                  <a:pt x="108" y="482"/>
                </a:lnTo>
                <a:lnTo>
                  <a:pt x="94" y="493"/>
                </a:lnTo>
                <a:lnTo>
                  <a:pt x="94" y="493"/>
                </a:lnTo>
                <a:lnTo>
                  <a:pt x="94" y="495"/>
                </a:lnTo>
                <a:lnTo>
                  <a:pt x="95" y="495"/>
                </a:lnTo>
                <a:lnTo>
                  <a:pt x="95" y="495"/>
                </a:lnTo>
                <a:close/>
                <a:moveTo>
                  <a:pt x="110" y="513"/>
                </a:moveTo>
                <a:lnTo>
                  <a:pt x="110" y="513"/>
                </a:lnTo>
                <a:lnTo>
                  <a:pt x="102" y="516"/>
                </a:lnTo>
                <a:lnTo>
                  <a:pt x="102" y="516"/>
                </a:lnTo>
                <a:lnTo>
                  <a:pt x="100" y="513"/>
                </a:lnTo>
                <a:lnTo>
                  <a:pt x="100" y="513"/>
                </a:lnTo>
                <a:lnTo>
                  <a:pt x="114" y="506"/>
                </a:lnTo>
                <a:lnTo>
                  <a:pt x="114" y="506"/>
                </a:lnTo>
                <a:lnTo>
                  <a:pt x="121" y="503"/>
                </a:lnTo>
                <a:lnTo>
                  <a:pt x="121" y="503"/>
                </a:lnTo>
                <a:lnTo>
                  <a:pt x="120" y="505"/>
                </a:lnTo>
                <a:lnTo>
                  <a:pt x="110" y="512"/>
                </a:lnTo>
                <a:lnTo>
                  <a:pt x="110" y="512"/>
                </a:lnTo>
                <a:lnTo>
                  <a:pt x="110" y="513"/>
                </a:lnTo>
                <a:lnTo>
                  <a:pt x="110" y="513"/>
                </a:lnTo>
                <a:close/>
                <a:moveTo>
                  <a:pt x="97" y="504"/>
                </a:moveTo>
                <a:lnTo>
                  <a:pt x="97" y="504"/>
                </a:lnTo>
                <a:lnTo>
                  <a:pt x="110" y="499"/>
                </a:lnTo>
                <a:lnTo>
                  <a:pt x="110" y="499"/>
                </a:lnTo>
                <a:lnTo>
                  <a:pt x="117" y="495"/>
                </a:lnTo>
                <a:lnTo>
                  <a:pt x="119" y="493"/>
                </a:lnTo>
                <a:lnTo>
                  <a:pt x="116" y="495"/>
                </a:lnTo>
                <a:lnTo>
                  <a:pt x="116" y="495"/>
                </a:lnTo>
                <a:lnTo>
                  <a:pt x="107" y="502"/>
                </a:lnTo>
                <a:lnTo>
                  <a:pt x="99" y="510"/>
                </a:lnTo>
                <a:lnTo>
                  <a:pt x="99" y="510"/>
                </a:lnTo>
                <a:lnTo>
                  <a:pt x="97" y="504"/>
                </a:lnTo>
                <a:lnTo>
                  <a:pt x="97" y="504"/>
                </a:lnTo>
                <a:close/>
                <a:moveTo>
                  <a:pt x="87" y="478"/>
                </a:moveTo>
                <a:lnTo>
                  <a:pt x="87" y="478"/>
                </a:lnTo>
                <a:lnTo>
                  <a:pt x="102" y="469"/>
                </a:lnTo>
                <a:lnTo>
                  <a:pt x="118" y="462"/>
                </a:lnTo>
                <a:lnTo>
                  <a:pt x="118" y="462"/>
                </a:lnTo>
                <a:lnTo>
                  <a:pt x="112" y="466"/>
                </a:lnTo>
                <a:lnTo>
                  <a:pt x="105" y="473"/>
                </a:lnTo>
                <a:lnTo>
                  <a:pt x="97" y="480"/>
                </a:lnTo>
                <a:lnTo>
                  <a:pt x="90" y="486"/>
                </a:lnTo>
                <a:lnTo>
                  <a:pt x="90" y="486"/>
                </a:lnTo>
                <a:lnTo>
                  <a:pt x="90" y="486"/>
                </a:lnTo>
                <a:lnTo>
                  <a:pt x="90" y="486"/>
                </a:lnTo>
                <a:lnTo>
                  <a:pt x="87" y="478"/>
                </a:lnTo>
                <a:lnTo>
                  <a:pt x="87" y="478"/>
                </a:lnTo>
                <a:close/>
                <a:moveTo>
                  <a:pt x="81" y="459"/>
                </a:moveTo>
                <a:lnTo>
                  <a:pt x="81" y="459"/>
                </a:lnTo>
                <a:lnTo>
                  <a:pt x="90" y="454"/>
                </a:lnTo>
                <a:lnTo>
                  <a:pt x="99" y="449"/>
                </a:lnTo>
                <a:lnTo>
                  <a:pt x="117" y="439"/>
                </a:lnTo>
                <a:lnTo>
                  <a:pt x="117" y="439"/>
                </a:lnTo>
                <a:lnTo>
                  <a:pt x="109" y="444"/>
                </a:lnTo>
                <a:lnTo>
                  <a:pt x="100" y="451"/>
                </a:lnTo>
                <a:lnTo>
                  <a:pt x="83" y="466"/>
                </a:lnTo>
                <a:lnTo>
                  <a:pt x="83" y="466"/>
                </a:lnTo>
                <a:lnTo>
                  <a:pt x="81" y="459"/>
                </a:lnTo>
                <a:lnTo>
                  <a:pt x="81" y="459"/>
                </a:lnTo>
                <a:close/>
                <a:moveTo>
                  <a:pt x="77" y="447"/>
                </a:moveTo>
                <a:lnTo>
                  <a:pt x="77" y="447"/>
                </a:lnTo>
                <a:lnTo>
                  <a:pt x="98" y="435"/>
                </a:lnTo>
                <a:lnTo>
                  <a:pt x="108" y="428"/>
                </a:lnTo>
                <a:lnTo>
                  <a:pt x="117" y="421"/>
                </a:lnTo>
                <a:lnTo>
                  <a:pt x="117" y="421"/>
                </a:lnTo>
                <a:lnTo>
                  <a:pt x="98" y="438"/>
                </a:lnTo>
                <a:lnTo>
                  <a:pt x="88" y="446"/>
                </a:lnTo>
                <a:lnTo>
                  <a:pt x="80" y="456"/>
                </a:lnTo>
                <a:lnTo>
                  <a:pt x="80" y="456"/>
                </a:lnTo>
                <a:lnTo>
                  <a:pt x="77" y="447"/>
                </a:lnTo>
                <a:lnTo>
                  <a:pt x="77" y="447"/>
                </a:lnTo>
                <a:close/>
                <a:moveTo>
                  <a:pt x="73" y="435"/>
                </a:moveTo>
                <a:lnTo>
                  <a:pt x="73" y="435"/>
                </a:lnTo>
                <a:lnTo>
                  <a:pt x="83" y="430"/>
                </a:lnTo>
                <a:lnTo>
                  <a:pt x="92" y="425"/>
                </a:lnTo>
                <a:lnTo>
                  <a:pt x="110" y="414"/>
                </a:lnTo>
                <a:lnTo>
                  <a:pt x="110" y="414"/>
                </a:lnTo>
                <a:lnTo>
                  <a:pt x="114" y="412"/>
                </a:lnTo>
                <a:lnTo>
                  <a:pt x="111" y="415"/>
                </a:lnTo>
                <a:lnTo>
                  <a:pt x="111" y="415"/>
                </a:lnTo>
                <a:lnTo>
                  <a:pt x="100" y="425"/>
                </a:lnTo>
                <a:lnTo>
                  <a:pt x="100" y="425"/>
                </a:lnTo>
                <a:lnTo>
                  <a:pt x="88" y="435"/>
                </a:lnTo>
                <a:lnTo>
                  <a:pt x="76" y="444"/>
                </a:lnTo>
                <a:lnTo>
                  <a:pt x="76" y="444"/>
                </a:lnTo>
                <a:lnTo>
                  <a:pt x="73" y="435"/>
                </a:lnTo>
                <a:lnTo>
                  <a:pt x="73" y="435"/>
                </a:lnTo>
                <a:close/>
                <a:moveTo>
                  <a:pt x="69" y="422"/>
                </a:moveTo>
                <a:lnTo>
                  <a:pt x="69" y="422"/>
                </a:lnTo>
                <a:lnTo>
                  <a:pt x="69" y="422"/>
                </a:lnTo>
                <a:lnTo>
                  <a:pt x="80" y="417"/>
                </a:lnTo>
                <a:lnTo>
                  <a:pt x="91" y="412"/>
                </a:lnTo>
                <a:lnTo>
                  <a:pt x="91" y="412"/>
                </a:lnTo>
                <a:lnTo>
                  <a:pt x="103" y="407"/>
                </a:lnTo>
                <a:lnTo>
                  <a:pt x="103" y="407"/>
                </a:lnTo>
                <a:lnTo>
                  <a:pt x="107" y="405"/>
                </a:lnTo>
                <a:lnTo>
                  <a:pt x="107" y="405"/>
                </a:lnTo>
                <a:lnTo>
                  <a:pt x="98" y="412"/>
                </a:lnTo>
                <a:lnTo>
                  <a:pt x="90" y="419"/>
                </a:lnTo>
                <a:lnTo>
                  <a:pt x="81" y="426"/>
                </a:lnTo>
                <a:lnTo>
                  <a:pt x="72" y="432"/>
                </a:lnTo>
                <a:lnTo>
                  <a:pt x="72" y="432"/>
                </a:lnTo>
                <a:lnTo>
                  <a:pt x="69" y="422"/>
                </a:lnTo>
                <a:lnTo>
                  <a:pt x="69" y="422"/>
                </a:lnTo>
                <a:close/>
                <a:moveTo>
                  <a:pt x="63" y="402"/>
                </a:moveTo>
                <a:lnTo>
                  <a:pt x="63" y="402"/>
                </a:lnTo>
                <a:lnTo>
                  <a:pt x="74" y="398"/>
                </a:lnTo>
                <a:lnTo>
                  <a:pt x="84" y="393"/>
                </a:lnTo>
                <a:lnTo>
                  <a:pt x="84" y="393"/>
                </a:lnTo>
                <a:lnTo>
                  <a:pt x="97" y="385"/>
                </a:lnTo>
                <a:lnTo>
                  <a:pt x="97" y="385"/>
                </a:lnTo>
                <a:lnTo>
                  <a:pt x="107" y="380"/>
                </a:lnTo>
                <a:lnTo>
                  <a:pt x="111" y="378"/>
                </a:lnTo>
                <a:lnTo>
                  <a:pt x="115" y="375"/>
                </a:lnTo>
                <a:lnTo>
                  <a:pt x="115" y="375"/>
                </a:lnTo>
                <a:lnTo>
                  <a:pt x="110" y="381"/>
                </a:lnTo>
                <a:lnTo>
                  <a:pt x="105" y="386"/>
                </a:lnTo>
                <a:lnTo>
                  <a:pt x="92" y="396"/>
                </a:lnTo>
                <a:lnTo>
                  <a:pt x="67" y="411"/>
                </a:lnTo>
                <a:lnTo>
                  <a:pt x="67" y="411"/>
                </a:lnTo>
                <a:lnTo>
                  <a:pt x="66" y="411"/>
                </a:lnTo>
                <a:lnTo>
                  <a:pt x="66" y="412"/>
                </a:lnTo>
                <a:lnTo>
                  <a:pt x="68" y="413"/>
                </a:lnTo>
                <a:lnTo>
                  <a:pt x="68" y="413"/>
                </a:lnTo>
                <a:lnTo>
                  <a:pt x="76" y="410"/>
                </a:lnTo>
                <a:lnTo>
                  <a:pt x="85" y="407"/>
                </a:lnTo>
                <a:lnTo>
                  <a:pt x="101" y="398"/>
                </a:lnTo>
                <a:lnTo>
                  <a:pt x="101" y="398"/>
                </a:lnTo>
                <a:lnTo>
                  <a:pt x="93" y="403"/>
                </a:lnTo>
                <a:lnTo>
                  <a:pt x="93" y="403"/>
                </a:lnTo>
                <a:lnTo>
                  <a:pt x="68" y="419"/>
                </a:lnTo>
                <a:lnTo>
                  <a:pt x="68" y="419"/>
                </a:lnTo>
                <a:lnTo>
                  <a:pt x="63" y="402"/>
                </a:lnTo>
                <a:lnTo>
                  <a:pt x="63" y="402"/>
                </a:lnTo>
                <a:close/>
                <a:moveTo>
                  <a:pt x="61" y="392"/>
                </a:moveTo>
                <a:lnTo>
                  <a:pt x="61" y="392"/>
                </a:lnTo>
                <a:lnTo>
                  <a:pt x="78" y="384"/>
                </a:lnTo>
                <a:lnTo>
                  <a:pt x="94" y="375"/>
                </a:lnTo>
                <a:lnTo>
                  <a:pt x="94" y="375"/>
                </a:lnTo>
                <a:lnTo>
                  <a:pt x="79" y="387"/>
                </a:lnTo>
                <a:lnTo>
                  <a:pt x="63" y="399"/>
                </a:lnTo>
                <a:lnTo>
                  <a:pt x="63" y="399"/>
                </a:lnTo>
                <a:lnTo>
                  <a:pt x="61" y="392"/>
                </a:lnTo>
                <a:lnTo>
                  <a:pt x="61" y="392"/>
                </a:lnTo>
                <a:close/>
                <a:moveTo>
                  <a:pt x="21" y="215"/>
                </a:moveTo>
                <a:lnTo>
                  <a:pt x="21" y="215"/>
                </a:lnTo>
                <a:lnTo>
                  <a:pt x="33" y="208"/>
                </a:lnTo>
                <a:lnTo>
                  <a:pt x="44" y="200"/>
                </a:lnTo>
                <a:lnTo>
                  <a:pt x="66" y="182"/>
                </a:lnTo>
                <a:lnTo>
                  <a:pt x="66" y="182"/>
                </a:lnTo>
                <a:lnTo>
                  <a:pt x="78" y="173"/>
                </a:lnTo>
                <a:lnTo>
                  <a:pt x="91" y="165"/>
                </a:lnTo>
                <a:lnTo>
                  <a:pt x="91" y="165"/>
                </a:lnTo>
                <a:lnTo>
                  <a:pt x="73" y="180"/>
                </a:lnTo>
                <a:lnTo>
                  <a:pt x="56" y="196"/>
                </a:lnTo>
                <a:lnTo>
                  <a:pt x="39" y="212"/>
                </a:lnTo>
                <a:lnTo>
                  <a:pt x="23" y="230"/>
                </a:lnTo>
                <a:lnTo>
                  <a:pt x="23" y="230"/>
                </a:lnTo>
                <a:lnTo>
                  <a:pt x="21" y="215"/>
                </a:lnTo>
                <a:lnTo>
                  <a:pt x="21" y="215"/>
                </a:lnTo>
                <a:close/>
                <a:moveTo>
                  <a:pt x="10" y="121"/>
                </a:moveTo>
                <a:lnTo>
                  <a:pt x="10" y="121"/>
                </a:lnTo>
                <a:lnTo>
                  <a:pt x="21" y="113"/>
                </a:lnTo>
                <a:lnTo>
                  <a:pt x="32" y="104"/>
                </a:lnTo>
                <a:lnTo>
                  <a:pt x="54" y="85"/>
                </a:lnTo>
                <a:lnTo>
                  <a:pt x="54" y="85"/>
                </a:lnTo>
                <a:lnTo>
                  <a:pt x="67" y="76"/>
                </a:lnTo>
                <a:lnTo>
                  <a:pt x="81" y="67"/>
                </a:lnTo>
                <a:lnTo>
                  <a:pt x="81" y="67"/>
                </a:lnTo>
                <a:lnTo>
                  <a:pt x="93" y="58"/>
                </a:lnTo>
                <a:lnTo>
                  <a:pt x="93" y="58"/>
                </a:lnTo>
                <a:lnTo>
                  <a:pt x="94" y="57"/>
                </a:lnTo>
                <a:lnTo>
                  <a:pt x="94" y="57"/>
                </a:lnTo>
                <a:lnTo>
                  <a:pt x="92" y="60"/>
                </a:lnTo>
                <a:lnTo>
                  <a:pt x="92" y="60"/>
                </a:lnTo>
                <a:lnTo>
                  <a:pt x="88" y="64"/>
                </a:lnTo>
                <a:lnTo>
                  <a:pt x="83" y="70"/>
                </a:lnTo>
                <a:lnTo>
                  <a:pt x="73" y="77"/>
                </a:lnTo>
                <a:lnTo>
                  <a:pt x="62" y="85"/>
                </a:lnTo>
                <a:lnTo>
                  <a:pt x="52" y="92"/>
                </a:lnTo>
                <a:lnTo>
                  <a:pt x="52" y="92"/>
                </a:lnTo>
                <a:lnTo>
                  <a:pt x="30" y="110"/>
                </a:lnTo>
                <a:lnTo>
                  <a:pt x="20" y="119"/>
                </a:lnTo>
                <a:lnTo>
                  <a:pt x="11" y="128"/>
                </a:lnTo>
                <a:lnTo>
                  <a:pt x="11" y="128"/>
                </a:lnTo>
                <a:lnTo>
                  <a:pt x="10" y="121"/>
                </a:lnTo>
                <a:lnTo>
                  <a:pt x="10" y="121"/>
                </a:lnTo>
                <a:close/>
                <a:moveTo>
                  <a:pt x="14" y="168"/>
                </a:moveTo>
                <a:lnTo>
                  <a:pt x="14" y="168"/>
                </a:lnTo>
                <a:lnTo>
                  <a:pt x="25" y="160"/>
                </a:lnTo>
                <a:lnTo>
                  <a:pt x="35" y="151"/>
                </a:lnTo>
                <a:lnTo>
                  <a:pt x="55" y="132"/>
                </a:lnTo>
                <a:lnTo>
                  <a:pt x="55" y="132"/>
                </a:lnTo>
                <a:lnTo>
                  <a:pt x="67" y="122"/>
                </a:lnTo>
                <a:lnTo>
                  <a:pt x="79" y="112"/>
                </a:lnTo>
                <a:lnTo>
                  <a:pt x="79" y="112"/>
                </a:lnTo>
                <a:lnTo>
                  <a:pt x="91" y="100"/>
                </a:lnTo>
                <a:lnTo>
                  <a:pt x="98" y="94"/>
                </a:lnTo>
                <a:lnTo>
                  <a:pt x="104" y="89"/>
                </a:lnTo>
                <a:lnTo>
                  <a:pt x="104" y="89"/>
                </a:lnTo>
                <a:lnTo>
                  <a:pt x="107" y="87"/>
                </a:lnTo>
                <a:lnTo>
                  <a:pt x="103" y="91"/>
                </a:lnTo>
                <a:lnTo>
                  <a:pt x="103" y="91"/>
                </a:lnTo>
                <a:lnTo>
                  <a:pt x="97" y="97"/>
                </a:lnTo>
                <a:lnTo>
                  <a:pt x="89" y="104"/>
                </a:lnTo>
                <a:lnTo>
                  <a:pt x="89" y="104"/>
                </a:lnTo>
                <a:lnTo>
                  <a:pt x="63" y="126"/>
                </a:lnTo>
                <a:lnTo>
                  <a:pt x="63" y="126"/>
                </a:lnTo>
                <a:lnTo>
                  <a:pt x="51" y="138"/>
                </a:lnTo>
                <a:lnTo>
                  <a:pt x="38" y="152"/>
                </a:lnTo>
                <a:lnTo>
                  <a:pt x="16" y="179"/>
                </a:lnTo>
                <a:lnTo>
                  <a:pt x="16" y="179"/>
                </a:lnTo>
                <a:lnTo>
                  <a:pt x="14" y="168"/>
                </a:lnTo>
                <a:lnTo>
                  <a:pt x="14" y="168"/>
                </a:lnTo>
                <a:close/>
                <a:moveTo>
                  <a:pt x="14" y="165"/>
                </a:moveTo>
                <a:lnTo>
                  <a:pt x="14" y="165"/>
                </a:lnTo>
                <a:lnTo>
                  <a:pt x="13" y="155"/>
                </a:lnTo>
                <a:lnTo>
                  <a:pt x="13" y="155"/>
                </a:lnTo>
                <a:lnTo>
                  <a:pt x="25" y="142"/>
                </a:lnTo>
                <a:lnTo>
                  <a:pt x="38" y="131"/>
                </a:lnTo>
                <a:lnTo>
                  <a:pt x="66" y="110"/>
                </a:lnTo>
                <a:lnTo>
                  <a:pt x="66" y="110"/>
                </a:lnTo>
                <a:lnTo>
                  <a:pt x="76" y="101"/>
                </a:lnTo>
                <a:lnTo>
                  <a:pt x="87" y="91"/>
                </a:lnTo>
                <a:lnTo>
                  <a:pt x="87" y="91"/>
                </a:lnTo>
                <a:lnTo>
                  <a:pt x="95" y="83"/>
                </a:lnTo>
                <a:lnTo>
                  <a:pt x="95" y="83"/>
                </a:lnTo>
                <a:lnTo>
                  <a:pt x="103" y="76"/>
                </a:lnTo>
                <a:lnTo>
                  <a:pt x="106" y="74"/>
                </a:lnTo>
                <a:lnTo>
                  <a:pt x="103" y="77"/>
                </a:lnTo>
                <a:lnTo>
                  <a:pt x="103" y="77"/>
                </a:lnTo>
                <a:lnTo>
                  <a:pt x="78" y="100"/>
                </a:lnTo>
                <a:lnTo>
                  <a:pt x="54" y="123"/>
                </a:lnTo>
                <a:lnTo>
                  <a:pt x="54" y="123"/>
                </a:lnTo>
                <a:lnTo>
                  <a:pt x="43" y="136"/>
                </a:lnTo>
                <a:lnTo>
                  <a:pt x="32" y="150"/>
                </a:lnTo>
                <a:lnTo>
                  <a:pt x="32" y="150"/>
                </a:lnTo>
                <a:lnTo>
                  <a:pt x="28" y="154"/>
                </a:lnTo>
                <a:lnTo>
                  <a:pt x="23" y="157"/>
                </a:lnTo>
                <a:lnTo>
                  <a:pt x="14" y="165"/>
                </a:lnTo>
                <a:lnTo>
                  <a:pt x="14" y="165"/>
                </a:lnTo>
                <a:close/>
                <a:moveTo>
                  <a:pt x="17" y="147"/>
                </a:moveTo>
                <a:lnTo>
                  <a:pt x="17" y="147"/>
                </a:lnTo>
                <a:lnTo>
                  <a:pt x="15" y="148"/>
                </a:lnTo>
                <a:lnTo>
                  <a:pt x="14" y="150"/>
                </a:lnTo>
                <a:lnTo>
                  <a:pt x="14" y="150"/>
                </a:lnTo>
                <a:lnTo>
                  <a:pt x="13" y="152"/>
                </a:lnTo>
                <a:lnTo>
                  <a:pt x="13" y="152"/>
                </a:lnTo>
                <a:lnTo>
                  <a:pt x="11" y="132"/>
                </a:lnTo>
                <a:lnTo>
                  <a:pt x="11" y="132"/>
                </a:lnTo>
                <a:lnTo>
                  <a:pt x="22" y="124"/>
                </a:lnTo>
                <a:lnTo>
                  <a:pt x="32" y="116"/>
                </a:lnTo>
                <a:lnTo>
                  <a:pt x="53" y="100"/>
                </a:lnTo>
                <a:lnTo>
                  <a:pt x="73" y="83"/>
                </a:lnTo>
                <a:lnTo>
                  <a:pt x="83" y="75"/>
                </a:lnTo>
                <a:lnTo>
                  <a:pt x="94" y="68"/>
                </a:lnTo>
                <a:lnTo>
                  <a:pt x="94" y="68"/>
                </a:lnTo>
                <a:lnTo>
                  <a:pt x="90" y="72"/>
                </a:lnTo>
                <a:lnTo>
                  <a:pt x="85" y="77"/>
                </a:lnTo>
                <a:lnTo>
                  <a:pt x="77" y="88"/>
                </a:lnTo>
                <a:lnTo>
                  <a:pt x="77" y="88"/>
                </a:lnTo>
                <a:lnTo>
                  <a:pt x="55" y="110"/>
                </a:lnTo>
                <a:lnTo>
                  <a:pt x="55" y="110"/>
                </a:lnTo>
                <a:lnTo>
                  <a:pt x="17" y="147"/>
                </a:lnTo>
                <a:lnTo>
                  <a:pt x="17" y="147"/>
                </a:lnTo>
                <a:close/>
                <a:moveTo>
                  <a:pt x="16" y="182"/>
                </a:moveTo>
                <a:lnTo>
                  <a:pt x="16" y="182"/>
                </a:lnTo>
                <a:lnTo>
                  <a:pt x="29" y="173"/>
                </a:lnTo>
                <a:lnTo>
                  <a:pt x="40" y="163"/>
                </a:lnTo>
                <a:lnTo>
                  <a:pt x="64" y="141"/>
                </a:lnTo>
                <a:lnTo>
                  <a:pt x="64" y="141"/>
                </a:lnTo>
                <a:lnTo>
                  <a:pt x="91" y="118"/>
                </a:lnTo>
                <a:lnTo>
                  <a:pt x="91" y="118"/>
                </a:lnTo>
                <a:lnTo>
                  <a:pt x="106" y="105"/>
                </a:lnTo>
                <a:lnTo>
                  <a:pt x="106" y="105"/>
                </a:lnTo>
                <a:lnTo>
                  <a:pt x="110" y="102"/>
                </a:lnTo>
                <a:lnTo>
                  <a:pt x="110" y="103"/>
                </a:lnTo>
                <a:lnTo>
                  <a:pt x="104" y="108"/>
                </a:lnTo>
                <a:lnTo>
                  <a:pt x="104" y="108"/>
                </a:lnTo>
                <a:lnTo>
                  <a:pt x="94" y="119"/>
                </a:lnTo>
                <a:lnTo>
                  <a:pt x="83" y="130"/>
                </a:lnTo>
                <a:lnTo>
                  <a:pt x="61" y="151"/>
                </a:lnTo>
                <a:lnTo>
                  <a:pt x="38" y="171"/>
                </a:lnTo>
                <a:lnTo>
                  <a:pt x="28" y="182"/>
                </a:lnTo>
                <a:lnTo>
                  <a:pt x="18" y="193"/>
                </a:lnTo>
                <a:lnTo>
                  <a:pt x="18" y="193"/>
                </a:lnTo>
                <a:lnTo>
                  <a:pt x="16" y="182"/>
                </a:lnTo>
                <a:lnTo>
                  <a:pt x="16" y="182"/>
                </a:lnTo>
                <a:close/>
                <a:moveTo>
                  <a:pt x="19" y="199"/>
                </a:moveTo>
                <a:lnTo>
                  <a:pt x="19" y="199"/>
                </a:lnTo>
                <a:lnTo>
                  <a:pt x="30" y="190"/>
                </a:lnTo>
                <a:lnTo>
                  <a:pt x="41" y="182"/>
                </a:lnTo>
                <a:lnTo>
                  <a:pt x="62" y="163"/>
                </a:lnTo>
                <a:lnTo>
                  <a:pt x="62" y="163"/>
                </a:lnTo>
                <a:lnTo>
                  <a:pt x="87" y="140"/>
                </a:lnTo>
                <a:lnTo>
                  <a:pt x="87" y="140"/>
                </a:lnTo>
                <a:lnTo>
                  <a:pt x="102" y="128"/>
                </a:lnTo>
                <a:lnTo>
                  <a:pt x="102" y="128"/>
                </a:lnTo>
                <a:lnTo>
                  <a:pt x="83" y="149"/>
                </a:lnTo>
                <a:lnTo>
                  <a:pt x="74" y="158"/>
                </a:lnTo>
                <a:lnTo>
                  <a:pt x="64" y="167"/>
                </a:lnTo>
                <a:lnTo>
                  <a:pt x="64" y="167"/>
                </a:lnTo>
                <a:lnTo>
                  <a:pt x="57" y="173"/>
                </a:lnTo>
                <a:lnTo>
                  <a:pt x="51" y="179"/>
                </a:lnTo>
                <a:lnTo>
                  <a:pt x="39" y="192"/>
                </a:lnTo>
                <a:lnTo>
                  <a:pt x="39" y="192"/>
                </a:lnTo>
                <a:lnTo>
                  <a:pt x="30" y="202"/>
                </a:lnTo>
                <a:lnTo>
                  <a:pt x="21" y="211"/>
                </a:lnTo>
                <a:lnTo>
                  <a:pt x="21" y="211"/>
                </a:lnTo>
                <a:lnTo>
                  <a:pt x="19" y="199"/>
                </a:lnTo>
                <a:lnTo>
                  <a:pt x="19" y="199"/>
                </a:lnTo>
                <a:close/>
                <a:moveTo>
                  <a:pt x="113" y="264"/>
                </a:moveTo>
                <a:lnTo>
                  <a:pt x="113" y="264"/>
                </a:lnTo>
                <a:lnTo>
                  <a:pt x="104" y="268"/>
                </a:lnTo>
                <a:lnTo>
                  <a:pt x="99" y="270"/>
                </a:lnTo>
                <a:lnTo>
                  <a:pt x="96" y="272"/>
                </a:lnTo>
                <a:lnTo>
                  <a:pt x="96" y="272"/>
                </a:lnTo>
                <a:lnTo>
                  <a:pt x="115" y="254"/>
                </a:lnTo>
                <a:lnTo>
                  <a:pt x="115" y="254"/>
                </a:lnTo>
                <a:lnTo>
                  <a:pt x="116" y="273"/>
                </a:lnTo>
                <a:lnTo>
                  <a:pt x="116" y="273"/>
                </a:lnTo>
                <a:lnTo>
                  <a:pt x="115" y="272"/>
                </a:lnTo>
                <a:lnTo>
                  <a:pt x="115" y="272"/>
                </a:lnTo>
                <a:lnTo>
                  <a:pt x="111" y="273"/>
                </a:lnTo>
                <a:lnTo>
                  <a:pt x="107" y="275"/>
                </a:lnTo>
                <a:lnTo>
                  <a:pt x="107" y="275"/>
                </a:lnTo>
                <a:lnTo>
                  <a:pt x="109" y="273"/>
                </a:lnTo>
                <a:lnTo>
                  <a:pt x="111" y="271"/>
                </a:lnTo>
                <a:lnTo>
                  <a:pt x="115" y="265"/>
                </a:lnTo>
                <a:lnTo>
                  <a:pt x="115" y="265"/>
                </a:lnTo>
                <a:lnTo>
                  <a:pt x="115" y="264"/>
                </a:lnTo>
                <a:lnTo>
                  <a:pt x="113" y="264"/>
                </a:lnTo>
                <a:lnTo>
                  <a:pt x="113" y="264"/>
                </a:lnTo>
                <a:close/>
                <a:moveTo>
                  <a:pt x="75" y="279"/>
                </a:moveTo>
                <a:lnTo>
                  <a:pt x="75" y="279"/>
                </a:lnTo>
                <a:lnTo>
                  <a:pt x="65" y="280"/>
                </a:lnTo>
                <a:lnTo>
                  <a:pt x="55" y="283"/>
                </a:lnTo>
                <a:lnTo>
                  <a:pt x="44" y="286"/>
                </a:lnTo>
                <a:lnTo>
                  <a:pt x="36" y="291"/>
                </a:lnTo>
                <a:lnTo>
                  <a:pt x="36" y="291"/>
                </a:lnTo>
                <a:lnTo>
                  <a:pt x="33" y="279"/>
                </a:lnTo>
                <a:lnTo>
                  <a:pt x="33" y="279"/>
                </a:lnTo>
                <a:lnTo>
                  <a:pt x="34" y="278"/>
                </a:lnTo>
                <a:lnTo>
                  <a:pt x="34" y="278"/>
                </a:lnTo>
                <a:lnTo>
                  <a:pt x="53" y="263"/>
                </a:lnTo>
                <a:lnTo>
                  <a:pt x="72" y="246"/>
                </a:lnTo>
                <a:lnTo>
                  <a:pt x="72" y="246"/>
                </a:lnTo>
                <a:lnTo>
                  <a:pt x="91" y="230"/>
                </a:lnTo>
                <a:lnTo>
                  <a:pt x="109" y="214"/>
                </a:lnTo>
                <a:lnTo>
                  <a:pt x="109" y="214"/>
                </a:lnTo>
                <a:lnTo>
                  <a:pt x="101" y="222"/>
                </a:lnTo>
                <a:lnTo>
                  <a:pt x="93" y="232"/>
                </a:lnTo>
                <a:lnTo>
                  <a:pt x="84" y="241"/>
                </a:lnTo>
                <a:lnTo>
                  <a:pt x="76" y="249"/>
                </a:lnTo>
                <a:lnTo>
                  <a:pt x="76" y="249"/>
                </a:lnTo>
                <a:lnTo>
                  <a:pt x="56" y="267"/>
                </a:lnTo>
                <a:lnTo>
                  <a:pt x="45" y="277"/>
                </a:lnTo>
                <a:lnTo>
                  <a:pt x="36" y="287"/>
                </a:lnTo>
                <a:lnTo>
                  <a:pt x="36" y="287"/>
                </a:lnTo>
                <a:lnTo>
                  <a:pt x="36" y="288"/>
                </a:lnTo>
                <a:lnTo>
                  <a:pt x="37" y="289"/>
                </a:lnTo>
                <a:lnTo>
                  <a:pt x="37" y="289"/>
                </a:lnTo>
                <a:lnTo>
                  <a:pt x="38" y="289"/>
                </a:lnTo>
                <a:lnTo>
                  <a:pt x="38" y="289"/>
                </a:lnTo>
                <a:lnTo>
                  <a:pt x="42" y="285"/>
                </a:lnTo>
                <a:lnTo>
                  <a:pt x="42" y="285"/>
                </a:lnTo>
                <a:lnTo>
                  <a:pt x="43" y="284"/>
                </a:lnTo>
                <a:lnTo>
                  <a:pt x="43" y="284"/>
                </a:lnTo>
                <a:lnTo>
                  <a:pt x="59" y="271"/>
                </a:lnTo>
                <a:lnTo>
                  <a:pt x="75" y="258"/>
                </a:lnTo>
                <a:lnTo>
                  <a:pt x="75" y="258"/>
                </a:lnTo>
                <a:lnTo>
                  <a:pt x="83" y="251"/>
                </a:lnTo>
                <a:lnTo>
                  <a:pt x="91" y="244"/>
                </a:lnTo>
                <a:lnTo>
                  <a:pt x="99" y="237"/>
                </a:lnTo>
                <a:lnTo>
                  <a:pt x="107" y="230"/>
                </a:lnTo>
                <a:lnTo>
                  <a:pt x="107" y="230"/>
                </a:lnTo>
                <a:lnTo>
                  <a:pt x="110" y="228"/>
                </a:lnTo>
                <a:lnTo>
                  <a:pt x="108" y="230"/>
                </a:lnTo>
                <a:lnTo>
                  <a:pt x="102" y="237"/>
                </a:lnTo>
                <a:lnTo>
                  <a:pt x="102" y="237"/>
                </a:lnTo>
                <a:lnTo>
                  <a:pt x="84" y="257"/>
                </a:lnTo>
                <a:lnTo>
                  <a:pt x="84" y="257"/>
                </a:lnTo>
                <a:lnTo>
                  <a:pt x="77" y="262"/>
                </a:lnTo>
                <a:lnTo>
                  <a:pt x="69" y="268"/>
                </a:lnTo>
                <a:lnTo>
                  <a:pt x="62" y="273"/>
                </a:lnTo>
                <a:lnTo>
                  <a:pt x="59" y="276"/>
                </a:lnTo>
                <a:lnTo>
                  <a:pt x="56" y="280"/>
                </a:lnTo>
                <a:lnTo>
                  <a:pt x="56" y="280"/>
                </a:lnTo>
                <a:lnTo>
                  <a:pt x="56" y="281"/>
                </a:lnTo>
                <a:lnTo>
                  <a:pt x="58" y="282"/>
                </a:lnTo>
                <a:lnTo>
                  <a:pt x="58" y="282"/>
                </a:lnTo>
                <a:lnTo>
                  <a:pt x="75" y="269"/>
                </a:lnTo>
                <a:lnTo>
                  <a:pt x="92" y="257"/>
                </a:lnTo>
                <a:lnTo>
                  <a:pt x="92" y="257"/>
                </a:lnTo>
                <a:lnTo>
                  <a:pt x="83" y="268"/>
                </a:lnTo>
                <a:lnTo>
                  <a:pt x="75" y="279"/>
                </a:lnTo>
                <a:lnTo>
                  <a:pt x="75" y="279"/>
                </a:lnTo>
                <a:lnTo>
                  <a:pt x="75" y="279"/>
                </a:lnTo>
                <a:lnTo>
                  <a:pt x="75" y="279"/>
                </a:lnTo>
                <a:close/>
                <a:moveTo>
                  <a:pt x="115" y="182"/>
                </a:moveTo>
                <a:lnTo>
                  <a:pt x="115" y="182"/>
                </a:lnTo>
                <a:lnTo>
                  <a:pt x="115" y="181"/>
                </a:lnTo>
                <a:lnTo>
                  <a:pt x="115" y="181"/>
                </a:lnTo>
                <a:lnTo>
                  <a:pt x="115" y="196"/>
                </a:lnTo>
                <a:lnTo>
                  <a:pt x="115" y="196"/>
                </a:lnTo>
                <a:lnTo>
                  <a:pt x="114" y="196"/>
                </a:lnTo>
                <a:lnTo>
                  <a:pt x="113" y="196"/>
                </a:lnTo>
                <a:lnTo>
                  <a:pt x="113" y="196"/>
                </a:lnTo>
                <a:lnTo>
                  <a:pt x="74" y="226"/>
                </a:lnTo>
                <a:lnTo>
                  <a:pt x="74" y="226"/>
                </a:lnTo>
                <a:lnTo>
                  <a:pt x="53" y="244"/>
                </a:lnTo>
                <a:lnTo>
                  <a:pt x="53" y="244"/>
                </a:lnTo>
                <a:lnTo>
                  <a:pt x="43" y="250"/>
                </a:lnTo>
                <a:lnTo>
                  <a:pt x="43" y="250"/>
                </a:lnTo>
                <a:lnTo>
                  <a:pt x="60" y="236"/>
                </a:lnTo>
                <a:lnTo>
                  <a:pt x="76" y="220"/>
                </a:lnTo>
                <a:lnTo>
                  <a:pt x="76" y="220"/>
                </a:lnTo>
                <a:lnTo>
                  <a:pt x="86" y="211"/>
                </a:lnTo>
                <a:lnTo>
                  <a:pt x="95" y="201"/>
                </a:lnTo>
                <a:lnTo>
                  <a:pt x="104" y="191"/>
                </a:lnTo>
                <a:lnTo>
                  <a:pt x="115" y="182"/>
                </a:lnTo>
                <a:lnTo>
                  <a:pt x="115" y="182"/>
                </a:lnTo>
                <a:close/>
                <a:moveTo>
                  <a:pt x="102" y="247"/>
                </a:moveTo>
                <a:lnTo>
                  <a:pt x="102" y="247"/>
                </a:lnTo>
                <a:lnTo>
                  <a:pt x="95" y="253"/>
                </a:lnTo>
                <a:lnTo>
                  <a:pt x="95" y="253"/>
                </a:lnTo>
                <a:lnTo>
                  <a:pt x="69" y="270"/>
                </a:lnTo>
                <a:lnTo>
                  <a:pt x="69" y="270"/>
                </a:lnTo>
                <a:lnTo>
                  <a:pt x="64" y="275"/>
                </a:lnTo>
                <a:lnTo>
                  <a:pt x="62" y="277"/>
                </a:lnTo>
                <a:lnTo>
                  <a:pt x="62" y="276"/>
                </a:lnTo>
                <a:lnTo>
                  <a:pt x="62" y="276"/>
                </a:lnTo>
                <a:lnTo>
                  <a:pt x="68" y="270"/>
                </a:lnTo>
                <a:lnTo>
                  <a:pt x="75" y="266"/>
                </a:lnTo>
                <a:lnTo>
                  <a:pt x="75" y="266"/>
                </a:lnTo>
                <a:lnTo>
                  <a:pt x="86" y="257"/>
                </a:lnTo>
                <a:lnTo>
                  <a:pt x="96" y="247"/>
                </a:lnTo>
                <a:lnTo>
                  <a:pt x="115" y="225"/>
                </a:lnTo>
                <a:lnTo>
                  <a:pt x="115" y="225"/>
                </a:lnTo>
                <a:lnTo>
                  <a:pt x="115" y="224"/>
                </a:lnTo>
                <a:lnTo>
                  <a:pt x="115" y="224"/>
                </a:lnTo>
                <a:lnTo>
                  <a:pt x="113" y="223"/>
                </a:lnTo>
                <a:lnTo>
                  <a:pt x="113" y="223"/>
                </a:lnTo>
                <a:lnTo>
                  <a:pt x="108" y="226"/>
                </a:lnTo>
                <a:lnTo>
                  <a:pt x="103" y="230"/>
                </a:lnTo>
                <a:lnTo>
                  <a:pt x="95" y="238"/>
                </a:lnTo>
                <a:lnTo>
                  <a:pt x="86" y="246"/>
                </a:lnTo>
                <a:lnTo>
                  <a:pt x="77" y="253"/>
                </a:lnTo>
                <a:lnTo>
                  <a:pt x="77" y="253"/>
                </a:lnTo>
                <a:lnTo>
                  <a:pt x="54" y="272"/>
                </a:lnTo>
                <a:lnTo>
                  <a:pt x="54" y="272"/>
                </a:lnTo>
                <a:lnTo>
                  <a:pt x="55" y="271"/>
                </a:lnTo>
                <a:lnTo>
                  <a:pt x="55" y="271"/>
                </a:lnTo>
                <a:lnTo>
                  <a:pt x="66" y="260"/>
                </a:lnTo>
                <a:lnTo>
                  <a:pt x="77" y="251"/>
                </a:lnTo>
                <a:lnTo>
                  <a:pt x="77" y="251"/>
                </a:lnTo>
                <a:lnTo>
                  <a:pt x="87" y="242"/>
                </a:lnTo>
                <a:lnTo>
                  <a:pt x="96" y="232"/>
                </a:lnTo>
                <a:lnTo>
                  <a:pt x="105" y="221"/>
                </a:lnTo>
                <a:lnTo>
                  <a:pt x="115" y="212"/>
                </a:lnTo>
                <a:lnTo>
                  <a:pt x="115" y="212"/>
                </a:lnTo>
                <a:lnTo>
                  <a:pt x="115" y="212"/>
                </a:lnTo>
                <a:lnTo>
                  <a:pt x="115" y="212"/>
                </a:lnTo>
                <a:lnTo>
                  <a:pt x="115" y="237"/>
                </a:lnTo>
                <a:lnTo>
                  <a:pt x="115" y="237"/>
                </a:lnTo>
                <a:lnTo>
                  <a:pt x="115" y="238"/>
                </a:lnTo>
                <a:lnTo>
                  <a:pt x="115" y="238"/>
                </a:lnTo>
                <a:lnTo>
                  <a:pt x="102" y="247"/>
                </a:lnTo>
                <a:lnTo>
                  <a:pt x="102" y="247"/>
                </a:lnTo>
                <a:close/>
                <a:moveTo>
                  <a:pt x="115" y="198"/>
                </a:moveTo>
                <a:lnTo>
                  <a:pt x="115" y="198"/>
                </a:lnTo>
                <a:lnTo>
                  <a:pt x="115" y="197"/>
                </a:lnTo>
                <a:lnTo>
                  <a:pt x="115" y="197"/>
                </a:lnTo>
                <a:lnTo>
                  <a:pt x="115" y="211"/>
                </a:lnTo>
                <a:lnTo>
                  <a:pt x="115" y="211"/>
                </a:lnTo>
                <a:lnTo>
                  <a:pt x="114" y="210"/>
                </a:lnTo>
                <a:lnTo>
                  <a:pt x="113" y="210"/>
                </a:lnTo>
                <a:lnTo>
                  <a:pt x="113" y="210"/>
                </a:lnTo>
                <a:lnTo>
                  <a:pt x="103" y="217"/>
                </a:lnTo>
                <a:lnTo>
                  <a:pt x="93" y="225"/>
                </a:lnTo>
                <a:lnTo>
                  <a:pt x="74" y="241"/>
                </a:lnTo>
                <a:lnTo>
                  <a:pt x="56" y="258"/>
                </a:lnTo>
                <a:lnTo>
                  <a:pt x="36" y="274"/>
                </a:lnTo>
                <a:lnTo>
                  <a:pt x="36" y="274"/>
                </a:lnTo>
                <a:lnTo>
                  <a:pt x="43" y="266"/>
                </a:lnTo>
                <a:lnTo>
                  <a:pt x="52" y="258"/>
                </a:lnTo>
                <a:lnTo>
                  <a:pt x="52" y="258"/>
                </a:lnTo>
                <a:lnTo>
                  <a:pt x="63" y="248"/>
                </a:lnTo>
                <a:lnTo>
                  <a:pt x="73" y="239"/>
                </a:lnTo>
                <a:lnTo>
                  <a:pt x="73" y="239"/>
                </a:lnTo>
                <a:lnTo>
                  <a:pt x="84" y="229"/>
                </a:lnTo>
                <a:lnTo>
                  <a:pt x="94" y="218"/>
                </a:lnTo>
                <a:lnTo>
                  <a:pt x="115" y="198"/>
                </a:lnTo>
                <a:lnTo>
                  <a:pt x="115" y="198"/>
                </a:lnTo>
                <a:close/>
                <a:moveTo>
                  <a:pt x="82" y="273"/>
                </a:moveTo>
                <a:lnTo>
                  <a:pt x="82" y="273"/>
                </a:lnTo>
                <a:lnTo>
                  <a:pt x="86" y="267"/>
                </a:lnTo>
                <a:lnTo>
                  <a:pt x="92" y="261"/>
                </a:lnTo>
                <a:lnTo>
                  <a:pt x="103" y="249"/>
                </a:lnTo>
                <a:lnTo>
                  <a:pt x="103" y="249"/>
                </a:lnTo>
                <a:lnTo>
                  <a:pt x="105" y="248"/>
                </a:lnTo>
                <a:lnTo>
                  <a:pt x="105" y="248"/>
                </a:lnTo>
                <a:lnTo>
                  <a:pt x="107" y="246"/>
                </a:lnTo>
                <a:lnTo>
                  <a:pt x="107" y="246"/>
                </a:lnTo>
                <a:lnTo>
                  <a:pt x="112" y="244"/>
                </a:lnTo>
                <a:lnTo>
                  <a:pt x="113" y="243"/>
                </a:lnTo>
                <a:lnTo>
                  <a:pt x="113" y="242"/>
                </a:lnTo>
                <a:lnTo>
                  <a:pt x="113" y="242"/>
                </a:lnTo>
                <a:lnTo>
                  <a:pt x="115" y="240"/>
                </a:lnTo>
                <a:lnTo>
                  <a:pt x="115" y="240"/>
                </a:lnTo>
                <a:lnTo>
                  <a:pt x="115" y="252"/>
                </a:lnTo>
                <a:lnTo>
                  <a:pt x="115" y="252"/>
                </a:lnTo>
                <a:lnTo>
                  <a:pt x="115" y="252"/>
                </a:lnTo>
                <a:lnTo>
                  <a:pt x="115" y="252"/>
                </a:lnTo>
                <a:lnTo>
                  <a:pt x="104" y="258"/>
                </a:lnTo>
                <a:lnTo>
                  <a:pt x="95" y="265"/>
                </a:lnTo>
                <a:lnTo>
                  <a:pt x="95" y="265"/>
                </a:lnTo>
                <a:lnTo>
                  <a:pt x="83" y="273"/>
                </a:lnTo>
                <a:lnTo>
                  <a:pt x="83" y="273"/>
                </a:lnTo>
                <a:lnTo>
                  <a:pt x="79" y="276"/>
                </a:lnTo>
                <a:lnTo>
                  <a:pt x="82" y="273"/>
                </a:lnTo>
                <a:lnTo>
                  <a:pt x="82" y="273"/>
                </a:lnTo>
                <a:close/>
                <a:moveTo>
                  <a:pt x="113" y="149"/>
                </a:moveTo>
                <a:lnTo>
                  <a:pt x="113" y="149"/>
                </a:lnTo>
                <a:lnTo>
                  <a:pt x="115" y="148"/>
                </a:lnTo>
                <a:lnTo>
                  <a:pt x="115" y="148"/>
                </a:lnTo>
                <a:lnTo>
                  <a:pt x="115" y="161"/>
                </a:lnTo>
                <a:lnTo>
                  <a:pt x="115" y="161"/>
                </a:lnTo>
                <a:lnTo>
                  <a:pt x="115" y="180"/>
                </a:lnTo>
                <a:lnTo>
                  <a:pt x="115" y="180"/>
                </a:lnTo>
                <a:lnTo>
                  <a:pt x="114" y="180"/>
                </a:lnTo>
                <a:lnTo>
                  <a:pt x="113" y="180"/>
                </a:lnTo>
                <a:lnTo>
                  <a:pt x="113" y="180"/>
                </a:lnTo>
                <a:lnTo>
                  <a:pt x="109" y="183"/>
                </a:lnTo>
                <a:lnTo>
                  <a:pt x="109" y="183"/>
                </a:lnTo>
                <a:lnTo>
                  <a:pt x="108" y="183"/>
                </a:lnTo>
                <a:lnTo>
                  <a:pt x="107" y="185"/>
                </a:lnTo>
                <a:lnTo>
                  <a:pt x="107" y="185"/>
                </a:lnTo>
                <a:lnTo>
                  <a:pt x="87" y="201"/>
                </a:lnTo>
                <a:lnTo>
                  <a:pt x="77" y="208"/>
                </a:lnTo>
                <a:lnTo>
                  <a:pt x="67" y="215"/>
                </a:lnTo>
                <a:lnTo>
                  <a:pt x="67" y="215"/>
                </a:lnTo>
                <a:lnTo>
                  <a:pt x="57" y="221"/>
                </a:lnTo>
                <a:lnTo>
                  <a:pt x="48" y="229"/>
                </a:lnTo>
                <a:lnTo>
                  <a:pt x="48" y="229"/>
                </a:lnTo>
                <a:lnTo>
                  <a:pt x="59" y="216"/>
                </a:lnTo>
                <a:lnTo>
                  <a:pt x="71" y="205"/>
                </a:lnTo>
                <a:lnTo>
                  <a:pt x="71" y="205"/>
                </a:lnTo>
                <a:lnTo>
                  <a:pt x="82" y="195"/>
                </a:lnTo>
                <a:lnTo>
                  <a:pt x="92" y="185"/>
                </a:lnTo>
                <a:lnTo>
                  <a:pt x="102" y="174"/>
                </a:lnTo>
                <a:lnTo>
                  <a:pt x="108" y="170"/>
                </a:lnTo>
                <a:lnTo>
                  <a:pt x="114" y="166"/>
                </a:lnTo>
                <a:lnTo>
                  <a:pt x="114" y="166"/>
                </a:lnTo>
                <a:lnTo>
                  <a:pt x="115" y="165"/>
                </a:lnTo>
                <a:lnTo>
                  <a:pt x="115" y="164"/>
                </a:lnTo>
                <a:lnTo>
                  <a:pt x="114" y="164"/>
                </a:lnTo>
                <a:lnTo>
                  <a:pt x="113" y="164"/>
                </a:lnTo>
                <a:lnTo>
                  <a:pt x="113" y="164"/>
                </a:lnTo>
                <a:lnTo>
                  <a:pt x="101" y="172"/>
                </a:lnTo>
                <a:lnTo>
                  <a:pt x="91" y="181"/>
                </a:lnTo>
                <a:lnTo>
                  <a:pt x="80" y="190"/>
                </a:lnTo>
                <a:lnTo>
                  <a:pt x="69" y="198"/>
                </a:lnTo>
                <a:lnTo>
                  <a:pt x="69" y="198"/>
                </a:lnTo>
                <a:lnTo>
                  <a:pt x="59" y="206"/>
                </a:lnTo>
                <a:lnTo>
                  <a:pt x="50" y="213"/>
                </a:lnTo>
                <a:lnTo>
                  <a:pt x="50" y="213"/>
                </a:lnTo>
                <a:lnTo>
                  <a:pt x="37" y="221"/>
                </a:lnTo>
                <a:lnTo>
                  <a:pt x="31" y="225"/>
                </a:lnTo>
                <a:lnTo>
                  <a:pt x="27" y="230"/>
                </a:lnTo>
                <a:lnTo>
                  <a:pt x="27" y="230"/>
                </a:lnTo>
                <a:lnTo>
                  <a:pt x="37" y="217"/>
                </a:lnTo>
                <a:lnTo>
                  <a:pt x="48" y="207"/>
                </a:lnTo>
                <a:lnTo>
                  <a:pt x="70" y="186"/>
                </a:lnTo>
                <a:lnTo>
                  <a:pt x="70" y="186"/>
                </a:lnTo>
                <a:lnTo>
                  <a:pt x="94" y="165"/>
                </a:lnTo>
                <a:lnTo>
                  <a:pt x="94" y="165"/>
                </a:lnTo>
                <a:lnTo>
                  <a:pt x="105" y="155"/>
                </a:lnTo>
                <a:lnTo>
                  <a:pt x="105" y="155"/>
                </a:lnTo>
                <a:lnTo>
                  <a:pt x="112" y="150"/>
                </a:lnTo>
                <a:lnTo>
                  <a:pt x="112" y="150"/>
                </a:lnTo>
                <a:lnTo>
                  <a:pt x="113" y="149"/>
                </a:lnTo>
                <a:lnTo>
                  <a:pt x="113" y="149"/>
                </a:lnTo>
                <a:close/>
                <a:moveTo>
                  <a:pt x="24" y="233"/>
                </a:moveTo>
                <a:lnTo>
                  <a:pt x="24" y="233"/>
                </a:lnTo>
                <a:lnTo>
                  <a:pt x="37" y="225"/>
                </a:lnTo>
                <a:lnTo>
                  <a:pt x="50" y="216"/>
                </a:lnTo>
                <a:lnTo>
                  <a:pt x="62" y="207"/>
                </a:lnTo>
                <a:lnTo>
                  <a:pt x="74" y="198"/>
                </a:lnTo>
                <a:lnTo>
                  <a:pt x="74" y="198"/>
                </a:lnTo>
                <a:lnTo>
                  <a:pt x="79" y="194"/>
                </a:lnTo>
                <a:lnTo>
                  <a:pt x="84" y="190"/>
                </a:lnTo>
                <a:lnTo>
                  <a:pt x="84" y="190"/>
                </a:lnTo>
                <a:lnTo>
                  <a:pt x="75" y="198"/>
                </a:lnTo>
                <a:lnTo>
                  <a:pt x="67" y="206"/>
                </a:lnTo>
                <a:lnTo>
                  <a:pt x="67" y="206"/>
                </a:lnTo>
                <a:lnTo>
                  <a:pt x="56" y="215"/>
                </a:lnTo>
                <a:lnTo>
                  <a:pt x="46" y="226"/>
                </a:lnTo>
                <a:lnTo>
                  <a:pt x="36" y="237"/>
                </a:lnTo>
                <a:lnTo>
                  <a:pt x="26" y="247"/>
                </a:lnTo>
                <a:lnTo>
                  <a:pt x="26" y="247"/>
                </a:lnTo>
                <a:lnTo>
                  <a:pt x="24" y="233"/>
                </a:lnTo>
                <a:lnTo>
                  <a:pt x="24" y="233"/>
                </a:lnTo>
                <a:close/>
                <a:moveTo>
                  <a:pt x="64" y="220"/>
                </a:moveTo>
                <a:lnTo>
                  <a:pt x="64" y="220"/>
                </a:lnTo>
                <a:lnTo>
                  <a:pt x="81" y="207"/>
                </a:lnTo>
                <a:lnTo>
                  <a:pt x="98" y="194"/>
                </a:lnTo>
                <a:lnTo>
                  <a:pt x="98" y="194"/>
                </a:lnTo>
                <a:lnTo>
                  <a:pt x="95" y="197"/>
                </a:lnTo>
                <a:lnTo>
                  <a:pt x="95" y="197"/>
                </a:lnTo>
                <a:lnTo>
                  <a:pt x="74" y="219"/>
                </a:lnTo>
                <a:lnTo>
                  <a:pt x="74" y="219"/>
                </a:lnTo>
                <a:lnTo>
                  <a:pt x="53" y="240"/>
                </a:lnTo>
                <a:lnTo>
                  <a:pt x="41" y="250"/>
                </a:lnTo>
                <a:lnTo>
                  <a:pt x="31" y="261"/>
                </a:lnTo>
                <a:lnTo>
                  <a:pt x="31" y="261"/>
                </a:lnTo>
                <a:lnTo>
                  <a:pt x="30" y="262"/>
                </a:lnTo>
                <a:lnTo>
                  <a:pt x="31" y="262"/>
                </a:lnTo>
                <a:lnTo>
                  <a:pt x="31" y="263"/>
                </a:lnTo>
                <a:lnTo>
                  <a:pt x="32" y="262"/>
                </a:lnTo>
                <a:lnTo>
                  <a:pt x="32" y="262"/>
                </a:lnTo>
                <a:lnTo>
                  <a:pt x="75" y="228"/>
                </a:lnTo>
                <a:lnTo>
                  <a:pt x="75" y="228"/>
                </a:lnTo>
                <a:lnTo>
                  <a:pt x="101" y="208"/>
                </a:lnTo>
                <a:lnTo>
                  <a:pt x="101" y="208"/>
                </a:lnTo>
                <a:lnTo>
                  <a:pt x="83" y="226"/>
                </a:lnTo>
                <a:lnTo>
                  <a:pt x="64" y="244"/>
                </a:lnTo>
                <a:lnTo>
                  <a:pt x="64" y="244"/>
                </a:lnTo>
                <a:lnTo>
                  <a:pt x="48" y="259"/>
                </a:lnTo>
                <a:lnTo>
                  <a:pt x="39" y="267"/>
                </a:lnTo>
                <a:lnTo>
                  <a:pt x="32" y="277"/>
                </a:lnTo>
                <a:lnTo>
                  <a:pt x="32" y="277"/>
                </a:lnTo>
                <a:lnTo>
                  <a:pt x="27" y="250"/>
                </a:lnTo>
                <a:lnTo>
                  <a:pt x="27" y="250"/>
                </a:lnTo>
                <a:lnTo>
                  <a:pt x="36" y="243"/>
                </a:lnTo>
                <a:lnTo>
                  <a:pt x="45" y="235"/>
                </a:lnTo>
                <a:lnTo>
                  <a:pt x="54" y="228"/>
                </a:lnTo>
                <a:lnTo>
                  <a:pt x="64" y="220"/>
                </a:lnTo>
                <a:lnTo>
                  <a:pt x="64" y="220"/>
                </a:lnTo>
                <a:close/>
                <a:moveTo>
                  <a:pt x="38" y="301"/>
                </a:moveTo>
                <a:lnTo>
                  <a:pt x="38" y="301"/>
                </a:lnTo>
                <a:lnTo>
                  <a:pt x="46" y="295"/>
                </a:lnTo>
                <a:lnTo>
                  <a:pt x="57" y="291"/>
                </a:lnTo>
                <a:lnTo>
                  <a:pt x="67" y="289"/>
                </a:lnTo>
                <a:lnTo>
                  <a:pt x="77" y="287"/>
                </a:lnTo>
                <a:lnTo>
                  <a:pt x="87" y="287"/>
                </a:lnTo>
                <a:lnTo>
                  <a:pt x="97" y="288"/>
                </a:lnTo>
                <a:lnTo>
                  <a:pt x="107" y="290"/>
                </a:lnTo>
                <a:lnTo>
                  <a:pt x="117" y="294"/>
                </a:lnTo>
                <a:lnTo>
                  <a:pt x="117" y="294"/>
                </a:lnTo>
                <a:lnTo>
                  <a:pt x="117" y="304"/>
                </a:lnTo>
                <a:lnTo>
                  <a:pt x="117" y="304"/>
                </a:lnTo>
                <a:lnTo>
                  <a:pt x="108" y="300"/>
                </a:lnTo>
                <a:lnTo>
                  <a:pt x="98" y="298"/>
                </a:lnTo>
                <a:lnTo>
                  <a:pt x="89" y="297"/>
                </a:lnTo>
                <a:lnTo>
                  <a:pt x="79" y="298"/>
                </a:lnTo>
                <a:lnTo>
                  <a:pt x="69" y="300"/>
                </a:lnTo>
                <a:lnTo>
                  <a:pt x="59" y="304"/>
                </a:lnTo>
                <a:lnTo>
                  <a:pt x="50" y="307"/>
                </a:lnTo>
                <a:lnTo>
                  <a:pt x="40" y="313"/>
                </a:lnTo>
                <a:lnTo>
                  <a:pt x="40" y="313"/>
                </a:lnTo>
                <a:lnTo>
                  <a:pt x="38" y="301"/>
                </a:lnTo>
                <a:lnTo>
                  <a:pt x="38" y="301"/>
                </a:lnTo>
                <a:close/>
                <a:moveTo>
                  <a:pt x="118" y="408"/>
                </a:moveTo>
                <a:lnTo>
                  <a:pt x="118" y="408"/>
                </a:lnTo>
                <a:lnTo>
                  <a:pt x="106" y="414"/>
                </a:lnTo>
                <a:lnTo>
                  <a:pt x="96" y="420"/>
                </a:lnTo>
                <a:lnTo>
                  <a:pt x="74" y="434"/>
                </a:lnTo>
                <a:lnTo>
                  <a:pt x="74" y="434"/>
                </a:lnTo>
                <a:lnTo>
                  <a:pt x="86" y="425"/>
                </a:lnTo>
                <a:lnTo>
                  <a:pt x="97" y="416"/>
                </a:lnTo>
                <a:lnTo>
                  <a:pt x="108" y="407"/>
                </a:lnTo>
                <a:lnTo>
                  <a:pt x="114" y="403"/>
                </a:lnTo>
                <a:lnTo>
                  <a:pt x="121" y="400"/>
                </a:lnTo>
                <a:lnTo>
                  <a:pt x="121" y="400"/>
                </a:lnTo>
                <a:lnTo>
                  <a:pt x="121" y="418"/>
                </a:lnTo>
                <a:lnTo>
                  <a:pt x="121" y="418"/>
                </a:lnTo>
                <a:lnTo>
                  <a:pt x="121" y="418"/>
                </a:lnTo>
                <a:lnTo>
                  <a:pt x="121" y="418"/>
                </a:lnTo>
                <a:lnTo>
                  <a:pt x="113" y="422"/>
                </a:lnTo>
                <a:lnTo>
                  <a:pt x="105" y="426"/>
                </a:lnTo>
                <a:lnTo>
                  <a:pt x="91" y="436"/>
                </a:lnTo>
                <a:lnTo>
                  <a:pt x="91" y="436"/>
                </a:lnTo>
                <a:lnTo>
                  <a:pt x="94" y="433"/>
                </a:lnTo>
                <a:lnTo>
                  <a:pt x="94" y="433"/>
                </a:lnTo>
                <a:lnTo>
                  <a:pt x="107" y="422"/>
                </a:lnTo>
                <a:lnTo>
                  <a:pt x="119" y="410"/>
                </a:lnTo>
                <a:lnTo>
                  <a:pt x="119" y="410"/>
                </a:lnTo>
                <a:lnTo>
                  <a:pt x="119" y="409"/>
                </a:lnTo>
                <a:lnTo>
                  <a:pt x="119" y="408"/>
                </a:lnTo>
                <a:lnTo>
                  <a:pt x="118" y="408"/>
                </a:lnTo>
                <a:lnTo>
                  <a:pt x="118" y="408"/>
                </a:lnTo>
                <a:close/>
                <a:moveTo>
                  <a:pt x="119" y="387"/>
                </a:moveTo>
                <a:lnTo>
                  <a:pt x="119" y="387"/>
                </a:lnTo>
                <a:lnTo>
                  <a:pt x="119" y="386"/>
                </a:lnTo>
                <a:lnTo>
                  <a:pt x="119" y="385"/>
                </a:lnTo>
                <a:lnTo>
                  <a:pt x="118" y="385"/>
                </a:lnTo>
                <a:lnTo>
                  <a:pt x="118" y="385"/>
                </a:lnTo>
                <a:lnTo>
                  <a:pt x="95" y="399"/>
                </a:lnTo>
                <a:lnTo>
                  <a:pt x="95" y="399"/>
                </a:lnTo>
                <a:lnTo>
                  <a:pt x="82" y="405"/>
                </a:lnTo>
                <a:lnTo>
                  <a:pt x="82" y="405"/>
                </a:lnTo>
                <a:lnTo>
                  <a:pt x="74" y="409"/>
                </a:lnTo>
                <a:lnTo>
                  <a:pt x="71" y="411"/>
                </a:lnTo>
                <a:lnTo>
                  <a:pt x="75" y="409"/>
                </a:lnTo>
                <a:lnTo>
                  <a:pt x="75" y="409"/>
                </a:lnTo>
                <a:lnTo>
                  <a:pt x="87" y="401"/>
                </a:lnTo>
                <a:lnTo>
                  <a:pt x="98" y="394"/>
                </a:lnTo>
                <a:lnTo>
                  <a:pt x="109" y="384"/>
                </a:lnTo>
                <a:lnTo>
                  <a:pt x="114" y="379"/>
                </a:lnTo>
                <a:lnTo>
                  <a:pt x="119" y="374"/>
                </a:lnTo>
                <a:lnTo>
                  <a:pt x="119" y="374"/>
                </a:lnTo>
                <a:lnTo>
                  <a:pt x="119" y="372"/>
                </a:lnTo>
                <a:lnTo>
                  <a:pt x="119" y="372"/>
                </a:lnTo>
                <a:lnTo>
                  <a:pt x="118" y="372"/>
                </a:lnTo>
                <a:lnTo>
                  <a:pt x="118" y="372"/>
                </a:lnTo>
                <a:lnTo>
                  <a:pt x="105" y="378"/>
                </a:lnTo>
                <a:lnTo>
                  <a:pt x="92" y="385"/>
                </a:lnTo>
                <a:lnTo>
                  <a:pt x="79" y="393"/>
                </a:lnTo>
                <a:lnTo>
                  <a:pt x="66" y="399"/>
                </a:lnTo>
                <a:lnTo>
                  <a:pt x="66" y="399"/>
                </a:lnTo>
                <a:lnTo>
                  <a:pt x="72" y="396"/>
                </a:lnTo>
                <a:lnTo>
                  <a:pt x="78" y="393"/>
                </a:lnTo>
                <a:lnTo>
                  <a:pt x="90" y="383"/>
                </a:lnTo>
                <a:lnTo>
                  <a:pt x="102" y="373"/>
                </a:lnTo>
                <a:lnTo>
                  <a:pt x="114" y="365"/>
                </a:lnTo>
                <a:lnTo>
                  <a:pt x="114" y="365"/>
                </a:lnTo>
                <a:lnTo>
                  <a:pt x="119" y="362"/>
                </a:lnTo>
                <a:lnTo>
                  <a:pt x="119" y="362"/>
                </a:lnTo>
                <a:lnTo>
                  <a:pt x="119" y="362"/>
                </a:lnTo>
                <a:lnTo>
                  <a:pt x="119" y="362"/>
                </a:lnTo>
                <a:lnTo>
                  <a:pt x="120" y="398"/>
                </a:lnTo>
                <a:lnTo>
                  <a:pt x="120" y="398"/>
                </a:lnTo>
                <a:lnTo>
                  <a:pt x="108" y="402"/>
                </a:lnTo>
                <a:lnTo>
                  <a:pt x="96" y="407"/>
                </a:lnTo>
                <a:lnTo>
                  <a:pt x="83" y="412"/>
                </a:lnTo>
                <a:lnTo>
                  <a:pt x="73" y="419"/>
                </a:lnTo>
                <a:lnTo>
                  <a:pt x="73" y="419"/>
                </a:lnTo>
                <a:lnTo>
                  <a:pt x="96" y="403"/>
                </a:lnTo>
                <a:lnTo>
                  <a:pt x="108" y="396"/>
                </a:lnTo>
                <a:lnTo>
                  <a:pt x="119" y="387"/>
                </a:lnTo>
                <a:lnTo>
                  <a:pt x="119" y="387"/>
                </a:lnTo>
                <a:close/>
                <a:moveTo>
                  <a:pt x="113" y="363"/>
                </a:moveTo>
                <a:lnTo>
                  <a:pt x="113" y="363"/>
                </a:lnTo>
                <a:lnTo>
                  <a:pt x="104" y="368"/>
                </a:lnTo>
                <a:lnTo>
                  <a:pt x="104" y="368"/>
                </a:lnTo>
                <a:lnTo>
                  <a:pt x="90" y="375"/>
                </a:lnTo>
                <a:lnTo>
                  <a:pt x="90" y="375"/>
                </a:lnTo>
                <a:lnTo>
                  <a:pt x="76" y="382"/>
                </a:lnTo>
                <a:lnTo>
                  <a:pt x="76" y="382"/>
                </a:lnTo>
                <a:lnTo>
                  <a:pt x="66" y="388"/>
                </a:lnTo>
                <a:lnTo>
                  <a:pt x="63" y="391"/>
                </a:lnTo>
                <a:lnTo>
                  <a:pt x="66" y="387"/>
                </a:lnTo>
                <a:lnTo>
                  <a:pt x="66" y="387"/>
                </a:lnTo>
                <a:lnTo>
                  <a:pt x="79" y="378"/>
                </a:lnTo>
                <a:lnTo>
                  <a:pt x="91" y="369"/>
                </a:lnTo>
                <a:lnTo>
                  <a:pt x="104" y="359"/>
                </a:lnTo>
                <a:lnTo>
                  <a:pt x="117" y="351"/>
                </a:lnTo>
                <a:lnTo>
                  <a:pt x="117" y="351"/>
                </a:lnTo>
                <a:lnTo>
                  <a:pt x="118" y="350"/>
                </a:lnTo>
                <a:lnTo>
                  <a:pt x="118" y="349"/>
                </a:lnTo>
                <a:lnTo>
                  <a:pt x="117" y="349"/>
                </a:lnTo>
                <a:lnTo>
                  <a:pt x="116" y="349"/>
                </a:lnTo>
                <a:lnTo>
                  <a:pt x="116" y="349"/>
                </a:lnTo>
                <a:lnTo>
                  <a:pt x="102" y="354"/>
                </a:lnTo>
                <a:lnTo>
                  <a:pt x="89" y="361"/>
                </a:lnTo>
                <a:lnTo>
                  <a:pt x="89" y="361"/>
                </a:lnTo>
                <a:lnTo>
                  <a:pt x="71" y="370"/>
                </a:lnTo>
                <a:lnTo>
                  <a:pt x="71" y="370"/>
                </a:lnTo>
                <a:lnTo>
                  <a:pt x="61" y="375"/>
                </a:lnTo>
                <a:lnTo>
                  <a:pt x="57" y="376"/>
                </a:lnTo>
                <a:lnTo>
                  <a:pt x="57" y="376"/>
                </a:lnTo>
                <a:lnTo>
                  <a:pt x="59" y="373"/>
                </a:lnTo>
                <a:lnTo>
                  <a:pt x="59" y="373"/>
                </a:lnTo>
                <a:lnTo>
                  <a:pt x="67" y="367"/>
                </a:lnTo>
                <a:lnTo>
                  <a:pt x="75" y="362"/>
                </a:lnTo>
                <a:lnTo>
                  <a:pt x="84" y="357"/>
                </a:lnTo>
                <a:lnTo>
                  <a:pt x="92" y="352"/>
                </a:lnTo>
                <a:lnTo>
                  <a:pt x="92" y="352"/>
                </a:lnTo>
                <a:lnTo>
                  <a:pt x="106" y="343"/>
                </a:lnTo>
                <a:lnTo>
                  <a:pt x="118" y="333"/>
                </a:lnTo>
                <a:lnTo>
                  <a:pt x="118" y="333"/>
                </a:lnTo>
                <a:lnTo>
                  <a:pt x="119" y="345"/>
                </a:lnTo>
                <a:lnTo>
                  <a:pt x="119" y="345"/>
                </a:lnTo>
                <a:lnTo>
                  <a:pt x="119" y="361"/>
                </a:lnTo>
                <a:lnTo>
                  <a:pt x="119" y="361"/>
                </a:lnTo>
                <a:lnTo>
                  <a:pt x="119" y="360"/>
                </a:lnTo>
                <a:lnTo>
                  <a:pt x="118" y="360"/>
                </a:lnTo>
                <a:lnTo>
                  <a:pt x="118" y="360"/>
                </a:lnTo>
                <a:lnTo>
                  <a:pt x="113" y="363"/>
                </a:lnTo>
                <a:lnTo>
                  <a:pt x="113" y="363"/>
                </a:lnTo>
                <a:lnTo>
                  <a:pt x="113" y="363"/>
                </a:lnTo>
                <a:lnTo>
                  <a:pt x="113" y="363"/>
                </a:lnTo>
                <a:close/>
                <a:moveTo>
                  <a:pt x="82" y="343"/>
                </a:moveTo>
                <a:lnTo>
                  <a:pt x="82" y="343"/>
                </a:lnTo>
                <a:lnTo>
                  <a:pt x="97" y="332"/>
                </a:lnTo>
                <a:lnTo>
                  <a:pt x="112" y="319"/>
                </a:lnTo>
                <a:lnTo>
                  <a:pt x="112" y="319"/>
                </a:lnTo>
                <a:lnTo>
                  <a:pt x="112" y="318"/>
                </a:lnTo>
                <a:lnTo>
                  <a:pt x="112" y="317"/>
                </a:lnTo>
                <a:lnTo>
                  <a:pt x="110" y="317"/>
                </a:lnTo>
                <a:lnTo>
                  <a:pt x="110" y="317"/>
                </a:lnTo>
                <a:lnTo>
                  <a:pt x="95" y="325"/>
                </a:lnTo>
                <a:lnTo>
                  <a:pt x="81" y="334"/>
                </a:lnTo>
                <a:lnTo>
                  <a:pt x="66" y="343"/>
                </a:lnTo>
                <a:lnTo>
                  <a:pt x="51" y="351"/>
                </a:lnTo>
                <a:lnTo>
                  <a:pt x="51" y="351"/>
                </a:lnTo>
                <a:lnTo>
                  <a:pt x="58" y="347"/>
                </a:lnTo>
                <a:lnTo>
                  <a:pt x="65" y="341"/>
                </a:lnTo>
                <a:lnTo>
                  <a:pt x="77" y="331"/>
                </a:lnTo>
                <a:lnTo>
                  <a:pt x="77" y="331"/>
                </a:lnTo>
                <a:lnTo>
                  <a:pt x="92" y="321"/>
                </a:lnTo>
                <a:lnTo>
                  <a:pt x="106" y="310"/>
                </a:lnTo>
                <a:lnTo>
                  <a:pt x="106" y="310"/>
                </a:lnTo>
                <a:lnTo>
                  <a:pt x="106" y="310"/>
                </a:lnTo>
                <a:lnTo>
                  <a:pt x="106" y="310"/>
                </a:lnTo>
                <a:lnTo>
                  <a:pt x="112" y="312"/>
                </a:lnTo>
                <a:lnTo>
                  <a:pt x="117" y="316"/>
                </a:lnTo>
                <a:lnTo>
                  <a:pt x="117" y="316"/>
                </a:lnTo>
                <a:lnTo>
                  <a:pt x="118" y="330"/>
                </a:lnTo>
                <a:lnTo>
                  <a:pt x="118" y="330"/>
                </a:lnTo>
                <a:lnTo>
                  <a:pt x="110" y="333"/>
                </a:lnTo>
                <a:lnTo>
                  <a:pt x="103" y="337"/>
                </a:lnTo>
                <a:lnTo>
                  <a:pt x="89" y="346"/>
                </a:lnTo>
                <a:lnTo>
                  <a:pt x="75" y="355"/>
                </a:lnTo>
                <a:lnTo>
                  <a:pt x="67" y="359"/>
                </a:lnTo>
                <a:lnTo>
                  <a:pt x="59" y="362"/>
                </a:lnTo>
                <a:lnTo>
                  <a:pt x="59" y="362"/>
                </a:lnTo>
                <a:lnTo>
                  <a:pt x="56" y="363"/>
                </a:lnTo>
                <a:lnTo>
                  <a:pt x="55" y="363"/>
                </a:lnTo>
                <a:lnTo>
                  <a:pt x="59" y="360"/>
                </a:lnTo>
                <a:lnTo>
                  <a:pt x="67" y="355"/>
                </a:lnTo>
                <a:lnTo>
                  <a:pt x="67" y="355"/>
                </a:lnTo>
                <a:lnTo>
                  <a:pt x="82" y="343"/>
                </a:lnTo>
                <a:lnTo>
                  <a:pt x="82" y="343"/>
                </a:lnTo>
                <a:close/>
                <a:moveTo>
                  <a:pt x="103" y="309"/>
                </a:moveTo>
                <a:lnTo>
                  <a:pt x="103" y="309"/>
                </a:lnTo>
                <a:lnTo>
                  <a:pt x="90" y="316"/>
                </a:lnTo>
                <a:lnTo>
                  <a:pt x="77" y="323"/>
                </a:lnTo>
                <a:lnTo>
                  <a:pt x="53" y="339"/>
                </a:lnTo>
                <a:lnTo>
                  <a:pt x="53" y="339"/>
                </a:lnTo>
                <a:lnTo>
                  <a:pt x="49" y="341"/>
                </a:lnTo>
                <a:lnTo>
                  <a:pt x="52" y="338"/>
                </a:lnTo>
                <a:lnTo>
                  <a:pt x="52" y="338"/>
                </a:lnTo>
                <a:lnTo>
                  <a:pt x="60" y="330"/>
                </a:lnTo>
                <a:lnTo>
                  <a:pt x="68" y="323"/>
                </a:lnTo>
                <a:lnTo>
                  <a:pt x="68" y="323"/>
                </a:lnTo>
                <a:lnTo>
                  <a:pt x="79" y="316"/>
                </a:lnTo>
                <a:lnTo>
                  <a:pt x="85" y="312"/>
                </a:lnTo>
                <a:lnTo>
                  <a:pt x="90" y="306"/>
                </a:lnTo>
                <a:lnTo>
                  <a:pt x="90" y="306"/>
                </a:lnTo>
                <a:lnTo>
                  <a:pt x="96" y="307"/>
                </a:lnTo>
                <a:lnTo>
                  <a:pt x="103" y="309"/>
                </a:lnTo>
                <a:lnTo>
                  <a:pt x="103" y="309"/>
                </a:lnTo>
                <a:close/>
                <a:moveTo>
                  <a:pt x="79" y="314"/>
                </a:moveTo>
                <a:lnTo>
                  <a:pt x="79" y="314"/>
                </a:lnTo>
                <a:lnTo>
                  <a:pt x="71" y="319"/>
                </a:lnTo>
                <a:lnTo>
                  <a:pt x="67" y="321"/>
                </a:lnTo>
                <a:lnTo>
                  <a:pt x="63" y="324"/>
                </a:lnTo>
                <a:lnTo>
                  <a:pt x="63" y="324"/>
                </a:lnTo>
                <a:lnTo>
                  <a:pt x="55" y="332"/>
                </a:lnTo>
                <a:lnTo>
                  <a:pt x="48" y="340"/>
                </a:lnTo>
                <a:lnTo>
                  <a:pt x="48" y="340"/>
                </a:lnTo>
                <a:lnTo>
                  <a:pt x="45" y="333"/>
                </a:lnTo>
                <a:lnTo>
                  <a:pt x="45" y="333"/>
                </a:lnTo>
                <a:lnTo>
                  <a:pt x="45" y="333"/>
                </a:lnTo>
                <a:lnTo>
                  <a:pt x="45" y="333"/>
                </a:lnTo>
                <a:lnTo>
                  <a:pt x="57" y="325"/>
                </a:lnTo>
                <a:lnTo>
                  <a:pt x="69" y="317"/>
                </a:lnTo>
                <a:lnTo>
                  <a:pt x="69" y="317"/>
                </a:lnTo>
                <a:lnTo>
                  <a:pt x="82" y="310"/>
                </a:lnTo>
                <a:lnTo>
                  <a:pt x="84" y="309"/>
                </a:lnTo>
                <a:lnTo>
                  <a:pt x="85" y="309"/>
                </a:lnTo>
                <a:lnTo>
                  <a:pt x="79" y="314"/>
                </a:lnTo>
                <a:lnTo>
                  <a:pt x="79" y="314"/>
                </a:lnTo>
                <a:close/>
                <a:moveTo>
                  <a:pt x="48" y="344"/>
                </a:moveTo>
                <a:lnTo>
                  <a:pt x="48" y="344"/>
                </a:lnTo>
                <a:lnTo>
                  <a:pt x="61" y="336"/>
                </a:lnTo>
                <a:lnTo>
                  <a:pt x="73" y="327"/>
                </a:lnTo>
                <a:lnTo>
                  <a:pt x="73" y="327"/>
                </a:lnTo>
                <a:lnTo>
                  <a:pt x="79" y="323"/>
                </a:lnTo>
                <a:lnTo>
                  <a:pt x="87" y="319"/>
                </a:lnTo>
                <a:lnTo>
                  <a:pt x="101" y="312"/>
                </a:lnTo>
                <a:lnTo>
                  <a:pt x="101" y="312"/>
                </a:lnTo>
                <a:lnTo>
                  <a:pt x="88" y="320"/>
                </a:lnTo>
                <a:lnTo>
                  <a:pt x="75" y="329"/>
                </a:lnTo>
                <a:lnTo>
                  <a:pt x="62" y="339"/>
                </a:lnTo>
                <a:lnTo>
                  <a:pt x="50" y="349"/>
                </a:lnTo>
                <a:lnTo>
                  <a:pt x="50" y="349"/>
                </a:lnTo>
                <a:lnTo>
                  <a:pt x="48" y="344"/>
                </a:lnTo>
                <a:lnTo>
                  <a:pt x="48" y="344"/>
                </a:lnTo>
                <a:close/>
                <a:moveTo>
                  <a:pt x="51" y="353"/>
                </a:moveTo>
                <a:lnTo>
                  <a:pt x="51" y="353"/>
                </a:lnTo>
                <a:lnTo>
                  <a:pt x="65" y="346"/>
                </a:lnTo>
                <a:lnTo>
                  <a:pt x="79" y="338"/>
                </a:lnTo>
                <a:lnTo>
                  <a:pt x="93" y="329"/>
                </a:lnTo>
                <a:lnTo>
                  <a:pt x="107" y="321"/>
                </a:lnTo>
                <a:lnTo>
                  <a:pt x="107" y="321"/>
                </a:lnTo>
                <a:lnTo>
                  <a:pt x="100" y="326"/>
                </a:lnTo>
                <a:lnTo>
                  <a:pt x="92" y="332"/>
                </a:lnTo>
                <a:lnTo>
                  <a:pt x="85" y="338"/>
                </a:lnTo>
                <a:lnTo>
                  <a:pt x="77" y="344"/>
                </a:lnTo>
                <a:lnTo>
                  <a:pt x="77" y="344"/>
                </a:lnTo>
                <a:lnTo>
                  <a:pt x="65" y="353"/>
                </a:lnTo>
                <a:lnTo>
                  <a:pt x="53" y="363"/>
                </a:lnTo>
                <a:lnTo>
                  <a:pt x="53" y="363"/>
                </a:lnTo>
                <a:lnTo>
                  <a:pt x="51" y="353"/>
                </a:lnTo>
                <a:lnTo>
                  <a:pt x="51" y="353"/>
                </a:lnTo>
                <a:close/>
                <a:moveTo>
                  <a:pt x="114" y="334"/>
                </a:moveTo>
                <a:lnTo>
                  <a:pt x="114" y="334"/>
                </a:lnTo>
                <a:lnTo>
                  <a:pt x="116" y="333"/>
                </a:lnTo>
                <a:lnTo>
                  <a:pt x="116" y="333"/>
                </a:lnTo>
                <a:lnTo>
                  <a:pt x="111" y="337"/>
                </a:lnTo>
                <a:lnTo>
                  <a:pt x="100" y="344"/>
                </a:lnTo>
                <a:lnTo>
                  <a:pt x="100" y="344"/>
                </a:lnTo>
                <a:lnTo>
                  <a:pt x="90" y="351"/>
                </a:lnTo>
                <a:lnTo>
                  <a:pt x="79" y="358"/>
                </a:lnTo>
                <a:lnTo>
                  <a:pt x="79" y="358"/>
                </a:lnTo>
                <a:lnTo>
                  <a:pt x="67" y="365"/>
                </a:lnTo>
                <a:lnTo>
                  <a:pt x="61" y="369"/>
                </a:lnTo>
                <a:lnTo>
                  <a:pt x="56" y="374"/>
                </a:lnTo>
                <a:lnTo>
                  <a:pt x="56" y="374"/>
                </a:lnTo>
                <a:lnTo>
                  <a:pt x="54" y="366"/>
                </a:lnTo>
                <a:lnTo>
                  <a:pt x="54" y="366"/>
                </a:lnTo>
                <a:lnTo>
                  <a:pt x="62" y="363"/>
                </a:lnTo>
                <a:lnTo>
                  <a:pt x="70" y="360"/>
                </a:lnTo>
                <a:lnTo>
                  <a:pt x="84" y="351"/>
                </a:lnTo>
                <a:lnTo>
                  <a:pt x="99" y="342"/>
                </a:lnTo>
                <a:lnTo>
                  <a:pt x="114" y="334"/>
                </a:lnTo>
                <a:lnTo>
                  <a:pt x="114" y="334"/>
                </a:lnTo>
                <a:close/>
                <a:moveTo>
                  <a:pt x="57" y="378"/>
                </a:moveTo>
                <a:lnTo>
                  <a:pt x="57" y="378"/>
                </a:lnTo>
                <a:lnTo>
                  <a:pt x="86" y="365"/>
                </a:lnTo>
                <a:lnTo>
                  <a:pt x="99" y="358"/>
                </a:lnTo>
                <a:lnTo>
                  <a:pt x="112" y="351"/>
                </a:lnTo>
                <a:lnTo>
                  <a:pt x="112" y="351"/>
                </a:lnTo>
                <a:lnTo>
                  <a:pt x="99" y="360"/>
                </a:lnTo>
                <a:lnTo>
                  <a:pt x="86" y="370"/>
                </a:lnTo>
                <a:lnTo>
                  <a:pt x="73" y="379"/>
                </a:lnTo>
                <a:lnTo>
                  <a:pt x="60" y="390"/>
                </a:lnTo>
                <a:lnTo>
                  <a:pt x="60" y="390"/>
                </a:lnTo>
                <a:lnTo>
                  <a:pt x="57" y="378"/>
                </a:lnTo>
                <a:lnTo>
                  <a:pt x="57" y="378"/>
                </a:lnTo>
                <a:close/>
                <a:moveTo>
                  <a:pt x="84" y="468"/>
                </a:moveTo>
                <a:lnTo>
                  <a:pt x="84" y="468"/>
                </a:lnTo>
                <a:lnTo>
                  <a:pt x="91" y="463"/>
                </a:lnTo>
                <a:lnTo>
                  <a:pt x="99" y="459"/>
                </a:lnTo>
                <a:lnTo>
                  <a:pt x="99" y="459"/>
                </a:lnTo>
                <a:lnTo>
                  <a:pt x="110" y="454"/>
                </a:lnTo>
                <a:lnTo>
                  <a:pt x="110" y="454"/>
                </a:lnTo>
                <a:lnTo>
                  <a:pt x="97" y="463"/>
                </a:lnTo>
                <a:lnTo>
                  <a:pt x="91" y="468"/>
                </a:lnTo>
                <a:lnTo>
                  <a:pt x="86" y="475"/>
                </a:lnTo>
                <a:lnTo>
                  <a:pt x="86" y="475"/>
                </a:lnTo>
                <a:lnTo>
                  <a:pt x="84" y="468"/>
                </a:lnTo>
                <a:lnTo>
                  <a:pt x="84" y="468"/>
                </a:lnTo>
                <a:close/>
                <a:moveTo>
                  <a:pt x="107" y="478"/>
                </a:moveTo>
                <a:lnTo>
                  <a:pt x="107" y="478"/>
                </a:lnTo>
                <a:lnTo>
                  <a:pt x="98" y="484"/>
                </a:lnTo>
                <a:lnTo>
                  <a:pt x="95" y="485"/>
                </a:lnTo>
                <a:lnTo>
                  <a:pt x="99" y="482"/>
                </a:lnTo>
                <a:lnTo>
                  <a:pt x="99" y="482"/>
                </a:lnTo>
                <a:lnTo>
                  <a:pt x="111" y="471"/>
                </a:lnTo>
                <a:lnTo>
                  <a:pt x="123" y="459"/>
                </a:lnTo>
                <a:lnTo>
                  <a:pt x="123" y="459"/>
                </a:lnTo>
                <a:lnTo>
                  <a:pt x="124" y="458"/>
                </a:lnTo>
                <a:lnTo>
                  <a:pt x="123" y="458"/>
                </a:lnTo>
                <a:lnTo>
                  <a:pt x="122" y="457"/>
                </a:lnTo>
                <a:lnTo>
                  <a:pt x="122" y="457"/>
                </a:lnTo>
                <a:lnTo>
                  <a:pt x="114" y="461"/>
                </a:lnTo>
                <a:lnTo>
                  <a:pt x="104" y="465"/>
                </a:lnTo>
                <a:lnTo>
                  <a:pt x="95" y="469"/>
                </a:lnTo>
                <a:lnTo>
                  <a:pt x="91" y="473"/>
                </a:lnTo>
                <a:lnTo>
                  <a:pt x="88" y="475"/>
                </a:lnTo>
                <a:lnTo>
                  <a:pt x="88" y="475"/>
                </a:lnTo>
                <a:lnTo>
                  <a:pt x="95" y="467"/>
                </a:lnTo>
                <a:lnTo>
                  <a:pt x="103" y="461"/>
                </a:lnTo>
                <a:lnTo>
                  <a:pt x="120" y="450"/>
                </a:lnTo>
                <a:lnTo>
                  <a:pt x="120" y="450"/>
                </a:lnTo>
                <a:lnTo>
                  <a:pt x="120" y="449"/>
                </a:lnTo>
                <a:lnTo>
                  <a:pt x="120" y="448"/>
                </a:lnTo>
                <a:lnTo>
                  <a:pt x="119" y="448"/>
                </a:lnTo>
                <a:lnTo>
                  <a:pt x="119" y="448"/>
                </a:lnTo>
                <a:lnTo>
                  <a:pt x="102" y="455"/>
                </a:lnTo>
                <a:lnTo>
                  <a:pt x="86" y="464"/>
                </a:lnTo>
                <a:lnTo>
                  <a:pt x="86" y="464"/>
                </a:lnTo>
                <a:lnTo>
                  <a:pt x="104" y="452"/>
                </a:lnTo>
                <a:lnTo>
                  <a:pt x="113" y="445"/>
                </a:lnTo>
                <a:lnTo>
                  <a:pt x="122" y="437"/>
                </a:lnTo>
                <a:lnTo>
                  <a:pt x="122" y="437"/>
                </a:lnTo>
                <a:lnTo>
                  <a:pt x="122" y="436"/>
                </a:lnTo>
                <a:lnTo>
                  <a:pt x="122" y="436"/>
                </a:lnTo>
                <a:lnTo>
                  <a:pt x="120" y="435"/>
                </a:lnTo>
                <a:lnTo>
                  <a:pt x="120" y="435"/>
                </a:lnTo>
                <a:lnTo>
                  <a:pt x="110" y="441"/>
                </a:lnTo>
                <a:lnTo>
                  <a:pt x="99" y="446"/>
                </a:lnTo>
                <a:lnTo>
                  <a:pt x="99" y="446"/>
                </a:lnTo>
                <a:lnTo>
                  <a:pt x="91" y="450"/>
                </a:lnTo>
                <a:lnTo>
                  <a:pt x="86" y="453"/>
                </a:lnTo>
                <a:lnTo>
                  <a:pt x="83" y="455"/>
                </a:lnTo>
                <a:lnTo>
                  <a:pt x="83" y="455"/>
                </a:lnTo>
                <a:lnTo>
                  <a:pt x="92" y="446"/>
                </a:lnTo>
                <a:lnTo>
                  <a:pt x="101" y="437"/>
                </a:lnTo>
                <a:lnTo>
                  <a:pt x="122" y="420"/>
                </a:lnTo>
                <a:lnTo>
                  <a:pt x="122" y="420"/>
                </a:lnTo>
                <a:lnTo>
                  <a:pt x="125" y="467"/>
                </a:lnTo>
                <a:lnTo>
                  <a:pt x="125" y="467"/>
                </a:lnTo>
                <a:lnTo>
                  <a:pt x="123" y="467"/>
                </a:lnTo>
                <a:lnTo>
                  <a:pt x="123" y="467"/>
                </a:lnTo>
                <a:lnTo>
                  <a:pt x="107" y="478"/>
                </a:lnTo>
                <a:lnTo>
                  <a:pt x="107" y="478"/>
                </a:lnTo>
                <a:close/>
                <a:moveTo>
                  <a:pt x="79" y="278"/>
                </a:moveTo>
                <a:lnTo>
                  <a:pt x="79" y="278"/>
                </a:lnTo>
                <a:lnTo>
                  <a:pt x="91" y="270"/>
                </a:lnTo>
                <a:lnTo>
                  <a:pt x="103" y="261"/>
                </a:lnTo>
                <a:lnTo>
                  <a:pt x="103" y="261"/>
                </a:lnTo>
                <a:lnTo>
                  <a:pt x="110" y="256"/>
                </a:lnTo>
                <a:lnTo>
                  <a:pt x="111" y="256"/>
                </a:lnTo>
                <a:lnTo>
                  <a:pt x="107" y="259"/>
                </a:lnTo>
                <a:lnTo>
                  <a:pt x="107" y="259"/>
                </a:lnTo>
                <a:lnTo>
                  <a:pt x="91" y="274"/>
                </a:lnTo>
                <a:lnTo>
                  <a:pt x="91" y="274"/>
                </a:lnTo>
                <a:lnTo>
                  <a:pt x="91" y="275"/>
                </a:lnTo>
                <a:lnTo>
                  <a:pt x="91" y="275"/>
                </a:lnTo>
                <a:lnTo>
                  <a:pt x="93" y="276"/>
                </a:lnTo>
                <a:lnTo>
                  <a:pt x="93" y="276"/>
                </a:lnTo>
                <a:lnTo>
                  <a:pt x="110" y="267"/>
                </a:lnTo>
                <a:lnTo>
                  <a:pt x="110" y="267"/>
                </a:lnTo>
                <a:lnTo>
                  <a:pt x="106" y="271"/>
                </a:lnTo>
                <a:lnTo>
                  <a:pt x="103" y="277"/>
                </a:lnTo>
                <a:lnTo>
                  <a:pt x="103" y="277"/>
                </a:lnTo>
                <a:lnTo>
                  <a:pt x="103" y="278"/>
                </a:lnTo>
                <a:lnTo>
                  <a:pt x="104" y="279"/>
                </a:lnTo>
                <a:lnTo>
                  <a:pt x="104" y="279"/>
                </a:lnTo>
                <a:lnTo>
                  <a:pt x="111" y="275"/>
                </a:lnTo>
                <a:lnTo>
                  <a:pt x="112" y="275"/>
                </a:lnTo>
                <a:lnTo>
                  <a:pt x="113" y="276"/>
                </a:lnTo>
                <a:lnTo>
                  <a:pt x="111" y="280"/>
                </a:lnTo>
                <a:lnTo>
                  <a:pt x="111" y="280"/>
                </a:lnTo>
                <a:lnTo>
                  <a:pt x="111" y="281"/>
                </a:lnTo>
                <a:lnTo>
                  <a:pt x="112" y="282"/>
                </a:lnTo>
                <a:lnTo>
                  <a:pt x="113" y="282"/>
                </a:lnTo>
                <a:lnTo>
                  <a:pt x="113" y="281"/>
                </a:lnTo>
                <a:lnTo>
                  <a:pt x="113" y="281"/>
                </a:lnTo>
                <a:lnTo>
                  <a:pt x="116" y="274"/>
                </a:lnTo>
                <a:lnTo>
                  <a:pt x="116" y="274"/>
                </a:lnTo>
                <a:lnTo>
                  <a:pt x="116" y="284"/>
                </a:lnTo>
                <a:lnTo>
                  <a:pt x="116" y="284"/>
                </a:lnTo>
                <a:lnTo>
                  <a:pt x="107" y="282"/>
                </a:lnTo>
                <a:lnTo>
                  <a:pt x="98" y="280"/>
                </a:lnTo>
                <a:lnTo>
                  <a:pt x="89" y="279"/>
                </a:lnTo>
                <a:lnTo>
                  <a:pt x="79" y="278"/>
                </a:lnTo>
                <a:lnTo>
                  <a:pt x="79" y="278"/>
                </a:lnTo>
                <a:close/>
                <a:moveTo>
                  <a:pt x="115" y="143"/>
                </a:moveTo>
                <a:lnTo>
                  <a:pt x="115" y="143"/>
                </a:lnTo>
                <a:lnTo>
                  <a:pt x="104" y="153"/>
                </a:lnTo>
                <a:lnTo>
                  <a:pt x="104" y="153"/>
                </a:lnTo>
                <a:lnTo>
                  <a:pt x="86" y="165"/>
                </a:lnTo>
                <a:lnTo>
                  <a:pt x="68" y="178"/>
                </a:lnTo>
                <a:lnTo>
                  <a:pt x="68" y="178"/>
                </a:lnTo>
                <a:lnTo>
                  <a:pt x="45" y="196"/>
                </a:lnTo>
                <a:lnTo>
                  <a:pt x="45" y="196"/>
                </a:lnTo>
                <a:lnTo>
                  <a:pt x="30" y="207"/>
                </a:lnTo>
                <a:lnTo>
                  <a:pt x="30" y="207"/>
                </a:lnTo>
                <a:lnTo>
                  <a:pt x="22" y="212"/>
                </a:lnTo>
                <a:lnTo>
                  <a:pt x="22" y="212"/>
                </a:lnTo>
                <a:lnTo>
                  <a:pt x="28" y="206"/>
                </a:lnTo>
                <a:lnTo>
                  <a:pt x="28" y="206"/>
                </a:lnTo>
                <a:lnTo>
                  <a:pt x="38" y="196"/>
                </a:lnTo>
                <a:lnTo>
                  <a:pt x="49" y="186"/>
                </a:lnTo>
                <a:lnTo>
                  <a:pt x="58" y="175"/>
                </a:lnTo>
                <a:lnTo>
                  <a:pt x="69" y="166"/>
                </a:lnTo>
                <a:lnTo>
                  <a:pt x="69" y="166"/>
                </a:lnTo>
                <a:lnTo>
                  <a:pt x="81" y="155"/>
                </a:lnTo>
                <a:lnTo>
                  <a:pt x="92" y="142"/>
                </a:lnTo>
                <a:lnTo>
                  <a:pt x="103" y="130"/>
                </a:lnTo>
                <a:lnTo>
                  <a:pt x="115" y="120"/>
                </a:lnTo>
                <a:lnTo>
                  <a:pt x="115" y="120"/>
                </a:lnTo>
                <a:lnTo>
                  <a:pt x="115" y="143"/>
                </a:lnTo>
                <a:lnTo>
                  <a:pt x="115" y="143"/>
                </a:lnTo>
                <a:close/>
                <a:moveTo>
                  <a:pt x="113" y="98"/>
                </a:moveTo>
                <a:lnTo>
                  <a:pt x="113" y="98"/>
                </a:lnTo>
                <a:lnTo>
                  <a:pt x="101" y="107"/>
                </a:lnTo>
                <a:lnTo>
                  <a:pt x="89" y="116"/>
                </a:lnTo>
                <a:lnTo>
                  <a:pt x="67" y="136"/>
                </a:lnTo>
                <a:lnTo>
                  <a:pt x="67" y="136"/>
                </a:lnTo>
                <a:lnTo>
                  <a:pt x="54" y="148"/>
                </a:lnTo>
                <a:lnTo>
                  <a:pt x="40" y="159"/>
                </a:lnTo>
                <a:lnTo>
                  <a:pt x="28" y="170"/>
                </a:lnTo>
                <a:lnTo>
                  <a:pt x="17" y="181"/>
                </a:lnTo>
                <a:lnTo>
                  <a:pt x="17" y="181"/>
                </a:lnTo>
                <a:lnTo>
                  <a:pt x="40" y="154"/>
                </a:lnTo>
                <a:lnTo>
                  <a:pt x="53" y="140"/>
                </a:lnTo>
                <a:lnTo>
                  <a:pt x="65" y="127"/>
                </a:lnTo>
                <a:lnTo>
                  <a:pt x="65" y="127"/>
                </a:lnTo>
                <a:lnTo>
                  <a:pt x="89" y="107"/>
                </a:lnTo>
                <a:lnTo>
                  <a:pt x="101" y="96"/>
                </a:lnTo>
                <a:lnTo>
                  <a:pt x="112" y="85"/>
                </a:lnTo>
                <a:lnTo>
                  <a:pt x="112" y="85"/>
                </a:lnTo>
                <a:lnTo>
                  <a:pt x="112" y="84"/>
                </a:lnTo>
                <a:lnTo>
                  <a:pt x="112" y="84"/>
                </a:lnTo>
                <a:lnTo>
                  <a:pt x="114" y="97"/>
                </a:lnTo>
                <a:lnTo>
                  <a:pt x="114" y="97"/>
                </a:lnTo>
                <a:lnTo>
                  <a:pt x="113" y="98"/>
                </a:lnTo>
                <a:lnTo>
                  <a:pt x="113" y="98"/>
                </a:lnTo>
                <a:close/>
                <a:moveTo>
                  <a:pt x="112" y="84"/>
                </a:moveTo>
                <a:lnTo>
                  <a:pt x="112" y="84"/>
                </a:lnTo>
                <a:lnTo>
                  <a:pt x="111" y="83"/>
                </a:lnTo>
                <a:lnTo>
                  <a:pt x="110" y="83"/>
                </a:lnTo>
                <a:lnTo>
                  <a:pt x="110" y="83"/>
                </a:lnTo>
                <a:lnTo>
                  <a:pt x="104" y="87"/>
                </a:lnTo>
                <a:lnTo>
                  <a:pt x="98" y="91"/>
                </a:lnTo>
                <a:lnTo>
                  <a:pt x="87" y="101"/>
                </a:lnTo>
                <a:lnTo>
                  <a:pt x="76" y="111"/>
                </a:lnTo>
                <a:lnTo>
                  <a:pt x="64" y="121"/>
                </a:lnTo>
                <a:lnTo>
                  <a:pt x="64" y="121"/>
                </a:lnTo>
                <a:lnTo>
                  <a:pt x="55" y="128"/>
                </a:lnTo>
                <a:lnTo>
                  <a:pt x="46" y="136"/>
                </a:lnTo>
                <a:lnTo>
                  <a:pt x="46" y="136"/>
                </a:lnTo>
                <a:lnTo>
                  <a:pt x="56" y="125"/>
                </a:lnTo>
                <a:lnTo>
                  <a:pt x="56" y="125"/>
                </a:lnTo>
                <a:lnTo>
                  <a:pt x="62" y="118"/>
                </a:lnTo>
                <a:lnTo>
                  <a:pt x="69" y="112"/>
                </a:lnTo>
                <a:lnTo>
                  <a:pt x="82" y="100"/>
                </a:lnTo>
                <a:lnTo>
                  <a:pt x="82" y="100"/>
                </a:lnTo>
                <a:lnTo>
                  <a:pt x="110" y="73"/>
                </a:lnTo>
                <a:lnTo>
                  <a:pt x="110" y="73"/>
                </a:lnTo>
                <a:lnTo>
                  <a:pt x="112" y="84"/>
                </a:lnTo>
                <a:lnTo>
                  <a:pt x="112" y="84"/>
                </a:lnTo>
                <a:close/>
                <a:moveTo>
                  <a:pt x="77" y="98"/>
                </a:moveTo>
                <a:lnTo>
                  <a:pt x="77" y="98"/>
                </a:lnTo>
                <a:lnTo>
                  <a:pt x="58" y="114"/>
                </a:lnTo>
                <a:lnTo>
                  <a:pt x="37" y="130"/>
                </a:lnTo>
                <a:lnTo>
                  <a:pt x="37" y="130"/>
                </a:lnTo>
                <a:lnTo>
                  <a:pt x="53" y="115"/>
                </a:lnTo>
                <a:lnTo>
                  <a:pt x="53" y="115"/>
                </a:lnTo>
                <a:lnTo>
                  <a:pt x="77" y="91"/>
                </a:lnTo>
                <a:lnTo>
                  <a:pt x="88" y="79"/>
                </a:lnTo>
                <a:lnTo>
                  <a:pt x="99" y="66"/>
                </a:lnTo>
                <a:lnTo>
                  <a:pt x="99" y="66"/>
                </a:lnTo>
                <a:lnTo>
                  <a:pt x="99" y="64"/>
                </a:lnTo>
                <a:lnTo>
                  <a:pt x="98" y="63"/>
                </a:lnTo>
                <a:lnTo>
                  <a:pt x="97" y="63"/>
                </a:lnTo>
                <a:lnTo>
                  <a:pt x="97" y="63"/>
                </a:lnTo>
                <a:lnTo>
                  <a:pt x="85" y="72"/>
                </a:lnTo>
                <a:lnTo>
                  <a:pt x="74" y="80"/>
                </a:lnTo>
                <a:lnTo>
                  <a:pt x="52" y="97"/>
                </a:lnTo>
                <a:lnTo>
                  <a:pt x="52" y="97"/>
                </a:lnTo>
                <a:lnTo>
                  <a:pt x="30" y="115"/>
                </a:lnTo>
                <a:lnTo>
                  <a:pt x="30" y="115"/>
                </a:lnTo>
                <a:lnTo>
                  <a:pt x="15" y="126"/>
                </a:lnTo>
                <a:lnTo>
                  <a:pt x="15" y="126"/>
                </a:lnTo>
                <a:lnTo>
                  <a:pt x="13" y="128"/>
                </a:lnTo>
                <a:lnTo>
                  <a:pt x="19" y="123"/>
                </a:lnTo>
                <a:lnTo>
                  <a:pt x="19" y="123"/>
                </a:lnTo>
                <a:lnTo>
                  <a:pt x="41" y="103"/>
                </a:lnTo>
                <a:lnTo>
                  <a:pt x="53" y="94"/>
                </a:lnTo>
                <a:lnTo>
                  <a:pt x="65" y="85"/>
                </a:lnTo>
                <a:lnTo>
                  <a:pt x="65" y="85"/>
                </a:lnTo>
                <a:lnTo>
                  <a:pt x="75" y="78"/>
                </a:lnTo>
                <a:lnTo>
                  <a:pt x="84" y="70"/>
                </a:lnTo>
                <a:lnTo>
                  <a:pt x="93" y="61"/>
                </a:lnTo>
                <a:lnTo>
                  <a:pt x="97" y="57"/>
                </a:lnTo>
                <a:lnTo>
                  <a:pt x="100" y="52"/>
                </a:lnTo>
                <a:lnTo>
                  <a:pt x="100" y="52"/>
                </a:lnTo>
                <a:lnTo>
                  <a:pt x="100" y="51"/>
                </a:lnTo>
                <a:lnTo>
                  <a:pt x="100" y="50"/>
                </a:lnTo>
                <a:lnTo>
                  <a:pt x="98" y="50"/>
                </a:lnTo>
                <a:lnTo>
                  <a:pt x="98" y="50"/>
                </a:lnTo>
                <a:lnTo>
                  <a:pt x="89" y="58"/>
                </a:lnTo>
                <a:lnTo>
                  <a:pt x="78" y="66"/>
                </a:lnTo>
                <a:lnTo>
                  <a:pt x="67" y="73"/>
                </a:lnTo>
                <a:lnTo>
                  <a:pt x="57" y="81"/>
                </a:lnTo>
                <a:lnTo>
                  <a:pt x="57" y="81"/>
                </a:lnTo>
                <a:lnTo>
                  <a:pt x="44" y="90"/>
                </a:lnTo>
                <a:lnTo>
                  <a:pt x="33" y="101"/>
                </a:lnTo>
                <a:lnTo>
                  <a:pt x="33" y="101"/>
                </a:lnTo>
                <a:lnTo>
                  <a:pt x="21" y="110"/>
                </a:lnTo>
                <a:lnTo>
                  <a:pt x="21" y="110"/>
                </a:lnTo>
                <a:lnTo>
                  <a:pt x="17" y="114"/>
                </a:lnTo>
                <a:lnTo>
                  <a:pt x="10" y="120"/>
                </a:lnTo>
                <a:lnTo>
                  <a:pt x="10" y="120"/>
                </a:lnTo>
                <a:lnTo>
                  <a:pt x="10" y="119"/>
                </a:lnTo>
                <a:lnTo>
                  <a:pt x="10" y="119"/>
                </a:lnTo>
                <a:lnTo>
                  <a:pt x="11" y="118"/>
                </a:lnTo>
                <a:lnTo>
                  <a:pt x="11" y="118"/>
                </a:lnTo>
                <a:lnTo>
                  <a:pt x="20" y="108"/>
                </a:lnTo>
                <a:lnTo>
                  <a:pt x="30" y="98"/>
                </a:lnTo>
                <a:lnTo>
                  <a:pt x="50" y="79"/>
                </a:lnTo>
                <a:lnTo>
                  <a:pt x="50" y="79"/>
                </a:lnTo>
                <a:lnTo>
                  <a:pt x="73" y="58"/>
                </a:lnTo>
                <a:lnTo>
                  <a:pt x="97" y="39"/>
                </a:lnTo>
                <a:lnTo>
                  <a:pt x="97" y="39"/>
                </a:lnTo>
                <a:lnTo>
                  <a:pt x="97" y="38"/>
                </a:lnTo>
                <a:lnTo>
                  <a:pt x="97" y="38"/>
                </a:lnTo>
                <a:lnTo>
                  <a:pt x="101" y="45"/>
                </a:lnTo>
                <a:lnTo>
                  <a:pt x="104" y="53"/>
                </a:lnTo>
                <a:lnTo>
                  <a:pt x="109" y="71"/>
                </a:lnTo>
                <a:lnTo>
                  <a:pt x="109" y="71"/>
                </a:lnTo>
                <a:lnTo>
                  <a:pt x="100" y="76"/>
                </a:lnTo>
                <a:lnTo>
                  <a:pt x="92" y="83"/>
                </a:lnTo>
                <a:lnTo>
                  <a:pt x="77" y="98"/>
                </a:lnTo>
                <a:lnTo>
                  <a:pt x="77" y="98"/>
                </a:lnTo>
                <a:close/>
                <a:moveTo>
                  <a:pt x="38" y="88"/>
                </a:moveTo>
                <a:lnTo>
                  <a:pt x="38" y="88"/>
                </a:lnTo>
                <a:lnTo>
                  <a:pt x="24" y="102"/>
                </a:lnTo>
                <a:lnTo>
                  <a:pt x="17" y="109"/>
                </a:lnTo>
                <a:lnTo>
                  <a:pt x="10" y="116"/>
                </a:lnTo>
                <a:lnTo>
                  <a:pt x="10" y="116"/>
                </a:lnTo>
                <a:lnTo>
                  <a:pt x="9" y="107"/>
                </a:lnTo>
                <a:lnTo>
                  <a:pt x="9" y="107"/>
                </a:lnTo>
                <a:lnTo>
                  <a:pt x="29" y="92"/>
                </a:lnTo>
                <a:lnTo>
                  <a:pt x="50" y="77"/>
                </a:lnTo>
                <a:lnTo>
                  <a:pt x="50" y="77"/>
                </a:lnTo>
                <a:lnTo>
                  <a:pt x="38" y="88"/>
                </a:lnTo>
                <a:lnTo>
                  <a:pt x="38" y="88"/>
                </a:lnTo>
                <a:close/>
                <a:moveTo>
                  <a:pt x="9" y="90"/>
                </a:moveTo>
                <a:lnTo>
                  <a:pt x="9" y="90"/>
                </a:lnTo>
                <a:lnTo>
                  <a:pt x="30" y="75"/>
                </a:lnTo>
                <a:lnTo>
                  <a:pt x="52" y="58"/>
                </a:lnTo>
                <a:lnTo>
                  <a:pt x="52" y="58"/>
                </a:lnTo>
                <a:lnTo>
                  <a:pt x="63" y="49"/>
                </a:lnTo>
                <a:lnTo>
                  <a:pt x="63" y="49"/>
                </a:lnTo>
                <a:lnTo>
                  <a:pt x="49" y="61"/>
                </a:lnTo>
                <a:lnTo>
                  <a:pt x="34" y="74"/>
                </a:lnTo>
                <a:lnTo>
                  <a:pt x="21" y="87"/>
                </a:lnTo>
                <a:lnTo>
                  <a:pt x="15" y="94"/>
                </a:lnTo>
                <a:lnTo>
                  <a:pt x="9" y="102"/>
                </a:lnTo>
                <a:lnTo>
                  <a:pt x="9" y="102"/>
                </a:lnTo>
                <a:lnTo>
                  <a:pt x="9" y="90"/>
                </a:lnTo>
                <a:lnTo>
                  <a:pt x="9" y="90"/>
                </a:lnTo>
                <a:close/>
                <a:moveTo>
                  <a:pt x="10" y="75"/>
                </a:moveTo>
                <a:lnTo>
                  <a:pt x="10" y="75"/>
                </a:lnTo>
                <a:lnTo>
                  <a:pt x="25" y="63"/>
                </a:lnTo>
                <a:lnTo>
                  <a:pt x="39" y="51"/>
                </a:lnTo>
                <a:lnTo>
                  <a:pt x="39" y="51"/>
                </a:lnTo>
                <a:lnTo>
                  <a:pt x="51" y="42"/>
                </a:lnTo>
                <a:lnTo>
                  <a:pt x="62" y="33"/>
                </a:lnTo>
                <a:lnTo>
                  <a:pt x="62" y="33"/>
                </a:lnTo>
                <a:lnTo>
                  <a:pt x="70" y="28"/>
                </a:lnTo>
                <a:lnTo>
                  <a:pt x="70" y="28"/>
                </a:lnTo>
                <a:lnTo>
                  <a:pt x="72" y="26"/>
                </a:lnTo>
                <a:lnTo>
                  <a:pt x="72" y="26"/>
                </a:lnTo>
                <a:lnTo>
                  <a:pt x="69" y="29"/>
                </a:lnTo>
                <a:lnTo>
                  <a:pt x="69" y="29"/>
                </a:lnTo>
                <a:lnTo>
                  <a:pt x="33" y="63"/>
                </a:lnTo>
                <a:lnTo>
                  <a:pt x="33" y="63"/>
                </a:lnTo>
                <a:lnTo>
                  <a:pt x="20" y="74"/>
                </a:lnTo>
                <a:lnTo>
                  <a:pt x="15" y="79"/>
                </a:lnTo>
                <a:lnTo>
                  <a:pt x="9" y="85"/>
                </a:lnTo>
                <a:lnTo>
                  <a:pt x="9" y="85"/>
                </a:lnTo>
                <a:lnTo>
                  <a:pt x="10" y="75"/>
                </a:lnTo>
                <a:lnTo>
                  <a:pt x="10" y="75"/>
                </a:lnTo>
                <a:close/>
                <a:moveTo>
                  <a:pt x="12" y="61"/>
                </a:moveTo>
                <a:lnTo>
                  <a:pt x="12" y="61"/>
                </a:lnTo>
                <a:lnTo>
                  <a:pt x="27" y="50"/>
                </a:lnTo>
                <a:lnTo>
                  <a:pt x="27" y="50"/>
                </a:lnTo>
                <a:lnTo>
                  <a:pt x="11" y="69"/>
                </a:lnTo>
                <a:lnTo>
                  <a:pt x="11" y="69"/>
                </a:lnTo>
                <a:lnTo>
                  <a:pt x="11" y="64"/>
                </a:lnTo>
                <a:lnTo>
                  <a:pt x="11" y="64"/>
                </a:lnTo>
                <a:lnTo>
                  <a:pt x="12" y="61"/>
                </a:lnTo>
                <a:lnTo>
                  <a:pt x="12" y="61"/>
                </a:lnTo>
                <a:close/>
                <a:moveTo>
                  <a:pt x="16" y="45"/>
                </a:moveTo>
                <a:lnTo>
                  <a:pt x="16" y="45"/>
                </a:lnTo>
                <a:lnTo>
                  <a:pt x="24" y="37"/>
                </a:lnTo>
                <a:lnTo>
                  <a:pt x="33" y="29"/>
                </a:lnTo>
                <a:lnTo>
                  <a:pt x="33" y="29"/>
                </a:lnTo>
                <a:lnTo>
                  <a:pt x="44" y="20"/>
                </a:lnTo>
                <a:lnTo>
                  <a:pt x="44" y="20"/>
                </a:lnTo>
                <a:lnTo>
                  <a:pt x="51" y="14"/>
                </a:lnTo>
                <a:lnTo>
                  <a:pt x="44" y="21"/>
                </a:lnTo>
                <a:lnTo>
                  <a:pt x="44" y="21"/>
                </a:lnTo>
                <a:lnTo>
                  <a:pt x="37" y="29"/>
                </a:lnTo>
                <a:lnTo>
                  <a:pt x="29" y="36"/>
                </a:lnTo>
                <a:lnTo>
                  <a:pt x="14" y="52"/>
                </a:lnTo>
                <a:lnTo>
                  <a:pt x="14" y="52"/>
                </a:lnTo>
                <a:lnTo>
                  <a:pt x="16" y="45"/>
                </a:lnTo>
                <a:lnTo>
                  <a:pt x="16" y="45"/>
                </a:lnTo>
                <a:close/>
                <a:moveTo>
                  <a:pt x="42" y="322"/>
                </a:moveTo>
                <a:lnTo>
                  <a:pt x="42" y="322"/>
                </a:lnTo>
                <a:lnTo>
                  <a:pt x="52" y="317"/>
                </a:lnTo>
                <a:lnTo>
                  <a:pt x="62" y="313"/>
                </a:lnTo>
                <a:lnTo>
                  <a:pt x="72" y="309"/>
                </a:lnTo>
                <a:lnTo>
                  <a:pt x="82" y="307"/>
                </a:lnTo>
                <a:lnTo>
                  <a:pt x="82" y="307"/>
                </a:lnTo>
                <a:lnTo>
                  <a:pt x="73" y="312"/>
                </a:lnTo>
                <a:lnTo>
                  <a:pt x="63" y="318"/>
                </a:lnTo>
                <a:lnTo>
                  <a:pt x="44" y="331"/>
                </a:lnTo>
                <a:lnTo>
                  <a:pt x="44" y="331"/>
                </a:lnTo>
                <a:lnTo>
                  <a:pt x="43" y="326"/>
                </a:lnTo>
                <a:lnTo>
                  <a:pt x="43" y="326"/>
                </a:lnTo>
                <a:lnTo>
                  <a:pt x="42" y="322"/>
                </a:lnTo>
                <a:lnTo>
                  <a:pt x="42" y="322"/>
                </a:lnTo>
                <a:close/>
                <a:moveTo>
                  <a:pt x="152" y="622"/>
                </a:moveTo>
                <a:lnTo>
                  <a:pt x="152" y="622"/>
                </a:lnTo>
                <a:lnTo>
                  <a:pt x="146" y="617"/>
                </a:lnTo>
                <a:lnTo>
                  <a:pt x="141" y="612"/>
                </a:lnTo>
                <a:lnTo>
                  <a:pt x="141" y="612"/>
                </a:lnTo>
                <a:lnTo>
                  <a:pt x="133" y="608"/>
                </a:lnTo>
                <a:lnTo>
                  <a:pt x="125" y="605"/>
                </a:lnTo>
                <a:lnTo>
                  <a:pt x="109" y="601"/>
                </a:lnTo>
                <a:lnTo>
                  <a:pt x="109" y="601"/>
                </a:lnTo>
                <a:lnTo>
                  <a:pt x="105" y="563"/>
                </a:lnTo>
                <a:lnTo>
                  <a:pt x="104" y="543"/>
                </a:lnTo>
                <a:lnTo>
                  <a:pt x="104" y="525"/>
                </a:lnTo>
                <a:lnTo>
                  <a:pt x="104" y="525"/>
                </a:lnTo>
                <a:lnTo>
                  <a:pt x="117" y="520"/>
                </a:lnTo>
                <a:lnTo>
                  <a:pt x="130" y="516"/>
                </a:lnTo>
                <a:lnTo>
                  <a:pt x="130" y="516"/>
                </a:lnTo>
                <a:lnTo>
                  <a:pt x="139" y="534"/>
                </a:lnTo>
                <a:lnTo>
                  <a:pt x="149" y="553"/>
                </a:lnTo>
                <a:lnTo>
                  <a:pt x="159" y="570"/>
                </a:lnTo>
                <a:lnTo>
                  <a:pt x="167" y="589"/>
                </a:lnTo>
                <a:lnTo>
                  <a:pt x="167" y="589"/>
                </a:lnTo>
                <a:lnTo>
                  <a:pt x="163" y="591"/>
                </a:lnTo>
                <a:lnTo>
                  <a:pt x="160" y="595"/>
                </a:lnTo>
                <a:lnTo>
                  <a:pt x="157" y="599"/>
                </a:lnTo>
                <a:lnTo>
                  <a:pt x="155" y="603"/>
                </a:lnTo>
                <a:lnTo>
                  <a:pt x="153" y="612"/>
                </a:lnTo>
                <a:lnTo>
                  <a:pt x="152" y="622"/>
                </a:lnTo>
                <a:lnTo>
                  <a:pt x="152" y="622"/>
                </a:lnTo>
                <a:close/>
                <a:moveTo>
                  <a:pt x="130" y="507"/>
                </a:moveTo>
                <a:lnTo>
                  <a:pt x="130" y="507"/>
                </a:lnTo>
                <a:lnTo>
                  <a:pt x="126" y="508"/>
                </a:lnTo>
                <a:lnTo>
                  <a:pt x="126" y="508"/>
                </a:lnTo>
                <a:lnTo>
                  <a:pt x="126" y="506"/>
                </a:lnTo>
                <a:lnTo>
                  <a:pt x="125" y="506"/>
                </a:lnTo>
                <a:lnTo>
                  <a:pt x="125" y="506"/>
                </a:lnTo>
                <a:lnTo>
                  <a:pt x="117" y="510"/>
                </a:lnTo>
                <a:lnTo>
                  <a:pt x="117" y="510"/>
                </a:lnTo>
                <a:lnTo>
                  <a:pt x="115" y="511"/>
                </a:lnTo>
                <a:lnTo>
                  <a:pt x="115" y="511"/>
                </a:lnTo>
                <a:lnTo>
                  <a:pt x="117" y="510"/>
                </a:lnTo>
                <a:lnTo>
                  <a:pt x="117" y="510"/>
                </a:lnTo>
                <a:lnTo>
                  <a:pt x="122" y="506"/>
                </a:lnTo>
                <a:lnTo>
                  <a:pt x="126" y="502"/>
                </a:lnTo>
                <a:lnTo>
                  <a:pt x="126" y="502"/>
                </a:lnTo>
                <a:lnTo>
                  <a:pt x="126" y="501"/>
                </a:lnTo>
                <a:lnTo>
                  <a:pt x="125" y="500"/>
                </a:lnTo>
                <a:lnTo>
                  <a:pt x="125" y="500"/>
                </a:lnTo>
                <a:lnTo>
                  <a:pt x="112" y="504"/>
                </a:lnTo>
                <a:lnTo>
                  <a:pt x="106" y="507"/>
                </a:lnTo>
                <a:lnTo>
                  <a:pt x="101" y="511"/>
                </a:lnTo>
                <a:lnTo>
                  <a:pt x="101" y="511"/>
                </a:lnTo>
                <a:lnTo>
                  <a:pt x="106" y="505"/>
                </a:lnTo>
                <a:lnTo>
                  <a:pt x="112" y="501"/>
                </a:lnTo>
                <a:lnTo>
                  <a:pt x="125" y="492"/>
                </a:lnTo>
                <a:lnTo>
                  <a:pt x="125" y="492"/>
                </a:lnTo>
                <a:lnTo>
                  <a:pt x="125" y="491"/>
                </a:lnTo>
                <a:lnTo>
                  <a:pt x="125" y="491"/>
                </a:lnTo>
                <a:lnTo>
                  <a:pt x="123" y="490"/>
                </a:lnTo>
                <a:lnTo>
                  <a:pt x="123" y="490"/>
                </a:lnTo>
                <a:lnTo>
                  <a:pt x="109" y="497"/>
                </a:lnTo>
                <a:lnTo>
                  <a:pt x="109" y="497"/>
                </a:lnTo>
                <a:lnTo>
                  <a:pt x="100" y="502"/>
                </a:lnTo>
                <a:lnTo>
                  <a:pt x="99" y="502"/>
                </a:lnTo>
                <a:lnTo>
                  <a:pt x="99" y="502"/>
                </a:lnTo>
                <a:lnTo>
                  <a:pt x="105" y="497"/>
                </a:lnTo>
                <a:lnTo>
                  <a:pt x="105" y="497"/>
                </a:lnTo>
                <a:lnTo>
                  <a:pt x="115" y="490"/>
                </a:lnTo>
                <a:lnTo>
                  <a:pt x="120" y="486"/>
                </a:lnTo>
                <a:lnTo>
                  <a:pt x="125" y="482"/>
                </a:lnTo>
                <a:lnTo>
                  <a:pt x="125" y="482"/>
                </a:lnTo>
                <a:lnTo>
                  <a:pt x="125" y="480"/>
                </a:lnTo>
                <a:lnTo>
                  <a:pt x="124" y="480"/>
                </a:lnTo>
                <a:lnTo>
                  <a:pt x="124" y="480"/>
                </a:lnTo>
                <a:lnTo>
                  <a:pt x="111" y="485"/>
                </a:lnTo>
                <a:lnTo>
                  <a:pt x="104" y="488"/>
                </a:lnTo>
                <a:lnTo>
                  <a:pt x="99" y="492"/>
                </a:lnTo>
                <a:lnTo>
                  <a:pt x="99" y="492"/>
                </a:lnTo>
                <a:lnTo>
                  <a:pt x="105" y="487"/>
                </a:lnTo>
                <a:lnTo>
                  <a:pt x="112" y="482"/>
                </a:lnTo>
                <a:lnTo>
                  <a:pt x="119" y="476"/>
                </a:lnTo>
                <a:lnTo>
                  <a:pt x="125" y="469"/>
                </a:lnTo>
                <a:lnTo>
                  <a:pt x="125" y="469"/>
                </a:lnTo>
                <a:lnTo>
                  <a:pt x="130" y="507"/>
                </a:lnTo>
                <a:lnTo>
                  <a:pt x="130" y="507"/>
                </a:lnTo>
                <a:close/>
                <a:moveTo>
                  <a:pt x="97" y="37"/>
                </a:moveTo>
                <a:lnTo>
                  <a:pt x="97" y="37"/>
                </a:lnTo>
                <a:lnTo>
                  <a:pt x="97" y="37"/>
                </a:lnTo>
                <a:lnTo>
                  <a:pt x="96" y="37"/>
                </a:lnTo>
                <a:lnTo>
                  <a:pt x="96" y="37"/>
                </a:lnTo>
                <a:lnTo>
                  <a:pt x="74" y="53"/>
                </a:lnTo>
                <a:lnTo>
                  <a:pt x="53" y="71"/>
                </a:lnTo>
                <a:lnTo>
                  <a:pt x="53" y="71"/>
                </a:lnTo>
                <a:lnTo>
                  <a:pt x="28" y="91"/>
                </a:lnTo>
                <a:lnTo>
                  <a:pt x="28" y="91"/>
                </a:lnTo>
                <a:lnTo>
                  <a:pt x="15" y="100"/>
                </a:lnTo>
                <a:lnTo>
                  <a:pt x="15" y="100"/>
                </a:lnTo>
                <a:lnTo>
                  <a:pt x="11" y="104"/>
                </a:lnTo>
                <a:lnTo>
                  <a:pt x="12" y="101"/>
                </a:lnTo>
                <a:lnTo>
                  <a:pt x="12" y="101"/>
                </a:lnTo>
                <a:lnTo>
                  <a:pt x="20" y="91"/>
                </a:lnTo>
                <a:lnTo>
                  <a:pt x="28" y="82"/>
                </a:lnTo>
                <a:lnTo>
                  <a:pt x="37" y="74"/>
                </a:lnTo>
                <a:lnTo>
                  <a:pt x="46" y="66"/>
                </a:lnTo>
                <a:lnTo>
                  <a:pt x="66" y="49"/>
                </a:lnTo>
                <a:lnTo>
                  <a:pt x="84" y="33"/>
                </a:lnTo>
                <a:lnTo>
                  <a:pt x="84" y="33"/>
                </a:lnTo>
                <a:lnTo>
                  <a:pt x="86" y="32"/>
                </a:lnTo>
                <a:lnTo>
                  <a:pt x="86" y="32"/>
                </a:lnTo>
                <a:lnTo>
                  <a:pt x="90" y="27"/>
                </a:lnTo>
                <a:lnTo>
                  <a:pt x="90" y="27"/>
                </a:lnTo>
                <a:lnTo>
                  <a:pt x="90" y="27"/>
                </a:lnTo>
                <a:lnTo>
                  <a:pt x="90" y="27"/>
                </a:lnTo>
                <a:lnTo>
                  <a:pt x="97" y="37"/>
                </a:lnTo>
                <a:lnTo>
                  <a:pt x="97" y="37"/>
                </a:lnTo>
                <a:close/>
                <a:moveTo>
                  <a:pt x="76" y="15"/>
                </a:moveTo>
                <a:lnTo>
                  <a:pt x="76" y="15"/>
                </a:lnTo>
                <a:lnTo>
                  <a:pt x="83" y="20"/>
                </a:lnTo>
                <a:lnTo>
                  <a:pt x="89" y="26"/>
                </a:lnTo>
                <a:lnTo>
                  <a:pt x="89" y="26"/>
                </a:lnTo>
                <a:lnTo>
                  <a:pt x="88" y="26"/>
                </a:lnTo>
                <a:lnTo>
                  <a:pt x="88" y="26"/>
                </a:lnTo>
                <a:lnTo>
                  <a:pt x="68" y="43"/>
                </a:lnTo>
                <a:lnTo>
                  <a:pt x="46" y="59"/>
                </a:lnTo>
                <a:lnTo>
                  <a:pt x="46" y="59"/>
                </a:lnTo>
                <a:lnTo>
                  <a:pt x="28" y="74"/>
                </a:lnTo>
                <a:lnTo>
                  <a:pt x="28" y="74"/>
                </a:lnTo>
                <a:lnTo>
                  <a:pt x="19" y="80"/>
                </a:lnTo>
                <a:lnTo>
                  <a:pt x="19" y="80"/>
                </a:lnTo>
                <a:lnTo>
                  <a:pt x="14" y="84"/>
                </a:lnTo>
                <a:lnTo>
                  <a:pt x="11" y="86"/>
                </a:lnTo>
                <a:lnTo>
                  <a:pt x="12" y="84"/>
                </a:lnTo>
                <a:lnTo>
                  <a:pt x="12" y="84"/>
                </a:lnTo>
                <a:lnTo>
                  <a:pt x="19" y="78"/>
                </a:lnTo>
                <a:lnTo>
                  <a:pt x="26" y="72"/>
                </a:lnTo>
                <a:lnTo>
                  <a:pt x="33" y="66"/>
                </a:lnTo>
                <a:lnTo>
                  <a:pt x="39" y="59"/>
                </a:lnTo>
                <a:lnTo>
                  <a:pt x="39" y="59"/>
                </a:lnTo>
                <a:lnTo>
                  <a:pt x="59" y="41"/>
                </a:lnTo>
                <a:lnTo>
                  <a:pt x="78" y="23"/>
                </a:lnTo>
                <a:lnTo>
                  <a:pt x="78" y="23"/>
                </a:lnTo>
                <a:lnTo>
                  <a:pt x="79" y="22"/>
                </a:lnTo>
                <a:lnTo>
                  <a:pt x="78" y="21"/>
                </a:lnTo>
                <a:lnTo>
                  <a:pt x="78" y="21"/>
                </a:lnTo>
                <a:lnTo>
                  <a:pt x="77" y="21"/>
                </a:lnTo>
                <a:lnTo>
                  <a:pt x="77" y="21"/>
                </a:lnTo>
                <a:lnTo>
                  <a:pt x="68" y="27"/>
                </a:lnTo>
                <a:lnTo>
                  <a:pt x="60" y="32"/>
                </a:lnTo>
                <a:lnTo>
                  <a:pt x="42" y="45"/>
                </a:lnTo>
                <a:lnTo>
                  <a:pt x="26" y="58"/>
                </a:lnTo>
                <a:lnTo>
                  <a:pt x="10" y="72"/>
                </a:lnTo>
                <a:lnTo>
                  <a:pt x="10" y="72"/>
                </a:lnTo>
                <a:lnTo>
                  <a:pt x="10" y="72"/>
                </a:lnTo>
                <a:lnTo>
                  <a:pt x="10" y="72"/>
                </a:lnTo>
                <a:lnTo>
                  <a:pt x="16" y="67"/>
                </a:lnTo>
                <a:lnTo>
                  <a:pt x="22" y="59"/>
                </a:lnTo>
                <a:lnTo>
                  <a:pt x="35" y="45"/>
                </a:lnTo>
                <a:lnTo>
                  <a:pt x="35" y="45"/>
                </a:lnTo>
                <a:lnTo>
                  <a:pt x="58" y="26"/>
                </a:lnTo>
                <a:lnTo>
                  <a:pt x="58" y="26"/>
                </a:lnTo>
                <a:lnTo>
                  <a:pt x="63" y="23"/>
                </a:lnTo>
                <a:lnTo>
                  <a:pt x="64" y="22"/>
                </a:lnTo>
                <a:lnTo>
                  <a:pt x="64" y="20"/>
                </a:lnTo>
                <a:lnTo>
                  <a:pt x="64" y="20"/>
                </a:lnTo>
                <a:lnTo>
                  <a:pt x="68" y="17"/>
                </a:lnTo>
                <a:lnTo>
                  <a:pt x="68" y="17"/>
                </a:lnTo>
                <a:lnTo>
                  <a:pt x="68" y="16"/>
                </a:lnTo>
                <a:lnTo>
                  <a:pt x="68" y="16"/>
                </a:lnTo>
                <a:lnTo>
                  <a:pt x="68" y="15"/>
                </a:lnTo>
                <a:lnTo>
                  <a:pt x="67" y="15"/>
                </a:lnTo>
                <a:lnTo>
                  <a:pt x="67" y="15"/>
                </a:lnTo>
                <a:lnTo>
                  <a:pt x="53" y="26"/>
                </a:lnTo>
                <a:lnTo>
                  <a:pt x="39" y="37"/>
                </a:lnTo>
                <a:lnTo>
                  <a:pt x="26" y="48"/>
                </a:lnTo>
                <a:lnTo>
                  <a:pt x="12" y="58"/>
                </a:lnTo>
                <a:lnTo>
                  <a:pt x="12" y="58"/>
                </a:lnTo>
                <a:lnTo>
                  <a:pt x="13" y="57"/>
                </a:lnTo>
                <a:lnTo>
                  <a:pt x="13" y="57"/>
                </a:lnTo>
                <a:lnTo>
                  <a:pt x="20" y="48"/>
                </a:lnTo>
                <a:lnTo>
                  <a:pt x="20" y="48"/>
                </a:lnTo>
                <a:lnTo>
                  <a:pt x="33" y="35"/>
                </a:lnTo>
                <a:lnTo>
                  <a:pt x="33" y="35"/>
                </a:lnTo>
                <a:lnTo>
                  <a:pt x="44" y="24"/>
                </a:lnTo>
                <a:lnTo>
                  <a:pt x="55" y="11"/>
                </a:lnTo>
                <a:lnTo>
                  <a:pt x="55" y="11"/>
                </a:lnTo>
                <a:lnTo>
                  <a:pt x="55" y="10"/>
                </a:lnTo>
                <a:lnTo>
                  <a:pt x="55" y="10"/>
                </a:lnTo>
                <a:lnTo>
                  <a:pt x="53" y="10"/>
                </a:lnTo>
                <a:lnTo>
                  <a:pt x="53" y="10"/>
                </a:lnTo>
                <a:lnTo>
                  <a:pt x="35" y="25"/>
                </a:lnTo>
                <a:lnTo>
                  <a:pt x="26" y="32"/>
                </a:lnTo>
                <a:lnTo>
                  <a:pt x="18" y="40"/>
                </a:lnTo>
                <a:lnTo>
                  <a:pt x="18" y="40"/>
                </a:lnTo>
                <a:lnTo>
                  <a:pt x="22" y="32"/>
                </a:lnTo>
                <a:lnTo>
                  <a:pt x="27" y="24"/>
                </a:lnTo>
                <a:lnTo>
                  <a:pt x="33" y="18"/>
                </a:lnTo>
                <a:lnTo>
                  <a:pt x="39" y="13"/>
                </a:lnTo>
                <a:lnTo>
                  <a:pt x="48" y="10"/>
                </a:lnTo>
                <a:lnTo>
                  <a:pt x="52" y="9"/>
                </a:lnTo>
                <a:lnTo>
                  <a:pt x="56" y="9"/>
                </a:lnTo>
                <a:lnTo>
                  <a:pt x="61" y="9"/>
                </a:lnTo>
                <a:lnTo>
                  <a:pt x="66" y="11"/>
                </a:lnTo>
                <a:lnTo>
                  <a:pt x="71" y="12"/>
                </a:lnTo>
                <a:lnTo>
                  <a:pt x="76" y="15"/>
                </a:lnTo>
                <a:lnTo>
                  <a:pt x="76" y="1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2532">
            <a:extLst>
              <a:ext uri="{FF2B5EF4-FFF2-40B4-BE49-F238E27FC236}">
                <a16:creationId xmlns:a16="http://schemas.microsoft.com/office/drawing/2014/main" xmlns="" id="{7350EBCC-AFE3-4DD8-9207-C7D31FD2D0CD}"/>
              </a:ext>
            </a:extLst>
          </p:cNvPr>
          <p:cNvSpPr>
            <a:spLocks/>
          </p:cNvSpPr>
          <p:nvPr/>
        </p:nvSpPr>
        <p:spPr bwMode="auto">
          <a:xfrm>
            <a:off x="3313741" y="3863365"/>
            <a:ext cx="23813" cy="44450"/>
          </a:xfrm>
          <a:custGeom>
            <a:avLst/>
            <a:gdLst/>
            <a:ahLst/>
            <a:cxnLst>
              <a:cxn ang="0">
                <a:pos x="9" y="3"/>
              </a:cxn>
              <a:cxn ang="0">
                <a:pos x="9" y="3"/>
              </a:cxn>
              <a:cxn ang="0">
                <a:pos x="8" y="1"/>
              </a:cxn>
              <a:cxn ang="0">
                <a:pos x="7" y="0"/>
              </a:cxn>
              <a:cxn ang="0">
                <a:pos x="3" y="0"/>
              </a:cxn>
              <a:cxn ang="0">
                <a:pos x="1" y="2"/>
              </a:cxn>
              <a:cxn ang="0">
                <a:pos x="0" y="3"/>
              </a:cxn>
              <a:cxn ang="0">
                <a:pos x="0" y="5"/>
              </a:cxn>
              <a:cxn ang="0">
                <a:pos x="0" y="5"/>
              </a:cxn>
              <a:cxn ang="0">
                <a:pos x="3" y="16"/>
              </a:cxn>
              <a:cxn ang="0">
                <a:pos x="4" y="21"/>
              </a:cxn>
              <a:cxn ang="0">
                <a:pos x="7" y="26"/>
              </a:cxn>
              <a:cxn ang="0">
                <a:pos x="7" y="26"/>
              </a:cxn>
              <a:cxn ang="0">
                <a:pos x="8" y="27"/>
              </a:cxn>
              <a:cxn ang="0">
                <a:pos x="9" y="28"/>
              </a:cxn>
              <a:cxn ang="0">
                <a:pos x="12" y="27"/>
              </a:cxn>
              <a:cxn ang="0">
                <a:pos x="15" y="25"/>
              </a:cxn>
              <a:cxn ang="0">
                <a:pos x="15" y="23"/>
              </a:cxn>
              <a:cxn ang="0">
                <a:pos x="14" y="21"/>
              </a:cxn>
              <a:cxn ang="0">
                <a:pos x="14" y="21"/>
              </a:cxn>
              <a:cxn ang="0">
                <a:pos x="12" y="17"/>
              </a:cxn>
              <a:cxn ang="0">
                <a:pos x="11" y="12"/>
              </a:cxn>
              <a:cxn ang="0">
                <a:pos x="9" y="3"/>
              </a:cxn>
              <a:cxn ang="0">
                <a:pos x="9" y="3"/>
              </a:cxn>
            </a:cxnLst>
            <a:rect l="0" t="0" r="r" b="b"/>
            <a:pathLst>
              <a:path w="15" h="28">
                <a:moveTo>
                  <a:pt x="9" y="3"/>
                </a:moveTo>
                <a:lnTo>
                  <a:pt x="9" y="3"/>
                </a:lnTo>
                <a:lnTo>
                  <a:pt x="8" y="1"/>
                </a:lnTo>
                <a:lnTo>
                  <a:pt x="7" y="0"/>
                </a:lnTo>
                <a:lnTo>
                  <a:pt x="3" y="0"/>
                </a:lnTo>
                <a:lnTo>
                  <a:pt x="1" y="2"/>
                </a:lnTo>
                <a:lnTo>
                  <a:pt x="0" y="3"/>
                </a:lnTo>
                <a:lnTo>
                  <a:pt x="0" y="5"/>
                </a:lnTo>
                <a:lnTo>
                  <a:pt x="0" y="5"/>
                </a:lnTo>
                <a:lnTo>
                  <a:pt x="3" y="16"/>
                </a:lnTo>
                <a:lnTo>
                  <a:pt x="4" y="21"/>
                </a:lnTo>
                <a:lnTo>
                  <a:pt x="7" y="26"/>
                </a:lnTo>
                <a:lnTo>
                  <a:pt x="7" y="26"/>
                </a:lnTo>
                <a:lnTo>
                  <a:pt x="8" y="27"/>
                </a:lnTo>
                <a:lnTo>
                  <a:pt x="9" y="28"/>
                </a:lnTo>
                <a:lnTo>
                  <a:pt x="12" y="27"/>
                </a:lnTo>
                <a:lnTo>
                  <a:pt x="15" y="25"/>
                </a:lnTo>
                <a:lnTo>
                  <a:pt x="15" y="23"/>
                </a:lnTo>
                <a:lnTo>
                  <a:pt x="14" y="21"/>
                </a:lnTo>
                <a:lnTo>
                  <a:pt x="14" y="21"/>
                </a:lnTo>
                <a:lnTo>
                  <a:pt x="12" y="17"/>
                </a:lnTo>
                <a:lnTo>
                  <a:pt x="11" y="12"/>
                </a:lnTo>
                <a:lnTo>
                  <a:pt x="9" y="3"/>
                </a:lnTo>
                <a:lnTo>
                  <a:pt x="9" y="3"/>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2533">
            <a:extLst>
              <a:ext uri="{FF2B5EF4-FFF2-40B4-BE49-F238E27FC236}">
                <a16:creationId xmlns:a16="http://schemas.microsoft.com/office/drawing/2014/main" xmlns="" id="{8A6F7249-79E6-4E44-AAAD-AE84E640D329}"/>
              </a:ext>
            </a:extLst>
          </p:cNvPr>
          <p:cNvSpPr>
            <a:spLocks/>
          </p:cNvSpPr>
          <p:nvPr/>
        </p:nvSpPr>
        <p:spPr bwMode="auto">
          <a:xfrm>
            <a:off x="3174041" y="3758590"/>
            <a:ext cx="1588" cy="1588"/>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2541">
            <a:extLst>
              <a:ext uri="{FF2B5EF4-FFF2-40B4-BE49-F238E27FC236}">
                <a16:creationId xmlns:a16="http://schemas.microsoft.com/office/drawing/2014/main" xmlns="" id="{29987B8C-C9D1-48BF-8087-1B7176FBAF8A}"/>
              </a:ext>
            </a:extLst>
          </p:cNvPr>
          <p:cNvSpPr>
            <a:spLocks noEditPoints="1"/>
          </p:cNvSpPr>
          <p:nvPr/>
        </p:nvSpPr>
        <p:spPr bwMode="auto">
          <a:xfrm>
            <a:off x="3420501" y="3918494"/>
            <a:ext cx="209550" cy="227013"/>
          </a:xfrm>
          <a:custGeom>
            <a:avLst/>
            <a:gdLst/>
            <a:ahLst/>
            <a:cxnLst>
              <a:cxn ang="0">
                <a:pos x="83" y="143"/>
              </a:cxn>
              <a:cxn ang="0">
                <a:pos x="88" y="98"/>
              </a:cxn>
              <a:cxn ang="0">
                <a:pos x="132" y="60"/>
              </a:cxn>
              <a:cxn ang="0">
                <a:pos x="120" y="54"/>
              </a:cxn>
              <a:cxn ang="0">
                <a:pos x="89" y="2"/>
              </a:cxn>
              <a:cxn ang="0">
                <a:pos x="49" y="5"/>
              </a:cxn>
              <a:cxn ang="0">
                <a:pos x="0" y="55"/>
              </a:cxn>
              <a:cxn ang="0">
                <a:pos x="5" y="93"/>
              </a:cxn>
              <a:cxn ang="0">
                <a:pos x="16" y="85"/>
              </a:cxn>
              <a:cxn ang="0">
                <a:pos x="17" y="84"/>
              </a:cxn>
              <a:cxn ang="0">
                <a:pos x="18" y="68"/>
              </a:cxn>
              <a:cxn ang="0">
                <a:pos x="10" y="63"/>
              </a:cxn>
              <a:cxn ang="0">
                <a:pos x="9" y="60"/>
              </a:cxn>
              <a:cxn ang="0">
                <a:pos x="43" y="60"/>
              </a:cxn>
              <a:cxn ang="0">
                <a:pos x="53" y="60"/>
              </a:cxn>
              <a:cxn ang="0">
                <a:pos x="57" y="58"/>
              </a:cxn>
              <a:cxn ang="0">
                <a:pos x="45" y="60"/>
              </a:cxn>
              <a:cxn ang="0">
                <a:pos x="59" y="53"/>
              </a:cxn>
              <a:cxn ang="0">
                <a:pos x="75" y="31"/>
              </a:cxn>
              <a:cxn ang="0">
                <a:pos x="81" y="14"/>
              </a:cxn>
              <a:cxn ang="0">
                <a:pos x="65" y="19"/>
              </a:cxn>
              <a:cxn ang="0">
                <a:pos x="79" y="90"/>
              </a:cxn>
              <a:cxn ang="0">
                <a:pos x="122" y="79"/>
              </a:cxn>
              <a:cxn ang="0">
                <a:pos x="123" y="63"/>
              </a:cxn>
              <a:cxn ang="0">
                <a:pos x="77" y="112"/>
              </a:cxn>
              <a:cxn ang="0">
                <a:pos x="67" y="127"/>
              </a:cxn>
              <a:cxn ang="0">
                <a:pos x="77" y="66"/>
              </a:cxn>
              <a:cxn ang="0">
                <a:pos x="87" y="62"/>
              </a:cxn>
              <a:cxn ang="0">
                <a:pos x="63" y="83"/>
              </a:cxn>
              <a:cxn ang="0">
                <a:pos x="69" y="107"/>
              </a:cxn>
              <a:cxn ang="0">
                <a:pos x="65" y="112"/>
              </a:cxn>
              <a:cxn ang="0">
                <a:pos x="80" y="92"/>
              </a:cxn>
              <a:cxn ang="0">
                <a:pos x="76" y="96"/>
              </a:cxn>
              <a:cxn ang="0">
                <a:pos x="76" y="96"/>
              </a:cxn>
              <a:cxn ang="0">
                <a:pos x="62" y="95"/>
              </a:cxn>
              <a:cxn ang="0">
                <a:pos x="75" y="92"/>
              </a:cxn>
              <a:cxn ang="0">
                <a:pos x="66" y="86"/>
              </a:cxn>
              <a:cxn ang="0">
                <a:pos x="72" y="50"/>
              </a:cxn>
              <a:cxn ang="0">
                <a:pos x="57" y="19"/>
              </a:cxn>
              <a:cxn ang="0">
                <a:pos x="77" y="18"/>
              </a:cxn>
              <a:cxn ang="0">
                <a:pos x="75" y="20"/>
              </a:cxn>
              <a:cxn ang="0">
                <a:pos x="57" y="51"/>
              </a:cxn>
              <a:cxn ang="0">
                <a:pos x="40" y="84"/>
              </a:cxn>
              <a:cxn ang="0">
                <a:pos x="82" y="44"/>
              </a:cxn>
              <a:cxn ang="0">
                <a:pos x="47" y="84"/>
              </a:cxn>
              <a:cxn ang="0">
                <a:pos x="59" y="80"/>
              </a:cxn>
              <a:cxn ang="0">
                <a:pos x="82" y="45"/>
              </a:cxn>
              <a:cxn ang="0">
                <a:pos x="63" y="129"/>
              </a:cxn>
              <a:cxn ang="0">
                <a:pos x="77" y="129"/>
              </a:cxn>
              <a:cxn ang="0">
                <a:pos x="84" y="89"/>
              </a:cxn>
              <a:cxn ang="0">
                <a:pos x="92" y="87"/>
              </a:cxn>
              <a:cxn ang="0">
                <a:pos x="116" y="74"/>
              </a:cxn>
              <a:cxn ang="0">
                <a:pos x="119" y="85"/>
              </a:cxn>
              <a:cxn ang="0">
                <a:pos x="84" y="89"/>
              </a:cxn>
              <a:cxn ang="0">
                <a:pos x="114" y="63"/>
              </a:cxn>
              <a:cxn ang="0">
                <a:pos x="33" y="59"/>
              </a:cxn>
              <a:cxn ang="0">
                <a:pos x="23" y="65"/>
              </a:cxn>
              <a:cxn ang="0">
                <a:pos x="11" y="67"/>
              </a:cxn>
              <a:cxn ang="0">
                <a:pos x="35" y="68"/>
              </a:cxn>
            </a:cxnLst>
            <a:rect l="0" t="0" r="r" b="b"/>
            <a:pathLst>
              <a:path w="132" h="143">
                <a:moveTo>
                  <a:pt x="46" y="136"/>
                </a:moveTo>
                <a:lnTo>
                  <a:pt x="46" y="136"/>
                </a:lnTo>
                <a:lnTo>
                  <a:pt x="46" y="138"/>
                </a:lnTo>
                <a:lnTo>
                  <a:pt x="48" y="140"/>
                </a:lnTo>
                <a:lnTo>
                  <a:pt x="48" y="140"/>
                </a:lnTo>
                <a:lnTo>
                  <a:pt x="49" y="141"/>
                </a:lnTo>
                <a:lnTo>
                  <a:pt x="51" y="142"/>
                </a:lnTo>
                <a:lnTo>
                  <a:pt x="51" y="142"/>
                </a:lnTo>
                <a:lnTo>
                  <a:pt x="59" y="141"/>
                </a:lnTo>
                <a:lnTo>
                  <a:pt x="67" y="142"/>
                </a:lnTo>
                <a:lnTo>
                  <a:pt x="83" y="143"/>
                </a:lnTo>
                <a:lnTo>
                  <a:pt x="83" y="143"/>
                </a:lnTo>
                <a:lnTo>
                  <a:pt x="85" y="142"/>
                </a:lnTo>
                <a:lnTo>
                  <a:pt x="87" y="141"/>
                </a:lnTo>
                <a:lnTo>
                  <a:pt x="87" y="139"/>
                </a:lnTo>
                <a:lnTo>
                  <a:pt x="88" y="138"/>
                </a:lnTo>
                <a:lnTo>
                  <a:pt x="88" y="138"/>
                </a:lnTo>
                <a:lnTo>
                  <a:pt x="88" y="136"/>
                </a:lnTo>
                <a:lnTo>
                  <a:pt x="88" y="136"/>
                </a:lnTo>
                <a:lnTo>
                  <a:pt x="87" y="127"/>
                </a:lnTo>
                <a:lnTo>
                  <a:pt x="87" y="117"/>
                </a:lnTo>
                <a:lnTo>
                  <a:pt x="88" y="98"/>
                </a:lnTo>
                <a:lnTo>
                  <a:pt x="88" y="98"/>
                </a:lnTo>
                <a:lnTo>
                  <a:pt x="108" y="99"/>
                </a:lnTo>
                <a:lnTo>
                  <a:pt x="126" y="98"/>
                </a:lnTo>
                <a:lnTo>
                  <a:pt x="126" y="98"/>
                </a:lnTo>
                <a:lnTo>
                  <a:pt x="128" y="97"/>
                </a:lnTo>
                <a:lnTo>
                  <a:pt x="128" y="97"/>
                </a:lnTo>
                <a:lnTo>
                  <a:pt x="129" y="96"/>
                </a:lnTo>
                <a:lnTo>
                  <a:pt x="130" y="94"/>
                </a:lnTo>
                <a:lnTo>
                  <a:pt x="130" y="94"/>
                </a:lnTo>
                <a:lnTo>
                  <a:pt x="131" y="77"/>
                </a:lnTo>
                <a:lnTo>
                  <a:pt x="132" y="60"/>
                </a:lnTo>
                <a:lnTo>
                  <a:pt x="132" y="60"/>
                </a:lnTo>
                <a:lnTo>
                  <a:pt x="132" y="59"/>
                </a:lnTo>
                <a:lnTo>
                  <a:pt x="132" y="59"/>
                </a:lnTo>
                <a:lnTo>
                  <a:pt x="132" y="59"/>
                </a:lnTo>
                <a:lnTo>
                  <a:pt x="132" y="59"/>
                </a:lnTo>
                <a:lnTo>
                  <a:pt x="132" y="59"/>
                </a:lnTo>
                <a:lnTo>
                  <a:pt x="132" y="59"/>
                </a:lnTo>
                <a:lnTo>
                  <a:pt x="131" y="57"/>
                </a:lnTo>
                <a:lnTo>
                  <a:pt x="129" y="56"/>
                </a:lnTo>
                <a:lnTo>
                  <a:pt x="129" y="56"/>
                </a:lnTo>
                <a:lnTo>
                  <a:pt x="120" y="54"/>
                </a:lnTo>
                <a:lnTo>
                  <a:pt x="111" y="54"/>
                </a:lnTo>
                <a:lnTo>
                  <a:pt x="101" y="54"/>
                </a:lnTo>
                <a:lnTo>
                  <a:pt x="91" y="54"/>
                </a:lnTo>
                <a:lnTo>
                  <a:pt x="91" y="54"/>
                </a:lnTo>
                <a:lnTo>
                  <a:pt x="91" y="30"/>
                </a:lnTo>
                <a:lnTo>
                  <a:pt x="91" y="18"/>
                </a:lnTo>
                <a:lnTo>
                  <a:pt x="91" y="6"/>
                </a:lnTo>
                <a:lnTo>
                  <a:pt x="91" y="6"/>
                </a:lnTo>
                <a:lnTo>
                  <a:pt x="90" y="4"/>
                </a:lnTo>
                <a:lnTo>
                  <a:pt x="90" y="4"/>
                </a:lnTo>
                <a:lnTo>
                  <a:pt x="89" y="2"/>
                </a:lnTo>
                <a:lnTo>
                  <a:pt x="87" y="1"/>
                </a:lnTo>
                <a:lnTo>
                  <a:pt x="87" y="1"/>
                </a:lnTo>
                <a:lnTo>
                  <a:pt x="70" y="0"/>
                </a:lnTo>
                <a:lnTo>
                  <a:pt x="62" y="0"/>
                </a:lnTo>
                <a:lnTo>
                  <a:pt x="53" y="1"/>
                </a:lnTo>
                <a:lnTo>
                  <a:pt x="53" y="1"/>
                </a:lnTo>
                <a:lnTo>
                  <a:pt x="51" y="2"/>
                </a:lnTo>
                <a:lnTo>
                  <a:pt x="51" y="2"/>
                </a:lnTo>
                <a:lnTo>
                  <a:pt x="49" y="3"/>
                </a:lnTo>
                <a:lnTo>
                  <a:pt x="49" y="5"/>
                </a:lnTo>
                <a:lnTo>
                  <a:pt x="49" y="5"/>
                </a:lnTo>
                <a:lnTo>
                  <a:pt x="48" y="28"/>
                </a:lnTo>
                <a:lnTo>
                  <a:pt x="48" y="51"/>
                </a:lnTo>
                <a:lnTo>
                  <a:pt x="48" y="51"/>
                </a:lnTo>
                <a:lnTo>
                  <a:pt x="27" y="50"/>
                </a:lnTo>
                <a:lnTo>
                  <a:pt x="6" y="50"/>
                </a:lnTo>
                <a:lnTo>
                  <a:pt x="6" y="50"/>
                </a:lnTo>
                <a:lnTo>
                  <a:pt x="4" y="51"/>
                </a:lnTo>
                <a:lnTo>
                  <a:pt x="4" y="51"/>
                </a:lnTo>
                <a:lnTo>
                  <a:pt x="1" y="52"/>
                </a:lnTo>
                <a:lnTo>
                  <a:pt x="0" y="53"/>
                </a:lnTo>
                <a:lnTo>
                  <a:pt x="0" y="55"/>
                </a:lnTo>
                <a:lnTo>
                  <a:pt x="0" y="55"/>
                </a:lnTo>
                <a:lnTo>
                  <a:pt x="0" y="63"/>
                </a:lnTo>
                <a:lnTo>
                  <a:pt x="0" y="72"/>
                </a:lnTo>
                <a:lnTo>
                  <a:pt x="0" y="81"/>
                </a:lnTo>
                <a:lnTo>
                  <a:pt x="1" y="90"/>
                </a:lnTo>
                <a:lnTo>
                  <a:pt x="1" y="90"/>
                </a:lnTo>
                <a:lnTo>
                  <a:pt x="2" y="91"/>
                </a:lnTo>
                <a:lnTo>
                  <a:pt x="3" y="92"/>
                </a:lnTo>
                <a:lnTo>
                  <a:pt x="5" y="93"/>
                </a:lnTo>
                <a:lnTo>
                  <a:pt x="5" y="93"/>
                </a:lnTo>
                <a:lnTo>
                  <a:pt x="5" y="93"/>
                </a:lnTo>
                <a:lnTo>
                  <a:pt x="5" y="93"/>
                </a:lnTo>
                <a:lnTo>
                  <a:pt x="16" y="93"/>
                </a:lnTo>
                <a:lnTo>
                  <a:pt x="26" y="93"/>
                </a:lnTo>
                <a:lnTo>
                  <a:pt x="46" y="93"/>
                </a:lnTo>
                <a:lnTo>
                  <a:pt x="46" y="93"/>
                </a:lnTo>
                <a:lnTo>
                  <a:pt x="46" y="115"/>
                </a:lnTo>
                <a:lnTo>
                  <a:pt x="46" y="125"/>
                </a:lnTo>
                <a:lnTo>
                  <a:pt x="46" y="136"/>
                </a:lnTo>
                <a:lnTo>
                  <a:pt x="46" y="136"/>
                </a:lnTo>
                <a:close/>
                <a:moveTo>
                  <a:pt x="16" y="85"/>
                </a:moveTo>
                <a:lnTo>
                  <a:pt x="16" y="85"/>
                </a:lnTo>
                <a:lnTo>
                  <a:pt x="9" y="84"/>
                </a:lnTo>
                <a:lnTo>
                  <a:pt x="9" y="84"/>
                </a:lnTo>
                <a:lnTo>
                  <a:pt x="9" y="84"/>
                </a:lnTo>
                <a:lnTo>
                  <a:pt x="9" y="84"/>
                </a:lnTo>
                <a:lnTo>
                  <a:pt x="10" y="84"/>
                </a:lnTo>
                <a:lnTo>
                  <a:pt x="10" y="84"/>
                </a:lnTo>
                <a:lnTo>
                  <a:pt x="17" y="79"/>
                </a:lnTo>
                <a:lnTo>
                  <a:pt x="22" y="74"/>
                </a:lnTo>
                <a:lnTo>
                  <a:pt x="22" y="74"/>
                </a:lnTo>
                <a:lnTo>
                  <a:pt x="19" y="79"/>
                </a:lnTo>
                <a:lnTo>
                  <a:pt x="17" y="84"/>
                </a:lnTo>
                <a:lnTo>
                  <a:pt x="17" y="84"/>
                </a:lnTo>
                <a:lnTo>
                  <a:pt x="16" y="85"/>
                </a:lnTo>
                <a:lnTo>
                  <a:pt x="16" y="85"/>
                </a:lnTo>
                <a:close/>
                <a:moveTo>
                  <a:pt x="9" y="75"/>
                </a:moveTo>
                <a:lnTo>
                  <a:pt x="9" y="75"/>
                </a:lnTo>
                <a:lnTo>
                  <a:pt x="10" y="75"/>
                </a:lnTo>
                <a:lnTo>
                  <a:pt x="10" y="75"/>
                </a:lnTo>
                <a:lnTo>
                  <a:pt x="20" y="65"/>
                </a:lnTo>
                <a:lnTo>
                  <a:pt x="22" y="63"/>
                </a:lnTo>
                <a:lnTo>
                  <a:pt x="18" y="68"/>
                </a:lnTo>
                <a:lnTo>
                  <a:pt x="18" y="68"/>
                </a:lnTo>
                <a:lnTo>
                  <a:pt x="14" y="75"/>
                </a:lnTo>
                <a:lnTo>
                  <a:pt x="9" y="81"/>
                </a:lnTo>
                <a:lnTo>
                  <a:pt x="9" y="81"/>
                </a:lnTo>
                <a:lnTo>
                  <a:pt x="9" y="75"/>
                </a:lnTo>
                <a:lnTo>
                  <a:pt x="9" y="75"/>
                </a:lnTo>
                <a:close/>
                <a:moveTo>
                  <a:pt x="9" y="71"/>
                </a:moveTo>
                <a:lnTo>
                  <a:pt x="9" y="71"/>
                </a:lnTo>
                <a:lnTo>
                  <a:pt x="9" y="63"/>
                </a:lnTo>
                <a:lnTo>
                  <a:pt x="9" y="63"/>
                </a:lnTo>
                <a:lnTo>
                  <a:pt x="10" y="63"/>
                </a:lnTo>
                <a:lnTo>
                  <a:pt x="10" y="63"/>
                </a:lnTo>
                <a:lnTo>
                  <a:pt x="12" y="62"/>
                </a:lnTo>
                <a:lnTo>
                  <a:pt x="12" y="64"/>
                </a:lnTo>
                <a:lnTo>
                  <a:pt x="9" y="71"/>
                </a:lnTo>
                <a:lnTo>
                  <a:pt x="9" y="71"/>
                </a:lnTo>
                <a:close/>
                <a:moveTo>
                  <a:pt x="9" y="60"/>
                </a:moveTo>
                <a:lnTo>
                  <a:pt x="9" y="60"/>
                </a:lnTo>
                <a:lnTo>
                  <a:pt x="9" y="59"/>
                </a:lnTo>
                <a:lnTo>
                  <a:pt x="9" y="59"/>
                </a:lnTo>
                <a:lnTo>
                  <a:pt x="12" y="59"/>
                </a:lnTo>
                <a:lnTo>
                  <a:pt x="12" y="59"/>
                </a:lnTo>
                <a:lnTo>
                  <a:pt x="9" y="60"/>
                </a:lnTo>
                <a:lnTo>
                  <a:pt x="9" y="60"/>
                </a:lnTo>
                <a:close/>
                <a:moveTo>
                  <a:pt x="23" y="77"/>
                </a:moveTo>
                <a:lnTo>
                  <a:pt x="23" y="77"/>
                </a:lnTo>
                <a:lnTo>
                  <a:pt x="28" y="68"/>
                </a:lnTo>
                <a:lnTo>
                  <a:pt x="34" y="61"/>
                </a:lnTo>
                <a:lnTo>
                  <a:pt x="34" y="61"/>
                </a:lnTo>
                <a:lnTo>
                  <a:pt x="35" y="60"/>
                </a:lnTo>
                <a:lnTo>
                  <a:pt x="34" y="59"/>
                </a:lnTo>
                <a:lnTo>
                  <a:pt x="34" y="59"/>
                </a:lnTo>
                <a:lnTo>
                  <a:pt x="43" y="60"/>
                </a:lnTo>
                <a:lnTo>
                  <a:pt x="43" y="60"/>
                </a:lnTo>
                <a:lnTo>
                  <a:pt x="35" y="66"/>
                </a:lnTo>
                <a:lnTo>
                  <a:pt x="29" y="74"/>
                </a:lnTo>
                <a:lnTo>
                  <a:pt x="29" y="74"/>
                </a:lnTo>
                <a:lnTo>
                  <a:pt x="22" y="81"/>
                </a:lnTo>
                <a:lnTo>
                  <a:pt x="21" y="82"/>
                </a:lnTo>
                <a:lnTo>
                  <a:pt x="20" y="82"/>
                </a:lnTo>
                <a:lnTo>
                  <a:pt x="23" y="77"/>
                </a:lnTo>
                <a:lnTo>
                  <a:pt x="23" y="77"/>
                </a:lnTo>
                <a:close/>
                <a:moveTo>
                  <a:pt x="45" y="60"/>
                </a:moveTo>
                <a:lnTo>
                  <a:pt x="45" y="60"/>
                </a:lnTo>
                <a:lnTo>
                  <a:pt x="53" y="60"/>
                </a:lnTo>
                <a:lnTo>
                  <a:pt x="53" y="60"/>
                </a:lnTo>
                <a:lnTo>
                  <a:pt x="55" y="59"/>
                </a:lnTo>
                <a:lnTo>
                  <a:pt x="55" y="59"/>
                </a:lnTo>
                <a:lnTo>
                  <a:pt x="57" y="58"/>
                </a:lnTo>
                <a:lnTo>
                  <a:pt x="57" y="55"/>
                </a:lnTo>
                <a:lnTo>
                  <a:pt x="57" y="55"/>
                </a:lnTo>
                <a:lnTo>
                  <a:pt x="57" y="55"/>
                </a:lnTo>
                <a:lnTo>
                  <a:pt x="57" y="55"/>
                </a:lnTo>
                <a:lnTo>
                  <a:pt x="68" y="51"/>
                </a:lnTo>
                <a:lnTo>
                  <a:pt x="68" y="51"/>
                </a:lnTo>
                <a:lnTo>
                  <a:pt x="57" y="58"/>
                </a:lnTo>
                <a:lnTo>
                  <a:pt x="46" y="67"/>
                </a:lnTo>
                <a:lnTo>
                  <a:pt x="46" y="67"/>
                </a:lnTo>
                <a:lnTo>
                  <a:pt x="37" y="74"/>
                </a:lnTo>
                <a:lnTo>
                  <a:pt x="33" y="77"/>
                </a:lnTo>
                <a:lnTo>
                  <a:pt x="30" y="81"/>
                </a:lnTo>
                <a:lnTo>
                  <a:pt x="30" y="81"/>
                </a:lnTo>
                <a:lnTo>
                  <a:pt x="37" y="70"/>
                </a:lnTo>
                <a:lnTo>
                  <a:pt x="44" y="61"/>
                </a:lnTo>
                <a:lnTo>
                  <a:pt x="44" y="61"/>
                </a:lnTo>
                <a:lnTo>
                  <a:pt x="45" y="60"/>
                </a:lnTo>
                <a:lnTo>
                  <a:pt x="45" y="60"/>
                </a:lnTo>
                <a:close/>
                <a:moveTo>
                  <a:pt x="83" y="10"/>
                </a:moveTo>
                <a:lnTo>
                  <a:pt x="83" y="10"/>
                </a:lnTo>
                <a:lnTo>
                  <a:pt x="83" y="27"/>
                </a:lnTo>
                <a:lnTo>
                  <a:pt x="82" y="44"/>
                </a:lnTo>
                <a:lnTo>
                  <a:pt x="82" y="44"/>
                </a:lnTo>
                <a:lnTo>
                  <a:pt x="82" y="43"/>
                </a:lnTo>
                <a:lnTo>
                  <a:pt x="81" y="43"/>
                </a:lnTo>
                <a:lnTo>
                  <a:pt x="81" y="43"/>
                </a:lnTo>
                <a:lnTo>
                  <a:pt x="65" y="50"/>
                </a:lnTo>
                <a:lnTo>
                  <a:pt x="65" y="50"/>
                </a:lnTo>
                <a:lnTo>
                  <a:pt x="59" y="53"/>
                </a:lnTo>
                <a:lnTo>
                  <a:pt x="61" y="51"/>
                </a:lnTo>
                <a:lnTo>
                  <a:pt x="61" y="51"/>
                </a:lnTo>
                <a:lnTo>
                  <a:pt x="68" y="47"/>
                </a:lnTo>
                <a:lnTo>
                  <a:pt x="73" y="42"/>
                </a:lnTo>
                <a:lnTo>
                  <a:pt x="78" y="36"/>
                </a:lnTo>
                <a:lnTo>
                  <a:pt x="82" y="30"/>
                </a:lnTo>
                <a:lnTo>
                  <a:pt x="82" y="30"/>
                </a:lnTo>
                <a:lnTo>
                  <a:pt x="82" y="29"/>
                </a:lnTo>
                <a:lnTo>
                  <a:pt x="81" y="29"/>
                </a:lnTo>
                <a:lnTo>
                  <a:pt x="81" y="29"/>
                </a:lnTo>
                <a:lnTo>
                  <a:pt x="75" y="31"/>
                </a:lnTo>
                <a:lnTo>
                  <a:pt x="69" y="34"/>
                </a:lnTo>
                <a:lnTo>
                  <a:pt x="69" y="34"/>
                </a:lnTo>
                <a:lnTo>
                  <a:pt x="60" y="41"/>
                </a:lnTo>
                <a:lnTo>
                  <a:pt x="57" y="43"/>
                </a:lnTo>
                <a:lnTo>
                  <a:pt x="59" y="41"/>
                </a:lnTo>
                <a:lnTo>
                  <a:pt x="59" y="41"/>
                </a:lnTo>
                <a:lnTo>
                  <a:pt x="71" y="29"/>
                </a:lnTo>
                <a:lnTo>
                  <a:pt x="76" y="23"/>
                </a:lnTo>
                <a:lnTo>
                  <a:pt x="81" y="16"/>
                </a:lnTo>
                <a:lnTo>
                  <a:pt x="81" y="16"/>
                </a:lnTo>
                <a:lnTo>
                  <a:pt x="81" y="14"/>
                </a:lnTo>
                <a:lnTo>
                  <a:pt x="79" y="14"/>
                </a:lnTo>
                <a:lnTo>
                  <a:pt x="79" y="14"/>
                </a:lnTo>
                <a:lnTo>
                  <a:pt x="73" y="18"/>
                </a:lnTo>
                <a:lnTo>
                  <a:pt x="68" y="22"/>
                </a:lnTo>
                <a:lnTo>
                  <a:pt x="62" y="26"/>
                </a:lnTo>
                <a:lnTo>
                  <a:pt x="56" y="30"/>
                </a:lnTo>
                <a:lnTo>
                  <a:pt x="56" y="30"/>
                </a:lnTo>
                <a:lnTo>
                  <a:pt x="56" y="29"/>
                </a:lnTo>
                <a:lnTo>
                  <a:pt x="56" y="29"/>
                </a:lnTo>
                <a:lnTo>
                  <a:pt x="65" y="19"/>
                </a:lnTo>
                <a:lnTo>
                  <a:pt x="65" y="19"/>
                </a:lnTo>
                <a:lnTo>
                  <a:pt x="69" y="14"/>
                </a:lnTo>
                <a:lnTo>
                  <a:pt x="73" y="9"/>
                </a:lnTo>
                <a:lnTo>
                  <a:pt x="73" y="9"/>
                </a:lnTo>
                <a:lnTo>
                  <a:pt x="83" y="10"/>
                </a:lnTo>
                <a:lnTo>
                  <a:pt x="83" y="10"/>
                </a:lnTo>
                <a:close/>
                <a:moveTo>
                  <a:pt x="108" y="63"/>
                </a:moveTo>
                <a:lnTo>
                  <a:pt x="108" y="63"/>
                </a:lnTo>
                <a:lnTo>
                  <a:pt x="98" y="72"/>
                </a:lnTo>
                <a:lnTo>
                  <a:pt x="88" y="82"/>
                </a:lnTo>
                <a:lnTo>
                  <a:pt x="88" y="82"/>
                </a:lnTo>
                <a:lnTo>
                  <a:pt x="79" y="90"/>
                </a:lnTo>
                <a:lnTo>
                  <a:pt x="79" y="90"/>
                </a:lnTo>
                <a:lnTo>
                  <a:pt x="80" y="88"/>
                </a:lnTo>
                <a:lnTo>
                  <a:pt x="82" y="86"/>
                </a:lnTo>
                <a:lnTo>
                  <a:pt x="85" y="81"/>
                </a:lnTo>
                <a:lnTo>
                  <a:pt x="85" y="81"/>
                </a:lnTo>
                <a:lnTo>
                  <a:pt x="98" y="63"/>
                </a:lnTo>
                <a:lnTo>
                  <a:pt x="98" y="63"/>
                </a:lnTo>
                <a:lnTo>
                  <a:pt x="108" y="63"/>
                </a:lnTo>
                <a:lnTo>
                  <a:pt x="108" y="63"/>
                </a:lnTo>
                <a:close/>
                <a:moveTo>
                  <a:pt x="122" y="79"/>
                </a:moveTo>
                <a:lnTo>
                  <a:pt x="122" y="79"/>
                </a:lnTo>
                <a:lnTo>
                  <a:pt x="121" y="79"/>
                </a:lnTo>
                <a:lnTo>
                  <a:pt x="121" y="79"/>
                </a:lnTo>
                <a:lnTo>
                  <a:pt x="115" y="82"/>
                </a:lnTo>
                <a:lnTo>
                  <a:pt x="113" y="82"/>
                </a:lnTo>
                <a:lnTo>
                  <a:pt x="113" y="82"/>
                </a:lnTo>
                <a:lnTo>
                  <a:pt x="115" y="79"/>
                </a:lnTo>
                <a:lnTo>
                  <a:pt x="115" y="79"/>
                </a:lnTo>
                <a:lnTo>
                  <a:pt x="120" y="71"/>
                </a:lnTo>
                <a:lnTo>
                  <a:pt x="123" y="63"/>
                </a:lnTo>
                <a:lnTo>
                  <a:pt x="123" y="63"/>
                </a:lnTo>
                <a:lnTo>
                  <a:pt x="123" y="63"/>
                </a:lnTo>
                <a:lnTo>
                  <a:pt x="123" y="63"/>
                </a:lnTo>
                <a:lnTo>
                  <a:pt x="122" y="79"/>
                </a:lnTo>
                <a:lnTo>
                  <a:pt x="122" y="79"/>
                </a:lnTo>
                <a:close/>
                <a:moveTo>
                  <a:pt x="67" y="127"/>
                </a:moveTo>
                <a:lnTo>
                  <a:pt x="67" y="127"/>
                </a:lnTo>
                <a:lnTo>
                  <a:pt x="73" y="120"/>
                </a:lnTo>
                <a:lnTo>
                  <a:pt x="78" y="114"/>
                </a:lnTo>
                <a:lnTo>
                  <a:pt x="78" y="114"/>
                </a:lnTo>
                <a:lnTo>
                  <a:pt x="78" y="113"/>
                </a:lnTo>
                <a:lnTo>
                  <a:pt x="77" y="112"/>
                </a:lnTo>
                <a:lnTo>
                  <a:pt x="77" y="112"/>
                </a:lnTo>
                <a:lnTo>
                  <a:pt x="69" y="118"/>
                </a:lnTo>
                <a:lnTo>
                  <a:pt x="61" y="123"/>
                </a:lnTo>
                <a:lnTo>
                  <a:pt x="61" y="123"/>
                </a:lnTo>
                <a:lnTo>
                  <a:pt x="71" y="114"/>
                </a:lnTo>
                <a:lnTo>
                  <a:pt x="75" y="109"/>
                </a:lnTo>
                <a:lnTo>
                  <a:pt x="79" y="104"/>
                </a:lnTo>
                <a:lnTo>
                  <a:pt x="79" y="104"/>
                </a:lnTo>
                <a:lnTo>
                  <a:pt x="78" y="122"/>
                </a:lnTo>
                <a:lnTo>
                  <a:pt x="78" y="122"/>
                </a:lnTo>
                <a:lnTo>
                  <a:pt x="73" y="124"/>
                </a:lnTo>
                <a:lnTo>
                  <a:pt x="67" y="127"/>
                </a:lnTo>
                <a:lnTo>
                  <a:pt x="67" y="127"/>
                </a:lnTo>
                <a:close/>
                <a:moveTo>
                  <a:pt x="83" y="55"/>
                </a:moveTo>
                <a:lnTo>
                  <a:pt x="83" y="55"/>
                </a:lnTo>
                <a:lnTo>
                  <a:pt x="83" y="57"/>
                </a:lnTo>
                <a:lnTo>
                  <a:pt x="83" y="57"/>
                </a:lnTo>
                <a:lnTo>
                  <a:pt x="83" y="58"/>
                </a:lnTo>
                <a:lnTo>
                  <a:pt x="83" y="58"/>
                </a:lnTo>
                <a:lnTo>
                  <a:pt x="83" y="59"/>
                </a:lnTo>
                <a:lnTo>
                  <a:pt x="84" y="61"/>
                </a:lnTo>
                <a:lnTo>
                  <a:pt x="84" y="61"/>
                </a:lnTo>
                <a:lnTo>
                  <a:pt x="77" y="66"/>
                </a:lnTo>
                <a:lnTo>
                  <a:pt x="71" y="72"/>
                </a:lnTo>
                <a:lnTo>
                  <a:pt x="64" y="79"/>
                </a:lnTo>
                <a:lnTo>
                  <a:pt x="58" y="84"/>
                </a:lnTo>
                <a:lnTo>
                  <a:pt x="58" y="84"/>
                </a:lnTo>
                <a:lnTo>
                  <a:pt x="64" y="78"/>
                </a:lnTo>
                <a:lnTo>
                  <a:pt x="70" y="70"/>
                </a:lnTo>
                <a:lnTo>
                  <a:pt x="76" y="62"/>
                </a:lnTo>
                <a:lnTo>
                  <a:pt x="83" y="55"/>
                </a:lnTo>
                <a:lnTo>
                  <a:pt x="83" y="55"/>
                </a:lnTo>
                <a:close/>
                <a:moveTo>
                  <a:pt x="87" y="62"/>
                </a:moveTo>
                <a:lnTo>
                  <a:pt x="87" y="62"/>
                </a:lnTo>
                <a:lnTo>
                  <a:pt x="87" y="62"/>
                </a:lnTo>
                <a:lnTo>
                  <a:pt x="87" y="62"/>
                </a:lnTo>
                <a:lnTo>
                  <a:pt x="83" y="65"/>
                </a:lnTo>
                <a:lnTo>
                  <a:pt x="79" y="69"/>
                </a:lnTo>
                <a:lnTo>
                  <a:pt x="72" y="77"/>
                </a:lnTo>
                <a:lnTo>
                  <a:pt x="72" y="77"/>
                </a:lnTo>
                <a:lnTo>
                  <a:pt x="54" y="95"/>
                </a:lnTo>
                <a:lnTo>
                  <a:pt x="54" y="95"/>
                </a:lnTo>
                <a:lnTo>
                  <a:pt x="54" y="89"/>
                </a:lnTo>
                <a:lnTo>
                  <a:pt x="54" y="89"/>
                </a:lnTo>
                <a:lnTo>
                  <a:pt x="63" y="83"/>
                </a:lnTo>
                <a:lnTo>
                  <a:pt x="71" y="76"/>
                </a:lnTo>
                <a:lnTo>
                  <a:pt x="78" y="68"/>
                </a:lnTo>
                <a:lnTo>
                  <a:pt x="87" y="62"/>
                </a:lnTo>
                <a:lnTo>
                  <a:pt x="87" y="62"/>
                </a:lnTo>
                <a:close/>
                <a:moveTo>
                  <a:pt x="79" y="103"/>
                </a:moveTo>
                <a:lnTo>
                  <a:pt x="79" y="103"/>
                </a:lnTo>
                <a:lnTo>
                  <a:pt x="79" y="102"/>
                </a:lnTo>
                <a:lnTo>
                  <a:pt x="78" y="102"/>
                </a:lnTo>
                <a:lnTo>
                  <a:pt x="78" y="102"/>
                </a:lnTo>
                <a:lnTo>
                  <a:pt x="73" y="104"/>
                </a:lnTo>
                <a:lnTo>
                  <a:pt x="69" y="107"/>
                </a:lnTo>
                <a:lnTo>
                  <a:pt x="60" y="113"/>
                </a:lnTo>
                <a:lnTo>
                  <a:pt x="60" y="113"/>
                </a:lnTo>
                <a:lnTo>
                  <a:pt x="70" y="104"/>
                </a:lnTo>
                <a:lnTo>
                  <a:pt x="75" y="100"/>
                </a:lnTo>
                <a:lnTo>
                  <a:pt x="80" y="95"/>
                </a:lnTo>
                <a:lnTo>
                  <a:pt x="80" y="95"/>
                </a:lnTo>
                <a:lnTo>
                  <a:pt x="79" y="103"/>
                </a:lnTo>
                <a:lnTo>
                  <a:pt x="79" y="103"/>
                </a:lnTo>
                <a:close/>
                <a:moveTo>
                  <a:pt x="55" y="118"/>
                </a:moveTo>
                <a:lnTo>
                  <a:pt x="55" y="118"/>
                </a:lnTo>
                <a:lnTo>
                  <a:pt x="65" y="112"/>
                </a:lnTo>
                <a:lnTo>
                  <a:pt x="70" y="108"/>
                </a:lnTo>
                <a:lnTo>
                  <a:pt x="76" y="105"/>
                </a:lnTo>
                <a:lnTo>
                  <a:pt x="76" y="105"/>
                </a:lnTo>
                <a:lnTo>
                  <a:pt x="71" y="111"/>
                </a:lnTo>
                <a:lnTo>
                  <a:pt x="66" y="116"/>
                </a:lnTo>
                <a:lnTo>
                  <a:pt x="55" y="125"/>
                </a:lnTo>
                <a:lnTo>
                  <a:pt x="55" y="125"/>
                </a:lnTo>
                <a:lnTo>
                  <a:pt x="55" y="118"/>
                </a:lnTo>
                <a:lnTo>
                  <a:pt x="55" y="118"/>
                </a:lnTo>
                <a:close/>
                <a:moveTo>
                  <a:pt x="80" y="92"/>
                </a:moveTo>
                <a:lnTo>
                  <a:pt x="80" y="92"/>
                </a:lnTo>
                <a:lnTo>
                  <a:pt x="80" y="92"/>
                </a:lnTo>
                <a:lnTo>
                  <a:pt x="80" y="92"/>
                </a:lnTo>
                <a:lnTo>
                  <a:pt x="79" y="92"/>
                </a:lnTo>
                <a:lnTo>
                  <a:pt x="79" y="92"/>
                </a:lnTo>
                <a:lnTo>
                  <a:pt x="81" y="91"/>
                </a:lnTo>
                <a:lnTo>
                  <a:pt x="81" y="91"/>
                </a:lnTo>
                <a:lnTo>
                  <a:pt x="81" y="91"/>
                </a:lnTo>
                <a:lnTo>
                  <a:pt x="81" y="91"/>
                </a:lnTo>
                <a:lnTo>
                  <a:pt x="80" y="92"/>
                </a:lnTo>
                <a:lnTo>
                  <a:pt x="80" y="92"/>
                </a:lnTo>
                <a:close/>
                <a:moveTo>
                  <a:pt x="76" y="96"/>
                </a:moveTo>
                <a:lnTo>
                  <a:pt x="76" y="96"/>
                </a:lnTo>
                <a:lnTo>
                  <a:pt x="71" y="101"/>
                </a:lnTo>
                <a:lnTo>
                  <a:pt x="65" y="105"/>
                </a:lnTo>
                <a:lnTo>
                  <a:pt x="60" y="110"/>
                </a:lnTo>
                <a:lnTo>
                  <a:pt x="55" y="115"/>
                </a:lnTo>
                <a:lnTo>
                  <a:pt x="55" y="115"/>
                </a:lnTo>
                <a:lnTo>
                  <a:pt x="54" y="108"/>
                </a:lnTo>
                <a:lnTo>
                  <a:pt x="54" y="108"/>
                </a:lnTo>
                <a:lnTo>
                  <a:pt x="65" y="101"/>
                </a:lnTo>
                <a:lnTo>
                  <a:pt x="76" y="96"/>
                </a:lnTo>
                <a:lnTo>
                  <a:pt x="76" y="96"/>
                </a:lnTo>
                <a:close/>
                <a:moveTo>
                  <a:pt x="75" y="92"/>
                </a:moveTo>
                <a:lnTo>
                  <a:pt x="75" y="92"/>
                </a:lnTo>
                <a:lnTo>
                  <a:pt x="75" y="93"/>
                </a:lnTo>
                <a:lnTo>
                  <a:pt x="75" y="94"/>
                </a:lnTo>
                <a:lnTo>
                  <a:pt x="75" y="94"/>
                </a:lnTo>
                <a:lnTo>
                  <a:pt x="65" y="99"/>
                </a:lnTo>
                <a:lnTo>
                  <a:pt x="54" y="105"/>
                </a:lnTo>
                <a:lnTo>
                  <a:pt x="54" y="105"/>
                </a:lnTo>
                <a:lnTo>
                  <a:pt x="54" y="100"/>
                </a:lnTo>
                <a:lnTo>
                  <a:pt x="54" y="100"/>
                </a:lnTo>
                <a:lnTo>
                  <a:pt x="62" y="95"/>
                </a:lnTo>
                <a:lnTo>
                  <a:pt x="69" y="89"/>
                </a:lnTo>
                <a:lnTo>
                  <a:pt x="81" y="75"/>
                </a:lnTo>
                <a:lnTo>
                  <a:pt x="81" y="75"/>
                </a:lnTo>
                <a:lnTo>
                  <a:pt x="88" y="67"/>
                </a:lnTo>
                <a:lnTo>
                  <a:pt x="88" y="67"/>
                </a:lnTo>
                <a:lnTo>
                  <a:pt x="93" y="62"/>
                </a:lnTo>
                <a:lnTo>
                  <a:pt x="93" y="62"/>
                </a:lnTo>
                <a:lnTo>
                  <a:pt x="96" y="62"/>
                </a:lnTo>
                <a:lnTo>
                  <a:pt x="96" y="62"/>
                </a:lnTo>
                <a:lnTo>
                  <a:pt x="85" y="78"/>
                </a:lnTo>
                <a:lnTo>
                  <a:pt x="75" y="92"/>
                </a:lnTo>
                <a:lnTo>
                  <a:pt x="75" y="92"/>
                </a:lnTo>
                <a:close/>
                <a:moveTo>
                  <a:pt x="67" y="87"/>
                </a:moveTo>
                <a:lnTo>
                  <a:pt x="67" y="87"/>
                </a:lnTo>
                <a:lnTo>
                  <a:pt x="62" y="92"/>
                </a:lnTo>
                <a:lnTo>
                  <a:pt x="57" y="96"/>
                </a:lnTo>
                <a:lnTo>
                  <a:pt x="57" y="96"/>
                </a:lnTo>
                <a:lnTo>
                  <a:pt x="55" y="97"/>
                </a:lnTo>
                <a:lnTo>
                  <a:pt x="59" y="93"/>
                </a:lnTo>
                <a:lnTo>
                  <a:pt x="59" y="93"/>
                </a:lnTo>
                <a:lnTo>
                  <a:pt x="66" y="86"/>
                </a:lnTo>
                <a:lnTo>
                  <a:pt x="66" y="86"/>
                </a:lnTo>
                <a:lnTo>
                  <a:pt x="78" y="75"/>
                </a:lnTo>
                <a:lnTo>
                  <a:pt x="89" y="62"/>
                </a:lnTo>
                <a:lnTo>
                  <a:pt x="89" y="62"/>
                </a:lnTo>
                <a:lnTo>
                  <a:pt x="91" y="62"/>
                </a:lnTo>
                <a:lnTo>
                  <a:pt x="91" y="62"/>
                </a:lnTo>
                <a:lnTo>
                  <a:pt x="84" y="68"/>
                </a:lnTo>
                <a:lnTo>
                  <a:pt x="79" y="75"/>
                </a:lnTo>
                <a:lnTo>
                  <a:pt x="67" y="87"/>
                </a:lnTo>
                <a:lnTo>
                  <a:pt x="67" y="87"/>
                </a:lnTo>
                <a:close/>
                <a:moveTo>
                  <a:pt x="72" y="50"/>
                </a:moveTo>
                <a:lnTo>
                  <a:pt x="72" y="50"/>
                </a:lnTo>
                <a:lnTo>
                  <a:pt x="72" y="49"/>
                </a:lnTo>
                <a:lnTo>
                  <a:pt x="72" y="49"/>
                </a:lnTo>
                <a:lnTo>
                  <a:pt x="78" y="47"/>
                </a:lnTo>
                <a:lnTo>
                  <a:pt x="78" y="47"/>
                </a:lnTo>
                <a:lnTo>
                  <a:pt x="72" y="50"/>
                </a:lnTo>
                <a:lnTo>
                  <a:pt x="72" y="50"/>
                </a:lnTo>
                <a:close/>
                <a:moveTo>
                  <a:pt x="64" y="17"/>
                </a:moveTo>
                <a:lnTo>
                  <a:pt x="64" y="17"/>
                </a:lnTo>
                <a:lnTo>
                  <a:pt x="56" y="25"/>
                </a:lnTo>
                <a:lnTo>
                  <a:pt x="56" y="25"/>
                </a:lnTo>
                <a:lnTo>
                  <a:pt x="57" y="19"/>
                </a:lnTo>
                <a:lnTo>
                  <a:pt x="57" y="19"/>
                </a:lnTo>
                <a:lnTo>
                  <a:pt x="66" y="14"/>
                </a:lnTo>
                <a:lnTo>
                  <a:pt x="66" y="14"/>
                </a:lnTo>
                <a:lnTo>
                  <a:pt x="70" y="12"/>
                </a:lnTo>
                <a:lnTo>
                  <a:pt x="69" y="13"/>
                </a:lnTo>
                <a:lnTo>
                  <a:pt x="64" y="17"/>
                </a:lnTo>
                <a:lnTo>
                  <a:pt x="64" y="17"/>
                </a:lnTo>
                <a:close/>
                <a:moveTo>
                  <a:pt x="75" y="20"/>
                </a:moveTo>
                <a:lnTo>
                  <a:pt x="75" y="20"/>
                </a:lnTo>
                <a:lnTo>
                  <a:pt x="77" y="18"/>
                </a:lnTo>
                <a:lnTo>
                  <a:pt x="77" y="18"/>
                </a:lnTo>
                <a:lnTo>
                  <a:pt x="74" y="22"/>
                </a:lnTo>
                <a:lnTo>
                  <a:pt x="66" y="31"/>
                </a:lnTo>
                <a:lnTo>
                  <a:pt x="66" y="31"/>
                </a:lnTo>
                <a:lnTo>
                  <a:pt x="57" y="40"/>
                </a:lnTo>
                <a:lnTo>
                  <a:pt x="57" y="40"/>
                </a:lnTo>
                <a:lnTo>
                  <a:pt x="56" y="33"/>
                </a:lnTo>
                <a:lnTo>
                  <a:pt x="56" y="33"/>
                </a:lnTo>
                <a:lnTo>
                  <a:pt x="61" y="30"/>
                </a:lnTo>
                <a:lnTo>
                  <a:pt x="66" y="27"/>
                </a:lnTo>
                <a:lnTo>
                  <a:pt x="75" y="20"/>
                </a:lnTo>
                <a:lnTo>
                  <a:pt x="75" y="20"/>
                </a:lnTo>
                <a:close/>
                <a:moveTo>
                  <a:pt x="74" y="34"/>
                </a:moveTo>
                <a:lnTo>
                  <a:pt x="74" y="34"/>
                </a:lnTo>
                <a:lnTo>
                  <a:pt x="77" y="32"/>
                </a:lnTo>
                <a:lnTo>
                  <a:pt x="78" y="32"/>
                </a:lnTo>
                <a:lnTo>
                  <a:pt x="78" y="33"/>
                </a:lnTo>
                <a:lnTo>
                  <a:pt x="77" y="34"/>
                </a:lnTo>
                <a:lnTo>
                  <a:pt x="71" y="41"/>
                </a:lnTo>
                <a:lnTo>
                  <a:pt x="71" y="41"/>
                </a:lnTo>
                <a:lnTo>
                  <a:pt x="64" y="47"/>
                </a:lnTo>
                <a:lnTo>
                  <a:pt x="57" y="51"/>
                </a:lnTo>
                <a:lnTo>
                  <a:pt x="57" y="51"/>
                </a:lnTo>
                <a:lnTo>
                  <a:pt x="57" y="45"/>
                </a:lnTo>
                <a:lnTo>
                  <a:pt x="57" y="45"/>
                </a:lnTo>
                <a:lnTo>
                  <a:pt x="65" y="40"/>
                </a:lnTo>
                <a:lnTo>
                  <a:pt x="74" y="34"/>
                </a:lnTo>
                <a:lnTo>
                  <a:pt x="74" y="34"/>
                </a:lnTo>
                <a:close/>
                <a:moveTo>
                  <a:pt x="68" y="52"/>
                </a:moveTo>
                <a:lnTo>
                  <a:pt x="68" y="52"/>
                </a:lnTo>
                <a:lnTo>
                  <a:pt x="53" y="66"/>
                </a:lnTo>
                <a:lnTo>
                  <a:pt x="46" y="75"/>
                </a:lnTo>
                <a:lnTo>
                  <a:pt x="40" y="84"/>
                </a:lnTo>
                <a:lnTo>
                  <a:pt x="40" y="84"/>
                </a:lnTo>
                <a:lnTo>
                  <a:pt x="40" y="84"/>
                </a:lnTo>
                <a:lnTo>
                  <a:pt x="40" y="84"/>
                </a:lnTo>
                <a:lnTo>
                  <a:pt x="28" y="85"/>
                </a:lnTo>
                <a:lnTo>
                  <a:pt x="28" y="85"/>
                </a:lnTo>
                <a:lnTo>
                  <a:pt x="48" y="68"/>
                </a:lnTo>
                <a:lnTo>
                  <a:pt x="58" y="60"/>
                </a:lnTo>
                <a:lnTo>
                  <a:pt x="68" y="52"/>
                </a:lnTo>
                <a:lnTo>
                  <a:pt x="68" y="52"/>
                </a:lnTo>
                <a:close/>
                <a:moveTo>
                  <a:pt x="82" y="45"/>
                </a:moveTo>
                <a:lnTo>
                  <a:pt x="82" y="45"/>
                </a:lnTo>
                <a:lnTo>
                  <a:pt x="82" y="44"/>
                </a:lnTo>
                <a:lnTo>
                  <a:pt x="82" y="44"/>
                </a:lnTo>
                <a:lnTo>
                  <a:pt x="83" y="52"/>
                </a:lnTo>
                <a:lnTo>
                  <a:pt x="83" y="52"/>
                </a:lnTo>
                <a:lnTo>
                  <a:pt x="82" y="52"/>
                </a:lnTo>
                <a:lnTo>
                  <a:pt x="82" y="52"/>
                </a:lnTo>
                <a:lnTo>
                  <a:pt x="64" y="66"/>
                </a:lnTo>
                <a:lnTo>
                  <a:pt x="55" y="74"/>
                </a:lnTo>
                <a:lnTo>
                  <a:pt x="47" y="82"/>
                </a:lnTo>
                <a:lnTo>
                  <a:pt x="47" y="82"/>
                </a:lnTo>
                <a:lnTo>
                  <a:pt x="47" y="83"/>
                </a:lnTo>
                <a:lnTo>
                  <a:pt x="47" y="84"/>
                </a:lnTo>
                <a:lnTo>
                  <a:pt x="48" y="84"/>
                </a:lnTo>
                <a:lnTo>
                  <a:pt x="49" y="84"/>
                </a:lnTo>
                <a:lnTo>
                  <a:pt x="49" y="84"/>
                </a:lnTo>
                <a:lnTo>
                  <a:pt x="62" y="70"/>
                </a:lnTo>
                <a:lnTo>
                  <a:pt x="62" y="70"/>
                </a:lnTo>
                <a:lnTo>
                  <a:pt x="73" y="62"/>
                </a:lnTo>
                <a:lnTo>
                  <a:pt x="73" y="62"/>
                </a:lnTo>
                <a:lnTo>
                  <a:pt x="73" y="61"/>
                </a:lnTo>
                <a:lnTo>
                  <a:pt x="73" y="61"/>
                </a:lnTo>
                <a:lnTo>
                  <a:pt x="64" y="74"/>
                </a:lnTo>
                <a:lnTo>
                  <a:pt x="59" y="80"/>
                </a:lnTo>
                <a:lnTo>
                  <a:pt x="54" y="86"/>
                </a:lnTo>
                <a:lnTo>
                  <a:pt x="54" y="86"/>
                </a:lnTo>
                <a:lnTo>
                  <a:pt x="52" y="85"/>
                </a:lnTo>
                <a:lnTo>
                  <a:pt x="52" y="85"/>
                </a:lnTo>
                <a:lnTo>
                  <a:pt x="50" y="84"/>
                </a:lnTo>
                <a:lnTo>
                  <a:pt x="50" y="84"/>
                </a:lnTo>
                <a:lnTo>
                  <a:pt x="42" y="84"/>
                </a:lnTo>
                <a:lnTo>
                  <a:pt x="42" y="84"/>
                </a:lnTo>
                <a:lnTo>
                  <a:pt x="52" y="74"/>
                </a:lnTo>
                <a:lnTo>
                  <a:pt x="61" y="63"/>
                </a:lnTo>
                <a:lnTo>
                  <a:pt x="82" y="45"/>
                </a:lnTo>
                <a:lnTo>
                  <a:pt x="82" y="45"/>
                </a:lnTo>
                <a:close/>
                <a:moveTo>
                  <a:pt x="55" y="133"/>
                </a:moveTo>
                <a:lnTo>
                  <a:pt x="55" y="133"/>
                </a:lnTo>
                <a:lnTo>
                  <a:pt x="55" y="129"/>
                </a:lnTo>
                <a:lnTo>
                  <a:pt x="55" y="129"/>
                </a:lnTo>
                <a:lnTo>
                  <a:pt x="60" y="126"/>
                </a:lnTo>
                <a:lnTo>
                  <a:pt x="64" y="123"/>
                </a:lnTo>
                <a:lnTo>
                  <a:pt x="73" y="117"/>
                </a:lnTo>
                <a:lnTo>
                  <a:pt x="73" y="117"/>
                </a:lnTo>
                <a:lnTo>
                  <a:pt x="68" y="123"/>
                </a:lnTo>
                <a:lnTo>
                  <a:pt x="63" y="129"/>
                </a:lnTo>
                <a:lnTo>
                  <a:pt x="63" y="129"/>
                </a:lnTo>
                <a:lnTo>
                  <a:pt x="63" y="130"/>
                </a:lnTo>
                <a:lnTo>
                  <a:pt x="64" y="130"/>
                </a:lnTo>
                <a:lnTo>
                  <a:pt x="64" y="130"/>
                </a:lnTo>
                <a:lnTo>
                  <a:pt x="70" y="128"/>
                </a:lnTo>
                <a:lnTo>
                  <a:pt x="70" y="128"/>
                </a:lnTo>
                <a:lnTo>
                  <a:pt x="75" y="125"/>
                </a:lnTo>
                <a:lnTo>
                  <a:pt x="75" y="125"/>
                </a:lnTo>
                <a:lnTo>
                  <a:pt x="77" y="125"/>
                </a:lnTo>
                <a:lnTo>
                  <a:pt x="78" y="126"/>
                </a:lnTo>
                <a:lnTo>
                  <a:pt x="77" y="129"/>
                </a:lnTo>
                <a:lnTo>
                  <a:pt x="77" y="129"/>
                </a:lnTo>
                <a:lnTo>
                  <a:pt x="78" y="130"/>
                </a:lnTo>
                <a:lnTo>
                  <a:pt x="78" y="130"/>
                </a:lnTo>
                <a:lnTo>
                  <a:pt x="78" y="130"/>
                </a:lnTo>
                <a:lnTo>
                  <a:pt x="79" y="134"/>
                </a:lnTo>
                <a:lnTo>
                  <a:pt x="79" y="134"/>
                </a:lnTo>
                <a:lnTo>
                  <a:pt x="67" y="133"/>
                </a:lnTo>
                <a:lnTo>
                  <a:pt x="55" y="133"/>
                </a:lnTo>
                <a:lnTo>
                  <a:pt x="55" y="133"/>
                </a:lnTo>
                <a:close/>
                <a:moveTo>
                  <a:pt x="84" y="89"/>
                </a:moveTo>
                <a:lnTo>
                  <a:pt x="84" y="89"/>
                </a:lnTo>
                <a:lnTo>
                  <a:pt x="83" y="90"/>
                </a:lnTo>
                <a:lnTo>
                  <a:pt x="83" y="90"/>
                </a:lnTo>
                <a:lnTo>
                  <a:pt x="93" y="81"/>
                </a:lnTo>
                <a:lnTo>
                  <a:pt x="103" y="70"/>
                </a:lnTo>
                <a:lnTo>
                  <a:pt x="103" y="70"/>
                </a:lnTo>
                <a:lnTo>
                  <a:pt x="109" y="65"/>
                </a:lnTo>
                <a:lnTo>
                  <a:pt x="110" y="65"/>
                </a:lnTo>
                <a:lnTo>
                  <a:pt x="109" y="66"/>
                </a:lnTo>
                <a:lnTo>
                  <a:pt x="105" y="72"/>
                </a:lnTo>
                <a:lnTo>
                  <a:pt x="105" y="72"/>
                </a:lnTo>
                <a:lnTo>
                  <a:pt x="92" y="87"/>
                </a:lnTo>
                <a:lnTo>
                  <a:pt x="92" y="87"/>
                </a:lnTo>
                <a:lnTo>
                  <a:pt x="92" y="88"/>
                </a:lnTo>
                <a:lnTo>
                  <a:pt x="95" y="88"/>
                </a:lnTo>
                <a:lnTo>
                  <a:pt x="95" y="88"/>
                </a:lnTo>
                <a:lnTo>
                  <a:pt x="104" y="81"/>
                </a:lnTo>
                <a:lnTo>
                  <a:pt x="112" y="74"/>
                </a:lnTo>
                <a:lnTo>
                  <a:pt x="112" y="74"/>
                </a:lnTo>
                <a:lnTo>
                  <a:pt x="116" y="69"/>
                </a:lnTo>
                <a:lnTo>
                  <a:pt x="117" y="69"/>
                </a:lnTo>
                <a:lnTo>
                  <a:pt x="117" y="70"/>
                </a:lnTo>
                <a:lnTo>
                  <a:pt x="116" y="74"/>
                </a:lnTo>
                <a:lnTo>
                  <a:pt x="116" y="74"/>
                </a:lnTo>
                <a:lnTo>
                  <a:pt x="106" y="87"/>
                </a:lnTo>
                <a:lnTo>
                  <a:pt x="106" y="87"/>
                </a:lnTo>
                <a:lnTo>
                  <a:pt x="106" y="88"/>
                </a:lnTo>
                <a:lnTo>
                  <a:pt x="107" y="88"/>
                </a:lnTo>
                <a:lnTo>
                  <a:pt x="107" y="88"/>
                </a:lnTo>
                <a:lnTo>
                  <a:pt x="115" y="84"/>
                </a:lnTo>
                <a:lnTo>
                  <a:pt x="118" y="83"/>
                </a:lnTo>
                <a:lnTo>
                  <a:pt x="119" y="84"/>
                </a:lnTo>
                <a:lnTo>
                  <a:pt x="119" y="85"/>
                </a:lnTo>
                <a:lnTo>
                  <a:pt x="119" y="85"/>
                </a:lnTo>
                <a:lnTo>
                  <a:pt x="119" y="86"/>
                </a:lnTo>
                <a:lnTo>
                  <a:pt x="120" y="87"/>
                </a:lnTo>
                <a:lnTo>
                  <a:pt x="121" y="87"/>
                </a:lnTo>
                <a:lnTo>
                  <a:pt x="121" y="86"/>
                </a:lnTo>
                <a:lnTo>
                  <a:pt x="121" y="86"/>
                </a:lnTo>
                <a:lnTo>
                  <a:pt x="122" y="83"/>
                </a:lnTo>
                <a:lnTo>
                  <a:pt x="122" y="83"/>
                </a:lnTo>
                <a:lnTo>
                  <a:pt x="122" y="90"/>
                </a:lnTo>
                <a:lnTo>
                  <a:pt x="122" y="90"/>
                </a:lnTo>
                <a:lnTo>
                  <a:pt x="103" y="90"/>
                </a:lnTo>
                <a:lnTo>
                  <a:pt x="84" y="89"/>
                </a:lnTo>
                <a:lnTo>
                  <a:pt x="84" y="89"/>
                </a:lnTo>
                <a:close/>
                <a:moveTo>
                  <a:pt x="114" y="63"/>
                </a:moveTo>
                <a:lnTo>
                  <a:pt x="114" y="63"/>
                </a:lnTo>
                <a:lnTo>
                  <a:pt x="120" y="63"/>
                </a:lnTo>
                <a:lnTo>
                  <a:pt x="120" y="63"/>
                </a:lnTo>
                <a:lnTo>
                  <a:pt x="109" y="71"/>
                </a:lnTo>
                <a:lnTo>
                  <a:pt x="100" y="81"/>
                </a:lnTo>
                <a:lnTo>
                  <a:pt x="100" y="81"/>
                </a:lnTo>
                <a:lnTo>
                  <a:pt x="107" y="72"/>
                </a:lnTo>
                <a:lnTo>
                  <a:pt x="111" y="67"/>
                </a:lnTo>
                <a:lnTo>
                  <a:pt x="114" y="63"/>
                </a:lnTo>
                <a:lnTo>
                  <a:pt x="114" y="63"/>
                </a:lnTo>
                <a:close/>
                <a:moveTo>
                  <a:pt x="69" y="9"/>
                </a:moveTo>
                <a:lnTo>
                  <a:pt x="69" y="9"/>
                </a:lnTo>
                <a:lnTo>
                  <a:pt x="57" y="17"/>
                </a:lnTo>
                <a:lnTo>
                  <a:pt x="57" y="17"/>
                </a:lnTo>
                <a:lnTo>
                  <a:pt x="57" y="9"/>
                </a:lnTo>
                <a:lnTo>
                  <a:pt x="57" y="9"/>
                </a:lnTo>
                <a:lnTo>
                  <a:pt x="69" y="9"/>
                </a:lnTo>
                <a:lnTo>
                  <a:pt x="69" y="9"/>
                </a:lnTo>
                <a:close/>
                <a:moveTo>
                  <a:pt x="33" y="59"/>
                </a:moveTo>
                <a:lnTo>
                  <a:pt x="33" y="59"/>
                </a:lnTo>
                <a:lnTo>
                  <a:pt x="33" y="59"/>
                </a:lnTo>
                <a:lnTo>
                  <a:pt x="33" y="59"/>
                </a:lnTo>
                <a:lnTo>
                  <a:pt x="28" y="63"/>
                </a:lnTo>
                <a:lnTo>
                  <a:pt x="24" y="68"/>
                </a:lnTo>
                <a:lnTo>
                  <a:pt x="16" y="78"/>
                </a:lnTo>
                <a:lnTo>
                  <a:pt x="16" y="78"/>
                </a:lnTo>
                <a:lnTo>
                  <a:pt x="12" y="80"/>
                </a:lnTo>
                <a:lnTo>
                  <a:pt x="15" y="77"/>
                </a:lnTo>
                <a:lnTo>
                  <a:pt x="20" y="70"/>
                </a:lnTo>
                <a:lnTo>
                  <a:pt x="20" y="70"/>
                </a:lnTo>
                <a:lnTo>
                  <a:pt x="23" y="65"/>
                </a:lnTo>
                <a:lnTo>
                  <a:pt x="26" y="61"/>
                </a:lnTo>
                <a:lnTo>
                  <a:pt x="26" y="61"/>
                </a:lnTo>
                <a:lnTo>
                  <a:pt x="26" y="59"/>
                </a:lnTo>
                <a:lnTo>
                  <a:pt x="24" y="59"/>
                </a:lnTo>
                <a:lnTo>
                  <a:pt x="24" y="59"/>
                </a:lnTo>
                <a:lnTo>
                  <a:pt x="20" y="63"/>
                </a:lnTo>
                <a:lnTo>
                  <a:pt x="15" y="67"/>
                </a:lnTo>
                <a:lnTo>
                  <a:pt x="15" y="67"/>
                </a:lnTo>
                <a:lnTo>
                  <a:pt x="11" y="69"/>
                </a:lnTo>
                <a:lnTo>
                  <a:pt x="11" y="69"/>
                </a:lnTo>
                <a:lnTo>
                  <a:pt x="11" y="67"/>
                </a:lnTo>
                <a:lnTo>
                  <a:pt x="16" y="59"/>
                </a:lnTo>
                <a:lnTo>
                  <a:pt x="16" y="59"/>
                </a:lnTo>
                <a:lnTo>
                  <a:pt x="16" y="59"/>
                </a:lnTo>
                <a:lnTo>
                  <a:pt x="16" y="59"/>
                </a:lnTo>
                <a:lnTo>
                  <a:pt x="33" y="59"/>
                </a:lnTo>
                <a:lnTo>
                  <a:pt x="33" y="59"/>
                </a:lnTo>
                <a:close/>
                <a:moveTo>
                  <a:pt x="19" y="85"/>
                </a:moveTo>
                <a:lnTo>
                  <a:pt x="19" y="85"/>
                </a:lnTo>
                <a:lnTo>
                  <a:pt x="24" y="81"/>
                </a:lnTo>
                <a:lnTo>
                  <a:pt x="28" y="78"/>
                </a:lnTo>
                <a:lnTo>
                  <a:pt x="35" y="68"/>
                </a:lnTo>
                <a:lnTo>
                  <a:pt x="35" y="68"/>
                </a:lnTo>
                <a:lnTo>
                  <a:pt x="39" y="65"/>
                </a:lnTo>
                <a:lnTo>
                  <a:pt x="34" y="71"/>
                </a:lnTo>
                <a:lnTo>
                  <a:pt x="34" y="71"/>
                </a:lnTo>
                <a:lnTo>
                  <a:pt x="25" y="84"/>
                </a:lnTo>
                <a:lnTo>
                  <a:pt x="25" y="84"/>
                </a:lnTo>
                <a:lnTo>
                  <a:pt x="25" y="85"/>
                </a:lnTo>
                <a:lnTo>
                  <a:pt x="25" y="85"/>
                </a:lnTo>
                <a:lnTo>
                  <a:pt x="19" y="85"/>
                </a:lnTo>
                <a:lnTo>
                  <a:pt x="19" y="8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2536">
            <a:extLst>
              <a:ext uri="{FF2B5EF4-FFF2-40B4-BE49-F238E27FC236}">
                <a16:creationId xmlns:a16="http://schemas.microsoft.com/office/drawing/2014/main" xmlns="" id="{CD89447C-2235-471A-8CBA-8E583C63839A}"/>
              </a:ext>
            </a:extLst>
          </p:cNvPr>
          <p:cNvSpPr>
            <a:spLocks noEditPoints="1"/>
          </p:cNvSpPr>
          <p:nvPr/>
        </p:nvSpPr>
        <p:spPr bwMode="auto">
          <a:xfrm>
            <a:off x="2665247" y="4262606"/>
            <a:ext cx="285750" cy="85725"/>
          </a:xfrm>
          <a:custGeom>
            <a:avLst/>
            <a:gdLst/>
            <a:ahLst/>
            <a:cxnLst>
              <a:cxn ang="0">
                <a:pos x="33" y="52"/>
              </a:cxn>
              <a:cxn ang="0">
                <a:pos x="176" y="54"/>
              </a:cxn>
              <a:cxn ang="0">
                <a:pos x="178" y="50"/>
              </a:cxn>
              <a:cxn ang="0">
                <a:pos x="178" y="5"/>
              </a:cxn>
              <a:cxn ang="0">
                <a:pos x="92" y="3"/>
              </a:cxn>
              <a:cxn ang="0">
                <a:pos x="6" y="0"/>
              </a:cxn>
              <a:cxn ang="0">
                <a:pos x="0" y="48"/>
              </a:cxn>
              <a:cxn ang="0">
                <a:pos x="9" y="35"/>
              </a:cxn>
              <a:cxn ang="0">
                <a:pos x="31" y="12"/>
              </a:cxn>
              <a:cxn ang="0">
                <a:pos x="11" y="20"/>
              </a:cxn>
              <a:cxn ang="0">
                <a:pos x="10" y="22"/>
              </a:cxn>
              <a:cxn ang="0">
                <a:pos x="11" y="9"/>
              </a:cxn>
              <a:cxn ang="0">
                <a:pos x="9" y="43"/>
              </a:cxn>
              <a:cxn ang="0">
                <a:pos x="28" y="28"/>
              </a:cxn>
              <a:cxn ang="0">
                <a:pos x="20" y="41"/>
              </a:cxn>
              <a:cxn ang="0">
                <a:pos x="56" y="17"/>
              </a:cxn>
              <a:cxn ang="0">
                <a:pos x="31" y="41"/>
              </a:cxn>
              <a:cxn ang="0">
                <a:pos x="9" y="43"/>
              </a:cxn>
              <a:cxn ang="0">
                <a:pos x="86" y="14"/>
              </a:cxn>
              <a:cxn ang="0">
                <a:pos x="60" y="41"/>
              </a:cxn>
              <a:cxn ang="0">
                <a:pos x="79" y="33"/>
              </a:cxn>
              <a:cxn ang="0">
                <a:pos x="45" y="36"/>
              </a:cxn>
              <a:cxn ang="0">
                <a:pos x="45" y="43"/>
              </a:cxn>
              <a:cxn ang="0">
                <a:pos x="104" y="11"/>
              </a:cxn>
              <a:cxn ang="0">
                <a:pos x="76" y="29"/>
              </a:cxn>
              <a:cxn ang="0">
                <a:pos x="129" y="38"/>
              </a:cxn>
              <a:cxn ang="0">
                <a:pos x="148" y="29"/>
              </a:cxn>
              <a:cxn ang="0">
                <a:pos x="134" y="45"/>
              </a:cxn>
              <a:cxn ang="0">
                <a:pos x="168" y="24"/>
              </a:cxn>
              <a:cxn ang="0">
                <a:pos x="151" y="45"/>
              </a:cxn>
              <a:cxn ang="0">
                <a:pos x="164" y="44"/>
              </a:cxn>
              <a:cxn ang="0">
                <a:pos x="166" y="35"/>
              </a:cxn>
              <a:cxn ang="0">
                <a:pos x="156" y="38"/>
              </a:cxn>
              <a:cxn ang="0">
                <a:pos x="101" y="44"/>
              </a:cxn>
              <a:cxn ang="0">
                <a:pos x="147" y="15"/>
              </a:cxn>
              <a:cxn ang="0">
                <a:pos x="117" y="43"/>
              </a:cxn>
              <a:cxn ang="0">
                <a:pos x="151" y="31"/>
              </a:cxn>
              <a:cxn ang="0">
                <a:pos x="165" y="14"/>
              </a:cxn>
              <a:cxn ang="0">
                <a:pos x="121" y="39"/>
              </a:cxn>
              <a:cxn ang="0">
                <a:pos x="153" y="13"/>
              </a:cxn>
              <a:cxn ang="0">
                <a:pos x="104" y="40"/>
              </a:cxn>
              <a:cxn ang="0">
                <a:pos x="137" y="12"/>
              </a:cxn>
              <a:cxn ang="0">
                <a:pos x="110" y="37"/>
              </a:cxn>
              <a:cxn ang="0">
                <a:pos x="125" y="17"/>
              </a:cxn>
              <a:cxn ang="0">
                <a:pos x="121" y="13"/>
              </a:cxn>
              <a:cxn ang="0">
                <a:pos x="105" y="11"/>
              </a:cxn>
              <a:cxn ang="0">
                <a:pos x="78" y="37"/>
              </a:cxn>
              <a:cxn ang="0">
                <a:pos x="81" y="44"/>
              </a:cxn>
              <a:cxn ang="0">
                <a:pos x="108" y="23"/>
              </a:cxn>
              <a:cxn ang="0">
                <a:pos x="88" y="43"/>
              </a:cxn>
              <a:cxn ang="0">
                <a:pos x="129" y="18"/>
              </a:cxn>
              <a:cxn ang="0">
                <a:pos x="99" y="44"/>
              </a:cxn>
              <a:cxn ang="0">
                <a:pos x="96" y="36"/>
              </a:cxn>
              <a:cxn ang="0">
                <a:pos x="72" y="22"/>
              </a:cxn>
              <a:cxn ang="0">
                <a:pos x="78" y="13"/>
              </a:cxn>
              <a:cxn ang="0">
                <a:pos x="36" y="38"/>
              </a:cxn>
              <a:cxn ang="0">
                <a:pos x="62" y="11"/>
              </a:cxn>
              <a:cxn ang="0">
                <a:pos x="26" y="34"/>
              </a:cxn>
              <a:cxn ang="0">
                <a:pos x="45" y="12"/>
              </a:cxn>
              <a:cxn ang="0">
                <a:pos x="20" y="29"/>
              </a:cxn>
              <a:cxn ang="0">
                <a:pos x="53" y="35"/>
              </a:cxn>
              <a:cxn ang="0">
                <a:pos x="31" y="10"/>
              </a:cxn>
              <a:cxn ang="0">
                <a:pos x="23" y="10"/>
              </a:cxn>
            </a:cxnLst>
            <a:rect l="0" t="0" r="r" b="b"/>
            <a:pathLst>
              <a:path w="180" h="54">
                <a:moveTo>
                  <a:pt x="4" y="52"/>
                </a:moveTo>
                <a:lnTo>
                  <a:pt x="4" y="52"/>
                </a:lnTo>
                <a:lnTo>
                  <a:pt x="6" y="52"/>
                </a:lnTo>
                <a:lnTo>
                  <a:pt x="6" y="52"/>
                </a:lnTo>
                <a:lnTo>
                  <a:pt x="12" y="51"/>
                </a:lnTo>
                <a:lnTo>
                  <a:pt x="19" y="51"/>
                </a:lnTo>
                <a:lnTo>
                  <a:pt x="33" y="52"/>
                </a:lnTo>
                <a:lnTo>
                  <a:pt x="33" y="52"/>
                </a:lnTo>
                <a:lnTo>
                  <a:pt x="84" y="53"/>
                </a:lnTo>
                <a:lnTo>
                  <a:pt x="84" y="53"/>
                </a:lnTo>
                <a:lnTo>
                  <a:pt x="128" y="54"/>
                </a:lnTo>
                <a:lnTo>
                  <a:pt x="174" y="54"/>
                </a:lnTo>
                <a:lnTo>
                  <a:pt x="174" y="54"/>
                </a:lnTo>
                <a:lnTo>
                  <a:pt x="176" y="54"/>
                </a:lnTo>
                <a:lnTo>
                  <a:pt x="177" y="52"/>
                </a:lnTo>
                <a:lnTo>
                  <a:pt x="177" y="52"/>
                </a:lnTo>
                <a:lnTo>
                  <a:pt x="178" y="52"/>
                </a:lnTo>
                <a:lnTo>
                  <a:pt x="178" y="52"/>
                </a:lnTo>
                <a:lnTo>
                  <a:pt x="178" y="52"/>
                </a:lnTo>
                <a:lnTo>
                  <a:pt x="178" y="52"/>
                </a:lnTo>
                <a:lnTo>
                  <a:pt x="178" y="50"/>
                </a:lnTo>
                <a:lnTo>
                  <a:pt x="178" y="50"/>
                </a:lnTo>
                <a:lnTo>
                  <a:pt x="180" y="29"/>
                </a:lnTo>
                <a:lnTo>
                  <a:pt x="180" y="19"/>
                </a:lnTo>
                <a:lnTo>
                  <a:pt x="180" y="8"/>
                </a:lnTo>
                <a:lnTo>
                  <a:pt x="180" y="8"/>
                </a:lnTo>
                <a:lnTo>
                  <a:pt x="180" y="7"/>
                </a:lnTo>
                <a:lnTo>
                  <a:pt x="178" y="5"/>
                </a:lnTo>
                <a:lnTo>
                  <a:pt x="178" y="5"/>
                </a:lnTo>
                <a:lnTo>
                  <a:pt x="176" y="4"/>
                </a:lnTo>
                <a:lnTo>
                  <a:pt x="176" y="4"/>
                </a:lnTo>
                <a:lnTo>
                  <a:pt x="155" y="3"/>
                </a:lnTo>
                <a:lnTo>
                  <a:pt x="135" y="3"/>
                </a:lnTo>
                <a:lnTo>
                  <a:pt x="92" y="3"/>
                </a:lnTo>
                <a:lnTo>
                  <a:pt x="92" y="3"/>
                </a:lnTo>
                <a:lnTo>
                  <a:pt x="37" y="1"/>
                </a:lnTo>
                <a:lnTo>
                  <a:pt x="37" y="1"/>
                </a:lnTo>
                <a:lnTo>
                  <a:pt x="23" y="1"/>
                </a:lnTo>
                <a:lnTo>
                  <a:pt x="16" y="1"/>
                </a:lnTo>
                <a:lnTo>
                  <a:pt x="9" y="0"/>
                </a:lnTo>
                <a:lnTo>
                  <a:pt x="9" y="0"/>
                </a:lnTo>
                <a:lnTo>
                  <a:pt x="6" y="0"/>
                </a:lnTo>
                <a:lnTo>
                  <a:pt x="4" y="1"/>
                </a:lnTo>
                <a:lnTo>
                  <a:pt x="4" y="1"/>
                </a:lnTo>
                <a:lnTo>
                  <a:pt x="3" y="4"/>
                </a:lnTo>
                <a:lnTo>
                  <a:pt x="3" y="4"/>
                </a:lnTo>
                <a:lnTo>
                  <a:pt x="1" y="25"/>
                </a:lnTo>
                <a:lnTo>
                  <a:pt x="0" y="48"/>
                </a:lnTo>
                <a:lnTo>
                  <a:pt x="0" y="48"/>
                </a:lnTo>
                <a:lnTo>
                  <a:pt x="1" y="51"/>
                </a:lnTo>
                <a:lnTo>
                  <a:pt x="4" y="52"/>
                </a:lnTo>
                <a:lnTo>
                  <a:pt x="4" y="52"/>
                </a:lnTo>
                <a:close/>
                <a:moveTo>
                  <a:pt x="22" y="25"/>
                </a:moveTo>
                <a:lnTo>
                  <a:pt x="22" y="25"/>
                </a:lnTo>
                <a:lnTo>
                  <a:pt x="16" y="30"/>
                </a:lnTo>
                <a:lnTo>
                  <a:pt x="9" y="35"/>
                </a:lnTo>
                <a:lnTo>
                  <a:pt x="9" y="35"/>
                </a:lnTo>
                <a:lnTo>
                  <a:pt x="10" y="28"/>
                </a:lnTo>
                <a:lnTo>
                  <a:pt x="10" y="28"/>
                </a:lnTo>
                <a:lnTo>
                  <a:pt x="20" y="21"/>
                </a:lnTo>
                <a:lnTo>
                  <a:pt x="30" y="13"/>
                </a:lnTo>
                <a:lnTo>
                  <a:pt x="30" y="13"/>
                </a:lnTo>
                <a:lnTo>
                  <a:pt x="31" y="12"/>
                </a:lnTo>
                <a:lnTo>
                  <a:pt x="31" y="13"/>
                </a:lnTo>
                <a:lnTo>
                  <a:pt x="28" y="16"/>
                </a:lnTo>
                <a:lnTo>
                  <a:pt x="22" y="25"/>
                </a:lnTo>
                <a:lnTo>
                  <a:pt x="22" y="25"/>
                </a:lnTo>
                <a:close/>
                <a:moveTo>
                  <a:pt x="11" y="20"/>
                </a:moveTo>
                <a:lnTo>
                  <a:pt x="11" y="20"/>
                </a:lnTo>
                <a:lnTo>
                  <a:pt x="11" y="20"/>
                </a:lnTo>
                <a:lnTo>
                  <a:pt x="11" y="20"/>
                </a:lnTo>
                <a:lnTo>
                  <a:pt x="15" y="16"/>
                </a:lnTo>
                <a:lnTo>
                  <a:pt x="20" y="12"/>
                </a:lnTo>
                <a:lnTo>
                  <a:pt x="20" y="12"/>
                </a:lnTo>
                <a:lnTo>
                  <a:pt x="13" y="19"/>
                </a:lnTo>
                <a:lnTo>
                  <a:pt x="13" y="19"/>
                </a:lnTo>
                <a:lnTo>
                  <a:pt x="10" y="22"/>
                </a:lnTo>
                <a:lnTo>
                  <a:pt x="10" y="22"/>
                </a:lnTo>
                <a:lnTo>
                  <a:pt x="11" y="20"/>
                </a:lnTo>
                <a:lnTo>
                  <a:pt x="11" y="20"/>
                </a:lnTo>
                <a:close/>
                <a:moveTo>
                  <a:pt x="11" y="18"/>
                </a:moveTo>
                <a:lnTo>
                  <a:pt x="11" y="18"/>
                </a:lnTo>
                <a:lnTo>
                  <a:pt x="11" y="9"/>
                </a:lnTo>
                <a:lnTo>
                  <a:pt x="11" y="9"/>
                </a:lnTo>
                <a:lnTo>
                  <a:pt x="20" y="10"/>
                </a:lnTo>
                <a:lnTo>
                  <a:pt x="20" y="10"/>
                </a:lnTo>
                <a:lnTo>
                  <a:pt x="15" y="13"/>
                </a:lnTo>
                <a:lnTo>
                  <a:pt x="11" y="18"/>
                </a:lnTo>
                <a:lnTo>
                  <a:pt x="11" y="18"/>
                </a:lnTo>
                <a:close/>
                <a:moveTo>
                  <a:pt x="9" y="43"/>
                </a:moveTo>
                <a:lnTo>
                  <a:pt x="9" y="43"/>
                </a:lnTo>
                <a:lnTo>
                  <a:pt x="9" y="38"/>
                </a:lnTo>
                <a:lnTo>
                  <a:pt x="9" y="38"/>
                </a:lnTo>
                <a:lnTo>
                  <a:pt x="9" y="38"/>
                </a:lnTo>
                <a:lnTo>
                  <a:pt x="9" y="38"/>
                </a:lnTo>
                <a:lnTo>
                  <a:pt x="15" y="36"/>
                </a:lnTo>
                <a:lnTo>
                  <a:pt x="20" y="34"/>
                </a:lnTo>
                <a:lnTo>
                  <a:pt x="28" y="28"/>
                </a:lnTo>
                <a:lnTo>
                  <a:pt x="28" y="28"/>
                </a:lnTo>
                <a:lnTo>
                  <a:pt x="18" y="39"/>
                </a:lnTo>
                <a:lnTo>
                  <a:pt x="18" y="39"/>
                </a:lnTo>
                <a:lnTo>
                  <a:pt x="18" y="40"/>
                </a:lnTo>
                <a:lnTo>
                  <a:pt x="19" y="40"/>
                </a:lnTo>
                <a:lnTo>
                  <a:pt x="20" y="41"/>
                </a:lnTo>
                <a:lnTo>
                  <a:pt x="20" y="41"/>
                </a:lnTo>
                <a:lnTo>
                  <a:pt x="29" y="35"/>
                </a:lnTo>
                <a:lnTo>
                  <a:pt x="37" y="29"/>
                </a:lnTo>
                <a:lnTo>
                  <a:pt x="46" y="22"/>
                </a:lnTo>
                <a:lnTo>
                  <a:pt x="55" y="17"/>
                </a:lnTo>
                <a:lnTo>
                  <a:pt x="55" y="17"/>
                </a:lnTo>
                <a:lnTo>
                  <a:pt x="59" y="14"/>
                </a:lnTo>
                <a:lnTo>
                  <a:pt x="56" y="17"/>
                </a:lnTo>
                <a:lnTo>
                  <a:pt x="56" y="17"/>
                </a:lnTo>
                <a:lnTo>
                  <a:pt x="45" y="25"/>
                </a:lnTo>
                <a:lnTo>
                  <a:pt x="45" y="25"/>
                </a:lnTo>
                <a:lnTo>
                  <a:pt x="38" y="32"/>
                </a:lnTo>
                <a:lnTo>
                  <a:pt x="31" y="41"/>
                </a:lnTo>
                <a:lnTo>
                  <a:pt x="31" y="41"/>
                </a:lnTo>
                <a:lnTo>
                  <a:pt x="31" y="41"/>
                </a:lnTo>
                <a:lnTo>
                  <a:pt x="32" y="43"/>
                </a:lnTo>
                <a:lnTo>
                  <a:pt x="32" y="43"/>
                </a:lnTo>
                <a:lnTo>
                  <a:pt x="30" y="43"/>
                </a:lnTo>
                <a:lnTo>
                  <a:pt x="30" y="43"/>
                </a:lnTo>
                <a:lnTo>
                  <a:pt x="20" y="43"/>
                </a:lnTo>
                <a:lnTo>
                  <a:pt x="9" y="43"/>
                </a:lnTo>
                <a:lnTo>
                  <a:pt x="9" y="43"/>
                </a:lnTo>
                <a:close/>
                <a:moveTo>
                  <a:pt x="45" y="43"/>
                </a:moveTo>
                <a:lnTo>
                  <a:pt x="45" y="43"/>
                </a:lnTo>
                <a:lnTo>
                  <a:pt x="55" y="37"/>
                </a:lnTo>
                <a:lnTo>
                  <a:pt x="64" y="31"/>
                </a:lnTo>
                <a:lnTo>
                  <a:pt x="81" y="18"/>
                </a:lnTo>
                <a:lnTo>
                  <a:pt x="81" y="18"/>
                </a:lnTo>
                <a:lnTo>
                  <a:pt x="86" y="14"/>
                </a:lnTo>
                <a:lnTo>
                  <a:pt x="87" y="14"/>
                </a:lnTo>
                <a:lnTo>
                  <a:pt x="81" y="21"/>
                </a:lnTo>
                <a:lnTo>
                  <a:pt x="81" y="21"/>
                </a:lnTo>
                <a:lnTo>
                  <a:pt x="71" y="31"/>
                </a:lnTo>
                <a:lnTo>
                  <a:pt x="60" y="40"/>
                </a:lnTo>
                <a:lnTo>
                  <a:pt x="60" y="40"/>
                </a:lnTo>
                <a:lnTo>
                  <a:pt x="60" y="41"/>
                </a:lnTo>
                <a:lnTo>
                  <a:pt x="60" y="43"/>
                </a:lnTo>
                <a:lnTo>
                  <a:pt x="62" y="43"/>
                </a:lnTo>
                <a:lnTo>
                  <a:pt x="62" y="43"/>
                </a:lnTo>
                <a:lnTo>
                  <a:pt x="75" y="34"/>
                </a:lnTo>
                <a:lnTo>
                  <a:pt x="88" y="24"/>
                </a:lnTo>
                <a:lnTo>
                  <a:pt x="88" y="24"/>
                </a:lnTo>
                <a:lnTo>
                  <a:pt x="79" y="33"/>
                </a:lnTo>
                <a:lnTo>
                  <a:pt x="71" y="44"/>
                </a:lnTo>
                <a:lnTo>
                  <a:pt x="71" y="44"/>
                </a:lnTo>
                <a:lnTo>
                  <a:pt x="33" y="43"/>
                </a:lnTo>
                <a:lnTo>
                  <a:pt x="33" y="43"/>
                </a:lnTo>
                <a:lnTo>
                  <a:pt x="33" y="43"/>
                </a:lnTo>
                <a:lnTo>
                  <a:pt x="33" y="43"/>
                </a:lnTo>
                <a:lnTo>
                  <a:pt x="45" y="36"/>
                </a:lnTo>
                <a:lnTo>
                  <a:pt x="57" y="29"/>
                </a:lnTo>
                <a:lnTo>
                  <a:pt x="57" y="29"/>
                </a:lnTo>
                <a:lnTo>
                  <a:pt x="49" y="34"/>
                </a:lnTo>
                <a:lnTo>
                  <a:pt x="43" y="40"/>
                </a:lnTo>
                <a:lnTo>
                  <a:pt x="43" y="40"/>
                </a:lnTo>
                <a:lnTo>
                  <a:pt x="43" y="43"/>
                </a:lnTo>
                <a:lnTo>
                  <a:pt x="45" y="43"/>
                </a:lnTo>
                <a:lnTo>
                  <a:pt x="45" y="43"/>
                </a:lnTo>
                <a:close/>
                <a:moveTo>
                  <a:pt x="92" y="11"/>
                </a:moveTo>
                <a:lnTo>
                  <a:pt x="92" y="11"/>
                </a:lnTo>
                <a:lnTo>
                  <a:pt x="92" y="11"/>
                </a:lnTo>
                <a:lnTo>
                  <a:pt x="92" y="11"/>
                </a:lnTo>
                <a:lnTo>
                  <a:pt x="104" y="11"/>
                </a:lnTo>
                <a:lnTo>
                  <a:pt x="104" y="11"/>
                </a:lnTo>
                <a:lnTo>
                  <a:pt x="94" y="17"/>
                </a:lnTo>
                <a:lnTo>
                  <a:pt x="86" y="23"/>
                </a:lnTo>
                <a:lnTo>
                  <a:pt x="68" y="36"/>
                </a:lnTo>
                <a:lnTo>
                  <a:pt x="68" y="36"/>
                </a:lnTo>
                <a:lnTo>
                  <a:pt x="65" y="38"/>
                </a:lnTo>
                <a:lnTo>
                  <a:pt x="67" y="35"/>
                </a:lnTo>
                <a:lnTo>
                  <a:pt x="76" y="29"/>
                </a:lnTo>
                <a:lnTo>
                  <a:pt x="76" y="29"/>
                </a:lnTo>
                <a:lnTo>
                  <a:pt x="84" y="20"/>
                </a:lnTo>
                <a:lnTo>
                  <a:pt x="92" y="11"/>
                </a:lnTo>
                <a:lnTo>
                  <a:pt x="92" y="11"/>
                </a:lnTo>
                <a:close/>
                <a:moveTo>
                  <a:pt x="118" y="44"/>
                </a:moveTo>
                <a:lnTo>
                  <a:pt x="118" y="44"/>
                </a:lnTo>
                <a:lnTo>
                  <a:pt x="129" y="38"/>
                </a:lnTo>
                <a:lnTo>
                  <a:pt x="140" y="31"/>
                </a:lnTo>
                <a:lnTo>
                  <a:pt x="160" y="17"/>
                </a:lnTo>
                <a:lnTo>
                  <a:pt x="160" y="17"/>
                </a:lnTo>
                <a:lnTo>
                  <a:pt x="156" y="22"/>
                </a:lnTo>
                <a:lnTo>
                  <a:pt x="156" y="22"/>
                </a:lnTo>
                <a:lnTo>
                  <a:pt x="152" y="26"/>
                </a:lnTo>
                <a:lnTo>
                  <a:pt x="148" y="29"/>
                </a:lnTo>
                <a:lnTo>
                  <a:pt x="148" y="29"/>
                </a:lnTo>
                <a:lnTo>
                  <a:pt x="141" y="35"/>
                </a:lnTo>
                <a:lnTo>
                  <a:pt x="134" y="43"/>
                </a:lnTo>
                <a:lnTo>
                  <a:pt x="134" y="43"/>
                </a:lnTo>
                <a:lnTo>
                  <a:pt x="133" y="43"/>
                </a:lnTo>
                <a:lnTo>
                  <a:pt x="134" y="44"/>
                </a:lnTo>
                <a:lnTo>
                  <a:pt x="134" y="45"/>
                </a:lnTo>
                <a:lnTo>
                  <a:pt x="135" y="44"/>
                </a:lnTo>
                <a:lnTo>
                  <a:pt x="135" y="44"/>
                </a:lnTo>
                <a:lnTo>
                  <a:pt x="150" y="34"/>
                </a:lnTo>
                <a:lnTo>
                  <a:pt x="164" y="25"/>
                </a:lnTo>
                <a:lnTo>
                  <a:pt x="164" y="25"/>
                </a:lnTo>
                <a:lnTo>
                  <a:pt x="169" y="23"/>
                </a:lnTo>
                <a:lnTo>
                  <a:pt x="168" y="24"/>
                </a:lnTo>
                <a:lnTo>
                  <a:pt x="163" y="29"/>
                </a:lnTo>
                <a:lnTo>
                  <a:pt x="163" y="29"/>
                </a:lnTo>
                <a:lnTo>
                  <a:pt x="150" y="43"/>
                </a:lnTo>
                <a:lnTo>
                  <a:pt x="150" y="43"/>
                </a:lnTo>
                <a:lnTo>
                  <a:pt x="150" y="44"/>
                </a:lnTo>
                <a:lnTo>
                  <a:pt x="151" y="45"/>
                </a:lnTo>
                <a:lnTo>
                  <a:pt x="151" y="45"/>
                </a:lnTo>
                <a:lnTo>
                  <a:pt x="159" y="40"/>
                </a:lnTo>
                <a:lnTo>
                  <a:pt x="161" y="39"/>
                </a:lnTo>
                <a:lnTo>
                  <a:pt x="163" y="39"/>
                </a:lnTo>
                <a:lnTo>
                  <a:pt x="164" y="40"/>
                </a:lnTo>
                <a:lnTo>
                  <a:pt x="164" y="43"/>
                </a:lnTo>
                <a:lnTo>
                  <a:pt x="164" y="43"/>
                </a:lnTo>
                <a:lnTo>
                  <a:pt x="164" y="44"/>
                </a:lnTo>
                <a:lnTo>
                  <a:pt x="165" y="45"/>
                </a:lnTo>
                <a:lnTo>
                  <a:pt x="166" y="44"/>
                </a:lnTo>
                <a:lnTo>
                  <a:pt x="166" y="44"/>
                </a:lnTo>
                <a:lnTo>
                  <a:pt x="166" y="44"/>
                </a:lnTo>
                <a:lnTo>
                  <a:pt x="167" y="39"/>
                </a:lnTo>
                <a:lnTo>
                  <a:pt x="166" y="35"/>
                </a:lnTo>
                <a:lnTo>
                  <a:pt x="166" y="35"/>
                </a:lnTo>
                <a:lnTo>
                  <a:pt x="165" y="34"/>
                </a:lnTo>
                <a:lnTo>
                  <a:pt x="164" y="34"/>
                </a:lnTo>
                <a:lnTo>
                  <a:pt x="164" y="34"/>
                </a:lnTo>
                <a:lnTo>
                  <a:pt x="157" y="38"/>
                </a:lnTo>
                <a:lnTo>
                  <a:pt x="157" y="38"/>
                </a:lnTo>
                <a:lnTo>
                  <a:pt x="154" y="40"/>
                </a:lnTo>
                <a:lnTo>
                  <a:pt x="156" y="38"/>
                </a:lnTo>
                <a:lnTo>
                  <a:pt x="161" y="34"/>
                </a:lnTo>
                <a:lnTo>
                  <a:pt x="161" y="34"/>
                </a:lnTo>
                <a:lnTo>
                  <a:pt x="171" y="22"/>
                </a:lnTo>
                <a:lnTo>
                  <a:pt x="171" y="22"/>
                </a:lnTo>
                <a:lnTo>
                  <a:pt x="170" y="46"/>
                </a:lnTo>
                <a:lnTo>
                  <a:pt x="170" y="46"/>
                </a:lnTo>
                <a:lnTo>
                  <a:pt x="101" y="44"/>
                </a:lnTo>
                <a:lnTo>
                  <a:pt x="101" y="44"/>
                </a:lnTo>
                <a:lnTo>
                  <a:pt x="107" y="41"/>
                </a:lnTo>
                <a:lnTo>
                  <a:pt x="112" y="39"/>
                </a:lnTo>
                <a:lnTo>
                  <a:pt x="121" y="33"/>
                </a:lnTo>
                <a:lnTo>
                  <a:pt x="141" y="19"/>
                </a:lnTo>
                <a:lnTo>
                  <a:pt x="141" y="19"/>
                </a:lnTo>
                <a:lnTo>
                  <a:pt x="147" y="15"/>
                </a:lnTo>
                <a:lnTo>
                  <a:pt x="147" y="15"/>
                </a:lnTo>
                <a:lnTo>
                  <a:pt x="147" y="16"/>
                </a:lnTo>
                <a:lnTo>
                  <a:pt x="138" y="23"/>
                </a:lnTo>
                <a:lnTo>
                  <a:pt x="138" y="23"/>
                </a:lnTo>
                <a:lnTo>
                  <a:pt x="126" y="32"/>
                </a:lnTo>
                <a:lnTo>
                  <a:pt x="117" y="43"/>
                </a:lnTo>
                <a:lnTo>
                  <a:pt x="117" y="43"/>
                </a:lnTo>
                <a:lnTo>
                  <a:pt x="117" y="44"/>
                </a:lnTo>
                <a:lnTo>
                  <a:pt x="118" y="44"/>
                </a:lnTo>
                <a:lnTo>
                  <a:pt x="118" y="44"/>
                </a:lnTo>
                <a:close/>
                <a:moveTo>
                  <a:pt x="171" y="19"/>
                </a:moveTo>
                <a:lnTo>
                  <a:pt x="171" y="19"/>
                </a:lnTo>
                <a:lnTo>
                  <a:pt x="151" y="31"/>
                </a:lnTo>
                <a:lnTo>
                  <a:pt x="151" y="31"/>
                </a:lnTo>
                <a:lnTo>
                  <a:pt x="143" y="37"/>
                </a:lnTo>
                <a:lnTo>
                  <a:pt x="143" y="37"/>
                </a:lnTo>
                <a:lnTo>
                  <a:pt x="141" y="37"/>
                </a:lnTo>
                <a:lnTo>
                  <a:pt x="141" y="37"/>
                </a:lnTo>
                <a:lnTo>
                  <a:pt x="154" y="27"/>
                </a:lnTo>
                <a:lnTo>
                  <a:pt x="160" y="21"/>
                </a:lnTo>
                <a:lnTo>
                  <a:pt x="165" y="14"/>
                </a:lnTo>
                <a:lnTo>
                  <a:pt x="165" y="14"/>
                </a:lnTo>
                <a:lnTo>
                  <a:pt x="164" y="13"/>
                </a:lnTo>
                <a:lnTo>
                  <a:pt x="163" y="13"/>
                </a:lnTo>
                <a:lnTo>
                  <a:pt x="163" y="13"/>
                </a:lnTo>
                <a:lnTo>
                  <a:pt x="143" y="27"/>
                </a:lnTo>
                <a:lnTo>
                  <a:pt x="133" y="33"/>
                </a:lnTo>
                <a:lnTo>
                  <a:pt x="121" y="39"/>
                </a:lnTo>
                <a:lnTo>
                  <a:pt x="121" y="39"/>
                </a:lnTo>
                <a:lnTo>
                  <a:pt x="128" y="34"/>
                </a:lnTo>
                <a:lnTo>
                  <a:pt x="136" y="27"/>
                </a:lnTo>
                <a:lnTo>
                  <a:pt x="136" y="27"/>
                </a:lnTo>
                <a:lnTo>
                  <a:pt x="144" y="20"/>
                </a:lnTo>
                <a:lnTo>
                  <a:pt x="153" y="13"/>
                </a:lnTo>
                <a:lnTo>
                  <a:pt x="153" y="13"/>
                </a:lnTo>
                <a:lnTo>
                  <a:pt x="153" y="12"/>
                </a:lnTo>
                <a:lnTo>
                  <a:pt x="153" y="12"/>
                </a:lnTo>
                <a:lnTo>
                  <a:pt x="172" y="13"/>
                </a:lnTo>
                <a:lnTo>
                  <a:pt x="172" y="13"/>
                </a:lnTo>
                <a:lnTo>
                  <a:pt x="171" y="19"/>
                </a:lnTo>
                <a:lnTo>
                  <a:pt x="171" y="19"/>
                </a:lnTo>
                <a:close/>
                <a:moveTo>
                  <a:pt x="104" y="40"/>
                </a:moveTo>
                <a:lnTo>
                  <a:pt x="104" y="40"/>
                </a:lnTo>
                <a:lnTo>
                  <a:pt x="113" y="35"/>
                </a:lnTo>
                <a:lnTo>
                  <a:pt x="122" y="29"/>
                </a:lnTo>
                <a:lnTo>
                  <a:pt x="130" y="21"/>
                </a:lnTo>
                <a:lnTo>
                  <a:pt x="137" y="13"/>
                </a:lnTo>
                <a:lnTo>
                  <a:pt x="137" y="13"/>
                </a:lnTo>
                <a:lnTo>
                  <a:pt x="137" y="12"/>
                </a:lnTo>
                <a:lnTo>
                  <a:pt x="137" y="12"/>
                </a:lnTo>
                <a:lnTo>
                  <a:pt x="150" y="12"/>
                </a:lnTo>
                <a:lnTo>
                  <a:pt x="150" y="12"/>
                </a:lnTo>
                <a:lnTo>
                  <a:pt x="138" y="19"/>
                </a:lnTo>
                <a:lnTo>
                  <a:pt x="127" y="26"/>
                </a:lnTo>
                <a:lnTo>
                  <a:pt x="116" y="34"/>
                </a:lnTo>
                <a:lnTo>
                  <a:pt x="110" y="37"/>
                </a:lnTo>
                <a:lnTo>
                  <a:pt x="104" y="40"/>
                </a:lnTo>
                <a:lnTo>
                  <a:pt x="104" y="40"/>
                </a:lnTo>
                <a:close/>
                <a:moveTo>
                  <a:pt x="121" y="11"/>
                </a:moveTo>
                <a:lnTo>
                  <a:pt x="121" y="11"/>
                </a:lnTo>
                <a:lnTo>
                  <a:pt x="135" y="12"/>
                </a:lnTo>
                <a:lnTo>
                  <a:pt x="135" y="12"/>
                </a:lnTo>
                <a:lnTo>
                  <a:pt x="125" y="17"/>
                </a:lnTo>
                <a:lnTo>
                  <a:pt x="116" y="22"/>
                </a:lnTo>
                <a:lnTo>
                  <a:pt x="100" y="33"/>
                </a:lnTo>
                <a:lnTo>
                  <a:pt x="100" y="33"/>
                </a:lnTo>
                <a:lnTo>
                  <a:pt x="106" y="29"/>
                </a:lnTo>
                <a:lnTo>
                  <a:pt x="112" y="24"/>
                </a:lnTo>
                <a:lnTo>
                  <a:pt x="117" y="19"/>
                </a:lnTo>
                <a:lnTo>
                  <a:pt x="121" y="13"/>
                </a:lnTo>
                <a:lnTo>
                  <a:pt x="121" y="13"/>
                </a:lnTo>
                <a:lnTo>
                  <a:pt x="121" y="11"/>
                </a:lnTo>
                <a:lnTo>
                  <a:pt x="121" y="11"/>
                </a:lnTo>
                <a:close/>
                <a:moveTo>
                  <a:pt x="105" y="13"/>
                </a:moveTo>
                <a:lnTo>
                  <a:pt x="105" y="13"/>
                </a:lnTo>
                <a:lnTo>
                  <a:pt x="106" y="12"/>
                </a:lnTo>
                <a:lnTo>
                  <a:pt x="105" y="11"/>
                </a:lnTo>
                <a:lnTo>
                  <a:pt x="105" y="11"/>
                </a:lnTo>
                <a:lnTo>
                  <a:pt x="119" y="11"/>
                </a:lnTo>
                <a:lnTo>
                  <a:pt x="119" y="11"/>
                </a:lnTo>
                <a:lnTo>
                  <a:pt x="100" y="24"/>
                </a:lnTo>
                <a:lnTo>
                  <a:pt x="79" y="37"/>
                </a:lnTo>
                <a:lnTo>
                  <a:pt x="79" y="37"/>
                </a:lnTo>
                <a:lnTo>
                  <a:pt x="78" y="37"/>
                </a:lnTo>
                <a:lnTo>
                  <a:pt x="78" y="37"/>
                </a:lnTo>
                <a:lnTo>
                  <a:pt x="84" y="31"/>
                </a:lnTo>
                <a:lnTo>
                  <a:pt x="84" y="31"/>
                </a:lnTo>
                <a:lnTo>
                  <a:pt x="94" y="22"/>
                </a:lnTo>
                <a:lnTo>
                  <a:pt x="105" y="13"/>
                </a:lnTo>
                <a:lnTo>
                  <a:pt x="105" y="13"/>
                </a:lnTo>
                <a:close/>
                <a:moveTo>
                  <a:pt x="81" y="44"/>
                </a:moveTo>
                <a:lnTo>
                  <a:pt x="81" y="44"/>
                </a:lnTo>
                <a:lnTo>
                  <a:pt x="75" y="44"/>
                </a:lnTo>
                <a:lnTo>
                  <a:pt x="75" y="44"/>
                </a:lnTo>
                <a:lnTo>
                  <a:pt x="96" y="29"/>
                </a:lnTo>
                <a:lnTo>
                  <a:pt x="117" y="16"/>
                </a:lnTo>
                <a:lnTo>
                  <a:pt x="117" y="16"/>
                </a:lnTo>
                <a:lnTo>
                  <a:pt x="108" y="23"/>
                </a:lnTo>
                <a:lnTo>
                  <a:pt x="100" y="30"/>
                </a:lnTo>
                <a:lnTo>
                  <a:pt x="100" y="30"/>
                </a:lnTo>
                <a:lnTo>
                  <a:pt x="86" y="40"/>
                </a:lnTo>
                <a:lnTo>
                  <a:pt x="86" y="40"/>
                </a:lnTo>
                <a:lnTo>
                  <a:pt x="86" y="41"/>
                </a:lnTo>
                <a:lnTo>
                  <a:pt x="86" y="43"/>
                </a:lnTo>
                <a:lnTo>
                  <a:pt x="88" y="43"/>
                </a:lnTo>
                <a:lnTo>
                  <a:pt x="88" y="43"/>
                </a:lnTo>
                <a:lnTo>
                  <a:pt x="98" y="37"/>
                </a:lnTo>
                <a:lnTo>
                  <a:pt x="109" y="30"/>
                </a:lnTo>
                <a:lnTo>
                  <a:pt x="128" y="17"/>
                </a:lnTo>
                <a:lnTo>
                  <a:pt x="128" y="17"/>
                </a:lnTo>
                <a:lnTo>
                  <a:pt x="133" y="15"/>
                </a:lnTo>
                <a:lnTo>
                  <a:pt x="129" y="18"/>
                </a:lnTo>
                <a:lnTo>
                  <a:pt x="129" y="18"/>
                </a:lnTo>
                <a:lnTo>
                  <a:pt x="123" y="24"/>
                </a:lnTo>
                <a:lnTo>
                  <a:pt x="116" y="29"/>
                </a:lnTo>
                <a:lnTo>
                  <a:pt x="116" y="29"/>
                </a:lnTo>
                <a:lnTo>
                  <a:pt x="99" y="43"/>
                </a:lnTo>
                <a:lnTo>
                  <a:pt x="99" y="43"/>
                </a:lnTo>
                <a:lnTo>
                  <a:pt x="99" y="44"/>
                </a:lnTo>
                <a:lnTo>
                  <a:pt x="99" y="44"/>
                </a:lnTo>
                <a:lnTo>
                  <a:pt x="99" y="44"/>
                </a:lnTo>
                <a:lnTo>
                  <a:pt x="81" y="44"/>
                </a:lnTo>
                <a:lnTo>
                  <a:pt x="81" y="44"/>
                </a:lnTo>
                <a:close/>
                <a:moveTo>
                  <a:pt x="99" y="34"/>
                </a:moveTo>
                <a:lnTo>
                  <a:pt x="99" y="34"/>
                </a:lnTo>
                <a:lnTo>
                  <a:pt x="96" y="36"/>
                </a:lnTo>
                <a:lnTo>
                  <a:pt x="96" y="36"/>
                </a:lnTo>
                <a:lnTo>
                  <a:pt x="99" y="34"/>
                </a:lnTo>
                <a:lnTo>
                  <a:pt x="99" y="34"/>
                </a:lnTo>
                <a:close/>
                <a:moveTo>
                  <a:pt x="88" y="11"/>
                </a:moveTo>
                <a:lnTo>
                  <a:pt x="88" y="11"/>
                </a:lnTo>
                <a:lnTo>
                  <a:pt x="80" y="16"/>
                </a:lnTo>
                <a:lnTo>
                  <a:pt x="72" y="22"/>
                </a:lnTo>
                <a:lnTo>
                  <a:pt x="57" y="33"/>
                </a:lnTo>
                <a:lnTo>
                  <a:pt x="57" y="33"/>
                </a:lnTo>
                <a:lnTo>
                  <a:pt x="63" y="29"/>
                </a:lnTo>
                <a:lnTo>
                  <a:pt x="69" y="24"/>
                </a:lnTo>
                <a:lnTo>
                  <a:pt x="74" y="18"/>
                </a:lnTo>
                <a:lnTo>
                  <a:pt x="78" y="13"/>
                </a:lnTo>
                <a:lnTo>
                  <a:pt x="78" y="13"/>
                </a:lnTo>
                <a:lnTo>
                  <a:pt x="78" y="12"/>
                </a:lnTo>
                <a:lnTo>
                  <a:pt x="78" y="11"/>
                </a:lnTo>
                <a:lnTo>
                  <a:pt x="76" y="11"/>
                </a:lnTo>
                <a:lnTo>
                  <a:pt x="76" y="11"/>
                </a:lnTo>
                <a:lnTo>
                  <a:pt x="57" y="26"/>
                </a:lnTo>
                <a:lnTo>
                  <a:pt x="46" y="32"/>
                </a:lnTo>
                <a:lnTo>
                  <a:pt x="36" y="38"/>
                </a:lnTo>
                <a:lnTo>
                  <a:pt x="36" y="38"/>
                </a:lnTo>
                <a:lnTo>
                  <a:pt x="47" y="26"/>
                </a:lnTo>
                <a:lnTo>
                  <a:pt x="47" y="26"/>
                </a:lnTo>
                <a:lnTo>
                  <a:pt x="63" y="13"/>
                </a:lnTo>
                <a:lnTo>
                  <a:pt x="63" y="13"/>
                </a:lnTo>
                <a:lnTo>
                  <a:pt x="63" y="11"/>
                </a:lnTo>
                <a:lnTo>
                  <a:pt x="62" y="11"/>
                </a:lnTo>
                <a:lnTo>
                  <a:pt x="62" y="11"/>
                </a:lnTo>
                <a:lnTo>
                  <a:pt x="55" y="14"/>
                </a:lnTo>
                <a:lnTo>
                  <a:pt x="48" y="18"/>
                </a:lnTo>
                <a:lnTo>
                  <a:pt x="36" y="27"/>
                </a:lnTo>
                <a:lnTo>
                  <a:pt x="36" y="27"/>
                </a:lnTo>
                <a:lnTo>
                  <a:pt x="26" y="34"/>
                </a:lnTo>
                <a:lnTo>
                  <a:pt x="26" y="34"/>
                </a:lnTo>
                <a:lnTo>
                  <a:pt x="22" y="37"/>
                </a:lnTo>
                <a:lnTo>
                  <a:pt x="24" y="35"/>
                </a:lnTo>
                <a:lnTo>
                  <a:pt x="29" y="29"/>
                </a:lnTo>
                <a:lnTo>
                  <a:pt x="29" y="29"/>
                </a:lnTo>
                <a:lnTo>
                  <a:pt x="45" y="13"/>
                </a:lnTo>
                <a:lnTo>
                  <a:pt x="45" y="13"/>
                </a:lnTo>
                <a:lnTo>
                  <a:pt x="45" y="12"/>
                </a:lnTo>
                <a:lnTo>
                  <a:pt x="45" y="11"/>
                </a:lnTo>
                <a:lnTo>
                  <a:pt x="44" y="11"/>
                </a:lnTo>
                <a:lnTo>
                  <a:pt x="43" y="11"/>
                </a:lnTo>
                <a:lnTo>
                  <a:pt x="43" y="11"/>
                </a:lnTo>
                <a:lnTo>
                  <a:pt x="13" y="35"/>
                </a:lnTo>
                <a:lnTo>
                  <a:pt x="13" y="35"/>
                </a:lnTo>
                <a:lnTo>
                  <a:pt x="20" y="29"/>
                </a:lnTo>
                <a:lnTo>
                  <a:pt x="25" y="24"/>
                </a:lnTo>
                <a:lnTo>
                  <a:pt x="30" y="17"/>
                </a:lnTo>
                <a:lnTo>
                  <a:pt x="35" y="10"/>
                </a:lnTo>
                <a:lnTo>
                  <a:pt x="35" y="10"/>
                </a:lnTo>
                <a:lnTo>
                  <a:pt x="88" y="11"/>
                </a:lnTo>
                <a:lnTo>
                  <a:pt x="88" y="11"/>
                </a:lnTo>
                <a:close/>
                <a:moveTo>
                  <a:pt x="53" y="35"/>
                </a:moveTo>
                <a:lnTo>
                  <a:pt x="53" y="35"/>
                </a:lnTo>
                <a:lnTo>
                  <a:pt x="55" y="34"/>
                </a:lnTo>
                <a:lnTo>
                  <a:pt x="55" y="34"/>
                </a:lnTo>
                <a:lnTo>
                  <a:pt x="53" y="35"/>
                </a:lnTo>
                <a:lnTo>
                  <a:pt x="53" y="35"/>
                </a:lnTo>
                <a:close/>
                <a:moveTo>
                  <a:pt x="31" y="10"/>
                </a:moveTo>
                <a:lnTo>
                  <a:pt x="31" y="10"/>
                </a:lnTo>
                <a:lnTo>
                  <a:pt x="20" y="18"/>
                </a:lnTo>
                <a:lnTo>
                  <a:pt x="10" y="26"/>
                </a:lnTo>
                <a:lnTo>
                  <a:pt x="10" y="26"/>
                </a:lnTo>
                <a:lnTo>
                  <a:pt x="10" y="26"/>
                </a:lnTo>
                <a:lnTo>
                  <a:pt x="14" y="22"/>
                </a:lnTo>
                <a:lnTo>
                  <a:pt x="17" y="18"/>
                </a:lnTo>
                <a:lnTo>
                  <a:pt x="23" y="10"/>
                </a:lnTo>
                <a:lnTo>
                  <a:pt x="23" y="10"/>
                </a:lnTo>
                <a:lnTo>
                  <a:pt x="31" y="10"/>
                </a:lnTo>
                <a:lnTo>
                  <a:pt x="31" y="1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2518">
            <a:extLst>
              <a:ext uri="{FF2B5EF4-FFF2-40B4-BE49-F238E27FC236}">
                <a16:creationId xmlns:a16="http://schemas.microsoft.com/office/drawing/2014/main" xmlns="" id="{7B01FB33-52FC-45B0-8148-CF5436F27412}"/>
              </a:ext>
            </a:extLst>
          </p:cNvPr>
          <p:cNvSpPr>
            <a:spLocks/>
          </p:cNvSpPr>
          <p:nvPr/>
        </p:nvSpPr>
        <p:spPr bwMode="auto">
          <a:xfrm>
            <a:off x="2781134" y="4622461"/>
            <a:ext cx="169863" cy="441325"/>
          </a:xfrm>
          <a:custGeom>
            <a:avLst/>
            <a:gdLst/>
            <a:ahLst/>
            <a:cxnLst>
              <a:cxn ang="0">
                <a:pos x="11" y="124"/>
              </a:cxn>
              <a:cxn ang="0">
                <a:pos x="18" y="63"/>
              </a:cxn>
              <a:cxn ang="0">
                <a:pos x="28" y="36"/>
              </a:cxn>
              <a:cxn ang="0">
                <a:pos x="43" y="18"/>
              </a:cxn>
              <a:cxn ang="0">
                <a:pos x="59" y="10"/>
              </a:cxn>
              <a:cxn ang="0">
                <a:pos x="69" y="9"/>
              </a:cxn>
              <a:cxn ang="0">
                <a:pos x="83" y="18"/>
              </a:cxn>
              <a:cxn ang="0">
                <a:pos x="93" y="38"/>
              </a:cxn>
              <a:cxn ang="0">
                <a:pos x="97" y="63"/>
              </a:cxn>
              <a:cxn ang="0">
                <a:pos x="98" y="130"/>
              </a:cxn>
              <a:cxn ang="0">
                <a:pos x="94" y="183"/>
              </a:cxn>
              <a:cxn ang="0">
                <a:pos x="90" y="225"/>
              </a:cxn>
              <a:cxn ang="0">
                <a:pos x="85" y="249"/>
              </a:cxn>
              <a:cxn ang="0">
                <a:pos x="71" y="266"/>
              </a:cxn>
              <a:cxn ang="0">
                <a:pos x="63" y="269"/>
              </a:cxn>
              <a:cxn ang="0">
                <a:pos x="54" y="268"/>
              </a:cxn>
              <a:cxn ang="0">
                <a:pos x="45" y="254"/>
              </a:cxn>
              <a:cxn ang="0">
                <a:pos x="40" y="233"/>
              </a:cxn>
              <a:cxn ang="0">
                <a:pos x="35" y="179"/>
              </a:cxn>
              <a:cxn ang="0">
                <a:pos x="37" y="123"/>
              </a:cxn>
              <a:cxn ang="0">
                <a:pos x="42" y="98"/>
              </a:cxn>
              <a:cxn ang="0">
                <a:pos x="48" y="90"/>
              </a:cxn>
              <a:cxn ang="0">
                <a:pos x="54" y="87"/>
              </a:cxn>
              <a:cxn ang="0">
                <a:pos x="67" y="95"/>
              </a:cxn>
              <a:cxn ang="0">
                <a:pos x="74" y="107"/>
              </a:cxn>
              <a:cxn ang="0">
                <a:pos x="74" y="132"/>
              </a:cxn>
              <a:cxn ang="0">
                <a:pos x="72" y="169"/>
              </a:cxn>
              <a:cxn ang="0">
                <a:pos x="67" y="204"/>
              </a:cxn>
              <a:cxn ang="0">
                <a:pos x="70" y="209"/>
              </a:cxn>
              <a:cxn ang="0">
                <a:pos x="75" y="206"/>
              </a:cxn>
              <a:cxn ang="0">
                <a:pos x="81" y="170"/>
              </a:cxn>
              <a:cxn ang="0">
                <a:pos x="83" y="117"/>
              </a:cxn>
              <a:cxn ang="0">
                <a:pos x="79" y="95"/>
              </a:cxn>
              <a:cxn ang="0">
                <a:pos x="67" y="82"/>
              </a:cxn>
              <a:cxn ang="0">
                <a:pos x="58" y="80"/>
              </a:cxn>
              <a:cxn ang="0">
                <a:pos x="47" y="81"/>
              </a:cxn>
              <a:cxn ang="0">
                <a:pos x="36" y="91"/>
              </a:cxn>
              <a:cxn ang="0">
                <a:pos x="29" y="122"/>
              </a:cxn>
              <a:cxn ang="0">
                <a:pos x="26" y="170"/>
              </a:cxn>
              <a:cxn ang="0">
                <a:pos x="30" y="218"/>
              </a:cxn>
              <a:cxn ang="0">
                <a:pos x="34" y="255"/>
              </a:cxn>
              <a:cxn ang="0">
                <a:pos x="42" y="271"/>
              </a:cxn>
              <a:cxn ang="0">
                <a:pos x="54" y="277"/>
              </a:cxn>
              <a:cxn ang="0">
                <a:pos x="65" y="277"/>
              </a:cxn>
              <a:cxn ang="0">
                <a:pos x="79" y="271"/>
              </a:cxn>
              <a:cxn ang="0">
                <a:pos x="92" y="254"/>
              </a:cxn>
              <a:cxn ang="0">
                <a:pos x="101" y="211"/>
              </a:cxn>
              <a:cxn ang="0">
                <a:pos x="106" y="149"/>
              </a:cxn>
              <a:cxn ang="0">
                <a:pos x="107" y="88"/>
              </a:cxn>
              <a:cxn ang="0">
                <a:pos x="103" y="42"/>
              </a:cxn>
              <a:cxn ang="0">
                <a:pos x="92" y="17"/>
              </a:cxn>
              <a:cxn ang="0">
                <a:pos x="80" y="5"/>
              </a:cxn>
              <a:cxn ang="0">
                <a:pos x="71" y="1"/>
              </a:cxn>
              <a:cxn ang="0">
                <a:pos x="59" y="0"/>
              </a:cxn>
              <a:cxn ang="0">
                <a:pos x="38" y="11"/>
              </a:cxn>
              <a:cxn ang="0">
                <a:pos x="20" y="32"/>
              </a:cxn>
              <a:cxn ang="0">
                <a:pos x="15" y="43"/>
              </a:cxn>
              <a:cxn ang="0">
                <a:pos x="7" y="83"/>
              </a:cxn>
              <a:cxn ang="0">
                <a:pos x="0" y="153"/>
              </a:cxn>
              <a:cxn ang="0">
                <a:pos x="1" y="156"/>
              </a:cxn>
              <a:cxn ang="0">
                <a:pos x="7" y="156"/>
              </a:cxn>
              <a:cxn ang="0">
                <a:pos x="9" y="153"/>
              </a:cxn>
            </a:cxnLst>
            <a:rect l="0" t="0" r="r" b="b"/>
            <a:pathLst>
              <a:path w="107" h="278">
                <a:moveTo>
                  <a:pt x="9" y="153"/>
                </a:moveTo>
                <a:lnTo>
                  <a:pt x="9" y="153"/>
                </a:lnTo>
                <a:lnTo>
                  <a:pt x="11" y="124"/>
                </a:lnTo>
                <a:lnTo>
                  <a:pt x="13" y="94"/>
                </a:lnTo>
                <a:lnTo>
                  <a:pt x="15" y="79"/>
                </a:lnTo>
                <a:lnTo>
                  <a:pt x="18" y="63"/>
                </a:lnTo>
                <a:lnTo>
                  <a:pt x="22" y="49"/>
                </a:lnTo>
                <a:lnTo>
                  <a:pt x="28" y="36"/>
                </a:lnTo>
                <a:lnTo>
                  <a:pt x="28" y="36"/>
                </a:lnTo>
                <a:lnTo>
                  <a:pt x="34" y="26"/>
                </a:lnTo>
                <a:lnTo>
                  <a:pt x="38" y="22"/>
                </a:lnTo>
                <a:lnTo>
                  <a:pt x="43" y="18"/>
                </a:lnTo>
                <a:lnTo>
                  <a:pt x="49" y="14"/>
                </a:lnTo>
                <a:lnTo>
                  <a:pt x="54" y="11"/>
                </a:lnTo>
                <a:lnTo>
                  <a:pt x="59" y="10"/>
                </a:lnTo>
                <a:lnTo>
                  <a:pt x="65" y="9"/>
                </a:lnTo>
                <a:lnTo>
                  <a:pt x="65" y="9"/>
                </a:lnTo>
                <a:lnTo>
                  <a:pt x="69" y="9"/>
                </a:lnTo>
                <a:lnTo>
                  <a:pt x="72" y="10"/>
                </a:lnTo>
                <a:lnTo>
                  <a:pt x="78" y="13"/>
                </a:lnTo>
                <a:lnTo>
                  <a:pt x="83" y="18"/>
                </a:lnTo>
                <a:lnTo>
                  <a:pt x="87" y="24"/>
                </a:lnTo>
                <a:lnTo>
                  <a:pt x="90" y="31"/>
                </a:lnTo>
                <a:lnTo>
                  <a:pt x="93" y="38"/>
                </a:lnTo>
                <a:lnTo>
                  <a:pt x="96" y="51"/>
                </a:lnTo>
                <a:lnTo>
                  <a:pt x="96" y="51"/>
                </a:lnTo>
                <a:lnTo>
                  <a:pt x="97" y="63"/>
                </a:lnTo>
                <a:lnTo>
                  <a:pt x="98" y="76"/>
                </a:lnTo>
                <a:lnTo>
                  <a:pt x="99" y="103"/>
                </a:lnTo>
                <a:lnTo>
                  <a:pt x="98" y="130"/>
                </a:lnTo>
                <a:lnTo>
                  <a:pt x="96" y="155"/>
                </a:lnTo>
                <a:lnTo>
                  <a:pt x="96" y="155"/>
                </a:lnTo>
                <a:lnTo>
                  <a:pt x="94" y="183"/>
                </a:lnTo>
                <a:lnTo>
                  <a:pt x="92" y="211"/>
                </a:lnTo>
                <a:lnTo>
                  <a:pt x="92" y="211"/>
                </a:lnTo>
                <a:lnTo>
                  <a:pt x="90" y="225"/>
                </a:lnTo>
                <a:lnTo>
                  <a:pt x="89" y="233"/>
                </a:lnTo>
                <a:lnTo>
                  <a:pt x="87" y="241"/>
                </a:lnTo>
                <a:lnTo>
                  <a:pt x="85" y="249"/>
                </a:lnTo>
                <a:lnTo>
                  <a:pt x="81" y="255"/>
                </a:lnTo>
                <a:lnTo>
                  <a:pt x="77" y="261"/>
                </a:lnTo>
                <a:lnTo>
                  <a:pt x="71" y="266"/>
                </a:lnTo>
                <a:lnTo>
                  <a:pt x="71" y="266"/>
                </a:lnTo>
                <a:lnTo>
                  <a:pt x="67" y="268"/>
                </a:lnTo>
                <a:lnTo>
                  <a:pt x="63" y="269"/>
                </a:lnTo>
                <a:lnTo>
                  <a:pt x="60" y="270"/>
                </a:lnTo>
                <a:lnTo>
                  <a:pt x="57" y="269"/>
                </a:lnTo>
                <a:lnTo>
                  <a:pt x="54" y="268"/>
                </a:lnTo>
                <a:lnTo>
                  <a:pt x="52" y="266"/>
                </a:lnTo>
                <a:lnTo>
                  <a:pt x="48" y="261"/>
                </a:lnTo>
                <a:lnTo>
                  <a:pt x="45" y="254"/>
                </a:lnTo>
                <a:lnTo>
                  <a:pt x="42" y="247"/>
                </a:lnTo>
                <a:lnTo>
                  <a:pt x="40" y="233"/>
                </a:lnTo>
                <a:lnTo>
                  <a:pt x="40" y="233"/>
                </a:lnTo>
                <a:lnTo>
                  <a:pt x="37" y="206"/>
                </a:lnTo>
                <a:lnTo>
                  <a:pt x="35" y="179"/>
                </a:lnTo>
                <a:lnTo>
                  <a:pt x="35" y="179"/>
                </a:lnTo>
                <a:lnTo>
                  <a:pt x="35" y="161"/>
                </a:lnTo>
                <a:lnTo>
                  <a:pt x="35" y="141"/>
                </a:lnTo>
                <a:lnTo>
                  <a:pt x="37" y="123"/>
                </a:lnTo>
                <a:lnTo>
                  <a:pt x="41" y="105"/>
                </a:lnTo>
                <a:lnTo>
                  <a:pt x="41" y="105"/>
                </a:lnTo>
                <a:lnTo>
                  <a:pt x="42" y="98"/>
                </a:lnTo>
                <a:lnTo>
                  <a:pt x="46" y="92"/>
                </a:lnTo>
                <a:lnTo>
                  <a:pt x="46" y="92"/>
                </a:lnTo>
                <a:lnTo>
                  <a:pt x="48" y="90"/>
                </a:lnTo>
                <a:lnTo>
                  <a:pt x="50" y="88"/>
                </a:lnTo>
                <a:lnTo>
                  <a:pt x="52" y="87"/>
                </a:lnTo>
                <a:lnTo>
                  <a:pt x="54" y="87"/>
                </a:lnTo>
                <a:lnTo>
                  <a:pt x="59" y="88"/>
                </a:lnTo>
                <a:lnTo>
                  <a:pt x="63" y="91"/>
                </a:lnTo>
                <a:lnTo>
                  <a:pt x="67" y="95"/>
                </a:lnTo>
                <a:lnTo>
                  <a:pt x="70" y="99"/>
                </a:lnTo>
                <a:lnTo>
                  <a:pt x="73" y="103"/>
                </a:lnTo>
                <a:lnTo>
                  <a:pt x="74" y="107"/>
                </a:lnTo>
                <a:lnTo>
                  <a:pt x="74" y="107"/>
                </a:lnTo>
                <a:lnTo>
                  <a:pt x="74" y="120"/>
                </a:lnTo>
                <a:lnTo>
                  <a:pt x="74" y="132"/>
                </a:lnTo>
                <a:lnTo>
                  <a:pt x="74" y="132"/>
                </a:lnTo>
                <a:lnTo>
                  <a:pt x="73" y="150"/>
                </a:lnTo>
                <a:lnTo>
                  <a:pt x="72" y="169"/>
                </a:lnTo>
                <a:lnTo>
                  <a:pt x="70" y="186"/>
                </a:lnTo>
                <a:lnTo>
                  <a:pt x="67" y="204"/>
                </a:lnTo>
                <a:lnTo>
                  <a:pt x="67" y="204"/>
                </a:lnTo>
                <a:lnTo>
                  <a:pt x="66" y="205"/>
                </a:lnTo>
                <a:lnTo>
                  <a:pt x="67" y="207"/>
                </a:lnTo>
                <a:lnTo>
                  <a:pt x="70" y="209"/>
                </a:lnTo>
                <a:lnTo>
                  <a:pt x="73" y="209"/>
                </a:lnTo>
                <a:lnTo>
                  <a:pt x="74" y="208"/>
                </a:lnTo>
                <a:lnTo>
                  <a:pt x="75" y="206"/>
                </a:lnTo>
                <a:lnTo>
                  <a:pt x="75" y="206"/>
                </a:lnTo>
                <a:lnTo>
                  <a:pt x="79" y="188"/>
                </a:lnTo>
                <a:lnTo>
                  <a:pt x="81" y="170"/>
                </a:lnTo>
                <a:lnTo>
                  <a:pt x="82" y="132"/>
                </a:lnTo>
                <a:lnTo>
                  <a:pt x="82" y="132"/>
                </a:lnTo>
                <a:lnTo>
                  <a:pt x="83" y="117"/>
                </a:lnTo>
                <a:lnTo>
                  <a:pt x="82" y="110"/>
                </a:lnTo>
                <a:lnTo>
                  <a:pt x="81" y="102"/>
                </a:lnTo>
                <a:lnTo>
                  <a:pt x="79" y="95"/>
                </a:lnTo>
                <a:lnTo>
                  <a:pt x="75" y="89"/>
                </a:lnTo>
                <a:lnTo>
                  <a:pt x="70" y="84"/>
                </a:lnTo>
                <a:lnTo>
                  <a:pt x="67" y="82"/>
                </a:lnTo>
                <a:lnTo>
                  <a:pt x="63" y="81"/>
                </a:lnTo>
                <a:lnTo>
                  <a:pt x="63" y="81"/>
                </a:lnTo>
                <a:lnTo>
                  <a:pt x="58" y="80"/>
                </a:lnTo>
                <a:lnTo>
                  <a:pt x="54" y="79"/>
                </a:lnTo>
                <a:lnTo>
                  <a:pt x="50" y="80"/>
                </a:lnTo>
                <a:lnTo>
                  <a:pt x="47" y="81"/>
                </a:lnTo>
                <a:lnTo>
                  <a:pt x="43" y="83"/>
                </a:lnTo>
                <a:lnTo>
                  <a:pt x="40" y="85"/>
                </a:lnTo>
                <a:lnTo>
                  <a:pt x="36" y="91"/>
                </a:lnTo>
                <a:lnTo>
                  <a:pt x="33" y="99"/>
                </a:lnTo>
                <a:lnTo>
                  <a:pt x="31" y="106"/>
                </a:lnTo>
                <a:lnTo>
                  <a:pt x="29" y="122"/>
                </a:lnTo>
                <a:lnTo>
                  <a:pt x="29" y="122"/>
                </a:lnTo>
                <a:lnTo>
                  <a:pt x="26" y="146"/>
                </a:lnTo>
                <a:lnTo>
                  <a:pt x="26" y="170"/>
                </a:lnTo>
                <a:lnTo>
                  <a:pt x="27" y="194"/>
                </a:lnTo>
                <a:lnTo>
                  <a:pt x="30" y="218"/>
                </a:lnTo>
                <a:lnTo>
                  <a:pt x="30" y="218"/>
                </a:lnTo>
                <a:lnTo>
                  <a:pt x="31" y="235"/>
                </a:lnTo>
                <a:lnTo>
                  <a:pt x="32" y="245"/>
                </a:lnTo>
                <a:lnTo>
                  <a:pt x="34" y="255"/>
                </a:lnTo>
                <a:lnTo>
                  <a:pt x="38" y="264"/>
                </a:lnTo>
                <a:lnTo>
                  <a:pt x="40" y="268"/>
                </a:lnTo>
                <a:lnTo>
                  <a:pt x="42" y="271"/>
                </a:lnTo>
                <a:lnTo>
                  <a:pt x="46" y="274"/>
                </a:lnTo>
                <a:lnTo>
                  <a:pt x="50" y="276"/>
                </a:lnTo>
                <a:lnTo>
                  <a:pt x="54" y="277"/>
                </a:lnTo>
                <a:lnTo>
                  <a:pt x="59" y="278"/>
                </a:lnTo>
                <a:lnTo>
                  <a:pt x="59" y="278"/>
                </a:lnTo>
                <a:lnTo>
                  <a:pt x="65" y="277"/>
                </a:lnTo>
                <a:lnTo>
                  <a:pt x="70" y="276"/>
                </a:lnTo>
                <a:lnTo>
                  <a:pt x="75" y="274"/>
                </a:lnTo>
                <a:lnTo>
                  <a:pt x="79" y="271"/>
                </a:lnTo>
                <a:lnTo>
                  <a:pt x="83" y="267"/>
                </a:lnTo>
                <a:lnTo>
                  <a:pt x="86" y="264"/>
                </a:lnTo>
                <a:lnTo>
                  <a:pt x="92" y="254"/>
                </a:lnTo>
                <a:lnTo>
                  <a:pt x="95" y="244"/>
                </a:lnTo>
                <a:lnTo>
                  <a:pt x="98" y="232"/>
                </a:lnTo>
                <a:lnTo>
                  <a:pt x="101" y="211"/>
                </a:lnTo>
                <a:lnTo>
                  <a:pt x="101" y="211"/>
                </a:lnTo>
                <a:lnTo>
                  <a:pt x="104" y="180"/>
                </a:lnTo>
                <a:lnTo>
                  <a:pt x="106" y="149"/>
                </a:lnTo>
                <a:lnTo>
                  <a:pt x="107" y="118"/>
                </a:lnTo>
                <a:lnTo>
                  <a:pt x="107" y="88"/>
                </a:lnTo>
                <a:lnTo>
                  <a:pt x="107" y="88"/>
                </a:lnTo>
                <a:lnTo>
                  <a:pt x="106" y="64"/>
                </a:lnTo>
                <a:lnTo>
                  <a:pt x="105" y="53"/>
                </a:lnTo>
                <a:lnTo>
                  <a:pt x="103" y="42"/>
                </a:lnTo>
                <a:lnTo>
                  <a:pt x="100" y="31"/>
                </a:lnTo>
                <a:lnTo>
                  <a:pt x="95" y="21"/>
                </a:lnTo>
                <a:lnTo>
                  <a:pt x="92" y="17"/>
                </a:lnTo>
                <a:lnTo>
                  <a:pt x="89" y="12"/>
                </a:lnTo>
                <a:lnTo>
                  <a:pt x="85" y="8"/>
                </a:lnTo>
                <a:lnTo>
                  <a:pt x="80" y="5"/>
                </a:lnTo>
                <a:lnTo>
                  <a:pt x="80" y="5"/>
                </a:lnTo>
                <a:lnTo>
                  <a:pt x="76" y="2"/>
                </a:lnTo>
                <a:lnTo>
                  <a:pt x="71" y="1"/>
                </a:lnTo>
                <a:lnTo>
                  <a:pt x="67" y="0"/>
                </a:lnTo>
                <a:lnTo>
                  <a:pt x="63" y="0"/>
                </a:lnTo>
                <a:lnTo>
                  <a:pt x="59" y="0"/>
                </a:lnTo>
                <a:lnTo>
                  <a:pt x="54" y="2"/>
                </a:lnTo>
                <a:lnTo>
                  <a:pt x="46" y="6"/>
                </a:lnTo>
                <a:lnTo>
                  <a:pt x="38" y="11"/>
                </a:lnTo>
                <a:lnTo>
                  <a:pt x="31" y="18"/>
                </a:lnTo>
                <a:lnTo>
                  <a:pt x="25" y="25"/>
                </a:lnTo>
                <a:lnTo>
                  <a:pt x="20" y="32"/>
                </a:lnTo>
                <a:lnTo>
                  <a:pt x="20" y="32"/>
                </a:lnTo>
                <a:lnTo>
                  <a:pt x="17" y="37"/>
                </a:lnTo>
                <a:lnTo>
                  <a:pt x="15" y="43"/>
                </a:lnTo>
                <a:lnTo>
                  <a:pt x="11" y="56"/>
                </a:lnTo>
                <a:lnTo>
                  <a:pt x="9" y="69"/>
                </a:lnTo>
                <a:lnTo>
                  <a:pt x="7" y="83"/>
                </a:lnTo>
                <a:lnTo>
                  <a:pt x="7" y="83"/>
                </a:lnTo>
                <a:lnTo>
                  <a:pt x="3" y="118"/>
                </a:lnTo>
                <a:lnTo>
                  <a:pt x="0" y="153"/>
                </a:lnTo>
                <a:lnTo>
                  <a:pt x="0" y="153"/>
                </a:lnTo>
                <a:lnTo>
                  <a:pt x="0" y="155"/>
                </a:lnTo>
                <a:lnTo>
                  <a:pt x="1" y="156"/>
                </a:lnTo>
                <a:lnTo>
                  <a:pt x="2" y="157"/>
                </a:lnTo>
                <a:lnTo>
                  <a:pt x="4" y="157"/>
                </a:lnTo>
                <a:lnTo>
                  <a:pt x="7" y="156"/>
                </a:lnTo>
                <a:lnTo>
                  <a:pt x="8" y="155"/>
                </a:lnTo>
                <a:lnTo>
                  <a:pt x="9" y="153"/>
                </a:lnTo>
                <a:lnTo>
                  <a:pt x="9" y="153"/>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15">
            <a:extLst>
              <a:ext uri="{FF2B5EF4-FFF2-40B4-BE49-F238E27FC236}">
                <a16:creationId xmlns:a16="http://schemas.microsoft.com/office/drawing/2014/main" xmlns="" id="{2F8D3E20-37E4-454D-B0CC-11008F8FD5D5}"/>
              </a:ext>
            </a:extLst>
          </p:cNvPr>
          <p:cNvSpPr>
            <a:spLocks noEditPoints="1"/>
          </p:cNvSpPr>
          <p:nvPr/>
        </p:nvSpPr>
        <p:spPr bwMode="auto">
          <a:xfrm>
            <a:off x="2048036" y="2339814"/>
            <a:ext cx="1104900" cy="584200"/>
          </a:xfrm>
          <a:custGeom>
            <a:avLst/>
            <a:gdLst>
              <a:gd name="T0" fmla="*/ 92 w 709"/>
              <a:gd name="T1" fmla="*/ 250 h 376"/>
              <a:gd name="T2" fmla="*/ 33 w 709"/>
              <a:gd name="T3" fmla="*/ 265 h 376"/>
              <a:gd name="T4" fmla="*/ 155 w 709"/>
              <a:gd name="T5" fmla="*/ 255 h 376"/>
              <a:gd name="T6" fmla="*/ 238 w 709"/>
              <a:gd name="T7" fmla="*/ 332 h 376"/>
              <a:gd name="T8" fmla="*/ 391 w 709"/>
              <a:gd name="T9" fmla="*/ 291 h 376"/>
              <a:gd name="T10" fmla="*/ 605 w 709"/>
              <a:gd name="T11" fmla="*/ 320 h 376"/>
              <a:gd name="T12" fmla="*/ 555 w 709"/>
              <a:gd name="T13" fmla="*/ 258 h 376"/>
              <a:gd name="T14" fmla="*/ 573 w 709"/>
              <a:gd name="T15" fmla="*/ 210 h 376"/>
              <a:gd name="T16" fmla="*/ 652 w 709"/>
              <a:gd name="T17" fmla="*/ 174 h 376"/>
              <a:gd name="T18" fmla="*/ 569 w 709"/>
              <a:gd name="T19" fmla="*/ 140 h 376"/>
              <a:gd name="T20" fmla="*/ 239 w 709"/>
              <a:gd name="T21" fmla="*/ 57 h 376"/>
              <a:gd name="T22" fmla="*/ 228 w 709"/>
              <a:gd name="T23" fmla="*/ 3 h 376"/>
              <a:gd name="T24" fmla="*/ 43 w 709"/>
              <a:gd name="T25" fmla="*/ 56 h 376"/>
              <a:gd name="T26" fmla="*/ 11 w 709"/>
              <a:gd name="T27" fmla="*/ 213 h 376"/>
              <a:gd name="T28" fmla="*/ 60 w 709"/>
              <a:gd name="T29" fmla="*/ 175 h 376"/>
              <a:gd name="T30" fmla="*/ 61 w 709"/>
              <a:gd name="T31" fmla="*/ 109 h 376"/>
              <a:gd name="T32" fmla="*/ 78 w 709"/>
              <a:gd name="T33" fmla="*/ 143 h 376"/>
              <a:gd name="T34" fmla="*/ 157 w 709"/>
              <a:gd name="T35" fmla="*/ 190 h 376"/>
              <a:gd name="T36" fmla="*/ 144 w 709"/>
              <a:gd name="T37" fmla="*/ 115 h 376"/>
              <a:gd name="T38" fmla="*/ 126 w 709"/>
              <a:gd name="T39" fmla="*/ 151 h 376"/>
              <a:gd name="T40" fmla="*/ 85 w 709"/>
              <a:gd name="T41" fmla="*/ 163 h 376"/>
              <a:gd name="T42" fmla="*/ 75 w 709"/>
              <a:gd name="T43" fmla="*/ 176 h 376"/>
              <a:gd name="T44" fmla="*/ 113 w 709"/>
              <a:gd name="T45" fmla="*/ 188 h 376"/>
              <a:gd name="T46" fmla="*/ 161 w 709"/>
              <a:gd name="T47" fmla="*/ 209 h 376"/>
              <a:gd name="T48" fmla="*/ 298 w 709"/>
              <a:gd name="T49" fmla="*/ 182 h 376"/>
              <a:gd name="T50" fmla="*/ 197 w 709"/>
              <a:gd name="T51" fmla="*/ 199 h 376"/>
              <a:gd name="T52" fmla="*/ 300 w 709"/>
              <a:gd name="T53" fmla="*/ 178 h 376"/>
              <a:gd name="T54" fmla="*/ 379 w 709"/>
              <a:gd name="T55" fmla="*/ 256 h 376"/>
              <a:gd name="T56" fmla="*/ 259 w 709"/>
              <a:gd name="T57" fmla="*/ 278 h 376"/>
              <a:gd name="T58" fmla="*/ 281 w 709"/>
              <a:gd name="T59" fmla="*/ 303 h 376"/>
              <a:gd name="T60" fmla="*/ 313 w 709"/>
              <a:gd name="T61" fmla="*/ 299 h 376"/>
              <a:gd name="T62" fmla="*/ 393 w 709"/>
              <a:gd name="T63" fmla="*/ 269 h 376"/>
              <a:gd name="T64" fmla="*/ 352 w 709"/>
              <a:gd name="T65" fmla="*/ 199 h 376"/>
              <a:gd name="T66" fmla="*/ 411 w 709"/>
              <a:gd name="T67" fmla="*/ 275 h 376"/>
              <a:gd name="T68" fmla="*/ 415 w 709"/>
              <a:gd name="T69" fmla="*/ 240 h 376"/>
              <a:gd name="T70" fmla="*/ 437 w 709"/>
              <a:gd name="T71" fmla="*/ 250 h 376"/>
              <a:gd name="T72" fmla="*/ 522 w 709"/>
              <a:gd name="T73" fmla="*/ 249 h 376"/>
              <a:gd name="T74" fmla="*/ 531 w 709"/>
              <a:gd name="T75" fmla="*/ 224 h 376"/>
              <a:gd name="T76" fmla="*/ 478 w 709"/>
              <a:gd name="T77" fmla="*/ 202 h 376"/>
              <a:gd name="T78" fmla="*/ 289 w 709"/>
              <a:gd name="T79" fmla="*/ 80 h 376"/>
              <a:gd name="T80" fmla="*/ 443 w 709"/>
              <a:gd name="T81" fmla="*/ 119 h 376"/>
              <a:gd name="T82" fmla="*/ 571 w 709"/>
              <a:gd name="T83" fmla="*/ 187 h 376"/>
              <a:gd name="T84" fmla="*/ 246 w 709"/>
              <a:gd name="T85" fmla="*/ 99 h 376"/>
              <a:gd name="T86" fmla="*/ 222 w 709"/>
              <a:gd name="T87" fmla="*/ 25 h 376"/>
              <a:gd name="T88" fmla="*/ 199 w 709"/>
              <a:gd name="T89" fmla="*/ 58 h 376"/>
              <a:gd name="T90" fmla="*/ 267 w 709"/>
              <a:gd name="T91" fmla="*/ 115 h 376"/>
              <a:gd name="T92" fmla="*/ 433 w 709"/>
              <a:gd name="T93" fmla="*/ 164 h 376"/>
              <a:gd name="T94" fmla="*/ 244 w 709"/>
              <a:gd name="T95" fmla="*/ 150 h 376"/>
              <a:gd name="T96" fmla="*/ 88 w 709"/>
              <a:gd name="T97" fmla="*/ 26 h 376"/>
              <a:gd name="T98" fmla="*/ 97 w 709"/>
              <a:gd name="T99" fmla="*/ 64 h 376"/>
              <a:gd name="T100" fmla="*/ 73 w 709"/>
              <a:gd name="T101" fmla="*/ 96 h 376"/>
              <a:gd name="T102" fmla="*/ 71 w 709"/>
              <a:gd name="T103" fmla="*/ 43 h 376"/>
              <a:gd name="T104" fmla="*/ 64 w 709"/>
              <a:gd name="T105" fmla="*/ 52 h 376"/>
              <a:gd name="T106" fmla="*/ 35 w 709"/>
              <a:gd name="T107" fmla="*/ 126 h 376"/>
              <a:gd name="T108" fmla="*/ 35 w 709"/>
              <a:gd name="T109" fmla="*/ 126 h 376"/>
              <a:gd name="T110" fmla="*/ 19 w 709"/>
              <a:gd name="T111" fmla="*/ 187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09" h="376">
                <a:moveTo>
                  <a:pt x="11" y="213"/>
                </a:moveTo>
                <a:cubicBezTo>
                  <a:pt x="14" y="208"/>
                  <a:pt x="14" y="208"/>
                  <a:pt x="14" y="208"/>
                </a:cubicBezTo>
                <a:cubicBezTo>
                  <a:pt x="29" y="213"/>
                  <a:pt x="29" y="213"/>
                  <a:pt x="29" y="213"/>
                </a:cubicBezTo>
                <a:cubicBezTo>
                  <a:pt x="45" y="219"/>
                  <a:pt x="51" y="221"/>
                  <a:pt x="66" y="224"/>
                </a:cubicBezTo>
                <a:cubicBezTo>
                  <a:pt x="72" y="225"/>
                  <a:pt x="76" y="226"/>
                  <a:pt x="77" y="228"/>
                </a:cubicBezTo>
                <a:cubicBezTo>
                  <a:pt x="77" y="229"/>
                  <a:pt x="82" y="231"/>
                  <a:pt x="86" y="232"/>
                </a:cubicBezTo>
                <a:cubicBezTo>
                  <a:pt x="96" y="235"/>
                  <a:pt x="95" y="235"/>
                  <a:pt x="97" y="235"/>
                </a:cubicBezTo>
                <a:cubicBezTo>
                  <a:pt x="97" y="235"/>
                  <a:pt x="95" y="242"/>
                  <a:pt x="92" y="250"/>
                </a:cubicBezTo>
                <a:cubicBezTo>
                  <a:pt x="89" y="263"/>
                  <a:pt x="80" y="273"/>
                  <a:pt x="72" y="284"/>
                </a:cubicBezTo>
                <a:cubicBezTo>
                  <a:pt x="71" y="285"/>
                  <a:pt x="69" y="287"/>
                  <a:pt x="68" y="288"/>
                </a:cubicBezTo>
                <a:cubicBezTo>
                  <a:pt x="62" y="293"/>
                  <a:pt x="46" y="290"/>
                  <a:pt x="45" y="283"/>
                </a:cubicBezTo>
                <a:cubicBezTo>
                  <a:pt x="44" y="282"/>
                  <a:pt x="46" y="281"/>
                  <a:pt x="48" y="280"/>
                </a:cubicBezTo>
                <a:cubicBezTo>
                  <a:pt x="48" y="280"/>
                  <a:pt x="48" y="280"/>
                  <a:pt x="48" y="280"/>
                </a:cubicBezTo>
                <a:cubicBezTo>
                  <a:pt x="48" y="280"/>
                  <a:pt x="50" y="280"/>
                  <a:pt x="51" y="279"/>
                </a:cubicBezTo>
                <a:cubicBezTo>
                  <a:pt x="54" y="278"/>
                  <a:pt x="58" y="276"/>
                  <a:pt x="61" y="275"/>
                </a:cubicBezTo>
                <a:cubicBezTo>
                  <a:pt x="88" y="250"/>
                  <a:pt x="46" y="246"/>
                  <a:pt x="33" y="265"/>
                </a:cubicBezTo>
                <a:cubicBezTo>
                  <a:pt x="32" y="268"/>
                  <a:pt x="31" y="271"/>
                  <a:pt x="31" y="272"/>
                </a:cubicBezTo>
                <a:cubicBezTo>
                  <a:pt x="32" y="273"/>
                  <a:pt x="32" y="276"/>
                  <a:pt x="31" y="279"/>
                </a:cubicBezTo>
                <a:cubicBezTo>
                  <a:pt x="28" y="288"/>
                  <a:pt x="29" y="293"/>
                  <a:pt x="35" y="298"/>
                </a:cubicBezTo>
                <a:cubicBezTo>
                  <a:pt x="48" y="309"/>
                  <a:pt x="62" y="307"/>
                  <a:pt x="79" y="293"/>
                </a:cubicBezTo>
                <a:cubicBezTo>
                  <a:pt x="85" y="288"/>
                  <a:pt x="91" y="282"/>
                  <a:pt x="91" y="281"/>
                </a:cubicBezTo>
                <a:cubicBezTo>
                  <a:pt x="96" y="273"/>
                  <a:pt x="100" y="265"/>
                  <a:pt x="104" y="254"/>
                </a:cubicBezTo>
                <a:cubicBezTo>
                  <a:pt x="107" y="247"/>
                  <a:pt x="110" y="241"/>
                  <a:pt x="111" y="240"/>
                </a:cubicBezTo>
                <a:cubicBezTo>
                  <a:pt x="113" y="240"/>
                  <a:pt x="153" y="253"/>
                  <a:pt x="155" y="255"/>
                </a:cubicBezTo>
                <a:cubicBezTo>
                  <a:pt x="157" y="257"/>
                  <a:pt x="156" y="257"/>
                  <a:pt x="200" y="273"/>
                </a:cubicBezTo>
                <a:cubicBezTo>
                  <a:pt x="235" y="285"/>
                  <a:pt x="241" y="287"/>
                  <a:pt x="241" y="290"/>
                </a:cubicBezTo>
                <a:cubicBezTo>
                  <a:pt x="241" y="292"/>
                  <a:pt x="239" y="294"/>
                  <a:pt x="237" y="296"/>
                </a:cubicBezTo>
                <a:cubicBezTo>
                  <a:pt x="233" y="299"/>
                  <a:pt x="230" y="305"/>
                  <a:pt x="233" y="307"/>
                </a:cubicBezTo>
                <a:cubicBezTo>
                  <a:pt x="234" y="308"/>
                  <a:pt x="233" y="311"/>
                  <a:pt x="231" y="316"/>
                </a:cubicBezTo>
                <a:cubicBezTo>
                  <a:pt x="228" y="324"/>
                  <a:pt x="228" y="325"/>
                  <a:pt x="231" y="328"/>
                </a:cubicBezTo>
                <a:cubicBezTo>
                  <a:pt x="233" y="330"/>
                  <a:pt x="235" y="333"/>
                  <a:pt x="236" y="334"/>
                </a:cubicBezTo>
                <a:cubicBezTo>
                  <a:pt x="236" y="335"/>
                  <a:pt x="237" y="334"/>
                  <a:pt x="238" y="332"/>
                </a:cubicBezTo>
                <a:cubicBezTo>
                  <a:pt x="263" y="324"/>
                  <a:pt x="307" y="310"/>
                  <a:pt x="329" y="315"/>
                </a:cubicBezTo>
                <a:cubicBezTo>
                  <a:pt x="334" y="316"/>
                  <a:pt x="343" y="318"/>
                  <a:pt x="349" y="319"/>
                </a:cubicBezTo>
                <a:cubicBezTo>
                  <a:pt x="399" y="331"/>
                  <a:pt x="449" y="342"/>
                  <a:pt x="498" y="358"/>
                </a:cubicBezTo>
                <a:cubicBezTo>
                  <a:pt x="532" y="368"/>
                  <a:pt x="563" y="376"/>
                  <a:pt x="566" y="375"/>
                </a:cubicBezTo>
                <a:cubicBezTo>
                  <a:pt x="575" y="372"/>
                  <a:pt x="569" y="362"/>
                  <a:pt x="559" y="363"/>
                </a:cubicBezTo>
                <a:cubicBezTo>
                  <a:pt x="553" y="363"/>
                  <a:pt x="544" y="361"/>
                  <a:pt x="499" y="347"/>
                </a:cubicBezTo>
                <a:cubicBezTo>
                  <a:pt x="437" y="332"/>
                  <a:pt x="395" y="325"/>
                  <a:pt x="345" y="306"/>
                </a:cubicBezTo>
                <a:cubicBezTo>
                  <a:pt x="346" y="304"/>
                  <a:pt x="378" y="294"/>
                  <a:pt x="391" y="291"/>
                </a:cubicBezTo>
                <a:cubicBezTo>
                  <a:pt x="395" y="291"/>
                  <a:pt x="403" y="289"/>
                  <a:pt x="409" y="287"/>
                </a:cubicBezTo>
                <a:cubicBezTo>
                  <a:pt x="416" y="285"/>
                  <a:pt x="421" y="284"/>
                  <a:pt x="422" y="284"/>
                </a:cubicBezTo>
                <a:cubicBezTo>
                  <a:pt x="422" y="284"/>
                  <a:pt x="425" y="284"/>
                  <a:pt x="428" y="283"/>
                </a:cubicBezTo>
                <a:cubicBezTo>
                  <a:pt x="431" y="282"/>
                  <a:pt x="437" y="281"/>
                  <a:pt x="442" y="281"/>
                </a:cubicBezTo>
                <a:cubicBezTo>
                  <a:pt x="446" y="281"/>
                  <a:pt x="451" y="280"/>
                  <a:pt x="452" y="279"/>
                </a:cubicBezTo>
                <a:cubicBezTo>
                  <a:pt x="458" y="276"/>
                  <a:pt x="470" y="279"/>
                  <a:pt x="524" y="298"/>
                </a:cubicBezTo>
                <a:cubicBezTo>
                  <a:pt x="554" y="309"/>
                  <a:pt x="584" y="319"/>
                  <a:pt x="591" y="320"/>
                </a:cubicBezTo>
                <a:cubicBezTo>
                  <a:pt x="601" y="322"/>
                  <a:pt x="603" y="322"/>
                  <a:pt x="605" y="320"/>
                </a:cubicBezTo>
                <a:cubicBezTo>
                  <a:pt x="607" y="318"/>
                  <a:pt x="608" y="316"/>
                  <a:pt x="608" y="315"/>
                </a:cubicBezTo>
                <a:cubicBezTo>
                  <a:pt x="607" y="313"/>
                  <a:pt x="596" y="309"/>
                  <a:pt x="590" y="308"/>
                </a:cubicBezTo>
                <a:cubicBezTo>
                  <a:pt x="587" y="308"/>
                  <a:pt x="567" y="302"/>
                  <a:pt x="546" y="294"/>
                </a:cubicBezTo>
                <a:cubicBezTo>
                  <a:pt x="524" y="287"/>
                  <a:pt x="501" y="279"/>
                  <a:pt x="494" y="276"/>
                </a:cubicBezTo>
                <a:cubicBezTo>
                  <a:pt x="481" y="272"/>
                  <a:pt x="481" y="272"/>
                  <a:pt x="481" y="272"/>
                </a:cubicBezTo>
                <a:cubicBezTo>
                  <a:pt x="486" y="270"/>
                  <a:pt x="486" y="270"/>
                  <a:pt x="486" y="270"/>
                </a:cubicBezTo>
                <a:cubicBezTo>
                  <a:pt x="496" y="267"/>
                  <a:pt x="513" y="263"/>
                  <a:pt x="522" y="262"/>
                </a:cubicBezTo>
                <a:cubicBezTo>
                  <a:pt x="549" y="260"/>
                  <a:pt x="553" y="259"/>
                  <a:pt x="555" y="258"/>
                </a:cubicBezTo>
                <a:cubicBezTo>
                  <a:pt x="557" y="257"/>
                  <a:pt x="562" y="258"/>
                  <a:pt x="575" y="261"/>
                </a:cubicBezTo>
                <a:cubicBezTo>
                  <a:pt x="601" y="270"/>
                  <a:pt x="616" y="273"/>
                  <a:pt x="619" y="272"/>
                </a:cubicBezTo>
                <a:cubicBezTo>
                  <a:pt x="621" y="272"/>
                  <a:pt x="623" y="270"/>
                  <a:pt x="623" y="268"/>
                </a:cubicBezTo>
                <a:cubicBezTo>
                  <a:pt x="624" y="264"/>
                  <a:pt x="623" y="264"/>
                  <a:pt x="612" y="260"/>
                </a:cubicBezTo>
                <a:cubicBezTo>
                  <a:pt x="605" y="258"/>
                  <a:pt x="596" y="255"/>
                  <a:pt x="592" y="254"/>
                </a:cubicBezTo>
                <a:cubicBezTo>
                  <a:pt x="578" y="252"/>
                  <a:pt x="562" y="246"/>
                  <a:pt x="561" y="244"/>
                </a:cubicBezTo>
                <a:cubicBezTo>
                  <a:pt x="560" y="242"/>
                  <a:pt x="561" y="238"/>
                  <a:pt x="566" y="230"/>
                </a:cubicBezTo>
                <a:cubicBezTo>
                  <a:pt x="569" y="223"/>
                  <a:pt x="572" y="215"/>
                  <a:pt x="573" y="210"/>
                </a:cubicBezTo>
                <a:cubicBezTo>
                  <a:pt x="575" y="202"/>
                  <a:pt x="575" y="202"/>
                  <a:pt x="575" y="202"/>
                </a:cubicBezTo>
                <a:cubicBezTo>
                  <a:pt x="583" y="205"/>
                  <a:pt x="583" y="205"/>
                  <a:pt x="583" y="205"/>
                </a:cubicBezTo>
                <a:cubicBezTo>
                  <a:pt x="662" y="230"/>
                  <a:pt x="661" y="230"/>
                  <a:pt x="666" y="225"/>
                </a:cubicBezTo>
                <a:cubicBezTo>
                  <a:pt x="672" y="220"/>
                  <a:pt x="670" y="218"/>
                  <a:pt x="643" y="211"/>
                </a:cubicBezTo>
                <a:cubicBezTo>
                  <a:pt x="630" y="207"/>
                  <a:pt x="619" y="204"/>
                  <a:pt x="619" y="203"/>
                </a:cubicBezTo>
                <a:cubicBezTo>
                  <a:pt x="619" y="203"/>
                  <a:pt x="621" y="201"/>
                  <a:pt x="625" y="200"/>
                </a:cubicBezTo>
                <a:cubicBezTo>
                  <a:pt x="636" y="195"/>
                  <a:pt x="644" y="189"/>
                  <a:pt x="648" y="181"/>
                </a:cubicBezTo>
                <a:cubicBezTo>
                  <a:pt x="652" y="174"/>
                  <a:pt x="652" y="174"/>
                  <a:pt x="652" y="174"/>
                </a:cubicBezTo>
                <a:cubicBezTo>
                  <a:pt x="667" y="179"/>
                  <a:pt x="667" y="179"/>
                  <a:pt x="667" y="179"/>
                </a:cubicBezTo>
                <a:cubicBezTo>
                  <a:pt x="697" y="190"/>
                  <a:pt x="700" y="191"/>
                  <a:pt x="705" y="189"/>
                </a:cubicBezTo>
                <a:cubicBezTo>
                  <a:pt x="707" y="187"/>
                  <a:pt x="709" y="185"/>
                  <a:pt x="709" y="184"/>
                </a:cubicBezTo>
                <a:cubicBezTo>
                  <a:pt x="709" y="181"/>
                  <a:pt x="698" y="176"/>
                  <a:pt x="692" y="176"/>
                </a:cubicBezTo>
                <a:cubicBezTo>
                  <a:pt x="686" y="177"/>
                  <a:pt x="676" y="173"/>
                  <a:pt x="655" y="163"/>
                </a:cubicBezTo>
                <a:cubicBezTo>
                  <a:pt x="651" y="161"/>
                  <a:pt x="645" y="159"/>
                  <a:pt x="642" y="159"/>
                </a:cubicBezTo>
                <a:cubicBezTo>
                  <a:pt x="636" y="160"/>
                  <a:pt x="622" y="156"/>
                  <a:pt x="593" y="147"/>
                </a:cubicBezTo>
                <a:cubicBezTo>
                  <a:pt x="581" y="143"/>
                  <a:pt x="570" y="140"/>
                  <a:pt x="569" y="140"/>
                </a:cubicBezTo>
                <a:cubicBezTo>
                  <a:pt x="567" y="140"/>
                  <a:pt x="557" y="138"/>
                  <a:pt x="546" y="134"/>
                </a:cubicBezTo>
                <a:cubicBezTo>
                  <a:pt x="518" y="125"/>
                  <a:pt x="483" y="116"/>
                  <a:pt x="458" y="111"/>
                </a:cubicBezTo>
                <a:cubicBezTo>
                  <a:pt x="445" y="108"/>
                  <a:pt x="426" y="103"/>
                  <a:pt x="413" y="99"/>
                </a:cubicBezTo>
                <a:cubicBezTo>
                  <a:pt x="393" y="93"/>
                  <a:pt x="380" y="89"/>
                  <a:pt x="348" y="83"/>
                </a:cubicBezTo>
                <a:cubicBezTo>
                  <a:pt x="341" y="81"/>
                  <a:pt x="325" y="77"/>
                  <a:pt x="313" y="74"/>
                </a:cubicBezTo>
                <a:cubicBezTo>
                  <a:pt x="300" y="71"/>
                  <a:pt x="289" y="68"/>
                  <a:pt x="288" y="68"/>
                </a:cubicBezTo>
                <a:cubicBezTo>
                  <a:pt x="284" y="69"/>
                  <a:pt x="278" y="68"/>
                  <a:pt x="266" y="64"/>
                </a:cubicBezTo>
                <a:cubicBezTo>
                  <a:pt x="261" y="63"/>
                  <a:pt x="249" y="59"/>
                  <a:pt x="239" y="57"/>
                </a:cubicBezTo>
                <a:cubicBezTo>
                  <a:pt x="229" y="54"/>
                  <a:pt x="221" y="51"/>
                  <a:pt x="221" y="51"/>
                </a:cubicBezTo>
                <a:cubicBezTo>
                  <a:pt x="222" y="50"/>
                  <a:pt x="224" y="47"/>
                  <a:pt x="226" y="45"/>
                </a:cubicBezTo>
                <a:cubicBezTo>
                  <a:pt x="230" y="40"/>
                  <a:pt x="237" y="28"/>
                  <a:pt x="235" y="27"/>
                </a:cubicBezTo>
                <a:cubicBezTo>
                  <a:pt x="234" y="27"/>
                  <a:pt x="235" y="25"/>
                  <a:pt x="236" y="24"/>
                </a:cubicBezTo>
                <a:cubicBezTo>
                  <a:pt x="237" y="22"/>
                  <a:pt x="238" y="19"/>
                  <a:pt x="238" y="17"/>
                </a:cubicBezTo>
                <a:cubicBezTo>
                  <a:pt x="237" y="15"/>
                  <a:pt x="238" y="14"/>
                  <a:pt x="238" y="13"/>
                </a:cubicBezTo>
                <a:cubicBezTo>
                  <a:pt x="238" y="12"/>
                  <a:pt x="237" y="10"/>
                  <a:pt x="236" y="8"/>
                </a:cubicBezTo>
                <a:cubicBezTo>
                  <a:pt x="234" y="5"/>
                  <a:pt x="232" y="4"/>
                  <a:pt x="228" y="3"/>
                </a:cubicBezTo>
                <a:cubicBezTo>
                  <a:pt x="227" y="2"/>
                  <a:pt x="225" y="2"/>
                  <a:pt x="224" y="2"/>
                </a:cubicBezTo>
                <a:cubicBezTo>
                  <a:pt x="216" y="0"/>
                  <a:pt x="214" y="0"/>
                  <a:pt x="205" y="5"/>
                </a:cubicBezTo>
                <a:cubicBezTo>
                  <a:pt x="194" y="11"/>
                  <a:pt x="188" y="17"/>
                  <a:pt x="181" y="28"/>
                </a:cubicBezTo>
                <a:cubicBezTo>
                  <a:pt x="177" y="36"/>
                  <a:pt x="176" y="37"/>
                  <a:pt x="172" y="37"/>
                </a:cubicBezTo>
                <a:cubicBezTo>
                  <a:pt x="147" y="33"/>
                  <a:pt x="124" y="20"/>
                  <a:pt x="99" y="17"/>
                </a:cubicBezTo>
                <a:cubicBezTo>
                  <a:pt x="98" y="17"/>
                  <a:pt x="90" y="15"/>
                  <a:pt x="82" y="12"/>
                </a:cubicBezTo>
                <a:cubicBezTo>
                  <a:pt x="58" y="4"/>
                  <a:pt x="60" y="3"/>
                  <a:pt x="51" y="29"/>
                </a:cubicBezTo>
                <a:cubicBezTo>
                  <a:pt x="48" y="41"/>
                  <a:pt x="44" y="53"/>
                  <a:pt x="43" y="56"/>
                </a:cubicBezTo>
                <a:cubicBezTo>
                  <a:pt x="42" y="63"/>
                  <a:pt x="42" y="63"/>
                  <a:pt x="38" y="74"/>
                </a:cubicBezTo>
                <a:cubicBezTo>
                  <a:pt x="36" y="80"/>
                  <a:pt x="33" y="85"/>
                  <a:pt x="32" y="86"/>
                </a:cubicBezTo>
                <a:cubicBezTo>
                  <a:pt x="30" y="87"/>
                  <a:pt x="30" y="88"/>
                  <a:pt x="31" y="90"/>
                </a:cubicBezTo>
                <a:cubicBezTo>
                  <a:pt x="33" y="93"/>
                  <a:pt x="32" y="97"/>
                  <a:pt x="25" y="119"/>
                </a:cubicBezTo>
                <a:cubicBezTo>
                  <a:pt x="20" y="133"/>
                  <a:pt x="16" y="146"/>
                  <a:pt x="17" y="147"/>
                </a:cubicBezTo>
                <a:cubicBezTo>
                  <a:pt x="17" y="149"/>
                  <a:pt x="17" y="151"/>
                  <a:pt x="7" y="185"/>
                </a:cubicBezTo>
                <a:cubicBezTo>
                  <a:pt x="1" y="204"/>
                  <a:pt x="0" y="210"/>
                  <a:pt x="1" y="212"/>
                </a:cubicBezTo>
                <a:cubicBezTo>
                  <a:pt x="4" y="217"/>
                  <a:pt x="7" y="217"/>
                  <a:pt x="11" y="213"/>
                </a:cubicBezTo>
                <a:close/>
                <a:moveTo>
                  <a:pt x="50" y="207"/>
                </a:moveTo>
                <a:cubicBezTo>
                  <a:pt x="38" y="203"/>
                  <a:pt x="38" y="203"/>
                  <a:pt x="38" y="203"/>
                </a:cubicBezTo>
                <a:cubicBezTo>
                  <a:pt x="39" y="195"/>
                  <a:pt x="39" y="195"/>
                  <a:pt x="39" y="195"/>
                </a:cubicBezTo>
                <a:cubicBezTo>
                  <a:pt x="40" y="191"/>
                  <a:pt x="42" y="184"/>
                  <a:pt x="43" y="179"/>
                </a:cubicBezTo>
                <a:cubicBezTo>
                  <a:pt x="44" y="174"/>
                  <a:pt x="45" y="168"/>
                  <a:pt x="46" y="166"/>
                </a:cubicBezTo>
                <a:cubicBezTo>
                  <a:pt x="48" y="161"/>
                  <a:pt x="49" y="161"/>
                  <a:pt x="54" y="163"/>
                </a:cubicBezTo>
                <a:cubicBezTo>
                  <a:pt x="55" y="163"/>
                  <a:pt x="56" y="163"/>
                  <a:pt x="57" y="163"/>
                </a:cubicBezTo>
                <a:cubicBezTo>
                  <a:pt x="63" y="166"/>
                  <a:pt x="63" y="167"/>
                  <a:pt x="60" y="175"/>
                </a:cubicBezTo>
                <a:cubicBezTo>
                  <a:pt x="58" y="182"/>
                  <a:pt x="58" y="184"/>
                  <a:pt x="61" y="201"/>
                </a:cubicBezTo>
                <a:cubicBezTo>
                  <a:pt x="62" y="206"/>
                  <a:pt x="62" y="211"/>
                  <a:pt x="62" y="211"/>
                </a:cubicBezTo>
                <a:cubicBezTo>
                  <a:pt x="62" y="211"/>
                  <a:pt x="57" y="209"/>
                  <a:pt x="50" y="207"/>
                </a:cubicBezTo>
                <a:close/>
                <a:moveTo>
                  <a:pt x="68" y="157"/>
                </a:moveTo>
                <a:cubicBezTo>
                  <a:pt x="59" y="154"/>
                  <a:pt x="59" y="154"/>
                  <a:pt x="59" y="154"/>
                </a:cubicBezTo>
                <a:cubicBezTo>
                  <a:pt x="54" y="152"/>
                  <a:pt x="50" y="150"/>
                  <a:pt x="51" y="149"/>
                </a:cubicBezTo>
                <a:cubicBezTo>
                  <a:pt x="51" y="148"/>
                  <a:pt x="53" y="139"/>
                  <a:pt x="56" y="129"/>
                </a:cubicBezTo>
                <a:cubicBezTo>
                  <a:pt x="59" y="119"/>
                  <a:pt x="61" y="110"/>
                  <a:pt x="61" y="109"/>
                </a:cubicBezTo>
                <a:cubicBezTo>
                  <a:pt x="61" y="108"/>
                  <a:pt x="61" y="107"/>
                  <a:pt x="62" y="106"/>
                </a:cubicBezTo>
                <a:cubicBezTo>
                  <a:pt x="63" y="104"/>
                  <a:pt x="68" y="105"/>
                  <a:pt x="77" y="108"/>
                </a:cubicBezTo>
                <a:cubicBezTo>
                  <a:pt x="84" y="110"/>
                  <a:pt x="95" y="113"/>
                  <a:pt x="101" y="115"/>
                </a:cubicBezTo>
                <a:cubicBezTo>
                  <a:pt x="105" y="116"/>
                  <a:pt x="108" y="116"/>
                  <a:pt x="110" y="117"/>
                </a:cubicBezTo>
                <a:cubicBezTo>
                  <a:pt x="112" y="118"/>
                  <a:pt x="111" y="118"/>
                  <a:pt x="108" y="119"/>
                </a:cubicBezTo>
                <a:cubicBezTo>
                  <a:pt x="105" y="120"/>
                  <a:pt x="102" y="122"/>
                  <a:pt x="100" y="124"/>
                </a:cubicBezTo>
                <a:cubicBezTo>
                  <a:pt x="98" y="125"/>
                  <a:pt x="93" y="129"/>
                  <a:pt x="89" y="133"/>
                </a:cubicBezTo>
                <a:cubicBezTo>
                  <a:pt x="84" y="136"/>
                  <a:pt x="79" y="141"/>
                  <a:pt x="78" y="143"/>
                </a:cubicBezTo>
                <a:cubicBezTo>
                  <a:pt x="77" y="145"/>
                  <a:pt x="74" y="149"/>
                  <a:pt x="72" y="152"/>
                </a:cubicBezTo>
                <a:lnTo>
                  <a:pt x="68" y="157"/>
                </a:lnTo>
                <a:close/>
                <a:moveTo>
                  <a:pt x="143" y="162"/>
                </a:moveTo>
                <a:cubicBezTo>
                  <a:pt x="147" y="153"/>
                  <a:pt x="150" y="144"/>
                  <a:pt x="151" y="144"/>
                </a:cubicBezTo>
                <a:cubicBezTo>
                  <a:pt x="152" y="144"/>
                  <a:pt x="152" y="144"/>
                  <a:pt x="152" y="144"/>
                </a:cubicBezTo>
                <a:cubicBezTo>
                  <a:pt x="156" y="144"/>
                  <a:pt x="162" y="159"/>
                  <a:pt x="163" y="169"/>
                </a:cubicBezTo>
                <a:cubicBezTo>
                  <a:pt x="164" y="179"/>
                  <a:pt x="164" y="184"/>
                  <a:pt x="160" y="188"/>
                </a:cubicBezTo>
                <a:cubicBezTo>
                  <a:pt x="159" y="190"/>
                  <a:pt x="157" y="190"/>
                  <a:pt x="157" y="190"/>
                </a:cubicBezTo>
                <a:cubicBezTo>
                  <a:pt x="156" y="189"/>
                  <a:pt x="151" y="187"/>
                  <a:pt x="145" y="185"/>
                </a:cubicBezTo>
                <a:cubicBezTo>
                  <a:pt x="136" y="180"/>
                  <a:pt x="136" y="180"/>
                  <a:pt x="136" y="180"/>
                </a:cubicBezTo>
                <a:lnTo>
                  <a:pt x="143" y="162"/>
                </a:lnTo>
                <a:close/>
                <a:moveTo>
                  <a:pt x="144" y="115"/>
                </a:moveTo>
                <a:cubicBezTo>
                  <a:pt x="144" y="115"/>
                  <a:pt x="144" y="115"/>
                  <a:pt x="144" y="115"/>
                </a:cubicBezTo>
                <a:cubicBezTo>
                  <a:pt x="145" y="115"/>
                  <a:pt x="146" y="116"/>
                  <a:pt x="146" y="117"/>
                </a:cubicBezTo>
                <a:cubicBezTo>
                  <a:pt x="146" y="118"/>
                  <a:pt x="145" y="118"/>
                  <a:pt x="144" y="118"/>
                </a:cubicBezTo>
                <a:cubicBezTo>
                  <a:pt x="141" y="117"/>
                  <a:pt x="141" y="116"/>
                  <a:pt x="144" y="115"/>
                </a:cubicBezTo>
                <a:close/>
                <a:moveTo>
                  <a:pt x="123" y="213"/>
                </a:moveTo>
                <a:cubicBezTo>
                  <a:pt x="124" y="212"/>
                  <a:pt x="127" y="206"/>
                  <a:pt x="129" y="200"/>
                </a:cubicBezTo>
                <a:cubicBezTo>
                  <a:pt x="133" y="190"/>
                  <a:pt x="133" y="190"/>
                  <a:pt x="133" y="190"/>
                </a:cubicBezTo>
                <a:cubicBezTo>
                  <a:pt x="139" y="193"/>
                  <a:pt x="139" y="193"/>
                  <a:pt x="139" y="193"/>
                </a:cubicBezTo>
                <a:cubicBezTo>
                  <a:pt x="154" y="200"/>
                  <a:pt x="154" y="200"/>
                  <a:pt x="142" y="207"/>
                </a:cubicBezTo>
                <a:cubicBezTo>
                  <a:pt x="133" y="213"/>
                  <a:pt x="118" y="217"/>
                  <a:pt x="123" y="213"/>
                </a:cubicBezTo>
                <a:close/>
                <a:moveTo>
                  <a:pt x="116" y="173"/>
                </a:moveTo>
                <a:cubicBezTo>
                  <a:pt x="113" y="171"/>
                  <a:pt x="119" y="158"/>
                  <a:pt x="126" y="151"/>
                </a:cubicBezTo>
                <a:cubicBezTo>
                  <a:pt x="129" y="148"/>
                  <a:pt x="132" y="145"/>
                  <a:pt x="133" y="145"/>
                </a:cubicBezTo>
                <a:cubicBezTo>
                  <a:pt x="134" y="145"/>
                  <a:pt x="126" y="168"/>
                  <a:pt x="122" y="175"/>
                </a:cubicBezTo>
                <a:cubicBezTo>
                  <a:pt x="122" y="176"/>
                  <a:pt x="119" y="175"/>
                  <a:pt x="116" y="173"/>
                </a:cubicBezTo>
                <a:close/>
                <a:moveTo>
                  <a:pt x="137" y="131"/>
                </a:moveTo>
                <a:cubicBezTo>
                  <a:pt x="135" y="132"/>
                  <a:pt x="131" y="133"/>
                  <a:pt x="130" y="133"/>
                </a:cubicBezTo>
                <a:cubicBezTo>
                  <a:pt x="116" y="132"/>
                  <a:pt x="108" y="156"/>
                  <a:pt x="103" y="167"/>
                </a:cubicBezTo>
                <a:cubicBezTo>
                  <a:pt x="102" y="169"/>
                  <a:pt x="100" y="170"/>
                  <a:pt x="95" y="168"/>
                </a:cubicBezTo>
                <a:cubicBezTo>
                  <a:pt x="91" y="167"/>
                  <a:pt x="87" y="165"/>
                  <a:pt x="85" y="163"/>
                </a:cubicBezTo>
                <a:cubicBezTo>
                  <a:pt x="82" y="161"/>
                  <a:pt x="82" y="160"/>
                  <a:pt x="87" y="154"/>
                </a:cubicBezTo>
                <a:cubicBezTo>
                  <a:pt x="95" y="143"/>
                  <a:pt x="102" y="137"/>
                  <a:pt x="113" y="130"/>
                </a:cubicBezTo>
                <a:cubicBezTo>
                  <a:pt x="124" y="122"/>
                  <a:pt x="125" y="128"/>
                  <a:pt x="138" y="129"/>
                </a:cubicBezTo>
                <a:cubicBezTo>
                  <a:pt x="141" y="130"/>
                  <a:pt x="141" y="130"/>
                  <a:pt x="137" y="131"/>
                </a:cubicBezTo>
                <a:close/>
                <a:moveTo>
                  <a:pt x="109" y="208"/>
                </a:moveTo>
                <a:cubicBezTo>
                  <a:pt x="106" y="216"/>
                  <a:pt x="105" y="216"/>
                  <a:pt x="99" y="216"/>
                </a:cubicBezTo>
                <a:cubicBezTo>
                  <a:pt x="88" y="215"/>
                  <a:pt x="83" y="212"/>
                  <a:pt x="78" y="202"/>
                </a:cubicBezTo>
                <a:cubicBezTo>
                  <a:pt x="75" y="197"/>
                  <a:pt x="73" y="180"/>
                  <a:pt x="75" y="176"/>
                </a:cubicBezTo>
                <a:cubicBezTo>
                  <a:pt x="76" y="173"/>
                  <a:pt x="76" y="172"/>
                  <a:pt x="81" y="174"/>
                </a:cubicBezTo>
                <a:cubicBezTo>
                  <a:pt x="83" y="174"/>
                  <a:pt x="85" y="175"/>
                  <a:pt x="88" y="176"/>
                </a:cubicBezTo>
                <a:cubicBezTo>
                  <a:pt x="95" y="178"/>
                  <a:pt x="100" y="181"/>
                  <a:pt x="100" y="182"/>
                </a:cubicBezTo>
                <a:cubicBezTo>
                  <a:pt x="100" y="183"/>
                  <a:pt x="100" y="186"/>
                  <a:pt x="101" y="189"/>
                </a:cubicBezTo>
                <a:cubicBezTo>
                  <a:pt x="102" y="194"/>
                  <a:pt x="104" y="195"/>
                  <a:pt x="106" y="196"/>
                </a:cubicBezTo>
                <a:cubicBezTo>
                  <a:pt x="112" y="196"/>
                  <a:pt x="113" y="199"/>
                  <a:pt x="109" y="208"/>
                </a:cubicBezTo>
                <a:close/>
                <a:moveTo>
                  <a:pt x="118" y="188"/>
                </a:moveTo>
                <a:cubicBezTo>
                  <a:pt x="117" y="191"/>
                  <a:pt x="114" y="191"/>
                  <a:pt x="113" y="188"/>
                </a:cubicBezTo>
                <a:cubicBezTo>
                  <a:pt x="112" y="186"/>
                  <a:pt x="113" y="184"/>
                  <a:pt x="116" y="185"/>
                </a:cubicBezTo>
                <a:cubicBezTo>
                  <a:pt x="117" y="186"/>
                  <a:pt x="118" y="187"/>
                  <a:pt x="118" y="188"/>
                </a:cubicBezTo>
                <a:close/>
                <a:moveTo>
                  <a:pt x="205" y="262"/>
                </a:moveTo>
                <a:cubicBezTo>
                  <a:pt x="183" y="255"/>
                  <a:pt x="165" y="248"/>
                  <a:pt x="164" y="248"/>
                </a:cubicBezTo>
                <a:cubicBezTo>
                  <a:pt x="164" y="247"/>
                  <a:pt x="154" y="243"/>
                  <a:pt x="141" y="238"/>
                </a:cubicBezTo>
                <a:cubicBezTo>
                  <a:pt x="119" y="229"/>
                  <a:pt x="119" y="229"/>
                  <a:pt x="119" y="229"/>
                </a:cubicBezTo>
                <a:cubicBezTo>
                  <a:pt x="125" y="228"/>
                  <a:pt x="125" y="228"/>
                  <a:pt x="125" y="228"/>
                </a:cubicBezTo>
                <a:cubicBezTo>
                  <a:pt x="135" y="226"/>
                  <a:pt x="153" y="216"/>
                  <a:pt x="161" y="209"/>
                </a:cubicBezTo>
                <a:cubicBezTo>
                  <a:pt x="167" y="204"/>
                  <a:pt x="167" y="204"/>
                  <a:pt x="179" y="206"/>
                </a:cubicBezTo>
                <a:cubicBezTo>
                  <a:pt x="196" y="209"/>
                  <a:pt x="208" y="212"/>
                  <a:pt x="232" y="219"/>
                </a:cubicBezTo>
                <a:cubicBezTo>
                  <a:pt x="242" y="222"/>
                  <a:pt x="253" y="225"/>
                  <a:pt x="255" y="225"/>
                </a:cubicBezTo>
                <a:cubicBezTo>
                  <a:pt x="256" y="225"/>
                  <a:pt x="257" y="225"/>
                  <a:pt x="257" y="226"/>
                </a:cubicBezTo>
                <a:cubicBezTo>
                  <a:pt x="262" y="227"/>
                  <a:pt x="261" y="232"/>
                  <a:pt x="254" y="253"/>
                </a:cubicBezTo>
                <a:cubicBezTo>
                  <a:pt x="246" y="276"/>
                  <a:pt x="246" y="276"/>
                  <a:pt x="246" y="276"/>
                </a:cubicBezTo>
                <a:lnTo>
                  <a:pt x="205" y="262"/>
                </a:lnTo>
                <a:close/>
                <a:moveTo>
                  <a:pt x="298" y="182"/>
                </a:moveTo>
                <a:cubicBezTo>
                  <a:pt x="296" y="181"/>
                  <a:pt x="278" y="189"/>
                  <a:pt x="271" y="194"/>
                </a:cubicBezTo>
                <a:cubicBezTo>
                  <a:pt x="268" y="196"/>
                  <a:pt x="264" y="201"/>
                  <a:pt x="263" y="204"/>
                </a:cubicBezTo>
                <a:cubicBezTo>
                  <a:pt x="260" y="209"/>
                  <a:pt x="260" y="210"/>
                  <a:pt x="262" y="210"/>
                </a:cubicBezTo>
                <a:cubicBezTo>
                  <a:pt x="264" y="210"/>
                  <a:pt x="265" y="211"/>
                  <a:pt x="265" y="213"/>
                </a:cubicBezTo>
                <a:cubicBezTo>
                  <a:pt x="266" y="215"/>
                  <a:pt x="266" y="217"/>
                  <a:pt x="266" y="217"/>
                </a:cubicBezTo>
                <a:cubicBezTo>
                  <a:pt x="265" y="217"/>
                  <a:pt x="243" y="211"/>
                  <a:pt x="230" y="207"/>
                </a:cubicBezTo>
                <a:cubicBezTo>
                  <a:pt x="224" y="205"/>
                  <a:pt x="217" y="204"/>
                  <a:pt x="214" y="204"/>
                </a:cubicBezTo>
                <a:cubicBezTo>
                  <a:pt x="212" y="203"/>
                  <a:pt x="204" y="201"/>
                  <a:pt x="197" y="199"/>
                </a:cubicBezTo>
                <a:cubicBezTo>
                  <a:pt x="189" y="197"/>
                  <a:pt x="181" y="195"/>
                  <a:pt x="177" y="195"/>
                </a:cubicBezTo>
                <a:cubicBezTo>
                  <a:pt x="172" y="194"/>
                  <a:pt x="172" y="194"/>
                  <a:pt x="173" y="192"/>
                </a:cubicBezTo>
                <a:cubicBezTo>
                  <a:pt x="179" y="186"/>
                  <a:pt x="178" y="156"/>
                  <a:pt x="172" y="147"/>
                </a:cubicBezTo>
                <a:cubicBezTo>
                  <a:pt x="170" y="144"/>
                  <a:pt x="169" y="141"/>
                  <a:pt x="169" y="141"/>
                </a:cubicBezTo>
                <a:cubicBezTo>
                  <a:pt x="170" y="140"/>
                  <a:pt x="201" y="149"/>
                  <a:pt x="235" y="160"/>
                </a:cubicBezTo>
                <a:cubicBezTo>
                  <a:pt x="247" y="164"/>
                  <a:pt x="262" y="168"/>
                  <a:pt x="268" y="169"/>
                </a:cubicBezTo>
                <a:cubicBezTo>
                  <a:pt x="273" y="170"/>
                  <a:pt x="285" y="173"/>
                  <a:pt x="293" y="175"/>
                </a:cubicBezTo>
                <a:cubicBezTo>
                  <a:pt x="296" y="176"/>
                  <a:pt x="299" y="177"/>
                  <a:pt x="300" y="178"/>
                </a:cubicBezTo>
                <a:cubicBezTo>
                  <a:pt x="306" y="180"/>
                  <a:pt x="306" y="181"/>
                  <a:pt x="303" y="182"/>
                </a:cubicBezTo>
                <a:cubicBezTo>
                  <a:pt x="301" y="182"/>
                  <a:pt x="299" y="183"/>
                  <a:pt x="298" y="182"/>
                </a:cubicBezTo>
                <a:close/>
                <a:moveTo>
                  <a:pt x="307" y="237"/>
                </a:moveTo>
                <a:cubicBezTo>
                  <a:pt x="314" y="237"/>
                  <a:pt x="322" y="239"/>
                  <a:pt x="332" y="242"/>
                </a:cubicBezTo>
                <a:cubicBezTo>
                  <a:pt x="339" y="245"/>
                  <a:pt x="348" y="247"/>
                  <a:pt x="351" y="247"/>
                </a:cubicBezTo>
                <a:cubicBezTo>
                  <a:pt x="354" y="247"/>
                  <a:pt x="359" y="249"/>
                  <a:pt x="362" y="250"/>
                </a:cubicBezTo>
                <a:cubicBezTo>
                  <a:pt x="365" y="252"/>
                  <a:pt x="370" y="254"/>
                  <a:pt x="374" y="255"/>
                </a:cubicBezTo>
                <a:cubicBezTo>
                  <a:pt x="376" y="255"/>
                  <a:pt x="378" y="256"/>
                  <a:pt x="379" y="256"/>
                </a:cubicBezTo>
                <a:cubicBezTo>
                  <a:pt x="380" y="256"/>
                  <a:pt x="381" y="257"/>
                  <a:pt x="381" y="257"/>
                </a:cubicBezTo>
                <a:cubicBezTo>
                  <a:pt x="381" y="258"/>
                  <a:pt x="375" y="259"/>
                  <a:pt x="368" y="261"/>
                </a:cubicBezTo>
                <a:cubicBezTo>
                  <a:pt x="362" y="263"/>
                  <a:pt x="355" y="265"/>
                  <a:pt x="354" y="265"/>
                </a:cubicBezTo>
                <a:cubicBezTo>
                  <a:pt x="352" y="266"/>
                  <a:pt x="347" y="267"/>
                  <a:pt x="342" y="268"/>
                </a:cubicBezTo>
                <a:cubicBezTo>
                  <a:pt x="336" y="269"/>
                  <a:pt x="327" y="272"/>
                  <a:pt x="320" y="274"/>
                </a:cubicBezTo>
                <a:cubicBezTo>
                  <a:pt x="314" y="277"/>
                  <a:pt x="302" y="281"/>
                  <a:pt x="294" y="283"/>
                </a:cubicBezTo>
                <a:cubicBezTo>
                  <a:pt x="282" y="287"/>
                  <a:pt x="279" y="287"/>
                  <a:pt x="269" y="284"/>
                </a:cubicBezTo>
                <a:cubicBezTo>
                  <a:pt x="259" y="281"/>
                  <a:pt x="258" y="281"/>
                  <a:pt x="259" y="278"/>
                </a:cubicBezTo>
                <a:cubicBezTo>
                  <a:pt x="259" y="276"/>
                  <a:pt x="263" y="265"/>
                  <a:pt x="267" y="253"/>
                </a:cubicBezTo>
                <a:cubicBezTo>
                  <a:pt x="274" y="232"/>
                  <a:pt x="274" y="232"/>
                  <a:pt x="274" y="232"/>
                </a:cubicBezTo>
                <a:cubicBezTo>
                  <a:pt x="278" y="233"/>
                  <a:pt x="278" y="233"/>
                  <a:pt x="278" y="233"/>
                </a:cubicBezTo>
                <a:cubicBezTo>
                  <a:pt x="285" y="236"/>
                  <a:pt x="297" y="237"/>
                  <a:pt x="307" y="237"/>
                </a:cubicBezTo>
                <a:close/>
                <a:moveTo>
                  <a:pt x="258" y="313"/>
                </a:moveTo>
                <a:cubicBezTo>
                  <a:pt x="250" y="316"/>
                  <a:pt x="243" y="310"/>
                  <a:pt x="249" y="307"/>
                </a:cubicBezTo>
                <a:cubicBezTo>
                  <a:pt x="256" y="302"/>
                  <a:pt x="274" y="299"/>
                  <a:pt x="279" y="301"/>
                </a:cubicBezTo>
                <a:cubicBezTo>
                  <a:pt x="281" y="301"/>
                  <a:pt x="281" y="302"/>
                  <a:pt x="281" y="303"/>
                </a:cubicBezTo>
                <a:cubicBezTo>
                  <a:pt x="284" y="310"/>
                  <a:pt x="266" y="309"/>
                  <a:pt x="258" y="313"/>
                </a:cubicBezTo>
                <a:close/>
                <a:moveTo>
                  <a:pt x="394" y="273"/>
                </a:moveTo>
                <a:cubicBezTo>
                  <a:pt x="393" y="273"/>
                  <a:pt x="392" y="273"/>
                  <a:pt x="391" y="274"/>
                </a:cubicBezTo>
                <a:cubicBezTo>
                  <a:pt x="391" y="274"/>
                  <a:pt x="391" y="274"/>
                  <a:pt x="391" y="274"/>
                </a:cubicBezTo>
                <a:cubicBezTo>
                  <a:pt x="390" y="278"/>
                  <a:pt x="387" y="281"/>
                  <a:pt x="385" y="281"/>
                </a:cubicBezTo>
                <a:cubicBezTo>
                  <a:pt x="384" y="280"/>
                  <a:pt x="380" y="281"/>
                  <a:pt x="376" y="283"/>
                </a:cubicBezTo>
                <a:cubicBezTo>
                  <a:pt x="359" y="286"/>
                  <a:pt x="342" y="290"/>
                  <a:pt x="325" y="295"/>
                </a:cubicBezTo>
                <a:cubicBezTo>
                  <a:pt x="322" y="296"/>
                  <a:pt x="317" y="299"/>
                  <a:pt x="313" y="299"/>
                </a:cubicBezTo>
                <a:cubicBezTo>
                  <a:pt x="311" y="299"/>
                  <a:pt x="309" y="298"/>
                  <a:pt x="306" y="297"/>
                </a:cubicBezTo>
                <a:cubicBezTo>
                  <a:pt x="306" y="297"/>
                  <a:pt x="305" y="297"/>
                  <a:pt x="304" y="296"/>
                </a:cubicBezTo>
                <a:cubicBezTo>
                  <a:pt x="303" y="296"/>
                  <a:pt x="303" y="296"/>
                  <a:pt x="303" y="296"/>
                </a:cubicBezTo>
                <a:cubicBezTo>
                  <a:pt x="299" y="295"/>
                  <a:pt x="292" y="294"/>
                  <a:pt x="294" y="293"/>
                </a:cubicBezTo>
                <a:cubicBezTo>
                  <a:pt x="296" y="292"/>
                  <a:pt x="300" y="290"/>
                  <a:pt x="304" y="289"/>
                </a:cubicBezTo>
                <a:cubicBezTo>
                  <a:pt x="320" y="282"/>
                  <a:pt x="375" y="265"/>
                  <a:pt x="392" y="268"/>
                </a:cubicBezTo>
                <a:cubicBezTo>
                  <a:pt x="392" y="268"/>
                  <a:pt x="392" y="269"/>
                  <a:pt x="392" y="269"/>
                </a:cubicBezTo>
                <a:cubicBezTo>
                  <a:pt x="392" y="269"/>
                  <a:pt x="393" y="269"/>
                  <a:pt x="393" y="269"/>
                </a:cubicBezTo>
                <a:cubicBezTo>
                  <a:pt x="395" y="270"/>
                  <a:pt x="397" y="271"/>
                  <a:pt x="394" y="273"/>
                </a:cubicBezTo>
                <a:close/>
                <a:moveTo>
                  <a:pt x="396" y="249"/>
                </a:moveTo>
                <a:cubicBezTo>
                  <a:pt x="395" y="249"/>
                  <a:pt x="389" y="247"/>
                  <a:pt x="382" y="245"/>
                </a:cubicBezTo>
                <a:cubicBezTo>
                  <a:pt x="353" y="239"/>
                  <a:pt x="337" y="227"/>
                  <a:pt x="311" y="226"/>
                </a:cubicBezTo>
                <a:cubicBezTo>
                  <a:pt x="302" y="227"/>
                  <a:pt x="301" y="226"/>
                  <a:pt x="307" y="224"/>
                </a:cubicBezTo>
                <a:cubicBezTo>
                  <a:pt x="310" y="223"/>
                  <a:pt x="316" y="221"/>
                  <a:pt x="319" y="219"/>
                </a:cubicBezTo>
                <a:cubicBezTo>
                  <a:pt x="323" y="217"/>
                  <a:pt x="329" y="215"/>
                  <a:pt x="333" y="215"/>
                </a:cubicBezTo>
                <a:cubicBezTo>
                  <a:pt x="340" y="214"/>
                  <a:pt x="350" y="206"/>
                  <a:pt x="352" y="199"/>
                </a:cubicBezTo>
                <a:cubicBezTo>
                  <a:pt x="354" y="194"/>
                  <a:pt x="353" y="194"/>
                  <a:pt x="367" y="198"/>
                </a:cubicBezTo>
                <a:cubicBezTo>
                  <a:pt x="372" y="200"/>
                  <a:pt x="384" y="203"/>
                  <a:pt x="393" y="206"/>
                </a:cubicBezTo>
                <a:cubicBezTo>
                  <a:pt x="410" y="210"/>
                  <a:pt x="410" y="210"/>
                  <a:pt x="410" y="210"/>
                </a:cubicBezTo>
                <a:cubicBezTo>
                  <a:pt x="407" y="222"/>
                  <a:pt x="407" y="222"/>
                  <a:pt x="407" y="222"/>
                </a:cubicBezTo>
                <a:cubicBezTo>
                  <a:pt x="403" y="241"/>
                  <a:pt x="399" y="251"/>
                  <a:pt x="396" y="249"/>
                </a:cubicBezTo>
                <a:close/>
                <a:moveTo>
                  <a:pt x="426" y="271"/>
                </a:moveTo>
                <a:cubicBezTo>
                  <a:pt x="423" y="272"/>
                  <a:pt x="421" y="273"/>
                  <a:pt x="420" y="273"/>
                </a:cubicBezTo>
                <a:cubicBezTo>
                  <a:pt x="419" y="273"/>
                  <a:pt x="415" y="274"/>
                  <a:pt x="411" y="275"/>
                </a:cubicBezTo>
                <a:cubicBezTo>
                  <a:pt x="405" y="277"/>
                  <a:pt x="403" y="277"/>
                  <a:pt x="403" y="275"/>
                </a:cubicBezTo>
                <a:cubicBezTo>
                  <a:pt x="403" y="267"/>
                  <a:pt x="409" y="264"/>
                  <a:pt x="422" y="267"/>
                </a:cubicBezTo>
                <a:cubicBezTo>
                  <a:pt x="431" y="269"/>
                  <a:pt x="431" y="269"/>
                  <a:pt x="431" y="269"/>
                </a:cubicBezTo>
                <a:lnTo>
                  <a:pt x="426" y="271"/>
                </a:lnTo>
                <a:close/>
                <a:moveTo>
                  <a:pt x="437" y="250"/>
                </a:moveTo>
                <a:cubicBezTo>
                  <a:pt x="435" y="250"/>
                  <a:pt x="429" y="252"/>
                  <a:pt x="423" y="252"/>
                </a:cubicBezTo>
                <a:cubicBezTo>
                  <a:pt x="418" y="253"/>
                  <a:pt x="413" y="254"/>
                  <a:pt x="412" y="253"/>
                </a:cubicBezTo>
                <a:cubicBezTo>
                  <a:pt x="411" y="253"/>
                  <a:pt x="413" y="247"/>
                  <a:pt x="415" y="240"/>
                </a:cubicBezTo>
                <a:cubicBezTo>
                  <a:pt x="417" y="233"/>
                  <a:pt x="419" y="225"/>
                  <a:pt x="420" y="222"/>
                </a:cubicBezTo>
                <a:cubicBezTo>
                  <a:pt x="422" y="216"/>
                  <a:pt x="423" y="216"/>
                  <a:pt x="428" y="217"/>
                </a:cubicBezTo>
                <a:cubicBezTo>
                  <a:pt x="431" y="218"/>
                  <a:pt x="434" y="219"/>
                  <a:pt x="435" y="219"/>
                </a:cubicBezTo>
                <a:cubicBezTo>
                  <a:pt x="435" y="219"/>
                  <a:pt x="447" y="223"/>
                  <a:pt x="462" y="228"/>
                </a:cubicBezTo>
                <a:cubicBezTo>
                  <a:pt x="488" y="237"/>
                  <a:pt x="488" y="237"/>
                  <a:pt x="488" y="237"/>
                </a:cubicBezTo>
                <a:cubicBezTo>
                  <a:pt x="476" y="241"/>
                  <a:pt x="476" y="241"/>
                  <a:pt x="476" y="241"/>
                </a:cubicBezTo>
                <a:cubicBezTo>
                  <a:pt x="469" y="243"/>
                  <a:pt x="458" y="246"/>
                  <a:pt x="451" y="247"/>
                </a:cubicBezTo>
                <a:cubicBezTo>
                  <a:pt x="445" y="248"/>
                  <a:pt x="438" y="249"/>
                  <a:pt x="437" y="250"/>
                </a:cubicBezTo>
                <a:close/>
                <a:moveTo>
                  <a:pt x="522" y="249"/>
                </a:moveTo>
                <a:cubicBezTo>
                  <a:pt x="520" y="249"/>
                  <a:pt x="517" y="250"/>
                  <a:pt x="517" y="250"/>
                </a:cubicBezTo>
                <a:cubicBezTo>
                  <a:pt x="515" y="249"/>
                  <a:pt x="495" y="253"/>
                  <a:pt x="470" y="260"/>
                </a:cubicBezTo>
                <a:cubicBezTo>
                  <a:pt x="459" y="263"/>
                  <a:pt x="449" y="264"/>
                  <a:pt x="447" y="264"/>
                </a:cubicBezTo>
                <a:cubicBezTo>
                  <a:pt x="437" y="260"/>
                  <a:pt x="493" y="248"/>
                  <a:pt x="498" y="247"/>
                </a:cubicBezTo>
                <a:cubicBezTo>
                  <a:pt x="505" y="245"/>
                  <a:pt x="512" y="244"/>
                  <a:pt x="517" y="245"/>
                </a:cubicBezTo>
                <a:cubicBezTo>
                  <a:pt x="520" y="246"/>
                  <a:pt x="522" y="247"/>
                  <a:pt x="523" y="247"/>
                </a:cubicBezTo>
                <a:cubicBezTo>
                  <a:pt x="525" y="247"/>
                  <a:pt x="524" y="248"/>
                  <a:pt x="522" y="249"/>
                </a:cubicBezTo>
                <a:close/>
                <a:moveTo>
                  <a:pt x="544" y="241"/>
                </a:moveTo>
                <a:cubicBezTo>
                  <a:pt x="543" y="241"/>
                  <a:pt x="541" y="240"/>
                  <a:pt x="540" y="240"/>
                </a:cubicBezTo>
                <a:cubicBezTo>
                  <a:pt x="538" y="240"/>
                  <a:pt x="537" y="239"/>
                  <a:pt x="536" y="238"/>
                </a:cubicBezTo>
                <a:cubicBezTo>
                  <a:pt x="535" y="237"/>
                  <a:pt x="537" y="236"/>
                  <a:pt x="542" y="235"/>
                </a:cubicBezTo>
                <a:cubicBezTo>
                  <a:pt x="545" y="234"/>
                  <a:pt x="548" y="234"/>
                  <a:pt x="551" y="234"/>
                </a:cubicBezTo>
                <a:cubicBezTo>
                  <a:pt x="551" y="236"/>
                  <a:pt x="546" y="242"/>
                  <a:pt x="544" y="241"/>
                </a:cubicBezTo>
                <a:close/>
                <a:moveTo>
                  <a:pt x="561" y="211"/>
                </a:moveTo>
                <a:cubicBezTo>
                  <a:pt x="558" y="220"/>
                  <a:pt x="559" y="219"/>
                  <a:pt x="531" y="224"/>
                </a:cubicBezTo>
                <a:cubicBezTo>
                  <a:pt x="527" y="225"/>
                  <a:pt x="520" y="227"/>
                  <a:pt x="516" y="228"/>
                </a:cubicBezTo>
                <a:cubicBezTo>
                  <a:pt x="509" y="231"/>
                  <a:pt x="507" y="231"/>
                  <a:pt x="496" y="227"/>
                </a:cubicBezTo>
                <a:cubicBezTo>
                  <a:pt x="489" y="225"/>
                  <a:pt x="477" y="221"/>
                  <a:pt x="470" y="219"/>
                </a:cubicBezTo>
                <a:cubicBezTo>
                  <a:pt x="463" y="217"/>
                  <a:pt x="456" y="214"/>
                  <a:pt x="455" y="213"/>
                </a:cubicBezTo>
                <a:cubicBezTo>
                  <a:pt x="453" y="211"/>
                  <a:pt x="454" y="211"/>
                  <a:pt x="456" y="212"/>
                </a:cubicBezTo>
                <a:cubicBezTo>
                  <a:pt x="457" y="213"/>
                  <a:pt x="459" y="212"/>
                  <a:pt x="459" y="211"/>
                </a:cubicBezTo>
                <a:cubicBezTo>
                  <a:pt x="460" y="210"/>
                  <a:pt x="462" y="209"/>
                  <a:pt x="464" y="209"/>
                </a:cubicBezTo>
                <a:cubicBezTo>
                  <a:pt x="467" y="209"/>
                  <a:pt x="473" y="206"/>
                  <a:pt x="478" y="202"/>
                </a:cubicBezTo>
                <a:cubicBezTo>
                  <a:pt x="483" y="198"/>
                  <a:pt x="488" y="196"/>
                  <a:pt x="488" y="196"/>
                </a:cubicBezTo>
                <a:cubicBezTo>
                  <a:pt x="489" y="196"/>
                  <a:pt x="491" y="192"/>
                  <a:pt x="493" y="187"/>
                </a:cubicBezTo>
                <a:cubicBezTo>
                  <a:pt x="495" y="182"/>
                  <a:pt x="497" y="178"/>
                  <a:pt x="498" y="177"/>
                </a:cubicBezTo>
                <a:cubicBezTo>
                  <a:pt x="498" y="177"/>
                  <a:pt x="513" y="182"/>
                  <a:pt x="531" y="188"/>
                </a:cubicBezTo>
                <a:cubicBezTo>
                  <a:pt x="536" y="190"/>
                  <a:pt x="540" y="191"/>
                  <a:pt x="543" y="192"/>
                </a:cubicBezTo>
                <a:cubicBezTo>
                  <a:pt x="567" y="200"/>
                  <a:pt x="565" y="201"/>
                  <a:pt x="561" y="211"/>
                </a:cubicBezTo>
                <a:close/>
                <a:moveTo>
                  <a:pt x="257" y="72"/>
                </a:moveTo>
                <a:cubicBezTo>
                  <a:pt x="277" y="77"/>
                  <a:pt x="288" y="80"/>
                  <a:pt x="289" y="80"/>
                </a:cubicBezTo>
                <a:cubicBezTo>
                  <a:pt x="290" y="80"/>
                  <a:pt x="296" y="81"/>
                  <a:pt x="302" y="83"/>
                </a:cubicBezTo>
                <a:cubicBezTo>
                  <a:pt x="309" y="85"/>
                  <a:pt x="314" y="86"/>
                  <a:pt x="315" y="86"/>
                </a:cubicBezTo>
                <a:cubicBezTo>
                  <a:pt x="315" y="85"/>
                  <a:pt x="319" y="86"/>
                  <a:pt x="325" y="88"/>
                </a:cubicBezTo>
                <a:cubicBezTo>
                  <a:pt x="339" y="93"/>
                  <a:pt x="348" y="95"/>
                  <a:pt x="350" y="95"/>
                </a:cubicBezTo>
                <a:cubicBezTo>
                  <a:pt x="351" y="95"/>
                  <a:pt x="354" y="95"/>
                  <a:pt x="357" y="96"/>
                </a:cubicBezTo>
                <a:cubicBezTo>
                  <a:pt x="359" y="96"/>
                  <a:pt x="368" y="98"/>
                  <a:pt x="378" y="100"/>
                </a:cubicBezTo>
                <a:cubicBezTo>
                  <a:pt x="387" y="103"/>
                  <a:pt x="395" y="105"/>
                  <a:pt x="396" y="105"/>
                </a:cubicBezTo>
                <a:cubicBezTo>
                  <a:pt x="405" y="108"/>
                  <a:pt x="437" y="118"/>
                  <a:pt x="443" y="119"/>
                </a:cubicBezTo>
                <a:cubicBezTo>
                  <a:pt x="471" y="124"/>
                  <a:pt x="518" y="137"/>
                  <a:pt x="544" y="145"/>
                </a:cubicBezTo>
                <a:cubicBezTo>
                  <a:pt x="565" y="151"/>
                  <a:pt x="585" y="157"/>
                  <a:pt x="593" y="158"/>
                </a:cubicBezTo>
                <a:cubicBezTo>
                  <a:pt x="594" y="158"/>
                  <a:pt x="595" y="158"/>
                  <a:pt x="595" y="158"/>
                </a:cubicBezTo>
                <a:cubicBezTo>
                  <a:pt x="597" y="159"/>
                  <a:pt x="598" y="160"/>
                  <a:pt x="596" y="161"/>
                </a:cubicBezTo>
                <a:cubicBezTo>
                  <a:pt x="595" y="162"/>
                  <a:pt x="594" y="163"/>
                  <a:pt x="593" y="163"/>
                </a:cubicBezTo>
                <a:cubicBezTo>
                  <a:pt x="592" y="162"/>
                  <a:pt x="588" y="164"/>
                  <a:pt x="583" y="166"/>
                </a:cubicBezTo>
                <a:cubicBezTo>
                  <a:pt x="574" y="171"/>
                  <a:pt x="571" y="175"/>
                  <a:pt x="572" y="183"/>
                </a:cubicBezTo>
                <a:cubicBezTo>
                  <a:pt x="572" y="185"/>
                  <a:pt x="572" y="187"/>
                  <a:pt x="571" y="187"/>
                </a:cubicBezTo>
                <a:cubicBezTo>
                  <a:pt x="571" y="188"/>
                  <a:pt x="559" y="184"/>
                  <a:pt x="545" y="180"/>
                </a:cubicBezTo>
                <a:cubicBezTo>
                  <a:pt x="515" y="170"/>
                  <a:pt x="491" y="163"/>
                  <a:pt x="482" y="163"/>
                </a:cubicBezTo>
                <a:cubicBezTo>
                  <a:pt x="479" y="162"/>
                  <a:pt x="473" y="161"/>
                  <a:pt x="469" y="160"/>
                </a:cubicBezTo>
                <a:cubicBezTo>
                  <a:pt x="465" y="158"/>
                  <a:pt x="454" y="156"/>
                  <a:pt x="446" y="155"/>
                </a:cubicBezTo>
                <a:cubicBezTo>
                  <a:pt x="432" y="152"/>
                  <a:pt x="398" y="143"/>
                  <a:pt x="347" y="127"/>
                </a:cubicBezTo>
                <a:cubicBezTo>
                  <a:pt x="337" y="124"/>
                  <a:pt x="326" y="121"/>
                  <a:pt x="323" y="121"/>
                </a:cubicBezTo>
                <a:cubicBezTo>
                  <a:pt x="320" y="120"/>
                  <a:pt x="306" y="116"/>
                  <a:pt x="292" y="112"/>
                </a:cubicBezTo>
                <a:cubicBezTo>
                  <a:pt x="277" y="107"/>
                  <a:pt x="257" y="102"/>
                  <a:pt x="246" y="99"/>
                </a:cubicBezTo>
                <a:cubicBezTo>
                  <a:pt x="235" y="97"/>
                  <a:pt x="224" y="95"/>
                  <a:pt x="221" y="94"/>
                </a:cubicBezTo>
                <a:cubicBezTo>
                  <a:pt x="214" y="92"/>
                  <a:pt x="195" y="84"/>
                  <a:pt x="195" y="84"/>
                </a:cubicBezTo>
                <a:cubicBezTo>
                  <a:pt x="196" y="82"/>
                  <a:pt x="216" y="62"/>
                  <a:pt x="217" y="62"/>
                </a:cubicBezTo>
                <a:cubicBezTo>
                  <a:pt x="230" y="65"/>
                  <a:pt x="244" y="69"/>
                  <a:pt x="257" y="72"/>
                </a:cubicBezTo>
                <a:close/>
                <a:moveTo>
                  <a:pt x="196" y="29"/>
                </a:moveTo>
                <a:cubicBezTo>
                  <a:pt x="203" y="17"/>
                  <a:pt x="210" y="12"/>
                  <a:pt x="216" y="14"/>
                </a:cubicBezTo>
                <a:cubicBezTo>
                  <a:pt x="217" y="14"/>
                  <a:pt x="218" y="14"/>
                  <a:pt x="218" y="15"/>
                </a:cubicBezTo>
                <a:cubicBezTo>
                  <a:pt x="224" y="18"/>
                  <a:pt x="225" y="21"/>
                  <a:pt x="222" y="25"/>
                </a:cubicBezTo>
                <a:cubicBezTo>
                  <a:pt x="221" y="27"/>
                  <a:pt x="219" y="31"/>
                  <a:pt x="217" y="34"/>
                </a:cubicBezTo>
                <a:cubicBezTo>
                  <a:pt x="212" y="46"/>
                  <a:pt x="209" y="49"/>
                  <a:pt x="205" y="48"/>
                </a:cubicBezTo>
                <a:cubicBezTo>
                  <a:pt x="203" y="47"/>
                  <a:pt x="199" y="46"/>
                  <a:pt x="196" y="46"/>
                </a:cubicBezTo>
                <a:cubicBezTo>
                  <a:pt x="189" y="45"/>
                  <a:pt x="189" y="41"/>
                  <a:pt x="196" y="29"/>
                </a:cubicBezTo>
                <a:close/>
                <a:moveTo>
                  <a:pt x="177" y="67"/>
                </a:moveTo>
                <a:cubicBezTo>
                  <a:pt x="182" y="53"/>
                  <a:pt x="182" y="53"/>
                  <a:pt x="182" y="53"/>
                </a:cubicBezTo>
                <a:cubicBezTo>
                  <a:pt x="192" y="55"/>
                  <a:pt x="192" y="55"/>
                  <a:pt x="192" y="55"/>
                </a:cubicBezTo>
                <a:cubicBezTo>
                  <a:pt x="194" y="56"/>
                  <a:pt x="197" y="57"/>
                  <a:pt x="199" y="58"/>
                </a:cubicBezTo>
                <a:cubicBezTo>
                  <a:pt x="201" y="58"/>
                  <a:pt x="202" y="59"/>
                  <a:pt x="202" y="59"/>
                </a:cubicBezTo>
                <a:cubicBezTo>
                  <a:pt x="203" y="60"/>
                  <a:pt x="186" y="78"/>
                  <a:pt x="182" y="80"/>
                </a:cubicBezTo>
                <a:cubicBezTo>
                  <a:pt x="180" y="81"/>
                  <a:pt x="177" y="82"/>
                  <a:pt x="175" y="81"/>
                </a:cubicBezTo>
                <a:cubicBezTo>
                  <a:pt x="173" y="80"/>
                  <a:pt x="173" y="79"/>
                  <a:pt x="177" y="67"/>
                </a:cubicBezTo>
                <a:close/>
                <a:moveTo>
                  <a:pt x="182" y="95"/>
                </a:moveTo>
                <a:cubicBezTo>
                  <a:pt x="185" y="92"/>
                  <a:pt x="186" y="92"/>
                  <a:pt x="199" y="97"/>
                </a:cubicBezTo>
                <a:cubicBezTo>
                  <a:pt x="207" y="100"/>
                  <a:pt x="224" y="105"/>
                  <a:pt x="238" y="108"/>
                </a:cubicBezTo>
                <a:cubicBezTo>
                  <a:pt x="252" y="111"/>
                  <a:pt x="265" y="114"/>
                  <a:pt x="267" y="115"/>
                </a:cubicBezTo>
                <a:cubicBezTo>
                  <a:pt x="269" y="116"/>
                  <a:pt x="276" y="118"/>
                  <a:pt x="284" y="121"/>
                </a:cubicBezTo>
                <a:cubicBezTo>
                  <a:pt x="292" y="124"/>
                  <a:pt x="300" y="126"/>
                  <a:pt x="303" y="126"/>
                </a:cubicBezTo>
                <a:cubicBezTo>
                  <a:pt x="305" y="126"/>
                  <a:pt x="307" y="126"/>
                  <a:pt x="307" y="127"/>
                </a:cubicBezTo>
                <a:cubicBezTo>
                  <a:pt x="307" y="127"/>
                  <a:pt x="313" y="130"/>
                  <a:pt x="320" y="131"/>
                </a:cubicBezTo>
                <a:cubicBezTo>
                  <a:pt x="327" y="133"/>
                  <a:pt x="343" y="138"/>
                  <a:pt x="355" y="142"/>
                </a:cubicBezTo>
                <a:cubicBezTo>
                  <a:pt x="367" y="146"/>
                  <a:pt x="377" y="149"/>
                  <a:pt x="378" y="149"/>
                </a:cubicBezTo>
                <a:cubicBezTo>
                  <a:pt x="379" y="149"/>
                  <a:pt x="390" y="152"/>
                  <a:pt x="403" y="156"/>
                </a:cubicBezTo>
                <a:cubicBezTo>
                  <a:pt x="416" y="160"/>
                  <a:pt x="429" y="164"/>
                  <a:pt x="433" y="164"/>
                </a:cubicBezTo>
                <a:cubicBezTo>
                  <a:pt x="437" y="164"/>
                  <a:pt x="439" y="164"/>
                  <a:pt x="441" y="164"/>
                </a:cubicBezTo>
                <a:cubicBezTo>
                  <a:pt x="445" y="165"/>
                  <a:pt x="443" y="167"/>
                  <a:pt x="435" y="171"/>
                </a:cubicBezTo>
                <a:cubicBezTo>
                  <a:pt x="416" y="181"/>
                  <a:pt x="409" y="189"/>
                  <a:pt x="412" y="196"/>
                </a:cubicBezTo>
                <a:cubicBezTo>
                  <a:pt x="413" y="198"/>
                  <a:pt x="412" y="199"/>
                  <a:pt x="409" y="197"/>
                </a:cubicBezTo>
                <a:cubicBezTo>
                  <a:pt x="406" y="197"/>
                  <a:pt x="403" y="196"/>
                  <a:pt x="401" y="196"/>
                </a:cubicBezTo>
                <a:cubicBezTo>
                  <a:pt x="397" y="195"/>
                  <a:pt x="355" y="182"/>
                  <a:pt x="316" y="170"/>
                </a:cubicBezTo>
                <a:cubicBezTo>
                  <a:pt x="281" y="159"/>
                  <a:pt x="270" y="156"/>
                  <a:pt x="267" y="157"/>
                </a:cubicBezTo>
                <a:cubicBezTo>
                  <a:pt x="266" y="157"/>
                  <a:pt x="256" y="154"/>
                  <a:pt x="244" y="150"/>
                </a:cubicBezTo>
                <a:cubicBezTo>
                  <a:pt x="233" y="147"/>
                  <a:pt x="216" y="141"/>
                  <a:pt x="207" y="139"/>
                </a:cubicBezTo>
                <a:cubicBezTo>
                  <a:pt x="166" y="127"/>
                  <a:pt x="151" y="122"/>
                  <a:pt x="158" y="120"/>
                </a:cubicBezTo>
                <a:cubicBezTo>
                  <a:pt x="159" y="120"/>
                  <a:pt x="161" y="116"/>
                  <a:pt x="163" y="112"/>
                </a:cubicBezTo>
                <a:cubicBezTo>
                  <a:pt x="165" y="106"/>
                  <a:pt x="167" y="104"/>
                  <a:pt x="172" y="102"/>
                </a:cubicBezTo>
                <a:cubicBezTo>
                  <a:pt x="175" y="100"/>
                  <a:pt x="179" y="97"/>
                  <a:pt x="182" y="95"/>
                </a:cubicBezTo>
                <a:close/>
                <a:moveTo>
                  <a:pt x="81" y="44"/>
                </a:moveTo>
                <a:cubicBezTo>
                  <a:pt x="82" y="43"/>
                  <a:pt x="84" y="39"/>
                  <a:pt x="85" y="34"/>
                </a:cubicBezTo>
                <a:cubicBezTo>
                  <a:pt x="88" y="26"/>
                  <a:pt x="88" y="26"/>
                  <a:pt x="88" y="26"/>
                </a:cubicBezTo>
                <a:cubicBezTo>
                  <a:pt x="117" y="35"/>
                  <a:pt x="137" y="42"/>
                  <a:pt x="168" y="47"/>
                </a:cubicBezTo>
                <a:cubicBezTo>
                  <a:pt x="169" y="47"/>
                  <a:pt x="169" y="47"/>
                  <a:pt x="169" y="47"/>
                </a:cubicBezTo>
                <a:cubicBezTo>
                  <a:pt x="173" y="49"/>
                  <a:pt x="167" y="58"/>
                  <a:pt x="166" y="61"/>
                </a:cubicBezTo>
                <a:cubicBezTo>
                  <a:pt x="163" y="68"/>
                  <a:pt x="160" y="75"/>
                  <a:pt x="159" y="75"/>
                </a:cubicBezTo>
                <a:cubicBezTo>
                  <a:pt x="157" y="76"/>
                  <a:pt x="135" y="69"/>
                  <a:pt x="129" y="65"/>
                </a:cubicBezTo>
                <a:cubicBezTo>
                  <a:pt x="126" y="63"/>
                  <a:pt x="117" y="60"/>
                  <a:pt x="109" y="58"/>
                </a:cubicBezTo>
                <a:cubicBezTo>
                  <a:pt x="93" y="53"/>
                  <a:pt x="79" y="46"/>
                  <a:pt x="81" y="44"/>
                </a:cubicBezTo>
                <a:close/>
                <a:moveTo>
                  <a:pt x="97" y="64"/>
                </a:moveTo>
                <a:cubicBezTo>
                  <a:pt x="108" y="68"/>
                  <a:pt x="124" y="74"/>
                  <a:pt x="133" y="78"/>
                </a:cubicBezTo>
                <a:cubicBezTo>
                  <a:pt x="142" y="81"/>
                  <a:pt x="148" y="81"/>
                  <a:pt x="155" y="86"/>
                </a:cubicBezTo>
                <a:cubicBezTo>
                  <a:pt x="156" y="86"/>
                  <a:pt x="155" y="89"/>
                  <a:pt x="154" y="93"/>
                </a:cubicBezTo>
                <a:cubicBezTo>
                  <a:pt x="152" y="98"/>
                  <a:pt x="149" y="100"/>
                  <a:pt x="138" y="105"/>
                </a:cubicBezTo>
                <a:cubicBezTo>
                  <a:pt x="124" y="111"/>
                  <a:pt x="124" y="111"/>
                  <a:pt x="124" y="111"/>
                </a:cubicBezTo>
                <a:cubicBezTo>
                  <a:pt x="112" y="107"/>
                  <a:pt x="112" y="107"/>
                  <a:pt x="112" y="107"/>
                </a:cubicBezTo>
                <a:cubicBezTo>
                  <a:pt x="105" y="105"/>
                  <a:pt x="95" y="101"/>
                  <a:pt x="89" y="100"/>
                </a:cubicBezTo>
                <a:cubicBezTo>
                  <a:pt x="83" y="98"/>
                  <a:pt x="76" y="96"/>
                  <a:pt x="73" y="96"/>
                </a:cubicBezTo>
                <a:cubicBezTo>
                  <a:pt x="65" y="94"/>
                  <a:pt x="65" y="93"/>
                  <a:pt x="72" y="73"/>
                </a:cubicBezTo>
                <a:cubicBezTo>
                  <a:pt x="78" y="57"/>
                  <a:pt x="78" y="57"/>
                  <a:pt x="78" y="57"/>
                </a:cubicBezTo>
                <a:lnTo>
                  <a:pt x="97" y="64"/>
                </a:lnTo>
                <a:close/>
                <a:moveTo>
                  <a:pt x="63" y="29"/>
                </a:moveTo>
                <a:cubicBezTo>
                  <a:pt x="66" y="21"/>
                  <a:pt x="67" y="20"/>
                  <a:pt x="70" y="20"/>
                </a:cubicBezTo>
                <a:cubicBezTo>
                  <a:pt x="71" y="20"/>
                  <a:pt x="72" y="20"/>
                  <a:pt x="72" y="21"/>
                </a:cubicBezTo>
                <a:cubicBezTo>
                  <a:pt x="76" y="22"/>
                  <a:pt x="77" y="27"/>
                  <a:pt x="74" y="35"/>
                </a:cubicBezTo>
                <a:cubicBezTo>
                  <a:pt x="71" y="43"/>
                  <a:pt x="71" y="43"/>
                  <a:pt x="71" y="43"/>
                </a:cubicBezTo>
                <a:cubicBezTo>
                  <a:pt x="65" y="41"/>
                  <a:pt x="65" y="41"/>
                  <a:pt x="65" y="41"/>
                </a:cubicBezTo>
                <a:cubicBezTo>
                  <a:pt x="60" y="39"/>
                  <a:pt x="60" y="39"/>
                  <a:pt x="60" y="39"/>
                </a:cubicBezTo>
                <a:lnTo>
                  <a:pt x="63" y="29"/>
                </a:lnTo>
                <a:close/>
                <a:moveTo>
                  <a:pt x="48" y="79"/>
                </a:moveTo>
                <a:cubicBezTo>
                  <a:pt x="49" y="77"/>
                  <a:pt x="51" y="69"/>
                  <a:pt x="53" y="62"/>
                </a:cubicBezTo>
                <a:cubicBezTo>
                  <a:pt x="57" y="50"/>
                  <a:pt x="57" y="50"/>
                  <a:pt x="57" y="50"/>
                </a:cubicBezTo>
                <a:cubicBezTo>
                  <a:pt x="62" y="51"/>
                  <a:pt x="62" y="51"/>
                  <a:pt x="62" y="51"/>
                </a:cubicBezTo>
                <a:cubicBezTo>
                  <a:pt x="63" y="51"/>
                  <a:pt x="63" y="52"/>
                  <a:pt x="64" y="52"/>
                </a:cubicBezTo>
                <a:cubicBezTo>
                  <a:pt x="64" y="52"/>
                  <a:pt x="64" y="52"/>
                  <a:pt x="65" y="52"/>
                </a:cubicBezTo>
                <a:cubicBezTo>
                  <a:pt x="67" y="53"/>
                  <a:pt x="67" y="54"/>
                  <a:pt x="66" y="56"/>
                </a:cubicBezTo>
                <a:cubicBezTo>
                  <a:pt x="65" y="58"/>
                  <a:pt x="63" y="67"/>
                  <a:pt x="60" y="75"/>
                </a:cubicBezTo>
                <a:cubicBezTo>
                  <a:pt x="56" y="91"/>
                  <a:pt x="56" y="91"/>
                  <a:pt x="56" y="91"/>
                </a:cubicBezTo>
                <a:cubicBezTo>
                  <a:pt x="51" y="89"/>
                  <a:pt x="51" y="89"/>
                  <a:pt x="51" y="89"/>
                </a:cubicBezTo>
                <a:cubicBezTo>
                  <a:pt x="48" y="88"/>
                  <a:pt x="46" y="86"/>
                  <a:pt x="47" y="85"/>
                </a:cubicBezTo>
                <a:cubicBezTo>
                  <a:pt x="47" y="84"/>
                  <a:pt x="47" y="81"/>
                  <a:pt x="48" y="79"/>
                </a:cubicBezTo>
                <a:close/>
                <a:moveTo>
                  <a:pt x="35" y="126"/>
                </a:moveTo>
                <a:cubicBezTo>
                  <a:pt x="38" y="117"/>
                  <a:pt x="40" y="107"/>
                  <a:pt x="41" y="104"/>
                </a:cubicBezTo>
                <a:cubicBezTo>
                  <a:pt x="41" y="100"/>
                  <a:pt x="42" y="99"/>
                  <a:pt x="47" y="100"/>
                </a:cubicBezTo>
                <a:cubicBezTo>
                  <a:pt x="47" y="100"/>
                  <a:pt x="48" y="101"/>
                  <a:pt x="49" y="101"/>
                </a:cubicBezTo>
                <a:cubicBezTo>
                  <a:pt x="51" y="101"/>
                  <a:pt x="52" y="102"/>
                  <a:pt x="52" y="103"/>
                </a:cubicBezTo>
                <a:cubicBezTo>
                  <a:pt x="50" y="111"/>
                  <a:pt x="47" y="120"/>
                  <a:pt x="44" y="131"/>
                </a:cubicBezTo>
                <a:cubicBezTo>
                  <a:pt x="41" y="143"/>
                  <a:pt x="40" y="144"/>
                  <a:pt x="36" y="143"/>
                </a:cubicBezTo>
                <a:cubicBezTo>
                  <a:pt x="34" y="143"/>
                  <a:pt x="32" y="143"/>
                  <a:pt x="32" y="143"/>
                </a:cubicBezTo>
                <a:cubicBezTo>
                  <a:pt x="31" y="143"/>
                  <a:pt x="33" y="135"/>
                  <a:pt x="35" y="126"/>
                </a:cubicBezTo>
                <a:close/>
                <a:moveTo>
                  <a:pt x="19" y="187"/>
                </a:moveTo>
                <a:cubicBezTo>
                  <a:pt x="21" y="181"/>
                  <a:pt x="23" y="172"/>
                  <a:pt x="24" y="166"/>
                </a:cubicBezTo>
                <a:cubicBezTo>
                  <a:pt x="27" y="157"/>
                  <a:pt x="28" y="154"/>
                  <a:pt x="32" y="155"/>
                </a:cubicBezTo>
                <a:cubicBezTo>
                  <a:pt x="32" y="155"/>
                  <a:pt x="33" y="155"/>
                  <a:pt x="34" y="156"/>
                </a:cubicBezTo>
                <a:cubicBezTo>
                  <a:pt x="36" y="158"/>
                  <a:pt x="36" y="161"/>
                  <a:pt x="32" y="176"/>
                </a:cubicBezTo>
                <a:cubicBezTo>
                  <a:pt x="30" y="186"/>
                  <a:pt x="27" y="195"/>
                  <a:pt x="26" y="196"/>
                </a:cubicBezTo>
                <a:cubicBezTo>
                  <a:pt x="25" y="198"/>
                  <a:pt x="23" y="198"/>
                  <a:pt x="20" y="198"/>
                </a:cubicBezTo>
                <a:cubicBezTo>
                  <a:pt x="17" y="196"/>
                  <a:pt x="17" y="195"/>
                  <a:pt x="19" y="18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6" name="群組 45">
            <a:extLst>
              <a:ext uri="{FF2B5EF4-FFF2-40B4-BE49-F238E27FC236}">
                <a16:creationId xmlns:a16="http://schemas.microsoft.com/office/drawing/2014/main" xmlns="" id="{1B199FC0-8C3E-4106-9EDE-2E583ED6E21C}"/>
              </a:ext>
            </a:extLst>
          </p:cNvPr>
          <p:cNvGrpSpPr/>
          <p:nvPr/>
        </p:nvGrpSpPr>
        <p:grpSpPr>
          <a:xfrm>
            <a:off x="2470778" y="5211464"/>
            <a:ext cx="1947862" cy="700087"/>
            <a:chOff x="2470778" y="5211464"/>
            <a:chExt cx="1947862" cy="700087"/>
          </a:xfrm>
        </p:grpSpPr>
        <p:sp>
          <p:nvSpPr>
            <p:cNvPr id="47" name="Freeform 44">
              <a:extLst>
                <a:ext uri="{FF2B5EF4-FFF2-40B4-BE49-F238E27FC236}">
                  <a16:creationId xmlns:a16="http://schemas.microsoft.com/office/drawing/2014/main" xmlns="" id="{F390802C-567A-41FC-96E7-117915A7FC2D}"/>
                </a:ext>
              </a:extLst>
            </p:cNvPr>
            <p:cNvSpPr>
              <a:spLocks/>
            </p:cNvSpPr>
            <p:nvPr/>
          </p:nvSpPr>
          <p:spPr bwMode="auto">
            <a:xfrm>
              <a:off x="3855078" y="5609926"/>
              <a:ext cx="301625" cy="301625"/>
            </a:xfrm>
            <a:custGeom>
              <a:avLst/>
              <a:gdLst>
                <a:gd name="T0" fmla="*/ 47 w 194"/>
                <a:gd name="T1" fmla="*/ 180 h 194"/>
                <a:gd name="T2" fmla="*/ 126 w 194"/>
                <a:gd name="T3" fmla="*/ 183 h 194"/>
                <a:gd name="T4" fmla="*/ 150 w 194"/>
                <a:gd name="T5" fmla="*/ 171 h 194"/>
                <a:gd name="T6" fmla="*/ 179 w 194"/>
                <a:gd name="T7" fmla="*/ 151 h 194"/>
                <a:gd name="T8" fmla="*/ 179 w 194"/>
                <a:gd name="T9" fmla="*/ 133 h 194"/>
                <a:gd name="T10" fmla="*/ 61 w 194"/>
                <a:gd name="T11" fmla="*/ 152 h 194"/>
                <a:gd name="T12" fmla="*/ 40 w 194"/>
                <a:gd name="T13" fmla="*/ 92 h 194"/>
                <a:gd name="T14" fmla="*/ 105 w 194"/>
                <a:gd name="T15" fmla="*/ 22 h 194"/>
                <a:gd name="T16" fmla="*/ 116 w 194"/>
                <a:gd name="T17" fmla="*/ 36 h 194"/>
                <a:gd name="T18" fmla="*/ 135 w 194"/>
                <a:gd name="T19" fmla="*/ 45 h 194"/>
                <a:gd name="T20" fmla="*/ 155 w 194"/>
                <a:gd name="T21" fmla="*/ 27 h 194"/>
                <a:gd name="T22" fmla="*/ 115 w 194"/>
                <a:gd name="T23" fmla="*/ 0 h 194"/>
                <a:gd name="T24" fmla="*/ 14 w 194"/>
                <a:gd name="T25" fmla="*/ 90 h 194"/>
                <a:gd name="T26" fmla="*/ 47 w 194"/>
                <a:gd name="T27" fmla="*/ 18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4" h="194">
                  <a:moveTo>
                    <a:pt x="47" y="180"/>
                  </a:moveTo>
                  <a:cubicBezTo>
                    <a:pt x="73" y="193"/>
                    <a:pt x="116" y="194"/>
                    <a:pt x="126" y="183"/>
                  </a:cubicBezTo>
                  <a:cubicBezTo>
                    <a:pt x="129" y="179"/>
                    <a:pt x="140" y="173"/>
                    <a:pt x="150" y="171"/>
                  </a:cubicBezTo>
                  <a:cubicBezTo>
                    <a:pt x="160" y="169"/>
                    <a:pt x="173" y="160"/>
                    <a:pt x="179" y="151"/>
                  </a:cubicBezTo>
                  <a:cubicBezTo>
                    <a:pt x="194" y="131"/>
                    <a:pt x="194" y="116"/>
                    <a:pt x="179" y="133"/>
                  </a:cubicBezTo>
                  <a:cubicBezTo>
                    <a:pt x="154" y="163"/>
                    <a:pt x="96" y="171"/>
                    <a:pt x="61" y="152"/>
                  </a:cubicBezTo>
                  <a:cubicBezTo>
                    <a:pt x="37" y="138"/>
                    <a:pt x="31" y="121"/>
                    <a:pt x="40" y="92"/>
                  </a:cubicBezTo>
                  <a:cubicBezTo>
                    <a:pt x="48" y="67"/>
                    <a:pt x="90" y="22"/>
                    <a:pt x="105" y="22"/>
                  </a:cubicBezTo>
                  <a:cubicBezTo>
                    <a:pt x="117" y="22"/>
                    <a:pt x="125" y="31"/>
                    <a:pt x="116" y="36"/>
                  </a:cubicBezTo>
                  <a:cubicBezTo>
                    <a:pt x="105" y="43"/>
                    <a:pt x="117" y="49"/>
                    <a:pt x="135" y="45"/>
                  </a:cubicBezTo>
                  <a:cubicBezTo>
                    <a:pt x="150" y="42"/>
                    <a:pt x="155" y="38"/>
                    <a:pt x="155" y="27"/>
                  </a:cubicBezTo>
                  <a:cubicBezTo>
                    <a:pt x="156" y="10"/>
                    <a:pt x="142" y="0"/>
                    <a:pt x="115" y="0"/>
                  </a:cubicBezTo>
                  <a:cubicBezTo>
                    <a:pt x="78" y="0"/>
                    <a:pt x="30" y="43"/>
                    <a:pt x="14" y="90"/>
                  </a:cubicBezTo>
                  <a:cubicBezTo>
                    <a:pt x="0" y="132"/>
                    <a:pt x="12" y="163"/>
                    <a:pt x="47" y="18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5">
              <a:extLst>
                <a:ext uri="{FF2B5EF4-FFF2-40B4-BE49-F238E27FC236}">
                  <a16:creationId xmlns:a16="http://schemas.microsoft.com/office/drawing/2014/main" xmlns="" id="{C391F78F-F4CC-4F17-B3E4-39780CBD36B0}"/>
                </a:ext>
              </a:extLst>
            </p:cNvPr>
            <p:cNvSpPr>
              <a:spLocks/>
            </p:cNvSpPr>
            <p:nvPr/>
          </p:nvSpPr>
          <p:spPr bwMode="auto">
            <a:xfrm>
              <a:off x="3323265" y="5454351"/>
              <a:ext cx="419100" cy="387350"/>
            </a:xfrm>
            <a:custGeom>
              <a:avLst/>
              <a:gdLst>
                <a:gd name="T0" fmla="*/ 13 w 269"/>
                <a:gd name="T1" fmla="*/ 225 h 249"/>
                <a:gd name="T2" fmla="*/ 39 w 269"/>
                <a:gd name="T3" fmla="*/ 191 h 249"/>
                <a:gd name="T4" fmla="*/ 58 w 269"/>
                <a:gd name="T5" fmla="*/ 150 h 249"/>
                <a:gd name="T6" fmla="*/ 62 w 269"/>
                <a:gd name="T7" fmla="*/ 138 h 249"/>
                <a:gd name="T8" fmla="*/ 103 w 269"/>
                <a:gd name="T9" fmla="*/ 103 h 249"/>
                <a:gd name="T10" fmla="*/ 114 w 269"/>
                <a:gd name="T11" fmla="*/ 145 h 249"/>
                <a:gd name="T12" fmla="*/ 111 w 269"/>
                <a:gd name="T13" fmla="*/ 189 h 249"/>
                <a:gd name="T14" fmla="*/ 106 w 269"/>
                <a:gd name="T15" fmla="*/ 206 h 249"/>
                <a:gd name="T16" fmla="*/ 121 w 269"/>
                <a:gd name="T17" fmla="*/ 220 h 249"/>
                <a:gd name="T18" fmla="*/ 180 w 269"/>
                <a:gd name="T19" fmla="*/ 178 h 249"/>
                <a:gd name="T20" fmla="*/ 231 w 269"/>
                <a:gd name="T21" fmla="*/ 144 h 249"/>
                <a:gd name="T22" fmla="*/ 233 w 269"/>
                <a:gd name="T23" fmla="*/ 215 h 249"/>
                <a:gd name="T24" fmla="*/ 234 w 269"/>
                <a:gd name="T25" fmla="*/ 244 h 249"/>
                <a:gd name="T26" fmla="*/ 254 w 269"/>
                <a:gd name="T27" fmla="*/ 237 h 249"/>
                <a:gd name="T28" fmla="*/ 263 w 269"/>
                <a:gd name="T29" fmla="*/ 218 h 249"/>
                <a:gd name="T30" fmla="*/ 261 w 269"/>
                <a:gd name="T31" fmla="*/ 143 h 249"/>
                <a:gd name="T32" fmla="*/ 252 w 269"/>
                <a:gd name="T33" fmla="*/ 124 h 249"/>
                <a:gd name="T34" fmla="*/ 227 w 269"/>
                <a:gd name="T35" fmla="*/ 114 h 249"/>
                <a:gd name="T36" fmla="*/ 192 w 269"/>
                <a:gd name="T37" fmla="*/ 136 h 249"/>
                <a:gd name="T38" fmla="*/ 175 w 269"/>
                <a:gd name="T39" fmla="*/ 149 h 249"/>
                <a:gd name="T40" fmla="*/ 165 w 269"/>
                <a:gd name="T41" fmla="*/ 155 h 249"/>
                <a:gd name="T42" fmla="*/ 145 w 269"/>
                <a:gd name="T43" fmla="*/ 136 h 249"/>
                <a:gd name="T44" fmla="*/ 61 w 269"/>
                <a:gd name="T45" fmla="*/ 96 h 249"/>
                <a:gd name="T46" fmla="*/ 36 w 269"/>
                <a:gd name="T47" fmla="*/ 113 h 249"/>
                <a:gd name="T48" fmla="*/ 33 w 269"/>
                <a:gd name="T49" fmla="*/ 82 h 249"/>
                <a:gd name="T50" fmla="*/ 30 w 269"/>
                <a:gd name="T51" fmla="*/ 54 h 249"/>
                <a:gd name="T52" fmla="*/ 16 w 269"/>
                <a:gd name="T53" fmla="*/ 3 h 249"/>
                <a:gd name="T54" fmla="*/ 11 w 269"/>
                <a:gd name="T55" fmla="*/ 5 h 249"/>
                <a:gd name="T56" fmla="*/ 2 w 269"/>
                <a:gd name="T57" fmla="*/ 92 h 249"/>
                <a:gd name="T58" fmla="*/ 13 w 269"/>
                <a:gd name="T59" fmla="*/ 225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69" h="249">
                  <a:moveTo>
                    <a:pt x="13" y="225"/>
                  </a:moveTo>
                  <a:cubicBezTo>
                    <a:pt x="23" y="226"/>
                    <a:pt x="28" y="220"/>
                    <a:pt x="39" y="191"/>
                  </a:cubicBezTo>
                  <a:cubicBezTo>
                    <a:pt x="47" y="171"/>
                    <a:pt x="55" y="153"/>
                    <a:pt x="58" y="150"/>
                  </a:cubicBezTo>
                  <a:cubicBezTo>
                    <a:pt x="60" y="147"/>
                    <a:pt x="62" y="141"/>
                    <a:pt x="62" y="138"/>
                  </a:cubicBezTo>
                  <a:cubicBezTo>
                    <a:pt x="62" y="126"/>
                    <a:pt x="92" y="101"/>
                    <a:pt x="103" y="103"/>
                  </a:cubicBezTo>
                  <a:cubicBezTo>
                    <a:pt x="111" y="104"/>
                    <a:pt x="113" y="112"/>
                    <a:pt x="114" y="145"/>
                  </a:cubicBezTo>
                  <a:cubicBezTo>
                    <a:pt x="115" y="168"/>
                    <a:pt x="114" y="188"/>
                    <a:pt x="111" y="189"/>
                  </a:cubicBezTo>
                  <a:cubicBezTo>
                    <a:pt x="108" y="191"/>
                    <a:pt x="106" y="199"/>
                    <a:pt x="106" y="206"/>
                  </a:cubicBezTo>
                  <a:cubicBezTo>
                    <a:pt x="106" y="217"/>
                    <a:pt x="109" y="220"/>
                    <a:pt x="121" y="220"/>
                  </a:cubicBezTo>
                  <a:cubicBezTo>
                    <a:pt x="132" y="220"/>
                    <a:pt x="149" y="207"/>
                    <a:pt x="180" y="178"/>
                  </a:cubicBezTo>
                  <a:cubicBezTo>
                    <a:pt x="216" y="143"/>
                    <a:pt x="225" y="137"/>
                    <a:pt x="231" y="144"/>
                  </a:cubicBezTo>
                  <a:cubicBezTo>
                    <a:pt x="240" y="154"/>
                    <a:pt x="242" y="206"/>
                    <a:pt x="233" y="215"/>
                  </a:cubicBezTo>
                  <a:cubicBezTo>
                    <a:pt x="224" y="224"/>
                    <a:pt x="225" y="240"/>
                    <a:pt x="234" y="244"/>
                  </a:cubicBezTo>
                  <a:cubicBezTo>
                    <a:pt x="248" y="249"/>
                    <a:pt x="251" y="247"/>
                    <a:pt x="254" y="237"/>
                  </a:cubicBezTo>
                  <a:cubicBezTo>
                    <a:pt x="256" y="232"/>
                    <a:pt x="260" y="223"/>
                    <a:pt x="263" y="218"/>
                  </a:cubicBezTo>
                  <a:cubicBezTo>
                    <a:pt x="269" y="205"/>
                    <a:pt x="268" y="147"/>
                    <a:pt x="261" y="143"/>
                  </a:cubicBezTo>
                  <a:cubicBezTo>
                    <a:pt x="258" y="142"/>
                    <a:pt x="254" y="133"/>
                    <a:pt x="252" y="124"/>
                  </a:cubicBezTo>
                  <a:cubicBezTo>
                    <a:pt x="248" y="108"/>
                    <a:pt x="248" y="107"/>
                    <a:pt x="227" y="114"/>
                  </a:cubicBezTo>
                  <a:cubicBezTo>
                    <a:pt x="215" y="117"/>
                    <a:pt x="199" y="127"/>
                    <a:pt x="192" y="136"/>
                  </a:cubicBezTo>
                  <a:cubicBezTo>
                    <a:pt x="184" y="144"/>
                    <a:pt x="177" y="150"/>
                    <a:pt x="175" y="149"/>
                  </a:cubicBezTo>
                  <a:cubicBezTo>
                    <a:pt x="174" y="147"/>
                    <a:pt x="169" y="150"/>
                    <a:pt x="165" y="155"/>
                  </a:cubicBezTo>
                  <a:cubicBezTo>
                    <a:pt x="153" y="169"/>
                    <a:pt x="149" y="165"/>
                    <a:pt x="145" y="136"/>
                  </a:cubicBezTo>
                  <a:cubicBezTo>
                    <a:pt x="138" y="79"/>
                    <a:pt x="102" y="62"/>
                    <a:pt x="61" y="96"/>
                  </a:cubicBezTo>
                  <a:cubicBezTo>
                    <a:pt x="50" y="105"/>
                    <a:pt x="39" y="113"/>
                    <a:pt x="36" y="113"/>
                  </a:cubicBezTo>
                  <a:cubicBezTo>
                    <a:pt x="34" y="113"/>
                    <a:pt x="33" y="99"/>
                    <a:pt x="33" y="82"/>
                  </a:cubicBezTo>
                  <a:cubicBezTo>
                    <a:pt x="34" y="66"/>
                    <a:pt x="32" y="53"/>
                    <a:pt x="30" y="54"/>
                  </a:cubicBezTo>
                  <a:cubicBezTo>
                    <a:pt x="25" y="57"/>
                    <a:pt x="14" y="14"/>
                    <a:pt x="16" y="3"/>
                  </a:cubicBezTo>
                  <a:cubicBezTo>
                    <a:pt x="17" y="0"/>
                    <a:pt x="15" y="1"/>
                    <a:pt x="11" y="5"/>
                  </a:cubicBezTo>
                  <a:cubicBezTo>
                    <a:pt x="6" y="9"/>
                    <a:pt x="3" y="40"/>
                    <a:pt x="2" y="92"/>
                  </a:cubicBezTo>
                  <a:cubicBezTo>
                    <a:pt x="0" y="227"/>
                    <a:pt x="0" y="223"/>
                    <a:pt x="13" y="22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6">
              <a:extLst>
                <a:ext uri="{FF2B5EF4-FFF2-40B4-BE49-F238E27FC236}">
                  <a16:creationId xmlns:a16="http://schemas.microsoft.com/office/drawing/2014/main" xmlns="" id="{404C9F93-4435-4656-81FB-37FAE2DA306F}"/>
                </a:ext>
              </a:extLst>
            </p:cNvPr>
            <p:cNvSpPr>
              <a:spLocks/>
            </p:cNvSpPr>
            <p:nvPr/>
          </p:nvSpPr>
          <p:spPr bwMode="auto">
            <a:xfrm>
              <a:off x="2470778" y="5211464"/>
              <a:ext cx="388938" cy="552450"/>
            </a:xfrm>
            <a:custGeom>
              <a:avLst/>
              <a:gdLst>
                <a:gd name="T0" fmla="*/ 95 w 249"/>
                <a:gd name="T1" fmla="*/ 352 h 355"/>
                <a:gd name="T2" fmla="*/ 206 w 249"/>
                <a:gd name="T3" fmla="*/ 343 h 355"/>
                <a:gd name="T4" fmla="*/ 158 w 249"/>
                <a:gd name="T5" fmla="*/ 328 h 355"/>
                <a:gd name="T6" fmla="*/ 88 w 249"/>
                <a:gd name="T7" fmla="*/ 321 h 355"/>
                <a:gd name="T8" fmla="*/ 55 w 249"/>
                <a:gd name="T9" fmla="*/ 314 h 355"/>
                <a:gd name="T10" fmla="*/ 56 w 249"/>
                <a:gd name="T11" fmla="*/ 272 h 355"/>
                <a:gd name="T12" fmla="*/ 57 w 249"/>
                <a:gd name="T13" fmla="*/ 212 h 355"/>
                <a:gd name="T14" fmla="*/ 75 w 249"/>
                <a:gd name="T15" fmla="*/ 193 h 355"/>
                <a:gd name="T16" fmla="*/ 118 w 249"/>
                <a:gd name="T17" fmla="*/ 187 h 355"/>
                <a:gd name="T18" fmla="*/ 143 w 249"/>
                <a:gd name="T19" fmla="*/ 187 h 355"/>
                <a:gd name="T20" fmla="*/ 174 w 249"/>
                <a:gd name="T21" fmla="*/ 176 h 355"/>
                <a:gd name="T22" fmla="*/ 105 w 249"/>
                <a:gd name="T23" fmla="*/ 159 h 355"/>
                <a:gd name="T24" fmla="*/ 67 w 249"/>
                <a:gd name="T25" fmla="*/ 157 h 355"/>
                <a:gd name="T26" fmla="*/ 68 w 249"/>
                <a:gd name="T27" fmla="*/ 97 h 355"/>
                <a:gd name="T28" fmla="*/ 72 w 249"/>
                <a:gd name="T29" fmla="*/ 39 h 355"/>
                <a:gd name="T30" fmla="*/ 138 w 249"/>
                <a:gd name="T31" fmla="*/ 40 h 355"/>
                <a:gd name="T32" fmla="*/ 212 w 249"/>
                <a:gd name="T33" fmla="*/ 51 h 355"/>
                <a:gd name="T34" fmla="*/ 232 w 249"/>
                <a:gd name="T35" fmla="*/ 46 h 355"/>
                <a:gd name="T36" fmla="*/ 176 w 249"/>
                <a:gd name="T37" fmla="*/ 16 h 355"/>
                <a:gd name="T38" fmla="*/ 113 w 249"/>
                <a:gd name="T39" fmla="*/ 11 h 355"/>
                <a:gd name="T40" fmla="*/ 80 w 249"/>
                <a:gd name="T41" fmla="*/ 5 h 355"/>
                <a:gd name="T42" fmla="*/ 38 w 249"/>
                <a:gd name="T43" fmla="*/ 78 h 355"/>
                <a:gd name="T44" fmla="*/ 33 w 249"/>
                <a:gd name="T45" fmla="*/ 154 h 355"/>
                <a:gd name="T46" fmla="*/ 28 w 249"/>
                <a:gd name="T47" fmla="*/ 213 h 355"/>
                <a:gd name="T48" fmla="*/ 6 w 249"/>
                <a:gd name="T49" fmla="*/ 321 h 355"/>
                <a:gd name="T50" fmla="*/ 2 w 249"/>
                <a:gd name="T51" fmla="*/ 332 h 355"/>
                <a:gd name="T52" fmla="*/ 95 w 249"/>
                <a:gd name="T53" fmla="*/ 352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9" h="355">
                  <a:moveTo>
                    <a:pt x="95" y="352"/>
                  </a:moveTo>
                  <a:cubicBezTo>
                    <a:pt x="139" y="355"/>
                    <a:pt x="199" y="350"/>
                    <a:pt x="206" y="343"/>
                  </a:cubicBezTo>
                  <a:cubicBezTo>
                    <a:pt x="215" y="335"/>
                    <a:pt x="195" y="329"/>
                    <a:pt x="158" y="328"/>
                  </a:cubicBezTo>
                  <a:cubicBezTo>
                    <a:pt x="137" y="328"/>
                    <a:pt x="106" y="325"/>
                    <a:pt x="88" y="321"/>
                  </a:cubicBezTo>
                  <a:cubicBezTo>
                    <a:pt x="55" y="314"/>
                    <a:pt x="55" y="314"/>
                    <a:pt x="55" y="314"/>
                  </a:cubicBezTo>
                  <a:cubicBezTo>
                    <a:pt x="56" y="272"/>
                    <a:pt x="56" y="272"/>
                    <a:pt x="56" y="272"/>
                  </a:cubicBezTo>
                  <a:cubicBezTo>
                    <a:pt x="57" y="249"/>
                    <a:pt x="57" y="222"/>
                    <a:pt x="57" y="212"/>
                  </a:cubicBezTo>
                  <a:cubicBezTo>
                    <a:pt x="57" y="195"/>
                    <a:pt x="58" y="193"/>
                    <a:pt x="75" y="193"/>
                  </a:cubicBezTo>
                  <a:cubicBezTo>
                    <a:pt x="85" y="193"/>
                    <a:pt x="104" y="190"/>
                    <a:pt x="118" y="187"/>
                  </a:cubicBezTo>
                  <a:cubicBezTo>
                    <a:pt x="131" y="184"/>
                    <a:pt x="142" y="184"/>
                    <a:pt x="143" y="187"/>
                  </a:cubicBezTo>
                  <a:cubicBezTo>
                    <a:pt x="147" y="196"/>
                    <a:pt x="175" y="186"/>
                    <a:pt x="174" y="176"/>
                  </a:cubicBezTo>
                  <a:cubicBezTo>
                    <a:pt x="174" y="164"/>
                    <a:pt x="158" y="160"/>
                    <a:pt x="105" y="159"/>
                  </a:cubicBezTo>
                  <a:cubicBezTo>
                    <a:pt x="86" y="159"/>
                    <a:pt x="68" y="158"/>
                    <a:pt x="67" y="157"/>
                  </a:cubicBezTo>
                  <a:cubicBezTo>
                    <a:pt x="66" y="156"/>
                    <a:pt x="66" y="129"/>
                    <a:pt x="68" y="97"/>
                  </a:cubicBezTo>
                  <a:cubicBezTo>
                    <a:pt x="72" y="39"/>
                    <a:pt x="72" y="39"/>
                    <a:pt x="72" y="39"/>
                  </a:cubicBezTo>
                  <a:cubicBezTo>
                    <a:pt x="138" y="40"/>
                    <a:pt x="138" y="40"/>
                    <a:pt x="138" y="40"/>
                  </a:cubicBezTo>
                  <a:cubicBezTo>
                    <a:pt x="191" y="41"/>
                    <a:pt x="205" y="43"/>
                    <a:pt x="212" y="51"/>
                  </a:cubicBezTo>
                  <a:cubicBezTo>
                    <a:pt x="219" y="59"/>
                    <a:pt x="221" y="59"/>
                    <a:pt x="232" y="46"/>
                  </a:cubicBezTo>
                  <a:cubicBezTo>
                    <a:pt x="249" y="26"/>
                    <a:pt x="237" y="19"/>
                    <a:pt x="176" y="16"/>
                  </a:cubicBezTo>
                  <a:cubicBezTo>
                    <a:pt x="148" y="14"/>
                    <a:pt x="119" y="12"/>
                    <a:pt x="113" y="11"/>
                  </a:cubicBezTo>
                  <a:cubicBezTo>
                    <a:pt x="107" y="10"/>
                    <a:pt x="92" y="7"/>
                    <a:pt x="80" y="5"/>
                  </a:cubicBezTo>
                  <a:cubicBezTo>
                    <a:pt x="47" y="0"/>
                    <a:pt x="40" y="11"/>
                    <a:pt x="38" y="78"/>
                  </a:cubicBezTo>
                  <a:cubicBezTo>
                    <a:pt x="37" y="109"/>
                    <a:pt x="35" y="143"/>
                    <a:pt x="33" y="154"/>
                  </a:cubicBezTo>
                  <a:cubicBezTo>
                    <a:pt x="32" y="165"/>
                    <a:pt x="30" y="192"/>
                    <a:pt x="28" y="213"/>
                  </a:cubicBezTo>
                  <a:cubicBezTo>
                    <a:pt x="24" y="273"/>
                    <a:pt x="15" y="318"/>
                    <a:pt x="6" y="321"/>
                  </a:cubicBezTo>
                  <a:cubicBezTo>
                    <a:pt x="2" y="323"/>
                    <a:pt x="0" y="328"/>
                    <a:pt x="2" y="332"/>
                  </a:cubicBezTo>
                  <a:cubicBezTo>
                    <a:pt x="5" y="340"/>
                    <a:pt x="49" y="350"/>
                    <a:pt x="95" y="3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47">
              <a:extLst>
                <a:ext uri="{FF2B5EF4-FFF2-40B4-BE49-F238E27FC236}">
                  <a16:creationId xmlns:a16="http://schemas.microsoft.com/office/drawing/2014/main" xmlns="" id="{FEABF213-1C1D-44DA-B94F-F7CD56B91312}"/>
                </a:ext>
              </a:extLst>
            </p:cNvPr>
            <p:cNvSpPr>
              <a:spLocks/>
            </p:cNvSpPr>
            <p:nvPr/>
          </p:nvSpPr>
          <p:spPr bwMode="auto">
            <a:xfrm>
              <a:off x="2859715" y="5557539"/>
              <a:ext cx="277813" cy="46038"/>
            </a:xfrm>
            <a:custGeom>
              <a:avLst/>
              <a:gdLst>
                <a:gd name="T0" fmla="*/ 24 w 179"/>
                <a:gd name="T1" fmla="*/ 27 h 30"/>
                <a:gd name="T2" fmla="*/ 68 w 179"/>
                <a:gd name="T3" fmla="*/ 29 h 30"/>
                <a:gd name="T4" fmla="*/ 139 w 179"/>
                <a:gd name="T5" fmla="*/ 26 h 30"/>
                <a:gd name="T6" fmla="*/ 179 w 179"/>
                <a:gd name="T7" fmla="*/ 13 h 30"/>
                <a:gd name="T8" fmla="*/ 100 w 179"/>
                <a:gd name="T9" fmla="*/ 2 h 30"/>
                <a:gd name="T10" fmla="*/ 13 w 179"/>
                <a:gd name="T11" fmla="*/ 6 h 30"/>
                <a:gd name="T12" fmla="*/ 24 w 179"/>
                <a:gd name="T13" fmla="*/ 27 h 30"/>
              </a:gdLst>
              <a:ahLst/>
              <a:cxnLst>
                <a:cxn ang="0">
                  <a:pos x="T0" y="T1"/>
                </a:cxn>
                <a:cxn ang="0">
                  <a:pos x="T2" y="T3"/>
                </a:cxn>
                <a:cxn ang="0">
                  <a:pos x="T4" y="T5"/>
                </a:cxn>
                <a:cxn ang="0">
                  <a:pos x="T6" y="T7"/>
                </a:cxn>
                <a:cxn ang="0">
                  <a:pos x="T8" y="T9"/>
                </a:cxn>
                <a:cxn ang="0">
                  <a:pos x="T10" y="T11"/>
                </a:cxn>
                <a:cxn ang="0">
                  <a:pos x="T12" y="T13"/>
                </a:cxn>
              </a:cxnLst>
              <a:rect l="0" t="0" r="r" b="b"/>
              <a:pathLst>
                <a:path w="179" h="30">
                  <a:moveTo>
                    <a:pt x="24" y="27"/>
                  </a:moveTo>
                  <a:cubicBezTo>
                    <a:pt x="32" y="30"/>
                    <a:pt x="52" y="30"/>
                    <a:pt x="68" y="29"/>
                  </a:cubicBezTo>
                  <a:cubicBezTo>
                    <a:pt x="85" y="27"/>
                    <a:pt x="116" y="26"/>
                    <a:pt x="139" y="26"/>
                  </a:cubicBezTo>
                  <a:cubicBezTo>
                    <a:pt x="177" y="26"/>
                    <a:pt x="179" y="25"/>
                    <a:pt x="179" y="13"/>
                  </a:cubicBezTo>
                  <a:cubicBezTo>
                    <a:pt x="179" y="0"/>
                    <a:pt x="178" y="0"/>
                    <a:pt x="100" y="2"/>
                  </a:cubicBezTo>
                  <a:cubicBezTo>
                    <a:pt x="57" y="2"/>
                    <a:pt x="17" y="5"/>
                    <a:pt x="13" y="6"/>
                  </a:cubicBezTo>
                  <a:cubicBezTo>
                    <a:pt x="0" y="11"/>
                    <a:pt x="6" y="23"/>
                    <a:pt x="24" y="2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8">
              <a:extLst>
                <a:ext uri="{FF2B5EF4-FFF2-40B4-BE49-F238E27FC236}">
                  <a16:creationId xmlns:a16="http://schemas.microsoft.com/office/drawing/2014/main" xmlns="" id="{7FA8803A-79AB-464C-BE21-8ACC7F612CD4}"/>
                </a:ext>
              </a:extLst>
            </p:cNvPr>
            <p:cNvSpPr>
              <a:spLocks/>
            </p:cNvSpPr>
            <p:nvPr/>
          </p:nvSpPr>
          <p:spPr bwMode="auto">
            <a:xfrm>
              <a:off x="4120190" y="5292426"/>
              <a:ext cx="298450" cy="303213"/>
            </a:xfrm>
            <a:custGeom>
              <a:avLst/>
              <a:gdLst>
                <a:gd name="T0" fmla="*/ 12 w 192"/>
                <a:gd name="T1" fmla="*/ 78 h 195"/>
                <a:gd name="T2" fmla="*/ 30 w 192"/>
                <a:gd name="T3" fmla="*/ 51 h 195"/>
                <a:gd name="T4" fmla="*/ 64 w 192"/>
                <a:gd name="T5" fmla="*/ 23 h 195"/>
                <a:gd name="T6" fmla="*/ 108 w 192"/>
                <a:gd name="T7" fmla="*/ 43 h 195"/>
                <a:gd name="T8" fmla="*/ 127 w 192"/>
                <a:gd name="T9" fmla="*/ 89 h 195"/>
                <a:gd name="T10" fmla="*/ 64 w 192"/>
                <a:gd name="T11" fmla="*/ 164 h 195"/>
                <a:gd name="T12" fmla="*/ 49 w 192"/>
                <a:gd name="T13" fmla="*/ 184 h 195"/>
                <a:gd name="T14" fmla="*/ 91 w 192"/>
                <a:gd name="T15" fmla="*/ 192 h 195"/>
                <a:gd name="T16" fmla="*/ 183 w 192"/>
                <a:gd name="T17" fmla="*/ 180 h 195"/>
                <a:gd name="T18" fmla="*/ 155 w 192"/>
                <a:gd name="T19" fmla="*/ 163 h 195"/>
                <a:gd name="T20" fmla="*/ 123 w 192"/>
                <a:gd name="T21" fmla="*/ 164 h 195"/>
                <a:gd name="T22" fmla="*/ 121 w 192"/>
                <a:gd name="T23" fmla="*/ 146 h 195"/>
                <a:gd name="T24" fmla="*/ 153 w 192"/>
                <a:gd name="T25" fmla="*/ 91 h 195"/>
                <a:gd name="T26" fmla="*/ 78 w 192"/>
                <a:gd name="T27" fmla="*/ 0 h 195"/>
                <a:gd name="T28" fmla="*/ 9 w 192"/>
                <a:gd name="T29" fmla="*/ 26 h 195"/>
                <a:gd name="T30" fmla="*/ 12 w 192"/>
                <a:gd name="T31" fmla="*/ 78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195">
                  <a:moveTo>
                    <a:pt x="12" y="78"/>
                  </a:moveTo>
                  <a:cubicBezTo>
                    <a:pt x="15" y="79"/>
                    <a:pt x="23" y="67"/>
                    <a:pt x="30" y="51"/>
                  </a:cubicBezTo>
                  <a:cubicBezTo>
                    <a:pt x="42" y="24"/>
                    <a:pt x="43" y="23"/>
                    <a:pt x="64" y="23"/>
                  </a:cubicBezTo>
                  <a:cubicBezTo>
                    <a:pt x="82" y="23"/>
                    <a:pt x="91" y="27"/>
                    <a:pt x="108" y="43"/>
                  </a:cubicBezTo>
                  <a:cubicBezTo>
                    <a:pt x="127" y="62"/>
                    <a:pt x="129" y="66"/>
                    <a:pt x="127" y="89"/>
                  </a:cubicBezTo>
                  <a:cubicBezTo>
                    <a:pt x="125" y="114"/>
                    <a:pt x="114" y="126"/>
                    <a:pt x="64" y="164"/>
                  </a:cubicBezTo>
                  <a:cubicBezTo>
                    <a:pt x="53" y="172"/>
                    <a:pt x="46" y="181"/>
                    <a:pt x="49" y="184"/>
                  </a:cubicBezTo>
                  <a:cubicBezTo>
                    <a:pt x="52" y="187"/>
                    <a:pt x="71" y="190"/>
                    <a:pt x="91" y="192"/>
                  </a:cubicBezTo>
                  <a:cubicBezTo>
                    <a:pt x="141" y="195"/>
                    <a:pt x="175" y="191"/>
                    <a:pt x="183" y="180"/>
                  </a:cubicBezTo>
                  <a:cubicBezTo>
                    <a:pt x="192" y="168"/>
                    <a:pt x="182" y="162"/>
                    <a:pt x="155" y="163"/>
                  </a:cubicBezTo>
                  <a:cubicBezTo>
                    <a:pt x="143" y="164"/>
                    <a:pt x="129" y="164"/>
                    <a:pt x="123" y="164"/>
                  </a:cubicBezTo>
                  <a:cubicBezTo>
                    <a:pt x="110" y="163"/>
                    <a:pt x="108" y="146"/>
                    <a:pt x="121" y="146"/>
                  </a:cubicBezTo>
                  <a:cubicBezTo>
                    <a:pt x="134" y="146"/>
                    <a:pt x="153" y="113"/>
                    <a:pt x="153" y="91"/>
                  </a:cubicBezTo>
                  <a:cubicBezTo>
                    <a:pt x="152" y="49"/>
                    <a:pt x="112" y="0"/>
                    <a:pt x="78" y="0"/>
                  </a:cubicBezTo>
                  <a:cubicBezTo>
                    <a:pt x="53" y="0"/>
                    <a:pt x="18" y="14"/>
                    <a:pt x="9" y="26"/>
                  </a:cubicBezTo>
                  <a:cubicBezTo>
                    <a:pt x="0" y="40"/>
                    <a:pt x="2" y="74"/>
                    <a:pt x="12" y="7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49">
              <a:extLst>
                <a:ext uri="{FF2B5EF4-FFF2-40B4-BE49-F238E27FC236}">
                  <a16:creationId xmlns:a16="http://schemas.microsoft.com/office/drawing/2014/main" xmlns="" id="{D3744C17-F5D1-4624-9696-30530B7D1606}"/>
                </a:ext>
              </a:extLst>
            </p:cNvPr>
            <p:cNvSpPr>
              <a:spLocks/>
            </p:cNvSpPr>
            <p:nvPr/>
          </p:nvSpPr>
          <p:spPr bwMode="auto">
            <a:xfrm>
              <a:off x="2872415" y="5424189"/>
              <a:ext cx="338138" cy="88900"/>
            </a:xfrm>
            <a:custGeom>
              <a:avLst/>
              <a:gdLst>
                <a:gd name="T0" fmla="*/ 71 w 217"/>
                <a:gd name="T1" fmla="*/ 32 h 57"/>
                <a:gd name="T2" fmla="*/ 138 w 217"/>
                <a:gd name="T3" fmla="*/ 43 h 57"/>
                <a:gd name="T4" fmla="*/ 217 w 217"/>
                <a:gd name="T5" fmla="*/ 49 h 57"/>
                <a:gd name="T6" fmla="*/ 206 w 217"/>
                <a:gd name="T7" fmla="*/ 40 h 57"/>
                <a:gd name="T8" fmla="*/ 177 w 217"/>
                <a:gd name="T9" fmla="*/ 28 h 57"/>
                <a:gd name="T10" fmla="*/ 39 w 217"/>
                <a:gd name="T11" fmla="*/ 4 h 57"/>
                <a:gd name="T12" fmla="*/ 71 w 217"/>
                <a:gd name="T13" fmla="*/ 32 h 57"/>
              </a:gdLst>
              <a:ahLst/>
              <a:cxnLst>
                <a:cxn ang="0">
                  <a:pos x="T0" y="T1"/>
                </a:cxn>
                <a:cxn ang="0">
                  <a:pos x="T2" y="T3"/>
                </a:cxn>
                <a:cxn ang="0">
                  <a:pos x="T4" y="T5"/>
                </a:cxn>
                <a:cxn ang="0">
                  <a:pos x="T6" y="T7"/>
                </a:cxn>
                <a:cxn ang="0">
                  <a:pos x="T8" y="T9"/>
                </a:cxn>
                <a:cxn ang="0">
                  <a:pos x="T10" y="T11"/>
                </a:cxn>
                <a:cxn ang="0">
                  <a:pos x="T12" y="T13"/>
                </a:cxn>
              </a:cxnLst>
              <a:rect l="0" t="0" r="r" b="b"/>
              <a:pathLst>
                <a:path w="217" h="57">
                  <a:moveTo>
                    <a:pt x="71" y="32"/>
                  </a:moveTo>
                  <a:cubicBezTo>
                    <a:pt x="83" y="32"/>
                    <a:pt x="114" y="37"/>
                    <a:pt x="138" y="43"/>
                  </a:cubicBezTo>
                  <a:cubicBezTo>
                    <a:pt x="188" y="54"/>
                    <a:pt x="217" y="57"/>
                    <a:pt x="217" y="49"/>
                  </a:cubicBezTo>
                  <a:cubicBezTo>
                    <a:pt x="217" y="46"/>
                    <a:pt x="212" y="42"/>
                    <a:pt x="206" y="40"/>
                  </a:cubicBezTo>
                  <a:cubicBezTo>
                    <a:pt x="200" y="39"/>
                    <a:pt x="187" y="33"/>
                    <a:pt x="177" y="28"/>
                  </a:cubicBezTo>
                  <a:cubicBezTo>
                    <a:pt x="153" y="15"/>
                    <a:pt x="61" y="0"/>
                    <a:pt x="39" y="4"/>
                  </a:cubicBezTo>
                  <a:cubicBezTo>
                    <a:pt x="0" y="12"/>
                    <a:pt x="24" y="32"/>
                    <a:pt x="71" y="3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3" name="Freeform 2517">
            <a:extLst>
              <a:ext uri="{FF2B5EF4-FFF2-40B4-BE49-F238E27FC236}">
                <a16:creationId xmlns:a16="http://schemas.microsoft.com/office/drawing/2014/main" xmlns="" id="{6EB3E5AA-2A89-433D-AAB7-A4366156AC26}"/>
              </a:ext>
            </a:extLst>
          </p:cNvPr>
          <p:cNvSpPr>
            <a:spLocks noEditPoints="1"/>
          </p:cNvSpPr>
          <p:nvPr/>
        </p:nvSpPr>
        <p:spPr bwMode="auto">
          <a:xfrm>
            <a:off x="7553165" y="856482"/>
            <a:ext cx="649288" cy="725488"/>
          </a:xfrm>
          <a:custGeom>
            <a:avLst/>
            <a:gdLst/>
            <a:ahLst/>
            <a:cxnLst>
              <a:cxn ang="0">
                <a:pos x="4" y="338"/>
              </a:cxn>
              <a:cxn ang="0">
                <a:pos x="53" y="356"/>
              </a:cxn>
              <a:cxn ang="0">
                <a:pos x="141" y="350"/>
              </a:cxn>
              <a:cxn ang="0">
                <a:pos x="181" y="446"/>
              </a:cxn>
              <a:cxn ang="0">
                <a:pos x="220" y="453"/>
              </a:cxn>
              <a:cxn ang="0">
                <a:pos x="254" y="403"/>
              </a:cxn>
              <a:cxn ang="0">
                <a:pos x="329" y="354"/>
              </a:cxn>
              <a:cxn ang="0">
                <a:pos x="395" y="347"/>
              </a:cxn>
              <a:cxn ang="0">
                <a:pos x="407" y="309"/>
              </a:cxn>
              <a:cxn ang="0">
                <a:pos x="341" y="228"/>
              </a:cxn>
              <a:cxn ang="0">
                <a:pos x="405" y="154"/>
              </a:cxn>
              <a:cxn ang="0">
                <a:pos x="401" y="113"/>
              </a:cxn>
              <a:cxn ang="0">
                <a:pos x="345" y="101"/>
              </a:cxn>
              <a:cxn ang="0">
                <a:pos x="259" y="71"/>
              </a:cxn>
              <a:cxn ang="0">
                <a:pos x="223" y="7"/>
              </a:cxn>
              <a:cxn ang="0">
                <a:pos x="188" y="6"/>
              </a:cxn>
              <a:cxn ang="0">
                <a:pos x="142" y="96"/>
              </a:cxn>
              <a:cxn ang="0">
                <a:pos x="51" y="101"/>
              </a:cxn>
              <a:cxn ang="0">
                <a:pos x="4" y="118"/>
              </a:cxn>
              <a:cxn ang="0">
                <a:pos x="19" y="179"/>
              </a:cxn>
              <a:cxn ang="0">
                <a:pos x="50" y="246"/>
              </a:cxn>
              <a:cxn ang="0">
                <a:pos x="255" y="369"/>
              </a:cxn>
              <a:cxn ang="0">
                <a:pos x="220" y="442"/>
              </a:cxn>
              <a:cxn ang="0">
                <a:pos x="189" y="440"/>
              </a:cxn>
              <a:cxn ang="0">
                <a:pos x="153" y="364"/>
              </a:cxn>
              <a:cxn ang="0">
                <a:pos x="233" y="325"/>
              </a:cxn>
              <a:cxn ang="0">
                <a:pos x="131" y="262"/>
              </a:cxn>
              <a:cxn ang="0">
                <a:pos x="130" y="195"/>
              </a:cxn>
              <a:cxn ang="0">
                <a:pos x="205" y="154"/>
              </a:cxn>
              <a:cxn ang="0">
                <a:pos x="271" y="267"/>
              </a:cxn>
              <a:cxn ang="0">
                <a:pos x="140" y="267"/>
              </a:cxn>
              <a:cxn ang="0">
                <a:pos x="146" y="130"/>
              </a:cxn>
              <a:cxn ang="0">
                <a:pos x="140" y="179"/>
              </a:cxn>
              <a:cxn ang="0">
                <a:pos x="270" y="179"/>
              </a:cxn>
              <a:cxn ang="0">
                <a:pos x="303" y="212"/>
              </a:cxn>
              <a:cxn ang="0">
                <a:pos x="280" y="207"/>
              </a:cxn>
              <a:cxn ang="0">
                <a:pos x="239" y="318"/>
              </a:cxn>
              <a:cxn ang="0">
                <a:pos x="195" y="308"/>
              </a:cxn>
              <a:cxn ang="0">
                <a:pos x="169" y="295"/>
              </a:cxn>
              <a:cxn ang="0">
                <a:pos x="393" y="339"/>
              </a:cxn>
              <a:cxn ang="0">
                <a:pos x="315" y="342"/>
              </a:cxn>
              <a:cxn ang="0">
                <a:pos x="279" y="272"/>
              </a:cxn>
              <a:cxn ang="0">
                <a:pos x="383" y="283"/>
              </a:cxn>
              <a:cxn ang="0">
                <a:pos x="336" y="111"/>
              </a:cxn>
              <a:cxn ang="0">
                <a:pos x="394" y="119"/>
              </a:cxn>
              <a:cxn ang="0">
                <a:pos x="390" y="164"/>
              </a:cxn>
              <a:cxn ang="0">
                <a:pos x="321" y="213"/>
              </a:cxn>
              <a:cxn ang="0">
                <a:pos x="318" y="114"/>
              </a:cxn>
              <a:cxn ang="0">
                <a:pos x="177" y="28"/>
              </a:cxn>
              <a:cxn ang="0">
                <a:pos x="207" y="9"/>
              </a:cxn>
              <a:cxn ang="0">
                <a:pos x="246" y="61"/>
              </a:cxn>
              <a:cxn ang="0">
                <a:pos x="258" y="122"/>
              </a:cxn>
              <a:cxn ang="0">
                <a:pos x="151" y="101"/>
              </a:cxn>
              <a:cxn ang="0">
                <a:pos x="12" y="150"/>
              </a:cxn>
              <a:cxn ang="0">
                <a:pos x="14" y="120"/>
              </a:cxn>
              <a:cxn ang="0">
                <a:pos x="101" y="117"/>
              </a:cxn>
              <a:cxn ang="0">
                <a:pos x="131" y="185"/>
              </a:cxn>
              <a:cxn ang="0">
                <a:pos x="134" y="302"/>
              </a:cxn>
              <a:cxn ang="0">
                <a:pos x="58" y="347"/>
              </a:cxn>
              <a:cxn ang="0">
                <a:pos x="7" y="324"/>
              </a:cxn>
              <a:cxn ang="0">
                <a:pos x="75" y="235"/>
              </a:cxn>
            </a:cxnLst>
            <a:rect l="0" t="0" r="r" b="b"/>
            <a:pathLst>
              <a:path w="409" h="457">
                <a:moveTo>
                  <a:pt x="3" y="306"/>
                </a:moveTo>
                <a:lnTo>
                  <a:pt x="3" y="306"/>
                </a:lnTo>
                <a:lnTo>
                  <a:pt x="1" y="315"/>
                </a:lnTo>
                <a:lnTo>
                  <a:pt x="0" y="320"/>
                </a:lnTo>
                <a:lnTo>
                  <a:pt x="0" y="325"/>
                </a:lnTo>
                <a:lnTo>
                  <a:pt x="1" y="329"/>
                </a:lnTo>
                <a:lnTo>
                  <a:pt x="2" y="334"/>
                </a:lnTo>
                <a:lnTo>
                  <a:pt x="4" y="338"/>
                </a:lnTo>
                <a:lnTo>
                  <a:pt x="7" y="342"/>
                </a:lnTo>
                <a:lnTo>
                  <a:pt x="7" y="342"/>
                </a:lnTo>
                <a:lnTo>
                  <a:pt x="11" y="346"/>
                </a:lnTo>
                <a:lnTo>
                  <a:pt x="16" y="350"/>
                </a:lnTo>
                <a:lnTo>
                  <a:pt x="22" y="352"/>
                </a:lnTo>
                <a:lnTo>
                  <a:pt x="29" y="354"/>
                </a:lnTo>
                <a:lnTo>
                  <a:pt x="41" y="355"/>
                </a:lnTo>
                <a:lnTo>
                  <a:pt x="53" y="356"/>
                </a:lnTo>
                <a:lnTo>
                  <a:pt x="53" y="356"/>
                </a:lnTo>
                <a:lnTo>
                  <a:pt x="75" y="355"/>
                </a:lnTo>
                <a:lnTo>
                  <a:pt x="96" y="351"/>
                </a:lnTo>
                <a:lnTo>
                  <a:pt x="118" y="347"/>
                </a:lnTo>
                <a:lnTo>
                  <a:pt x="139" y="340"/>
                </a:lnTo>
                <a:lnTo>
                  <a:pt x="139" y="340"/>
                </a:lnTo>
                <a:lnTo>
                  <a:pt x="141" y="350"/>
                </a:lnTo>
                <a:lnTo>
                  <a:pt x="141" y="350"/>
                </a:lnTo>
                <a:lnTo>
                  <a:pt x="145" y="372"/>
                </a:lnTo>
                <a:lnTo>
                  <a:pt x="152" y="393"/>
                </a:lnTo>
                <a:lnTo>
                  <a:pt x="159" y="413"/>
                </a:lnTo>
                <a:lnTo>
                  <a:pt x="164" y="423"/>
                </a:lnTo>
                <a:lnTo>
                  <a:pt x="170" y="432"/>
                </a:lnTo>
                <a:lnTo>
                  <a:pt x="170" y="432"/>
                </a:lnTo>
                <a:lnTo>
                  <a:pt x="177" y="442"/>
                </a:lnTo>
                <a:lnTo>
                  <a:pt x="181" y="446"/>
                </a:lnTo>
                <a:lnTo>
                  <a:pt x="185" y="451"/>
                </a:lnTo>
                <a:lnTo>
                  <a:pt x="191" y="454"/>
                </a:lnTo>
                <a:lnTo>
                  <a:pt x="197" y="456"/>
                </a:lnTo>
                <a:lnTo>
                  <a:pt x="202" y="457"/>
                </a:lnTo>
                <a:lnTo>
                  <a:pt x="208" y="457"/>
                </a:lnTo>
                <a:lnTo>
                  <a:pt x="208" y="457"/>
                </a:lnTo>
                <a:lnTo>
                  <a:pt x="215" y="456"/>
                </a:lnTo>
                <a:lnTo>
                  <a:pt x="220" y="453"/>
                </a:lnTo>
                <a:lnTo>
                  <a:pt x="226" y="449"/>
                </a:lnTo>
                <a:lnTo>
                  <a:pt x="230" y="444"/>
                </a:lnTo>
                <a:lnTo>
                  <a:pt x="235" y="439"/>
                </a:lnTo>
                <a:lnTo>
                  <a:pt x="238" y="433"/>
                </a:lnTo>
                <a:lnTo>
                  <a:pt x="245" y="423"/>
                </a:lnTo>
                <a:lnTo>
                  <a:pt x="245" y="423"/>
                </a:lnTo>
                <a:lnTo>
                  <a:pt x="249" y="413"/>
                </a:lnTo>
                <a:lnTo>
                  <a:pt x="254" y="403"/>
                </a:lnTo>
                <a:lnTo>
                  <a:pt x="261" y="382"/>
                </a:lnTo>
                <a:lnTo>
                  <a:pt x="266" y="360"/>
                </a:lnTo>
                <a:lnTo>
                  <a:pt x="271" y="339"/>
                </a:lnTo>
                <a:lnTo>
                  <a:pt x="271" y="339"/>
                </a:lnTo>
                <a:lnTo>
                  <a:pt x="286" y="344"/>
                </a:lnTo>
                <a:lnTo>
                  <a:pt x="286" y="344"/>
                </a:lnTo>
                <a:lnTo>
                  <a:pt x="307" y="349"/>
                </a:lnTo>
                <a:lnTo>
                  <a:pt x="329" y="354"/>
                </a:lnTo>
                <a:lnTo>
                  <a:pt x="340" y="355"/>
                </a:lnTo>
                <a:lnTo>
                  <a:pt x="352" y="356"/>
                </a:lnTo>
                <a:lnTo>
                  <a:pt x="363" y="356"/>
                </a:lnTo>
                <a:lnTo>
                  <a:pt x="374" y="355"/>
                </a:lnTo>
                <a:lnTo>
                  <a:pt x="374" y="355"/>
                </a:lnTo>
                <a:lnTo>
                  <a:pt x="385" y="352"/>
                </a:lnTo>
                <a:lnTo>
                  <a:pt x="390" y="350"/>
                </a:lnTo>
                <a:lnTo>
                  <a:pt x="395" y="347"/>
                </a:lnTo>
                <a:lnTo>
                  <a:pt x="400" y="344"/>
                </a:lnTo>
                <a:lnTo>
                  <a:pt x="403" y="340"/>
                </a:lnTo>
                <a:lnTo>
                  <a:pt x="406" y="335"/>
                </a:lnTo>
                <a:lnTo>
                  <a:pt x="408" y="330"/>
                </a:lnTo>
                <a:lnTo>
                  <a:pt x="408" y="330"/>
                </a:lnTo>
                <a:lnTo>
                  <a:pt x="409" y="323"/>
                </a:lnTo>
                <a:lnTo>
                  <a:pt x="409" y="316"/>
                </a:lnTo>
                <a:lnTo>
                  <a:pt x="407" y="309"/>
                </a:lnTo>
                <a:lnTo>
                  <a:pt x="404" y="303"/>
                </a:lnTo>
                <a:lnTo>
                  <a:pt x="397" y="290"/>
                </a:lnTo>
                <a:lnTo>
                  <a:pt x="390" y="278"/>
                </a:lnTo>
                <a:lnTo>
                  <a:pt x="390" y="278"/>
                </a:lnTo>
                <a:lnTo>
                  <a:pt x="379" y="265"/>
                </a:lnTo>
                <a:lnTo>
                  <a:pt x="367" y="252"/>
                </a:lnTo>
                <a:lnTo>
                  <a:pt x="355" y="240"/>
                </a:lnTo>
                <a:lnTo>
                  <a:pt x="341" y="228"/>
                </a:lnTo>
                <a:lnTo>
                  <a:pt x="341" y="228"/>
                </a:lnTo>
                <a:lnTo>
                  <a:pt x="358" y="214"/>
                </a:lnTo>
                <a:lnTo>
                  <a:pt x="373" y="198"/>
                </a:lnTo>
                <a:lnTo>
                  <a:pt x="387" y="182"/>
                </a:lnTo>
                <a:lnTo>
                  <a:pt x="394" y="173"/>
                </a:lnTo>
                <a:lnTo>
                  <a:pt x="399" y="164"/>
                </a:lnTo>
                <a:lnTo>
                  <a:pt x="399" y="164"/>
                </a:lnTo>
                <a:lnTo>
                  <a:pt x="405" y="154"/>
                </a:lnTo>
                <a:lnTo>
                  <a:pt x="407" y="148"/>
                </a:lnTo>
                <a:lnTo>
                  <a:pt x="408" y="142"/>
                </a:lnTo>
                <a:lnTo>
                  <a:pt x="409" y="136"/>
                </a:lnTo>
                <a:lnTo>
                  <a:pt x="408" y="131"/>
                </a:lnTo>
                <a:lnTo>
                  <a:pt x="407" y="125"/>
                </a:lnTo>
                <a:lnTo>
                  <a:pt x="405" y="118"/>
                </a:lnTo>
                <a:lnTo>
                  <a:pt x="405" y="118"/>
                </a:lnTo>
                <a:lnTo>
                  <a:pt x="401" y="113"/>
                </a:lnTo>
                <a:lnTo>
                  <a:pt x="395" y="109"/>
                </a:lnTo>
                <a:lnTo>
                  <a:pt x="390" y="106"/>
                </a:lnTo>
                <a:lnTo>
                  <a:pt x="383" y="104"/>
                </a:lnTo>
                <a:lnTo>
                  <a:pt x="376" y="102"/>
                </a:lnTo>
                <a:lnTo>
                  <a:pt x="369" y="102"/>
                </a:lnTo>
                <a:lnTo>
                  <a:pt x="356" y="101"/>
                </a:lnTo>
                <a:lnTo>
                  <a:pt x="356" y="101"/>
                </a:lnTo>
                <a:lnTo>
                  <a:pt x="345" y="101"/>
                </a:lnTo>
                <a:lnTo>
                  <a:pt x="334" y="102"/>
                </a:lnTo>
                <a:lnTo>
                  <a:pt x="313" y="106"/>
                </a:lnTo>
                <a:lnTo>
                  <a:pt x="292" y="111"/>
                </a:lnTo>
                <a:lnTo>
                  <a:pt x="271" y="118"/>
                </a:lnTo>
                <a:lnTo>
                  <a:pt x="271" y="118"/>
                </a:lnTo>
                <a:lnTo>
                  <a:pt x="264" y="90"/>
                </a:lnTo>
                <a:lnTo>
                  <a:pt x="264" y="90"/>
                </a:lnTo>
                <a:lnTo>
                  <a:pt x="259" y="71"/>
                </a:lnTo>
                <a:lnTo>
                  <a:pt x="253" y="53"/>
                </a:lnTo>
                <a:lnTo>
                  <a:pt x="249" y="42"/>
                </a:lnTo>
                <a:lnTo>
                  <a:pt x="245" y="34"/>
                </a:lnTo>
                <a:lnTo>
                  <a:pt x="240" y="25"/>
                </a:lnTo>
                <a:lnTo>
                  <a:pt x="234" y="17"/>
                </a:lnTo>
                <a:lnTo>
                  <a:pt x="234" y="17"/>
                </a:lnTo>
                <a:lnTo>
                  <a:pt x="227" y="10"/>
                </a:lnTo>
                <a:lnTo>
                  <a:pt x="223" y="7"/>
                </a:lnTo>
                <a:lnTo>
                  <a:pt x="218" y="4"/>
                </a:lnTo>
                <a:lnTo>
                  <a:pt x="214" y="2"/>
                </a:lnTo>
                <a:lnTo>
                  <a:pt x="209" y="1"/>
                </a:lnTo>
                <a:lnTo>
                  <a:pt x="204" y="0"/>
                </a:lnTo>
                <a:lnTo>
                  <a:pt x="199" y="1"/>
                </a:lnTo>
                <a:lnTo>
                  <a:pt x="199" y="1"/>
                </a:lnTo>
                <a:lnTo>
                  <a:pt x="193" y="3"/>
                </a:lnTo>
                <a:lnTo>
                  <a:pt x="188" y="6"/>
                </a:lnTo>
                <a:lnTo>
                  <a:pt x="182" y="9"/>
                </a:lnTo>
                <a:lnTo>
                  <a:pt x="177" y="14"/>
                </a:lnTo>
                <a:lnTo>
                  <a:pt x="170" y="24"/>
                </a:lnTo>
                <a:lnTo>
                  <a:pt x="164" y="34"/>
                </a:lnTo>
                <a:lnTo>
                  <a:pt x="164" y="34"/>
                </a:lnTo>
                <a:lnTo>
                  <a:pt x="155" y="55"/>
                </a:lnTo>
                <a:lnTo>
                  <a:pt x="148" y="75"/>
                </a:lnTo>
                <a:lnTo>
                  <a:pt x="142" y="96"/>
                </a:lnTo>
                <a:lnTo>
                  <a:pt x="137" y="118"/>
                </a:lnTo>
                <a:lnTo>
                  <a:pt x="137" y="118"/>
                </a:lnTo>
                <a:lnTo>
                  <a:pt x="118" y="112"/>
                </a:lnTo>
                <a:lnTo>
                  <a:pt x="97" y="107"/>
                </a:lnTo>
                <a:lnTo>
                  <a:pt x="97" y="107"/>
                </a:lnTo>
                <a:lnTo>
                  <a:pt x="79" y="103"/>
                </a:lnTo>
                <a:lnTo>
                  <a:pt x="60" y="101"/>
                </a:lnTo>
                <a:lnTo>
                  <a:pt x="51" y="101"/>
                </a:lnTo>
                <a:lnTo>
                  <a:pt x="41" y="101"/>
                </a:lnTo>
                <a:lnTo>
                  <a:pt x="32" y="103"/>
                </a:lnTo>
                <a:lnTo>
                  <a:pt x="22" y="105"/>
                </a:lnTo>
                <a:lnTo>
                  <a:pt x="22" y="105"/>
                </a:lnTo>
                <a:lnTo>
                  <a:pt x="16" y="108"/>
                </a:lnTo>
                <a:lnTo>
                  <a:pt x="11" y="111"/>
                </a:lnTo>
                <a:lnTo>
                  <a:pt x="7" y="114"/>
                </a:lnTo>
                <a:lnTo>
                  <a:pt x="4" y="118"/>
                </a:lnTo>
                <a:lnTo>
                  <a:pt x="2" y="123"/>
                </a:lnTo>
                <a:lnTo>
                  <a:pt x="1" y="129"/>
                </a:lnTo>
                <a:lnTo>
                  <a:pt x="1" y="134"/>
                </a:lnTo>
                <a:lnTo>
                  <a:pt x="1" y="139"/>
                </a:lnTo>
                <a:lnTo>
                  <a:pt x="3" y="149"/>
                </a:lnTo>
                <a:lnTo>
                  <a:pt x="7" y="160"/>
                </a:lnTo>
                <a:lnTo>
                  <a:pt x="13" y="170"/>
                </a:lnTo>
                <a:lnTo>
                  <a:pt x="19" y="179"/>
                </a:lnTo>
                <a:lnTo>
                  <a:pt x="19" y="179"/>
                </a:lnTo>
                <a:lnTo>
                  <a:pt x="31" y="192"/>
                </a:lnTo>
                <a:lnTo>
                  <a:pt x="42" y="206"/>
                </a:lnTo>
                <a:lnTo>
                  <a:pt x="55" y="218"/>
                </a:lnTo>
                <a:lnTo>
                  <a:pt x="68" y="230"/>
                </a:lnTo>
                <a:lnTo>
                  <a:pt x="68" y="230"/>
                </a:lnTo>
                <a:lnTo>
                  <a:pt x="50" y="246"/>
                </a:lnTo>
                <a:lnTo>
                  <a:pt x="50" y="246"/>
                </a:lnTo>
                <a:lnTo>
                  <a:pt x="36" y="259"/>
                </a:lnTo>
                <a:lnTo>
                  <a:pt x="23" y="273"/>
                </a:lnTo>
                <a:lnTo>
                  <a:pt x="17" y="280"/>
                </a:lnTo>
                <a:lnTo>
                  <a:pt x="12" y="289"/>
                </a:lnTo>
                <a:lnTo>
                  <a:pt x="7" y="297"/>
                </a:lnTo>
                <a:lnTo>
                  <a:pt x="3" y="306"/>
                </a:lnTo>
                <a:lnTo>
                  <a:pt x="3" y="306"/>
                </a:lnTo>
                <a:close/>
                <a:moveTo>
                  <a:pt x="255" y="369"/>
                </a:moveTo>
                <a:lnTo>
                  <a:pt x="255" y="369"/>
                </a:lnTo>
                <a:lnTo>
                  <a:pt x="249" y="389"/>
                </a:lnTo>
                <a:lnTo>
                  <a:pt x="246" y="398"/>
                </a:lnTo>
                <a:lnTo>
                  <a:pt x="242" y="408"/>
                </a:lnTo>
                <a:lnTo>
                  <a:pt x="238" y="417"/>
                </a:lnTo>
                <a:lnTo>
                  <a:pt x="233" y="426"/>
                </a:lnTo>
                <a:lnTo>
                  <a:pt x="227" y="434"/>
                </a:lnTo>
                <a:lnTo>
                  <a:pt x="220" y="442"/>
                </a:lnTo>
                <a:lnTo>
                  <a:pt x="220" y="442"/>
                </a:lnTo>
                <a:lnTo>
                  <a:pt x="217" y="444"/>
                </a:lnTo>
                <a:lnTo>
                  <a:pt x="213" y="446"/>
                </a:lnTo>
                <a:lnTo>
                  <a:pt x="210" y="447"/>
                </a:lnTo>
                <a:lnTo>
                  <a:pt x="207" y="449"/>
                </a:lnTo>
                <a:lnTo>
                  <a:pt x="200" y="447"/>
                </a:lnTo>
                <a:lnTo>
                  <a:pt x="194" y="444"/>
                </a:lnTo>
                <a:lnTo>
                  <a:pt x="189" y="440"/>
                </a:lnTo>
                <a:lnTo>
                  <a:pt x="183" y="435"/>
                </a:lnTo>
                <a:lnTo>
                  <a:pt x="178" y="429"/>
                </a:lnTo>
                <a:lnTo>
                  <a:pt x="174" y="423"/>
                </a:lnTo>
                <a:lnTo>
                  <a:pt x="174" y="423"/>
                </a:lnTo>
                <a:lnTo>
                  <a:pt x="169" y="414"/>
                </a:lnTo>
                <a:lnTo>
                  <a:pt x="165" y="405"/>
                </a:lnTo>
                <a:lnTo>
                  <a:pt x="158" y="385"/>
                </a:lnTo>
                <a:lnTo>
                  <a:pt x="153" y="364"/>
                </a:lnTo>
                <a:lnTo>
                  <a:pt x="148" y="343"/>
                </a:lnTo>
                <a:lnTo>
                  <a:pt x="148" y="343"/>
                </a:lnTo>
                <a:lnTo>
                  <a:pt x="147" y="337"/>
                </a:lnTo>
                <a:lnTo>
                  <a:pt x="147" y="337"/>
                </a:lnTo>
                <a:lnTo>
                  <a:pt x="176" y="326"/>
                </a:lnTo>
                <a:lnTo>
                  <a:pt x="205" y="313"/>
                </a:lnTo>
                <a:lnTo>
                  <a:pt x="205" y="313"/>
                </a:lnTo>
                <a:lnTo>
                  <a:pt x="233" y="325"/>
                </a:lnTo>
                <a:lnTo>
                  <a:pt x="262" y="336"/>
                </a:lnTo>
                <a:lnTo>
                  <a:pt x="262" y="336"/>
                </a:lnTo>
                <a:lnTo>
                  <a:pt x="255" y="369"/>
                </a:lnTo>
                <a:lnTo>
                  <a:pt x="255" y="369"/>
                </a:lnTo>
                <a:close/>
                <a:moveTo>
                  <a:pt x="130" y="229"/>
                </a:moveTo>
                <a:lnTo>
                  <a:pt x="130" y="229"/>
                </a:lnTo>
                <a:lnTo>
                  <a:pt x="131" y="262"/>
                </a:lnTo>
                <a:lnTo>
                  <a:pt x="131" y="262"/>
                </a:lnTo>
                <a:lnTo>
                  <a:pt x="107" y="246"/>
                </a:lnTo>
                <a:lnTo>
                  <a:pt x="83" y="229"/>
                </a:lnTo>
                <a:lnTo>
                  <a:pt x="83" y="229"/>
                </a:lnTo>
                <a:lnTo>
                  <a:pt x="88" y="225"/>
                </a:lnTo>
                <a:lnTo>
                  <a:pt x="88" y="225"/>
                </a:lnTo>
                <a:lnTo>
                  <a:pt x="109" y="210"/>
                </a:lnTo>
                <a:lnTo>
                  <a:pt x="130" y="195"/>
                </a:lnTo>
                <a:lnTo>
                  <a:pt x="130" y="195"/>
                </a:lnTo>
                <a:lnTo>
                  <a:pt x="130" y="229"/>
                </a:lnTo>
                <a:lnTo>
                  <a:pt x="130" y="229"/>
                </a:lnTo>
                <a:close/>
                <a:moveTo>
                  <a:pt x="138" y="229"/>
                </a:moveTo>
                <a:lnTo>
                  <a:pt x="138" y="229"/>
                </a:lnTo>
                <a:lnTo>
                  <a:pt x="140" y="189"/>
                </a:lnTo>
                <a:lnTo>
                  <a:pt x="140" y="189"/>
                </a:lnTo>
                <a:lnTo>
                  <a:pt x="171" y="170"/>
                </a:lnTo>
                <a:lnTo>
                  <a:pt x="205" y="154"/>
                </a:lnTo>
                <a:lnTo>
                  <a:pt x="205" y="154"/>
                </a:lnTo>
                <a:lnTo>
                  <a:pt x="238" y="170"/>
                </a:lnTo>
                <a:lnTo>
                  <a:pt x="271" y="189"/>
                </a:lnTo>
                <a:lnTo>
                  <a:pt x="271" y="189"/>
                </a:lnTo>
                <a:lnTo>
                  <a:pt x="272" y="209"/>
                </a:lnTo>
                <a:lnTo>
                  <a:pt x="272" y="228"/>
                </a:lnTo>
                <a:lnTo>
                  <a:pt x="272" y="248"/>
                </a:lnTo>
                <a:lnTo>
                  <a:pt x="271" y="267"/>
                </a:lnTo>
                <a:lnTo>
                  <a:pt x="271" y="267"/>
                </a:lnTo>
                <a:lnTo>
                  <a:pt x="236" y="288"/>
                </a:lnTo>
                <a:lnTo>
                  <a:pt x="236" y="288"/>
                </a:lnTo>
                <a:lnTo>
                  <a:pt x="205" y="303"/>
                </a:lnTo>
                <a:lnTo>
                  <a:pt x="205" y="303"/>
                </a:lnTo>
                <a:lnTo>
                  <a:pt x="173" y="288"/>
                </a:lnTo>
                <a:lnTo>
                  <a:pt x="173" y="288"/>
                </a:lnTo>
                <a:lnTo>
                  <a:pt x="140" y="267"/>
                </a:lnTo>
                <a:lnTo>
                  <a:pt x="140" y="267"/>
                </a:lnTo>
                <a:lnTo>
                  <a:pt x="138" y="229"/>
                </a:lnTo>
                <a:lnTo>
                  <a:pt x="138" y="229"/>
                </a:lnTo>
                <a:close/>
                <a:moveTo>
                  <a:pt x="140" y="179"/>
                </a:moveTo>
                <a:lnTo>
                  <a:pt x="140" y="179"/>
                </a:lnTo>
                <a:lnTo>
                  <a:pt x="142" y="155"/>
                </a:lnTo>
                <a:lnTo>
                  <a:pt x="146" y="130"/>
                </a:lnTo>
                <a:lnTo>
                  <a:pt x="146" y="130"/>
                </a:lnTo>
                <a:lnTo>
                  <a:pt x="170" y="139"/>
                </a:lnTo>
                <a:lnTo>
                  <a:pt x="195" y="150"/>
                </a:lnTo>
                <a:lnTo>
                  <a:pt x="195" y="150"/>
                </a:lnTo>
                <a:lnTo>
                  <a:pt x="167" y="163"/>
                </a:lnTo>
                <a:lnTo>
                  <a:pt x="141" y="178"/>
                </a:lnTo>
                <a:lnTo>
                  <a:pt x="141" y="178"/>
                </a:lnTo>
                <a:lnTo>
                  <a:pt x="140" y="179"/>
                </a:lnTo>
                <a:lnTo>
                  <a:pt x="140" y="179"/>
                </a:lnTo>
                <a:close/>
                <a:moveTo>
                  <a:pt x="214" y="149"/>
                </a:moveTo>
                <a:lnTo>
                  <a:pt x="214" y="149"/>
                </a:lnTo>
                <a:lnTo>
                  <a:pt x="238" y="139"/>
                </a:lnTo>
                <a:lnTo>
                  <a:pt x="263" y="130"/>
                </a:lnTo>
                <a:lnTo>
                  <a:pt x="263" y="130"/>
                </a:lnTo>
                <a:lnTo>
                  <a:pt x="268" y="154"/>
                </a:lnTo>
                <a:lnTo>
                  <a:pt x="270" y="179"/>
                </a:lnTo>
                <a:lnTo>
                  <a:pt x="270" y="179"/>
                </a:lnTo>
                <a:lnTo>
                  <a:pt x="241" y="163"/>
                </a:lnTo>
                <a:lnTo>
                  <a:pt x="214" y="149"/>
                </a:lnTo>
                <a:lnTo>
                  <a:pt x="214" y="149"/>
                </a:lnTo>
                <a:close/>
                <a:moveTo>
                  <a:pt x="280" y="207"/>
                </a:moveTo>
                <a:lnTo>
                  <a:pt x="280" y="207"/>
                </a:lnTo>
                <a:lnTo>
                  <a:pt x="279" y="194"/>
                </a:lnTo>
                <a:lnTo>
                  <a:pt x="279" y="194"/>
                </a:lnTo>
                <a:lnTo>
                  <a:pt x="303" y="212"/>
                </a:lnTo>
                <a:lnTo>
                  <a:pt x="327" y="229"/>
                </a:lnTo>
                <a:lnTo>
                  <a:pt x="327" y="229"/>
                </a:lnTo>
                <a:lnTo>
                  <a:pt x="303" y="246"/>
                </a:lnTo>
                <a:lnTo>
                  <a:pt x="279" y="262"/>
                </a:lnTo>
                <a:lnTo>
                  <a:pt x="279" y="262"/>
                </a:lnTo>
                <a:lnTo>
                  <a:pt x="280" y="235"/>
                </a:lnTo>
                <a:lnTo>
                  <a:pt x="280" y="207"/>
                </a:lnTo>
                <a:lnTo>
                  <a:pt x="280" y="207"/>
                </a:lnTo>
                <a:close/>
                <a:moveTo>
                  <a:pt x="240" y="295"/>
                </a:moveTo>
                <a:lnTo>
                  <a:pt x="240" y="295"/>
                </a:lnTo>
                <a:lnTo>
                  <a:pt x="270" y="277"/>
                </a:lnTo>
                <a:lnTo>
                  <a:pt x="270" y="277"/>
                </a:lnTo>
                <a:lnTo>
                  <a:pt x="268" y="303"/>
                </a:lnTo>
                <a:lnTo>
                  <a:pt x="263" y="327"/>
                </a:lnTo>
                <a:lnTo>
                  <a:pt x="263" y="327"/>
                </a:lnTo>
                <a:lnTo>
                  <a:pt x="239" y="318"/>
                </a:lnTo>
                <a:lnTo>
                  <a:pt x="215" y="308"/>
                </a:lnTo>
                <a:lnTo>
                  <a:pt x="215" y="308"/>
                </a:lnTo>
                <a:lnTo>
                  <a:pt x="240" y="295"/>
                </a:lnTo>
                <a:lnTo>
                  <a:pt x="240" y="295"/>
                </a:lnTo>
                <a:close/>
                <a:moveTo>
                  <a:pt x="169" y="295"/>
                </a:moveTo>
                <a:lnTo>
                  <a:pt x="169" y="295"/>
                </a:lnTo>
                <a:lnTo>
                  <a:pt x="195" y="308"/>
                </a:lnTo>
                <a:lnTo>
                  <a:pt x="195" y="308"/>
                </a:lnTo>
                <a:lnTo>
                  <a:pt x="170" y="318"/>
                </a:lnTo>
                <a:lnTo>
                  <a:pt x="146" y="327"/>
                </a:lnTo>
                <a:lnTo>
                  <a:pt x="146" y="327"/>
                </a:lnTo>
                <a:lnTo>
                  <a:pt x="142" y="303"/>
                </a:lnTo>
                <a:lnTo>
                  <a:pt x="140" y="278"/>
                </a:lnTo>
                <a:lnTo>
                  <a:pt x="140" y="278"/>
                </a:lnTo>
                <a:lnTo>
                  <a:pt x="169" y="295"/>
                </a:lnTo>
                <a:lnTo>
                  <a:pt x="169" y="295"/>
                </a:lnTo>
                <a:close/>
                <a:moveTo>
                  <a:pt x="400" y="319"/>
                </a:moveTo>
                <a:lnTo>
                  <a:pt x="400" y="319"/>
                </a:lnTo>
                <a:lnTo>
                  <a:pt x="400" y="323"/>
                </a:lnTo>
                <a:lnTo>
                  <a:pt x="400" y="327"/>
                </a:lnTo>
                <a:lnTo>
                  <a:pt x="399" y="330"/>
                </a:lnTo>
                <a:lnTo>
                  <a:pt x="398" y="333"/>
                </a:lnTo>
                <a:lnTo>
                  <a:pt x="395" y="336"/>
                </a:lnTo>
                <a:lnTo>
                  <a:pt x="393" y="339"/>
                </a:lnTo>
                <a:lnTo>
                  <a:pt x="386" y="342"/>
                </a:lnTo>
                <a:lnTo>
                  <a:pt x="379" y="345"/>
                </a:lnTo>
                <a:lnTo>
                  <a:pt x="371" y="346"/>
                </a:lnTo>
                <a:lnTo>
                  <a:pt x="356" y="347"/>
                </a:lnTo>
                <a:lnTo>
                  <a:pt x="356" y="347"/>
                </a:lnTo>
                <a:lnTo>
                  <a:pt x="345" y="347"/>
                </a:lnTo>
                <a:lnTo>
                  <a:pt x="335" y="346"/>
                </a:lnTo>
                <a:lnTo>
                  <a:pt x="315" y="342"/>
                </a:lnTo>
                <a:lnTo>
                  <a:pt x="295" y="337"/>
                </a:lnTo>
                <a:lnTo>
                  <a:pt x="275" y="331"/>
                </a:lnTo>
                <a:lnTo>
                  <a:pt x="275" y="331"/>
                </a:lnTo>
                <a:lnTo>
                  <a:pt x="272" y="330"/>
                </a:lnTo>
                <a:lnTo>
                  <a:pt x="272" y="330"/>
                </a:lnTo>
                <a:lnTo>
                  <a:pt x="276" y="302"/>
                </a:lnTo>
                <a:lnTo>
                  <a:pt x="279" y="272"/>
                </a:lnTo>
                <a:lnTo>
                  <a:pt x="279" y="272"/>
                </a:lnTo>
                <a:lnTo>
                  <a:pt x="306" y="254"/>
                </a:lnTo>
                <a:lnTo>
                  <a:pt x="333" y="234"/>
                </a:lnTo>
                <a:lnTo>
                  <a:pt x="333" y="234"/>
                </a:lnTo>
                <a:lnTo>
                  <a:pt x="357" y="255"/>
                </a:lnTo>
                <a:lnTo>
                  <a:pt x="357" y="255"/>
                </a:lnTo>
                <a:lnTo>
                  <a:pt x="370" y="268"/>
                </a:lnTo>
                <a:lnTo>
                  <a:pt x="377" y="275"/>
                </a:lnTo>
                <a:lnTo>
                  <a:pt x="383" y="283"/>
                </a:lnTo>
                <a:lnTo>
                  <a:pt x="389" y="292"/>
                </a:lnTo>
                <a:lnTo>
                  <a:pt x="394" y="301"/>
                </a:lnTo>
                <a:lnTo>
                  <a:pt x="397" y="309"/>
                </a:lnTo>
                <a:lnTo>
                  <a:pt x="400" y="319"/>
                </a:lnTo>
                <a:lnTo>
                  <a:pt x="400" y="319"/>
                </a:lnTo>
                <a:close/>
                <a:moveTo>
                  <a:pt x="318" y="114"/>
                </a:moveTo>
                <a:lnTo>
                  <a:pt x="318" y="114"/>
                </a:lnTo>
                <a:lnTo>
                  <a:pt x="336" y="111"/>
                </a:lnTo>
                <a:lnTo>
                  <a:pt x="346" y="110"/>
                </a:lnTo>
                <a:lnTo>
                  <a:pt x="358" y="109"/>
                </a:lnTo>
                <a:lnTo>
                  <a:pt x="368" y="109"/>
                </a:lnTo>
                <a:lnTo>
                  <a:pt x="378" y="111"/>
                </a:lnTo>
                <a:lnTo>
                  <a:pt x="387" y="114"/>
                </a:lnTo>
                <a:lnTo>
                  <a:pt x="391" y="117"/>
                </a:lnTo>
                <a:lnTo>
                  <a:pt x="394" y="119"/>
                </a:lnTo>
                <a:lnTo>
                  <a:pt x="394" y="119"/>
                </a:lnTo>
                <a:lnTo>
                  <a:pt x="397" y="122"/>
                </a:lnTo>
                <a:lnTo>
                  <a:pt x="399" y="127"/>
                </a:lnTo>
                <a:lnTo>
                  <a:pt x="400" y="130"/>
                </a:lnTo>
                <a:lnTo>
                  <a:pt x="401" y="134"/>
                </a:lnTo>
                <a:lnTo>
                  <a:pt x="400" y="141"/>
                </a:lnTo>
                <a:lnTo>
                  <a:pt x="398" y="149"/>
                </a:lnTo>
                <a:lnTo>
                  <a:pt x="394" y="157"/>
                </a:lnTo>
                <a:lnTo>
                  <a:pt x="390" y="164"/>
                </a:lnTo>
                <a:lnTo>
                  <a:pt x="381" y="176"/>
                </a:lnTo>
                <a:lnTo>
                  <a:pt x="381" y="176"/>
                </a:lnTo>
                <a:lnTo>
                  <a:pt x="371" y="188"/>
                </a:lnTo>
                <a:lnTo>
                  <a:pt x="360" y="200"/>
                </a:lnTo>
                <a:lnTo>
                  <a:pt x="347" y="212"/>
                </a:lnTo>
                <a:lnTo>
                  <a:pt x="335" y="223"/>
                </a:lnTo>
                <a:lnTo>
                  <a:pt x="335" y="223"/>
                </a:lnTo>
                <a:lnTo>
                  <a:pt x="321" y="213"/>
                </a:lnTo>
                <a:lnTo>
                  <a:pt x="307" y="202"/>
                </a:lnTo>
                <a:lnTo>
                  <a:pt x="279" y="184"/>
                </a:lnTo>
                <a:lnTo>
                  <a:pt x="279" y="184"/>
                </a:lnTo>
                <a:lnTo>
                  <a:pt x="276" y="155"/>
                </a:lnTo>
                <a:lnTo>
                  <a:pt x="272" y="127"/>
                </a:lnTo>
                <a:lnTo>
                  <a:pt x="272" y="127"/>
                </a:lnTo>
                <a:lnTo>
                  <a:pt x="295" y="120"/>
                </a:lnTo>
                <a:lnTo>
                  <a:pt x="318" y="114"/>
                </a:lnTo>
                <a:lnTo>
                  <a:pt x="318" y="114"/>
                </a:lnTo>
                <a:close/>
                <a:moveTo>
                  <a:pt x="151" y="101"/>
                </a:moveTo>
                <a:lnTo>
                  <a:pt x="151" y="101"/>
                </a:lnTo>
                <a:lnTo>
                  <a:pt x="156" y="80"/>
                </a:lnTo>
                <a:lnTo>
                  <a:pt x="163" y="59"/>
                </a:lnTo>
                <a:lnTo>
                  <a:pt x="167" y="48"/>
                </a:lnTo>
                <a:lnTo>
                  <a:pt x="172" y="38"/>
                </a:lnTo>
                <a:lnTo>
                  <a:pt x="177" y="28"/>
                </a:lnTo>
                <a:lnTo>
                  <a:pt x="184" y="20"/>
                </a:lnTo>
                <a:lnTo>
                  <a:pt x="184" y="20"/>
                </a:lnTo>
                <a:lnTo>
                  <a:pt x="189" y="16"/>
                </a:lnTo>
                <a:lnTo>
                  <a:pt x="193" y="13"/>
                </a:lnTo>
                <a:lnTo>
                  <a:pt x="196" y="11"/>
                </a:lnTo>
                <a:lnTo>
                  <a:pt x="200" y="9"/>
                </a:lnTo>
                <a:lnTo>
                  <a:pt x="204" y="8"/>
                </a:lnTo>
                <a:lnTo>
                  <a:pt x="207" y="9"/>
                </a:lnTo>
                <a:lnTo>
                  <a:pt x="211" y="9"/>
                </a:lnTo>
                <a:lnTo>
                  <a:pt x="214" y="11"/>
                </a:lnTo>
                <a:lnTo>
                  <a:pt x="220" y="15"/>
                </a:lnTo>
                <a:lnTo>
                  <a:pt x="226" y="22"/>
                </a:lnTo>
                <a:lnTo>
                  <a:pt x="232" y="30"/>
                </a:lnTo>
                <a:lnTo>
                  <a:pt x="237" y="40"/>
                </a:lnTo>
                <a:lnTo>
                  <a:pt x="241" y="51"/>
                </a:lnTo>
                <a:lnTo>
                  <a:pt x="246" y="61"/>
                </a:lnTo>
                <a:lnTo>
                  <a:pt x="253" y="83"/>
                </a:lnTo>
                <a:lnTo>
                  <a:pt x="258" y="101"/>
                </a:lnTo>
                <a:lnTo>
                  <a:pt x="260" y="113"/>
                </a:lnTo>
                <a:lnTo>
                  <a:pt x="260" y="113"/>
                </a:lnTo>
                <a:lnTo>
                  <a:pt x="262" y="121"/>
                </a:lnTo>
                <a:lnTo>
                  <a:pt x="262" y="121"/>
                </a:lnTo>
                <a:lnTo>
                  <a:pt x="258" y="122"/>
                </a:lnTo>
                <a:lnTo>
                  <a:pt x="258" y="122"/>
                </a:lnTo>
                <a:lnTo>
                  <a:pt x="231" y="133"/>
                </a:lnTo>
                <a:lnTo>
                  <a:pt x="205" y="145"/>
                </a:lnTo>
                <a:lnTo>
                  <a:pt x="205" y="145"/>
                </a:lnTo>
                <a:lnTo>
                  <a:pt x="176" y="133"/>
                </a:lnTo>
                <a:lnTo>
                  <a:pt x="147" y="121"/>
                </a:lnTo>
                <a:lnTo>
                  <a:pt x="147" y="121"/>
                </a:lnTo>
                <a:lnTo>
                  <a:pt x="151" y="101"/>
                </a:lnTo>
                <a:lnTo>
                  <a:pt x="151" y="101"/>
                </a:lnTo>
                <a:close/>
                <a:moveTo>
                  <a:pt x="68" y="217"/>
                </a:moveTo>
                <a:lnTo>
                  <a:pt x="68" y="217"/>
                </a:lnTo>
                <a:lnTo>
                  <a:pt x="52" y="202"/>
                </a:lnTo>
                <a:lnTo>
                  <a:pt x="36" y="186"/>
                </a:lnTo>
                <a:lnTo>
                  <a:pt x="29" y="177"/>
                </a:lnTo>
                <a:lnTo>
                  <a:pt x="22" y="169"/>
                </a:lnTo>
                <a:lnTo>
                  <a:pt x="16" y="159"/>
                </a:lnTo>
                <a:lnTo>
                  <a:pt x="12" y="150"/>
                </a:lnTo>
                <a:lnTo>
                  <a:pt x="12" y="150"/>
                </a:lnTo>
                <a:lnTo>
                  <a:pt x="10" y="144"/>
                </a:lnTo>
                <a:lnTo>
                  <a:pt x="9" y="139"/>
                </a:lnTo>
                <a:lnTo>
                  <a:pt x="8" y="134"/>
                </a:lnTo>
                <a:lnTo>
                  <a:pt x="9" y="130"/>
                </a:lnTo>
                <a:lnTo>
                  <a:pt x="10" y="127"/>
                </a:lnTo>
                <a:lnTo>
                  <a:pt x="11" y="122"/>
                </a:lnTo>
                <a:lnTo>
                  <a:pt x="14" y="120"/>
                </a:lnTo>
                <a:lnTo>
                  <a:pt x="16" y="117"/>
                </a:lnTo>
                <a:lnTo>
                  <a:pt x="25" y="114"/>
                </a:lnTo>
                <a:lnTo>
                  <a:pt x="33" y="112"/>
                </a:lnTo>
                <a:lnTo>
                  <a:pt x="44" y="111"/>
                </a:lnTo>
                <a:lnTo>
                  <a:pt x="55" y="111"/>
                </a:lnTo>
                <a:lnTo>
                  <a:pt x="66" y="112"/>
                </a:lnTo>
                <a:lnTo>
                  <a:pt x="78" y="113"/>
                </a:lnTo>
                <a:lnTo>
                  <a:pt x="101" y="117"/>
                </a:lnTo>
                <a:lnTo>
                  <a:pt x="122" y="122"/>
                </a:lnTo>
                <a:lnTo>
                  <a:pt x="134" y="127"/>
                </a:lnTo>
                <a:lnTo>
                  <a:pt x="134" y="127"/>
                </a:lnTo>
                <a:lnTo>
                  <a:pt x="136" y="127"/>
                </a:lnTo>
                <a:lnTo>
                  <a:pt x="136" y="127"/>
                </a:lnTo>
                <a:lnTo>
                  <a:pt x="133" y="156"/>
                </a:lnTo>
                <a:lnTo>
                  <a:pt x="131" y="185"/>
                </a:lnTo>
                <a:lnTo>
                  <a:pt x="131" y="185"/>
                </a:lnTo>
                <a:lnTo>
                  <a:pt x="102" y="203"/>
                </a:lnTo>
                <a:lnTo>
                  <a:pt x="76" y="223"/>
                </a:lnTo>
                <a:lnTo>
                  <a:pt x="76" y="223"/>
                </a:lnTo>
                <a:lnTo>
                  <a:pt x="68" y="217"/>
                </a:lnTo>
                <a:lnTo>
                  <a:pt x="68" y="217"/>
                </a:lnTo>
                <a:close/>
                <a:moveTo>
                  <a:pt x="131" y="273"/>
                </a:moveTo>
                <a:lnTo>
                  <a:pt x="131" y="273"/>
                </a:lnTo>
                <a:lnTo>
                  <a:pt x="134" y="302"/>
                </a:lnTo>
                <a:lnTo>
                  <a:pt x="137" y="330"/>
                </a:lnTo>
                <a:lnTo>
                  <a:pt x="137" y="330"/>
                </a:lnTo>
                <a:lnTo>
                  <a:pt x="113" y="338"/>
                </a:lnTo>
                <a:lnTo>
                  <a:pt x="113" y="338"/>
                </a:lnTo>
                <a:lnTo>
                  <a:pt x="91" y="343"/>
                </a:lnTo>
                <a:lnTo>
                  <a:pt x="80" y="345"/>
                </a:lnTo>
                <a:lnTo>
                  <a:pt x="69" y="347"/>
                </a:lnTo>
                <a:lnTo>
                  <a:pt x="58" y="347"/>
                </a:lnTo>
                <a:lnTo>
                  <a:pt x="47" y="347"/>
                </a:lnTo>
                <a:lnTo>
                  <a:pt x="36" y="346"/>
                </a:lnTo>
                <a:lnTo>
                  <a:pt x="26" y="343"/>
                </a:lnTo>
                <a:lnTo>
                  <a:pt x="26" y="343"/>
                </a:lnTo>
                <a:lnTo>
                  <a:pt x="17" y="340"/>
                </a:lnTo>
                <a:lnTo>
                  <a:pt x="11" y="335"/>
                </a:lnTo>
                <a:lnTo>
                  <a:pt x="8" y="330"/>
                </a:lnTo>
                <a:lnTo>
                  <a:pt x="7" y="324"/>
                </a:lnTo>
                <a:lnTo>
                  <a:pt x="8" y="317"/>
                </a:lnTo>
                <a:lnTo>
                  <a:pt x="11" y="309"/>
                </a:lnTo>
                <a:lnTo>
                  <a:pt x="14" y="302"/>
                </a:lnTo>
                <a:lnTo>
                  <a:pt x="19" y="294"/>
                </a:lnTo>
                <a:lnTo>
                  <a:pt x="33" y="277"/>
                </a:lnTo>
                <a:lnTo>
                  <a:pt x="48" y="261"/>
                </a:lnTo>
                <a:lnTo>
                  <a:pt x="62" y="247"/>
                </a:lnTo>
                <a:lnTo>
                  <a:pt x="75" y="235"/>
                </a:lnTo>
                <a:lnTo>
                  <a:pt x="75" y="235"/>
                </a:lnTo>
                <a:lnTo>
                  <a:pt x="89" y="245"/>
                </a:lnTo>
                <a:lnTo>
                  <a:pt x="102" y="255"/>
                </a:lnTo>
                <a:lnTo>
                  <a:pt x="131" y="273"/>
                </a:lnTo>
                <a:lnTo>
                  <a:pt x="131" y="273"/>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2522">
            <a:extLst>
              <a:ext uri="{FF2B5EF4-FFF2-40B4-BE49-F238E27FC236}">
                <a16:creationId xmlns:a16="http://schemas.microsoft.com/office/drawing/2014/main" xmlns="" id="{CD4B8E47-CF64-4876-B21F-9559B3F70215}"/>
              </a:ext>
            </a:extLst>
          </p:cNvPr>
          <p:cNvSpPr>
            <a:spLocks noEditPoints="1"/>
          </p:cNvSpPr>
          <p:nvPr/>
        </p:nvSpPr>
        <p:spPr bwMode="auto">
          <a:xfrm>
            <a:off x="8469327" y="1615164"/>
            <a:ext cx="560388" cy="458788"/>
          </a:xfrm>
          <a:custGeom>
            <a:avLst/>
            <a:gdLst/>
            <a:ahLst/>
            <a:cxnLst>
              <a:cxn ang="0">
                <a:pos x="291" y="24"/>
              </a:cxn>
              <a:cxn ang="0">
                <a:pos x="247" y="7"/>
              </a:cxn>
              <a:cxn ang="0">
                <a:pos x="199" y="0"/>
              </a:cxn>
              <a:cxn ang="0">
                <a:pos x="127" y="6"/>
              </a:cxn>
              <a:cxn ang="0">
                <a:pos x="80" y="22"/>
              </a:cxn>
              <a:cxn ang="0">
                <a:pos x="41" y="53"/>
              </a:cxn>
              <a:cxn ang="0">
                <a:pos x="26" y="85"/>
              </a:cxn>
              <a:cxn ang="0">
                <a:pos x="18" y="133"/>
              </a:cxn>
              <a:cxn ang="0">
                <a:pos x="23" y="164"/>
              </a:cxn>
              <a:cxn ang="0">
                <a:pos x="42" y="197"/>
              </a:cxn>
              <a:cxn ang="0">
                <a:pos x="54" y="221"/>
              </a:cxn>
              <a:cxn ang="0">
                <a:pos x="31" y="259"/>
              </a:cxn>
              <a:cxn ang="0">
                <a:pos x="7" y="279"/>
              </a:cxn>
              <a:cxn ang="0">
                <a:pos x="4" y="280"/>
              </a:cxn>
              <a:cxn ang="0">
                <a:pos x="0" y="285"/>
              </a:cxn>
              <a:cxn ang="0">
                <a:pos x="6" y="289"/>
              </a:cxn>
              <a:cxn ang="0">
                <a:pos x="68" y="267"/>
              </a:cxn>
              <a:cxn ang="0">
                <a:pos x="113" y="229"/>
              </a:cxn>
              <a:cxn ang="0">
                <a:pos x="193" y="221"/>
              </a:cxn>
              <a:cxn ang="0">
                <a:pos x="256" y="213"/>
              </a:cxn>
              <a:cxn ang="0">
                <a:pos x="300" y="194"/>
              </a:cxn>
              <a:cxn ang="0">
                <a:pos x="329" y="171"/>
              </a:cxn>
              <a:cxn ang="0">
                <a:pos x="351" y="129"/>
              </a:cxn>
              <a:cxn ang="0">
                <a:pos x="352" y="95"/>
              </a:cxn>
              <a:cxn ang="0">
                <a:pos x="333" y="58"/>
              </a:cxn>
              <a:cxn ang="0">
                <a:pos x="311" y="37"/>
              </a:cxn>
              <a:cxn ang="0">
                <a:pos x="288" y="192"/>
              </a:cxn>
              <a:cxn ang="0">
                <a:pos x="241" y="208"/>
              </a:cxn>
              <a:cxn ang="0">
                <a:pos x="165" y="213"/>
              </a:cxn>
              <a:cxn ang="0">
                <a:pos x="114" y="213"/>
              </a:cxn>
              <a:cxn ang="0">
                <a:pos x="104" y="225"/>
              </a:cxn>
              <a:cxn ang="0">
                <a:pos x="63" y="260"/>
              </a:cxn>
              <a:cxn ang="0">
                <a:pos x="26" y="275"/>
              </a:cxn>
              <a:cxn ang="0">
                <a:pos x="57" y="238"/>
              </a:cxn>
              <a:cxn ang="0">
                <a:pos x="65" y="211"/>
              </a:cxn>
              <a:cxn ang="0">
                <a:pos x="63" y="206"/>
              </a:cxn>
              <a:cxn ang="0">
                <a:pos x="40" y="179"/>
              </a:cxn>
              <a:cxn ang="0">
                <a:pos x="27" y="133"/>
              </a:cxn>
              <a:cxn ang="0">
                <a:pos x="32" y="95"/>
              </a:cxn>
              <a:cxn ang="0">
                <a:pos x="57" y="50"/>
              </a:cxn>
              <a:cxn ang="0">
                <a:pos x="91" y="27"/>
              </a:cxn>
              <a:cxn ang="0">
                <a:pos x="144" y="12"/>
              </a:cxn>
              <a:cxn ang="0">
                <a:pos x="209" y="9"/>
              </a:cxn>
              <a:cxn ang="0">
                <a:pos x="255" y="18"/>
              </a:cxn>
              <a:cxn ang="0">
                <a:pos x="286" y="32"/>
              </a:cxn>
              <a:cxn ang="0">
                <a:pos x="321" y="58"/>
              </a:cxn>
              <a:cxn ang="0">
                <a:pos x="340" y="86"/>
              </a:cxn>
              <a:cxn ang="0">
                <a:pos x="344" y="112"/>
              </a:cxn>
              <a:cxn ang="0">
                <a:pos x="334" y="148"/>
              </a:cxn>
              <a:cxn ang="0">
                <a:pos x="308" y="178"/>
              </a:cxn>
            </a:cxnLst>
            <a:rect l="0" t="0" r="r" b="b"/>
            <a:pathLst>
              <a:path w="353" h="289">
                <a:moveTo>
                  <a:pt x="311" y="37"/>
                </a:moveTo>
                <a:lnTo>
                  <a:pt x="311" y="37"/>
                </a:lnTo>
                <a:lnTo>
                  <a:pt x="301" y="30"/>
                </a:lnTo>
                <a:lnTo>
                  <a:pt x="291" y="24"/>
                </a:lnTo>
                <a:lnTo>
                  <a:pt x="280" y="18"/>
                </a:lnTo>
                <a:lnTo>
                  <a:pt x="269" y="14"/>
                </a:lnTo>
                <a:lnTo>
                  <a:pt x="258" y="10"/>
                </a:lnTo>
                <a:lnTo>
                  <a:pt x="247" y="7"/>
                </a:lnTo>
                <a:lnTo>
                  <a:pt x="234" y="4"/>
                </a:lnTo>
                <a:lnTo>
                  <a:pt x="223" y="2"/>
                </a:lnTo>
                <a:lnTo>
                  <a:pt x="211" y="1"/>
                </a:lnTo>
                <a:lnTo>
                  <a:pt x="199" y="0"/>
                </a:lnTo>
                <a:lnTo>
                  <a:pt x="175" y="0"/>
                </a:lnTo>
                <a:lnTo>
                  <a:pt x="151" y="2"/>
                </a:lnTo>
                <a:lnTo>
                  <a:pt x="127" y="6"/>
                </a:lnTo>
                <a:lnTo>
                  <a:pt x="127" y="6"/>
                </a:lnTo>
                <a:lnTo>
                  <a:pt x="116" y="9"/>
                </a:lnTo>
                <a:lnTo>
                  <a:pt x="104" y="13"/>
                </a:lnTo>
                <a:lnTo>
                  <a:pt x="92" y="17"/>
                </a:lnTo>
                <a:lnTo>
                  <a:pt x="80" y="22"/>
                </a:lnTo>
                <a:lnTo>
                  <a:pt x="69" y="28"/>
                </a:lnTo>
                <a:lnTo>
                  <a:pt x="59" y="35"/>
                </a:lnTo>
                <a:lnTo>
                  <a:pt x="49" y="44"/>
                </a:lnTo>
                <a:lnTo>
                  <a:pt x="41" y="53"/>
                </a:lnTo>
                <a:lnTo>
                  <a:pt x="41" y="53"/>
                </a:lnTo>
                <a:lnTo>
                  <a:pt x="35" y="62"/>
                </a:lnTo>
                <a:lnTo>
                  <a:pt x="30" y="74"/>
                </a:lnTo>
                <a:lnTo>
                  <a:pt x="26" y="85"/>
                </a:lnTo>
                <a:lnTo>
                  <a:pt x="22" y="97"/>
                </a:lnTo>
                <a:lnTo>
                  <a:pt x="20" y="109"/>
                </a:lnTo>
                <a:lnTo>
                  <a:pt x="18" y="121"/>
                </a:lnTo>
                <a:lnTo>
                  <a:pt x="18" y="133"/>
                </a:lnTo>
                <a:lnTo>
                  <a:pt x="19" y="144"/>
                </a:lnTo>
                <a:lnTo>
                  <a:pt x="19" y="144"/>
                </a:lnTo>
                <a:lnTo>
                  <a:pt x="20" y="155"/>
                </a:lnTo>
                <a:lnTo>
                  <a:pt x="23" y="164"/>
                </a:lnTo>
                <a:lnTo>
                  <a:pt x="26" y="173"/>
                </a:lnTo>
                <a:lnTo>
                  <a:pt x="31" y="182"/>
                </a:lnTo>
                <a:lnTo>
                  <a:pt x="36" y="190"/>
                </a:lnTo>
                <a:lnTo>
                  <a:pt x="42" y="197"/>
                </a:lnTo>
                <a:lnTo>
                  <a:pt x="49" y="204"/>
                </a:lnTo>
                <a:lnTo>
                  <a:pt x="56" y="211"/>
                </a:lnTo>
                <a:lnTo>
                  <a:pt x="56" y="211"/>
                </a:lnTo>
                <a:lnTo>
                  <a:pt x="54" y="221"/>
                </a:lnTo>
                <a:lnTo>
                  <a:pt x="50" y="232"/>
                </a:lnTo>
                <a:lnTo>
                  <a:pt x="45" y="241"/>
                </a:lnTo>
                <a:lnTo>
                  <a:pt x="39" y="250"/>
                </a:lnTo>
                <a:lnTo>
                  <a:pt x="31" y="259"/>
                </a:lnTo>
                <a:lnTo>
                  <a:pt x="23" y="266"/>
                </a:lnTo>
                <a:lnTo>
                  <a:pt x="15" y="273"/>
                </a:lnTo>
                <a:lnTo>
                  <a:pt x="7" y="279"/>
                </a:lnTo>
                <a:lnTo>
                  <a:pt x="7" y="279"/>
                </a:lnTo>
                <a:lnTo>
                  <a:pt x="7" y="280"/>
                </a:lnTo>
                <a:lnTo>
                  <a:pt x="7" y="280"/>
                </a:lnTo>
                <a:lnTo>
                  <a:pt x="4" y="280"/>
                </a:lnTo>
                <a:lnTo>
                  <a:pt x="4" y="280"/>
                </a:lnTo>
                <a:lnTo>
                  <a:pt x="1" y="281"/>
                </a:lnTo>
                <a:lnTo>
                  <a:pt x="0" y="282"/>
                </a:lnTo>
                <a:lnTo>
                  <a:pt x="0" y="283"/>
                </a:lnTo>
                <a:lnTo>
                  <a:pt x="0" y="285"/>
                </a:lnTo>
                <a:lnTo>
                  <a:pt x="3" y="288"/>
                </a:lnTo>
                <a:lnTo>
                  <a:pt x="4" y="289"/>
                </a:lnTo>
                <a:lnTo>
                  <a:pt x="6" y="289"/>
                </a:lnTo>
                <a:lnTo>
                  <a:pt x="6" y="289"/>
                </a:lnTo>
                <a:lnTo>
                  <a:pt x="22" y="285"/>
                </a:lnTo>
                <a:lnTo>
                  <a:pt x="37" y="281"/>
                </a:lnTo>
                <a:lnTo>
                  <a:pt x="53" y="274"/>
                </a:lnTo>
                <a:lnTo>
                  <a:pt x="68" y="267"/>
                </a:lnTo>
                <a:lnTo>
                  <a:pt x="84" y="257"/>
                </a:lnTo>
                <a:lnTo>
                  <a:pt x="97" y="247"/>
                </a:lnTo>
                <a:lnTo>
                  <a:pt x="108" y="235"/>
                </a:lnTo>
                <a:lnTo>
                  <a:pt x="113" y="229"/>
                </a:lnTo>
                <a:lnTo>
                  <a:pt x="117" y="221"/>
                </a:lnTo>
                <a:lnTo>
                  <a:pt x="117" y="221"/>
                </a:lnTo>
                <a:lnTo>
                  <a:pt x="168" y="222"/>
                </a:lnTo>
                <a:lnTo>
                  <a:pt x="193" y="221"/>
                </a:lnTo>
                <a:lnTo>
                  <a:pt x="218" y="220"/>
                </a:lnTo>
                <a:lnTo>
                  <a:pt x="230" y="218"/>
                </a:lnTo>
                <a:lnTo>
                  <a:pt x="243" y="216"/>
                </a:lnTo>
                <a:lnTo>
                  <a:pt x="256" y="213"/>
                </a:lnTo>
                <a:lnTo>
                  <a:pt x="267" y="210"/>
                </a:lnTo>
                <a:lnTo>
                  <a:pt x="279" y="205"/>
                </a:lnTo>
                <a:lnTo>
                  <a:pt x="290" y="200"/>
                </a:lnTo>
                <a:lnTo>
                  <a:pt x="300" y="194"/>
                </a:lnTo>
                <a:lnTo>
                  <a:pt x="311" y="187"/>
                </a:lnTo>
                <a:lnTo>
                  <a:pt x="311" y="187"/>
                </a:lnTo>
                <a:lnTo>
                  <a:pt x="320" y="179"/>
                </a:lnTo>
                <a:lnTo>
                  <a:pt x="329" y="171"/>
                </a:lnTo>
                <a:lnTo>
                  <a:pt x="336" y="161"/>
                </a:lnTo>
                <a:lnTo>
                  <a:pt x="342" y="151"/>
                </a:lnTo>
                <a:lnTo>
                  <a:pt x="347" y="140"/>
                </a:lnTo>
                <a:lnTo>
                  <a:pt x="351" y="129"/>
                </a:lnTo>
                <a:lnTo>
                  <a:pt x="353" y="117"/>
                </a:lnTo>
                <a:lnTo>
                  <a:pt x="353" y="105"/>
                </a:lnTo>
                <a:lnTo>
                  <a:pt x="353" y="105"/>
                </a:lnTo>
                <a:lnTo>
                  <a:pt x="352" y="95"/>
                </a:lnTo>
                <a:lnTo>
                  <a:pt x="349" y="86"/>
                </a:lnTo>
                <a:lnTo>
                  <a:pt x="345" y="76"/>
                </a:lnTo>
                <a:lnTo>
                  <a:pt x="340" y="68"/>
                </a:lnTo>
                <a:lnTo>
                  <a:pt x="333" y="58"/>
                </a:lnTo>
                <a:lnTo>
                  <a:pt x="327" y="51"/>
                </a:lnTo>
                <a:lnTo>
                  <a:pt x="318" y="44"/>
                </a:lnTo>
                <a:lnTo>
                  <a:pt x="311" y="37"/>
                </a:lnTo>
                <a:lnTo>
                  <a:pt x="311" y="37"/>
                </a:lnTo>
                <a:close/>
                <a:moveTo>
                  <a:pt x="308" y="178"/>
                </a:moveTo>
                <a:lnTo>
                  <a:pt x="308" y="178"/>
                </a:lnTo>
                <a:lnTo>
                  <a:pt x="298" y="185"/>
                </a:lnTo>
                <a:lnTo>
                  <a:pt x="288" y="192"/>
                </a:lnTo>
                <a:lnTo>
                  <a:pt x="277" y="197"/>
                </a:lnTo>
                <a:lnTo>
                  <a:pt x="266" y="202"/>
                </a:lnTo>
                <a:lnTo>
                  <a:pt x="254" y="206"/>
                </a:lnTo>
                <a:lnTo>
                  <a:pt x="241" y="208"/>
                </a:lnTo>
                <a:lnTo>
                  <a:pt x="228" y="210"/>
                </a:lnTo>
                <a:lnTo>
                  <a:pt x="216" y="212"/>
                </a:lnTo>
                <a:lnTo>
                  <a:pt x="190" y="213"/>
                </a:lnTo>
                <a:lnTo>
                  <a:pt x="165" y="213"/>
                </a:lnTo>
                <a:lnTo>
                  <a:pt x="115" y="213"/>
                </a:lnTo>
                <a:lnTo>
                  <a:pt x="115" y="213"/>
                </a:lnTo>
                <a:lnTo>
                  <a:pt x="114" y="213"/>
                </a:lnTo>
                <a:lnTo>
                  <a:pt x="114" y="213"/>
                </a:lnTo>
                <a:lnTo>
                  <a:pt x="113" y="213"/>
                </a:lnTo>
                <a:lnTo>
                  <a:pt x="111" y="215"/>
                </a:lnTo>
                <a:lnTo>
                  <a:pt x="111" y="215"/>
                </a:lnTo>
                <a:lnTo>
                  <a:pt x="104" y="225"/>
                </a:lnTo>
                <a:lnTo>
                  <a:pt x="96" y="236"/>
                </a:lnTo>
                <a:lnTo>
                  <a:pt x="86" y="245"/>
                </a:lnTo>
                <a:lnTo>
                  <a:pt x="75" y="252"/>
                </a:lnTo>
                <a:lnTo>
                  <a:pt x="63" y="260"/>
                </a:lnTo>
                <a:lnTo>
                  <a:pt x="51" y="266"/>
                </a:lnTo>
                <a:lnTo>
                  <a:pt x="39" y="271"/>
                </a:lnTo>
                <a:lnTo>
                  <a:pt x="26" y="275"/>
                </a:lnTo>
                <a:lnTo>
                  <a:pt x="26" y="275"/>
                </a:lnTo>
                <a:lnTo>
                  <a:pt x="40" y="262"/>
                </a:lnTo>
                <a:lnTo>
                  <a:pt x="46" y="254"/>
                </a:lnTo>
                <a:lnTo>
                  <a:pt x="52" y="246"/>
                </a:lnTo>
                <a:lnTo>
                  <a:pt x="57" y="238"/>
                </a:lnTo>
                <a:lnTo>
                  <a:pt x="61" y="230"/>
                </a:lnTo>
                <a:lnTo>
                  <a:pt x="63" y="220"/>
                </a:lnTo>
                <a:lnTo>
                  <a:pt x="65" y="211"/>
                </a:lnTo>
                <a:lnTo>
                  <a:pt x="65" y="211"/>
                </a:lnTo>
                <a:lnTo>
                  <a:pt x="65" y="210"/>
                </a:lnTo>
                <a:lnTo>
                  <a:pt x="65" y="210"/>
                </a:lnTo>
                <a:lnTo>
                  <a:pt x="65" y="208"/>
                </a:lnTo>
                <a:lnTo>
                  <a:pt x="63" y="206"/>
                </a:lnTo>
                <a:lnTo>
                  <a:pt x="63" y="206"/>
                </a:lnTo>
                <a:lnTo>
                  <a:pt x="54" y="197"/>
                </a:lnTo>
                <a:lnTo>
                  <a:pt x="47" y="188"/>
                </a:lnTo>
                <a:lnTo>
                  <a:pt x="40" y="179"/>
                </a:lnTo>
                <a:lnTo>
                  <a:pt x="35" y="168"/>
                </a:lnTo>
                <a:lnTo>
                  <a:pt x="31" y="158"/>
                </a:lnTo>
                <a:lnTo>
                  <a:pt x="28" y="146"/>
                </a:lnTo>
                <a:lnTo>
                  <a:pt x="27" y="133"/>
                </a:lnTo>
                <a:lnTo>
                  <a:pt x="27" y="121"/>
                </a:lnTo>
                <a:lnTo>
                  <a:pt x="27" y="121"/>
                </a:lnTo>
                <a:lnTo>
                  <a:pt x="29" y="107"/>
                </a:lnTo>
                <a:lnTo>
                  <a:pt x="32" y="95"/>
                </a:lnTo>
                <a:lnTo>
                  <a:pt x="37" y="82"/>
                </a:lnTo>
                <a:lnTo>
                  <a:pt x="42" y="71"/>
                </a:lnTo>
                <a:lnTo>
                  <a:pt x="49" y="59"/>
                </a:lnTo>
                <a:lnTo>
                  <a:pt x="57" y="50"/>
                </a:lnTo>
                <a:lnTo>
                  <a:pt x="67" y="41"/>
                </a:lnTo>
                <a:lnTo>
                  <a:pt x="78" y="33"/>
                </a:lnTo>
                <a:lnTo>
                  <a:pt x="78" y="33"/>
                </a:lnTo>
                <a:lnTo>
                  <a:pt x="91" y="27"/>
                </a:lnTo>
                <a:lnTo>
                  <a:pt x="104" y="22"/>
                </a:lnTo>
                <a:lnTo>
                  <a:pt x="117" y="18"/>
                </a:lnTo>
                <a:lnTo>
                  <a:pt x="130" y="14"/>
                </a:lnTo>
                <a:lnTo>
                  <a:pt x="144" y="12"/>
                </a:lnTo>
                <a:lnTo>
                  <a:pt x="158" y="10"/>
                </a:lnTo>
                <a:lnTo>
                  <a:pt x="186" y="9"/>
                </a:lnTo>
                <a:lnTo>
                  <a:pt x="186" y="9"/>
                </a:lnTo>
                <a:lnTo>
                  <a:pt x="209" y="9"/>
                </a:lnTo>
                <a:lnTo>
                  <a:pt x="221" y="11"/>
                </a:lnTo>
                <a:lnTo>
                  <a:pt x="232" y="12"/>
                </a:lnTo>
                <a:lnTo>
                  <a:pt x="243" y="15"/>
                </a:lnTo>
                <a:lnTo>
                  <a:pt x="255" y="18"/>
                </a:lnTo>
                <a:lnTo>
                  <a:pt x="266" y="22"/>
                </a:lnTo>
                <a:lnTo>
                  <a:pt x="277" y="27"/>
                </a:lnTo>
                <a:lnTo>
                  <a:pt x="277" y="27"/>
                </a:lnTo>
                <a:lnTo>
                  <a:pt x="286" y="32"/>
                </a:lnTo>
                <a:lnTo>
                  <a:pt x="296" y="37"/>
                </a:lnTo>
                <a:lnTo>
                  <a:pt x="305" y="43"/>
                </a:lnTo>
                <a:lnTo>
                  <a:pt x="313" y="50"/>
                </a:lnTo>
                <a:lnTo>
                  <a:pt x="321" y="58"/>
                </a:lnTo>
                <a:lnTo>
                  <a:pt x="329" y="67"/>
                </a:lnTo>
                <a:lnTo>
                  <a:pt x="335" y="76"/>
                </a:lnTo>
                <a:lnTo>
                  <a:pt x="340" y="86"/>
                </a:lnTo>
                <a:lnTo>
                  <a:pt x="340" y="86"/>
                </a:lnTo>
                <a:lnTo>
                  <a:pt x="342" y="93"/>
                </a:lnTo>
                <a:lnTo>
                  <a:pt x="343" y="99"/>
                </a:lnTo>
                <a:lnTo>
                  <a:pt x="344" y="105"/>
                </a:lnTo>
                <a:lnTo>
                  <a:pt x="344" y="112"/>
                </a:lnTo>
                <a:lnTo>
                  <a:pt x="344" y="118"/>
                </a:lnTo>
                <a:lnTo>
                  <a:pt x="343" y="124"/>
                </a:lnTo>
                <a:lnTo>
                  <a:pt x="339" y="136"/>
                </a:lnTo>
                <a:lnTo>
                  <a:pt x="334" y="148"/>
                </a:lnTo>
                <a:lnTo>
                  <a:pt x="327" y="159"/>
                </a:lnTo>
                <a:lnTo>
                  <a:pt x="317" y="169"/>
                </a:lnTo>
                <a:lnTo>
                  <a:pt x="308" y="178"/>
                </a:lnTo>
                <a:lnTo>
                  <a:pt x="308" y="178"/>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2526">
            <a:extLst>
              <a:ext uri="{FF2B5EF4-FFF2-40B4-BE49-F238E27FC236}">
                <a16:creationId xmlns:a16="http://schemas.microsoft.com/office/drawing/2014/main" xmlns="" id="{97B96557-03D9-44F1-9A26-E6EE578752E0}"/>
              </a:ext>
            </a:extLst>
          </p:cNvPr>
          <p:cNvSpPr>
            <a:spLocks noEditPoints="1"/>
          </p:cNvSpPr>
          <p:nvPr/>
        </p:nvSpPr>
        <p:spPr bwMode="auto">
          <a:xfrm>
            <a:off x="8383427" y="1019995"/>
            <a:ext cx="842963" cy="398463"/>
          </a:xfrm>
          <a:custGeom>
            <a:avLst/>
            <a:gdLst/>
            <a:ahLst/>
            <a:cxnLst>
              <a:cxn ang="0">
                <a:pos x="29" y="29"/>
              </a:cxn>
              <a:cxn ang="0">
                <a:pos x="13" y="54"/>
              </a:cxn>
              <a:cxn ang="0">
                <a:pos x="209" y="112"/>
              </a:cxn>
              <a:cxn ang="0">
                <a:pos x="531" y="229"/>
              </a:cxn>
              <a:cxn ang="0">
                <a:pos x="291" y="63"/>
              </a:cxn>
              <a:cxn ang="0">
                <a:pos x="457" y="201"/>
              </a:cxn>
              <a:cxn ang="0">
                <a:pos x="452" y="217"/>
              </a:cxn>
              <a:cxn ang="0">
                <a:pos x="445" y="215"/>
              </a:cxn>
              <a:cxn ang="0">
                <a:pos x="427" y="172"/>
              </a:cxn>
              <a:cxn ang="0">
                <a:pos x="410" y="159"/>
              </a:cxn>
              <a:cxn ang="0">
                <a:pos x="393" y="131"/>
              </a:cxn>
              <a:cxn ang="0">
                <a:pos x="386" y="148"/>
              </a:cxn>
              <a:cxn ang="0">
                <a:pos x="391" y="193"/>
              </a:cxn>
              <a:cxn ang="0">
                <a:pos x="374" y="187"/>
              </a:cxn>
              <a:cxn ang="0">
                <a:pos x="365" y="180"/>
              </a:cxn>
              <a:cxn ang="0">
                <a:pos x="338" y="122"/>
              </a:cxn>
              <a:cxn ang="0">
                <a:pos x="318" y="93"/>
              </a:cxn>
              <a:cxn ang="0">
                <a:pos x="302" y="88"/>
              </a:cxn>
              <a:cxn ang="0">
                <a:pos x="289" y="83"/>
              </a:cxn>
              <a:cxn ang="0">
                <a:pos x="288" y="126"/>
              </a:cxn>
              <a:cxn ang="0">
                <a:pos x="270" y="117"/>
              </a:cxn>
              <a:cxn ang="0">
                <a:pos x="253" y="105"/>
              </a:cxn>
              <a:cxn ang="0">
                <a:pos x="224" y="67"/>
              </a:cxn>
              <a:cxn ang="0">
                <a:pos x="223" y="103"/>
              </a:cxn>
              <a:cxn ang="0">
                <a:pos x="197" y="63"/>
              </a:cxn>
              <a:cxn ang="0">
                <a:pos x="183" y="62"/>
              </a:cxn>
              <a:cxn ang="0">
                <a:pos x="171" y="67"/>
              </a:cxn>
              <a:cxn ang="0">
                <a:pos x="518" y="208"/>
              </a:cxn>
              <a:cxn ang="0">
                <a:pos x="505" y="191"/>
              </a:cxn>
              <a:cxn ang="0">
                <a:pos x="502" y="198"/>
              </a:cxn>
              <a:cxn ang="0">
                <a:pos x="490" y="180"/>
              </a:cxn>
              <a:cxn ang="0">
                <a:pos x="481" y="173"/>
              </a:cxn>
              <a:cxn ang="0">
                <a:pos x="469" y="159"/>
              </a:cxn>
              <a:cxn ang="0">
                <a:pos x="457" y="150"/>
              </a:cxn>
              <a:cxn ang="0">
                <a:pos x="435" y="160"/>
              </a:cxn>
              <a:cxn ang="0">
                <a:pos x="358" y="142"/>
              </a:cxn>
              <a:cxn ang="0">
                <a:pos x="170" y="72"/>
              </a:cxn>
              <a:cxn ang="0">
                <a:pos x="183" y="81"/>
              </a:cxn>
              <a:cxn ang="0">
                <a:pos x="193" y="75"/>
              </a:cxn>
              <a:cxn ang="0">
                <a:pos x="99" y="41"/>
              </a:cxn>
              <a:cxn ang="0">
                <a:pos x="99" y="65"/>
              </a:cxn>
              <a:cxn ang="0">
                <a:pos x="58" y="30"/>
              </a:cxn>
              <a:cxn ang="0">
                <a:pos x="117" y="81"/>
              </a:cxn>
              <a:cxn ang="0">
                <a:pos x="152" y="57"/>
              </a:cxn>
              <a:cxn ang="0">
                <a:pos x="76" y="15"/>
              </a:cxn>
              <a:cxn ang="0">
                <a:pos x="110" y="19"/>
              </a:cxn>
              <a:cxn ang="0">
                <a:pos x="412" y="213"/>
              </a:cxn>
              <a:cxn ang="0">
                <a:pos x="228" y="112"/>
              </a:cxn>
              <a:cxn ang="0">
                <a:pos x="243" y="111"/>
              </a:cxn>
              <a:cxn ang="0">
                <a:pos x="256" y="96"/>
              </a:cxn>
              <a:cxn ang="0">
                <a:pos x="273" y="106"/>
              </a:cxn>
              <a:cxn ang="0">
                <a:pos x="289" y="118"/>
              </a:cxn>
              <a:cxn ang="0">
                <a:pos x="319" y="147"/>
              </a:cxn>
              <a:cxn ang="0">
                <a:pos x="332" y="137"/>
              </a:cxn>
              <a:cxn ang="0">
                <a:pos x="368" y="185"/>
              </a:cxn>
              <a:cxn ang="0">
                <a:pos x="365" y="127"/>
              </a:cxn>
              <a:cxn ang="0">
                <a:pos x="407" y="200"/>
              </a:cxn>
              <a:cxn ang="0">
                <a:pos x="433" y="192"/>
              </a:cxn>
              <a:cxn ang="0">
                <a:pos x="463" y="218"/>
              </a:cxn>
              <a:cxn ang="0">
                <a:pos x="487" y="222"/>
              </a:cxn>
              <a:cxn ang="0">
                <a:pos x="508" y="229"/>
              </a:cxn>
              <a:cxn ang="0">
                <a:pos x="508" y="243"/>
              </a:cxn>
            </a:cxnLst>
            <a:rect l="0" t="0" r="r" b="b"/>
            <a:pathLst>
              <a:path w="531" h="251">
                <a:moveTo>
                  <a:pt x="176" y="47"/>
                </a:moveTo>
                <a:lnTo>
                  <a:pt x="176" y="47"/>
                </a:lnTo>
                <a:lnTo>
                  <a:pt x="163" y="47"/>
                </a:lnTo>
                <a:lnTo>
                  <a:pt x="148" y="48"/>
                </a:lnTo>
                <a:lnTo>
                  <a:pt x="148" y="48"/>
                </a:lnTo>
                <a:lnTo>
                  <a:pt x="141" y="39"/>
                </a:lnTo>
                <a:lnTo>
                  <a:pt x="134" y="30"/>
                </a:lnTo>
                <a:lnTo>
                  <a:pt x="126" y="22"/>
                </a:lnTo>
                <a:lnTo>
                  <a:pt x="118" y="14"/>
                </a:lnTo>
                <a:lnTo>
                  <a:pt x="109" y="8"/>
                </a:lnTo>
                <a:lnTo>
                  <a:pt x="99" y="4"/>
                </a:lnTo>
                <a:lnTo>
                  <a:pt x="89" y="1"/>
                </a:lnTo>
                <a:lnTo>
                  <a:pt x="77" y="0"/>
                </a:lnTo>
                <a:lnTo>
                  <a:pt x="77" y="0"/>
                </a:lnTo>
                <a:lnTo>
                  <a:pt x="72" y="0"/>
                </a:lnTo>
                <a:lnTo>
                  <a:pt x="66" y="1"/>
                </a:lnTo>
                <a:lnTo>
                  <a:pt x="58" y="4"/>
                </a:lnTo>
                <a:lnTo>
                  <a:pt x="50" y="9"/>
                </a:lnTo>
                <a:lnTo>
                  <a:pt x="43" y="15"/>
                </a:lnTo>
                <a:lnTo>
                  <a:pt x="29" y="29"/>
                </a:lnTo>
                <a:lnTo>
                  <a:pt x="21" y="34"/>
                </a:lnTo>
                <a:lnTo>
                  <a:pt x="13" y="38"/>
                </a:lnTo>
                <a:lnTo>
                  <a:pt x="13" y="38"/>
                </a:lnTo>
                <a:lnTo>
                  <a:pt x="12" y="38"/>
                </a:lnTo>
                <a:lnTo>
                  <a:pt x="12" y="38"/>
                </a:lnTo>
                <a:lnTo>
                  <a:pt x="10" y="38"/>
                </a:lnTo>
                <a:lnTo>
                  <a:pt x="8" y="39"/>
                </a:lnTo>
                <a:lnTo>
                  <a:pt x="8" y="39"/>
                </a:lnTo>
                <a:lnTo>
                  <a:pt x="5" y="39"/>
                </a:lnTo>
                <a:lnTo>
                  <a:pt x="5" y="39"/>
                </a:lnTo>
                <a:lnTo>
                  <a:pt x="3" y="39"/>
                </a:lnTo>
                <a:lnTo>
                  <a:pt x="3" y="39"/>
                </a:lnTo>
                <a:lnTo>
                  <a:pt x="2" y="40"/>
                </a:lnTo>
                <a:lnTo>
                  <a:pt x="1" y="41"/>
                </a:lnTo>
                <a:lnTo>
                  <a:pt x="0" y="44"/>
                </a:lnTo>
                <a:lnTo>
                  <a:pt x="0" y="44"/>
                </a:lnTo>
                <a:lnTo>
                  <a:pt x="1" y="46"/>
                </a:lnTo>
                <a:lnTo>
                  <a:pt x="3" y="48"/>
                </a:lnTo>
                <a:lnTo>
                  <a:pt x="3" y="48"/>
                </a:lnTo>
                <a:lnTo>
                  <a:pt x="13" y="54"/>
                </a:lnTo>
                <a:lnTo>
                  <a:pt x="23" y="62"/>
                </a:lnTo>
                <a:lnTo>
                  <a:pt x="41" y="79"/>
                </a:lnTo>
                <a:lnTo>
                  <a:pt x="50" y="87"/>
                </a:lnTo>
                <a:lnTo>
                  <a:pt x="59" y="95"/>
                </a:lnTo>
                <a:lnTo>
                  <a:pt x="71" y="101"/>
                </a:lnTo>
                <a:lnTo>
                  <a:pt x="77" y="104"/>
                </a:lnTo>
                <a:lnTo>
                  <a:pt x="83" y="106"/>
                </a:lnTo>
                <a:lnTo>
                  <a:pt x="83" y="106"/>
                </a:lnTo>
                <a:lnTo>
                  <a:pt x="91" y="107"/>
                </a:lnTo>
                <a:lnTo>
                  <a:pt x="101" y="107"/>
                </a:lnTo>
                <a:lnTo>
                  <a:pt x="110" y="105"/>
                </a:lnTo>
                <a:lnTo>
                  <a:pt x="120" y="101"/>
                </a:lnTo>
                <a:lnTo>
                  <a:pt x="128" y="97"/>
                </a:lnTo>
                <a:lnTo>
                  <a:pt x="136" y="91"/>
                </a:lnTo>
                <a:lnTo>
                  <a:pt x="143" y="85"/>
                </a:lnTo>
                <a:lnTo>
                  <a:pt x="147" y="78"/>
                </a:lnTo>
                <a:lnTo>
                  <a:pt x="147" y="78"/>
                </a:lnTo>
                <a:lnTo>
                  <a:pt x="147" y="78"/>
                </a:lnTo>
                <a:lnTo>
                  <a:pt x="147" y="78"/>
                </a:lnTo>
                <a:lnTo>
                  <a:pt x="209" y="112"/>
                </a:lnTo>
                <a:lnTo>
                  <a:pt x="270" y="147"/>
                </a:lnTo>
                <a:lnTo>
                  <a:pt x="332" y="181"/>
                </a:lnTo>
                <a:lnTo>
                  <a:pt x="362" y="198"/>
                </a:lnTo>
                <a:lnTo>
                  <a:pt x="395" y="213"/>
                </a:lnTo>
                <a:lnTo>
                  <a:pt x="395" y="213"/>
                </a:lnTo>
                <a:lnTo>
                  <a:pt x="432" y="232"/>
                </a:lnTo>
                <a:lnTo>
                  <a:pt x="451" y="240"/>
                </a:lnTo>
                <a:lnTo>
                  <a:pt x="470" y="247"/>
                </a:lnTo>
                <a:lnTo>
                  <a:pt x="470" y="247"/>
                </a:lnTo>
                <a:lnTo>
                  <a:pt x="486" y="250"/>
                </a:lnTo>
                <a:lnTo>
                  <a:pt x="494" y="251"/>
                </a:lnTo>
                <a:lnTo>
                  <a:pt x="502" y="251"/>
                </a:lnTo>
                <a:lnTo>
                  <a:pt x="510" y="250"/>
                </a:lnTo>
                <a:lnTo>
                  <a:pt x="517" y="248"/>
                </a:lnTo>
                <a:lnTo>
                  <a:pt x="523" y="244"/>
                </a:lnTo>
                <a:lnTo>
                  <a:pt x="526" y="241"/>
                </a:lnTo>
                <a:lnTo>
                  <a:pt x="528" y="237"/>
                </a:lnTo>
                <a:lnTo>
                  <a:pt x="528" y="237"/>
                </a:lnTo>
                <a:lnTo>
                  <a:pt x="530" y="233"/>
                </a:lnTo>
                <a:lnTo>
                  <a:pt x="531" y="229"/>
                </a:lnTo>
                <a:lnTo>
                  <a:pt x="531" y="225"/>
                </a:lnTo>
                <a:lnTo>
                  <a:pt x="531" y="221"/>
                </a:lnTo>
                <a:lnTo>
                  <a:pt x="529" y="213"/>
                </a:lnTo>
                <a:lnTo>
                  <a:pt x="526" y="205"/>
                </a:lnTo>
                <a:lnTo>
                  <a:pt x="521" y="198"/>
                </a:lnTo>
                <a:lnTo>
                  <a:pt x="516" y="191"/>
                </a:lnTo>
                <a:lnTo>
                  <a:pt x="505" y="177"/>
                </a:lnTo>
                <a:lnTo>
                  <a:pt x="505" y="177"/>
                </a:lnTo>
                <a:lnTo>
                  <a:pt x="494" y="166"/>
                </a:lnTo>
                <a:lnTo>
                  <a:pt x="482" y="156"/>
                </a:lnTo>
                <a:lnTo>
                  <a:pt x="468" y="146"/>
                </a:lnTo>
                <a:lnTo>
                  <a:pt x="455" y="137"/>
                </a:lnTo>
                <a:lnTo>
                  <a:pt x="441" y="129"/>
                </a:lnTo>
                <a:lnTo>
                  <a:pt x="427" y="121"/>
                </a:lnTo>
                <a:lnTo>
                  <a:pt x="399" y="106"/>
                </a:lnTo>
                <a:lnTo>
                  <a:pt x="399" y="106"/>
                </a:lnTo>
                <a:lnTo>
                  <a:pt x="372" y="93"/>
                </a:lnTo>
                <a:lnTo>
                  <a:pt x="346" y="82"/>
                </a:lnTo>
                <a:lnTo>
                  <a:pt x="319" y="72"/>
                </a:lnTo>
                <a:lnTo>
                  <a:pt x="291" y="63"/>
                </a:lnTo>
                <a:lnTo>
                  <a:pt x="263" y="56"/>
                </a:lnTo>
                <a:lnTo>
                  <a:pt x="235" y="51"/>
                </a:lnTo>
                <a:lnTo>
                  <a:pt x="205" y="48"/>
                </a:lnTo>
                <a:lnTo>
                  <a:pt x="176" y="47"/>
                </a:lnTo>
                <a:lnTo>
                  <a:pt x="176" y="47"/>
                </a:lnTo>
                <a:close/>
                <a:moveTo>
                  <a:pt x="359" y="97"/>
                </a:moveTo>
                <a:lnTo>
                  <a:pt x="359" y="97"/>
                </a:lnTo>
                <a:lnTo>
                  <a:pt x="383" y="109"/>
                </a:lnTo>
                <a:lnTo>
                  <a:pt x="408" y="121"/>
                </a:lnTo>
                <a:lnTo>
                  <a:pt x="432" y="134"/>
                </a:lnTo>
                <a:lnTo>
                  <a:pt x="455" y="149"/>
                </a:lnTo>
                <a:lnTo>
                  <a:pt x="455" y="149"/>
                </a:lnTo>
                <a:lnTo>
                  <a:pt x="460" y="178"/>
                </a:lnTo>
                <a:lnTo>
                  <a:pt x="462" y="193"/>
                </a:lnTo>
                <a:lnTo>
                  <a:pt x="463" y="208"/>
                </a:lnTo>
                <a:lnTo>
                  <a:pt x="463" y="208"/>
                </a:lnTo>
                <a:lnTo>
                  <a:pt x="463" y="210"/>
                </a:lnTo>
                <a:lnTo>
                  <a:pt x="462" y="210"/>
                </a:lnTo>
                <a:lnTo>
                  <a:pt x="460" y="207"/>
                </a:lnTo>
                <a:lnTo>
                  <a:pt x="457" y="201"/>
                </a:lnTo>
                <a:lnTo>
                  <a:pt x="457" y="201"/>
                </a:lnTo>
                <a:lnTo>
                  <a:pt x="454" y="192"/>
                </a:lnTo>
                <a:lnTo>
                  <a:pt x="452" y="182"/>
                </a:lnTo>
                <a:lnTo>
                  <a:pt x="452" y="182"/>
                </a:lnTo>
                <a:lnTo>
                  <a:pt x="446" y="154"/>
                </a:lnTo>
                <a:lnTo>
                  <a:pt x="446" y="154"/>
                </a:lnTo>
                <a:lnTo>
                  <a:pt x="446" y="153"/>
                </a:lnTo>
                <a:lnTo>
                  <a:pt x="445" y="153"/>
                </a:lnTo>
                <a:lnTo>
                  <a:pt x="444" y="154"/>
                </a:lnTo>
                <a:lnTo>
                  <a:pt x="444" y="154"/>
                </a:lnTo>
                <a:lnTo>
                  <a:pt x="444" y="154"/>
                </a:lnTo>
                <a:lnTo>
                  <a:pt x="450" y="188"/>
                </a:lnTo>
                <a:lnTo>
                  <a:pt x="450" y="188"/>
                </a:lnTo>
                <a:lnTo>
                  <a:pt x="453" y="208"/>
                </a:lnTo>
                <a:lnTo>
                  <a:pt x="453" y="208"/>
                </a:lnTo>
                <a:lnTo>
                  <a:pt x="454" y="217"/>
                </a:lnTo>
                <a:lnTo>
                  <a:pt x="454" y="220"/>
                </a:lnTo>
                <a:lnTo>
                  <a:pt x="453" y="220"/>
                </a:lnTo>
                <a:lnTo>
                  <a:pt x="452" y="217"/>
                </a:lnTo>
                <a:lnTo>
                  <a:pt x="452" y="217"/>
                </a:lnTo>
                <a:lnTo>
                  <a:pt x="446" y="204"/>
                </a:lnTo>
                <a:lnTo>
                  <a:pt x="446" y="204"/>
                </a:lnTo>
                <a:lnTo>
                  <a:pt x="446" y="190"/>
                </a:lnTo>
                <a:lnTo>
                  <a:pt x="443" y="176"/>
                </a:lnTo>
                <a:lnTo>
                  <a:pt x="439" y="162"/>
                </a:lnTo>
                <a:lnTo>
                  <a:pt x="437" y="156"/>
                </a:lnTo>
                <a:lnTo>
                  <a:pt x="433" y="151"/>
                </a:lnTo>
                <a:lnTo>
                  <a:pt x="433" y="151"/>
                </a:lnTo>
                <a:lnTo>
                  <a:pt x="432" y="150"/>
                </a:lnTo>
                <a:lnTo>
                  <a:pt x="431" y="152"/>
                </a:lnTo>
                <a:lnTo>
                  <a:pt x="431" y="152"/>
                </a:lnTo>
                <a:lnTo>
                  <a:pt x="434" y="164"/>
                </a:lnTo>
                <a:lnTo>
                  <a:pt x="436" y="177"/>
                </a:lnTo>
                <a:lnTo>
                  <a:pt x="440" y="191"/>
                </a:lnTo>
                <a:lnTo>
                  <a:pt x="444" y="203"/>
                </a:lnTo>
                <a:lnTo>
                  <a:pt x="444" y="203"/>
                </a:lnTo>
                <a:lnTo>
                  <a:pt x="444" y="208"/>
                </a:lnTo>
                <a:lnTo>
                  <a:pt x="444" y="208"/>
                </a:lnTo>
                <a:lnTo>
                  <a:pt x="445" y="215"/>
                </a:lnTo>
                <a:lnTo>
                  <a:pt x="445" y="215"/>
                </a:lnTo>
                <a:lnTo>
                  <a:pt x="444" y="215"/>
                </a:lnTo>
                <a:lnTo>
                  <a:pt x="442" y="210"/>
                </a:lnTo>
                <a:lnTo>
                  <a:pt x="442" y="210"/>
                </a:lnTo>
                <a:lnTo>
                  <a:pt x="435" y="194"/>
                </a:lnTo>
                <a:lnTo>
                  <a:pt x="430" y="176"/>
                </a:lnTo>
                <a:lnTo>
                  <a:pt x="430" y="176"/>
                </a:lnTo>
                <a:lnTo>
                  <a:pt x="427" y="164"/>
                </a:lnTo>
                <a:lnTo>
                  <a:pt x="427" y="164"/>
                </a:lnTo>
                <a:lnTo>
                  <a:pt x="420" y="140"/>
                </a:lnTo>
                <a:lnTo>
                  <a:pt x="420" y="140"/>
                </a:lnTo>
                <a:lnTo>
                  <a:pt x="420" y="139"/>
                </a:lnTo>
                <a:lnTo>
                  <a:pt x="419" y="139"/>
                </a:lnTo>
                <a:lnTo>
                  <a:pt x="418" y="140"/>
                </a:lnTo>
                <a:lnTo>
                  <a:pt x="418" y="140"/>
                </a:lnTo>
                <a:lnTo>
                  <a:pt x="418" y="140"/>
                </a:lnTo>
                <a:lnTo>
                  <a:pt x="419" y="146"/>
                </a:lnTo>
                <a:lnTo>
                  <a:pt x="419" y="146"/>
                </a:lnTo>
                <a:lnTo>
                  <a:pt x="420" y="147"/>
                </a:lnTo>
                <a:lnTo>
                  <a:pt x="420" y="147"/>
                </a:lnTo>
                <a:lnTo>
                  <a:pt x="427" y="172"/>
                </a:lnTo>
                <a:lnTo>
                  <a:pt x="429" y="186"/>
                </a:lnTo>
                <a:lnTo>
                  <a:pt x="431" y="199"/>
                </a:lnTo>
                <a:lnTo>
                  <a:pt x="431" y="199"/>
                </a:lnTo>
                <a:lnTo>
                  <a:pt x="431" y="201"/>
                </a:lnTo>
                <a:lnTo>
                  <a:pt x="430" y="201"/>
                </a:lnTo>
                <a:lnTo>
                  <a:pt x="427" y="198"/>
                </a:lnTo>
                <a:lnTo>
                  <a:pt x="422" y="190"/>
                </a:lnTo>
                <a:lnTo>
                  <a:pt x="422" y="190"/>
                </a:lnTo>
                <a:lnTo>
                  <a:pt x="420" y="185"/>
                </a:lnTo>
                <a:lnTo>
                  <a:pt x="420" y="185"/>
                </a:lnTo>
                <a:lnTo>
                  <a:pt x="417" y="171"/>
                </a:lnTo>
                <a:lnTo>
                  <a:pt x="414" y="157"/>
                </a:lnTo>
                <a:lnTo>
                  <a:pt x="407" y="131"/>
                </a:lnTo>
                <a:lnTo>
                  <a:pt x="407" y="131"/>
                </a:lnTo>
                <a:lnTo>
                  <a:pt x="406" y="130"/>
                </a:lnTo>
                <a:lnTo>
                  <a:pt x="406" y="130"/>
                </a:lnTo>
                <a:lnTo>
                  <a:pt x="405" y="131"/>
                </a:lnTo>
                <a:lnTo>
                  <a:pt x="405" y="132"/>
                </a:lnTo>
                <a:lnTo>
                  <a:pt x="405" y="132"/>
                </a:lnTo>
                <a:lnTo>
                  <a:pt x="410" y="159"/>
                </a:lnTo>
                <a:lnTo>
                  <a:pt x="413" y="172"/>
                </a:lnTo>
                <a:lnTo>
                  <a:pt x="418" y="186"/>
                </a:lnTo>
                <a:lnTo>
                  <a:pt x="418" y="186"/>
                </a:lnTo>
                <a:lnTo>
                  <a:pt x="418" y="196"/>
                </a:lnTo>
                <a:lnTo>
                  <a:pt x="418" y="196"/>
                </a:lnTo>
                <a:lnTo>
                  <a:pt x="418" y="196"/>
                </a:lnTo>
                <a:lnTo>
                  <a:pt x="418" y="196"/>
                </a:lnTo>
                <a:lnTo>
                  <a:pt x="416" y="193"/>
                </a:lnTo>
                <a:lnTo>
                  <a:pt x="412" y="185"/>
                </a:lnTo>
                <a:lnTo>
                  <a:pt x="412" y="185"/>
                </a:lnTo>
                <a:lnTo>
                  <a:pt x="408" y="175"/>
                </a:lnTo>
                <a:lnTo>
                  <a:pt x="405" y="166"/>
                </a:lnTo>
                <a:lnTo>
                  <a:pt x="405" y="166"/>
                </a:lnTo>
                <a:lnTo>
                  <a:pt x="405" y="165"/>
                </a:lnTo>
                <a:lnTo>
                  <a:pt x="405" y="165"/>
                </a:lnTo>
                <a:lnTo>
                  <a:pt x="399" y="146"/>
                </a:lnTo>
                <a:lnTo>
                  <a:pt x="399" y="146"/>
                </a:lnTo>
                <a:lnTo>
                  <a:pt x="393" y="131"/>
                </a:lnTo>
                <a:lnTo>
                  <a:pt x="393" y="131"/>
                </a:lnTo>
                <a:lnTo>
                  <a:pt x="393" y="131"/>
                </a:lnTo>
                <a:lnTo>
                  <a:pt x="391" y="131"/>
                </a:lnTo>
                <a:lnTo>
                  <a:pt x="390" y="131"/>
                </a:lnTo>
                <a:lnTo>
                  <a:pt x="390" y="132"/>
                </a:lnTo>
                <a:lnTo>
                  <a:pt x="390" y="132"/>
                </a:lnTo>
                <a:lnTo>
                  <a:pt x="397" y="148"/>
                </a:lnTo>
                <a:lnTo>
                  <a:pt x="402" y="164"/>
                </a:lnTo>
                <a:lnTo>
                  <a:pt x="402" y="164"/>
                </a:lnTo>
                <a:lnTo>
                  <a:pt x="404" y="174"/>
                </a:lnTo>
                <a:lnTo>
                  <a:pt x="406" y="186"/>
                </a:lnTo>
                <a:lnTo>
                  <a:pt x="406" y="186"/>
                </a:lnTo>
                <a:lnTo>
                  <a:pt x="406" y="192"/>
                </a:lnTo>
                <a:lnTo>
                  <a:pt x="406" y="195"/>
                </a:lnTo>
                <a:lnTo>
                  <a:pt x="406" y="196"/>
                </a:lnTo>
                <a:lnTo>
                  <a:pt x="405" y="195"/>
                </a:lnTo>
                <a:lnTo>
                  <a:pt x="401" y="188"/>
                </a:lnTo>
                <a:lnTo>
                  <a:pt x="401" y="188"/>
                </a:lnTo>
                <a:lnTo>
                  <a:pt x="396" y="177"/>
                </a:lnTo>
                <a:lnTo>
                  <a:pt x="391" y="167"/>
                </a:lnTo>
                <a:lnTo>
                  <a:pt x="391" y="167"/>
                </a:lnTo>
                <a:lnTo>
                  <a:pt x="386" y="148"/>
                </a:lnTo>
                <a:lnTo>
                  <a:pt x="380" y="131"/>
                </a:lnTo>
                <a:lnTo>
                  <a:pt x="380" y="131"/>
                </a:lnTo>
                <a:lnTo>
                  <a:pt x="380" y="128"/>
                </a:lnTo>
                <a:lnTo>
                  <a:pt x="379" y="127"/>
                </a:lnTo>
                <a:lnTo>
                  <a:pt x="379" y="127"/>
                </a:lnTo>
                <a:lnTo>
                  <a:pt x="377" y="122"/>
                </a:lnTo>
                <a:lnTo>
                  <a:pt x="377" y="122"/>
                </a:lnTo>
                <a:lnTo>
                  <a:pt x="377" y="122"/>
                </a:lnTo>
                <a:lnTo>
                  <a:pt x="376" y="122"/>
                </a:lnTo>
                <a:lnTo>
                  <a:pt x="375" y="122"/>
                </a:lnTo>
                <a:lnTo>
                  <a:pt x="375" y="123"/>
                </a:lnTo>
                <a:lnTo>
                  <a:pt x="375" y="123"/>
                </a:lnTo>
                <a:lnTo>
                  <a:pt x="381" y="144"/>
                </a:lnTo>
                <a:lnTo>
                  <a:pt x="388" y="164"/>
                </a:lnTo>
                <a:lnTo>
                  <a:pt x="388" y="164"/>
                </a:lnTo>
                <a:lnTo>
                  <a:pt x="390" y="173"/>
                </a:lnTo>
                <a:lnTo>
                  <a:pt x="390" y="173"/>
                </a:lnTo>
                <a:lnTo>
                  <a:pt x="391" y="182"/>
                </a:lnTo>
                <a:lnTo>
                  <a:pt x="391" y="193"/>
                </a:lnTo>
                <a:lnTo>
                  <a:pt x="391" y="193"/>
                </a:lnTo>
                <a:lnTo>
                  <a:pt x="390" y="190"/>
                </a:lnTo>
                <a:lnTo>
                  <a:pt x="388" y="186"/>
                </a:lnTo>
                <a:lnTo>
                  <a:pt x="385" y="177"/>
                </a:lnTo>
                <a:lnTo>
                  <a:pt x="385" y="177"/>
                </a:lnTo>
                <a:lnTo>
                  <a:pt x="378" y="159"/>
                </a:lnTo>
                <a:lnTo>
                  <a:pt x="372" y="140"/>
                </a:lnTo>
                <a:lnTo>
                  <a:pt x="365" y="122"/>
                </a:lnTo>
                <a:lnTo>
                  <a:pt x="361" y="113"/>
                </a:lnTo>
                <a:lnTo>
                  <a:pt x="356" y="104"/>
                </a:lnTo>
                <a:lnTo>
                  <a:pt x="356" y="104"/>
                </a:lnTo>
                <a:lnTo>
                  <a:pt x="355" y="104"/>
                </a:lnTo>
                <a:lnTo>
                  <a:pt x="354" y="105"/>
                </a:lnTo>
                <a:lnTo>
                  <a:pt x="354" y="105"/>
                </a:lnTo>
                <a:lnTo>
                  <a:pt x="356" y="115"/>
                </a:lnTo>
                <a:lnTo>
                  <a:pt x="359" y="125"/>
                </a:lnTo>
                <a:lnTo>
                  <a:pt x="365" y="145"/>
                </a:lnTo>
                <a:lnTo>
                  <a:pt x="371" y="165"/>
                </a:lnTo>
                <a:lnTo>
                  <a:pt x="373" y="175"/>
                </a:lnTo>
                <a:lnTo>
                  <a:pt x="374" y="187"/>
                </a:lnTo>
                <a:lnTo>
                  <a:pt x="374" y="187"/>
                </a:lnTo>
                <a:lnTo>
                  <a:pt x="373" y="181"/>
                </a:lnTo>
                <a:lnTo>
                  <a:pt x="371" y="176"/>
                </a:lnTo>
                <a:lnTo>
                  <a:pt x="367" y="166"/>
                </a:lnTo>
                <a:lnTo>
                  <a:pt x="367" y="166"/>
                </a:lnTo>
                <a:lnTo>
                  <a:pt x="361" y="144"/>
                </a:lnTo>
                <a:lnTo>
                  <a:pt x="361" y="144"/>
                </a:lnTo>
                <a:lnTo>
                  <a:pt x="355" y="125"/>
                </a:lnTo>
                <a:lnTo>
                  <a:pt x="351" y="116"/>
                </a:lnTo>
                <a:lnTo>
                  <a:pt x="346" y="107"/>
                </a:lnTo>
                <a:lnTo>
                  <a:pt x="346" y="107"/>
                </a:lnTo>
                <a:lnTo>
                  <a:pt x="345" y="107"/>
                </a:lnTo>
                <a:lnTo>
                  <a:pt x="344" y="107"/>
                </a:lnTo>
                <a:lnTo>
                  <a:pt x="344" y="108"/>
                </a:lnTo>
                <a:lnTo>
                  <a:pt x="344" y="108"/>
                </a:lnTo>
                <a:lnTo>
                  <a:pt x="356" y="142"/>
                </a:lnTo>
                <a:lnTo>
                  <a:pt x="361" y="159"/>
                </a:lnTo>
                <a:lnTo>
                  <a:pt x="365" y="176"/>
                </a:lnTo>
                <a:lnTo>
                  <a:pt x="365" y="176"/>
                </a:lnTo>
                <a:lnTo>
                  <a:pt x="365" y="179"/>
                </a:lnTo>
                <a:lnTo>
                  <a:pt x="365" y="180"/>
                </a:lnTo>
                <a:lnTo>
                  <a:pt x="364" y="180"/>
                </a:lnTo>
                <a:lnTo>
                  <a:pt x="363" y="178"/>
                </a:lnTo>
                <a:lnTo>
                  <a:pt x="359" y="172"/>
                </a:lnTo>
                <a:lnTo>
                  <a:pt x="359" y="172"/>
                </a:lnTo>
                <a:lnTo>
                  <a:pt x="356" y="164"/>
                </a:lnTo>
                <a:lnTo>
                  <a:pt x="353" y="156"/>
                </a:lnTo>
                <a:lnTo>
                  <a:pt x="353" y="156"/>
                </a:lnTo>
                <a:lnTo>
                  <a:pt x="347" y="139"/>
                </a:lnTo>
                <a:lnTo>
                  <a:pt x="340" y="122"/>
                </a:lnTo>
                <a:lnTo>
                  <a:pt x="340" y="122"/>
                </a:lnTo>
                <a:lnTo>
                  <a:pt x="336" y="113"/>
                </a:lnTo>
                <a:lnTo>
                  <a:pt x="332" y="104"/>
                </a:lnTo>
                <a:lnTo>
                  <a:pt x="332" y="104"/>
                </a:lnTo>
                <a:lnTo>
                  <a:pt x="331" y="103"/>
                </a:lnTo>
                <a:lnTo>
                  <a:pt x="331" y="103"/>
                </a:lnTo>
                <a:lnTo>
                  <a:pt x="330" y="104"/>
                </a:lnTo>
                <a:lnTo>
                  <a:pt x="330" y="105"/>
                </a:lnTo>
                <a:lnTo>
                  <a:pt x="330" y="105"/>
                </a:lnTo>
                <a:lnTo>
                  <a:pt x="338" y="122"/>
                </a:lnTo>
                <a:lnTo>
                  <a:pt x="338" y="122"/>
                </a:lnTo>
                <a:lnTo>
                  <a:pt x="339" y="126"/>
                </a:lnTo>
                <a:lnTo>
                  <a:pt x="339" y="126"/>
                </a:lnTo>
                <a:lnTo>
                  <a:pt x="343" y="138"/>
                </a:lnTo>
                <a:lnTo>
                  <a:pt x="345" y="150"/>
                </a:lnTo>
                <a:lnTo>
                  <a:pt x="345" y="150"/>
                </a:lnTo>
                <a:lnTo>
                  <a:pt x="346" y="158"/>
                </a:lnTo>
                <a:lnTo>
                  <a:pt x="346" y="163"/>
                </a:lnTo>
                <a:lnTo>
                  <a:pt x="347" y="166"/>
                </a:lnTo>
                <a:lnTo>
                  <a:pt x="347" y="166"/>
                </a:lnTo>
                <a:lnTo>
                  <a:pt x="342" y="158"/>
                </a:lnTo>
                <a:lnTo>
                  <a:pt x="338" y="149"/>
                </a:lnTo>
                <a:lnTo>
                  <a:pt x="332" y="131"/>
                </a:lnTo>
                <a:lnTo>
                  <a:pt x="326" y="112"/>
                </a:lnTo>
                <a:lnTo>
                  <a:pt x="320" y="93"/>
                </a:lnTo>
                <a:lnTo>
                  <a:pt x="320" y="93"/>
                </a:lnTo>
                <a:lnTo>
                  <a:pt x="319" y="92"/>
                </a:lnTo>
                <a:lnTo>
                  <a:pt x="319" y="92"/>
                </a:lnTo>
                <a:lnTo>
                  <a:pt x="318" y="92"/>
                </a:lnTo>
                <a:lnTo>
                  <a:pt x="318" y="93"/>
                </a:lnTo>
                <a:lnTo>
                  <a:pt x="318" y="93"/>
                </a:lnTo>
                <a:lnTo>
                  <a:pt x="322" y="110"/>
                </a:lnTo>
                <a:lnTo>
                  <a:pt x="327" y="126"/>
                </a:lnTo>
                <a:lnTo>
                  <a:pt x="327" y="126"/>
                </a:lnTo>
                <a:lnTo>
                  <a:pt x="333" y="149"/>
                </a:lnTo>
                <a:lnTo>
                  <a:pt x="333" y="149"/>
                </a:lnTo>
                <a:lnTo>
                  <a:pt x="334" y="153"/>
                </a:lnTo>
                <a:lnTo>
                  <a:pt x="334" y="157"/>
                </a:lnTo>
                <a:lnTo>
                  <a:pt x="333" y="157"/>
                </a:lnTo>
                <a:lnTo>
                  <a:pt x="332" y="157"/>
                </a:lnTo>
                <a:lnTo>
                  <a:pt x="329" y="154"/>
                </a:lnTo>
                <a:lnTo>
                  <a:pt x="329" y="154"/>
                </a:lnTo>
                <a:lnTo>
                  <a:pt x="325" y="146"/>
                </a:lnTo>
                <a:lnTo>
                  <a:pt x="321" y="139"/>
                </a:lnTo>
                <a:lnTo>
                  <a:pt x="316" y="122"/>
                </a:lnTo>
                <a:lnTo>
                  <a:pt x="310" y="105"/>
                </a:lnTo>
                <a:lnTo>
                  <a:pt x="307" y="96"/>
                </a:lnTo>
                <a:lnTo>
                  <a:pt x="303" y="89"/>
                </a:lnTo>
                <a:lnTo>
                  <a:pt x="303" y="89"/>
                </a:lnTo>
                <a:lnTo>
                  <a:pt x="302" y="88"/>
                </a:lnTo>
                <a:lnTo>
                  <a:pt x="302" y="88"/>
                </a:lnTo>
                <a:lnTo>
                  <a:pt x="301" y="90"/>
                </a:lnTo>
                <a:lnTo>
                  <a:pt x="301" y="90"/>
                </a:lnTo>
                <a:lnTo>
                  <a:pt x="309" y="122"/>
                </a:lnTo>
                <a:lnTo>
                  <a:pt x="309" y="122"/>
                </a:lnTo>
                <a:lnTo>
                  <a:pt x="314" y="138"/>
                </a:lnTo>
                <a:lnTo>
                  <a:pt x="314" y="138"/>
                </a:lnTo>
                <a:lnTo>
                  <a:pt x="316" y="143"/>
                </a:lnTo>
                <a:lnTo>
                  <a:pt x="314" y="140"/>
                </a:lnTo>
                <a:lnTo>
                  <a:pt x="314" y="140"/>
                </a:lnTo>
                <a:lnTo>
                  <a:pt x="309" y="133"/>
                </a:lnTo>
                <a:lnTo>
                  <a:pt x="306" y="127"/>
                </a:lnTo>
                <a:lnTo>
                  <a:pt x="300" y="113"/>
                </a:lnTo>
                <a:lnTo>
                  <a:pt x="296" y="97"/>
                </a:lnTo>
                <a:lnTo>
                  <a:pt x="291" y="83"/>
                </a:lnTo>
                <a:lnTo>
                  <a:pt x="291" y="83"/>
                </a:lnTo>
                <a:lnTo>
                  <a:pt x="291" y="82"/>
                </a:lnTo>
                <a:lnTo>
                  <a:pt x="290" y="82"/>
                </a:lnTo>
                <a:lnTo>
                  <a:pt x="289" y="83"/>
                </a:lnTo>
                <a:lnTo>
                  <a:pt x="289" y="83"/>
                </a:lnTo>
                <a:lnTo>
                  <a:pt x="289" y="83"/>
                </a:lnTo>
                <a:lnTo>
                  <a:pt x="293" y="98"/>
                </a:lnTo>
                <a:lnTo>
                  <a:pt x="297" y="114"/>
                </a:lnTo>
                <a:lnTo>
                  <a:pt x="300" y="129"/>
                </a:lnTo>
                <a:lnTo>
                  <a:pt x="302" y="144"/>
                </a:lnTo>
                <a:lnTo>
                  <a:pt x="302" y="144"/>
                </a:lnTo>
                <a:lnTo>
                  <a:pt x="300" y="138"/>
                </a:lnTo>
                <a:lnTo>
                  <a:pt x="296" y="131"/>
                </a:lnTo>
                <a:lnTo>
                  <a:pt x="296" y="131"/>
                </a:lnTo>
                <a:lnTo>
                  <a:pt x="289" y="113"/>
                </a:lnTo>
                <a:lnTo>
                  <a:pt x="289" y="113"/>
                </a:lnTo>
                <a:lnTo>
                  <a:pt x="284" y="98"/>
                </a:lnTo>
                <a:lnTo>
                  <a:pt x="278" y="85"/>
                </a:lnTo>
                <a:lnTo>
                  <a:pt x="278" y="85"/>
                </a:lnTo>
                <a:lnTo>
                  <a:pt x="277" y="85"/>
                </a:lnTo>
                <a:lnTo>
                  <a:pt x="276" y="86"/>
                </a:lnTo>
                <a:lnTo>
                  <a:pt x="276" y="86"/>
                </a:lnTo>
                <a:lnTo>
                  <a:pt x="277" y="93"/>
                </a:lnTo>
                <a:lnTo>
                  <a:pt x="278" y="99"/>
                </a:lnTo>
                <a:lnTo>
                  <a:pt x="283" y="113"/>
                </a:lnTo>
                <a:lnTo>
                  <a:pt x="288" y="126"/>
                </a:lnTo>
                <a:lnTo>
                  <a:pt x="291" y="139"/>
                </a:lnTo>
                <a:lnTo>
                  <a:pt x="291" y="139"/>
                </a:lnTo>
                <a:lnTo>
                  <a:pt x="292" y="143"/>
                </a:lnTo>
                <a:lnTo>
                  <a:pt x="292" y="143"/>
                </a:lnTo>
                <a:lnTo>
                  <a:pt x="291" y="143"/>
                </a:lnTo>
                <a:lnTo>
                  <a:pt x="289" y="138"/>
                </a:lnTo>
                <a:lnTo>
                  <a:pt x="289" y="138"/>
                </a:lnTo>
                <a:lnTo>
                  <a:pt x="284" y="128"/>
                </a:lnTo>
                <a:lnTo>
                  <a:pt x="279" y="117"/>
                </a:lnTo>
                <a:lnTo>
                  <a:pt x="279" y="117"/>
                </a:lnTo>
                <a:lnTo>
                  <a:pt x="273" y="98"/>
                </a:lnTo>
                <a:lnTo>
                  <a:pt x="266" y="81"/>
                </a:lnTo>
                <a:lnTo>
                  <a:pt x="266" y="81"/>
                </a:lnTo>
                <a:lnTo>
                  <a:pt x="265" y="81"/>
                </a:lnTo>
                <a:lnTo>
                  <a:pt x="264" y="82"/>
                </a:lnTo>
                <a:lnTo>
                  <a:pt x="264" y="82"/>
                </a:lnTo>
                <a:lnTo>
                  <a:pt x="265" y="92"/>
                </a:lnTo>
                <a:lnTo>
                  <a:pt x="268" y="104"/>
                </a:lnTo>
                <a:lnTo>
                  <a:pt x="268" y="104"/>
                </a:lnTo>
                <a:lnTo>
                  <a:pt x="270" y="117"/>
                </a:lnTo>
                <a:lnTo>
                  <a:pt x="272" y="125"/>
                </a:lnTo>
                <a:lnTo>
                  <a:pt x="274" y="129"/>
                </a:lnTo>
                <a:lnTo>
                  <a:pt x="274" y="129"/>
                </a:lnTo>
                <a:lnTo>
                  <a:pt x="270" y="123"/>
                </a:lnTo>
                <a:lnTo>
                  <a:pt x="266" y="117"/>
                </a:lnTo>
                <a:lnTo>
                  <a:pt x="260" y="103"/>
                </a:lnTo>
                <a:lnTo>
                  <a:pt x="254" y="87"/>
                </a:lnTo>
                <a:lnTo>
                  <a:pt x="248" y="73"/>
                </a:lnTo>
                <a:lnTo>
                  <a:pt x="248" y="73"/>
                </a:lnTo>
                <a:lnTo>
                  <a:pt x="247" y="73"/>
                </a:lnTo>
                <a:lnTo>
                  <a:pt x="247" y="73"/>
                </a:lnTo>
                <a:lnTo>
                  <a:pt x="246" y="74"/>
                </a:lnTo>
                <a:lnTo>
                  <a:pt x="246" y="74"/>
                </a:lnTo>
                <a:lnTo>
                  <a:pt x="254" y="97"/>
                </a:lnTo>
                <a:lnTo>
                  <a:pt x="254" y="97"/>
                </a:lnTo>
                <a:lnTo>
                  <a:pt x="256" y="108"/>
                </a:lnTo>
                <a:lnTo>
                  <a:pt x="258" y="113"/>
                </a:lnTo>
                <a:lnTo>
                  <a:pt x="260" y="117"/>
                </a:lnTo>
                <a:lnTo>
                  <a:pt x="260" y="117"/>
                </a:lnTo>
                <a:lnTo>
                  <a:pt x="253" y="105"/>
                </a:lnTo>
                <a:lnTo>
                  <a:pt x="247" y="91"/>
                </a:lnTo>
                <a:lnTo>
                  <a:pt x="236" y="66"/>
                </a:lnTo>
                <a:lnTo>
                  <a:pt x="236" y="66"/>
                </a:lnTo>
                <a:lnTo>
                  <a:pt x="235" y="65"/>
                </a:lnTo>
                <a:lnTo>
                  <a:pt x="234" y="65"/>
                </a:lnTo>
                <a:lnTo>
                  <a:pt x="234" y="65"/>
                </a:lnTo>
                <a:lnTo>
                  <a:pt x="234" y="66"/>
                </a:lnTo>
                <a:lnTo>
                  <a:pt x="234" y="66"/>
                </a:lnTo>
                <a:lnTo>
                  <a:pt x="242" y="92"/>
                </a:lnTo>
                <a:lnTo>
                  <a:pt x="246" y="106"/>
                </a:lnTo>
                <a:lnTo>
                  <a:pt x="250" y="119"/>
                </a:lnTo>
                <a:lnTo>
                  <a:pt x="250" y="119"/>
                </a:lnTo>
                <a:lnTo>
                  <a:pt x="248" y="114"/>
                </a:lnTo>
                <a:lnTo>
                  <a:pt x="245" y="108"/>
                </a:lnTo>
                <a:lnTo>
                  <a:pt x="239" y="96"/>
                </a:lnTo>
                <a:lnTo>
                  <a:pt x="239" y="96"/>
                </a:lnTo>
                <a:lnTo>
                  <a:pt x="226" y="67"/>
                </a:lnTo>
                <a:lnTo>
                  <a:pt x="226" y="67"/>
                </a:lnTo>
                <a:lnTo>
                  <a:pt x="225" y="67"/>
                </a:lnTo>
                <a:lnTo>
                  <a:pt x="224" y="67"/>
                </a:lnTo>
                <a:lnTo>
                  <a:pt x="224" y="67"/>
                </a:lnTo>
                <a:lnTo>
                  <a:pt x="224" y="68"/>
                </a:lnTo>
                <a:lnTo>
                  <a:pt x="224" y="68"/>
                </a:lnTo>
                <a:lnTo>
                  <a:pt x="232" y="89"/>
                </a:lnTo>
                <a:lnTo>
                  <a:pt x="238" y="110"/>
                </a:lnTo>
                <a:lnTo>
                  <a:pt x="238" y="110"/>
                </a:lnTo>
                <a:lnTo>
                  <a:pt x="235" y="100"/>
                </a:lnTo>
                <a:lnTo>
                  <a:pt x="231" y="90"/>
                </a:lnTo>
                <a:lnTo>
                  <a:pt x="224" y="80"/>
                </a:lnTo>
                <a:lnTo>
                  <a:pt x="219" y="71"/>
                </a:lnTo>
                <a:lnTo>
                  <a:pt x="219" y="71"/>
                </a:lnTo>
                <a:lnTo>
                  <a:pt x="217" y="71"/>
                </a:lnTo>
                <a:lnTo>
                  <a:pt x="217" y="72"/>
                </a:lnTo>
                <a:lnTo>
                  <a:pt x="217" y="72"/>
                </a:lnTo>
                <a:lnTo>
                  <a:pt x="220" y="90"/>
                </a:lnTo>
                <a:lnTo>
                  <a:pt x="222" y="99"/>
                </a:lnTo>
                <a:lnTo>
                  <a:pt x="224" y="104"/>
                </a:lnTo>
                <a:lnTo>
                  <a:pt x="226" y="107"/>
                </a:lnTo>
                <a:lnTo>
                  <a:pt x="226" y="107"/>
                </a:lnTo>
                <a:lnTo>
                  <a:pt x="223" y="103"/>
                </a:lnTo>
                <a:lnTo>
                  <a:pt x="220" y="97"/>
                </a:lnTo>
                <a:lnTo>
                  <a:pt x="216" y="87"/>
                </a:lnTo>
                <a:lnTo>
                  <a:pt x="212" y="77"/>
                </a:lnTo>
                <a:lnTo>
                  <a:pt x="209" y="72"/>
                </a:lnTo>
                <a:lnTo>
                  <a:pt x="206" y="68"/>
                </a:lnTo>
                <a:lnTo>
                  <a:pt x="206" y="68"/>
                </a:lnTo>
                <a:lnTo>
                  <a:pt x="205" y="68"/>
                </a:lnTo>
                <a:lnTo>
                  <a:pt x="205" y="68"/>
                </a:lnTo>
                <a:lnTo>
                  <a:pt x="204" y="69"/>
                </a:lnTo>
                <a:lnTo>
                  <a:pt x="204" y="69"/>
                </a:lnTo>
                <a:lnTo>
                  <a:pt x="210" y="87"/>
                </a:lnTo>
                <a:lnTo>
                  <a:pt x="210" y="87"/>
                </a:lnTo>
                <a:lnTo>
                  <a:pt x="214" y="97"/>
                </a:lnTo>
                <a:lnTo>
                  <a:pt x="215" y="101"/>
                </a:lnTo>
                <a:lnTo>
                  <a:pt x="213" y="97"/>
                </a:lnTo>
                <a:lnTo>
                  <a:pt x="213" y="97"/>
                </a:lnTo>
                <a:lnTo>
                  <a:pt x="206" y="79"/>
                </a:lnTo>
                <a:lnTo>
                  <a:pt x="202" y="71"/>
                </a:lnTo>
                <a:lnTo>
                  <a:pt x="197" y="63"/>
                </a:lnTo>
                <a:lnTo>
                  <a:pt x="197" y="63"/>
                </a:lnTo>
                <a:lnTo>
                  <a:pt x="196" y="62"/>
                </a:lnTo>
                <a:lnTo>
                  <a:pt x="195" y="63"/>
                </a:lnTo>
                <a:lnTo>
                  <a:pt x="195" y="63"/>
                </a:lnTo>
                <a:lnTo>
                  <a:pt x="198" y="75"/>
                </a:lnTo>
                <a:lnTo>
                  <a:pt x="202" y="86"/>
                </a:lnTo>
                <a:lnTo>
                  <a:pt x="202" y="86"/>
                </a:lnTo>
                <a:lnTo>
                  <a:pt x="197" y="74"/>
                </a:lnTo>
                <a:lnTo>
                  <a:pt x="191" y="63"/>
                </a:lnTo>
                <a:lnTo>
                  <a:pt x="191" y="63"/>
                </a:lnTo>
                <a:lnTo>
                  <a:pt x="190" y="63"/>
                </a:lnTo>
                <a:lnTo>
                  <a:pt x="189" y="64"/>
                </a:lnTo>
                <a:lnTo>
                  <a:pt x="189" y="64"/>
                </a:lnTo>
                <a:lnTo>
                  <a:pt x="191" y="74"/>
                </a:lnTo>
                <a:lnTo>
                  <a:pt x="192" y="84"/>
                </a:lnTo>
                <a:lnTo>
                  <a:pt x="192" y="84"/>
                </a:lnTo>
                <a:lnTo>
                  <a:pt x="191" y="79"/>
                </a:lnTo>
                <a:lnTo>
                  <a:pt x="189" y="73"/>
                </a:lnTo>
                <a:lnTo>
                  <a:pt x="184" y="63"/>
                </a:lnTo>
                <a:lnTo>
                  <a:pt x="184" y="63"/>
                </a:lnTo>
                <a:lnTo>
                  <a:pt x="183" y="62"/>
                </a:lnTo>
                <a:lnTo>
                  <a:pt x="182" y="63"/>
                </a:lnTo>
                <a:lnTo>
                  <a:pt x="182" y="63"/>
                </a:lnTo>
                <a:lnTo>
                  <a:pt x="182" y="68"/>
                </a:lnTo>
                <a:lnTo>
                  <a:pt x="182" y="68"/>
                </a:lnTo>
                <a:lnTo>
                  <a:pt x="181" y="65"/>
                </a:lnTo>
                <a:lnTo>
                  <a:pt x="181" y="65"/>
                </a:lnTo>
                <a:lnTo>
                  <a:pt x="180" y="64"/>
                </a:lnTo>
                <a:lnTo>
                  <a:pt x="179" y="64"/>
                </a:lnTo>
                <a:lnTo>
                  <a:pt x="179" y="64"/>
                </a:lnTo>
                <a:lnTo>
                  <a:pt x="177" y="69"/>
                </a:lnTo>
                <a:lnTo>
                  <a:pt x="177" y="69"/>
                </a:lnTo>
                <a:lnTo>
                  <a:pt x="176" y="68"/>
                </a:lnTo>
                <a:lnTo>
                  <a:pt x="175" y="69"/>
                </a:lnTo>
                <a:lnTo>
                  <a:pt x="175" y="69"/>
                </a:lnTo>
                <a:lnTo>
                  <a:pt x="174" y="72"/>
                </a:lnTo>
                <a:lnTo>
                  <a:pt x="173" y="73"/>
                </a:lnTo>
                <a:lnTo>
                  <a:pt x="172" y="71"/>
                </a:lnTo>
                <a:lnTo>
                  <a:pt x="171" y="68"/>
                </a:lnTo>
                <a:lnTo>
                  <a:pt x="171" y="68"/>
                </a:lnTo>
                <a:lnTo>
                  <a:pt x="171" y="67"/>
                </a:lnTo>
                <a:lnTo>
                  <a:pt x="171" y="67"/>
                </a:lnTo>
                <a:lnTo>
                  <a:pt x="172" y="62"/>
                </a:lnTo>
                <a:lnTo>
                  <a:pt x="171" y="56"/>
                </a:lnTo>
                <a:lnTo>
                  <a:pt x="171" y="56"/>
                </a:lnTo>
                <a:lnTo>
                  <a:pt x="195" y="56"/>
                </a:lnTo>
                <a:lnTo>
                  <a:pt x="219" y="58"/>
                </a:lnTo>
                <a:lnTo>
                  <a:pt x="243" y="61"/>
                </a:lnTo>
                <a:lnTo>
                  <a:pt x="267" y="66"/>
                </a:lnTo>
                <a:lnTo>
                  <a:pt x="290" y="72"/>
                </a:lnTo>
                <a:lnTo>
                  <a:pt x="314" y="79"/>
                </a:lnTo>
                <a:lnTo>
                  <a:pt x="336" y="87"/>
                </a:lnTo>
                <a:lnTo>
                  <a:pt x="359" y="97"/>
                </a:lnTo>
                <a:lnTo>
                  <a:pt x="359" y="97"/>
                </a:lnTo>
                <a:close/>
                <a:moveTo>
                  <a:pt x="522" y="222"/>
                </a:moveTo>
                <a:lnTo>
                  <a:pt x="522" y="222"/>
                </a:lnTo>
                <a:lnTo>
                  <a:pt x="522" y="226"/>
                </a:lnTo>
                <a:lnTo>
                  <a:pt x="521" y="231"/>
                </a:lnTo>
                <a:lnTo>
                  <a:pt x="521" y="231"/>
                </a:lnTo>
                <a:lnTo>
                  <a:pt x="520" y="219"/>
                </a:lnTo>
                <a:lnTo>
                  <a:pt x="518" y="208"/>
                </a:lnTo>
                <a:lnTo>
                  <a:pt x="518" y="208"/>
                </a:lnTo>
                <a:lnTo>
                  <a:pt x="520" y="213"/>
                </a:lnTo>
                <a:lnTo>
                  <a:pt x="520" y="213"/>
                </a:lnTo>
                <a:lnTo>
                  <a:pt x="522" y="222"/>
                </a:lnTo>
                <a:lnTo>
                  <a:pt x="522" y="222"/>
                </a:lnTo>
                <a:close/>
                <a:moveTo>
                  <a:pt x="515" y="205"/>
                </a:moveTo>
                <a:lnTo>
                  <a:pt x="515" y="205"/>
                </a:lnTo>
                <a:lnTo>
                  <a:pt x="515" y="205"/>
                </a:lnTo>
                <a:lnTo>
                  <a:pt x="515" y="205"/>
                </a:lnTo>
                <a:lnTo>
                  <a:pt x="514" y="203"/>
                </a:lnTo>
                <a:lnTo>
                  <a:pt x="514" y="203"/>
                </a:lnTo>
                <a:lnTo>
                  <a:pt x="515" y="205"/>
                </a:lnTo>
                <a:lnTo>
                  <a:pt x="515" y="205"/>
                </a:lnTo>
                <a:close/>
                <a:moveTo>
                  <a:pt x="464" y="155"/>
                </a:moveTo>
                <a:lnTo>
                  <a:pt x="464" y="155"/>
                </a:lnTo>
                <a:lnTo>
                  <a:pt x="476" y="163"/>
                </a:lnTo>
                <a:lnTo>
                  <a:pt x="486" y="172"/>
                </a:lnTo>
                <a:lnTo>
                  <a:pt x="496" y="181"/>
                </a:lnTo>
                <a:lnTo>
                  <a:pt x="505" y="191"/>
                </a:lnTo>
                <a:lnTo>
                  <a:pt x="505" y="191"/>
                </a:lnTo>
                <a:lnTo>
                  <a:pt x="509" y="197"/>
                </a:lnTo>
                <a:lnTo>
                  <a:pt x="509" y="197"/>
                </a:lnTo>
                <a:lnTo>
                  <a:pt x="513" y="213"/>
                </a:lnTo>
                <a:lnTo>
                  <a:pt x="513" y="213"/>
                </a:lnTo>
                <a:lnTo>
                  <a:pt x="512" y="222"/>
                </a:lnTo>
                <a:lnTo>
                  <a:pt x="513" y="230"/>
                </a:lnTo>
                <a:lnTo>
                  <a:pt x="513" y="230"/>
                </a:lnTo>
                <a:lnTo>
                  <a:pt x="509" y="221"/>
                </a:lnTo>
                <a:lnTo>
                  <a:pt x="507" y="211"/>
                </a:lnTo>
                <a:lnTo>
                  <a:pt x="504" y="191"/>
                </a:lnTo>
                <a:lnTo>
                  <a:pt x="504" y="191"/>
                </a:lnTo>
                <a:lnTo>
                  <a:pt x="504" y="190"/>
                </a:lnTo>
                <a:lnTo>
                  <a:pt x="503" y="190"/>
                </a:lnTo>
                <a:lnTo>
                  <a:pt x="502" y="191"/>
                </a:lnTo>
                <a:lnTo>
                  <a:pt x="502" y="191"/>
                </a:lnTo>
                <a:lnTo>
                  <a:pt x="502" y="191"/>
                </a:lnTo>
                <a:lnTo>
                  <a:pt x="502" y="196"/>
                </a:lnTo>
                <a:lnTo>
                  <a:pt x="502" y="196"/>
                </a:lnTo>
                <a:lnTo>
                  <a:pt x="502" y="198"/>
                </a:lnTo>
                <a:lnTo>
                  <a:pt x="502" y="198"/>
                </a:lnTo>
                <a:lnTo>
                  <a:pt x="504" y="212"/>
                </a:lnTo>
                <a:lnTo>
                  <a:pt x="504" y="212"/>
                </a:lnTo>
                <a:lnTo>
                  <a:pt x="505" y="219"/>
                </a:lnTo>
                <a:lnTo>
                  <a:pt x="506" y="228"/>
                </a:lnTo>
                <a:lnTo>
                  <a:pt x="506" y="231"/>
                </a:lnTo>
                <a:lnTo>
                  <a:pt x="505" y="232"/>
                </a:lnTo>
                <a:lnTo>
                  <a:pt x="504" y="231"/>
                </a:lnTo>
                <a:lnTo>
                  <a:pt x="502" y="227"/>
                </a:lnTo>
                <a:lnTo>
                  <a:pt x="502" y="227"/>
                </a:lnTo>
                <a:lnTo>
                  <a:pt x="500" y="223"/>
                </a:lnTo>
                <a:lnTo>
                  <a:pt x="500" y="223"/>
                </a:lnTo>
                <a:lnTo>
                  <a:pt x="500" y="212"/>
                </a:lnTo>
                <a:lnTo>
                  <a:pt x="499" y="201"/>
                </a:lnTo>
                <a:lnTo>
                  <a:pt x="496" y="191"/>
                </a:lnTo>
                <a:lnTo>
                  <a:pt x="492" y="180"/>
                </a:lnTo>
                <a:lnTo>
                  <a:pt x="492" y="180"/>
                </a:lnTo>
                <a:lnTo>
                  <a:pt x="491" y="179"/>
                </a:lnTo>
                <a:lnTo>
                  <a:pt x="490" y="179"/>
                </a:lnTo>
                <a:lnTo>
                  <a:pt x="490" y="180"/>
                </a:lnTo>
                <a:lnTo>
                  <a:pt x="490" y="180"/>
                </a:lnTo>
                <a:lnTo>
                  <a:pt x="490" y="180"/>
                </a:lnTo>
                <a:lnTo>
                  <a:pt x="492" y="192"/>
                </a:lnTo>
                <a:lnTo>
                  <a:pt x="493" y="202"/>
                </a:lnTo>
                <a:lnTo>
                  <a:pt x="495" y="213"/>
                </a:lnTo>
                <a:lnTo>
                  <a:pt x="498" y="223"/>
                </a:lnTo>
                <a:lnTo>
                  <a:pt x="498" y="223"/>
                </a:lnTo>
                <a:lnTo>
                  <a:pt x="497" y="230"/>
                </a:lnTo>
                <a:lnTo>
                  <a:pt x="497" y="230"/>
                </a:lnTo>
                <a:lnTo>
                  <a:pt x="497" y="230"/>
                </a:lnTo>
                <a:lnTo>
                  <a:pt x="497" y="230"/>
                </a:lnTo>
                <a:lnTo>
                  <a:pt x="495" y="226"/>
                </a:lnTo>
                <a:lnTo>
                  <a:pt x="492" y="220"/>
                </a:lnTo>
                <a:lnTo>
                  <a:pt x="492" y="220"/>
                </a:lnTo>
                <a:lnTo>
                  <a:pt x="489" y="208"/>
                </a:lnTo>
                <a:lnTo>
                  <a:pt x="486" y="196"/>
                </a:lnTo>
                <a:lnTo>
                  <a:pt x="486" y="196"/>
                </a:lnTo>
                <a:lnTo>
                  <a:pt x="485" y="185"/>
                </a:lnTo>
                <a:lnTo>
                  <a:pt x="482" y="173"/>
                </a:lnTo>
                <a:lnTo>
                  <a:pt x="482" y="173"/>
                </a:lnTo>
                <a:lnTo>
                  <a:pt x="481" y="173"/>
                </a:lnTo>
                <a:lnTo>
                  <a:pt x="481" y="173"/>
                </a:lnTo>
                <a:lnTo>
                  <a:pt x="480" y="173"/>
                </a:lnTo>
                <a:lnTo>
                  <a:pt x="480" y="174"/>
                </a:lnTo>
                <a:lnTo>
                  <a:pt x="480" y="174"/>
                </a:lnTo>
                <a:lnTo>
                  <a:pt x="482" y="187"/>
                </a:lnTo>
                <a:lnTo>
                  <a:pt x="485" y="198"/>
                </a:lnTo>
                <a:lnTo>
                  <a:pt x="485" y="198"/>
                </a:lnTo>
                <a:lnTo>
                  <a:pt x="485" y="212"/>
                </a:lnTo>
                <a:lnTo>
                  <a:pt x="485" y="212"/>
                </a:lnTo>
                <a:lnTo>
                  <a:pt x="485" y="215"/>
                </a:lnTo>
                <a:lnTo>
                  <a:pt x="485" y="215"/>
                </a:lnTo>
                <a:lnTo>
                  <a:pt x="483" y="211"/>
                </a:lnTo>
                <a:lnTo>
                  <a:pt x="479" y="199"/>
                </a:lnTo>
                <a:lnTo>
                  <a:pt x="479" y="199"/>
                </a:lnTo>
                <a:lnTo>
                  <a:pt x="477" y="191"/>
                </a:lnTo>
                <a:lnTo>
                  <a:pt x="477" y="191"/>
                </a:lnTo>
                <a:lnTo>
                  <a:pt x="474" y="175"/>
                </a:lnTo>
                <a:lnTo>
                  <a:pt x="469" y="160"/>
                </a:lnTo>
                <a:lnTo>
                  <a:pt x="469" y="160"/>
                </a:lnTo>
                <a:lnTo>
                  <a:pt x="469" y="159"/>
                </a:lnTo>
                <a:lnTo>
                  <a:pt x="468" y="159"/>
                </a:lnTo>
                <a:lnTo>
                  <a:pt x="467" y="160"/>
                </a:lnTo>
                <a:lnTo>
                  <a:pt x="467" y="161"/>
                </a:lnTo>
                <a:lnTo>
                  <a:pt x="467" y="161"/>
                </a:lnTo>
                <a:lnTo>
                  <a:pt x="470" y="176"/>
                </a:lnTo>
                <a:lnTo>
                  <a:pt x="475" y="192"/>
                </a:lnTo>
                <a:lnTo>
                  <a:pt x="475" y="192"/>
                </a:lnTo>
                <a:lnTo>
                  <a:pt x="475" y="194"/>
                </a:lnTo>
                <a:lnTo>
                  <a:pt x="475" y="194"/>
                </a:lnTo>
                <a:lnTo>
                  <a:pt x="475" y="205"/>
                </a:lnTo>
                <a:lnTo>
                  <a:pt x="475" y="210"/>
                </a:lnTo>
                <a:lnTo>
                  <a:pt x="474" y="212"/>
                </a:lnTo>
                <a:lnTo>
                  <a:pt x="474" y="212"/>
                </a:lnTo>
                <a:lnTo>
                  <a:pt x="470" y="207"/>
                </a:lnTo>
                <a:lnTo>
                  <a:pt x="468" y="202"/>
                </a:lnTo>
                <a:lnTo>
                  <a:pt x="465" y="191"/>
                </a:lnTo>
                <a:lnTo>
                  <a:pt x="465" y="191"/>
                </a:lnTo>
                <a:lnTo>
                  <a:pt x="461" y="170"/>
                </a:lnTo>
                <a:lnTo>
                  <a:pt x="457" y="150"/>
                </a:lnTo>
                <a:lnTo>
                  <a:pt x="457" y="150"/>
                </a:lnTo>
                <a:lnTo>
                  <a:pt x="464" y="155"/>
                </a:lnTo>
                <a:lnTo>
                  <a:pt x="464" y="155"/>
                </a:lnTo>
                <a:close/>
                <a:moveTo>
                  <a:pt x="498" y="214"/>
                </a:moveTo>
                <a:lnTo>
                  <a:pt x="498" y="214"/>
                </a:lnTo>
                <a:lnTo>
                  <a:pt x="495" y="197"/>
                </a:lnTo>
                <a:lnTo>
                  <a:pt x="495" y="197"/>
                </a:lnTo>
                <a:lnTo>
                  <a:pt x="494" y="192"/>
                </a:lnTo>
                <a:lnTo>
                  <a:pt x="494" y="192"/>
                </a:lnTo>
                <a:lnTo>
                  <a:pt x="497" y="203"/>
                </a:lnTo>
                <a:lnTo>
                  <a:pt x="498" y="214"/>
                </a:lnTo>
                <a:lnTo>
                  <a:pt x="498" y="214"/>
                </a:lnTo>
                <a:lnTo>
                  <a:pt x="498" y="214"/>
                </a:lnTo>
                <a:lnTo>
                  <a:pt x="498" y="214"/>
                </a:lnTo>
                <a:close/>
                <a:moveTo>
                  <a:pt x="443" y="194"/>
                </a:moveTo>
                <a:lnTo>
                  <a:pt x="443" y="194"/>
                </a:lnTo>
                <a:lnTo>
                  <a:pt x="440" y="185"/>
                </a:lnTo>
                <a:lnTo>
                  <a:pt x="440" y="185"/>
                </a:lnTo>
                <a:lnTo>
                  <a:pt x="437" y="172"/>
                </a:lnTo>
                <a:lnTo>
                  <a:pt x="435" y="160"/>
                </a:lnTo>
                <a:lnTo>
                  <a:pt x="435" y="160"/>
                </a:lnTo>
                <a:lnTo>
                  <a:pt x="434" y="156"/>
                </a:lnTo>
                <a:lnTo>
                  <a:pt x="435" y="157"/>
                </a:lnTo>
                <a:lnTo>
                  <a:pt x="437" y="162"/>
                </a:lnTo>
                <a:lnTo>
                  <a:pt x="437" y="162"/>
                </a:lnTo>
                <a:lnTo>
                  <a:pt x="439" y="170"/>
                </a:lnTo>
                <a:lnTo>
                  <a:pt x="441" y="177"/>
                </a:lnTo>
                <a:lnTo>
                  <a:pt x="443" y="193"/>
                </a:lnTo>
                <a:lnTo>
                  <a:pt x="443" y="193"/>
                </a:lnTo>
                <a:lnTo>
                  <a:pt x="443" y="194"/>
                </a:lnTo>
                <a:lnTo>
                  <a:pt x="443" y="194"/>
                </a:lnTo>
                <a:close/>
                <a:moveTo>
                  <a:pt x="358" y="142"/>
                </a:moveTo>
                <a:lnTo>
                  <a:pt x="358" y="142"/>
                </a:lnTo>
                <a:lnTo>
                  <a:pt x="352" y="126"/>
                </a:lnTo>
                <a:lnTo>
                  <a:pt x="349" y="118"/>
                </a:lnTo>
                <a:lnTo>
                  <a:pt x="346" y="112"/>
                </a:lnTo>
                <a:lnTo>
                  <a:pt x="346" y="112"/>
                </a:lnTo>
                <a:lnTo>
                  <a:pt x="350" y="119"/>
                </a:lnTo>
                <a:lnTo>
                  <a:pt x="353" y="127"/>
                </a:lnTo>
                <a:lnTo>
                  <a:pt x="358" y="142"/>
                </a:lnTo>
                <a:lnTo>
                  <a:pt x="358" y="142"/>
                </a:lnTo>
                <a:close/>
                <a:moveTo>
                  <a:pt x="206" y="100"/>
                </a:moveTo>
                <a:lnTo>
                  <a:pt x="206" y="100"/>
                </a:lnTo>
                <a:lnTo>
                  <a:pt x="205" y="92"/>
                </a:lnTo>
                <a:lnTo>
                  <a:pt x="204" y="85"/>
                </a:lnTo>
                <a:lnTo>
                  <a:pt x="199" y="70"/>
                </a:lnTo>
                <a:lnTo>
                  <a:pt x="199" y="70"/>
                </a:lnTo>
                <a:lnTo>
                  <a:pt x="198" y="68"/>
                </a:lnTo>
                <a:lnTo>
                  <a:pt x="199" y="68"/>
                </a:lnTo>
                <a:lnTo>
                  <a:pt x="201" y="73"/>
                </a:lnTo>
                <a:lnTo>
                  <a:pt x="206" y="84"/>
                </a:lnTo>
                <a:lnTo>
                  <a:pt x="206" y="84"/>
                </a:lnTo>
                <a:lnTo>
                  <a:pt x="210" y="95"/>
                </a:lnTo>
                <a:lnTo>
                  <a:pt x="214" y="106"/>
                </a:lnTo>
                <a:lnTo>
                  <a:pt x="214" y="106"/>
                </a:lnTo>
                <a:lnTo>
                  <a:pt x="206" y="100"/>
                </a:lnTo>
                <a:lnTo>
                  <a:pt x="206" y="100"/>
                </a:lnTo>
                <a:close/>
                <a:moveTo>
                  <a:pt x="167" y="78"/>
                </a:moveTo>
                <a:lnTo>
                  <a:pt x="167" y="78"/>
                </a:lnTo>
                <a:lnTo>
                  <a:pt x="170" y="72"/>
                </a:lnTo>
                <a:lnTo>
                  <a:pt x="170" y="72"/>
                </a:lnTo>
                <a:lnTo>
                  <a:pt x="171" y="74"/>
                </a:lnTo>
                <a:lnTo>
                  <a:pt x="172" y="76"/>
                </a:lnTo>
                <a:lnTo>
                  <a:pt x="172" y="76"/>
                </a:lnTo>
                <a:lnTo>
                  <a:pt x="173" y="77"/>
                </a:lnTo>
                <a:lnTo>
                  <a:pt x="174" y="76"/>
                </a:lnTo>
                <a:lnTo>
                  <a:pt x="174" y="76"/>
                </a:lnTo>
                <a:lnTo>
                  <a:pt x="176" y="74"/>
                </a:lnTo>
                <a:lnTo>
                  <a:pt x="176" y="75"/>
                </a:lnTo>
                <a:lnTo>
                  <a:pt x="177" y="82"/>
                </a:lnTo>
                <a:lnTo>
                  <a:pt x="177" y="82"/>
                </a:lnTo>
                <a:lnTo>
                  <a:pt x="178" y="83"/>
                </a:lnTo>
                <a:lnTo>
                  <a:pt x="178" y="82"/>
                </a:lnTo>
                <a:lnTo>
                  <a:pt x="179" y="82"/>
                </a:lnTo>
                <a:lnTo>
                  <a:pt x="179" y="82"/>
                </a:lnTo>
                <a:lnTo>
                  <a:pt x="180" y="75"/>
                </a:lnTo>
                <a:lnTo>
                  <a:pt x="180" y="69"/>
                </a:lnTo>
                <a:lnTo>
                  <a:pt x="180" y="69"/>
                </a:lnTo>
                <a:lnTo>
                  <a:pt x="183" y="79"/>
                </a:lnTo>
                <a:lnTo>
                  <a:pt x="183" y="79"/>
                </a:lnTo>
                <a:lnTo>
                  <a:pt x="183" y="81"/>
                </a:lnTo>
                <a:lnTo>
                  <a:pt x="183" y="81"/>
                </a:lnTo>
                <a:lnTo>
                  <a:pt x="185" y="85"/>
                </a:lnTo>
                <a:lnTo>
                  <a:pt x="185" y="85"/>
                </a:lnTo>
                <a:lnTo>
                  <a:pt x="186" y="86"/>
                </a:lnTo>
                <a:lnTo>
                  <a:pt x="187" y="86"/>
                </a:lnTo>
                <a:lnTo>
                  <a:pt x="187" y="85"/>
                </a:lnTo>
                <a:lnTo>
                  <a:pt x="187" y="84"/>
                </a:lnTo>
                <a:lnTo>
                  <a:pt x="187" y="84"/>
                </a:lnTo>
                <a:lnTo>
                  <a:pt x="184" y="73"/>
                </a:lnTo>
                <a:lnTo>
                  <a:pt x="184" y="69"/>
                </a:lnTo>
                <a:lnTo>
                  <a:pt x="185" y="72"/>
                </a:lnTo>
                <a:lnTo>
                  <a:pt x="185" y="72"/>
                </a:lnTo>
                <a:lnTo>
                  <a:pt x="188" y="80"/>
                </a:lnTo>
                <a:lnTo>
                  <a:pt x="193" y="88"/>
                </a:lnTo>
                <a:lnTo>
                  <a:pt x="193" y="88"/>
                </a:lnTo>
                <a:lnTo>
                  <a:pt x="194" y="88"/>
                </a:lnTo>
                <a:lnTo>
                  <a:pt x="195" y="87"/>
                </a:lnTo>
                <a:lnTo>
                  <a:pt x="195" y="87"/>
                </a:lnTo>
                <a:lnTo>
                  <a:pt x="193" y="75"/>
                </a:lnTo>
                <a:lnTo>
                  <a:pt x="193" y="75"/>
                </a:lnTo>
                <a:lnTo>
                  <a:pt x="191" y="69"/>
                </a:lnTo>
                <a:lnTo>
                  <a:pt x="191" y="68"/>
                </a:lnTo>
                <a:lnTo>
                  <a:pt x="191" y="68"/>
                </a:lnTo>
                <a:lnTo>
                  <a:pt x="194" y="72"/>
                </a:lnTo>
                <a:lnTo>
                  <a:pt x="194" y="72"/>
                </a:lnTo>
                <a:lnTo>
                  <a:pt x="197" y="79"/>
                </a:lnTo>
                <a:lnTo>
                  <a:pt x="199" y="85"/>
                </a:lnTo>
                <a:lnTo>
                  <a:pt x="203" y="98"/>
                </a:lnTo>
                <a:lnTo>
                  <a:pt x="203" y="98"/>
                </a:lnTo>
                <a:lnTo>
                  <a:pt x="167" y="78"/>
                </a:lnTo>
                <a:lnTo>
                  <a:pt x="167" y="78"/>
                </a:lnTo>
                <a:close/>
                <a:moveTo>
                  <a:pt x="30" y="46"/>
                </a:moveTo>
                <a:lnTo>
                  <a:pt x="30" y="46"/>
                </a:lnTo>
                <a:lnTo>
                  <a:pt x="42" y="44"/>
                </a:lnTo>
                <a:lnTo>
                  <a:pt x="54" y="42"/>
                </a:lnTo>
                <a:lnTo>
                  <a:pt x="67" y="40"/>
                </a:lnTo>
                <a:lnTo>
                  <a:pt x="80" y="39"/>
                </a:lnTo>
                <a:lnTo>
                  <a:pt x="80" y="39"/>
                </a:lnTo>
                <a:lnTo>
                  <a:pt x="90" y="40"/>
                </a:lnTo>
                <a:lnTo>
                  <a:pt x="99" y="41"/>
                </a:lnTo>
                <a:lnTo>
                  <a:pt x="108" y="44"/>
                </a:lnTo>
                <a:lnTo>
                  <a:pt x="116" y="48"/>
                </a:lnTo>
                <a:lnTo>
                  <a:pt x="116" y="48"/>
                </a:lnTo>
                <a:lnTo>
                  <a:pt x="129" y="58"/>
                </a:lnTo>
                <a:lnTo>
                  <a:pt x="135" y="62"/>
                </a:lnTo>
                <a:lnTo>
                  <a:pt x="142" y="65"/>
                </a:lnTo>
                <a:lnTo>
                  <a:pt x="142" y="65"/>
                </a:lnTo>
                <a:lnTo>
                  <a:pt x="142" y="65"/>
                </a:lnTo>
                <a:lnTo>
                  <a:pt x="142" y="65"/>
                </a:lnTo>
                <a:lnTo>
                  <a:pt x="140" y="66"/>
                </a:lnTo>
                <a:lnTo>
                  <a:pt x="139" y="67"/>
                </a:lnTo>
                <a:lnTo>
                  <a:pt x="139" y="67"/>
                </a:lnTo>
                <a:lnTo>
                  <a:pt x="136" y="69"/>
                </a:lnTo>
                <a:lnTo>
                  <a:pt x="133" y="71"/>
                </a:lnTo>
                <a:lnTo>
                  <a:pt x="130" y="72"/>
                </a:lnTo>
                <a:lnTo>
                  <a:pt x="127" y="73"/>
                </a:lnTo>
                <a:lnTo>
                  <a:pt x="120" y="73"/>
                </a:lnTo>
                <a:lnTo>
                  <a:pt x="113" y="71"/>
                </a:lnTo>
                <a:lnTo>
                  <a:pt x="106" y="68"/>
                </a:lnTo>
                <a:lnTo>
                  <a:pt x="99" y="65"/>
                </a:lnTo>
                <a:lnTo>
                  <a:pt x="87" y="59"/>
                </a:lnTo>
                <a:lnTo>
                  <a:pt x="87" y="59"/>
                </a:lnTo>
                <a:lnTo>
                  <a:pt x="72" y="55"/>
                </a:lnTo>
                <a:lnTo>
                  <a:pt x="57" y="53"/>
                </a:lnTo>
                <a:lnTo>
                  <a:pt x="43" y="50"/>
                </a:lnTo>
                <a:lnTo>
                  <a:pt x="28" y="47"/>
                </a:lnTo>
                <a:lnTo>
                  <a:pt x="28" y="47"/>
                </a:lnTo>
                <a:lnTo>
                  <a:pt x="30" y="46"/>
                </a:lnTo>
                <a:lnTo>
                  <a:pt x="30" y="46"/>
                </a:lnTo>
                <a:close/>
                <a:moveTo>
                  <a:pt x="114" y="37"/>
                </a:moveTo>
                <a:lnTo>
                  <a:pt x="114" y="37"/>
                </a:lnTo>
                <a:lnTo>
                  <a:pt x="106" y="33"/>
                </a:lnTo>
                <a:lnTo>
                  <a:pt x="98" y="32"/>
                </a:lnTo>
                <a:lnTo>
                  <a:pt x="82" y="31"/>
                </a:lnTo>
                <a:lnTo>
                  <a:pt x="82" y="31"/>
                </a:lnTo>
                <a:lnTo>
                  <a:pt x="74" y="30"/>
                </a:lnTo>
                <a:lnTo>
                  <a:pt x="66" y="31"/>
                </a:lnTo>
                <a:lnTo>
                  <a:pt x="52" y="34"/>
                </a:lnTo>
                <a:lnTo>
                  <a:pt x="52" y="34"/>
                </a:lnTo>
                <a:lnTo>
                  <a:pt x="58" y="30"/>
                </a:lnTo>
                <a:lnTo>
                  <a:pt x="65" y="27"/>
                </a:lnTo>
                <a:lnTo>
                  <a:pt x="65" y="27"/>
                </a:lnTo>
                <a:lnTo>
                  <a:pt x="73" y="25"/>
                </a:lnTo>
                <a:lnTo>
                  <a:pt x="79" y="24"/>
                </a:lnTo>
                <a:lnTo>
                  <a:pt x="86" y="25"/>
                </a:lnTo>
                <a:lnTo>
                  <a:pt x="93" y="26"/>
                </a:lnTo>
                <a:lnTo>
                  <a:pt x="99" y="28"/>
                </a:lnTo>
                <a:lnTo>
                  <a:pt x="105" y="31"/>
                </a:lnTo>
                <a:lnTo>
                  <a:pt x="117" y="39"/>
                </a:lnTo>
                <a:lnTo>
                  <a:pt x="117" y="39"/>
                </a:lnTo>
                <a:lnTo>
                  <a:pt x="114" y="37"/>
                </a:lnTo>
                <a:lnTo>
                  <a:pt x="114" y="37"/>
                </a:lnTo>
                <a:close/>
                <a:moveTo>
                  <a:pt x="38" y="58"/>
                </a:moveTo>
                <a:lnTo>
                  <a:pt x="38" y="58"/>
                </a:lnTo>
                <a:lnTo>
                  <a:pt x="67" y="64"/>
                </a:lnTo>
                <a:lnTo>
                  <a:pt x="82" y="68"/>
                </a:lnTo>
                <a:lnTo>
                  <a:pt x="96" y="73"/>
                </a:lnTo>
                <a:lnTo>
                  <a:pt x="96" y="73"/>
                </a:lnTo>
                <a:lnTo>
                  <a:pt x="110" y="79"/>
                </a:lnTo>
                <a:lnTo>
                  <a:pt x="117" y="81"/>
                </a:lnTo>
                <a:lnTo>
                  <a:pt x="125" y="82"/>
                </a:lnTo>
                <a:lnTo>
                  <a:pt x="125" y="82"/>
                </a:lnTo>
                <a:lnTo>
                  <a:pt x="119" y="84"/>
                </a:lnTo>
                <a:lnTo>
                  <a:pt x="114" y="86"/>
                </a:lnTo>
                <a:lnTo>
                  <a:pt x="108" y="88"/>
                </a:lnTo>
                <a:lnTo>
                  <a:pt x="102" y="88"/>
                </a:lnTo>
                <a:lnTo>
                  <a:pt x="96" y="88"/>
                </a:lnTo>
                <a:lnTo>
                  <a:pt x="90" y="88"/>
                </a:lnTo>
                <a:lnTo>
                  <a:pt x="84" y="87"/>
                </a:lnTo>
                <a:lnTo>
                  <a:pt x="78" y="85"/>
                </a:lnTo>
                <a:lnTo>
                  <a:pt x="78" y="85"/>
                </a:lnTo>
                <a:lnTo>
                  <a:pt x="66" y="80"/>
                </a:lnTo>
                <a:lnTo>
                  <a:pt x="56" y="74"/>
                </a:lnTo>
                <a:lnTo>
                  <a:pt x="38" y="58"/>
                </a:lnTo>
                <a:lnTo>
                  <a:pt x="38" y="58"/>
                </a:lnTo>
                <a:close/>
                <a:moveTo>
                  <a:pt x="152" y="70"/>
                </a:moveTo>
                <a:lnTo>
                  <a:pt x="152" y="70"/>
                </a:lnTo>
                <a:lnTo>
                  <a:pt x="152" y="70"/>
                </a:lnTo>
                <a:lnTo>
                  <a:pt x="152" y="70"/>
                </a:lnTo>
                <a:lnTo>
                  <a:pt x="152" y="57"/>
                </a:lnTo>
                <a:lnTo>
                  <a:pt x="152" y="57"/>
                </a:lnTo>
                <a:lnTo>
                  <a:pt x="162" y="56"/>
                </a:lnTo>
                <a:lnTo>
                  <a:pt x="162" y="56"/>
                </a:lnTo>
                <a:lnTo>
                  <a:pt x="162" y="57"/>
                </a:lnTo>
                <a:lnTo>
                  <a:pt x="162" y="57"/>
                </a:lnTo>
                <a:lnTo>
                  <a:pt x="163" y="62"/>
                </a:lnTo>
                <a:lnTo>
                  <a:pt x="163" y="66"/>
                </a:lnTo>
                <a:lnTo>
                  <a:pt x="161" y="70"/>
                </a:lnTo>
                <a:lnTo>
                  <a:pt x="159" y="74"/>
                </a:lnTo>
                <a:lnTo>
                  <a:pt x="159" y="74"/>
                </a:lnTo>
                <a:lnTo>
                  <a:pt x="152" y="70"/>
                </a:lnTo>
                <a:lnTo>
                  <a:pt x="152" y="70"/>
                </a:lnTo>
                <a:close/>
                <a:moveTo>
                  <a:pt x="125" y="34"/>
                </a:moveTo>
                <a:lnTo>
                  <a:pt x="125" y="34"/>
                </a:lnTo>
                <a:lnTo>
                  <a:pt x="116" y="28"/>
                </a:lnTo>
                <a:lnTo>
                  <a:pt x="106" y="23"/>
                </a:lnTo>
                <a:lnTo>
                  <a:pt x="95" y="18"/>
                </a:lnTo>
                <a:lnTo>
                  <a:pt x="84" y="16"/>
                </a:lnTo>
                <a:lnTo>
                  <a:pt x="84" y="16"/>
                </a:lnTo>
                <a:lnTo>
                  <a:pt x="76" y="15"/>
                </a:lnTo>
                <a:lnTo>
                  <a:pt x="69" y="16"/>
                </a:lnTo>
                <a:lnTo>
                  <a:pt x="61" y="18"/>
                </a:lnTo>
                <a:lnTo>
                  <a:pt x="54" y="20"/>
                </a:lnTo>
                <a:lnTo>
                  <a:pt x="54" y="20"/>
                </a:lnTo>
                <a:lnTo>
                  <a:pt x="50" y="24"/>
                </a:lnTo>
                <a:lnTo>
                  <a:pt x="46" y="27"/>
                </a:lnTo>
                <a:lnTo>
                  <a:pt x="37" y="34"/>
                </a:lnTo>
                <a:lnTo>
                  <a:pt x="37" y="34"/>
                </a:lnTo>
                <a:lnTo>
                  <a:pt x="47" y="25"/>
                </a:lnTo>
                <a:lnTo>
                  <a:pt x="56" y="16"/>
                </a:lnTo>
                <a:lnTo>
                  <a:pt x="56" y="16"/>
                </a:lnTo>
                <a:lnTo>
                  <a:pt x="61" y="13"/>
                </a:lnTo>
                <a:lnTo>
                  <a:pt x="66" y="10"/>
                </a:lnTo>
                <a:lnTo>
                  <a:pt x="71" y="9"/>
                </a:lnTo>
                <a:lnTo>
                  <a:pt x="76" y="8"/>
                </a:lnTo>
                <a:lnTo>
                  <a:pt x="80" y="8"/>
                </a:lnTo>
                <a:lnTo>
                  <a:pt x="85" y="8"/>
                </a:lnTo>
                <a:lnTo>
                  <a:pt x="94" y="10"/>
                </a:lnTo>
                <a:lnTo>
                  <a:pt x="102" y="14"/>
                </a:lnTo>
                <a:lnTo>
                  <a:pt x="110" y="19"/>
                </a:lnTo>
                <a:lnTo>
                  <a:pt x="118" y="27"/>
                </a:lnTo>
                <a:lnTo>
                  <a:pt x="125" y="34"/>
                </a:lnTo>
                <a:lnTo>
                  <a:pt x="125" y="34"/>
                </a:lnTo>
                <a:close/>
                <a:moveTo>
                  <a:pt x="50" y="78"/>
                </a:moveTo>
                <a:lnTo>
                  <a:pt x="50" y="78"/>
                </a:lnTo>
                <a:lnTo>
                  <a:pt x="57" y="83"/>
                </a:lnTo>
                <a:lnTo>
                  <a:pt x="64" y="88"/>
                </a:lnTo>
                <a:lnTo>
                  <a:pt x="73" y="92"/>
                </a:lnTo>
                <a:lnTo>
                  <a:pt x="81" y="95"/>
                </a:lnTo>
                <a:lnTo>
                  <a:pt x="81" y="95"/>
                </a:lnTo>
                <a:lnTo>
                  <a:pt x="75" y="93"/>
                </a:lnTo>
                <a:lnTo>
                  <a:pt x="70" y="91"/>
                </a:lnTo>
                <a:lnTo>
                  <a:pt x="70" y="91"/>
                </a:lnTo>
                <a:lnTo>
                  <a:pt x="59" y="85"/>
                </a:lnTo>
                <a:lnTo>
                  <a:pt x="50" y="78"/>
                </a:lnTo>
                <a:lnTo>
                  <a:pt x="50" y="78"/>
                </a:lnTo>
                <a:close/>
                <a:moveTo>
                  <a:pt x="452" y="231"/>
                </a:moveTo>
                <a:lnTo>
                  <a:pt x="452" y="231"/>
                </a:lnTo>
                <a:lnTo>
                  <a:pt x="432" y="222"/>
                </a:lnTo>
                <a:lnTo>
                  <a:pt x="412" y="213"/>
                </a:lnTo>
                <a:lnTo>
                  <a:pt x="372" y="193"/>
                </a:lnTo>
                <a:lnTo>
                  <a:pt x="372" y="193"/>
                </a:lnTo>
                <a:lnTo>
                  <a:pt x="333" y="173"/>
                </a:lnTo>
                <a:lnTo>
                  <a:pt x="294" y="151"/>
                </a:lnTo>
                <a:lnTo>
                  <a:pt x="217" y="107"/>
                </a:lnTo>
                <a:lnTo>
                  <a:pt x="217" y="107"/>
                </a:lnTo>
                <a:lnTo>
                  <a:pt x="217" y="107"/>
                </a:lnTo>
                <a:lnTo>
                  <a:pt x="217" y="107"/>
                </a:lnTo>
                <a:lnTo>
                  <a:pt x="213" y="88"/>
                </a:lnTo>
                <a:lnTo>
                  <a:pt x="211" y="80"/>
                </a:lnTo>
                <a:lnTo>
                  <a:pt x="207" y="73"/>
                </a:lnTo>
                <a:lnTo>
                  <a:pt x="207" y="73"/>
                </a:lnTo>
                <a:lnTo>
                  <a:pt x="210" y="77"/>
                </a:lnTo>
                <a:lnTo>
                  <a:pt x="212" y="82"/>
                </a:lnTo>
                <a:lnTo>
                  <a:pt x="217" y="92"/>
                </a:lnTo>
                <a:lnTo>
                  <a:pt x="221" y="101"/>
                </a:lnTo>
                <a:lnTo>
                  <a:pt x="224" y="107"/>
                </a:lnTo>
                <a:lnTo>
                  <a:pt x="227" y="111"/>
                </a:lnTo>
                <a:lnTo>
                  <a:pt x="227" y="111"/>
                </a:lnTo>
                <a:lnTo>
                  <a:pt x="228" y="112"/>
                </a:lnTo>
                <a:lnTo>
                  <a:pt x="229" y="110"/>
                </a:lnTo>
                <a:lnTo>
                  <a:pt x="229" y="110"/>
                </a:lnTo>
                <a:lnTo>
                  <a:pt x="223" y="91"/>
                </a:lnTo>
                <a:lnTo>
                  <a:pt x="223" y="91"/>
                </a:lnTo>
                <a:lnTo>
                  <a:pt x="220" y="78"/>
                </a:lnTo>
                <a:lnTo>
                  <a:pt x="219" y="77"/>
                </a:lnTo>
                <a:lnTo>
                  <a:pt x="220" y="77"/>
                </a:lnTo>
                <a:lnTo>
                  <a:pt x="224" y="85"/>
                </a:lnTo>
                <a:lnTo>
                  <a:pt x="224" y="85"/>
                </a:lnTo>
                <a:lnTo>
                  <a:pt x="232" y="100"/>
                </a:lnTo>
                <a:lnTo>
                  <a:pt x="236" y="108"/>
                </a:lnTo>
                <a:lnTo>
                  <a:pt x="240" y="115"/>
                </a:lnTo>
                <a:lnTo>
                  <a:pt x="240" y="115"/>
                </a:lnTo>
                <a:lnTo>
                  <a:pt x="240" y="116"/>
                </a:lnTo>
                <a:lnTo>
                  <a:pt x="241" y="116"/>
                </a:lnTo>
                <a:lnTo>
                  <a:pt x="241" y="114"/>
                </a:lnTo>
                <a:lnTo>
                  <a:pt x="241" y="114"/>
                </a:lnTo>
                <a:lnTo>
                  <a:pt x="236" y="95"/>
                </a:lnTo>
                <a:lnTo>
                  <a:pt x="236" y="95"/>
                </a:lnTo>
                <a:lnTo>
                  <a:pt x="243" y="111"/>
                </a:lnTo>
                <a:lnTo>
                  <a:pt x="251" y="125"/>
                </a:lnTo>
                <a:lnTo>
                  <a:pt x="251" y="125"/>
                </a:lnTo>
                <a:lnTo>
                  <a:pt x="252" y="125"/>
                </a:lnTo>
                <a:lnTo>
                  <a:pt x="253" y="124"/>
                </a:lnTo>
                <a:lnTo>
                  <a:pt x="253" y="124"/>
                </a:lnTo>
                <a:lnTo>
                  <a:pt x="250" y="111"/>
                </a:lnTo>
                <a:lnTo>
                  <a:pt x="246" y="96"/>
                </a:lnTo>
                <a:lnTo>
                  <a:pt x="237" y="70"/>
                </a:lnTo>
                <a:lnTo>
                  <a:pt x="237" y="70"/>
                </a:lnTo>
                <a:lnTo>
                  <a:pt x="241" y="83"/>
                </a:lnTo>
                <a:lnTo>
                  <a:pt x="247" y="96"/>
                </a:lnTo>
                <a:lnTo>
                  <a:pt x="253" y="110"/>
                </a:lnTo>
                <a:lnTo>
                  <a:pt x="261" y="122"/>
                </a:lnTo>
                <a:lnTo>
                  <a:pt x="261" y="122"/>
                </a:lnTo>
                <a:lnTo>
                  <a:pt x="261" y="122"/>
                </a:lnTo>
                <a:lnTo>
                  <a:pt x="262" y="122"/>
                </a:lnTo>
                <a:lnTo>
                  <a:pt x="263" y="121"/>
                </a:lnTo>
                <a:lnTo>
                  <a:pt x="263" y="121"/>
                </a:lnTo>
                <a:lnTo>
                  <a:pt x="259" y="109"/>
                </a:lnTo>
                <a:lnTo>
                  <a:pt x="256" y="96"/>
                </a:lnTo>
                <a:lnTo>
                  <a:pt x="256" y="96"/>
                </a:lnTo>
                <a:lnTo>
                  <a:pt x="254" y="93"/>
                </a:lnTo>
                <a:lnTo>
                  <a:pt x="254" y="93"/>
                </a:lnTo>
                <a:lnTo>
                  <a:pt x="263" y="114"/>
                </a:lnTo>
                <a:lnTo>
                  <a:pt x="269" y="124"/>
                </a:lnTo>
                <a:lnTo>
                  <a:pt x="275" y="134"/>
                </a:lnTo>
                <a:lnTo>
                  <a:pt x="275" y="134"/>
                </a:lnTo>
                <a:lnTo>
                  <a:pt x="277" y="134"/>
                </a:lnTo>
                <a:lnTo>
                  <a:pt x="277" y="133"/>
                </a:lnTo>
                <a:lnTo>
                  <a:pt x="277" y="133"/>
                </a:lnTo>
                <a:lnTo>
                  <a:pt x="275" y="122"/>
                </a:lnTo>
                <a:lnTo>
                  <a:pt x="272" y="112"/>
                </a:lnTo>
                <a:lnTo>
                  <a:pt x="272" y="112"/>
                </a:lnTo>
                <a:lnTo>
                  <a:pt x="269" y="98"/>
                </a:lnTo>
                <a:lnTo>
                  <a:pt x="269" y="98"/>
                </a:lnTo>
                <a:lnTo>
                  <a:pt x="266" y="89"/>
                </a:lnTo>
                <a:lnTo>
                  <a:pt x="266" y="86"/>
                </a:lnTo>
                <a:lnTo>
                  <a:pt x="268" y="90"/>
                </a:lnTo>
                <a:lnTo>
                  <a:pt x="268" y="90"/>
                </a:lnTo>
                <a:lnTo>
                  <a:pt x="273" y="106"/>
                </a:lnTo>
                <a:lnTo>
                  <a:pt x="279" y="120"/>
                </a:lnTo>
                <a:lnTo>
                  <a:pt x="284" y="134"/>
                </a:lnTo>
                <a:lnTo>
                  <a:pt x="288" y="141"/>
                </a:lnTo>
                <a:lnTo>
                  <a:pt x="292" y="148"/>
                </a:lnTo>
                <a:lnTo>
                  <a:pt x="292" y="148"/>
                </a:lnTo>
                <a:lnTo>
                  <a:pt x="293" y="148"/>
                </a:lnTo>
                <a:lnTo>
                  <a:pt x="294" y="147"/>
                </a:lnTo>
                <a:lnTo>
                  <a:pt x="294" y="147"/>
                </a:lnTo>
                <a:lnTo>
                  <a:pt x="293" y="140"/>
                </a:lnTo>
                <a:lnTo>
                  <a:pt x="292" y="134"/>
                </a:lnTo>
                <a:lnTo>
                  <a:pt x="288" y="122"/>
                </a:lnTo>
                <a:lnTo>
                  <a:pt x="284" y="110"/>
                </a:lnTo>
                <a:lnTo>
                  <a:pt x="280" y="96"/>
                </a:lnTo>
                <a:lnTo>
                  <a:pt x="280" y="96"/>
                </a:lnTo>
                <a:lnTo>
                  <a:pt x="278" y="89"/>
                </a:lnTo>
                <a:lnTo>
                  <a:pt x="278" y="89"/>
                </a:lnTo>
                <a:lnTo>
                  <a:pt x="279" y="90"/>
                </a:lnTo>
                <a:lnTo>
                  <a:pt x="282" y="99"/>
                </a:lnTo>
                <a:lnTo>
                  <a:pt x="282" y="99"/>
                </a:lnTo>
                <a:lnTo>
                  <a:pt x="289" y="118"/>
                </a:lnTo>
                <a:lnTo>
                  <a:pt x="289" y="118"/>
                </a:lnTo>
                <a:lnTo>
                  <a:pt x="295" y="134"/>
                </a:lnTo>
                <a:lnTo>
                  <a:pt x="298" y="141"/>
                </a:lnTo>
                <a:lnTo>
                  <a:pt x="302" y="149"/>
                </a:lnTo>
                <a:lnTo>
                  <a:pt x="302" y="149"/>
                </a:lnTo>
                <a:lnTo>
                  <a:pt x="304" y="149"/>
                </a:lnTo>
                <a:lnTo>
                  <a:pt x="304" y="148"/>
                </a:lnTo>
                <a:lnTo>
                  <a:pt x="304" y="148"/>
                </a:lnTo>
                <a:lnTo>
                  <a:pt x="304" y="140"/>
                </a:lnTo>
                <a:lnTo>
                  <a:pt x="303" y="132"/>
                </a:lnTo>
                <a:lnTo>
                  <a:pt x="300" y="116"/>
                </a:lnTo>
                <a:lnTo>
                  <a:pt x="300" y="116"/>
                </a:lnTo>
                <a:lnTo>
                  <a:pt x="307" y="133"/>
                </a:lnTo>
                <a:lnTo>
                  <a:pt x="312" y="141"/>
                </a:lnTo>
                <a:lnTo>
                  <a:pt x="317" y="148"/>
                </a:lnTo>
                <a:lnTo>
                  <a:pt x="317" y="148"/>
                </a:lnTo>
                <a:lnTo>
                  <a:pt x="318" y="149"/>
                </a:lnTo>
                <a:lnTo>
                  <a:pt x="318" y="149"/>
                </a:lnTo>
                <a:lnTo>
                  <a:pt x="319" y="147"/>
                </a:lnTo>
                <a:lnTo>
                  <a:pt x="319" y="147"/>
                </a:lnTo>
                <a:lnTo>
                  <a:pt x="308" y="111"/>
                </a:lnTo>
                <a:lnTo>
                  <a:pt x="308" y="111"/>
                </a:lnTo>
                <a:lnTo>
                  <a:pt x="306" y="99"/>
                </a:lnTo>
                <a:lnTo>
                  <a:pt x="306" y="99"/>
                </a:lnTo>
                <a:lnTo>
                  <a:pt x="305" y="98"/>
                </a:lnTo>
                <a:lnTo>
                  <a:pt x="305" y="98"/>
                </a:lnTo>
                <a:lnTo>
                  <a:pt x="310" y="112"/>
                </a:lnTo>
                <a:lnTo>
                  <a:pt x="310" y="112"/>
                </a:lnTo>
                <a:lnTo>
                  <a:pt x="315" y="126"/>
                </a:lnTo>
                <a:lnTo>
                  <a:pt x="320" y="140"/>
                </a:lnTo>
                <a:lnTo>
                  <a:pt x="323" y="146"/>
                </a:lnTo>
                <a:lnTo>
                  <a:pt x="326" y="152"/>
                </a:lnTo>
                <a:lnTo>
                  <a:pt x="330" y="158"/>
                </a:lnTo>
                <a:lnTo>
                  <a:pt x="335" y="163"/>
                </a:lnTo>
                <a:lnTo>
                  <a:pt x="335" y="163"/>
                </a:lnTo>
                <a:lnTo>
                  <a:pt x="336" y="164"/>
                </a:lnTo>
                <a:lnTo>
                  <a:pt x="337" y="163"/>
                </a:lnTo>
                <a:lnTo>
                  <a:pt x="337" y="163"/>
                </a:lnTo>
                <a:lnTo>
                  <a:pt x="335" y="149"/>
                </a:lnTo>
                <a:lnTo>
                  <a:pt x="332" y="137"/>
                </a:lnTo>
                <a:lnTo>
                  <a:pt x="332" y="137"/>
                </a:lnTo>
                <a:lnTo>
                  <a:pt x="339" y="154"/>
                </a:lnTo>
                <a:lnTo>
                  <a:pt x="343" y="162"/>
                </a:lnTo>
                <a:lnTo>
                  <a:pt x="348" y="170"/>
                </a:lnTo>
                <a:lnTo>
                  <a:pt x="348" y="170"/>
                </a:lnTo>
                <a:lnTo>
                  <a:pt x="349" y="171"/>
                </a:lnTo>
                <a:lnTo>
                  <a:pt x="350" y="170"/>
                </a:lnTo>
                <a:lnTo>
                  <a:pt x="350" y="170"/>
                </a:lnTo>
                <a:lnTo>
                  <a:pt x="348" y="155"/>
                </a:lnTo>
                <a:lnTo>
                  <a:pt x="346" y="141"/>
                </a:lnTo>
                <a:lnTo>
                  <a:pt x="346" y="141"/>
                </a:lnTo>
                <a:lnTo>
                  <a:pt x="350" y="153"/>
                </a:lnTo>
                <a:lnTo>
                  <a:pt x="350" y="153"/>
                </a:lnTo>
                <a:lnTo>
                  <a:pt x="353" y="161"/>
                </a:lnTo>
                <a:lnTo>
                  <a:pt x="356" y="170"/>
                </a:lnTo>
                <a:lnTo>
                  <a:pt x="360" y="178"/>
                </a:lnTo>
                <a:lnTo>
                  <a:pt x="366" y="186"/>
                </a:lnTo>
                <a:lnTo>
                  <a:pt x="366" y="186"/>
                </a:lnTo>
                <a:lnTo>
                  <a:pt x="367" y="186"/>
                </a:lnTo>
                <a:lnTo>
                  <a:pt x="368" y="185"/>
                </a:lnTo>
                <a:lnTo>
                  <a:pt x="368" y="185"/>
                </a:lnTo>
                <a:lnTo>
                  <a:pt x="367" y="176"/>
                </a:lnTo>
                <a:lnTo>
                  <a:pt x="366" y="168"/>
                </a:lnTo>
                <a:lnTo>
                  <a:pt x="366" y="168"/>
                </a:lnTo>
                <a:lnTo>
                  <a:pt x="370" y="179"/>
                </a:lnTo>
                <a:lnTo>
                  <a:pt x="374" y="191"/>
                </a:lnTo>
                <a:lnTo>
                  <a:pt x="374" y="191"/>
                </a:lnTo>
                <a:lnTo>
                  <a:pt x="375" y="192"/>
                </a:lnTo>
                <a:lnTo>
                  <a:pt x="376" y="192"/>
                </a:lnTo>
                <a:lnTo>
                  <a:pt x="376" y="191"/>
                </a:lnTo>
                <a:lnTo>
                  <a:pt x="376" y="191"/>
                </a:lnTo>
                <a:lnTo>
                  <a:pt x="376" y="179"/>
                </a:lnTo>
                <a:lnTo>
                  <a:pt x="374" y="169"/>
                </a:lnTo>
                <a:lnTo>
                  <a:pt x="369" y="149"/>
                </a:lnTo>
                <a:lnTo>
                  <a:pt x="362" y="129"/>
                </a:lnTo>
                <a:lnTo>
                  <a:pt x="357" y="109"/>
                </a:lnTo>
                <a:lnTo>
                  <a:pt x="357" y="109"/>
                </a:lnTo>
                <a:lnTo>
                  <a:pt x="358" y="113"/>
                </a:lnTo>
                <a:lnTo>
                  <a:pt x="360" y="118"/>
                </a:lnTo>
                <a:lnTo>
                  <a:pt x="365" y="127"/>
                </a:lnTo>
                <a:lnTo>
                  <a:pt x="365" y="127"/>
                </a:lnTo>
                <a:lnTo>
                  <a:pt x="369" y="139"/>
                </a:lnTo>
                <a:lnTo>
                  <a:pt x="373" y="150"/>
                </a:lnTo>
                <a:lnTo>
                  <a:pt x="373" y="150"/>
                </a:lnTo>
                <a:lnTo>
                  <a:pt x="381" y="173"/>
                </a:lnTo>
                <a:lnTo>
                  <a:pt x="385" y="186"/>
                </a:lnTo>
                <a:lnTo>
                  <a:pt x="390" y="197"/>
                </a:lnTo>
                <a:lnTo>
                  <a:pt x="390" y="197"/>
                </a:lnTo>
                <a:lnTo>
                  <a:pt x="391" y="198"/>
                </a:lnTo>
                <a:lnTo>
                  <a:pt x="393" y="197"/>
                </a:lnTo>
                <a:lnTo>
                  <a:pt x="393" y="197"/>
                </a:lnTo>
                <a:lnTo>
                  <a:pt x="394" y="187"/>
                </a:lnTo>
                <a:lnTo>
                  <a:pt x="394" y="177"/>
                </a:lnTo>
                <a:lnTo>
                  <a:pt x="394" y="177"/>
                </a:lnTo>
                <a:lnTo>
                  <a:pt x="399" y="190"/>
                </a:lnTo>
                <a:lnTo>
                  <a:pt x="405" y="201"/>
                </a:lnTo>
                <a:lnTo>
                  <a:pt x="405" y="201"/>
                </a:lnTo>
                <a:lnTo>
                  <a:pt x="406" y="201"/>
                </a:lnTo>
                <a:lnTo>
                  <a:pt x="407" y="200"/>
                </a:lnTo>
                <a:lnTo>
                  <a:pt x="407" y="200"/>
                </a:lnTo>
                <a:lnTo>
                  <a:pt x="408" y="191"/>
                </a:lnTo>
                <a:lnTo>
                  <a:pt x="408" y="180"/>
                </a:lnTo>
                <a:lnTo>
                  <a:pt x="408" y="180"/>
                </a:lnTo>
                <a:lnTo>
                  <a:pt x="412" y="191"/>
                </a:lnTo>
                <a:lnTo>
                  <a:pt x="419" y="201"/>
                </a:lnTo>
                <a:lnTo>
                  <a:pt x="419" y="201"/>
                </a:lnTo>
                <a:lnTo>
                  <a:pt x="420" y="201"/>
                </a:lnTo>
                <a:lnTo>
                  <a:pt x="421" y="200"/>
                </a:lnTo>
                <a:lnTo>
                  <a:pt x="421" y="200"/>
                </a:lnTo>
                <a:lnTo>
                  <a:pt x="420" y="192"/>
                </a:lnTo>
                <a:lnTo>
                  <a:pt x="420" y="192"/>
                </a:lnTo>
                <a:lnTo>
                  <a:pt x="425" y="200"/>
                </a:lnTo>
                <a:lnTo>
                  <a:pt x="431" y="207"/>
                </a:lnTo>
                <a:lnTo>
                  <a:pt x="431" y="207"/>
                </a:lnTo>
                <a:lnTo>
                  <a:pt x="432" y="207"/>
                </a:lnTo>
                <a:lnTo>
                  <a:pt x="432" y="206"/>
                </a:lnTo>
                <a:lnTo>
                  <a:pt x="432" y="206"/>
                </a:lnTo>
                <a:lnTo>
                  <a:pt x="433" y="199"/>
                </a:lnTo>
                <a:lnTo>
                  <a:pt x="433" y="192"/>
                </a:lnTo>
                <a:lnTo>
                  <a:pt x="433" y="192"/>
                </a:lnTo>
                <a:lnTo>
                  <a:pt x="438" y="206"/>
                </a:lnTo>
                <a:lnTo>
                  <a:pt x="444" y="220"/>
                </a:lnTo>
                <a:lnTo>
                  <a:pt x="444" y="220"/>
                </a:lnTo>
                <a:lnTo>
                  <a:pt x="445" y="220"/>
                </a:lnTo>
                <a:lnTo>
                  <a:pt x="446" y="220"/>
                </a:lnTo>
                <a:lnTo>
                  <a:pt x="446" y="219"/>
                </a:lnTo>
                <a:lnTo>
                  <a:pt x="446" y="219"/>
                </a:lnTo>
                <a:lnTo>
                  <a:pt x="447" y="210"/>
                </a:lnTo>
                <a:lnTo>
                  <a:pt x="447" y="210"/>
                </a:lnTo>
                <a:lnTo>
                  <a:pt x="454" y="226"/>
                </a:lnTo>
                <a:lnTo>
                  <a:pt x="454" y="226"/>
                </a:lnTo>
                <a:lnTo>
                  <a:pt x="455" y="227"/>
                </a:lnTo>
                <a:lnTo>
                  <a:pt x="455" y="227"/>
                </a:lnTo>
                <a:lnTo>
                  <a:pt x="456" y="225"/>
                </a:lnTo>
                <a:lnTo>
                  <a:pt x="456" y="225"/>
                </a:lnTo>
                <a:lnTo>
                  <a:pt x="456" y="213"/>
                </a:lnTo>
                <a:lnTo>
                  <a:pt x="454" y="200"/>
                </a:lnTo>
                <a:lnTo>
                  <a:pt x="454" y="200"/>
                </a:lnTo>
                <a:lnTo>
                  <a:pt x="458" y="209"/>
                </a:lnTo>
                <a:lnTo>
                  <a:pt x="463" y="218"/>
                </a:lnTo>
                <a:lnTo>
                  <a:pt x="463" y="218"/>
                </a:lnTo>
                <a:lnTo>
                  <a:pt x="464" y="219"/>
                </a:lnTo>
                <a:lnTo>
                  <a:pt x="464" y="218"/>
                </a:lnTo>
                <a:lnTo>
                  <a:pt x="464" y="218"/>
                </a:lnTo>
                <a:lnTo>
                  <a:pt x="465" y="208"/>
                </a:lnTo>
                <a:lnTo>
                  <a:pt x="464" y="199"/>
                </a:lnTo>
                <a:lnTo>
                  <a:pt x="464" y="199"/>
                </a:lnTo>
                <a:lnTo>
                  <a:pt x="469" y="209"/>
                </a:lnTo>
                <a:lnTo>
                  <a:pt x="472" y="213"/>
                </a:lnTo>
                <a:lnTo>
                  <a:pt x="476" y="217"/>
                </a:lnTo>
                <a:lnTo>
                  <a:pt x="476" y="217"/>
                </a:lnTo>
                <a:lnTo>
                  <a:pt x="477" y="217"/>
                </a:lnTo>
                <a:lnTo>
                  <a:pt x="478" y="216"/>
                </a:lnTo>
                <a:lnTo>
                  <a:pt x="478" y="216"/>
                </a:lnTo>
                <a:lnTo>
                  <a:pt x="477" y="202"/>
                </a:lnTo>
                <a:lnTo>
                  <a:pt x="477" y="202"/>
                </a:lnTo>
                <a:lnTo>
                  <a:pt x="481" y="211"/>
                </a:lnTo>
                <a:lnTo>
                  <a:pt x="485" y="221"/>
                </a:lnTo>
                <a:lnTo>
                  <a:pt x="485" y="221"/>
                </a:lnTo>
                <a:lnTo>
                  <a:pt x="487" y="222"/>
                </a:lnTo>
                <a:lnTo>
                  <a:pt x="487" y="221"/>
                </a:lnTo>
                <a:lnTo>
                  <a:pt x="487" y="221"/>
                </a:lnTo>
                <a:lnTo>
                  <a:pt x="487" y="212"/>
                </a:lnTo>
                <a:lnTo>
                  <a:pt x="487" y="212"/>
                </a:lnTo>
                <a:lnTo>
                  <a:pt x="491" y="224"/>
                </a:lnTo>
                <a:lnTo>
                  <a:pt x="494" y="229"/>
                </a:lnTo>
                <a:lnTo>
                  <a:pt x="497" y="235"/>
                </a:lnTo>
                <a:lnTo>
                  <a:pt x="497" y="235"/>
                </a:lnTo>
                <a:lnTo>
                  <a:pt x="498" y="235"/>
                </a:lnTo>
                <a:lnTo>
                  <a:pt x="499" y="234"/>
                </a:lnTo>
                <a:lnTo>
                  <a:pt x="499" y="234"/>
                </a:lnTo>
                <a:lnTo>
                  <a:pt x="500" y="228"/>
                </a:lnTo>
                <a:lnTo>
                  <a:pt x="500" y="228"/>
                </a:lnTo>
                <a:lnTo>
                  <a:pt x="502" y="233"/>
                </a:lnTo>
                <a:lnTo>
                  <a:pt x="506" y="238"/>
                </a:lnTo>
                <a:lnTo>
                  <a:pt x="506" y="238"/>
                </a:lnTo>
                <a:lnTo>
                  <a:pt x="507" y="238"/>
                </a:lnTo>
                <a:lnTo>
                  <a:pt x="508" y="237"/>
                </a:lnTo>
                <a:lnTo>
                  <a:pt x="508" y="237"/>
                </a:lnTo>
                <a:lnTo>
                  <a:pt x="508" y="229"/>
                </a:lnTo>
                <a:lnTo>
                  <a:pt x="508" y="221"/>
                </a:lnTo>
                <a:lnTo>
                  <a:pt x="508" y="221"/>
                </a:lnTo>
                <a:lnTo>
                  <a:pt x="510" y="228"/>
                </a:lnTo>
                <a:lnTo>
                  <a:pt x="512" y="234"/>
                </a:lnTo>
                <a:lnTo>
                  <a:pt x="512" y="234"/>
                </a:lnTo>
                <a:lnTo>
                  <a:pt x="513" y="235"/>
                </a:lnTo>
                <a:lnTo>
                  <a:pt x="514" y="234"/>
                </a:lnTo>
                <a:lnTo>
                  <a:pt x="514" y="234"/>
                </a:lnTo>
                <a:lnTo>
                  <a:pt x="515" y="223"/>
                </a:lnTo>
                <a:lnTo>
                  <a:pt x="515" y="212"/>
                </a:lnTo>
                <a:lnTo>
                  <a:pt x="515" y="212"/>
                </a:lnTo>
                <a:lnTo>
                  <a:pt x="519" y="232"/>
                </a:lnTo>
                <a:lnTo>
                  <a:pt x="519" y="232"/>
                </a:lnTo>
                <a:lnTo>
                  <a:pt x="520" y="233"/>
                </a:lnTo>
                <a:lnTo>
                  <a:pt x="521" y="233"/>
                </a:lnTo>
                <a:lnTo>
                  <a:pt x="521" y="233"/>
                </a:lnTo>
                <a:lnTo>
                  <a:pt x="518" y="237"/>
                </a:lnTo>
                <a:lnTo>
                  <a:pt x="515" y="239"/>
                </a:lnTo>
                <a:lnTo>
                  <a:pt x="512" y="241"/>
                </a:lnTo>
                <a:lnTo>
                  <a:pt x="508" y="243"/>
                </a:lnTo>
                <a:lnTo>
                  <a:pt x="503" y="243"/>
                </a:lnTo>
                <a:lnTo>
                  <a:pt x="498" y="243"/>
                </a:lnTo>
                <a:lnTo>
                  <a:pt x="488" y="242"/>
                </a:lnTo>
                <a:lnTo>
                  <a:pt x="478" y="240"/>
                </a:lnTo>
                <a:lnTo>
                  <a:pt x="467" y="237"/>
                </a:lnTo>
                <a:lnTo>
                  <a:pt x="452" y="231"/>
                </a:lnTo>
                <a:lnTo>
                  <a:pt x="452" y="23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2534">
            <a:extLst>
              <a:ext uri="{FF2B5EF4-FFF2-40B4-BE49-F238E27FC236}">
                <a16:creationId xmlns:a16="http://schemas.microsoft.com/office/drawing/2014/main" xmlns="" id="{EE836412-FE4E-4B09-9037-0E8FB031ED99}"/>
              </a:ext>
            </a:extLst>
          </p:cNvPr>
          <p:cNvSpPr>
            <a:spLocks noEditPoints="1"/>
          </p:cNvSpPr>
          <p:nvPr/>
        </p:nvSpPr>
        <p:spPr bwMode="auto">
          <a:xfrm>
            <a:off x="8332627" y="1269232"/>
            <a:ext cx="257175" cy="300038"/>
          </a:xfrm>
          <a:custGeom>
            <a:avLst/>
            <a:gdLst/>
            <a:ahLst/>
            <a:cxnLst>
              <a:cxn ang="0">
                <a:pos x="117" y="5"/>
              </a:cxn>
              <a:cxn ang="0">
                <a:pos x="52" y="6"/>
              </a:cxn>
              <a:cxn ang="0">
                <a:pos x="1" y="31"/>
              </a:cxn>
              <a:cxn ang="0">
                <a:pos x="72" y="187"/>
              </a:cxn>
              <a:cxn ang="0">
                <a:pos x="144" y="89"/>
              </a:cxn>
              <a:cxn ang="0">
                <a:pos x="75" y="175"/>
              </a:cxn>
              <a:cxn ang="0">
                <a:pos x="87" y="150"/>
              </a:cxn>
              <a:cxn ang="0">
                <a:pos x="81" y="165"/>
              </a:cxn>
              <a:cxn ang="0">
                <a:pos x="103" y="137"/>
              </a:cxn>
              <a:cxn ang="0">
                <a:pos x="115" y="122"/>
              </a:cxn>
              <a:cxn ang="0">
                <a:pos x="63" y="156"/>
              </a:cxn>
              <a:cxn ang="0">
                <a:pos x="124" y="98"/>
              </a:cxn>
              <a:cxn ang="0">
                <a:pos x="50" y="135"/>
              </a:cxn>
              <a:cxn ang="0">
                <a:pos x="53" y="140"/>
              </a:cxn>
              <a:cxn ang="0">
                <a:pos x="96" y="92"/>
              </a:cxn>
              <a:cxn ang="0">
                <a:pos x="149" y="41"/>
              </a:cxn>
              <a:cxn ang="0">
                <a:pos x="113" y="78"/>
              </a:cxn>
              <a:cxn ang="0">
                <a:pos x="68" y="102"/>
              </a:cxn>
              <a:cxn ang="0">
                <a:pos x="153" y="35"/>
              </a:cxn>
              <a:cxn ang="0">
                <a:pos x="49" y="102"/>
              </a:cxn>
              <a:cxn ang="0">
                <a:pos x="90" y="69"/>
              </a:cxn>
              <a:cxn ang="0">
                <a:pos x="90" y="69"/>
              </a:cxn>
              <a:cxn ang="0">
                <a:pos x="52" y="132"/>
              </a:cxn>
              <a:cxn ang="0">
                <a:pos x="119" y="116"/>
              </a:cxn>
              <a:cxn ang="0">
                <a:pos x="119" y="116"/>
              </a:cxn>
              <a:cxn ang="0">
                <a:pos x="76" y="141"/>
              </a:cxn>
              <a:cxn ang="0">
                <a:pos x="127" y="101"/>
              </a:cxn>
              <a:cxn ang="0">
                <a:pos x="54" y="141"/>
              </a:cxn>
              <a:cxn ang="0">
                <a:pos x="135" y="88"/>
              </a:cxn>
              <a:cxn ang="0">
                <a:pos x="41" y="98"/>
              </a:cxn>
              <a:cxn ang="0">
                <a:pos x="126" y="33"/>
              </a:cxn>
              <a:cxn ang="0">
                <a:pos x="38" y="97"/>
              </a:cxn>
              <a:cxn ang="0">
                <a:pos x="70" y="56"/>
              </a:cxn>
              <a:cxn ang="0">
                <a:pos x="40" y="65"/>
              </a:cxn>
              <a:cxn ang="0">
                <a:pos x="24" y="86"/>
              </a:cxn>
              <a:cxn ang="0">
                <a:pos x="53" y="45"/>
              </a:cxn>
              <a:cxn ang="0">
                <a:pos x="35" y="42"/>
              </a:cxn>
              <a:cxn ang="0">
                <a:pos x="14" y="63"/>
              </a:cxn>
              <a:cxn ang="0">
                <a:pos x="32" y="22"/>
              </a:cxn>
              <a:cxn ang="0">
                <a:pos x="20" y="41"/>
              </a:cxn>
              <a:cxn ang="0">
                <a:pos x="11" y="52"/>
              </a:cxn>
              <a:cxn ang="0">
                <a:pos x="15" y="65"/>
              </a:cxn>
              <a:cxn ang="0">
                <a:pos x="67" y="44"/>
              </a:cxn>
              <a:cxn ang="0">
                <a:pos x="39" y="60"/>
              </a:cxn>
              <a:cxn ang="0">
                <a:pos x="28" y="84"/>
              </a:cxn>
              <a:cxn ang="0">
                <a:pos x="77" y="61"/>
              </a:cxn>
              <a:cxn ang="0">
                <a:pos x="33" y="98"/>
              </a:cxn>
              <a:cxn ang="0">
                <a:pos x="91" y="46"/>
              </a:cxn>
              <a:cxn ang="0">
                <a:pos x="79" y="63"/>
              </a:cxn>
              <a:cxn ang="0">
                <a:pos x="122" y="28"/>
              </a:cxn>
              <a:cxn ang="0">
                <a:pos x="116" y="38"/>
              </a:cxn>
              <a:cxn ang="0">
                <a:pos x="136" y="10"/>
              </a:cxn>
              <a:cxn ang="0">
                <a:pos x="111" y="24"/>
              </a:cxn>
              <a:cxn ang="0">
                <a:pos x="113" y="17"/>
              </a:cxn>
              <a:cxn ang="0">
                <a:pos x="51" y="17"/>
              </a:cxn>
              <a:cxn ang="0">
                <a:pos x="20" y="37"/>
              </a:cxn>
              <a:cxn ang="0">
                <a:pos x="50" y="16"/>
              </a:cxn>
              <a:cxn ang="0">
                <a:pos x="28" y="9"/>
              </a:cxn>
              <a:cxn ang="0">
                <a:pos x="40" y="112"/>
              </a:cxn>
              <a:cxn ang="0">
                <a:pos x="86" y="87"/>
              </a:cxn>
            </a:cxnLst>
            <a:rect l="0" t="0" r="r" b="b"/>
            <a:pathLst>
              <a:path w="162" h="189">
                <a:moveTo>
                  <a:pt x="162" y="27"/>
                </a:moveTo>
                <a:lnTo>
                  <a:pt x="162" y="27"/>
                </a:lnTo>
                <a:lnTo>
                  <a:pt x="160" y="19"/>
                </a:lnTo>
                <a:lnTo>
                  <a:pt x="158" y="14"/>
                </a:lnTo>
                <a:lnTo>
                  <a:pt x="154" y="10"/>
                </a:lnTo>
                <a:lnTo>
                  <a:pt x="149" y="6"/>
                </a:lnTo>
                <a:lnTo>
                  <a:pt x="144" y="4"/>
                </a:lnTo>
                <a:lnTo>
                  <a:pt x="138" y="2"/>
                </a:lnTo>
                <a:lnTo>
                  <a:pt x="132" y="2"/>
                </a:lnTo>
                <a:lnTo>
                  <a:pt x="125" y="3"/>
                </a:lnTo>
                <a:lnTo>
                  <a:pt x="125" y="3"/>
                </a:lnTo>
                <a:lnTo>
                  <a:pt x="117" y="5"/>
                </a:lnTo>
                <a:lnTo>
                  <a:pt x="109" y="9"/>
                </a:lnTo>
                <a:lnTo>
                  <a:pt x="103" y="14"/>
                </a:lnTo>
                <a:lnTo>
                  <a:pt x="96" y="20"/>
                </a:lnTo>
                <a:lnTo>
                  <a:pt x="91" y="27"/>
                </a:lnTo>
                <a:lnTo>
                  <a:pt x="87" y="35"/>
                </a:lnTo>
                <a:lnTo>
                  <a:pt x="79" y="50"/>
                </a:lnTo>
                <a:lnTo>
                  <a:pt x="79" y="50"/>
                </a:lnTo>
                <a:lnTo>
                  <a:pt x="73" y="36"/>
                </a:lnTo>
                <a:lnTo>
                  <a:pt x="66" y="22"/>
                </a:lnTo>
                <a:lnTo>
                  <a:pt x="62" y="16"/>
                </a:lnTo>
                <a:lnTo>
                  <a:pt x="57" y="11"/>
                </a:lnTo>
                <a:lnTo>
                  <a:pt x="52" y="6"/>
                </a:lnTo>
                <a:lnTo>
                  <a:pt x="45" y="3"/>
                </a:lnTo>
                <a:lnTo>
                  <a:pt x="45" y="3"/>
                </a:lnTo>
                <a:lnTo>
                  <a:pt x="39" y="1"/>
                </a:lnTo>
                <a:lnTo>
                  <a:pt x="32" y="0"/>
                </a:lnTo>
                <a:lnTo>
                  <a:pt x="26" y="1"/>
                </a:lnTo>
                <a:lnTo>
                  <a:pt x="20" y="3"/>
                </a:lnTo>
                <a:lnTo>
                  <a:pt x="14" y="6"/>
                </a:lnTo>
                <a:lnTo>
                  <a:pt x="9" y="10"/>
                </a:lnTo>
                <a:lnTo>
                  <a:pt x="6" y="15"/>
                </a:lnTo>
                <a:lnTo>
                  <a:pt x="3" y="21"/>
                </a:lnTo>
                <a:lnTo>
                  <a:pt x="3" y="21"/>
                </a:lnTo>
                <a:lnTo>
                  <a:pt x="1" y="31"/>
                </a:lnTo>
                <a:lnTo>
                  <a:pt x="0" y="39"/>
                </a:lnTo>
                <a:lnTo>
                  <a:pt x="1" y="48"/>
                </a:lnTo>
                <a:lnTo>
                  <a:pt x="3" y="56"/>
                </a:lnTo>
                <a:lnTo>
                  <a:pt x="5" y="65"/>
                </a:lnTo>
                <a:lnTo>
                  <a:pt x="8" y="73"/>
                </a:lnTo>
                <a:lnTo>
                  <a:pt x="15" y="88"/>
                </a:lnTo>
                <a:lnTo>
                  <a:pt x="15" y="88"/>
                </a:lnTo>
                <a:lnTo>
                  <a:pt x="28" y="114"/>
                </a:lnTo>
                <a:lnTo>
                  <a:pt x="42" y="138"/>
                </a:lnTo>
                <a:lnTo>
                  <a:pt x="71" y="185"/>
                </a:lnTo>
                <a:lnTo>
                  <a:pt x="71" y="185"/>
                </a:lnTo>
                <a:lnTo>
                  <a:pt x="72" y="187"/>
                </a:lnTo>
                <a:lnTo>
                  <a:pt x="72" y="187"/>
                </a:lnTo>
                <a:lnTo>
                  <a:pt x="74" y="189"/>
                </a:lnTo>
                <a:lnTo>
                  <a:pt x="76" y="189"/>
                </a:lnTo>
                <a:lnTo>
                  <a:pt x="78" y="189"/>
                </a:lnTo>
                <a:lnTo>
                  <a:pt x="79" y="186"/>
                </a:lnTo>
                <a:lnTo>
                  <a:pt x="79" y="186"/>
                </a:lnTo>
                <a:lnTo>
                  <a:pt x="79" y="186"/>
                </a:lnTo>
                <a:lnTo>
                  <a:pt x="79" y="186"/>
                </a:lnTo>
                <a:lnTo>
                  <a:pt x="96" y="163"/>
                </a:lnTo>
                <a:lnTo>
                  <a:pt x="114" y="140"/>
                </a:lnTo>
                <a:lnTo>
                  <a:pt x="129" y="115"/>
                </a:lnTo>
                <a:lnTo>
                  <a:pt x="144" y="89"/>
                </a:lnTo>
                <a:lnTo>
                  <a:pt x="144" y="89"/>
                </a:lnTo>
                <a:lnTo>
                  <a:pt x="151" y="75"/>
                </a:lnTo>
                <a:lnTo>
                  <a:pt x="157" y="59"/>
                </a:lnTo>
                <a:lnTo>
                  <a:pt x="160" y="51"/>
                </a:lnTo>
                <a:lnTo>
                  <a:pt x="161" y="43"/>
                </a:lnTo>
                <a:lnTo>
                  <a:pt x="162" y="35"/>
                </a:lnTo>
                <a:lnTo>
                  <a:pt x="162" y="27"/>
                </a:lnTo>
                <a:lnTo>
                  <a:pt x="162" y="27"/>
                </a:lnTo>
                <a:close/>
                <a:moveTo>
                  <a:pt x="76" y="177"/>
                </a:moveTo>
                <a:lnTo>
                  <a:pt x="76" y="177"/>
                </a:lnTo>
                <a:lnTo>
                  <a:pt x="75" y="175"/>
                </a:lnTo>
                <a:lnTo>
                  <a:pt x="75" y="175"/>
                </a:lnTo>
                <a:lnTo>
                  <a:pt x="86" y="163"/>
                </a:lnTo>
                <a:lnTo>
                  <a:pt x="86" y="163"/>
                </a:lnTo>
                <a:lnTo>
                  <a:pt x="76" y="177"/>
                </a:lnTo>
                <a:lnTo>
                  <a:pt x="76" y="177"/>
                </a:lnTo>
                <a:close/>
                <a:moveTo>
                  <a:pt x="69" y="166"/>
                </a:moveTo>
                <a:lnTo>
                  <a:pt x="69" y="166"/>
                </a:lnTo>
                <a:lnTo>
                  <a:pt x="76" y="160"/>
                </a:lnTo>
                <a:lnTo>
                  <a:pt x="76" y="160"/>
                </a:lnTo>
                <a:lnTo>
                  <a:pt x="87" y="150"/>
                </a:lnTo>
                <a:lnTo>
                  <a:pt x="87" y="150"/>
                </a:lnTo>
                <a:lnTo>
                  <a:pt x="87" y="150"/>
                </a:lnTo>
                <a:lnTo>
                  <a:pt x="87" y="150"/>
                </a:lnTo>
                <a:lnTo>
                  <a:pt x="79" y="157"/>
                </a:lnTo>
                <a:lnTo>
                  <a:pt x="72" y="164"/>
                </a:lnTo>
                <a:lnTo>
                  <a:pt x="72" y="164"/>
                </a:lnTo>
                <a:lnTo>
                  <a:pt x="69" y="166"/>
                </a:lnTo>
                <a:lnTo>
                  <a:pt x="69" y="166"/>
                </a:lnTo>
                <a:lnTo>
                  <a:pt x="69" y="166"/>
                </a:lnTo>
                <a:lnTo>
                  <a:pt x="69" y="166"/>
                </a:lnTo>
                <a:close/>
                <a:moveTo>
                  <a:pt x="103" y="139"/>
                </a:moveTo>
                <a:lnTo>
                  <a:pt x="103" y="139"/>
                </a:lnTo>
                <a:lnTo>
                  <a:pt x="95" y="147"/>
                </a:lnTo>
                <a:lnTo>
                  <a:pt x="88" y="156"/>
                </a:lnTo>
                <a:lnTo>
                  <a:pt x="81" y="165"/>
                </a:lnTo>
                <a:lnTo>
                  <a:pt x="74" y="173"/>
                </a:lnTo>
                <a:lnTo>
                  <a:pt x="74" y="173"/>
                </a:lnTo>
                <a:lnTo>
                  <a:pt x="70" y="168"/>
                </a:lnTo>
                <a:lnTo>
                  <a:pt x="70" y="168"/>
                </a:lnTo>
                <a:lnTo>
                  <a:pt x="78" y="161"/>
                </a:lnTo>
                <a:lnTo>
                  <a:pt x="86" y="154"/>
                </a:lnTo>
                <a:lnTo>
                  <a:pt x="94" y="146"/>
                </a:lnTo>
                <a:lnTo>
                  <a:pt x="103" y="139"/>
                </a:lnTo>
                <a:lnTo>
                  <a:pt x="103" y="139"/>
                </a:lnTo>
                <a:close/>
                <a:moveTo>
                  <a:pt x="107" y="134"/>
                </a:moveTo>
                <a:lnTo>
                  <a:pt x="107" y="134"/>
                </a:lnTo>
                <a:lnTo>
                  <a:pt x="103" y="137"/>
                </a:lnTo>
                <a:lnTo>
                  <a:pt x="103" y="137"/>
                </a:lnTo>
                <a:lnTo>
                  <a:pt x="110" y="130"/>
                </a:lnTo>
                <a:lnTo>
                  <a:pt x="110" y="130"/>
                </a:lnTo>
                <a:lnTo>
                  <a:pt x="107" y="134"/>
                </a:lnTo>
                <a:lnTo>
                  <a:pt x="107" y="134"/>
                </a:lnTo>
                <a:close/>
                <a:moveTo>
                  <a:pt x="68" y="165"/>
                </a:moveTo>
                <a:lnTo>
                  <a:pt x="68" y="165"/>
                </a:lnTo>
                <a:lnTo>
                  <a:pt x="64" y="158"/>
                </a:lnTo>
                <a:lnTo>
                  <a:pt x="64" y="158"/>
                </a:lnTo>
                <a:lnTo>
                  <a:pt x="89" y="141"/>
                </a:lnTo>
                <a:lnTo>
                  <a:pt x="103" y="132"/>
                </a:lnTo>
                <a:lnTo>
                  <a:pt x="115" y="122"/>
                </a:lnTo>
                <a:lnTo>
                  <a:pt x="115" y="122"/>
                </a:lnTo>
                <a:lnTo>
                  <a:pt x="115" y="122"/>
                </a:lnTo>
                <a:lnTo>
                  <a:pt x="115" y="122"/>
                </a:lnTo>
                <a:lnTo>
                  <a:pt x="91" y="143"/>
                </a:lnTo>
                <a:lnTo>
                  <a:pt x="68" y="165"/>
                </a:lnTo>
                <a:lnTo>
                  <a:pt x="68" y="165"/>
                </a:lnTo>
                <a:close/>
                <a:moveTo>
                  <a:pt x="60" y="151"/>
                </a:moveTo>
                <a:lnTo>
                  <a:pt x="60" y="151"/>
                </a:lnTo>
                <a:lnTo>
                  <a:pt x="71" y="146"/>
                </a:lnTo>
                <a:lnTo>
                  <a:pt x="83" y="139"/>
                </a:lnTo>
                <a:lnTo>
                  <a:pt x="83" y="139"/>
                </a:lnTo>
                <a:lnTo>
                  <a:pt x="63" y="156"/>
                </a:lnTo>
                <a:lnTo>
                  <a:pt x="63" y="156"/>
                </a:lnTo>
                <a:lnTo>
                  <a:pt x="60" y="151"/>
                </a:lnTo>
                <a:lnTo>
                  <a:pt x="60" y="151"/>
                </a:lnTo>
                <a:close/>
                <a:moveTo>
                  <a:pt x="55" y="143"/>
                </a:moveTo>
                <a:lnTo>
                  <a:pt x="55" y="143"/>
                </a:lnTo>
                <a:lnTo>
                  <a:pt x="64" y="140"/>
                </a:lnTo>
                <a:lnTo>
                  <a:pt x="73" y="135"/>
                </a:lnTo>
                <a:lnTo>
                  <a:pt x="82" y="130"/>
                </a:lnTo>
                <a:lnTo>
                  <a:pt x="91" y="124"/>
                </a:lnTo>
                <a:lnTo>
                  <a:pt x="108" y="112"/>
                </a:lnTo>
                <a:lnTo>
                  <a:pt x="124" y="98"/>
                </a:lnTo>
                <a:lnTo>
                  <a:pt x="124" y="98"/>
                </a:lnTo>
                <a:lnTo>
                  <a:pt x="124" y="98"/>
                </a:lnTo>
                <a:lnTo>
                  <a:pt x="124" y="98"/>
                </a:lnTo>
                <a:lnTo>
                  <a:pt x="112" y="110"/>
                </a:lnTo>
                <a:lnTo>
                  <a:pt x="98" y="120"/>
                </a:lnTo>
                <a:lnTo>
                  <a:pt x="98" y="120"/>
                </a:lnTo>
                <a:lnTo>
                  <a:pt x="78" y="135"/>
                </a:lnTo>
                <a:lnTo>
                  <a:pt x="58" y="149"/>
                </a:lnTo>
                <a:lnTo>
                  <a:pt x="58" y="149"/>
                </a:lnTo>
                <a:lnTo>
                  <a:pt x="55" y="143"/>
                </a:lnTo>
                <a:lnTo>
                  <a:pt x="55" y="143"/>
                </a:lnTo>
                <a:close/>
                <a:moveTo>
                  <a:pt x="50" y="135"/>
                </a:moveTo>
                <a:lnTo>
                  <a:pt x="50" y="135"/>
                </a:lnTo>
                <a:lnTo>
                  <a:pt x="64" y="128"/>
                </a:lnTo>
                <a:lnTo>
                  <a:pt x="78" y="120"/>
                </a:lnTo>
                <a:lnTo>
                  <a:pt x="106" y="102"/>
                </a:lnTo>
                <a:lnTo>
                  <a:pt x="106" y="102"/>
                </a:lnTo>
                <a:lnTo>
                  <a:pt x="124" y="92"/>
                </a:lnTo>
                <a:lnTo>
                  <a:pt x="124" y="92"/>
                </a:lnTo>
                <a:lnTo>
                  <a:pt x="106" y="103"/>
                </a:lnTo>
                <a:lnTo>
                  <a:pt x="87" y="115"/>
                </a:lnTo>
                <a:lnTo>
                  <a:pt x="69" y="127"/>
                </a:lnTo>
                <a:lnTo>
                  <a:pt x="61" y="133"/>
                </a:lnTo>
                <a:lnTo>
                  <a:pt x="53" y="140"/>
                </a:lnTo>
                <a:lnTo>
                  <a:pt x="53" y="140"/>
                </a:lnTo>
                <a:lnTo>
                  <a:pt x="50" y="135"/>
                </a:lnTo>
                <a:lnTo>
                  <a:pt x="50" y="135"/>
                </a:lnTo>
                <a:close/>
                <a:moveTo>
                  <a:pt x="42" y="122"/>
                </a:moveTo>
                <a:lnTo>
                  <a:pt x="42" y="122"/>
                </a:lnTo>
                <a:lnTo>
                  <a:pt x="44" y="122"/>
                </a:lnTo>
                <a:lnTo>
                  <a:pt x="44" y="122"/>
                </a:lnTo>
                <a:lnTo>
                  <a:pt x="58" y="115"/>
                </a:lnTo>
                <a:lnTo>
                  <a:pt x="72" y="106"/>
                </a:lnTo>
                <a:lnTo>
                  <a:pt x="101" y="89"/>
                </a:lnTo>
                <a:lnTo>
                  <a:pt x="101" y="89"/>
                </a:lnTo>
                <a:lnTo>
                  <a:pt x="96" y="92"/>
                </a:lnTo>
                <a:lnTo>
                  <a:pt x="96" y="92"/>
                </a:lnTo>
                <a:lnTo>
                  <a:pt x="84" y="101"/>
                </a:lnTo>
                <a:lnTo>
                  <a:pt x="72" y="112"/>
                </a:lnTo>
                <a:lnTo>
                  <a:pt x="48" y="132"/>
                </a:lnTo>
                <a:lnTo>
                  <a:pt x="48" y="132"/>
                </a:lnTo>
                <a:lnTo>
                  <a:pt x="42" y="122"/>
                </a:lnTo>
                <a:lnTo>
                  <a:pt x="42" y="122"/>
                </a:lnTo>
                <a:close/>
                <a:moveTo>
                  <a:pt x="114" y="67"/>
                </a:moveTo>
                <a:lnTo>
                  <a:pt x="114" y="67"/>
                </a:lnTo>
                <a:lnTo>
                  <a:pt x="130" y="54"/>
                </a:lnTo>
                <a:lnTo>
                  <a:pt x="147" y="41"/>
                </a:lnTo>
                <a:lnTo>
                  <a:pt x="147" y="41"/>
                </a:lnTo>
                <a:lnTo>
                  <a:pt x="149" y="41"/>
                </a:lnTo>
                <a:lnTo>
                  <a:pt x="150" y="40"/>
                </a:lnTo>
                <a:lnTo>
                  <a:pt x="150" y="40"/>
                </a:lnTo>
                <a:lnTo>
                  <a:pt x="153" y="38"/>
                </a:lnTo>
                <a:lnTo>
                  <a:pt x="153" y="38"/>
                </a:lnTo>
                <a:lnTo>
                  <a:pt x="151" y="47"/>
                </a:lnTo>
                <a:lnTo>
                  <a:pt x="151" y="47"/>
                </a:lnTo>
                <a:lnTo>
                  <a:pt x="151" y="50"/>
                </a:lnTo>
                <a:lnTo>
                  <a:pt x="151" y="50"/>
                </a:lnTo>
                <a:lnTo>
                  <a:pt x="144" y="54"/>
                </a:lnTo>
                <a:lnTo>
                  <a:pt x="137" y="58"/>
                </a:lnTo>
                <a:lnTo>
                  <a:pt x="125" y="68"/>
                </a:lnTo>
                <a:lnTo>
                  <a:pt x="113" y="78"/>
                </a:lnTo>
                <a:lnTo>
                  <a:pt x="107" y="83"/>
                </a:lnTo>
                <a:lnTo>
                  <a:pt x="99" y="87"/>
                </a:lnTo>
                <a:lnTo>
                  <a:pt x="99" y="87"/>
                </a:lnTo>
                <a:lnTo>
                  <a:pt x="66" y="108"/>
                </a:lnTo>
                <a:lnTo>
                  <a:pt x="66" y="108"/>
                </a:lnTo>
                <a:lnTo>
                  <a:pt x="52" y="116"/>
                </a:lnTo>
                <a:lnTo>
                  <a:pt x="52" y="116"/>
                </a:lnTo>
                <a:lnTo>
                  <a:pt x="47" y="118"/>
                </a:lnTo>
                <a:lnTo>
                  <a:pt x="48" y="117"/>
                </a:lnTo>
                <a:lnTo>
                  <a:pt x="55" y="113"/>
                </a:lnTo>
                <a:lnTo>
                  <a:pt x="55" y="113"/>
                </a:lnTo>
                <a:lnTo>
                  <a:pt x="68" y="102"/>
                </a:lnTo>
                <a:lnTo>
                  <a:pt x="82" y="92"/>
                </a:lnTo>
                <a:lnTo>
                  <a:pt x="95" y="82"/>
                </a:lnTo>
                <a:lnTo>
                  <a:pt x="109" y="71"/>
                </a:lnTo>
                <a:lnTo>
                  <a:pt x="109" y="71"/>
                </a:lnTo>
                <a:lnTo>
                  <a:pt x="114" y="67"/>
                </a:lnTo>
                <a:lnTo>
                  <a:pt x="114" y="67"/>
                </a:lnTo>
                <a:close/>
                <a:moveTo>
                  <a:pt x="149" y="18"/>
                </a:moveTo>
                <a:lnTo>
                  <a:pt x="149" y="18"/>
                </a:lnTo>
                <a:lnTo>
                  <a:pt x="150" y="22"/>
                </a:lnTo>
                <a:lnTo>
                  <a:pt x="152" y="27"/>
                </a:lnTo>
                <a:lnTo>
                  <a:pt x="153" y="35"/>
                </a:lnTo>
                <a:lnTo>
                  <a:pt x="153" y="35"/>
                </a:lnTo>
                <a:lnTo>
                  <a:pt x="153" y="35"/>
                </a:lnTo>
                <a:lnTo>
                  <a:pt x="153" y="35"/>
                </a:lnTo>
                <a:lnTo>
                  <a:pt x="144" y="41"/>
                </a:lnTo>
                <a:lnTo>
                  <a:pt x="135" y="46"/>
                </a:lnTo>
                <a:lnTo>
                  <a:pt x="119" y="60"/>
                </a:lnTo>
                <a:lnTo>
                  <a:pt x="119" y="60"/>
                </a:lnTo>
                <a:lnTo>
                  <a:pt x="98" y="73"/>
                </a:lnTo>
                <a:lnTo>
                  <a:pt x="77" y="86"/>
                </a:lnTo>
                <a:lnTo>
                  <a:pt x="77" y="86"/>
                </a:lnTo>
                <a:lnTo>
                  <a:pt x="63" y="94"/>
                </a:lnTo>
                <a:lnTo>
                  <a:pt x="49" y="102"/>
                </a:lnTo>
                <a:lnTo>
                  <a:pt x="49" y="102"/>
                </a:lnTo>
                <a:lnTo>
                  <a:pt x="59" y="94"/>
                </a:lnTo>
                <a:lnTo>
                  <a:pt x="59" y="94"/>
                </a:lnTo>
                <a:lnTo>
                  <a:pt x="70" y="85"/>
                </a:lnTo>
                <a:lnTo>
                  <a:pt x="82" y="76"/>
                </a:lnTo>
                <a:lnTo>
                  <a:pt x="107" y="59"/>
                </a:lnTo>
                <a:lnTo>
                  <a:pt x="118" y="50"/>
                </a:lnTo>
                <a:lnTo>
                  <a:pt x="129" y="41"/>
                </a:lnTo>
                <a:lnTo>
                  <a:pt x="139" y="31"/>
                </a:lnTo>
                <a:lnTo>
                  <a:pt x="149" y="18"/>
                </a:lnTo>
                <a:lnTo>
                  <a:pt x="149" y="18"/>
                </a:lnTo>
                <a:close/>
                <a:moveTo>
                  <a:pt x="90" y="69"/>
                </a:moveTo>
                <a:lnTo>
                  <a:pt x="90" y="69"/>
                </a:lnTo>
                <a:lnTo>
                  <a:pt x="120" y="44"/>
                </a:lnTo>
                <a:lnTo>
                  <a:pt x="120" y="44"/>
                </a:lnTo>
                <a:lnTo>
                  <a:pt x="134" y="32"/>
                </a:lnTo>
                <a:lnTo>
                  <a:pt x="140" y="25"/>
                </a:lnTo>
                <a:lnTo>
                  <a:pt x="145" y="19"/>
                </a:lnTo>
                <a:lnTo>
                  <a:pt x="145" y="19"/>
                </a:lnTo>
                <a:lnTo>
                  <a:pt x="140" y="28"/>
                </a:lnTo>
                <a:lnTo>
                  <a:pt x="134" y="34"/>
                </a:lnTo>
                <a:lnTo>
                  <a:pt x="121" y="47"/>
                </a:lnTo>
                <a:lnTo>
                  <a:pt x="106" y="58"/>
                </a:lnTo>
                <a:lnTo>
                  <a:pt x="90" y="69"/>
                </a:lnTo>
                <a:lnTo>
                  <a:pt x="90" y="69"/>
                </a:lnTo>
                <a:close/>
                <a:moveTo>
                  <a:pt x="141" y="76"/>
                </a:moveTo>
                <a:lnTo>
                  <a:pt x="141" y="76"/>
                </a:lnTo>
                <a:lnTo>
                  <a:pt x="132" y="83"/>
                </a:lnTo>
                <a:lnTo>
                  <a:pt x="122" y="90"/>
                </a:lnTo>
                <a:lnTo>
                  <a:pt x="101" y="103"/>
                </a:lnTo>
                <a:lnTo>
                  <a:pt x="101" y="103"/>
                </a:lnTo>
                <a:lnTo>
                  <a:pt x="75" y="120"/>
                </a:lnTo>
                <a:lnTo>
                  <a:pt x="75" y="120"/>
                </a:lnTo>
                <a:lnTo>
                  <a:pt x="63" y="126"/>
                </a:lnTo>
                <a:lnTo>
                  <a:pt x="57" y="129"/>
                </a:lnTo>
                <a:lnTo>
                  <a:pt x="52" y="132"/>
                </a:lnTo>
                <a:lnTo>
                  <a:pt x="52" y="132"/>
                </a:lnTo>
                <a:lnTo>
                  <a:pt x="76" y="111"/>
                </a:lnTo>
                <a:lnTo>
                  <a:pt x="103" y="91"/>
                </a:lnTo>
                <a:lnTo>
                  <a:pt x="103" y="91"/>
                </a:lnTo>
                <a:lnTo>
                  <a:pt x="115" y="82"/>
                </a:lnTo>
                <a:lnTo>
                  <a:pt x="126" y="72"/>
                </a:lnTo>
                <a:lnTo>
                  <a:pt x="150" y="54"/>
                </a:lnTo>
                <a:lnTo>
                  <a:pt x="150" y="54"/>
                </a:lnTo>
                <a:lnTo>
                  <a:pt x="146" y="65"/>
                </a:lnTo>
                <a:lnTo>
                  <a:pt x="141" y="76"/>
                </a:lnTo>
                <a:lnTo>
                  <a:pt x="141" y="76"/>
                </a:lnTo>
                <a:close/>
                <a:moveTo>
                  <a:pt x="119" y="116"/>
                </a:moveTo>
                <a:lnTo>
                  <a:pt x="119" y="116"/>
                </a:lnTo>
                <a:lnTo>
                  <a:pt x="104" y="128"/>
                </a:lnTo>
                <a:lnTo>
                  <a:pt x="87" y="140"/>
                </a:lnTo>
                <a:lnTo>
                  <a:pt x="87" y="140"/>
                </a:lnTo>
                <a:lnTo>
                  <a:pt x="79" y="145"/>
                </a:lnTo>
                <a:lnTo>
                  <a:pt x="79" y="145"/>
                </a:lnTo>
                <a:lnTo>
                  <a:pt x="102" y="127"/>
                </a:lnTo>
                <a:lnTo>
                  <a:pt x="102" y="127"/>
                </a:lnTo>
                <a:lnTo>
                  <a:pt x="112" y="118"/>
                </a:lnTo>
                <a:lnTo>
                  <a:pt x="123" y="109"/>
                </a:lnTo>
                <a:lnTo>
                  <a:pt x="123" y="109"/>
                </a:lnTo>
                <a:lnTo>
                  <a:pt x="119" y="116"/>
                </a:lnTo>
                <a:lnTo>
                  <a:pt x="119" y="116"/>
                </a:lnTo>
                <a:close/>
                <a:moveTo>
                  <a:pt x="127" y="101"/>
                </a:moveTo>
                <a:lnTo>
                  <a:pt x="127" y="101"/>
                </a:lnTo>
                <a:lnTo>
                  <a:pt x="126" y="102"/>
                </a:lnTo>
                <a:lnTo>
                  <a:pt x="126" y="102"/>
                </a:lnTo>
                <a:lnTo>
                  <a:pt x="125" y="103"/>
                </a:lnTo>
                <a:lnTo>
                  <a:pt x="124" y="104"/>
                </a:lnTo>
                <a:lnTo>
                  <a:pt x="124" y="104"/>
                </a:lnTo>
                <a:lnTo>
                  <a:pt x="101" y="125"/>
                </a:lnTo>
                <a:lnTo>
                  <a:pt x="101" y="125"/>
                </a:lnTo>
                <a:lnTo>
                  <a:pt x="88" y="133"/>
                </a:lnTo>
                <a:lnTo>
                  <a:pt x="76" y="141"/>
                </a:lnTo>
                <a:lnTo>
                  <a:pt x="76" y="141"/>
                </a:lnTo>
                <a:lnTo>
                  <a:pt x="60" y="149"/>
                </a:lnTo>
                <a:lnTo>
                  <a:pt x="60" y="149"/>
                </a:lnTo>
                <a:lnTo>
                  <a:pt x="67" y="145"/>
                </a:lnTo>
                <a:lnTo>
                  <a:pt x="75" y="139"/>
                </a:lnTo>
                <a:lnTo>
                  <a:pt x="75" y="139"/>
                </a:lnTo>
                <a:lnTo>
                  <a:pt x="90" y="129"/>
                </a:lnTo>
                <a:lnTo>
                  <a:pt x="106" y="118"/>
                </a:lnTo>
                <a:lnTo>
                  <a:pt x="119" y="105"/>
                </a:lnTo>
                <a:lnTo>
                  <a:pt x="132" y="92"/>
                </a:lnTo>
                <a:lnTo>
                  <a:pt x="132" y="92"/>
                </a:lnTo>
                <a:lnTo>
                  <a:pt x="127" y="101"/>
                </a:lnTo>
                <a:lnTo>
                  <a:pt x="127" y="101"/>
                </a:lnTo>
                <a:close/>
                <a:moveTo>
                  <a:pt x="135" y="88"/>
                </a:moveTo>
                <a:lnTo>
                  <a:pt x="135" y="88"/>
                </a:lnTo>
                <a:lnTo>
                  <a:pt x="134" y="88"/>
                </a:lnTo>
                <a:lnTo>
                  <a:pt x="134" y="88"/>
                </a:lnTo>
                <a:lnTo>
                  <a:pt x="112" y="105"/>
                </a:lnTo>
                <a:lnTo>
                  <a:pt x="90" y="122"/>
                </a:lnTo>
                <a:lnTo>
                  <a:pt x="90" y="122"/>
                </a:lnTo>
                <a:lnTo>
                  <a:pt x="79" y="130"/>
                </a:lnTo>
                <a:lnTo>
                  <a:pt x="67" y="136"/>
                </a:lnTo>
                <a:lnTo>
                  <a:pt x="67" y="136"/>
                </a:lnTo>
                <a:lnTo>
                  <a:pt x="61" y="139"/>
                </a:lnTo>
                <a:lnTo>
                  <a:pt x="54" y="141"/>
                </a:lnTo>
                <a:lnTo>
                  <a:pt x="54" y="141"/>
                </a:lnTo>
                <a:lnTo>
                  <a:pt x="60" y="136"/>
                </a:lnTo>
                <a:lnTo>
                  <a:pt x="67" y="131"/>
                </a:lnTo>
                <a:lnTo>
                  <a:pt x="67" y="131"/>
                </a:lnTo>
                <a:lnTo>
                  <a:pt x="84" y="119"/>
                </a:lnTo>
                <a:lnTo>
                  <a:pt x="103" y="106"/>
                </a:lnTo>
                <a:lnTo>
                  <a:pt x="121" y="95"/>
                </a:lnTo>
                <a:lnTo>
                  <a:pt x="130" y="89"/>
                </a:lnTo>
                <a:lnTo>
                  <a:pt x="138" y="82"/>
                </a:lnTo>
                <a:lnTo>
                  <a:pt x="138" y="82"/>
                </a:lnTo>
                <a:lnTo>
                  <a:pt x="135" y="88"/>
                </a:lnTo>
                <a:lnTo>
                  <a:pt x="135" y="88"/>
                </a:lnTo>
                <a:close/>
                <a:moveTo>
                  <a:pt x="147" y="16"/>
                </a:moveTo>
                <a:lnTo>
                  <a:pt x="147" y="16"/>
                </a:lnTo>
                <a:lnTo>
                  <a:pt x="118" y="43"/>
                </a:lnTo>
                <a:lnTo>
                  <a:pt x="87" y="68"/>
                </a:lnTo>
                <a:lnTo>
                  <a:pt x="87" y="68"/>
                </a:lnTo>
                <a:lnTo>
                  <a:pt x="70" y="82"/>
                </a:lnTo>
                <a:lnTo>
                  <a:pt x="52" y="94"/>
                </a:lnTo>
                <a:lnTo>
                  <a:pt x="52" y="94"/>
                </a:lnTo>
                <a:lnTo>
                  <a:pt x="35" y="103"/>
                </a:lnTo>
                <a:lnTo>
                  <a:pt x="35" y="103"/>
                </a:lnTo>
                <a:lnTo>
                  <a:pt x="38" y="101"/>
                </a:lnTo>
                <a:lnTo>
                  <a:pt x="41" y="98"/>
                </a:lnTo>
                <a:lnTo>
                  <a:pt x="46" y="92"/>
                </a:lnTo>
                <a:lnTo>
                  <a:pt x="46" y="92"/>
                </a:lnTo>
                <a:lnTo>
                  <a:pt x="47" y="91"/>
                </a:lnTo>
                <a:lnTo>
                  <a:pt x="47" y="91"/>
                </a:lnTo>
                <a:lnTo>
                  <a:pt x="55" y="84"/>
                </a:lnTo>
                <a:lnTo>
                  <a:pt x="63" y="77"/>
                </a:lnTo>
                <a:lnTo>
                  <a:pt x="63" y="77"/>
                </a:lnTo>
                <a:lnTo>
                  <a:pt x="84" y="63"/>
                </a:lnTo>
                <a:lnTo>
                  <a:pt x="105" y="48"/>
                </a:lnTo>
                <a:lnTo>
                  <a:pt x="105" y="48"/>
                </a:lnTo>
                <a:lnTo>
                  <a:pt x="116" y="41"/>
                </a:lnTo>
                <a:lnTo>
                  <a:pt x="126" y="33"/>
                </a:lnTo>
                <a:lnTo>
                  <a:pt x="130" y="28"/>
                </a:lnTo>
                <a:lnTo>
                  <a:pt x="134" y="23"/>
                </a:lnTo>
                <a:lnTo>
                  <a:pt x="138" y="17"/>
                </a:lnTo>
                <a:lnTo>
                  <a:pt x="141" y="12"/>
                </a:lnTo>
                <a:lnTo>
                  <a:pt x="141" y="12"/>
                </a:lnTo>
                <a:lnTo>
                  <a:pt x="144" y="13"/>
                </a:lnTo>
                <a:lnTo>
                  <a:pt x="147" y="16"/>
                </a:lnTo>
                <a:lnTo>
                  <a:pt x="147" y="16"/>
                </a:lnTo>
                <a:close/>
                <a:moveTo>
                  <a:pt x="32" y="100"/>
                </a:moveTo>
                <a:lnTo>
                  <a:pt x="32" y="100"/>
                </a:lnTo>
                <a:lnTo>
                  <a:pt x="38" y="97"/>
                </a:lnTo>
                <a:lnTo>
                  <a:pt x="38" y="97"/>
                </a:lnTo>
                <a:lnTo>
                  <a:pt x="33" y="103"/>
                </a:lnTo>
                <a:lnTo>
                  <a:pt x="33" y="103"/>
                </a:lnTo>
                <a:lnTo>
                  <a:pt x="32" y="100"/>
                </a:lnTo>
                <a:lnTo>
                  <a:pt x="32" y="100"/>
                </a:lnTo>
                <a:close/>
                <a:moveTo>
                  <a:pt x="25" y="88"/>
                </a:moveTo>
                <a:lnTo>
                  <a:pt x="25" y="88"/>
                </a:lnTo>
                <a:lnTo>
                  <a:pt x="37" y="81"/>
                </a:lnTo>
                <a:lnTo>
                  <a:pt x="48" y="73"/>
                </a:lnTo>
                <a:lnTo>
                  <a:pt x="48" y="73"/>
                </a:lnTo>
                <a:lnTo>
                  <a:pt x="60" y="65"/>
                </a:lnTo>
                <a:lnTo>
                  <a:pt x="65" y="61"/>
                </a:lnTo>
                <a:lnTo>
                  <a:pt x="70" y="56"/>
                </a:lnTo>
                <a:lnTo>
                  <a:pt x="70" y="56"/>
                </a:lnTo>
                <a:lnTo>
                  <a:pt x="60" y="67"/>
                </a:lnTo>
                <a:lnTo>
                  <a:pt x="50" y="77"/>
                </a:lnTo>
                <a:lnTo>
                  <a:pt x="40" y="86"/>
                </a:lnTo>
                <a:lnTo>
                  <a:pt x="30" y="97"/>
                </a:lnTo>
                <a:lnTo>
                  <a:pt x="30" y="97"/>
                </a:lnTo>
                <a:lnTo>
                  <a:pt x="25" y="88"/>
                </a:lnTo>
                <a:lnTo>
                  <a:pt x="25" y="88"/>
                </a:lnTo>
                <a:close/>
                <a:moveTo>
                  <a:pt x="20" y="77"/>
                </a:moveTo>
                <a:lnTo>
                  <a:pt x="20" y="77"/>
                </a:lnTo>
                <a:lnTo>
                  <a:pt x="31" y="72"/>
                </a:lnTo>
                <a:lnTo>
                  <a:pt x="40" y="65"/>
                </a:lnTo>
                <a:lnTo>
                  <a:pt x="49" y="58"/>
                </a:lnTo>
                <a:lnTo>
                  <a:pt x="58" y="51"/>
                </a:lnTo>
                <a:lnTo>
                  <a:pt x="58" y="51"/>
                </a:lnTo>
                <a:lnTo>
                  <a:pt x="63" y="47"/>
                </a:lnTo>
                <a:lnTo>
                  <a:pt x="64" y="47"/>
                </a:lnTo>
                <a:lnTo>
                  <a:pt x="64" y="47"/>
                </a:lnTo>
                <a:lnTo>
                  <a:pt x="60" y="51"/>
                </a:lnTo>
                <a:lnTo>
                  <a:pt x="60" y="51"/>
                </a:lnTo>
                <a:lnTo>
                  <a:pt x="50" y="62"/>
                </a:lnTo>
                <a:lnTo>
                  <a:pt x="50" y="62"/>
                </a:lnTo>
                <a:lnTo>
                  <a:pt x="24" y="86"/>
                </a:lnTo>
                <a:lnTo>
                  <a:pt x="24" y="86"/>
                </a:lnTo>
                <a:lnTo>
                  <a:pt x="20" y="77"/>
                </a:lnTo>
                <a:lnTo>
                  <a:pt x="20" y="77"/>
                </a:lnTo>
                <a:close/>
                <a:moveTo>
                  <a:pt x="15" y="67"/>
                </a:moveTo>
                <a:lnTo>
                  <a:pt x="15" y="67"/>
                </a:lnTo>
                <a:lnTo>
                  <a:pt x="27" y="60"/>
                </a:lnTo>
                <a:lnTo>
                  <a:pt x="37" y="53"/>
                </a:lnTo>
                <a:lnTo>
                  <a:pt x="47" y="46"/>
                </a:lnTo>
                <a:lnTo>
                  <a:pt x="57" y="39"/>
                </a:lnTo>
                <a:lnTo>
                  <a:pt x="57" y="39"/>
                </a:lnTo>
                <a:lnTo>
                  <a:pt x="61" y="38"/>
                </a:lnTo>
                <a:lnTo>
                  <a:pt x="59" y="40"/>
                </a:lnTo>
                <a:lnTo>
                  <a:pt x="53" y="45"/>
                </a:lnTo>
                <a:lnTo>
                  <a:pt x="53" y="45"/>
                </a:lnTo>
                <a:lnTo>
                  <a:pt x="41" y="55"/>
                </a:lnTo>
                <a:lnTo>
                  <a:pt x="41" y="55"/>
                </a:lnTo>
                <a:lnTo>
                  <a:pt x="18" y="75"/>
                </a:lnTo>
                <a:lnTo>
                  <a:pt x="18" y="75"/>
                </a:lnTo>
                <a:lnTo>
                  <a:pt x="15" y="67"/>
                </a:lnTo>
                <a:lnTo>
                  <a:pt x="15" y="67"/>
                </a:lnTo>
                <a:close/>
                <a:moveTo>
                  <a:pt x="12" y="55"/>
                </a:moveTo>
                <a:lnTo>
                  <a:pt x="12" y="55"/>
                </a:lnTo>
                <a:lnTo>
                  <a:pt x="24" y="49"/>
                </a:lnTo>
                <a:lnTo>
                  <a:pt x="35" y="42"/>
                </a:lnTo>
                <a:lnTo>
                  <a:pt x="35" y="42"/>
                </a:lnTo>
                <a:lnTo>
                  <a:pt x="47" y="34"/>
                </a:lnTo>
                <a:lnTo>
                  <a:pt x="47" y="34"/>
                </a:lnTo>
                <a:lnTo>
                  <a:pt x="54" y="28"/>
                </a:lnTo>
                <a:lnTo>
                  <a:pt x="55" y="27"/>
                </a:lnTo>
                <a:lnTo>
                  <a:pt x="55" y="28"/>
                </a:lnTo>
                <a:lnTo>
                  <a:pt x="51" y="33"/>
                </a:lnTo>
                <a:lnTo>
                  <a:pt x="51" y="33"/>
                </a:lnTo>
                <a:lnTo>
                  <a:pt x="43" y="41"/>
                </a:lnTo>
                <a:lnTo>
                  <a:pt x="33" y="49"/>
                </a:lnTo>
                <a:lnTo>
                  <a:pt x="24" y="56"/>
                </a:lnTo>
                <a:lnTo>
                  <a:pt x="14" y="63"/>
                </a:lnTo>
                <a:lnTo>
                  <a:pt x="14" y="63"/>
                </a:lnTo>
                <a:lnTo>
                  <a:pt x="12" y="55"/>
                </a:lnTo>
                <a:lnTo>
                  <a:pt x="12" y="55"/>
                </a:lnTo>
                <a:close/>
                <a:moveTo>
                  <a:pt x="10" y="34"/>
                </a:moveTo>
                <a:lnTo>
                  <a:pt x="10" y="34"/>
                </a:lnTo>
                <a:lnTo>
                  <a:pt x="24" y="23"/>
                </a:lnTo>
                <a:lnTo>
                  <a:pt x="24" y="23"/>
                </a:lnTo>
                <a:lnTo>
                  <a:pt x="31" y="18"/>
                </a:lnTo>
                <a:lnTo>
                  <a:pt x="36" y="15"/>
                </a:lnTo>
                <a:lnTo>
                  <a:pt x="37" y="14"/>
                </a:lnTo>
                <a:lnTo>
                  <a:pt x="37" y="15"/>
                </a:lnTo>
                <a:lnTo>
                  <a:pt x="32" y="22"/>
                </a:lnTo>
                <a:lnTo>
                  <a:pt x="32" y="22"/>
                </a:lnTo>
                <a:lnTo>
                  <a:pt x="27" y="28"/>
                </a:lnTo>
                <a:lnTo>
                  <a:pt x="21" y="33"/>
                </a:lnTo>
                <a:lnTo>
                  <a:pt x="15" y="37"/>
                </a:lnTo>
                <a:lnTo>
                  <a:pt x="10" y="42"/>
                </a:lnTo>
                <a:lnTo>
                  <a:pt x="10" y="42"/>
                </a:lnTo>
                <a:lnTo>
                  <a:pt x="10" y="34"/>
                </a:lnTo>
                <a:lnTo>
                  <a:pt x="10" y="34"/>
                </a:lnTo>
                <a:close/>
                <a:moveTo>
                  <a:pt x="11" y="50"/>
                </a:moveTo>
                <a:lnTo>
                  <a:pt x="11" y="50"/>
                </a:lnTo>
                <a:lnTo>
                  <a:pt x="10" y="46"/>
                </a:lnTo>
                <a:lnTo>
                  <a:pt x="10" y="46"/>
                </a:lnTo>
                <a:lnTo>
                  <a:pt x="20" y="41"/>
                </a:lnTo>
                <a:lnTo>
                  <a:pt x="28" y="35"/>
                </a:lnTo>
                <a:lnTo>
                  <a:pt x="36" y="28"/>
                </a:lnTo>
                <a:lnTo>
                  <a:pt x="44" y="21"/>
                </a:lnTo>
                <a:lnTo>
                  <a:pt x="44" y="21"/>
                </a:lnTo>
                <a:lnTo>
                  <a:pt x="47" y="19"/>
                </a:lnTo>
                <a:lnTo>
                  <a:pt x="47" y="19"/>
                </a:lnTo>
                <a:lnTo>
                  <a:pt x="47" y="20"/>
                </a:lnTo>
                <a:lnTo>
                  <a:pt x="44" y="24"/>
                </a:lnTo>
                <a:lnTo>
                  <a:pt x="34" y="35"/>
                </a:lnTo>
                <a:lnTo>
                  <a:pt x="34" y="35"/>
                </a:lnTo>
                <a:lnTo>
                  <a:pt x="24" y="44"/>
                </a:lnTo>
                <a:lnTo>
                  <a:pt x="11" y="52"/>
                </a:lnTo>
                <a:lnTo>
                  <a:pt x="11" y="52"/>
                </a:lnTo>
                <a:lnTo>
                  <a:pt x="11" y="50"/>
                </a:lnTo>
                <a:lnTo>
                  <a:pt x="11" y="50"/>
                </a:lnTo>
                <a:close/>
                <a:moveTo>
                  <a:pt x="63" y="35"/>
                </a:moveTo>
                <a:lnTo>
                  <a:pt x="63" y="35"/>
                </a:lnTo>
                <a:lnTo>
                  <a:pt x="52" y="40"/>
                </a:lnTo>
                <a:lnTo>
                  <a:pt x="41" y="47"/>
                </a:lnTo>
                <a:lnTo>
                  <a:pt x="41" y="47"/>
                </a:lnTo>
                <a:lnTo>
                  <a:pt x="28" y="56"/>
                </a:lnTo>
                <a:lnTo>
                  <a:pt x="21" y="61"/>
                </a:lnTo>
                <a:lnTo>
                  <a:pt x="15" y="65"/>
                </a:lnTo>
                <a:lnTo>
                  <a:pt x="15" y="65"/>
                </a:lnTo>
                <a:lnTo>
                  <a:pt x="15" y="65"/>
                </a:lnTo>
                <a:lnTo>
                  <a:pt x="15" y="65"/>
                </a:lnTo>
                <a:lnTo>
                  <a:pt x="27" y="56"/>
                </a:lnTo>
                <a:lnTo>
                  <a:pt x="38" y="47"/>
                </a:lnTo>
                <a:lnTo>
                  <a:pt x="49" y="38"/>
                </a:lnTo>
                <a:lnTo>
                  <a:pt x="54" y="32"/>
                </a:lnTo>
                <a:lnTo>
                  <a:pt x="58" y="25"/>
                </a:lnTo>
                <a:lnTo>
                  <a:pt x="58" y="25"/>
                </a:lnTo>
                <a:lnTo>
                  <a:pt x="63" y="35"/>
                </a:lnTo>
                <a:lnTo>
                  <a:pt x="63" y="35"/>
                </a:lnTo>
                <a:close/>
                <a:moveTo>
                  <a:pt x="67" y="44"/>
                </a:moveTo>
                <a:lnTo>
                  <a:pt x="67" y="44"/>
                </a:lnTo>
                <a:lnTo>
                  <a:pt x="62" y="46"/>
                </a:lnTo>
                <a:lnTo>
                  <a:pt x="57" y="49"/>
                </a:lnTo>
                <a:lnTo>
                  <a:pt x="47" y="56"/>
                </a:lnTo>
                <a:lnTo>
                  <a:pt x="38" y="64"/>
                </a:lnTo>
                <a:lnTo>
                  <a:pt x="29" y="71"/>
                </a:lnTo>
                <a:lnTo>
                  <a:pt x="29" y="71"/>
                </a:lnTo>
                <a:lnTo>
                  <a:pt x="24" y="74"/>
                </a:lnTo>
                <a:lnTo>
                  <a:pt x="23" y="74"/>
                </a:lnTo>
                <a:lnTo>
                  <a:pt x="23" y="74"/>
                </a:lnTo>
                <a:lnTo>
                  <a:pt x="27" y="70"/>
                </a:lnTo>
                <a:lnTo>
                  <a:pt x="27" y="70"/>
                </a:lnTo>
                <a:lnTo>
                  <a:pt x="39" y="60"/>
                </a:lnTo>
                <a:lnTo>
                  <a:pt x="39" y="60"/>
                </a:lnTo>
                <a:lnTo>
                  <a:pt x="64" y="37"/>
                </a:lnTo>
                <a:lnTo>
                  <a:pt x="64" y="37"/>
                </a:lnTo>
                <a:lnTo>
                  <a:pt x="67" y="44"/>
                </a:lnTo>
                <a:lnTo>
                  <a:pt x="67" y="44"/>
                </a:lnTo>
                <a:close/>
                <a:moveTo>
                  <a:pt x="71" y="54"/>
                </a:moveTo>
                <a:lnTo>
                  <a:pt x="71" y="54"/>
                </a:lnTo>
                <a:lnTo>
                  <a:pt x="60" y="61"/>
                </a:lnTo>
                <a:lnTo>
                  <a:pt x="50" y="69"/>
                </a:lnTo>
                <a:lnTo>
                  <a:pt x="39" y="77"/>
                </a:lnTo>
                <a:lnTo>
                  <a:pt x="28" y="84"/>
                </a:lnTo>
                <a:lnTo>
                  <a:pt x="28" y="84"/>
                </a:lnTo>
                <a:lnTo>
                  <a:pt x="38" y="76"/>
                </a:lnTo>
                <a:lnTo>
                  <a:pt x="49" y="67"/>
                </a:lnTo>
                <a:lnTo>
                  <a:pt x="68" y="46"/>
                </a:lnTo>
                <a:lnTo>
                  <a:pt x="68" y="46"/>
                </a:lnTo>
                <a:lnTo>
                  <a:pt x="71" y="54"/>
                </a:lnTo>
                <a:lnTo>
                  <a:pt x="71" y="54"/>
                </a:lnTo>
                <a:close/>
                <a:moveTo>
                  <a:pt x="73" y="58"/>
                </a:moveTo>
                <a:lnTo>
                  <a:pt x="73" y="58"/>
                </a:lnTo>
                <a:lnTo>
                  <a:pt x="74" y="59"/>
                </a:lnTo>
                <a:lnTo>
                  <a:pt x="76" y="60"/>
                </a:lnTo>
                <a:lnTo>
                  <a:pt x="76" y="60"/>
                </a:lnTo>
                <a:lnTo>
                  <a:pt x="77" y="61"/>
                </a:lnTo>
                <a:lnTo>
                  <a:pt x="77" y="61"/>
                </a:lnTo>
                <a:lnTo>
                  <a:pt x="69" y="68"/>
                </a:lnTo>
                <a:lnTo>
                  <a:pt x="69" y="68"/>
                </a:lnTo>
                <a:lnTo>
                  <a:pt x="61" y="75"/>
                </a:lnTo>
                <a:lnTo>
                  <a:pt x="61" y="75"/>
                </a:lnTo>
                <a:lnTo>
                  <a:pt x="53" y="83"/>
                </a:lnTo>
                <a:lnTo>
                  <a:pt x="44" y="90"/>
                </a:lnTo>
                <a:lnTo>
                  <a:pt x="44" y="90"/>
                </a:lnTo>
                <a:lnTo>
                  <a:pt x="39" y="94"/>
                </a:lnTo>
                <a:lnTo>
                  <a:pt x="39" y="94"/>
                </a:lnTo>
                <a:lnTo>
                  <a:pt x="34" y="97"/>
                </a:lnTo>
                <a:lnTo>
                  <a:pt x="33" y="98"/>
                </a:lnTo>
                <a:lnTo>
                  <a:pt x="33" y="97"/>
                </a:lnTo>
                <a:lnTo>
                  <a:pt x="35" y="94"/>
                </a:lnTo>
                <a:lnTo>
                  <a:pt x="35" y="94"/>
                </a:lnTo>
                <a:lnTo>
                  <a:pt x="44" y="84"/>
                </a:lnTo>
                <a:lnTo>
                  <a:pt x="54" y="75"/>
                </a:lnTo>
                <a:lnTo>
                  <a:pt x="64" y="66"/>
                </a:lnTo>
                <a:lnTo>
                  <a:pt x="73" y="56"/>
                </a:lnTo>
                <a:lnTo>
                  <a:pt x="73" y="56"/>
                </a:lnTo>
                <a:lnTo>
                  <a:pt x="73" y="58"/>
                </a:lnTo>
                <a:lnTo>
                  <a:pt x="73" y="58"/>
                </a:lnTo>
                <a:close/>
                <a:moveTo>
                  <a:pt x="91" y="46"/>
                </a:moveTo>
                <a:lnTo>
                  <a:pt x="91" y="46"/>
                </a:lnTo>
                <a:lnTo>
                  <a:pt x="117" y="28"/>
                </a:lnTo>
                <a:lnTo>
                  <a:pt x="117" y="28"/>
                </a:lnTo>
                <a:lnTo>
                  <a:pt x="111" y="35"/>
                </a:lnTo>
                <a:lnTo>
                  <a:pt x="103" y="40"/>
                </a:lnTo>
                <a:lnTo>
                  <a:pt x="103" y="40"/>
                </a:lnTo>
                <a:lnTo>
                  <a:pt x="88" y="51"/>
                </a:lnTo>
                <a:lnTo>
                  <a:pt x="88" y="51"/>
                </a:lnTo>
                <a:lnTo>
                  <a:pt x="91" y="46"/>
                </a:lnTo>
                <a:lnTo>
                  <a:pt x="91" y="46"/>
                </a:lnTo>
                <a:close/>
                <a:moveTo>
                  <a:pt x="79" y="62"/>
                </a:moveTo>
                <a:lnTo>
                  <a:pt x="79" y="62"/>
                </a:lnTo>
                <a:lnTo>
                  <a:pt x="79" y="63"/>
                </a:lnTo>
                <a:lnTo>
                  <a:pt x="79" y="63"/>
                </a:lnTo>
                <a:lnTo>
                  <a:pt x="77" y="64"/>
                </a:lnTo>
                <a:lnTo>
                  <a:pt x="77" y="64"/>
                </a:lnTo>
                <a:lnTo>
                  <a:pt x="79" y="62"/>
                </a:lnTo>
                <a:lnTo>
                  <a:pt x="79" y="62"/>
                </a:lnTo>
                <a:close/>
                <a:moveTo>
                  <a:pt x="86" y="56"/>
                </a:moveTo>
                <a:lnTo>
                  <a:pt x="86" y="56"/>
                </a:lnTo>
                <a:lnTo>
                  <a:pt x="94" y="49"/>
                </a:lnTo>
                <a:lnTo>
                  <a:pt x="104" y="42"/>
                </a:lnTo>
                <a:lnTo>
                  <a:pt x="104" y="42"/>
                </a:lnTo>
                <a:lnTo>
                  <a:pt x="114" y="36"/>
                </a:lnTo>
                <a:lnTo>
                  <a:pt x="122" y="28"/>
                </a:lnTo>
                <a:lnTo>
                  <a:pt x="122" y="28"/>
                </a:lnTo>
                <a:lnTo>
                  <a:pt x="133" y="16"/>
                </a:lnTo>
                <a:lnTo>
                  <a:pt x="133" y="16"/>
                </a:lnTo>
                <a:lnTo>
                  <a:pt x="137" y="13"/>
                </a:lnTo>
                <a:lnTo>
                  <a:pt x="137" y="13"/>
                </a:lnTo>
                <a:lnTo>
                  <a:pt x="136" y="17"/>
                </a:lnTo>
                <a:lnTo>
                  <a:pt x="136" y="17"/>
                </a:lnTo>
                <a:lnTo>
                  <a:pt x="132" y="23"/>
                </a:lnTo>
                <a:lnTo>
                  <a:pt x="126" y="29"/>
                </a:lnTo>
                <a:lnTo>
                  <a:pt x="126" y="29"/>
                </a:lnTo>
                <a:lnTo>
                  <a:pt x="121" y="34"/>
                </a:lnTo>
                <a:lnTo>
                  <a:pt x="116" y="38"/>
                </a:lnTo>
                <a:lnTo>
                  <a:pt x="104" y="46"/>
                </a:lnTo>
                <a:lnTo>
                  <a:pt x="104" y="46"/>
                </a:lnTo>
                <a:lnTo>
                  <a:pt x="84" y="59"/>
                </a:lnTo>
                <a:lnTo>
                  <a:pt x="84" y="59"/>
                </a:lnTo>
                <a:lnTo>
                  <a:pt x="86" y="56"/>
                </a:lnTo>
                <a:lnTo>
                  <a:pt x="86" y="56"/>
                </a:lnTo>
                <a:close/>
                <a:moveTo>
                  <a:pt x="126" y="13"/>
                </a:moveTo>
                <a:lnTo>
                  <a:pt x="126" y="13"/>
                </a:lnTo>
                <a:lnTo>
                  <a:pt x="131" y="11"/>
                </a:lnTo>
                <a:lnTo>
                  <a:pt x="133" y="10"/>
                </a:lnTo>
                <a:lnTo>
                  <a:pt x="136" y="10"/>
                </a:lnTo>
                <a:lnTo>
                  <a:pt x="136" y="10"/>
                </a:lnTo>
                <a:lnTo>
                  <a:pt x="131" y="14"/>
                </a:lnTo>
                <a:lnTo>
                  <a:pt x="126" y="19"/>
                </a:lnTo>
                <a:lnTo>
                  <a:pt x="126" y="19"/>
                </a:lnTo>
                <a:lnTo>
                  <a:pt x="103" y="35"/>
                </a:lnTo>
                <a:lnTo>
                  <a:pt x="103" y="35"/>
                </a:lnTo>
                <a:lnTo>
                  <a:pt x="97" y="39"/>
                </a:lnTo>
                <a:lnTo>
                  <a:pt x="93" y="43"/>
                </a:lnTo>
                <a:lnTo>
                  <a:pt x="93" y="43"/>
                </a:lnTo>
                <a:lnTo>
                  <a:pt x="97" y="38"/>
                </a:lnTo>
                <a:lnTo>
                  <a:pt x="97" y="38"/>
                </a:lnTo>
                <a:lnTo>
                  <a:pt x="104" y="31"/>
                </a:lnTo>
                <a:lnTo>
                  <a:pt x="111" y="24"/>
                </a:lnTo>
                <a:lnTo>
                  <a:pt x="119" y="18"/>
                </a:lnTo>
                <a:lnTo>
                  <a:pt x="126" y="13"/>
                </a:lnTo>
                <a:lnTo>
                  <a:pt x="126" y="13"/>
                </a:lnTo>
                <a:close/>
                <a:moveTo>
                  <a:pt x="119" y="14"/>
                </a:moveTo>
                <a:lnTo>
                  <a:pt x="119" y="14"/>
                </a:lnTo>
                <a:lnTo>
                  <a:pt x="113" y="18"/>
                </a:lnTo>
                <a:lnTo>
                  <a:pt x="108" y="23"/>
                </a:lnTo>
                <a:lnTo>
                  <a:pt x="98" y="33"/>
                </a:lnTo>
                <a:lnTo>
                  <a:pt x="98" y="33"/>
                </a:lnTo>
                <a:lnTo>
                  <a:pt x="103" y="28"/>
                </a:lnTo>
                <a:lnTo>
                  <a:pt x="107" y="22"/>
                </a:lnTo>
                <a:lnTo>
                  <a:pt x="113" y="17"/>
                </a:lnTo>
                <a:lnTo>
                  <a:pt x="119" y="14"/>
                </a:lnTo>
                <a:lnTo>
                  <a:pt x="119" y="14"/>
                </a:lnTo>
                <a:close/>
                <a:moveTo>
                  <a:pt x="57" y="23"/>
                </a:moveTo>
                <a:lnTo>
                  <a:pt x="57" y="23"/>
                </a:lnTo>
                <a:lnTo>
                  <a:pt x="34" y="39"/>
                </a:lnTo>
                <a:lnTo>
                  <a:pt x="12" y="55"/>
                </a:lnTo>
                <a:lnTo>
                  <a:pt x="12" y="55"/>
                </a:lnTo>
                <a:lnTo>
                  <a:pt x="24" y="47"/>
                </a:lnTo>
                <a:lnTo>
                  <a:pt x="34" y="38"/>
                </a:lnTo>
                <a:lnTo>
                  <a:pt x="43" y="29"/>
                </a:lnTo>
                <a:lnTo>
                  <a:pt x="51" y="17"/>
                </a:lnTo>
                <a:lnTo>
                  <a:pt x="51" y="17"/>
                </a:lnTo>
                <a:lnTo>
                  <a:pt x="57" y="23"/>
                </a:lnTo>
                <a:lnTo>
                  <a:pt x="57" y="23"/>
                </a:lnTo>
                <a:close/>
                <a:moveTo>
                  <a:pt x="50" y="16"/>
                </a:moveTo>
                <a:lnTo>
                  <a:pt x="50" y="16"/>
                </a:lnTo>
                <a:lnTo>
                  <a:pt x="44" y="18"/>
                </a:lnTo>
                <a:lnTo>
                  <a:pt x="40" y="21"/>
                </a:lnTo>
                <a:lnTo>
                  <a:pt x="30" y="30"/>
                </a:lnTo>
                <a:lnTo>
                  <a:pt x="21" y="37"/>
                </a:lnTo>
                <a:lnTo>
                  <a:pt x="10" y="44"/>
                </a:lnTo>
                <a:lnTo>
                  <a:pt x="10" y="44"/>
                </a:lnTo>
                <a:lnTo>
                  <a:pt x="15" y="41"/>
                </a:lnTo>
                <a:lnTo>
                  <a:pt x="20" y="37"/>
                </a:lnTo>
                <a:lnTo>
                  <a:pt x="28" y="30"/>
                </a:lnTo>
                <a:lnTo>
                  <a:pt x="28" y="30"/>
                </a:lnTo>
                <a:lnTo>
                  <a:pt x="32" y="25"/>
                </a:lnTo>
                <a:lnTo>
                  <a:pt x="36" y="21"/>
                </a:lnTo>
                <a:lnTo>
                  <a:pt x="39" y="16"/>
                </a:lnTo>
                <a:lnTo>
                  <a:pt x="41" y="11"/>
                </a:lnTo>
                <a:lnTo>
                  <a:pt x="41" y="11"/>
                </a:lnTo>
                <a:lnTo>
                  <a:pt x="41" y="11"/>
                </a:lnTo>
                <a:lnTo>
                  <a:pt x="41" y="11"/>
                </a:lnTo>
                <a:lnTo>
                  <a:pt x="46" y="13"/>
                </a:lnTo>
                <a:lnTo>
                  <a:pt x="50" y="16"/>
                </a:lnTo>
                <a:lnTo>
                  <a:pt x="50" y="16"/>
                </a:lnTo>
                <a:close/>
                <a:moveTo>
                  <a:pt x="39" y="10"/>
                </a:moveTo>
                <a:lnTo>
                  <a:pt x="39" y="10"/>
                </a:lnTo>
                <a:lnTo>
                  <a:pt x="32" y="15"/>
                </a:lnTo>
                <a:lnTo>
                  <a:pt x="25" y="20"/>
                </a:lnTo>
                <a:lnTo>
                  <a:pt x="10" y="31"/>
                </a:lnTo>
                <a:lnTo>
                  <a:pt x="10" y="31"/>
                </a:lnTo>
                <a:lnTo>
                  <a:pt x="11" y="25"/>
                </a:lnTo>
                <a:lnTo>
                  <a:pt x="13" y="21"/>
                </a:lnTo>
                <a:lnTo>
                  <a:pt x="16" y="17"/>
                </a:lnTo>
                <a:lnTo>
                  <a:pt x="20" y="13"/>
                </a:lnTo>
                <a:lnTo>
                  <a:pt x="23" y="11"/>
                </a:lnTo>
                <a:lnTo>
                  <a:pt x="28" y="9"/>
                </a:lnTo>
                <a:lnTo>
                  <a:pt x="33" y="9"/>
                </a:lnTo>
                <a:lnTo>
                  <a:pt x="39" y="10"/>
                </a:lnTo>
                <a:lnTo>
                  <a:pt x="39" y="10"/>
                </a:lnTo>
                <a:close/>
                <a:moveTo>
                  <a:pt x="35" y="106"/>
                </a:moveTo>
                <a:lnTo>
                  <a:pt x="35" y="106"/>
                </a:lnTo>
                <a:lnTo>
                  <a:pt x="46" y="100"/>
                </a:lnTo>
                <a:lnTo>
                  <a:pt x="57" y="93"/>
                </a:lnTo>
                <a:lnTo>
                  <a:pt x="57" y="93"/>
                </a:lnTo>
                <a:lnTo>
                  <a:pt x="48" y="101"/>
                </a:lnTo>
                <a:lnTo>
                  <a:pt x="40" y="110"/>
                </a:lnTo>
                <a:lnTo>
                  <a:pt x="40" y="110"/>
                </a:lnTo>
                <a:lnTo>
                  <a:pt x="40" y="112"/>
                </a:lnTo>
                <a:lnTo>
                  <a:pt x="40" y="112"/>
                </a:lnTo>
                <a:lnTo>
                  <a:pt x="41" y="112"/>
                </a:lnTo>
                <a:lnTo>
                  <a:pt x="41" y="112"/>
                </a:lnTo>
                <a:lnTo>
                  <a:pt x="55" y="101"/>
                </a:lnTo>
                <a:lnTo>
                  <a:pt x="70" y="93"/>
                </a:lnTo>
                <a:lnTo>
                  <a:pt x="99" y="76"/>
                </a:lnTo>
                <a:lnTo>
                  <a:pt x="99" y="76"/>
                </a:lnTo>
                <a:lnTo>
                  <a:pt x="101" y="75"/>
                </a:lnTo>
                <a:lnTo>
                  <a:pt x="101" y="75"/>
                </a:lnTo>
                <a:lnTo>
                  <a:pt x="99" y="76"/>
                </a:lnTo>
                <a:lnTo>
                  <a:pt x="99" y="76"/>
                </a:lnTo>
                <a:lnTo>
                  <a:pt x="86" y="87"/>
                </a:lnTo>
                <a:lnTo>
                  <a:pt x="71" y="98"/>
                </a:lnTo>
                <a:lnTo>
                  <a:pt x="56" y="109"/>
                </a:lnTo>
                <a:lnTo>
                  <a:pt x="43" y="121"/>
                </a:lnTo>
                <a:lnTo>
                  <a:pt x="43" y="121"/>
                </a:lnTo>
                <a:lnTo>
                  <a:pt x="42" y="122"/>
                </a:lnTo>
                <a:lnTo>
                  <a:pt x="42" y="122"/>
                </a:lnTo>
                <a:lnTo>
                  <a:pt x="39" y="116"/>
                </a:lnTo>
                <a:lnTo>
                  <a:pt x="39" y="116"/>
                </a:lnTo>
                <a:lnTo>
                  <a:pt x="35" y="106"/>
                </a:lnTo>
                <a:lnTo>
                  <a:pt x="35" y="10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2546">
            <a:extLst>
              <a:ext uri="{FF2B5EF4-FFF2-40B4-BE49-F238E27FC236}">
                <a16:creationId xmlns:a16="http://schemas.microsoft.com/office/drawing/2014/main" xmlns="" id="{E7281706-EF4C-413C-A1EF-7F7239FB4A93}"/>
              </a:ext>
            </a:extLst>
          </p:cNvPr>
          <p:cNvSpPr>
            <a:spLocks noEditPoints="1"/>
          </p:cNvSpPr>
          <p:nvPr/>
        </p:nvSpPr>
        <p:spPr bwMode="auto">
          <a:xfrm>
            <a:off x="8700927" y="1804756"/>
            <a:ext cx="1050925" cy="898525"/>
          </a:xfrm>
          <a:custGeom>
            <a:avLst/>
            <a:gdLst/>
            <a:ahLst/>
            <a:cxnLst>
              <a:cxn ang="0">
                <a:pos x="168" y="178"/>
              </a:cxn>
              <a:cxn ang="0">
                <a:pos x="387" y="489"/>
              </a:cxn>
              <a:cxn ang="0">
                <a:pos x="570" y="130"/>
              </a:cxn>
              <a:cxn ang="0">
                <a:pos x="557" y="100"/>
              </a:cxn>
              <a:cxn ang="0">
                <a:pos x="444" y="56"/>
              </a:cxn>
              <a:cxn ang="0">
                <a:pos x="343" y="19"/>
              </a:cxn>
              <a:cxn ang="0">
                <a:pos x="367" y="28"/>
              </a:cxn>
              <a:cxn ang="0">
                <a:pos x="366" y="36"/>
              </a:cxn>
              <a:cxn ang="0">
                <a:pos x="273" y="75"/>
              </a:cxn>
              <a:cxn ang="0">
                <a:pos x="360" y="52"/>
              </a:cxn>
              <a:cxn ang="0">
                <a:pos x="349" y="63"/>
              </a:cxn>
              <a:cxn ang="0">
                <a:pos x="246" y="103"/>
              </a:cxn>
              <a:cxn ang="0">
                <a:pos x="230" y="122"/>
              </a:cxn>
              <a:cxn ang="0">
                <a:pos x="318" y="103"/>
              </a:cxn>
              <a:cxn ang="0">
                <a:pos x="439" y="84"/>
              </a:cxn>
              <a:cxn ang="0">
                <a:pos x="348" y="119"/>
              </a:cxn>
              <a:cxn ang="0">
                <a:pos x="248" y="153"/>
              </a:cxn>
              <a:cxn ang="0">
                <a:pos x="193" y="175"/>
              </a:cxn>
              <a:cxn ang="0">
                <a:pos x="169" y="187"/>
              </a:cxn>
              <a:cxn ang="0">
                <a:pos x="182" y="196"/>
              </a:cxn>
              <a:cxn ang="0">
                <a:pos x="151" y="208"/>
              </a:cxn>
              <a:cxn ang="0">
                <a:pos x="151" y="208"/>
              </a:cxn>
              <a:cxn ang="0">
                <a:pos x="120" y="239"/>
              </a:cxn>
              <a:cxn ang="0">
                <a:pos x="174" y="230"/>
              </a:cxn>
              <a:cxn ang="0">
                <a:pos x="110" y="250"/>
              </a:cxn>
              <a:cxn ang="0">
                <a:pos x="98" y="263"/>
              </a:cxn>
              <a:cxn ang="0">
                <a:pos x="460" y="188"/>
              </a:cxn>
              <a:cxn ang="0">
                <a:pos x="182" y="319"/>
              </a:cxn>
              <a:cxn ang="0">
                <a:pos x="184" y="327"/>
              </a:cxn>
              <a:cxn ang="0">
                <a:pos x="444" y="267"/>
              </a:cxn>
              <a:cxn ang="0">
                <a:pos x="112" y="336"/>
              </a:cxn>
              <a:cxn ang="0">
                <a:pos x="444" y="327"/>
              </a:cxn>
              <a:cxn ang="0">
                <a:pos x="261" y="396"/>
              </a:cxn>
              <a:cxn ang="0">
                <a:pos x="434" y="327"/>
              </a:cxn>
              <a:cxn ang="0">
                <a:pos x="507" y="282"/>
              </a:cxn>
              <a:cxn ang="0">
                <a:pos x="480" y="276"/>
              </a:cxn>
              <a:cxn ang="0">
                <a:pos x="375" y="295"/>
              </a:cxn>
              <a:cxn ang="0">
                <a:pos x="516" y="259"/>
              </a:cxn>
              <a:cxn ang="0">
                <a:pos x="320" y="323"/>
              </a:cxn>
              <a:cxn ang="0">
                <a:pos x="238" y="366"/>
              </a:cxn>
              <a:cxn ang="0">
                <a:pos x="190" y="383"/>
              </a:cxn>
              <a:cxn ang="0">
                <a:pos x="249" y="396"/>
              </a:cxn>
              <a:cxn ang="0">
                <a:pos x="276" y="404"/>
              </a:cxn>
              <a:cxn ang="0">
                <a:pos x="301" y="414"/>
              </a:cxn>
              <a:cxn ang="0">
                <a:pos x="399" y="395"/>
              </a:cxn>
              <a:cxn ang="0">
                <a:pos x="250" y="455"/>
              </a:cxn>
              <a:cxn ang="0">
                <a:pos x="269" y="465"/>
              </a:cxn>
              <a:cxn ang="0">
                <a:pos x="354" y="447"/>
              </a:cxn>
              <a:cxn ang="0">
                <a:pos x="353" y="449"/>
              </a:cxn>
              <a:cxn ang="0">
                <a:pos x="325" y="495"/>
              </a:cxn>
              <a:cxn ang="0">
                <a:pos x="509" y="290"/>
              </a:cxn>
              <a:cxn ang="0">
                <a:pos x="447" y="209"/>
              </a:cxn>
              <a:cxn ang="0">
                <a:pos x="605" y="169"/>
              </a:cxn>
              <a:cxn ang="0">
                <a:pos x="573" y="182"/>
              </a:cxn>
              <a:cxn ang="0">
                <a:pos x="588" y="189"/>
              </a:cxn>
              <a:cxn ang="0">
                <a:pos x="514" y="229"/>
              </a:cxn>
              <a:cxn ang="0">
                <a:pos x="260" y="468"/>
              </a:cxn>
              <a:cxn ang="0">
                <a:pos x="165" y="439"/>
              </a:cxn>
              <a:cxn ang="0">
                <a:pos x="16" y="391"/>
              </a:cxn>
              <a:cxn ang="0">
                <a:pos x="22" y="410"/>
              </a:cxn>
              <a:cxn ang="0">
                <a:pos x="643" y="181"/>
              </a:cxn>
              <a:cxn ang="0">
                <a:pos x="482" y="364"/>
              </a:cxn>
            </a:cxnLst>
            <a:rect l="0" t="0" r="r" b="b"/>
            <a:pathLst>
              <a:path w="662" h="566">
                <a:moveTo>
                  <a:pt x="661" y="189"/>
                </a:moveTo>
                <a:lnTo>
                  <a:pt x="661" y="189"/>
                </a:lnTo>
                <a:lnTo>
                  <a:pt x="660" y="188"/>
                </a:lnTo>
                <a:lnTo>
                  <a:pt x="659" y="188"/>
                </a:lnTo>
                <a:lnTo>
                  <a:pt x="659" y="188"/>
                </a:lnTo>
                <a:lnTo>
                  <a:pt x="656" y="188"/>
                </a:lnTo>
                <a:lnTo>
                  <a:pt x="654" y="186"/>
                </a:lnTo>
                <a:lnTo>
                  <a:pt x="651" y="182"/>
                </a:lnTo>
                <a:lnTo>
                  <a:pt x="649" y="177"/>
                </a:lnTo>
                <a:lnTo>
                  <a:pt x="647" y="173"/>
                </a:lnTo>
                <a:lnTo>
                  <a:pt x="647" y="173"/>
                </a:lnTo>
                <a:lnTo>
                  <a:pt x="646" y="164"/>
                </a:lnTo>
                <a:lnTo>
                  <a:pt x="646" y="155"/>
                </a:lnTo>
                <a:lnTo>
                  <a:pt x="647" y="147"/>
                </a:lnTo>
                <a:lnTo>
                  <a:pt x="650" y="138"/>
                </a:lnTo>
                <a:lnTo>
                  <a:pt x="650" y="138"/>
                </a:lnTo>
                <a:lnTo>
                  <a:pt x="651" y="137"/>
                </a:lnTo>
                <a:lnTo>
                  <a:pt x="651" y="136"/>
                </a:lnTo>
                <a:lnTo>
                  <a:pt x="651" y="136"/>
                </a:lnTo>
                <a:lnTo>
                  <a:pt x="651" y="134"/>
                </a:lnTo>
                <a:lnTo>
                  <a:pt x="649" y="133"/>
                </a:lnTo>
                <a:lnTo>
                  <a:pt x="649" y="133"/>
                </a:lnTo>
                <a:lnTo>
                  <a:pt x="512" y="71"/>
                </a:lnTo>
                <a:lnTo>
                  <a:pt x="512" y="71"/>
                </a:lnTo>
                <a:lnTo>
                  <a:pt x="427" y="34"/>
                </a:lnTo>
                <a:lnTo>
                  <a:pt x="383" y="16"/>
                </a:lnTo>
                <a:lnTo>
                  <a:pt x="362" y="7"/>
                </a:lnTo>
                <a:lnTo>
                  <a:pt x="340" y="0"/>
                </a:lnTo>
                <a:lnTo>
                  <a:pt x="340" y="0"/>
                </a:lnTo>
                <a:lnTo>
                  <a:pt x="338" y="0"/>
                </a:lnTo>
                <a:lnTo>
                  <a:pt x="336" y="1"/>
                </a:lnTo>
                <a:lnTo>
                  <a:pt x="336" y="1"/>
                </a:lnTo>
                <a:lnTo>
                  <a:pt x="315" y="22"/>
                </a:lnTo>
                <a:lnTo>
                  <a:pt x="292" y="44"/>
                </a:lnTo>
                <a:lnTo>
                  <a:pt x="251" y="88"/>
                </a:lnTo>
                <a:lnTo>
                  <a:pt x="168" y="178"/>
                </a:lnTo>
                <a:lnTo>
                  <a:pt x="168" y="178"/>
                </a:lnTo>
                <a:lnTo>
                  <a:pt x="92" y="259"/>
                </a:lnTo>
                <a:lnTo>
                  <a:pt x="53" y="301"/>
                </a:lnTo>
                <a:lnTo>
                  <a:pt x="18" y="343"/>
                </a:lnTo>
                <a:lnTo>
                  <a:pt x="18" y="343"/>
                </a:lnTo>
                <a:lnTo>
                  <a:pt x="14" y="346"/>
                </a:lnTo>
                <a:lnTo>
                  <a:pt x="11" y="350"/>
                </a:lnTo>
                <a:lnTo>
                  <a:pt x="8" y="354"/>
                </a:lnTo>
                <a:lnTo>
                  <a:pt x="5" y="360"/>
                </a:lnTo>
                <a:lnTo>
                  <a:pt x="2" y="371"/>
                </a:lnTo>
                <a:lnTo>
                  <a:pt x="0" y="382"/>
                </a:lnTo>
                <a:lnTo>
                  <a:pt x="1" y="394"/>
                </a:lnTo>
                <a:lnTo>
                  <a:pt x="2" y="399"/>
                </a:lnTo>
                <a:lnTo>
                  <a:pt x="4" y="404"/>
                </a:lnTo>
                <a:lnTo>
                  <a:pt x="7" y="409"/>
                </a:lnTo>
                <a:lnTo>
                  <a:pt x="10" y="413"/>
                </a:lnTo>
                <a:lnTo>
                  <a:pt x="14" y="416"/>
                </a:lnTo>
                <a:lnTo>
                  <a:pt x="18" y="418"/>
                </a:lnTo>
                <a:lnTo>
                  <a:pt x="18" y="418"/>
                </a:lnTo>
                <a:lnTo>
                  <a:pt x="30" y="426"/>
                </a:lnTo>
                <a:lnTo>
                  <a:pt x="43" y="433"/>
                </a:lnTo>
                <a:lnTo>
                  <a:pt x="70" y="448"/>
                </a:lnTo>
                <a:lnTo>
                  <a:pt x="70" y="448"/>
                </a:lnTo>
                <a:lnTo>
                  <a:pt x="116" y="471"/>
                </a:lnTo>
                <a:lnTo>
                  <a:pt x="163" y="495"/>
                </a:lnTo>
                <a:lnTo>
                  <a:pt x="163" y="495"/>
                </a:lnTo>
                <a:lnTo>
                  <a:pt x="237" y="533"/>
                </a:lnTo>
                <a:lnTo>
                  <a:pt x="274" y="550"/>
                </a:lnTo>
                <a:lnTo>
                  <a:pt x="292" y="559"/>
                </a:lnTo>
                <a:lnTo>
                  <a:pt x="312" y="566"/>
                </a:lnTo>
                <a:lnTo>
                  <a:pt x="312" y="566"/>
                </a:lnTo>
                <a:lnTo>
                  <a:pt x="315" y="566"/>
                </a:lnTo>
                <a:lnTo>
                  <a:pt x="316" y="564"/>
                </a:lnTo>
                <a:lnTo>
                  <a:pt x="316" y="564"/>
                </a:lnTo>
                <a:lnTo>
                  <a:pt x="317" y="564"/>
                </a:lnTo>
                <a:lnTo>
                  <a:pt x="317" y="564"/>
                </a:lnTo>
                <a:lnTo>
                  <a:pt x="351" y="526"/>
                </a:lnTo>
                <a:lnTo>
                  <a:pt x="387" y="489"/>
                </a:lnTo>
                <a:lnTo>
                  <a:pt x="457" y="416"/>
                </a:lnTo>
                <a:lnTo>
                  <a:pt x="457" y="416"/>
                </a:lnTo>
                <a:lnTo>
                  <a:pt x="549" y="319"/>
                </a:lnTo>
                <a:lnTo>
                  <a:pt x="594" y="270"/>
                </a:lnTo>
                <a:lnTo>
                  <a:pt x="640" y="221"/>
                </a:lnTo>
                <a:lnTo>
                  <a:pt x="640" y="221"/>
                </a:lnTo>
                <a:lnTo>
                  <a:pt x="652" y="208"/>
                </a:lnTo>
                <a:lnTo>
                  <a:pt x="658" y="201"/>
                </a:lnTo>
                <a:lnTo>
                  <a:pt x="661" y="197"/>
                </a:lnTo>
                <a:lnTo>
                  <a:pt x="662" y="194"/>
                </a:lnTo>
                <a:lnTo>
                  <a:pt x="662" y="194"/>
                </a:lnTo>
                <a:lnTo>
                  <a:pt x="662" y="191"/>
                </a:lnTo>
                <a:lnTo>
                  <a:pt x="661" y="189"/>
                </a:lnTo>
                <a:lnTo>
                  <a:pt x="661" y="189"/>
                </a:lnTo>
                <a:close/>
                <a:moveTo>
                  <a:pt x="622" y="129"/>
                </a:moveTo>
                <a:lnTo>
                  <a:pt x="622" y="129"/>
                </a:lnTo>
                <a:lnTo>
                  <a:pt x="591" y="136"/>
                </a:lnTo>
                <a:lnTo>
                  <a:pt x="560" y="142"/>
                </a:lnTo>
                <a:lnTo>
                  <a:pt x="496" y="158"/>
                </a:lnTo>
                <a:lnTo>
                  <a:pt x="433" y="174"/>
                </a:lnTo>
                <a:lnTo>
                  <a:pt x="370" y="190"/>
                </a:lnTo>
                <a:lnTo>
                  <a:pt x="370" y="190"/>
                </a:lnTo>
                <a:lnTo>
                  <a:pt x="250" y="221"/>
                </a:lnTo>
                <a:lnTo>
                  <a:pt x="128" y="253"/>
                </a:lnTo>
                <a:lnTo>
                  <a:pt x="128" y="253"/>
                </a:lnTo>
                <a:lnTo>
                  <a:pt x="143" y="249"/>
                </a:lnTo>
                <a:lnTo>
                  <a:pt x="143" y="249"/>
                </a:lnTo>
                <a:lnTo>
                  <a:pt x="209" y="230"/>
                </a:lnTo>
                <a:lnTo>
                  <a:pt x="209" y="230"/>
                </a:lnTo>
                <a:lnTo>
                  <a:pt x="342" y="190"/>
                </a:lnTo>
                <a:lnTo>
                  <a:pt x="342" y="190"/>
                </a:lnTo>
                <a:lnTo>
                  <a:pt x="408" y="171"/>
                </a:lnTo>
                <a:lnTo>
                  <a:pt x="474" y="154"/>
                </a:lnTo>
                <a:lnTo>
                  <a:pt x="474" y="154"/>
                </a:lnTo>
                <a:lnTo>
                  <a:pt x="505" y="146"/>
                </a:lnTo>
                <a:lnTo>
                  <a:pt x="537" y="138"/>
                </a:lnTo>
                <a:lnTo>
                  <a:pt x="570" y="130"/>
                </a:lnTo>
                <a:lnTo>
                  <a:pt x="585" y="125"/>
                </a:lnTo>
                <a:lnTo>
                  <a:pt x="600" y="119"/>
                </a:lnTo>
                <a:lnTo>
                  <a:pt x="600" y="119"/>
                </a:lnTo>
                <a:lnTo>
                  <a:pt x="622" y="129"/>
                </a:lnTo>
                <a:lnTo>
                  <a:pt x="622" y="129"/>
                </a:lnTo>
                <a:close/>
                <a:moveTo>
                  <a:pt x="558" y="99"/>
                </a:moveTo>
                <a:lnTo>
                  <a:pt x="558" y="99"/>
                </a:lnTo>
                <a:lnTo>
                  <a:pt x="565" y="102"/>
                </a:lnTo>
                <a:lnTo>
                  <a:pt x="565" y="102"/>
                </a:lnTo>
                <a:lnTo>
                  <a:pt x="455" y="133"/>
                </a:lnTo>
                <a:lnTo>
                  <a:pt x="401" y="148"/>
                </a:lnTo>
                <a:lnTo>
                  <a:pt x="347" y="164"/>
                </a:lnTo>
                <a:lnTo>
                  <a:pt x="347" y="164"/>
                </a:lnTo>
                <a:lnTo>
                  <a:pt x="290" y="181"/>
                </a:lnTo>
                <a:lnTo>
                  <a:pt x="235" y="200"/>
                </a:lnTo>
                <a:lnTo>
                  <a:pt x="235" y="200"/>
                </a:lnTo>
                <a:lnTo>
                  <a:pt x="213" y="206"/>
                </a:lnTo>
                <a:lnTo>
                  <a:pt x="192" y="212"/>
                </a:lnTo>
                <a:lnTo>
                  <a:pt x="149" y="223"/>
                </a:lnTo>
                <a:lnTo>
                  <a:pt x="149" y="223"/>
                </a:lnTo>
                <a:lnTo>
                  <a:pt x="172" y="216"/>
                </a:lnTo>
                <a:lnTo>
                  <a:pt x="172" y="216"/>
                </a:lnTo>
                <a:lnTo>
                  <a:pt x="200" y="205"/>
                </a:lnTo>
                <a:lnTo>
                  <a:pt x="230" y="194"/>
                </a:lnTo>
                <a:lnTo>
                  <a:pt x="230" y="194"/>
                </a:lnTo>
                <a:lnTo>
                  <a:pt x="257" y="184"/>
                </a:lnTo>
                <a:lnTo>
                  <a:pt x="285" y="175"/>
                </a:lnTo>
                <a:lnTo>
                  <a:pt x="342" y="159"/>
                </a:lnTo>
                <a:lnTo>
                  <a:pt x="342" y="159"/>
                </a:lnTo>
                <a:lnTo>
                  <a:pt x="398" y="143"/>
                </a:lnTo>
                <a:lnTo>
                  <a:pt x="454" y="127"/>
                </a:lnTo>
                <a:lnTo>
                  <a:pt x="454" y="127"/>
                </a:lnTo>
                <a:lnTo>
                  <a:pt x="481" y="122"/>
                </a:lnTo>
                <a:lnTo>
                  <a:pt x="506" y="116"/>
                </a:lnTo>
                <a:lnTo>
                  <a:pt x="532" y="108"/>
                </a:lnTo>
                <a:lnTo>
                  <a:pt x="544" y="104"/>
                </a:lnTo>
                <a:lnTo>
                  <a:pt x="557" y="100"/>
                </a:lnTo>
                <a:lnTo>
                  <a:pt x="557" y="100"/>
                </a:lnTo>
                <a:lnTo>
                  <a:pt x="558" y="99"/>
                </a:lnTo>
                <a:lnTo>
                  <a:pt x="558" y="99"/>
                </a:lnTo>
                <a:close/>
                <a:moveTo>
                  <a:pt x="450" y="52"/>
                </a:moveTo>
                <a:lnTo>
                  <a:pt x="450" y="52"/>
                </a:lnTo>
                <a:lnTo>
                  <a:pt x="412" y="60"/>
                </a:lnTo>
                <a:lnTo>
                  <a:pt x="373" y="69"/>
                </a:lnTo>
                <a:lnTo>
                  <a:pt x="373" y="69"/>
                </a:lnTo>
                <a:lnTo>
                  <a:pt x="390" y="64"/>
                </a:lnTo>
                <a:lnTo>
                  <a:pt x="406" y="59"/>
                </a:lnTo>
                <a:lnTo>
                  <a:pt x="421" y="53"/>
                </a:lnTo>
                <a:lnTo>
                  <a:pt x="436" y="46"/>
                </a:lnTo>
                <a:lnTo>
                  <a:pt x="436" y="46"/>
                </a:lnTo>
                <a:lnTo>
                  <a:pt x="450" y="52"/>
                </a:lnTo>
                <a:lnTo>
                  <a:pt x="450" y="52"/>
                </a:lnTo>
                <a:close/>
                <a:moveTo>
                  <a:pt x="450" y="53"/>
                </a:moveTo>
                <a:lnTo>
                  <a:pt x="450" y="53"/>
                </a:lnTo>
                <a:lnTo>
                  <a:pt x="442" y="57"/>
                </a:lnTo>
                <a:lnTo>
                  <a:pt x="433" y="60"/>
                </a:lnTo>
                <a:lnTo>
                  <a:pt x="433" y="60"/>
                </a:lnTo>
                <a:lnTo>
                  <a:pt x="405" y="69"/>
                </a:lnTo>
                <a:lnTo>
                  <a:pt x="375" y="76"/>
                </a:lnTo>
                <a:lnTo>
                  <a:pt x="346" y="84"/>
                </a:lnTo>
                <a:lnTo>
                  <a:pt x="317" y="91"/>
                </a:lnTo>
                <a:lnTo>
                  <a:pt x="317" y="91"/>
                </a:lnTo>
                <a:lnTo>
                  <a:pt x="280" y="101"/>
                </a:lnTo>
                <a:lnTo>
                  <a:pt x="280" y="101"/>
                </a:lnTo>
                <a:lnTo>
                  <a:pt x="313" y="89"/>
                </a:lnTo>
                <a:lnTo>
                  <a:pt x="345" y="78"/>
                </a:lnTo>
                <a:lnTo>
                  <a:pt x="345" y="78"/>
                </a:lnTo>
                <a:lnTo>
                  <a:pt x="360" y="74"/>
                </a:lnTo>
                <a:lnTo>
                  <a:pt x="375" y="71"/>
                </a:lnTo>
                <a:lnTo>
                  <a:pt x="405" y="64"/>
                </a:lnTo>
                <a:lnTo>
                  <a:pt x="405" y="64"/>
                </a:lnTo>
                <a:lnTo>
                  <a:pt x="438" y="57"/>
                </a:lnTo>
                <a:lnTo>
                  <a:pt x="438" y="57"/>
                </a:lnTo>
                <a:lnTo>
                  <a:pt x="444" y="56"/>
                </a:lnTo>
                <a:lnTo>
                  <a:pt x="450" y="53"/>
                </a:lnTo>
                <a:lnTo>
                  <a:pt x="450" y="53"/>
                </a:lnTo>
                <a:close/>
                <a:moveTo>
                  <a:pt x="369" y="18"/>
                </a:moveTo>
                <a:lnTo>
                  <a:pt x="369" y="18"/>
                </a:lnTo>
                <a:lnTo>
                  <a:pt x="341" y="25"/>
                </a:lnTo>
                <a:lnTo>
                  <a:pt x="341" y="25"/>
                </a:lnTo>
                <a:lnTo>
                  <a:pt x="326" y="29"/>
                </a:lnTo>
                <a:lnTo>
                  <a:pt x="326" y="29"/>
                </a:lnTo>
                <a:lnTo>
                  <a:pt x="324" y="30"/>
                </a:lnTo>
                <a:lnTo>
                  <a:pt x="324" y="30"/>
                </a:lnTo>
                <a:lnTo>
                  <a:pt x="335" y="25"/>
                </a:lnTo>
                <a:lnTo>
                  <a:pt x="335" y="25"/>
                </a:lnTo>
                <a:lnTo>
                  <a:pt x="347" y="20"/>
                </a:lnTo>
                <a:lnTo>
                  <a:pt x="359" y="14"/>
                </a:lnTo>
                <a:lnTo>
                  <a:pt x="359" y="14"/>
                </a:lnTo>
                <a:lnTo>
                  <a:pt x="369" y="18"/>
                </a:lnTo>
                <a:lnTo>
                  <a:pt x="369" y="18"/>
                </a:lnTo>
                <a:close/>
                <a:moveTo>
                  <a:pt x="340" y="8"/>
                </a:moveTo>
                <a:lnTo>
                  <a:pt x="340" y="8"/>
                </a:lnTo>
                <a:lnTo>
                  <a:pt x="353" y="12"/>
                </a:lnTo>
                <a:lnTo>
                  <a:pt x="353" y="12"/>
                </a:lnTo>
                <a:lnTo>
                  <a:pt x="342" y="14"/>
                </a:lnTo>
                <a:lnTo>
                  <a:pt x="330" y="17"/>
                </a:lnTo>
                <a:lnTo>
                  <a:pt x="330" y="17"/>
                </a:lnTo>
                <a:lnTo>
                  <a:pt x="340" y="8"/>
                </a:lnTo>
                <a:lnTo>
                  <a:pt x="340" y="8"/>
                </a:lnTo>
                <a:close/>
                <a:moveTo>
                  <a:pt x="327" y="20"/>
                </a:moveTo>
                <a:lnTo>
                  <a:pt x="327" y="20"/>
                </a:lnTo>
                <a:lnTo>
                  <a:pt x="340" y="17"/>
                </a:lnTo>
                <a:lnTo>
                  <a:pt x="340" y="17"/>
                </a:lnTo>
                <a:lnTo>
                  <a:pt x="355" y="14"/>
                </a:lnTo>
                <a:lnTo>
                  <a:pt x="355" y="14"/>
                </a:lnTo>
                <a:lnTo>
                  <a:pt x="356" y="14"/>
                </a:lnTo>
                <a:lnTo>
                  <a:pt x="356" y="15"/>
                </a:lnTo>
                <a:lnTo>
                  <a:pt x="351" y="16"/>
                </a:lnTo>
                <a:lnTo>
                  <a:pt x="343" y="19"/>
                </a:lnTo>
                <a:lnTo>
                  <a:pt x="343" y="19"/>
                </a:lnTo>
                <a:lnTo>
                  <a:pt x="329" y="25"/>
                </a:lnTo>
                <a:lnTo>
                  <a:pt x="316" y="32"/>
                </a:lnTo>
                <a:lnTo>
                  <a:pt x="316" y="32"/>
                </a:lnTo>
                <a:lnTo>
                  <a:pt x="327" y="20"/>
                </a:lnTo>
                <a:lnTo>
                  <a:pt x="327" y="20"/>
                </a:lnTo>
                <a:close/>
                <a:moveTo>
                  <a:pt x="311" y="37"/>
                </a:moveTo>
                <a:lnTo>
                  <a:pt x="311" y="37"/>
                </a:lnTo>
                <a:lnTo>
                  <a:pt x="347" y="25"/>
                </a:lnTo>
                <a:lnTo>
                  <a:pt x="347" y="25"/>
                </a:lnTo>
                <a:lnTo>
                  <a:pt x="367" y="20"/>
                </a:lnTo>
                <a:lnTo>
                  <a:pt x="367" y="20"/>
                </a:lnTo>
                <a:lnTo>
                  <a:pt x="364" y="22"/>
                </a:lnTo>
                <a:lnTo>
                  <a:pt x="364" y="22"/>
                </a:lnTo>
                <a:lnTo>
                  <a:pt x="353" y="27"/>
                </a:lnTo>
                <a:lnTo>
                  <a:pt x="353" y="27"/>
                </a:lnTo>
                <a:lnTo>
                  <a:pt x="342" y="30"/>
                </a:lnTo>
                <a:lnTo>
                  <a:pt x="331" y="34"/>
                </a:lnTo>
                <a:lnTo>
                  <a:pt x="319" y="36"/>
                </a:lnTo>
                <a:lnTo>
                  <a:pt x="308" y="40"/>
                </a:lnTo>
                <a:lnTo>
                  <a:pt x="308" y="40"/>
                </a:lnTo>
                <a:lnTo>
                  <a:pt x="311" y="37"/>
                </a:lnTo>
                <a:lnTo>
                  <a:pt x="311" y="37"/>
                </a:lnTo>
                <a:close/>
                <a:moveTo>
                  <a:pt x="305" y="43"/>
                </a:moveTo>
                <a:lnTo>
                  <a:pt x="305" y="43"/>
                </a:lnTo>
                <a:lnTo>
                  <a:pt x="316" y="39"/>
                </a:lnTo>
                <a:lnTo>
                  <a:pt x="316" y="39"/>
                </a:lnTo>
                <a:lnTo>
                  <a:pt x="337" y="34"/>
                </a:lnTo>
                <a:lnTo>
                  <a:pt x="337" y="34"/>
                </a:lnTo>
                <a:lnTo>
                  <a:pt x="347" y="32"/>
                </a:lnTo>
                <a:lnTo>
                  <a:pt x="356" y="28"/>
                </a:lnTo>
                <a:lnTo>
                  <a:pt x="364" y="24"/>
                </a:lnTo>
                <a:lnTo>
                  <a:pt x="372" y="19"/>
                </a:lnTo>
                <a:lnTo>
                  <a:pt x="372" y="19"/>
                </a:lnTo>
                <a:lnTo>
                  <a:pt x="383" y="24"/>
                </a:lnTo>
                <a:lnTo>
                  <a:pt x="383" y="24"/>
                </a:lnTo>
                <a:lnTo>
                  <a:pt x="375" y="25"/>
                </a:lnTo>
                <a:lnTo>
                  <a:pt x="367" y="28"/>
                </a:lnTo>
                <a:lnTo>
                  <a:pt x="350" y="34"/>
                </a:lnTo>
                <a:lnTo>
                  <a:pt x="350" y="34"/>
                </a:lnTo>
                <a:lnTo>
                  <a:pt x="327" y="40"/>
                </a:lnTo>
                <a:lnTo>
                  <a:pt x="302" y="45"/>
                </a:lnTo>
                <a:lnTo>
                  <a:pt x="302" y="45"/>
                </a:lnTo>
                <a:lnTo>
                  <a:pt x="305" y="43"/>
                </a:lnTo>
                <a:lnTo>
                  <a:pt x="305" y="43"/>
                </a:lnTo>
                <a:close/>
                <a:moveTo>
                  <a:pt x="299" y="48"/>
                </a:moveTo>
                <a:lnTo>
                  <a:pt x="299" y="48"/>
                </a:lnTo>
                <a:lnTo>
                  <a:pt x="309" y="46"/>
                </a:lnTo>
                <a:lnTo>
                  <a:pt x="318" y="44"/>
                </a:lnTo>
                <a:lnTo>
                  <a:pt x="336" y="39"/>
                </a:lnTo>
                <a:lnTo>
                  <a:pt x="336" y="39"/>
                </a:lnTo>
                <a:lnTo>
                  <a:pt x="348" y="37"/>
                </a:lnTo>
                <a:lnTo>
                  <a:pt x="360" y="33"/>
                </a:lnTo>
                <a:lnTo>
                  <a:pt x="360" y="33"/>
                </a:lnTo>
                <a:lnTo>
                  <a:pt x="373" y="28"/>
                </a:lnTo>
                <a:lnTo>
                  <a:pt x="373" y="28"/>
                </a:lnTo>
                <a:lnTo>
                  <a:pt x="380" y="25"/>
                </a:lnTo>
                <a:lnTo>
                  <a:pt x="382" y="25"/>
                </a:lnTo>
                <a:lnTo>
                  <a:pt x="379" y="27"/>
                </a:lnTo>
                <a:lnTo>
                  <a:pt x="379" y="27"/>
                </a:lnTo>
                <a:lnTo>
                  <a:pt x="374" y="30"/>
                </a:lnTo>
                <a:lnTo>
                  <a:pt x="368" y="34"/>
                </a:lnTo>
                <a:lnTo>
                  <a:pt x="355" y="37"/>
                </a:lnTo>
                <a:lnTo>
                  <a:pt x="330" y="43"/>
                </a:lnTo>
                <a:lnTo>
                  <a:pt x="330" y="43"/>
                </a:lnTo>
                <a:lnTo>
                  <a:pt x="320" y="45"/>
                </a:lnTo>
                <a:lnTo>
                  <a:pt x="311" y="48"/>
                </a:lnTo>
                <a:lnTo>
                  <a:pt x="291" y="57"/>
                </a:lnTo>
                <a:lnTo>
                  <a:pt x="291" y="57"/>
                </a:lnTo>
                <a:lnTo>
                  <a:pt x="299" y="48"/>
                </a:lnTo>
                <a:lnTo>
                  <a:pt x="299" y="48"/>
                </a:lnTo>
                <a:close/>
                <a:moveTo>
                  <a:pt x="343" y="42"/>
                </a:moveTo>
                <a:lnTo>
                  <a:pt x="343" y="42"/>
                </a:lnTo>
                <a:lnTo>
                  <a:pt x="355" y="39"/>
                </a:lnTo>
                <a:lnTo>
                  <a:pt x="366" y="36"/>
                </a:lnTo>
                <a:lnTo>
                  <a:pt x="377" y="32"/>
                </a:lnTo>
                <a:lnTo>
                  <a:pt x="388" y="25"/>
                </a:lnTo>
                <a:lnTo>
                  <a:pt x="388" y="25"/>
                </a:lnTo>
                <a:lnTo>
                  <a:pt x="388" y="25"/>
                </a:lnTo>
                <a:lnTo>
                  <a:pt x="388" y="25"/>
                </a:lnTo>
                <a:lnTo>
                  <a:pt x="404" y="32"/>
                </a:lnTo>
                <a:lnTo>
                  <a:pt x="404" y="32"/>
                </a:lnTo>
                <a:lnTo>
                  <a:pt x="375" y="37"/>
                </a:lnTo>
                <a:lnTo>
                  <a:pt x="347" y="43"/>
                </a:lnTo>
                <a:lnTo>
                  <a:pt x="347" y="43"/>
                </a:lnTo>
                <a:lnTo>
                  <a:pt x="317" y="50"/>
                </a:lnTo>
                <a:lnTo>
                  <a:pt x="302" y="55"/>
                </a:lnTo>
                <a:lnTo>
                  <a:pt x="289" y="60"/>
                </a:lnTo>
                <a:lnTo>
                  <a:pt x="289" y="60"/>
                </a:lnTo>
                <a:lnTo>
                  <a:pt x="302" y="54"/>
                </a:lnTo>
                <a:lnTo>
                  <a:pt x="316" y="49"/>
                </a:lnTo>
                <a:lnTo>
                  <a:pt x="329" y="45"/>
                </a:lnTo>
                <a:lnTo>
                  <a:pt x="343" y="42"/>
                </a:lnTo>
                <a:lnTo>
                  <a:pt x="343" y="42"/>
                </a:lnTo>
                <a:close/>
                <a:moveTo>
                  <a:pt x="286" y="62"/>
                </a:moveTo>
                <a:lnTo>
                  <a:pt x="286" y="62"/>
                </a:lnTo>
                <a:lnTo>
                  <a:pt x="317" y="53"/>
                </a:lnTo>
                <a:lnTo>
                  <a:pt x="347" y="45"/>
                </a:lnTo>
                <a:lnTo>
                  <a:pt x="347" y="45"/>
                </a:lnTo>
                <a:lnTo>
                  <a:pt x="363" y="42"/>
                </a:lnTo>
                <a:lnTo>
                  <a:pt x="380" y="39"/>
                </a:lnTo>
                <a:lnTo>
                  <a:pt x="380" y="39"/>
                </a:lnTo>
                <a:lnTo>
                  <a:pt x="395" y="36"/>
                </a:lnTo>
                <a:lnTo>
                  <a:pt x="395" y="36"/>
                </a:lnTo>
                <a:lnTo>
                  <a:pt x="364" y="46"/>
                </a:lnTo>
                <a:lnTo>
                  <a:pt x="335" y="54"/>
                </a:lnTo>
                <a:lnTo>
                  <a:pt x="305" y="63"/>
                </a:lnTo>
                <a:lnTo>
                  <a:pt x="275" y="73"/>
                </a:lnTo>
                <a:lnTo>
                  <a:pt x="275" y="73"/>
                </a:lnTo>
                <a:lnTo>
                  <a:pt x="286" y="62"/>
                </a:lnTo>
                <a:lnTo>
                  <a:pt x="286" y="62"/>
                </a:lnTo>
                <a:close/>
                <a:moveTo>
                  <a:pt x="273" y="75"/>
                </a:moveTo>
                <a:lnTo>
                  <a:pt x="273" y="75"/>
                </a:lnTo>
                <a:lnTo>
                  <a:pt x="287" y="71"/>
                </a:lnTo>
                <a:lnTo>
                  <a:pt x="287" y="71"/>
                </a:lnTo>
                <a:lnTo>
                  <a:pt x="330" y="57"/>
                </a:lnTo>
                <a:lnTo>
                  <a:pt x="330" y="57"/>
                </a:lnTo>
                <a:lnTo>
                  <a:pt x="349" y="51"/>
                </a:lnTo>
                <a:lnTo>
                  <a:pt x="368" y="46"/>
                </a:lnTo>
                <a:lnTo>
                  <a:pt x="388" y="40"/>
                </a:lnTo>
                <a:lnTo>
                  <a:pt x="407" y="34"/>
                </a:lnTo>
                <a:lnTo>
                  <a:pt x="407" y="34"/>
                </a:lnTo>
                <a:lnTo>
                  <a:pt x="407" y="34"/>
                </a:lnTo>
                <a:lnTo>
                  <a:pt x="407" y="34"/>
                </a:lnTo>
                <a:lnTo>
                  <a:pt x="416" y="38"/>
                </a:lnTo>
                <a:lnTo>
                  <a:pt x="416" y="38"/>
                </a:lnTo>
                <a:lnTo>
                  <a:pt x="411" y="39"/>
                </a:lnTo>
                <a:lnTo>
                  <a:pt x="406" y="40"/>
                </a:lnTo>
                <a:lnTo>
                  <a:pt x="395" y="43"/>
                </a:lnTo>
                <a:lnTo>
                  <a:pt x="395" y="43"/>
                </a:lnTo>
                <a:lnTo>
                  <a:pt x="377" y="46"/>
                </a:lnTo>
                <a:lnTo>
                  <a:pt x="360" y="50"/>
                </a:lnTo>
                <a:lnTo>
                  <a:pt x="360" y="50"/>
                </a:lnTo>
                <a:lnTo>
                  <a:pt x="341" y="55"/>
                </a:lnTo>
                <a:lnTo>
                  <a:pt x="323" y="61"/>
                </a:lnTo>
                <a:lnTo>
                  <a:pt x="305" y="67"/>
                </a:lnTo>
                <a:lnTo>
                  <a:pt x="285" y="72"/>
                </a:lnTo>
                <a:lnTo>
                  <a:pt x="285" y="72"/>
                </a:lnTo>
                <a:lnTo>
                  <a:pt x="273" y="75"/>
                </a:lnTo>
                <a:lnTo>
                  <a:pt x="273" y="75"/>
                </a:lnTo>
                <a:lnTo>
                  <a:pt x="273" y="75"/>
                </a:lnTo>
                <a:lnTo>
                  <a:pt x="273" y="75"/>
                </a:lnTo>
                <a:close/>
                <a:moveTo>
                  <a:pt x="270" y="78"/>
                </a:moveTo>
                <a:lnTo>
                  <a:pt x="270" y="78"/>
                </a:lnTo>
                <a:lnTo>
                  <a:pt x="288" y="74"/>
                </a:lnTo>
                <a:lnTo>
                  <a:pt x="306" y="68"/>
                </a:lnTo>
                <a:lnTo>
                  <a:pt x="341" y="57"/>
                </a:lnTo>
                <a:lnTo>
                  <a:pt x="341" y="57"/>
                </a:lnTo>
                <a:lnTo>
                  <a:pt x="360" y="52"/>
                </a:lnTo>
                <a:lnTo>
                  <a:pt x="380" y="48"/>
                </a:lnTo>
                <a:lnTo>
                  <a:pt x="380" y="48"/>
                </a:lnTo>
                <a:lnTo>
                  <a:pt x="398" y="45"/>
                </a:lnTo>
                <a:lnTo>
                  <a:pt x="407" y="43"/>
                </a:lnTo>
                <a:lnTo>
                  <a:pt x="415" y="40"/>
                </a:lnTo>
                <a:lnTo>
                  <a:pt x="415" y="40"/>
                </a:lnTo>
                <a:lnTo>
                  <a:pt x="405" y="44"/>
                </a:lnTo>
                <a:lnTo>
                  <a:pt x="395" y="47"/>
                </a:lnTo>
                <a:lnTo>
                  <a:pt x="373" y="53"/>
                </a:lnTo>
                <a:lnTo>
                  <a:pt x="373" y="53"/>
                </a:lnTo>
                <a:lnTo>
                  <a:pt x="329" y="65"/>
                </a:lnTo>
                <a:lnTo>
                  <a:pt x="329" y="65"/>
                </a:lnTo>
                <a:lnTo>
                  <a:pt x="294" y="75"/>
                </a:lnTo>
                <a:lnTo>
                  <a:pt x="278" y="80"/>
                </a:lnTo>
                <a:lnTo>
                  <a:pt x="262" y="87"/>
                </a:lnTo>
                <a:lnTo>
                  <a:pt x="262" y="87"/>
                </a:lnTo>
                <a:lnTo>
                  <a:pt x="270" y="78"/>
                </a:lnTo>
                <a:lnTo>
                  <a:pt x="270" y="78"/>
                </a:lnTo>
                <a:close/>
                <a:moveTo>
                  <a:pt x="273" y="84"/>
                </a:moveTo>
                <a:lnTo>
                  <a:pt x="273" y="84"/>
                </a:lnTo>
                <a:lnTo>
                  <a:pt x="293" y="77"/>
                </a:lnTo>
                <a:lnTo>
                  <a:pt x="293" y="77"/>
                </a:lnTo>
                <a:lnTo>
                  <a:pt x="317" y="70"/>
                </a:lnTo>
                <a:lnTo>
                  <a:pt x="340" y="64"/>
                </a:lnTo>
                <a:lnTo>
                  <a:pt x="340" y="64"/>
                </a:lnTo>
                <a:lnTo>
                  <a:pt x="380" y="54"/>
                </a:lnTo>
                <a:lnTo>
                  <a:pt x="401" y="48"/>
                </a:lnTo>
                <a:lnTo>
                  <a:pt x="411" y="44"/>
                </a:lnTo>
                <a:lnTo>
                  <a:pt x="420" y="40"/>
                </a:lnTo>
                <a:lnTo>
                  <a:pt x="420" y="40"/>
                </a:lnTo>
                <a:lnTo>
                  <a:pt x="420" y="39"/>
                </a:lnTo>
                <a:lnTo>
                  <a:pt x="420" y="39"/>
                </a:lnTo>
                <a:lnTo>
                  <a:pt x="433" y="45"/>
                </a:lnTo>
                <a:lnTo>
                  <a:pt x="433" y="45"/>
                </a:lnTo>
                <a:lnTo>
                  <a:pt x="391" y="54"/>
                </a:lnTo>
                <a:lnTo>
                  <a:pt x="349" y="63"/>
                </a:lnTo>
                <a:lnTo>
                  <a:pt x="349" y="63"/>
                </a:lnTo>
                <a:lnTo>
                  <a:pt x="328" y="69"/>
                </a:lnTo>
                <a:lnTo>
                  <a:pt x="308" y="75"/>
                </a:lnTo>
                <a:lnTo>
                  <a:pt x="287" y="82"/>
                </a:lnTo>
                <a:lnTo>
                  <a:pt x="267" y="89"/>
                </a:lnTo>
                <a:lnTo>
                  <a:pt x="267" y="89"/>
                </a:lnTo>
                <a:lnTo>
                  <a:pt x="259" y="90"/>
                </a:lnTo>
                <a:lnTo>
                  <a:pt x="259" y="90"/>
                </a:lnTo>
                <a:lnTo>
                  <a:pt x="273" y="84"/>
                </a:lnTo>
                <a:lnTo>
                  <a:pt x="273" y="84"/>
                </a:lnTo>
                <a:close/>
                <a:moveTo>
                  <a:pt x="256" y="93"/>
                </a:moveTo>
                <a:lnTo>
                  <a:pt x="256" y="93"/>
                </a:lnTo>
                <a:lnTo>
                  <a:pt x="266" y="91"/>
                </a:lnTo>
                <a:lnTo>
                  <a:pt x="276" y="88"/>
                </a:lnTo>
                <a:lnTo>
                  <a:pt x="295" y="81"/>
                </a:lnTo>
                <a:lnTo>
                  <a:pt x="295" y="81"/>
                </a:lnTo>
                <a:lnTo>
                  <a:pt x="320" y="73"/>
                </a:lnTo>
                <a:lnTo>
                  <a:pt x="345" y="66"/>
                </a:lnTo>
                <a:lnTo>
                  <a:pt x="345" y="66"/>
                </a:lnTo>
                <a:lnTo>
                  <a:pt x="371" y="61"/>
                </a:lnTo>
                <a:lnTo>
                  <a:pt x="399" y="55"/>
                </a:lnTo>
                <a:lnTo>
                  <a:pt x="399" y="55"/>
                </a:lnTo>
                <a:lnTo>
                  <a:pt x="427" y="48"/>
                </a:lnTo>
                <a:lnTo>
                  <a:pt x="427" y="48"/>
                </a:lnTo>
                <a:lnTo>
                  <a:pt x="427" y="48"/>
                </a:lnTo>
                <a:lnTo>
                  <a:pt x="427" y="48"/>
                </a:lnTo>
                <a:lnTo>
                  <a:pt x="415" y="54"/>
                </a:lnTo>
                <a:lnTo>
                  <a:pt x="415" y="54"/>
                </a:lnTo>
                <a:lnTo>
                  <a:pt x="391" y="62"/>
                </a:lnTo>
                <a:lnTo>
                  <a:pt x="366" y="69"/>
                </a:lnTo>
                <a:lnTo>
                  <a:pt x="342" y="75"/>
                </a:lnTo>
                <a:lnTo>
                  <a:pt x="318" y="82"/>
                </a:lnTo>
                <a:lnTo>
                  <a:pt x="318" y="82"/>
                </a:lnTo>
                <a:lnTo>
                  <a:pt x="294" y="89"/>
                </a:lnTo>
                <a:lnTo>
                  <a:pt x="270" y="96"/>
                </a:lnTo>
                <a:lnTo>
                  <a:pt x="270" y="96"/>
                </a:lnTo>
                <a:lnTo>
                  <a:pt x="258" y="100"/>
                </a:lnTo>
                <a:lnTo>
                  <a:pt x="246" y="103"/>
                </a:lnTo>
                <a:lnTo>
                  <a:pt x="246" y="103"/>
                </a:lnTo>
                <a:lnTo>
                  <a:pt x="256" y="93"/>
                </a:lnTo>
                <a:lnTo>
                  <a:pt x="256" y="93"/>
                </a:lnTo>
                <a:close/>
                <a:moveTo>
                  <a:pt x="243" y="107"/>
                </a:moveTo>
                <a:lnTo>
                  <a:pt x="243" y="107"/>
                </a:lnTo>
                <a:lnTo>
                  <a:pt x="253" y="103"/>
                </a:lnTo>
                <a:lnTo>
                  <a:pt x="264" y="100"/>
                </a:lnTo>
                <a:lnTo>
                  <a:pt x="285" y="94"/>
                </a:lnTo>
                <a:lnTo>
                  <a:pt x="285" y="94"/>
                </a:lnTo>
                <a:lnTo>
                  <a:pt x="312" y="86"/>
                </a:lnTo>
                <a:lnTo>
                  <a:pt x="338" y="78"/>
                </a:lnTo>
                <a:lnTo>
                  <a:pt x="338" y="78"/>
                </a:lnTo>
                <a:lnTo>
                  <a:pt x="348" y="75"/>
                </a:lnTo>
                <a:lnTo>
                  <a:pt x="348" y="75"/>
                </a:lnTo>
                <a:lnTo>
                  <a:pt x="339" y="78"/>
                </a:lnTo>
                <a:lnTo>
                  <a:pt x="339" y="78"/>
                </a:lnTo>
                <a:lnTo>
                  <a:pt x="286" y="95"/>
                </a:lnTo>
                <a:lnTo>
                  <a:pt x="286" y="95"/>
                </a:lnTo>
                <a:lnTo>
                  <a:pt x="262" y="103"/>
                </a:lnTo>
                <a:lnTo>
                  <a:pt x="262" y="103"/>
                </a:lnTo>
                <a:lnTo>
                  <a:pt x="247" y="108"/>
                </a:lnTo>
                <a:lnTo>
                  <a:pt x="247" y="108"/>
                </a:lnTo>
                <a:lnTo>
                  <a:pt x="240" y="110"/>
                </a:lnTo>
                <a:lnTo>
                  <a:pt x="240" y="110"/>
                </a:lnTo>
                <a:lnTo>
                  <a:pt x="243" y="107"/>
                </a:lnTo>
                <a:lnTo>
                  <a:pt x="243" y="107"/>
                </a:lnTo>
                <a:close/>
                <a:moveTo>
                  <a:pt x="239" y="111"/>
                </a:moveTo>
                <a:lnTo>
                  <a:pt x="239" y="111"/>
                </a:lnTo>
                <a:lnTo>
                  <a:pt x="259" y="107"/>
                </a:lnTo>
                <a:lnTo>
                  <a:pt x="259" y="107"/>
                </a:lnTo>
                <a:lnTo>
                  <a:pt x="246" y="113"/>
                </a:lnTo>
                <a:lnTo>
                  <a:pt x="233" y="118"/>
                </a:lnTo>
                <a:lnTo>
                  <a:pt x="233" y="118"/>
                </a:lnTo>
                <a:lnTo>
                  <a:pt x="239" y="111"/>
                </a:lnTo>
                <a:lnTo>
                  <a:pt x="239" y="111"/>
                </a:lnTo>
                <a:close/>
                <a:moveTo>
                  <a:pt x="230" y="122"/>
                </a:moveTo>
                <a:lnTo>
                  <a:pt x="230" y="122"/>
                </a:lnTo>
                <a:lnTo>
                  <a:pt x="241" y="117"/>
                </a:lnTo>
                <a:lnTo>
                  <a:pt x="253" y="111"/>
                </a:lnTo>
                <a:lnTo>
                  <a:pt x="277" y="104"/>
                </a:lnTo>
                <a:lnTo>
                  <a:pt x="277" y="104"/>
                </a:lnTo>
                <a:lnTo>
                  <a:pt x="339" y="87"/>
                </a:lnTo>
                <a:lnTo>
                  <a:pt x="339" y="87"/>
                </a:lnTo>
                <a:lnTo>
                  <a:pt x="402" y="70"/>
                </a:lnTo>
                <a:lnTo>
                  <a:pt x="402" y="70"/>
                </a:lnTo>
                <a:lnTo>
                  <a:pt x="428" y="64"/>
                </a:lnTo>
                <a:lnTo>
                  <a:pt x="441" y="59"/>
                </a:lnTo>
                <a:lnTo>
                  <a:pt x="453" y="54"/>
                </a:lnTo>
                <a:lnTo>
                  <a:pt x="453" y="54"/>
                </a:lnTo>
                <a:lnTo>
                  <a:pt x="471" y="61"/>
                </a:lnTo>
                <a:lnTo>
                  <a:pt x="471" y="61"/>
                </a:lnTo>
                <a:lnTo>
                  <a:pt x="457" y="66"/>
                </a:lnTo>
                <a:lnTo>
                  <a:pt x="443" y="70"/>
                </a:lnTo>
                <a:lnTo>
                  <a:pt x="415" y="76"/>
                </a:lnTo>
                <a:lnTo>
                  <a:pt x="415" y="76"/>
                </a:lnTo>
                <a:lnTo>
                  <a:pt x="381" y="84"/>
                </a:lnTo>
                <a:lnTo>
                  <a:pt x="348" y="93"/>
                </a:lnTo>
                <a:lnTo>
                  <a:pt x="348" y="93"/>
                </a:lnTo>
                <a:lnTo>
                  <a:pt x="316" y="101"/>
                </a:lnTo>
                <a:lnTo>
                  <a:pt x="284" y="109"/>
                </a:lnTo>
                <a:lnTo>
                  <a:pt x="284" y="109"/>
                </a:lnTo>
                <a:lnTo>
                  <a:pt x="254" y="119"/>
                </a:lnTo>
                <a:lnTo>
                  <a:pt x="254" y="119"/>
                </a:lnTo>
                <a:lnTo>
                  <a:pt x="241" y="121"/>
                </a:lnTo>
                <a:lnTo>
                  <a:pt x="234" y="122"/>
                </a:lnTo>
                <a:lnTo>
                  <a:pt x="228" y="124"/>
                </a:lnTo>
                <a:lnTo>
                  <a:pt x="228" y="124"/>
                </a:lnTo>
                <a:lnTo>
                  <a:pt x="230" y="122"/>
                </a:lnTo>
                <a:lnTo>
                  <a:pt x="230" y="122"/>
                </a:lnTo>
                <a:close/>
                <a:moveTo>
                  <a:pt x="225" y="128"/>
                </a:moveTo>
                <a:lnTo>
                  <a:pt x="225" y="128"/>
                </a:lnTo>
                <a:lnTo>
                  <a:pt x="256" y="121"/>
                </a:lnTo>
                <a:lnTo>
                  <a:pt x="286" y="113"/>
                </a:lnTo>
                <a:lnTo>
                  <a:pt x="318" y="103"/>
                </a:lnTo>
                <a:lnTo>
                  <a:pt x="348" y="95"/>
                </a:lnTo>
                <a:lnTo>
                  <a:pt x="348" y="95"/>
                </a:lnTo>
                <a:lnTo>
                  <a:pt x="379" y="87"/>
                </a:lnTo>
                <a:lnTo>
                  <a:pt x="411" y="79"/>
                </a:lnTo>
                <a:lnTo>
                  <a:pt x="411" y="79"/>
                </a:lnTo>
                <a:lnTo>
                  <a:pt x="442" y="72"/>
                </a:lnTo>
                <a:lnTo>
                  <a:pt x="458" y="68"/>
                </a:lnTo>
                <a:lnTo>
                  <a:pt x="474" y="62"/>
                </a:lnTo>
                <a:lnTo>
                  <a:pt x="474" y="62"/>
                </a:lnTo>
                <a:lnTo>
                  <a:pt x="492" y="70"/>
                </a:lnTo>
                <a:lnTo>
                  <a:pt x="492" y="70"/>
                </a:lnTo>
                <a:lnTo>
                  <a:pt x="484" y="70"/>
                </a:lnTo>
                <a:lnTo>
                  <a:pt x="477" y="71"/>
                </a:lnTo>
                <a:lnTo>
                  <a:pt x="461" y="75"/>
                </a:lnTo>
                <a:lnTo>
                  <a:pt x="433" y="84"/>
                </a:lnTo>
                <a:lnTo>
                  <a:pt x="433" y="84"/>
                </a:lnTo>
                <a:lnTo>
                  <a:pt x="396" y="94"/>
                </a:lnTo>
                <a:lnTo>
                  <a:pt x="358" y="104"/>
                </a:lnTo>
                <a:lnTo>
                  <a:pt x="358" y="104"/>
                </a:lnTo>
                <a:lnTo>
                  <a:pt x="320" y="115"/>
                </a:lnTo>
                <a:lnTo>
                  <a:pt x="282" y="124"/>
                </a:lnTo>
                <a:lnTo>
                  <a:pt x="282" y="124"/>
                </a:lnTo>
                <a:lnTo>
                  <a:pt x="248" y="132"/>
                </a:lnTo>
                <a:lnTo>
                  <a:pt x="213" y="140"/>
                </a:lnTo>
                <a:lnTo>
                  <a:pt x="213" y="140"/>
                </a:lnTo>
                <a:lnTo>
                  <a:pt x="225" y="128"/>
                </a:lnTo>
                <a:lnTo>
                  <a:pt x="225" y="128"/>
                </a:lnTo>
                <a:close/>
                <a:moveTo>
                  <a:pt x="210" y="143"/>
                </a:moveTo>
                <a:lnTo>
                  <a:pt x="210" y="143"/>
                </a:lnTo>
                <a:lnTo>
                  <a:pt x="247" y="134"/>
                </a:lnTo>
                <a:lnTo>
                  <a:pt x="282" y="127"/>
                </a:lnTo>
                <a:lnTo>
                  <a:pt x="282" y="127"/>
                </a:lnTo>
                <a:lnTo>
                  <a:pt x="302" y="122"/>
                </a:lnTo>
                <a:lnTo>
                  <a:pt x="323" y="116"/>
                </a:lnTo>
                <a:lnTo>
                  <a:pt x="363" y="104"/>
                </a:lnTo>
                <a:lnTo>
                  <a:pt x="363" y="104"/>
                </a:lnTo>
                <a:lnTo>
                  <a:pt x="439" y="84"/>
                </a:lnTo>
                <a:lnTo>
                  <a:pt x="439" y="84"/>
                </a:lnTo>
                <a:lnTo>
                  <a:pt x="472" y="75"/>
                </a:lnTo>
                <a:lnTo>
                  <a:pt x="472" y="75"/>
                </a:lnTo>
                <a:lnTo>
                  <a:pt x="481" y="74"/>
                </a:lnTo>
                <a:lnTo>
                  <a:pt x="489" y="73"/>
                </a:lnTo>
                <a:lnTo>
                  <a:pt x="489" y="73"/>
                </a:lnTo>
                <a:lnTo>
                  <a:pt x="478" y="77"/>
                </a:lnTo>
                <a:lnTo>
                  <a:pt x="468" y="81"/>
                </a:lnTo>
                <a:lnTo>
                  <a:pt x="468" y="81"/>
                </a:lnTo>
                <a:lnTo>
                  <a:pt x="451" y="86"/>
                </a:lnTo>
                <a:lnTo>
                  <a:pt x="434" y="90"/>
                </a:lnTo>
                <a:lnTo>
                  <a:pt x="418" y="94"/>
                </a:lnTo>
                <a:lnTo>
                  <a:pt x="402" y="99"/>
                </a:lnTo>
                <a:lnTo>
                  <a:pt x="402" y="99"/>
                </a:lnTo>
                <a:lnTo>
                  <a:pt x="361" y="113"/>
                </a:lnTo>
                <a:lnTo>
                  <a:pt x="321" y="125"/>
                </a:lnTo>
                <a:lnTo>
                  <a:pt x="321" y="125"/>
                </a:lnTo>
                <a:lnTo>
                  <a:pt x="281" y="135"/>
                </a:lnTo>
                <a:lnTo>
                  <a:pt x="242" y="145"/>
                </a:lnTo>
                <a:lnTo>
                  <a:pt x="242" y="145"/>
                </a:lnTo>
                <a:lnTo>
                  <a:pt x="219" y="150"/>
                </a:lnTo>
                <a:lnTo>
                  <a:pt x="208" y="153"/>
                </a:lnTo>
                <a:lnTo>
                  <a:pt x="197" y="157"/>
                </a:lnTo>
                <a:lnTo>
                  <a:pt x="197" y="157"/>
                </a:lnTo>
                <a:lnTo>
                  <a:pt x="210" y="143"/>
                </a:lnTo>
                <a:lnTo>
                  <a:pt x="210" y="143"/>
                </a:lnTo>
                <a:close/>
                <a:moveTo>
                  <a:pt x="194" y="160"/>
                </a:moveTo>
                <a:lnTo>
                  <a:pt x="194" y="160"/>
                </a:lnTo>
                <a:lnTo>
                  <a:pt x="200" y="158"/>
                </a:lnTo>
                <a:lnTo>
                  <a:pt x="207" y="156"/>
                </a:lnTo>
                <a:lnTo>
                  <a:pt x="221" y="153"/>
                </a:lnTo>
                <a:lnTo>
                  <a:pt x="221" y="153"/>
                </a:lnTo>
                <a:lnTo>
                  <a:pt x="263" y="142"/>
                </a:lnTo>
                <a:lnTo>
                  <a:pt x="263" y="142"/>
                </a:lnTo>
                <a:lnTo>
                  <a:pt x="306" y="131"/>
                </a:lnTo>
                <a:lnTo>
                  <a:pt x="327" y="125"/>
                </a:lnTo>
                <a:lnTo>
                  <a:pt x="348" y="119"/>
                </a:lnTo>
                <a:lnTo>
                  <a:pt x="348" y="119"/>
                </a:lnTo>
                <a:lnTo>
                  <a:pt x="388" y="105"/>
                </a:lnTo>
                <a:lnTo>
                  <a:pt x="407" y="99"/>
                </a:lnTo>
                <a:lnTo>
                  <a:pt x="427" y="94"/>
                </a:lnTo>
                <a:lnTo>
                  <a:pt x="427" y="94"/>
                </a:lnTo>
                <a:lnTo>
                  <a:pt x="444" y="90"/>
                </a:lnTo>
                <a:lnTo>
                  <a:pt x="460" y="85"/>
                </a:lnTo>
                <a:lnTo>
                  <a:pt x="478" y="80"/>
                </a:lnTo>
                <a:lnTo>
                  <a:pt x="493" y="73"/>
                </a:lnTo>
                <a:lnTo>
                  <a:pt x="493" y="73"/>
                </a:lnTo>
                <a:lnTo>
                  <a:pt x="494" y="71"/>
                </a:lnTo>
                <a:lnTo>
                  <a:pt x="494" y="71"/>
                </a:lnTo>
                <a:lnTo>
                  <a:pt x="509" y="78"/>
                </a:lnTo>
                <a:lnTo>
                  <a:pt x="509" y="78"/>
                </a:lnTo>
                <a:lnTo>
                  <a:pt x="426" y="99"/>
                </a:lnTo>
                <a:lnTo>
                  <a:pt x="385" y="109"/>
                </a:lnTo>
                <a:lnTo>
                  <a:pt x="343" y="122"/>
                </a:lnTo>
                <a:lnTo>
                  <a:pt x="343" y="122"/>
                </a:lnTo>
                <a:lnTo>
                  <a:pt x="263" y="146"/>
                </a:lnTo>
                <a:lnTo>
                  <a:pt x="263" y="146"/>
                </a:lnTo>
                <a:lnTo>
                  <a:pt x="242" y="152"/>
                </a:lnTo>
                <a:lnTo>
                  <a:pt x="221" y="157"/>
                </a:lnTo>
                <a:lnTo>
                  <a:pt x="221" y="157"/>
                </a:lnTo>
                <a:lnTo>
                  <a:pt x="200" y="163"/>
                </a:lnTo>
                <a:lnTo>
                  <a:pt x="200" y="163"/>
                </a:lnTo>
                <a:lnTo>
                  <a:pt x="195" y="163"/>
                </a:lnTo>
                <a:lnTo>
                  <a:pt x="191" y="164"/>
                </a:lnTo>
                <a:lnTo>
                  <a:pt x="191" y="164"/>
                </a:lnTo>
                <a:lnTo>
                  <a:pt x="194" y="160"/>
                </a:lnTo>
                <a:lnTo>
                  <a:pt x="194" y="160"/>
                </a:lnTo>
                <a:close/>
                <a:moveTo>
                  <a:pt x="189" y="165"/>
                </a:moveTo>
                <a:lnTo>
                  <a:pt x="189" y="165"/>
                </a:lnTo>
                <a:lnTo>
                  <a:pt x="196" y="165"/>
                </a:lnTo>
                <a:lnTo>
                  <a:pt x="204" y="165"/>
                </a:lnTo>
                <a:lnTo>
                  <a:pt x="219" y="161"/>
                </a:lnTo>
                <a:lnTo>
                  <a:pt x="248" y="153"/>
                </a:lnTo>
                <a:lnTo>
                  <a:pt x="248" y="153"/>
                </a:lnTo>
                <a:lnTo>
                  <a:pt x="270" y="147"/>
                </a:lnTo>
                <a:lnTo>
                  <a:pt x="293" y="140"/>
                </a:lnTo>
                <a:lnTo>
                  <a:pt x="338" y="126"/>
                </a:lnTo>
                <a:lnTo>
                  <a:pt x="338" y="126"/>
                </a:lnTo>
                <a:lnTo>
                  <a:pt x="381" y="113"/>
                </a:lnTo>
                <a:lnTo>
                  <a:pt x="425" y="101"/>
                </a:lnTo>
                <a:lnTo>
                  <a:pt x="425" y="101"/>
                </a:lnTo>
                <a:lnTo>
                  <a:pt x="469" y="91"/>
                </a:lnTo>
                <a:lnTo>
                  <a:pt x="469" y="91"/>
                </a:lnTo>
                <a:lnTo>
                  <a:pt x="491" y="85"/>
                </a:lnTo>
                <a:lnTo>
                  <a:pt x="491" y="85"/>
                </a:lnTo>
                <a:lnTo>
                  <a:pt x="493" y="85"/>
                </a:lnTo>
                <a:lnTo>
                  <a:pt x="493" y="85"/>
                </a:lnTo>
                <a:lnTo>
                  <a:pt x="475" y="91"/>
                </a:lnTo>
                <a:lnTo>
                  <a:pt x="455" y="96"/>
                </a:lnTo>
                <a:lnTo>
                  <a:pt x="417" y="104"/>
                </a:lnTo>
                <a:lnTo>
                  <a:pt x="417" y="104"/>
                </a:lnTo>
                <a:lnTo>
                  <a:pt x="394" y="110"/>
                </a:lnTo>
                <a:lnTo>
                  <a:pt x="370" y="118"/>
                </a:lnTo>
                <a:lnTo>
                  <a:pt x="324" y="132"/>
                </a:lnTo>
                <a:lnTo>
                  <a:pt x="324" y="132"/>
                </a:lnTo>
                <a:lnTo>
                  <a:pt x="237" y="158"/>
                </a:lnTo>
                <a:lnTo>
                  <a:pt x="237" y="158"/>
                </a:lnTo>
                <a:lnTo>
                  <a:pt x="205" y="168"/>
                </a:lnTo>
                <a:lnTo>
                  <a:pt x="190" y="173"/>
                </a:lnTo>
                <a:lnTo>
                  <a:pt x="176" y="180"/>
                </a:lnTo>
                <a:lnTo>
                  <a:pt x="176" y="180"/>
                </a:lnTo>
                <a:lnTo>
                  <a:pt x="189" y="165"/>
                </a:lnTo>
                <a:lnTo>
                  <a:pt x="189" y="165"/>
                </a:lnTo>
                <a:close/>
                <a:moveTo>
                  <a:pt x="171" y="186"/>
                </a:moveTo>
                <a:lnTo>
                  <a:pt x="171" y="186"/>
                </a:lnTo>
                <a:lnTo>
                  <a:pt x="172" y="184"/>
                </a:lnTo>
                <a:lnTo>
                  <a:pt x="172" y="184"/>
                </a:lnTo>
                <a:lnTo>
                  <a:pt x="172" y="184"/>
                </a:lnTo>
                <a:lnTo>
                  <a:pt x="172" y="184"/>
                </a:lnTo>
                <a:lnTo>
                  <a:pt x="182" y="179"/>
                </a:lnTo>
                <a:lnTo>
                  <a:pt x="193" y="175"/>
                </a:lnTo>
                <a:lnTo>
                  <a:pt x="193" y="175"/>
                </a:lnTo>
                <a:lnTo>
                  <a:pt x="214" y="167"/>
                </a:lnTo>
                <a:lnTo>
                  <a:pt x="237" y="160"/>
                </a:lnTo>
                <a:lnTo>
                  <a:pt x="237" y="160"/>
                </a:lnTo>
                <a:lnTo>
                  <a:pt x="330" y="133"/>
                </a:lnTo>
                <a:lnTo>
                  <a:pt x="330" y="133"/>
                </a:lnTo>
                <a:lnTo>
                  <a:pt x="376" y="119"/>
                </a:lnTo>
                <a:lnTo>
                  <a:pt x="400" y="111"/>
                </a:lnTo>
                <a:lnTo>
                  <a:pt x="423" y="105"/>
                </a:lnTo>
                <a:lnTo>
                  <a:pt x="423" y="105"/>
                </a:lnTo>
                <a:lnTo>
                  <a:pt x="445" y="100"/>
                </a:lnTo>
                <a:lnTo>
                  <a:pt x="469" y="94"/>
                </a:lnTo>
                <a:lnTo>
                  <a:pt x="491" y="88"/>
                </a:lnTo>
                <a:lnTo>
                  <a:pt x="512" y="80"/>
                </a:lnTo>
                <a:lnTo>
                  <a:pt x="512" y="80"/>
                </a:lnTo>
                <a:lnTo>
                  <a:pt x="538" y="91"/>
                </a:lnTo>
                <a:lnTo>
                  <a:pt x="538" y="91"/>
                </a:lnTo>
                <a:lnTo>
                  <a:pt x="537" y="91"/>
                </a:lnTo>
                <a:lnTo>
                  <a:pt x="537" y="91"/>
                </a:lnTo>
                <a:lnTo>
                  <a:pt x="516" y="96"/>
                </a:lnTo>
                <a:lnTo>
                  <a:pt x="494" y="101"/>
                </a:lnTo>
                <a:lnTo>
                  <a:pt x="449" y="111"/>
                </a:lnTo>
                <a:lnTo>
                  <a:pt x="449" y="111"/>
                </a:lnTo>
                <a:lnTo>
                  <a:pt x="404" y="123"/>
                </a:lnTo>
                <a:lnTo>
                  <a:pt x="357" y="134"/>
                </a:lnTo>
                <a:lnTo>
                  <a:pt x="357" y="134"/>
                </a:lnTo>
                <a:lnTo>
                  <a:pt x="312" y="145"/>
                </a:lnTo>
                <a:lnTo>
                  <a:pt x="267" y="157"/>
                </a:lnTo>
                <a:lnTo>
                  <a:pt x="223" y="169"/>
                </a:lnTo>
                <a:lnTo>
                  <a:pt x="178" y="183"/>
                </a:lnTo>
                <a:lnTo>
                  <a:pt x="178" y="183"/>
                </a:lnTo>
                <a:lnTo>
                  <a:pt x="171" y="186"/>
                </a:lnTo>
                <a:lnTo>
                  <a:pt x="171" y="186"/>
                </a:lnTo>
                <a:lnTo>
                  <a:pt x="171" y="186"/>
                </a:lnTo>
                <a:lnTo>
                  <a:pt x="171" y="186"/>
                </a:lnTo>
                <a:close/>
                <a:moveTo>
                  <a:pt x="169" y="187"/>
                </a:moveTo>
                <a:lnTo>
                  <a:pt x="169" y="187"/>
                </a:lnTo>
                <a:lnTo>
                  <a:pt x="212" y="175"/>
                </a:lnTo>
                <a:lnTo>
                  <a:pt x="234" y="168"/>
                </a:lnTo>
                <a:lnTo>
                  <a:pt x="256" y="162"/>
                </a:lnTo>
                <a:lnTo>
                  <a:pt x="256" y="162"/>
                </a:lnTo>
                <a:lnTo>
                  <a:pt x="352" y="137"/>
                </a:lnTo>
                <a:lnTo>
                  <a:pt x="352" y="137"/>
                </a:lnTo>
                <a:lnTo>
                  <a:pt x="402" y="126"/>
                </a:lnTo>
                <a:lnTo>
                  <a:pt x="450" y="115"/>
                </a:lnTo>
                <a:lnTo>
                  <a:pt x="450" y="115"/>
                </a:lnTo>
                <a:lnTo>
                  <a:pt x="475" y="107"/>
                </a:lnTo>
                <a:lnTo>
                  <a:pt x="499" y="102"/>
                </a:lnTo>
                <a:lnTo>
                  <a:pt x="499" y="102"/>
                </a:lnTo>
                <a:lnTo>
                  <a:pt x="511" y="99"/>
                </a:lnTo>
                <a:lnTo>
                  <a:pt x="511" y="99"/>
                </a:lnTo>
                <a:lnTo>
                  <a:pt x="464" y="113"/>
                </a:lnTo>
                <a:lnTo>
                  <a:pt x="418" y="124"/>
                </a:lnTo>
                <a:lnTo>
                  <a:pt x="370" y="135"/>
                </a:lnTo>
                <a:lnTo>
                  <a:pt x="347" y="141"/>
                </a:lnTo>
                <a:lnTo>
                  <a:pt x="325" y="148"/>
                </a:lnTo>
                <a:lnTo>
                  <a:pt x="325" y="148"/>
                </a:lnTo>
                <a:lnTo>
                  <a:pt x="228" y="179"/>
                </a:lnTo>
                <a:lnTo>
                  <a:pt x="228" y="179"/>
                </a:lnTo>
                <a:lnTo>
                  <a:pt x="204" y="186"/>
                </a:lnTo>
                <a:lnTo>
                  <a:pt x="181" y="194"/>
                </a:lnTo>
                <a:lnTo>
                  <a:pt x="181" y="194"/>
                </a:lnTo>
                <a:lnTo>
                  <a:pt x="169" y="197"/>
                </a:lnTo>
                <a:lnTo>
                  <a:pt x="158" y="200"/>
                </a:lnTo>
                <a:lnTo>
                  <a:pt x="158" y="200"/>
                </a:lnTo>
                <a:lnTo>
                  <a:pt x="169" y="187"/>
                </a:lnTo>
                <a:lnTo>
                  <a:pt x="169" y="187"/>
                </a:lnTo>
                <a:close/>
                <a:moveTo>
                  <a:pt x="155" y="203"/>
                </a:moveTo>
                <a:lnTo>
                  <a:pt x="155" y="203"/>
                </a:lnTo>
                <a:lnTo>
                  <a:pt x="160" y="202"/>
                </a:lnTo>
                <a:lnTo>
                  <a:pt x="160" y="202"/>
                </a:lnTo>
                <a:lnTo>
                  <a:pt x="171" y="198"/>
                </a:lnTo>
                <a:lnTo>
                  <a:pt x="182" y="196"/>
                </a:lnTo>
                <a:lnTo>
                  <a:pt x="182" y="196"/>
                </a:lnTo>
                <a:lnTo>
                  <a:pt x="207" y="188"/>
                </a:lnTo>
                <a:lnTo>
                  <a:pt x="234" y="180"/>
                </a:lnTo>
                <a:lnTo>
                  <a:pt x="234" y="180"/>
                </a:lnTo>
                <a:lnTo>
                  <a:pt x="284" y="163"/>
                </a:lnTo>
                <a:lnTo>
                  <a:pt x="336" y="147"/>
                </a:lnTo>
                <a:lnTo>
                  <a:pt x="336" y="147"/>
                </a:lnTo>
                <a:lnTo>
                  <a:pt x="361" y="140"/>
                </a:lnTo>
                <a:lnTo>
                  <a:pt x="388" y="133"/>
                </a:lnTo>
                <a:lnTo>
                  <a:pt x="438" y="121"/>
                </a:lnTo>
                <a:lnTo>
                  <a:pt x="438" y="121"/>
                </a:lnTo>
                <a:lnTo>
                  <a:pt x="489" y="107"/>
                </a:lnTo>
                <a:lnTo>
                  <a:pt x="514" y="101"/>
                </a:lnTo>
                <a:lnTo>
                  <a:pt x="538" y="93"/>
                </a:lnTo>
                <a:lnTo>
                  <a:pt x="538" y="93"/>
                </a:lnTo>
                <a:lnTo>
                  <a:pt x="538" y="92"/>
                </a:lnTo>
                <a:lnTo>
                  <a:pt x="538" y="91"/>
                </a:lnTo>
                <a:lnTo>
                  <a:pt x="538" y="91"/>
                </a:lnTo>
                <a:lnTo>
                  <a:pt x="555" y="98"/>
                </a:lnTo>
                <a:lnTo>
                  <a:pt x="555" y="98"/>
                </a:lnTo>
                <a:lnTo>
                  <a:pt x="505" y="109"/>
                </a:lnTo>
                <a:lnTo>
                  <a:pt x="455" y="121"/>
                </a:lnTo>
                <a:lnTo>
                  <a:pt x="406" y="133"/>
                </a:lnTo>
                <a:lnTo>
                  <a:pt x="357" y="147"/>
                </a:lnTo>
                <a:lnTo>
                  <a:pt x="357" y="147"/>
                </a:lnTo>
                <a:lnTo>
                  <a:pt x="305" y="162"/>
                </a:lnTo>
                <a:lnTo>
                  <a:pt x="252" y="176"/>
                </a:lnTo>
                <a:lnTo>
                  <a:pt x="252" y="176"/>
                </a:lnTo>
                <a:lnTo>
                  <a:pt x="228" y="183"/>
                </a:lnTo>
                <a:lnTo>
                  <a:pt x="203" y="191"/>
                </a:lnTo>
                <a:lnTo>
                  <a:pt x="178" y="199"/>
                </a:lnTo>
                <a:lnTo>
                  <a:pt x="153" y="205"/>
                </a:lnTo>
                <a:lnTo>
                  <a:pt x="153" y="205"/>
                </a:lnTo>
                <a:lnTo>
                  <a:pt x="153" y="205"/>
                </a:lnTo>
                <a:lnTo>
                  <a:pt x="153" y="205"/>
                </a:lnTo>
                <a:lnTo>
                  <a:pt x="155" y="203"/>
                </a:lnTo>
                <a:lnTo>
                  <a:pt x="155" y="203"/>
                </a:lnTo>
                <a:close/>
                <a:moveTo>
                  <a:pt x="151" y="208"/>
                </a:moveTo>
                <a:lnTo>
                  <a:pt x="151" y="208"/>
                </a:lnTo>
                <a:lnTo>
                  <a:pt x="175" y="202"/>
                </a:lnTo>
                <a:lnTo>
                  <a:pt x="199" y="195"/>
                </a:lnTo>
                <a:lnTo>
                  <a:pt x="224" y="187"/>
                </a:lnTo>
                <a:lnTo>
                  <a:pt x="247" y="179"/>
                </a:lnTo>
                <a:lnTo>
                  <a:pt x="247" y="179"/>
                </a:lnTo>
                <a:lnTo>
                  <a:pt x="302" y="164"/>
                </a:lnTo>
                <a:lnTo>
                  <a:pt x="358" y="149"/>
                </a:lnTo>
                <a:lnTo>
                  <a:pt x="358" y="149"/>
                </a:lnTo>
                <a:lnTo>
                  <a:pt x="412" y="134"/>
                </a:lnTo>
                <a:lnTo>
                  <a:pt x="468" y="121"/>
                </a:lnTo>
                <a:lnTo>
                  <a:pt x="468" y="121"/>
                </a:lnTo>
                <a:lnTo>
                  <a:pt x="521" y="107"/>
                </a:lnTo>
                <a:lnTo>
                  <a:pt x="521" y="107"/>
                </a:lnTo>
                <a:lnTo>
                  <a:pt x="541" y="103"/>
                </a:lnTo>
                <a:lnTo>
                  <a:pt x="541" y="103"/>
                </a:lnTo>
                <a:lnTo>
                  <a:pt x="533" y="106"/>
                </a:lnTo>
                <a:lnTo>
                  <a:pt x="533" y="106"/>
                </a:lnTo>
                <a:lnTo>
                  <a:pt x="508" y="113"/>
                </a:lnTo>
                <a:lnTo>
                  <a:pt x="483" y="119"/>
                </a:lnTo>
                <a:lnTo>
                  <a:pt x="457" y="125"/>
                </a:lnTo>
                <a:lnTo>
                  <a:pt x="432" y="131"/>
                </a:lnTo>
                <a:lnTo>
                  <a:pt x="432" y="131"/>
                </a:lnTo>
                <a:lnTo>
                  <a:pt x="378" y="146"/>
                </a:lnTo>
                <a:lnTo>
                  <a:pt x="325" y="161"/>
                </a:lnTo>
                <a:lnTo>
                  <a:pt x="325" y="161"/>
                </a:lnTo>
                <a:lnTo>
                  <a:pt x="271" y="177"/>
                </a:lnTo>
                <a:lnTo>
                  <a:pt x="245" y="185"/>
                </a:lnTo>
                <a:lnTo>
                  <a:pt x="218" y="195"/>
                </a:lnTo>
                <a:lnTo>
                  <a:pt x="218" y="195"/>
                </a:lnTo>
                <a:lnTo>
                  <a:pt x="192" y="205"/>
                </a:lnTo>
                <a:lnTo>
                  <a:pt x="166" y="216"/>
                </a:lnTo>
                <a:lnTo>
                  <a:pt x="166" y="216"/>
                </a:lnTo>
                <a:lnTo>
                  <a:pt x="150" y="221"/>
                </a:lnTo>
                <a:lnTo>
                  <a:pt x="132" y="227"/>
                </a:lnTo>
                <a:lnTo>
                  <a:pt x="132" y="227"/>
                </a:lnTo>
                <a:lnTo>
                  <a:pt x="151" y="208"/>
                </a:lnTo>
                <a:lnTo>
                  <a:pt x="151" y="208"/>
                </a:lnTo>
                <a:close/>
                <a:moveTo>
                  <a:pt x="131" y="228"/>
                </a:moveTo>
                <a:lnTo>
                  <a:pt x="131" y="228"/>
                </a:lnTo>
                <a:lnTo>
                  <a:pt x="131" y="228"/>
                </a:lnTo>
                <a:lnTo>
                  <a:pt x="131" y="228"/>
                </a:lnTo>
                <a:lnTo>
                  <a:pt x="131" y="228"/>
                </a:lnTo>
                <a:lnTo>
                  <a:pt x="131" y="228"/>
                </a:lnTo>
                <a:lnTo>
                  <a:pt x="131" y="228"/>
                </a:lnTo>
                <a:lnTo>
                  <a:pt x="131" y="228"/>
                </a:lnTo>
                <a:close/>
                <a:moveTo>
                  <a:pt x="128" y="231"/>
                </a:moveTo>
                <a:lnTo>
                  <a:pt x="128" y="231"/>
                </a:lnTo>
                <a:lnTo>
                  <a:pt x="154" y="224"/>
                </a:lnTo>
                <a:lnTo>
                  <a:pt x="179" y="218"/>
                </a:lnTo>
                <a:lnTo>
                  <a:pt x="204" y="211"/>
                </a:lnTo>
                <a:lnTo>
                  <a:pt x="230" y="204"/>
                </a:lnTo>
                <a:lnTo>
                  <a:pt x="230" y="204"/>
                </a:lnTo>
                <a:lnTo>
                  <a:pt x="285" y="185"/>
                </a:lnTo>
                <a:lnTo>
                  <a:pt x="314" y="176"/>
                </a:lnTo>
                <a:lnTo>
                  <a:pt x="342" y="168"/>
                </a:lnTo>
                <a:lnTo>
                  <a:pt x="342" y="168"/>
                </a:lnTo>
                <a:lnTo>
                  <a:pt x="454" y="136"/>
                </a:lnTo>
                <a:lnTo>
                  <a:pt x="568" y="104"/>
                </a:lnTo>
                <a:lnTo>
                  <a:pt x="568" y="104"/>
                </a:lnTo>
                <a:lnTo>
                  <a:pt x="582" y="110"/>
                </a:lnTo>
                <a:lnTo>
                  <a:pt x="582" y="110"/>
                </a:lnTo>
                <a:lnTo>
                  <a:pt x="522" y="125"/>
                </a:lnTo>
                <a:lnTo>
                  <a:pt x="463" y="140"/>
                </a:lnTo>
                <a:lnTo>
                  <a:pt x="404" y="156"/>
                </a:lnTo>
                <a:lnTo>
                  <a:pt x="345" y="173"/>
                </a:lnTo>
                <a:lnTo>
                  <a:pt x="345" y="173"/>
                </a:lnTo>
                <a:lnTo>
                  <a:pt x="229" y="209"/>
                </a:lnTo>
                <a:lnTo>
                  <a:pt x="229" y="209"/>
                </a:lnTo>
                <a:lnTo>
                  <a:pt x="201" y="216"/>
                </a:lnTo>
                <a:lnTo>
                  <a:pt x="174" y="223"/>
                </a:lnTo>
                <a:lnTo>
                  <a:pt x="148" y="231"/>
                </a:lnTo>
                <a:lnTo>
                  <a:pt x="120" y="239"/>
                </a:lnTo>
                <a:lnTo>
                  <a:pt x="120" y="239"/>
                </a:lnTo>
                <a:lnTo>
                  <a:pt x="128" y="231"/>
                </a:lnTo>
                <a:lnTo>
                  <a:pt x="128" y="231"/>
                </a:lnTo>
                <a:close/>
                <a:moveTo>
                  <a:pt x="117" y="243"/>
                </a:moveTo>
                <a:lnTo>
                  <a:pt x="117" y="243"/>
                </a:lnTo>
                <a:lnTo>
                  <a:pt x="144" y="234"/>
                </a:lnTo>
                <a:lnTo>
                  <a:pt x="170" y="227"/>
                </a:lnTo>
                <a:lnTo>
                  <a:pt x="196" y="220"/>
                </a:lnTo>
                <a:lnTo>
                  <a:pt x="224" y="212"/>
                </a:lnTo>
                <a:lnTo>
                  <a:pt x="224" y="212"/>
                </a:lnTo>
                <a:lnTo>
                  <a:pt x="346" y="175"/>
                </a:lnTo>
                <a:lnTo>
                  <a:pt x="346" y="175"/>
                </a:lnTo>
                <a:lnTo>
                  <a:pt x="405" y="158"/>
                </a:lnTo>
                <a:lnTo>
                  <a:pt x="464" y="142"/>
                </a:lnTo>
                <a:lnTo>
                  <a:pt x="524" y="127"/>
                </a:lnTo>
                <a:lnTo>
                  <a:pt x="584" y="113"/>
                </a:lnTo>
                <a:lnTo>
                  <a:pt x="584" y="113"/>
                </a:lnTo>
                <a:lnTo>
                  <a:pt x="585" y="113"/>
                </a:lnTo>
                <a:lnTo>
                  <a:pt x="585" y="113"/>
                </a:lnTo>
                <a:lnTo>
                  <a:pt x="596" y="118"/>
                </a:lnTo>
                <a:lnTo>
                  <a:pt x="596" y="118"/>
                </a:lnTo>
                <a:lnTo>
                  <a:pt x="540" y="129"/>
                </a:lnTo>
                <a:lnTo>
                  <a:pt x="512" y="135"/>
                </a:lnTo>
                <a:lnTo>
                  <a:pt x="485" y="142"/>
                </a:lnTo>
                <a:lnTo>
                  <a:pt x="485" y="142"/>
                </a:lnTo>
                <a:lnTo>
                  <a:pt x="422" y="159"/>
                </a:lnTo>
                <a:lnTo>
                  <a:pt x="358" y="175"/>
                </a:lnTo>
                <a:lnTo>
                  <a:pt x="358" y="175"/>
                </a:lnTo>
                <a:lnTo>
                  <a:pt x="296" y="191"/>
                </a:lnTo>
                <a:lnTo>
                  <a:pt x="236" y="209"/>
                </a:lnTo>
                <a:lnTo>
                  <a:pt x="174" y="228"/>
                </a:lnTo>
                <a:lnTo>
                  <a:pt x="113" y="247"/>
                </a:lnTo>
                <a:lnTo>
                  <a:pt x="113" y="247"/>
                </a:lnTo>
                <a:lnTo>
                  <a:pt x="117" y="243"/>
                </a:lnTo>
                <a:lnTo>
                  <a:pt x="117" y="243"/>
                </a:lnTo>
                <a:close/>
                <a:moveTo>
                  <a:pt x="110" y="250"/>
                </a:moveTo>
                <a:lnTo>
                  <a:pt x="110" y="250"/>
                </a:lnTo>
                <a:lnTo>
                  <a:pt x="174" y="230"/>
                </a:lnTo>
                <a:lnTo>
                  <a:pt x="237" y="211"/>
                </a:lnTo>
                <a:lnTo>
                  <a:pt x="300" y="192"/>
                </a:lnTo>
                <a:lnTo>
                  <a:pt x="364" y="176"/>
                </a:lnTo>
                <a:lnTo>
                  <a:pt x="364" y="176"/>
                </a:lnTo>
                <a:lnTo>
                  <a:pt x="428" y="159"/>
                </a:lnTo>
                <a:lnTo>
                  <a:pt x="491" y="142"/>
                </a:lnTo>
                <a:lnTo>
                  <a:pt x="491" y="142"/>
                </a:lnTo>
                <a:lnTo>
                  <a:pt x="519" y="135"/>
                </a:lnTo>
                <a:lnTo>
                  <a:pt x="534" y="132"/>
                </a:lnTo>
                <a:lnTo>
                  <a:pt x="550" y="129"/>
                </a:lnTo>
                <a:lnTo>
                  <a:pt x="550" y="129"/>
                </a:lnTo>
                <a:lnTo>
                  <a:pt x="580" y="123"/>
                </a:lnTo>
                <a:lnTo>
                  <a:pt x="580" y="123"/>
                </a:lnTo>
                <a:lnTo>
                  <a:pt x="595" y="120"/>
                </a:lnTo>
                <a:lnTo>
                  <a:pt x="595" y="120"/>
                </a:lnTo>
                <a:lnTo>
                  <a:pt x="585" y="123"/>
                </a:lnTo>
                <a:lnTo>
                  <a:pt x="585" y="123"/>
                </a:lnTo>
                <a:lnTo>
                  <a:pt x="571" y="127"/>
                </a:lnTo>
                <a:lnTo>
                  <a:pt x="557" y="131"/>
                </a:lnTo>
                <a:lnTo>
                  <a:pt x="528" y="137"/>
                </a:lnTo>
                <a:lnTo>
                  <a:pt x="528" y="137"/>
                </a:lnTo>
                <a:lnTo>
                  <a:pt x="495" y="145"/>
                </a:lnTo>
                <a:lnTo>
                  <a:pt x="462" y="154"/>
                </a:lnTo>
                <a:lnTo>
                  <a:pt x="462" y="154"/>
                </a:lnTo>
                <a:lnTo>
                  <a:pt x="399" y="171"/>
                </a:lnTo>
                <a:lnTo>
                  <a:pt x="336" y="189"/>
                </a:lnTo>
                <a:lnTo>
                  <a:pt x="336" y="189"/>
                </a:lnTo>
                <a:lnTo>
                  <a:pt x="208" y="228"/>
                </a:lnTo>
                <a:lnTo>
                  <a:pt x="208" y="228"/>
                </a:lnTo>
                <a:lnTo>
                  <a:pt x="148" y="245"/>
                </a:lnTo>
                <a:lnTo>
                  <a:pt x="148" y="245"/>
                </a:lnTo>
                <a:lnTo>
                  <a:pt x="125" y="252"/>
                </a:lnTo>
                <a:lnTo>
                  <a:pt x="113" y="255"/>
                </a:lnTo>
                <a:lnTo>
                  <a:pt x="102" y="259"/>
                </a:lnTo>
                <a:lnTo>
                  <a:pt x="102" y="259"/>
                </a:lnTo>
                <a:lnTo>
                  <a:pt x="110" y="250"/>
                </a:lnTo>
                <a:lnTo>
                  <a:pt x="110" y="250"/>
                </a:lnTo>
                <a:close/>
                <a:moveTo>
                  <a:pt x="98" y="263"/>
                </a:moveTo>
                <a:lnTo>
                  <a:pt x="98" y="263"/>
                </a:lnTo>
                <a:lnTo>
                  <a:pt x="229" y="229"/>
                </a:lnTo>
                <a:lnTo>
                  <a:pt x="294" y="212"/>
                </a:lnTo>
                <a:lnTo>
                  <a:pt x="360" y="195"/>
                </a:lnTo>
                <a:lnTo>
                  <a:pt x="360" y="195"/>
                </a:lnTo>
                <a:lnTo>
                  <a:pt x="426" y="178"/>
                </a:lnTo>
                <a:lnTo>
                  <a:pt x="493" y="161"/>
                </a:lnTo>
                <a:lnTo>
                  <a:pt x="560" y="145"/>
                </a:lnTo>
                <a:lnTo>
                  <a:pt x="593" y="137"/>
                </a:lnTo>
                <a:lnTo>
                  <a:pt x="626" y="131"/>
                </a:lnTo>
                <a:lnTo>
                  <a:pt x="626" y="131"/>
                </a:lnTo>
                <a:lnTo>
                  <a:pt x="637" y="136"/>
                </a:lnTo>
                <a:lnTo>
                  <a:pt x="637" y="136"/>
                </a:lnTo>
                <a:lnTo>
                  <a:pt x="622" y="139"/>
                </a:lnTo>
                <a:lnTo>
                  <a:pt x="608" y="143"/>
                </a:lnTo>
                <a:lnTo>
                  <a:pt x="580" y="151"/>
                </a:lnTo>
                <a:lnTo>
                  <a:pt x="580" y="151"/>
                </a:lnTo>
                <a:lnTo>
                  <a:pt x="562" y="155"/>
                </a:lnTo>
                <a:lnTo>
                  <a:pt x="544" y="158"/>
                </a:lnTo>
                <a:lnTo>
                  <a:pt x="509" y="165"/>
                </a:lnTo>
                <a:lnTo>
                  <a:pt x="509" y="165"/>
                </a:lnTo>
                <a:lnTo>
                  <a:pt x="437" y="180"/>
                </a:lnTo>
                <a:lnTo>
                  <a:pt x="365" y="197"/>
                </a:lnTo>
                <a:lnTo>
                  <a:pt x="365" y="197"/>
                </a:lnTo>
                <a:lnTo>
                  <a:pt x="330" y="205"/>
                </a:lnTo>
                <a:lnTo>
                  <a:pt x="294" y="214"/>
                </a:lnTo>
                <a:lnTo>
                  <a:pt x="224" y="233"/>
                </a:lnTo>
                <a:lnTo>
                  <a:pt x="224" y="233"/>
                </a:lnTo>
                <a:lnTo>
                  <a:pt x="190" y="243"/>
                </a:lnTo>
                <a:lnTo>
                  <a:pt x="156" y="252"/>
                </a:lnTo>
                <a:lnTo>
                  <a:pt x="156" y="252"/>
                </a:lnTo>
                <a:lnTo>
                  <a:pt x="123" y="260"/>
                </a:lnTo>
                <a:lnTo>
                  <a:pt x="108" y="264"/>
                </a:lnTo>
                <a:lnTo>
                  <a:pt x="92" y="269"/>
                </a:lnTo>
                <a:lnTo>
                  <a:pt x="92" y="269"/>
                </a:lnTo>
                <a:lnTo>
                  <a:pt x="98" y="263"/>
                </a:lnTo>
                <a:lnTo>
                  <a:pt x="98" y="263"/>
                </a:lnTo>
                <a:close/>
                <a:moveTo>
                  <a:pt x="89" y="273"/>
                </a:moveTo>
                <a:lnTo>
                  <a:pt x="89" y="273"/>
                </a:lnTo>
                <a:lnTo>
                  <a:pt x="104" y="268"/>
                </a:lnTo>
                <a:lnTo>
                  <a:pt x="119" y="263"/>
                </a:lnTo>
                <a:lnTo>
                  <a:pt x="151" y="256"/>
                </a:lnTo>
                <a:lnTo>
                  <a:pt x="151" y="256"/>
                </a:lnTo>
                <a:lnTo>
                  <a:pt x="185" y="247"/>
                </a:lnTo>
                <a:lnTo>
                  <a:pt x="219" y="237"/>
                </a:lnTo>
                <a:lnTo>
                  <a:pt x="219" y="237"/>
                </a:lnTo>
                <a:lnTo>
                  <a:pt x="289" y="218"/>
                </a:lnTo>
                <a:lnTo>
                  <a:pt x="360" y="200"/>
                </a:lnTo>
                <a:lnTo>
                  <a:pt x="360" y="200"/>
                </a:lnTo>
                <a:lnTo>
                  <a:pt x="396" y="191"/>
                </a:lnTo>
                <a:lnTo>
                  <a:pt x="432" y="183"/>
                </a:lnTo>
                <a:lnTo>
                  <a:pt x="504" y="168"/>
                </a:lnTo>
                <a:lnTo>
                  <a:pt x="504" y="168"/>
                </a:lnTo>
                <a:lnTo>
                  <a:pt x="539" y="161"/>
                </a:lnTo>
                <a:lnTo>
                  <a:pt x="575" y="154"/>
                </a:lnTo>
                <a:lnTo>
                  <a:pt x="575" y="154"/>
                </a:lnTo>
                <a:lnTo>
                  <a:pt x="591" y="150"/>
                </a:lnTo>
                <a:lnTo>
                  <a:pt x="607" y="146"/>
                </a:lnTo>
                <a:lnTo>
                  <a:pt x="622" y="141"/>
                </a:lnTo>
                <a:lnTo>
                  <a:pt x="639" y="138"/>
                </a:lnTo>
                <a:lnTo>
                  <a:pt x="639" y="138"/>
                </a:lnTo>
                <a:lnTo>
                  <a:pt x="640" y="137"/>
                </a:lnTo>
                <a:lnTo>
                  <a:pt x="640" y="137"/>
                </a:lnTo>
                <a:lnTo>
                  <a:pt x="640" y="137"/>
                </a:lnTo>
                <a:lnTo>
                  <a:pt x="640" y="137"/>
                </a:lnTo>
                <a:lnTo>
                  <a:pt x="625" y="151"/>
                </a:lnTo>
                <a:lnTo>
                  <a:pt x="625" y="151"/>
                </a:lnTo>
                <a:lnTo>
                  <a:pt x="593" y="158"/>
                </a:lnTo>
                <a:lnTo>
                  <a:pt x="560" y="165"/>
                </a:lnTo>
                <a:lnTo>
                  <a:pt x="527" y="172"/>
                </a:lnTo>
                <a:lnTo>
                  <a:pt x="495" y="180"/>
                </a:lnTo>
                <a:lnTo>
                  <a:pt x="495" y="180"/>
                </a:lnTo>
                <a:lnTo>
                  <a:pt x="460" y="188"/>
                </a:lnTo>
                <a:lnTo>
                  <a:pt x="426" y="196"/>
                </a:lnTo>
                <a:lnTo>
                  <a:pt x="358" y="211"/>
                </a:lnTo>
                <a:lnTo>
                  <a:pt x="358" y="211"/>
                </a:lnTo>
                <a:lnTo>
                  <a:pt x="290" y="227"/>
                </a:lnTo>
                <a:lnTo>
                  <a:pt x="223" y="244"/>
                </a:lnTo>
                <a:lnTo>
                  <a:pt x="223" y="244"/>
                </a:lnTo>
                <a:lnTo>
                  <a:pt x="153" y="260"/>
                </a:lnTo>
                <a:lnTo>
                  <a:pt x="118" y="269"/>
                </a:lnTo>
                <a:lnTo>
                  <a:pt x="84" y="280"/>
                </a:lnTo>
                <a:lnTo>
                  <a:pt x="84" y="280"/>
                </a:lnTo>
                <a:lnTo>
                  <a:pt x="89" y="273"/>
                </a:lnTo>
                <a:lnTo>
                  <a:pt x="89" y="273"/>
                </a:lnTo>
                <a:close/>
                <a:moveTo>
                  <a:pt x="302" y="482"/>
                </a:moveTo>
                <a:lnTo>
                  <a:pt x="302" y="482"/>
                </a:lnTo>
                <a:lnTo>
                  <a:pt x="289" y="475"/>
                </a:lnTo>
                <a:lnTo>
                  <a:pt x="289" y="475"/>
                </a:lnTo>
                <a:lnTo>
                  <a:pt x="299" y="474"/>
                </a:lnTo>
                <a:lnTo>
                  <a:pt x="309" y="472"/>
                </a:lnTo>
                <a:lnTo>
                  <a:pt x="309" y="472"/>
                </a:lnTo>
                <a:lnTo>
                  <a:pt x="322" y="468"/>
                </a:lnTo>
                <a:lnTo>
                  <a:pt x="322" y="468"/>
                </a:lnTo>
                <a:lnTo>
                  <a:pt x="331" y="466"/>
                </a:lnTo>
                <a:lnTo>
                  <a:pt x="334" y="465"/>
                </a:lnTo>
                <a:lnTo>
                  <a:pt x="335" y="465"/>
                </a:lnTo>
                <a:lnTo>
                  <a:pt x="333" y="466"/>
                </a:lnTo>
                <a:lnTo>
                  <a:pt x="333" y="466"/>
                </a:lnTo>
                <a:lnTo>
                  <a:pt x="317" y="471"/>
                </a:lnTo>
                <a:lnTo>
                  <a:pt x="309" y="475"/>
                </a:lnTo>
                <a:lnTo>
                  <a:pt x="306" y="477"/>
                </a:lnTo>
                <a:lnTo>
                  <a:pt x="302" y="481"/>
                </a:lnTo>
                <a:lnTo>
                  <a:pt x="302" y="481"/>
                </a:lnTo>
                <a:lnTo>
                  <a:pt x="302" y="482"/>
                </a:lnTo>
                <a:lnTo>
                  <a:pt x="302" y="482"/>
                </a:lnTo>
                <a:close/>
                <a:moveTo>
                  <a:pt x="113" y="338"/>
                </a:moveTo>
                <a:lnTo>
                  <a:pt x="113" y="338"/>
                </a:lnTo>
                <a:lnTo>
                  <a:pt x="148" y="329"/>
                </a:lnTo>
                <a:lnTo>
                  <a:pt x="182" y="319"/>
                </a:lnTo>
                <a:lnTo>
                  <a:pt x="182" y="319"/>
                </a:lnTo>
                <a:lnTo>
                  <a:pt x="248" y="300"/>
                </a:lnTo>
                <a:lnTo>
                  <a:pt x="280" y="291"/>
                </a:lnTo>
                <a:lnTo>
                  <a:pt x="314" y="283"/>
                </a:lnTo>
                <a:lnTo>
                  <a:pt x="314" y="283"/>
                </a:lnTo>
                <a:lnTo>
                  <a:pt x="343" y="276"/>
                </a:lnTo>
                <a:lnTo>
                  <a:pt x="343" y="276"/>
                </a:lnTo>
                <a:lnTo>
                  <a:pt x="391" y="264"/>
                </a:lnTo>
                <a:lnTo>
                  <a:pt x="438" y="251"/>
                </a:lnTo>
                <a:lnTo>
                  <a:pt x="438" y="251"/>
                </a:lnTo>
                <a:lnTo>
                  <a:pt x="448" y="249"/>
                </a:lnTo>
                <a:lnTo>
                  <a:pt x="448" y="249"/>
                </a:lnTo>
                <a:lnTo>
                  <a:pt x="481" y="242"/>
                </a:lnTo>
                <a:lnTo>
                  <a:pt x="513" y="233"/>
                </a:lnTo>
                <a:lnTo>
                  <a:pt x="513" y="233"/>
                </a:lnTo>
                <a:lnTo>
                  <a:pt x="539" y="226"/>
                </a:lnTo>
                <a:lnTo>
                  <a:pt x="553" y="223"/>
                </a:lnTo>
                <a:lnTo>
                  <a:pt x="565" y="218"/>
                </a:lnTo>
                <a:lnTo>
                  <a:pt x="565" y="218"/>
                </a:lnTo>
                <a:lnTo>
                  <a:pt x="554" y="230"/>
                </a:lnTo>
                <a:lnTo>
                  <a:pt x="554" y="230"/>
                </a:lnTo>
                <a:lnTo>
                  <a:pt x="539" y="234"/>
                </a:lnTo>
                <a:lnTo>
                  <a:pt x="525" y="238"/>
                </a:lnTo>
                <a:lnTo>
                  <a:pt x="497" y="247"/>
                </a:lnTo>
                <a:lnTo>
                  <a:pt x="497" y="247"/>
                </a:lnTo>
                <a:lnTo>
                  <a:pt x="467" y="254"/>
                </a:lnTo>
                <a:lnTo>
                  <a:pt x="435" y="262"/>
                </a:lnTo>
                <a:lnTo>
                  <a:pt x="435" y="262"/>
                </a:lnTo>
                <a:lnTo>
                  <a:pt x="420" y="266"/>
                </a:lnTo>
                <a:lnTo>
                  <a:pt x="406" y="270"/>
                </a:lnTo>
                <a:lnTo>
                  <a:pt x="391" y="276"/>
                </a:lnTo>
                <a:lnTo>
                  <a:pt x="375" y="280"/>
                </a:lnTo>
                <a:lnTo>
                  <a:pt x="375" y="280"/>
                </a:lnTo>
                <a:lnTo>
                  <a:pt x="309" y="295"/>
                </a:lnTo>
                <a:lnTo>
                  <a:pt x="309" y="295"/>
                </a:lnTo>
                <a:lnTo>
                  <a:pt x="246" y="311"/>
                </a:lnTo>
                <a:lnTo>
                  <a:pt x="184" y="327"/>
                </a:lnTo>
                <a:lnTo>
                  <a:pt x="184" y="327"/>
                </a:lnTo>
                <a:lnTo>
                  <a:pt x="154" y="335"/>
                </a:lnTo>
                <a:lnTo>
                  <a:pt x="137" y="339"/>
                </a:lnTo>
                <a:lnTo>
                  <a:pt x="122" y="342"/>
                </a:lnTo>
                <a:lnTo>
                  <a:pt x="122" y="342"/>
                </a:lnTo>
                <a:lnTo>
                  <a:pt x="90" y="347"/>
                </a:lnTo>
                <a:lnTo>
                  <a:pt x="75" y="350"/>
                </a:lnTo>
                <a:lnTo>
                  <a:pt x="58" y="353"/>
                </a:lnTo>
                <a:lnTo>
                  <a:pt x="58" y="353"/>
                </a:lnTo>
                <a:lnTo>
                  <a:pt x="57" y="354"/>
                </a:lnTo>
                <a:lnTo>
                  <a:pt x="57" y="354"/>
                </a:lnTo>
                <a:lnTo>
                  <a:pt x="58" y="356"/>
                </a:lnTo>
                <a:lnTo>
                  <a:pt x="59" y="356"/>
                </a:lnTo>
                <a:lnTo>
                  <a:pt x="59" y="356"/>
                </a:lnTo>
                <a:lnTo>
                  <a:pt x="88" y="349"/>
                </a:lnTo>
                <a:lnTo>
                  <a:pt x="117" y="344"/>
                </a:lnTo>
                <a:lnTo>
                  <a:pt x="146" y="339"/>
                </a:lnTo>
                <a:lnTo>
                  <a:pt x="174" y="332"/>
                </a:lnTo>
                <a:lnTo>
                  <a:pt x="174" y="332"/>
                </a:lnTo>
                <a:lnTo>
                  <a:pt x="236" y="315"/>
                </a:lnTo>
                <a:lnTo>
                  <a:pt x="297" y="300"/>
                </a:lnTo>
                <a:lnTo>
                  <a:pt x="297" y="300"/>
                </a:lnTo>
                <a:lnTo>
                  <a:pt x="359" y="285"/>
                </a:lnTo>
                <a:lnTo>
                  <a:pt x="391" y="277"/>
                </a:lnTo>
                <a:lnTo>
                  <a:pt x="421" y="268"/>
                </a:lnTo>
                <a:lnTo>
                  <a:pt x="421" y="268"/>
                </a:lnTo>
                <a:lnTo>
                  <a:pt x="435" y="264"/>
                </a:lnTo>
                <a:lnTo>
                  <a:pt x="449" y="261"/>
                </a:lnTo>
                <a:lnTo>
                  <a:pt x="478" y="254"/>
                </a:lnTo>
                <a:lnTo>
                  <a:pt x="478" y="254"/>
                </a:lnTo>
                <a:lnTo>
                  <a:pt x="502" y="248"/>
                </a:lnTo>
                <a:lnTo>
                  <a:pt x="527" y="240"/>
                </a:lnTo>
                <a:lnTo>
                  <a:pt x="527" y="240"/>
                </a:lnTo>
                <a:lnTo>
                  <a:pt x="509" y="247"/>
                </a:lnTo>
                <a:lnTo>
                  <a:pt x="509" y="247"/>
                </a:lnTo>
                <a:lnTo>
                  <a:pt x="477" y="258"/>
                </a:lnTo>
                <a:lnTo>
                  <a:pt x="444" y="267"/>
                </a:lnTo>
                <a:lnTo>
                  <a:pt x="444" y="267"/>
                </a:lnTo>
                <a:lnTo>
                  <a:pt x="379" y="283"/>
                </a:lnTo>
                <a:lnTo>
                  <a:pt x="316" y="298"/>
                </a:lnTo>
                <a:lnTo>
                  <a:pt x="316" y="298"/>
                </a:lnTo>
                <a:lnTo>
                  <a:pt x="252" y="313"/>
                </a:lnTo>
                <a:lnTo>
                  <a:pt x="189" y="329"/>
                </a:lnTo>
                <a:lnTo>
                  <a:pt x="189" y="329"/>
                </a:lnTo>
                <a:lnTo>
                  <a:pt x="127" y="345"/>
                </a:lnTo>
                <a:lnTo>
                  <a:pt x="97" y="354"/>
                </a:lnTo>
                <a:lnTo>
                  <a:pt x="67" y="365"/>
                </a:lnTo>
                <a:lnTo>
                  <a:pt x="67" y="365"/>
                </a:lnTo>
                <a:lnTo>
                  <a:pt x="49" y="356"/>
                </a:lnTo>
                <a:lnTo>
                  <a:pt x="49" y="356"/>
                </a:lnTo>
                <a:lnTo>
                  <a:pt x="65" y="350"/>
                </a:lnTo>
                <a:lnTo>
                  <a:pt x="81" y="345"/>
                </a:lnTo>
                <a:lnTo>
                  <a:pt x="113" y="338"/>
                </a:lnTo>
                <a:lnTo>
                  <a:pt x="113" y="338"/>
                </a:lnTo>
                <a:close/>
                <a:moveTo>
                  <a:pt x="47" y="354"/>
                </a:moveTo>
                <a:lnTo>
                  <a:pt x="47" y="354"/>
                </a:lnTo>
                <a:lnTo>
                  <a:pt x="29" y="344"/>
                </a:lnTo>
                <a:lnTo>
                  <a:pt x="29" y="344"/>
                </a:lnTo>
                <a:lnTo>
                  <a:pt x="41" y="343"/>
                </a:lnTo>
                <a:lnTo>
                  <a:pt x="53" y="340"/>
                </a:lnTo>
                <a:lnTo>
                  <a:pt x="66" y="336"/>
                </a:lnTo>
                <a:lnTo>
                  <a:pt x="78" y="332"/>
                </a:lnTo>
                <a:lnTo>
                  <a:pt x="78" y="332"/>
                </a:lnTo>
                <a:lnTo>
                  <a:pt x="95" y="326"/>
                </a:lnTo>
                <a:lnTo>
                  <a:pt x="112" y="322"/>
                </a:lnTo>
                <a:lnTo>
                  <a:pt x="147" y="314"/>
                </a:lnTo>
                <a:lnTo>
                  <a:pt x="147" y="314"/>
                </a:lnTo>
                <a:lnTo>
                  <a:pt x="209" y="302"/>
                </a:lnTo>
                <a:lnTo>
                  <a:pt x="273" y="291"/>
                </a:lnTo>
                <a:lnTo>
                  <a:pt x="273" y="291"/>
                </a:lnTo>
                <a:lnTo>
                  <a:pt x="225" y="304"/>
                </a:lnTo>
                <a:lnTo>
                  <a:pt x="176" y="318"/>
                </a:lnTo>
                <a:lnTo>
                  <a:pt x="176" y="318"/>
                </a:lnTo>
                <a:lnTo>
                  <a:pt x="112" y="336"/>
                </a:lnTo>
                <a:lnTo>
                  <a:pt x="112" y="336"/>
                </a:lnTo>
                <a:lnTo>
                  <a:pt x="97" y="340"/>
                </a:lnTo>
                <a:lnTo>
                  <a:pt x="82" y="343"/>
                </a:lnTo>
                <a:lnTo>
                  <a:pt x="67" y="347"/>
                </a:lnTo>
                <a:lnTo>
                  <a:pt x="51" y="352"/>
                </a:lnTo>
                <a:lnTo>
                  <a:pt x="51" y="352"/>
                </a:lnTo>
                <a:lnTo>
                  <a:pt x="47" y="354"/>
                </a:lnTo>
                <a:lnTo>
                  <a:pt x="47" y="354"/>
                </a:lnTo>
                <a:close/>
                <a:moveTo>
                  <a:pt x="415" y="347"/>
                </a:moveTo>
                <a:lnTo>
                  <a:pt x="415" y="347"/>
                </a:lnTo>
                <a:lnTo>
                  <a:pt x="399" y="351"/>
                </a:lnTo>
                <a:lnTo>
                  <a:pt x="399" y="351"/>
                </a:lnTo>
                <a:lnTo>
                  <a:pt x="382" y="356"/>
                </a:lnTo>
                <a:lnTo>
                  <a:pt x="382" y="356"/>
                </a:lnTo>
                <a:lnTo>
                  <a:pt x="306" y="375"/>
                </a:lnTo>
                <a:lnTo>
                  <a:pt x="306" y="375"/>
                </a:lnTo>
                <a:lnTo>
                  <a:pt x="265" y="385"/>
                </a:lnTo>
                <a:lnTo>
                  <a:pt x="225" y="394"/>
                </a:lnTo>
                <a:lnTo>
                  <a:pt x="225" y="394"/>
                </a:lnTo>
                <a:lnTo>
                  <a:pt x="206" y="398"/>
                </a:lnTo>
                <a:lnTo>
                  <a:pt x="188" y="403"/>
                </a:lnTo>
                <a:lnTo>
                  <a:pt x="188" y="403"/>
                </a:lnTo>
                <a:lnTo>
                  <a:pt x="167" y="407"/>
                </a:lnTo>
                <a:lnTo>
                  <a:pt x="167" y="407"/>
                </a:lnTo>
                <a:lnTo>
                  <a:pt x="162" y="408"/>
                </a:lnTo>
                <a:lnTo>
                  <a:pt x="165" y="407"/>
                </a:lnTo>
                <a:lnTo>
                  <a:pt x="176" y="404"/>
                </a:lnTo>
                <a:lnTo>
                  <a:pt x="176" y="404"/>
                </a:lnTo>
                <a:lnTo>
                  <a:pt x="215" y="393"/>
                </a:lnTo>
                <a:lnTo>
                  <a:pt x="255" y="382"/>
                </a:lnTo>
                <a:lnTo>
                  <a:pt x="334" y="360"/>
                </a:lnTo>
                <a:lnTo>
                  <a:pt x="334" y="360"/>
                </a:lnTo>
                <a:lnTo>
                  <a:pt x="374" y="348"/>
                </a:lnTo>
                <a:lnTo>
                  <a:pt x="395" y="342"/>
                </a:lnTo>
                <a:lnTo>
                  <a:pt x="414" y="336"/>
                </a:lnTo>
                <a:lnTo>
                  <a:pt x="414" y="336"/>
                </a:lnTo>
                <a:lnTo>
                  <a:pt x="444" y="327"/>
                </a:lnTo>
                <a:lnTo>
                  <a:pt x="458" y="322"/>
                </a:lnTo>
                <a:lnTo>
                  <a:pt x="473" y="317"/>
                </a:lnTo>
                <a:lnTo>
                  <a:pt x="473" y="317"/>
                </a:lnTo>
                <a:lnTo>
                  <a:pt x="475" y="316"/>
                </a:lnTo>
                <a:lnTo>
                  <a:pt x="475" y="316"/>
                </a:lnTo>
                <a:lnTo>
                  <a:pt x="459" y="334"/>
                </a:lnTo>
                <a:lnTo>
                  <a:pt x="459" y="334"/>
                </a:lnTo>
                <a:lnTo>
                  <a:pt x="415" y="347"/>
                </a:lnTo>
                <a:lnTo>
                  <a:pt x="415" y="347"/>
                </a:lnTo>
                <a:close/>
                <a:moveTo>
                  <a:pt x="454" y="338"/>
                </a:moveTo>
                <a:lnTo>
                  <a:pt x="454" y="338"/>
                </a:lnTo>
                <a:lnTo>
                  <a:pt x="432" y="364"/>
                </a:lnTo>
                <a:lnTo>
                  <a:pt x="432" y="364"/>
                </a:lnTo>
                <a:lnTo>
                  <a:pt x="430" y="365"/>
                </a:lnTo>
                <a:lnTo>
                  <a:pt x="430" y="365"/>
                </a:lnTo>
                <a:lnTo>
                  <a:pt x="428" y="364"/>
                </a:lnTo>
                <a:lnTo>
                  <a:pt x="426" y="365"/>
                </a:lnTo>
                <a:lnTo>
                  <a:pt x="422" y="368"/>
                </a:lnTo>
                <a:lnTo>
                  <a:pt x="422" y="368"/>
                </a:lnTo>
                <a:lnTo>
                  <a:pt x="401" y="375"/>
                </a:lnTo>
                <a:lnTo>
                  <a:pt x="378" y="381"/>
                </a:lnTo>
                <a:lnTo>
                  <a:pt x="378" y="381"/>
                </a:lnTo>
                <a:lnTo>
                  <a:pt x="376" y="381"/>
                </a:lnTo>
                <a:lnTo>
                  <a:pt x="376" y="381"/>
                </a:lnTo>
                <a:lnTo>
                  <a:pt x="369" y="383"/>
                </a:lnTo>
                <a:lnTo>
                  <a:pt x="369" y="383"/>
                </a:lnTo>
                <a:lnTo>
                  <a:pt x="338" y="390"/>
                </a:lnTo>
                <a:lnTo>
                  <a:pt x="307" y="397"/>
                </a:lnTo>
                <a:lnTo>
                  <a:pt x="307" y="397"/>
                </a:lnTo>
                <a:lnTo>
                  <a:pt x="271" y="403"/>
                </a:lnTo>
                <a:lnTo>
                  <a:pt x="236" y="409"/>
                </a:lnTo>
                <a:lnTo>
                  <a:pt x="236" y="409"/>
                </a:lnTo>
                <a:lnTo>
                  <a:pt x="202" y="415"/>
                </a:lnTo>
                <a:lnTo>
                  <a:pt x="202" y="415"/>
                </a:lnTo>
                <a:lnTo>
                  <a:pt x="197" y="416"/>
                </a:lnTo>
                <a:lnTo>
                  <a:pt x="197" y="416"/>
                </a:lnTo>
                <a:lnTo>
                  <a:pt x="261" y="396"/>
                </a:lnTo>
                <a:lnTo>
                  <a:pt x="325" y="377"/>
                </a:lnTo>
                <a:lnTo>
                  <a:pt x="325" y="377"/>
                </a:lnTo>
                <a:lnTo>
                  <a:pt x="381" y="359"/>
                </a:lnTo>
                <a:lnTo>
                  <a:pt x="381" y="359"/>
                </a:lnTo>
                <a:lnTo>
                  <a:pt x="421" y="347"/>
                </a:lnTo>
                <a:lnTo>
                  <a:pt x="421" y="347"/>
                </a:lnTo>
                <a:lnTo>
                  <a:pt x="451" y="338"/>
                </a:lnTo>
                <a:lnTo>
                  <a:pt x="451" y="338"/>
                </a:lnTo>
                <a:lnTo>
                  <a:pt x="454" y="338"/>
                </a:lnTo>
                <a:lnTo>
                  <a:pt x="454" y="338"/>
                </a:lnTo>
                <a:close/>
                <a:moveTo>
                  <a:pt x="291" y="359"/>
                </a:moveTo>
                <a:lnTo>
                  <a:pt x="291" y="359"/>
                </a:lnTo>
                <a:lnTo>
                  <a:pt x="255" y="367"/>
                </a:lnTo>
                <a:lnTo>
                  <a:pt x="218" y="375"/>
                </a:lnTo>
                <a:lnTo>
                  <a:pt x="218" y="375"/>
                </a:lnTo>
                <a:lnTo>
                  <a:pt x="259" y="362"/>
                </a:lnTo>
                <a:lnTo>
                  <a:pt x="259" y="362"/>
                </a:lnTo>
                <a:lnTo>
                  <a:pt x="325" y="341"/>
                </a:lnTo>
                <a:lnTo>
                  <a:pt x="358" y="332"/>
                </a:lnTo>
                <a:lnTo>
                  <a:pt x="392" y="324"/>
                </a:lnTo>
                <a:lnTo>
                  <a:pt x="392" y="324"/>
                </a:lnTo>
                <a:lnTo>
                  <a:pt x="423" y="316"/>
                </a:lnTo>
                <a:lnTo>
                  <a:pt x="454" y="307"/>
                </a:lnTo>
                <a:lnTo>
                  <a:pt x="454" y="307"/>
                </a:lnTo>
                <a:lnTo>
                  <a:pt x="482" y="297"/>
                </a:lnTo>
                <a:lnTo>
                  <a:pt x="482" y="297"/>
                </a:lnTo>
                <a:lnTo>
                  <a:pt x="490" y="295"/>
                </a:lnTo>
                <a:lnTo>
                  <a:pt x="490" y="295"/>
                </a:lnTo>
                <a:lnTo>
                  <a:pt x="493" y="295"/>
                </a:lnTo>
                <a:lnTo>
                  <a:pt x="494" y="294"/>
                </a:lnTo>
                <a:lnTo>
                  <a:pt x="494" y="294"/>
                </a:lnTo>
                <a:lnTo>
                  <a:pt x="496" y="293"/>
                </a:lnTo>
                <a:lnTo>
                  <a:pt x="496" y="293"/>
                </a:lnTo>
                <a:lnTo>
                  <a:pt x="480" y="311"/>
                </a:lnTo>
                <a:lnTo>
                  <a:pt x="480" y="311"/>
                </a:lnTo>
                <a:lnTo>
                  <a:pt x="456" y="319"/>
                </a:lnTo>
                <a:lnTo>
                  <a:pt x="434" y="327"/>
                </a:lnTo>
                <a:lnTo>
                  <a:pt x="411" y="333"/>
                </a:lnTo>
                <a:lnTo>
                  <a:pt x="387" y="338"/>
                </a:lnTo>
                <a:lnTo>
                  <a:pt x="339" y="348"/>
                </a:lnTo>
                <a:lnTo>
                  <a:pt x="291" y="359"/>
                </a:lnTo>
                <a:lnTo>
                  <a:pt x="291" y="359"/>
                </a:lnTo>
                <a:close/>
                <a:moveTo>
                  <a:pt x="480" y="295"/>
                </a:moveTo>
                <a:lnTo>
                  <a:pt x="480" y="295"/>
                </a:lnTo>
                <a:lnTo>
                  <a:pt x="472" y="297"/>
                </a:lnTo>
                <a:lnTo>
                  <a:pt x="472" y="297"/>
                </a:lnTo>
                <a:lnTo>
                  <a:pt x="437" y="305"/>
                </a:lnTo>
                <a:lnTo>
                  <a:pt x="404" y="311"/>
                </a:lnTo>
                <a:lnTo>
                  <a:pt x="369" y="318"/>
                </a:lnTo>
                <a:lnTo>
                  <a:pt x="335" y="326"/>
                </a:lnTo>
                <a:lnTo>
                  <a:pt x="335" y="326"/>
                </a:lnTo>
                <a:lnTo>
                  <a:pt x="301" y="334"/>
                </a:lnTo>
                <a:lnTo>
                  <a:pt x="268" y="344"/>
                </a:lnTo>
                <a:lnTo>
                  <a:pt x="200" y="365"/>
                </a:lnTo>
                <a:lnTo>
                  <a:pt x="200" y="365"/>
                </a:lnTo>
                <a:lnTo>
                  <a:pt x="179" y="370"/>
                </a:lnTo>
                <a:lnTo>
                  <a:pt x="157" y="374"/>
                </a:lnTo>
                <a:lnTo>
                  <a:pt x="157" y="374"/>
                </a:lnTo>
                <a:lnTo>
                  <a:pt x="221" y="353"/>
                </a:lnTo>
                <a:lnTo>
                  <a:pt x="287" y="334"/>
                </a:lnTo>
                <a:lnTo>
                  <a:pt x="287" y="334"/>
                </a:lnTo>
                <a:lnTo>
                  <a:pt x="321" y="325"/>
                </a:lnTo>
                <a:lnTo>
                  <a:pt x="355" y="318"/>
                </a:lnTo>
                <a:lnTo>
                  <a:pt x="390" y="311"/>
                </a:lnTo>
                <a:lnTo>
                  <a:pt x="423" y="303"/>
                </a:lnTo>
                <a:lnTo>
                  <a:pt x="423" y="303"/>
                </a:lnTo>
                <a:lnTo>
                  <a:pt x="461" y="294"/>
                </a:lnTo>
                <a:lnTo>
                  <a:pt x="500" y="284"/>
                </a:lnTo>
                <a:lnTo>
                  <a:pt x="500" y="284"/>
                </a:lnTo>
                <a:lnTo>
                  <a:pt x="503" y="284"/>
                </a:lnTo>
                <a:lnTo>
                  <a:pt x="504" y="282"/>
                </a:lnTo>
                <a:lnTo>
                  <a:pt x="504" y="282"/>
                </a:lnTo>
                <a:lnTo>
                  <a:pt x="507" y="282"/>
                </a:lnTo>
                <a:lnTo>
                  <a:pt x="507" y="282"/>
                </a:lnTo>
                <a:lnTo>
                  <a:pt x="499" y="290"/>
                </a:lnTo>
                <a:lnTo>
                  <a:pt x="499" y="290"/>
                </a:lnTo>
                <a:lnTo>
                  <a:pt x="498" y="290"/>
                </a:lnTo>
                <a:lnTo>
                  <a:pt x="498" y="290"/>
                </a:lnTo>
                <a:lnTo>
                  <a:pt x="480" y="295"/>
                </a:lnTo>
                <a:lnTo>
                  <a:pt x="480" y="295"/>
                </a:lnTo>
                <a:close/>
                <a:moveTo>
                  <a:pt x="373" y="308"/>
                </a:moveTo>
                <a:lnTo>
                  <a:pt x="373" y="308"/>
                </a:lnTo>
                <a:lnTo>
                  <a:pt x="340" y="315"/>
                </a:lnTo>
                <a:lnTo>
                  <a:pt x="306" y="322"/>
                </a:lnTo>
                <a:lnTo>
                  <a:pt x="272" y="331"/>
                </a:lnTo>
                <a:lnTo>
                  <a:pt x="239" y="340"/>
                </a:lnTo>
                <a:lnTo>
                  <a:pt x="239" y="340"/>
                </a:lnTo>
                <a:lnTo>
                  <a:pt x="173" y="359"/>
                </a:lnTo>
                <a:lnTo>
                  <a:pt x="139" y="367"/>
                </a:lnTo>
                <a:lnTo>
                  <a:pt x="105" y="374"/>
                </a:lnTo>
                <a:lnTo>
                  <a:pt x="105" y="374"/>
                </a:lnTo>
                <a:lnTo>
                  <a:pt x="100" y="374"/>
                </a:lnTo>
                <a:lnTo>
                  <a:pt x="100" y="374"/>
                </a:lnTo>
                <a:lnTo>
                  <a:pt x="99" y="374"/>
                </a:lnTo>
                <a:lnTo>
                  <a:pt x="99" y="374"/>
                </a:lnTo>
                <a:lnTo>
                  <a:pt x="105" y="372"/>
                </a:lnTo>
                <a:lnTo>
                  <a:pt x="105" y="372"/>
                </a:lnTo>
                <a:lnTo>
                  <a:pt x="136" y="362"/>
                </a:lnTo>
                <a:lnTo>
                  <a:pt x="136" y="362"/>
                </a:lnTo>
                <a:lnTo>
                  <a:pt x="154" y="357"/>
                </a:lnTo>
                <a:lnTo>
                  <a:pt x="172" y="351"/>
                </a:lnTo>
                <a:lnTo>
                  <a:pt x="208" y="343"/>
                </a:lnTo>
                <a:lnTo>
                  <a:pt x="208" y="343"/>
                </a:lnTo>
                <a:lnTo>
                  <a:pt x="275" y="324"/>
                </a:lnTo>
                <a:lnTo>
                  <a:pt x="309" y="316"/>
                </a:lnTo>
                <a:lnTo>
                  <a:pt x="342" y="308"/>
                </a:lnTo>
                <a:lnTo>
                  <a:pt x="342" y="308"/>
                </a:lnTo>
                <a:lnTo>
                  <a:pt x="412" y="294"/>
                </a:lnTo>
                <a:lnTo>
                  <a:pt x="445" y="285"/>
                </a:lnTo>
                <a:lnTo>
                  <a:pt x="480" y="276"/>
                </a:lnTo>
                <a:lnTo>
                  <a:pt x="480" y="276"/>
                </a:lnTo>
                <a:lnTo>
                  <a:pt x="510" y="263"/>
                </a:lnTo>
                <a:lnTo>
                  <a:pt x="510" y="263"/>
                </a:lnTo>
                <a:lnTo>
                  <a:pt x="512" y="263"/>
                </a:lnTo>
                <a:lnTo>
                  <a:pt x="512" y="263"/>
                </a:lnTo>
                <a:lnTo>
                  <a:pt x="527" y="258"/>
                </a:lnTo>
                <a:lnTo>
                  <a:pt x="527" y="258"/>
                </a:lnTo>
                <a:lnTo>
                  <a:pt x="509" y="279"/>
                </a:lnTo>
                <a:lnTo>
                  <a:pt x="509" y="279"/>
                </a:lnTo>
                <a:lnTo>
                  <a:pt x="509" y="279"/>
                </a:lnTo>
                <a:lnTo>
                  <a:pt x="509" y="279"/>
                </a:lnTo>
                <a:lnTo>
                  <a:pt x="476" y="287"/>
                </a:lnTo>
                <a:lnTo>
                  <a:pt x="442" y="295"/>
                </a:lnTo>
                <a:lnTo>
                  <a:pt x="373" y="308"/>
                </a:lnTo>
                <a:lnTo>
                  <a:pt x="373" y="308"/>
                </a:lnTo>
                <a:close/>
                <a:moveTo>
                  <a:pt x="318" y="311"/>
                </a:moveTo>
                <a:lnTo>
                  <a:pt x="318" y="311"/>
                </a:lnTo>
                <a:lnTo>
                  <a:pt x="365" y="299"/>
                </a:lnTo>
                <a:lnTo>
                  <a:pt x="390" y="293"/>
                </a:lnTo>
                <a:lnTo>
                  <a:pt x="413" y="289"/>
                </a:lnTo>
                <a:lnTo>
                  <a:pt x="413" y="289"/>
                </a:lnTo>
                <a:lnTo>
                  <a:pt x="435" y="285"/>
                </a:lnTo>
                <a:lnTo>
                  <a:pt x="456" y="280"/>
                </a:lnTo>
                <a:lnTo>
                  <a:pt x="456" y="280"/>
                </a:lnTo>
                <a:lnTo>
                  <a:pt x="425" y="288"/>
                </a:lnTo>
                <a:lnTo>
                  <a:pt x="425" y="288"/>
                </a:lnTo>
                <a:lnTo>
                  <a:pt x="371" y="300"/>
                </a:lnTo>
                <a:lnTo>
                  <a:pt x="318" y="311"/>
                </a:lnTo>
                <a:lnTo>
                  <a:pt x="318" y="311"/>
                </a:lnTo>
                <a:close/>
                <a:moveTo>
                  <a:pt x="516" y="259"/>
                </a:moveTo>
                <a:lnTo>
                  <a:pt x="516" y="259"/>
                </a:lnTo>
                <a:lnTo>
                  <a:pt x="513" y="260"/>
                </a:lnTo>
                <a:lnTo>
                  <a:pt x="513" y="260"/>
                </a:lnTo>
                <a:lnTo>
                  <a:pt x="480" y="270"/>
                </a:lnTo>
                <a:lnTo>
                  <a:pt x="462" y="276"/>
                </a:lnTo>
                <a:lnTo>
                  <a:pt x="444" y="281"/>
                </a:lnTo>
                <a:lnTo>
                  <a:pt x="444" y="281"/>
                </a:lnTo>
                <a:lnTo>
                  <a:pt x="375" y="295"/>
                </a:lnTo>
                <a:lnTo>
                  <a:pt x="308" y="311"/>
                </a:lnTo>
                <a:lnTo>
                  <a:pt x="308" y="311"/>
                </a:lnTo>
                <a:lnTo>
                  <a:pt x="264" y="322"/>
                </a:lnTo>
                <a:lnTo>
                  <a:pt x="220" y="333"/>
                </a:lnTo>
                <a:lnTo>
                  <a:pt x="220" y="333"/>
                </a:lnTo>
                <a:lnTo>
                  <a:pt x="198" y="339"/>
                </a:lnTo>
                <a:lnTo>
                  <a:pt x="175" y="344"/>
                </a:lnTo>
                <a:lnTo>
                  <a:pt x="129" y="353"/>
                </a:lnTo>
                <a:lnTo>
                  <a:pt x="129" y="353"/>
                </a:lnTo>
                <a:lnTo>
                  <a:pt x="87" y="363"/>
                </a:lnTo>
                <a:lnTo>
                  <a:pt x="87" y="363"/>
                </a:lnTo>
                <a:lnTo>
                  <a:pt x="75" y="366"/>
                </a:lnTo>
                <a:lnTo>
                  <a:pt x="72" y="366"/>
                </a:lnTo>
                <a:lnTo>
                  <a:pt x="76" y="364"/>
                </a:lnTo>
                <a:lnTo>
                  <a:pt x="76" y="364"/>
                </a:lnTo>
                <a:lnTo>
                  <a:pt x="97" y="357"/>
                </a:lnTo>
                <a:lnTo>
                  <a:pt x="97" y="357"/>
                </a:lnTo>
                <a:lnTo>
                  <a:pt x="144" y="343"/>
                </a:lnTo>
                <a:lnTo>
                  <a:pt x="189" y="331"/>
                </a:lnTo>
                <a:lnTo>
                  <a:pt x="189" y="331"/>
                </a:lnTo>
                <a:lnTo>
                  <a:pt x="235" y="319"/>
                </a:lnTo>
                <a:lnTo>
                  <a:pt x="280" y="309"/>
                </a:lnTo>
                <a:lnTo>
                  <a:pt x="372" y="287"/>
                </a:lnTo>
                <a:lnTo>
                  <a:pt x="372" y="287"/>
                </a:lnTo>
                <a:lnTo>
                  <a:pt x="420" y="276"/>
                </a:lnTo>
                <a:lnTo>
                  <a:pt x="467" y="263"/>
                </a:lnTo>
                <a:lnTo>
                  <a:pt x="467" y="263"/>
                </a:lnTo>
                <a:lnTo>
                  <a:pt x="488" y="257"/>
                </a:lnTo>
                <a:lnTo>
                  <a:pt x="509" y="249"/>
                </a:lnTo>
                <a:lnTo>
                  <a:pt x="550" y="234"/>
                </a:lnTo>
                <a:lnTo>
                  <a:pt x="550" y="234"/>
                </a:lnTo>
                <a:lnTo>
                  <a:pt x="530" y="255"/>
                </a:lnTo>
                <a:lnTo>
                  <a:pt x="530" y="255"/>
                </a:lnTo>
                <a:lnTo>
                  <a:pt x="529" y="255"/>
                </a:lnTo>
                <a:lnTo>
                  <a:pt x="529" y="255"/>
                </a:lnTo>
                <a:lnTo>
                  <a:pt x="516" y="259"/>
                </a:lnTo>
                <a:lnTo>
                  <a:pt x="516" y="259"/>
                </a:lnTo>
                <a:close/>
                <a:moveTo>
                  <a:pt x="261" y="325"/>
                </a:moveTo>
                <a:lnTo>
                  <a:pt x="261" y="325"/>
                </a:lnTo>
                <a:lnTo>
                  <a:pt x="229" y="334"/>
                </a:lnTo>
                <a:lnTo>
                  <a:pt x="196" y="343"/>
                </a:lnTo>
                <a:lnTo>
                  <a:pt x="196" y="343"/>
                </a:lnTo>
                <a:lnTo>
                  <a:pt x="146" y="358"/>
                </a:lnTo>
                <a:lnTo>
                  <a:pt x="95" y="373"/>
                </a:lnTo>
                <a:lnTo>
                  <a:pt x="95" y="373"/>
                </a:lnTo>
                <a:lnTo>
                  <a:pt x="92" y="373"/>
                </a:lnTo>
                <a:lnTo>
                  <a:pt x="90" y="375"/>
                </a:lnTo>
                <a:lnTo>
                  <a:pt x="90" y="375"/>
                </a:lnTo>
                <a:lnTo>
                  <a:pt x="88" y="375"/>
                </a:lnTo>
                <a:lnTo>
                  <a:pt x="88" y="375"/>
                </a:lnTo>
                <a:lnTo>
                  <a:pt x="71" y="367"/>
                </a:lnTo>
                <a:lnTo>
                  <a:pt x="71" y="367"/>
                </a:lnTo>
                <a:lnTo>
                  <a:pt x="95" y="364"/>
                </a:lnTo>
                <a:lnTo>
                  <a:pt x="119" y="360"/>
                </a:lnTo>
                <a:lnTo>
                  <a:pt x="144" y="354"/>
                </a:lnTo>
                <a:lnTo>
                  <a:pt x="167" y="349"/>
                </a:lnTo>
                <a:lnTo>
                  <a:pt x="214" y="337"/>
                </a:lnTo>
                <a:lnTo>
                  <a:pt x="261" y="325"/>
                </a:lnTo>
                <a:lnTo>
                  <a:pt x="261" y="325"/>
                </a:lnTo>
                <a:close/>
                <a:moveTo>
                  <a:pt x="180" y="358"/>
                </a:moveTo>
                <a:lnTo>
                  <a:pt x="180" y="358"/>
                </a:lnTo>
                <a:lnTo>
                  <a:pt x="232" y="344"/>
                </a:lnTo>
                <a:lnTo>
                  <a:pt x="283" y="330"/>
                </a:lnTo>
                <a:lnTo>
                  <a:pt x="283" y="330"/>
                </a:lnTo>
                <a:lnTo>
                  <a:pt x="323" y="320"/>
                </a:lnTo>
                <a:lnTo>
                  <a:pt x="363" y="311"/>
                </a:lnTo>
                <a:lnTo>
                  <a:pt x="444" y="296"/>
                </a:lnTo>
                <a:lnTo>
                  <a:pt x="444" y="296"/>
                </a:lnTo>
                <a:lnTo>
                  <a:pt x="423" y="301"/>
                </a:lnTo>
                <a:lnTo>
                  <a:pt x="423" y="301"/>
                </a:lnTo>
                <a:lnTo>
                  <a:pt x="397" y="307"/>
                </a:lnTo>
                <a:lnTo>
                  <a:pt x="371" y="312"/>
                </a:lnTo>
                <a:lnTo>
                  <a:pt x="345" y="317"/>
                </a:lnTo>
                <a:lnTo>
                  <a:pt x="320" y="323"/>
                </a:lnTo>
                <a:lnTo>
                  <a:pt x="320" y="323"/>
                </a:lnTo>
                <a:lnTo>
                  <a:pt x="292" y="330"/>
                </a:lnTo>
                <a:lnTo>
                  <a:pt x="266" y="337"/>
                </a:lnTo>
                <a:lnTo>
                  <a:pt x="213" y="353"/>
                </a:lnTo>
                <a:lnTo>
                  <a:pt x="161" y="370"/>
                </a:lnTo>
                <a:lnTo>
                  <a:pt x="134" y="378"/>
                </a:lnTo>
                <a:lnTo>
                  <a:pt x="108" y="385"/>
                </a:lnTo>
                <a:lnTo>
                  <a:pt x="108" y="385"/>
                </a:lnTo>
                <a:lnTo>
                  <a:pt x="92" y="378"/>
                </a:lnTo>
                <a:lnTo>
                  <a:pt x="92" y="378"/>
                </a:lnTo>
                <a:lnTo>
                  <a:pt x="114" y="374"/>
                </a:lnTo>
                <a:lnTo>
                  <a:pt x="136" y="369"/>
                </a:lnTo>
                <a:lnTo>
                  <a:pt x="180" y="358"/>
                </a:lnTo>
                <a:lnTo>
                  <a:pt x="180" y="358"/>
                </a:lnTo>
                <a:close/>
                <a:moveTo>
                  <a:pt x="144" y="380"/>
                </a:moveTo>
                <a:lnTo>
                  <a:pt x="144" y="380"/>
                </a:lnTo>
                <a:lnTo>
                  <a:pt x="155" y="377"/>
                </a:lnTo>
                <a:lnTo>
                  <a:pt x="167" y="374"/>
                </a:lnTo>
                <a:lnTo>
                  <a:pt x="179" y="372"/>
                </a:lnTo>
                <a:lnTo>
                  <a:pt x="191" y="370"/>
                </a:lnTo>
                <a:lnTo>
                  <a:pt x="191" y="370"/>
                </a:lnTo>
                <a:lnTo>
                  <a:pt x="216" y="363"/>
                </a:lnTo>
                <a:lnTo>
                  <a:pt x="242" y="354"/>
                </a:lnTo>
                <a:lnTo>
                  <a:pt x="292" y="339"/>
                </a:lnTo>
                <a:lnTo>
                  <a:pt x="292" y="339"/>
                </a:lnTo>
                <a:lnTo>
                  <a:pt x="334" y="329"/>
                </a:lnTo>
                <a:lnTo>
                  <a:pt x="375" y="320"/>
                </a:lnTo>
                <a:lnTo>
                  <a:pt x="418" y="311"/>
                </a:lnTo>
                <a:lnTo>
                  <a:pt x="459" y="302"/>
                </a:lnTo>
                <a:lnTo>
                  <a:pt x="459" y="302"/>
                </a:lnTo>
                <a:lnTo>
                  <a:pt x="438" y="309"/>
                </a:lnTo>
                <a:lnTo>
                  <a:pt x="438" y="309"/>
                </a:lnTo>
                <a:lnTo>
                  <a:pt x="404" y="319"/>
                </a:lnTo>
                <a:lnTo>
                  <a:pt x="369" y="327"/>
                </a:lnTo>
                <a:lnTo>
                  <a:pt x="369" y="327"/>
                </a:lnTo>
                <a:lnTo>
                  <a:pt x="304" y="345"/>
                </a:lnTo>
                <a:lnTo>
                  <a:pt x="238" y="366"/>
                </a:lnTo>
                <a:lnTo>
                  <a:pt x="238" y="366"/>
                </a:lnTo>
                <a:lnTo>
                  <a:pt x="198" y="378"/>
                </a:lnTo>
                <a:lnTo>
                  <a:pt x="198" y="378"/>
                </a:lnTo>
                <a:lnTo>
                  <a:pt x="197" y="378"/>
                </a:lnTo>
                <a:lnTo>
                  <a:pt x="197" y="378"/>
                </a:lnTo>
                <a:lnTo>
                  <a:pt x="180" y="381"/>
                </a:lnTo>
                <a:lnTo>
                  <a:pt x="164" y="384"/>
                </a:lnTo>
                <a:lnTo>
                  <a:pt x="147" y="389"/>
                </a:lnTo>
                <a:lnTo>
                  <a:pt x="139" y="392"/>
                </a:lnTo>
                <a:lnTo>
                  <a:pt x="131" y="396"/>
                </a:lnTo>
                <a:lnTo>
                  <a:pt x="131" y="396"/>
                </a:lnTo>
                <a:lnTo>
                  <a:pt x="112" y="387"/>
                </a:lnTo>
                <a:lnTo>
                  <a:pt x="112" y="387"/>
                </a:lnTo>
                <a:lnTo>
                  <a:pt x="120" y="386"/>
                </a:lnTo>
                <a:lnTo>
                  <a:pt x="128" y="384"/>
                </a:lnTo>
                <a:lnTo>
                  <a:pt x="144" y="380"/>
                </a:lnTo>
                <a:lnTo>
                  <a:pt x="144" y="380"/>
                </a:lnTo>
                <a:close/>
                <a:moveTo>
                  <a:pt x="151" y="390"/>
                </a:moveTo>
                <a:lnTo>
                  <a:pt x="151" y="390"/>
                </a:lnTo>
                <a:lnTo>
                  <a:pt x="166" y="386"/>
                </a:lnTo>
                <a:lnTo>
                  <a:pt x="181" y="383"/>
                </a:lnTo>
                <a:lnTo>
                  <a:pt x="181" y="383"/>
                </a:lnTo>
                <a:lnTo>
                  <a:pt x="174" y="384"/>
                </a:lnTo>
                <a:lnTo>
                  <a:pt x="174" y="384"/>
                </a:lnTo>
                <a:lnTo>
                  <a:pt x="159" y="389"/>
                </a:lnTo>
                <a:lnTo>
                  <a:pt x="144" y="394"/>
                </a:lnTo>
                <a:lnTo>
                  <a:pt x="144" y="394"/>
                </a:lnTo>
                <a:lnTo>
                  <a:pt x="138" y="396"/>
                </a:lnTo>
                <a:lnTo>
                  <a:pt x="134" y="397"/>
                </a:lnTo>
                <a:lnTo>
                  <a:pt x="134" y="397"/>
                </a:lnTo>
                <a:lnTo>
                  <a:pt x="133" y="397"/>
                </a:lnTo>
                <a:lnTo>
                  <a:pt x="133" y="397"/>
                </a:lnTo>
                <a:lnTo>
                  <a:pt x="143" y="393"/>
                </a:lnTo>
                <a:lnTo>
                  <a:pt x="151" y="390"/>
                </a:lnTo>
                <a:lnTo>
                  <a:pt x="151" y="390"/>
                </a:lnTo>
                <a:close/>
                <a:moveTo>
                  <a:pt x="190" y="383"/>
                </a:moveTo>
                <a:lnTo>
                  <a:pt x="190" y="383"/>
                </a:lnTo>
                <a:lnTo>
                  <a:pt x="201" y="380"/>
                </a:lnTo>
                <a:lnTo>
                  <a:pt x="201" y="380"/>
                </a:lnTo>
                <a:lnTo>
                  <a:pt x="202" y="380"/>
                </a:lnTo>
                <a:lnTo>
                  <a:pt x="202" y="380"/>
                </a:lnTo>
                <a:lnTo>
                  <a:pt x="236" y="373"/>
                </a:lnTo>
                <a:lnTo>
                  <a:pt x="270" y="366"/>
                </a:lnTo>
                <a:lnTo>
                  <a:pt x="270" y="366"/>
                </a:lnTo>
                <a:lnTo>
                  <a:pt x="338" y="350"/>
                </a:lnTo>
                <a:lnTo>
                  <a:pt x="406" y="336"/>
                </a:lnTo>
                <a:lnTo>
                  <a:pt x="406" y="336"/>
                </a:lnTo>
                <a:lnTo>
                  <a:pt x="411" y="334"/>
                </a:lnTo>
                <a:lnTo>
                  <a:pt x="411" y="334"/>
                </a:lnTo>
                <a:lnTo>
                  <a:pt x="380" y="344"/>
                </a:lnTo>
                <a:lnTo>
                  <a:pt x="349" y="352"/>
                </a:lnTo>
                <a:lnTo>
                  <a:pt x="285" y="370"/>
                </a:lnTo>
                <a:lnTo>
                  <a:pt x="223" y="387"/>
                </a:lnTo>
                <a:lnTo>
                  <a:pt x="192" y="396"/>
                </a:lnTo>
                <a:lnTo>
                  <a:pt x="161" y="407"/>
                </a:lnTo>
                <a:lnTo>
                  <a:pt x="161" y="407"/>
                </a:lnTo>
                <a:lnTo>
                  <a:pt x="157" y="408"/>
                </a:lnTo>
                <a:lnTo>
                  <a:pt x="157" y="408"/>
                </a:lnTo>
                <a:lnTo>
                  <a:pt x="136" y="399"/>
                </a:lnTo>
                <a:lnTo>
                  <a:pt x="136" y="399"/>
                </a:lnTo>
                <a:lnTo>
                  <a:pt x="164" y="391"/>
                </a:lnTo>
                <a:lnTo>
                  <a:pt x="190" y="383"/>
                </a:lnTo>
                <a:lnTo>
                  <a:pt x="190" y="383"/>
                </a:lnTo>
                <a:close/>
                <a:moveTo>
                  <a:pt x="220" y="397"/>
                </a:moveTo>
                <a:lnTo>
                  <a:pt x="220" y="397"/>
                </a:lnTo>
                <a:lnTo>
                  <a:pt x="295" y="380"/>
                </a:lnTo>
                <a:lnTo>
                  <a:pt x="295" y="380"/>
                </a:lnTo>
                <a:lnTo>
                  <a:pt x="345" y="368"/>
                </a:lnTo>
                <a:lnTo>
                  <a:pt x="345" y="368"/>
                </a:lnTo>
                <a:lnTo>
                  <a:pt x="324" y="375"/>
                </a:lnTo>
                <a:lnTo>
                  <a:pt x="324" y="375"/>
                </a:lnTo>
                <a:lnTo>
                  <a:pt x="286" y="385"/>
                </a:lnTo>
                <a:lnTo>
                  <a:pt x="249" y="396"/>
                </a:lnTo>
                <a:lnTo>
                  <a:pt x="249" y="396"/>
                </a:lnTo>
                <a:lnTo>
                  <a:pt x="216" y="407"/>
                </a:lnTo>
                <a:lnTo>
                  <a:pt x="183" y="417"/>
                </a:lnTo>
                <a:lnTo>
                  <a:pt x="183" y="417"/>
                </a:lnTo>
                <a:lnTo>
                  <a:pt x="182" y="418"/>
                </a:lnTo>
                <a:lnTo>
                  <a:pt x="181" y="418"/>
                </a:lnTo>
                <a:lnTo>
                  <a:pt x="181" y="418"/>
                </a:lnTo>
                <a:lnTo>
                  <a:pt x="179" y="419"/>
                </a:lnTo>
                <a:lnTo>
                  <a:pt x="179" y="419"/>
                </a:lnTo>
                <a:lnTo>
                  <a:pt x="175" y="417"/>
                </a:lnTo>
                <a:lnTo>
                  <a:pt x="175" y="417"/>
                </a:lnTo>
                <a:lnTo>
                  <a:pt x="161" y="410"/>
                </a:lnTo>
                <a:lnTo>
                  <a:pt x="161" y="410"/>
                </a:lnTo>
                <a:lnTo>
                  <a:pt x="176" y="408"/>
                </a:lnTo>
                <a:lnTo>
                  <a:pt x="190" y="405"/>
                </a:lnTo>
                <a:lnTo>
                  <a:pt x="220" y="397"/>
                </a:lnTo>
                <a:lnTo>
                  <a:pt x="220" y="397"/>
                </a:lnTo>
                <a:close/>
                <a:moveTo>
                  <a:pt x="308" y="399"/>
                </a:moveTo>
                <a:lnTo>
                  <a:pt x="308" y="399"/>
                </a:lnTo>
                <a:lnTo>
                  <a:pt x="325" y="395"/>
                </a:lnTo>
                <a:lnTo>
                  <a:pt x="325" y="395"/>
                </a:lnTo>
                <a:lnTo>
                  <a:pt x="309" y="400"/>
                </a:lnTo>
                <a:lnTo>
                  <a:pt x="309" y="400"/>
                </a:lnTo>
                <a:lnTo>
                  <a:pt x="275" y="408"/>
                </a:lnTo>
                <a:lnTo>
                  <a:pt x="242" y="415"/>
                </a:lnTo>
                <a:lnTo>
                  <a:pt x="242" y="415"/>
                </a:lnTo>
                <a:lnTo>
                  <a:pt x="230" y="419"/>
                </a:lnTo>
                <a:lnTo>
                  <a:pt x="216" y="422"/>
                </a:lnTo>
                <a:lnTo>
                  <a:pt x="216" y="422"/>
                </a:lnTo>
                <a:lnTo>
                  <a:pt x="207" y="424"/>
                </a:lnTo>
                <a:lnTo>
                  <a:pt x="202" y="426"/>
                </a:lnTo>
                <a:lnTo>
                  <a:pt x="198" y="428"/>
                </a:lnTo>
                <a:lnTo>
                  <a:pt x="198" y="428"/>
                </a:lnTo>
                <a:lnTo>
                  <a:pt x="182" y="421"/>
                </a:lnTo>
                <a:lnTo>
                  <a:pt x="182" y="421"/>
                </a:lnTo>
                <a:lnTo>
                  <a:pt x="213" y="415"/>
                </a:lnTo>
                <a:lnTo>
                  <a:pt x="245" y="410"/>
                </a:lnTo>
                <a:lnTo>
                  <a:pt x="276" y="404"/>
                </a:lnTo>
                <a:lnTo>
                  <a:pt x="308" y="399"/>
                </a:lnTo>
                <a:lnTo>
                  <a:pt x="308" y="399"/>
                </a:lnTo>
                <a:close/>
                <a:moveTo>
                  <a:pt x="206" y="427"/>
                </a:moveTo>
                <a:lnTo>
                  <a:pt x="206" y="427"/>
                </a:lnTo>
                <a:lnTo>
                  <a:pt x="217" y="424"/>
                </a:lnTo>
                <a:lnTo>
                  <a:pt x="217" y="424"/>
                </a:lnTo>
                <a:lnTo>
                  <a:pt x="246" y="418"/>
                </a:lnTo>
                <a:lnTo>
                  <a:pt x="274" y="411"/>
                </a:lnTo>
                <a:lnTo>
                  <a:pt x="331" y="396"/>
                </a:lnTo>
                <a:lnTo>
                  <a:pt x="331" y="396"/>
                </a:lnTo>
                <a:lnTo>
                  <a:pt x="355" y="390"/>
                </a:lnTo>
                <a:lnTo>
                  <a:pt x="379" y="384"/>
                </a:lnTo>
                <a:lnTo>
                  <a:pt x="405" y="377"/>
                </a:lnTo>
                <a:lnTo>
                  <a:pt x="417" y="373"/>
                </a:lnTo>
                <a:lnTo>
                  <a:pt x="428" y="368"/>
                </a:lnTo>
                <a:lnTo>
                  <a:pt x="428" y="368"/>
                </a:lnTo>
                <a:lnTo>
                  <a:pt x="411" y="387"/>
                </a:lnTo>
                <a:lnTo>
                  <a:pt x="411" y="387"/>
                </a:lnTo>
                <a:lnTo>
                  <a:pt x="410" y="387"/>
                </a:lnTo>
                <a:lnTo>
                  <a:pt x="410" y="387"/>
                </a:lnTo>
                <a:lnTo>
                  <a:pt x="383" y="394"/>
                </a:lnTo>
                <a:lnTo>
                  <a:pt x="356" y="400"/>
                </a:lnTo>
                <a:lnTo>
                  <a:pt x="300" y="412"/>
                </a:lnTo>
                <a:lnTo>
                  <a:pt x="300" y="412"/>
                </a:lnTo>
                <a:lnTo>
                  <a:pt x="271" y="418"/>
                </a:lnTo>
                <a:lnTo>
                  <a:pt x="242" y="424"/>
                </a:lnTo>
                <a:lnTo>
                  <a:pt x="242" y="424"/>
                </a:lnTo>
                <a:lnTo>
                  <a:pt x="226" y="426"/>
                </a:lnTo>
                <a:lnTo>
                  <a:pt x="209" y="428"/>
                </a:lnTo>
                <a:lnTo>
                  <a:pt x="209" y="428"/>
                </a:lnTo>
                <a:lnTo>
                  <a:pt x="201" y="429"/>
                </a:lnTo>
                <a:lnTo>
                  <a:pt x="200" y="429"/>
                </a:lnTo>
                <a:lnTo>
                  <a:pt x="200" y="429"/>
                </a:lnTo>
                <a:lnTo>
                  <a:pt x="206" y="427"/>
                </a:lnTo>
                <a:lnTo>
                  <a:pt x="206" y="427"/>
                </a:lnTo>
                <a:close/>
                <a:moveTo>
                  <a:pt x="301" y="414"/>
                </a:moveTo>
                <a:lnTo>
                  <a:pt x="301" y="414"/>
                </a:lnTo>
                <a:lnTo>
                  <a:pt x="351" y="404"/>
                </a:lnTo>
                <a:lnTo>
                  <a:pt x="376" y="398"/>
                </a:lnTo>
                <a:lnTo>
                  <a:pt x="401" y="392"/>
                </a:lnTo>
                <a:lnTo>
                  <a:pt x="401" y="392"/>
                </a:lnTo>
                <a:lnTo>
                  <a:pt x="387" y="397"/>
                </a:lnTo>
                <a:lnTo>
                  <a:pt x="387" y="397"/>
                </a:lnTo>
                <a:lnTo>
                  <a:pt x="375" y="400"/>
                </a:lnTo>
                <a:lnTo>
                  <a:pt x="364" y="403"/>
                </a:lnTo>
                <a:lnTo>
                  <a:pt x="364" y="403"/>
                </a:lnTo>
                <a:lnTo>
                  <a:pt x="316" y="413"/>
                </a:lnTo>
                <a:lnTo>
                  <a:pt x="316" y="413"/>
                </a:lnTo>
                <a:lnTo>
                  <a:pt x="302" y="416"/>
                </a:lnTo>
                <a:lnTo>
                  <a:pt x="290" y="420"/>
                </a:lnTo>
                <a:lnTo>
                  <a:pt x="266" y="428"/>
                </a:lnTo>
                <a:lnTo>
                  <a:pt x="266" y="428"/>
                </a:lnTo>
                <a:lnTo>
                  <a:pt x="255" y="431"/>
                </a:lnTo>
                <a:lnTo>
                  <a:pt x="244" y="434"/>
                </a:lnTo>
                <a:lnTo>
                  <a:pt x="233" y="437"/>
                </a:lnTo>
                <a:lnTo>
                  <a:pt x="223" y="441"/>
                </a:lnTo>
                <a:lnTo>
                  <a:pt x="223" y="441"/>
                </a:lnTo>
                <a:lnTo>
                  <a:pt x="202" y="431"/>
                </a:lnTo>
                <a:lnTo>
                  <a:pt x="202" y="431"/>
                </a:lnTo>
                <a:lnTo>
                  <a:pt x="228" y="428"/>
                </a:lnTo>
                <a:lnTo>
                  <a:pt x="252" y="424"/>
                </a:lnTo>
                <a:lnTo>
                  <a:pt x="301" y="414"/>
                </a:lnTo>
                <a:lnTo>
                  <a:pt x="301" y="414"/>
                </a:lnTo>
                <a:close/>
                <a:moveTo>
                  <a:pt x="243" y="438"/>
                </a:moveTo>
                <a:lnTo>
                  <a:pt x="243" y="438"/>
                </a:lnTo>
                <a:lnTo>
                  <a:pt x="265" y="431"/>
                </a:lnTo>
                <a:lnTo>
                  <a:pt x="287" y="424"/>
                </a:lnTo>
                <a:lnTo>
                  <a:pt x="310" y="417"/>
                </a:lnTo>
                <a:lnTo>
                  <a:pt x="332" y="412"/>
                </a:lnTo>
                <a:lnTo>
                  <a:pt x="332" y="412"/>
                </a:lnTo>
                <a:lnTo>
                  <a:pt x="351" y="408"/>
                </a:lnTo>
                <a:lnTo>
                  <a:pt x="370" y="404"/>
                </a:lnTo>
                <a:lnTo>
                  <a:pt x="390" y="399"/>
                </a:lnTo>
                <a:lnTo>
                  <a:pt x="399" y="395"/>
                </a:lnTo>
                <a:lnTo>
                  <a:pt x="407" y="391"/>
                </a:lnTo>
                <a:lnTo>
                  <a:pt x="407" y="391"/>
                </a:lnTo>
                <a:lnTo>
                  <a:pt x="392" y="408"/>
                </a:lnTo>
                <a:lnTo>
                  <a:pt x="392" y="408"/>
                </a:lnTo>
                <a:lnTo>
                  <a:pt x="369" y="413"/>
                </a:lnTo>
                <a:lnTo>
                  <a:pt x="346" y="419"/>
                </a:lnTo>
                <a:lnTo>
                  <a:pt x="301" y="429"/>
                </a:lnTo>
                <a:lnTo>
                  <a:pt x="301" y="429"/>
                </a:lnTo>
                <a:lnTo>
                  <a:pt x="278" y="433"/>
                </a:lnTo>
                <a:lnTo>
                  <a:pt x="256" y="438"/>
                </a:lnTo>
                <a:lnTo>
                  <a:pt x="256" y="438"/>
                </a:lnTo>
                <a:lnTo>
                  <a:pt x="243" y="440"/>
                </a:lnTo>
                <a:lnTo>
                  <a:pt x="230" y="442"/>
                </a:lnTo>
                <a:lnTo>
                  <a:pt x="230" y="442"/>
                </a:lnTo>
                <a:lnTo>
                  <a:pt x="228" y="442"/>
                </a:lnTo>
                <a:lnTo>
                  <a:pt x="228" y="441"/>
                </a:lnTo>
                <a:lnTo>
                  <a:pt x="232" y="440"/>
                </a:lnTo>
                <a:lnTo>
                  <a:pt x="243" y="438"/>
                </a:lnTo>
                <a:lnTo>
                  <a:pt x="243" y="438"/>
                </a:lnTo>
                <a:close/>
                <a:moveTo>
                  <a:pt x="291" y="433"/>
                </a:moveTo>
                <a:lnTo>
                  <a:pt x="291" y="433"/>
                </a:lnTo>
                <a:lnTo>
                  <a:pt x="334" y="424"/>
                </a:lnTo>
                <a:lnTo>
                  <a:pt x="376" y="414"/>
                </a:lnTo>
                <a:lnTo>
                  <a:pt x="376" y="414"/>
                </a:lnTo>
                <a:lnTo>
                  <a:pt x="380" y="413"/>
                </a:lnTo>
                <a:lnTo>
                  <a:pt x="380" y="413"/>
                </a:lnTo>
                <a:lnTo>
                  <a:pt x="371" y="416"/>
                </a:lnTo>
                <a:lnTo>
                  <a:pt x="371" y="416"/>
                </a:lnTo>
                <a:lnTo>
                  <a:pt x="351" y="424"/>
                </a:lnTo>
                <a:lnTo>
                  <a:pt x="330" y="431"/>
                </a:lnTo>
                <a:lnTo>
                  <a:pt x="330" y="431"/>
                </a:lnTo>
                <a:lnTo>
                  <a:pt x="287" y="444"/>
                </a:lnTo>
                <a:lnTo>
                  <a:pt x="287" y="444"/>
                </a:lnTo>
                <a:lnTo>
                  <a:pt x="269" y="449"/>
                </a:lnTo>
                <a:lnTo>
                  <a:pt x="259" y="452"/>
                </a:lnTo>
                <a:lnTo>
                  <a:pt x="250" y="455"/>
                </a:lnTo>
                <a:lnTo>
                  <a:pt x="250" y="455"/>
                </a:lnTo>
                <a:lnTo>
                  <a:pt x="228" y="444"/>
                </a:lnTo>
                <a:lnTo>
                  <a:pt x="228" y="444"/>
                </a:lnTo>
                <a:lnTo>
                  <a:pt x="236" y="444"/>
                </a:lnTo>
                <a:lnTo>
                  <a:pt x="244" y="443"/>
                </a:lnTo>
                <a:lnTo>
                  <a:pt x="260" y="441"/>
                </a:lnTo>
                <a:lnTo>
                  <a:pt x="291" y="433"/>
                </a:lnTo>
                <a:lnTo>
                  <a:pt x="291" y="433"/>
                </a:lnTo>
                <a:close/>
                <a:moveTo>
                  <a:pt x="258" y="454"/>
                </a:moveTo>
                <a:lnTo>
                  <a:pt x="258" y="454"/>
                </a:lnTo>
                <a:lnTo>
                  <a:pt x="290" y="444"/>
                </a:lnTo>
                <a:lnTo>
                  <a:pt x="323" y="434"/>
                </a:lnTo>
                <a:lnTo>
                  <a:pt x="355" y="424"/>
                </a:lnTo>
                <a:lnTo>
                  <a:pt x="388" y="412"/>
                </a:lnTo>
                <a:lnTo>
                  <a:pt x="388" y="412"/>
                </a:lnTo>
                <a:lnTo>
                  <a:pt x="368" y="433"/>
                </a:lnTo>
                <a:lnTo>
                  <a:pt x="368" y="433"/>
                </a:lnTo>
                <a:lnTo>
                  <a:pt x="354" y="437"/>
                </a:lnTo>
                <a:lnTo>
                  <a:pt x="341" y="439"/>
                </a:lnTo>
                <a:lnTo>
                  <a:pt x="314" y="444"/>
                </a:lnTo>
                <a:lnTo>
                  <a:pt x="314" y="444"/>
                </a:lnTo>
                <a:lnTo>
                  <a:pt x="282" y="450"/>
                </a:lnTo>
                <a:lnTo>
                  <a:pt x="282" y="450"/>
                </a:lnTo>
                <a:lnTo>
                  <a:pt x="269" y="453"/>
                </a:lnTo>
                <a:lnTo>
                  <a:pt x="269" y="453"/>
                </a:lnTo>
                <a:lnTo>
                  <a:pt x="257" y="456"/>
                </a:lnTo>
                <a:lnTo>
                  <a:pt x="253" y="456"/>
                </a:lnTo>
                <a:lnTo>
                  <a:pt x="258" y="454"/>
                </a:lnTo>
                <a:lnTo>
                  <a:pt x="258" y="454"/>
                </a:lnTo>
                <a:close/>
                <a:moveTo>
                  <a:pt x="298" y="449"/>
                </a:moveTo>
                <a:lnTo>
                  <a:pt x="298" y="449"/>
                </a:lnTo>
                <a:lnTo>
                  <a:pt x="345" y="441"/>
                </a:lnTo>
                <a:lnTo>
                  <a:pt x="345" y="441"/>
                </a:lnTo>
                <a:lnTo>
                  <a:pt x="332" y="444"/>
                </a:lnTo>
                <a:lnTo>
                  <a:pt x="332" y="444"/>
                </a:lnTo>
                <a:lnTo>
                  <a:pt x="317" y="449"/>
                </a:lnTo>
                <a:lnTo>
                  <a:pt x="300" y="454"/>
                </a:lnTo>
                <a:lnTo>
                  <a:pt x="269" y="465"/>
                </a:lnTo>
                <a:lnTo>
                  <a:pt x="269" y="465"/>
                </a:lnTo>
                <a:lnTo>
                  <a:pt x="268" y="464"/>
                </a:lnTo>
                <a:lnTo>
                  <a:pt x="268" y="464"/>
                </a:lnTo>
                <a:lnTo>
                  <a:pt x="256" y="458"/>
                </a:lnTo>
                <a:lnTo>
                  <a:pt x="256" y="458"/>
                </a:lnTo>
                <a:lnTo>
                  <a:pt x="267" y="457"/>
                </a:lnTo>
                <a:lnTo>
                  <a:pt x="277" y="454"/>
                </a:lnTo>
                <a:lnTo>
                  <a:pt x="288" y="451"/>
                </a:lnTo>
                <a:lnTo>
                  <a:pt x="298" y="449"/>
                </a:lnTo>
                <a:lnTo>
                  <a:pt x="298" y="449"/>
                </a:lnTo>
                <a:close/>
                <a:moveTo>
                  <a:pt x="278" y="464"/>
                </a:moveTo>
                <a:lnTo>
                  <a:pt x="278" y="464"/>
                </a:lnTo>
                <a:lnTo>
                  <a:pt x="299" y="457"/>
                </a:lnTo>
                <a:lnTo>
                  <a:pt x="321" y="450"/>
                </a:lnTo>
                <a:lnTo>
                  <a:pt x="364" y="438"/>
                </a:lnTo>
                <a:lnTo>
                  <a:pt x="364" y="438"/>
                </a:lnTo>
                <a:lnTo>
                  <a:pt x="357" y="444"/>
                </a:lnTo>
                <a:lnTo>
                  <a:pt x="357" y="444"/>
                </a:lnTo>
                <a:lnTo>
                  <a:pt x="336" y="449"/>
                </a:lnTo>
                <a:lnTo>
                  <a:pt x="314" y="454"/>
                </a:lnTo>
                <a:lnTo>
                  <a:pt x="314" y="454"/>
                </a:lnTo>
                <a:lnTo>
                  <a:pt x="291" y="461"/>
                </a:lnTo>
                <a:lnTo>
                  <a:pt x="291" y="461"/>
                </a:lnTo>
                <a:lnTo>
                  <a:pt x="281" y="464"/>
                </a:lnTo>
                <a:lnTo>
                  <a:pt x="281" y="464"/>
                </a:lnTo>
                <a:lnTo>
                  <a:pt x="272" y="466"/>
                </a:lnTo>
                <a:lnTo>
                  <a:pt x="272" y="466"/>
                </a:lnTo>
                <a:lnTo>
                  <a:pt x="272" y="466"/>
                </a:lnTo>
                <a:lnTo>
                  <a:pt x="272" y="466"/>
                </a:lnTo>
                <a:lnTo>
                  <a:pt x="278" y="464"/>
                </a:lnTo>
                <a:lnTo>
                  <a:pt x="278" y="464"/>
                </a:lnTo>
                <a:close/>
                <a:moveTo>
                  <a:pt x="306" y="459"/>
                </a:moveTo>
                <a:lnTo>
                  <a:pt x="306" y="459"/>
                </a:lnTo>
                <a:lnTo>
                  <a:pt x="327" y="453"/>
                </a:lnTo>
                <a:lnTo>
                  <a:pt x="349" y="448"/>
                </a:lnTo>
                <a:lnTo>
                  <a:pt x="349" y="448"/>
                </a:lnTo>
                <a:lnTo>
                  <a:pt x="354" y="447"/>
                </a:lnTo>
                <a:lnTo>
                  <a:pt x="350" y="449"/>
                </a:lnTo>
                <a:lnTo>
                  <a:pt x="341" y="452"/>
                </a:lnTo>
                <a:lnTo>
                  <a:pt x="341" y="452"/>
                </a:lnTo>
                <a:lnTo>
                  <a:pt x="329" y="456"/>
                </a:lnTo>
                <a:lnTo>
                  <a:pt x="318" y="460"/>
                </a:lnTo>
                <a:lnTo>
                  <a:pt x="318" y="460"/>
                </a:lnTo>
                <a:lnTo>
                  <a:pt x="301" y="465"/>
                </a:lnTo>
                <a:lnTo>
                  <a:pt x="293" y="468"/>
                </a:lnTo>
                <a:lnTo>
                  <a:pt x="286" y="472"/>
                </a:lnTo>
                <a:lnTo>
                  <a:pt x="286" y="472"/>
                </a:lnTo>
                <a:lnTo>
                  <a:pt x="286" y="473"/>
                </a:lnTo>
                <a:lnTo>
                  <a:pt x="286" y="473"/>
                </a:lnTo>
                <a:lnTo>
                  <a:pt x="274" y="467"/>
                </a:lnTo>
                <a:lnTo>
                  <a:pt x="274" y="467"/>
                </a:lnTo>
                <a:lnTo>
                  <a:pt x="282" y="466"/>
                </a:lnTo>
                <a:lnTo>
                  <a:pt x="290" y="464"/>
                </a:lnTo>
                <a:lnTo>
                  <a:pt x="306" y="459"/>
                </a:lnTo>
                <a:lnTo>
                  <a:pt x="306" y="459"/>
                </a:lnTo>
                <a:close/>
                <a:moveTo>
                  <a:pt x="353" y="449"/>
                </a:moveTo>
                <a:lnTo>
                  <a:pt x="353" y="449"/>
                </a:lnTo>
                <a:lnTo>
                  <a:pt x="339" y="464"/>
                </a:lnTo>
                <a:lnTo>
                  <a:pt x="339" y="464"/>
                </a:lnTo>
                <a:lnTo>
                  <a:pt x="332" y="464"/>
                </a:lnTo>
                <a:lnTo>
                  <a:pt x="326" y="465"/>
                </a:lnTo>
                <a:lnTo>
                  <a:pt x="313" y="469"/>
                </a:lnTo>
                <a:lnTo>
                  <a:pt x="313" y="469"/>
                </a:lnTo>
                <a:lnTo>
                  <a:pt x="299" y="472"/>
                </a:lnTo>
                <a:lnTo>
                  <a:pt x="299" y="472"/>
                </a:lnTo>
                <a:lnTo>
                  <a:pt x="291" y="473"/>
                </a:lnTo>
                <a:lnTo>
                  <a:pt x="290" y="473"/>
                </a:lnTo>
                <a:lnTo>
                  <a:pt x="292" y="472"/>
                </a:lnTo>
                <a:lnTo>
                  <a:pt x="302" y="467"/>
                </a:lnTo>
                <a:lnTo>
                  <a:pt x="302" y="467"/>
                </a:lnTo>
                <a:lnTo>
                  <a:pt x="328" y="459"/>
                </a:lnTo>
                <a:lnTo>
                  <a:pt x="340" y="455"/>
                </a:lnTo>
                <a:lnTo>
                  <a:pt x="353" y="449"/>
                </a:lnTo>
                <a:lnTo>
                  <a:pt x="353" y="449"/>
                </a:lnTo>
                <a:close/>
                <a:moveTo>
                  <a:pt x="335" y="468"/>
                </a:moveTo>
                <a:lnTo>
                  <a:pt x="335" y="468"/>
                </a:lnTo>
                <a:lnTo>
                  <a:pt x="322" y="480"/>
                </a:lnTo>
                <a:lnTo>
                  <a:pt x="322" y="480"/>
                </a:lnTo>
                <a:lnTo>
                  <a:pt x="322" y="480"/>
                </a:lnTo>
                <a:lnTo>
                  <a:pt x="322" y="480"/>
                </a:lnTo>
                <a:lnTo>
                  <a:pt x="322" y="480"/>
                </a:lnTo>
                <a:lnTo>
                  <a:pt x="322" y="480"/>
                </a:lnTo>
                <a:lnTo>
                  <a:pt x="317" y="479"/>
                </a:lnTo>
                <a:lnTo>
                  <a:pt x="313" y="480"/>
                </a:lnTo>
                <a:lnTo>
                  <a:pt x="313" y="480"/>
                </a:lnTo>
                <a:lnTo>
                  <a:pt x="310" y="480"/>
                </a:lnTo>
                <a:lnTo>
                  <a:pt x="309" y="479"/>
                </a:lnTo>
                <a:lnTo>
                  <a:pt x="309" y="478"/>
                </a:lnTo>
                <a:lnTo>
                  <a:pt x="311" y="477"/>
                </a:lnTo>
                <a:lnTo>
                  <a:pt x="320" y="472"/>
                </a:lnTo>
                <a:lnTo>
                  <a:pt x="320" y="472"/>
                </a:lnTo>
                <a:lnTo>
                  <a:pt x="335" y="468"/>
                </a:lnTo>
                <a:lnTo>
                  <a:pt x="335" y="468"/>
                </a:lnTo>
                <a:close/>
                <a:moveTo>
                  <a:pt x="304" y="482"/>
                </a:moveTo>
                <a:lnTo>
                  <a:pt x="304" y="482"/>
                </a:lnTo>
                <a:lnTo>
                  <a:pt x="311" y="482"/>
                </a:lnTo>
                <a:lnTo>
                  <a:pt x="315" y="483"/>
                </a:lnTo>
                <a:lnTo>
                  <a:pt x="317" y="484"/>
                </a:lnTo>
                <a:lnTo>
                  <a:pt x="318" y="485"/>
                </a:lnTo>
                <a:lnTo>
                  <a:pt x="318" y="485"/>
                </a:lnTo>
                <a:lnTo>
                  <a:pt x="313" y="488"/>
                </a:lnTo>
                <a:lnTo>
                  <a:pt x="313" y="488"/>
                </a:lnTo>
                <a:lnTo>
                  <a:pt x="304" y="482"/>
                </a:lnTo>
                <a:lnTo>
                  <a:pt x="304" y="482"/>
                </a:lnTo>
                <a:lnTo>
                  <a:pt x="304" y="482"/>
                </a:lnTo>
                <a:lnTo>
                  <a:pt x="304" y="482"/>
                </a:lnTo>
                <a:close/>
                <a:moveTo>
                  <a:pt x="313" y="506"/>
                </a:moveTo>
                <a:lnTo>
                  <a:pt x="313" y="506"/>
                </a:lnTo>
                <a:lnTo>
                  <a:pt x="314" y="506"/>
                </a:lnTo>
                <a:lnTo>
                  <a:pt x="314" y="506"/>
                </a:lnTo>
                <a:lnTo>
                  <a:pt x="325" y="495"/>
                </a:lnTo>
                <a:lnTo>
                  <a:pt x="336" y="484"/>
                </a:lnTo>
                <a:lnTo>
                  <a:pt x="356" y="462"/>
                </a:lnTo>
                <a:lnTo>
                  <a:pt x="356" y="462"/>
                </a:lnTo>
                <a:lnTo>
                  <a:pt x="446" y="367"/>
                </a:lnTo>
                <a:lnTo>
                  <a:pt x="446" y="367"/>
                </a:lnTo>
                <a:lnTo>
                  <a:pt x="623" y="179"/>
                </a:lnTo>
                <a:lnTo>
                  <a:pt x="623" y="179"/>
                </a:lnTo>
                <a:lnTo>
                  <a:pt x="639" y="164"/>
                </a:lnTo>
                <a:lnTo>
                  <a:pt x="639" y="164"/>
                </a:lnTo>
                <a:lnTo>
                  <a:pt x="640" y="171"/>
                </a:lnTo>
                <a:lnTo>
                  <a:pt x="640" y="171"/>
                </a:lnTo>
                <a:lnTo>
                  <a:pt x="639" y="171"/>
                </a:lnTo>
                <a:lnTo>
                  <a:pt x="639" y="171"/>
                </a:lnTo>
                <a:lnTo>
                  <a:pt x="620" y="189"/>
                </a:lnTo>
                <a:lnTo>
                  <a:pt x="602" y="209"/>
                </a:lnTo>
                <a:lnTo>
                  <a:pt x="566" y="248"/>
                </a:lnTo>
                <a:lnTo>
                  <a:pt x="566" y="248"/>
                </a:lnTo>
                <a:lnTo>
                  <a:pt x="530" y="287"/>
                </a:lnTo>
                <a:lnTo>
                  <a:pt x="495" y="324"/>
                </a:lnTo>
                <a:lnTo>
                  <a:pt x="495" y="324"/>
                </a:lnTo>
                <a:lnTo>
                  <a:pt x="453" y="367"/>
                </a:lnTo>
                <a:lnTo>
                  <a:pt x="413" y="409"/>
                </a:lnTo>
                <a:lnTo>
                  <a:pt x="331" y="495"/>
                </a:lnTo>
                <a:lnTo>
                  <a:pt x="331" y="495"/>
                </a:lnTo>
                <a:lnTo>
                  <a:pt x="309" y="519"/>
                </a:lnTo>
                <a:lnTo>
                  <a:pt x="309" y="519"/>
                </a:lnTo>
                <a:lnTo>
                  <a:pt x="313" y="506"/>
                </a:lnTo>
                <a:lnTo>
                  <a:pt x="313" y="506"/>
                </a:lnTo>
                <a:close/>
                <a:moveTo>
                  <a:pt x="639" y="153"/>
                </a:moveTo>
                <a:lnTo>
                  <a:pt x="639" y="153"/>
                </a:lnTo>
                <a:lnTo>
                  <a:pt x="638" y="154"/>
                </a:lnTo>
                <a:lnTo>
                  <a:pt x="638" y="154"/>
                </a:lnTo>
                <a:lnTo>
                  <a:pt x="628" y="164"/>
                </a:lnTo>
                <a:lnTo>
                  <a:pt x="617" y="174"/>
                </a:lnTo>
                <a:lnTo>
                  <a:pt x="597" y="197"/>
                </a:lnTo>
                <a:lnTo>
                  <a:pt x="597" y="197"/>
                </a:lnTo>
                <a:lnTo>
                  <a:pt x="509" y="290"/>
                </a:lnTo>
                <a:lnTo>
                  <a:pt x="509" y="290"/>
                </a:lnTo>
                <a:lnTo>
                  <a:pt x="498" y="302"/>
                </a:lnTo>
                <a:lnTo>
                  <a:pt x="498" y="302"/>
                </a:lnTo>
                <a:lnTo>
                  <a:pt x="567" y="225"/>
                </a:lnTo>
                <a:lnTo>
                  <a:pt x="602" y="187"/>
                </a:lnTo>
                <a:lnTo>
                  <a:pt x="638" y="150"/>
                </a:lnTo>
                <a:lnTo>
                  <a:pt x="638" y="150"/>
                </a:lnTo>
                <a:lnTo>
                  <a:pt x="640" y="148"/>
                </a:lnTo>
                <a:lnTo>
                  <a:pt x="640" y="148"/>
                </a:lnTo>
                <a:lnTo>
                  <a:pt x="639" y="153"/>
                </a:lnTo>
                <a:lnTo>
                  <a:pt x="639" y="153"/>
                </a:lnTo>
                <a:close/>
                <a:moveTo>
                  <a:pt x="591" y="188"/>
                </a:moveTo>
                <a:lnTo>
                  <a:pt x="591" y="188"/>
                </a:lnTo>
                <a:lnTo>
                  <a:pt x="558" y="195"/>
                </a:lnTo>
                <a:lnTo>
                  <a:pt x="523" y="202"/>
                </a:lnTo>
                <a:lnTo>
                  <a:pt x="456" y="215"/>
                </a:lnTo>
                <a:lnTo>
                  <a:pt x="456" y="215"/>
                </a:lnTo>
                <a:lnTo>
                  <a:pt x="387" y="228"/>
                </a:lnTo>
                <a:lnTo>
                  <a:pt x="317" y="243"/>
                </a:lnTo>
                <a:lnTo>
                  <a:pt x="317" y="243"/>
                </a:lnTo>
                <a:lnTo>
                  <a:pt x="281" y="251"/>
                </a:lnTo>
                <a:lnTo>
                  <a:pt x="247" y="260"/>
                </a:lnTo>
                <a:lnTo>
                  <a:pt x="178" y="280"/>
                </a:lnTo>
                <a:lnTo>
                  <a:pt x="178" y="280"/>
                </a:lnTo>
                <a:lnTo>
                  <a:pt x="112" y="299"/>
                </a:lnTo>
                <a:lnTo>
                  <a:pt x="112" y="299"/>
                </a:lnTo>
                <a:lnTo>
                  <a:pt x="89" y="306"/>
                </a:lnTo>
                <a:lnTo>
                  <a:pt x="89" y="306"/>
                </a:lnTo>
                <a:lnTo>
                  <a:pt x="132" y="291"/>
                </a:lnTo>
                <a:lnTo>
                  <a:pt x="176" y="276"/>
                </a:lnTo>
                <a:lnTo>
                  <a:pt x="176" y="276"/>
                </a:lnTo>
                <a:lnTo>
                  <a:pt x="243" y="257"/>
                </a:lnTo>
                <a:lnTo>
                  <a:pt x="310" y="239"/>
                </a:lnTo>
                <a:lnTo>
                  <a:pt x="310" y="239"/>
                </a:lnTo>
                <a:lnTo>
                  <a:pt x="344" y="231"/>
                </a:lnTo>
                <a:lnTo>
                  <a:pt x="378" y="223"/>
                </a:lnTo>
                <a:lnTo>
                  <a:pt x="447" y="209"/>
                </a:lnTo>
                <a:lnTo>
                  <a:pt x="447" y="209"/>
                </a:lnTo>
                <a:lnTo>
                  <a:pt x="511" y="198"/>
                </a:lnTo>
                <a:lnTo>
                  <a:pt x="542" y="191"/>
                </a:lnTo>
                <a:lnTo>
                  <a:pt x="574" y="184"/>
                </a:lnTo>
                <a:lnTo>
                  <a:pt x="574" y="184"/>
                </a:lnTo>
                <a:lnTo>
                  <a:pt x="590" y="179"/>
                </a:lnTo>
                <a:lnTo>
                  <a:pt x="605" y="173"/>
                </a:lnTo>
                <a:lnTo>
                  <a:pt x="605" y="173"/>
                </a:lnTo>
                <a:lnTo>
                  <a:pt x="594" y="186"/>
                </a:lnTo>
                <a:lnTo>
                  <a:pt x="594" y="186"/>
                </a:lnTo>
                <a:lnTo>
                  <a:pt x="591" y="188"/>
                </a:lnTo>
                <a:lnTo>
                  <a:pt x="591" y="188"/>
                </a:lnTo>
                <a:close/>
                <a:moveTo>
                  <a:pt x="81" y="283"/>
                </a:moveTo>
                <a:lnTo>
                  <a:pt x="81" y="283"/>
                </a:lnTo>
                <a:lnTo>
                  <a:pt x="82" y="283"/>
                </a:lnTo>
                <a:lnTo>
                  <a:pt x="82" y="283"/>
                </a:lnTo>
                <a:lnTo>
                  <a:pt x="115" y="272"/>
                </a:lnTo>
                <a:lnTo>
                  <a:pt x="150" y="263"/>
                </a:lnTo>
                <a:lnTo>
                  <a:pt x="217" y="247"/>
                </a:lnTo>
                <a:lnTo>
                  <a:pt x="217" y="247"/>
                </a:lnTo>
                <a:lnTo>
                  <a:pt x="285" y="231"/>
                </a:lnTo>
                <a:lnTo>
                  <a:pt x="353" y="214"/>
                </a:lnTo>
                <a:lnTo>
                  <a:pt x="353" y="214"/>
                </a:lnTo>
                <a:lnTo>
                  <a:pt x="422" y="200"/>
                </a:lnTo>
                <a:lnTo>
                  <a:pt x="455" y="191"/>
                </a:lnTo>
                <a:lnTo>
                  <a:pt x="490" y="183"/>
                </a:lnTo>
                <a:lnTo>
                  <a:pt x="490" y="183"/>
                </a:lnTo>
                <a:lnTo>
                  <a:pt x="524" y="174"/>
                </a:lnTo>
                <a:lnTo>
                  <a:pt x="560" y="166"/>
                </a:lnTo>
                <a:lnTo>
                  <a:pt x="560" y="166"/>
                </a:lnTo>
                <a:lnTo>
                  <a:pt x="591" y="160"/>
                </a:lnTo>
                <a:lnTo>
                  <a:pt x="622" y="154"/>
                </a:lnTo>
                <a:lnTo>
                  <a:pt x="622" y="154"/>
                </a:lnTo>
                <a:lnTo>
                  <a:pt x="609" y="169"/>
                </a:lnTo>
                <a:lnTo>
                  <a:pt x="609" y="169"/>
                </a:lnTo>
                <a:lnTo>
                  <a:pt x="605" y="169"/>
                </a:lnTo>
                <a:lnTo>
                  <a:pt x="605" y="169"/>
                </a:lnTo>
                <a:lnTo>
                  <a:pt x="604" y="169"/>
                </a:lnTo>
                <a:lnTo>
                  <a:pt x="602" y="170"/>
                </a:lnTo>
                <a:lnTo>
                  <a:pt x="602" y="170"/>
                </a:lnTo>
                <a:lnTo>
                  <a:pt x="537" y="184"/>
                </a:lnTo>
                <a:lnTo>
                  <a:pt x="472" y="197"/>
                </a:lnTo>
                <a:lnTo>
                  <a:pt x="406" y="209"/>
                </a:lnTo>
                <a:lnTo>
                  <a:pt x="340" y="222"/>
                </a:lnTo>
                <a:lnTo>
                  <a:pt x="340" y="222"/>
                </a:lnTo>
                <a:lnTo>
                  <a:pt x="307" y="229"/>
                </a:lnTo>
                <a:lnTo>
                  <a:pt x="273" y="237"/>
                </a:lnTo>
                <a:lnTo>
                  <a:pt x="206" y="254"/>
                </a:lnTo>
                <a:lnTo>
                  <a:pt x="74" y="291"/>
                </a:lnTo>
                <a:lnTo>
                  <a:pt x="74" y="291"/>
                </a:lnTo>
                <a:lnTo>
                  <a:pt x="81" y="283"/>
                </a:lnTo>
                <a:lnTo>
                  <a:pt x="81" y="283"/>
                </a:lnTo>
                <a:close/>
                <a:moveTo>
                  <a:pt x="71" y="294"/>
                </a:moveTo>
                <a:lnTo>
                  <a:pt x="71" y="294"/>
                </a:lnTo>
                <a:lnTo>
                  <a:pt x="208" y="256"/>
                </a:lnTo>
                <a:lnTo>
                  <a:pt x="277" y="238"/>
                </a:lnTo>
                <a:lnTo>
                  <a:pt x="312" y="230"/>
                </a:lnTo>
                <a:lnTo>
                  <a:pt x="346" y="223"/>
                </a:lnTo>
                <a:lnTo>
                  <a:pt x="346" y="223"/>
                </a:lnTo>
                <a:lnTo>
                  <a:pt x="417" y="209"/>
                </a:lnTo>
                <a:lnTo>
                  <a:pt x="489" y="196"/>
                </a:lnTo>
                <a:lnTo>
                  <a:pt x="489" y="196"/>
                </a:lnTo>
                <a:lnTo>
                  <a:pt x="557" y="183"/>
                </a:lnTo>
                <a:lnTo>
                  <a:pt x="557" y="183"/>
                </a:lnTo>
                <a:lnTo>
                  <a:pt x="573" y="179"/>
                </a:lnTo>
                <a:lnTo>
                  <a:pt x="589" y="175"/>
                </a:lnTo>
                <a:lnTo>
                  <a:pt x="589" y="175"/>
                </a:lnTo>
                <a:lnTo>
                  <a:pt x="598" y="173"/>
                </a:lnTo>
                <a:lnTo>
                  <a:pt x="598" y="173"/>
                </a:lnTo>
                <a:lnTo>
                  <a:pt x="597" y="174"/>
                </a:lnTo>
                <a:lnTo>
                  <a:pt x="597" y="174"/>
                </a:lnTo>
                <a:lnTo>
                  <a:pt x="588" y="178"/>
                </a:lnTo>
                <a:lnTo>
                  <a:pt x="588" y="178"/>
                </a:lnTo>
                <a:lnTo>
                  <a:pt x="573" y="182"/>
                </a:lnTo>
                <a:lnTo>
                  <a:pt x="558" y="186"/>
                </a:lnTo>
                <a:lnTo>
                  <a:pt x="526" y="192"/>
                </a:lnTo>
                <a:lnTo>
                  <a:pt x="495" y="198"/>
                </a:lnTo>
                <a:lnTo>
                  <a:pt x="463" y="204"/>
                </a:lnTo>
                <a:lnTo>
                  <a:pt x="463" y="204"/>
                </a:lnTo>
                <a:lnTo>
                  <a:pt x="394" y="217"/>
                </a:lnTo>
                <a:lnTo>
                  <a:pt x="359" y="224"/>
                </a:lnTo>
                <a:lnTo>
                  <a:pt x="326" y="233"/>
                </a:lnTo>
                <a:lnTo>
                  <a:pt x="326" y="233"/>
                </a:lnTo>
                <a:lnTo>
                  <a:pt x="259" y="250"/>
                </a:lnTo>
                <a:lnTo>
                  <a:pt x="192" y="269"/>
                </a:lnTo>
                <a:lnTo>
                  <a:pt x="126" y="290"/>
                </a:lnTo>
                <a:lnTo>
                  <a:pt x="94" y="301"/>
                </a:lnTo>
                <a:lnTo>
                  <a:pt x="62" y="312"/>
                </a:lnTo>
                <a:lnTo>
                  <a:pt x="62" y="312"/>
                </a:lnTo>
                <a:lnTo>
                  <a:pt x="50" y="316"/>
                </a:lnTo>
                <a:lnTo>
                  <a:pt x="50" y="316"/>
                </a:lnTo>
                <a:lnTo>
                  <a:pt x="50" y="316"/>
                </a:lnTo>
                <a:lnTo>
                  <a:pt x="50" y="316"/>
                </a:lnTo>
                <a:lnTo>
                  <a:pt x="71" y="294"/>
                </a:lnTo>
                <a:lnTo>
                  <a:pt x="71" y="294"/>
                </a:lnTo>
                <a:close/>
                <a:moveTo>
                  <a:pt x="47" y="320"/>
                </a:moveTo>
                <a:lnTo>
                  <a:pt x="47" y="320"/>
                </a:lnTo>
                <a:lnTo>
                  <a:pt x="182" y="281"/>
                </a:lnTo>
                <a:lnTo>
                  <a:pt x="249" y="262"/>
                </a:lnTo>
                <a:lnTo>
                  <a:pt x="317" y="245"/>
                </a:lnTo>
                <a:lnTo>
                  <a:pt x="317" y="245"/>
                </a:lnTo>
                <a:lnTo>
                  <a:pt x="352" y="238"/>
                </a:lnTo>
                <a:lnTo>
                  <a:pt x="387" y="230"/>
                </a:lnTo>
                <a:lnTo>
                  <a:pt x="456" y="217"/>
                </a:lnTo>
                <a:lnTo>
                  <a:pt x="456" y="217"/>
                </a:lnTo>
                <a:lnTo>
                  <a:pt x="523" y="204"/>
                </a:lnTo>
                <a:lnTo>
                  <a:pt x="523" y="204"/>
                </a:lnTo>
                <a:lnTo>
                  <a:pt x="557" y="198"/>
                </a:lnTo>
                <a:lnTo>
                  <a:pt x="573" y="195"/>
                </a:lnTo>
                <a:lnTo>
                  <a:pt x="588" y="189"/>
                </a:lnTo>
                <a:lnTo>
                  <a:pt x="588" y="189"/>
                </a:lnTo>
                <a:lnTo>
                  <a:pt x="556" y="201"/>
                </a:lnTo>
                <a:lnTo>
                  <a:pt x="522" y="210"/>
                </a:lnTo>
                <a:lnTo>
                  <a:pt x="488" y="218"/>
                </a:lnTo>
                <a:lnTo>
                  <a:pt x="454" y="226"/>
                </a:lnTo>
                <a:lnTo>
                  <a:pt x="387" y="240"/>
                </a:lnTo>
                <a:lnTo>
                  <a:pt x="353" y="248"/>
                </a:lnTo>
                <a:lnTo>
                  <a:pt x="320" y="256"/>
                </a:lnTo>
                <a:lnTo>
                  <a:pt x="320" y="256"/>
                </a:lnTo>
                <a:lnTo>
                  <a:pt x="181" y="292"/>
                </a:lnTo>
                <a:lnTo>
                  <a:pt x="181" y="292"/>
                </a:lnTo>
                <a:lnTo>
                  <a:pt x="116" y="309"/>
                </a:lnTo>
                <a:lnTo>
                  <a:pt x="83" y="319"/>
                </a:lnTo>
                <a:lnTo>
                  <a:pt x="68" y="324"/>
                </a:lnTo>
                <a:lnTo>
                  <a:pt x="51" y="330"/>
                </a:lnTo>
                <a:lnTo>
                  <a:pt x="51" y="330"/>
                </a:lnTo>
                <a:lnTo>
                  <a:pt x="30" y="339"/>
                </a:lnTo>
                <a:lnTo>
                  <a:pt x="30" y="339"/>
                </a:lnTo>
                <a:lnTo>
                  <a:pt x="47" y="320"/>
                </a:lnTo>
                <a:lnTo>
                  <a:pt x="47" y="320"/>
                </a:lnTo>
                <a:close/>
                <a:moveTo>
                  <a:pt x="88" y="320"/>
                </a:moveTo>
                <a:lnTo>
                  <a:pt x="88" y="320"/>
                </a:lnTo>
                <a:lnTo>
                  <a:pt x="160" y="300"/>
                </a:lnTo>
                <a:lnTo>
                  <a:pt x="160" y="300"/>
                </a:lnTo>
                <a:lnTo>
                  <a:pt x="229" y="282"/>
                </a:lnTo>
                <a:lnTo>
                  <a:pt x="298" y="264"/>
                </a:lnTo>
                <a:lnTo>
                  <a:pt x="298" y="264"/>
                </a:lnTo>
                <a:lnTo>
                  <a:pt x="365" y="248"/>
                </a:lnTo>
                <a:lnTo>
                  <a:pt x="433" y="233"/>
                </a:lnTo>
                <a:lnTo>
                  <a:pt x="501" y="217"/>
                </a:lnTo>
                <a:lnTo>
                  <a:pt x="534" y="209"/>
                </a:lnTo>
                <a:lnTo>
                  <a:pt x="568" y="199"/>
                </a:lnTo>
                <a:lnTo>
                  <a:pt x="568" y="199"/>
                </a:lnTo>
                <a:lnTo>
                  <a:pt x="588" y="192"/>
                </a:lnTo>
                <a:lnTo>
                  <a:pt x="588" y="192"/>
                </a:lnTo>
                <a:lnTo>
                  <a:pt x="569" y="213"/>
                </a:lnTo>
                <a:lnTo>
                  <a:pt x="569" y="213"/>
                </a:lnTo>
                <a:lnTo>
                  <a:pt x="514" y="229"/>
                </a:lnTo>
                <a:lnTo>
                  <a:pt x="458" y="245"/>
                </a:lnTo>
                <a:lnTo>
                  <a:pt x="458" y="245"/>
                </a:lnTo>
                <a:lnTo>
                  <a:pt x="442" y="248"/>
                </a:lnTo>
                <a:lnTo>
                  <a:pt x="442" y="248"/>
                </a:lnTo>
                <a:lnTo>
                  <a:pt x="414" y="255"/>
                </a:lnTo>
                <a:lnTo>
                  <a:pt x="387" y="262"/>
                </a:lnTo>
                <a:lnTo>
                  <a:pt x="332" y="276"/>
                </a:lnTo>
                <a:lnTo>
                  <a:pt x="332" y="276"/>
                </a:lnTo>
                <a:lnTo>
                  <a:pt x="296" y="284"/>
                </a:lnTo>
                <a:lnTo>
                  <a:pt x="296" y="284"/>
                </a:lnTo>
                <a:lnTo>
                  <a:pt x="262" y="291"/>
                </a:lnTo>
                <a:lnTo>
                  <a:pt x="227" y="297"/>
                </a:lnTo>
                <a:lnTo>
                  <a:pt x="157" y="309"/>
                </a:lnTo>
                <a:lnTo>
                  <a:pt x="157" y="309"/>
                </a:lnTo>
                <a:lnTo>
                  <a:pt x="124" y="316"/>
                </a:lnTo>
                <a:lnTo>
                  <a:pt x="108" y="320"/>
                </a:lnTo>
                <a:lnTo>
                  <a:pt x="93" y="325"/>
                </a:lnTo>
                <a:lnTo>
                  <a:pt x="93" y="325"/>
                </a:lnTo>
                <a:lnTo>
                  <a:pt x="63" y="335"/>
                </a:lnTo>
                <a:lnTo>
                  <a:pt x="63" y="335"/>
                </a:lnTo>
                <a:lnTo>
                  <a:pt x="47" y="340"/>
                </a:lnTo>
                <a:lnTo>
                  <a:pt x="47" y="340"/>
                </a:lnTo>
                <a:lnTo>
                  <a:pt x="37" y="341"/>
                </a:lnTo>
                <a:lnTo>
                  <a:pt x="32" y="342"/>
                </a:lnTo>
                <a:lnTo>
                  <a:pt x="28" y="343"/>
                </a:lnTo>
                <a:lnTo>
                  <a:pt x="28" y="343"/>
                </a:lnTo>
                <a:lnTo>
                  <a:pt x="57" y="330"/>
                </a:lnTo>
                <a:lnTo>
                  <a:pt x="73" y="325"/>
                </a:lnTo>
                <a:lnTo>
                  <a:pt x="88" y="320"/>
                </a:lnTo>
                <a:lnTo>
                  <a:pt x="88" y="320"/>
                </a:lnTo>
                <a:close/>
                <a:moveTo>
                  <a:pt x="25" y="351"/>
                </a:moveTo>
                <a:lnTo>
                  <a:pt x="25" y="351"/>
                </a:lnTo>
                <a:lnTo>
                  <a:pt x="61" y="370"/>
                </a:lnTo>
                <a:lnTo>
                  <a:pt x="96" y="388"/>
                </a:lnTo>
                <a:lnTo>
                  <a:pt x="168" y="422"/>
                </a:lnTo>
                <a:lnTo>
                  <a:pt x="168" y="422"/>
                </a:lnTo>
                <a:lnTo>
                  <a:pt x="260" y="468"/>
                </a:lnTo>
                <a:lnTo>
                  <a:pt x="260" y="468"/>
                </a:lnTo>
                <a:lnTo>
                  <a:pt x="285" y="480"/>
                </a:lnTo>
                <a:lnTo>
                  <a:pt x="297" y="487"/>
                </a:lnTo>
                <a:lnTo>
                  <a:pt x="309" y="494"/>
                </a:lnTo>
                <a:lnTo>
                  <a:pt x="309" y="494"/>
                </a:lnTo>
                <a:lnTo>
                  <a:pt x="307" y="500"/>
                </a:lnTo>
                <a:lnTo>
                  <a:pt x="307" y="500"/>
                </a:lnTo>
                <a:lnTo>
                  <a:pt x="293" y="495"/>
                </a:lnTo>
                <a:lnTo>
                  <a:pt x="280" y="488"/>
                </a:lnTo>
                <a:lnTo>
                  <a:pt x="255" y="475"/>
                </a:lnTo>
                <a:lnTo>
                  <a:pt x="255" y="475"/>
                </a:lnTo>
                <a:lnTo>
                  <a:pt x="166" y="430"/>
                </a:lnTo>
                <a:lnTo>
                  <a:pt x="166" y="430"/>
                </a:lnTo>
                <a:lnTo>
                  <a:pt x="136" y="416"/>
                </a:lnTo>
                <a:lnTo>
                  <a:pt x="107" y="402"/>
                </a:lnTo>
                <a:lnTo>
                  <a:pt x="107" y="402"/>
                </a:lnTo>
                <a:lnTo>
                  <a:pt x="66" y="379"/>
                </a:lnTo>
                <a:lnTo>
                  <a:pt x="44" y="368"/>
                </a:lnTo>
                <a:lnTo>
                  <a:pt x="33" y="363"/>
                </a:lnTo>
                <a:lnTo>
                  <a:pt x="23" y="359"/>
                </a:lnTo>
                <a:lnTo>
                  <a:pt x="23" y="359"/>
                </a:lnTo>
                <a:lnTo>
                  <a:pt x="22" y="359"/>
                </a:lnTo>
                <a:lnTo>
                  <a:pt x="22" y="359"/>
                </a:lnTo>
                <a:lnTo>
                  <a:pt x="25" y="351"/>
                </a:lnTo>
                <a:lnTo>
                  <a:pt x="25" y="351"/>
                </a:lnTo>
                <a:close/>
                <a:moveTo>
                  <a:pt x="20" y="366"/>
                </a:moveTo>
                <a:lnTo>
                  <a:pt x="20" y="366"/>
                </a:lnTo>
                <a:lnTo>
                  <a:pt x="21" y="366"/>
                </a:lnTo>
                <a:lnTo>
                  <a:pt x="21" y="366"/>
                </a:lnTo>
                <a:lnTo>
                  <a:pt x="32" y="370"/>
                </a:lnTo>
                <a:lnTo>
                  <a:pt x="42" y="375"/>
                </a:lnTo>
                <a:lnTo>
                  <a:pt x="64" y="386"/>
                </a:lnTo>
                <a:lnTo>
                  <a:pt x="85" y="398"/>
                </a:lnTo>
                <a:lnTo>
                  <a:pt x="106" y="410"/>
                </a:lnTo>
                <a:lnTo>
                  <a:pt x="106" y="410"/>
                </a:lnTo>
                <a:lnTo>
                  <a:pt x="135" y="424"/>
                </a:lnTo>
                <a:lnTo>
                  <a:pt x="165" y="439"/>
                </a:lnTo>
                <a:lnTo>
                  <a:pt x="165" y="439"/>
                </a:lnTo>
                <a:lnTo>
                  <a:pt x="254" y="483"/>
                </a:lnTo>
                <a:lnTo>
                  <a:pt x="254" y="483"/>
                </a:lnTo>
                <a:lnTo>
                  <a:pt x="279" y="496"/>
                </a:lnTo>
                <a:lnTo>
                  <a:pt x="291" y="502"/>
                </a:lnTo>
                <a:lnTo>
                  <a:pt x="305" y="507"/>
                </a:lnTo>
                <a:lnTo>
                  <a:pt x="305" y="507"/>
                </a:lnTo>
                <a:lnTo>
                  <a:pt x="302" y="516"/>
                </a:lnTo>
                <a:lnTo>
                  <a:pt x="302" y="516"/>
                </a:lnTo>
                <a:lnTo>
                  <a:pt x="265" y="498"/>
                </a:lnTo>
                <a:lnTo>
                  <a:pt x="228" y="481"/>
                </a:lnTo>
                <a:lnTo>
                  <a:pt x="153" y="446"/>
                </a:lnTo>
                <a:lnTo>
                  <a:pt x="153" y="446"/>
                </a:lnTo>
                <a:lnTo>
                  <a:pt x="118" y="429"/>
                </a:lnTo>
                <a:lnTo>
                  <a:pt x="84" y="413"/>
                </a:lnTo>
                <a:lnTo>
                  <a:pt x="50" y="395"/>
                </a:lnTo>
                <a:lnTo>
                  <a:pt x="17" y="376"/>
                </a:lnTo>
                <a:lnTo>
                  <a:pt x="17" y="376"/>
                </a:lnTo>
                <a:lnTo>
                  <a:pt x="20" y="366"/>
                </a:lnTo>
                <a:lnTo>
                  <a:pt x="20" y="366"/>
                </a:lnTo>
                <a:close/>
                <a:moveTo>
                  <a:pt x="8" y="392"/>
                </a:moveTo>
                <a:lnTo>
                  <a:pt x="8" y="392"/>
                </a:lnTo>
                <a:lnTo>
                  <a:pt x="8" y="382"/>
                </a:lnTo>
                <a:lnTo>
                  <a:pt x="9" y="373"/>
                </a:lnTo>
                <a:lnTo>
                  <a:pt x="12" y="363"/>
                </a:lnTo>
                <a:lnTo>
                  <a:pt x="16" y="356"/>
                </a:lnTo>
                <a:lnTo>
                  <a:pt x="16" y="356"/>
                </a:lnTo>
                <a:lnTo>
                  <a:pt x="13" y="364"/>
                </a:lnTo>
                <a:lnTo>
                  <a:pt x="10" y="373"/>
                </a:lnTo>
                <a:lnTo>
                  <a:pt x="9" y="383"/>
                </a:lnTo>
                <a:lnTo>
                  <a:pt x="8" y="392"/>
                </a:lnTo>
                <a:lnTo>
                  <a:pt x="8" y="392"/>
                </a:lnTo>
                <a:close/>
                <a:moveTo>
                  <a:pt x="18" y="399"/>
                </a:moveTo>
                <a:lnTo>
                  <a:pt x="18" y="399"/>
                </a:lnTo>
                <a:lnTo>
                  <a:pt x="16" y="398"/>
                </a:lnTo>
                <a:lnTo>
                  <a:pt x="16" y="398"/>
                </a:lnTo>
                <a:lnTo>
                  <a:pt x="16" y="391"/>
                </a:lnTo>
                <a:lnTo>
                  <a:pt x="16" y="384"/>
                </a:lnTo>
                <a:lnTo>
                  <a:pt x="16" y="384"/>
                </a:lnTo>
                <a:lnTo>
                  <a:pt x="48" y="403"/>
                </a:lnTo>
                <a:lnTo>
                  <a:pt x="82" y="420"/>
                </a:lnTo>
                <a:lnTo>
                  <a:pt x="149" y="452"/>
                </a:lnTo>
                <a:lnTo>
                  <a:pt x="149" y="452"/>
                </a:lnTo>
                <a:lnTo>
                  <a:pt x="225" y="487"/>
                </a:lnTo>
                <a:lnTo>
                  <a:pt x="263" y="505"/>
                </a:lnTo>
                <a:lnTo>
                  <a:pt x="300" y="525"/>
                </a:lnTo>
                <a:lnTo>
                  <a:pt x="300" y="525"/>
                </a:lnTo>
                <a:lnTo>
                  <a:pt x="299" y="531"/>
                </a:lnTo>
                <a:lnTo>
                  <a:pt x="299" y="536"/>
                </a:lnTo>
                <a:lnTo>
                  <a:pt x="299" y="536"/>
                </a:lnTo>
                <a:lnTo>
                  <a:pt x="289" y="531"/>
                </a:lnTo>
                <a:lnTo>
                  <a:pt x="278" y="526"/>
                </a:lnTo>
                <a:lnTo>
                  <a:pt x="257" y="515"/>
                </a:lnTo>
                <a:lnTo>
                  <a:pt x="257" y="515"/>
                </a:lnTo>
                <a:lnTo>
                  <a:pt x="162" y="470"/>
                </a:lnTo>
                <a:lnTo>
                  <a:pt x="162" y="470"/>
                </a:lnTo>
                <a:lnTo>
                  <a:pt x="66" y="423"/>
                </a:lnTo>
                <a:lnTo>
                  <a:pt x="66" y="423"/>
                </a:lnTo>
                <a:lnTo>
                  <a:pt x="40" y="412"/>
                </a:lnTo>
                <a:lnTo>
                  <a:pt x="28" y="406"/>
                </a:lnTo>
                <a:lnTo>
                  <a:pt x="18" y="399"/>
                </a:lnTo>
                <a:lnTo>
                  <a:pt x="18" y="399"/>
                </a:lnTo>
                <a:close/>
                <a:moveTo>
                  <a:pt x="167" y="488"/>
                </a:moveTo>
                <a:lnTo>
                  <a:pt x="167" y="488"/>
                </a:lnTo>
                <a:lnTo>
                  <a:pt x="73" y="441"/>
                </a:lnTo>
                <a:lnTo>
                  <a:pt x="73" y="441"/>
                </a:lnTo>
                <a:lnTo>
                  <a:pt x="47" y="428"/>
                </a:lnTo>
                <a:lnTo>
                  <a:pt x="35" y="421"/>
                </a:lnTo>
                <a:lnTo>
                  <a:pt x="23" y="413"/>
                </a:lnTo>
                <a:lnTo>
                  <a:pt x="23" y="413"/>
                </a:lnTo>
                <a:lnTo>
                  <a:pt x="22" y="412"/>
                </a:lnTo>
                <a:lnTo>
                  <a:pt x="22" y="412"/>
                </a:lnTo>
                <a:lnTo>
                  <a:pt x="22" y="410"/>
                </a:lnTo>
                <a:lnTo>
                  <a:pt x="22" y="410"/>
                </a:lnTo>
                <a:lnTo>
                  <a:pt x="30" y="415"/>
                </a:lnTo>
                <a:lnTo>
                  <a:pt x="40" y="419"/>
                </a:lnTo>
                <a:lnTo>
                  <a:pt x="57" y="427"/>
                </a:lnTo>
                <a:lnTo>
                  <a:pt x="57" y="427"/>
                </a:lnTo>
                <a:lnTo>
                  <a:pt x="153" y="473"/>
                </a:lnTo>
                <a:lnTo>
                  <a:pt x="153" y="473"/>
                </a:lnTo>
                <a:lnTo>
                  <a:pt x="249" y="520"/>
                </a:lnTo>
                <a:lnTo>
                  <a:pt x="249" y="520"/>
                </a:lnTo>
                <a:lnTo>
                  <a:pt x="275" y="532"/>
                </a:lnTo>
                <a:lnTo>
                  <a:pt x="287" y="538"/>
                </a:lnTo>
                <a:lnTo>
                  <a:pt x="298" y="545"/>
                </a:lnTo>
                <a:lnTo>
                  <a:pt x="298" y="545"/>
                </a:lnTo>
                <a:lnTo>
                  <a:pt x="300" y="546"/>
                </a:lnTo>
                <a:lnTo>
                  <a:pt x="300" y="546"/>
                </a:lnTo>
                <a:lnTo>
                  <a:pt x="302" y="551"/>
                </a:lnTo>
                <a:lnTo>
                  <a:pt x="305" y="556"/>
                </a:lnTo>
                <a:lnTo>
                  <a:pt x="305" y="556"/>
                </a:lnTo>
                <a:lnTo>
                  <a:pt x="270" y="540"/>
                </a:lnTo>
                <a:lnTo>
                  <a:pt x="235" y="524"/>
                </a:lnTo>
                <a:lnTo>
                  <a:pt x="167" y="488"/>
                </a:lnTo>
                <a:lnTo>
                  <a:pt x="167" y="488"/>
                </a:lnTo>
                <a:close/>
                <a:moveTo>
                  <a:pt x="307" y="537"/>
                </a:moveTo>
                <a:lnTo>
                  <a:pt x="307" y="537"/>
                </a:lnTo>
                <a:lnTo>
                  <a:pt x="307" y="531"/>
                </a:lnTo>
                <a:lnTo>
                  <a:pt x="307" y="531"/>
                </a:lnTo>
                <a:lnTo>
                  <a:pt x="309" y="530"/>
                </a:lnTo>
                <a:lnTo>
                  <a:pt x="309" y="530"/>
                </a:lnTo>
                <a:lnTo>
                  <a:pt x="383" y="449"/>
                </a:lnTo>
                <a:lnTo>
                  <a:pt x="460" y="369"/>
                </a:lnTo>
                <a:lnTo>
                  <a:pt x="536" y="289"/>
                </a:lnTo>
                <a:lnTo>
                  <a:pt x="613" y="209"/>
                </a:lnTo>
                <a:lnTo>
                  <a:pt x="613" y="209"/>
                </a:lnTo>
                <a:lnTo>
                  <a:pt x="628" y="194"/>
                </a:lnTo>
                <a:lnTo>
                  <a:pt x="642" y="179"/>
                </a:lnTo>
                <a:lnTo>
                  <a:pt x="642" y="179"/>
                </a:lnTo>
                <a:lnTo>
                  <a:pt x="643" y="181"/>
                </a:lnTo>
                <a:lnTo>
                  <a:pt x="643" y="181"/>
                </a:lnTo>
                <a:lnTo>
                  <a:pt x="635" y="187"/>
                </a:lnTo>
                <a:lnTo>
                  <a:pt x="628" y="195"/>
                </a:lnTo>
                <a:lnTo>
                  <a:pt x="614" y="210"/>
                </a:lnTo>
                <a:lnTo>
                  <a:pt x="614" y="210"/>
                </a:lnTo>
                <a:lnTo>
                  <a:pt x="562" y="267"/>
                </a:lnTo>
                <a:lnTo>
                  <a:pt x="562" y="267"/>
                </a:lnTo>
                <a:lnTo>
                  <a:pt x="524" y="308"/>
                </a:lnTo>
                <a:lnTo>
                  <a:pt x="487" y="347"/>
                </a:lnTo>
                <a:lnTo>
                  <a:pt x="487" y="347"/>
                </a:lnTo>
                <a:lnTo>
                  <a:pt x="397" y="442"/>
                </a:lnTo>
                <a:lnTo>
                  <a:pt x="352" y="488"/>
                </a:lnTo>
                <a:lnTo>
                  <a:pt x="308" y="536"/>
                </a:lnTo>
                <a:lnTo>
                  <a:pt x="308" y="536"/>
                </a:lnTo>
                <a:lnTo>
                  <a:pt x="307" y="537"/>
                </a:lnTo>
                <a:lnTo>
                  <a:pt x="307" y="537"/>
                </a:lnTo>
                <a:close/>
                <a:moveTo>
                  <a:pt x="643" y="206"/>
                </a:moveTo>
                <a:lnTo>
                  <a:pt x="643" y="206"/>
                </a:lnTo>
                <a:lnTo>
                  <a:pt x="613" y="238"/>
                </a:lnTo>
                <a:lnTo>
                  <a:pt x="613" y="238"/>
                </a:lnTo>
                <a:lnTo>
                  <a:pt x="569" y="287"/>
                </a:lnTo>
                <a:lnTo>
                  <a:pt x="523" y="335"/>
                </a:lnTo>
                <a:lnTo>
                  <a:pt x="523" y="335"/>
                </a:lnTo>
                <a:lnTo>
                  <a:pt x="337" y="531"/>
                </a:lnTo>
                <a:lnTo>
                  <a:pt x="337" y="531"/>
                </a:lnTo>
                <a:lnTo>
                  <a:pt x="315" y="556"/>
                </a:lnTo>
                <a:lnTo>
                  <a:pt x="315" y="556"/>
                </a:lnTo>
                <a:lnTo>
                  <a:pt x="311" y="551"/>
                </a:lnTo>
                <a:lnTo>
                  <a:pt x="309" y="545"/>
                </a:lnTo>
                <a:lnTo>
                  <a:pt x="309" y="545"/>
                </a:lnTo>
                <a:lnTo>
                  <a:pt x="310" y="545"/>
                </a:lnTo>
                <a:lnTo>
                  <a:pt x="310" y="545"/>
                </a:lnTo>
                <a:lnTo>
                  <a:pt x="326" y="526"/>
                </a:lnTo>
                <a:lnTo>
                  <a:pt x="343" y="507"/>
                </a:lnTo>
                <a:lnTo>
                  <a:pt x="378" y="472"/>
                </a:lnTo>
                <a:lnTo>
                  <a:pt x="378" y="472"/>
                </a:lnTo>
                <a:lnTo>
                  <a:pt x="482" y="364"/>
                </a:lnTo>
                <a:lnTo>
                  <a:pt x="482" y="364"/>
                </a:lnTo>
                <a:lnTo>
                  <a:pt x="522" y="320"/>
                </a:lnTo>
                <a:lnTo>
                  <a:pt x="563" y="276"/>
                </a:lnTo>
                <a:lnTo>
                  <a:pt x="602" y="232"/>
                </a:lnTo>
                <a:lnTo>
                  <a:pt x="623" y="211"/>
                </a:lnTo>
                <a:lnTo>
                  <a:pt x="644" y="189"/>
                </a:lnTo>
                <a:lnTo>
                  <a:pt x="644" y="189"/>
                </a:lnTo>
                <a:lnTo>
                  <a:pt x="646" y="187"/>
                </a:lnTo>
                <a:lnTo>
                  <a:pt x="646" y="187"/>
                </a:lnTo>
                <a:lnTo>
                  <a:pt x="649" y="191"/>
                </a:lnTo>
                <a:lnTo>
                  <a:pt x="653" y="195"/>
                </a:lnTo>
                <a:lnTo>
                  <a:pt x="653" y="195"/>
                </a:lnTo>
                <a:lnTo>
                  <a:pt x="643" y="206"/>
                </a:lnTo>
                <a:lnTo>
                  <a:pt x="643" y="20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58" name="群組 57">
            <a:extLst>
              <a:ext uri="{FF2B5EF4-FFF2-40B4-BE49-F238E27FC236}">
                <a16:creationId xmlns:a16="http://schemas.microsoft.com/office/drawing/2014/main" xmlns="" id="{1655764F-3BCB-4C50-99D0-41D706956F57}"/>
              </a:ext>
            </a:extLst>
          </p:cNvPr>
          <p:cNvGrpSpPr/>
          <p:nvPr/>
        </p:nvGrpSpPr>
        <p:grpSpPr>
          <a:xfrm>
            <a:off x="8841854" y="2909726"/>
            <a:ext cx="2012950" cy="757238"/>
            <a:chOff x="8841854" y="2909726"/>
            <a:chExt cx="2012950" cy="757238"/>
          </a:xfrm>
        </p:grpSpPr>
        <p:sp>
          <p:nvSpPr>
            <p:cNvPr id="59" name="Freeform 90">
              <a:extLst>
                <a:ext uri="{FF2B5EF4-FFF2-40B4-BE49-F238E27FC236}">
                  <a16:creationId xmlns:a16="http://schemas.microsoft.com/office/drawing/2014/main" xmlns="" id="{FD978FCC-A2BF-4237-BB96-5D4A836A32B6}"/>
                </a:ext>
              </a:extLst>
            </p:cNvPr>
            <p:cNvSpPr>
              <a:spLocks/>
            </p:cNvSpPr>
            <p:nvPr/>
          </p:nvSpPr>
          <p:spPr bwMode="auto">
            <a:xfrm>
              <a:off x="10392841" y="3400264"/>
              <a:ext cx="153988" cy="60325"/>
            </a:xfrm>
            <a:custGeom>
              <a:avLst/>
              <a:gdLst>
                <a:gd name="T0" fmla="*/ 90 w 99"/>
                <a:gd name="T1" fmla="*/ 24 h 38"/>
                <a:gd name="T2" fmla="*/ 50 w 99"/>
                <a:gd name="T3" fmla="*/ 12 h 38"/>
                <a:gd name="T4" fmla="*/ 5 w 99"/>
                <a:gd name="T5" fmla="*/ 6 h 38"/>
                <a:gd name="T6" fmla="*/ 3 w 99"/>
                <a:gd name="T7" fmla="*/ 15 h 38"/>
                <a:gd name="T8" fmla="*/ 43 w 99"/>
                <a:gd name="T9" fmla="*/ 29 h 38"/>
                <a:gd name="T10" fmla="*/ 86 w 99"/>
                <a:gd name="T11" fmla="*/ 38 h 38"/>
                <a:gd name="T12" fmla="*/ 90 w 99"/>
                <a:gd name="T13" fmla="*/ 24 h 38"/>
              </a:gdLst>
              <a:ahLst/>
              <a:cxnLst>
                <a:cxn ang="0">
                  <a:pos x="T0" y="T1"/>
                </a:cxn>
                <a:cxn ang="0">
                  <a:pos x="T2" y="T3"/>
                </a:cxn>
                <a:cxn ang="0">
                  <a:pos x="T4" y="T5"/>
                </a:cxn>
                <a:cxn ang="0">
                  <a:pos x="T6" y="T7"/>
                </a:cxn>
                <a:cxn ang="0">
                  <a:pos x="T8" y="T9"/>
                </a:cxn>
                <a:cxn ang="0">
                  <a:pos x="T10" y="T11"/>
                </a:cxn>
                <a:cxn ang="0">
                  <a:pos x="T12" y="T13"/>
                </a:cxn>
              </a:cxnLst>
              <a:rect l="0" t="0" r="r" b="b"/>
              <a:pathLst>
                <a:path w="99" h="38">
                  <a:moveTo>
                    <a:pt x="90" y="24"/>
                  </a:moveTo>
                  <a:cubicBezTo>
                    <a:pt x="77" y="19"/>
                    <a:pt x="64" y="16"/>
                    <a:pt x="50" y="12"/>
                  </a:cubicBezTo>
                  <a:cubicBezTo>
                    <a:pt x="37" y="9"/>
                    <a:pt x="18" y="0"/>
                    <a:pt x="5" y="6"/>
                  </a:cubicBezTo>
                  <a:cubicBezTo>
                    <a:pt x="1" y="8"/>
                    <a:pt x="0" y="12"/>
                    <a:pt x="3" y="15"/>
                  </a:cubicBezTo>
                  <a:cubicBezTo>
                    <a:pt x="12" y="25"/>
                    <a:pt x="31" y="26"/>
                    <a:pt x="43" y="29"/>
                  </a:cubicBezTo>
                  <a:cubicBezTo>
                    <a:pt x="57" y="32"/>
                    <a:pt x="71" y="37"/>
                    <a:pt x="86" y="38"/>
                  </a:cubicBezTo>
                  <a:cubicBezTo>
                    <a:pt x="93" y="38"/>
                    <a:pt x="99" y="27"/>
                    <a:pt x="90" y="2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60" name="群組 59">
              <a:extLst>
                <a:ext uri="{FF2B5EF4-FFF2-40B4-BE49-F238E27FC236}">
                  <a16:creationId xmlns:a16="http://schemas.microsoft.com/office/drawing/2014/main" xmlns="" id="{D55F2B6B-C7BC-4FCB-A353-F0064206D7C5}"/>
                </a:ext>
              </a:extLst>
            </p:cNvPr>
            <p:cNvGrpSpPr/>
            <p:nvPr/>
          </p:nvGrpSpPr>
          <p:grpSpPr>
            <a:xfrm>
              <a:off x="8841854" y="2909726"/>
              <a:ext cx="2012950" cy="757238"/>
              <a:chOff x="8841854" y="2909726"/>
              <a:chExt cx="2012950" cy="757238"/>
            </a:xfrm>
          </p:grpSpPr>
          <p:sp>
            <p:nvSpPr>
              <p:cNvPr id="61" name="Freeform 87">
                <a:extLst>
                  <a:ext uri="{FF2B5EF4-FFF2-40B4-BE49-F238E27FC236}">
                    <a16:creationId xmlns:a16="http://schemas.microsoft.com/office/drawing/2014/main" xmlns="" id="{9AE7676D-7BB6-467E-81AB-BDD427FE08F1}"/>
                  </a:ext>
                </a:extLst>
              </p:cNvPr>
              <p:cNvSpPr>
                <a:spLocks noEditPoints="1"/>
              </p:cNvSpPr>
              <p:nvPr/>
            </p:nvSpPr>
            <p:spPr bwMode="auto">
              <a:xfrm>
                <a:off x="8841854" y="2909726"/>
                <a:ext cx="682625" cy="585788"/>
              </a:xfrm>
              <a:custGeom>
                <a:avLst/>
                <a:gdLst>
                  <a:gd name="T0" fmla="*/ 327 w 438"/>
                  <a:gd name="T1" fmla="*/ 65 h 376"/>
                  <a:gd name="T2" fmla="*/ 321 w 438"/>
                  <a:gd name="T3" fmla="*/ 79 h 376"/>
                  <a:gd name="T4" fmla="*/ 426 w 438"/>
                  <a:gd name="T5" fmla="*/ 168 h 376"/>
                  <a:gd name="T6" fmla="*/ 396 w 438"/>
                  <a:gd name="T7" fmla="*/ 235 h 376"/>
                  <a:gd name="T8" fmla="*/ 322 w 438"/>
                  <a:gd name="T9" fmla="*/ 355 h 376"/>
                  <a:gd name="T10" fmla="*/ 256 w 438"/>
                  <a:gd name="T11" fmla="*/ 348 h 376"/>
                  <a:gd name="T12" fmla="*/ 183 w 438"/>
                  <a:gd name="T13" fmla="*/ 328 h 376"/>
                  <a:gd name="T14" fmla="*/ 72 w 438"/>
                  <a:gd name="T15" fmla="*/ 175 h 376"/>
                  <a:gd name="T16" fmla="*/ 98 w 438"/>
                  <a:gd name="T17" fmla="*/ 84 h 376"/>
                  <a:gd name="T18" fmla="*/ 177 w 438"/>
                  <a:gd name="T19" fmla="*/ 87 h 376"/>
                  <a:gd name="T20" fmla="*/ 239 w 438"/>
                  <a:gd name="T21" fmla="*/ 105 h 376"/>
                  <a:gd name="T22" fmla="*/ 209 w 438"/>
                  <a:gd name="T23" fmla="*/ 119 h 376"/>
                  <a:gd name="T24" fmla="*/ 288 w 438"/>
                  <a:gd name="T25" fmla="*/ 150 h 376"/>
                  <a:gd name="T26" fmla="*/ 279 w 438"/>
                  <a:gd name="T27" fmla="*/ 43 h 376"/>
                  <a:gd name="T28" fmla="*/ 274 w 438"/>
                  <a:gd name="T29" fmla="*/ 13 h 376"/>
                  <a:gd name="T30" fmla="*/ 247 w 438"/>
                  <a:gd name="T31" fmla="*/ 17 h 376"/>
                  <a:gd name="T32" fmla="*/ 228 w 438"/>
                  <a:gd name="T33" fmla="*/ 64 h 376"/>
                  <a:gd name="T34" fmla="*/ 129 w 438"/>
                  <a:gd name="T35" fmla="*/ 6 h 376"/>
                  <a:gd name="T36" fmla="*/ 37 w 438"/>
                  <a:gd name="T37" fmla="*/ 21 h 376"/>
                  <a:gd name="T38" fmla="*/ 5 w 438"/>
                  <a:gd name="T39" fmla="*/ 33 h 376"/>
                  <a:gd name="T40" fmla="*/ 52 w 438"/>
                  <a:gd name="T41" fmla="*/ 60 h 376"/>
                  <a:gd name="T42" fmla="*/ 59 w 438"/>
                  <a:gd name="T43" fmla="*/ 133 h 376"/>
                  <a:gd name="T44" fmla="*/ 111 w 438"/>
                  <a:gd name="T45" fmla="*/ 293 h 376"/>
                  <a:gd name="T46" fmla="*/ 197 w 438"/>
                  <a:gd name="T47" fmla="*/ 361 h 376"/>
                  <a:gd name="T48" fmla="*/ 207 w 438"/>
                  <a:gd name="T49" fmla="*/ 350 h 376"/>
                  <a:gd name="T50" fmla="*/ 220 w 438"/>
                  <a:gd name="T51" fmla="*/ 354 h 376"/>
                  <a:gd name="T52" fmla="*/ 239 w 438"/>
                  <a:gd name="T53" fmla="*/ 362 h 376"/>
                  <a:gd name="T54" fmla="*/ 265 w 438"/>
                  <a:gd name="T55" fmla="*/ 363 h 376"/>
                  <a:gd name="T56" fmla="*/ 328 w 438"/>
                  <a:gd name="T57" fmla="*/ 363 h 376"/>
                  <a:gd name="T58" fmla="*/ 379 w 438"/>
                  <a:gd name="T59" fmla="*/ 279 h 376"/>
                  <a:gd name="T60" fmla="*/ 416 w 438"/>
                  <a:gd name="T61" fmla="*/ 219 h 376"/>
                  <a:gd name="T62" fmla="*/ 258 w 438"/>
                  <a:gd name="T63" fmla="*/ 67 h 376"/>
                  <a:gd name="T64" fmla="*/ 266 w 438"/>
                  <a:gd name="T65" fmla="*/ 32 h 376"/>
                  <a:gd name="T66" fmla="*/ 258 w 438"/>
                  <a:gd name="T67" fmla="*/ 67 h 376"/>
                  <a:gd name="T68" fmla="*/ 241 w 438"/>
                  <a:gd name="T69" fmla="*/ 100 h 376"/>
                  <a:gd name="T70" fmla="*/ 194 w 438"/>
                  <a:gd name="T71" fmla="*/ 82 h 376"/>
                  <a:gd name="T72" fmla="*/ 84 w 438"/>
                  <a:gd name="T73" fmla="*/ 18 h 376"/>
                  <a:gd name="T74" fmla="*/ 142 w 438"/>
                  <a:gd name="T75" fmla="*/ 42 h 376"/>
                  <a:gd name="T76" fmla="*/ 114 w 438"/>
                  <a:gd name="T77" fmla="*/ 24 h 376"/>
                  <a:gd name="T78" fmla="*/ 83 w 438"/>
                  <a:gd name="T79" fmla="*/ 18 h 376"/>
                  <a:gd name="T80" fmla="*/ 45 w 438"/>
                  <a:gd name="T81" fmla="*/ 39 h 376"/>
                  <a:gd name="T82" fmla="*/ 79 w 438"/>
                  <a:gd name="T83" fmla="*/ 19 h 376"/>
                  <a:gd name="T84" fmla="*/ 65 w 438"/>
                  <a:gd name="T85" fmla="*/ 34 h 376"/>
                  <a:gd name="T86" fmla="*/ 91 w 438"/>
                  <a:gd name="T87" fmla="*/ 40 h 376"/>
                  <a:gd name="T88" fmla="*/ 106 w 438"/>
                  <a:gd name="T89" fmla="*/ 46 h 376"/>
                  <a:gd name="T90" fmla="*/ 105 w 438"/>
                  <a:gd name="T91" fmla="*/ 57 h 376"/>
                  <a:gd name="T92" fmla="*/ 113 w 438"/>
                  <a:gd name="T93" fmla="*/ 52 h 376"/>
                  <a:gd name="T94" fmla="*/ 149 w 438"/>
                  <a:gd name="T95" fmla="*/ 53 h 376"/>
                  <a:gd name="T96" fmla="*/ 158 w 438"/>
                  <a:gd name="T97" fmla="*/ 55 h 376"/>
                  <a:gd name="T98" fmla="*/ 133 w 438"/>
                  <a:gd name="T99" fmla="*/ 73 h 376"/>
                  <a:gd name="T100" fmla="*/ 219 w 438"/>
                  <a:gd name="T101" fmla="*/ 326 h 376"/>
                  <a:gd name="T102" fmla="*/ 221 w 438"/>
                  <a:gd name="T103" fmla="*/ 326 h 376"/>
                  <a:gd name="T104" fmla="*/ 239 w 438"/>
                  <a:gd name="T105" fmla="*/ 34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8" h="376">
                    <a:moveTo>
                      <a:pt x="424" y="104"/>
                    </a:moveTo>
                    <a:cubicBezTo>
                      <a:pt x="419" y="94"/>
                      <a:pt x="408" y="86"/>
                      <a:pt x="399" y="79"/>
                    </a:cubicBezTo>
                    <a:cubicBezTo>
                      <a:pt x="389" y="71"/>
                      <a:pt x="376" y="65"/>
                      <a:pt x="363" y="61"/>
                    </a:cubicBezTo>
                    <a:cubicBezTo>
                      <a:pt x="351" y="58"/>
                      <a:pt x="339" y="61"/>
                      <a:pt x="327" y="65"/>
                    </a:cubicBezTo>
                    <a:cubicBezTo>
                      <a:pt x="319" y="67"/>
                      <a:pt x="311" y="67"/>
                      <a:pt x="302" y="69"/>
                    </a:cubicBezTo>
                    <a:cubicBezTo>
                      <a:pt x="294" y="70"/>
                      <a:pt x="287" y="74"/>
                      <a:pt x="279" y="77"/>
                    </a:cubicBezTo>
                    <a:cubicBezTo>
                      <a:pt x="274" y="79"/>
                      <a:pt x="276" y="87"/>
                      <a:pt x="281" y="86"/>
                    </a:cubicBezTo>
                    <a:cubicBezTo>
                      <a:pt x="294" y="83"/>
                      <a:pt x="307" y="79"/>
                      <a:pt x="321" y="79"/>
                    </a:cubicBezTo>
                    <a:cubicBezTo>
                      <a:pt x="333" y="79"/>
                      <a:pt x="343" y="70"/>
                      <a:pt x="356" y="72"/>
                    </a:cubicBezTo>
                    <a:cubicBezTo>
                      <a:pt x="377" y="76"/>
                      <a:pt x="409" y="91"/>
                      <a:pt x="416" y="114"/>
                    </a:cubicBezTo>
                    <a:cubicBezTo>
                      <a:pt x="420" y="125"/>
                      <a:pt x="417" y="139"/>
                      <a:pt x="421" y="150"/>
                    </a:cubicBezTo>
                    <a:cubicBezTo>
                      <a:pt x="423" y="155"/>
                      <a:pt x="427" y="162"/>
                      <a:pt x="426" y="168"/>
                    </a:cubicBezTo>
                    <a:cubicBezTo>
                      <a:pt x="424" y="176"/>
                      <a:pt x="423" y="183"/>
                      <a:pt x="420" y="191"/>
                    </a:cubicBezTo>
                    <a:cubicBezTo>
                      <a:pt x="418" y="196"/>
                      <a:pt x="417" y="201"/>
                      <a:pt x="414" y="206"/>
                    </a:cubicBezTo>
                    <a:cubicBezTo>
                      <a:pt x="412" y="211"/>
                      <a:pt x="407" y="214"/>
                      <a:pt x="404" y="218"/>
                    </a:cubicBezTo>
                    <a:cubicBezTo>
                      <a:pt x="401" y="224"/>
                      <a:pt x="399" y="229"/>
                      <a:pt x="396" y="235"/>
                    </a:cubicBezTo>
                    <a:cubicBezTo>
                      <a:pt x="392" y="242"/>
                      <a:pt x="388" y="248"/>
                      <a:pt x="384" y="255"/>
                    </a:cubicBezTo>
                    <a:cubicBezTo>
                      <a:pt x="377" y="268"/>
                      <a:pt x="367" y="277"/>
                      <a:pt x="362" y="290"/>
                    </a:cubicBezTo>
                    <a:cubicBezTo>
                      <a:pt x="358" y="302"/>
                      <a:pt x="354" y="313"/>
                      <a:pt x="349" y="324"/>
                    </a:cubicBezTo>
                    <a:cubicBezTo>
                      <a:pt x="344" y="336"/>
                      <a:pt x="334" y="349"/>
                      <a:pt x="322" y="355"/>
                    </a:cubicBezTo>
                    <a:cubicBezTo>
                      <a:pt x="317" y="357"/>
                      <a:pt x="311" y="358"/>
                      <a:pt x="306" y="361"/>
                    </a:cubicBezTo>
                    <a:cubicBezTo>
                      <a:pt x="300" y="366"/>
                      <a:pt x="296" y="365"/>
                      <a:pt x="289" y="361"/>
                    </a:cubicBezTo>
                    <a:cubicBezTo>
                      <a:pt x="285" y="359"/>
                      <a:pt x="282" y="357"/>
                      <a:pt x="278" y="356"/>
                    </a:cubicBezTo>
                    <a:cubicBezTo>
                      <a:pt x="271" y="354"/>
                      <a:pt x="260" y="354"/>
                      <a:pt x="256" y="348"/>
                    </a:cubicBezTo>
                    <a:cubicBezTo>
                      <a:pt x="248" y="337"/>
                      <a:pt x="242" y="328"/>
                      <a:pt x="231" y="321"/>
                    </a:cubicBezTo>
                    <a:cubicBezTo>
                      <a:pt x="221" y="315"/>
                      <a:pt x="211" y="317"/>
                      <a:pt x="201" y="318"/>
                    </a:cubicBezTo>
                    <a:cubicBezTo>
                      <a:pt x="196" y="318"/>
                      <a:pt x="193" y="319"/>
                      <a:pt x="189" y="321"/>
                    </a:cubicBezTo>
                    <a:cubicBezTo>
                      <a:pt x="185" y="323"/>
                      <a:pt x="184" y="325"/>
                      <a:pt x="183" y="328"/>
                    </a:cubicBezTo>
                    <a:cubicBezTo>
                      <a:pt x="156" y="331"/>
                      <a:pt x="135" y="312"/>
                      <a:pt x="123" y="289"/>
                    </a:cubicBezTo>
                    <a:cubicBezTo>
                      <a:pt x="117" y="278"/>
                      <a:pt x="110" y="267"/>
                      <a:pt x="103" y="256"/>
                    </a:cubicBezTo>
                    <a:cubicBezTo>
                      <a:pt x="95" y="244"/>
                      <a:pt x="93" y="227"/>
                      <a:pt x="85" y="215"/>
                    </a:cubicBezTo>
                    <a:cubicBezTo>
                      <a:pt x="78" y="204"/>
                      <a:pt x="73" y="187"/>
                      <a:pt x="72" y="175"/>
                    </a:cubicBezTo>
                    <a:cubicBezTo>
                      <a:pt x="71" y="169"/>
                      <a:pt x="70" y="162"/>
                      <a:pt x="71" y="156"/>
                    </a:cubicBezTo>
                    <a:cubicBezTo>
                      <a:pt x="71" y="149"/>
                      <a:pt x="69" y="143"/>
                      <a:pt x="70" y="136"/>
                    </a:cubicBezTo>
                    <a:cubicBezTo>
                      <a:pt x="71" y="123"/>
                      <a:pt x="72" y="111"/>
                      <a:pt x="80" y="101"/>
                    </a:cubicBezTo>
                    <a:cubicBezTo>
                      <a:pt x="85" y="94"/>
                      <a:pt x="94" y="91"/>
                      <a:pt x="98" y="84"/>
                    </a:cubicBezTo>
                    <a:cubicBezTo>
                      <a:pt x="99" y="84"/>
                      <a:pt x="99" y="84"/>
                      <a:pt x="100" y="84"/>
                    </a:cubicBezTo>
                    <a:cubicBezTo>
                      <a:pt x="110" y="86"/>
                      <a:pt x="120" y="87"/>
                      <a:pt x="131" y="87"/>
                    </a:cubicBezTo>
                    <a:cubicBezTo>
                      <a:pt x="141" y="87"/>
                      <a:pt x="151" y="83"/>
                      <a:pt x="161" y="80"/>
                    </a:cubicBezTo>
                    <a:cubicBezTo>
                      <a:pt x="167" y="81"/>
                      <a:pt x="172" y="83"/>
                      <a:pt x="177" y="87"/>
                    </a:cubicBezTo>
                    <a:cubicBezTo>
                      <a:pt x="181" y="91"/>
                      <a:pt x="187" y="92"/>
                      <a:pt x="192" y="94"/>
                    </a:cubicBezTo>
                    <a:cubicBezTo>
                      <a:pt x="197" y="96"/>
                      <a:pt x="201" y="100"/>
                      <a:pt x="205" y="102"/>
                    </a:cubicBezTo>
                    <a:cubicBezTo>
                      <a:pt x="214" y="107"/>
                      <a:pt x="224" y="105"/>
                      <a:pt x="233" y="106"/>
                    </a:cubicBezTo>
                    <a:cubicBezTo>
                      <a:pt x="235" y="106"/>
                      <a:pt x="237" y="106"/>
                      <a:pt x="239" y="105"/>
                    </a:cubicBezTo>
                    <a:cubicBezTo>
                      <a:pt x="239" y="104"/>
                      <a:pt x="241" y="101"/>
                      <a:pt x="242" y="101"/>
                    </a:cubicBezTo>
                    <a:cubicBezTo>
                      <a:pt x="242" y="101"/>
                      <a:pt x="242" y="101"/>
                      <a:pt x="242" y="101"/>
                    </a:cubicBezTo>
                    <a:cubicBezTo>
                      <a:pt x="241" y="108"/>
                      <a:pt x="240" y="115"/>
                      <a:pt x="240" y="122"/>
                    </a:cubicBezTo>
                    <a:cubicBezTo>
                      <a:pt x="230" y="120"/>
                      <a:pt x="219" y="118"/>
                      <a:pt x="209" y="119"/>
                    </a:cubicBezTo>
                    <a:cubicBezTo>
                      <a:pt x="206" y="119"/>
                      <a:pt x="205" y="123"/>
                      <a:pt x="208" y="124"/>
                    </a:cubicBezTo>
                    <a:cubicBezTo>
                      <a:pt x="222" y="130"/>
                      <a:pt x="237" y="132"/>
                      <a:pt x="252" y="136"/>
                    </a:cubicBezTo>
                    <a:cubicBezTo>
                      <a:pt x="253" y="138"/>
                      <a:pt x="256" y="138"/>
                      <a:pt x="257" y="137"/>
                    </a:cubicBezTo>
                    <a:cubicBezTo>
                      <a:pt x="268" y="140"/>
                      <a:pt x="279" y="143"/>
                      <a:pt x="288" y="150"/>
                    </a:cubicBezTo>
                    <a:cubicBezTo>
                      <a:pt x="292" y="152"/>
                      <a:pt x="295" y="148"/>
                      <a:pt x="292" y="145"/>
                    </a:cubicBezTo>
                    <a:cubicBezTo>
                      <a:pt x="285" y="137"/>
                      <a:pt x="274" y="132"/>
                      <a:pt x="264" y="128"/>
                    </a:cubicBezTo>
                    <a:cubicBezTo>
                      <a:pt x="273" y="112"/>
                      <a:pt x="275" y="93"/>
                      <a:pt x="277" y="75"/>
                    </a:cubicBezTo>
                    <a:cubicBezTo>
                      <a:pt x="278" y="64"/>
                      <a:pt x="279" y="54"/>
                      <a:pt x="279" y="43"/>
                    </a:cubicBezTo>
                    <a:cubicBezTo>
                      <a:pt x="279" y="37"/>
                      <a:pt x="277" y="31"/>
                      <a:pt x="276" y="25"/>
                    </a:cubicBezTo>
                    <a:cubicBezTo>
                      <a:pt x="275" y="22"/>
                      <a:pt x="273" y="21"/>
                      <a:pt x="272" y="18"/>
                    </a:cubicBezTo>
                    <a:cubicBezTo>
                      <a:pt x="272" y="18"/>
                      <a:pt x="272" y="17"/>
                      <a:pt x="272" y="17"/>
                    </a:cubicBezTo>
                    <a:cubicBezTo>
                      <a:pt x="273" y="16"/>
                      <a:pt x="274" y="15"/>
                      <a:pt x="274" y="13"/>
                    </a:cubicBezTo>
                    <a:cubicBezTo>
                      <a:pt x="275" y="12"/>
                      <a:pt x="274" y="10"/>
                      <a:pt x="272" y="10"/>
                    </a:cubicBezTo>
                    <a:cubicBezTo>
                      <a:pt x="266" y="9"/>
                      <a:pt x="261" y="14"/>
                      <a:pt x="256" y="14"/>
                    </a:cubicBezTo>
                    <a:cubicBezTo>
                      <a:pt x="255" y="14"/>
                      <a:pt x="255" y="13"/>
                      <a:pt x="255" y="13"/>
                    </a:cubicBezTo>
                    <a:cubicBezTo>
                      <a:pt x="252" y="8"/>
                      <a:pt x="245" y="12"/>
                      <a:pt x="247" y="17"/>
                    </a:cubicBezTo>
                    <a:cubicBezTo>
                      <a:pt x="254" y="32"/>
                      <a:pt x="250" y="50"/>
                      <a:pt x="247" y="66"/>
                    </a:cubicBezTo>
                    <a:cubicBezTo>
                      <a:pt x="247" y="67"/>
                      <a:pt x="246" y="67"/>
                      <a:pt x="246" y="67"/>
                    </a:cubicBezTo>
                    <a:cubicBezTo>
                      <a:pt x="242" y="73"/>
                      <a:pt x="236" y="73"/>
                      <a:pt x="230" y="72"/>
                    </a:cubicBezTo>
                    <a:cubicBezTo>
                      <a:pt x="231" y="69"/>
                      <a:pt x="230" y="66"/>
                      <a:pt x="228" y="64"/>
                    </a:cubicBezTo>
                    <a:cubicBezTo>
                      <a:pt x="222" y="61"/>
                      <a:pt x="215" y="60"/>
                      <a:pt x="208" y="61"/>
                    </a:cubicBezTo>
                    <a:cubicBezTo>
                      <a:pt x="205" y="58"/>
                      <a:pt x="201" y="55"/>
                      <a:pt x="198" y="52"/>
                    </a:cubicBezTo>
                    <a:cubicBezTo>
                      <a:pt x="194" y="50"/>
                      <a:pt x="188" y="48"/>
                      <a:pt x="184" y="46"/>
                    </a:cubicBezTo>
                    <a:cubicBezTo>
                      <a:pt x="163" y="36"/>
                      <a:pt x="151" y="14"/>
                      <a:pt x="129" y="6"/>
                    </a:cubicBezTo>
                    <a:cubicBezTo>
                      <a:pt x="110" y="0"/>
                      <a:pt x="87" y="4"/>
                      <a:pt x="68" y="9"/>
                    </a:cubicBezTo>
                    <a:cubicBezTo>
                      <a:pt x="62" y="10"/>
                      <a:pt x="54" y="13"/>
                      <a:pt x="47" y="16"/>
                    </a:cubicBezTo>
                    <a:cubicBezTo>
                      <a:pt x="45" y="14"/>
                      <a:pt x="41" y="14"/>
                      <a:pt x="39" y="17"/>
                    </a:cubicBezTo>
                    <a:cubicBezTo>
                      <a:pt x="39" y="19"/>
                      <a:pt x="38" y="20"/>
                      <a:pt x="37" y="21"/>
                    </a:cubicBezTo>
                    <a:cubicBezTo>
                      <a:pt x="33" y="23"/>
                      <a:pt x="30" y="26"/>
                      <a:pt x="27" y="29"/>
                    </a:cubicBezTo>
                    <a:cubicBezTo>
                      <a:pt x="26" y="30"/>
                      <a:pt x="24" y="31"/>
                      <a:pt x="23" y="31"/>
                    </a:cubicBezTo>
                    <a:cubicBezTo>
                      <a:pt x="18" y="31"/>
                      <a:pt x="13" y="31"/>
                      <a:pt x="8" y="32"/>
                    </a:cubicBezTo>
                    <a:cubicBezTo>
                      <a:pt x="7" y="32"/>
                      <a:pt x="6" y="32"/>
                      <a:pt x="5" y="33"/>
                    </a:cubicBezTo>
                    <a:cubicBezTo>
                      <a:pt x="2" y="34"/>
                      <a:pt x="0" y="37"/>
                      <a:pt x="1" y="40"/>
                    </a:cubicBezTo>
                    <a:cubicBezTo>
                      <a:pt x="3" y="44"/>
                      <a:pt x="7" y="44"/>
                      <a:pt x="10" y="44"/>
                    </a:cubicBezTo>
                    <a:cubicBezTo>
                      <a:pt x="15" y="45"/>
                      <a:pt x="20" y="45"/>
                      <a:pt x="25" y="44"/>
                    </a:cubicBezTo>
                    <a:cubicBezTo>
                      <a:pt x="35" y="47"/>
                      <a:pt x="47" y="52"/>
                      <a:pt x="52" y="60"/>
                    </a:cubicBezTo>
                    <a:cubicBezTo>
                      <a:pt x="61" y="73"/>
                      <a:pt x="72" y="78"/>
                      <a:pt x="86" y="81"/>
                    </a:cubicBezTo>
                    <a:cubicBezTo>
                      <a:pt x="84" y="83"/>
                      <a:pt x="83" y="85"/>
                      <a:pt x="81" y="86"/>
                    </a:cubicBezTo>
                    <a:cubicBezTo>
                      <a:pt x="76" y="90"/>
                      <a:pt x="72" y="93"/>
                      <a:pt x="68" y="98"/>
                    </a:cubicBezTo>
                    <a:cubicBezTo>
                      <a:pt x="62" y="108"/>
                      <a:pt x="59" y="121"/>
                      <a:pt x="59" y="133"/>
                    </a:cubicBezTo>
                    <a:cubicBezTo>
                      <a:pt x="58" y="146"/>
                      <a:pt x="58" y="160"/>
                      <a:pt x="59" y="173"/>
                    </a:cubicBezTo>
                    <a:cubicBezTo>
                      <a:pt x="59" y="187"/>
                      <a:pt x="65" y="202"/>
                      <a:pt x="71" y="215"/>
                    </a:cubicBezTo>
                    <a:cubicBezTo>
                      <a:pt x="76" y="228"/>
                      <a:pt x="81" y="241"/>
                      <a:pt x="88" y="253"/>
                    </a:cubicBezTo>
                    <a:cubicBezTo>
                      <a:pt x="95" y="267"/>
                      <a:pt x="104" y="280"/>
                      <a:pt x="111" y="293"/>
                    </a:cubicBezTo>
                    <a:cubicBezTo>
                      <a:pt x="125" y="316"/>
                      <a:pt x="141" y="335"/>
                      <a:pt x="169" y="339"/>
                    </a:cubicBezTo>
                    <a:cubicBezTo>
                      <a:pt x="173" y="339"/>
                      <a:pt x="179" y="340"/>
                      <a:pt x="183" y="338"/>
                    </a:cubicBezTo>
                    <a:cubicBezTo>
                      <a:pt x="182" y="346"/>
                      <a:pt x="182" y="354"/>
                      <a:pt x="183" y="360"/>
                    </a:cubicBezTo>
                    <a:cubicBezTo>
                      <a:pt x="185" y="368"/>
                      <a:pt x="196" y="370"/>
                      <a:pt x="197" y="361"/>
                    </a:cubicBezTo>
                    <a:cubicBezTo>
                      <a:pt x="198" y="358"/>
                      <a:pt x="198" y="355"/>
                      <a:pt x="198" y="351"/>
                    </a:cubicBezTo>
                    <a:cubicBezTo>
                      <a:pt x="200" y="351"/>
                      <a:pt x="201" y="350"/>
                      <a:pt x="202" y="349"/>
                    </a:cubicBezTo>
                    <a:cubicBezTo>
                      <a:pt x="203" y="350"/>
                      <a:pt x="204" y="350"/>
                      <a:pt x="205" y="350"/>
                    </a:cubicBezTo>
                    <a:cubicBezTo>
                      <a:pt x="205" y="350"/>
                      <a:pt x="206" y="350"/>
                      <a:pt x="207" y="350"/>
                    </a:cubicBezTo>
                    <a:cubicBezTo>
                      <a:pt x="207" y="351"/>
                      <a:pt x="206" y="352"/>
                      <a:pt x="206" y="354"/>
                    </a:cubicBezTo>
                    <a:cubicBezTo>
                      <a:pt x="205" y="360"/>
                      <a:pt x="215" y="362"/>
                      <a:pt x="216" y="356"/>
                    </a:cubicBezTo>
                    <a:cubicBezTo>
                      <a:pt x="217" y="355"/>
                      <a:pt x="217" y="354"/>
                      <a:pt x="217" y="352"/>
                    </a:cubicBezTo>
                    <a:cubicBezTo>
                      <a:pt x="218" y="353"/>
                      <a:pt x="219" y="354"/>
                      <a:pt x="220" y="354"/>
                    </a:cubicBezTo>
                    <a:cubicBezTo>
                      <a:pt x="220" y="354"/>
                      <a:pt x="220" y="354"/>
                      <a:pt x="219" y="355"/>
                    </a:cubicBezTo>
                    <a:cubicBezTo>
                      <a:pt x="217" y="358"/>
                      <a:pt x="221" y="362"/>
                      <a:pt x="224" y="362"/>
                    </a:cubicBezTo>
                    <a:cubicBezTo>
                      <a:pt x="224" y="366"/>
                      <a:pt x="228" y="371"/>
                      <a:pt x="233" y="367"/>
                    </a:cubicBezTo>
                    <a:cubicBezTo>
                      <a:pt x="234" y="366"/>
                      <a:pt x="237" y="364"/>
                      <a:pt x="239" y="362"/>
                    </a:cubicBezTo>
                    <a:cubicBezTo>
                      <a:pt x="238" y="364"/>
                      <a:pt x="238" y="366"/>
                      <a:pt x="237" y="368"/>
                    </a:cubicBezTo>
                    <a:cubicBezTo>
                      <a:pt x="236" y="373"/>
                      <a:pt x="242" y="375"/>
                      <a:pt x="245" y="372"/>
                    </a:cubicBezTo>
                    <a:cubicBezTo>
                      <a:pt x="249" y="368"/>
                      <a:pt x="251" y="364"/>
                      <a:pt x="252" y="359"/>
                    </a:cubicBezTo>
                    <a:cubicBezTo>
                      <a:pt x="256" y="361"/>
                      <a:pt x="261" y="362"/>
                      <a:pt x="265" y="363"/>
                    </a:cubicBezTo>
                    <a:cubicBezTo>
                      <a:pt x="273" y="364"/>
                      <a:pt x="278" y="367"/>
                      <a:pt x="285" y="371"/>
                    </a:cubicBezTo>
                    <a:cubicBezTo>
                      <a:pt x="289" y="373"/>
                      <a:pt x="295" y="376"/>
                      <a:pt x="300" y="376"/>
                    </a:cubicBezTo>
                    <a:cubicBezTo>
                      <a:pt x="304" y="376"/>
                      <a:pt x="307" y="374"/>
                      <a:pt x="310" y="371"/>
                    </a:cubicBezTo>
                    <a:cubicBezTo>
                      <a:pt x="315" y="367"/>
                      <a:pt x="323" y="366"/>
                      <a:pt x="328" y="363"/>
                    </a:cubicBezTo>
                    <a:cubicBezTo>
                      <a:pt x="339" y="357"/>
                      <a:pt x="347" y="347"/>
                      <a:pt x="353" y="337"/>
                    </a:cubicBezTo>
                    <a:cubicBezTo>
                      <a:pt x="356" y="331"/>
                      <a:pt x="358" y="326"/>
                      <a:pt x="360" y="321"/>
                    </a:cubicBezTo>
                    <a:cubicBezTo>
                      <a:pt x="362" y="314"/>
                      <a:pt x="366" y="309"/>
                      <a:pt x="368" y="303"/>
                    </a:cubicBezTo>
                    <a:cubicBezTo>
                      <a:pt x="370" y="295"/>
                      <a:pt x="373" y="286"/>
                      <a:pt x="379" y="279"/>
                    </a:cubicBezTo>
                    <a:cubicBezTo>
                      <a:pt x="381" y="276"/>
                      <a:pt x="384" y="274"/>
                      <a:pt x="387" y="271"/>
                    </a:cubicBezTo>
                    <a:cubicBezTo>
                      <a:pt x="389" y="268"/>
                      <a:pt x="391" y="263"/>
                      <a:pt x="392" y="259"/>
                    </a:cubicBezTo>
                    <a:cubicBezTo>
                      <a:pt x="396" y="252"/>
                      <a:pt x="401" y="246"/>
                      <a:pt x="405" y="239"/>
                    </a:cubicBezTo>
                    <a:cubicBezTo>
                      <a:pt x="409" y="232"/>
                      <a:pt x="410" y="224"/>
                      <a:pt x="416" y="219"/>
                    </a:cubicBezTo>
                    <a:cubicBezTo>
                      <a:pt x="426" y="211"/>
                      <a:pt x="427" y="198"/>
                      <a:pt x="432" y="186"/>
                    </a:cubicBezTo>
                    <a:cubicBezTo>
                      <a:pt x="438" y="174"/>
                      <a:pt x="436" y="162"/>
                      <a:pt x="432" y="150"/>
                    </a:cubicBezTo>
                    <a:cubicBezTo>
                      <a:pt x="426" y="135"/>
                      <a:pt x="430" y="119"/>
                      <a:pt x="424" y="104"/>
                    </a:cubicBezTo>
                    <a:close/>
                    <a:moveTo>
                      <a:pt x="258" y="67"/>
                    </a:moveTo>
                    <a:cubicBezTo>
                      <a:pt x="261" y="52"/>
                      <a:pt x="264" y="36"/>
                      <a:pt x="259" y="21"/>
                    </a:cubicBezTo>
                    <a:cubicBezTo>
                      <a:pt x="261" y="21"/>
                      <a:pt x="262" y="21"/>
                      <a:pt x="264" y="20"/>
                    </a:cubicBezTo>
                    <a:cubicBezTo>
                      <a:pt x="264" y="20"/>
                      <a:pt x="264" y="20"/>
                      <a:pt x="264" y="20"/>
                    </a:cubicBezTo>
                    <a:cubicBezTo>
                      <a:pt x="265" y="24"/>
                      <a:pt x="266" y="28"/>
                      <a:pt x="266" y="32"/>
                    </a:cubicBezTo>
                    <a:cubicBezTo>
                      <a:pt x="267" y="44"/>
                      <a:pt x="266" y="57"/>
                      <a:pt x="264" y="69"/>
                    </a:cubicBezTo>
                    <a:cubicBezTo>
                      <a:pt x="262" y="88"/>
                      <a:pt x="257" y="106"/>
                      <a:pt x="253" y="125"/>
                    </a:cubicBezTo>
                    <a:cubicBezTo>
                      <a:pt x="252" y="125"/>
                      <a:pt x="250" y="124"/>
                      <a:pt x="248" y="124"/>
                    </a:cubicBezTo>
                    <a:cubicBezTo>
                      <a:pt x="254" y="106"/>
                      <a:pt x="255" y="86"/>
                      <a:pt x="258" y="67"/>
                    </a:cubicBezTo>
                    <a:close/>
                    <a:moveTo>
                      <a:pt x="214" y="75"/>
                    </a:moveTo>
                    <a:cubicBezTo>
                      <a:pt x="225" y="81"/>
                      <a:pt x="237" y="83"/>
                      <a:pt x="246" y="74"/>
                    </a:cubicBezTo>
                    <a:cubicBezTo>
                      <a:pt x="244" y="83"/>
                      <a:pt x="243" y="92"/>
                      <a:pt x="242" y="100"/>
                    </a:cubicBezTo>
                    <a:cubicBezTo>
                      <a:pt x="241" y="100"/>
                      <a:pt x="241" y="100"/>
                      <a:pt x="241" y="100"/>
                    </a:cubicBezTo>
                    <a:cubicBezTo>
                      <a:pt x="240" y="99"/>
                      <a:pt x="239" y="99"/>
                      <a:pt x="239" y="99"/>
                    </a:cubicBezTo>
                    <a:cubicBezTo>
                      <a:pt x="239" y="99"/>
                      <a:pt x="235" y="98"/>
                      <a:pt x="235" y="97"/>
                    </a:cubicBezTo>
                    <a:cubicBezTo>
                      <a:pt x="230" y="96"/>
                      <a:pt x="226" y="96"/>
                      <a:pt x="222" y="96"/>
                    </a:cubicBezTo>
                    <a:cubicBezTo>
                      <a:pt x="210" y="96"/>
                      <a:pt x="204" y="87"/>
                      <a:pt x="194" y="82"/>
                    </a:cubicBezTo>
                    <a:cubicBezTo>
                      <a:pt x="190" y="81"/>
                      <a:pt x="187" y="79"/>
                      <a:pt x="184" y="77"/>
                    </a:cubicBezTo>
                    <a:cubicBezTo>
                      <a:pt x="188" y="76"/>
                      <a:pt x="193" y="76"/>
                      <a:pt x="197" y="76"/>
                    </a:cubicBezTo>
                    <a:cubicBezTo>
                      <a:pt x="203" y="75"/>
                      <a:pt x="209" y="75"/>
                      <a:pt x="214" y="75"/>
                    </a:cubicBezTo>
                    <a:close/>
                    <a:moveTo>
                      <a:pt x="84" y="18"/>
                    </a:moveTo>
                    <a:cubicBezTo>
                      <a:pt x="95" y="16"/>
                      <a:pt x="107" y="15"/>
                      <a:pt x="118" y="16"/>
                    </a:cubicBezTo>
                    <a:cubicBezTo>
                      <a:pt x="132" y="18"/>
                      <a:pt x="142" y="28"/>
                      <a:pt x="152" y="36"/>
                    </a:cubicBezTo>
                    <a:cubicBezTo>
                      <a:pt x="156" y="40"/>
                      <a:pt x="159" y="43"/>
                      <a:pt x="163" y="45"/>
                    </a:cubicBezTo>
                    <a:cubicBezTo>
                      <a:pt x="156" y="44"/>
                      <a:pt x="149" y="43"/>
                      <a:pt x="142" y="42"/>
                    </a:cubicBezTo>
                    <a:cubicBezTo>
                      <a:pt x="142" y="41"/>
                      <a:pt x="142" y="40"/>
                      <a:pt x="141" y="39"/>
                    </a:cubicBezTo>
                    <a:cubicBezTo>
                      <a:pt x="140" y="37"/>
                      <a:pt x="138" y="35"/>
                      <a:pt x="136" y="34"/>
                    </a:cubicBezTo>
                    <a:cubicBezTo>
                      <a:pt x="134" y="32"/>
                      <a:pt x="131" y="29"/>
                      <a:pt x="128" y="28"/>
                    </a:cubicBezTo>
                    <a:cubicBezTo>
                      <a:pt x="123" y="26"/>
                      <a:pt x="120" y="20"/>
                      <a:pt x="114" y="24"/>
                    </a:cubicBezTo>
                    <a:cubicBezTo>
                      <a:pt x="113" y="24"/>
                      <a:pt x="113" y="26"/>
                      <a:pt x="113" y="27"/>
                    </a:cubicBezTo>
                    <a:cubicBezTo>
                      <a:pt x="116" y="33"/>
                      <a:pt x="121" y="36"/>
                      <a:pt x="126" y="39"/>
                    </a:cubicBezTo>
                    <a:cubicBezTo>
                      <a:pt x="118" y="37"/>
                      <a:pt x="109" y="34"/>
                      <a:pt x="100" y="32"/>
                    </a:cubicBezTo>
                    <a:cubicBezTo>
                      <a:pt x="96" y="27"/>
                      <a:pt x="90" y="19"/>
                      <a:pt x="83" y="18"/>
                    </a:cubicBezTo>
                    <a:cubicBezTo>
                      <a:pt x="83" y="18"/>
                      <a:pt x="83" y="18"/>
                      <a:pt x="84" y="18"/>
                    </a:cubicBezTo>
                    <a:close/>
                    <a:moveTo>
                      <a:pt x="68" y="59"/>
                    </a:moveTo>
                    <a:cubicBezTo>
                      <a:pt x="65" y="56"/>
                      <a:pt x="63" y="50"/>
                      <a:pt x="60" y="48"/>
                    </a:cubicBezTo>
                    <a:cubicBezTo>
                      <a:pt x="55" y="45"/>
                      <a:pt x="50" y="42"/>
                      <a:pt x="45" y="39"/>
                    </a:cubicBezTo>
                    <a:cubicBezTo>
                      <a:pt x="43" y="38"/>
                      <a:pt x="41" y="37"/>
                      <a:pt x="39" y="36"/>
                    </a:cubicBezTo>
                    <a:cubicBezTo>
                      <a:pt x="41" y="35"/>
                      <a:pt x="42" y="33"/>
                      <a:pt x="44" y="32"/>
                    </a:cubicBezTo>
                    <a:cubicBezTo>
                      <a:pt x="46" y="30"/>
                      <a:pt x="48" y="29"/>
                      <a:pt x="51" y="28"/>
                    </a:cubicBezTo>
                    <a:cubicBezTo>
                      <a:pt x="60" y="24"/>
                      <a:pt x="69" y="21"/>
                      <a:pt x="79" y="19"/>
                    </a:cubicBezTo>
                    <a:cubicBezTo>
                      <a:pt x="79" y="19"/>
                      <a:pt x="78" y="19"/>
                      <a:pt x="78" y="19"/>
                    </a:cubicBezTo>
                    <a:cubicBezTo>
                      <a:pt x="77" y="20"/>
                      <a:pt x="76" y="22"/>
                      <a:pt x="77" y="23"/>
                    </a:cubicBezTo>
                    <a:cubicBezTo>
                      <a:pt x="80" y="26"/>
                      <a:pt x="83" y="27"/>
                      <a:pt x="86" y="30"/>
                    </a:cubicBezTo>
                    <a:cubicBezTo>
                      <a:pt x="79" y="30"/>
                      <a:pt x="73" y="32"/>
                      <a:pt x="65" y="34"/>
                    </a:cubicBezTo>
                    <a:cubicBezTo>
                      <a:pt x="64" y="32"/>
                      <a:pt x="60" y="32"/>
                      <a:pt x="59" y="36"/>
                    </a:cubicBezTo>
                    <a:cubicBezTo>
                      <a:pt x="59" y="36"/>
                      <a:pt x="59" y="36"/>
                      <a:pt x="59" y="37"/>
                    </a:cubicBezTo>
                    <a:cubicBezTo>
                      <a:pt x="57" y="40"/>
                      <a:pt x="60" y="43"/>
                      <a:pt x="63" y="43"/>
                    </a:cubicBezTo>
                    <a:cubicBezTo>
                      <a:pt x="73" y="42"/>
                      <a:pt x="81" y="38"/>
                      <a:pt x="91" y="40"/>
                    </a:cubicBezTo>
                    <a:cubicBezTo>
                      <a:pt x="97" y="41"/>
                      <a:pt x="103" y="43"/>
                      <a:pt x="109" y="45"/>
                    </a:cubicBezTo>
                    <a:cubicBezTo>
                      <a:pt x="109" y="45"/>
                      <a:pt x="109" y="45"/>
                      <a:pt x="109" y="45"/>
                    </a:cubicBezTo>
                    <a:cubicBezTo>
                      <a:pt x="109" y="45"/>
                      <a:pt x="109" y="45"/>
                      <a:pt x="109" y="45"/>
                    </a:cubicBezTo>
                    <a:cubicBezTo>
                      <a:pt x="108" y="45"/>
                      <a:pt x="107" y="46"/>
                      <a:pt x="106" y="46"/>
                    </a:cubicBezTo>
                    <a:cubicBezTo>
                      <a:pt x="105" y="46"/>
                      <a:pt x="103" y="47"/>
                      <a:pt x="102" y="48"/>
                    </a:cubicBezTo>
                    <a:cubicBezTo>
                      <a:pt x="99" y="50"/>
                      <a:pt x="97" y="54"/>
                      <a:pt x="98" y="58"/>
                    </a:cubicBezTo>
                    <a:cubicBezTo>
                      <a:pt x="99" y="60"/>
                      <a:pt x="101" y="61"/>
                      <a:pt x="103" y="59"/>
                    </a:cubicBezTo>
                    <a:cubicBezTo>
                      <a:pt x="104" y="59"/>
                      <a:pt x="105" y="58"/>
                      <a:pt x="105" y="57"/>
                    </a:cubicBezTo>
                    <a:cubicBezTo>
                      <a:pt x="106" y="57"/>
                      <a:pt x="106" y="57"/>
                      <a:pt x="106" y="57"/>
                    </a:cubicBezTo>
                    <a:cubicBezTo>
                      <a:pt x="106" y="57"/>
                      <a:pt x="107" y="56"/>
                      <a:pt x="107" y="56"/>
                    </a:cubicBezTo>
                    <a:cubicBezTo>
                      <a:pt x="107" y="56"/>
                      <a:pt x="107" y="56"/>
                      <a:pt x="107" y="56"/>
                    </a:cubicBezTo>
                    <a:cubicBezTo>
                      <a:pt x="109" y="55"/>
                      <a:pt x="112" y="54"/>
                      <a:pt x="113" y="52"/>
                    </a:cubicBezTo>
                    <a:cubicBezTo>
                      <a:pt x="114" y="52"/>
                      <a:pt x="114" y="51"/>
                      <a:pt x="115" y="50"/>
                    </a:cubicBezTo>
                    <a:cubicBezTo>
                      <a:pt x="116" y="49"/>
                      <a:pt x="116" y="47"/>
                      <a:pt x="115" y="46"/>
                    </a:cubicBezTo>
                    <a:cubicBezTo>
                      <a:pt x="118" y="47"/>
                      <a:pt x="120" y="47"/>
                      <a:pt x="123" y="48"/>
                    </a:cubicBezTo>
                    <a:cubicBezTo>
                      <a:pt x="132" y="50"/>
                      <a:pt x="140" y="51"/>
                      <a:pt x="149" y="53"/>
                    </a:cubicBezTo>
                    <a:cubicBezTo>
                      <a:pt x="148" y="53"/>
                      <a:pt x="148" y="54"/>
                      <a:pt x="148" y="54"/>
                    </a:cubicBezTo>
                    <a:cubicBezTo>
                      <a:pt x="146" y="57"/>
                      <a:pt x="143" y="59"/>
                      <a:pt x="142" y="62"/>
                    </a:cubicBezTo>
                    <a:cubicBezTo>
                      <a:pt x="141" y="64"/>
                      <a:pt x="143" y="65"/>
                      <a:pt x="145" y="65"/>
                    </a:cubicBezTo>
                    <a:cubicBezTo>
                      <a:pt x="151" y="65"/>
                      <a:pt x="155" y="59"/>
                      <a:pt x="158" y="55"/>
                    </a:cubicBezTo>
                    <a:cubicBezTo>
                      <a:pt x="159" y="55"/>
                      <a:pt x="160" y="55"/>
                      <a:pt x="161" y="55"/>
                    </a:cubicBezTo>
                    <a:cubicBezTo>
                      <a:pt x="170" y="57"/>
                      <a:pt x="179" y="60"/>
                      <a:pt x="188" y="62"/>
                    </a:cubicBezTo>
                    <a:cubicBezTo>
                      <a:pt x="181" y="62"/>
                      <a:pt x="174" y="63"/>
                      <a:pt x="167" y="65"/>
                    </a:cubicBezTo>
                    <a:cubicBezTo>
                      <a:pt x="156" y="67"/>
                      <a:pt x="145" y="72"/>
                      <a:pt x="133" y="73"/>
                    </a:cubicBezTo>
                    <a:cubicBezTo>
                      <a:pt x="122" y="74"/>
                      <a:pt x="110" y="72"/>
                      <a:pt x="99" y="70"/>
                    </a:cubicBezTo>
                    <a:cubicBezTo>
                      <a:pt x="88" y="68"/>
                      <a:pt x="77" y="67"/>
                      <a:pt x="68" y="59"/>
                    </a:cubicBezTo>
                    <a:close/>
                    <a:moveTo>
                      <a:pt x="221" y="326"/>
                    </a:moveTo>
                    <a:cubicBezTo>
                      <a:pt x="220" y="326"/>
                      <a:pt x="220" y="326"/>
                      <a:pt x="219" y="326"/>
                    </a:cubicBezTo>
                    <a:cubicBezTo>
                      <a:pt x="219" y="325"/>
                      <a:pt x="219" y="325"/>
                      <a:pt x="218" y="325"/>
                    </a:cubicBezTo>
                    <a:cubicBezTo>
                      <a:pt x="218" y="325"/>
                      <a:pt x="218" y="325"/>
                      <a:pt x="218" y="325"/>
                    </a:cubicBezTo>
                    <a:cubicBezTo>
                      <a:pt x="220" y="325"/>
                      <a:pt x="221" y="325"/>
                      <a:pt x="222" y="326"/>
                    </a:cubicBezTo>
                    <a:cubicBezTo>
                      <a:pt x="222" y="326"/>
                      <a:pt x="221" y="326"/>
                      <a:pt x="221" y="326"/>
                    </a:cubicBezTo>
                    <a:close/>
                    <a:moveTo>
                      <a:pt x="237" y="341"/>
                    </a:moveTo>
                    <a:cubicBezTo>
                      <a:pt x="237" y="340"/>
                      <a:pt x="237" y="340"/>
                      <a:pt x="237" y="340"/>
                    </a:cubicBezTo>
                    <a:cubicBezTo>
                      <a:pt x="237" y="340"/>
                      <a:pt x="237" y="339"/>
                      <a:pt x="238" y="339"/>
                    </a:cubicBezTo>
                    <a:cubicBezTo>
                      <a:pt x="238" y="339"/>
                      <a:pt x="239" y="340"/>
                      <a:pt x="239" y="341"/>
                    </a:cubicBezTo>
                    <a:cubicBezTo>
                      <a:pt x="239" y="341"/>
                      <a:pt x="239" y="341"/>
                      <a:pt x="239" y="341"/>
                    </a:cubicBezTo>
                    <a:cubicBezTo>
                      <a:pt x="238" y="341"/>
                      <a:pt x="238" y="341"/>
                      <a:pt x="237" y="34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88">
                <a:extLst>
                  <a:ext uri="{FF2B5EF4-FFF2-40B4-BE49-F238E27FC236}">
                    <a16:creationId xmlns:a16="http://schemas.microsoft.com/office/drawing/2014/main" xmlns="" id="{22779B1B-DB32-4CAC-9EC3-6CAAE506F20F}"/>
                  </a:ext>
                </a:extLst>
              </p:cNvPr>
              <p:cNvSpPr>
                <a:spLocks/>
              </p:cNvSpPr>
              <p:nvPr/>
            </p:nvSpPr>
            <p:spPr bwMode="auto">
              <a:xfrm>
                <a:off x="9649891" y="3227226"/>
                <a:ext cx="200025" cy="188913"/>
              </a:xfrm>
              <a:custGeom>
                <a:avLst/>
                <a:gdLst>
                  <a:gd name="T0" fmla="*/ 120 w 128"/>
                  <a:gd name="T1" fmla="*/ 51 h 121"/>
                  <a:gd name="T2" fmla="*/ 61 w 128"/>
                  <a:gd name="T3" fmla="*/ 38 h 121"/>
                  <a:gd name="T4" fmla="*/ 65 w 128"/>
                  <a:gd name="T5" fmla="*/ 18 h 121"/>
                  <a:gd name="T6" fmla="*/ 60 w 128"/>
                  <a:gd name="T7" fmla="*/ 3 h 121"/>
                  <a:gd name="T8" fmla="*/ 50 w 128"/>
                  <a:gd name="T9" fmla="*/ 14 h 121"/>
                  <a:gd name="T10" fmla="*/ 50 w 128"/>
                  <a:gd name="T11" fmla="*/ 15 h 121"/>
                  <a:gd name="T12" fmla="*/ 49 w 128"/>
                  <a:gd name="T13" fmla="*/ 19 h 121"/>
                  <a:gd name="T14" fmla="*/ 46 w 128"/>
                  <a:gd name="T15" fmla="*/ 35 h 121"/>
                  <a:gd name="T16" fmla="*/ 4 w 128"/>
                  <a:gd name="T17" fmla="*/ 30 h 121"/>
                  <a:gd name="T18" fmla="*/ 3 w 128"/>
                  <a:gd name="T19" fmla="*/ 37 h 121"/>
                  <a:gd name="T20" fmla="*/ 42 w 128"/>
                  <a:gd name="T21" fmla="*/ 50 h 121"/>
                  <a:gd name="T22" fmla="*/ 41 w 128"/>
                  <a:gd name="T23" fmla="*/ 66 h 121"/>
                  <a:gd name="T24" fmla="*/ 48 w 128"/>
                  <a:gd name="T25" fmla="*/ 119 h 121"/>
                  <a:gd name="T26" fmla="*/ 56 w 128"/>
                  <a:gd name="T27" fmla="*/ 117 h 121"/>
                  <a:gd name="T28" fmla="*/ 56 w 128"/>
                  <a:gd name="T29" fmla="*/ 88 h 121"/>
                  <a:gd name="T30" fmla="*/ 59 w 128"/>
                  <a:gd name="T31" fmla="*/ 54 h 121"/>
                  <a:gd name="T32" fmla="*/ 117 w 128"/>
                  <a:gd name="T33" fmla="*/ 63 h 121"/>
                  <a:gd name="T34" fmla="*/ 120 w 128"/>
                  <a:gd name="T35" fmla="*/ 5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8" h="121">
                    <a:moveTo>
                      <a:pt x="120" y="51"/>
                    </a:moveTo>
                    <a:cubicBezTo>
                      <a:pt x="100" y="46"/>
                      <a:pt x="81" y="43"/>
                      <a:pt x="61" y="38"/>
                    </a:cubicBezTo>
                    <a:cubicBezTo>
                      <a:pt x="62" y="32"/>
                      <a:pt x="64" y="24"/>
                      <a:pt x="65" y="18"/>
                    </a:cubicBezTo>
                    <a:cubicBezTo>
                      <a:pt x="67" y="12"/>
                      <a:pt x="66" y="6"/>
                      <a:pt x="60" y="3"/>
                    </a:cubicBezTo>
                    <a:cubicBezTo>
                      <a:pt x="52" y="0"/>
                      <a:pt x="47" y="8"/>
                      <a:pt x="50" y="14"/>
                    </a:cubicBezTo>
                    <a:cubicBezTo>
                      <a:pt x="50" y="14"/>
                      <a:pt x="50" y="15"/>
                      <a:pt x="50" y="15"/>
                    </a:cubicBezTo>
                    <a:cubicBezTo>
                      <a:pt x="50" y="17"/>
                      <a:pt x="49" y="18"/>
                      <a:pt x="49" y="19"/>
                    </a:cubicBezTo>
                    <a:cubicBezTo>
                      <a:pt x="47" y="24"/>
                      <a:pt x="47" y="30"/>
                      <a:pt x="46" y="35"/>
                    </a:cubicBezTo>
                    <a:cubicBezTo>
                      <a:pt x="32" y="31"/>
                      <a:pt x="17" y="27"/>
                      <a:pt x="4" y="30"/>
                    </a:cubicBezTo>
                    <a:cubicBezTo>
                      <a:pt x="1" y="31"/>
                      <a:pt x="0" y="35"/>
                      <a:pt x="3" y="37"/>
                    </a:cubicBezTo>
                    <a:cubicBezTo>
                      <a:pt x="13" y="44"/>
                      <a:pt x="28" y="48"/>
                      <a:pt x="42" y="50"/>
                    </a:cubicBezTo>
                    <a:cubicBezTo>
                      <a:pt x="42" y="56"/>
                      <a:pt x="41" y="61"/>
                      <a:pt x="41" y="66"/>
                    </a:cubicBezTo>
                    <a:cubicBezTo>
                      <a:pt x="40" y="83"/>
                      <a:pt x="37" y="104"/>
                      <a:pt x="48" y="119"/>
                    </a:cubicBezTo>
                    <a:cubicBezTo>
                      <a:pt x="50" y="121"/>
                      <a:pt x="55" y="121"/>
                      <a:pt x="56" y="117"/>
                    </a:cubicBezTo>
                    <a:cubicBezTo>
                      <a:pt x="57" y="107"/>
                      <a:pt x="55" y="98"/>
                      <a:pt x="56" y="88"/>
                    </a:cubicBezTo>
                    <a:cubicBezTo>
                      <a:pt x="58" y="77"/>
                      <a:pt x="57" y="65"/>
                      <a:pt x="59" y="54"/>
                    </a:cubicBezTo>
                    <a:cubicBezTo>
                      <a:pt x="78" y="57"/>
                      <a:pt x="98" y="60"/>
                      <a:pt x="117" y="63"/>
                    </a:cubicBezTo>
                    <a:cubicBezTo>
                      <a:pt x="125" y="64"/>
                      <a:pt x="128" y="52"/>
                      <a:pt x="120" y="5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89">
                <a:extLst>
                  <a:ext uri="{FF2B5EF4-FFF2-40B4-BE49-F238E27FC236}">
                    <a16:creationId xmlns:a16="http://schemas.microsoft.com/office/drawing/2014/main" xmlns="" id="{8C6A5E83-EACA-4B14-B9AB-3A263247B9B8}"/>
                  </a:ext>
                </a:extLst>
              </p:cNvPr>
              <p:cNvSpPr>
                <a:spLocks noEditPoints="1"/>
              </p:cNvSpPr>
              <p:nvPr/>
            </p:nvSpPr>
            <p:spPr bwMode="auto">
              <a:xfrm>
                <a:off x="9878491" y="2924014"/>
                <a:ext cx="452438" cy="742950"/>
              </a:xfrm>
              <a:custGeom>
                <a:avLst/>
                <a:gdLst>
                  <a:gd name="T0" fmla="*/ 190 w 290"/>
                  <a:gd name="T1" fmla="*/ 140 h 477"/>
                  <a:gd name="T2" fmla="*/ 202 w 290"/>
                  <a:gd name="T3" fmla="*/ 72 h 477"/>
                  <a:gd name="T4" fmla="*/ 178 w 290"/>
                  <a:gd name="T5" fmla="*/ 83 h 477"/>
                  <a:gd name="T6" fmla="*/ 132 w 290"/>
                  <a:gd name="T7" fmla="*/ 37 h 477"/>
                  <a:gd name="T8" fmla="*/ 33 w 290"/>
                  <a:gd name="T9" fmla="*/ 8 h 477"/>
                  <a:gd name="T10" fmla="*/ 4 w 290"/>
                  <a:gd name="T11" fmla="*/ 6 h 477"/>
                  <a:gd name="T12" fmla="*/ 130 w 290"/>
                  <a:gd name="T13" fmla="*/ 110 h 477"/>
                  <a:gd name="T14" fmla="*/ 174 w 290"/>
                  <a:gd name="T15" fmla="*/ 140 h 477"/>
                  <a:gd name="T16" fmla="*/ 148 w 290"/>
                  <a:gd name="T17" fmla="*/ 134 h 477"/>
                  <a:gd name="T18" fmla="*/ 27 w 290"/>
                  <a:gd name="T19" fmla="*/ 179 h 477"/>
                  <a:gd name="T20" fmla="*/ 99 w 290"/>
                  <a:gd name="T21" fmla="*/ 451 h 477"/>
                  <a:gd name="T22" fmla="*/ 123 w 290"/>
                  <a:gd name="T23" fmla="*/ 462 h 477"/>
                  <a:gd name="T24" fmla="*/ 132 w 290"/>
                  <a:gd name="T25" fmla="*/ 463 h 477"/>
                  <a:gd name="T26" fmla="*/ 154 w 290"/>
                  <a:gd name="T27" fmla="*/ 467 h 477"/>
                  <a:gd name="T28" fmla="*/ 171 w 290"/>
                  <a:gd name="T29" fmla="*/ 465 h 477"/>
                  <a:gd name="T30" fmla="*/ 222 w 290"/>
                  <a:gd name="T31" fmla="*/ 392 h 477"/>
                  <a:gd name="T32" fmla="*/ 239 w 290"/>
                  <a:gd name="T33" fmla="*/ 296 h 477"/>
                  <a:gd name="T34" fmla="*/ 276 w 290"/>
                  <a:gd name="T35" fmla="*/ 153 h 477"/>
                  <a:gd name="T36" fmla="*/ 149 w 290"/>
                  <a:gd name="T37" fmla="*/ 75 h 477"/>
                  <a:gd name="T38" fmla="*/ 129 w 290"/>
                  <a:gd name="T39" fmla="*/ 85 h 477"/>
                  <a:gd name="T40" fmla="*/ 103 w 290"/>
                  <a:gd name="T41" fmla="*/ 88 h 477"/>
                  <a:gd name="T42" fmla="*/ 32 w 290"/>
                  <a:gd name="T43" fmla="*/ 22 h 477"/>
                  <a:gd name="T44" fmla="*/ 118 w 290"/>
                  <a:gd name="T45" fmla="*/ 44 h 477"/>
                  <a:gd name="T46" fmla="*/ 119 w 290"/>
                  <a:gd name="T47" fmla="*/ 54 h 477"/>
                  <a:gd name="T48" fmla="*/ 111 w 290"/>
                  <a:gd name="T49" fmla="*/ 63 h 477"/>
                  <a:gd name="T50" fmla="*/ 107 w 290"/>
                  <a:gd name="T51" fmla="*/ 38 h 477"/>
                  <a:gd name="T52" fmla="*/ 103 w 290"/>
                  <a:gd name="T53" fmla="*/ 60 h 477"/>
                  <a:gd name="T54" fmla="*/ 89 w 290"/>
                  <a:gd name="T55" fmla="*/ 47 h 477"/>
                  <a:gd name="T56" fmla="*/ 76 w 290"/>
                  <a:gd name="T57" fmla="*/ 29 h 477"/>
                  <a:gd name="T58" fmla="*/ 75 w 290"/>
                  <a:gd name="T59" fmla="*/ 51 h 477"/>
                  <a:gd name="T60" fmla="*/ 83 w 290"/>
                  <a:gd name="T61" fmla="*/ 61 h 477"/>
                  <a:gd name="T62" fmla="*/ 99 w 290"/>
                  <a:gd name="T63" fmla="*/ 71 h 477"/>
                  <a:gd name="T64" fmla="*/ 113 w 290"/>
                  <a:gd name="T65" fmla="*/ 78 h 477"/>
                  <a:gd name="T66" fmla="*/ 114 w 290"/>
                  <a:gd name="T67" fmla="*/ 84 h 477"/>
                  <a:gd name="T68" fmla="*/ 130 w 290"/>
                  <a:gd name="T69" fmla="*/ 85 h 477"/>
                  <a:gd name="T70" fmla="*/ 139 w 290"/>
                  <a:gd name="T71" fmla="*/ 58 h 477"/>
                  <a:gd name="T72" fmla="*/ 137 w 290"/>
                  <a:gd name="T73" fmla="*/ 70 h 477"/>
                  <a:gd name="T74" fmla="*/ 129 w 290"/>
                  <a:gd name="T75" fmla="*/ 54 h 477"/>
                  <a:gd name="T76" fmla="*/ 141 w 290"/>
                  <a:gd name="T77" fmla="*/ 85 h 477"/>
                  <a:gd name="T78" fmla="*/ 261 w 290"/>
                  <a:gd name="T79" fmla="*/ 226 h 477"/>
                  <a:gd name="T80" fmla="*/ 216 w 290"/>
                  <a:gd name="T81" fmla="*/ 333 h 477"/>
                  <a:gd name="T82" fmla="*/ 198 w 290"/>
                  <a:gd name="T83" fmla="*/ 442 h 477"/>
                  <a:gd name="T84" fmla="*/ 126 w 290"/>
                  <a:gd name="T85" fmla="*/ 433 h 477"/>
                  <a:gd name="T86" fmla="*/ 73 w 290"/>
                  <a:gd name="T87" fmla="*/ 292 h 477"/>
                  <a:gd name="T88" fmla="*/ 85 w 290"/>
                  <a:gd name="T89" fmla="*/ 124 h 477"/>
                  <a:gd name="T90" fmla="*/ 173 w 290"/>
                  <a:gd name="T91" fmla="*/ 150 h 477"/>
                  <a:gd name="T92" fmla="*/ 138 w 290"/>
                  <a:gd name="T93" fmla="*/ 186 h 477"/>
                  <a:gd name="T94" fmla="*/ 186 w 290"/>
                  <a:gd name="T95" fmla="*/ 189 h 477"/>
                  <a:gd name="T96" fmla="*/ 208 w 290"/>
                  <a:gd name="T97" fmla="*/ 182 h 477"/>
                  <a:gd name="T98" fmla="*/ 200 w 290"/>
                  <a:gd name="T99" fmla="*/ 147 h 477"/>
                  <a:gd name="T100" fmla="*/ 261 w 290"/>
                  <a:gd name="T101" fmla="*/ 226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0" h="477">
                    <a:moveTo>
                      <a:pt x="262" y="135"/>
                    </a:moveTo>
                    <a:cubicBezTo>
                      <a:pt x="252" y="129"/>
                      <a:pt x="244" y="132"/>
                      <a:pt x="233" y="130"/>
                    </a:cubicBezTo>
                    <a:cubicBezTo>
                      <a:pt x="226" y="128"/>
                      <a:pt x="218" y="129"/>
                      <a:pt x="212" y="132"/>
                    </a:cubicBezTo>
                    <a:cubicBezTo>
                      <a:pt x="205" y="136"/>
                      <a:pt x="197" y="137"/>
                      <a:pt x="190" y="140"/>
                    </a:cubicBezTo>
                    <a:cubicBezTo>
                      <a:pt x="191" y="133"/>
                      <a:pt x="193" y="126"/>
                      <a:pt x="194" y="120"/>
                    </a:cubicBezTo>
                    <a:cubicBezTo>
                      <a:pt x="201" y="93"/>
                      <a:pt x="218" y="72"/>
                      <a:pt x="241" y="57"/>
                    </a:cubicBezTo>
                    <a:cubicBezTo>
                      <a:pt x="246" y="54"/>
                      <a:pt x="242" y="46"/>
                      <a:pt x="236" y="48"/>
                    </a:cubicBezTo>
                    <a:cubicBezTo>
                      <a:pt x="224" y="50"/>
                      <a:pt x="211" y="63"/>
                      <a:pt x="202" y="72"/>
                    </a:cubicBezTo>
                    <a:cubicBezTo>
                      <a:pt x="197" y="76"/>
                      <a:pt x="193" y="82"/>
                      <a:pt x="190" y="87"/>
                    </a:cubicBezTo>
                    <a:cubicBezTo>
                      <a:pt x="189" y="87"/>
                      <a:pt x="188" y="87"/>
                      <a:pt x="186" y="87"/>
                    </a:cubicBezTo>
                    <a:cubicBezTo>
                      <a:pt x="184" y="87"/>
                      <a:pt x="183" y="87"/>
                      <a:pt x="181" y="87"/>
                    </a:cubicBezTo>
                    <a:cubicBezTo>
                      <a:pt x="182" y="85"/>
                      <a:pt x="180" y="83"/>
                      <a:pt x="178" y="83"/>
                    </a:cubicBezTo>
                    <a:cubicBezTo>
                      <a:pt x="177" y="83"/>
                      <a:pt x="176" y="83"/>
                      <a:pt x="175" y="83"/>
                    </a:cubicBezTo>
                    <a:cubicBezTo>
                      <a:pt x="172" y="82"/>
                      <a:pt x="170" y="79"/>
                      <a:pt x="168" y="77"/>
                    </a:cubicBezTo>
                    <a:cubicBezTo>
                      <a:pt x="162" y="70"/>
                      <a:pt x="157" y="63"/>
                      <a:pt x="151" y="56"/>
                    </a:cubicBezTo>
                    <a:cubicBezTo>
                      <a:pt x="145" y="49"/>
                      <a:pt x="139" y="43"/>
                      <a:pt x="132" y="37"/>
                    </a:cubicBezTo>
                    <a:cubicBezTo>
                      <a:pt x="125" y="31"/>
                      <a:pt x="120" y="24"/>
                      <a:pt x="112" y="19"/>
                    </a:cubicBezTo>
                    <a:cubicBezTo>
                      <a:pt x="101" y="11"/>
                      <a:pt x="85" y="4"/>
                      <a:pt x="71" y="2"/>
                    </a:cubicBezTo>
                    <a:cubicBezTo>
                      <a:pt x="61" y="0"/>
                      <a:pt x="46" y="2"/>
                      <a:pt x="35" y="8"/>
                    </a:cubicBezTo>
                    <a:cubicBezTo>
                      <a:pt x="35" y="8"/>
                      <a:pt x="34" y="8"/>
                      <a:pt x="33" y="8"/>
                    </a:cubicBezTo>
                    <a:cubicBezTo>
                      <a:pt x="28" y="7"/>
                      <a:pt x="23" y="7"/>
                      <a:pt x="18" y="7"/>
                    </a:cubicBezTo>
                    <a:cubicBezTo>
                      <a:pt x="14" y="6"/>
                      <a:pt x="10" y="4"/>
                      <a:pt x="6" y="5"/>
                    </a:cubicBezTo>
                    <a:cubicBezTo>
                      <a:pt x="5" y="5"/>
                      <a:pt x="5" y="6"/>
                      <a:pt x="4" y="6"/>
                    </a:cubicBezTo>
                    <a:cubicBezTo>
                      <a:pt x="4" y="6"/>
                      <a:pt x="4" y="6"/>
                      <a:pt x="4" y="6"/>
                    </a:cubicBezTo>
                    <a:cubicBezTo>
                      <a:pt x="0" y="6"/>
                      <a:pt x="0" y="11"/>
                      <a:pt x="3" y="13"/>
                    </a:cubicBezTo>
                    <a:cubicBezTo>
                      <a:pt x="19" y="20"/>
                      <a:pt x="27" y="39"/>
                      <a:pt x="35" y="55"/>
                    </a:cubicBezTo>
                    <a:cubicBezTo>
                      <a:pt x="44" y="72"/>
                      <a:pt x="57" y="81"/>
                      <a:pt x="74" y="90"/>
                    </a:cubicBezTo>
                    <a:cubicBezTo>
                      <a:pt x="92" y="100"/>
                      <a:pt x="109" y="106"/>
                      <a:pt x="130" y="110"/>
                    </a:cubicBezTo>
                    <a:cubicBezTo>
                      <a:pt x="140" y="112"/>
                      <a:pt x="148" y="111"/>
                      <a:pt x="159" y="110"/>
                    </a:cubicBezTo>
                    <a:cubicBezTo>
                      <a:pt x="167" y="109"/>
                      <a:pt x="174" y="108"/>
                      <a:pt x="182" y="107"/>
                    </a:cubicBezTo>
                    <a:cubicBezTo>
                      <a:pt x="181" y="110"/>
                      <a:pt x="180" y="113"/>
                      <a:pt x="179" y="117"/>
                    </a:cubicBezTo>
                    <a:cubicBezTo>
                      <a:pt x="178" y="120"/>
                      <a:pt x="176" y="129"/>
                      <a:pt x="174" y="140"/>
                    </a:cubicBezTo>
                    <a:cubicBezTo>
                      <a:pt x="174" y="140"/>
                      <a:pt x="173" y="140"/>
                      <a:pt x="173" y="140"/>
                    </a:cubicBezTo>
                    <a:cubicBezTo>
                      <a:pt x="171" y="139"/>
                      <a:pt x="170" y="139"/>
                      <a:pt x="170" y="139"/>
                    </a:cubicBezTo>
                    <a:cubicBezTo>
                      <a:pt x="165" y="136"/>
                      <a:pt x="159" y="137"/>
                      <a:pt x="154" y="135"/>
                    </a:cubicBezTo>
                    <a:cubicBezTo>
                      <a:pt x="152" y="134"/>
                      <a:pt x="150" y="134"/>
                      <a:pt x="148" y="134"/>
                    </a:cubicBezTo>
                    <a:cubicBezTo>
                      <a:pt x="145" y="132"/>
                      <a:pt x="143" y="131"/>
                      <a:pt x="140" y="129"/>
                    </a:cubicBezTo>
                    <a:cubicBezTo>
                      <a:pt x="128" y="123"/>
                      <a:pt x="117" y="115"/>
                      <a:pt x="103" y="110"/>
                    </a:cubicBezTo>
                    <a:cubicBezTo>
                      <a:pt x="81" y="103"/>
                      <a:pt x="50" y="122"/>
                      <a:pt x="38" y="141"/>
                    </a:cubicBezTo>
                    <a:cubicBezTo>
                      <a:pt x="31" y="153"/>
                      <a:pt x="29" y="166"/>
                      <a:pt x="27" y="179"/>
                    </a:cubicBezTo>
                    <a:cubicBezTo>
                      <a:pt x="26" y="194"/>
                      <a:pt x="31" y="209"/>
                      <a:pt x="36" y="222"/>
                    </a:cubicBezTo>
                    <a:cubicBezTo>
                      <a:pt x="40" y="236"/>
                      <a:pt x="49" y="248"/>
                      <a:pt x="54" y="262"/>
                    </a:cubicBezTo>
                    <a:cubicBezTo>
                      <a:pt x="60" y="277"/>
                      <a:pt x="59" y="293"/>
                      <a:pt x="60" y="308"/>
                    </a:cubicBezTo>
                    <a:cubicBezTo>
                      <a:pt x="64" y="355"/>
                      <a:pt x="34" y="433"/>
                      <a:pt x="99" y="451"/>
                    </a:cubicBezTo>
                    <a:cubicBezTo>
                      <a:pt x="102" y="452"/>
                      <a:pt x="105" y="452"/>
                      <a:pt x="108" y="452"/>
                    </a:cubicBezTo>
                    <a:cubicBezTo>
                      <a:pt x="108" y="453"/>
                      <a:pt x="108" y="453"/>
                      <a:pt x="108" y="454"/>
                    </a:cubicBezTo>
                    <a:cubicBezTo>
                      <a:pt x="107" y="458"/>
                      <a:pt x="108" y="461"/>
                      <a:pt x="110" y="464"/>
                    </a:cubicBezTo>
                    <a:cubicBezTo>
                      <a:pt x="114" y="469"/>
                      <a:pt x="121" y="467"/>
                      <a:pt x="123" y="462"/>
                    </a:cubicBezTo>
                    <a:cubicBezTo>
                      <a:pt x="123" y="462"/>
                      <a:pt x="123" y="462"/>
                      <a:pt x="123" y="462"/>
                    </a:cubicBezTo>
                    <a:cubicBezTo>
                      <a:pt x="124" y="461"/>
                      <a:pt x="125" y="461"/>
                      <a:pt x="125" y="461"/>
                    </a:cubicBezTo>
                    <a:cubicBezTo>
                      <a:pt x="127" y="462"/>
                      <a:pt x="129" y="463"/>
                      <a:pt x="131" y="463"/>
                    </a:cubicBezTo>
                    <a:cubicBezTo>
                      <a:pt x="131" y="463"/>
                      <a:pt x="132" y="463"/>
                      <a:pt x="132" y="463"/>
                    </a:cubicBezTo>
                    <a:cubicBezTo>
                      <a:pt x="132" y="463"/>
                      <a:pt x="133" y="464"/>
                      <a:pt x="134" y="465"/>
                    </a:cubicBezTo>
                    <a:cubicBezTo>
                      <a:pt x="137" y="467"/>
                      <a:pt x="140" y="469"/>
                      <a:pt x="144" y="468"/>
                    </a:cubicBezTo>
                    <a:cubicBezTo>
                      <a:pt x="147" y="467"/>
                      <a:pt x="148" y="466"/>
                      <a:pt x="150" y="465"/>
                    </a:cubicBezTo>
                    <a:cubicBezTo>
                      <a:pt x="151" y="466"/>
                      <a:pt x="152" y="467"/>
                      <a:pt x="154" y="467"/>
                    </a:cubicBezTo>
                    <a:cubicBezTo>
                      <a:pt x="156" y="467"/>
                      <a:pt x="157" y="467"/>
                      <a:pt x="158" y="466"/>
                    </a:cubicBezTo>
                    <a:cubicBezTo>
                      <a:pt x="158" y="470"/>
                      <a:pt x="158" y="474"/>
                      <a:pt x="163" y="476"/>
                    </a:cubicBezTo>
                    <a:cubicBezTo>
                      <a:pt x="165" y="477"/>
                      <a:pt x="167" y="476"/>
                      <a:pt x="168" y="475"/>
                    </a:cubicBezTo>
                    <a:cubicBezTo>
                      <a:pt x="169" y="471"/>
                      <a:pt x="170" y="468"/>
                      <a:pt x="171" y="465"/>
                    </a:cubicBezTo>
                    <a:cubicBezTo>
                      <a:pt x="192" y="467"/>
                      <a:pt x="211" y="454"/>
                      <a:pt x="215" y="433"/>
                    </a:cubicBezTo>
                    <a:cubicBezTo>
                      <a:pt x="215" y="433"/>
                      <a:pt x="215" y="433"/>
                      <a:pt x="215" y="433"/>
                    </a:cubicBezTo>
                    <a:cubicBezTo>
                      <a:pt x="216" y="430"/>
                      <a:pt x="217" y="428"/>
                      <a:pt x="217" y="425"/>
                    </a:cubicBezTo>
                    <a:cubicBezTo>
                      <a:pt x="220" y="416"/>
                      <a:pt x="224" y="403"/>
                      <a:pt x="222" y="392"/>
                    </a:cubicBezTo>
                    <a:cubicBezTo>
                      <a:pt x="220" y="383"/>
                      <a:pt x="223" y="371"/>
                      <a:pt x="224" y="362"/>
                    </a:cubicBezTo>
                    <a:cubicBezTo>
                      <a:pt x="225" y="351"/>
                      <a:pt x="228" y="340"/>
                      <a:pt x="230" y="329"/>
                    </a:cubicBezTo>
                    <a:cubicBezTo>
                      <a:pt x="231" y="324"/>
                      <a:pt x="233" y="320"/>
                      <a:pt x="235" y="316"/>
                    </a:cubicBezTo>
                    <a:cubicBezTo>
                      <a:pt x="236" y="310"/>
                      <a:pt x="237" y="303"/>
                      <a:pt x="239" y="296"/>
                    </a:cubicBezTo>
                    <a:cubicBezTo>
                      <a:pt x="242" y="284"/>
                      <a:pt x="248" y="271"/>
                      <a:pt x="254" y="260"/>
                    </a:cubicBezTo>
                    <a:cubicBezTo>
                      <a:pt x="260" y="251"/>
                      <a:pt x="266" y="241"/>
                      <a:pt x="273" y="233"/>
                    </a:cubicBezTo>
                    <a:cubicBezTo>
                      <a:pt x="279" y="225"/>
                      <a:pt x="282" y="213"/>
                      <a:pt x="284" y="204"/>
                    </a:cubicBezTo>
                    <a:cubicBezTo>
                      <a:pt x="290" y="185"/>
                      <a:pt x="283" y="171"/>
                      <a:pt x="276" y="153"/>
                    </a:cubicBezTo>
                    <a:cubicBezTo>
                      <a:pt x="273" y="146"/>
                      <a:pt x="269" y="140"/>
                      <a:pt x="262" y="135"/>
                    </a:cubicBezTo>
                    <a:close/>
                    <a:moveTo>
                      <a:pt x="159" y="79"/>
                    </a:moveTo>
                    <a:cubicBezTo>
                      <a:pt x="159" y="80"/>
                      <a:pt x="159" y="80"/>
                      <a:pt x="159" y="80"/>
                    </a:cubicBezTo>
                    <a:cubicBezTo>
                      <a:pt x="156" y="78"/>
                      <a:pt x="153" y="77"/>
                      <a:pt x="149" y="75"/>
                    </a:cubicBezTo>
                    <a:cubicBezTo>
                      <a:pt x="147" y="74"/>
                      <a:pt x="146" y="73"/>
                      <a:pt x="144" y="72"/>
                    </a:cubicBezTo>
                    <a:cubicBezTo>
                      <a:pt x="144" y="69"/>
                      <a:pt x="144" y="66"/>
                      <a:pt x="143" y="63"/>
                    </a:cubicBezTo>
                    <a:cubicBezTo>
                      <a:pt x="149" y="68"/>
                      <a:pt x="154" y="73"/>
                      <a:pt x="159" y="79"/>
                    </a:cubicBezTo>
                    <a:close/>
                    <a:moveTo>
                      <a:pt x="129" y="85"/>
                    </a:moveTo>
                    <a:cubicBezTo>
                      <a:pt x="129" y="86"/>
                      <a:pt x="129" y="86"/>
                      <a:pt x="128" y="86"/>
                    </a:cubicBezTo>
                    <a:cubicBezTo>
                      <a:pt x="127" y="88"/>
                      <a:pt x="125" y="89"/>
                      <a:pt x="124" y="91"/>
                    </a:cubicBezTo>
                    <a:cubicBezTo>
                      <a:pt x="124" y="92"/>
                      <a:pt x="124" y="93"/>
                      <a:pt x="124" y="93"/>
                    </a:cubicBezTo>
                    <a:cubicBezTo>
                      <a:pt x="117" y="92"/>
                      <a:pt x="110" y="90"/>
                      <a:pt x="103" y="88"/>
                    </a:cubicBezTo>
                    <a:cubicBezTo>
                      <a:pt x="93" y="84"/>
                      <a:pt x="84" y="78"/>
                      <a:pt x="75" y="73"/>
                    </a:cubicBezTo>
                    <a:cubicBezTo>
                      <a:pt x="65" y="68"/>
                      <a:pt x="58" y="64"/>
                      <a:pt x="52" y="55"/>
                    </a:cubicBezTo>
                    <a:cubicBezTo>
                      <a:pt x="46" y="47"/>
                      <a:pt x="41" y="38"/>
                      <a:pt x="37" y="29"/>
                    </a:cubicBezTo>
                    <a:cubicBezTo>
                      <a:pt x="35" y="26"/>
                      <a:pt x="34" y="24"/>
                      <a:pt x="32" y="22"/>
                    </a:cubicBezTo>
                    <a:cubicBezTo>
                      <a:pt x="49" y="19"/>
                      <a:pt x="63" y="10"/>
                      <a:pt x="80" y="17"/>
                    </a:cubicBezTo>
                    <a:cubicBezTo>
                      <a:pt x="95" y="23"/>
                      <a:pt x="110" y="28"/>
                      <a:pt x="121" y="42"/>
                    </a:cubicBezTo>
                    <a:cubicBezTo>
                      <a:pt x="122" y="43"/>
                      <a:pt x="123" y="44"/>
                      <a:pt x="124" y="46"/>
                    </a:cubicBezTo>
                    <a:cubicBezTo>
                      <a:pt x="122" y="45"/>
                      <a:pt x="121" y="44"/>
                      <a:pt x="118" y="44"/>
                    </a:cubicBezTo>
                    <a:cubicBezTo>
                      <a:pt x="113" y="45"/>
                      <a:pt x="114" y="53"/>
                      <a:pt x="119" y="53"/>
                    </a:cubicBezTo>
                    <a:cubicBezTo>
                      <a:pt x="119" y="53"/>
                      <a:pt x="119" y="53"/>
                      <a:pt x="119" y="53"/>
                    </a:cubicBezTo>
                    <a:cubicBezTo>
                      <a:pt x="119" y="53"/>
                      <a:pt x="119" y="53"/>
                      <a:pt x="119" y="53"/>
                    </a:cubicBezTo>
                    <a:cubicBezTo>
                      <a:pt x="119" y="53"/>
                      <a:pt x="119" y="54"/>
                      <a:pt x="119" y="54"/>
                    </a:cubicBezTo>
                    <a:cubicBezTo>
                      <a:pt x="120" y="56"/>
                      <a:pt x="120" y="58"/>
                      <a:pt x="120" y="60"/>
                    </a:cubicBezTo>
                    <a:cubicBezTo>
                      <a:pt x="120" y="62"/>
                      <a:pt x="121" y="64"/>
                      <a:pt x="122" y="65"/>
                    </a:cubicBezTo>
                    <a:cubicBezTo>
                      <a:pt x="120" y="65"/>
                      <a:pt x="118" y="65"/>
                      <a:pt x="116" y="64"/>
                    </a:cubicBezTo>
                    <a:cubicBezTo>
                      <a:pt x="115" y="64"/>
                      <a:pt x="113" y="63"/>
                      <a:pt x="111" y="63"/>
                    </a:cubicBezTo>
                    <a:cubicBezTo>
                      <a:pt x="113" y="62"/>
                      <a:pt x="113" y="60"/>
                      <a:pt x="113" y="58"/>
                    </a:cubicBezTo>
                    <a:cubicBezTo>
                      <a:pt x="113" y="57"/>
                      <a:pt x="113" y="55"/>
                      <a:pt x="113" y="54"/>
                    </a:cubicBezTo>
                    <a:cubicBezTo>
                      <a:pt x="113" y="52"/>
                      <a:pt x="112" y="50"/>
                      <a:pt x="112" y="48"/>
                    </a:cubicBezTo>
                    <a:cubicBezTo>
                      <a:pt x="110" y="45"/>
                      <a:pt x="108" y="41"/>
                      <a:pt x="107" y="38"/>
                    </a:cubicBezTo>
                    <a:cubicBezTo>
                      <a:pt x="105" y="32"/>
                      <a:pt x="97" y="35"/>
                      <a:pt x="99" y="41"/>
                    </a:cubicBezTo>
                    <a:cubicBezTo>
                      <a:pt x="100" y="45"/>
                      <a:pt x="102" y="48"/>
                      <a:pt x="103" y="53"/>
                    </a:cubicBezTo>
                    <a:cubicBezTo>
                      <a:pt x="104" y="55"/>
                      <a:pt x="104" y="57"/>
                      <a:pt x="104" y="60"/>
                    </a:cubicBezTo>
                    <a:cubicBezTo>
                      <a:pt x="104" y="60"/>
                      <a:pt x="104" y="60"/>
                      <a:pt x="103" y="60"/>
                    </a:cubicBezTo>
                    <a:cubicBezTo>
                      <a:pt x="101" y="59"/>
                      <a:pt x="99" y="58"/>
                      <a:pt x="97" y="57"/>
                    </a:cubicBezTo>
                    <a:cubicBezTo>
                      <a:pt x="95" y="56"/>
                      <a:pt x="93" y="55"/>
                      <a:pt x="92" y="54"/>
                    </a:cubicBezTo>
                    <a:cubicBezTo>
                      <a:pt x="92" y="53"/>
                      <a:pt x="92" y="53"/>
                      <a:pt x="92" y="53"/>
                    </a:cubicBezTo>
                    <a:cubicBezTo>
                      <a:pt x="92" y="50"/>
                      <a:pt x="91" y="48"/>
                      <a:pt x="89" y="47"/>
                    </a:cubicBezTo>
                    <a:cubicBezTo>
                      <a:pt x="89" y="47"/>
                      <a:pt x="88" y="46"/>
                      <a:pt x="88" y="46"/>
                    </a:cubicBezTo>
                    <a:cubicBezTo>
                      <a:pt x="88" y="42"/>
                      <a:pt x="88" y="39"/>
                      <a:pt x="88" y="36"/>
                    </a:cubicBezTo>
                    <a:cubicBezTo>
                      <a:pt x="88" y="30"/>
                      <a:pt x="86" y="24"/>
                      <a:pt x="81" y="21"/>
                    </a:cubicBezTo>
                    <a:cubicBezTo>
                      <a:pt x="76" y="19"/>
                      <a:pt x="71" y="26"/>
                      <a:pt x="76" y="29"/>
                    </a:cubicBezTo>
                    <a:cubicBezTo>
                      <a:pt x="78" y="31"/>
                      <a:pt x="78" y="35"/>
                      <a:pt x="78" y="38"/>
                    </a:cubicBezTo>
                    <a:cubicBezTo>
                      <a:pt x="72" y="33"/>
                      <a:pt x="64" y="29"/>
                      <a:pt x="56" y="28"/>
                    </a:cubicBezTo>
                    <a:cubicBezTo>
                      <a:pt x="53" y="27"/>
                      <a:pt x="52" y="32"/>
                      <a:pt x="54" y="33"/>
                    </a:cubicBezTo>
                    <a:cubicBezTo>
                      <a:pt x="63" y="37"/>
                      <a:pt x="69" y="44"/>
                      <a:pt x="75" y="51"/>
                    </a:cubicBezTo>
                    <a:cubicBezTo>
                      <a:pt x="72" y="52"/>
                      <a:pt x="70" y="53"/>
                      <a:pt x="69" y="56"/>
                    </a:cubicBezTo>
                    <a:cubicBezTo>
                      <a:pt x="68" y="59"/>
                      <a:pt x="69" y="62"/>
                      <a:pt x="72" y="62"/>
                    </a:cubicBezTo>
                    <a:cubicBezTo>
                      <a:pt x="74" y="63"/>
                      <a:pt x="76" y="62"/>
                      <a:pt x="78" y="62"/>
                    </a:cubicBezTo>
                    <a:cubicBezTo>
                      <a:pt x="79" y="61"/>
                      <a:pt x="81" y="61"/>
                      <a:pt x="83" y="61"/>
                    </a:cubicBezTo>
                    <a:cubicBezTo>
                      <a:pt x="83" y="61"/>
                      <a:pt x="83" y="61"/>
                      <a:pt x="83" y="61"/>
                    </a:cubicBezTo>
                    <a:cubicBezTo>
                      <a:pt x="85" y="63"/>
                      <a:pt x="87" y="64"/>
                      <a:pt x="89" y="65"/>
                    </a:cubicBezTo>
                    <a:cubicBezTo>
                      <a:pt x="87" y="70"/>
                      <a:pt x="91" y="76"/>
                      <a:pt x="96" y="72"/>
                    </a:cubicBezTo>
                    <a:cubicBezTo>
                      <a:pt x="97" y="72"/>
                      <a:pt x="98" y="71"/>
                      <a:pt x="99" y="71"/>
                    </a:cubicBezTo>
                    <a:cubicBezTo>
                      <a:pt x="104" y="73"/>
                      <a:pt x="110" y="75"/>
                      <a:pt x="115" y="76"/>
                    </a:cubicBezTo>
                    <a:cubicBezTo>
                      <a:pt x="115" y="76"/>
                      <a:pt x="115" y="77"/>
                      <a:pt x="115" y="77"/>
                    </a:cubicBezTo>
                    <a:cubicBezTo>
                      <a:pt x="115" y="77"/>
                      <a:pt x="115" y="77"/>
                      <a:pt x="115" y="77"/>
                    </a:cubicBezTo>
                    <a:cubicBezTo>
                      <a:pt x="114" y="78"/>
                      <a:pt x="114" y="78"/>
                      <a:pt x="113" y="78"/>
                    </a:cubicBezTo>
                    <a:cubicBezTo>
                      <a:pt x="113" y="78"/>
                      <a:pt x="111" y="78"/>
                      <a:pt x="112" y="78"/>
                    </a:cubicBezTo>
                    <a:cubicBezTo>
                      <a:pt x="111" y="78"/>
                      <a:pt x="110" y="78"/>
                      <a:pt x="109" y="78"/>
                    </a:cubicBezTo>
                    <a:cubicBezTo>
                      <a:pt x="107" y="79"/>
                      <a:pt x="108" y="82"/>
                      <a:pt x="109" y="83"/>
                    </a:cubicBezTo>
                    <a:cubicBezTo>
                      <a:pt x="110" y="84"/>
                      <a:pt x="112" y="84"/>
                      <a:pt x="114" y="84"/>
                    </a:cubicBezTo>
                    <a:cubicBezTo>
                      <a:pt x="115" y="84"/>
                      <a:pt x="117" y="84"/>
                      <a:pt x="118" y="83"/>
                    </a:cubicBezTo>
                    <a:cubicBezTo>
                      <a:pt x="119" y="82"/>
                      <a:pt x="120" y="81"/>
                      <a:pt x="121" y="80"/>
                    </a:cubicBezTo>
                    <a:cubicBezTo>
                      <a:pt x="124" y="81"/>
                      <a:pt x="127" y="82"/>
                      <a:pt x="129" y="84"/>
                    </a:cubicBezTo>
                    <a:cubicBezTo>
                      <a:pt x="129" y="84"/>
                      <a:pt x="129" y="85"/>
                      <a:pt x="130" y="85"/>
                    </a:cubicBezTo>
                    <a:cubicBezTo>
                      <a:pt x="130" y="85"/>
                      <a:pt x="129" y="85"/>
                      <a:pt x="129" y="85"/>
                    </a:cubicBezTo>
                    <a:close/>
                    <a:moveTo>
                      <a:pt x="129" y="54"/>
                    </a:moveTo>
                    <a:cubicBezTo>
                      <a:pt x="129" y="51"/>
                      <a:pt x="128" y="50"/>
                      <a:pt x="127" y="48"/>
                    </a:cubicBezTo>
                    <a:cubicBezTo>
                      <a:pt x="131" y="52"/>
                      <a:pt x="135" y="55"/>
                      <a:pt x="139" y="58"/>
                    </a:cubicBezTo>
                    <a:cubicBezTo>
                      <a:pt x="139" y="59"/>
                      <a:pt x="139" y="59"/>
                      <a:pt x="139" y="59"/>
                    </a:cubicBezTo>
                    <a:cubicBezTo>
                      <a:pt x="138" y="59"/>
                      <a:pt x="137" y="59"/>
                      <a:pt x="136" y="59"/>
                    </a:cubicBezTo>
                    <a:cubicBezTo>
                      <a:pt x="134" y="59"/>
                      <a:pt x="134" y="63"/>
                      <a:pt x="137" y="63"/>
                    </a:cubicBezTo>
                    <a:cubicBezTo>
                      <a:pt x="138" y="63"/>
                      <a:pt x="137" y="67"/>
                      <a:pt x="137" y="70"/>
                    </a:cubicBezTo>
                    <a:cubicBezTo>
                      <a:pt x="135" y="69"/>
                      <a:pt x="133" y="69"/>
                      <a:pt x="131" y="68"/>
                    </a:cubicBezTo>
                    <a:cubicBezTo>
                      <a:pt x="132" y="67"/>
                      <a:pt x="132" y="66"/>
                      <a:pt x="132" y="65"/>
                    </a:cubicBezTo>
                    <a:cubicBezTo>
                      <a:pt x="131" y="64"/>
                      <a:pt x="130" y="62"/>
                      <a:pt x="130" y="61"/>
                    </a:cubicBezTo>
                    <a:cubicBezTo>
                      <a:pt x="130" y="59"/>
                      <a:pt x="130" y="56"/>
                      <a:pt x="129" y="54"/>
                    </a:cubicBezTo>
                    <a:close/>
                    <a:moveTo>
                      <a:pt x="133" y="95"/>
                    </a:moveTo>
                    <a:cubicBezTo>
                      <a:pt x="132" y="95"/>
                      <a:pt x="131" y="94"/>
                      <a:pt x="130" y="94"/>
                    </a:cubicBezTo>
                    <a:cubicBezTo>
                      <a:pt x="135" y="93"/>
                      <a:pt x="139" y="88"/>
                      <a:pt x="137" y="83"/>
                    </a:cubicBezTo>
                    <a:cubicBezTo>
                      <a:pt x="139" y="84"/>
                      <a:pt x="140" y="84"/>
                      <a:pt x="141" y="85"/>
                    </a:cubicBezTo>
                    <a:cubicBezTo>
                      <a:pt x="147" y="88"/>
                      <a:pt x="153" y="91"/>
                      <a:pt x="159" y="93"/>
                    </a:cubicBezTo>
                    <a:cubicBezTo>
                      <a:pt x="159" y="93"/>
                      <a:pt x="159" y="93"/>
                      <a:pt x="159" y="93"/>
                    </a:cubicBezTo>
                    <a:cubicBezTo>
                      <a:pt x="150" y="95"/>
                      <a:pt x="141" y="96"/>
                      <a:pt x="133" y="95"/>
                    </a:cubicBezTo>
                    <a:close/>
                    <a:moveTo>
                      <a:pt x="261" y="226"/>
                    </a:moveTo>
                    <a:cubicBezTo>
                      <a:pt x="256" y="233"/>
                      <a:pt x="253" y="241"/>
                      <a:pt x="248" y="248"/>
                    </a:cubicBezTo>
                    <a:cubicBezTo>
                      <a:pt x="241" y="256"/>
                      <a:pt x="237" y="266"/>
                      <a:pt x="233" y="275"/>
                    </a:cubicBezTo>
                    <a:cubicBezTo>
                      <a:pt x="229" y="284"/>
                      <a:pt x="226" y="292"/>
                      <a:pt x="224" y="302"/>
                    </a:cubicBezTo>
                    <a:cubicBezTo>
                      <a:pt x="222" y="312"/>
                      <a:pt x="218" y="322"/>
                      <a:pt x="216" y="333"/>
                    </a:cubicBezTo>
                    <a:cubicBezTo>
                      <a:pt x="214" y="342"/>
                      <a:pt x="212" y="351"/>
                      <a:pt x="211" y="360"/>
                    </a:cubicBezTo>
                    <a:cubicBezTo>
                      <a:pt x="210" y="368"/>
                      <a:pt x="208" y="379"/>
                      <a:pt x="208" y="388"/>
                    </a:cubicBezTo>
                    <a:cubicBezTo>
                      <a:pt x="209" y="397"/>
                      <a:pt x="209" y="406"/>
                      <a:pt x="207" y="415"/>
                    </a:cubicBezTo>
                    <a:cubicBezTo>
                      <a:pt x="204" y="424"/>
                      <a:pt x="201" y="433"/>
                      <a:pt x="198" y="442"/>
                    </a:cubicBezTo>
                    <a:cubicBezTo>
                      <a:pt x="195" y="445"/>
                      <a:pt x="190" y="449"/>
                      <a:pt x="185" y="450"/>
                    </a:cubicBezTo>
                    <a:cubicBezTo>
                      <a:pt x="178" y="452"/>
                      <a:pt x="171" y="453"/>
                      <a:pt x="165" y="448"/>
                    </a:cubicBezTo>
                    <a:cubicBezTo>
                      <a:pt x="161" y="443"/>
                      <a:pt x="155" y="440"/>
                      <a:pt x="150" y="436"/>
                    </a:cubicBezTo>
                    <a:cubicBezTo>
                      <a:pt x="142" y="429"/>
                      <a:pt x="135" y="430"/>
                      <a:pt x="126" y="433"/>
                    </a:cubicBezTo>
                    <a:cubicBezTo>
                      <a:pt x="113" y="437"/>
                      <a:pt x="105" y="440"/>
                      <a:pt x="92" y="433"/>
                    </a:cubicBezTo>
                    <a:cubicBezTo>
                      <a:pt x="68" y="421"/>
                      <a:pt x="69" y="390"/>
                      <a:pt x="70" y="367"/>
                    </a:cubicBezTo>
                    <a:cubicBezTo>
                      <a:pt x="71" y="355"/>
                      <a:pt x="75" y="343"/>
                      <a:pt x="75" y="331"/>
                    </a:cubicBezTo>
                    <a:cubicBezTo>
                      <a:pt x="76" y="318"/>
                      <a:pt x="76" y="304"/>
                      <a:pt x="73" y="292"/>
                    </a:cubicBezTo>
                    <a:cubicBezTo>
                      <a:pt x="71" y="280"/>
                      <a:pt x="73" y="269"/>
                      <a:pt x="68" y="257"/>
                    </a:cubicBezTo>
                    <a:cubicBezTo>
                      <a:pt x="62" y="245"/>
                      <a:pt x="55" y="234"/>
                      <a:pt x="50" y="221"/>
                    </a:cubicBezTo>
                    <a:cubicBezTo>
                      <a:pt x="41" y="195"/>
                      <a:pt x="36" y="166"/>
                      <a:pt x="54" y="143"/>
                    </a:cubicBezTo>
                    <a:cubicBezTo>
                      <a:pt x="62" y="133"/>
                      <a:pt x="74" y="128"/>
                      <a:pt x="85" y="124"/>
                    </a:cubicBezTo>
                    <a:cubicBezTo>
                      <a:pt x="99" y="119"/>
                      <a:pt x="113" y="129"/>
                      <a:pt x="125" y="135"/>
                    </a:cubicBezTo>
                    <a:cubicBezTo>
                      <a:pt x="135" y="141"/>
                      <a:pt x="146" y="144"/>
                      <a:pt x="157" y="148"/>
                    </a:cubicBezTo>
                    <a:cubicBezTo>
                      <a:pt x="161" y="149"/>
                      <a:pt x="165" y="149"/>
                      <a:pt x="169" y="149"/>
                    </a:cubicBezTo>
                    <a:cubicBezTo>
                      <a:pt x="170" y="150"/>
                      <a:pt x="172" y="150"/>
                      <a:pt x="173" y="150"/>
                    </a:cubicBezTo>
                    <a:cubicBezTo>
                      <a:pt x="172" y="158"/>
                      <a:pt x="172" y="165"/>
                      <a:pt x="172" y="171"/>
                    </a:cubicBezTo>
                    <a:cubicBezTo>
                      <a:pt x="169" y="171"/>
                      <a:pt x="166" y="170"/>
                      <a:pt x="162" y="169"/>
                    </a:cubicBezTo>
                    <a:cubicBezTo>
                      <a:pt x="151" y="167"/>
                      <a:pt x="138" y="169"/>
                      <a:pt x="134" y="181"/>
                    </a:cubicBezTo>
                    <a:cubicBezTo>
                      <a:pt x="133" y="184"/>
                      <a:pt x="136" y="186"/>
                      <a:pt x="138" y="186"/>
                    </a:cubicBezTo>
                    <a:cubicBezTo>
                      <a:pt x="143" y="186"/>
                      <a:pt x="147" y="184"/>
                      <a:pt x="151" y="184"/>
                    </a:cubicBezTo>
                    <a:cubicBezTo>
                      <a:pt x="155" y="183"/>
                      <a:pt x="161" y="185"/>
                      <a:pt x="165" y="186"/>
                    </a:cubicBezTo>
                    <a:cubicBezTo>
                      <a:pt x="170" y="187"/>
                      <a:pt x="176" y="188"/>
                      <a:pt x="182" y="189"/>
                    </a:cubicBezTo>
                    <a:cubicBezTo>
                      <a:pt x="183" y="189"/>
                      <a:pt x="184" y="189"/>
                      <a:pt x="186" y="189"/>
                    </a:cubicBezTo>
                    <a:cubicBezTo>
                      <a:pt x="190" y="190"/>
                      <a:pt x="194" y="191"/>
                      <a:pt x="199" y="193"/>
                    </a:cubicBezTo>
                    <a:cubicBezTo>
                      <a:pt x="200" y="195"/>
                      <a:pt x="203" y="196"/>
                      <a:pt x="206" y="194"/>
                    </a:cubicBezTo>
                    <a:cubicBezTo>
                      <a:pt x="206" y="194"/>
                      <a:pt x="206" y="194"/>
                      <a:pt x="206" y="194"/>
                    </a:cubicBezTo>
                    <a:cubicBezTo>
                      <a:pt x="212" y="193"/>
                      <a:pt x="214" y="185"/>
                      <a:pt x="208" y="182"/>
                    </a:cubicBezTo>
                    <a:cubicBezTo>
                      <a:pt x="202" y="179"/>
                      <a:pt x="195" y="177"/>
                      <a:pt x="188" y="175"/>
                    </a:cubicBezTo>
                    <a:cubicBezTo>
                      <a:pt x="188" y="171"/>
                      <a:pt x="188" y="166"/>
                      <a:pt x="188" y="161"/>
                    </a:cubicBezTo>
                    <a:cubicBezTo>
                      <a:pt x="188" y="158"/>
                      <a:pt x="188" y="155"/>
                      <a:pt x="188" y="152"/>
                    </a:cubicBezTo>
                    <a:cubicBezTo>
                      <a:pt x="192" y="151"/>
                      <a:pt x="197" y="148"/>
                      <a:pt x="200" y="147"/>
                    </a:cubicBezTo>
                    <a:cubicBezTo>
                      <a:pt x="209" y="145"/>
                      <a:pt x="218" y="138"/>
                      <a:pt x="228" y="139"/>
                    </a:cubicBezTo>
                    <a:cubicBezTo>
                      <a:pt x="236" y="139"/>
                      <a:pt x="248" y="139"/>
                      <a:pt x="255" y="144"/>
                    </a:cubicBezTo>
                    <a:cubicBezTo>
                      <a:pt x="264" y="150"/>
                      <a:pt x="266" y="159"/>
                      <a:pt x="271" y="169"/>
                    </a:cubicBezTo>
                    <a:cubicBezTo>
                      <a:pt x="278" y="186"/>
                      <a:pt x="272" y="213"/>
                      <a:pt x="261" y="22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91">
                <a:extLst>
                  <a:ext uri="{FF2B5EF4-FFF2-40B4-BE49-F238E27FC236}">
                    <a16:creationId xmlns:a16="http://schemas.microsoft.com/office/drawing/2014/main" xmlns="" id="{DD4CB25A-1638-4993-BE7C-2457921C4EBF}"/>
                  </a:ext>
                </a:extLst>
              </p:cNvPr>
              <p:cNvSpPr>
                <a:spLocks/>
              </p:cNvSpPr>
              <p:nvPr/>
            </p:nvSpPr>
            <p:spPr bwMode="auto">
              <a:xfrm>
                <a:off x="10359504" y="3322476"/>
                <a:ext cx="176213" cy="55563"/>
              </a:xfrm>
              <a:custGeom>
                <a:avLst/>
                <a:gdLst>
                  <a:gd name="T0" fmla="*/ 99 w 113"/>
                  <a:gd name="T1" fmla="*/ 33 h 35"/>
                  <a:gd name="T2" fmla="*/ 102 w 113"/>
                  <a:gd name="T3" fmla="*/ 17 h 35"/>
                  <a:gd name="T4" fmla="*/ 4 w 113"/>
                  <a:gd name="T5" fmla="*/ 8 h 35"/>
                  <a:gd name="T6" fmla="*/ 4 w 113"/>
                  <a:gd name="T7" fmla="*/ 16 h 35"/>
                  <a:gd name="T8" fmla="*/ 48 w 113"/>
                  <a:gd name="T9" fmla="*/ 25 h 35"/>
                  <a:gd name="T10" fmla="*/ 99 w 113"/>
                  <a:gd name="T11" fmla="*/ 33 h 35"/>
                </a:gdLst>
                <a:ahLst/>
                <a:cxnLst>
                  <a:cxn ang="0">
                    <a:pos x="T0" y="T1"/>
                  </a:cxn>
                  <a:cxn ang="0">
                    <a:pos x="T2" y="T3"/>
                  </a:cxn>
                  <a:cxn ang="0">
                    <a:pos x="T4" y="T5"/>
                  </a:cxn>
                  <a:cxn ang="0">
                    <a:pos x="T6" y="T7"/>
                  </a:cxn>
                  <a:cxn ang="0">
                    <a:pos x="T8" y="T9"/>
                  </a:cxn>
                  <a:cxn ang="0">
                    <a:pos x="T10" y="T11"/>
                  </a:cxn>
                </a:cxnLst>
                <a:rect l="0" t="0" r="r" b="b"/>
                <a:pathLst>
                  <a:path w="113" h="35">
                    <a:moveTo>
                      <a:pt x="99" y="33"/>
                    </a:moveTo>
                    <a:cubicBezTo>
                      <a:pt x="110" y="35"/>
                      <a:pt x="113" y="19"/>
                      <a:pt x="102" y="17"/>
                    </a:cubicBezTo>
                    <a:cubicBezTo>
                      <a:pt x="71" y="11"/>
                      <a:pt x="36" y="0"/>
                      <a:pt x="4" y="8"/>
                    </a:cubicBezTo>
                    <a:cubicBezTo>
                      <a:pt x="0" y="9"/>
                      <a:pt x="1" y="15"/>
                      <a:pt x="4" y="16"/>
                    </a:cubicBezTo>
                    <a:cubicBezTo>
                      <a:pt x="16" y="24"/>
                      <a:pt x="34" y="23"/>
                      <a:pt x="48" y="25"/>
                    </a:cubicBezTo>
                    <a:cubicBezTo>
                      <a:pt x="65" y="27"/>
                      <a:pt x="82" y="31"/>
                      <a:pt x="99" y="3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92">
                <a:extLst>
                  <a:ext uri="{FF2B5EF4-FFF2-40B4-BE49-F238E27FC236}">
                    <a16:creationId xmlns:a16="http://schemas.microsoft.com/office/drawing/2014/main" xmlns="" id="{A5FACED6-0A80-4E43-A28C-B64E17DFD29A}"/>
                  </a:ext>
                </a:extLst>
              </p:cNvPr>
              <p:cNvSpPr>
                <a:spLocks/>
              </p:cNvSpPr>
              <p:nvPr/>
            </p:nvSpPr>
            <p:spPr bwMode="auto">
              <a:xfrm>
                <a:off x="10656366" y="3266914"/>
                <a:ext cx="198438" cy="333375"/>
              </a:xfrm>
              <a:custGeom>
                <a:avLst/>
                <a:gdLst>
                  <a:gd name="T0" fmla="*/ 121 w 128"/>
                  <a:gd name="T1" fmla="*/ 193 h 214"/>
                  <a:gd name="T2" fmla="*/ 96 w 128"/>
                  <a:gd name="T3" fmla="*/ 190 h 214"/>
                  <a:gd name="T4" fmla="*/ 65 w 128"/>
                  <a:gd name="T5" fmla="*/ 187 h 214"/>
                  <a:gd name="T6" fmla="*/ 38 w 128"/>
                  <a:gd name="T7" fmla="*/ 161 h 214"/>
                  <a:gd name="T8" fmla="*/ 55 w 128"/>
                  <a:gd name="T9" fmla="*/ 137 h 214"/>
                  <a:gd name="T10" fmla="*/ 73 w 128"/>
                  <a:gd name="T11" fmla="*/ 112 h 214"/>
                  <a:gd name="T12" fmla="*/ 100 w 128"/>
                  <a:gd name="T13" fmla="*/ 63 h 214"/>
                  <a:gd name="T14" fmla="*/ 102 w 128"/>
                  <a:gd name="T15" fmla="*/ 15 h 214"/>
                  <a:gd name="T16" fmla="*/ 72 w 128"/>
                  <a:gd name="T17" fmla="*/ 1 h 214"/>
                  <a:gd name="T18" fmla="*/ 34 w 128"/>
                  <a:gd name="T19" fmla="*/ 11 h 214"/>
                  <a:gd name="T20" fmla="*/ 24 w 128"/>
                  <a:gd name="T21" fmla="*/ 51 h 214"/>
                  <a:gd name="T22" fmla="*/ 33 w 128"/>
                  <a:gd name="T23" fmla="*/ 52 h 214"/>
                  <a:gd name="T24" fmla="*/ 45 w 128"/>
                  <a:gd name="T25" fmla="*/ 17 h 214"/>
                  <a:gd name="T26" fmla="*/ 88 w 128"/>
                  <a:gd name="T27" fmla="*/ 19 h 214"/>
                  <a:gd name="T28" fmla="*/ 91 w 128"/>
                  <a:gd name="T29" fmla="*/ 44 h 214"/>
                  <a:gd name="T30" fmla="*/ 79 w 128"/>
                  <a:gd name="T31" fmla="*/ 72 h 214"/>
                  <a:gd name="T32" fmla="*/ 47 w 128"/>
                  <a:gd name="T33" fmla="*/ 119 h 214"/>
                  <a:gd name="T34" fmla="*/ 33 w 128"/>
                  <a:gd name="T35" fmla="*/ 193 h 214"/>
                  <a:gd name="T36" fmla="*/ 122 w 128"/>
                  <a:gd name="T37" fmla="*/ 204 h 214"/>
                  <a:gd name="T38" fmla="*/ 121 w 128"/>
                  <a:gd name="T39" fmla="*/ 193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214">
                    <a:moveTo>
                      <a:pt x="121" y="193"/>
                    </a:moveTo>
                    <a:cubicBezTo>
                      <a:pt x="112" y="191"/>
                      <a:pt x="105" y="190"/>
                      <a:pt x="96" y="190"/>
                    </a:cubicBezTo>
                    <a:cubicBezTo>
                      <a:pt x="87" y="190"/>
                      <a:pt x="73" y="191"/>
                      <a:pt x="65" y="187"/>
                    </a:cubicBezTo>
                    <a:cubicBezTo>
                      <a:pt x="53" y="181"/>
                      <a:pt x="31" y="179"/>
                      <a:pt x="38" y="161"/>
                    </a:cubicBezTo>
                    <a:cubicBezTo>
                      <a:pt x="41" y="152"/>
                      <a:pt x="48" y="144"/>
                      <a:pt x="55" y="137"/>
                    </a:cubicBezTo>
                    <a:cubicBezTo>
                      <a:pt x="61" y="130"/>
                      <a:pt x="67" y="120"/>
                      <a:pt x="73" y="112"/>
                    </a:cubicBezTo>
                    <a:cubicBezTo>
                      <a:pt x="84" y="97"/>
                      <a:pt x="93" y="81"/>
                      <a:pt x="100" y="63"/>
                    </a:cubicBezTo>
                    <a:cubicBezTo>
                      <a:pt x="105" y="50"/>
                      <a:pt x="110" y="28"/>
                      <a:pt x="102" y="15"/>
                    </a:cubicBezTo>
                    <a:cubicBezTo>
                      <a:pt x="96" y="4"/>
                      <a:pt x="83" y="1"/>
                      <a:pt x="72" y="1"/>
                    </a:cubicBezTo>
                    <a:cubicBezTo>
                      <a:pt x="57" y="0"/>
                      <a:pt x="44" y="0"/>
                      <a:pt x="34" y="11"/>
                    </a:cubicBezTo>
                    <a:cubicBezTo>
                      <a:pt x="24" y="21"/>
                      <a:pt x="25" y="38"/>
                      <a:pt x="24" y="51"/>
                    </a:cubicBezTo>
                    <a:cubicBezTo>
                      <a:pt x="23" y="57"/>
                      <a:pt x="31" y="58"/>
                      <a:pt x="33" y="52"/>
                    </a:cubicBezTo>
                    <a:cubicBezTo>
                      <a:pt x="36" y="41"/>
                      <a:pt x="36" y="25"/>
                      <a:pt x="45" y="17"/>
                    </a:cubicBezTo>
                    <a:cubicBezTo>
                      <a:pt x="55" y="10"/>
                      <a:pt x="79" y="12"/>
                      <a:pt x="88" y="19"/>
                    </a:cubicBezTo>
                    <a:cubicBezTo>
                      <a:pt x="95" y="24"/>
                      <a:pt x="92" y="37"/>
                      <a:pt x="91" y="44"/>
                    </a:cubicBezTo>
                    <a:cubicBezTo>
                      <a:pt x="89" y="54"/>
                      <a:pt x="84" y="63"/>
                      <a:pt x="79" y="72"/>
                    </a:cubicBezTo>
                    <a:cubicBezTo>
                      <a:pt x="69" y="89"/>
                      <a:pt x="58" y="104"/>
                      <a:pt x="47" y="119"/>
                    </a:cubicBezTo>
                    <a:cubicBezTo>
                      <a:pt x="32" y="139"/>
                      <a:pt x="0" y="173"/>
                      <a:pt x="33" y="193"/>
                    </a:cubicBezTo>
                    <a:cubicBezTo>
                      <a:pt x="59" y="209"/>
                      <a:pt x="93" y="214"/>
                      <a:pt x="122" y="204"/>
                    </a:cubicBezTo>
                    <a:cubicBezTo>
                      <a:pt x="128" y="202"/>
                      <a:pt x="127" y="194"/>
                      <a:pt x="121" y="19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66" name="Freeform 93">
            <a:extLst>
              <a:ext uri="{FF2B5EF4-FFF2-40B4-BE49-F238E27FC236}">
                <a16:creationId xmlns:a16="http://schemas.microsoft.com/office/drawing/2014/main" xmlns="" id="{579070BB-5705-431E-A212-1042992DABA5}"/>
              </a:ext>
            </a:extLst>
          </p:cNvPr>
          <p:cNvSpPr>
            <a:spLocks/>
          </p:cNvSpPr>
          <p:nvPr/>
        </p:nvSpPr>
        <p:spPr bwMode="auto">
          <a:xfrm>
            <a:off x="10761141" y="3673314"/>
            <a:ext cx="50800" cy="44450"/>
          </a:xfrm>
          <a:custGeom>
            <a:avLst/>
            <a:gdLst>
              <a:gd name="T0" fmla="*/ 15 w 32"/>
              <a:gd name="T1" fmla="*/ 4 h 29"/>
              <a:gd name="T2" fmla="*/ 11 w 32"/>
              <a:gd name="T3" fmla="*/ 7 h 29"/>
              <a:gd name="T4" fmla="*/ 10 w 32"/>
              <a:gd name="T5" fmla="*/ 8 h 29"/>
              <a:gd name="T6" fmla="*/ 5 w 32"/>
              <a:gd name="T7" fmla="*/ 12 h 29"/>
              <a:gd name="T8" fmla="*/ 3 w 32"/>
              <a:gd name="T9" fmla="*/ 24 h 29"/>
              <a:gd name="T10" fmla="*/ 15 w 32"/>
              <a:gd name="T11" fmla="*/ 26 h 29"/>
              <a:gd name="T12" fmla="*/ 20 w 32"/>
              <a:gd name="T13" fmla="*/ 23 h 29"/>
              <a:gd name="T14" fmla="*/ 21 w 32"/>
              <a:gd name="T15" fmla="*/ 22 h 29"/>
              <a:gd name="T16" fmla="*/ 22 w 32"/>
              <a:gd name="T17" fmla="*/ 22 h 29"/>
              <a:gd name="T18" fmla="*/ 26 w 32"/>
              <a:gd name="T19" fmla="*/ 20 h 29"/>
              <a:gd name="T20" fmla="*/ 29 w 32"/>
              <a:gd name="T21" fmla="*/ 6 h 29"/>
              <a:gd name="T22" fmla="*/ 15 w 32"/>
              <a:gd name="T23"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29">
                <a:moveTo>
                  <a:pt x="15" y="4"/>
                </a:moveTo>
                <a:cubicBezTo>
                  <a:pt x="13" y="4"/>
                  <a:pt x="12" y="6"/>
                  <a:pt x="11" y="7"/>
                </a:cubicBezTo>
                <a:cubicBezTo>
                  <a:pt x="11" y="8"/>
                  <a:pt x="10" y="8"/>
                  <a:pt x="10" y="8"/>
                </a:cubicBezTo>
                <a:cubicBezTo>
                  <a:pt x="8" y="9"/>
                  <a:pt x="7" y="11"/>
                  <a:pt x="5" y="12"/>
                </a:cubicBezTo>
                <a:cubicBezTo>
                  <a:pt x="1" y="15"/>
                  <a:pt x="0" y="20"/>
                  <a:pt x="3" y="24"/>
                </a:cubicBezTo>
                <a:cubicBezTo>
                  <a:pt x="6" y="28"/>
                  <a:pt x="11" y="29"/>
                  <a:pt x="15" y="26"/>
                </a:cubicBezTo>
                <a:cubicBezTo>
                  <a:pt x="17" y="25"/>
                  <a:pt x="18" y="24"/>
                  <a:pt x="20" y="23"/>
                </a:cubicBezTo>
                <a:cubicBezTo>
                  <a:pt x="20" y="23"/>
                  <a:pt x="21" y="22"/>
                  <a:pt x="21" y="22"/>
                </a:cubicBezTo>
                <a:cubicBezTo>
                  <a:pt x="21" y="22"/>
                  <a:pt x="21" y="22"/>
                  <a:pt x="22" y="22"/>
                </a:cubicBezTo>
                <a:cubicBezTo>
                  <a:pt x="23" y="22"/>
                  <a:pt x="25" y="21"/>
                  <a:pt x="26" y="20"/>
                </a:cubicBezTo>
                <a:cubicBezTo>
                  <a:pt x="30" y="17"/>
                  <a:pt x="32" y="11"/>
                  <a:pt x="29" y="6"/>
                </a:cubicBezTo>
                <a:cubicBezTo>
                  <a:pt x="25" y="2"/>
                  <a:pt x="19" y="0"/>
                  <a:pt x="15" y="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2529">
            <a:extLst>
              <a:ext uri="{FF2B5EF4-FFF2-40B4-BE49-F238E27FC236}">
                <a16:creationId xmlns:a16="http://schemas.microsoft.com/office/drawing/2014/main" xmlns="" id="{DDD32CF8-90E4-4926-AD5D-EE985D05E90E}"/>
              </a:ext>
            </a:extLst>
          </p:cNvPr>
          <p:cNvSpPr>
            <a:spLocks noEditPoints="1"/>
          </p:cNvSpPr>
          <p:nvPr/>
        </p:nvSpPr>
        <p:spPr bwMode="auto">
          <a:xfrm>
            <a:off x="4051658" y="1289756"/>
            <a:ext cx="393700" cy="465138"/>
          </a:xfrm>
          <a:custGeom>
            <a:avLst/>
            <a:gdLst/>
            <a:ahLst/>
            <a:cxnLst>
              <a:cxn ang="0">
                <a:pos x="52" y="278"/>
              </a:cxn>
              <a:cxn ang="0">
                <a:pos x="216" y="259"/>
              </a:cxn>
              <a:cxn ang="0">
                <a:pos x="242" y="138"/>
              </a:cxn>
              <a:cxn ang="0">
                <a:pos x="156" y="14"/>
              </a:cxn>
              <a:cxn ang="0">
                <a:pos x="104" y="3"/>
              </a:cxn>
              <a:cxn ang="0">
                <a:pos x="56" y="84"/>
              </a:cxn>
              <a:cxn ang="0">
                <a:pos x="1" y="174"/>
              </a:cxn>
              <a:cxn ang="0">
                <a:pos x="186" y="190"/>
              </a:cxn>
              <a:cxn ang="0">
                <a:pos x="95" y="275"/>
              </a:cxn>
              <a:cxn ang="0">
                <a:pos x="162" y="173"/>
              </a:cxn>
              <a:cxn ang="0">
                <a:pos x="115" y="228"/>
              </a:cxn>
              <a:cxn ang="0">
                <a:pos x="86" y="259"/>
              </a:cxn>
              <a:cxn ang="0">
                <a:pos x="99" y="214"/>
              </a:cxn>
              <a:cxn ang="0">
                <a:pos x="61" y="252"/>
              </a:cxn>
              <a:cxn ang="0">
                <a:pos x="166" y="217"/>
              </a:cxn>
              <a:cxn ang="0">
                <a:pos x="181" y="180"/>
              </a:cxn>
              <a:cxn ang="0">
                <a:pos x="67" y="258"/>
              </a:cxn>
              <a:cxn ang="0">
                <a:pos x="191" y="184"/>
              </a:cxn>
              <a:cxn ang="0">
                <a:pos x="157" y="168"/>
              </a:cxn>
              <a:cxn ang="0">
                <a:pos x="69" y="233"/>
              </a:cxn>
              <a:cxn ang="0">
                <a:pos x="40" y="243"/>
              </a:cxn>
              <a:cxn ang="0">
                <a:pos x="113" y="177"/>
              </a:cxn>
              <a:cxn ang="0">
                <a:pos x="25" y="238"/>
              </a:cxn>
              <a:cxn ang="0">
                <a:pos x="94" y="189"/>
              </a:cxn>
              <a:cxn ang="0">
                <a:pos x="61" y="192"/>
              </a:cxn>
              <a:cxn ang="0">
                <a:pos x="21" y="230"/>
              </a:cxn>
              <a:cxn ang="0">
                <a:pos x="16" y="217"/>
              </a:cxn>
              <a:cxn ang="0">
                <a:pos x="52" y="192"/>
              </a:cxn>
              <a:cxn ang="0">
                <a:pos x="34" y="175"/>
              </a:cxn>
              <a:cxn ang="0">
                <a:pos x="34" y="227"/>
              </a:cxn>
              <a:cxn ang="0">
                <a:pos x="80" y="192"/>
              </a:cxn>
              <a:cxn ang="0">
                <a:pos x="47" y="200"/>
              </a:cxn>
              <a:cxn ang="0">
                <a:pos x="34" y="203"/>
              </a:cxn>
              <a:cxn ang="0">
                <a:pos x="44" y="175"/>
              </a:cxn>
              <a:cxn ang="0">
                <a:pos x="43" y="168"/>
              </a:cxn>
              <a:cxn ang="0">
                <a:pos x="31" y="167"/>
              </a:cxn>
              <a:cxn ang="0">
                <a:pos x="29" y="167"/>
              </a:cxn>
              <a:cxn ang="0">
                <a:pos x="11" y="182"/>
              </a:cxn>
              <a:cxn ang="0">
                <a:pos x="131" y="173"/>
              </a:cxn>
              <a:cxn ang="0">
                <a:pos x="33" y="250"/>
              </a:cxn>
              <a:cxn ang="0">
                <a:pos x="187" y="202"/>
              </a:cxn>
              <a:cxn ang="0">
                <a:pos x="105" y="281"/>
              </a:cxn>
              <a:cxn ang="0">
                <a:pos x="121" y="283"/>
              </a:cxn>
              <a:cxn ang="0">
                <a:pos x="142" y="280"/>
              </a:cxn>
              <a:cxn ang="0">
                <a:pos x="229" y="210"/>
              </a:cxn>
              <a:cxn ang="0">
                <a:pos x="182" y="266"/>
              </a:cxn>
              <a:cxn ang="0">
                <a:pos x="185" y="270"/>
              </a:cxn>
              <a:cxn ang="0">
                <a:pos x="213" y="243"/>
              </a:cxn>
              <a:cxn ang="0">
                <a:pos x="194" y="253"/>
              </a:cxn>
              <a:cxn ang="0">
                <a:pos x="237" y="202"/>
              </a:cxn>
              <a:cxn ang="0">
                <a:pos x="232" y="195"/>
              </a:cxn>
              <a:cxn ang="0">
                <a:pos x="150" y="261"/>
              </a:cxn>
              <a:cxn ang="0">
                <a:pos x="171" y="230"/>
              </a:cxn>
              <a:cxn ang="0">
                <a:pos x="194" y="205"/>
              </a:cxn>
              <a:cxn ang="0">
                <a:pos x="234" y="213"/>
              </a:cxn>
              <a:cxn ang="0">
                <a:pos x="110" y="9"/>
              </a:cxn>
              <a:cxn ang="0">
                <a:pos x="152" y="81"/>
              </a:cxn>
              <a:cxn ang="0">
                <a:pos x="238" y="160"/>
              </a:cxn>
              <a:cxn ang="0">
                <a:pos x="175" y="164"/>
              </a:cxn>
              <a:cxn ang="0">
                <a:pos x="50" y="159"/>
              </a:cxn>
              <a:cxn ang="0">
                <a:pos x="50" y="100"/>
              </a:cxn>
            </a:cxnLst>
            <a:rect l="0" t="0" r="r" b="b"/>
            <a:pathLst>
              <a:path w="248" h="293">
                <a:moveTo>
                  <a:pt x="1" y="174"/>
                </a:moveTo>
                <a:lnTo>
                  <a:pt x="1" y="174"/>
                </a:lnTo>
                <a:lnTo>
                  <a:pt x="0" y="182"/>
                </a:lnTo>
                <a:lnTo>
                  <a:pt x="0" y="182"/>
                </a:lnTo>
                <a:lnTo>
                  <a:pt x="1" y="193"/>
                </a:lnTo>
                <a:lnTo>
                  <a:pt x="3" y="204"/>
                </a:lnTo>
                <a:lnTo>
                  <a:pt x="5" y="214"/>
                </a:lnTo>
                <a:lnTo>
                  <a:pt x="9" y="225"/>
                </a:lnTo>
                <a:lnTo>
                  <a:pt x="14" y="235"/>
                </a:lnTo>
                <a:lnTo>
                  <a:pt x="19" y="245"/>
                </a:lnTo>
                <a:lnTo>
                  <a:pt x="25" y="254"/>
                </a:lnTo>
                <a:lnTo>
                  <a:pt x="32" y="263"/>
                </a:lnTo>
                <a:lnTo>
                  <a:pt x="32" y="263"/>
                </a:lnTo>
                <a:lnTo>
                  <a:pt x="42" y="271"/>
                </a:lnTo>
                <a:lnTo>
                  <a:pt x="52" y="278"/>
                </a:lnTo>
                <a:lnTo>
                  <a:pt x="64" y="283"/>
                </a:lnTo>
                <a:lnTo>
                  <a:pt x="77" y="288"/>
                </a:lnTo>
                <a:lnTo>
                  <a:pt x="91" y="290"/>
                </a:lnTo>
                <a:lnTo>
                  <a:pt x="104" y="292"/>
                </a:lnTo>
                <a:lnTo>
                  <a:pt x="116" y="293"/>
                </a:lnTo>
                <a:lnTo>
                  <a:pt x="129" y="293"/>
                </a:lnTo>
                <a:lnTo>
                  <a:pt x="129" y="293"/>
                </a:lnTo>
                <a:lnTo>
                  <a:pt x="140" y="293"/>
                </a:lnTo>
                <a:lnTo>
                  <a:pt x="152" y="291"/>
                </a:lnTo>
                <a:lnTo>
                  <a:pt x="163" y="288"/>
                </a:lnTo>
                <a:lnTo>
                  <a:pt x="176" y="284"/>
                </a:lnTo>
                <a:lnTo>
                  <a:pt x="186" y="280"/>
                </a:lnTo>
                <a:lnTo>
                  <a:pt x="197" y="274"/>
                </a:lnTo>
                <a:lnTo>
                  <a:pt x="206" y="268"/>
                </a:lnTo>
                <a:lnTo>
                  <a:pt x="216" y="259"/>
                </a:lnTo>
                <a:lnTo>
                  <a:pt x="216" y="259"/>
                </a:lnTo>
                <a:lnTo>
                  <a:pt x="223" y="253"/>
                </a:lnTo>
                <a:lnTo>
                  <a:pt x="229" y="245"/>
                </a:lnTo>
                <a:lnTo>
                  <a:pt x="234" y="237"/>
                </a:lnTo>
                <a:lnTo>
                  <a:pt x="238" y="229"/>
                </a:lnTo>
                <a:lnTo>
                  <a:pt x="241" y="220"/>
                </a:lnTo>
                <a:lnTo>
                  <a:pt x="244" y="211"/>
                </a:lnTo>
                <a:lnTo>
                  <a:pt x="246" y="201"/>
                </a:lnTo>
                <a:lnTo>
                  <a:pt x="247" y="192"/>
                </a:lnTo>
                <a:lnTo>
                  <a:pt x="247" y="192"/>
                </a:lnTo>
                <a:lnTo>
                  <a:pt x="248" y="181"/>
                </a:lnTo>
                <a:lnTo>
                  <a:pt x="248" y="169"/>
                </a:lnTo>
                <a:lnTo>
                  <a:pt x="247" y="159"/>
                </a:lnTo>
                <a:lnTo>
                  <a:pt x="245" y="148"/>
                </a:lnTo>
                <a:lnTo>
                  <a:pt x="242" y="138"/>
                </a:lnTo>
                <a:lnTo>
                  <a:pt x="238" y="129"/>
                </a:lnTo>
                <a:lnTo>
                  <a:pt x="233" y="120"/>
                </a:lnTo>
                <a:lnTo>
                  <a:pt x="228" y="111"/>
                </a:lnTo>
                <a:lnTo>
                  <a:pt x="221" y="103"/>
                </a:lnTo>
                <a:lnTo>
                  <a:pt x="214" y="95"/>
                </a:lnTo>
                <a:lnTo>
                  <a:pt x="206" y="88"/>
                </a:lnTo>
                <a:lnTo>
                  <a:pt x="198" y="83"/>
                </a:lnTo>
                <a:lnTo>
                  <a:pt x="189" y="79"/>
                </a:lnTo>
                <a:lnTo>
                  <a:pt x="179" y="75"/>
                </a:lnTo>
                <a:lnTo>
                  <a:pt x="167" y="73"/>
                </a:lnTo>
                <a:lnTo>
                  <a:pt x="156" y="73"/>
                </a:lnTo>
                <a:lnTo>
                  <a:pt x="156" y="73"/>
                </a:lnTo>
                <a:lnTo>
                  <a:pt x="157" y="39"/>
                </a:lnTo>
                <a:lnTo>
                  <a:pt x="157" y="23"/>
                </a:lnTo>
                <a:lnTo>
                  <a:pt x="156" y="14"/>
                </a:lnTo>
                <a:lnTo>
                  <a:pt x="154" y="5"/>
                </a:lnTo>
                <a:lnTo>
                  <a:pt x="154" y="5"/>
                </a:lnTo>
                <a:lnTo>
                  <a:pt x="153" y="3"/>
                </a:lnTo>
                <a:lnTo>
                  <a:pt x="152" y="2"/>
                </a:lnTo>
                <a:lnTo>
                  <a:pt x="152" y="2"/>
                </a:lnTo>
                <a:lnTo>
                  <a:pt x="150" y="1"/>
                </a:lnTo>
                <a:lnTo>
                  <a:pt x="148" y="0"/>
                </a:lnTo>
                <a:lnTo>
                  <a:pt x="148" y="0"/>
                </a:lnTo>
                <a:lnTo>
                  <a:pt x="128" y="2"/>
                </a:lnTo>
                <a:lnTo>
                  <a:pt x="118" y="2"/>
                </a:lnTo>
                <a:lnTo>
                  <a:pt x="109" y="0"/>
                </a:lnTo>
                <a:lnTo>
                  <a:pt x="109" y="0"/>
                </a:lnTo>
                <a:lnTo>
                  <a:pt x="107" y="0"/>
                </a:lnTo>
                <a:lnTo>
                  <a:pt x="105" y="1"/>
                </a:lnTo>
                <a:lnTo>
                  <a:pt x="104" y="3"/>
                </a:lnTo>
                <a:lnTo>
                  <a:pt x="104" y="3"/>
                </a:lnTo>
                <a:lnTo>
                  <a:pt x="102" y="4"/>
                </a:lnTo>
                <a:lnTo>
                  <a:pt x="101" y="6"/>
                </a:lnTo>
                <a:lnTo>
                  <a:pt x="101" y="6"/>
                </a:lnTo>
                <a:lnTo>
                  <a:pt x="101" y="24"/>
                </a:lnTo>
                <a:lnTo>
                  <a:pt x="102" y="40"/>
                </a:lnTo>
                <a:lnTo>
                  <a:pt x="103" y="56"/>
                </a:lnTo>
                <a:lnTo>
                  <a:pt x="103" y="65"/>
                </a:lnTo>
                <a:lnTo>
                  <a:pt x="102" y="73"/>
                </a:lnTo>
                <a:lnTo>
                  <a:pt x="102" y="73"/>
                </a:lnTo>
                <a:lnTo>
                  <a:pt x="92" y="73"/>
                </a:lnTo>
                <a:lnTo>
                  <a:pt x="82" y="74"/>
                </a:lnTo>
                <a:lnTo>
                  <a:pt x="73" y="76"/>
                </a:lnTo>
                <a:lnTo>
                  <a:pt x="64" y="80"/>
                </a:lnTo>
                <a:lnTo>
                  <a:pt x="56" y="84"/>
                </a:lnTo>
                <a:lnTo>
                  <a:pt x="48" y="89"/>
                </a:lnTo>
                <a:lnTo>
                  <a:pt x="41" y="95"/>
                </a:lnTo>
                <a:lnTo>
                  <a:pt x="34" y="103"/>
                </a:lnTo>
                <a:lnTo>
                  <a:pt x="28" y="110"/>
                </a:lnTo>
                <a:lnTo>
                  <a:pt x="22" y="118"/>
                </a:lnTo>
                <a:lnTo>
                  <a:pt x="17" y="126"/>
                </a:lnTo>
                <a:lnTo>
                  <a:pt x="12" y="135"/>
                </a:lnTo>
                <a:lnTo>
                  <a:pt x="7" y="144"/>
                </a:lnTo>
                <a:lnTo>
                  <a:pt x="4" y="153"/>
                </a:lnTo>
                <a:lnTo>
                  <a:pt x="2" y="162"/>
                </a:lnTo>
                <a:lnTo>
                  <a:pt x="1" y="171"/>
                </a:lnTo>
                <a:lnTo>
                  <a:pt x="1" y="171"/>
                </a:lnTo>
                <a:lnTo>
                  <a:pt x="0" y="173"/>
                </a:lnTo>
                <a:lnTo>
                  <a:pt x="1" y="174"/>
                </a:lnTo>
                <a:lnTo>
                  <a:pt x="1" y="174"/>
                </a:lnTo>
                <a:close/>
                <a:moveTo>
                  <a:pt x="86" y="280"/>
                </a:moveTo>
                <a:lnTo>
                  <a:pt x="86" y="280"/>
                </a:lnTo>
                <a:lnTo>
                  <a:pt x="86" y="281"/>
                </a:lnTo>
                <a:lnTo>
                  <a:pt x="86" y="281"/>
                </a:lnTo>
                <a:lnTo>
                  <a:pt x="70" y="276"/>
                </a:lnTo>
                <a:lnTo>
                  <a:pt x="70" y="276"/>
                </a:lnTo>
                <a:lnTo>
                  <a:pt x="87" y="263"/>
                </a:lnTo>
                <a:lnTo>
                  <a:pt x="105" y="249"/>
                </a:lnTo>
                <a:lnTo>
                  <a:pt x="140" y="225"/>
                </a:lnTo>
                <a:lnTo>
                  <a:pt x="140" y="225"/>
                </a:lnTo>
                <a:lnTo>
                  <a:pt x="153" y="215"/>
                </a:lnTo>
                <a:lnTo>
                  <a:pt x="165" y="206"/>
                </a:lnTo>
                <a:lnTo>
                  <a:pt x="165" y="206"/>
                </a:lnTo>
                <a:lnTo>
                  <a:pt x="186" y="190"/>
                </a:lnTo>
                <a:lnTo>
                  <a:pt x="186" y="190"/>
                </a:lnTo>
                <a:lnTo>
                  <a:pt x="193" y="185"/>
                </a:lnTo>
                <a:lnTo>
                  <a:pt x="193" y="185"/>
                </a:lnTo>
                <a:lnTo>
                  <a:pt x="193" y="186"/>
                </a:lnTo>
                <a:lnTo>
                  <a:pt x="189" y="190"/>
                </a:lnTo>
                <a:lnTo>
                  <a:pt x="189" y="190"/>
                </a:lnTo>
                <a:lnTo>
                  <a:pt x="178" y="202"/>
                </a:lnTo>
                <a:lnTo>
                  <a:pt x="164" y="213"/>
                </a:lnTo>
                <a:lnTo>
                  <a:pt x="137" y="234"/>
                </a:lnTo>
                <a:lnTo>
                  <a:pt x="137" y="234"/>
                </a:lnTo>
                <a:lnTo>
                  <a:pt x="130" y="241"/>
                </a:lnTo>
                <a:lnTo>
                  <a:pt x="123" y="247"/>
                </a:lnTo>
                <a:lnTo>
                  <a:pt x="109" y="262"/>
                </a:lnTo>
                <a:lnTo>
                  <a:pt x="109" y="262"/>
                </a:lnTo>
                <a:lnTo>
                  <a:pt x="102" y="269"/>
                </a:lnTo>
                <a:lnTo>
                  <a:pt x="95" y="275"/>
                </a:lnTo>
                <a:lnTo>
                  <a:pt x="95" y="275"/>
                </a:lnTo>
                <a:lnTo>
                  <a:pt x="86" y="280"/>
                </a:lnTo>
                <a:lnTo>
                  <a:pt x="86" y="280"/>
                </a:lnTo>
                <a:close/>
                <a:moveTo>
                  <a:pt x="51" y="267"/>
                </a:moveTo>
                <a:lnTo>
                  <a:pt x="51" y="267"/>
                </a:lnTo>
                <a:lnTo>
                  <a:pt x="51" y="267"/>
                </a:lnTo>
                <a:lnTo>
                  <a:pt x="51" y="267"/>
                </a:lnTo>
                <a:lnTo>
                  <a:pt x="77" y="241"/>
                </a:lnTo>
                <a:lnTo>
                  <a:pt x="105" y="216"/>
                </a:lnTo>
                <a:lnTo>
                  <a:pt x="105" y="216"/>
                </a:lnTo>
                <a:lnTo>
                  <a:pt x="121" y="203"/>
                </a:lnTo>
                <a:lnTo>
                  <a:pt x="137" y="191"/>
                </a:lnTo>
                <a:lnTo>
                  <a:pt x="137" y="191"/>
                </a:lnTo>
                <a:lnTo>
                  <a:pt x="150" y="182"/>
                </a:lnTo>
                <a:lnTo>
                  <a:pt x="162" y="173"/>
                </a:lnTo>
                <a:lnTo>
                  <a:pt x="162" y="173"/>
                </a:lnTo>
                <a:lnTo>
                  <a:pt x="132" y="200"/>
                </a:lnTo>
                <a:lnTo>
                  <a:pt x="103" y="225"/>
                </a:lnTo>
                <a:lnTo>
                  <a:pt x="103" y="225"/>
                </a:lnTo>
                <a:lnTo>
                  <a:pt x="78" y="245"/>
                </a:lnTo>
                <a:lnTo>
                  <a:pt x="67" y="256"/>
                </a:lnTo>
                <a:lnTo>
                  <a:pt x="62" y="262"/>
                </a:lnTo>
                <a:lnTo>
                  <a:pt x="57" y="269"/>
                </a:lnTo>
                <a:lnTo>
                  <a:pt x="57" y="269"/>
                </a:lnTo>
                <a:lnTo>
                  <a:pt x="57" y="270"/>
                </a:lnTo>
                <a:lnTo>
                  <a:pt x="59" y="270"/>
                </a:lnTo>
                <a:lnTo>
                  <a:pt x="59" y="270"/>
                </a:lnTo>
                <a:lnTo>
                  <a:pt x="86" y="249"/>
                </a:lnTo>
                <a:lnTo>
                  <a:pt x="115" y="228"/>
                </a:lnTo>
                <a:lnTo>
                  <a:pt x="115" y="228"/>
                </a:lnTo>
                <a:lnTo>
                  <a:pt x="144" y="204"/>
                </a:lnTo>
                <a:lnTo>
                  <a:pt x="160" y="193"/>
                </a:lnTo>
                <a:lnTo>
                  <a:pt x="177" y="182"/>
                </a:lnTo>
                <a:lnTo>
                  <a:pt x="177" y="182"/>
                </a:lnTo>
                <a:lnTo>
                  <a:pt x="169" y="187"/>
                </a:lnTo>
                <a:lnTo>
                  <a:pt x="162" y="192"/>
                </a:lnTo>
                <a:lnTo>
                  <a:pt x="150" y="203"/>
                </a:lnTo>
                <a:lnTo>
                  <a:pt x="150" y="203"/>
                </a:lnTo>
                <a:lnTo>
                  <a:pt x="116" y="231"/>
                </a:lnTo>
                <a:lnTo>
                  <a:pt x="116" y="231"/>
                </a:lnTo>
                <a:lnTo>
                  <a:pt x="109" y="238"/>
                </a:lnTo>
                <a:lnTo>
                  <a:pt x="102" y="246"/>
                </a:lnTo>
                <a:lnTo>
                  <a:pt x="95" y="253"/>
                </a:lnTo>
                <a:lnTo>
                  <a:pt x="86" y="259"/>
                </a:lnTo>
                <a:lnTo>
                  <a:pt x="86" y="259"/>
                </a:lnTo>
                <a:lnTo>
                  <a:pt x="76" y="267"/>
                </a:lnTo>
                <a:lnTo>
                  <a:pt x="72" y="271"/>
                </a:lnTo>
                <a:lnTo>
                  <a:pt x="68" y="275"/>
                </a:lnTo>
                <a:lnTo>
                  <a:pt x="68" y="275"/>
                </a:lnTo>
                <a:lnTo>
                  <a:pt x="59" y="271"/>
                </a:lnTo>
                <a:lnTo>
                  <a:pt x="51" y="267"/>
                </a:lnTo>
                <a:lnTo>
                  <a:pt x="51" y="267"/>
                </a:lnTo>
                <a:close/>
                <a:moveTo>
                  <a:pt x="50" y="266"/>
                </a:moveTo>
                <a:lnTo>
                  <a:pt x="50" y="266"/>
                </a:lnTo>
                <a:lnTo>
                  <a:pt x="50" y="266"/>
                </a:lnTo>
                <a:lnTo>
                  <a:pt x="50" y="266"/>
                </a:lnTo>
                <a:lnTo>
                  <a:pt x="44" y="262"/>
                </a:lnTo>
                <a:lnTo>
                  <a:pt x="44" y="262"/>
                </a:lnTo>
                <a:lnTo>
                  <a:pt x="99" y="214"/>
                </a:lnTo>
                <a:lnTo>
                  <a:pt x="99" y="214"/>
                </a:lnTo>
                <a:lnTo>
                  <a:pt x="115" y="201"/>
                </a:lnTo>
                <a:lnTo>
                  <a:pt x="131" y="188"/>
                </a:lnTo>
                <a:lnTo>
                  <a:pt x="131" y="188"/>
                </a:lnTo>
                <a:lnTo>
                  <a:pt x="148" y="175"/>
                </a:lnTo>
                <a:lnTo>
                  <a:pt x="148" y="175"/>
                </a:lnTo>
                <a:lnTo>
                  <a:pt x="153" y="172"/>
                </a:lnTo>
                <a:lnTo>
                  <a:pt x="151" y="173"/>
                </a:lnTo>
                <a:lnTo>
                  <a:pt x="143" y="180"/>
                </a:lnTo>
                <a:lnTo>
                  <a:pt x="143" y="180"/>
                </a:lnTo>
                <a:lnTo>
                  <a:pt x="120" y="199"/>
                </a:lnTo>
                <a:lnTo>
                  <a:pt x="98" y="218"/>
                </a:lnTo>
                <a:lnTo>
                  <a:pt x="98" y="218"/>
                </a:lnTo>
                <a:lnTo>
                  <a:pt x="85" y="230"/>
                </a:lnTo>
                <a:lnTo>
                  <a:pt x="73" y="241"/>
                </a:lnTo>
                <a:lnTo>
                  <a:pt x="61" y="252"/>
                </a:lnTo>
                <a:lnTo>
                  <a:pt x="50" y="266"/>
                </a:lnTo>
                <a:lnTo>
                  <a:pt x="50" y="266"/>
                </a:lnTo>
                <a:close/>
                <a:moveTo>
                  <a:pt x="145" y="230"/>
                </a:moveTo>
                <a:lnTo>
                  <a:pt x="145" y="230"/>
                </a:lnTo>
                <a:lnTo>
                  <a:pt x="172" y="209"/>
                </a:lnTo>
                <a:lnTo>
                  <a:pt x="185" y="198"/>
                </a:lnTo>
                <a:lnTo>
                  <a:pt x="196" y="186"/>
                </a:lnTo>
                <a:lnTo>
                  <a:pt x="196" y="186"/>
                </a:lnTo>
                <a:lnTo>
                  <a:pt x="201" y="186"/>
                </a:lnTo>
                <a:lnTo>
                  <a:pt x="201" y="186"/>
                </a:lnTo>
                <a:lnTo>
                  <a:pt x="192" y="194"/>
                </a:lnTo>
                <a:lnTo>
                  <a:pt x="184" y="201"/>
                </a:lnTo>
                <a:lnTo>
                  <a:pt x="175" y="209"/>
                </a:lnTo>
                <a:lnTo>
                  <a:pt x="166" y="217"/>
                </a:lnTo>
                <a:lnTo>
                  <a:pt x="166" y="217"/>
                </a:lnTo>
                <a:lnTo>
                  <a:pt x="141" y="237"/>
                </a:lnTo>
                <a:lnTo>
                  <a:pt x="116" y="258"/>
                </a:lnTo>
                <a:lnTo>
                  <a:pt x="116" y="258"/>
                </a:lnTo>
                <a:lnTo>
                  <a:pt x="130" y="244"/>
                </a:lnTo>
                <a:lnTo>
                  <a:pt x="145" y="230"/>
                </a:lnTo>
                <a:lnTo>
                  <a:pt x="145" y="230"/>
                </a:lnTo>
                <a:close/>
                <a:moveTo>
                  <a:pt x="139" y="223"/>
                </a:moveTo>
                <a:lnTo>
                  <a:pt x="139" y="223"/>
                </a:lnTo>
                <a:lnTo>
                  <a:pt x="100" y="250"/>
                </a:lnTo>
                <a:lnTo>
                  <a:pt x="100" y="250"/>
                </a:lnTo>
                <a:lnTo>
                  <a:pt x="118" y="233"/>
                </a:lnTo>
                <a:lnTo>
                  <a:pt x="118" y="233"/>
                </a:lnTo>
                <a:lnTo>
                  <a:pt x="133" y="219"/>
                </a:lnTo>
                <a:lnTo>
                  <a:pt x="148" y="206"/>
                </a:lnTo>
                <a:lnTo>
                  <a:pt x="181" y="180"/>
                </a:lnTo>
                <a:lnTo>
                  <a:pt x="181" y="180"/>
                </a:lnTo>
                <a:lnTo>
                  <a:pt x="182" y="180"/>
                </a:lnTo>
                <a:lnTo>
                  <a:pt x="181" y="178"/>
                </a:lnTo>
                <a:lnTo>
                  <a:pt x="180" y="178"/>
                </a:lnTo>
                <a:lnTo>
                  <a:pt x="180" y="178"/>
                </a:lnTo>
                <a:lnTo>
                  <a:pt x="166" y="186"/>
                </a:lnTo>
                <a:lnTo>
                  <a:pt x="153" y="195"/>
                </a:lnTo>
                <a:lnTo>
                  <a:pt x="130" y="214"/>
                </a:lnTo>
                <a:lnTo>
                  <a:pt x="130" y="214"/>
                </a:lnTo>
                <a:lnTo>
                  <a:pt x="99" y="238"/>
                </a:lnTo>
                <a:lnTo>
                  <a:pt x="66" y="262"/>
                </a:lnTo>
                <a:lnTo>
                  <a:pt x="66" y="262"/>
                </a:lnTo>
                <a:lnTo>
                  <a:pt x="62" y="265"/>
                </a:lnTo>
                <a:lnTo>
                  <a:pt x="62" y="264"/>
                </a:lnTo>
                <a:lnTo>
                  <a:pt x="67" y="258"/>
                </a:lnTo>
                <a:lnTo>
                  <a:pt x="67" y="258"/>
                </a:lnTo>
                <a:lnTo>
                  <a:pt x="74" y="252"/>
                </a:lnTo>
                <a:lnTo>
                  <a:pt x="81" y="245"/>
                </a:lnTo>
                <a:lnTo>
                  <a:pt x="81" y="245"/>
                </a:lnTo>
                <a:lnTo>
                  <a:pt x="108" y="224"/>
                </a:lnTo>
                <a:lnTo>
                  <a:pt x="108" y="224"/>
                </a:lnTo>
                <a:lnTo>
                  <a:pt x="138" y="198"/>
                </a:lnTo>
                <a:lnTo>
                  <a:pt x="167" y="171"/>
                </a:lnTo>
                <a:lnTo>
                  <a:pt x="167" y="171"/>
                </a:lnTo>
                <a:lnTo>
                  <a:pt x="167" y="170"/>
                </a:lnTo>
                <a:lnTo>
                  <a:pt x="167" y="170"/>
                </a:lnTo>
                <a:lnTo>
                  <a:pt x="174" y="173"/>
                </a:lnTo>
                <a:lnTo>
                  <a:pt x="180" y="176"/>
                </a:lnTo>
                <a:lnTo>
                  <a:pt x="191" y="184"/>
                </a:lnTo>
                <a:lnTo>
                  <a:pt x="191" y="184"/>
                </a:lnTo>
                <a:lnTo>
                  <a:pt x="178" y="193"/>
                </a:lnTo>
                <a:lnTo>
                  <a:pt x="165" y="203"/>
                </a:lnTo>
                <a:lnTo>
                  <a:pt x="152" y="213"/>
                </a:lnTo>
                <a:lnTo>
                  <a:pt x="139" y="223"/>
                </a:lnTo>
                <a:lnTo>
                  <a:pt x="139" y="223"/>
                </a:lnTo>
                <a:close/>
                <a:moveTo>
                  <a:pt x="121" y="200"/>
                </a:moveTo>
                <a:lnTo>
                  <a:pt x="121" y="200"/>
                </a:lnTo>
                <a:lnTo>
                  <a:pt x="127" y="195"/>
                </a:lnTo>
                <a:lnTo>
                  <a:pt x="133" y="190"/>
                </a:lnTo>
                <a:lnTo>
                  <a:pt x="133" y="190"/>
                </a:lnTo>
                <a:lnTo>
                  <a:pt x="146" y="181"/>
                </a:lnTo>
                <a:lnTo>
                  <a:pt x="152" y="175"/>
                </a:lnTo>
                <a:lnTo>
                  <a:pt x="157" y="169"/>
                </a:lnTo>
                <a:lnTo>
                  <a:pt x="157" y="169"/>
                </a:lnTo>
                <a:lnTo>
                  <a:pt x="157" y="168"/>
                </a:lnTo>
                <a:lnTo>
                  <a:pt x="157" y="168"/>
                </a:lnTo>
                <a:lnTo>
                  <a:pt x="161" y="169"/>
                </a:lnTo>
                <a:lnTo>
                  <a:pt x="161" y="169"/>
                </a:lnTo>
                <a:lnTo>
                  <a:pt x="165" y="169"/>
                </a:lnTo>
                <a:lnTo>
                  <a:pt x="165" y="169"/>
                </a:lnTo>
                <a:lnTo>
                  <a:pt x="143" y="184"/>
                </a:lnTo>
                <a:lnTo>
                  <a:pt x="121" y="200"/>
                </a:lnTo>
                <a:lnTo>
                  <a:pt x="121" y="200"/>
                </a:lnTo>
                <a:close/>
                <a:moveTo>
                  <a:pt x="53" y="250"/>
                </a:moveTo>
                <a:lnTo>
                  <a:pt x="53" y="250"/>
                </a:lnTo>
                <a:lnTo>
                  <a:pt x="49" y="254"/>
                </a:lnTo>
                <a:lnTo>
                  <a:pt x="49" y="254"/>
                </a:lnTo>
                <a:lnTo>
                  <a:pt x="56" y="246"/>
                </a:lnTo>
                <a:lnTo>
                  <a:pt x="56" y="246"/>
                </a:lnTo>
                <a:lnTo>
                  <a:pt x="69" y="233"/>
                </a:lnTo>
                <a:lnTo>
                  <a:pt x="81" y="220"/>
                </a:lnTo>
                <a:lnTo>
                  <a:pt x="81" y="220"/>
                </a:lnTo>
                <a:lnTo>
                  <a:pt x="109" y="196"/>
                </a:lnTo>
                <a:lnTo>
                  <a:pt x="137" y="172"/>
                </a:lnTo>
                <a:lnTo>
                  <a:pt x="137" y="172"/>
                </a:lnTo>
                <a:lnTo>
                  <a:pt x="137" y="171"/>
                </a:lnTo>
                <a:lnTo>
                  <a:pt x="136" y="170"/>
                </a:lnTo>
                <a:lnTo>
                  <a:pt x="136" y="170"/>
                </a:lnTo>
                <a:lnTo>
                  <a:pt x="122" y="176"/>
                </a:lnTo>
                <a:lnTo>
                  <a:pt x="109" y="185"/>
                </a:lnTo>
                <a:lnTo>
                  <a:pt x="97" y="194"/>
                </a:lnTo>
                <a:lnTo>
                  <a:pt x="85" y="203"/>
                </a:lnTo>
                <a:lnTo>
                  <a:pt x="63" y="224"/>
                </a:lnTo>
                <a:lnTo>
                  <a:pt x="52" y="234"/>
                </a:lnTo>
                <a:lnTo>
                  <a:pt x="40" y="243"/>
                </a:lnTo>
                <a:lnTo>
                  <a:pt x="40" y="243"/>
                </a:lnTo>
                <a:lnTo>
                  <a:pt x="37" y="245"/>
                </a:lnTo>
                <a:lnTo>
                  <a:pt x="33" y="248"/>
                </a:lnTo>
                <a:lnTo>
                  <a:pt x="33" y="248"/>
                </a:lnTo>
                <a:lnTo>
                  <a:pt x="38" y="240"/>
                </a:lnTo>
                <a:lnTo>
                  <a:pt x="45" y="233"/>
                </a:lnTo>
                <a:lnTo>
                  <a:pt x="45" y="233"/>
                </a:lnTo>
                <a:lnTo>
                  <a:pt x="57" y="221"/>
                </a:lnTo>
                <a:lnTo>
                  <a:pt x="69" y="211"/>
                </a:lnTo>
                <a:lnTo>
                  <a:pt x="69" y="211"/>
                </a:lnTo>
                <a:lnTo>
                  <a:pt x="88" y="196"/>
                </a:lnTo>
                <a:lnTo>
                  <a:pt x="98" y="188"/>
                </a:lnTo>
                <a:lnTo>
                  <a:pt x="106" y="180"/>
                </a:lnTo>
                <a:lnTo>
                  <a:pt x="106" y="180"/>
                </a:lnTo>
                <a:lnTo>
                  <a:pt x="113" y="177"/>
                </a:lnTo>
                <a:lnTo>
                  <a:pt x="120" y="174"/>
                </a:lnTo>
                <a:lnTo>
                  <a:pt x="120" y="174"/>
                </a:lnTo>
                <a:lnTo>
                  <a:pt x="129" y="171"/>
                </a:lnTo>
                <a:lnTo>
                  <a:pt x="137" y="169"/>
                </a:lnTo>
                <a:lnTo>
                  <a:pt x="146" y="168"/>
                </a:lnTo>
                <a:lnTo>
                  <a:pt x="155" y="168"/>
                </a:lnTo>
                <a:lnTo>
                  <a:pt x="155" y="168"/>
                </a:lnTo>
                <a:lnTo>
                  <a:pt x="141" y="177"/>
                </a:lnTo>
                <a:lnTo>
                  <a:pt x="128" y="187"/>
                </a:lnTo>
                <a:lnTo>
                  <a:pt x="103" y="207"/>
                </a:lnTo>
                <a:lnTo>
                  <a:pt x="78" y="228"/>
                </a:lnTo>
                <a:lnTo>
                  <a:pt x="53" y="250"/>
                </a:lnTo>
                <a:lnTo>
                  <a:pt x="53" y="250"/>
                </a:lnTo>
                <a:close/>
                <a:moveTo>
                  <a:pt x="25" y="238"/>
                </a:moveTo>
                <a:lnTo>
                  <a:pt x="25" y="238"/>
                </a:lnTo>
                <a:lnTo>
                  <a:pt x="35" y="232"/>
                </a:lnTo>
                <a:lnTo>
                  <a:pt x="45" y="225"/>
                </a:lnTo>
                <a:lnTo>
                  <a:pt x="63" y="209"/>
                </a:lnTo>
                <a:lnTo>
                  <a:pt x="63" y="209"/>
                </a:lnTo>
                <a:lnTo>
                  <a:pt x="84" y="191"/>
                </a:lnTo>
                <a:lnTo>
                  <a:pt x="84" y="191"/>
                </a:lnTo>
                <a:lnTo>
                  <a:pt x="99" y="180"/>
                </a:lnTo>
                <a:lnTo>
                  <a:pt x="99" y="180"/>
                </a:lnTo>
                <a:lnTo>
                  <a:pt x="99" y="180"/>
                </a:lnTo>
                <a:lnTo>
                  <a:pt x="99" y="180"/>
                </a:lnTo>
                <a:lnTo>
                  <a:pt x="103" y="180"/>
                </a:lnTo>
                <a:lnTo>
                  <a:pt x="103" y="180"/>
                </a:lnTo>
                <a:lnTo>
                  <a:pt x="102" y="181"/>
                </a:lnTo>
                <a:lnTo>
                  <a:pt x="102" y="181"/>
                </a:lnTo>
                <a:lnTo>
                  <a:pt x="94" y="189"/>
                </a:lnTo>
                <a:lnTo>
                  <a:pt x="84" y="198"/>
                </a:lnTo>
                <a:lnTo>
                  <a:pt x="65" y="213"/>
                </a:lnTo>
                <a:lnTo>
                  <a:pt x="55" y="220"/>
                </a:lnTo>
                <a:lnTo>
                  <a:pt x="46" y="228"/>
                </a:lnTo>
                <a:lnTo>
                  <a:pt x="38" y="237"/>
                </a:lnTo>
                <a:lnTo>
                  <a:pt x="31" y="248"/>
                </a:lnTo>
                <a:lnTo>
                  <a:pt x="31" y="248"/>
                </a:lnTo>
                <a:lnTo>
                  <a:pt x="25" y="238"/>
                </a:lnTo>
                <a:lnTo>
                  <a:pt x="25" y="238"/>
                </a:lnTo>
                <a:close/>
                <a:moveTo>
                  <a:pt x="21" y="230"/>
                </a:moveTo>
                <a:lnTo>
                  <a:pt x="21" y="230"/>
                </a:lnTo>
                <a:lnTo>
                  <a:pt x="34" y="218"/>
                </a:lnTo>
                <a:lnTo>
                  <a:pt x="47" y="206"/>
                </a:lnTo>
                <a:lnTo>
                  <a:pt x="47" y="206"/>
                </a:lnTo>
                <a:lnTo>
                  <a:pt x="61" y="192"/>
                </a:lnTo>
                <a:lnTo>
                  <a:pt x="61" y="192"/>
                </a:lnTo>
                <a:lnTo>
                  <a:pt x="73" y="181"/>
                </a:lnTo>
                <a:lnTo>
                  <a:pt x="75" y="180"/>
                </a:lnTo>
                <a:lnTo>
                  <a:pt x="75" y="180"/>
                </a:lnTo>
                <a:lnTo>
                  <a:pt x="75" y="180"/>
                </a:lnTo>
                <a:lnTo>
                  <a:pt x="70" y="188"/>
                </a:lnTo>
                <a:lnTo>
                  <a:pt x="70" y="188"/>
                </a:lnTo>
                <a:lnTo>
                  <a:pt x="58" y="202"/>
                </a:lnTo>
                <a:lnTo>
                  <a:pt x="45" y="216"/>
                </a:lnTo>
                <a:lnTo>
                  <a:pt x="45" y="216"/>
                </a:lnTo>
                <a:lnTo>
                  <a:pt x="34" y="225"/>
                </a:lnTo>
                <a:lnTo>
                  <a:pt x="28" y="230"/>
                </a:lnTo>
                <a:lnTo>
                  <a:pt x="23" y="235"/>
                </a:lnTo>
                <a:lnTo>
                  <a:pt x="23" y="235"/>
                </a:lnTo>
                <a:lnTo>
                  <a:pt x="21" y="230"/>
                </a:lnTo>
                <a:lnTo>
                  <a:pt x="21" y="230"/>
                </a:lnTo>
                <a:close/>
                <a:moveTo>
                  <a:pt x="13" y="206"/>
                </a:moveTo>
                <a:lnTo>
                  <a:pt x="13" y="206"/>
                </a:lnTo>
                <a:lnTo>
                  <a:pt x="23" y="198"/>
                </a:lnTo>
                <a:lnTo>
                  <a:pt x="32" y="189"/>
                </a:lnTo>
                <a:lnTo>
                  <a:pt x="41" y="181"/>
                </a:lnTo>
                <a:lnTo>
                  <a:pt x="52" y="173"/>
                </a:lnTo>
                <a:lnTo>
                  <a:pt x="52" y="173"/>
                </a:lnTo>
                <a:lnTo>
                  <a:pt x="47" y="178"/>
                </a:lnTo>
                <a:lnTo>
                  <a:pt x="42" y="185"/>
                </a:lnTo>
                <a:lnTo>
                  <a:pt x="42" y="185"/>
                </a:lnTo>
                <a:lnTo>
                  <a:pt x="31" y="196"/>
                </a:lnTo>
                <a:lnTo>
                  <a:pt x="31" y="196"/>
                </a:lnTo>
                <a:lnTo>
                  <a:pt x="23" y="206"/>
                </a:lnTo>
                <a:lnTo>
                  <a:pt x="16" y="217"/>
                </a:lnTo>
                <a:lnTo>
                  <a:pt x="16" y="217"/>
                </a:lnTo>
                <a:lnTo>
                  <a:pt x="17" y="218"/>
                </a:lnTo>
                <a:lnTo>
                  <a:pt x="18" y="218"/>
                </a:lnTo>
                <a:lnTo>
                  <a:pt x="18" y="218"/>
                </a:lnTo>
                <a:lnTo>
                  <a:pt x="30" y="209"/>
                </a:lnTo>
                <a:lnTo>
                  <a:pt x="42" y="198"/>
                </a:lnTo>
                <a:lnTo>
                  <a:pt x="42" y="198"/>
                </a:lnTo>
                <a:lnTo>
                  <a:pt x="55" y="185"/>
                </a:lnTo>
                <a:lnTo>
                  <a:pt x="55" y="185"/>
                </a:lnTo>
                <a:lnTo>
                  <a:pt x="62" y="177"/>
                </a:lnTo>
                <a:lnTo>
                  <a:pt x="64" y="175"/>
                </a:lnTo>
                <a:lnTo>
                  <a:pt x="62" y="178"/>
                </a:lnTo>
                <a:lnTo>
                  <a:pt x="62" y="178"/>
                </a:lnTo>
                <a:lnTo>
                  <a:pt x="58" y="186"/>
                </a:lnTo>
                <a:lnTo>
                  <a:pt x="52" y="192"/>
                </a:lnTo>
                <a:lnTo>
                  <a:pt x="41" y="203"/>
                </a:lnTo>
                <a:lnTo>
                  <a:pt x="30" y="215"/>
                </a:lnTo>
                <a:lnTo>
                  <a:pt x="19" y="227"/>
                </a:lnTo>
                <a:lnTo>
                  <a:pt x="19" y="227"/>
                </a:lnTo>
                <a:lnTo>
                  <a:pt x="16" y="217"/>
                </a:lnTo>
                <a:lnTo>
                  <a:pt x="13" y="206"/>
                </a:lnTo>
                <a:lnTo>
                  <a:pt x="13" y="206"/>
                </a:lnTo>
                <a:close/>
                <a:moveTo>
                  <a:pt x="23" y="183"/>
                </a:moveTo>
                <a:lnTo>
                  <a:pt x="23" y="183"/>
                </a:lnTo>
                <a:lnTo>
                  <a:pt x="29" y="177"/>
                </a:lnTo>
                <a:lnTo>
                  <a:pt x="35" y="172"/>
                </a:lnTo>
                <a:lnTo>
                  <a:pt x="35" y="172"/>
                </a:lnTo>
                <a:lnTo>
                  <a:pt x="39" y="170"/>
                </a:lnTo>
                <a:lnTo>
                  <a:pt x="38" y="171"/>
                </a:lnTo>
                <a:lnTo>
                  <a:pt x="34" y="175"/>
                </a:lnTo>
                <a:lnTo>
                  <a:pt x="34" y="175"/>
                </a:lnTo>
                <a:lnTo>
                  <a:pt x="22" y="188"/>
                </a:lnTo>
                <a:lnTo>
                  <a:pt x="17" y="194"/>
                </a:lnTo>
                <a:lnTo>
                  <a:pt x="12" y="201"/>
                </a:lnTo>
                <a:lnTo>
                  <a:pt x="12" y="201"/>
                </a:lnTo>
                <a:lnTo>
                  <a:pt x="11" y="195"/>
                </a:lnTo>
                <a:lnTo>
                  <a:pt x="11" y="195"/>
                </a:lnTo>
                <a:lnTo>
                  <a:pt x="23" y="183"/>
                </a:lnTo>
                <a:lnTo>
                  <a:pt x="23" y="183"/>
                </a:lnTo>
                <a:close/>
                <a:moveTo>
                  <a:pt x="34" y="230"/>
                </a:moveTo>
                <a:lnTo>
                  <a:pt x="34" y="230"/>
                </a:lnTo>
                <a:lnTo>
                  <a:pt x="27" y="235"/>
                </a:lnTo>
                <a:lnTo>
                  <a:pt x="27" y="235"/>
                </a:lnTo>
                <a:lnTo>
                  <a:pt x="30" y="231"/>
                </a:lnTo>
                <a:lnTo>
                  <a:pt x="34" y="227"/>
                </a:lnTo>
                <a:lnTo>
                  <a:pt x="34" y="227"/>
                </a:lnTo>
                <a:lnTo>
                  <a:pt x="49" y="215"/>
                </a:lnTo>
                <a:lnTo>
                  <a:pt x="49" y="215"/>
                </a:lnTo>
                <a:lnTo>
                  <a:pt x="58" y="206"/>
                </a:lnTo>
                <a:lnTo>
                  <a:pt x="66" y="197"/>
                </a:lnTo>
                <a:lnTo>
                  <a:pt x="81" y="176"/>
                </a:lnTo>
                <a:lnTo>
                  <a:pt x="81" y="176"/>
                </a:lnTo>
                <a:lnTo>
                  <a:pt x="81" y="175"/>
                </a:lnTo>
                <a:lnTo>
                  <a:pt x="81" y="175"/>
                </a:lnTo>
                <a:lnTo>
                  <a:pt x="87" y="177"/>
                </a:lnTo>
                <a:lnTo>
                  <a:pt x="94" y="180"/>
                </a:lnTo>
                <a:lnTo>
                  <a:pt x="94" y="180"/>
                </a:lnTo>
                <a:lnTo>
                  <a:pt x="96" y="180"/>
                </a:lnTo>
                <a:lnTo>
                  <a:pt x="96" y="180"/>
                </a:lnTo>
                <a:lnTo>
                  <a:pt x="80" y="192"/>
                </a:lnTo>
                <a:lnTo>
                  <a:pt x="65" y="205"/>
                </a:lnTo>
                <a:lnTo>
                  <a:pt x="50" y="218"/>
                </a:lnTo>
                <a:lnTo>
                  <a:pt x="34" y="230"/>
                </a:lnTo>
                <a:lnTo>
                  <a:pt x="34" y="230"/>
                </a:lnTo>
                <a:close/>
                <a:moveTo>
                  <a:pt x="79" y="175"/>
                </a:moveTo>
                <a:lnTo>
                  <a:pt x="79" y="175"/>
                </a:lnTo>
                <a:lnTo>
                  <a:pt x="71" y="181"/>
                </a:lnTo>
                <a:lnTo>
                  <a:pt x="63" y="188"/>
                </a:lnTo>
                <a:lnTo>
                  <a:pt x="49" y="201"/>
                </a:lnTo>
                <a:lnTo>
                  <a:pt x="35" y="215"/>
                </a:lnTo>
                <a:lnTo>
                  <a:pt x="20" y="228"/>
                </a:lnTo>
                <a:lnTo>
                  <a:pt x="20" y="228"/>
                </a:lnTo>
                <a:lnTo>
                  <a:pt x="26" y="222"/>
                </a:lnTo>
                <a:lnTo>
                  <a:pt x="33" y="215"/>
                </a:lnTo>
                <a:lnTo>
                  <a:pt x="47" y="200"/>
                </a:lnTo>
                <a:lnTo>
                  <a:pt x="47" y="200"/>
                </a:lnTo>
                <a:lnTo>
                  <a:pt x="59" y="187"/>
                </a:lnTo>
                <a:lnTo>
                  <a:pt x="64" y="180"/>
                </a:lnTo>
                <a:lnTo>
                  <a:pt x="69" y="172"/>
                </a:lnTo>
                <a:lnTo>
                  <a:pt x="69" y="172"/>
                </a:lnTo>
                <a:lnTo>
                  <a:pt x="69" y="171"/>
                </a:lnTo>
                <a:lnTo>
                  <a:pt x="69" y="171"/>
                </a:lnTo>
                <a:lnTo>
                  <a:pt x="80" y="175"/>
                </a:lnTo>
                <a:lnTo>
                  <a:pt x="80" y="175"/>
                </a:lnTo>
                <a:lnTo>
                  <a:pt x="79" y="175"/>
                </a:lnTo>
                <a:lnTo>
                  <a:pt x="79" y="175"/>
                </a:lnTo>
                <a:close/>
                <a:moveTo>
                  <a:pt x="47" y="190"/>
                </a:moveTo>
                <a:lnTo>
                  <a:pt x="47" y="190"/>
                </a:lnTo>
                <a:lnTo>
                  <a:pt x="34" y="203"/>
                </a:lnTo>
                <a:lnTo>
                  <a:pt x="34" y="203"/>
                </a:lnTo>
                <a:lnTo>
                  <a:pt x="27" y="209"/>
                </a:lnTo>
                <a:lnTo>
                  <a:pt x="23" y="212"/>
                </a:lnTo>
                <a:lnTo>
                  <a:pt x="20" y="215"/>
                </a:lnTo>
                <a:lnTo>
                  <a:pt x="20" y="215"/>
                </a:lnTo>
                <a:lnTo>
                  <a:pt x="30" y="201"/>
                </a:lnTo>
                <a:lnTo>
                  <a:pt x="41" y="190"/>
                </a:lnTo>
                <a:lnTo>
                  <a:pt x="41" y="190"/>
                </a:lnTo>
                <a:lnTo>
                  <a:pt x="50" y="181"/>
                </a:lnTo>
                <a:lnTo>
                  <a:pt x="53" y="176"/>
                </a:lnTo>
                <a:lnTo>
                  <a:pt x="56" y="170"/>
                </a:lnTo>
                <a:lnTo>
                  <a:pt x="56" y="170"/>
                </a:lnTo>
                <a:lnTo>
                  <a:pt x="56" y="169"/>
                </a:lnTo>
                <a:lnTo>
                  <a:pt x="55" y="169"/>
                </a:lnTo>
                <a:lnTo>
                  <a:pt x="55" y="169"/>
                </a:lnTo>
                <a:lnTo>
                  <a:pt x="44" y="175"/>
                </a:lnTo>
                <a:lnTo>
                  <a:pt x="35" y="183"/>
                </a:lnTo>
                <a:lnTo>
                  <a:pt x="19" y="199"/>
                </a:lnTo>
                <a:lnTo>
                  <a:pt x="19" y="199"/>
                </a:lnTo>
                <a:lnTo>
                  <a:pt x="15" y="201"/>
                </a:lnTo>
                <a:lnTo>
                  <a:pt x="15" y="201"/>
                </a:lnTo>
                <a:lnTo>
                  <a:pt x="15" y="201"/>
                </a:lnTo>
                <a:lnTo>
                  <a:pt x="16" y="199"/>
                </a:lnTo>
                <a:lnTo>
                  <a:pt x="18" y="195"/>
                </a:lnTo>
                <a:lnTo>
                  <a:pt x="18" y="195"/>
                </a:lnTo>
                <a:lnTo>
                  <a:pt x="22" y="191"/>
                </a:lnTo>
                <a:lnTo>
                  <a:pt x="27" y="186"/>
                </a:lnTo>
                <a:lnTo>
                  <a:pt x="27" y="186"/>
                </a:lnTo>
                <a:lnTo>
                  <a:pt x="35" y="177"/>
                </a:lnTo>
                <a:lnTo>
                  <a:pt x="43" y="168"/>
                </a:lnTo>
                <a:lnTo>
                  <a:pt x="43" y="168"/>
                </a:lnTo>
                <a:lnTo>
                  <a:pt x="43" y="167"/>
                </a:lnTo>
                <a:lnTo>
                  <a:pt x="43" y="167"/>
                </a:lnTo>
                <a:lnTo>
                  <a:pt x="55" y="168"/>
                </a:lnTo>
                <a:lnTo>
                  <a:pt x="66" y="170"/>
                </a:lnTo>
                <a:lnTo>
                  <a:pt x="66" y="170"/>
                </a:lnTo>
                <a:lnTo>
                  <a:pt x="67" y="170"/>
                </a:lnTo>
                <a:lnTo>
                  <a:pt x="67" y="170"/>
                </a:lnTo>
                <a:lnTo>
                  <a:pt x="57" y="180"/>
                </a:lnTo>
                <a:lnTo>
                  <a:pt x="47" y="190"/>
                </a:lnTo>
                <a:lnTo>
                  <a:pt x="47" y="190"/>
                </a:lnTo>
                <a:close/>
                <a:moveTo>
                  <a:pt x="16" y="187"/>
                </a:moveTo>
                <a:lnTo>
                  <a:pt x="16" y="187"/>
                </a:lnTo>
                <a:lnTo>
                  <a:pt x="22" y="180"/>
                </a:lnTo>
                <a:lnTo>
                  <a:pt x="22" y="180"/>
                </a:lnTo>
                <a:lnTo>
                  <a:pt x="31" y="167"/>
                </a:lnTo>
                <a:lnTo>
                  <a:pt x="31" y="167"/>
                </a:lnTo>
                <a:lnTo>
                  <a:pt x="41" y="166"/>
                </a:lnTo>
                <a:lnTo>
                  <a:pt x="41" y="166"/>
                </a:lnTo>
                <a:lnTo>
                  <a:pt x="34" y="170"/>
                </a:lnTo>
                <a:lnTo>
                  <a:pt x="27" y="175"/>
                </a:lnTo>
                <a:lnTo>
                  <a:pt x="16" y="187"/>
                </a:lnTo>
                <a:lnTo>
                  <a:pt x="16" y="187"/>
                </a:lnTo>
                <a:close/>
                <a:moveTo>
                  <a:pt x="12" y="182"/>
                </a:moveTo>
                <a:lnTo>
                  <a:pt x="12" y="182"/>
                </a:lnTo>
                <a:lnTo>
                  <a:pt x="23" y="171"/>
                </a:lnTo>
                <a:lnTo>
                  <a:pt x="23" y="171"/>
                </a:lnTo>
                <a:lnTo>
                  <a:pt x="27" y="167"/>
                </a:lnTo>
                <a:lnTo>
                  <a:pt x="27" y="167"/>
                </a:lnTo>
                <a:lnTo>
                  <a:pt x="29" y="167"/>
                </a:lnTo>
                <a:lnTo>
                  <a:pt x="29" y="167"/>
                </a:lnTo>
                <a:lnTo>
                  <a:pt x="23" y="174"/>
                </a:lnTo>
                <a:lnTo>
                  <a:pt x="23" y="174"/>
                </a:lnTo>
                <a:lnTo>
                  <a:pt x="11" y="190"/>
                </a:lnTo>
                <a:lnTo>
                  <a:pt x="11" y="190"/>
                </a:lnTo>
                <a:lnTo>
                  <a:pt x="10" y="186"/>
                </a:lnTo>
                <a:lnTo>
                  <a:pt x="10" y="186"/>
                </a:lnTo>
                <a:lnTo>
                  <a:pt x="10" y="175"/>
                </a:lnTo>
                <a:lnTo>
                  <a:pt x="10" y="175"/>
                </a:lnTo>
                <a:lnTo>
                  <a:pt x="16" y="171"/>
                </a:lnTo>
                <a:lnTo>
                  <a:pt x="23" y="168"/>
                </a:lnTo>
                <a:lnTo>
                  <a:pt x="23" y="168"/>
                </a:lnTo>
                <a:lnTo>
                  <a:pt x="11" y="180"/>
                </a:lnTo>
                <a:lnTo>
                  <a:pt x="11" y="180"/>
                </a:lnTo>
                <a:lnTo>
                  <a:pt x="10" y="181"/>
                </a:lnTo>
                <a:lnTo>
                  <a:pt x="11" y="182"/>
                </a:lnTo>
                <a:lnTo>
                  <a:pt x="12" y="182"/>
                </a:lnTo>
                <a:lnTo>
                  <a:pt x="12" y="182"/>
                </a:lnTo>
                <a:lnTo>
                  <a:pt x="12" y="182"/>
                </a:lnTo>
                <a:close/>
                <a:moveTo>
                  <a:pt x="33" y="250"/>
                </a:moveTo>
                <a:lnTo>
                  <a:pt x="33" y="250"/>
                </a:lnTo>
                <a:lnTo>
                  <a:pt x="45" y="242"/>
                </a:lnTo>
                <a:lnTo>
                  <a:pt x="55" y="233"/>
                </a:lnTo>
                <a:lnTo>
                  <a:pt x="76" y="214"/>
                </a:lnTo>
                <a:lnTo>
                  <a:pt x="87" y="205"/>
                </a:lnTo>
                <a:lnTo>
                  <a:pt x="98" y="196"/>
                </a:lnTo>
                <a:lnTo>
                  <a:pt x="109" y="187"/>
                </a:lnTo>
                <a:lnTo>
                  <a:pt x="121" y="180"/>
                </a:lnTo>
                <a:lnTo>
                  <a:pt x="121" y="180"/>
                </a:lnTo>
                <a:lnTo>
                  <a:pt x="128" y="175"/>
                </a:lnTo>
                <a:lnTo>
                  <a:pt x="131" y="173"/>
                </a:lnTo>
                <a:lnTo>
                  <a:pt x="132" y="173"/>
                </a:lnTo>
                <a:lnTo>
                  <a:pt x="131" y="174"/>
                </a:lnTo>
                <a:lnTo>
                  <a:pt x="131" y="174"/>
                </a:lnTo>
                <a:lnTo>
                  <a:pt x="119" y="185"/>
                </a:lnTo>
                <a:lnTo>
                  <a:pt x="119" y="185"/>
                </a:lnTo>
                <a:lnTo>
                  <a:pt x="92" y="208"/>
                </a:lnTo>
                <a:lnTo>
                  <a:pt x="92" y="208"/>
                </a:lnTo>
                <a:lnTo>
                  <a:pt x="66" y="233"/>
                </a:lnTo>
                <a:lnTo>
                  <a:pt x="54" y="246"/>
                </a:lnTo>
                <a:lnTo>
                  <a:pt x="42" y="259"/>
                </a:lnTo>
                <a:lnTo>
                  <a:pt x="42" y="259"/>
                </a:lnTo>
                <a:lnTo>
                  <a:pt x="41" y="259"/>
                </a:lnTo>
                <a:lnTo>
                  <a:pt x="41" y="259"/>
                </a:lnTo>
                <a:lnTo>
                  <a:pt x="33" y="250"/>
                </a:lnTo>
                <a:lnTo>
                  <a:pt x="33" y="250"/>
                </a:lnTo>
                <a:close/>
                <a:moveTo>
                  <a:pt x="88" y="281"/>
                </a:moveTo>
                <a:lnTo>
                  <a:pt x="88" y="281"/>
                </a:lnTo>
                <a:lnTo>
                  <a:pt x="93" y="279"/>
                </a:lnTo>
                <a:lnTo>
                  <a:pt x="93" y="279"/>
                </a:lnTo>
                <a:lnTo>
                  <a:pt x="95" y="279"/>
                </a:lnTo>
                <a:lnTo>
                  <a:pt x="97" y="276"/>
                </a:lnTo>
                <a:lnTo>
                  <a:pt x="97" y="276"/>
                </a:lnTo>
                <a:lnTo>
                  <a:pt x="105" y="270"/>
                </a:lnTo>
                <a:lnTo>
                  <a:pt x="105" y="270"/>
                </a:lnTo>
                <a:lnTo>
                  <a:pt x="119" y="259"/>
                </a:lnTo>
                <a:lnTo>
                  <a:pt x="132" y="247"/>
                </a:lnTo>
                <a:lnTo>
                  <a:pt x="159" y="224"/>
                </a:lnTo>
                <a:lnTo>
                  <a:pt x="159" y="224"/>
                </a:lnTo>
                <a:lnTo>
                  <a:pt x="174" y="213"/>
                </a:lnTo>
                <a:lnTo>
                  <a:pt x="187" y="202"/>
                </a:lnTo>
                <a:lnTo>
                  <a:pt x="187" y="202"/>
                </a:lnTo>
                <a:lnTo>
                  <a:pt x="200" y="190"/>
                </a:lnTo>
                <a:lnTo>
                  <a:pt x="200" y="190"/>
                </a:lnTo>
                <a:lnTo>
                  <a:pt x="208" y="185"/>
                </a:lnTo>
                <a:lnTo>
                  <a:pt x="208" y="185"/>
                </a:lnTo>
                <a:lnTo>
                  <a:pt x="213" y="184"/>
                </a:lnTo>
                <a:lnTo>
                  <a:pt x="213" y="184"/>
                </a:lnTo>
                <a:lnTo>
                  <a:pt x="201" y="197"/>
                </a:lnTo>
                <a:lnTo>
                  <a:pt x="188" y="210"/>
                </a:lnTo>
                <a:lnTo>
                  <a:pt x="174" y="221"/>
                </a:lnTo>
                <a:lnTo>
                  <a:pt x="159" y="233"/>
                </a:lnTo>
                <a:lnTo>
                  <a:pt x="131" y="256"/>
                </a:lnTo>
                <a:lnTo>
                  <a:pt x="117" y="269"/>
                </a:lnTo>
                <a:lnTo>
                  <a:pt x="105" y="281"/>
                </a:lnTo>
                <a:lnTo>
                  <a:pt x="105" y="281"/>
                </a:lnTo>
                <a:lnTo>
                  <a:pt x="105" y="283"/>
                </a:lnTo>
                <a:lnTo>
                  <a:pt x="105" y="283"/>
                </a:lnTo>
                <a:lnTo>
                  <a:pt x="106" y="283"/>
                </a:lnTo>
                <a:lnTo>
                  <a:pt x="106" y="283"/>
                </a:lnTo>
                <a:lnTo>
                  <a:pt x="133" y="263"/>
                </a:lnTo>
                <a:lnTo>
                  <a:pt x="160" y="241"/>
                </a:lnTo>
                <a:lnTo>
                  <a:pt x="188" y="219"/>
                </a:lnTo>
                <a:lnTo>
                  <a:pt x="214" y="197"/>
                </a:lnTo>
                <a:lnTo>
                  <a:pt x="214" y="197"/>
                </a:lnTo>
                <a:lnTo>
                  <a:pt x="205" y="205"/>
                </a:lnTo>
                <a:lnTo>
                  <a:pt x="205" y="205"/>
                </a:lnTo>
                <a:lnTo>
                  <a:pt x="176" y="232"/>
                </a:lnTo>
                <a:lnTo>
                  <a:pt x="176" y="232"/>
                </a:lnTo>
                <a:lnTo>
                  <a:pt x="148" y="257"/>
                </a:lnTo>
                <a:lnTo>
                  <a:pt x="121" y="283"/>
                </a:lnTo>
                <a:lnTo>
                  <a:pt x="121" y="283"/>
                </a:lnTo>
                <a:lnTo>
                  <a:pt x="120" y="284"/>
                </a:lnTo>
                <a:lnTo>
                  <a:pt x="121" y="284"/>
                </a:lnTo>
                <a:lnTo>
                  <a:pt x="121" y="285"/>
                </a:lnTo>
                <a:lnTo>
                  <a:pt x="122" y="285"/>
                </a:lnTo>
                <a:lnTo>
                  <a:pt x="122" y="285"/>
                </a:lnTo>
                <a:lnTo>
                  <a:pt x="148" y="266"/>
                </a:lnTo>
                <a:lnTo>
                  <a:pt x="173" y="244"/>
                </a:lnTo>
                <a:lnTo>
                  <a:pt x="222" y="202"/>
                </a:lnTo>
                <a:lnTo>
                  <a:pt x="222" y="202"/>
                </a:lnTo>
                <a:lnTo>
                  <a:pt x="221" y="203"/>
                </a:lnTo>
                <a:lnTo>
                  <a:pt x="221" y="203"/>
                </a:lnTo>
                <a:lnTo>
                  <a:pt x="194" y="230"/>
                </a:lnTo>
                <a:lnTo>
                  <a:pt x="194" y="230"/>
                </a:lnTo>
                <a:lnTo>
                  <a:pt x="142" y="280"/>
                </a:lnTo>
                <a:lnTo>
                  <a:pt x="142" y="280"/>
                </a:lnTo>
                <a:lnTo>
                  <a:pt x="142" y="281"/>
                </a:lnTo>
                <a:lnTo>
                  <a:pt x="142" y="281"/>
                </a:lnTo>
                <a:lnTo>
                  <a:pt x="143" y="282"/>
                </a:lnTo>
                <a:lnTo>
                  <a:pt x="144" y="282"/>
                </a:lnTo>
                <a:lnTo>
                  <a:pt x="144" y="282"/>
                </a:lnTo>
                <a:lnTo>
                  <a:pt x="155" y="274"/>
                </a:lnTo>
                <a:lnTo>
                  <a:pt x="165" y="266"/>
                </a:lnTo>
                <a:lnTo>
                  <a:pt x="186" y="247"/>
                </a:lnTo>
                <a:lnTo>
                  <a:pt x="205" y="229"/>
                </a:lnTo>
                <a:lnTo>
                  <a:pt x="225" y="212"/>
                </a:lnTo>
                <a:lnTo>
                  <a:pt x="225" y="212"/>
                </a:lnTo>
                <a:lnTo>
                  <a:pt x="233" y="206"/>
                </a:lnTo>
                <a:lnTo>
                  <a:pt x="233" y="206"/>
                </a:lnTo>
                <a:lnTo>
                  <a:pt x="229" y="210"/>
                </a:lnTo>
                <a:lnTo>
                  <a:pt x="225" y="216"/>
                </a:lnTo>
                <a:lnTo>
                  <a:pt x="225" y="216"/>
                </a:lnTo>
                <a:lnTo>
                  <a:pt x="216" y="223"/>
                </a:lnTo>
                <a:lnTo>
                  <a:pt x="207" y="231"/>
                </a:lnTo>
                <a:lnTo>
                  <a:pt x="207" y="231"/>
                </a:lnTo>
                <a:lnTo>
                  <a:pt x="196" y="240"/>
                </a:lnTo>
                <a:lnTo>
                  <a:pt x="185" y="250"/>
                </a:lnTo>
                <a:lnTo>
                  <a:pt x="164" y="273"/>
                </a:lnTo>
                <a:lnTo>
                  <a:pt x="164" y="273"/>
                </a:lnTo>
                <a:lnTo>
                  <a:pt x="164" y="273"/>
                </a:lnTo>
                <a:lnTo>
                  <a:pt x="164" y="274"/>
                </a:lnTo>
                <a:lnTo>
                  <a:pt x="165" y="274"/>
                </a:lnTo>
                <a:lnTo>
                  <a:pt x="165" y="274"/>
                </a:lnTo>
                <a:lnTo>
                  <a:pt x="174" y="270"/>
                </a:lnTo>
                <a:lnTo>
                  <a:pt x="182" y="266"/>
                </a:lnTo>
                <a:lnTo>
                  <a:pt x="195" y="254"/>
                </a:lnTo>
                <a:lnTo>
                  <a:pt x="221" y="231"/>
                </a:lnTo>
                <a:lnTo>
                  <a:pt x="221" y="231"/>
                </a:lnTo>
                <a:lnTo>
                  <a:pt x="230" y="223"/>
                </a:lnTo>
                <a:lnTo>
                  <a:pt x="230" y="223"/>
                </a:lnTo>
                <a:lnTo>
                  <a:pt x="229" y="226"/>
                </a:lnTo>
                <a:lnTo>
                  <a:pt x="229" y="226"/>
                </a:lnTo>
                <a:lnTo>
                  <a:pt x="215" y="238"/>
                </a:lnTo>
                <a:lnTo>
                  <a:pt x="215" y="238"/>
                </a:lnTo>
                <a:lnTo>
                  <a:pt x="207" y="246"/>
                </a:lnTo>
                <a:lnTo>
                  <a:pt x="200" y="253"/>
                </a:lnTo>
                <a:lnTo>
                  <a:pt x="193" y="262"/>
                </a:lnTo>
                <a:lnTo>
                  <a:pt x="185" y="270"/>
                </a:lnTo>
                <a:lnTo>
                  <a:pt x="185" y="270"/>
                </a:lnTo>
                <a:lnTo>
                  <a:pt x="185" y="270"/>
                </a:lnTo>
                <a:lnTo>
                  <a:pt x="185" y="270"/>
                </a:lnTo>
                <a:lnTo>
                  <a:pt x="172" y="276"/>
                </a:lnTo>
                <a:lnTo>
                  <a:pt x="158" y="280"/>
                </a:lnTo>
                <a:lnTo>
                  <a:pt x="144" y="283"/>
                </a:lnTo>
                <a:lnTo>
                  <a:pt x="129" y="285"/>
                </a:lnTo>
                <a:lnTo>
                  <a:pt x="129" y="285"/>
                </a:lnTo>
                <a:lnTo>
                  <a:pt x="119" y="285"/>
                </a:lnTo>
                <a:lnTo>
                  <a:pt x="109" y="284"/>
                </a:lnTo>
                <a:lnTo>
                  <a:pt x="99" y="283"/>
                </a:lnTo>
                <a:lnTo>
                  <a:pt x="88" y="281"/>
                </a:lnTo>
                <a:lnTo>
                  <a:pt x="88" y="281"/>
                </a:lnTo>
                <a:close/>
                <a:moveTo>
                  <a:pt x="193" y="266"/>
                </a:moveTo>
                <a:lnTo>
                  <a:pt x="193" y="266"/>
                </a:lnTo>
                <a:lnTo>
                  <a:pt x="203" y="254"/>
                </a:lnTo>
                <a:lnTo>
                  <a:pt x="213" y="243"/>
                </a:lnTo>
                <a:lnTo>
                  <a:pt x="213" y="243"/>
                </a:lnTo>
                <a:lnTo>
                  <a:pt x="219" y="236"/>
                </a:lnTo>
                <a:lnTo>
                  <a:pt x="226" y="231"/>
                </a:lnTo>
                <a:lnTo>
                  <a:pt x="226" y="231"/>
                </a:lnTo>
                <a:lnTo>
                  <a:pt x="219" y="241"/>
                </a:lnTo>
                <a:lnTo>
                  <a:pt x="212" y="250"/>
                </a:lnTo>
                <a:lnTo>
                  <a:pt x="203" y="258"/>
                </a:lnTo>
                <a:lnTo>
                  <a:pt x="193" y="266"/>
                </a:lnTo>
                <a:lnTo>
                  <a:pt x="193" y="266"/>
                </a:lnTo>
                <a:close/>
                <a:moveTo>
                  <a:pt x="231" y="220"/>
                </a:moveTo>
                <a:lnTo>
                  <a:pt x="231" y="220"/>
                </a:lnTo>
                <a:lnTo>
                  <a:pt x="217" y="232"/>
                </a:lnTo>
                <a:lnTo>
                  <a:pt x="203" y="244"/>
                </a:lnTo>
                <a:lnTo>
                  <a:pt x="203" y="244"/>
                </a:lnTo>
                <a:lnTo>
                  <a:pt x="194" y="253"/>
                </a:lnTo>
                <a:lnTo>
                  <a:pt x="184" y="262"/>
                </a:lnTo>
                <a:lnTo>
                  <a:pt x="184" y="262"/>
                </a:lnTo>
                <a:lnTo>
                  <a:pt x="174" y="269"/>
                </a:lnTo>
                <a:lnTo>
                  <a:pt x="171" y="271"/>
                </a:lnTo>
                <a:lnTo>
                  <a:pt x="174" y="267"/>
                </a:lnTo>
                <a:lnTo>
                  <a:pt x="174" y="267"/>
                </a:lnTo>
                <a:lnTo>
                  <a:pt x="192" y="247"/>
                </a:lnTo>
                <a:lnTo>
                  <a:pt x="201" y="238"/>
                </a:lnTo>
                <a:lnTo>
                  <a:pt x="211" y="230"/>
                </a:lnTo>
                <a:lnTo>
                  <a:pt x="211" y="230"/>
                </a:lnTo>
                <a:lnTo>
                  <a:pt x="219" y="224"/>
                </a:lnTo>
                <a:lnTo>
                  <a:pt x="226" y="217"/>
                </a:lnTo>
                <a:lnTo>
                  <a:pt x="232" y="210"/>
                </a:lnTo>
                <a:lnTo>
                  <a:pt x="235" y="206"/>
                </a:lnTo>
                <a:lnTo>
                  <a:pt x="237" y="202"/>
                </a:lnTo>
                <a:lnTo>
                  <a:pt x="237" y="202"/>
                </a:lnTo>
                <a:lnTo>
                  <a:pt x="236" y="200"/>
                </a:lnTo>
                <a:lnTo>
                  <a:pt x="235" y="201"/>
                </a:lnTo>
                <a:lnTo>
                  <a:pt x="235" y="201"/>
                </a:lnTo>
                <a:lnTo>
                  <a:pt x="225" y="210"/>
                </a:lnTo>
                <a:lnTo>
                  <a:pt x="214" y="218"/>
                </a:lnTo>
                <a:lnTo>
                  <a:pt x="204" y="227"/>
                </a:lnTo>
                <a:lnTo>
                  <a:pt x="193" y="236"/>
                </a:lnTo>
                <a:lnTo>
                  <a:pt x="193" y="236"/>
                </a:lnTo>
                <a:lnTo>
                  <a:pt x="171" y="257"/>
                </a:lnTo>
                <a:lnTo>
                  <a:pt x="171" y="257"/>
                </a:lnTo>
                <a:lnTo>
                  <a:pt x="148" y="278"/>
                </a:lnTo>
                <a:lnTo>
                  <a:pt x="148" y="278"/>
                </a:lnTo>
                <a:lnTo>
                  <a:pt x="191" y="236"/>
                </a:lnTo>
                <a:lnTo>
                  <a:pt x="232" y="195"/>
                </a:lnTo>
                <a:lnTo>
                  <a:pt x="232" y="195"/>
                </a:lnTo>
                <a:lnTo>
                  <a:pt x="234" y="193"/>
                </a:lnTo>
                <a:lnTo>
                  <a:pt x="234" y="193"/>
                </a:lnTo>
                <a:lnTo>
                  <a:pt x="238" y="189"/>
                </a:lnTo>
                <a:lnTo>
                  <a:pt x="238" y="189"/>
                </a:lnTo>
                <a:lnTo>
                  <a:pt x="238" y="188"/>
                </a:lnTo>
                <a:lnTo>
                  <a:pt x="238" y="188"/>
                </a:lnTo>
                <a:lnTo>
                  <a:pt x="237" y="187"/>
                </a:lnTo>
                <a:lnTo>
                  <a:pt x="236" y="188"/>
                </a:lnTo>
                <a:lnTo>
                  <a:pt x="236" y="188"/>
                </a:lnTo>
                <a:lnTo>
                  <a:pt x="208" y="212"/>
                </a:lnTo>
                <a:lnTo>
                  <a:pt x="179" y="236"/>
                </a:lnTo>
                <a:lnTo>
                  <a:pt x="179" y="236"/>
                </a:lnTo>
                <a:lnTo>
                  <a:pt x="150" y="261"/>
                </a:lnTo>
                <a:lnTo>
                  <a:pt x="150" y="261"/>
                </a:lnTo>
                <a:lnTo>
                  <a:pt x="134" y="273"/>
                </a:lnTo>
                <a:lnTo>
                  <a:pt x="134" y="273"/>
                </a:lnTo>
                <a:lnTo>
                  <a:pt x="181" y="230"/>
                </a:lnTo>
                <a:lnTo>
                  <a:pt x="181" y="230"/>
                </a:lnTo>
                <a:lnTo>
                  <a:pt x="206" y="207"/>
                </a:lnTo>
                <a:lnTo>
                  <a:pt x="219" y="195"/>
                </a:lnTo>
                <a:lnTo>
                  <a:pt x="231" y="182"/>
                </a:lnTo>
                <a:lnTo>
                  <a:pt x="231" y="182"/>
                </a:lnTo>
                <a:lnTo>
                  <a:pt x="231" y="181"/>
                </a:lnTo>
                <a:lnTo>
                  <a:pt x="231" y="180"/>
                </a:lnTo>
                <a:lnTo>
                  <a:pt x="230" y="180"/>
                </a:lnTo>
                <a:lnTo>
                  <a:pt x="229" y="180"/>
                </a:lnTo>
                <a:lnTo>
                  <a:pt x="229" y="180"/>
                </a:lnTo>
                <a:lnTo>
                  <a:pt x="200" y="206"/>
                </a:lnTo>
                <a:lnTo>
                  <a:pt x="171" y="230"/>
                </a:lnTo>
                <a:lnTo>
                  <a:pt x="171" y="230"/>
                </a:lnTo>
                <a:lnTo>
                  <a:pt x="136" y="257"/>
                </a:lnTo>
                <a:lnTo>
                  <a:pt x="136" y="257"/>
                </a:lnTo>
                <a:lnTo>
                  <a:pt x="118" y="272"/>
                </a:lnTo>
                <a:lnTo>
                  <a:pt x="118" y="272"/>
                </a:lnTo>
                <a:lnTo>
                  <a:pt x="111" y="278"/>
                </a:lnTo>
                <a:lnTo>
                  <a:pt x="111" y="278"/>
                </a:lnTo>
                <a:lnTo>
                  <a:pt x="113" y="276"/>
                </a:lnTo>
                <a:lnTo>
                  <a:pt x="113" y="276"/>
                </a:lnTo>
                <a:lnTo>
                  <a:pt x="127" y="263"/>
                </a:lnTo>
                <a:lnTo>
                  <a:pt x="141" y="251"/>
                </a:lnTo>
                <a:lnTo>
                  <a:pt x="155" y="239"/>
                </a:lnTo>
                <a:lnTo>
                  <a:pt x="169" y="227"/>
                </a:lnTo>
                <a:lnTo>
                  <a:pt x="169" y="227"/>
                </a:lnTo>
                <a:lnTo>
                  <a:pt x="194" y="205"/>
                </a:lnTo>
                <a:lnTo>
                  <a:pt x="206" y="194"/>
                </a:lnTo>
                <a:lnTo>
                  <a:pt x="217" y="182"/>
                </a:lnTo>
                <a:lnTo>
                  <a:pt x="217" y="182"/>
                </a:lnTo>
                <a:lnTo>
                  <a:pt x="222" y="180"/>
                </a:lnTo>
                <a:lnTo>
                  <a:pt x="228" y="177"/>
                </a:lnTo>
                <a:lnTo>
                  <a:pt x="233" y="176"/>
                </a:lnTo>
                <a:lnTo>
                  <a:pt x="239" y="177"/>
                </a:lnTo>
                <a:lnTo>
                  <a:pt x="239" y="177"/>
                </a:lnTo>
                <a:lnTo>
                  <a:pt x="239" y="177"/>
                </a:lnTo>
                <a:lnTo>
                  <a:pt x="239" y="177"/>
                </a:lnTo>
                <a:lnTo>
                  <a:pt x="239" y="188"/>
                </a:lnTo>
                <a:lnTo>
                  <a:pt x="239" y="188"/>
                </a:lnTo>
                <a:lnTo>
                  <a:pt x="238" y="196"/>
                </a:lnTo>
                <a:lnTo>
                  <a:pt x="236" y="205"/>
                </a:lnTo>
                <a:lnTo>
                  <a:pt x="234" y="213"/>
                </a:lnTo>
                <a:lnTo>
                  <a:pt x="231" y="220"/>
                </a:lnTo>
                <a:lnTo>
                  <a:pt x="231" y="220"/>
                </a:lnTo>
                <a:close/>
                <a:moveTo>
                  <a:pt x="103" y="81"/>
                </a:moveTo>
                <a:lnTo>
                  <a:pt x="103" y="81"/>
                </a:lnTo>
                <a:lnTo>
                  <a:pt x="105" y="81"/>
                </a:lnTo>
                <a:lnTo>
                  <a:pt x="105" y="81"/>
                </a:lnTo>
                <a:lnTo>
                  <a:pt x="108" y="81"/>
                </a:lnTo>
                <a:lnTo>
                  <a:pt x="109" y="80"/>
                </a:lnTo>
                <a:lnTo>
                  <a:pt x="110" y="78"/>
                </a:lnTo>
                <a:lnTo>
                  <a:pt x="110" y="78"/>
                </a:lnTo>
                <a:lnTo>
                  <a:pt x="111" y="70"/>
                </a:lnTo>
                <a:lnTo>
                  <a:pt x="112" y="61"/>
                </a:lnTo>
                <a:lnTo>
                  <a:pt x="111" y="44"/>
                </a:lnTo>
                <a:lnTo>
                  <a:pt x="110" y="27"/>
                </a:lnTo>
                <a:lnTo>
                  <a:pt x="110" y="9"/>
                </a:lnTo>
                <a:lnTo>
                  <a:pt x="110" y="9"/>
                </a:lnTo>
                <a:lnTo>
                  <a:pt x="119" y="10"/>
                </a:lnTo>
                <a:lnTo>
                  <a:pt x="128" y="10"/>
                </a:lnTo>
                <a:lnTo>
                  <a:pt x="146" y="9"/>
                </a:lnTo>
                <a:lnTo>
                  <a:pt x="146" y="9"/>
                </a:lnTo>
                <a:lnTo>
                  <a:pt x="148" y="18"/>
                </a:lnTo>
                <a:lnTo>
                  <a:pt x="148" y="27"/>
                </a:lnTo>
                <a:lnTo>
                  <a:pt x="149" y="43"/>
                </a:lnTo>
                <a:lnTo>
                  <a:pt x="148" y="77"/>
                </a:lnTo>
                <a:lnTo>
                  <a:pt x="148" y="77"/>
                </a:lnTo>
                <a:lnTo>
                  <a:pt x="148" y="80"/>
                </a:lnTo>
                <a:lnTo>
                  <a:pt x="148" y="80"/>
                </a:lnTo>
                <a:lnTo>
                  <a:pt x="150" y="81"/>
                </a:lnTo>
                <a:lnTo>
                  <a:pt x="152" y="81"/>
                </a:lnTo>
                <a:lnTo>
                  <a:pt x="152" y="81"/>
                </a:lnTo>
                <a:lnTo>
                  <a:pt x="161" y="82"/>
                </a:lnTo>
                <a:lnTo>
                  <a:pt x="171" y="83"/>
                </a:lnTo>
                <a:lnTo>
                  <a:pt x="179" y="85"/>
                </a:lnTo>
                <a:lnTo>
                  <a:pt x="187" y="87"/>
                </a:lnTo>
                <a:lnTo>
                  <a:pt x="195" y="91"/>
                </a:lnTo>
                <a:lnTo>
                  <a:pt x="201" y="95"/>
                </a:lnTo>
                <a:lnTo>
                  <a:pt x="208" y="102"/>
                </a:lnTo>
                <a:lnTo>
                  <a:pt x="213" y="107"/>
                </a:lnTo>
                <a:lnTo>
                  <a:pt x="219" y="113"/>
                </a:lnTo>
                <a:lnTo>
                  <a:pt x="223" y="120"/>
                </a:lnTo>
                <a:lnTo>
                  <a:pt x="227" y="127"/>
                </a:lnTo>
                <a:lnTo>
                  <a:pt x="231" y="135"/>
                </a:lnTo>
                <a:lnTo>
                  <a:pt x="234" y="143"/>
                </a:lnTo>
                <a:lnTo>
                  <a:pt x="236" y="151"/>
                </a:lnTo>
                <a:lnTo>
                  <a:pt x="238" y="160"/>
                </a:lnTo>
                <a:lnTo>
                  <a:pt x="239" y="168"/>
                </a:lnTo>
                <a:lnTo>
                  <a:pt x="239" y="168"/>
                </a:lnTo>
                <a:lnTo>
                  <a:pt x="234" y="168"/>
                </a:lnTo>
                <a:lnTo>
                  <a:pt x="230" y="168"/>
                </a:lnTo>
                <a:lnTo>
                  <a:pt x="225" y="169"/>
                </a:lnTo>
                <a:lnTo>
                  <a:pt x="220" y="171"/>
                </a:lnTo>
                <a:lnTo>
                  <a:pt x="220" y="171"/>
                </a:lnTo>
                <a:lnTo>
                  <a:pt x="210" y="175"/>
                </a:lnTo>
                <a:lnTo>
                  <a:pt x="205" y="175"/>
                </a:lnTo>
                <a:lnTo>
                  <a:pt x="201" y="175"/>
                </a:lnTo>
                <a:lnTo>
                  <a:pt x="197" y="174"/>
                </a:lnTo>
                <a:lnTo>
                  <a:pt x="192" y="173"/>
                </a:lnTo>
                <a:lnTo>
                  <a:pt x="182" y="168"/>
                </a:lnTo>
                <a:lnTo>
                  <a:pt x="182" y="168"/>
                </a:lnTo>
                <a:lnTo>
                  <a:pt x="175" y="164"/>
                </a:lnTo>
                <a:lnTo>
                  <a:pt x="166" y="161"/>
                </a:lnTo>
                <a:lnTo>
                  <a:pt x="158" y="160"/>
                </a:lnTo>
                <a:lnTo>
                  <a:pt x="150" y="159"/>
                </a:lnTo>
                <a:lnTo>
                  <a:pt x="142" y="160"/>
                </a:lnTo>
                <a:lnTo>
                  <a:pt x="134" y="161"/>
                </a:lnTo>
                <a:lnTo>
                  <a:pt x="118" y="166"/>
                </a:lnTo>
                <a:lnTo>
                  <a:pt x="118" y="166"/>
                </a:lnTo>
                <a:lnTo>
                  <a:pt x="107" y="169"/>
                </a:lnTo>
                <a:lnTo>
                  <a:pt x="97" y="169"/>
                </a:lnTo>
                <a:lnTo>
                  <a:pt x="87" y="168"/>
                </a:lnTo>
                <a:lnTo>
                  <a:pt x="76" y="164"/>
                </a:lnTo>
                <a:lnTo>
                  <a:pt x="76" y="164"/>
                </a:lnTo>
                <a:lnTo>
                  <a:pt x="70" y="162"/>
                </a:lnTo>
                <a:lnTo>
                  <a:pt x="63" y="161"/>
                </a:lnTo>
                <a:lnTo>
                  <a:pt x="50" y="159"/>
                </a:lnTo>
                <a:lnTo>
                  <a:pt x="50" y="159"/>
                </a:lnTo>
                <a:lnTo>
                  <a:pt x="40" y="158"/>
                </a:lnTo>
                <a:lnTo>
                  <a:pt x="30" y="158"/>
                </a:lnTo>
                <a:lnTo>
                  <a:pt x="21" y="160"/>
                </a:lnTo>
                <a:lnTo>
                  <a:pt x="12" y="163"/>
                </a:lnTo>
                <a:lnTo>
                  <a:pt x="12" y="163"/>
                </a:lnTo>
                <a:lnTo>
                  <a:pt x="14" y="155"/>
                </a:lnTo>
                <a:lnTo>
                  <a:pt x="16" y="147"/>
                </a:lnTo>
                <a:lnTo>
                  <a:pt x="19" y="140"/>
                </a:lnTo>
                <a:lnTo>
                  <a:pt x="23" y="132"/>
                </a:lnTo>
                <a:lnTo>
                  <a:pt x="27" y="125"/>
                </a:lnTo>
                <a:lnTo>
                  <a:pt x="32" y="118"/>
                </a:lnTo>
                <a:lnTo>
                  <a:pt x="38" y="112"/>
                </a:lnTo>
                <a:lnTo>
                  <a:pt x="44" y="106"/>
                </a:lnTo>
                <a:lnTo>
                  <a:pt x="50" y="100"/>
                </a:lnTo>
                <a:lnTo>
                  <a:pt x="56" y="94"/>
                </a:lnTo>
                <a:lnTo>
                  <a:pt x="63" y="90"/>
                </a:lnTo>
                <a:lnTo>
                  <a:pt x="71" y="87"/>
                </a:lnTo>
                <a:lnTo>
                  <a:pt x="78" y="84"/>
                </a:lnTo>
                <a:lnTo>
                  <a:pt x="86" y="82"/>
                </a:lnTo>
                <a:lnTo>
                  <a:pt x="95" y="81"/>
                </a:lnTo>
                <a:lnTo>
                  <a:pt x="103" y="81"/>
                </a:lnTo>
                <a:lnTo>
                  <a:pt x="103" y="8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2530">
            <a:extLst>
              <a:ext uri="{FF2B5EF4-FFF2-40B4-BE49-F238E27FC236}">
                <a16:creationId xmlns:a16="http://schemas.microsoft.com/office/drawing/2014/main" xmlns="" id="{A7C2E76D-B223-405A-BE64-4E6BB147B462}"/>
              </a:ext>
            </a:extLst>
          </p:cNvPr>
          <p:cNvSpPr>
            <a:spLocks noEditPoints="1"/>
          </p:cNvSpPr>
          <p:nvPr/>
        </p:nvSpPr>
        <p:spPr bwMode="auto">
          <a:xfrm>
            <a:off x="3580964" y="1210341"/>
            <a:ext cx="331788" cy="506413"/>
          </a:xfrm>
          <a:custGeom>
            <a:avLst/>
            <a:gdLst/>
            <a:ahLst/>
            <a:cxnLst>
              <a:cxn ang="0">
                <a:pos x="93" y="314"/>
              </a:cxn>
              <a:cxn ang="0">
                <a:pos x="116" y="257"/>
              </a:cxn>
              <a:cxn ang="0">
                <a:pos x="194" y="67"/>
              </a:cxn>
              <a:cxn ang="0">
                <a:pos x="208" y="20"/>
              </a:cxn>
              <a:cxn ang="0">
                <a:pos x="148" y="1"/>
              </a:cxn>
              <a:cxn ang="0">
                <a:pos x="107" y="10"/>
              </a:cxn>
              <a:cxn ang="0">
                <a:pos x="108" y="243"/>
              </a:cxn>
              <a:cxn ang="0">
                <a:pos x="18" y="246"/>
              </a:cxn>
              <a:cxn ang="0">
                <a:pos x="18" y="308"/>
              </a:cxn>
              <a:cxn ang="0">
                <a:pos x="54" y="244"/>
              </a:cxn>
              <a:cxn ang="0">
                <a:pos x="18" y="293"/>
              </a:cxn>
              <a:cxn ang="0">
                <a:pos x="38" y="270"/>
              </a:cxn>
              <a:cxn ang="0">
                <a:pos x="22" y="296"/>
              </a:cxn>
              <a:cxn ang="0">
                <a:pos x="75" y="247"/>
              </a:cxn>
              <a:cxn ang="0">
                <a:pos x="49" y="292"/>
              </a:cxn>
              <a:cxn ang="0">
                <a:pos x="72" y="273"/>
              </a:cxn>
              <a:cxn ang="0">
                <a:pos x="51" y="301"/>
              </a:cxn>
              <a:cxn ang="0">
                <a:pos x="76" y="280"/>
              </a:cxn>
              <a:cxn ang="0">
                <a:pos x="18" y="296"/>
              </a:cxn>
              <a:cxn ang="0">
                <a:pos x="38" y="246"/>
              </a:cxn>
              <a:cxn ang="0">
                <a:pos x="10" y="272"/>
              </a:cxn>
              <a:cxn ang="0">
                <a:pos x="68" y="240"/>
              </a:cxn>
              <a:cxn ang="0">
                <a:pos x="35" y="280"/>
              </a:cxn>
              <a:cxn ang="0">
                <a:pos x="81" y="255"/>
              </a:cxn>
              <a:cxn ang="0">
                <a:pos x="55" y="276"/>
              </a:cxn>
              <a:cxn ang="0">
                <a:pos x="76" y="275"/>
              </a:cxn>
              <a:cxn ang="0">
                <a:pos x="71" y="278"/>
              </a:cxn>
              <a:cxn ang="0">
                <a:pos x="70" y="310"/>
              </a:cxn>
              <a:cxn ang="0">
                <a:pos x="71" y="295"/>
              </a:cxn>
              <a:cxn ang="0">
                <a:pos x="84" y="280"/>
              </a:cxn>
              <a:cxn ang="0">
                <a:pos x="96" y="257"/>
              </a:cxn>
              <a:cxn ang="0">
                <a:pos x="76" y="310"/>
              </a:cxn>
              <a:cxn ang="0">
                <a:pos x="87" y="303"/>
              </a:cxn>
              <a:cxn ang="0">
                <a:pos x="81" y="309"/>
              </a:cxn>
              <a:cxn ang="0">
                <a:pos x="102" y="290"/>
              </a:cxn>
              <a:cxn ang="0">
                <a:pos x="84" y="298"/>
              </a:cxn>
              <a:cxn ang="0">
                <a:pos x="99" y="277"/>
              </a:cxn>
              <a:cxn ang="0">
                <a:pos x="108" y="259"/>
              </a:cxn>
              <a:cxn ang="0">
                <a:pos x="121" y="9"/>
              </a:cxn>
              <a:cxn ang="0">
                <a:pos x="116" y="19"/>
              </a:cxn>
              <a:cxn ang="0">
                <a:pos x="142" y="17"/>
              </a:cxn>
              <a:cxn ang="0">
                <a:pos x="122" y="23"/>
              </a:cxn>
              <a:cxn ang="0">
                <a:pos x="134" y="38"/>
              </a:cxn>
              <a:cxn ang="0">
                <a:pos x="126" y="55"/>
              </a:cxn>
              <a:cxn ang="0">
                <a:pos x="163" y="23"/>
              </a:cxn>
              <a:cxn ang="0">
                <a:pos x="180" y="17"/>
              </a:cxn>
              <a:cxn ang="0">
                <a:pos x="155" y="55"/>
              </a:cxn>
              <a:cxn ang="0">
                <a:pos x="165" y="55"/>
              </a:cxn>
              <a:cxn ang="0">
                <a:pos x="189" y="52"/>
              </a:cxn>
              <a:cxn ang="0">
                <a:pos x="196" y="30"/>
              </a:cxn>
              <a:cxn ang="0">
                <a:pos x="199" y="14"/>
              </a:cxn>
              <a:cxn ang="0">
                <a:pos x="187" y="56"/>
              </a:cxn>
              <a:cxn ang="0">
                <a:pos x="181" y="47"/>
              </a:cxn>
              <a:cxn ang="0">
                <a:pos x="181" y="26"/>
              </a:cxn>
              <a:cxn ang="0">
                <a:pos x="165" y="28"/>
              </a:cxn>
              <a:cxn ang="0">
                <a:pos x="173" y="12"/>
              </a:cxn>
              <a:cxn ang="0">
                <a:pos x="161" y="11"/>
              </a:cxn>
              <a:cxn ang="0">
                <a:pos x="149" y="10"/>
              </a:cxn>
              <a:cxn ang="0">
                <a:pos x="119" y="32"/>
              </a:cxn>
              <a:cxn ang="0">
                <a:pos x="120" y="21"/>
              </a:cxn>
              <a:cxn ang="0">
                <a:pos x="129" y="8"/>
              </a:cxn>
              <a:cxn ang="0">
                <a:pos x="53" y="250"/>
              </a:cxn>
              <a:cxn ang="0">
                <a:pos x="12" y="266"/>
              </a:cxn>
            </a:cxnLst>
            <a:rect l="0" t="0" r="r" b="b"/>
            <a:pathLst>
              <a:path w="209" h="319">
                <a:moveTo>
                  <a:pt x="18" y="308"/>
                </a:moveTo>
                <a:lnTo>
                  <a:pt x="18" y="308"/>
                </a:lnTo>
                <a:lnTo>
                  <a:pt x="26" y="312"/>
                </a:lnTo>
                <a:lnTo>
                  <a:pt x="35" y="316"/>
                </a:lnTo>
                <a:lnTo>
                  <a:pt x="46" y="318"/>
                </a:lnTo>
                <a:lnTo>
                  <a:pt x="55" y="319"/>
                </a:lnTo>
                <a:lnTo>
                  <a:pt x="65" y="319"/>
                </a:lnTo>
                <a:lnTo>
                  <a:pt x="75" y="319"/>
                </a:lnTo>
                <a:lnTo>
                  <a:pt x="84" y="317"/>
                </a:lnTo>
                <a:lnTo>
                  <a:pt x="93" y="314"/>
                </a:lnTo>
                <a:lnTo>
                  <a:pt x="93" y="314"/>
                </a:lnTo>
                <a:lnTo>
                  <a:pt x="102" y="310"/>
                </a:lnTo>
                <a:lnTo>
                  <a:pt x="109" y="303"/>
                </a:lnTo>
                <a:lnTo>
                  <a:pt x="114" y="297"/>
                </a:lnTo>
                <a:lnTo>
                  <a:pt x="118" y="290"/>
                </a:lnTo>
                <a:lnTo>
                  <a:pt x="119" y="282"/>
                </a:lnTo>
                <a:lnTo>
                  <a:pt x="120" y="274"/>
                </a:lnTo>
                <a:lnTo>
                  <a:pt x="118" y="266"/>
                </a:lnTo>
                <a:lnTo>
                  <a:pt x="116" y="257"/>
                </a:lnTo>
                <a:lnTo>
                  <a:pt x="116" y="257"/>
                </a:lnTo>
                <a:lnTo>
                  <a:pt x="116" y="257"/>
                </a:lnTo>
                <a:lnTo>
                  <a:pt x="116" y="257"/>
                </a:lnTo>
                <a:lnTo>
                  <a:pt x="118" y="233"/>
                </a:lnTo>
                <a:lnTo>
                  <a:pt x="119" y="208"/>
                </a:lnTo>
                <a:lnTo>
                  <a:pt x="119" y="160"/>
                </a:lnTo>
                <a:lnTo>
                  <a:pt x="118" y="111"/>
                </a:lnTo>
                <a:lnTo>
                  <a:pt x="117" y="64"/>
                </a:lnTo>
                <a:lnTo>
                  <a:pt x="117" y="64"/>
                </a:lnTo>
                <a:lnTo>
                  <a:pt x="137" y="65"/>
                </a:lnTo>
                <a:lnTo>
                  <a:pt x="156" y="65"/>
                </a:lnTo>
                <a:lnTo>
                  <a:pt x="175" y="65"/>
                </a:lnTo>
                <a:lnTo>
                  <a:pt x="184" y="66"/>
                </a:lnTo>
                <a:lnTo>
                  <a:pt x="194" y="67"/>
                </a:lnTo>
                <a:lnTo>
                  <a:pt x="194" y="67"/>
                </a:lnTo>
                <a:lnTo>
                  <a:pt x="196" y="67"/>
                </a:lnTo>
                <a:lnTo>
                  <a:pt x="198" y="66"/>
                </a:lnTo>
                <a:lnTo>
                  <a:pt x="199" y="64"/>
                </a:lnTo>
                <a:lnTo>
                  <a:pt x="199" y="61"/>
                </a:lnTo>
                <a:lnTo>
                  <a:pt x="199" y="61"/>
                </a:lnTo>
                <a:lnTo>
                  <a:pt x="199" y="61"/>
                </a:lnTo>
                <a:lnTo>
                  <a:pt x="199" y="61"/>
                </a:lnTo>
                <a:lnTo>
                  <a:pt x="201" y="47"/>
                </a:lnTo>
                <a:lnTo>
                  <a:pt x="205" y="34"/>
                </a:lnTo>
                <a:lnTo>
                  <a:pt x="208" y="20"/>
                </a:lnTo>
                <a:lnTo>
                  <a:pt x="209" y="7"/>
                </a:lnTo>
                <a:lnTo>
                  <a:pt x="209" y="7"/>
                </a:lnTo>
                <a:lnTo>
                  <a:pt x="209" y="5"/>
                </a:lnTo>
                <a:lnTo>
                  <a:pt x="207" y="3"/>
                </a:lnTo>
                <a:lnTo>
                  <a:pt x="206" y="3"/>
                </a:lnTo>
                <a:lnTo>
                  <a:pt x="203" y="3"/>
                </a:lnTo>
                <a:lnTo>
                  <a:pt x="203" y="3"/>
                </a:lnTo>
                <a:lnTo>
                  <a:pt x="201" y="2"/>
                </a:lnTo>
                <a:lnTo>
                  <a:pt x="201" y="2"/>
                </a:lnTo>
                <a:lnTo>
                  <a:pt x="174" y="2"/>
                </a:lnTo>
                <a:lnTo>
                  <a:pt x="148" y="1"/>
                </a:lnTo>
                <a:lnTo>
                  <a:pt x="148" y="1"/>
                </a:lnTo>
                <a:lnTo>
                  <a:pt x="138" y="0"/>
                </a:lnTo>
                <a:lnTo>
                  <a:pt x="129" y="0"/>
                </a:lnTo>
                <a:lnTo>
                  <a:pt x="118" y="1"/>
                </a:lnTo>
                <a:lnTo>
                  <a:pt x="113" y="2"/>
                </a:lnTo>
                <a:lnTo>
                  <a:pt x="109" y="5"/>
                </a:lnTo>
                <a:lnTo>
                  <a:pt x="109" y="5"/>
                </a:lnTo>
                <a:lnTo>
                  <a:pt x="108" y="6"/>
                </a:lnTo>
                <a:lnTo>
                  <a:pt x="107" y="8"/>
                </a:lnTo>
                <a:lnTo>
                  <a:pt x="107" y="8"/>
                </a:lnTo>
                <a:lnTo>
                  <a:pt x="107" y="10"/>
                </a:lnTo>
                <a:lnTo>
                  <a:pt x="107" y="10"/>
                </a:lnTo>
                <a:lnTo>
                  <a:pt x="108" y="56"/>
                </a:lnTo>
                <a:lnTo>
                  <a:pt x="108" y="56"/>
                </a:lnTo>
                <a:lnTo>
                  <a:pt x="107" y="58"/>
                </a:lnTo>
                <a:lnTo>
                  <a:pt x="108" y="61"/>
                </a:lnTo>
                <a:lnTo>
                  <a:pt x="108" y="61"/>
                </a:lnTo>
                <a:lnTo>
                  <a:pt x="110" y="152"/>
                </a:lnTo>
                <a:lnTo>
                  <a:pt x="110" y="197"/>
                </a:lnTo>
                <a:lnTo>
                  <a:pt x="110" y="220"/>
                </a:lnTo>
                <a:lnTo>
                  <a:pt x="108" y="243"/>
                </a:lnTo>
                <a:lnTo>
                  <a:pt x="108" y="243"/>
                </a:lnTo>
                <a:lnTo>
                  <a:pt x="107" y="241"/>
                </a:lnTo>
                <a:lnTo>
                  <a:pt x="105" y="239"/>
                </a:lnTo>
                <a:lnTo>
                  <a:pt x="105" y="239"/>
                </a:lnTo>
                <a:lnTo>
                  <a:pt x="94" y="236"/>
                </a:lnTo>
                <a:lnTo>
                  <a:pt x="82" y="233"/>
                </a:lnTo>
                <a:lnTo>
                  <a:pt x="70" y="232"/>
                </a:lnTo>
                <a:lnTo>
                  <a:pt x="58" y="232"/>
                </a:lnTo>
                <a:lnTo>
                  <a:pt x="46" y="233"/>
                </a:lnTo>
                <a:lnTo>
                  <a:pt x="33" y="237"/>
                </a:lnTo>
                <a:lnTo>
                  <a:pt x="23" y="242"/>
                </a:lnTo>
                <a:lnTo>
                  <a:pt x="18" y="246"/>
                </a:lnTo>
                <a:lnTo>
                  <a:pt x="13" y="249"/>
                </a:lnTo>
                <a:lnTo>
                  <a:pt x="13" y="249"/>
                </a:lnTo>
                <a:lnTo>
                  <a:pt x="7" y="257"/>
                </a:lnTo>
                <a:lnTo>
                  <a:pt x="3" y="264"/>
                </a:lnTo>
                <a:lnTo>
                  <a:pt x="1" y="272"/>
                </a:lnTo>
                <a:lnTo>
                  <a:pt x="0" y="280"/>
                </a:lnTo>
                <a:lnTo>
                  <a:pt x="2" y="288"/>
                </a:lnTo>
                <a:lnTo>
                  <a:pt x="6" y="295"/>
                </a:lnTo>
                <a:lnTo>
                  <a:pt x="11" y="301"/>
                </a:lnTo>
                <a:lnTo>
                  <a:pt x="18" y="308"/>
                </a:lnTo>
                <a:lnTo>
                  <a:pt x="18" y="308"/>
                </a:lnTo>
                <a:close/>
                <a:moveTo>
                  <a:pt x="10" y="285"/>
                </a:moveTo>
                <a:lnTo>
                  <a:pt x="10" y="285"/>
                </a:lnTo>
                <a:lnTo>
                  <a:pt x="21" y="275"/>
                </a:lnTo>
                <a:lnTo>
                  <a:pt x="31" y="264"/>
                </a:lnTo>
                <a:lnTo>
                  <a:pt x="41" y="254"/>
                </a:lnTo>
                <a:lnTo>
                  <a:pt x="54" y="244"/>
                </a:lnTo>
                <a:lnTo>
                  <a:pt x="54" y="244"/>
                </a:lnTo>
                <a:lnTo>
                  <a:pt x="56" y="242"/>
                </a:lnTo>
                <a:lnTo>
                  <a:pt x="56" y="242"/>
                </a:lnTo>
                <a:lnTo>
                  <a:pt x="54" y="244"/>
                </a:lnTo>
                <a:lnTo>
                  <a:pt x="54" y="244"/>
                </a:lnTo>
                <a:lnTo>
                  <a:pt x="46" y="256"/>
                </a:lnTo>
                <a:lnTo>
                  <a:pt x="46" y="256"/>
                </a:lnTo>
                <a:lnTo>
                  <a:pt x="36" y="267"/>
                </a:lnTo>
                <a:lnTo>
                  <a:pt x="28" y="279"/>
                </a:lnTo>
                <a:lnTo>
                  <a:pt x="28" y="279"/>
                </a:lnTo>
                <a:lnTo>
                  <a:pt x="16" y="291"/>
                </a:lnTo>
                <a:lnTo>
                  <a:pt x="16" y="291"/>
                </a:lnTo>
                <a:lnTo>
                  <a:pt x="16" y="292"/>
                </a:lnTo>
                <a:lnTo>
                  <a:pt x="17" y="293"/>
                </a:lnTo>
                <a:lnTo>
                  <a:pt x="17" y="293"/>
                </a:lnTo>
                <a:lnTo>
                  <a:pt x="18" y="293"/>
                </a:lnTo>
                <a:lnTo>
                  <a:pt x="18" y="293"/>
                </a:lnTo>
                <a:lnTo>
                  <a:pt x="21" y="290"/>
                </a:lnTo>
                <a:lnTo>
                  <a:pt x="21" y="290"/>
                </a:lnTo>
                <a:lnTo>
                  <a:pt x="21" y="290"/>
                </a:lnTo>
                <a:lnTo>
                  <a:pt x="21" y="290"/>
                </a:lnTo>
                <a:lnTo>
                  <a:pt x="21" y="290"/>
                </a:lnTo>
                <a:lnTo>
                  <a:pt x="21" y="290"/>
                </a:lnTo>
                <a:lnTo>
                  <a:pt x="29" y="280"/>
                </a:lnTo>
                <a:lnTo>
                  <a:pt x="29" y="280"/>
                </a:lnTo>
                <a:lnTo>
                  <a:pt x="38" y="270"/>
                </a:lnTo>
                <a:lnTo>
                  <a:pt x="38" y="270"/>
                </a:lnTo>
                <a:lnTo>
                  <a:pt x="45" y="263"/>
                </a:lnTo>
                <a:lnTo>
                  <a:pt x="52" y="257"/>
                </a:lnTo>
                <a:lnTo>
                  <a:pt x="58" y="250"/>
                </a:lnTo>
                <a:lnTo>
                  <a:pt x="64" y="244"/>
                </a:lnTo>
                <a:lnTo>
                  <a:pt x="64" y="244"/>
                </a:lnTo>
                <a:lnTo>
                  <a:pt x="53" y="257"/>
                </a:lnTo>
                <a:lnTo>
                  <a:pt x="41" y="269"/>
                </a:lnTo>
                <a:lnTo>
                  <a:pt x="31" y="282"/>
                </a:lnTo>
                <a:lnTo>
                  <a:pt x="26" y="289"/>
                </a:lnTo>
                <a:lnTo>
                  <a:pt x="22" y="296"/>
                </a:lnTo>
                <a:lnTo>
                  <a:pt x="22" y="296"/>
                </a:lnTo>
                <a:lnTo>
                  <a:pt x="22" y="297"/>
                </a:lnTo>
                <a:lnTo>
                  <a:pt x="23" y="298"/>
                </a:lnTo>
                <a:lnTo>
                  <a:pt x="24" y="297"/>
                </a:lnTo>
                <a:lnTo>
                  <a:pt x="24" y="297"/>
                </a:lnTo>
                <a:lnTo>
                  <a:pt x="36" y="286"/>
                </a:lnTo>
                <a:lnTo>
                  <a:pt x="49" y="274"/>
                </a:lnTo>
                <a:lnTo>
                  <a:pt x="61" y="262"/>
                </a:lnTo>
                <a:lnTo>
                  <a:pt x="73" y="249"/>
                </a:lnTo>
                <a:lnTo>
                  <a:pt x="73" y="249"/>
                </a:lnTo>
                <a:lnTo>
                  <a:pt x="75" y="247"/>
                </a:lnTo>
                <a:lnTo>
                  <a:pt x="75" y="247"/>
                </a:lnTo>
                <a:lnTo>
                  <a:pt x="71" y="252"/>
                </a:lnTo>
                <a:lnTo>
                  <a:pt x="71" y="252"/>
                </a:lnTo>
                <a:lnTo>
                  <a:pt x="57" y="270"/>
                </a:lnTo>
                <a:lnTo>
                  <a:pt x="57" y="270"/>
                </a:lnTo>
                <a:lnTo>
                  <a:pt x="32" y="300"/>
                </a:lnTo>
                <a:lnTo>
                  <a:pt x="32" y="300"/>
                </a:lnTo>
                <a:lnTo>
                  <a:pt x="32" y="302"/>
                </a:lnTo>
                <a:lnTo>
                  <a:pt x="34" y="302"/>
                </a:lnTo>
                <a:lnTo>
                  <a:pt x="34" y="302"/>
                </a:lnTo>
                <a:lnTo>
                  <a:pt x="41" y="297"/>
                </a:lnTo>
                <a:lnTo>
                  <a:pt x="49" y="292"/>
                </a:lnTo>
                <a:lnTo>
                  <a:pt x="62" y="279"/>
                </a:lnTo>
                <a:lnTo>
                  <a:pt x="73" y="266"/>
                </a:lnTo>
                <a:lnTo>
                  <a:pt x="85" y="253"/>
                </a:lnTo>
                <a:lnTo>
                  <a:pt x="85" y="253"/>
                </a:lnTo>
                <a:lnTo>
                  <a:pt x="90" y="248"/>
                </a:lnTo>
                <a:lnTo>
                  <a:pt x="90" y="248"/>
                </a:lnTo>
                <a:lnTo>
                  <a:pt x="90" y="248"/>
                </a:lnTo>
                <a:lnTo>
                  <a:pt x="88" y="252"/>
                </a:lnTo>
                <a:lnTo>
                  <a:pt x="88" y="252"/>
                </a:lnTo>
                <a:lnTo>
                  <a:pt x="80" y="263"/>
                </a:lnTo>
                <a:lnTo>
                  <a:pt x="72" y="273"/>
                </a:lnTo>
                <a:lnTo>
                  <a:pt x="72" y="273"/>
                </a:lnTo>
                <a:lnTo>
                  <a:pt x="65" y="281"/>
                </a:lnTo>
                <a:lnTo>
                  <a:pt x="57" y="289"/>
                </a:lnTo>
                <a:lnTo>
                  <a:pt x="49" y="296"/>
                </a:lnTo>
                <a:lnTo>
                  <a:pt x="41" y="304"/>
                </a:lnTo>
                <a:lnTo>
                  <a:pt x="41" y="304"/>
                </a:lnTo>
                <a:lnTo>
                  <a:pt x="41" y="307"/>
                </a:lnTo>
                <a:lnTo>
                  <a:pt x="43" y="307"/>
                </a:lnTo>
                <a:lnTo>
                  <a:pt x="43" y="307"/>
                </a:lnTo>
                <a:lnTo>
                  <a:pt x="43" y="307"/>
                </a:lnTo>
                <a:lnTo>
                  <a:pt x="51" y="301"/>
                </a:lnTo>
                <a:lnTo>
                  <a:pt x="58" y="296"/>
                </a:lnTo>
                <a:lnTo>
                  <a:pt x="71" y="283"/>
                </a:lnTo>
                <a:lnTo>
                  <a:pt x="83" y="270"/>
                </a:lnTo>
                <a:lnTo>
                  <a:pt x="95" y="256"/>
                </a:lnTo>
                <a:lnTo>
                  <a:pt x="95" y="256"/>
                </a:lnTo>
                <a:lnTo>
                  <a:pt x="97" y="254"/>
                </a:lnTo>
                <a:lnTo>
                  <a:pt x="92" y="260"/>
                </a:lnTo>
                <a:lnTo>
                  <a:pt x="92" y="260"/>
                </a:lnTo>
                <a:lnTo>
                  <a:pt x="84" y="270"/>
                </a:lnTo>
                <a:lnTo>
                  <a:pt x="76" y="280"/>
                </a:lnTo>
                <a:lnTo>
                  <a:pt x="76" y="280"/>
                </a:lnTo>
                <a:lnTo>
                  <a:pt x="64" y="294"/>
                </a:lnTo>
                <a:lnTo>
                  <a:pt x="52" y="309"/>
                </a:lnTo>
                <a:lnTo>
                  <a:pt x="52" y="309"/>
                </a:lnTo>
                <a:lnTo>
                  <a:pt x="52" y="310"/>
                </a:lnTo>
                <a:lnTo>
                  <a:pt x="52" y="310"/>
                </a:lnTo>
                <a:lnTo>
                  <a:pt x="45" y="308"/>
                </a:lnTo>
                <a:lnTo>
                  <a:pt x="36" y="305"/>
                </a:lnTo>
                <a:lnTo>
                  <a:pt x="29" y="303"/>
                </a:lnTo>
                <a:lnTo>
                  <a:pt x="23" y="299"/>
                </a:lnTo>
                <a:lnTo>
                  <a:pt x="23" y="299"/>
                </a:lnTo>
                <a:lnTo>
                  <a:pt x="18" y="296"/>
                </a:lnTo>
                <a:lnTo>
                  <a:pt x="14" y="293"/>
                </a:lnTo>
                <a:lnTo>
                  <a:pt x="12" y="289"/>
                </a:lnTo>
                <a:lnTo>
                  <a:pt x="10" y="285"/>
                </a:lnTo>
                <a:lnTo>
                  <a:pt x="10" y="285"/>
                </a:lnTo>
                <a:close/>
                <a:moveTo>
                  <a:pt x="10" y="272"/>
                </a:moveTo>
                <a:lnTo>
                  <a:pt x="10" y="272"/>
                </a:lnTo>
                <a:lnTo>
                  <a:pt x="23" y="259"/>
                </a:lnTo>
                <a:lnTo>
                  <a:pt x="23" y="259"/>
                </a:lnTo>
                <a:lnTo>
                  <a:pt x="30" y="252"/>
                </a:lnTo>
                <a:lnTo>
                  <a:pt x="38" y="246"/>
                </a:lnTo>
                <a:lnTo>
                  <a:pt x="38" y="246"/>
                </a:lnTo>
                <a:lnTo>
                  <a:pt x="46" y="242"/>
                </a:lnTo>
                <a:lnTo>
                  <a:pt x="46" y="242"/>
                </a:lnTo>
                <a:lnTo>
                  <a:pt x="47" y="242"/>
                </a:lnTo>
                <a:lnTo>
                  <a:pt x="47" y="242"/>
                </a:lnTo>
                <a:lnTo>
                  <a:pt x="38" y="253"/>
                </a:lnTo>
                <a:lnTo>
                  <a:pt x="29" y="263"/>
                </a:lnTo>
                <a:lnTo>
                  <a:pt x="9" y="282"/>
                </a:lnTo>
                <a:lnTo>
                  <a:pt x="9" y="282"/>
                </a:lnTo>
                <a:lnTo>
                  <a:pt x="9" y="277"/>
                </a:lnTo>
                <a:lnTo>
                  <a:pt x="10" y="272"/>
                </a:lnTo>
                <a:lnTo>
                  <a:pt x="10" y="272"/>
                </a:lnTo>
                <a:close/>
                <a:moveTo>
                  <a:pt x="55" y="240"/>
                </a:moveTo>
                <a:lnTo>
                  <a:pt x="55" y="240"/>
                </a:lnTo>
                <a:lnTo>
                  <a:pt x="49" y="245"/>
                </a:lnTo>
                <a:lnTo>
                  <a:pt x="43" y="251"/>
                </a:lnTo>
                <a:lnTo>
                  <a:pt x="43" y="251"/>
                </a:lnTo>
                <a:lnTo>
                  <a:pt x="50" y="241"/>
                </a:lnTo>
                <a:lnTo>
                  <a:pt x="50" y="241"/>
                </a:lnTo>
                <a:lnTo>
                  <a:pt x="55" y="240"/>
                </a:lnTo>
                <a:lnTo>
                  <a:pt x="55" y="240"/>
                </a:lnTo>
                <a:close/>
                <a:moveTo>
                  <a:pt x="68" y="240"/>
                </a:moveTo>
                <a:lnTo>
                  <a:pt x="68" y="240"/>
                </a:lnTo>
                <a:lnTo>
                  <a:pt x="79" y="241"/>
                </a:lnTo>
                <a:lnTo>
                  <a:pt x="79" y="241"/>
                </a:lnTo>
                <a:lnTo>
                  <a:pt x="68" y="251"/>
                </a:lnTo>
                <a:lnTo>
                  <a:pt x="57" y="262"/>
                </a:lnTo>
                <a:lnTo>
                  <a:pt x="36" y="284"/>
                </a:lnTo>
                <a:lnTo>
                  <a:pt x="36" y="284"/>
                </a:lnTo>
                <a:lnTo>
                  <a:pt x="29" y="291"/>
                </a:lnTo>
                <a:lnTo>
                  <a:pt x="27" y="293"/>
                </a:lnTo>
                <a:lnTo>
                  <a:pt x="29" y="289"/>
                </a:lnTo>
                <a:lnTo>
                  <a:pt x="29" y="289"/>
                </a:lnTo>
                <a:lnTo>
                  <a:pt x="35" y="280"/>
                </a:lnTo>
                <a:lnTo>
                  <a:pt x="43" y="271"/>
                </a:lnTo>
                <a:lnTo>
                  <a:pt x="43" y="271"/>
                </a:lnTo>
                <a:lnTo>
                  <a:pt x="56" y="257"/>
                </a:lnTo>
                <a:lnTo>
                  <a:pt x="68" y="242"/>
                </a:lnTo>
                <a:lnTo>
                  <a:pt x="68" y="242"/>
                </a:lnTo>
                <a:lnTo>
                  <a:pt x="69" y="241"/>
                </a:lnTo>
                <a:lnTo>
                  <a:pt x="68" y="240"/>
                </a:lnTo>
                <a:lnTo>
                  <a:pt x="68" y="240"/>
                </a:lnTo>
                <a:close/>
                <a:moveTo>
                  <a:pt x="92" y="244"/>
                </a:moveTo>
                <a:lnTo>
                  <a:pt x="92" y="244"/>
                </a:lnTo>
                <a:lnTo>
                  <a:pt x="81" y="255"/>
                </a:lnTo>
                <a:lnTo>
                  <a:pt x="70" y="266"/>
                </a:lnTo>
                <a:lnTo>
                  <a:pt x="60" y="277"/>
                </a:lnTo>
                <a:lnTo>
                  <a:pt x="49" y="289"/>
                </a:lnTo>
                <a:lnTo>
                  <a:pt x="49" y="289"/>
                </a:lnTo>
                <a:lnTo>
                  <a:pt x="39" y="296"/>
                </a:lnTo>
                <a:lnTo>
                  <a:pt x="39" y="296"/>
                </a:lnTo>
                <a:lnTo>
                  <a:pt x="36" y="298"/>
                </a:lnTo>
                <a:lnTo>
                  <a:pt x="37" y="297"/>
                </a:lnTo>
                <a:lnTo>
                  <a:pt x="37" y="297"/>
                </a:lnTo>
                <a:lnTo>
                  <a:pt x="55" y="276"/>
                </a:lnTo>
                <a:lnTo>
                  <a:pt x="55" y="276"/>
                </a:lnTo>
                <a:lnTo>
                  <a:pt x="82" y="242"/>
                </a:lnTo>
                <a:lnTo>
                  <a:pt x="82" y="242"/>
                </a:lnTo>
                <a:lnTo>
                  <a:pt x="92" y="244"/>
                </a:lnTo>
                <a:lnTo>
                  <a:pt x="92" y="244"/>
                </a:lnTo>
                <a:close/>
                <a:moveTo>
                  <a:pt x="97" y="246"/>
                </a:moveTo>
                <a:lnTo>
                  <a:pt x="97" y="246"/>
                </a:lnTo>
                <a:lnTo>
                  <a:pt x="99" y="248"/>
                </a:lnTo>
                <a:lnTo>
                  <a:pt x="99" y="248"/>
                </a:lnTo>
                <a:lnTo>
                  <a:pt x="99" y="248"/>
                </a:lnTo>
                <a:lnTo>
                  <a:pt x="99" y="248"/>
                </a:lnTo>
                <a:lnTo>
                  <a:pt x="76" y="275"/>
                </a:lnTo>
                <a:lnTo>
                  <a:pt x="76" y="275"/>
                </a:lnTo>
                <a:lnTo>
                  <a:pt x="63" y="288"/>
                </a:lnTo>
                <a:lnTo>
                  <a:pt x="63" y="288"/>
                </a:lnTo>
                <a:lnTo>
                  <a:pt x="54" y="295"/>
                </a:lnTo>
                <a:lnTo>
                  <a:pt x="50" y="299"/>
                </a:lnTo>
                <a:lnTo>
                  <a:pt x="46" y="303"/>
                </a:lnTo>
                <a:lnTo>
                  <a:pt x="46" y="303"/>
                </a:lnTo>
                <a:lnTo>
                  <a:pt x="52" y="296"/>
                </a:lnTo>
                <a:lnTo>
                  <a:pt x="59" y="291"/>
                </a:lnTo>
                <a:lnTo>
                  <a:pt x="65" y="285"/>
                </a:lnTo>
                <a:lnTo>
                  <a:pt x="71" y="278"/>
                </a:lnTo>
                <a:lnTo>
                  <a:pt x="71" y="278"/>
                </a:lnTo>
                <a:lnTo>
                  <a:pt x="84" y="262"/>
                </a:lnTo>
                <a:lnTo>
                  <a:pt x="89" y="254"/>
                </a:lnTo>
                <a:lnTo>
                  <a:pt x="95" y="245"/>
                </a:lnTo>
                <a:lnTo>
                  <a:pt x="95" y="245"/>
                </a:lnTo>
                <a:lnTo>
                  <a:pt x="97" y="246"/>
                </a:lnTo>
                <a:lnTo>
                  <a:pt x="97" y="246"/>
                </a:lnTo>
                <a:close/>
                <a:moveTo>
                  <a:pt x="74" y="310"/>
                </a:moveTo>
                <a:lnTo>
                  <a:pt x="74" y="310"/>
                </a:lnTo>
                <a:lnTo>
                  <a:pt x="70" y="310"/>
                </a:lnTo>
                <a:lnTo>
                  <a:pt x="70" y="310"/>
                </a:lnTo>
                <a:lnTo>
                  <a:pt x="77" y="303"/>
                </a:lnTo>
                <a:lnTo>
                  <a:pt x="77" y="303"/>
                </a:lnTo>
                <a:lnTo>
                  <a:pt x="74" y="309"/>
                </a:lnTo>
                <a:lnTo>
                  <a:pt x="74" y="309"/>
                </a:lnTo>
                <a:lnTo>
                  <a:pt x="74" y="309"/>
                </a:lnTo>
                <a:lnTo>
                  <a:pt x="74" y="310"/>
                </a:lnTo>
                <a:lnTo>
                  <a:pt x="74" y="310"/>
                </a:lnTo>
                <a:close/>
                <a:moveTo>
                  <a:pt x="54" y="310"/>
                </a:moveTo>
                <a:lnTo>
                  <a:pt x="54" y="310"/>
                </a:lnTo>
                <a:lnTo>
                  <a:pt x="63" y="302"/>
                </a:lnTo>
                <a:lnTo>
                  <a:pt x="71" y="295"/>
                </a:lnTo>
                <a:lnTo>
                  <a:pt x="87" y="280"/>
                </a:lnTo>
                <a:lnTo>
                  <a:pt x="87" y="280"/>
                </a:lnTo>
                <a:lnTo>
                  <a:pt x="84" y="284"/>
                </a:lnTo>
                <a:lnTo>
                  <a:pt x="84" y="284"/>
                </a:lnTo>
                <a:lnTo>
                  <a:pt x="74" y="297"/>
                </a:lnTo>
                <a:lnTo>
                  <a:pt x="65" y="311"/>
                </a:lnTo>
                <a:lnTo>
                  <a:pt x="65" y="311"/>
                </a:lnTo>
                <a:lnTo>
                  <a:pt x="54" y="310"/>
                </a:lnTo>
                <a:lnTo>
                  <a:pt x="54" y="310"/>
                </a:lnTo>
                <a:close/>
                <a:moveTo>
                  <a:pt x="84" y="280"/>
                </a:moveTo>
                <a:lnTo>
                  <a:pt x="84" y="280"/>
                </a:lnTo>
                <a:lnTo>
                  <a:pt x="71" y="293"/>
                </a:lnTo>
                <a:lnTo>
                  <a:pt x="71" y="293"/>
                </a:lnTo>
                <a:lnTo>
                  <a:pt x="61" y="302"/>
                </a:lnTo>
                <a:lnTo>
                  <a:pt x="58" y="305"/>
                </a:lnTo>
                <a:lnTo>
                  <a:pt x="57" y="304"/>
                </a:lnTo>
                <a:lnTo>
                  <a:pt x="59" y="302"/>
                </a:lnTo>
                <a:lnTo>
                  <a:pt x="59" y="302"/>
                </a:lnTo>
                <a:lnTo>
                  <a:pt x="70" y="289"/>
                </a:lnTo>
                <a:lnTo>
                  <a:pt x="81" y="277"/>
                </a:lnTo>
                <a:lnTo>
                  <a:pt x="92" y="264"/>
                </a:lnTo>
                <a:lnTo>
                  <a:pt x="96" y="257"/>
                </a:lnTo>
                <a:lnTo>
                  <a:pt x="100" y="249"/>
                </a:lnTo>
                <a:lnTo>
                  <a:pt x="100" y="249"/>
                </a:lnTo>
                <a:lnTo>
                  <a:pt x="100" y="249"/>
                </a:lnTo>
                <a:lnTo>
                  <a:pt x="100" y="249"/>
                </a:lnTo>
                <a:lnTo>
                  <a:pt x="107" y="257"/>
                </a:lnTo>
                <a:lnTo>
                  <a:pt x="107" y="257"/>
                </a:lnTo>
                <a:lnTo>
                  <a:pt x="84" y="280"/>
                </a:lnTo>
                <a:lnTo>
                  <a:pt x="84" y="280"/>
                </a:lnTo>
                <a:close/>
                <a:moveTo>
                  <a:pt x="81" y="309"/>
                </a:moveTo>
                <a:lnTo>
                  <a:pt x="81" y="309"/>
                </a:lnTo>
                <a:lnTo>
                  <a:pt x="76" y="310"/>
                </a:lnTo>
                <a:lnTo>
                  <a:pt x="76" y="310"/>
                </a:lnTo>
                <a:lnTo>
                  <a:pt x="86" y="299"/>
                </a:lnTo>
                <a:lnTo>
                  <a:pt x="97" y="290"/>
                </a:lnTo>
                <a:lnTo>
                  <a:pt x="97" y="290"/>
                </a:lnTo>
                <a:lnTo>
                  <a:pt x="104" y="284"/>
                </a:lnTo>
                <a:lnTo>
                  <a:pt x="104" y="283"/>
                </a:lnTo>
                <a:lnTo>
                  <a:pt x="104" y="284"/>
                </a:lnTo>
                <a:lnTo>
                  <a:pt x="99" y="290"/>
                </a:lnTo>
                <a:lnTo>
                  <a:pt x="99" y="290"/>
                </a:lnTo>
                <a:lnTo>
                  <a:pt x="87" y="303"/>
                </a:lnTo>
                <a:lnTo>
                  <a:pt x="87" y="303"/>
                </a:lnTo>
                <a:lnTo>
                  <a:pt x="87" y="304"/>
                </a:lnTo>
                <a:lnTo>
                  <a:pt x="88" y="305"/>
                </a:lnTo>
                <a:lnTo>
                  <a:pt x="88" y="305"/>
                </a:lnTo>
                <a:lnTo>
                  <a:pt x="88" y="305"/>
                </a:lnTo>
                <a:lnTo>
                  <a:pt x="107" y="292"/>
                </a:lnTo>
                <a:lnTo>
                  <a:pt x="107" y="292"/>
                </a:lnTo>
                <a:lnTo>
                  <a:pt x="102" y="298"/>
                </a:lnTo>
                <a:lnTo>
                  <a:pt x="95" y="302"/>
                </a:lnTo>
                <a:lnTo>
                  <a:pt x="88" y="307"/>
                </a:lnTo>
                <a:lnTo>
                  <a:pt x="81" y="309"/>
                </a:lnTo>
                <a:lnTo>
                  <a:pt x="81" y="309"/>
                </a:lnTo>
                <a:close/>
                <a:moveTo>
                  <a:pt x="111" y="283"/>
                </a:moveTo>
                <a:lnTo>
                  <a:pt x="111" y="283"/>
                </a:lnTo>
                <a:lnTo>
                  <a:pt x="110" y="287"/>
                </a:lnTo>
                <a:lnTo>
                  <a:pt x="108" y="291"/>
                </a:lnTo>
                <a:lnTo>
                  <a:pt x="108" y="291"/>
                </a:lnTo>
                <a:lnTo>
                  <a:pt x="107" y="290"/>
                </a:lnTo>
                <a:lnTo>
                  <a:pt x="106" y="290"/>
                </a:lnTo>
                <a:lnTo>
                  <a:pt x="106" y="290"/>
                </a:lnTo>
                <a:lnTo>
                  <a:pt x="96" y="297"/>
                </a:lnTo>
                <a:lnTo>
                  <a:pt x="96" y="297"/>
                </a:lnTo>
                <a:lnTo>
                  <a:pt x="102" y="290"/>
                </a:lnTo>
                <a:lnTo>
                  <a:pt x="105" y="286"/>
                </a:lnTo>
                <a:lnTo>
                  <a:pt x="108" y="281"/>
                </a:lnTo>
                <a:lnTo>
                  <a:pt x="108" y="281"/>
                </a:lnTo>
                <a:lnTo>
                  <a:pt x="108" y="280"/>
                </a:lnTo>
                <a:lnTo>
                  <a:pt x="106" y="280"/>
                </a:lnTo>
                <a:lnTo>
                  <a:pt x="106" y="280"/>
                </a:lnTo>
                <a:lnTo>
                  <a:pt x="99" y="285"/>
                </a:lnTo>
                <a:lnTo>
                  <a:pt x="92" y="292"/>
                </a:lnTo>
                <a:lnTo>
                  <a:pt x="78" y="304"/>
                </a:lnTo>
                <a:lnTo>
                  <a:pt x="78" y="304"/>
                </a:lnTo>
                <a:lnTo>
                  <a:pt x="84" y="298"/>
                </a:lnTo>
                <a:lnTo>
                  <a:pt x="91" y="291"/>
                </a:lnTo>
                <a:lnTo>
                  <a:pt x="105" y="276"/>
                </a:lnTo>
                <a:lnTo>
                  <a:pt x="105" y="276"/>
                </a:lnTo>
                <a:lnTo>
                  <a:pt x="105" y="275"/>
                </a:lnTo>
                <a:lnTo>
                  <a:pt x="105" y="274"/>
                </a:lnTo>
                <a:lnTo>
                  <a:pt x="104" y="274"/>
                </a:lnTo>
                <a:lnTo>
                  <a:pt x="103" y="274"/>
                </a:lnTo>
                <a:lnTo>
                  <a:pt x="103" y="274"/>
                </a:lnTo>
                <a:lnTo>
                  <a:pt x="100" y="277"/>
                </a:lnTo>
                <a:lnTo>
                  <a:pt x="100" y="277"/>
                </a:lnTo>
                <a:lnTo>
                  <a:pt x="99" y="277"/>
                </a:lnTo>
                <a:lnTo>
                  <a:pt x="98" y="280"/>
                </a:lnTo>
                <a:lnTo>
                  <a:pt x="98" y="280"/>
                </a:lnTo>
                <a:lnTo>
                  <a:pt x="81" y="295"/>
                </a:lnTo>
                <a:lnTo>
                  <a:pt x="73" y="303"/>
                </a:lnTo>
                <a:lnTo>
                  <a:pt x="67" y="311"/>
                </a:lnTo>
                <a:lnTo>
                  <a:pt x="67" y="311"/>
                </a:lnTo>
                <a:lnTo>
                  <a:pt x="67" y="311"/>
                </a:lnTo>
                <a:lnTo>
                  <a:pt x="67" y="311"/>
                </a:lnTo>
                <a:lnTo>
                  <a:pt x="77" y="296"/>
                </a:lnTo>
                <a:lnTo>
                  <a:pt x="87" y="284"/>
                </a:lnTo>
                <a:lnTo>
                  <a:pt x="108" y="259"/>
                </a:lnTo>
                <a:lnTo>
                  <a:pt x="108" y="259"/>
                </a:lnTo>
                <a:lnTo>
                  <a:pt x="110" y="265"/>
                </a:lnTo>
                <a:lnTo>
                  <a:pt x="112" y="271"/>
                </a:lnTo>
                <a:lnTo>
                  <a:pt x="112" y="277"/>
                </a:lnTo>
                <a:lnTo>
                  <a:pt x="111" y="283"/>
                </a:lnTo>
                <a:lnTo>
                  <a:pt x="111" y="283"/>
                </a:lnTo>
                <a:close/>
                <a:moveTo>
                  <a:pt x="116" y="13"/>
                </a:moveTo>
                <a:lnTo>
                  <a:pt x="116" y="13"/>
                </a:lnTo>
                <a:lnTo>
                  <a:pt x="116" y="11"/>
                </a:lnTo>
                <a:lnTo>
                  <a:pt x="116" y="11"/>
                </a:lnTo>
                <a:lnTo>
                  <a:pt x="121" y="9"/>
                </a:lnTo>
                <a:lnTo>
                  <a:pt x="127" y="8"/>
                </a:lnTo>
                <a:lnTo>
                  <a:pt x="127" y="8"/>
                </a:lnTo>
                <a:lnTo>
                  <a:pt x="121" y="11"/>
                </a:lnTo>
                <a:lnTo>
                  <a:pt x="116" y="13"/>
                </a:lnTo>
                <a:lnTo>
                  <a:pt x="116" y="13"/>
                </a:lnTo>
                <a:close/>
                <a:moveTo>
                  <a:pt x="116" y="15"/>
                </a:moveTo>
                <a:lnTo>
                  <a:pt x="116" y="15"/>
                </a:lnTo>
                <a:lnTo>
                  <a:pt x="121" y="14"/>
                </a:lnTo>
                <a:lnTo>
                  <a:pt x="121" y="14"/>
                </a:lnTo>
                <a:lnTo>
                  <a:pt x="116" y="19"/>
                </a:lnTo>
                <a:lnTo>
                  <a:pt x="116" y="19"/>
                </a:lnTo>
                <a:lnTo>
                  <a:pt x="116" y="15"/>
                </a:lnTo>
                <a:lnTo>
                  <a:pt x="116" y="15"/>
                </a:lnTo>
                <a:close/>
                <a:moveTo>
                  <a:pt x="116" y="40"/>
                </a:moveTo>
                <a:lnTo>
                  <a:pt x="116" y="40"/>
                </a:lnTo>
                <a:lnTo>
                  <a:pt x="128" y="28"/>
                </a:lnTo>
                <a:lnTo>
                  <a:pt x="128" y="28"/>
                </a:lnTo>
                <a:lnTo>
                  <a:pt x="135" y="22"/>
                </a:lnTo>
                <a:lnTo>
                  <a:pt x="135" y="22"/>
                </a:lnTo>
                <a:lnTo>
                  <a:pt x="142" y="15"/>
                </a:lnTo>
                <a:lnTo>
                  <a:pt x="145" y="13"/>
                </a:lnTo>
                <a:lnTo>
                  <a:pt x="142" y="17"/>
                </a:lnTo>
                <a:lnTo>
                  <a:pt x="142" y="17"/>
                </a:lnTo>
                <a:lnTo>
                  <a:pt x="129" y="33"/>
                </a:lnTo>
                <a:lnTo>
                  <a:pt x="122" y="40"/>
                </a:lnTo>
                <a:lnTo>
                  <a:pt x="116" y="48"/>
                </a:lnTo>
                <a:lnTo>
                  <a:pt x="116" y="48"/>
                </a:lnTo>
                <a:lnTo>
                  <a:pt x="116" y="40"/>
                </a:lnTo>
                <a:lnTo>
                  <a:pt x="116" y="40"/>
                </a:lnTo>
                <a:close/>
                <a:moveTo>
                  <a:pt x="116" y="28"/>
                </a:moveTo>
                <a:lnTo>
                  <a:pt x="116" y="28"/>
                </a:lnTo>
                <a:lnTo>
                  <a:pt x="122" y="23"/>
                </a:lnTo>
                <a:lnTo>
                  <a:pt x="122" y="23"/>
                </a:lnTo>
                <a:lnTo>
                  <a:pt x="126" y="20"/>
                </a:lnTo>
                <a:lnTo>
                  <a:pt x="126" y="20"/>
                </a:lnTo>
                <a:lnTo>
                  <a:pt x="120" y="26"/>
                </a:lnTo>
                <a:lnTo>
                  <a:pt x="116" y="33"/>
                </a:lnTo>
                <a:lnTo>
                  <a:pt x="116" y="33"/>
                </a:lnTo>
                <a:lnTo>
                  <a:pt x="116" y="28"/>
                </a:lnTo>
                <a:lnTo>
                  <a:pt x="116" y="28"/>
                </a:lnTo>
                <a:close/>
                <a:moveTo>
                  <a:pt x="116" y="52"/>
                </a:moveTo>
                <a:lnTo>
                  <a:pt x="116" y="52"/>
                </a:lnTo>
                <a:lnTo>
                  <a:pt x="126" y="46"/>
                </a:lnTo>
                <a:lnTo>
                  <a:pt x="134" y="38"/>
                </a:lnTo>
                <a:lnTo>
                  <a:pt x="149" y="23"/>
                </a:lnTo>
                <a:lnTo>
                  <a:pt x="149" y="23"/>
                </a:lnTo>
                <a:lnTo>
                  <a:pt x="155" y="17"/>
                </a:lnTo>
                <a:lnTo>
                  <a:pt x="158" y="15"/>
                </a:lnTo>
                <a:lnTo>
                  <a:pt x="158" y="15"/>
                </a:lnTo>
                <a:lnTo>
                  <a:pt x="157" y="16"/>
                </a:lnTo>
                <a:lnTo>
                  <a:pt x="157" y="16"/>
                </a:lnTo>
                <a:lnTo>
                  <a:pt x="144" y="33"/>
                </a:lnTo>
                <a:lnTo>
                  <a:pt x="144" y="33"/>
                </a:lnTo>
                <a:lnTo>
                  <a:pt x="126" y="55"/>
                </a:lnTo>
                <a:lnTo>
                  <a:pt x="126" y="55"/>
                </a:lnTo>
                <a:lnTo>
                  <a:pt x="116" y="54"/>
                </a:lnTo>
                <a:lnTo>
                  <a:pt x="116" y="54"/>
                </a:lnTo>
                <a:lnTo>
                  <a:pt x="116" y="52"/>
                </a:lnTo>
                <a:lnTo>
                  <a:pt x="116" y="52"/>
                </a:lnTo>
                <a:close/>
                <a:moveTo>
                  <a:pt x="136" y="55"/>
                </a:moveTo>
                <a:lnTo>
                  <a:pt x="136" y="55"/>
                </a:lnTo>
                <a:lnTo>
                  <a:pt x="129" y="55"/>
                </a:lnTo>
                <a:lnTo>
                  <a:pt x="129" y="55"/>
                </a:lnTo>
                <a:lnTo>
                  <a:pt x="145" y="39"/>
                </a:lnTo>
                <a:lnTo>
                  <a:pt x="163" y="23"/>
                </a:lnTo>
                <a:lnTo>
                  <a:pt x="163" y="23"/>
                </a:lnTo>
                <a:lnTo>
                  <a:pt x="153" y="34"/>
                </a:lnTo>
                <a:lnTo>
                  <a:pt x="153" y="34"/>
                </a:lnTo>
                <a:lnTo>
                  <a:pt x="145" y="45"/>
                </a:lnTo>
                <a:lnTo>
                  <a:pt x="136" y="55"/>
                </a:lnTo>
                <a:lnTo>
                  <a:pt x="136" y="55"/>
                </a:lnTo>
                <a:close/>
                <a:moveTo>
                  <a:pt x="139" y="55"/>
                </a:moveTo>
                <a:lnTo>
                  <a:pt x="139" y="55"/>
                </a:lnTo>
                <a:lnTo>
                  <a:pt x="150" y="46"/>
                </a:lnTo>
                <a:lnTo>
                  <a:pt x="160" y="36"/>
                </a:lnTo>
                <a:lnTo>
                  <a:pt x="170" y="27"/>
                </a:lnTo>
                <a:lnTo>
                  <a:pt x="180" y="17"/>
                </a:lnTo>
                <a:lnTo>
                  <a:pt x="180" y="17"/>
                </a:lnTo>
                <a:lnTo>
                  <a:pt x="177" y="21"/>
                </a:lnTo>
                <a:lnTo>
                  <a:pt x="173" y="25"/>
                </a:lnTo>
                <a:lnTo>
                  <a:pt x="167" y="35"/>
                </a:lnTo>
                <a:lnTo>
                  <a:pt x="160" y="46"/>
                </a:lnTo>
                <a:lnTo>
                  <a:pt x="152" y="55"/>
                </a:lnTo>
                <a:lnTo>
                  <a:pt x="152" y="55"/>
                </a:lnTo>
                <a:lnTo>
                  <a:pt x="139" y="55"/>
                </a:lnTo>
                <a:lnTo>
                  <a:pt x="139" y="55"/>
                </a:lnTo>
                <a:close/>
                <a:moveTo>
                  <a:pt x="155" y="55"/>
                </a:moveTo>
                <a:lnTo>
                  <a:pt x="155" y="55"/>
                </a:lnTo>
                <a:lnTo>
                  <a:pt x="164" y="48"/>
                </a:lnTo>
                <a:lnTo>
                  <a:pt x="171" y="40"/>
                </a:lnTo>
                <a:lnTo>
                  <a:pt x="187" y="24"/>
                </a:lnTo>
                <a:lnTo>
                  <a:pt x="187" y="24"/>
                </a:lnTo>
                <a:lnTo>
                  <a:pt x="182" y="30"/>
                </a:lnTo>
                <a:lnTo>
                  <a:pt x="182" y="30"/>
                </a:lnTo>
                <a:lnTo>
                  <a:pt x="173" y="42"/>
                </a:lnTo>
                <a:lnTo>
                  <a:pt x="165" y="55"/>
                </a:lnTo>
                <a:lnTo>
                  <a:pt x="165" y="55"/>
                </a:lnTo>
                <a:lnTo>
                  <a:pt x="165" y="55"/>
                </a:lnTo>
                <a:lnTo>
                  <a:pt x="165" y="55"/>
                </a:lnTo>
                <a:lnTo>
                  <a:pt x="155" y="55"/>
                </a:lnTo>
                <a:lnTo>
                  <a:pt x="155" y="55"/>
                </a:lnTo>
                <a:close/>
                <a:moveTo>
                  <a:pt x="191" y="57"/>
                </a:moveTo>
                <a:lnTo>
                  <a:pt x="191" y="57"/>
                </a:lnTo>
                <a:lnTo>
                  <a:pt x="189" y="57"/>
                </a:lnTo>
                <a:lnTo>
                  <a:pt x="189" y="57"/>
                </a:lnTo>
                <a:lnTo>
                  <a:pt x="190" y="53"/>
                </a:lnTo>
                <a:lnTo>
                  <a:pt x="190" y="53"/>
                </a:lnTo>
                <a:lnTo>
                  <a:pt x="190" y="52"/>
                </a:lnTo>
                <a:lnTo>
                  <a:pt x="189" y="52"/>
                </a:lnTo>
                <a:lnTo>
                  <a:pt x="189" y="52"/>
                </a:lnTo>
                <a:lnTo>
                  <a:pt x="184" y="53"/>
                </a:lnTo>
                <a:lnTo>
                  <a:pt x="180" y="56"/>
                </a:lnTo>
                <a:lnTo>
                  <a:pt x="180" y="56"/>
                </a:lnTo>
                <a:lnTo>
                  <a:pt x="178" y="56"/>
                </a:lnTo>
                <a:lnTo>
                  <a:pt x="178" y="56"/>
                </a:lnTo>
                <a:lnTo>
                  <a:pt x="180" y="52"/>
                </a:lnTo>
                <a:lnTo>
                  <a:pt x="180" y="52"/>
                </a:lnTo>
                <a:lnTo>
                  <a:pt x="188" y="42"/>
                </a:lnTo>
                <a:lnTo>
                  <a:pt x="196" y="31"/>
                </a:lnTo>
                <a:lnTo>
                  <a:pt x="196" y="31"/>
                </a:lnTo>
                <a:lnTo>
                  <a:pt x="196" y="30"/>
                </a:lnTo>
                <a:lnTo>
                  <a:pt x="194" y="30"/>
                </a:lnTo>
                <a:lnTo>
                  <a:pt x="194" y="30"/>
                </a:lnTo>
                <a:lnTo>
                  <a:pt x="181" y="40"/>
                </a:lnTo>
                <a:lnTo>
                  <a:pt x="174" y="46"/>
                </a:lnTo>
                <a:lnTo>
                  <a:pt x="169" y="52"/>
                </a:lnTo>
                <a:lnTo>
                  <a:pt x="169" y="52"/>
                </a:lnTo>
                <a:lnTo>
                  <a:pt x="176" y="42"/>
                </a:lnTo>
                <a:lnTo>
                  <a:pt x="183" y="32"/>
                </a:lnTo>
                <a:lnTo>
                  <a:pt x="191" y="23"/>
                </a:lnTo>
                <a:lnTo>
                  <a:pt x="199" y="14"/>
                </a:lnTo>
                <a:lnTo>
                  <a:pt x="199" y="14"/>
                </a:lnTo>
                <a:lnTo>
                  <a:pt x="197" y="25"/>
                </a:lnTo>
                <a:lnTo>
                  <a:pt x="195" y="35"/>
                </a:lnTo>
                <a:lnTo>
                  <a:pt x="193" y="46"/>
                </a:lnTo>
                <a:lnTo>
                  <a:pt x="191" y="57"/>
                </a:lnTo>
                <a:lnTo>
                  <a:pt x="191" y="57"/>
                </a:lnTo>
                <a:close/>
                <a:moveTo>
                  <a:pt x="182" y="56"/>
                </a:moveTo>
                <a:lnTo>
                  <a:pt x="182" y="56"/>
                </a:lnTo>
                <a:lnTo>
                  <a:pt x="186" y="54"/>
                </a:lnTo>
                <a:lnTo>
                  <a:pt x="187" y="55"/>
                </a:lnTo>
                <a:lnTo>
                  <a:pt x="187" y="56"/>
                </a:lnTo>
                <a:lnTo>
                  <a:pt x="187" y="56"/>
                </a:lnTo>
                <a:lnTo>
                  <a:pt x="182" y="56"/>
                </a:lnTo>
                <a:lnTo>
                  <a:pt x="182" y="56"/>
                </a:lnTo>
                <a:close/>
                <a:moveTo>
                  <a:pt x="168" y="55"/>
                </a:moveTo>
                <a:lnTo>
                  <a:pt x="168" y="55"/>
                </a:lnTo>
                <a:lnTo>
                  <a:pt x="178" y="47"/>
                </a:lnTo>
                <a:lnTo>
                  <a:pt x="188" y="38"/>
                </a:lnTo>
                <a:lnTo>
                  <a:pt x="188" y="38"/>
                </a:lnTo>
                <a:lnTo>
                  <a:pt x="192" y="35"/>
                </a:lnTo>
                <a:lnTo>
                  <a:pt x="189" y="38"/>
                </a:lnTo>
                <a:lnTo>
                  <a:pt x="181" y="47"/>
                </a:lnTo>
                <a:lnTo>
                  <a:pt x="181" y="47"/>
                </a:lnTo>
                <a:lnTo>
                  <a:pt x="176" y="56"/>
                </a:lnTo>
                <a:lnTo>
                  <a:pt x="176" y="56"/>
                </a:lnTo>
                <a:lnTo>
                  <a:pt x="168" y="55"/>
                </a:lnTo>
                <a:lnTo>
                  <a:pt x="168" y="55"/>
                </a:lnTo>
                <a:close/>
                <a:moveTo>
                  <a:pt x="151" y="10"/>
                </a:moveTo>
                <a:lnTo>
                  <a:pt x="151" y="10"/>
                </a:lnTo>
                <a:lnTo>
                  <a:pt x="175" y="11"/>
                </a:lnTo>
                <a:lnTo>
                  <a:pt x="199" y="11"/>
                </a:lnTo>
                <a:lnTo>
                  <a:pt x="199" y="11"/>
                </a:lnTo>
                <a:lnTo>
                  <a:pt x="190" y="18"/>
                </a:lnTo>
                <a:lnTo>
                  <a:pt x="181" y="26"/>
                </a:lnTo>
                <a:lnTo>
                  <a:pt x="166" y="42"/>
                </a:lnTo>
                <a:lnTo>
                  <a:pt x="166" y="42"/>
                </a:lnTo>
                <a:lnTo>
                  <a:pt x="175" y="28"/>
                </a:lnTo>
                <a:lnTo>
                  <a:pt x="184" y="14"/>
                </a:lnTo>
                <a:lnTo>
                  <a:pt x="184" y="14"/>
                </a:lnTo>
                <a:lnTo>
                  <a:pt x="184" y="13"/>
                </a:lnTo>
                <a:lnTo>
                  <a:pt x="184" y="13"/>
                </a:lnTo>
                <a:lnTo>
                  <a:pt x="183" y="13"/>
                </a:lnTo>
                <a:lnTo>
                  <a:pt x="183" y="13"/>
                </a:lnTo>
                <a:lnTo>
                  <a:pt x="173" y="20"/>
                </a:lnTo>
                <a:lnTo>
                  <a:pt x="165" y="28"/>
                </a:lnTo>
                <a:lnTo>
                  <a:pt x="148" y="45"/>
                </a:lnTo>
                <a:lnTo>
                  <a:pt x="148" y="45"/>
                </a:lnTo>
                <a:lnTo>
                  <a:pt x="155" y="36"/>
                </a:lnTo>
                <a:lnTo>
                  <a:pt x="155" y="36"/>
                </a:lnTo>
                <a:lnTo>
                  <a:pt x="164" y="25"/>
                </a:lnTo>
                <a:lnTo>
                  <a:pt x="174" y="14"/>
                </a:lnTo>
                <a:lnTo>
                  <a:pt x="174" y="14"/>
                </a:lnTo>
                <a:lnTo>
                  <a:pt x="174" y="13"/>
                </a:lnTo>
                <a:lnTo>
                  <a:pt x="174" y="13"/>
                </a:lnTo>
                <a:lnTo>
                  <a:pt x="173" y="12"/>
                </a:lnTo>
                <a:lnTo>
                  <a:pt x="173" y="12"/>
                </a:lnTo>
                <a:lnTo>
                  <a:pt x="173" y="12"/>
                </a:lnTo>
                <a:lnTo>
                  <a:pt x="157" y="26"/>
                </a:lnTo>
                <a:lnTo>
                  <a:pt x="142" y="39"/>
                </a:lnTo>
                <a:lnTo>
                  <a:pt x="142" y="39"/>
                </a:lnTo>
                <a:lnTo>
                  <a:pt x="142" y="39"/>
                </a:lnTo>
                <a:lnTo>
                  <a:pt x="142" y="39"/>
                </a:lnTo>
                <a:lnTo>
                  <a:pt x="162" y="13"/>
                </a:lnTo>
                <a:lnTo>
                  <a:pt x="162" y="13"/>
                </a:lnTo>
                <a:lnTo>
                  <a:pt x="162" y="11"/>
                </a:lnTo>
                <a:lnTo>
                  <a:pt x="161" y="11"/>
                </a:lnTo>
                <a:lnTo>
                  <a:pt x="161" y="11"/>
                </a:lnTo>
                <a:lnTo>
                  <a:pt x="151" y="18"/>
                </a:lnTo>
                <a:lnTo>
                  <a:pt x="143" y="26"/>
                </a:lnTo>
                <a:lnTo>
                  <a:pt x="126" y="43"/>
                </a:lnTo>
                <a:lnTo>
                  <a:pt x="126" y="43"/>
                </a:lnTo>
                <a:lnTo>
                  <a:pt x="119" y="47"/>
                </a:lnTo>
                <a:lnTo>
                  <a:pt x="122" y="43"/>
                </a:lnTo>
                <a:lnTo>
                  <a:pt x="134" y="30"/>
                </a:lnTo>
                <a:lnTo>
                  <a:pt x="134" y="30"/>
                </a:lnTo>
                <a:lnTo>
                  <a:pt x="149" y="11"/>
                </a:lnTo>
                <a:lnTo>
                  <a:pt x="149" y="11"/>
                </a:lnTo>
                <a:lnTo>
                  <a:pt x="149" y="10"/>
                </a:lnTo>
                <a:lnTo>
                  <a:pt x="148" y="10"/>
                </a:lnTo>
                <a:lnTo>
                  <a:pt x="148" y="10"/>
                </a:lnTo>
                <a:lnTo>
                  <a:pt x="140" y="15"/>
                </a:lnTo>
                <a:lnTo>
                  <a:pt x="134" y="21"/>
                </a:lnTo>
                <a:lnTo>
                  <a:pt x="120" y="33"/>
                </a:lnTo>
                <a:lnTo>
                  <a:pt x="120" y="33"/>
                </a:lnTo>
                <a:lnTo>
                  <a:pt x="116" y="37"/>
                </a:lnTo>
                <a:lnTo>
                  <a:pt x="116" y="37"/>
                </a:lnTo>
                <a:lnTo>
                  <a:pt x="116" y="36"/>
                </a:lnTo>
                <a:lnTo>
                  <a:pt x="116" y="36"/>
                </a:lnTo>
                <a:lnTo>
                  <a:pt x="119" y="32"/>
                </a:lnTo>
                <a:lnTo>
                  <a:pt x="119" y="32"/>
                </a:lnTo>
                <a:lnTo>
                  <a:pt x="127" y="21"/>
                </a:lnTo>
                <a:lnTo>
                  <a:pt x="136" y="11"/>
                </a:lnTo>
                <a:lnTo>
                  <a:pt x="136" y="11"/>
                </a:lnTo>
                <a:lnTo>
                  <a:pt x="136" y="11"/>
                </a:lnTo>
                <a:lnTo>
                  <a:pt x="136" y="10"/>
                </a:lnTo>
                <a:lnTo>
                  <a:pt x="136" y="9"/>
                </a:lnTo>
                <a:lnTo>
                  <a:pt x="135" y="10"/>
                </a:lnTo>
                <a:lnTo>
                  <a:pt x="135" y="10"/>
                </a:lnTo>
                <a:lnTo>
                  <a:pt x="128" y="15"/>
                </a:lnTo>
                <a:lnTo>
                  <a:pt x="120" y="21"/>
                </a:lnTo>
                <a:lnTo>
                  <a:pt x="120" y="21"/>
                </a:lnTo>
                <a:lnTo>
                  <a:pt x="116" y="26"/>
                </a:lnTo>
                <a:lnTo>
                  <a:pt x="116" y="26"/>
                </a:lnTo>
                <a:lnTo>
                  <a:pt x="116" y="23"/>
                </a:lnTo>
                <a:lnTo>
                  <a:pt x="116" y="23"/>
                </a:lnTo>
                <a:lnTo>
                  <a:pt x="121" y="16"/>
                </a:lnTo>
                <a:lnTo>
                  <a:pt x="129" y="10"/>
                </a:lnTo>
                <a:lnTo>
                  <a:pt x="129" y="10"/>
                </a:lnTo>
                <a:lnTo>
                  <a:pt x="129" y="9"/>
                </a:lnTo>
                <a:lnTo>
                  <a:pt x="129" y="8"/>
                </a:lnTo>
                <a:lnTo>
                  <a:pt x="129" y="8"/>
                </a:lnTo>
                <a:lnTo>
                  <a:pt x="140" y="9"/>
                </a:lnTo>
                <a:lnTo>
                  <a:pt x="151" y="10"/>
                </a:lnTo>
                <a:lnTo>
                  <a:pt x="151" y="10"/>
                </a:lnTo>
                <a:close/>
                <a:moveTo>
                  <a:pt x="67" y="240"/>
                </a:moveTo>
                <a:lnTo>
                  <a:pt x="67" y="240"/>
                </a:lnTo>
                <a:lnTo>
                  <a:pt x="67" y="240"/>
                </a:lnTo>
                <a:lnTo>
                  <a:pt x="67" y="240"/>
                </a:lnTo>
                <a:lnTo>
                  <a:pt x="56" y="249"/>
                </a:lnTo>
                <a:lnTo>
                  <a:pt x="46" y="260"/>
                </a:lnTo>
                <a:lnTo>
                  <a:pt x="46" y="260"/>
                </a:lnTo>
                <a:lnTo>
                  <a:pt x="53" y="250"/>
                </a:lnTo>
                <a:lnTo>
                  <a:pt x="60" y="240"/>
                </a:lnTo>
                <a:lnTo>
                  <a:pt x="60" y="240"/>
                </a:lnTo>
                <a:lnTo>
                  <a:pt x="67" y="240"/>
                </a:lnTo>
                <a:lnTo>
                  <a:pt x="67" y="240"/>
                </a:lnTo>
                <a:close/>
                <a:moveTo>
                  <a:pt x="26" y="250"/>
                </a:moveTo>
                <a:lnTo>
                  <a:pt x="26" y="250"/>
                </a:lnTo>
                <a:lnTo>
                  <a:pt x="32" y="247"/>
                </a:lnTo>
                <a:lnTo>
                  <a:pt x="38" y="244"/>
                </a:lnTo>
                <a:lnTo>
                  <a:pt x="38" y="244"/>
                </a:lnTo>
                <a:lnTo>
                  <a:pt x="24" y="255"/>
                </a:lnTo>
                <a:lnTo>
                  <a:pt x="12" y="266"/>
                </a:lnTo>
                <a:lnTo>
                  <a:pt x="12" y="266"/>
                </a:lnTo>
                <a:lnTo>
                  <a:pt x="15" y="262"/>
                </a:lnTo>
                <a:lnTo>
                  <a:pt x="18" y="257"/>
                </a:lnTo>
                <a:lnTo>
                  <a:pt x="22" y="253"/>
                </a:lnTo>
                <a:lnTo>
                  <a:pt x="26" y="250"/>
                </a:lnTo>
                <a:lnTo>
                  <a:pt x="26" y="25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2535">
            <a:extLst>
              <a:ext uri="{FF2B5EF4-FFF2-40B4-BE49-F238E27FC236}">
                <a16:creationId xmlns:a16="http://schemas.microsoft.com/office/drawing/2014/main" xmlns="" id="{E78B5DBA-641D-4229-923D-C5E4993F157C}"/>
              </a:ext>
            </a:extLst>
          </p:cNvPr>
          <p:cNvSpPr>
            <a:spLocks noEditPoints="1"/>
          </p:cNvSpPr>
          <p:nvPr/>
        </p:nvSpPr>
        <p:spPr bwMode="auto">
          <a:xfrm>
            <a:off x="3042801" y="1330991"/>
            <a:ext cx="538163" cy="288925"/>
          </a:xfrm>
          <a:custGeom>
            <a:avLst/>
            <a:gdLst/>
            <a:ahLst/>
            <a:cxnLst>
              <a:cxn ang="0">
                <a:pos x="281" y="40"/>
              </a:cxn>
              <a:cxn ang="0">
                <a:pos x="60" y="51"/>
              </a:cxn>
              <a:cxn ang="0">
                <a:pos x="17" y="143"/>
              </a:cxn>
              <a:cxn ang="0">
                <a:pos x="235" y="182"/>
              </a:cxn>
              <a:cxn ang="0">
                <a:pos x="189" y="126"/>
              </a:cxn>
              <a:cxn ang="0">
                <a:pos x="182" y="119"/>
              </a:cxn>
              <a:cxn ang="0">
                <a:pos x="149" y="134"/>
              </a:cxn>
              <a:cxn ang="0">
                <a:pos x="14" y="56"/>
              </a:cxn>
              <a:cxn ang="0">
                <a:pos x="23" y="67"/>
              </a:cxn>
              <a:cxn ang="0">
                <a:pos x="38" y="94"/>
              </a:cxn>
              <a:cxn ang="0">
                <a:pos x="78" y="81"/>
              </a:cxn>
              <a:cxn ang="0">
                <a:pos x="109" y="73"/>
              </a:cxn>
              <a:cxn ang="0">
                <a:pos x="123" y="60"/>
              </a:cxn>
              <a:cxn ang="0">
                <a:pos x="39" y="120"/>
              </a:cxn>
              <a:cxn ang="0">
                <a:pos x="101" y="101"/>
              </a:cxn>
              <a:cxn ang="0">
                <a:pos x="197" y="63"/>
              </a:cxn>
              <a:cxn ang="0">
                <a:pos x="126" y="94"/>
              </a:cxn>
              <a:cxn ang="0">
                <a:pos x="271" y="43"/>
              </a:cxn>
              <a:cxn ang="0">
                <a:pos x="236" y="47"/>
              </a:cxn>
              <a:cxn ang="0">
                <a:pos x="243" y="31"/>
              </a:cxn>
              <a:cxn ang="0">
                <a:pos x="233" y="19"/>
              </a:cxn>
              <a:cxn ang="0">
                <a:pos x="112" y="120"/>
              </a:cxn>
              <a:cxn ang="0">
                <a:pos x="234" y="51"/>
              </a:cxn>
              <a:cxn ang="0">
                <a:pos x="254" y="53"/>
              </a:cxn>
              <a:cxn ang="0">
                <a:pos x="277" y="50"/>
              </a:cxn>
              <a:cxn ang="0">
                <a:pos x="114" y="132"/>
              </a:cxn>
              <a:cxn ang="0">
                <a:pos x="232" y="24"/>
              </a:cxn>
              <a:cxn ang="0">
                <a:pos x="230" y="37"/>
              </a:cxn>
              <a:cxn ang="0">
                <a:pos x="232" y="14"/>
              </a:cxn>
              <a:cxn ang="0">
                <a:pos x="105" y="69"/>
              </a:cxn>
              <a:cxn ang="0">
                <a:pos x="48" y="73"/>
              </a:cxn>
              <a:cxn ang="0">
                <a:pos x="79" y="106"/>
              </a:cxn>
              <a:cxn ang="0">
                <a:pos x="93" y="66"/>
              </a:cxn>
              <a:cxn ang="0">
                <a:pos x="100" y="60"/>
              </a:cxn>
              <a:cxn ang="0">
                <a:pos x="73" y="71"/>
              </a:cxn>
              <a:cxn ang="0">
                <a:pos x="38" y="85"/>
              </a:cxn>
              <a:cxn ang="0">
                <a:pos x="125" y="93"/>
              </a:cxn>
              <a:cxn ang="0">
                <a:pos x="159" y="89"/>
              </a:cxn>
              <a:cxn ang="0">
                <a:pos x="54" y="139"/>
              </a:cxn>
              <a:cxn ang="0">
                <a:pos x="104" y="136"/>
              </a:cxn>
              <a:cxn ang="0">
                <a:pos x="236" y="73"/>
              </a:cxn>
              <a:cxn ang="0">
                <a:pos x="149" y="132"/>
              </a:cxn>
              <a:cxn ang="0">
                <a:pos x="287" y="56"/>
              </a:cxn>
              <a:cxn ang="0">
                <a:pos x="126" y="135"/>
              </a:cxn>
              <a:cxn ang="0">
                <a:pos x="200" y="126"/>
              </a:cxn>
              <a:cxn ang="0">
                <a:pos x="254" y="87"/>
              </a:cxn>
              <a:cxn ang="0">
                <a:pos x="210" y="129"/>
              </a:cxn>
              <a:cxn ang="0">
                <a:pos x="297" y="76"/>
              </a:cxn>
              <a:cxn ang="0">
                <a:pos x="150" y="124"/>
              </a:cxn>
              <a:cxn ang="0">
                <a:pos x="241" y="94"/>
              </a:cxn>
              <a:cxn ang="0">
                <a:pos x="253" y="151"/>
              </a:cxn>
              <a:cxn ang="0">
                <a:pos x="275" y="125"/>
              </a:cxn>
              <a:cxn ang="0">
                <a:pos x="238" y="134"/>
              </a:cxn>
              <a:cxn ang="0">
                <a:pos x="254" y="118"/>
              </a:cxn>
              <a:cxn ang="0">
                <a:pos x="238" y="171"/>
              </a:cxn>
              <a:cxn ang="0">
                <a:pos x="266" y="134"/>
              </a:cxn>
              <a:cxn ang="0">
                <a:pos x="293" y="106"/>
              </a:cxn>
              <a:cxn ang="0">
                <a:pos x="318" y="90"/>
              </a:cxn>
              <a:cxn ang="0">
                <a:pos x="237" y="133"/>
              </a:cxn>
              <a:cxn ang="0">
                <a:pos x="231" y="127"/>
              </a:cxn>
              <a:cxn ang="0">
                <a:pos x="278" y="110"/>
              </a:cxn>
            </a:cxnLst>
            <a:rect l="0" t="0" r="r" b="b"/>
            <a:pathLst>
              <a:path w="339" h="182">
                <a:moveTo>
                  <a:pt x="235" y="182"/>
                </a:moveTo>
                <a:lnTo>
                  <a:pt x="235" y="182"/>
                </a:lnTo>
                <a:lnTo>
                  <a:pt x="237" y="182"/>
                </a:lnTo>
                <a:lnTo>
                  <a:pt x="240" y="181"/>
                </a:lnTo>
                <a:lnTo>
                  <a:pt x="240" y="181"/>
                </a:lnTo>
                <a:lnTo>
                  <a:pt x="264" y="159"/>
                </a:lnTo>
                <a:lnTo>
                  <a:pt x="288" y="137"/>
                </a:lnTo>
                <a:lnTo>
                  <a:pt x="314" y="115"/>
                </a:lnTo>
                <a:lnTo>
                  <a:pt x="338" y="93"/>
                </a:lnTo>
                <a:lnTo>
                  <a:pt x="338" y="93"/>
                </a:lnTo>
                <a:lnTo>
                  <a:pt x="339" y="91"/>
                </a:lnTo>
                <a:lnTo>
                  <a:pt x="339" y="89"/>
                </a:lnTo>
                <a:lnTo>
                  <a:pt x="339" y="89"/>
                </a:lnTo>
                <a:lnTo>
                  <a:pt x="338" y="87"/>
                </a:lnTo>
                <a:lnTo>
                  <a:pt x="338" y="87"/>
                </a:lnTo>
                <a:lnTo>
                  <a:pt x="325" y="74"/>
                </a:lnTo>
                <a:lnTo>
                  <a:pt x="311" y="62"/>
                </a:lnTo>
                <a:lnTo>
                  <a:pt x="281" y="40"/>
                </a:lnTo>
                <a:lnTo>
                  <a:pt x="281" y="40"/>
                </a:lnTo>
                <a:lnTo>
                  <a:pt x="256" y="20"/>
                </a:lnTo>
                <a:lnTo>
                  <a:pt x="230" y="1"/>
                </a:lnTo>
                <a:lnTo>
                  <a:pt x="230" y="1"/>
                </a:lnTo>
                <a:lnTo>
                  <a:pt x="228" y="0"/>
                </a:lnTo>
                <a:lnTo>
                  <a:pt x="226" y="1"/>
                </a:lnTo>
                <a:lnTo>
                  <a:pt x="226" y="1"/>
                </a:lnTo>
                <a:lnTo>
                  <a:pt x="225" y="1"/>
                </a:lnTo>
                <a:lnTo>
                  <a:pt x="223" y="2"/>
                </a:lnTo>
                <a:lnTo>
                  <a:pt x="222" y="4"/>
                </a:lnTo>
                <a:lnTo>
                  <a:pt x="222" y="6"/>
                </a:lnTo>
                <a:lnTo>
                  <a:pt x="222" y="6"/>
                </a:lnTo>
                <a:lnTo>
                  <a:pt x="223" y="16"/>
                </a:lnTo>
                <a:lnTo>
                  <a:pt x="223" y="27"/>
                </a:lnTo>
                <a:lnTo>
                  <a:pt x="221" y="48"/>
                </a:lnTo>
                <a:lnTo>
                  <a:pt x="221" y="48"/>
                </a:lnTo>
                <a:lnTo>
                  <a:pt x="167" y="50"/>
                </a:lnTo>
                <a:lnTo>
                  <a:pt x="113" y="51"/>
                </a:lnTo>
                <a:lnTo>
                  <a:pt x="86" y="52"/>
                </a:lnTo>
                <a:lnTo>
                  <a:pt x="60" y="51"/>
                </a:lnTo>
                <a:lnTo>
                  <a:pt x="32" y="49"/>
                </a:lnTo>
                <a:lnTo>
                  <a:pt x="6" y="46"/>
                </a:lnTo>
                <a:lnTo>
                  <a:pt x="6" y="46"/>
                </a:lnTo>
                <a:lnTo>
                  <a:pt x="4" y="45"/>
                </a:lnTo>
                <a:lnTo>
                  <a:pt x="2" y="46"/>
                </a:lnTo>
                <a:lnTo>
                  <a:pt x="1" y="48"/>
                </a:lnTo>
                <a:lnTo>
                  <a:pt x="0" y="50"/>
                </a:lnTo>
                <a:lnTo>
                  <a:pt x="0" y="50"/>
                </a:lnTo>
                <a:lnTo>
                  <a:pt x="0" y="52"/>
                </a:lnTo>
                <a:lnTo>
                  <a:pt x="2" y="54"/>
                </a:lnTo>
                <a:lnTo>
                  <a:pt x="2" y="54"/>
                </a:lnTo>
                <a:lnTo>
                  <a:pt x="9" y="63"/>
                </a:lnTo>
                <a:lnTo>
                  <a:pt x="14" y="74"/>
                </a:lnTo>
                <a:lnTo>
                  <a:pt x="18" y="85"/>
                </a:lnTo>
                <a:lnTo>
                  <a:pt x="20" y="96"/>
                </a:lnTo>
                <a:lnTo>
                  <a:pt x="21" y="108"/>
                </a:lnTo>
                <a:lnTo>
                  <a:pt x="21" y="120"/>
                </a:lnTo>
                <a:lnTo>
                  <a:pt x="20" y="132"/>
                </a:lnTo>
                <a:lnTo>
                  <a:pt x="17" y="143"/>
                </a:lnTo>
                <a:lnTo>
                  <a:pt x="17" y="143"/>
                </a:lnTo>
                <a:lnTo>
                  <a:pt x="17" y="145"/>
                </a:lnTo>
                <a:lnTo>
                  <a:pt x="18" y="146"/>
                </a:lnTo>
                <a:lnTo>
                  <a:pt x="18" y="146"/>
                </a:lnTo>
                <a:lnTo>
                  <a:pt x="20" y="148"/>
                </a:lnTo>
                <a:lnTo>
                  <a:pt x="22" y="148"/>
                </a:lnTo>
                <a:lnTo>
                  <a:pt x="22" y="148"/>
                </a:lnTo>
                <a:lnTo>
                  <a:pt x="47" y="148"/>
                </a:lnTo>
                <a:lnTo>
                  <a:pt x="74" y="147"/>
                </a:lnTo>
                <a:lnTo>
                  <a:pt x="125" y="144"/>
                </a:lnTo>
                <a:lnTo>
                  <a:pt x="177" y="141"/>
                </a:lnTo>
                <a:lnTo>
                  <a:pt x="229" y="139"/>
                </a:lnTo>
                <a:lnTo>
                  <a:pt x="229" y="139"/>
                </a:lnTo>
                <a:lnTo>
                  <a:pt x="229" y="178"/>
                </a:lnTo>
                <a:lnTo>
                  <a:pt x="229" y="178"/>
                </a:lnTo>
                <a:lnTo>
                  <a:pt x="230" y="180"/>
                </a:lnTo>
                <a:lnTo>
                  <a:pt x="231" y="182"/>
                </a:lnTo>
                <a:lnTo>
                  <a:pt x="233" y="182"/>
                </a:lnTo>
                <a:lnTo>
                  <a:pt x="235" y="182"/>
                </a:lnTo>
                <a:lnTo>
                  <a:pt x="235" y="182"/>
                </a:lnTo>
                <a:close/>
                <a:moveTo>
                  <a:pt x="210" y="131"/>
                </a:moveTo>
                <a:lnTo>
                  <a:pt x="210" y="131"/>
                </a:lnTo>
                <a:lnTo>
                  <a:pt x="215" y="129"/>
                </a:lnTo>
                <a:lnTo>
                  <a:pt x="221" y="127"/>
                </a:lnTo>
                <a:lnTo>
                  <a:pt x="230" y="121"/>
                </a:lnTo>
                <a:lnTo>
                  <a:pt x="239" y="115"/>
                </a:lnTo>
                <a:lnTo>
                  <a:pt x="248" y="110"/>
                </a:lnTo>
                <a:lnTo>
                  <a:pt x="248" y="110"/>
                </a:lnTo>
                <a:lnTo>
                  <a:pt x="249" y="109"/>
                </a:lnTo>
                <a:lnTo>
                  <a:pt x="249" y="109"/>
                </a:lnTo>
                <a:lnTo>
                  <a:pt x="235" y="120"/>
                </a:lnTo>
                <a:lnTo>
                  <a:pt x="221" y="131"/>
                </a:lnTo>
                <a:lnTo>
                  <a:pt x="221" y="131"/>
                </a:lnTo>
                <a:lnTo>
                  <a:pt x="210" y="131"/>
                </a:lnTo>
                <a:lnTo>
                  <a:pt x="210" y="131"/>
                </a:lnTo>
                <a:close/>
                <a:moveTo>
                  <a:pt x="177" y="132"/>
                </a:moveTo>
                <a:lnTo>
                  <a:pt x="177" y="132"/>
                </a:lnTo>
                <a:lnTo>
                  <a:pt x="189" y="126"/>
                </a:lnTo>
                <a:lnTo>
                  <a:pt x="200" y="120"/>
                </a:lnTo>
                <a:lnTo>
                  <a:pt x="223" y="107"/>
                </a:lnTo>
                <a:lnTo>
                  <a:pt x="223" y="107"/>
                </a:lnTo>
                <a:lnTo>
                  <a:pt x="248" y="93"/>
                </a:lnTo>
                <a:lnTo>
                  <a:pt x="273" y="81"/>
                </a:lnTo>
                <a:lnTo>
                  <a:pt x="273" y="81"/>
                </a:lnTo>
                <a:lnTo>
                  <a:pt x="246" y="97"/>
                </a:lnTo>
                <a:lnTo>
                  <a:pt x="246" y="97"/>
                </a:lnTo>
                <a:lnTo>
                  <a:pt x="216" y="114"/>
                </a:lnTo>
                <a:lnTo>
                  <a:pt x="187" y="132"/>
                </a:lnTo>
                <a:lnTo>
                  <a:pt x="187" y="132"/>
                </a:lnTo>
                <a:lnTo>
                  <a:pt x="187" y="132"/>
                </a:lnTo>
                <a:lnTo>
                  <a:pt x="187" y="132"/>
                </a:lnTo>
                <a:lnTo>
                  <a:pt x="177" y="132"/>
                </a:lnTo>
                <a:lnTo>
                  <a:pt x="177" y="132"/>
                </a:lnTo>
                <a:close/>
                <a:moveTo>
                  <a:pt x="149" y="134"/>
                </a:moveTo>
                <a:lnTo>
                  <a:pt x="149" y="134"/>
                </a:lnTo>
                <a:lnTo>
                  <a:pt x="165" y="127"/>
                </a:lnTo>
                <a:lnTo>
                  <a:pt x="182" y="119"/>
                </a:lnTo>
                <a:lnTo>
                  <a:pt x="213" y="102"/>
                </a:lnTo>
                <a:lnTo>
                  <a:pt x="278" y="67"/>
                </a:lnTo>
                <a:lnTo>
                  <a:pt x="278" y="67"/>
                </a:lnTo>
                <a:lnTo>
                  <a:pt x="287" y="62"/>
                </a:lnTo>
                <a:lnTo>
                  <a:pt x="290" y="61"/>
                </a:lnTo>
                <a:lnTo>
                  <a:pt x="286" y="64"/>
                </a:lnTo>
                <a:lnTo>
                  <a:pt x="286" y="64"/>
                </a:lnTo>
                <a:lnTo>
                  <a:pt x="269" y="77"/>
                </a:lnTo>
                <a:lnTo>
                  <a:pt x="269" y="77"/>
                </a:lnTo>
                <a:lnTo>
                  <a:pt x="251" y="87"/>
                </a:lnTo>
                <a:lnTo>
                  <a:pt x="234" y="96"/>
                </a:lnTo>
                <a:lnTo>
                  <a:pt x="234" y="96"/>
                </a:lnTo>
                <a:lnTo>
                  <a:pt x="217" y="105"/>
                </a:lnTo>
                <a:lnTo>
                  <a:pt x="202" y="114"/>
                </a:lnTo>
                <a:lnTo>
                  <a:pt x="186" y="124"/>
                </a:lnTo>
                <a:lnTo>
                  <a:pt x="171" y="133"/>
                </a:lnTo>
                <a:lnTo>
                  <a:pt x="171" y="133"/>
                </a:lnTo>
                <a:lnTo>
                  <a:pt x="149" y="134"/>
                </a:lnTo>
                <a:lnTo>
                  <a:pt x="149" y="134"/>
                </a:lnTo>
                <a:close/>
                <a:moveTo>
                  <a:pt x="14" y="56"/>
                </a:moveTo>
                <a:lnTo>
                  <a:pt x="14" y="56"/>
                </a:lnTo>
                <a:lnTo>
                  <a:pt x="26" y="57"/>
                </a:lnTo>
                <a:lnTo>
                  <a:pt x="26" y="57"/>
                </a:lnTo>
                <a:lnTo>
                  <a:pt x="18" y="59"/>
                </a:lnTo>
                <a:lnTo>
                  <a:pt x="18" y="59"/>
                </a:lnTo>
                <a:lnTo>
                  <a:pt x="18" y="60"/>
                </a:lnTo>
                <a:lnTo>
                  <a:pt x="18" y="61"/>
                </a:lnTo>
                <a:lnTo>
                  <a:pt x="18" y="61"/>
                </a:lnTo>
                <a:lnTo>
                  <a:pt x="19" y="62"/>
                </a:lnTo>
                <a:lnTo>
                  <a:pt x="19" y="62"/>
                </a:lnTo>
                <a:lnTo>
                  <a:pt x="25" y="59"/>
                </a:lnTo>
                <a:lnTo>
                  <a:pt x="28" y="59"/>
                </a:lnTo>
                <a:lnTo>
                  <a:pt x="28" y="60"/>
                </a:lnTo>
                <a:lnTo>
                  <a:pt x="26" y="61"/>
                </a:lnTo>
                <a:lnTo>
                  <a:pt x="26" y="61"/>
                </a:lnTo>
                <a:lnTo>
                  <a:pt x="20" y="66"/>
                </a:lnTo>
                <a:lnTo>
                  <a:pt x="20" y="66"/>
                </a:lnTo>
                <a:lnTo>
                  <a:pt x="14" y="56"/>
                </a:lnTo>
                <a:lnTo>
                  <a:pt x="14" y="56"/>
                </a:lnTo>
                <a:close/>
                <a:moveTo>
                  <a:pt x="63" y="60"/>
                </a:moveTo>
                <a:lnTo>
                  <a:pt x="63" y="60"/>
                </a:lnTo>
                <a:lnTo>
                  <a:pt x="52" y="66"/>
                </a:lnTo>
                <a:lnTo>
                  <a:pt x="41" y="73"/>
                </a:lnTo>
                <a:lnTo>
                  <a:pt x="41" y="73"/>
                </a:lnTo>
                <a:lnTo>
                  <a:pt x="33" y="78"/>
                </a:lnTo>
                <a:lnTo>
                  <a:pt x="29" y="79"/>
                </a:lnTo>
                <a:lnTo>
                  <a:pt x="28" y="80"/>
                </a:lnTo>
                <a:lnTo>
                  <a:pt x="28" y="79"/>
                </a:lnTo>
                <a:lnTo>
                  <a:pt x="28" y="79"/>
                </a:lnTo>
                <a:lnTo>
                  <a:pt x="37" y="71"/>
                </a:lnTo>
                <a:lnTo>
                  <a:pt x="45" y="61"/>
                </a:lnTo>
                <a:lnTo>
                  <a:pt x="45" y="61"/>
                </a:lnTo>
                <a:lnTo>
                  <a:pt x="46" y="60"/>
                </a:lnTo>
                <a:lnTo>
                  <a:pt x="44" y="59"/>
                </a:lnTo>
                <a:lnTo>
                  <a:pt x="44" y="59"/>
                </a:lnTo>
                <a:lnTo>
                  <a:pt x="33" y="63"/>
                </a:lnTo>
                <a:lnTo>
                  <a:pt x="23" y="67"/>
                </a:lnTo>
                <a:lnTo>
                  <a:pt x="23" y="67"/>
                </a:lnTo>
                <a:lnTo>
                  <a:pt x="22" y="67"/>
                </a:lnTo>
                <a:lnTo>
                  <a:pt x="22" y="67"/>
                </a:lnTo>
                <a:lnTo>
                  <a:pt x="24" y="65"/>
                </a:lnTo>
                <a:lnTo>
                  <a:pt x="28" y="63"/>
                </a:lnTo>
                <a:lnTo>
                  <a:pt x="28" y="63"/>
                </a:lnTo>
                <a:lnTo>
                  <a:pt x="30" y="60"/>
                </a:lnTo>
                <a:lnTo>
                  <a:pt x="32" y="58"/>
                </a:lnTo>
                <a:lnTo>
                  <a:pt x="32" y="58"/>
                </a:lnTo>
                <a:lnTo>
                  <a:pt x="63" y="60"/>
                </a:lnTo>
                <a:lnTo>
                  <a:pt x="63" y="60"/>
                </a:lnTo>
                <a:close/>
                <a:moveTo>
                  <a:pt x="94" y="60"/>
                </a:moveTo>
                <a:lnTo>
                  <a:pt x="94" y="60"/>
                </a:lnTo>
                <a:lnTo>
                  <a:pt x="87" y="64"/>
                </a:lnTo>
                <a:lnTo>
                  <a:pt x="80" y="69"/>
                </a:lnTo>
                <a:lnTo>
                  <a:pt x="66" y="78"/>
                </a:lnTo>
                <a:lnTo>
                  <a:pt x="52" y="87"/>
                </a:lnTo>
                <a:lnTo>
                  <a:pt x="45" y="91"/>
                </a:lnTo>
                <a:lnTo>
                  <a:pt x="38" y="94"/>
                </a:lnTo>
                <a:lnTo>
                  <a:pt x="38" y="94"/>
                </a:lnTo>
                <a:lnTo>
                  <a:pt x="32" y="95"/>
                </a:lnTo>
                <a:lnTo>
                  <a:pt x="32" y="95"/>
                </a:lnTo>
                <a:lnTo>
                  <a:pt x="33" y="94"/>
                </a:lnTo>
                <a:lnTo>
                  <a:pt x="42" y="89"/>
                </a:lnTo>
                <a:lnTo>
                  <a:pt x="42" y="89"/>
                </a:lnTo>
                <a:lnTo>
                  <a:pt x="62" y="79"/>
                </a:lnTo>
                <a:lnTo>
                  <a:pt x="62" y="79"/>
                </a:lnTo>
                <a:lnTo>
                  <a:pt x="76" y="71"/>
                </a:lnTo>
                <a:lnTo>
                  <a:pt x="82" y="65"/>
                </a:lnTo>
                <a:lnTo>
                  <a:pt x="88" y="60"/>
                </a:lnTo>
                <a:lnTo>
                  <a:pt x="88" y="60"/>
                </a:lnTo>
                <a:lnTo>
                  <a:pt x="94" y="60"/>
                </a:lnTo>
                <a:lnTo>
                  <a:pt x="94" y="60"/>
                </a:lnTo>
                <a:close/>
                <a:moveTo>
                  <a:pt x="116" y="60"/>
                </a:moveTo>
                <a:lnTo>
                  <a:pt x="116" y="60"/>
                </a:lnTo>
                <a:lnTo>
                  <a:pt x="106" y="64"/>
                </a:lnTo>
                <a:lnTo>
                  <a:pt x="96" y="70"/>
                </a:lnTo>
                <a:lnTo>
                  <a:pt x="78" y="81"/>
                </a:lnTo>
                <a:lnTo>
                  <a:pt x="59" y="92"/>
                </a:lnTo>
                <a:lnTo>
                  <a:pt x="48" y="97"/>
                </a:lnTo>
                <a:lnTo>
                  <a:pt x="38" y="101"/>
                </a:lnTo>
                <a:lnTo>
                  <a:pt x="38" y="101"/>
                </a:lnTo>
                <a:lnTo>
                  <a:pt x="31" y="104"/>
                </a:lnTo>
                <a:lnTo>
                  <a:pt x="39" y="100"/>
                </a:lnTo>
                <a:lnTo>
                  <a:pt x="39" y="100"/>
                </a:lnTo>
                <a:lnTo>
                  <a:pt x="66" y="86"/>
                </a:lnTo>
                <a:lnTo>
                  <a:pt x="66" y="86"/>
                </a:lnTo>
                <a:lnTo>
                  <a:pt x="85" y="75"/>
                </a:lnTo>
                <a:lnTo>
                  <a:pt x="95" y="67"/>
                </a:lnTo>
                <a:lnTo>
                  <a:pt x="104" y="60"/>
                </a:lnTo>
                <a:lnTo>
                  <a:pt x="104" y="60"/>
                </a:lnTo>
                <a:lnTo>
                  <a:pt x="116" y="60"/>
                </a:lnTo>
                <a:lnTo>
                  <a:pt x="116" y="60"/>
                </a:lnTo>
                <a:close/>
                <a:moveTo>
                  <a:pt x="133" y="60"/>
                </a:moveTo>
                <a:lnTo>
                  <a:pt x="133" y="60"/>
                </a:lnTo>
                <a:lnTo>
                  <a:pt x="121" y="66"/>
                </a:lnTo>
                <a:lnTo>
                  <a:pt x="109" y="73"/>
                </a:lnTo>
                <a:lnTo>
                  <a:pt x="86" y="87"/>
                </a:lnTo>
                <a:lnTo>
                  <a:pt x="63" y="101"/>
                </a:lnTo>
                <a:lnTo>
                  <a:pt x="50" y="107"/>
                </a:lnTo>
                <a:lnTo>
                  <a:pt x="38" y="112"/>
                </a:lnTo>
                <a:lnTo>
                  <a:pt x="38" y="112"/>
                </a:lnTo>
                <a:lnTo>
                  <a:pt x="31" y="115"/>
                </a:lnTo>
                <a:lnTo>
                  <a:pt x="31" y="115"/>
                </a:lnTo>
                <a:lnTo>
                  <a:pt x="32" y="114"/>
                </a:lnTo>
                <a:lnTo>
                  <a:pt x="43" y="107"/>
                </a:lnTo>
                <a:lnTo>
                  <a:pt x="43" y="107"/>
                </a:lnTo>
                <a:lnTo>
                  <a:pt x="56" y="99"/>
                </a:lnTo>
                <a:lnTo>
                  <a:pt x="71" y="91"/>
                </a:lnTo>
                <a:lnTo>
                  <a:pt x="71" y="91"/>
                </a:lnTo>
                <a:lnTo>
                  <a:pt x="84" y="84"/>
                </a:lnTo>
                <a:lnTo>
                  <a:pt x="97" y="76"/>
                </a:lnTo>
                <a:lnTo>
                  <a:pt x="110" y="67"/>
                </a:lnTo>
                <a:lnTo>
                  <a:pt x="123" y="60"/>
                </a:lnTo>
                <a:lnTo>
                  <a:pt x="123" y="60"/>
                </a:lnTo>
                <a:lnTo>
                  <a:pt x="123" y="60"/>
                </a:lnTo>
                <a:lnTo>
                  <a:pt x="123" y="60"/>
                </a:lnTo>
                <a:lnTo>
                  <a:pt x="133" y="60"/>
                </a:lnTo>
                <a:lnTo>
                  <a:pt x="133" y="60"/>
                </a:lnTo>
                <a:close/>
                <a:moveTo>
                  <a:pt x="155" y="59"/>
                </a:moveTo>
                <a:lnTo>
                  <a:pt x="155" y="59"/>
                </a:lnTo>
                <a:lnTo>
                  <a:pt x="143" y="65"/>
                </a:lnTo>
                <a:lnTo>
                  <a:pt x="130" y="73"/>
                </a:lnTo>
                <a:lnTo>
                  <a:pt x="106" y="87"/>
                </a:lnTo>
                <a:lnTo>
                  <a:pt x="106" y="87"/>
                </a:lnTo>
                <a:lnTo>
                  <a:pt x="90" y="95"/>
                </a:lnTo>
                <a:lnTo>
                  <a:pt x="75" y="102"/>
                </a:lnTo>
                <a:lnTo>
                  <a:pt x="75" y="102"/>
                </a:lnTo>
                <a:lnTo>
                  <a:pt x="58" y="111"/>
                </a:lnTo>
                <a:lnTo>
                  <a:pt x="41" y="121"/>
                </a:lnTo>
                <a:lnTo>
                  <a:pt x="41" y="121"/>
                </a:lnTo>
                <a:lnTo>
                  <a:pt x="36" y="124"/>
                </a:lnTo>
                <a:lnTo>
                  <a:pt x="30" y="127"/>
                </a:lnTo>
                <a:lnTo>
                  <a:pt x="30" y="127"/>
                </a:lnTo>
                <a:lnTo>
                  <a:pt x="39" y="120"/>
                </a:lnTo>
                <a:lnTo>
                  <a:pt x="48" y="113"/>
                </a:lnTo>
                <a:lnTo>
                  <a:pt x="48" y="113"/>
                </a:lnTo>
                <a:lnTo>
                  <a:pt x="64" y="103"/>
                </a:lnTo>
                <a:lnTo>
                  <a:pt x="80" y="94"/>
                </a:lnTo>
                <a:lnTo>
                  <a:pt x="80" y="94"/>
                </a:lnTo>
                <a:lnTo>
                  <a:pt x="110" y="78"/>
                </a:lnTo>
                <a:lnTo>
                  <a:pt x="125" y="69"/>
                </a:lnTo>
                <a:lnTo>
                  <a:pt x="140" y="59"/>
                </a:lnTo>
                <a:lnTo>
                  <a:pt x="140" y="59"/>
                </a:lnTo>
                <a:lnTo>
                  <a:pt x="155" y="59"/>
                </a:lnTo>
                <a:lnTo>
                  <a:pt x="155" y="59"/>
                </a:lnTo>
                <a:close/>
                <a:moveTo>
                  <a:pt x="180" y="58"/>
                </a:moveTo>
                <a:lnTo>
                  <a:pt x="180" y="58"/>
                </a:lnTo>
                <a:lnTo>
                  <a:pt x="163" y="67"/>
                </a:lnTo>
                <a:lnTo>
                  <a:pt x="147" y="79"/>
                </a:lnTo>
                <a:lnTo>
                  <a:pt x="147" y="79"/>
                </a:lnTo>
                <a:lnTo>
                  <a:pt x="120" y="92"/>
                </a:lnTo>
                <a:lnTo>
                  <a:pt x="120" y="92"/>
                </a:lnTo>
                <a:lnTo>
                  <a:pt x="101" y="101"/>
                </a:lnTo>
                <a:lnTo>
                  <a:pt x="83" y="111"/>
                </a:lnTo>
                <a:lnTo>
                  <a:pt x="46" y="131"/>
                </a:lnTo>
                <a:lnTo>
                  <a:pt x="46" y="131"/>
                </a:lnTo>
                <a:lnTo>
                  <a:pt x="38" y="134"/>
                </a:lnTo>
                <a:lnTo>
                  <a:pt x="38" y="134"/>
                </a:lnTo>
                <a:lnTo>
                  <a:pt x="49" y="128"/>
                </a:lnTo>
                <a:lnTo>
                  <a:pt x="49" y="128"/>
                </a:lnTo>
                <a:lnTo>
                  <a:pt x="69" y="115"/>
                </a:lnTo>
                <a:lnTo>
                  <a:pt x="88" y="102"/>
                </a:lnTo>
                <a:lnTo>
                  <a:pt x="88" y="102"/>
                </a:lnTo>
                <a:lnTo>
                  <a:pt x="125" y="80"/>
                </a:lnTo>
                <a:lnTo>
                  <a:pt x="144" y="69"/>
                </a:lnTo>
                <a:lnTo>
                  <a:pt x="163" y="59"/>
                </a:lnTo>
                <a:lnTo>
                  <a:pt x="163" y="59"/>
                </a:lnTo>
                <a:lnTo>
                  <a:pt x="180" y="58"/>
                </a:lnTo>
                <a:lnTo>
                  <a:pt x="180" y="58"/>
                </a:lnTo>
                <a:close/>
                <a:moveTo>
                  <a:pt x="210" y="57"/>
                </a:moveTo>
                <a:lnTo>
                  <a:pt x="210" y="57"/>
                </a:lnTo>
                <a:lnTo>
                  <a:pt x="197" y="63"/>
                </a:lnTo>
                <a:lnTo>
                  <a:pt x="184" y="72"/>
                </a:lnTo>
                <a:lnTo>
                  <a:pt x="158" y="87"/>
                </a:lnTo>
                <a:lnTo>
                  <a:pt x="158" y="87"/>
                </a:lnTo>
                <a:lnTo>
                  <a:pt x="140" y="95"/>
                </a:lnTo>
                <a:lnTo>
                  <a:pt x="121" y="104"/>
                </a:lnTo>
                <a:lnTo>
                  <a:pt x="121" y="104"/>
                </a:lnTo>
                <a:lnTo>
                  <a:pt x="101" y="115"/>
                </a:lnTo>
                <a:lnTo>
                  <a:pt x="81" y="126"/>
                </a:lnTo>
                <a:lnTo>
                  <a:pt x="81" y="126"/>
                </a:lnTo>
                <a:lnTo>
                  <a:pt x="69" y="131"/>
                </a:lnTo>
                <a:lnTo>
                  <a:pt x="56" y="136"/>
                </a:lnTo>
                <a:lnTo>
                  <a:pt x="56" y="136"/>
                </a:lnTo>
                <a:lnTo>
                  <a:pt x="64" y="133"/>
                </a:lnTo>
                <a:lnTo>
                  <a:pt x="71" y="129"/>
                </a:lnTo>
                <a:lnTo>
                  <a:pt x="71" y="129"/>
                </a:lnTo>
                <a:lnTo>
                  <a:pt x="90" y="116"/>
                </a:lnTo>
                <a:lnTo>
                  <a:pt x="110" y="104"/>
                </a:lnTo>
                <a:lnTo>
                  <a:pt x="110" y="104"/>
                </a:lnTo>
                <a:lnTo>
                  <a:pt x="126" y="94"/>
                </a:lnTo>
                <a:lnTo>
                  <a:pt x="142" y="84"/>
                </a:lnTo>
                <a:lnTo>
                  <a:pt x="142" y="84"/>
                </a:lnTo>
                <a:lnTo>
                  <a:pt x="145" y="83"/>
                </a:lnTo>
                <a:lnTo>
                  <a:pt x="145" y="83"/>
                </a:lnTo>
                <a:lnTo>
                  <a:pt x="166" y="71"/>
                </a:lnTo>
                <a:lnTo>
                  <a:pt x="187" y="58"/>
                </a:lnTo>
                <a:lnTo>
                  <a:pt x="187" y="58"/>
                </a:lnTo>
                <a:lnTo>
                  <a:pt x="210" y="57"/>
                </a:lnTo>
                <a:lnTo>
                  <a:pt x="210" y="57"/>
                </a:lnTo>
                <a:close/>
                <a:moveTo>
                  <a:pt x="277" y="48"/>
                </a:moveTo>
                <a:lnTo>
                  <a:pt x="277" y="48"/>
                </a:lnTo>
                <a:lnTo>
                  <a:pt x="272" y="48"/>
                </a:lnTo>
                <a:lnTo>
                  <a:pt x="267" y="49"/>
                </a:lnTo>
                <a:lnTo>
                  <a:pt x="267" y="49"/>
                </a:lnTo>
                <a:lnTo>
                  <a:pt x="272" y="45"/>
                </a:lnTo>
                <a:lnTo>
                  <a:pt x="272" y="45"/>
                </a:lnTo>
                <a:lnTo>
                  <a:pt x="272" y="44"/>
                </a:lnTo>
                <a:lnTo>
                  <a:pt x="271" y="43"/>
                </a:lnTo>
                <a:lnTo>
                  <a:pt x="271" y="43"/>
                </a:lnTo>
                <a:lnTo>
                  <a:pt x="265" y="44"/>
                </a:lnTo>
                <a:lnTo>
                  <a:pt x="258" y="45"/>
                </a:lnTo>
                <a:lnTo>
                  <a:pt x="246" y="49"/>
                </a:lnTo>
                <a:lnTo>
                  <a:pt x="246" y="49"/>
                </a:lnTo>
                <a:lnTo>
                  <a:pt x="238" y="52"/>
                </a:lnTo>
                <a:lnTo>
                  <a:pt x="235" y="53"/>
                </a:lnTo>
                <a:lnTo>
                  <a:pt x="235" y="52"/>
                </a:lnTo>
                <a:lnTo>
                  <a:pt x="237" y="51"/>
                </a:lnTo>
                <a:lnTo>
                  <a:pt x="237" y="51"/>
                </a:lnTo>
                <a:lnTo>
                  <a:pt x="245" y="46"/>
                </a:lnTo>
                <a:lnTo>
                  <a:pt x="254" y="43"/>
                </a:lnTo>
                <a:lnTo>
                  <a:pt x="254" y="43"/>
                </a:lnTo>
                <a:lnTo>
                  <a:pt x="255" y="41"/>
                </a:lnTo>
                <a:lnTo>
                  <a:pt x="255" y="41"/>
                </a:lnTo>
                <a:lnTo>
                  <a:pt x="254" y="41"/>
                </a:lnTo>
                <a:lnTo>
                  <a:pt x="254" y="41"/>
                </a:lnTo>
                <a:lnTo>
                  <a:pt x="249" y="41"/>
                </a:lnTo>
                <a:lnTo>
                  <a:pt x="245" y="43"/>
                </a:lnTo>
                <a:lnTo>
                  <a:pt x="236" y="47"/>
                </a:lnTo>
                <a:lnTo>
                  <a:pt x="236" y="47"/>
                </a:lnTo>
                <a:lnTo>
                  <a:pt x="232" y="49"/>
                </a:lnTo>
                <a:lnTo>
                  <a:pt x="233" y="47"/>
                </a:lnTo>
                <a:lnTo>
                  <a:pt x="239" y="43"/>
                </a:lnTo>
                <a:lnTo>
                  <a:pt x="239" y="43"/>
                </a:lnTo>
                <a:lnTo>
                  <a:pt x="244" y="40"/>
                </a:lnTo>
                <a:lnTo>
                  <a:pt x="250" y="37"/>
                </a:lnTo>
                <a:lnTo>
                  <a:pt x="250" y="37"/>
                </a:lnTo>
                <a:lnTo>
                  <a:pt x="251" y="36"/>
                </a:lnTo>
                <a:lnTo>
                  <a:pt x="250" y="35"/>
                </a:lnTo>
                <a:lnTo>
                  <a:pt x="250" y="35"/>
                </a:lnTo>
                <a:lnTo>
                  <a:pt x="249" y="35"/>
                </a:lnTo>
                <a:lnTo>
                  <a:pt x="249" y="35"/>
                </a:lnTo>
                <a:lnTo>
                  <a:pt x="240" y="38"/>
                </a:lnTo>
                <a:lnTo>
                  <a:pt x="235" y="41"/>
                </a:lnTo>
                <a:lnTo>
                  <a:pt x="232" y="43"/>
                </a:lnTo>
                <a:lnTo>
                  <a:pt x="232" y="43"/>
                </a:lnTo>
                <a:lnTo>
                  <a:pt x="237" y="37"/>
                </a:lnTo>
                <a:lnTo>
                  <a:pt x="243" y="31"/>
                </a:lnTo>
                <a:lnTo>
                  <a:pt x="243" y="31"/>
                </a:lnTo>
                <a:lnTo>
                  <a:pt x="243" y="29"/>
                </a:lnTo>
                <a:lnTo>
                  <a:pt x="242" y="29"/>
                </a:lnTo>
                <a:lnTo>
                  <a:pt x="242" y="29"/>
                </a:lnTo>
                <a:lnTo>
                  <a:pt x="242" y="29"/>
                </a:lnTo>
                <a:lnTo>
                  <a:pt x="239" y="31"/>
                </a:lnTo>
                <a:lnTo>
                  <a:pt x="237" y="31"/>
                </a:lnTo>
                <a:lnTo>
                  <a:pt x="236" y="31"/>
                </a:lnTo>
                <a:lnTo>
                  <a:pt x="236" y="30"/>
                </a:lnTo>
                <a:lnTo>
                  <a:pt x="238" y="26"/>
                </a:lnTo>
                <a:lnTo>
                  <a:pt x="240" y="22"/>
                </a:lnTo>
                <a:lnTo>
                  <a:pt x="240" y="22"/>
                </a:lnTo>
                <a:lnTo>
                  <a:pt x="240" y="21"/>
                </a:lnTo>
                <a:lnTo>
                  <a:pt x="239" y="20"/>
                </a:lnTo>
                <a:lnTo>
                  <a:pt x="239" y="20"/>
                </a:lnTo>
                <a:lnTo>
                  <a:pt x="235" y="22"/>
                </a:lnTo>
                <a:lnTo>
                  <a:pt x="234" y="21"/>
                </a:lnTo>
                <a:lnTo>
                  <a:pt x="233" y="21"/>
                </a:lnTo>
                <a:lnTo>
                  <a:pt x="233" y="19"/>
                </a:lnTo>
                <a:lnTo>
                  <a:pt x="234" y="15"/>
                </a:lnTo>
                <a:lnTo>
                  <a:pt x="234" y="15"/>
                </a:lnTo>
                <a:lnTo>
                  <a:pt x="277" y="48"/>
                </a:lnTo>
                <a:lnTo>
                  <a:pt x="277" y="48"/>
                </a:lnTo>
                <a:close/>
                <a:moveTo>
                  <a:pt x="242" y="54"/>
                </a:moveTo>
                <a:lnTo>
                  <a:pt x="242" y="54"/>
                </a:lnTo>
                <a:lnTo>
                  <a:pt x="224" y="62"/>
                </a:lnTo>
                <a:lnTo>
                  <a:pt x="206" y="71"/>
                </a:lnTo>
                <a:lnTo>
                  <a:pt x="172" y="90"/>
                </a:lnTo>
                <a:lnTo>
                  <a:pt x="137" y="110"/>
                </a:lnTo>
                <a:lnTo>
                  <a:pt x="120" y="119"/>
                </a:lnTo>
                <a:lnTo>
                  <a:pt x="103" y="128"/>
                </a:lnTo>
                <a:lnTo>
                  <a:pt x="103" y="128"/>
                </a:lnTo>
                <a:lnTo>
                  <a:pt x="93" y="133"/>
                </a:lnTo>
                <a:lnTo>
                  <a:pt x="90" y="135"/>
                </a:lnTo>
                <a:lnTo>
                  <a:pt x="94" y="132"/>
                </a:lnTo>
                <a:lnTo>
                  <a:pt x="94" y="132"/>
                </a:lnTo>
                <a:lnTo>
                  <a:pt x="112" y="120"/>
                </a:lnTo>
                <a:lnTo>
                  <a:pt x="112" y="120"/>
                </a:lnTo>
                <a:lnTo>
                  <a:pt x="129" y="109"/>
                </a:lnTo>
                <a:lnTo>
                  <a:pt x="149" y="98"/>
                </a:lnTo>
                <a:lnTo>
                  <a:pt x="149" y="98"/>
                </a:lnTo>
                <a:lnTo>
                  <a:pt x="166" y="88"/>
                </a:lnTo>
                <a:lnTo>
                  <a:pt x="183" y="78"/>
                </a:lnTo>
                <a:lnTo>
                  <a:pt x="201" y="67"/>
                </a:lnTo>
                <a:lnTo>
                  <a:pt x="218" y="57"/>
                </a:lnTo>
                <a:lnTo>
                  <a:pt x="218" y="57"/>
                </a:lnTo>
                <a:lnTo>
                  <a:pt x="225" y="57"/>
                </a:lnTo>
                <a:lnTo>
                  <a:pt x="225" y="57"/>
                </a:lnTo>
                <a:lnTo>
                  <a:pt x="227" y="57"/>
                </a:lnTo>
                <a:lnTo>
                  <a:pt x="228" y="56"/>
                </a:lnTo>
                <a:lnTo>
                  <a:pt x="228" y="56"/>
                </a:lnTo>
                <a:lnTo>
                  <a:pt x="229" y="54"/>
                </a:lnTo>
                <a:lnTo>
                  <a:pt x="229" y="53"/>
                </a:lnTo>
                <a:lnTo>
                  <a:pt x="229" y="53"/>
                </a:lnTo>
                <a:lnTo>
                  <a:pt x="230" y="53"/>
                </a:lnTo>
                <a:lnTo>
                  <a:pt x="230" y="53"/>
                </a:lnTo>
                <a:lnTo>
                  <a:pt x="234" y="51"/>
                </a:lnTo>
                <a:lnTo>
                  <a:pt x="234" y="51"/>
                </a:lnTo>
                <a:lnTo>
                  <a:pt x="230" y="54"/>
                </a:lnTo>
                <a:lnTo>
                  <a:pt x="230" y="54"/>
                </a:lnTo>
                <a:lnTo>
                  <a:pt x="230" y="55"/>
                </a:lnTo>
                <a:lnTo>
                  <a:pt x="231" y="56"/>
                </a:lnTo>
                <a:lnTo>
                  <a:pt x="231" y="56"/>
                </a:lnTo>
                <a:lnTo>
                  <a:pt x="239" y="54"/>
                </a:lnTo>
                <a:lnTo>
                  <a:pt x="247" y="51"/>
                </a:lnTo>
                <a:lnTo>
                  <a:pt x="247" y="51"/>
                </a:lnTo>
                <a:lnTo>
                  <a:pt x="255" y="48"/>
                </a:lnTo>
                <a:lnTo>
                  <a:pt x="255" y="48"/>
                </a:lnTo>
                <a:lnTo>
                  <a:pt x="262" y="47"/>
                </a:lnTo>
                <a:lnTo>
                  <a:pt x="267" y="46"/>
                </a:lnTo>
                <a:lnTo>
                  <a:pt x="267" y="46"/>
                </a:lnTo>
                <a:lnTo>
                  <a:pt x="262" y="50"/>
                </a:lnTo>
                <a:lnTo>
                  <a:pt x="256" y="52"/>
                </a:lnTo>
                <a:lnTo>
                  <a:pt x="256" y="52"/>
                </a:lnTo>
                <a:lnTo>
                  <a:pt x="254" y="53"/>
                </a:lnTo>
                <a:lnTo>
                  <a:pt x="254" y="53"/>
                </a:lnTo>
                <a:lnTo>
                  <a:pt x="241" y="59"/>
                </a:lnTo>
                <a:lnTo>
                  <a:pt x="241" y="59"/>
                </a:lnTo>
                <a:lnTo>
                  <a:pt x="237" y="59"/>
                </a:lnTo>
                <a:lnTo>
                  <a:pt x="236" y="60"/>
                </a:lnTo>
                <a:lnTo>
                  <a:pt x="236" y="61"/>
                </a:lnTo>
                <a:lnTo>
                  <a:pt x="236" y="61"/>
                </a:lnTo>
                <a:lnTo>
                  <a:pt x="233" y="62"/>
                </a:lnTo>
                <a:lnTo>
                  <a:pt x="233" y="62"/>
                </a:lnTo>
                <a:lnTo>
                  <a:pt x="232" y="63"/>
                </a:lnTo>
                <a:lnTo>
                  <a:pt x="233" y="64"/>
                </a:lnTo>
                <a:lnTo>
                  <a:pt x="233" y="64"/>
                </a:lnTo>
                <a:lnTo>
                  <a:pt x="234" y="64"/>
                </a:lnTo>
                <a:lnTo>
                  <a:pt x="234" y="64"/>
                </a:lnTo>
                <a:lnTo>
                  <a:pt x="250" y="58"/>
                </a:lnTo>
                <a:lnTo>
                  <a:pt x="258" y="54"/>
                </a:lnTo>
                <a:lnTo>
                  <a:pt x="267" y="51"/>
                </a:lnTo>
                <a:lnTo>
                  <a:pt x="267" y="51"/>
                </a:lnTo>
                <a:lnTo>
                  <a:pt x="272" y="50"/>
                </a:lnTo>
                <a:lnTo>
                  <a:pt x="277" y="50"/>
                </a:lnTo>
                <a:lnTo>
                  <a:pt x="277" y="50"/>
                </a:lnTo>
                <a:lnTo>
                  <a:pt x="274" y="50"/>
                </a:lnTo>
                <a:lnTo>
                  <a:pt x="270" y="52"/>
                </a:lnTo>
                <a:lnTo>
                  <a:pt x="263" y="56"/>
                </a:lnTo>
                <a:lnTo>
                  <a:pt x="263" y="56"/>
                </a:lnTo>
                <a:lnTo>
                  <a:pt x="254" y="59"/>
                </a:lnTo>
                <a:lnTo>
                  <a:pt x="246" y="62"/>
                </a:lnTo>
                <a:lnTo>
                  <a:pt x="246" y="62"/>
                </a:lnTo>
                <a:lnTo>
                  <a:pt x="236" y="69"/>
                </a:lnTo>
                <a:lnTo>
                  <a:pt x="226" y="76"/>
                </a:lnTo>
                <a:lnTo>
                  <a:pt x="215" y="83"/>
                </a:lnTo>
                <a:lnTo>
                  <a:pt x="205" y="89"/>
                </a:lnTo>
                <a:lnTo>
                  <a:pt x="205" y="89"/>
                </a:lnTo>
                <a:lnTo>
                  <a:pt x="182" y="101"/>
                </a:lnTo>
                <a:lnTo>
                  <a:pt x="158" y="112"/>
                </a:lnTo>
                <a:lnTo>
                  <a:pt x="158" y="112"/>
                </a:lnTo>
                <a:lnTo>
                  <a:pt x="136" y="123"/>
                </a:lnTo>
                <a:lnTo>
                  <a:pt x="125" y="128"/>
                </a:lnTo>
                <a:lnTo>
                  <a:pt x="114" y="132"/>
                </a:lnTo>
                <a:lnTo>
                  <a:pt x="114" y="132"/>
                </a:lnTo>
                <a:lnTo>
                  <a:pt x="110" y="133"/>
                </a:lnTo>
                <a:lnTo>
                  <a:pt x="114" y="131"/>
                </a:lnTo>
                <a:lnTo>
                  <a:pt x="124" y="126"/>
                </a:lnTo>
                <a:lnTo>
                  <a:pt x="124" y="126"/>
                </a:lnTo>
                <a:lnTo>
                  <a:pt x="148" y="111"/>
                </a:lnTo>
                <a:lnTo>
                  <a:pt x="148" y="111"/>
                </a:lnTo>
                <a:lnTo>
                  <a:pt x="171" y="97"/>
                </a:lnTo>
                <a:lnTo>
                  <a:pt x="195" y="84"/>
                </a:lnTo>
                <a:lnTo>
                  <a:pt x="220" y="71"/>
                </a:lnTo>
                <a:lnTo>
                  <a:pt x="243" y="56"/>
                </a:lnTo>
                <a:lnTo>
                  <a:pt x="243" y="56"/>
                </a:lnTo>
                <a:lnTo>
                  <a:pt x="243" y="54"/>
                </a:lnTo>
                <a:lnTo>
                  <a:pt x="243" y="54"/>
                </a:lnTo>
                <a:lnTo>
                  <a:pt x="242" y="54"/>
                </a:lnTo>
                <a:lnTo>
                  <a:pt x="242" y="54"/>
                </a:lnTo>
                <a:close/>
                <a:moveTo>
                  <a:pt x="231" y="24"/>
                </a:moveTo>
                <a:lnTo>
                  <a:pt x="231" y="24"/>
                </a:lnTo>
                <a:lnTo>
                  <a:pt x="232" y="24"/>
                </a:lnTo>
                <a:lnTo>
                  <a:pt x="232" y="24"/>
                </a:lnTo>
                <a:lnTo>
                  <a:pt x="235" y="24"/>
                </a:lnTo>
                <a:lnTo>
                  <a:pt x="238" y="23"/>
                </a:lnTo>
                <a:lnTo>
                  <a:pt x="238" y="23"/>
                </a:lnTo>
                <a:lnTo>
                  <a:pt x="236" y="25"/>
                </a:lnTo>
                <a:lnTo>
                  <a:pt x="234" y="26"/>
                </a:lnTo>
                <a:lnTo>
                  <a:pt x="231" y="31"/>
                </a:lnTo>
                <a:lnTo>
                  <a:pt x="231" y="31"/>
                </a:lnTo>
                <a:lnTo>
                  <a:pt x="231" y="24"/>
                </a:lnTo>
                <a:lnTo>
                  <a:pt x="231" y="24"/>
                </a:lnTo>
                <a:close/>
                <a:moveTo>
                  <a:pt x="230" y="46"/>
                </a:moveTo>
                <a:lnTo>
                  <a:pt x="230" y="46"/>
                </a:lnTo>
                <a:lnTo>
                  <a:pt x="234" y="44"/>
                </a:lnTo>
                <a:lnTo>
                  <a:pt x="234" y="44"/>
                </a:lnTo>
                <a:lnTo>
                  <a:pt x="229" y="49"/>
                </a:lnTo>
                <a:lnTo>
                  <a:pt x="229" y="49"/>
                </a:lnTo>
                <a:lnTo>
                  <a:pt x="230" y="46"/>
                </a:lnTo>
                <a:lnTo>
                  <a:pt x="230" y="46"/>
                </a:lnTo>
                <a:close/>
                <a:moveTo>
                  <a:pt x="230" y="37"/>
                </a:moveTo>
                <a:lnTo>
                  <a:pt x="230" y="37"/>
                </a:lnTo>
                <a:lnTo>
                  <a:pt x="235" y="35"/>
                </a:lnTo>
                <a:lnTo>
                  <a:pt x="240" y="33"/>
                </a:lnTo>
                <a:lnTo>
                  <a:pt x="240" y="33"/>
                </a:lnTo>
                <a:lnTo>
                  <a:pt x="235" y="37"/>
                </a:lnTo>
                <a:lnTo>
                  <a:pt x="230" y="42"/>
                </a:lnTo>
                <a:lnTo>
                  <a:pt x="230" y="42"/>
                </a:lnTo>
                <a:lnTo>
                  <a:pt x="230" y="37"/>
                </a:lnTo>
                <a:lnTo>
                  <a:pt x="230" y="37"/>
                </a:lnTo>
                <a:close/>
                <a:moveTo>
                  <a:pt x="232" y="14"/>
                </a:moveTo>
                <a:lnTo>
                  <a:pt x="232" y="14"/>
                </a:lnTo>
                <a:lnTo>
                  <a:pt x="232" y="17"/>
                </a:lnTo>
                <a:lnTo>
                  <a:pt x="232" y="17"/>
                </a:lnTo>
                <a:lnTo>
                  <a:pt x="232" y="13"/>
                </a:lnTo>
                <a:lnTo>
                  <a:pt x="232" y="13"/>
                </a:lnTo>
                <a:lnTo>
                  <a:pt x="233" y="14"/>
                </a:lnTo>
                <a:lnTo>
                  <a:pt x="233" y="14"/>
                </a:lnTo>
                <a:lnTo>
                  <a:pt x="232" y="14"/>
                </a:lnTo>
                <a:lnTo>
                  <a:pt x="232" y="14"/>
                </a:lnTo>
                <a:close/>
                <a:moveTo>
                  <a:pt x="30" y="118"/>
                </a:moveTo>
                <a:lnTo>
                  <a:pt x="30" y="118"/>
                </a:lnTo>
                <a:lnTo>
                  <a:pt x="50" y="110"/>
                </a:lnTo>
                <a:lnTo>
                  <a:pt x="50" y="110"/>
                </a:lnTo>
                <a:lnTo>
                  <a:pt x="39" y="117"/>
                </a:lnTo>
                <a:lnTo>
                  <a:pt x="30" y="125"/>
                </a:lnTo>
                <a:lnTo>
                  <a:pt x="30" y="125"/>
                </a:lnTo>
                <a:lnTo>
                  <a:pt x="30" y="118"/>
                </a:lnTo>
                <a:lnTo>
                  <a:pt x="30" y="118"/>
                </a:lnTo>
                <a:close/>
                <a:moveTo>
                  <a:pt x="30" y="106"/>
                </a:moveTo>
                <a:lnTo>
                  <a:pt x="30" y="106"/>
                </a:lnTo>
                <a:lnTo>
                  <a:pt x="41" y="102"/>
                </a:lnTo>
                <a:lnTo>
                  <a:pt x="51" y="98"/>
                </a:lnTo>
                <a:lnTo>
                  <a:pt x="71" y="87"/>
                </a:lnTo>
                <a:lnTo>
                  <a:pt x="91" y="75"/>
                </a:lnTo>
                <a:lnTo>
                  <a:pt x="101" y="70"/>
                </a:lnTo>
                <a:lnTo>
                  <a:pt x="111" y="64"/>
                </a:lnTo>
                <a:lnTo>
                  <a:pt x="111" y="64"/>
                </a:lnTo>
                <a:lnTo>
                  <a:pt x="105" y="69"/>
                </a:lnTo>
                <a:lnTo>
                  <a:pt x="105" y="69"/>
                </a:lnTo>
                <a:lnTo>
                  <a:pt x="79" y="85"/>
                </a:lnTo>
                <a:lnTo>
                  <a:pt x="79" y="85"/>
                </a:lnTo>
                <a:lnTo>
                  <a:pt x="54" y="99"/>
                </a:lnTo>
                <a:lnTo>
                  <a:pt x="42" y="106"/>
                </a:lnTo>
                <a:lnTo>
                  <a:pt x="30" y="114"/>
                </a:lnTo>
                <a:lnTo>
                  <a:pt x="30" y="114"/>
                </a:lnTo>
                <a:lnTo>
                  <a:pt x="30" y="106"/>
                </a:lnTo>
                <a:lnTo>
                  <a:pt x="30" y="106"/>
                </a:lnTo>
                <a:close/>
                <a:moveTo>
                  <a:pt x="26" y="83"/>
                </a:moveTo>
                <a:lnTo>
                  <a:pt x="26" y="83"/>
                </a:lnTo>
                <a:lnTo>
                  <a:pt x="34" y="80"/>
                </a:lnTo>
                <a:lnTo>
                  <a:pt x="42" y="76"/>
                </a:lnTo>
                <a:lnTo>
                  <a:pt x="56" y="65"/>
                </a:lnTo>
                <a:lnTo>
                  <a:pt x="56" y="65"/>
                </a:lnTo>
                <a:lnTo>
                  <a:pt x="63" y="61"/>
                </a:lnTo>
                <a:lnTo>
                  <a:pt x="63" y="61"/>
                </a:lnTo>
                <a:lnTo>
                  <a:pt x="48" y="73"/>
                </a:lnTo>
                <a:lnTo>
                  <a:pt x="48" y="73"/>
                </a:lnTo>
                <a:lnTo>
                  <a:pt x="27" y="88"/>
                </a:lnTo>
                <a:lnTo>
                  <a:pt x="27" y="88"/>
                </a:lnTo>
                <a:lnTo>
                  <a:pt x="26" y="83"/>
                </a:lnTo>
                <a:lnTo>
                  <a:pt x="26" y="83"/>
                </a:lnTo>
                <a:close/>
                <a:moveTo>
                  <a:pt x="29" y="130"/>
                </a:moveTo>
                <a:lnTo>
                  <a:pt x="29" y="130"/>
                </a:lnTo>
                <a:lnTo>
                  <a:pt x="40" y="124"/>
                </a:lnTo>
                <a:lnTo>
                  <a:pt x="50" y="118"/>
                </a:lnTo>
                <a:lnTo>
                  <a:pt x="50" y="118"/>
                </a:lnTo>
                <a:lnTo>
                  <a:pt x="59" y="113"/>
                </a:lnTo>
                <a:lnTo>
                  <a:pt x="68" y="108"/>
                </a:lnTo>
                <a:lnTo>
                  <a:pt x="85" y="100"/>
                </a:lnTo>
                <a:lnTo>
                  <a:pt x="85" y="100"/>
                </a:lnTo>
                <a:lnTo>
                  <a:pt x="107" y="88"/>
                </a:lnTo>
                <a:lnTo>
                  <a:pt x="129" y="75"/>
                </a:lnTo>
                <a:lnTo>
                  <a:pt x="129" y="75"/>
                </a:lnTo>
                <a:lnTo>
                  <a:pt x="96" y="95"/>
                </a:lnTo>
                <a:lnTo>
                  <a:pt x="96" y="95"/>
                </a:lnTo>
                <a:lnTo>
                  <a:pt x="79" y="106"/>
                </a:lnTo>
                <a:lnTo>
                  <a:pt x="63" y="117"/>
                </a:lnTo>
                <a:lnTo>
                  <a:pt x="45" y="128"/>
                </a:lnTo>
                <a:lnTo>
                  <a:pt x="28" y="137"/>
                </a:lnTo>
                <a:lnTo>
                  <a:pt x="28" y="137"/>
                </a:lnTo>
                <a:lnTo>
                  <a:pt x="29" y="130"/>
                </a:lnTo>
                <a:lnTo>
                  <a:pt x="29" y="130"/>
                </a:lnTo>
                <a:close/>
                <a:moveTo>
                  <a:pt x="106" y="78"/>
                </a:moveTo>
                <a:lnTo>
                  <a:pt x="106" y="78"/>
                </a:lnTo>
                <a:lnTo>
                  <a:pt x="107" y="77"/>
                </a:lnTo>
                <a:lnTo>
                  <a:pt x="107" y="77"/>
                </a:lnTo>
                <a:lnTo>
                  <a:pt x="121" y="69"/>
                </a:lnTo>
                <a:lnTo>
                  <a:pt x="121" y="69"/>
                </a:lnTo>
                <a:lnTo>
                  <a:pt x="131" y="62"/>
                </a:lnTo>
                <a:lnTo>
                  <a:pt x="135" y="60"/>
                </a:lnTo>
                <a:lnTo>
                  <a:pt x="132" y="62"/>
                </a:lnTo>
                <a:lnTo>
                  <a:pt x="132" y="62"/>
                </a:lnTo>
                <a:lnTo>
                  <a:pt x="106" y="78"/>
                </a:lnTo>
                <a:lnTo>
                  <a:pt x="106" y="78"/>
                </a:lnTo>
                <a:close/>
                <a:moveTo>
                  <a:pt x="93" y="66"/>
                </a:moveTo>
                <a:lnTo>
                  <a:pt x="93" y="66"/>
                </a:lnTo>
                <a:lnTo>
                  <a:pt x="83" y="73"/>
                </a:lnTo>
                <a:lnTo>
                  <a:pt x="73" y="80"/>
                </a:lnTo>
                <a:lnTo>
                  <a:pt x="73" y="80"/>
                </a:lnTo>
                <a:lnTo>
                  <a:pt x="30" y="103"/>
                </a:lnTo>
                <a:lnTo>
                  <a:pt x="30" y="103"/>
                </a:lnTo>
                <a:lnTo>
                  <a:pt x="29" y="97"/>
                </a:lnTo>
                <a:lnTo>
                  <a:pt x="29" y="97"/>
                </a:lnTo>
                <a:lnTo>
                  <a:pt x="37" y="96"/>
                </a:lnTo>
                <a:lnTo>
                  <a:pt x="45" y="93"/>
                </a:lnTo>
                <a:lnTo>
                  <a:pt x="53" y="89"/>
                </a:lnTo>
                <a:lnTo>
                  <a:pt x="61" y="85"/>
                </a:lnTo>
                <a:lnTo>
                  <a:pt x="75" y="75"/>
                </a:lnTo>
                <a:lnTo>
                  <a:pt x="88" y="65"/>
                </a:lnTo>
                <a:lnTo>
                  <a:pt x="88" y="65"/>
                </a:lnTo>
                <a:lnTo>
                  <a:pt x="97" y="60"/>
                </a:lnTo>
                <a:lnTo>
                  <a:pt x="97" y="60"/>
                </a:lnTo>
                <a:lnTo>
                  <a:pt x="100" y="60"/>
                </a:lnTo>
                <a:lnTo>
                  <a:pt x="100" y="60"/>
                </a:lnTo>
                <a:lnTo>
                  <a:pt x="93" y="66"/>
                </a:lnTo>
                <a:lnTo>
                  <a:pt x="93" y="66"/>
                </a:lnTo>
                <a:close/>
                <a:moveTo>
                  <a:pt x="29" y="94"/>
                </a:moveTo>
                <a:lnTo>
                  <a:pt x="29" y="94"/>
                </a:lnTo>
                <a:lnTo>
                  <a:pt x="28" y="91"/>
                </a:lnTo>
                <a:lnTo>
                  <a:pt x="28" y="91"/>
                </a:lnTo>
                <a:lnTo>
                  <a:pt x="35" y="88"/>
                </a:lnTo>
                <a:lnTo>
                  <a:pt x="42" y="85"/>
                </a:lnTo>
                <a:lnTo>
                  <a:pt x="56" y="77"/>
                </a:lnTo>
                <a:lnTo>
                  <a:pt x="56" y="77"/>
                </a:lnTo>
                <a:lnTo>
                  <a:pt x="74" y="66"/>
                </a:lnTo>
                <a:lnTo>
                  <a:pt x="74" y="66"/>
                </a:lnTo>
                <a:lnTo>
                  <a:pt x="79" y="63"/>
                </a:lnTo>
                <a:lnTo>
                  <a:pt x="85" y="60"/>
                </a:lnTo>
                <a:lnTo>
                  <a:pt x="85" y="60"/>
                </a:lnTo>
                <a:lnTo>
                  <a:pt x="86" y="60"/>
                </a:lnTo>
                <a:lnTo>
                  <a:pt x="86" y="60"/>
                </a:lnTo>
                <a:lnTo>
                  <a:pt x="80" y="65"/>
                </a:lnTo>
                <a:lnTo>
                  <a:pt x="73" y="71"/>
                </a:lnTo>
                <a:lnTo>
                  <a:pt x="59" y="79"/>
                </a:lnTo>
                <a:lnTo>
                  <a:pt x="43" y="86"/>
                </a:lnTo>
                <a:lnTo>
                  <a:pt x="29" y="94"/>
                </a:lnTo>
                <a:lnTo>
                  <a:pt x="29" y="94"/>
                </a:lnTo>
                <a:close/>
                <a:moveTo>
                  <a:pt x="38" y="85"/>
                </a:moveTo>
                <a:lnTo>
                  <a:pt x="38" y="85"/>
                </a:lnTo>
                <a:lnTo>
                  <a:pt x="30" y="88"/>
                </a:lnTo>
                <a:lnTo>
                  <a:pt x="33" y="86"/>
                </a:lnTo>
                <a:lnTo>
                  <a:pt x="45" y="78"/>
                </a:lnTo>
                <a:lnTo>
                  <a:pt x="45" y="78"/>
                </a:lnTo>
                <a:lnTo>
                  <a:pt x="68" y="60"/>
                </a:lnTo>
                <a:lnTo>
                  <a:pt x="68" y="60"/>
                </a:lnTo>
                <a:lnTo>
                  <a:pt x="68" y="60"/>
                </a:lnTo>
                <a:lnTo>
                  <a:pt x="68" y="60"/>
                </a:lnTo>
                <a:lnTo>
                  <a:pt x="80" y="60"/>
                </a:lnTo>
                <a:lnTo>
                  <a:pt x="80" y="60"/>
                </a:lnTo>
                <a:lnTo>
                  <a:pt x="60" y="73"/>
                </a:lnTo>
                <a:lnTo>
                  <a:pt x="49" y="79"/>
                </a:lnTo>
                <a:lnTo>
                  <a:pt x="38" y="85"/>
                </a:lnTo>
                <a:lnTo>
                  <a:pt x="38" y="85"/>
                </a:lnTo>
                <a:close/>
                <a:moveTo>
                  <a:pt x="41" y="63"/>
                </a:moveTo>
                <a:lnTo>
                  <a:pt x="41" y="63"/>
                </a:lnTo>
                <a:lnTo>
                  <a:pt x="37" y="65"/>
                </a:lnTo>
                <a:lnTo>
                  <a:pt x="33" y="70"/>
                </a:lnTo>
                <a:lnTo>
                  <a:pt x="25" y="79"/>
                </a:lnTo>
                <a:lnTo>
                  <a:pt x="25" y="79"/>
                </a:lnTo>
                <a:lnTo>
                  <a:pt x="22" y="70"/>
                </a:lnTo>
                <a:lnTo>
                  <a:pt x="22" y="70"/>
                </a:lnTo>
                <a:lnTo>
                  <a:pt x="41" y="63"/>
                </a:lnTo>
                <a:lnTo>
                  <a:pt x="41" y="63"/>
                </a:lnTo>
                <a:close/>
                <a:moveTo>
                  <a:pt x="60" y="126"/>
                </a:moveTo>
                <a:lnTo>
                  <a:pt x="60" y="126"/>
                </a:lnTo>
                <a:lnTo>
                  <a:pt x="80" y="114"/>
                </a:lnTo>
                <a:lnTo>
                  <a:pt x="102" y="103"/>
                </a:lnTo>
                <a:lnTo>
                  <a:pt x="102" y="103"/>
                </a:lnTo>
                <a:lnTo>
                  <a:pt x="129" y="90"/>
                </a:lnTo>
                <a:lnTo>
                  <a:pt x="129" y="90"/>
                </a:lnTo>
                <a:lnTo>
                  <a:pt x="125" y="93"/>
                </a:lnTo>
                <a:lnTo>
                  <a:pt x="125" y="93"/>
                </a:lnTo>
                <a:lnTo>
                  <a:pt x="89" y="116"/>
                </a:lnTo>
                <a:lnTo>
                  <a:pt x="71" y="127"/>
                </a:lnTo>
                <a:lnTo>
                  <a:pt x="51" y="137"/>
                </a:lnTo>
                <a:lnTo>
                  <a:pt x="51" y="137"/>
                </a:lnTo>
                <a:lnTo>
                  <a:pt x="51" y="138"/>
                </a:lnTo>
                <a:lnTo>
                  <a:pt x="51" y="139"/>
                </a:lnTo>
                <a:lnTo>
                  <a:pt x="51" y="139"/>
                </a:lnTo>
                <a:lnTo>
                  <a:pt x="28" y="139"/>
                </a:lnTo>
                <a:lnTo>
                  <a:pt x="28" y="139"/>
                </a:lnTo>
                <a:lnTo>
                  <a:pt x="36" y="137"/>
                </a:lnTo>
                <a:lnTo>
                  <a:pt x="44" y="134"/>
                </a:lnTo>
                <a:lnTo>
                  <a:pt x="60" y="126"/>
                </a:lnTo>
                <a:lnTo>
                  <a:pt x="60" y="126"/>
                </a:lnTo>
                <a:close/>
                <a:moveTo>
                  <a:pt x="122" y="105"/>
                </a:moveTo>
                <a:lnTo>
                  <a:pt x="122" y="105"/>
                </a:lnTo>
                <a:lnTo>
                  <a:pt x="141" y="97"/>
                </a:lnTo>
                <a:lnTo>
                  <a:pt x="159" y="89"/>
                </a:lnTo>
                <a:lnTo>
                  <a:pt x="159" y="89"/>
                </a:lnTo>
                <a:lnTo>
                  <a:pt x="177" y="78"/>
                </a:lnTo>
                <a:lnTo>
                  <a:pt x="195" y="66"/>
                </a:lnTo>
                <a:lnTo>
                  <a:pt x="195" y="66"/>
                </a:lnTo>
                <a:lnTo>
                  <a:pt x="204" y="62"/>
                </a:lnTo>
                <a:lnTo>
                  <a:pt x="212" y="59"/>
                </a:lnTo>
                <a:lnTo>
                  <a:pt x="212" y="59"/>
                </a:lnTo>
                <a:lnTo>
                  <a:pt x="201" y="64"/>
                </a:lnTo>
                <a:lnTo>
                  <a:pt x="201" y="64"/>
                </a:lnTo>
                <a:lnTo>
                  <a:pt x="181" y="76"/>
                </a:lnTo>
                <a:lnTo>
                  <a:pt x="161" y="89"/>
                </a:lnTo>
                <a:lnTo>
                  <a:pt x="161" y="89"/>
                </a:lnTo>
                <a:lnTo>
                  <a:pt x="122" y="112"/>
                </a:lnTo>
                <a:lnTo>
                  <a:pt x="84" y="136"/>
                </a:lnTo>
                <a:lnTo>
                  <a:pt x="84" y="136"/>
                </a:lnTo>
                <a:lnTo>
                  <a:pt x="84" y="137"/>
                </a:lnTo>
                <a:lnTo>
                  <a:pt x="84" y="138"/>
                </a:lnTo>
                <a:lnTo>
                  <a:pt x="84" y="138"/>
                </a:lnTo>
                <a:lnTo>
                  <a:pt x="54" y="139"/>
                </a:lnTo>
                <a:lnTo>
                  <a:pt x="54" y="139"/>
                </a:lnTo>
                <a:lnTo>
                  <a:pt x="73" y="132"/>
                </a:lnTo>
                <a:lnTo>
                  <a:pt x="89" y="123"/>
                </a:lnTo>
                <a:lnTo>
                  <a:pt x="122" y="105"/>
                </a:lnTo>
                <a:lnTo>
                  <a:pt x="122" y="105"/>
                </a:lnTo>
                <a:close/>
                <a:moveTo>
                  <a:pt x="224" y="64"/>
                </a:moveTo>
                <a:lnTo>
                  <a:pt x="224" y="64"/>
                </a:lnTo>
                <a:lnTo>
                  <a:pt x="231" y="61"/>
                </a:lnTo>
                <a:lnTo>
                  <a:pt x="237" y="57"/>
                </a:lnTo>
                <a:lnTo>
                  <a:pt x="237" y="57"/>
                </a:lnTo>
                <a:lnTo>
                  <a:pt x="217" y="69"/>
                </a:lnTo>
                <a:lnTo>
                  <a:pt x="217" y="69"/>
                </a:lnTo>
                <a:lnTo>
                  <a:pt x="179" y="90"/>
                </a:lnTo>
                <a:lnTo>
                  <a:pt x="179" y="90"/>
                </a:lnTo>
                <a:lnTo>
                  <a:pt x="161" y="101"/>
                </a:lnTo>
                <a:lnTo>
                  <a:pt x="143" y="112"/>
                </a:lnTo>
                <a:lnTo>
                  <a:pt x="123" y="124"/>
                </a:lnTo>
                <a:lnTo>
                  <a:pt x="105" y="135"/>
                </a:lnTo>
                <a:lnTo>
                  <a:pt x="105" y="135"/>
                </a:lnTo>
                <a:lnTo>
                  <a:pt x="104" y="136"/>
                </a:lnTo>
                <a:lnTo>
                  <a:pt x="105" y="136"/>
                </a:lnTo>
                <a:lnTo>
                  <a:pt x="105" y="136"/>
                </a:lnTo>
                <a:lnTo>
                  <a:pt x="87" y="137"/>
                </a:lnTo>
                <a:lnTo>
                  <a:pt x="87" y="137"/>
                </a:lnTo>
                <a:lnTo>
                  <a:pt x="104" y="129"/>
                </a:lnTo>
                <a:lnTo>
                  <a:pt x="121" y="121"/>
                </a:lnTo>
                <a:lnTo>
                  <a:pt x="156" y="102"/>
                </a:lnTo>
                <a:lnTo>
                  <a:pt x="189" y="83"/>
                </a:lnTo>
                <a:lnTo>
                  <a:pt x="206" y="74"/>
                </a:lnTo>
                <a:lnTo>
                  <a:pt x="224" y="64"/>
                </a:lnTo>
                <a:lnTo>
                  <a:pt x="224" y="64"/>
                </a:lnTo>
                <a:close/>
                <a:moveTo>
                  <a:pt x="146" y="120"/>
                </a:moveTo>
                <a:lnTo>
                  <a:pt x="146" y="120"/>
                </a:lnTo>
                <a:lnTo>
                  <a:pt x="169" y="109"/>
                </a:lnTo>
                <a:lnTo>
                  <a:pt x="192" y="98"/>
                </a:lnTo>
                <a:lnTo>
                  <a:pt x="192" y="98"/>
                </a:lnTo>
                <a:lnTo>
                  <a:pt x="214" y="86"/>
                </a:lnTo>
                <a:lnTo>
                  <a:pt x="226" y="80"/>
                </a:lnTo>
                <a:lnTo>
                  <a:pt x="236" y="73"/>
                </a:lnTo>
                <a:lnTo>
                  <a:pt x="236" y="73"/>
                </a:lnTo>
                <a:lnTo>
                  <a:pt x="241" y="69"/>
                </a:lnTo>
                <a:lnTo>
                  <a:pt x="247" y="65"/>
                </a:lnTo>
                <a:lnTo>
                  <a:pt x="258" y="60"/>
                </a:lnTo>
                <a:lnTo>
                  <a:pt x="269" y="56"/>
                </a:lnTo>
                <a:lnTo>
                  <a:pt x="280" y="50"/>
                </a:lnTo>
                <a:lnTo>
                  <a:pt x="280" y="50"/>
                </a:lnTo>
                <a:lnTo>
                  <a:pt x="292" y="59"/>
                </a:lnTo>
                <a:lnTo>
                  <a:pt x="292" y="59"/>
                </a:lnTo>
                <a:lnTo>
                  <a:pt x="277" y="65"/>
                </a:lnTo>
                <a:lnTo>
                  <a:pt x="263" y="74"/>
                </a:lnTo>
                <a:lnTo>
                  <a:pt x="250" y="82"/>
                </a:lnTo>
                <a:lnTo>
                  <a:pt x="236" y="90"/>
                </a:lnTo>
                <a:lnTo>
                  <a:pt x="236" y="90"/>
                </a:lnTo>
                <a:lnTo>
                  <a:pt x="197" y="109"/>
                </a:lnTo>
                <a:lnTo>
                  <a:pt x="159" y="127"/>
                </a:lnTo>
                <a:lnTo>
                  <a:pt x="159" y="127"/>
                </a:lnTo>
                <a:lnTo>
                  <a:pt x="149" y="132"/>
                </a:lnTo>
                <a:lnTo>
                  <a:pt x="149" y="132"/>
                </a:lnTo>
                <a:lnTo>
                  <a:pt x="159" y="124"/>
                </a:lnTo>
                <a:lnTo>
                  <a:pt x="159" y="124"/>
                </a:lnTo>
                <a:lnTo>
                  <a:pt x="167" y="119"/>
                </a:lnTo>
                <a:lnTo>
                  <a:pt x="175" y="114"/>
                </a:lnTo>
                <a:lnTo>
                  <a:pt x="175" y="114"/>
                </a:lnTo>
                <a:lnTo>
                  <a:pt x="189" y="107"/>
                </a:lnTo>
                <a:lnTo>
                  <a:pt x="203" y="100"/>
                </a:lnTo>
                <a:lnTo>
                  <a:pt x="203" y="100"/>
                </a:lnTo>
                <a:lnTo>
                  <a:pt x="203" y="100"/>
                </a:lnTo>
                <a:lnTo>
                  <a:pt x="203" y="100"/>
                </a:lnTo>
                <a:lnTo>
                  <a:pt x="216" y="94"/>
                </a:lnTo>
                <a:lnTo>
                  <a:pt x="229" y="88"/>
                </a:lnTo>
                <a:lnTo>
                  <a:pt x="252" y="75"/>
                </a:lnTo>
                <a:lnTo>
                  <a:pt x="252" y="75"/>
                </a:lnTo>
                <a:lnTo>
                  <a:pt x="269" y="65"/>
                </a:lnTo>
                <a:lnTo>
                  <a:pt x="286" y="57"/>
                </a:lnTo>
                <a:lnTo>
                  <a:pt x="286" y="57"/>
                </a:lnTo>
                <a:lnTo>
                  <a:pt x="287" y="57"/>
                </a:lnTo>
                <a:lnTo>
                  <a:pt x="287" y="56"/>
                </a:lnTo>
                <a:lnTo>
                  <a:pt x="286" y="55"/>
                </a:lnTo>
                <a:lnTo>
                  <a:pt x="285" y="55"/>
                </a:lnTo>
                <a:lnTo>
                  <a:pt x="285" y="55"/>
                </a:lnTo>
                <a:lnTo>
                  <a:pt x="280" y="57"/>
                </a:lnTo>
                <a:lnTo>
                  <a:pt x="280" y="57"/>
                </a:lnTo>
                <a:lnTo>
                  <a:pt x="277" y="59"/>
                </a:lnTo>
                <a:lnTo>
                  <a:pt x="277" y="59"/>
                </a:lnTo>
                <a:lnTo>
                  <a:pt x="258" y="69"/>
                </a:lnTo>
                <a:lnTo>
                  <a:pt x="258" y="69"/>
                </a:lnTo>
                <a:lnTo>
                  <a:pt x="246" y="75"/>
                </a:lnTo>
                <a:lnTo>
                  <a:pt x="246" y="75"/>
                </a:lnTo>
                <a:lnTo>
                  <a:pt x="206" y="96"/>
                </a:lnTo>
                <a:lnTo>
                  <a:pt x="206" y="96"/>
                </a:lnTo>
                <a:lnTo>
                  <a:pt x="203" y="98"/>
                </a:lnTo>
                <a:lnTo>
                  <a:pt x="203" y="98"/>
                </a:lnTo>
                <a:lnTo>
                  <a:pt x="165" y="115"/>
                </a:lnTo>
                <a:lnTo>
                  <a:pt x="146" y="124"/>
                </a:lnTo>
                <a:lnTo>
                  <a:pt x="126" y="135"/>
                </a:lnTo>
                <a:lnTo>
                  <a:pt x="126" y="135"/>
                </a:lnTo>
                <a:lnTo>
                  <a:pt x="126" y="135"/>
                </a:lnTo>
                <a:lnTo>
                  <a:pt x="126" y="135"/>
                </a:lnTo>
                <a:lnTo>
                  <a:pt x="107" y="136"/>
                </a:lnTo>
                <a:lnTo>
                  <a:pt x="107" y="136"/>
                </a:lnTo>
                <a:lnTo>
                  <a:pt x="117" y="133"/>
                </a:lnTo>
                <a:lnTo>
                  <a:pt x="127" y="130"/>
                </a:lnTo>
                <a:lnTo>
                  <a:pt x="146" y="120"/>
                </a:lnTo>
                <a:lnTo>
                  <a:pt x="146" y="120"/>
                </a:lnTo>
                <a:close/>
                <a:moveTo>
                  <a:pt x="306" y="70"/>
                </a:moveTo>
                <a:lnTo>
                  <a:pt x="306" y="70"/>
                </a:lnTo>
                <a:lnTo>
                  <a:pt x="287" y="78"/>
                </a:lnTo>
                <a:lnTo>
                  <a:pt x="269" y="87"/>
                </a:lnTo>
                <a:lnTo>
                  <a:pt x="252" y="97"/>
                </a:lnTo>
                <a:lnTo>
                  <a:pt x="235" y="108"/>
                </a:lnTo>
                <a:lnTo>
                  <a:pt x="235" y="108"/>
                </a:lnTo>
                <a:lnTo>
                  <a:pt x="218" y="117"/>
                </a:lnTo>
                <a:lnTo>
                  <a:pt x="201" y="126"/>
                </a:lnTo>
                <a:lnTo>
                  <a:pt x="201" y="126"/>
                </a:lnTo>
                <a:lnTo>
                  <a:pt x="200" y="126"/>
                </a:lnTo>
                <a:lnTo>
                  <a:pt x="200" y="126"/>
                </a:lnTo>
                <a:lnTo>
                  <a:pt x="201" y="125"/>
                </a:lnTo>
                <a:lnTo>
                  <a:pt x="201" y="125"/>
                </a:lnTo>
                <a:lnTo>
                  <a:pt x="220" y="114"/>
                </a:lnTo>
                <a:lnTo>
                  <a:pt x="220" y="114"/>
                </a:lnTo>
                <a:lnTo>
                  <a:pt x="255" y="94"/>
                </a:lnTo>
                <a:lnTo>
                  <a:pt x="272" y="84"/>
                </a:lnTo>
                <a:lnTo>
                  <a:pt x="288" y="73"/>
                </a:lnTo>
                <a:lnTo>
                  <a:pt x="288" y="73"/>
                </a:lnTo>
                <a:lnTo>
                  <a:pt x="290" y="72"/>
                </a:lnTo>
                <a:lnTo>
                  <a:pt x="290" y="72"/>
                </a:lnTo>
                <a:lnTo>
                  <a:pt x="295" y="67"/>
                </a:lnTo>
                <a:lnTo>
                  <a:pt x="295" y="67"/>
                </a:lnTo>
                <a:lnTo>
                  <a:pt x="295" y="67"/>
                </a:lnTo>
                <a:lnTo>
                  <a:pt x="295" y="66"/>
                </a:lnTo>
                <a:lnTo>
                  <a:pt x="295" y="65"/>
                </a:lnTo>
                <a:lnTo>
                  <a:pt x="294" y="65"/>
                </a:lnTo>
                <a:lnTo>
                  <a:pt x="294" y="65"/>
                </a:lnTo>
                <a:lnTo>
                  <a:pt x="254" y="87"/>
                </a:lnTo>
                <a:lnTo>
                  <a:pt x="254" y="87"/>
                </a:lnTo>
                <a:lnTo>
                  <a:pt x="275" y="75"/>
                </a:lnTo>
                <a:lnTo>
                  <a:pt x="294" y="61"/>
                </a:lnTo>
                <a:lnTo>
                  <a:pt x="294" y="61"/>
                </a:lnTo>
                <a:lnTo>
                  <a:pt x="306" y="70"/>
                </a:lnTo>
                <a:lnTo>
                  <a:pt x="306" y="70"/>
                </a:lnTo>
                <a:close/>
                <a:moveTo>
                  <a:pt x="312" y="75"/>
                </a:moveTo>
                <a:lnTo>
                  <a:pt x="312" y="75"/>
                </a:lnTo>
                <a:lnTo>
                  <a:pt x="299" y="80"/>
                </a:lnTo>
                <a:lnTo>
                  <a:pt x="287" y="86"/>
                </a:lnTo>
                <a:lnTo>
                  <a:pt x="264" y="100"/>
                </a:lnTo>
                <a:lnTo>
                  <a:pt x="264" y="100"/>
                </a:lnTo>
                <a:lnTo>
                  <a:pt x="248" y="107"/>
                </a:lnTo>
                <a:lnTo>
                  <a:pt x="241" y="111"/>
                </a:lnTo>
                <a:lnTo>
                  <a:pt x="234" y="115"/>
                </a:lnTo>
                <a:lnTo>
                  <a:pt x="234" y="115"/>
                </a:lnTo>
                <a:lnTo>
                  <a:pt x="218" y="125"/>
                </a:lnTo>
                <a:lnTo>
                  <a:pt x="218" y="125"/>
                </a:lnTo>
                <a:lnTo>
                  <a:pt x="210" y="129"/>
                </a:lnTo>
                <a:lnTo>
                  <a:pt x="210" y="129"/>
                </a:lnTo>
                <a:lnTo>
                  <a:pt x="212" y="127"/>
                </a:lnTo>
                <a:lnTo>
                  <a:pt x="225" y="117"/>
                </a:lnTo>
                <a:lnTo>
                  <a:pt x="225" y="117"/>
                </a:lnTo>
                <a:lnTo>
                  <a:pt x="234" y="111"/>
                </a:lnTo>
                <a:lnTo>
                  <a:pt x="234" y="111"/>
                </a:lnTo>
                <a:lnTo>
                  <a:pt x="247" y="103"/>
                </a:lnTo>
                <a:lnTo>
                  <a:pt x="247" y="103"/>
                </a:lnTo>
                <a:lnTo>
                  <a:pt x="262" y="96"/>
                </a:lnTo>
                <a:lnTo>
                  <a:pt x="278" y="88"/>
                </a:lnTo>
                <a:lnTo>
                  <a:pt x="293" y="80"/>
                </a:lnTo>
                <a:lnTo>
                  <a:pt x="308" y="72"/>
                </a:lnTo>
                <a:lnTo>
                  <a:pt x="308" y="72"/>
                </a:lnTo>
                <a:lnTo>
                  <a:pt x="312" y="75"/>
                </a:lnTo>
                <a:lnTo>
                  <a:pt x="312" y="75"/>
                </a:lnTo>
                <a:close/>
                <a:moveTo>
                  <a:pt x="262" y="94"/>
                </a:moveTo>
                <a:lnTo>
                  <a:pt x="262" y="94"/>
                </a:lnTo>
                <a:lnTo>
                  <a:pt x="279" y="84"/>
                </a:lnTo>
                <a:lnTo>
                  <a:pt x="297" y="76"/>
                </a:lnTo>
                <a:lnTo>
                  <a:pt x="297" y="76"/>
                </a:lnTo>
                <a:lnTo>
                  <a:pt x="298" y="75"/>
                </a:lnTo>
                <a:lnTo>
                  <a:pt x="298" y="75"/>
                </a:lnTo>
                <a:lnTo>
                  <a:pt x="296" y="76"/>
                </a:lnTo>
                <a:lnTo>
                  <a:pt x="296" y="76"/>
                </a:lnTo>
                <a:lnTo>
                  <a:pt x="278" y="86"/>
                </a:lnTo>
                <a:lnTo>
                  <a:pt x="278" y="86"/>
                </a:lnTo>
                <a:lnTo>
                  <a:pt x="262" y="94"/>
                </a:lnTo>
                <a:lnTo>
                  <a:pt x="262" y="94"/>
                </a:lnTo>
                <a:close/>
                <a:moveTo>
                  <a:pt x="170" y="115"/>
                </a:moveTo>
                <a:lnTo>
                  <a:pt x="170" y="115"/>
                </a:lnTo>
                <a:lnTo>
                  <a:pt x="157" y="123"/>
                </a:lnTo>
                <a:lnTo>
                  <a:pt x="145" y="133"/>
                </a:lnTo>
                <a:lnTo>
                  <a:pt x="145" y="133"/>
                </a:lnTo>
                <a:lnTo>
                  <a:pt x="144" y="134"/>
                </a:lnTo>
                <a:lnTo>
                  <a:pt x="144" y="134"/>
                </a:lnTo>
                <a:lnTo>
                  <a:pt x="130" y="135"/>
                </a:lnTo>
                <a:lnTo>
                  <a:pt x="130" y="135"/>
                </a:lnTo>
                <a:lnTo>
                  <a:pt x="150" y="124"/>
                </a:lnTo>
                <a:lnTo>
                  <a:pt x="170" y="115"/>
                </a:lnTo>
                <a:lnTo>
                  <a:pt x="170" y="115"/>
                </a:lnTo>
                <a:close/>
                <a:moveTo>
                  <a:pt x="241" y="94"/>
                </a:moveTo>
                <a:lnTo>
                  <a:pt x="241" y="94"/>
                </a:lnTo>
                <a:lnTo>
                  <a:pt x="231" y="100"/>
                </a:lnTo>
                <a:lnTo>
                  <a:pt x="231" y="100"/>
                </a:lnTo>
                <a:lnTo>
                  <a:pt x="215" y="109"/>
                </a:lnTo>
                <a:lnTo>
                  <a:pt x="200" y="118"/>
                </a:lnTo>
                <a:lnTo>
                  <a:pt x="200" y="118"/>
                </a:lnTo>
                <a:lnTo>
                  <a:pt x="197" y="119"/>
                </a:lnTo>
                <a:lnTo>
                  <a:pt x="197" y="119"/>
                </a:lnTo>
                <a:lnTo>
                  <a:pt x="207" y="112"/>
                </a:lnTo>
                <a:lnTo>
                  <a:pt x="207" y="112"/>
                </a:lnTo>
                <a:lnTo>
                  <a:pt x="215" y="107"/>
                </a:lnTo>
                <a:lnTo>
                  <a:pt x="224" y="103"/>
                </a:lnTo>
                <a:lnTo>
                  <a:pt x="239" y="95"/>
                </a:lnTo>
                <a:lnTo>
                  <a:pt x="239" y="95"/>
                </a:lnTo>
                <a:lnTo>
                  <a:pt x="241" y="94"/>
                </a:lnTo>
                <a:lnTo>
                  <a:pt x="241" y="94"/>
                </a:lnTo>
                <a:close/>
                <a:moveTo>
                  <a:pt x="216" y="120"/>
                </a:moveTo>
                <a:lnTo>
                  <a:pt x="216" y="120"/>
                </a:lnTo>
                <a:lnTo>
                  <a:pt x="203" y="130"/>
                </a:lnTo>
                <a:lnTo>
                  <a:pt x="203" y="130"/>
                </a:lnTo>
                <a:lnTo>
                  <a:pt x="202" y="131"/>
                </a:lnTo>
                <a:lnTo>
                  <a:pt x="202" y="131"/>
                </a:lnTo>
                <a:lnTo>
                  <a:pt x="193" y="132"/>
                </a:lnTo>
                <a:lnTo>
                  <a:pt x="193" y="132"/>
                </a:lnTo>
                <a:lnTo>
                  <a:pt x="205" y="126"/>
                </a:lnTo>
                <a:lnTo>
                  <a:pt x="216" y="120"/>
                </a:lnTo>
                <a:lnTo>
                  <a:pt x="216" y="120"/>
                </a:lnTo>
                <a:close/>
                <a:moveTo>
                  <a:pt x="238" y="155"/>
                </a:moveTo>
                <a:lnTo>
                  <a:pt x="238" y="155"/>
                </a:lnTo>
                <a:lnTo>
                  <a:pt x="260" y="142"/>
                </a:lnTo>
                <a:lnTo>
                  <a:pt x="281" y="128"/>
                </a:lnTo>
                <a:lnTo>
                  <a:pt x="281" y="128"/>
                </a:lnTo>
                <a:lnTo>
                  <a:pt x="270" y="137"/>
                </a:lnTo>
                <a:lnTo>
                  <a:pt x="270" y="137"/>
                </a:lnTo>
                <a:lnTo>
                  <a:pt x="253" y="151"/>
                </a:lnTo>
                <a:lnTo>
                  <a:pt x="245" y="157"/>
                </a:lnTo>
                <a:lnTo>
                  <a:pt x="238" y="165"/>
                </a:lnTo>
                <a:lnTo>
                  <a:pt x="238" y="165"/>
                </a:lnTo>
                <a:lnTo>
                  <a:pt x="238" y="155"/>
                </a:lnTo>
                <a:lnTo>
                  <a:pt x="238" y="155"/>
                </a:lnTo>
                <a:close/>
                <a:moveTo>
                  <a:pt x="238" y="142"/>
                </a:moveTo>
                <a:lnTo>
                  <a:pt x="238" y="142"/>
                </a:lnTo>
                <a:lnTo>
                  <a:pt x="248" y="139"/>
                </a:lnTo>
                <a:lnTo>
                  <a:pt x="257" y="134"/>
                </a:lnTo>
                <a:lnTo>
                  <a:pt x="266" y="128"/>
                </a:lnTo>
                <a:lnTo>
                  <a:pt x="274" y="122"/>
                </a:lnTo>
                <a:lnTo>
                  <a:pt x="274" y="122"/>
                </a:lnTo>
                <a:lnTo>
                  <a:pt x="285" y="114"/>
                </a:lnTo>
                <a:lnTo>
                  <a:pt x="297" y="107"/>
                </a:lnTo>
                <a:lnTo>
                  <a:pt x="297" y="107"/>
                </a:lnTo>
                <a:lnTo>
                  <a:pt x="301" y="105"/>
                </a:lnTo>
                <a:lnTo>
                  <a:pt x="301" y="105"/>
                </a:lnTo>
                <a:lnTo>
                  <a:pt x="287" y="114"/>
                </a:lnTo>
                <a:lnTo>
                  <a:pt x="275" y="125"/>
                </a:lnTo>
                <a:lnTo>
                  <a:pt x="275" y="125"/>
                </a:lnTo>
                <a:lnTo>
                  <a:pt x="266" y="132"/>
                </a:lnTo>
                <a:lnTo>
                  <a:pt x="257" y="138"/>
                </a:lnTo>
                <a:lnTo>
                  <a:pt x="247" y="144"/>
                </a:lnTo>
                <a:lnTo>
                  <a:pt x="238" y="151"/>
                </a:lnTo>
                <a:lnTo>
                  <a:pt x="238" y="151"/>
                </a:lnTo>
                <a:lnTo>
                  <a:pt x="238" y="142"/>
                </a:lnTo>
                <a:lnTo>
                  <a:pt x="238" y="142"/>
                </a:lnTo>
                <a:close/>
                <a:moveTo>
                  <a:pt x="238" y="134"/>
                </a:moveTo>
                <a:lnTo>
                  <a:pt x="238" y="134"/>
                </a:lnTo>
                <a:lnTo>
                  <a:pt x="248" y="129"/>
                </a:lnTo>
                <a:lnTo>
                  <a:pt x="258" y="123"/>
                </a:lnTo>
                <a:lnTo>
                  <a:pt x="258" y="123"/>
                </a:lnTo>
                <a:lnTo>
                  <a:pt x="238" y="139"/>
                </a:lnTo>
                <a:lnTo>
                  <a:pt x="238" y="139"/>
                </a:lnTo>
                <a:lnTo>
                  <a:pt x="238" y="135"/>
                </a:lnTo>
                <a:lnTo>
                  <a:pt x="238" y="135"/>
                </a:lnTo>
                <a:lnTo>
                  <a:pt x="238" y="134"/>
                </a:lnTo>
                <a:lnTo>
                  <a:pt x="238" y="134"/>
                </a:lnTo>
                <a:close/>
                <a:moveTo>
                  <a:pt x="236" y="131"/>
                </a:moveTo>
                <a:lnTo>
                  <a:pt x="236" y="131"/>
                </a:lnTo>
                <a:lnTo>
                  <a:pt x="234" y="131"/>
                </a:lnTo>
                <a:lnTo>
                  <a:pt x="234" y="131"/>
                </a:lnTo>
                <a:lnTo>
                  <a:pt x="228" y="131"/>
                </a:lnTo>
                <a:lnTo>
                  <a:pt x="228" y="131"/>
                </a:lnTo>
                <a:lnTo>
                  <a:pt x="242" y="123"/>
                </a:lnTo>
                <a:lnTo>
                  <a:pt x="256" y="115"/>
                </a:lnTo>
                <a:lnTo>
                  <a:pt x="256" y="115"/>
                </a:lnTo>
                <a:lnTo>
                  <a:pt x="267" y="108"/>
                </a:lnTo>
                <a:lnTo>
                  <a:pt x="277" y="102"/>
                </a:lnTo>
                <a:lnTo>
                  <a:pt x="301" y="91"/>
                </a:lnTo>
                <a:lnTo>
                  <a:pt x="301" y="91"/>
                </a:lnTo>
                <a:lnTo>
                  <a:pt x="293" y="95"/>
                </a:lnTo>
                <a:lnTo>
                  <a:pt x="293" y="95"/>
                </a:lnTo>
                <a:lnTo>
                  <a:pt x="282" y="100"/>
                </a:lnTo>
                <a:lnTo>
                  <a:pt x="272" y="106"/>
                </a:lnTo>
                <a:lnTo>
                  <a:pt x="272" y="106"/>
                </a:lnTo>
                <a:lnTo>
                  <a:pt x="254" y="118"/>
                </a:lnTo>
                <a:lnTo>
                  <a:pt x="236" y="131"/>
                </a:lnTo>
                <a:lnTo>
                  <a:pt x="236" y="131"/>
                </a:lnTo>
                <a:close/>
                <a:moveTo>
                  <a:pt x="238" y="171"/>
                </a:moveTo>
                <a:lnTo>
                  <a:pt x="238" y="171"/>
                </a:lnTo>
                <a:lnTo>
                  <a:pt x="238" y="168"/>
                </a:lnTo>
                <a:lnTo>
                  <a:pt x="238" y="168"/>
                </a:lnTo>
                <a:lnTo>
                  <a:pt x="245" y="161"/>
                </a:lnTo>
                <a:lnTo>
                  <a:pt x="252" y="154"/>
                </a:lnTo>
                <a:lnTo>
                  <a:pt x="267" y="142"/>
                </a:lnTo>
                <a:lnTo>
                  <a:pt x="267" y="142"/>
                </a:lnTo>
                <a:lnTo>
                  <a:pt x="281" y="131"/>
                </a:lnTo>
                <a:lnTo>
                  <a:pt x="293" y="120"/>
                </a:lnTo>
                <a:lnTo>
                  <a:pt x="293" y="120"/>
                </a:lnTo>
                <a:lnTo>
                  <a:pt x="301" y="115"/>
                </a:lnTo>
                <a:lnTo>
                  <a:pt x="301" y="115"/>
                </a:lnTo>
                <a:lnTo>
                  <a:pt x="269" y="142"/>
                </a:lnTo>
                <a:lnTo>
                  <a:pt x="253" y="157"/>
                </a:lnTo>
                <a:lnTo>
                  <a:pt x="238" y="171"/>
                </a:lnTo>
                <a:lnTo>
                  <a:pt x="238" y="171"/>
                </a:lnTo>
                <a:close/>
                <a:moveTo>
                  <a:pt x="329" y="90"/>
                </a:moveTo>
                <a:lnTo>
                  <a:pt x="329" y="90"/>
                </a:lnTo>
                <a:lnTo>
                  <a:pt x="321" y="97"/>
                </a:lnTo>
                <a:lnTo>
                  <a:pt x="321" y="97"/>
                </a:lnTo>
                <a:lnTo>
                  <a:pt x="320" y="97"/>
                </a:lnTo>
                <a:lnTo>
                  <a:pt x="320" y="97"/>
                </a:lnTo>
                <a:lnTo>
                  <a:pt x="320" y="97"/>
                </a:lnTo>
                <a:lnTo>
                  <a:pt x="308" y="106"/>
                </a:lnTo>
                <a:lnTo>
                  <a:pt x="295" y="116"/>
                </a:lnTo>
                <a:lnTo>
                  <a:pt x="295" y="116"/>
                </a:lnTo>
                <a:lnTo>
                  <a:pt x="282" y="125"/>
                </a:lnTo>
                <a:lnTo>
                  <a:pt x="269" y="134"/>
                </a:lnTo>
                <a:lnTo>
                  <a:pt x="269" y="134"/>
                </a:lnTo>
                <a:lnTo>
                  <a:pt x="241" y="151"/>
                </a:lnTo>
                <a:lnTo>
                  <a:pt x="241" y="151"/>
                </a:lnTo>
                <a:lnTo>
                  <a:pt x="251" y="143"/>
                </a:lnTo>
                <a:lnTo>
                  <a:pt x="251" y="143"/>
                </a:lnTo>
                <a:lnTo>
                  <a:pt x="266" y="134"/>
                </a:lnTo>
                <a:lnTo>
                  <a:pt x="266" y="134"/>
                </a:lnTo>
                <a:lnTo>
                  <a:pt x="271" y="130"/>
                </a:lnTo>
                <a:lnTo>
                  <a:pt x="277" y="126"/>
                </a:lnTo>
                <a:lnTo>
                  <a:pt x="288" y="116"/>
                </a:lnTo>
                <a:lnTo>
                  <a:pt x="288" y="116"/>
                </a:lnTo>
                <a:lnTo>
                  <a:pt x="303" y="106"/>
                </a:lnTo>
                <a:lnTo>
                  <a:pt x="317" y="97"/>
                </a:lnTo>
                <a:lnTo>
                  <a:pt x="317" y="97"/>
                </a:lnTo>
                <a:lnTo>
                  <a:pt x="320" y="96"/>
                </a:lnTo>
                <a:lnTo>
                  <a:pt x="321" y="94"/>
                </a:lnTo>
                <a:lnTo>
                  <a:pt x="321" y="94"/>
                </a:lnTo>
                <a:lnTo>
                  <a:pt x="325" y="91"/>
                </a:lnTo>
                <a:lnTo>
                  <a:pt x="325" y="91"/>
                </a:lnTo>
                <a:lnTo>
                  <a:pt x="326" y="91"/>
                </a:lnTo>
                <a:lnTo>
                  <a:pt x="325" y="90"/>
                </a:lnTo>
                <a:lnTo>
                  <a:pt x="325" y="89"/>
                </a:lnTo>
                <a:lnTo>
                  <a:pt x="324" y="90"/>
                </a:lnTo>
                <a:lnTo>
                  <a:pt x="324" y="90"/>
                </a:lnTo>
                <a:lnTo>
                  <a:pt x="304" y="101"/>
                </a:lnTo>
                <a:lnTo>
                  <a:pt x="293" y="106"/>
                </a:lnTo>
                <a:lnTo>
                  <a:pt x="283" y="112"/>
                </a:lnTo>
                <a:lnTo>
                  <a:pt x="283" y="112"/>
                </a:lnTo>
                <a:lnTo>
                  <a:pt x="264" y="126"/>
                </a:lnTo>
                <a:lnTo>
                  <a:pt x="255" y="133"/>
                </a:lnTo>
                <a:lnTo>
                  <a:pt x="244" y="138"/>
                </a:lnTo>
                <a:lnTo>
                  <a:pt x="244" y="138"/>
                </a:lnTo>
                <a:lnTo>
                  <a:pt x="240" y="140"/>
                </a:lnTo>
                <a:lnTo>
                  <a:pt x="241" y="139"/>
                </a:lnTo>
                <a:lnTo>
                  <a:pt x="241" y="139"/>
                </a:lnTo>
                <a:lnTo>
                  <a:pt x="256" y="127"/>
                </a:lnTo>
                <a:lnTo>
                  <a:pt x="256" y="127"/>
                </a:lnTo>
                <a:lnTo>
                  <a:pt x="277" y="113"/>
                </a:lnTo>
                <a:lnTo>
                  <a:pt x="277" y="113"/>
                </a:lnTo>
                <a:lnTo>
                  <a:pt x="295" y="102"/>
                </a:lnTo>
                <a:lnTo>
                  <a:pt x="314" y="91"/>
                </a:lnTo>
                <a:lnTo>
                  <a:pt x="314" y="91"/>
                </a:lnTo>
                <a:lnTo>
                  <a:pt x="317" y="91"/>
                </a:lnTo>
                <a:lnTo>
                  <a:pt x="318" y="90"/>
                </a:lnTo>
                <a:lnTo>
                  <a:pt x="318" y="90"/>
                </a:lnTo>
                <a:lnTo>
                  <a:pt x="322" y="87"/>
                </a:lnTo>
                <a:lnTo>
                  <a:pt x="322" y="87"/>
                </a:lnTo>
                <a:lnTo>
                  <a:pt x="323" y="86"/>
                </a:lnTo>
                <a:lnTo>
                  <a:pt x="323" y="86"/>
                </a:lnTo>
                <a:lnTo>
                  <a:pt x="322" y="85"/>
                </a:lnTo>
                <a:lnTo>
                  <a:pt x="321" y="85"/>
                </a:lnTo>
                <a:lnTo>
                  <a:pt x="321" y="85"/>
                </a:lnTo>
                <a:lnTo>
                  <a:pt x="301" y="94"/>
                </a:lnTo>
                <a:lnTo>
                  <a:pt x="290" y="99"/>
                </a:lnTo>
                <a:lnTo>
                  <a:pt x="281" y="104"/>
                </a:lnTo>
                <a:lnTo>
                  <a:pt x="281" y="104"/>
                </a:lnTo>
                <a:lnTo>
                  <a:pt x="262" y="117"/>
                </a:lnTo>
                <a:lnTo>
                  <a:pt x="253" y="124"/>
                </a:lnTo>
                <a:lnTo>
                  <a:pt x="243" y="130"/>
                </a:lnTo>
                <a:lnTo>
                  <a:pt x="243" y="130"/>
                </a:lnTo>
                <a:lnTo>
                  <a:pt x="237" y="133"/>
                </a:lnTo>
                <a:lnTo>
                  <a:pt x="237" y="133"/>
                </a:lnTo>
                <a:lnTo>
                  <a:pt x="237" y="133"/>
                </a:lnTo>
                <a:lnTo>
                  <a:pt x="237" y="133"/>
                </a:lnTo>
                <a:lnTo>
                  <a:pt x="252" y="121"/>
                </a:lnTo>
                <a:lnTo>
                  <a:pt x="252" y="121"/>
                </a:lnTo>
                <a:lnTo>
                  <a:pt x="273" y="107"/>
                </a:lnTo>
                <a:lnTo>
                  <a:pt x="273" y="107"/>
                </a:lnTo>
                <a:lnTo>
                  <a:pt x="283" y="102"/>
                </a:lnTo>
                <a:lnTo>
                  <a:pt x="294" y="97"/>
                </a:lnTo>
                <a:lnTo>
                  <a:pt x="305" y="92"/>
                </a:lnTo>
                <a:lnTo>
                  <a:pt x="315" y="86"/>
                </a:lnTo>
                <a:lnTo>
                  <a:pt x="315" y="86"/>
                </a:lnTo>
                <a:lnTo>
                  <a:pt x="315" y="84"/>
                </a:lnTo>
                <a:lnTo>
                  <a:pt x="315" y="84"/>
                </a:lnTo>
                <a:lnTo>
                  <a:pt x="314" y="84"/>
                </a:lnTo>
                <a:lnTo>
                  <a:pt x="314" y="84"/>
                </a:lnTo>
                <a:lnTo>
                  <a:pt x="296" y="91"/>
                </a:lnTo>
                <a:lnTo>
                  <a:pt x="279" y="99"/>
                </a:lnTo>
                <a:lnTo>
                  <a:pt x="263" y="108"/>
                </a:lnTo>
                <a:lnTo>
                  <a:pt x="247" y="118"/>
                </a:lnTo>
                <a:lnTo>
                  <a:pt x="247" y="118"/>
                </a:lnTo>
                <a:lnTo>
                  <a:pt x="231" y="127"/>
                </a:lnTo>
                <a:lnTo>
                  <a:pt x="231" y="127"/>
                </a:lnTo>
                <a:lnTo>
                  <a:pt x="224" y="131"/>
                </a:lnTo>
                <a:lnTo>
                  <a:pt x="224" y="131"/>
                </a:lnTo>
                <a:lnTo>
                  <a:pt x="225" y="130"/>
                </a:lnTo>
                <a:lnTo>
                  <a:pt x="233" y="124"/>
                </a:lnTo>
                <a:lnTo>
                  <a:pt x="233" y="124"/>
                </a:lnTo>
                <a:lnTo>
                  <a:pt x="247" y="113"/>
                </a:lnTo>
                <a:lnTo>
                  <a:pt x="263" y="103"/>
                </a:lnTo>
                <a:lnTo>
                  <a:pt x="263" y="103"/>
                </a:lnTo>
                <a:lnTo>
                  <a:pt x="288" y="90"/>
                </a:lnTo>
                <a:lnTo>
                  <a:pt x="313" y="77"/>
                </a:lnTo>
                <a:lnTo>
                  <a:pt x="313" y="77"/>
                </a:lnTo>
                <a:lnTo>
                  <a:pt x="314" y="76"/>
                </a:lnTo>
                <a:lnTo>
                  <a:pt x="314" y="76"/>
                </a:lnTo>
                <a:lnTo>
                  <a:pt x="329" y="90"/>
                </a:lnTo>
                <a:lnTo>
                  <a:pt x="329" y="90"/>
                </a:lnTo>
                <a:close/>
                <a:moveTo>
                  <a:pt x="268" y="116"/>
                </a:moveTo>
                <a:lnTo>
                  <a:pt x="268" y="116"/>
                </a:lnTo>
                <a:lnTo>
                  <a:pt x="278" y="110"/>
                </a:lnTo>
                <a:lnTo>
                  <a:pt x="287" y="104"/>
                </a:lnTo>
                <a:lnTo>
                  <a:pt x="287" y="104"/>
                </a:lnTo>
                <a:lnTo>
                  <a:pt x="276" y="111"/>
                </a:lnTo>
                <a:lnTo>
                  <a:pt x="276" y="111"/>
                </a:lnTo>
                <a:lnTo>
                  <a:pt x="268" y="116"/>
                </a:lnTo>
                <a:lnTo>
                  <a:pt x="268" y="11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230">
            <a:extLst>
              <a:ext uri="{FF2B5EF4-FFF2-40B4-BE49-F238E27FC236}">
                <a16:creationId xmlns:a16="http://schemas.microsoft.com/office/drawing/2014/main" xmlns="" id="{1E4693BC-CD36-4660-B1F9-B05E03E4D389}"/>
              </a:ext>
            </a:extLst>
          </p:cNvPr>
          <p:cNvSpPr>
            <a:spLocks noEditPoints="1"/>
          </p:cNvSpPr>
          <p:nvPr/>
        </p:nvSpPr>
        <p:spPr bwMode="auto">
          <a:xfrm>
            <a:off x="8083373" y="4773984"/>
            <a:ext cx="991323" cy="331727"/>
          </a:xfrm>
          <a:custGeom>
            <a:avLst/>
            <a:gdLst>
              <a:gd name="T0" fmla="*/ 270 w 326"/>
              <a:gd name="T1" fmla="*/ 67 h 109"/>
              <a:gd name="T2" fmla="*/ 200 w 326"/>
              <a:gd name="T3" fmla="*/ 79 h 109"/>
              <a:gd name="T4" fmla="*/ 191 w 326"/>
              <a:gd name="T5" fmla="*/ 76 h 109"/>
              <a:gd name="T6" fmla="*/ 128 w 326"/>
              <a:gd name="T7" fmla="*/ 44 h 109"/>
              <a:gd name="T8" fmla="*/ 90 w 326"/>
              <a:gd name="T9" fmla="*/ 51 h 109"/>
              <a:gd name="T10" fmla="*/ 80 w 326"/>
              <a:gd name="T11" fmla="*/ 19 h 109"/>
              <a:gd name="T12" fmla="*/ 137 w 326"/>
              <a:gd name="T13" fmla="*/ 12 h 109"/>
              <a:gd name="T14" fmla="*/ 146 w 326"/>
              <a:gd name="T15" fmla="*/ 22 h 109"/>
              <a:gd name="T16" fmla="*/ 162 w 326"/>
              <a:gd name="T17" fmla="*/ 15 h 109"/>
              <a:gd name="T18" fmla="*/ 117 w 326"/>
              <a:gd name="T19" fmla="*/ 4 h 109"/>
              <a:gd name="T20" fmla="*/ 56 w 326"/>
              <a:gd name="T21" fmla="*/ 7 h 109"/>
              <a:gd name="T22" fmla="*/ 31 w 326"/>
              <a:gd name="T23" fmla="*/ 2 h 109"/>
              <a:gd name="T24" fmla="*/ 29 w 326"/>
              <a:gd name="T25" fmla="*/ 3 h 109"/>
              <a:gd name="T26" fmla="*/ 10 w 326"/>
              <a:gd name="T27" fmla="*/ 25 h 109"/>
              <a:gd name="T28" fmla="*/ 37 w 326"/>
              <a:gd name="T29" fmla="*/ 62 h 109"/>
              <a:gd name="T30" fmla="*/ 89 w 326"/>
              <a:gd name="T31" fmla="*/ 55 h 109"/>
              <a:gd name="T32" fmla="*/ 110 w 326"/>
              <a:gd name="T33" fmla="*/ 67 h 109"/>
              <a:gd name="T34" fmla="*/ 109 w 326"/>
              <a:gd name="T35" fmla="*/ 71 h 109"/>
              <a:gd name="T36" fmla="*/ 155 w 326"/>
              <a:gd name="T37" fmla="*/ 106 h 109"/>
              <a:gd name="T38" fmla="*/ 183 w 326"/>
              <a:gd name="T39" fmla="*/ 96 h 109"/>
              <a:gd name="T40" fmla="*/ 201 w 326"/>
              <a:gd name="T41" fmla="*/ 83 h 109"/>
              <a:gd name="T42" fmla="*/ 230 w 326"/>
              <a:gd name="T43" fmla="*/ 84 h 109"/>
              <a:gd name="T44" fmla="*/ 198 w 326"/>
              <a:gd name="T45" fmla="*/ 97 h 109"/>
              <a:gd name="T46" fmla="*/ 267 w 326"/>
              <a:gd name="T47" fmla="*/ 73 h 109"/>
              <a:gd name="T48" fmla="*/ 299 w 326"/>
              <a:gd name="T49" fmla="*/ 76 h 109"/>
              <a:gd name="T50" fmla="*/ 283 w 326"/>
              <a:gd name="T51" fmla="*/ 108 h 109"/>
              <a:gd name="T52" fmla="*/ 155 w 326"/>
              <a:gd name="T53" fmla="*/ 15 h 109"/>
              <a:gd name="T54" fmla="*/ 154 w 326"/>
              <a:gd name="T55" fmla="*/ 14 h 109"/>
              <a:gd name="T56" fmla="*/ 109 w 326"/>
              <a:gd name="T57" fmla="*/ 8 h 109"/>
              <a:gd name="T58" fmla="*/ 62 w 326"/>
              <a:gd name="T59" fmla="*/ 9 h 109"/>
              <a:gd name="T60" fmla="*/ 77 w 326"/>
              <a:gd name="T61" fmla="*/ 63 h 109"/>
              <a:gd name="T62" fmla="*/ 40 w 326"/>
              <a:gd name="T63" fmla="*/ 58 h 109"/>
              <a:gd name="T64" fmla="*/ 29 w 326"/>
              <a:gd name="T65" fmla="*/ 9 h 109"/>
              <a:gd name="T66" fmla="*/ 71 w 326"/>
              <a:gd name="T67" fmla="*/ 21 h 109"/>
              <a:gd name="T68" fmla="*/ 85 w 326"/>
              <a:gd name="T69" fmla="*/ 32 h 109"/>
              <a:gd name="T70" fmla="*/ 85 w 326"/>
              <a:gd name="T71" fmla="*/ 32 h 109"/>
              <a:gd name="T72" fmla="*/ 77 w 326"/>
              <a:gd name="T73" fmla="*/ 63 h 109"/>
              <a:gd name="T74" fmla="*/ 306 w 326"/>
              <a:gd name="T75" fmla="*/ 79 h 109"/>
              <a:gd name="T76" fmla="*/ 132 w 326"/>
              <a:gd name="T77" fmla="*/ 95 h 109"/>
              <a:gd name="T78" fmla="*/ 131 w 326"/>
              <a:gd name="T79" fmla="*/ 46 h 109"/>
              <a:gd name="T80" fmla="*/ 159 w 326"/>
              <a:gd name="T81" fmla="*/ 70 h 109"/>
              <a:gd name="T82" fmla="*/ 185 w 326"/>
              <a:gd name="T83" fmla="*/ 75 h 109"/>
              <a:gd name="T84" fmla="*/ 185 w 326"/>
              <a:gd name="T85" fmla="*/ 75 h 109"/>
              <a:gd name="T86" fmla="*/ 132 w 326"/>
              <a:gd name="T87" fmla="*/ 95 h 109"/>
              <a:gd name="T88" fmla="*/ 188 w 326"/>
              <a:gd name="T89" fmla="*/ 90 h 109"/>
              <a:gd name="T90" fmla="*/ 196 w 326"/>
              <a:gd name="T91" fmla="*/ 8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6" h="109">
                <a:moveTo>
                  <a:pt x="303" y="65"/>
                </a:moveTo>
                <a:cubicBezTo>
                  <a:pt x="293" y="60"/>
                  <a:pt x="281" y="63"/>
                  <a:pt x="270" y="67"/>
                </a:cubicBezTo>
                <a:cubicBezTo>
                  <a:pt x="270" y="66"/>
                  <a:pt x="269" y="65"/>
                  <a:pt x="268" y="65"/>
                </a:cubicBezTo>
                <a:cubicBezTo>
                  <a:pt x="245" y="68"/>
                  <a:pt x="222" y="75"/>
                  <a:pt x="200" y="79"/>
                </a:cubicBezTo>
                <a:cubicBezTo>
                  <a:pt x="200" y="79"/>
                  <a:pt x="200" y="79"/>
                  <a:pt x="200" y="79"/>
                </a:cubicBezTo>
                <a:cubicBezTo>
                  <a:pt x="197" y="78"/>
                  <a:pt x="194" y="76"/>
                  <a:pt x="191" y="76"/>
                </a:cubicBezTo>
                <a:cubicBezTo>
                  <a:pt x="185" y="57"/>
                  <a:pt x="147" y="42"/>
                  <a:pt x="131" y="39"/>
                </a:cubicBezTo>
                <a:cubicBezTo>
                  <a:pt x="128" y="39"/>
                  <a:pt x="127" y="42"/>
                  <a:pt x="128" y="44"/>
                </a:cubicBezTo>
                <a:cubicBezTo>
                  <a:pt x="123" y="50"/>
                  <a:pt x="117" y="56"/>
                  <a:pt x="113" y="62"/>
                </a:cubicBezTo>
                <a:cubicBezTo>
                  <a:pt x="108" y="56"/>
                  <a:pt x="98" y="52"/>
                  <a:pt x="90" y="51"/>
                </a:cubicBezTo>
                <a:cubicBezTo>
                  <a:pt x="92" y="45"/>
                  <a:pt x="93" y="40"/>
                  <a:pt x="92" y="36"/>
                </a:cubicBezTo>
                <a:cubicBezTo>
                  <a:pt x="91" y="28"/>
                  <a:pt x="86" y="23"/>
                  <a:pt x="80" y="19"/>
                </a:cubicBezTo>
                <a:cubicBezTo>
                  <a:pt x="92" y="16"/>
                  <a:pt x="103" y="14"/>
                  <a:pt x="115" y="13"/>
                </a:cubicBezTo>
                <a:cubicBezTo>
                  <a:pt x="122" y="12"/>
                  <a:pt x="130" y="12"/>
                  <a:pt x="137" y="12"/>
                </a:cubicBezTo>
                <a:cubicBezTo>
                  <a:pt x="141" y="12"/>
                  <a:pt x="144" y="13"/>
                  <a:pt x="147" y="13"/>
                </a:cubicBezTo>
                <a:cubicBezTo>
                  <a:pt x="150" y="14"/>
                  <a:pt x="147" y="20"/>
                  <a:pt x="146" y="22"/>
                </a:cubicBezTo>
                <a:cubicBezTo>
                  <a:pt x="145" y="24"/>
                  <a:pt x="147" y="26"/>
                  <a:pt x="149" y="26"/>
                </a:cubicBezTo>
                <a:cubicBezTo>
                  <a:pt x="153" y="24"/>
                  <a:pt x="164" y="21"/>
                  <a:pt x="162" y="15"/>
                </a:cubicBezTo>
                <a:cubicBezTo>
                  <a:pt x="160" y="9"/>
                  <a:pt x="151" y="8"/>
                  <a:pt x="146" y="7"/>
                </a:cubicBezTo>
                <a:cubicBezTo>
                  <a:pt x="137" y="4"/>
                  <a:pt x="127" y="4"/>
                  <a:pt x="117" y="4"/>
                </a:cubicBezTo>
                <a:cubicBezTo>
                  <a:pt x="97" y="5"/>
                  <a:pt x="77" y="5"/>
                  <a:pt x="57" y="7"/>
                </a:cubicBezTo>
                <a:cubicBezTo>
                  <a:pt x="57" y="7"/>
                  <a:pt x="56" y="7"/>
                  <a:pt x="56" y="7"/>
                </a:cubicBezTo>
                <a:cubicBezTo>
                  <a:pt x="49" y="5"/>
                  <a:pt x="41" y="4"/>
                  <a:pt x="33" y="3"/>
                </a:cubicBezTo>
                <a:cubicBezTo>
                  <a:pt x="34" y="2"/>
                  <a:pt x="32" y="0"/>
                  <a:pt x="31" y="2"/>
                </a:cubicBezTo>
                <a:cubicBezTo>
                  <a:pt x="30" y="2"/>
                  <a:pt x="30" y="3"/>
                  <a:pt x="30" y="3"/>
                </a:cubicBezTo>
                <a:cubicBezTo>
                  <a:pt x="30" y="3"/>
                  <a:pt x="29" y="3"/>
                  <a:pt x="29" y="3"/>
                </a:cubicBezTo>
                <a:cubicBezTo>
                  <a:pt x="26" y="2"/>
                  <a:pt x="25" y="5"/>
                  <a:pt x="26" y="7"/>
                </a:cubicBezTo>
                <a:cubicBezTo>
                  <a:pt x="20" y="13"/>
                  <a:pt x="13" y="18"/>
                  <a:pt x="10" y="25"/>
                </a:cubicBezTo>
                <a:cubicBezTo>
                  <a:pt x="7" y="34"/>
                  <a:pt x="5" y="43"/>
                  <a:pt x="12" y="50"/>
                </a:cubicBezTo>
                <a:cubicBezTo>
                  <a:pt x="17" y="57"/>
                  <a:pt x="29" y="60"/>
                  <a:pt x="37" y="62"/>
                </a:cubicBezTo>
                <a:cubicBezTo>
                  <a:pt x="47" y="65"/>
                  <a:pt x="56" y="72"/>
                  <a:pt x="66" y="74"/>
                </a:cubicBezTo>
                <a:cubicBezTo>
                  <a:pt x="76" y="77"/>
                  <a:pt x="85" y="66"/>
                  <a:pt x="89" y="55"/>
                </a:cubicBezTo>
                <a:cubicBezTo>
                  <a:pt x="92" y="56"/>
                  <a:pt x="96" y="57"/>
                  <a:pt x="99" y="59"/>
                </a:cubicBezTo>
                <a:cubicBezTo>
                  <a:pt x="103" y="61"/>
                  <a:pt x="107" y="64"/>
                  <a:pt x="110" y="67"/>
                </a:cubicBezTo>
                <a:cubicBezTo>
                  <a:pt x="110" y="67"/>
                  <a:pt x="110" y="67"/>
                  <a:pt x="111" y="67"/>
                </a:cubicBezTo>
                <a:cubicBezTo>
                  <a:pt x="110" y="68"/>
                  <a:pt x="109" y="70"/>
                  <a:pt x="109" y="71"/>
                </a:cubicBezTo>
                <a:cubicBezTo>
                  <a:pt x="106" y="81"/>
                  <a:pt x="114" y="90"/>
                  <a:pt x="122" y="95"/>
                </a:cubicBezTo>
                <a:cubicBezTo>
                  <a:pt x="131" y="101"/>
                  <a:pt x="144" y="105"/>
                  <a:pt x="155" y="106"/>
                </a:cubicBezTo>
                <a:cubicBezTo>
                  <a:pt x="166" y="107"/>
                  <a:pt x="173" y="104"/>
                  <a:pt x="182" y="97"/>
                </a:cubicBezTo>
                <a:cubicBezTo>
                  <a:pt x="182" y="97"/>
                  <a:pt x="183" y="96"/>
                  <a:pt x="183" y="96"/>
                </a:cubicBezTo>
                <a:cubicBezTo>
                  <a:pt x="186" y="96"/>
                  <a:pt x="190" y="95"/>
                  <a:pt x="192" y="93"/>
                </a:cubicBezTo>
                <a:cubicBezTo>
                  <a:pt x="196" y="91"/>
                  <a:pt x="199" y="87"/>
                  <a:pt x="201" y="83"/>
                </a:cubicBezTo>
                <a:cubicBezTo>
                  <a:pt x="218" y="82"/>
                  <a:pt x="237" y="78"/>
                  <a:pt x="254" y="74"/>
                </a:cubicBezTo>
                <a:cubicBezTo>
                  <a:pt x="246" y="78"/>
                  <a:pt x="238" y="82"/>
                  <a:pt x="230" y="84"/>
                </a:cubicBezTo>
                <a:cubicBezTo>
                  <a:pt x="219" y="87"/>
                  <a:pt x="207" y="90"/>
                  <a:pt x="196" y="94"/>
                </a:cubicBezTo>
                <a:cubicBezTo>
                  <a:pt x="195" y="95"/>
                  <a:pt x="196" y="97"/>
                  <a:pt x="198" y="97"/>
                </a:cubicBezTo>
                <a:cubicBezTo>
                  <a:pt x="212" y="93"/>
                  <a:pt x="228" y="90"/>
                  <a:pt x="242" y="85"/>
                </a:cubicBezTo>
                <a:cubicBezTo>
                  <a:pt x="250" y="81"/>
                  <a:pt x="259" y="77"/>
                  <a:pt x="267" y="73"/>
                </a:cubicBezTo>
                <a:cubicBezTo>
                  <a:pt x="268" y="74"/>
                  <a:pt x="269" y="75"/>
                  <a:pt x="270" y="74"/>
                </a:cubicBezTo>
                <a:cubicBezTo>
                  <a:pt x="278" y="72"/>
                  <a:pt x="294" y="66"/>
                  <a:pt x="299" y="76"/>
                </a:cubicBezTo>
                <a:cubicBezTo>
                  <a:pt x="303" y="87"/>
                  <a:pt x="283" y="94"/>
                  <a:pt x="279" y="103"/>
                </a:cubicBezTo>
                <a:cubicBezTo>
                  <a:pt x="278" y="106"/>
                  <a:pt x="280" y="109"/>
                  <a:pt x="283" y="108"/>
                </a:cubicBezTo>
                <a:cubicBezTo>
                  <a:pt x="298" y="104"/>
                  <a:pt x="326" y="78"/>
                  <a:pt x="303" y="65"/>
                </a:cubicBezTo>
                <a:close/>
                <a:moveTo>
                  <a:pt x="155" y="15"/>
                </a:moveTo>
                <a:cubicBezTo>
                  <a:pt x="158" y="16"/>
                  <a:pt x="155" y="18"/>
                  <a:pt x="153" y="19"/>
                </a:cubicBezTo>
                <a:cubicBezTo>
                  <a:pt x="153" y="17"/>
                  <a:pt x="154" y="16"/>
                  <a:pt x="154" y="14"/>
                </a:cubicBezTo>
                <a:cubicBezTo>
                  <a:pt x="154" y="14"/>
                  <a:pt x="155" y="14"/>
                  <a:pt x="155" y="15"/>
                </a:cubicBezTo>
                <a:close/>
                <a:moveTo>
                  <a:pt x="109" y="8"/>
                </a:moveTo>
                <a:cubicBezTo>
                  <a:pt x="97" y="9"/>
                  <a:pt x="85" y="11"/>
                  <a:pt x="74" y="15"/>
                </a:cubicBezTo>
                <a:cubicBezTo>
                  <a:pt x="70" y="12"/>
                  <a:pt x="66" y="10"/>
                  <a:pt x="62" y="9"/>
                </a:cubicBezTo>
                <a:cubicBezTo>
                  <a:pt x="77" y="8"/>
                  <a:pt x="93" y="8"/>
                  <a:pt x="109" y="8"/>
                </a:cubicBezTo>
                <a:close/>
                <a:moveTo>
                  <a:pt x="77" y="63"/>
                </a:moveTo>
                <a:cubicBezTo>
                  <a:pt x="72" y="70"/>
                  <a:pt x="68" y="70"/>
                  <a:pt x="60" y="66"/>
                </a:cubicBezTo>
                <a:cubicBezTo>
                  <a:pt x="54" y="63"/>
                  <a:pt x="47" y="60"/>
                  <a:pt x="40" y="58"/>
                </a:cubicBezTo>
                <a:cubicBezTo>
                  <a:pt x="33" y="55"/>
                  <a:pt x="26" y="54"/>
                  <a:pt x="19" y="50"/>
                </a:cubicBezTo>
                <a:cubicBezTo>
                  <a:pt x="0" y="39"/>
                  <a:pt x="20" y="22"/>
                  <a:pt x="29" y="9"/>
                </a:cubicBezTo>
                <a:cubicBezTo>
                  <a:pt x="40" y="11"/>
                  <a:pt x="56" y="13"/>
                  <a:pt x="68" y="18"/>
                </a:cubicBezTo>
                <a:cubicBezTo>
                  <a:pt x="68" y="20"/>
                  <a:pt x="69" y="22"/>
                  <a:pt x="71" y="21"/>
                </a:cubicBezTo>
                <a:cubicBezTo>
                  <a:pt x="72" y="21"/>
                  <a:pt x="73" y="21"/>
                  <a:pt x="74" y="21"/>
                </a:cubicBezTo>
                <a:cubicBezTo>
                  <a:pt x="78" y="23"/>
                  <a:pt x="82" y="27"/>
                  <a:pt x="85" y="32"/>
                </a:cubicBezTo>
                <a:cubicBezTo>
                  <a:pt x="60" y="46"/>
                  <a:pt x="60" y="46"/>
                  <a:pt x="60" y="46"/>
                </a:cubicBezTo>
                <a:cubicBezTo>
                  <a:pt x="68" y="42"/>
                  <a:pt x="77" y="37"/>
                  <a:pt x="85" y="32"/>
                </a:cubicBezTo>
                <a:cubicBezTo>
                  <a:pt x="85" y="33"/>
                  <a:pt x="86" y="34"/>
                  <a:pt x="86" y="35"/>
                </a:cubicBezTo>
                <a:cubicBezTo>
                  <a:pt x="89" y="44"/>
                  <a:pt x="83" y="56"/>
                  <a:pt x="77" y="63"/>
                </a:cubicBezTo>
                <a:close/>
                <a:moveTo>
                  <a:pt x="305" y="75"/>
                </a:moveTo>
                <a:cubicBezTo>
                  <a:pt x="305" y="76"/>
                  <a:pt x="306" y="77"/>
                  <a:pt x="306" y="79"/>
                </a:cubicBezTo>
                <a:cubicBezTo>
                  <a:pt x="306" y="77"/>
                  <a:pt x="305" y="76"/>
                  <a:pt x="305" y="75"/>
                </a:cubicBezTo>
                <a:close/>
                <a:moveTo>
                  <a:pt x="132" y="95"/>
                </a:moveTo>
                <a:cubicBezTo>
                  <a:pt x="122" y="91"/>
                  <a:pt x="111" y="83"/>
                  <a:pt x="114" y="70"/>
                </a:cubicBezTo>
                <a:cubicBezTo>
                  <a:pt x="117" y="61"/>
                  <a:pt x="126" y="54"/>
                  <a:pt x="131" y="46"/>
                </a:cubicBezTo>
                <a:cubicBezTo>
                  <a:pt x="140" y="48"/>
                  <a:pt x="162" y="54"/>
                  <a:pt x="175" y="63"/>
                </a:cubicBezTo>
                <a:cubicBezTo>
                  <a:pt x="170" y="65"/>
                  <a:pt x="165" y="67"/>
                  <a:pt x="159" y="70"/>
                </a:cubicBezTo>
                <a:cubicBezTo>
                  <a:pt x="175" y="64"/>
                  <a:pt x="175" y="64"/>
                  <a:pt x="175" y="64"/>
                </a:cubicBezTo>
                <a:cubicBezTo>
                  <a:pt x="180" y="67"/>
                  <a:pt x="183" y="71"/>
                  <a:pt x="185" y="75"/>
                </a:cubicBezTo>
                <a:cubicBezTo>
                  <a:pt x="174" y="77"/>
                  <a:pt x="159" y="85"/>
                  <a:pt x="148" y="89"/>
                </a:cubicBezTo>
                <a:cubicBezTo>
                  <a:pt x="185" y="75"/>
                  <a:pt x="185" y="75"/>
                  <a:pt x="185" y="75"/>
                </a:cubicBezTo>
                <a:cubicBezTo>
                  <a:pt x="186" y="79"/>
                  <a:pt x="186" y="83"/>
                  <a:pt x="183" y="87"/>
                </a:cubicBezTo>
                <a:cubicBezTo>
                  <a:pt x="173" y="106"/>
                  <a:pt x="149" y="102"/>
                  <a:pt x="132" y="95"/>
                </a:cubicBezTo>
                <a:close/>
                <a:moveTo>
                  <a:pt x="191" y="88"/>
                </a:moveTo>
                <a:cubicBezTo>
                  <a:pt x="190" y="89"/>
                  <a:pt x="189" y="89"/>
                  <a:pt x="188" y="90"/>
                </a:cubicBezTo>
                <a:cubicBezTo>
                  <a:pt x="191" y="86"/>
                  <a:pt x="191" y="83"/>
                  <a:pt x="191" y="80"/>
                </a:cubicBezTo>
                <a:cubicBezTo>
                  <a:pt x="193" y="81"/>
                  <a:pt x="195" y="81"/>
                  <a:pt x="196" y="82"/>
                </a:cubicBezTo>
                <a:cubicBezTo>
                  <a:pt x="195" y="84"/>
                  <a:pt x="193" y="87"/>
                  <a:pt x="191" y="8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231">
            <a:extLst>
              <a:ext uri="{FF2B5EF4-FFF2-40B4-BE49-F238E27FC236}">
                <a16:creationId xmlns:a16="http://schemas.microsoft.com/office/drawing/2014/main" xmlns="" id="{18702AA2-6043-4E11-B1EE-3E7B7C36B47C}"/>
              </a:ext>
            </a:extLst>
          </p:cNvPr>
          <p:cNvSpPr>
            <a:spLocks/>
          </p:cNvSpPr>
          <p:nvPr/>
        </p:nvSpPr>
        <p:spPr bwMode="auto">
          <a:xfrm>
            <a:off x="8132232" y="4817700"/>
            <a:ext cx="64288" cy="114433"/>
          </a:xfrm>
          <a:custGeom>
            <a:avLst/>
            <a:gdLst>
              <a:gd name="T0" fmla="*/ 18 w 21"/>
              <a:gd name="T1" fmla="*/ 33 h 38"/>
              <a:gd name="T2" fmla="*/ 6 w 21"/>
              <a:gd name="T3" fmla="*/ 19 h 38"/>
              <a:gd name="T4" fmla="*/ 19 w 21"/>
              <a:gd name="T5" fmla="*/ 3 h 38"/>
              <a:gd name="T6" fmla="*/ 17 w 21"/>
              <a:gd name="T7" fmla="*/ 0 h 38"/>
              <a:gd name="T8" fmla="*/ 1 w 21"/>
              <a:gd name="T9" fmla="*/ 21 h 38"/>
              <a:gd name="T10" fmla="*/ 17 w 21"/>
              <a:gd name="T11" fmla="*/ 38 h 38"/>
              <a:gd name="T12" fmla="*/ 18 w 21"/>
              <a:gd name="T13" fmla="*/ 33 h 38"/>
            </a:gdLst>
            <a:ahLst/>
            <a:cxnLst>
              <a:cxn ang="0">
                <a:pos x="T0" y="T1"/>
              </a:cxn>
              <a:cxn ang="0">
                <a:pos x="T2" y="T3"/>
              </a:cxn>
              <a:cxn ang="0">
                <a:pos x="T4" y="T5"/>
              </a:cxn>
              <a:cxn ang="0">
                <a:pos x="T6" y="T7"/>
              </a:cxn>
              <a:cxn ang="0">
                <a:pos x="T8" y="T9"/>
              </a:cxn>
              <a:cxn ang="0">
                <a:pos x="T10" y="T11"/>
              </a:cxn>
              <a:cxn ang="0">
                <a:pos x="T12" y="T13"/>
              </a:cxn>
            </a:cxnLst>
            <a:rect l="0" t="0" r="r" b="b"/>
            <a:pathLst>
              <a:path w="21" h="38">
                <a:moveTo>
                  <a:pt x="18" y="33"/>
                </a:moveTo>
                <a:cubicBezTo>
                  <a:pt x="11" y="31"/>
                  <a:pt x="4" y="28"/>
                  <a:pt x="6" y="19"/>
                </a:cubicBezTo>
                <a:cubicBezTo>
                  <a:pt x="8" y="12"/>
                  <a:pt x="14" y="7"/>
                  <a:pt x="19" y="3"/>
                </a:cubicBezTo>
                <a:cubicBezTo>
                  <a:pt x="20" y="2"/>
                  <a:pt x="18" y="0"/>
                  <a:pt x="17" y="0"/>
                </a:cubicBezTo>
                <a:cubicBezTo>
                  <a:pt x="9" y="4"/>
                  <a:pt x="2" y="12"/>
                  <a:pt x="1" y="21"/>
                </a:cubicBezTo>
                <a:cubicBezTo>
                  <a:pt x="0" y="30"/>
                  <a:pt x="9" y="36"/>
                  <a:pt x="17" y="38"/>
                </a:cubicBezTo>
                <a:cubicBezTo>
                  <a:pt x="20" y="38"/>
                  <a:pt x="21" y="34"/>
                  <a:pt x="18" y="3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232">
            <a:extLst>
              <a:ext uri="{FF2B5EF4-FFF2-40B4-BE49-F238E27FC236}">
                <a16:creationId xmlns:a16="http://schemas.microsoft.com/office/drawing/2014/main" xmlns="" id="{F56ADB83-3BB3-4FFC-8772-D66014F9EB33}"/>
              </a:ext>
            </a:extLst>
          </p:cNvPr>
          <p:cNvSpPr>
            <a:spLocks/>
          </p:cNvSpPr>
          <p:nvPr/>
        </p:nvSpPr>
        <p:spPr bwMode="auto">
          <a:xfrm>
            <a:off x="8448529" y="4917989"/>
            <a:ext cx="131148" cy="154292"/>
          </a:xfrm>
          <a:custGeom>
            <a:avLst/>
            <a:gdLst>
              <a:gd name="T0" fmla="*/ 40 w 43"/>
              <a:gd name="T1" fmla="*/ 47 h 51"/>
              <a:gd name="T2" fmla="*/ 8 w 43"/>
              <a:gd name="T3" fmla="*/ 34 h 51"/>
              <a:gd name="T4" fmla="*/ 15 w 43"/>
              <a:gd name="T5" fmla="*/ 3 h 51"/>
              <a:gd name="T6" fmla="*/ 12 w 43"/>
              <a:gd name="T7" fmla="*/ 2 h 51"/>
              <a:gd name="T8" fmla="*/ 4 w 43"/>
              <a:gd name="T9" fmla="*/ 38 h 51"/>
              <a:gd name="T10" fmla="*/ 40 w 43"/>
              <a:gd name="T11" fmla="*/ 51 h 51"/>
              <a:gd name="T12" fmla="*/ 40 w 43"/>
              <a:gd name="T13" fmla="*/ 47 h 51"/>
            </a:gdLst>
            <a:ahLst/>
            <a:cxnLst>
              <a:cxn ang="0">
                <a:pos x="T0" y="T1"/>
              </a:cxn>
              <a:cxn ang="0">
                <a:pos x="T2" y="T3"/>
              </a:cxn>
              <a:cxn ang="0">
                <a:pos x="T4" y="T5"/>
              </a:cxn>
              <a:cxn ang="0">
                <a:pos x="T6" y="T7"/>
              </a:cxn>
              <a:cxn ang="0">
                <a:pos x="T8" y="T9"/>
              </a:cxn>
              <a:cxn ang="0">
                <a:pos x="T10" y="T11"/>
              </a:cxn>
              <a:cxn ang="0">
                <a:pos x="T12" y="T13"/>
              </a:cxn>
            </a:cxnLst>
            <a:rect l="0" t="0" r="r" b="b"/>
            <a:pathLst>
              <a:path w="43" h="51">
                <a:moveTo>
                  <a:pt x="40" y="47"/>
                </a:moveTo>
                <a:cubicBezTo>
                  <a:pt x="30" y="46"/>
                  <a:pt x="12" y="46"/>
                  <a:pt x="8" y="34"/>
                </a:cubicBezTo>
                <a:cubicBezTo>
                  <a:pt x="5" y="24"/>
                  <a:pt x="12" y="13"/>
                  <a:pt x="15" y="3"/>
                </a:cubicBezTo>
                <a:cubicBezTo>
                  <a:pt x="16" y="1"/>
                  <a:pt x="13" y="0"/>
                  <a:pt x="12" y="2"/>
                </a:cubicBezTo>
                <a:cubicBezTo>
                  <a:pt x="6" y="11"/>
                  <a:pt x="0" y="27"/>
                  <a:pt x="4" y="38"/>
                </a:cubicBezTo>
                <a:cubicBezTo>
                  <a:pt x="9" y="51"/>
                  <a:pt x="29" y="51"/>
                  <a:pt x="40" y="51"/>
                </a:cubicBezTo>
                <a:cubicBezTo>
                  <a:pt x="43" y="51"/>
                  <a:pt x="43" y="47"/>
                  <a:pt x="40" y="4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Freeform 233">
            <a:extLst>
              <a:ext uri="{FF2B5EF4-FFF2-40B4-BE49-F238E27FC236}">
                <a16:creationId xmlns:a16="http://schemas.microsoft.com/office/drawing/2014/main" xmlns="" id="{16913E6C-6C37-4646-A975-77C8BD8C522F}"/>
              </a:ext>
            </a:extLst>
          </p:cNvPr>
          <p:cNvSpPr>
            <a:spLocks/>
          </p:cNvSpPr>
          <p:nvPr/>
        </p:nvSpPr>
        <p:spPr bwMode="auto">
          <a:xfrm>
            <a:off x="8229950" y="4853701"/>
            <a:ext cx="96433" cy="48859"/>
          </a:xfrm>
          <a:custGeom>
            <a:avLst/>
            <a:gdLst>
              <a:gd name="T0" fmla="*/ 0 w 32"/>
              <a:gd name="T1" fmla="*/ 16 h 16"/>
              <a:gd name="T2" fmla="*/ 32 w 32"/>
              <a:gd name="T3" fmla="*/ 0 h 16"/>
              <a:gd name="T4" fmla="*/ 0 w 32"/>
              <a:gd name="T5" fmla="*/ 16 h 16"/>
            </a:gdLst>
            <a:ahLst/>
            <a:cxnLst>
              <a:cxn ang="0">
                <a:pos x="T0" y="T1"/>
              </a:cxn>
              <a:cxn ang="0">
                <a:pos x="T2" y="T3"/>
              </a:cxn>
              <a:cxn ang="0">
                <a:pos x="T4" y="T5"/>
              </a:cxn>
            </a:cxnLst>
            <a:rect l="0" t="0" r="r" b="b"/>
            <a:pathLst>
              <a:path w="32" h="16">
                <a:moveTo>
                  <a:pt x="0" y="16"/>
                </a:moveTo>
                <a:cubicBezTo>
                  <a:pt x="10" y="11"/>
                  <a:pt x="25" y="5"/>
                  <a:pt x="32" y="0"/>
                </a:cubicBezTo>
                <a:lnTo>
                  <a:pt x="0"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234">
            <a:extLst>
              <a:ext uri="{FF2B5EF4-FFF2-40B4-BE49-F238E27FC236}">
                <a16:creationId xmlns:a16="http://schemas.microsoft.com/office/drawing/2014/main" xmlns="" id="{E4647646-FC61-4908-A6B9-A7559015D051}"/>
              </a:ext>
            </a:extLst>
          </p:cNvPr>
          <p:cNvSpPr>
            <a:spLocks/>
          </p:cNvSpPr>
          <p:nvPr/>
        </p:nvSpPr>
        <p:spPr bwMode="auto">
          <a:xfrm>
            <a:off x="8278809" y="4889703"/>
            <a:ext cx="69431" cy="39859"/>
          </a:xfrm>
          <a:custGeom>
            <a:avLst/>
            <a:gdLst>
              <a:gd name="T0" fmla="*/ 23 w 23"/>
              <a:gd name="T1" fmla="*/ 0 h 13"/>
              <a:gd name="T2" fmla="*/ 0 w 23"/>
              <a:gd name="T3" fmla="*/ 13 h 13"/>
              <a:gd name="T4" fmla="*/ 23 w 23"/>
              <a:gd name="T5" fmla="*/ 0 h 13"/>
            </a:gdLst>
            <a:ahLst/>
            <a:cxnLst>
              <a:cxn ang="0">
                <a:pos x="T0" y="T1"/>
              </a:cxn>
              <a:cxn ang="0">
                <a:pos x="T2" y="T3"/>
              </a:cxn>
              <a:cxn ang="0">
                <a:pos x="T4" y="T5"/>
              </a:cxn>
            </a:cxnLst>
            <a:rect l="0" t="0" r="r" b="b"/>
            <a:pathLst>
              <a:path w="23" h="13">
                <a:moveTo>
                  <a:pt x="23" y="0"/>
                </a:moveTo>
                <a:cubicBezTo>
                  <a:pt x="0" y="13"/>
                  <a:pt x="0" y="13"/>
                  <a:pt x="0" y="13"/>
                </a:cubicBezTo>
                <a:cubicBezTo>
                  <a:pt x="8" y="9"/>
                  <a:pt x="15" y="5"/>
                  <a:pt x="23"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235">
            <a:extLst>
              <a:ext uri="{FF2B5EF4-FFF2-40B4-BE49-F238E27FC236}">
                <a16:creationId xmlns:a16="http://schemas.microsoft.com/office/drawing/2014/main" xmlns="" id="{A6C4C192-9153-4718-BE2A-54D37F0FBD33}"/>
              </a:ext>
            </a:extLst>
          </p:cNvPr>
          <p:cNvSpPr>
            <a:spLocks/>
          </p:cNvSpPr>
          <p:nvPr/>
        </p:nvSpPr>
        <p:spPr bwMode="auto">
          <a:xfrm>
            <a:off x="8517960" y="4987420"/>
            <a:ext cx="48859" cy="18001"/>
          </a:xfrm>
          <a:custGeom>
            <a:avLst/>
            <a:gdLst>
              <a:gd name="T0" fmla="*/ 16 w 16"/>
              <a:gd name="T1" fmla="*/ 0 h 6"/>
              <a:gd name="T2" fmla="*/ 0 w 16"/>
              <a:gd name="T3" fmla="*/ 6 h 6"/>
              <a:gd name="T4" fmla="*/ 16 w 16"/>
              <a:gd name="T5" fmla="*/ 0 h 6"/>
            </a:gdLst>
            <a:ahLst/>
            <a:cxnLst>
              <a:cxn ang="0">
                <a:pos x="T0" y="T1"/>
              </a:cxn>
              <a:cxn ang="0">
                <a:pos x="T2" y="T3"/>
              </a:cxn>
              <a:cxn ang="0">
                <a:pos x="T4" y="T5"/>
              </a:cxn>
            </a:cxnLst>
            <a:rect l="0" t="0" r="r" b="b"/>
            <a:pathLst>
              <a:path w="16" h="6">
                <a:moveTo>
                  <a:pt x="16" y="0"/>
                </a:moveTo>
                <a:cubicBezTo>
                  <a:pt x="0" y="6"/>
                  <a:pt x="0" y="6"/>
                  <a:pt x="0" y="6"/>
                </a:cubicBezTo>
                <a:cubicBezTo>
                  <a:pt x="5" y="5"/>
                  <a:pt x="11" y="2"/>
                  <a:pt x="16"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 name="Freeform 236">
            <a:extLst>
              <a:ext uri="{FF2B5EF4-FFF2-40B4-BE49-F238E27FC236}">
                <a16:creationId xmlns:a16="http://schemas.microsoft.com/office/drawing/2014/main" xmlns="" id="{96D9D1F8-C370-4E44-ACE0-2B4B26BBAF2A}"/>
              </a:ext>
            </a:extLst>
          </p:cNvPr>
          <p:cNvSpPr>
            <a:spLocks/>
          </p:cNvSpPr>
          <p:nvPr/>
        </p:nvSpPr>
        <p:spPr bwMode="auto">
          <a:xfrm>
            <a:off x="8597678" y="4980991"/>
            <a:ext cx="30858" cy="12858"/>
          </a:xfrm>
          <a:custGeom>
            <a:avLst/>
            <a:gdLst>
              <a:gd name="T0" fmla="*/ 0 w 10"/>
              <a:gd name="T1" fmla="*/ 4 h 4"/>
              <a:gd name="T2" fmla="*/ 10 w 10"/>
              <a:gd name="T3" fmla="*/ 0 h 4"/>
              <a:gd name="T4" fmla="*/ 0 w 10"/>
              <a:gd name="T5" fmla="*/ 4 h 4"/>
            </a:gdLst>
            <a:ahLst/>
            <a:cxnLst>
              <a:cxn ang="0">
                <a:pos x="T0" y="T1"/>
              </a:cxn>
              <a:cxn ang="0">
                <a:pos x="T2" y="T3"/>
              </a:cxn>
              <a:cxn ang="0">
                <a:pos x="T4" y="T5"/>
              </a:cxn>
            </a:cxnLst>
            <a:rect l="0" t="0" r="r" b="b"/>
            <a:pathLst>
              <a:path w="10" h="4">
                <a:moveTo>
                  <a:pt x="0" y="4"/>
                </a:moveTo>
                <a:cubicBezTo>
                  <a:pt x="10" y="0"/>
                  <a:pt x="10" y="0"/>
                  <a:pt x="10" y="0"/>
                </a:cubicBezTo>
                <a:cubicBezTo>
                  <a:pt x="7" y="1"/>
                  <a:pt x="4" y="2"/>
                  <a:pt x="0" y="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 name="Freeform 237">
            <a:extLst>
              <a:ext uri="{FF2B5EF4-FFF2-40B4-BE49-F238E27FC236}">
                <a16:creationId xmlns:a16="http://schemas.microsoft.com/office/drawing/2014/main" xmlns="" id="{2F5EF8F5-E179-4C8E-AA9F-88783DC31E36}"/>
              </a:ext>
            </a:extLst>
          </p:cNvPr>
          <p:cNvSpPr>
            <a:spLocks/>
          </p:cNvSpPr>
          <p:nvPr/>
        </p:nvSpPr>
        <p:spPr bwMode="auto">
          <a:xfrm>
            <a:off x="8537247" y="4993849"/>
            <a:ext cx="60431" cy="24430"/>
          </a:xfrm>
          <a:custGeom>
            <a:avLst/>
            <a:gdLst>
              <a:gd name="T0" fmla="*/ 20 w 20"/>
              <a:gd name="T1" fmla="*/ 0 h 8"/>
              <a:gd name="T2" fmla="*/ 0 w 20"/>
              <a:gd name="T3" fmla="*/ 8 h 8"/>
              <a:gd name="T4" fmla="*/ 20 w 20"/>
              <a:gd name="T5" fmla="*/ 0 h 8"/>
            </a:gdLst>
            <a:ahLst/>
            <a:cxnLst>
              <a:cxn ang="0">
                <a:pos x="T0" y="T1"/>
              </a:cxn>
              <a:cxn ang="0">
                <a:pos x="T2" y="T3"/>
              </a:cxn>
              <a:cxn ang="0">
                <a:pos x="T4" y="T5"/>
              </a:cxn>
            </a:cxnLst>
            <a:rect l="0" t="0" r="r" b="b"/>
            <a:pathLst>
              <a:path w="20" h="8">
                <a:moveTo>
                  <a:pt x="20" y="0"/>
                </a:moveTo>
                <a:cubicBezTo>
                  <a:pt x="0" y="8"/>
                  <a:pt x="0" y="8"/>
                  <a:pt x="0" y="8"/>
                </a:cubicBezTo>
                <a:cubicBezTo>
                  <a:pt x="7" y="6"/>
                  <a:pt x="14" y="3"/>
                  <a:pt x="2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266">
            <a:extLst>
              <a:ext uri="{FF2B5EF4-FFF2-40B4-BE49-F238E27FC236}">
                <a16:creationId xmlns:a16="http://schemas.microsoft.com/office/drawing/2014/main" xmlns="" id="{BC17E51B-CC94-41AE-B0FC-795B45E7D28A}"/>
              </a:ext>
            </a:extLst>
          </p:cNvPr>
          <p:cNvSpPr>
            <a:spLocks/>
          </p:cNvSpPr>
          <p:nvPr/>
        </p:nvSpPr>
        <p:spPr bwMode="auto">
          <a:xfrm>
            <a:off x="8134803" y="4397255"/>
            <a:ext cx="28287" cy="109290"/>
          </a:xfrm>
          <a:custGeom>
            <a:avLst/>
            <a:gdLst>
              <a:gd name="T0" fmla="*/ 9 w 9"/>
              <a:gd name="T1" fmla="*/ 1 h 36"/>
              <a:gd name="T2" fmla="*/ 8 w 9"/>
              <a:gd name="T3" fmla="*/ 0 h 36"/>
              <a:gd name="T4" fmla="*/ 8 w 9"/>
              <a:gd name="T5" fmla="*/ 1 h 36"/>
              <a:gd name="T6" fmla="*/ 7 w 9"/>
              <a:gd name="T7" fmla="*/ 1 h 36"/>
              <a:gd name="T8" fmla="*/ 7 w 9"/>
              <a:gd name="T9" fmla="*/ 2 h 36"/>
              <a:gd name="T10" fmla="*/ 7 w 9"/>
              <a:gd name="T11" fmla="*/ 2 h 36"/>
              <a:gd name="T12" fmla="*/ 7 w 9"/>
              <a:gd name="T13" fmla="*/ 2 h 36"/>
              <a:gd name="T14" fmla="*/ 3 w 9"/>
              <a:gd name="T15" fmla="*/ 17 h 36"/>
              <a:gd name="T16" fmla="*/ 1 w 9"/>
              <a:gd name="T17" fmla="*/ 26 h 36"/>
              <a:gd name="T18" fmla="*/ 0 w 9"/>
              <a:gd name="T19" fmla="*/ 33 h 36"/>
              <a:gd name="T20" fmla="*/ 0 w 9"/>
              <a:gd name="T21" fmla="*/ 35 h 36"/>
              <a:gd name="T22" fmla="*/ 0 w 9"/>
              <a:gd name="T23" fmla="*/ 36 h 36"/>
              <a:gd name="T24" fmla="*/ 1 w 9"/>
              <a:gd name="T25" fmla="*/ 36 h 36"/>
              <a:gd name="T26" fmla="*/ 3 w 9"/>
              <a:gd name="T27" fmla="*/ 35 h 36"/>
              <a:gd name="T28" fmla="*/ 2 w 9"/>
              <a:gd name="T29" fmla="*/ 34 h 36"/>
              <a:gd name="T30" fmla="*/ 2 w 9"/>
              <a:gd name="T31" fmla="*/ 34 h 36"/>
              <a:gd name="T32" fmla="*/ 1 w 9"/>
              <a:gd name="T33" fmla="*/ 34 h 36"/>
              <a:gd name="T34" fmla="*/ 1 w 9"/>
              <a:gd name="T35" fmla="*/ 33 h 36"/>
              <a:gd name="T36" fmla="*/ 2 w 9"/>
              <a:gd name="T37" fmla="*/ 26 h 36"/>
              <a:gd name="T38" fmla="*/ 8 w 9"/>
              <a:gd name="T39" fmla="*/ 4 h 36"/>
              <a:gd name="T40" fmla="*/ 9 w 9"/>
              <a:gd name="T41" fmla="*/ 4 h 36"/>
              <a:gd name="T42" fmla="*/ 9 w 9"/>
              <a:gd name="T43" fmla="*/ 1 h 36"/>
              <a:gd name="T44" fmla="*/ 9 w 9"/>
              <a:gd name="T4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 h="36">
                <a:moveTo>
                  <a:pt x="9" y="1"/>
                </a:moveTo>
                <a:cubicBezTo>
                  <a:pt x="9" y="1"/>
                  <a:pt x="9" y="0"/>
                  <a:pt x="8" y="0"/>
                </a:cubicBezTo>
                <a:cubicBezTo>
                  <a:pt x="8" y="0"/>
                  <a:pt x="8" y="1"/>
                  <a:pt x="8" y="1"/>
                </a:cubicBezTo>
                <a:cubicBezTo>
                  <a:pt x="7" y="1"/>
                  <a:pt x="7" y="1"/>
                  <a:pt x="7" y="1"/>
                </a:cubicBezTo>
                <a:cubicBezTo>
                  <a:pt x="7" y="1"/>
                  <a:pt x="7" y="2"/>
                  <a:pt x="7" y="2"/>
                </a:cubicBezTo>
                <a:cubicBezTo>
                  <a:pt x="7" y="2"/>
                  <a:pt x="7" y="2"/>
                  <a:pt x="7" y="2"/>
                </a:cubicBezTo>
                <a:cubicBezTo>
                  <a:pt x="7" y="2"/>
                  <a:pt x="7" y="2"/>
                  <a:pt x="7" y="2"/>
                </a:cubicBezTo>
                <a:cubicBezTo>
                  <a:pt x="6" y="4"/>
                  <a:pt x="4" y="10"/>
                  <a:pt x="3" y="17"/>
                </a:cubicBezTo>
                <a:cubicBezTo>
                  <a:pt x="2" y="20"/>
                  <a:pt x="1" y="23"/>
                  <a:pt x="1" y="26"/>
                </a:cubicBezTo>
                <a:cubicBezTo>
                  <a:pt x="0" y="29"/>
                  <a:pt x="0" y="31"/>
                  <a:pt x="0" y="33"/>
                </a:cubicBezTo>
                <a:cubicBezTo>
                  <a:pt x="0" y="34"/>
                  <a:pt x="0" y="34"/>
                  <a:pt x="0" y="35"/>
                </a:cubicBezTo>
                <a:cubicBezTo>
                  <a:pt x="0" y="35"/>
                  <a:pt x="0" y="35"/>
                  <a:pt x="0" y="36"/>
                </a:cubicBezTo>
                <a:cubicBezTo>
                  <a:pt x="1" y="36"/>
                  <a:pt x="1" y="36"/>
                  <a:pt x="1" y="36"/>
                </a:cubicBezTo>
                <a:cubicBezTo>
                  <a:pt x="2" y="36"/>
                  <a:pt x="2" y="36"/>
                  <a:pt x="3" y="35"/>
                </a:cubicBezTo>
                <a:cubicBezTo>
                  <a:pt x="2" y="34"/>
                  <a:pt x="2" y="34"/>
                  <a:pt x="2" y="34"/>
                </a:cubicBezTo>
                <a:cubicBezTo>
                  <a:pt x="2" y="34"/>
                  <a:pt x="2" y="34"/>
                  <a:pt x="2" y="34"/>
                </a:cubicBezTo>
                <a:cubicBezTo>
                  <a:pt x="1" y="34"/>
                  <a:pt x="1" y="34"/>
                  <a:pt x="1" y="34"/>
                </a:cubicBezTo>
                <a:cubicBezTo>
                  <a:pt x="1" y="34"/>
                  <a:pt x="1" y="33"/>
                  <a:pt x="1" y="33"/>
                </a:cubicBezTo>
                <a:cubicBezTo>
                  <a:pt x="1" y="31"/>
                  <a:pt x="2" y="29"/>
                  <a:pt x="2" y="26"/>
                </a:cubicBezTo>
                <a:cubicBezTo>
                  <a:pt x="4" y="18"/>
                  <a:pt x="7" y="8"/>
                  <a:pt x="8" y="4"/>
                </a:cubicBezTo>
                <a:cubicBezTo>
                  <a:pt x="9" y="4"/>
                  <a:pt x="9" y="4"/>
                  <a:pt x="9" y="4"/>
                </a:cubicBezTo>
                <a:cubicBezTo>
                  <a:pt x="9" y="3"/>
                  <a:pt x="9" y="2"/>
                  <a:pt x="9" y="1"/>
                </a:cubicBezTo>
                <a:cubicBezTo>
                  <a:pt x="9" y="1"/>
                  <a:pt x="9" y="1"/>
                  <a:pt x="9" y="1"/>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276">
            <a:extLst>
              <a:ext uri="{FF2B5EF4-FFF2-40B4-BE49-F238E27FC236}">
                <a16:creationId xmlns:a16="http://schemas.microsoft.com/office/drawing/2014/main" xmlns="" id="{2E3E2DDA-A8F7-402B-B688-E2EDA676079C}"/>
              </a:ext>
            </a:extLst>
          </p:cNvPr>
          <p:cNvSpPr>
            <a:spLocks/>
          </p:cNvSpPr>
          <p:nvPr/>
        </p:nvSpPr>
        <p:spPr bwMode="auto">
          <a:xfrm>
            <a:off x="8546247" y="4296966"/>
            <a:ext cx="29573" cy="109290"/>
          </a:xfrm>
          <a:custGeom>
            <a:avLst/>
            <a:gdLst>
              <a:gd name="T0" fmla="*/ 9 w 10"/>
              <a:gd name="T1" fmla="*/ 1 h 36"/>
              <a:gd name="T2" fmla="*/ 9 w 10"/>
              <a:gd name="T3" fmla="*/ 0 h 36"/>
              <a:gd name="T4" fmla="*/ 8 w 10"/>
              <a:gd name="T5" fmla="*/ 1 h 36"/>
              <a:gd name="T6" fmla="*/ 8 w 10"/>
              <a:gd name="T7" fmla="*/ 1 h 36"/>
              <a:gd name="T8" fmla="*/ 7 w 10"/>
              <a:gd name="T9" fmla="*/ 2 h 36"/>
              <a:gd name="T10" fmla="*/ 7 w 10"/>
              <a:gd name="T11" fmla="*/ 2 h 36"/>
              <a:gd name="T12" fmla="*/ 7 w 10"/>
              <a:gd name="T13" fmla="*/ 2 h 36"/>
              <a:gd name="T14" fmla="*/ 3 w 10"/>
              <a:gd name="T15" fmla="*/ 17 h 36"/>
              <a:gd name="T16" fmla="*/ 1 w 10"/>
              <a:gd name="T17" fmla="*/ 26 h 36"/>
              <a:gd name="T18" fmla="*/ 0 w 10"/>
              <a:gd name="T19" fmla="*/ 33 h 36"/>
              <a:gd name="T20" fmla="*/ 0 w 10"/>
              <a:gd name="T21" fmla="*/ 35 h 36"/>
              <a:gd name="T22" fmla="*/ 1 w 10"/>
              <a:gd name="T23" fmla="*/ 36 h 36"/>
              <a:gd name="T24" fmla="*/ 2 w 10"/>
              <a:gd name="T25" fmla="*/ 36 h 36"/>
              <a:gd name="T26" fmla="*/ 3 w 10"/>
              <a:gd name="T27" fmla="*/ 36 h 36"/>
              <a:gd name="T28" fmla="*/ 2 w 10"/>
              <a:gd name="T29" fmla="*/ 34 h 36"/>
              <a:gd name="T30" fmla="*/ 2 w 10"/>
              <a:gd name="T31" fmla="*/ 34 h 36"/>
              <a:gd name="T32" fmla="*/ 2 w 10"/>
              <a:gd name="T33" fmla="*/ 34 h 36"/>
              <a:gd name="T34" fmla="*/ 2 w 10"/>
              <a:gd name="T35" fmla="*/ 33 h 36"/>
              <a:gd name="T36" fmla="*/ 3 w 10"/>
              <a:gd name="T37" fmla="*/ 26 h 36"/>
              <a:gd name="T38" fmla="*/ 9 w 10"/>
              <a:gd name="T39" fmla="*/ 4 h 36"/>
              <a:gd name="T40" fmla="*/ 9 w 10"/>
              <a:gd name="T41" fmla="*/ 4 h 36"/>
              <a:gd name="T42" fmla="*/ 10 w 10"/>
              <a:gd name="T43" fmla="*/ 2 h 36"/>
              <a:gd name="T44" fmla="*/ 9 w 10"/>
              <a:gd name="T4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 h="36">
                <a:moveTo>
                  <a:pt x="9" y="1"/>
                </a:moveTo>
                <a:cubicBezTo>
                  <a:pt x="9" y="1"/>
                  <a:pt x="9" y="0"/>
                  <a:pt x="9" y="0"/>
                </a:cubicBezTo>
                <a:cubicBezTo>
                  <a:pt x="8" y="0"/>
                  <a:pt x="8" y="1"/>
                  <a:pt x="8" y="1"/>
                </a:cubicBezTo>
                <a:cubicBezTo>
                  <a:pt x="8" y="1"/>
                  <a:pt x="8" y="1"/>
                  <a:pt x="8" y="1"/>
                </a:cubicBezTo>
                <a:cubicBezTo>
                  <a:pt x="8" y="1"/>
                  <a:pt x="7" y="2"/>
                  <a:pt x="7" y="2"/>
                </a:cubicBezTo>
                <a:cubicBezTo>
                  <a:pt x="7" y="2"/>
                  <a:pt x="7" y="2"/>
                  <a:pt x="7" y="2"/>
                </a:cubicBezTo>
                <a:cubicBezTo>
                  <a:pt x="7" y="2"/>
                  <a:pt x="7" y="2"/>
                  <a:pt x="7" y="2"/>
                </a:cubicBezTo>
                <a:cubicBezTo>
                  <a:pt x="6" y="4"/>
                  <a:pt x="5" y="10"/>
                  <a:pt x="3" y="17"/>
                </a:cubicBezTo>
                <a:cubicBezTo>
                  <a:pt x="2" y="20"/>
                  <a:pt x="1" y="23"/>
                  <a:pt x="1" y="26"/>
                </a:cubicBezTo>
                <a:cubicBezTo>
                  <a:pt x="0" y="29"/>
                  <a:pt x="0" y="31"/>
                  <a:pt x="0" y="33"/>
                </a:cubicBezTo>
                <a:cubicBezTo>
                  <a:pt x="0" y="34"/>
                  <a:pt x="0" y="34"/>
                  <a:pt x="0" y="35"/>
                </a:cubicBezTo>
                <a:cubicBezTo>
                  <a:pt x="0" y="35"/>
                  <a:pt x="0" y="35"/>
                  <a:pt x="1" y="36"/>
                </a:cubicBezTo>
                <a:cubicBezTo>
                  <a:pt x="1" y="36"/>
                  <a:pt x="1" y="36"/>
                  <a:pt x="2" y="36"/>
                </a:cubicBezTo>
                <a:cubicBezTo>
                  <a:pt x="2" y="36"/>
                  <a:pt x="3" y="36"/>
                  <a:pt x="3" y="36"/>
                </a:cubicBezTo>
                <a:cubicBezTo>
                  <a:pt x="2" y="34"/>
                  <a:pt x="2" y="34"/>
                  <a:pt x="2" y="34"/>
                </a:cubicBezTo>
                <a:cubicBezTo>
                  <a:pt x="2" y="34"/>
                  <a:pt x="2" y="34"/>
                  <a:pt x="2" y="34"/>
                </a:cubicBezTo>
                <a:cubicBezTo>
                  <a:pt x="2" y="34"/>
                  <a:pt x="2" y="34"/>
                  <a:pt x="2" y="34"/>
                </a:cubicBezTo>
                <a:cubicBezTo>
                  <a:pt x="2" y="34"/>
                  <a:pt x="2" y="33"/>
                  <a:pt x="2" y="33"/>
                </a:cubicBezTo>
                <a:cubicBezTo>
                  <a:pt x="2" y="32"/>
                  <a:pt x="2" y="29"/>
                  <a:pt x="3" y="26"/>
                </a:cubicBezTo>
                <a:cubicBezTo>
                  <a:pt x="4" y="18"/>
                  <a:pt x="7" y="8"/>
                  <a:pt x="9" y="4"/>
                </a:cubicBezTo>
                <a:cubicBezTo>
                  <a:pt x="9" y="4"/>
                  <a:pt x="9" y="4"/>
                  <a:pt x="9" y="4"/>
                </a:cubicBezTo>
                <a:cubicBezTo>
                  <a:pt x="9" y="3"/>
                  <a:pt x="10" y="2"/>
                  <a:pt x="10" y="2"/>
                </a:cubicBezTo>
                <a:cubicBezTo>
                  <a:pt x="9" y="1"/>
                  <a:pt x="9" y="1"/>
                  <a:pt x="9" y="1"/>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285">
            <a:extLst>
              <a:ext uri="{FF2B5EF4-FFF2-40B4-BE49-F238E27FC236}">
                <a16:creationId xmlns:a16="http://schemas.microsoft.com/office/drawing/2014/main" xmlns="" id="{1740D5DE-DDD3-40B4-B9E0-4F7F3138D1C2}"/>
              </a:ext>
            </a:extLst>
          </p:cNvPr>
          <p:cNvSpPr>
            <a:spLocks/>
          </p:cNvSpPr>
          <p:nvPr/>
        </p:nvSpPr>
        <p:spPr bwMode="auto">
          <a:xfrm>
            <a:off x="7952225" y="5276717"/>
            <a:ext cx="329155" cy="191579"/>
          </a:xfrm>
          <a:custGeom>
            <a:avLst/>
            <a:gdLst>
              <a:gd name="T0" fmla="*/ 7 w 108"/>
              <a:gd name="T1" fmla="*/ 61 h 63"/>
              <a:gd name="T2" fmla="*/ 51 w 108"/>
              <a:gd name="T3" fmla="*/ 31 h 63"/>
              <a:gd name="T4" fmla="*/ 105 w 108"/>
              <a:gd name="T5" fmla="*/ 6 h 63"/>
              <a:gd name="T6" fmla="*/ 103 w 108"/>
              <a:gd name="T7" fmla="*/ 1 h 63"/>
              <a:gd name="T8" fmla="*/ 3 w 108"/>
              <a:gd name="T9" fmla="*/ 54 h 63"/>
              <a:gd name="T10" fmla="*/ 7 w 108"/>
              <a:gd name="T11" fmla="*/ 61 h 63"/>
            </a:gdLst>
            <a:ahLst/>
            <a:cxnLst>
              <a:cxn ang="0">
                <a:pos x="T0" y="T1"/>
              </a:cxn>
              <a:cxn ang="0">
                <a:pos x="T2" y="T3"/>
              </a:cxn>
              <a:cxn ang="0">
                <a:pos x="T4" y="T5"/>
              </a:cxn>
              <a:cxn ang="0">
                <a:pos x="T6" y="T7"/>
              </a:cxn>
              <a:cxn ang="0">
                <a:pos x="T8" y="T9"/>
              </a:cxn>
              <a:cxn ang="0">
                <a:pos x="T10" y="T11"/>
              </a:cxn>
            </a:cxnLst>
            <a:rect l="0" t="0" r="r" b="b"/>
            <a:pathLst>
              <a:path w="108" h="63">
                <a:moveTo>
                  <a:pt x="7" y="61"/>
                </a:moveTo>
                <a:cubicBezTo>
                  <a:pt x="22" y="51"/>
                  <a:pt x="36" y="40"/>
                  <a:pt x="51" y="31"/>
                </a:cubicBezTo>
                <a:cubicBezTo>
                  <a:pt x="68" y="21"/>
                  <a:pt x="86" y="14"/>
                  <a:pt x="105" y="6"/>
                </a:cubicBezTo>
                <a:cubicBezTo>
                  <a:pt x="108" y="5"/>
                  <a:pt x="106" y="0"/>
                  <a:pt x="103" y="1"/>
                </a:cubicBezTo>
                <a:cubicBezTo>
                  <a:pt x="67" y="10"/>
                  <a:pt x="30" y="29"/>
                  <a:pt x="3" y="54"/>
                </a:cubicBezTo>
                <a:cubicBezTo>
                  <a:pt x="0" y="57"/>
                  <a:pt x="3" y="63"/>
                  <a:pt x="7" y="6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 name="Freeform 286">
            <a:extLst>
              <a:ext uri="{FF2B5EF4-FFF2-40B4-BE49-F238E27FC236}">
                <a16:creationId xmlns:a16="http://schemas.microsoft.com/office/drawing/2014/main" xmlns="" id="{EB42A81F-BFE6-4CCC-BF0A-5C67B2AF3292}"/>
              </a:ext>
            </a:extLst>
          </p:cNvPr>
          <p:cNvSpPr>
            <a:spLocks noEditPoints="1"/>
          </p:cNvSpPr>
          <p:nvPr/>
        </p:nvSpPr>
        <p:spPr bwMode="auto">
          <a:xfrm>
            <a:off x="7797933" y="5133997"/>
            <a:ext cx="933464" cy="1027325"/>
          </a:xfrm>
          <a:custGeom>
            <a:avLst/>
            <a:gdLst>
              <a:gd name="T0" fmla="*/ 266 w 307"/>
              <a:gd name="T1" fmla="*/ 138 h 338"/>
              <a:gd name="T2" fmla="*/ 159 w 307"/>
              <a:gd name="T3" fmla="*/ 7 h 338"/>
              <a:gd name="T4" fmla="*/ 149 w 307"/>
              <a:gd name="T5" fmla="*/ 17 h 338"/>
              <a:gd name="T6" fmla="*/ 264 w 307"/>
              <a:gd name="T7" fmla="*/ 156 h 338"/>
              <a:gd name="T8" fmla="*/ 251 w 307"/>
              <a:gd name="T9" fmla="*/ 157 h 338"/>
              <a:gd name="T10" fmla="*/ 220 w 307"/>
              <a:gd name="T11" fmla="*/ 192 h 338"/>
              <a:gd name="T12" fmla="*/ 243 w 307"/>
              <a:gd name="T13" fmla="*/ 145 h 338"/>
              <a:gd name="T14" fmla="*/ 229 w 307"/>
              <a:gd name="T15" fmla="*/ 152 h 338"/>
              <a:gd name="T16" fmla="*/ 169 w 307"/>
              <a:gd name="T17" fmla="*/ 218 h 338"/>
              <a:gd name="T18" fmla="*/ 184 w 307"/>
              <a:gd name="T19" fmla="*/ 191 h 338"/>
              <a:gd name="T20" fmla="*/ 165 w 307"/>
              <a:gd name="T21" fmla="*/ 193 h 338"/>
              <a:gd name="T22" fmla="*/ 141 w 307"/>
              <a:gd name="T23" fmla="*/ 227 h 338"/>
              <a:gd name="T24" fmla="*/ 126 w 307"/>
              <a:gd name="T25" fmla="*/ 228 h 338"/>
              <a:gd name="T26" fmla="*/ 143 w 307"/>
              <a:gd name="T27" fmla="*/ 203 h 338"/>
              <a:gd name="T28" fmla="*/ 104 w 307"/>
              <a:gd name="T29" fmla="*/ 229 h 338"/>
              <a:gd name="T30" fmla="*/ 123 w 307"/>
              <a:gd name="T31" fmla="*/ 196 h 338"/>
              <a:gd name="T32" fmla="*/ 89 w 307"/>
              <a:gd name="T33" fmla="*/ 226 h 338"/>
              <a:gd name="T34" fmla="*/ 77 w 307"/>
              <a:gd name="T35" fmla="*/ 217 h 338"/>
              <a:gd name="T36" fmla="*/ 70 w 307"/>
              <a:gd name="T37" fmla="*/ 194 h 338"/>
              <a:gd name="T38" fmla="*/ 59 w 307"/>
              <a:gd name="T39" fmla="*/ 173 h 338"/>
              <a:gd name="T40" fmla="*/ 65 w 307"/>
              <a:gd name="T41" fmla="*/ 110 h 338"/>
              <a:gd name="T42" fmla="*/ 44 w 307"/>
              <a:gd name="T43" fmla="*/ 127 h 338"/>
              <a:gd name="T44" fmla="*/ 46 w 307"/>
              <a:gd name="T45" fmla="*/ 88 h 338"/>
              <a:gd name="T46" fmla="*/ 35 w 307"/>
              <a:gd name="T47" fmla="*/ 143 h 338"/>
              <a:gd name="T48" fmla="*/ 3 w 307"/>
              <a:gd name="T49" fmla="*/ 103 h 338"/>
              <a:gd name="T50" fmla="*/ 113 w 307"/>
              <a:gd name="T51" fmla="*/ 261 h 338"/>
              <a:gd name="T52" fmla="*/ 191 w 307"/>
              <a:gd name="T53" fmla="*/ 224 h 338"/>
              <a:gd name="T54" fmla="*/ 132 w 307"/>
              <a:gd name="T55" fmla="*/ 299 h 338"/>
              <a:gd name="T56" fmla="*/ 230 w 307"/>
              <a:gd name="T57" fmla="*/ 244 h 338"/>
              <a:gd name="T58" fmla="*/ 230 w 307"/>
              <a:gd name="T59" fmla="*/ 243 h 338"/>
              <a:gd name="T60" fmla="*/ 249 w 307"/>
              <a:gd name="T61" fmla="*/ 227 h 338"/>
              <a:gd name="T62" fmla="*/ 271 w 307"/>
              <a:gd name="T63" fmla="*/ 202 h 338"/>
              <a:gd name="T64" fmla="*/ 286 w 307"/>
              <a:gd name="T65" fmla="*/ 180 h 338"/>
              <a:gd name="T66" fmla="*/ 280 w 307"/>
              <a:gd name="T67" fmla="*/ 184 h 338"/>
              <a:gd name="T68" fmla="*/ 279 w 307"/>
              <a:gd name="T69" fmla="*/ 168 h 338"/>
              <a:gd name="T70" fmla="*/ 234 w 307"/>
              <a:gd name="T71" fmla="*/ 250 h 338"/>
              <a:gd name="T72" fmla="*/ 201 w 307"/>
              <a:gd name="T73" fmla="*/ 301 h 338"/>
              <a:gd name="T74" fmla="*/ 253 w 307"/>
              <a:gd name="T75" fmla="*/ 197 h 338"/>
              <a:gd name="T76" fmla="*/ 254 w 307"/>
              <a:gd name="T77" fmla="*/ 197 h 338"/>
              <a:gd name="T78" fmla="*/ 250 w 307"/>
              <a:gd name="T79" fmla="*/ 184 h 338"/>
              <a:gd name="T80" fmla="*/ 242 w 307"/>
              <a:gd name="T81" fmla="*/ 192 h 338"/>
              <a:gd name="T82" fmla="*/ 249 w 307"/>
              <a:gd name="T83" fmla="*/ 196 h 338"/>
              <a:gd name="T84" fmla="*/ 131 w 307"/>
              <a:gd name="T85" fmla="*/ 246 h 338"/>
              <a:gd name="T86" fmla="*/ 85 w 307"/>
              <a:gd name="T87" fmla="*/ 229 h 338"/>
              <a:gd name="T88" fmla="*/ 66 w 307"/>
              <a:gd name="T89" fmla="*/ 200 h 338"/>
              <a:gd name="T90" fmla="*/ 40 w 307"/>
              <a:gd name="T91" fmla="*/ 139 h 338"/>
              <a:gd name="T92" fmla="*/ 46 w 307"/>
              <a:gd name="T93" fmla="*/ 156 h 338"/>
              <a:gd name="T94" fmla="*/ 56 w 307"/>
              <a:gd name="T95" fmla="*/ 181 h 338"/>
              <a:gd name="T96" fmla="*/ 57 w 307"/>
              <a:gd name="T97" fmla="*/ 184 h 338"/>
              <a:gd name="T98" fmla="*/ 65 w 307"/>
              <a:gd name="T99" fmla="*/ 198 h 338"/>
              <a:gd name="T100" fmla="*/ 99 w 307"/>
              <a:gd name="T101" fmla="*/ 227 h 338"/>
              <a:gd name="T102" fmla="*/ 101 w 307"/>
              <a:gd name="T103" fmla="*/ 234 h 338"/>
              <a:gd name="T104" fmla="*/ 118 w 307"/>
              <a:gd name="T105" fmla="*/ 235 h 338"/>
              <a:gd name="T106" fmla="*/ 158 w 307"/>
              <a:gd name="T107" fmla="*/ 230 h 338"/>
              <a:gd name="T108" fmla="*/ 216 w 307"/>
              <a:gd name="T109" fmla="*/ 188 h 338"/>
              <a:gd name="T110" fmla="*/ 238 w 307"/>
              <a:gd name="T111" fmla="*/ 202 h 338"/>
              <a:gd name="T112" fmla="*/ 276 w 307"/>
              <a:gd name="T113" fmla="*/ 191 h 338"/>
              <a:gd name="T114" fmla="*/ 259 w 307"/>
              <a:gd name="T115" fmla="*/ 193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7" h="338">
                <a:moveTo>
                  <a:pt x="306" y="183"/>
                </a:moveTo>
                <a:cubicBezTo>
                  <a:pt x="299" y="173"/>
                  <a:pt x="292" y="165"/>
                  <a:pt x="282" y="159"/>
                </a:cubicBezTo>
                <a:cubicBezTo>
                  <a:pt x="282" y="159"/>
                  <a:pt x="282" y="159"/>
                  <a:pt x="281" y="159"/>
                </a:cubicBezTo>
                <a:cubicBezTo>
                  <a:pt x="276" y="152"/>
                  <a:pt x="271" y="145"/>
                  <a:pt x="266" y="138"/>
                </a:cubicBezTo>
                <a:cubicBezTo>
                  <a:pt x="275" y="148"/>
                  <a:pt x="285" y="157"/>
                  <a:pt x="296" y="164"/>
                </a:cubicBezTo>
                <a:cubicBezTo>
                  <a:pt x="299" y="161"/>
                  <a:pt x="299" y="161"/>
                  <a:pt x="299" y="161"/>
                </a:cubicBezTo>
                <a:cubicBezTo>
                  <a:pt x="271" y="142"/>
                  <a:pt x="249" y="115"/>
                  <a:pt x="228" y="87"/>
                </a:cubicBezTo>
                <a:cubicBezTo>
                  <a:pt x="207" y="58"/>
                  <a:pt x="186" y="29"/>
                  <a:pt x="159" y="7"/>
                </a:cubicBezTo>
                <a:cubicBezTo>
                  <a:pt x="158" y="9"/>
                  <a:pt x="158" y="9"/>
                  <a:pt x="158" y="9"/>
                </a:cubicBezTo>
                <a:cubicBezTo>
                  <a:pt x="149" y="2"/>
                  <a:pt x="141" y="0"/>
                  <a:pt x="142" y="12"/>
                </a:cubicBezTo>
                <a:cubicBezTo>
                  <a:pt x="142" y="16"/>
                  <a:pt x="146" y="18"/>
                  <a:pt x="149" y="17"/>
                </a:cubicBezTo>
                <a:cubicBezTo>
                  <a:pt x="149" y="17"/>
                  <a:pt x="149" y="17"/>
                  <a:pt x="149" y="17"/>
                </a:cubicBezTo>
                <a:cubicBezTo>
                  <a:pt x="150" y="18"/>
                  <a:pt x="152" y="19"/>
                  <a:pt x="153" y="21"/>
                </a:cubicBezTo>
                <a:cubicBezTo>
                  <a:pt x="158" y="25"/>
                  <a:pt x="162" y="30"/>
                  <a:pt x="166" y="35"/>
                </a:cubicBezTo>
                <a:cubicBezTo>
                  <a:pt x="175" y="45"/>
                  <a:pt x="183" y="55"/>
                  <a:pt x="192" y="66"/>
                </a:cubicBezTo>
                <a:cubicBezTo>
                  <a:pt x="216" y="96"/>
                  <a:pt x="240" y="126"/>
                  <a:pt x="264" y="156"/>
                </a:cubicBezTo>
                <a:cubicBezTo>
                  <a:pt x="264" y="157"/>
                  <a:pt x="264" y="157"/>
                  <a:pt x="264" y="157"/>
                </a:cubicBezTo>
                <a:cubicBezTo>
                  <a:pt x="261" y="160"/>
                  <a:pt x="258" y="164"/>
                  <a:pt x="256" y="168"/>
                </a:cubicBezTo>
                <a:cubicBezTo>
                  <a:pt x="250" y="171"/>
                  <a:pt x="245" y="174"/>
                  <a:pt x="240" y="177"/>
                </a:cubicBezTo>
                <a:cubicBezTo>
                  <a:pt x="244" y="171"/>
                  <a:pt x="248" y="164"/>
                  <a:pt x="251" y="157"/>
                </a:cubicBezTo>
                <a:cubicBezTo>
                  <a:pt x="247" y="155"/>
                  <a:pt x="247" y="155"/>
                  <a:pt x="247" y="155"/>
                </a:cubicBezTo>
                <a:cubicBezTo>
                  <a:pt x="242" y="163"/>
                  <a:pt x="237" y="172"/>
                  <a:pt x="232" y="181"/>
                </a:cubicBezTo>
                <a:cubicBezTo>
                  <a:pt x="231" y="182"/>
                  <a:pt x="229" y="184"/>
                  <a:pt x="228" y="186"/>
                </a:cubicBezTo>
                <a:cubicBezTo>
                  <a:pt x="225" y="188"/>
                  <a:pt x="222" y="190"/>
                  <a:pt x="220" y="192"/>
                </a:cubicBezTo>
                <a:cubicBezTo>
                  <a:pt x="221" y="188"/>
                  <a:pt x="222" y="185"/>
                  <a:pt x="223" y="181"/>
                </a:cubicBezTo>
                <a:cubicBezTo>
                  <a:pt x="224" y="181"/>
                  <a:pt x="225" y="180"/>
                  <a:pt x="226" y="179"/>
                </a:cubicBezTo>
                <a:cubicBezTo>
                  <a:pt x="234" y="169"/>
                  <a:pt x="242" y="157"/>
                  <a:pt x="246" y="147"/>
                </a:cubicBezTo>
                <a:cubicBezTo>
                  <a:pt x="243" y="145"/>
                  <a:pt x="243" y="145"/>
                  <a:pt x="243" y="145"/>
                </a:cubicBezTo>
                <a:cubicBezTo>
                  <a:pt x="235" y="151"/>
                  <a:pt x="229" y="161"/>
                  <a:pt x="223" y="172"/>
                </a:cubicBezTo>
                <a:cubicBezTo>
                  <a:pt x="222" y="174"/>
                  <a:pt x="221" y="177"/>
                  <a:pt x="220" y="179"/>
                </a:cubicBezTo>
                <a:cubicBezTo>
                  <a:pt x="214" y="186"/>
                  <a:pt x="207" y="191"/>
                  <a:pt x="200" y="193"/>
                </a:cubicBezTo>
                <a:cubicBezTo>
                  <a:pt x="209" y="179"/>
                  <a:pt x="220" y="167"/>
                  <a:pt x="229" y="152"/>
                </a:cubicBezTo>
                <a:cubicBezTo>
                  <a:pt x="225" y="150"/>
                  <a:pt x="225" y="150"/>
                  <a:pt x="225" y="150"/>
                </a:cubicBezTo>
                <a:cubicBezTo>
                  <a:pt x="215" y="161"/>
                  <a:pt x="205" y="177"/>
                  <a:pt x="195" y="191"/>
                </a:cubicBezTo>
                <a:cubicBezTo>
                  <a:pt x="186" y="203"/>
                  <a:pt x="178" y="213"/>
                  <a:pt x="168" y="220"/>
                </a:cubicBezTo>
                <a:cubicBezTo>
                  <a:pt x="168" y="219"/>
                  <a:pt x="169" y="219"/>
                  <a:pt x="169" y="218"/>
                </a:cubicBezTo>
                <a:cubicBezTo>
                  <a:pt x="176" y="210"/>
                  <a:pt x="182" y="201"/>
                  <a:pt x="187" y="193"/>
                </a:cubicBezTo>
                <a:cubicBezTo>
                  <a:pt x="193" y="185"/>
                  <a:pt x="198" y="178"/>
                  <a:pt x="202" y="169"/>
                </a:cubicBezTo>
                <a:cubicBezTo>
                  <a:pt x="198" y="167"/>
                  <a:pt x="198" y="167"/>
                  <a:pt x="198" y="167"/>
                </a:cubicBezTo>
                <a:cubicBezTo>
                  <a:pt x="194" y="175"/>
                  <a:pt x="189" y="183"/>
                  <a:pt x="184" y="191"/>
                </a:cubicBezTo>
                <a:cubicBezTo>
                  <a:pt x="178" y="199"/>
                  <a:pt x="172" y="207"/>
                  <a:pt x="166" y="215"/>
                </a:cubicBezTo>
                <a:cubicBezTo>
                  <a:pt x="159" y="224"/>
                  <a:pt x="151" y="232"/>
                  <a:pt x="143" y="238"/>
                </a:cubicBezTo>
                <a:cubicBezTo>
                  <a:pt x="148" y="223"/>
                  <a:pt x="158" y="209"/>
                  <a:pt x="168" y="196"/>
                </a:cubicBezTo>
                <a:cubicBezTo>
                  <a:pt x="165" y="193"/>
                  <a:pt x="165" y="193"/>
                  <a:pt x="165" y="193"/>
                </a:cubicBezTo>
                <a:cubicBezTo>
                  <a:pt x="165" y="193"/>
                  <a:pt x="165" y="193"/>
                  <a:pt x="165" y="193"/>
                </a:cubicBezTo>
                <a:cubicBezTo>
                  <a:pt x="165" y="193"/>
                  <a:pt x="165" y="193"/>
                  <a:pt x="165" y="193"/>
                </a:cubicBezTo>
                <a:cubicBezTo>
                  <a:pt x="165" y="193"/>
                  <a:pt x="165" y="193"/>
                  <a:pt x="165" y="193"/>
                </a:cubicBezTo>
                <a:cubicBezTo>
                  <a:pt x="156" y="204"/>
                  <a:pt x="149" y="216"/>
                  <a:pt x="141" y="227"/>
                </a:cubicBezTo>
                <a:cubicBezTo>
                  <a:pt x="135" y="235"/>
                  <a:pt x="130" y="242"/>
                  <a:pt x="123" y="249"/>
                </a:cubicBezTo>
                <a:cubicBezTo>
                  <a:pt x="121" y="249"/>
                  <a:pt x="120" y="249"/>
                  <a:pt x="119" y="250"/>
                </a:cubicBezTo>
                <a:cubicBezTo>
                  <a:pt x="118" y="250"/>
                  <a:pt x="118" y="250"/>
                  <a:pt x="117" y="250"/>
                </a:cubicBezTo>
                <a:cubicBezTo>
                  <a:pt x="118" y="243"/>
                  <a:pt x="122" y="236"/>
                  <a:pt x="126" y="228"/>
                </a:cubicBezTo>
                <a:cubicBezTo>
                  <a:pt x="127" y="228"/>
                  <a:pt x="128" y="227"/>
                  <a:pt x="128" y="226"/>
                </a:cubicBezTo>
                <a:cubicBezTo>
                  <a:pt x="128" y="226"/>
                  <a:pt x="128" y="226"/>
                  <a:pt x="128" y="226"/>
                </a:cubicBezTo>
                <a:cubicBezTo>
                  <a:pt x="135" y="219"/>
                  <a:pt x="140" y="211"/>
                  <a:pt x="146" y="205"/>
                </a:cubicBezTo>
                <a:cubicBezTo>
                  <a:pt x="143" y="203"/>
                  <a:pt x="143" y="203"/>
                  <a:pt x="143" y="203"/>
                </a:cubicBezTo>
                <a:cubicBezTo>
                  <a:pt x="137" y="208"/>
                  <a:pt x="131" y="215"/>
                  <a:pt x="125" y="223"/>
                </a:cubicBezTo>
                <a:cubicBezTo>
                  <a:pt x="120" y="229"/>
                  <a:pt x="114" y="234"/>
                  <a:pt x="107" y="236"/>
                </a:cubicBezTo>
                <a:cubicBezTo>
                  <a:pt x="106" y="229"/>
                  <a:pt x="106" y="229"/>
                  <a:pt x="106" y="229"/>
                </a:cubicBezTo>
                <a:cubicBezTo>
                  <a:pt x="104" y="229"/>
                  <a:pt x="104" y="229"/>
                  <a:pt x="104" y="229"/>
                </a:cubicBezTo>
                <a:cubicBezTo>
                  <a:pt x="103" y="229"/>
                  <a:pt x="103" y="229"/>
                  <a:pt x="103" y="229"/>
                </a:cubicBezTo>
                <a:cubicBezTo>
                  <a:pt x="103" y="229"/>
                  <a:pt x="103" y="229"/>
                  <a:pt x="103" y="229"/>
                </a:cubicBezTo>
                <a:cubicBezTo>
                  <a:pt x="104" y="226"/>
                  <a:pt x="105" y="223"/>
                  <a:pt x="107" y="221"/>
                </a:cubicBezTo>
                <a:cubicBezTo>
                  <a:pt x="114" y="214"/>
                  <a:pt x="119" y="204"/>
                  <a:pt x="123" y="196"/>
                </a:cubicBezTo>
                <a:cubicBezTo>
                  <a:pt x="120" y="194"/>
                  <a:pt x="120" y="194"/>
                  <a:pt x="120" y="194"/>
                </a:cubicBezTo>
                <a:cubicBezTo>
                  <a:pt x="114" y="202"/>
                  <a:pt x="108" y="210"/>
                  <a:pt x="103" y="218"/>
                </a:cubicBezTo>
                <a:cubicBezTo>
                  <a:pt x="101" y="220"/>
                  <a:pt x="99" y="222"/>
                  <a:pt x="97" y="223"/>
                </a:cubicBezTo>
                <a:cubicBezTo>
                  <a:pt x="95" y="225"/>
                  <a:pt x="92" y="226"/>
                  <a:pt x="89" y="226"/>
                </a:cubicBezTo>
                <a:cubicBezTo>
                  <a:pt x="90" y="221"/>
                  <a:pt x="92" y="217"/>
                  <a:pt x="94" y="212"/>
                </a:cubicBezTo>
                <a:cubicBezTo>
                  <a:pt x="97" y="207"/>
                  <a:pt x="100" y="202"/>
                  <a:pt x="104" y="196"/>
                </a:cubicBezTo>
                <a:cubicBezTo>
                  <a:pt x="100" y="194"/>
                  <a:pt x="100" y="194"/>
                  <a:pt x="100" y="194"/>
                </a:cubicBezTo>
                <a:cubicBezTo>
                  <a:pt x="92" y="201"/>
                  <a:pt x="85" y="211"/>
                  <a:pt x="77" y="217"/>
                </a:cubicBezTo>
                <a:cubicBezTo>
                  <a:pt x="77" y="216"/>
                  <a:pt x="77" y="215"/>
                  <a:pt x="77" y="214"/>
                </a:cubicBezTo>
                <a:cubicBezTo>
                  <a:pt x="77" y="203"/>
                  <a:pt x="83" y="191"/>
                  <a:pt x="90" y="182"/>
                </a:cubicBezTo>
                <a:cubicBezTo>
                  <a:pt x="87" y="179"/>
                  <a:pt x="87" y="179"/>
                  <a:pt x="87" y="179"/>
                </a:cubicBezTo>
                <a:cubicBezTo>
                  <a:pt x="82" y="185"/>
                  <a:pt x="77" y="190"/>
                  <a:pt x="70" y="194"/>
                </a:cubicBezTo>
                <a:cubicBezTo>
                  <a:pt x="73" y="183"/>
                  <a:pt x="77" y="171"/>
                  <a:pt x="79" y="159"/>
                </a:cubicBezTo>
                <a:cubicBezTo>
                  <a:pt x="75" y="158"/>
                  <a:pt x="75" y="158"/>
                  <a:pt x="75" y="158"/>
                </a:cubicBezTo>
                <a:cubicBezTo>
                  <a:pt x="72" y="166"/>
                  <a:pt x="67" y="173"/>
                  <a:pt x="60" y="178"/>
                </a:cubicBezTo>
                <a:cubicBezTo>
                  <a:pt x="59" y="176"/>
                  <a:pt x="59" y="174"/>
                  <a:pt x="59" y="173"/>
                </a:cubicBezTo>
                <a:cubicBezTo>
                  <a:pt x="59" y="158"/>
                  <a:pt x="67" y="140"/>
                  <a:pt x="74" y="129"/>
                </a:cubicBezTo>
                <a:cubicBezTo>
                  <a:pt x="71" y="127"/>
                  <a:pt x="71" y="127"/>
                  <a:pt x="71" y="127"/>
                </a:cubicBezTo>
                <a:cubicBezTo>
                  <a:pt x="65" y="134"/>
                  <a:pt x="59" y="141"/>
                  <a:pt x="52" y="147"/>
                </a:cubicBezTo>
                <a:cubicBezTo>
                  <a:pt x="55" y="135"/>
                  <a:pt x="61" y="123"/>
                  <a:pt x="65" y="110"/>
                </a:cubicBezTo>
                <a:cubicBezTo>
                  <a:pt x="66" y="106"/>
                  <a:pt x="66" y="106"/>
                  <a:pt x="66" y="106"/>
                </a:cubicBezTo>
                <a:cubicBezTo>
                  <a:pt x="62" y="108"/>
                  <a:pt x="62" y="108"/>
                  <a:pt x="62" y="108"/>
                </a:cubicBezTo>
                <a:cubicBezTo>
                  <a:pt x="56" y="111"/>
                  <a:pt x="51" y="116"/>
                  <a:pt x="48" y="121"/>
                </a:cubicBezTo>
                <a:cubicBezTo>
                  <a:pt x="46" y="123"/>
                  <a:pt x="45" y="125"/>
                  <a:pt x="44" y="127"/>
                </a:cubicBezTo>
                <a:cubicBezTo>
                  <a:pt x="45" y="124"/>
                  <a:pt x="46" y="121"/>
                  <a:pt x="47" y="118"/>
                </a:cubicBezTo>
                <a:cubicBezTo>
                  <a:pt x="49" y="111"/>
                  <a:pt x="52" y="103"/>
                  <a:pt x="52" y="96"/>
                </a:cubicBezTo>
                <a:cubicBezTo>
                  <a:pt x="52" y="93"/>
                  <a:pt x="51" y="90"/>
                  <a:pt x="50" y="86"/>
                </a:cubicBezTo>
                <a:cubicBezTo>
                  <a:pt x="46" y="88"/>
                  <a:pt x="46" y="88"/>
                  <a:pt x="46" y="88"/>
                </a:cubicBezTo>
                <a:cubicBezTo>
                  <a:pt x="47" y="91"/>
                  <a:pt x="48" y="93"/>
                  <a:pt x="48" y="96"/>
                </a:cubicBezTo>
                <a:cubicBezTo>
                  <a:pt x="48" y="102"/>
                  <a:pt x="45" y="109"/>
                  <a:pt x="43" y="116"/>
                </a:cubicBezTo>
                <a:cubicBezTo>
                  <a:pt x="40" y="124"/>
                  <a:pt x="38" y="131"/>
                  <a:pt x="36" y="137"/>
                </a:cubicBezTo>
                <a:cubicBezTo>
                  <a:pt x="35" y="143"/>
                  <a:pt x="35" y="143"/>
                  <a:pt x="35" y="143"/>
                </a:cubicBezTo>
                <a:cubicBezTo>
                  <a:pt x="28" y="131"/>
                  <a:pt x="21" y="119"/>
                  <a:pt x="13" y="108"/>
                </a:cubicBezTo>
                <a:cubicBezTo>
                  <a:pt x="53" y="77"/>
                  <a:pt x="96" y="48"/>
                  <a:pt x="135" y="16"/>
                </a:cubicBezTo>
                <a:cubicBezTo>
                  <a:pt x="139" y="12"/>
                  <a:pt x="134" y="7"/>
                  <a:pt x="130" y="10"/>
                </a:cubicBezTo>
                <a:cubicBezTo>
                  <a:pt x="88" y="41"/>
                  <a:pt x="44" y="71"/>
                  <a:pt x="3" y="103"/>
                </a:cubicBezTo>
                <a:cubicBezTo>
                  <a:pt x="0" y="105"/>
                  <a:pt x="0" y="108"/>
                  <a:pt x="2" y="110"/>
                </a:cubicBezTo>
                <a:cubicBezTo>
                  <a:pt x="24" y="139"/>
                  <a:pt x="38" y="174"/>
                  <a:pt x="57" y="206"/>
                </a:cubicBezTo>
                <a:cubicBezTo>
                  <a:pt x="70" y="226"/>
                  <a:pt x="87" y="257"/>
                  <a:pt x="113" y="261"/>
                </a:cubicBezTo>
                <a:cubicBezTo>
                  <a:pt x="113" y="261"/>
                  <a:pt x="113" y="261"/>
                  <a:pt x="113" y="261"/>
                </a:cubicBezTo>
                <a:cubicBezTo>
                  <a:pt x="113" y="261"/>
                  <a:pt x="113" y="261"/>
                  <a:pt x="113" y="261"/>
                </a:cubicBezTo>
                <a:cubicBezTo>
                  <a:pt x="113" y="261"/>
                  <a:pt x="113" y="261"/>
                  <a:pt x="113" y="261"/>
                </a:cubicBezTo>
                <a:cubicBezTo>
                  <a:pt x="123" y="263"/>
                  <a:pt x="134" y="257"/>
                  <a:pt x="142" y="253"/>
                </a:cubicBezTo>
                <a:cubicBezTo>
                  <a:pt x="159" y="245"/>
                  <a:pt x="175" y="235"/>
                  <a:pt x="191" y="224"/>
                </a:cubicBezTo>
                <a:cubicBezTo>
                  <a:pt x="206" y="214"/>
                  <a:pt x="222" y="203"/>
                  <a:pt x="238" y="192"/>
                </a:cubicBezTo>
                <a:cubicBezTo>
                  <a:pt x="235" y="200"/>
                  <a:pt x="231" y="207"/>
                  <a:pt x="229" y="215"/>
                </a:cubicBezTo>
                <a:cubicBezTo>
                  <a:pt x="196" y="242"/>
                  <a:pt x="168" y="275"/>
                  <a:pt x="130" y="294"/>
                </a:cubicBezTo>
                <a:cubicBezTo>
                  <a:pt x="127" y="296"/>
                  <a:pt x="129" y="301"/>
                  <a:pt x="132" y="299"/>
                </a:cubicBezTo>
                <a:cubicBezTo>
                  <a:pt x="168" y="281"/>
                  <a:pt x="196" y="253"/>
                  <a:pt x="226" y="227"/>
                </a:cubicBezTo>
                <a:cubicBezTo>
                  <a:pt x="225" y="230"/>
                  <a:pt x="225" y="233"/>
                  <a:pt x="225" y="235"/>
                </a:cubicBezTo>
                <a:cubicBezTo>
                  <a:pt x="225" y="239"/>
                  <a:pt x="225" y="242"/>
                  <a:pt x="226" y="245"/>
                </a:cubicBezTo>
                <a:cubicBezTo>
                  <a:pt x="230" y="244"/>
                  <a:pt x="230" y="244"/>
                  <a:pt x="230" y="244"/>
                </a:cubicBezTo>
                <a:cubicBezTo>
                  <a:pt x="230" y="242"/>
                  <a:pt x="229" y="239"/>
                  <a:pt x="229" y="235"/>
                </a:cubicBezTo>
                <a:cubicBezTo>
                  <a:pt x="229" y="231"/>
                  <a:pt x="230" y="227"/>
                  <a:pt x="231" y="223"/>
                </a:cubicBezTo>
                <a:cubicBezTo>
                  <a:pt x="232" y="222"/>
                  <a:pt x="233" y="221"/>
                  <a:pt x="234" y="221"/>
                </a:cubicBezTo>
                <a:cubicBezTo>
                  <a:pt x="232" y="228"/>
                  <a:pt x="230" y="235"/>
                  <a:pt x="230" y="243"/>
                </a:cubicBezTo>
                <a:cubicBezTo>
                  <a:pt x="234" y="243"/>
                  <a:pt x="234" y="243"/>
                  <a:pt x="234" y="243"/>
                </a:cubicBezTo>
                <a:cubicBezTo>
                  <a:pt x="237" y="235"/>
                  <a:pt x="240" y="225"/>
                  <a:pt x="241" y="215"/>
                </a:cubicBezTo>
                <a:cubicBezTo>
                  <a:pt x="244" y="213"/>
                  <a:pt x="247" y="211"/>
                  <a:pt x="249" y="209"/>
                </a:cubicBezTo>
                <a:cubicBezTo>
                  <a:pt x="249" y="215"/>
                  <a:pt x="249" y="221"/>
                  <a:pt x="249" y="227"/>
                </a:cubicBezTo>
                <a:cubicBezTo>
                  <a:pt x="253" y="227"/>
                  <a:pt x="253" y="227"/>
                  <a:pt x="253" y="227"/>
                </a:cubicBezTo>
                <a:cubicBezTo>
                  <a:pt x="253" y="219"/>
                  <a:pt x="255" y="211"/>
                  <a:pt x="256" y="204"/>
                </a:cubicBezTo>
                <a:cubicBezTo>
                  <a:pt x="260" y="201"/>
                  <a:pt x="265" y="198"/>
                  <a:pt x="269" y="196"/>
                </a:cubicBezTo>
                <a:cubicBezTo>
                  <a:pt x="270" y="198"/>
                  <a:pt x="271" y="200"/>
                  <a:pt x="271" y="202"/>
                </a:cubicBezTo>
                <a:cubicBezTo>
                  <a:pt x="273" y="206"/>
                  <a:pt x="273" y="206"/>
                  <a:pt x="273" y="206"/>
                </a:cubicBezTo>
                <a:cubicBezTo>
                  <a:pt x="275" y="203"/>
                  <a:pt x="275" y="203"/>
                  <a:pt x="275" y="203"/>
                </a:cubicBezTo>
                <a:cubicBezTo>
                  <a:pt x="278" y="199"/>
                  <a:pt x="280" y="193"/>
                  <a:pt x="283" y="187"/>
                </a:cubicBezTo>
                <a:cubicBezTo>
                  <a:pt x="284" y="185"/>
                  <a:pt x="285" y="182"/>
                  <a:pt x="286" y="180"/>
                </a:cubicBezTo>
                <a:cubicBezTo>
                  <a:pt x="287" y="178"/>
                  <a:pt x="288" y="176"/>
                  <a:pt x="288" y="175"/>
                </a:cubicBezTo>
                <a:cubicBezTo>
                  <a:pt x="285" y="173"/>
                  <a:pt x="285" y="173"/>
                  <a:pt x="285" y="173"/>
                </a:cubicBezTo>
                <a:cubicBezTo>
                  <a:pt x="284" y="174"/>
                  <a:pt x="283" y="176"/>
                  <a:pt x="282" y="178"/>
                </a:cubicBezTo>
                <a:cubicBezTo>
                  <a:pt x="281" y="180"/>
                  <a:pt x="281" y="182"/>
                  <a:pt x="280" y="184"/>
                </a:cubicBezTo>
                <a:cubicBezTo>
                  <a:pt x="279" y="184"/>
                  <a:pt x="278" y="183"/>
                  <a:pt x="277" y="184"/>
                </a:cubicBezTo>
                <a:cubicBezTo>
                  <a:pt x="275" y="185"/>
                  <a:pt x="273" y="186"/>
                  <a:pt x="271" y="187"/>
                </a:cubicBezTo>
                <a:cubicBezTo>
                  <a:pt x="270" y="183"/>
                  <a:pt x="269" y="178"/>
                  <a:pt x="268" y="174"/>
                </a:cubicBezTo>
                <a:cubicBezTo>
                  <a:pt x="272" y="172"/>
                  <a:pt x="276" y="170"/>
                  <a:pt x="279" y="168"/>
                </a:cubicBezTo>
                <a:cubicBezTo>
                  <a:pt x="280" y="168"/>
                  <a:pt x="280" y="168"/>
                  <a:pt x="281" y="168"/>
                </a:cubicBezTo>
                <a:cubicBezTo>
                  <a:pt x="287" y="173"/>
                  <a:pt x="298" y="182"/>
                  <a:pt x="293" y="186"/>
                </a:cubicBezTo>
                <a:cubicBezTo>
                  <a:pt x="286" y="192"/>
                  <a:pt x="279" y="199"/>
                  <a:pt x="273" y="206"/>
                </a:cubicBezTo>
                <a:cubicBezTo>
                  <a:pt x="260" y="220"/>
                  <a:pt x="247" y="235"/>
                  <a:pt x="234" y="250"/>
                </a:cubicBezTo>
                <a:cubicBezTo>
                  <a:pt x="221" y="265"/>
                  <a:pt x="208" y="278"/>
                  <a:pt x="193" y="291"/>
                </a:cubicBezTo>
                <a:cubicBezTo>
                  <a:pt x="181" y="302"/>
                  <a:pt x="169" y="313"/>
                  <a:pt x="164" y="328"/>
                </a:cubicBezTo>
                <a:cubicBezTo>
                  <a:pt x="162" y="333"/>
                  <a:pt x="168" y="338"/>
                  <a:pt x="171" y="334"/>
                </a:cubicBezTo>
                <a:cubicBezTo>
                  <a:pt x="181" y="323"/>
                  <a:pt x="190" y="311"/>
                  <a:pt x="201" y="301"/>
                </a:cubicBezTo>
                <a:cubicBezTo>
                  <a:pt x="211" y="291"/>
                  <a:pt x="221" y="283"/>
                  <a:pt x="230" y="273"/>
                </a:cubicBezTo>
                <a:cubicBezTo>
                  <a:pt x="254" y="244"/>
                  <a:pt x="278" y="215"/>
                  <a:pt x="305" y="189"/>
                </a:cubicBezTo>
                <a:cubicBezTo>
                  <a:pt x="306" y="187"/>
                  <a:pt x="307" y="185"/>
                  <a:pt x="306" y="183"/>
                </a:cubicBezTo>
                <a:close/>
                <a:moveTo>
                  <a:pt x="253" y="197"/>
                </a:moveTo>
                <a:cubicBezTo>
                  <a:pt x="253" y="194"/>
                  <a:pt x="253" y="191"/>
                  <a:pt x="252" y="188"/>
                </a:cubicBezTo>
                <a:cubicBezTo>
                  <a:pt x="251" y="184"/>
                  <a:pt x="251" y="184"/>
                  <a:pt x="251" y="184"/>
                </a:cubicBezTo>
                <a:cubicBezTo>
                  <a:pt x="254" y="182"/>
                  <a:pt x="257" y="180"/>
                  <a:pt x="260" y="178"/>
                </a:cubicBezTo>
                <a:cubicBezTo>
                  <a:pt x="257" y="184"/>
                  <a:pt x="255" y="191"/>
                  <a:pt x="254" y="197"/>
                </a:cubicBezTo>
                <a:cubicBezTo>
                  <a:pt x="253" y="197"/>
                  <a:pt x="253" y="197"/>
                  <a:pt x="253" y="197"/>
                </a:cubicBezTo>
                <a:close/>
                <a:moveTo>
                  <a:pt x="242" y="192"/>
                </a:moveTo>
                <a:cubicBezTo>
                  <a:pt x="240" y="191"/>
                  <a:pt x="240" y="191"/>
                  <a:pt x="240" y="191"/>
                </a:cubicBezTo>
                <a:cubicBezTo>
                  <a:pt x="243" y="189"/>
                  <a:pt x="247" y="186"/>
                  <a:pt x="250" y="184"/>
                </a:cubicBezTo>
                <a:cubicBezTo>
                  <a:pt x="248" y="188"/>
                  <a:pt x="248" y="188"/>
                  <a:pt x="248" y="188"/>
                </a:cubicBezTo>
                <a:cubicBezTo>
                  <a:pt x="246" y="191"/>
                  <a:pt x="244" y="195"/>
                  <a:pt x="242" y="199"/>
                </a:cubicBezTo>
                <a:cubicBezTo>
                  <a:pt x="242" y="198"/>
                  <a:pt x="243" y="198"/>
                  <a:pt x="243" y="197"/>
                </a:cubicBezTo>
                <a:cubicBezTo>
                  <a:pt x="243" y="195"/>
                  <a:pt x="242" y="193"/>
                  <a:pt x="242" y="192"/>
                </a:cubicBezTo>
                <a:close/>
                <a:moveTo>
                  <a:pt x="249" y="196"/>
                </a:moveTo>
                <a:cubicBezTo>
                  <a:pt x="249" y="197"/>
                  <a:pt x="249" y="198"/>
                  <a:pt x="249" y="200"/>
                </a:cubicBezTo>
                <a:cubicBezTo>
                  <a:pt x="248" y="201"/>
                  <a:pt x="247" y="202"/>
                  <a:pt x="245" y="202"/>
                </a:cubicBezTo>
                <a:cubicBezTo>
                  <a:pt x="247" y="200"/>
                  <a:pt x="248" y="198"/>
                  <a:pt x="249" y="196"/>
                </a:cubicBezTo>
                <a:close/>
                <a:moveTo>
                  <a:pt x="139" y="237"/>
                </a:moveTo>
                <a:cubicBezTo>
                  <a:pt x="138" y="239"/>
                  <a:pt x="137" y="241"/>
                  <a:pt x="137" y="243"/>
                </a:cubicBezTo>
                <a:cubicBezTo>
                  <a:pt x="136" y="244"/>
                  <a:pt x="136" y="244"/>
                  <a:pt x="136" y="244"/>
                </a:cubicBezTo>
                <a:cubicBezTo>
                  <a:pt x="135" y="245"/>
                  <a:pt x="133" y="245"/>
                  <a:pt x="131" y="246"/>
                </a:cubicBezTo>
                <a:cubicBezTo>
                  <a:pt x="134" y="243"/>
                  <a:pt x="136" y="240"/>
                  <a:pt x="139" y="237"/>
                </a:cubicBezTo>
                <a:close/>
                <a:moveTo>
                  <a:pt x="90" y="210"/>
                </a:moveTo>
                <a:cubicBezTo>
                  <a:pt x="88" y="216"/>
                  <a:pt x="85" y="222"/>
                  <a:pt x="85" y="228"/>
                </a:cubicBezTo>
                <a:cubicBezTo>
                  <a:pt x="85" y="229"/>
                  <a:pt x="85" y="229"/>
                  <a:pt x="85" y="229"/>
                </a:cubicBezTo>
                <a:cubicBezTo>
                  <a:pt x="83" y="226"/>
                  <a:pt x="81" y="224"/>
                  <a:pt x="79" y="221"/>
                </a:cubicBezTo>
                <a:cubicBezTo>
                  <a:pt x="83" y="218"/>
                  <a:pt x="87" y="214"/>
                  <a:pt x="90" y="210"/>
                </a:cubicBezTo>
                <a:close/>
                <a:moveTo>
                  <a:pt x="73" y="211"/>
                </a:moveTo>
                <a:cubicBezTo>
                  <a:pt x="70" y="207"/>
                  <a:pt x="68" y="204"/>
                  <a:pt x="66" y="200"/>
                </a:cubicBezTo>
                <a:cubicBezTo>
                  <a:pt x="68" y="199"/>
                  <a:pt x="68" y="199"/>
                  <a:pt x="68" y="199"/>
                </a:cubicBezTo>
                <a:cubicBezTo>
                  <a:pt x="71" y="198"/>
                  <a:pt x="75" y="196"/>
                  <a:pt x="78" y="194"/>
                </a:cubicBezTo>
                <a:cubicBezTo>
                  <a:pt x="75" y="199"/>
                  <a:pt x="73" y="205"/>
                  <a:pt x="73" y="211"/>
                </a:cubicBezTo>
                <a:close/>
                <a:moveTo>
                  <a:pt x="40" y="139"/>
                </a:moveTo>
                <a:cubicBezTo>
                  <a:pt x="44" y="134"/>
                  <a:pt x="47" y="128"/>
                  <a:pt x="51" y="123"/>
                </a:cubicBezTo>
                <a:cubicBezTo>
                  <a:pt x="53" y="120"/>
                  <a:pt x="56" y="117"/>
                  <a:pt x="59" y="115"/>
                </a:cubicBezTo>
                <a:cubicBezTo>
                  <a:pt x="55" y="127"/>
                  <a:pt x="49" y="138"/>
                  <a:pt x="47" y="151"/>
                </a:cubicBezTo>
                <a:cubicBezTo>
                  <a:pt x="46" y="156"/>
                  <a:pt x="46" y="156"/>
                  <a:pt x="46" y="156"/>
                </a:cubicBezTo>
                <a:cubicBezTo>
                  <a:pt x="50" y="153"/>
                  <a:pt x="50" y="153"/>
                  <a:pt x="50" y="153"/>
                </a:cubicBezTo>
                <a:cubicBezTo>
                  <a:pt x="55" y="151"/>
                  <a:pt x="58" y="147"/>
                  <a:pt x="62" y="143"/>
                </a:cubicBezTo>
                <a:cubicBezTo>
                  <a:pt x="58" y="153"/>
                  <a:pt x="55" y="163"/>
                  <a:pt x="55" y="173"/>
                </a:cubicBezTo>
                <a:cubicBezTo>
                  <a:pt x="55" y="176"/>
                  <a:pt x="55" y="179"/>
                  <a:pt x="56" y="181"/>
                </a:cubicBezTo>
                <a:cubicBezTo>
                  <a:pt x="56" y="182"/>
                  <a:pt x="56" y="182"/>
                  <a:pt x="56" y="182"/>
                </a:cubicBezTo>
                <a:cubicBezTo>
                  <a:pt x="49" y="170"/>
                  <a:pt x="42" y="157"/>
                  <a:pt x="35" y="144"/>
                </a:cubicBezTo>
                <a:lnTo>
                  <a:pt x="40" y="139"/>
                </a:lnTo>
                <a:close/>
                <a:moveTo>
                  <a:pt x="57" y="184"/>
                </a:moveTo>
                <a:cubicBezTo>
                  <a:pt x="59" y="183"/>
                  <a:pt x="59" y="183"/>
                  <a:pt x="59" y="183"/>
                </a:cubicBezTo>
                <a:cubicBezTo>
                  <a:pt x="64" y="180"/>
                  <a:pt x="68" y="176"/>
                  <a:pt x="72" y="172"/>
                </a:cubicBezTo>
                <a:cubicBezTo>
                  <a:pt x="69" y="181"/>
                  <a:pt x="67" y="189"/>
                  <a:pt x="65" y="197"/>
                </a:cubicBezTo>
                <a:cubicBezTo>
                  <a:pt x="65" y="198"/>
                  <a:pt x="65" y="198"/>
                  <a:pt x="65" y="198"/>
                </a:cubicBezTo>
                <a:cubicBezTo>
                  <a:pt x="62" y="192"/>
                  <a:pt x="59" y="187"/>
                  <a:pt x="57" y="184"/>
                </a:cubicBezTo>
                <a:close/>
                <a:moveTo>
                  <a:pt x="86" y="230"/>
                </a:moveTo>
                <a:cubicBezTo>
                  <a:pt x="87" y="230"/>
                  <a:pt x="87" y="230"/>
                  <a:pt x="87" y="230"/>
                </a:cubicBezTo>
                <a:cubicBezTo>
                  <a:pt x="91" y="230"/>
                  <a:pt x="95" y="229"/>
                  <a:pt x="99" y="227"/>
                </a:cubicBezTo>
                <a:cubicBezTo>
                  <a:pt x="99" y="227"/>
                  <a:pt x="99" y="227"/>
                  <a:pt x="99" y="227"/>
                </a:cubicBezTo>
                <a:cubicBezTo>
                  <a:pt x="99" y="228"/>
                  <a:pt x="98" y="230"/>
                  <a:pt x="98" y="231"/>
                </a:cubicBezTo>
                <a:cubicBezTo>
                  <a:pt x="96" y="238"/>
                  <a:pt x="96" y="238"/>
                  <a:pt x="96" y="238"/>
                </a:cubicBezTo>
                <a:cubicBezTo>
                  <a:pt x="101" y="234"/>
                  <a:pt x="101" y="234"/>
                  <a:pt x="101" y="234"/>
                </a:cubicBezTo>
                <a:cubicBezTo>
                  <a:pt x="102" y="233"/>
                  <a:pt x="102" y="233"/>
                  <a:pt x="102" y="233"/>
                </a:cubicBezTo>
                <a:cubicBezTo>
                  <a:pt x="104" y="241"/>
                  <a:pt x="104" y="241"/>
                  <a:pt x="104" y="241"/>
                </a:cubicBezTo>
                <a:cubicBezTo>
                  <a:pt x="106" y="241"/>
                  <a:pt x="106" y="241"/>
                  <a:pt x="106" y="241"/>
                </a:cubicBezTo>
                <a:cubicBezTo>
                  <a:pt x="111" y="239"/>
                  <a:pt x="114" y="237"/>
                  <a:pt x="118" y="235"/>
                </a:cubicBezTo>
                <a:cubicBezTo>
                  <a:pt x="115" y="240"/>
                  <a:pt x="114" y="245"/>
                  <a:pt x="113" y="250"/>
                </a:cubicBezTo>
                <a:cubicBezTo>
                  <a:pt x="103" y="249"/>
                  <a:pt x="94" y="241"/>
                  <a:pt x="86" y="230"/>
                </a:cubicBezTo>
                <a:close/>
                <a:moveTo>
                  <a:pt x="151" y="237"/>
                </a:moveTo>
                <a:cubicBezTo>
                  <a:pt x="153" y="235"/>
                  <a:pt x="156" y="233"/>
                  <a:pt x="158" y="230"/>
                </a:cubicBezTo>
                <a:cubicBezTo>
                  <a:pt x="162" y="228"/>
                  <a:pt x="162" y="228"/>
                  <a:pt x="162" y="228"/>
                </a:cubicBezTo>
                <a:cubicBezTo>
                  <a:pt x="175" y="222"/>
                  <a:pt x="186" y="211"/>
                  <a:pt x="195" y="198"/>
                </a:cubicBezTo>
                <a:cubicBezTo>
                  <a:pt x="195" y="198"/>
                  <a:pt x="195" y="198"/>
                  <a:pt x="195" y="198"/>
                </a:cubicBezTo>
                <a:cubicBezTo>
                  <a:pt x="203" y="197"/>
                  <a:pt x="210" y="193"/>
                  <a:pt x="216" y="188"/>
                </a:cubicBezTo>
                <a:cubicBezTo>
                  <a:pt x="216" y="191"/>
                  <a:pt x="215" y="193"/>
                  <a:pt x="214" y="195"/>
                </a:cubicBezTo>
                <a:cubicBezTo>
                  <a:pt x="211" y="198"/>
                  <a:pt x="208" y="200"/>
                  <a:pt x="205" y="202"/>
                </a:cubicBezTo>
                <a:cubicBezTo>
                  <a:pt x="188" y="213"/>
                  <a:pt x="170" y="227"/>
                  <a:pt x="151" y="237"/>
                </a:cubicBezTo>
                <a:close/>
                <a:moveTo>
                  <a:pt x="238" y="202"/>
                </a:moveTo>
                <a:cubicBezTo>
                  <a:pt x="238" y="204"/>
                  <a:pt x="238" y="206"/>
                  <a:pt x="238" y="208"/>
                </a:cubicBezTo>
                <a:cubicBezTo>
                  <a:pt x="237" y="209"/>
                  <a:pt x="236" y="210"/>
                  <a:pt x="235" y="211"/>
                </a:cubicBezTo>
                <a:cubicBezTo>
                  <a:pt x="236" y="208"/>
                  <a:pt x="237" y="205"/>
                  <a:pt x="238" y="202"/>
                </a:cubicBezTo>
                <a:close/>
                <a:moveTo>
                  <a:pt x="276" y="191"/>
                </a:moveTo>
                <a:cubicBezTo>
                  <a:pt x="276" y="193"/>
                  <a:pt x="275" y="195"/>
                  <a:pt x="274" y="197"/>
                </a:cubicBezTo>
                <a:cubicBezTo>
                  <a:pt x="274" y="196"/>
                  <a:pt x="273" y="195"/>
                  <a:pt x="273" y="193"/>
                </a:cubicBezTo>
                <a:cubicBezTo>
                  <a:pt x="274" y="193"/>
                  <a:pt x="275" y="192"/>
                  <a:pt x="276" y="191"/>
                </a:cubicBezTo>
                <a:close/>
                <a:moveTo>
                  <a:pt x="259" y="193"/>
                </a:moveTo>
                <a:cubicBezTo>
                  <a:pt x="260" y="188"/>
                  <a:pt x="262" y="183"/>
                  <a:pt x="265" y="178"/>
                </a:cubicBezTo>
                <a:cubicBezTo>
                  <a:pt x="266" y="182"/>
                  <a:pt x="266" y="185"/>
                  <a:pt x="267" y="189"/>
                </a:cubicBezTo>
                <a:cubicBezTo>
                  <a:pt x="264" y="190"/>
                  <a:pt x="262" y="192"/>
                  <a:pt x="259" y="19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82" name="Freeform 287">
            <a:extLst>
              <a:ext uri="{FF2B5EF4-FFF2-40B4-BE49-F238E27FC236}">
                <a16:creationId xmlns:a16="http://schemas.microsoft.com/office/drawing/2014/main" xmlns="" id="{8B18841A-EA82-429A-94FC-4DAE617E0A9E}"/>
              </a:ext>
            </a:extLst>
          </p:cNvPr>
          <p:cNvSpPr>
            <a:spLocks/>
          </p:cNvSpPr>
          <p:nvPr/>
        </p:nvSpPr>
        <p:spPr bwMode="auto">
          <a:xfrm>
            <a:off x="8150232" y="5827023"/>
            <a:ext cx="267439" cy="146577"/>
          </a:xfrm>
          <a:custGeom>
            <a:avLst/>
            <a:gdLst>
              <a:gd name="T0" fmla="*/ 82 w 88"/>
              <a:gd name="T1" fmla="*/ 2 h 48"/>
              <a:gd name="T2" fmla="*/ 3 w 88"/>
              <a:gd name="T3" fmla="*/ 41 h 48"/>
              <a:gd name="T4" fmla="*/ 5 w 88"/>
              <a:gd name="T5" fmla="*/ 47 h 48"/>
              <a:gd name="T6" fmla="*/ 85 w 88"/>
              <a:gd name="T7" fmla="*/ 7 h 48"/>
              <a:gd name="T8" fmla="*/ 82 w 88"/>
              <a:gd name="T9" fmla="*/ 2 h 48"/>
            </a:gdLst>
            <a:ahLst/>
            <a:cxnLst>
              <a:cxn ang="0">
                <a:pos x="T0" y="T1"/>
              </a:cxn>
              <a:cxn ang="0">
                <a:pos x="T2" y="T3"/>
              </a:cxn>
              <a:cxn ang="0">
                <a:pos x="T4" y="T5"/>
              </a:cxn>
              <a:cxn ang="0">
                <a:pos x="T6" y="T7"/>
              </a:cxn>
              <a:cxn ang="0">
                <a:pos x="T8" y="T9"/>
              </a:cxn>
            </a:cxnLst>
            <a:rect l="0" t="0" r="r" b="b"/>
            <a:pathLst>
              <a:path w="88" h="48">
                <a:moveTo>
                  <a:pt x="82" y="2"/>
                </a:moveTo>
                <a:cubicBezTo>
                  <a:pt x="56" y="17"/>
                  <a:pt x="31" y="30"/>
                  <a:pt x="3" y="41"/>
                </a:cubicBezTo>
                <a:cubicBezTo>
                  <a:pt x="0" y="42"/>
                  <a:pt x="2" y="48"/>
                  <a:pt x="5" y="47"/>
                </a:cubicBezTo>
                <a:cubicBezTo>
                  <a:pt x="33" y="39"/>
                  <a:pt x="63" y="26"/>
                  <a:pt x="85" y="7"/>
                </a:cubicBezTo>
                <a:cubicBezTo>
                  <a:pt x="88" y="5"/>
                  <a:pt x="85" y="0"/>
                  <a:pt x="82" y="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288">
            <a:extLst>
              <a:ext uri="{FF2B5EF4-FFF2-40B4-BE49-F238E27FC236}">
                <a16:creationId xmlns:a16="http://schemas.microsoft.com/office/drawing/2014/main" xmlns="" id="{23AD2DE3-6D32-44EA-89C1-3FDA4CA3D861}"/>
              </a:ext>
            </a:extLst>
          </p:cNvPr>
          <p:cNvSpPr>
            <a:spLocks/>
          </p:cNvSpPr>
          <p:nvPr/>
        </p:nvSpPr>
        <p:spPr bwMode="auto">
          <a:xfrm>
            <a:off x="8247950" y="5897740"/>
            <a:ext cx="245581" cy="207008"/>
          </a:xfrm>
          <a:custGeom>
            <a:avLst/>
            <a:gdLst>
              <a:gd name="T0" fmla="*/ 74 w 81"/>
              <a:gd name="T1" fmla="*/ 2 h 68"/>
              <a:gd name="T2" fmla="*/ 2 w 81"/>
              <a:gd name="T3" fmla="*/ 63 h 68"/>
              <a:gd name="T4" fmla="*/ 5 w 81"/>
              <a:gd name="T5" fmla="*/ 66 h 68"/>
              <a:gd name="T6" fmla="*/ 78 w 81"/>
              <a:gd name="T7" fmla="*/ 6 h 68"/>
              <a:gd name="T8" fmla="*/ 74 w 81"/>
              <a:gd name="T9" fmla="*/ 2 h 68"/>
            </a:gdLst>
            <a:ahLst/>
            <a:cxnLst>
              <a:cxn ang="0">
                <a:pos x="T0" y="T1"/>
              </a:cxn>
              <a:cxn ang="0">
                <a:pos x="T2" y="T3"/>
              </a:cxn>
              <a:cxn ang="0">
                <a:pos x="T4" y="T5"/>
              </a:cxn>
              <a:cxn ang="0">
                <a:pos x="T6" y="T7"/>
              </a:cxn>
              <a:cxn ang="0">
                <a:pos x="T8" y="T9"/>
              </a:cxn>
            </a:cxnLst>
            <a:rect l="0" t="0" r="r" b="b"/>
            <a:pathLst>
              <a:path w="81" h="68">
                <a:moveTo>
                  <a:pt x="74" y="2"/>
                </a:moveTo>
                <a:cubicBezTo>
                  <a:pt x="50" y="22"/>
                  <a:pt x="24" y="40"/>
                  <a:pt x="2" y="63"/>
                </a:cubicBezTo>
                <a:cubicBezTo>
                  <a:pt x="0" y="65"/>
                  <a:pt x="3" y="68"/>
                  <a:pt x="5" y="66"/>
                </a:cubicBezTo>
                <a:cubicBezTo>
                  <a:pt x="28" y="45"/>
                  <a:pt x="54" y="27"/>
                  <a:pt x="78" y="6"/>
                </a:cubicBezTo>
                <a:cubicBezTo>
                  <a:pt x="81" y="4"/>
                  <a:pt x="77" y="0"/>
                  <a:pt x="74" y="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4" name="Freeform 2523">
            <a:extLst>
              <a:ext uri="{FF2B5EF4-FFF2-40B4-BE49-F238E27FC236}">
                <a16:creationId xmlns:a16="http://schemas.microsoft.com/office/drawing/2014/main" xmlns="" id="{FBCE7C80-036C-481F-8D11-6FE68AFD40C1}"/>
              </a:ext>
            </a:extLst>
          </p:cNvPr>
          <p:cNvSpPr>
            <a:spLocks noEditPoints="1"/>
          </p:cNvSpPr>
          <p:nvPr/>
        </p:nvSpPr>
        <p:spPr bwMode="auto">
          <a:xfrm>
            <a:off x="7106627" y="4902560"/>
            <a:ext cx="474663" cy="846138"/>
          </a:xfrm>
          <a:custGeom>
            <a:avLst/>
            <a:gdLst/>
            <a:ahLst/>
            <a:cxnLst>
              <a:cxn ang="0">
                <a:pos x="176" y="1"/>
              </a:cxn>
              <a:cxn ang="0">
                <a:pos x="82" y="20"/>
              </a:cxn>
              <a:cxn ang="0">
                <a:pos x="13" y="102"/>
              </a:cxn>
              <a:cxn ang="0">
                <a:pos x="20" y="256"/>
              </a:cxn>
              <a:cxn ang="0">
                <a:pos x="105" y="379"/>
              </a:cxn>
              <a:cxn ang="0">
                <a:pos x="113" y="464"/>
              </a:cxn>
              <a:cxn ang="0">
                <a:pos x="147" y="532"/>
              </a:cxn>
              <a:cxn ang="0">
                <a:pos x="187" y="505"/>
              </a:cxn>
              <a:cxn ang="0">
                <a:pos x="208" y="367"/>
              </a:cxn>
              <a:cxn ang="0">
                <a:pos x="287" y="225"/>
              </a:cxn>
              <a:cxn ang="0">
                <a:pos x="295" y="112"/>
              </a:cxn>
              <a:cxn ang="0">
                <a:pos x="157" y="524"/>
              </a:cxn>
              <a:cxn ang="0">
                <a:pos x="141" y="506"/>
              </a:cxn>
              <a:cxn ang="0">
                <a:pos x="164" y="522"/>
              </a:cxn>
              <a:cxn ang="0">
                <a:pos x="142" y="497"/>
              </a:cxn>
              <a:cxn ang="0">
                <a:pos x="180" y="484"/>
              </a:cxn>
              <a:cxn ang="0">
                <a:pos x="180" y="475"/>
              </a:cxn>
              <a:cxn ang="0">
                <a:pos x="183" y="476"/>
              </a:cxn>
              <a:cxn ang="0">
                <a:pos x="111" y="212"/>
              </a:cxn>
              <a:cxn ang="0">
                <a:pos x="142" y="198"/>
              </a:cxn>
              <a:cxn ang="0">
                <a:pos x="186" y="202"/>
              </a:cxn>
              <a:cxn ang="0">
                <a:pos x="185" y="236"/>
              </a:cxn>
              <a:cxn ang="0">
                <a:pos x="169" y="412"/>
              </a:cxn>
              <a:cxn ang="0">
                <a:pos x="149" y="358"/>
              </a:cxn>
              <a:cxn ang="0">
                <a:pos x="115" y="157"/>
              </a:cxn>
              <a:cxn ang="0">
                <a:pos x="168" y="156"/>
              </a:cxn>
              <a:cxn ang="0">
                <a:pos x="168" y="171"/>
              </a:cxn>
              <a:cxn ang="0">
                <a:pos x="275" y="231"/>
              </a:cxn>
              <a:cxn ang="0">
                <a:pos x="206" y="346"/>
              </a:cxn>
              <a:cxn ang="0">
                <a:pos x="182" y="447"/>
              </a:cxn>
              <a:cxn ang="0">
                <a:pos x="190" y="255"/>
              </a:cxn>
              <a:cxn ang="0">
                <a:pos x="222" y="218"/>
              </a:cxn>
              <a:cxn ang="0">
                <a:pos x="214" y="201"/>
              </a:cxn>
              <a:cxn ang="0">
                <a:pos x="211" y="195"/>
              </a:cxn>
              <a:cxn ang="0">
                <a:pos x="220" y="162"/>
              </a:cxn>
              <a:cxn ang="0">
                <a:pos x="183" y="193"/>
              </a:cxn>
              <a:cxn ang="0">
                <a:pos x="181" y="151"/>
              </a:cxn>
              <a:cxn ang="0">
                <a:pos x="159" y="156"/>
              </a:cxn>
              <a:cxn ang="0">
                <a:pos x="151" y="190"/>
              </a:cxn>
              <a:cxn ang="0">
                <a:pos x="127" y="155"/>
              </a:cxn>
              <a:cxn ang="0">
                <a:pos x="103" y="153"/>
              </a:cxn>
              <a:cxn ang="0">
                <a:pos x="119" y="184"/>
              </a:cxn>
              <a:cxn ang="0">
                <a:pos x="79" y="169"/>
              </a:cxn>
              <a:cxn ang="0">
                <a:pos x="62" y="186"/>
              </a:cxn>
              <a:cxn ang="0">
                <a:pos x="100" y="210"/>
              </a:cxn>
              <a:cxn ang="0">
                <a:pos x="141" y="364"/>
              </a:cxn>
              <a:cxn ang="0">
                <a:pos x="125" y="448"/>
              </a:cxn>
              <a:cxn ang="0">
                <a:pos x="87" y="332"/>
              </a:cxn>
              <a:cxn ang="0">
                <a:pos x="13" y="212"/>
              </a:cxn>
              <a:cxn ang="0">
                <a:pos x="27" y="91"/>
              </a:cxn>
              <a:cxn ang="0">
                <a:pos x="108" y="19"/>
              </a:cxn>
              <a:cxn ang="0">
                <a:pos x="229" y="27"/>
              </a:cxn>
              <a:cxn ang="0">
                <a:pos x="289" y="133"/>
              </a:cxn>
              <a:cxn ang="0">
                <a:pos x="212" y="212"/>
              </a:cxn>
              <a:cxn ang="0">
                <a:pos x="200" y="187"/>
              </a:cxn>
              <a:cxn ang="0">
                <a:pos x="212" y="181"/>
              </a:cxn>
              <a:cxn ang="0">
                <a:pos x="83" y="192"/>
              </a:cxn>
              <a:cxn ang="0">
                <a:pos x="79" y="180"/>
              </a:cxn>
            </a:cxnLst>
            <a:rect l="0" t="0" r="r" b="b"/>
            <a:pathLst>
              <a:path w="299" h="533">
                <a:moveTo>
                  <a:pt x="254" y="35"/>
                </a:moveTo>
                <a:lnTo>
                  <a:pt x="254" y="35"/>
                </a:lnTo>
                <a:lnTo>
                  <a:pt x="246" y="28"/>
                </a:lnTo>
                <a:lnTo>
                  <a:pt x="237" y="22"/>
                </a:lnTo>
                <a:lnTo>
                  <a:pt x="228" y="17"/>
                </a:lnTo>
                <a:lnTo>
                  <a:pt x="219" y="11"/>
                </a:lnTo>
                <a:lnTo>
                  <a:pt x="209" y="8"/>
                </a:lnTo>
                <a:lnTo>
                  <a:pt x="198" y="5"/>
                </a:lnTo>
                <a:lnTo>
                  <a:pt x="187" y="2"/>
                </a:lnTo>
                <a:lnTo>
                  <a:pt x="176" y="1"/>
                </a:lnTo>
                <a:lnTo>
                  <a:pt x="166" y="0"/>
                </a:lnTo>
                <a:lnTo>
                  <a:pt x="155" y="0"/>
                </a:lnTo>
                <a:lnTo>
                  <a:pt x="144" y="1"/>
                </a:lnTo>
                <a:lnTo>
                  <a:pt x="133" y="2"/>
                </a:lnTo>
                <a:lnTo>
                  <a:pt x="123" y="4"/>
                </a:lnTo>
                <a:lnTo>
                  <a:pt x="111" y="7"/>
                </a:lnTo>
                <a:lnTo>
                  <a:pt x="101" y="10"/>
                </a:lnTo>
                <a:lnTo>
                  <a:pt x="92" y="14"/>
                </a:lnTo>
                <a:lnTo>
                  <a:pt x="92" y="14"/>
                </a:lnTo>
                <a:lnTo>
                  <a:pt x="82" y="20"/>
                </a:lnTo>
                <a:lnTo>
                  <a:pt x="73" y="26"/>
                </a:lnTo>
                <a:lnTo>
                  <a:pt x="64" y="32"/>
                </a:lnTo>
                <a:lnTo>
                  <a:pt x="56" y="39"/>
                </a:lnTo>
                <a:lnTo>
                  <a:pt x="48" y="47"/>
                </a:lnTo>
                <a:lnTo>
                  <a:pt x="41" y="55"/>
                </a:lnTo>
                <a:lnTo>
                  <a:pt x="35" y="63"/>
                </a:lnTo>
                <a:lnTo>
                  <a:pt x="28" y="72"/>
                </a:lnTo>
                <a:lnTo>
                  <a:pt x="22" y="82"/>
                </a:lnTo>
                <a:lnTo>
                  <a:pt x="18" y="91"/>
                </a:lnTo>
                <a:lnTo>
                  <a:pt x="13" y="102"/>
                </a:lnTo>
                <a:lnTo>
                  <a:pt x="10" y="112"/>
                </a:lnTo>
                <a:lnTo>
                  <a:pt x="4" y="133"/>
                </a:lnTo>
                <a:lnTo>
                  <a:pt x="1" y="154"/>
                </a:lnTo>
                <a:lnTo>
                  <a:pt x="1" y="154"/>
                </a:lnTo>
                <a:lnTo>
                  <a:pt x="0" y="172"/>
                </a:lnTo>
                <a:lnTo>
                  <a:pt x="1" y="190"/>
                </a:lnTo>
                <a:lnTo>
                  <a:pt x="4" y="207"/>
                </a:lnTo>
                <a:lnTo>
                  <a:pt x="8" y="224"/>
                </a:lnTo>
                <a:lnTo>
                  <a:pt x="13" y="240"/>
                </a:lnTo>
                <a:lnTo>
                  <a:pt x="20" y="256"/>
                </a:lnTo>
                <a:lnTo>
                  <a:pt x="28" y="272"/>
                </a:lnTo>
                <a:lnTo>
                  <a:pt x="39" y="286"/>
                </a:lnTo>
                <a:lnTo>
                  <a:pt x="39" y="286"/>
                </a:lnTo>
                <a:lnTo>
                  <a:pt x="53" y="304"/>
                </a:lnTo>
                <a:lnTo>
                  <a:pt x="67" y="321"/>
                </a:lnTo>
                <a:lnTo>
                  <a:pt x="81" y="340"/>
                </a:lnTo>
                <a:lnTo>
                  <a:pt x="94" y="358"/>
                </a:lnTo>
                <a:lnTo>
                  <a:pt x="94" y="358"/>
                </a:lnTo>
                <a:lnTo>
                  <a:pt x="100" y="368"/>
                </a:lnTo>
                <a:lnTo>
                  <a:pt x="105" y="379"/>
                </a:lnTo>
                <a:lnTo>
                  <a:pt x="109" y="390"/>
                </a:lnTo>
                <a:lnTo>
                  <a:pt x="111" y="401"/>
                </a:lnTo>
                <a:lnTo>
                  <a:pt x="113" y="413"/>
                </a:lnTo>
                <a:lnTo>
                  <a:pt x="115" y="425"/>
                </a:lnTo>
                <a:lnTo>
                  <a:pt x="116" y="449"/>
                </a:lnTo>
                <a:lnTo>
                  <a:pt x="116" y="449"/>
                </a:lnTo>
                <a:lnTo>
                  <a:pt x="115" y="450"/>
                </a:lnTo>
                <a:lnTo>
                  <a:pt x="113" y="453"/>
                </a:lnTo>
                <a:lnTo>
                  <a:pt x="113" y="453"/>
                </a:lnTo>
                <a:lnTo>
                  <a:pt x="113" y="464"/>
                </a:lnTo>
                <a:lnTo>
                  <a:pt x="115" y="477"/>
                </a:lnTo>
                <a:lnTo>
                  <a:pt x="116" y="490"/>
                </a:lnTo>
                <a:lnTo>
                  <a:pt x="119" y="504"/>
                </a:lnTo>
                <a:lnTo>
                  <a:pt x="122" y="510"/>
                </a:lnTo>
                <a:lnTo>
                  <a:pt x="124" y="515"/>
                </a:lnTo>
                <a:lnTo>
                  <a:pt x="128" y="520"/>
                </a:lnTo>
                <a:lnTo>
                  <a:pt x="131" y="524"/>
                </a:lnTo>
                <a:lnTo>
                  <a:pt x="136" y="528"/>
                </a:lnTo>
                <a:lnTo>
                  <a:pt x="141" y="531"/>
                </a:lnTo>
                <a:lnTo>
                  <a:pt x="147" y="532"/>
                </a:lnTo>
                <a:lnTo>
                  <a:pt x="154" y="533"/>
                </a:lnTo>
                <a:lnTo>
                  <a:pt x="154" y="533"/>
                </a:lnTo>
                <a:lnTo>
                  <a:pt x="161" y="533"/>
                </a:lnTo>
                <a:lnTo>
                  <a:pt x="166" y="531"/>
                </a:lnTo>
                <a:lnTo>
                  <a:pt x="172" y="529"/>
                </a:lnTo>
                <a:lnTo>
                  <a:pt x="176" y="525"/>
                </a:lnTo>
                <a:lnTo>
                  <a:pt x="180" y="521"/>
                </a:lnTo>
                <a:lnTo>
                  <a:pt x="183" y="516"/>
                </a:lnTo>
                <a:lnTo>
                  <a:pt x="185" y="511"/>
                </a:lnTo>
                <a:lnTo>
                  <a:pt x="187" y="505"/>
                </a:lnTo>
                <a:lnTo>
                  <a:pt x="190" y="491"/>
                </a:lnTo>
                <a:lnTo>
                  <a:pt x="191" y="477"/>
                </a:lnTo>
                <a:lnTo>
                  <a:pt x="191" y="453"/>
                </a:lnTo>
                <a:lnTo>
                  <a:pt x="191" y="453"/>
                </a:lnTo>
                <a:lnTo>
                  <a:pt x="192" y="450"/>
                </a:lnTo>
                <a:lnTo>
                  <a:pt x="192" y="450"/>
                </a:lnTo>
                <a:lnTo>
                  <a:pt x="197" y="416"/>
                </a:lnTo>
                <a:lnTo>
                  <a:pt x="200" y="399"/>
                </a:lnTo>
                <a:lnTo>
                  <a:pt x="204" y="383"/>
                </a:lnTo>
                <a:lnTo>
                  <a:pt x="208" y="367"/>
                </a:lnTo>
                <a:lnTo>
                  <a:pt x="214" y="352"/>
                </a:lnTo>
                <a:lnTo>
                  <a:pt x="221" y="336"/>
                </a:lnTo>
                <a:lnTo>
                  <a:pt x="230" y="321"/>
                </a:lnTo>
                <a:lnTo>
                  <a:pt x="230" y="321"/>
                </a:lnTo>
                <a:lnTo>
                  <a:pt x="245" y="298"/>
                </a:lnTo>
                <a:lnTo>
                  <a:pt x="261" y="275"/>
                </a:lnTo>
                <a:lnTo>
                  <a:pt x="268" y="264"/>
                </a:lnTo>
                <a:lnTo>
                  <a:pt x="275" y="251"/>
                </a:lnTo>
                <a:lnTo>
                  <a:pt x="282" y="238"/>
                </a:lnTo>
                <a:lnTo>
                  <a:pt x="287" y="225"/>
                </a:lnTo>
                <a:lnTo>
                  <a:pt x="287" y="225"/>
                </a:lnTo>
                <a:lnTo>
                  <a:pt x="291" y="214"/>
                </a:lnTo>
                <a:lnTo>
                  <a:pt x="293" y="202"/>
                </a:lnTo>
                <a:lnTo>
                  <a:pt x="296" y="189"/>
                </a:lnTo>
                <a:lnTo>
                  <a:pt x="297" y="176"/>
                </a:lnTo>
                <a:lnTo>
                  <a:pt x="298" y="163"/>
                </a:lnTo>
                <a:lnTo>
                  <a:pt x="299" y="150"/>
                </a:lnTo>
                <a:lnTo>
                  <a:pt x="298" y="138"/>
                </a:lnTo>
                <a:lnTo>
                  <a:pt x="297" y="125"/>
                </a:lnTo>
                <a:lnTo>
                  <a:pt x="295" y="112"/>
                </a:lnTo>
                <a:lnTo>
                  <a:pt x="292" y="100"/>
                </a:lnTo>
                <a:lnTo>
                  <a:pt x="288" y="87"/>
                </a:lnTo>
                <a:lnTo>
                  <a:pt x="284" y="76"/>
                </a:lnTo>
                <a:lnTo>
                  <a:pt x="278" y="65"/>
                </a:lnTo>
                <a:lnTo>
                  <a:pt x="270" y="54"/>
                </a:lnTo>
                <a:lnTo>
                  <a:pt x="263" y="44"/>
                </a:lnTo>
                <a:lnTo>
                  <a:pt x="254" y="35"/>
                </a:lnTo>
                <a:lnTo>
                  <a:pt x="254" y="35"/>
                </a:lnTo>
                <a:close/>
                <a:moveTo>
                  <a:pt x="157" y="524"/>
                </a:moveTo>
                <a:lnTo>
                  <a:pt x="157" y="524"/>
                </a:lnTo>
                <a:lnTo>
                  <a:pt x="152" y="524"/>
                </a:lnTo>
                <a:lnTo>
                  <a:pt x="147" y="524"/>
                </a:lnTo>
                <a:lnTo>
                  <a:pt x="143" y="522"/>
                </a:lnTo>
                <a:lnTo>
                  <a:pt x="140" y="520"/>
                </a:lnTo>
                <a:lnTo>
                  <a:pt x="136" y="517"/>
                </a:lnTo>
                <a:lnTo>
                  <a:pt x="134" y="514"/>
                </a:lnTo>
                <a:lnTo>
                  <a:pt x="129" y="506"/>
                </a:lnTo>
                <a:lnTo>
                  <a:pt x="129" y="506"/>
                </a:lnTo>
                <a:lnTo>
                  <a:pt x="135" y="506"/>
                </a:lnTo>
                <a:lnTo>
                  <a:pt x="141" y="506"/>
                </a:lnTo>
                <a:lnTo>
                  <a:pt x="153" y="506"/>
                </a:lnTo>
                <a:lnTo>
                  <a:pt x="165" y="505"/>
                </a:lnTo>
                <a:lnTo>
                  <a:pt x="171" y="506"/>
                </a:lnTo>
                <a:lnTo>
                  <a:pt x="177" y="507"/>
                </a:lnTo>
                <a:lnTo>
                  <a:pt x="177" y="507"/>
                </a:lnTo>
                <a:lnTo>
                  <a:pt x="178" y="507"/>
                </a:lnTo>
                <a:lnTo>
                  <a:pt x="178" y="507"/>
                </a:lnTo>
                <a:lnTo>
                  <a:pt x="174" y="513"/>
                </a:lnTo>
                <a:lnTo>
                  <a:pt x="170" y="519"/>
                </a:lnTo>
                <a:lnTo>
                  <a:pt x="164" y="522"/>
                </a:lnTo>
                <a:lnTo>
                  <a:pt x="157" y="524"/>
                </a:lnTo>
                <a:lnTo>
                  <a:pt x="157" y="524"/>
                </a:lnTo>
                <a:close/>
                <a:moveTo>
                  <a:pt x="180" y="498"/>
                </a:moveTo>
                <a:lnTo>
                  <a:pt x="180" y="498"/>
                </a:lnTo>
                <a:lnTo>
                  <a:pt x="179" y="498"/>
                </a:lnTo>
                <a:lnTo>
                  <a:pt x="179" y="498"/>
                </a:lnTo>
                <a:lnTo>
                  <a:pt x="173" y="496"/>
                </a:lnTo>
                <a:lnTo>
                  <a:pt x="167" y="496"/>
                </a:lnTo>
                <a:lnTo>
                  <a:pt x="154" y="496"/>
                </a:lnTo>
                <a:lnTo>
                  <a:pt x="142" y="497"/>
                </a:lnTo>
                <a:lnTo>
                  <a:pt x="136" y="497"/>
                </a:lnTo>
                <a:lnTo>
                  <a:pt x="130" y="496"/>
                </a:lnTo>
                <a:lnTo>
                  <a:pt x="130" y="496"/>
                </a:lnTo>
                <a:lnTo>
                  <a:pt x="128" y="496"/>
                </a:lnTo>
                <a:lnTo>
                  <a:pt x="127" y="497"/>
                </a:lnTo>
                <a:lnTo>
                  <a:pt x="127" y="497"/>
                </a:lnTo>
                <a:lnTo>
                  <a:pt x="124" y="482"/>
                </a:lnTo>
                <a:lnTo>
                  <a:pt x="124" y="482"/>
                </a:lnTo>
                <a:lnTo>
                  <a:pt x="152" y="483"/>
                </a:lnTo>
                <a:lnTo>
                  <a:pt x="180" y="484"/>
                </a:lnTo>
                <a:lnTo>
                  <a:pt x="180" y="484"/>
                </a:lnTo>
                <a:lnTo>
                  <a:pt x="182" y="484"/>
                </a:lnTo>
                <a:lnTo>
                  <a:pt x="182" y="484"/>
                </a:lnTo>
                <a:lnTo>
                  <a:pt x="181" y="491"/>
                </a:lnTo>
                <a:lnTo>
                  <a:pt x="180" y="498"/>
                </a:lnTo>
                <a:lnTo>
                  <a:pt x="180" y="498"/>
                </a:lnTo>
                <a:close/>
                <a:moveTo>
                  <a:pt x="183" y="476"/>
                </a:moveTo>
                <a:lnTo>
                  <a:pt x="183" y="476"/>
                </a:lnTo>
                <a:lnTo>
                  <a:pt x="180" y="475"/>
                </a:lnTo>
                <a:lnTo>
                  <a:pt x="180" y="475"/>
                </a:lnTo>
                <a:lnTo>
                  <a:pt x="152" y="474"/>
                </a:lnTo>
                <a:lnTo>
                  <a:pt x="123" y="473"/>
                </a:lnTo>
                <a:lnTo>
                  <a:pt x="123" y="473"/>
                </a:lnTo>
                <a:lnTo>
                  <a:pt x="123" y="457"/>
                </a:lnTo>
                <a:lnTo>
                  <a:pt x="123" y="457"/>
                </a:lnTo>
                <a:lnTo>
                  <a:pt x="138" y="457"/>
                </a:lnTo>
                <a:lnTo>
                  <a:pt x="153" y="457"/>
                </a:lnTo>
                <a:lnTo>
                  <a:pt x="183" y="456"/>
                </a:lnTo>
                <a:lnTo>
                  <a:pt x="183" y="456"/>
                </a:lnTo>
                <a:lnTo>
                  <a:pt x="183" y="476"/>
                </a:lnTo>
                <a:lnTo>
                  <a:pt x="183" y="476"/>
                </a:lnTo>
                <a:close/>
                <a:moveTo>
                  <a:pt x="146" y="327"/>
                </a:moveTo>
                <a:lnTo>
                  <a:pt x="146" y="327"/>
                </a:lnTo>
                <a:lnTo>
                  <a:pt x="141" y="298"/>
                </a:lnTo>
                <a:lnTo>
                  <a:pt x="134" y="269"/>
                </a:lnTo>
                <a:lnTo>
                  <a:pt x="130" y="253"/>
                </a:lnTo>
                <a:lnTo>
                  <a:pt x="125" y="239"/>
                </a:lnTo>
                <a:lnTo>
                  <a:pt x="119" y="225"/>
                </a:lnTo>
                <a:lnTo>
                  <a:pt x="111" y="212"/>
                </a:lnTo>
                <a:lnTo>
                  <a:pt x="111" y="212"/>
                </a:lnTo>
                <a:lnTo>
                  <a:pt x="107" y="204"/>
                </a:lnTo>
                <a:lnTo>
                  <a:pt x="107" y="204"/>
                </a:lnTo>
                <a:lnTo>
                  <a:pt x="112" y="202"/>
                </a:lnTo>
                <a:lnTo>
                  <a:pt x="118" y="198"/>
                </a:lnTo>
                <a:lnTo>
                  <a:pt x="123" y="194"/>
                </a:lnTo>
                <a:lnTo>
                  <a:pt x="126" y="189"/>
                </a:lnTo>
                <a:lnTo>
                  <a:pt x="126" y="189"/>
                </a:lnTo>
                <a:lnTo>
                  <a:pt x="134" y="195"/>
                </a:lnTo>
                <a:lnTo>
                  <a:pt x="138" y="197"/>
                </a:lnTo>
                <a:lnTo>
                  <a:pt x="142" y="198"/>
                </a:lnTo>
                <a:lnTo>
                  <a:pt x="142" y="198"/>
                </a:lnTo>
                <a:lnTo>
                  <a:pt x="148" y="199"/>
                </a:lnTo>
                <a:lnTo>
                  <a:pt x="154" y="197"/>
                </a:lnTo>
                <a:lnTo>
                  <a:pt x="160" y="195"/>
                </a:lnTo>
                <a:lnTo>
                  <a:pt x="165" y="191"/>
                </a:lnTo>
                <a:lnTo>
                  <a:pt x="165" y="191"/>
                </a:lnTo>
                <a:lnTo>
                  <a:pt x="169" y="195"/>
                </a:lnTo>
                <a:lnTo>
                  <a:pt x="174" y="199"/>
                </a:lnTo>
                <a:lnTo>
                  <a:pt x="180" y="201"/>
                </a:lnTo>
                <a:lnTo>
                  <a:pt x="186" y="202"/>
                </a:lnTo>
                <a:lnTo>
                  <a:pt x="186" y="202"/>
                </a:lnTo>
                <a:lnTo>
                  <a:pt x="186" y="208"/>
                </a:lnTo>
                <a:lnTo>
                  <a:pt x="186" y="208"/>
                </a:lnTo>
                <a:lnTo>
                  <a:pt x="187" y="210"/>
                </a:lnTo>
                <a:lnTo>
                  <a:pt x="189" y="213"/>
                </a:lnTo>
                <a:lnTo>
                  <a:pt x="193" y="217"/>
                </a:lnTo>
                <a:lnTo>
                  <a:pt x="193" y="217"/>
                </a:lnTo>
                <a:lnTo>
                  <a:pt x="190" y="223"/>
                </a:lnTo>
                <a:lnTo>
                  <a:pt x="187" y="229"/>
                </a:lnTo>
                <a:lnTo>
                  <a:pt x="185" y="236"/>
                </a:lnTo>
                <a:lnTo>
                  <a:pt x="183" y="243"/>
                </a:lnTo>
                <a:lnTo>
                  <a:pt x="183" y="243"/>
                </a:lnTo>
                <a:lnTo>
                  <a:pt x="180" y="260"/>
                </a:lnTo>
                <a:lnTo>
                  <a:pt x="178" y="276"/>
                </a:lnTo>
                <a:lnTo>
                  <a:pt x="177" y="292"/>
                </a:lnTo>
                <a:lnTo>
                  <a:pt x="176" y="308"/>
                </a:lnTo>
                <a:lnTo>
                  <a:pt x="176" y="308"/>
                </a:lnTo>
                <a:lnTo>
                  <a:pt x="174" y="343"/>
                </a:lnTo>
                <a:lnTo>
                  <a:pt x="172" y="378"/>
                </a:lnTo>
                <a:lnTo>
                  <a:pt x="169" y="412"/>
                </a:lnTo>
                <a:lnTo>
                  <a:pt x="168" y="447"/>
                </a:lnTo>
                <a:lnTo>
                  <a:pt x="168" y="447"/>
                </a:lnTo>
                <a:lnTo>
                  <a:pt x="142" y="448"/>
                </a:lnTo>
                <a:lnTo>
                  <a:pt x="142" y="448"/>
                </a:lnTo>
                <a:lnTo>
                  <a:pt x="145" y="434"/>
                </a:lnTo>
                <a:lnTo>
                  <a:pt x="147" y="418"/>
                </a:lnTo>
                <a:lnTo>
                  <a:pt x="149" y="403"/>
                </a:lnTo>
                <a:lnTo>
                  <a:pt x="150" y="388"/>
                </a:lnTo>
                <a:lnTo>
                  <a:pt x="150" y="373"/>
                </a:lnTo>
                <a:lnTo>
                  <a:pt x="149" y="358"/>
                </a:lnTo>
                <a:lnTo>
                  <a:pt x="148" y="343"/>
                </a:lnTo>
                <a:lnTo>
                  <a:pt x="146" y="327"/>
                </a:lnTo>
                <a:lnTo>
                  <a:pt x="146" y="327"/>
                </a:lnTo>
                <a:close/>
                <a:moveTo>
                  <a:pt x="117" y="167"/>
                </a:moveTo>
                <a:lnTo>
                  <a:pt x="117" y="167"/>
                </a:lnTo>
                <a:lnTo>
                  <a:pt x="113" y="163"/>
                </a:lnTo>
                <a:lnTo>
                  <a:pt x="113" y="163"/>
                </a:lnTo>
                <a:lnTo>
                  <a:pt x="112" y="161"/>
                </a:lnTo>
                <a:lnTo>
                  <a:pt x="112" y="159"/>
                </a:lnTo>
                <a:lnTo>
                  <a:pt x="115" y="157"/>
                </a:lnTo>
                <a:lnTo>
                  <a:pt x="118" y="156"/>
                </a:lnTo>
                <a:lnTo>
                  <a:pt x="118" y="156"/>
                </a:lnTo>
                <a:lnTo>
                  <a:pt x="120" y="160"/>
                </a:lnTo>
                <a:lnTo>
                  <a:pt x="121" y="164"/>
                </a:lnTo>
                <a:lnTo>
                  <a:pt x="121" y="164"/>
                </a:lnTo>
                <a:lnTo>
                  <a:pt x="122" y="172"/>
                </a:lnTo>
                <a:lnTo>
                  <a:pt x="122" y="172"/>
                </a:lnTo>
                <a:lnTo>
                  <a:pt x="117" y="167"/>
                </a:lnTo>
                <a:lnTo>
                  <a:pt x="117" y="167"/>
                </a:lnTo>
                <a:close/>
                <a:moveTo>
                  <a:pt x="168" y="156"/>
                </a:moveTo>
                <a:lnTo>
                  <a:pt x="168" y="156"/>
                </a:lnTo>
                <a:lnTo>
                  <a:pt x="169" y="154"/>
                </a:lnTo>
                <a:lnTo>
                  <a:pt x="170" y="153"/>
                </a:lnTo>
                <a:lnTo>
                  <a:pt x="171" y="153"/>
                </a:lnTo>
                <a:lnTo>
                  <a:pt x="171" y="154"/>
                </a:lnTo>
                <a:lnTo>
                  <a:pt x="172" y="157"/>
                </a:lnTo>
                <a:lnTo>
                  <a:pt x="172" y="160"/>
                </a:lnTo>
                <a:lnTo>
                  <a:pt x="172" y="160"/>
                </a:lnTo>
                <a:lnTo>
                  <a:pt x="170" y="165"/>
                </a:lnTo>
                <a:lnTo>
                  <a:pt x="168" y="171"/>
                </a:lnTo>
                <a:lnTo>
                  <a:pt x="168" y="171"/>
                </a:lnTo>
                <a:lnTo>
                  <a:pt x="166" y="175"/>
                </a:lnTo>
                <a:lnTo>
                  <a:pt x="166" y="175"/>
                </a:lnTo>
                <a:lnTo>
                  <a:pt x="165" y="171"/>
                </a:lnTo>
                <a:lnTo>
                  <a:pt x="165" y="171"/>
                </a:lnTo>
                <a:lnTo>
                  <a:pt x="165" y="167"/>
                </a:lnTo>
                <a:lnTo>
                  <a:pt x="166" y="163"/>
                </a:lnTo>
                <a:lnTo>
                  <a:pt x="168" y="156"/>
                </a:lnTo>
                <a:lnTo>
                  <a:pt x="168" y="156"/>
                </a:lnTo>
                <a:close/>
                <a:moveTo>
                  <a:pt x="275" y="231"/>
                </a:moveTo>
                <a:lnTo>
                  <a:pt x="275" y="231"/>
                </a:lnTo>
                <a:lnTo>
                  <a:pt x="269" y="245"/>
                </a:lnTo>
                <a:lnTo>
                  <a:pt x="262" y="259"/>
                </a:lnTo>
                <a:lnTo>
                  <a:pt x="254" y="271"/>
                </a:lnTo>
                <a:lnTo>
                  <a:pt x="246" y="284"/>
                </a:lnTo>
                <a:lnTo>
                  <a:pt x="228" y="308"/>
                </a:lnTo>
                <a:lnTo>
                  <a:pt x="220" y="320"/>
                </a:lnTo>
                <a:lnTo>
                  <a:pt x="212" y="333"/>
                </a:lnTo>
                <a:lnTo>
                  <a:pt x="212" y="333"/>
                </a:lnTo>
                <a:lnTo>
                  <a:pt x="206" y="346"/>
                </a:lnTo>
                <a:lnTo>
                  <a:pt x="201" y="359"/>
                </a:lnTo>
                <a:lnTo>
                  <a:pt x="197" y="372"/>
                </a:lnTo>
                <a:lnTo>
                  <a:pt x="192" y="386"/>
                </a:lnTo>
                <a:lnTo>
                  <a:pt x="188" y="414"/>
                </a:lnTo>
                <a:lnTo>
                  <a:pt x="185" y="442"/>
                </a:lnTo>
                <a:lnTo>
                  <a:pt x="185" y="442"/>
                </a:lnTo>
                <a:lnTo>
                  <a:pt x="183" y="444"/>
                </a:lnTo>
                <a:lnTo>
                  <a:pt x="182" y="446"/>
                </a:lnTo>
                <a:lnTo>
                  <a:pt x="182" y="446"/>
                </a:lnTo>
                <a:lnTo>
                  <a:pt x="182" y="447"/>
                </a:lnTo>
                <a:lnTo>
                  <a:pt x="182" y="447"/>
                </a:lnTo>
                <a:lnTo>
                  <a:pt x="177" y="447"/>
                </a:lnTo>
                <a:lnTo>
                  <a:pt x="177" y="447"/>
                </a:lnTo>
                <a:lnTo>
                  <a:pt x="178" y="415"/>
                </a:lnTo>
                <a:lnTo>
                  <a:pt x="180" y="383"/>
                </a:lnTo>
                <a:lnTo>
                  <a:pt x="184" y="319"/>
                </a:lnTo>
                <a:lnTo>
                  <a:pt x="184" y="319"/>
                </a:lnTo>
                <a:lnTo>
                  <a:pt x="186" y="287"/>
                </a:lnTo>
                <a:lnTo>
                  <a:pt x="188" y="271"/>
                </a:lnTo>
                <a:lnTo>
                  <a:pt x="190" y="255"/>
                </a:lnTo>
                <a:lnTo>
                  <a:pt x="190" y="255"/>
                </a:lnTo>
                <a:lnTo>
                  <a:pt x="192" y="245"/>
                </a:lnTo>
                <a:lnTo>
                  <a:pt x="194" y="236"/>
                </a:lnTo>
                <a:lnTo>
                  <a:pt x="198" y="228"/>
                </a:lnTo>
                <a:lnTo>
                  <a:pt x="203" y="221"/>
                </a:lnTo>
                <a:lnTo>
                  <a:pt x="203" y="221"/>
                </a:lnTo>
                <a:lnTo>
                  <a:pt x="210" y="221"/>
                </a:lnTo>
                <a:lnTo>
                  <a:pt x="217" y="221"/>
                </a:lnTo>
                <a:lnTo>
                  <a:pt x="220" y="219"/>
                </a:lnTo>
                <a:lnTo>
                  <a:pt x="222" y="218"/>
                </a:lnTo>
                <a:lnTo>
                  <a:pt x="224" y="215"/>
                </a:lnTo>
                <a:lnTo>
                  <a:pt x="225" y="212"/>
                </a:lnTo>
                <a:lnTo>
                  <a:pt x="225" y="212"/>
                </a:lnTo>
                <a:lnTo>
                  <a:pt x="225" y="208"/>
                </a:lnTo>
                <a:lnTo>
                  <a:pt x="225" y="204"/>
                </a:lnTo>
                <a:lnTo>
                  <a:pt x="223" y="201"/>
                </a:lnTo>
                <a:lnTo>
                  <a:pt x="221" y="200"/>
                </a:lnTo>
                <a:lnTo>
                  <a:pt x="219" y="200"/>
                </a:lnTo>
                <a:lnTo>
                  <a:pt x="219" y="200"/>
                </a:lnTo>
                <a:lnTo>
                  <a:pt x="214" y="201"/>
                </a:lnTo>
                <a:lnTo>
                  <a:pt x="209" y="203"/>
                </a:lnTo>
                <a:lnTo>
                  <a:pt x="204" y="207"/>
                </a:lnTo>
                <a:lnTo>
                  <a:pt x="200" y="210"/>
                </a:lnTo>
                <a:lnTo>
                  <a:pt x="200" y="210"/>
                </a:lnTo>
                <a:lnTo>
                  <a:pt x="198" y="209"/>
                </a:lnTo>
                <a:lnTo>
                  <a:pt x="197" y="207"/>
                </a:lnTo>
                <a:lnTo>
                  <a:pt x="196" y="202"/>
                </a:lnTo>
                <a:lnTo>
                  <a:pt x="196" y="202"/>
                </a:lnTo>
                <a:lnTo>
                  <a:pt x="204" y="199"/>
                </a:lnTo>
                <a:lnTo>
                  <a:pt x="211" y="195"/>
                </a:lnTo>
                <a:lnTo>
                  <a:pt x="217" y="189"/>
                </a:lnTo>
                <a:lnTo>
                  <a:pt x="221" y="182"/>
                </a:lnTo>
                <a:lnTo>
                  <a:pt x="221" y="182"/>
                </a:lnTo>
                <a:lnTo>
                  <a:pt x="223" y="176"/>
                </a:lnTo>
                <a:lnTo>
                  <a:pt x="224" y="171"/>
                </a:lnTo>
                <a:lnTo>
                  <a:pt x="224" y="168"/>
                </a:lnTo>
                <a:lnTo>
                  <a:pt x="224" y="165"/>
                </a:lnTo>
                <a:lnTo>
                  <a:pt x="222" y="163"/>
                </a:lnTo>
                <a:lnTo>
                  <a:pt x="220" y="162"/>
                </a:lnTo>
                <a:lnTo>
                  <a:pt x="220" y="162"/>
                </a:lnTo>
                <a:lnTo>
                  <a:pt x="214" y="161"/>
                </a:lnTo>
                <a:lnTo>
                  <a:pt x="209" y="162"/>
                </a:lnTo>
                <a:lnTo>
                  <a:pt x="205" y="165"/>
                </a:lnTo>
                <a:lnTo>
                  <a:pt x="200" y="169"/>
                </a:lnTo>
                <a:lnTo>
                  <a:pt x="197" y="174"/>
                </a:lnTo>
                <a:lnTo>
                  <a:pt x="192" y="181"/>
                </a:lnTo>
                <a:lnTo>
                  <a:pt x="190" y="187"/>
                </a:lnTo>
                <a:lnTo>
                  <a:pt x="188" y="194"/>
                </a:lnTo>
                <a:lnTo>
                  <a:pt x="188" y="194"/>
                </a:lnTo>
                <a:lnTo>
                  <a:pt x="183" y="193"/>
                </a:lnTo>
                <a:lnTo>
                  <a:pt x="179" y="191"/>
                </a:lnTo>
                <a:lnTo>
                  <a:pt x="174" y="189"/>
                </a:lnTo>
                <a:lnTo>
                  <a:pt x="171" y="185"/>
                </a:lnTo>
                <a:lnTo>
                  <a:pt x="171" y="185"/>
                </a:lnTo>
                <a:lnTo>
                  <a:pt x="175" y="179"/>
                </a:lnTo>
                <a:lnTo>
                  <a:pt x="179" y="170"/>
                </a:lnTo>
                <a:lnTo>
                  <a:pt x="181" y="163"/>
                </a:lnTo>
                <a:lnTo>
                  <a:pt x="182" y="156"/>
                </a:lnTo>
                <a:lnTo>
                  <a:pt x="182" y="156"/>
                </a:lnTo>
                <a:lnTo>
                  <a:pt x="181" y="151"/>
                </a:lnTo>
                <a:lnTo>
                  <a:pt x="179" y="147"/>
                </a:lnTo>
                <a:lnTo>
                  <a:pt x="178" y="145"/>
                </a:lnTo>
                <a:lnTo>
                  <a:pt x="176" y="143"/>
                </a:lnTo>
                <a:lnTo>
                  <a:pt x="174" y="142"/>
                </a:lnTo>
                <a:lnTo>
                  <a:pt x="172" y="142"/>
                </a:lnTo>
                <a:lnTo>
                  <a:pt x="172" y="142"/>
                </a:lnTo>
                <a:lnTo>
                  <a:pt x="167" y="144"/>
                </a:lnTo>
                <a:lnTo>
                  <a:pt x="163" y="147"/>
                </a:lnTo>
                <a:lnTo>
                  <a:pt x="160" y="151"/>
                </a:lnTo>
                <a:lnTo>
                  <a:pt x="159" y="156"/>
                </a:lnTo>
                <a:lnTo>
                  <a:pt x="159" y="156"/>
                </a:lnTo>
                <a:lnTo>
                  <a:pt x="157" y="163"/>
                </a:lnTo>
                <a:lnTo>
                  <a:pt x="157" y="170"/>
                </a:lnTo>
                <a:lnTo>
                  <a:pt x="158" y="178"/>
                </a:lnTo>
                <a:lnTo>
                  <a:pt x="160" y="184"/>
                </a:lnTo>
                <a:lnTo>
                  <a:pt x="160" y="184"/>
                </a:lnTo>
                <a:lnTo>
                  <a:pt x="158" y="186"/>
                </a:lnTo>
                <a:lnTo>
                  <a:pt x="158" y="186"/>
                </a:lnTo>
                <a:lnTo>
                  <a:pt x="155" y="189"/>
                </a:lnTo>
                <a:lnTo>
                  <a:pt x="151" y="190"/>
                </a:lnTo>
                <a:lnTo>
                  <a:pt x="148" y="190"/>
                </a:lnTo>
                <a:lnTo>
                  <a:pt x="144" y="189"/>
                </a:lnTo>
                <a:lnTo>
                  <a:pt x="137" y="186"/>
                </a:lnTo>
                <a:lnTo>
                  <a:pt x="129" y="180"/>
                </a:lnTo>
                <a:lnTo>
                  <a:pt x="129" y="180"/>
                </a:lnTo>
                <a:lnTo>
                  <a:pt x="130" y="173"/>
                </a:lnTo>
                <a:lnTo>
                  <a:pt x="130" y="167"/>
                </a:lnTo>
                <a:lnTo>
                  <a:pt x="130" y="167"/>
                </a:lnTo>
                <a:lnTo>
                  <a:pt x="129" y="161"/>
                </a:lnTo>
                <a:lnTo>
                  <a:pt x="127" y="155"/>
                </a:lnTo>
                <a:lnTo>
                  <a:pt x="124" y="150"/>
                </a:lnTo>
                <a:lnTo>
                  <a:pt x="120" y="146"/>
                </a:lnTo>
                <a:lnTo>
                  <a:pt x="120" y="146"/>
                </a:lnTo>
                <a:lnTo>
                  <a:pt x="118" y="145"/>
                </a:lnTo>
                <a:lnTo>
                  <a:pt x="115" y="144"/>
                </a:lnTo>
                <a:lnTo>
                  <a:pt x="109" y="146"/>
                </a:lnTo>
                <a:lnTo>
                  <a:pt x="105" y="149"/>
                </a:lnTo>
                <a:lnTo>
                  <a:pt x="103" y="151"/>
                </a:lnTo>
                <a:lnTo>
                  <a:pt x="103" y="153"/>
                </a:lnTo>
                <a:lnTo>
                  <a:pt x="103" y="153"/>
                </a:lnTo>
                <a:lnTo>
                  <a:pt x="102" y="156"/>
                </a:lnTo>
                <a:lnTo>
                  <a:pt x="103" y="159"/>
                </a:lnTo>
                <a:lnTo>
                  <a:pt x="105" y="165"/>
                </a:lnTo>
                <a:lnTo>
                  <a:pt x="108" y="171"/>
                </a:lnTo>
                <a:lnTo>
                  <a:pt x="112" y="176"/>
                </a:lnTo>
                <a:lnTo>
                  <a:pt x="112" y="176"/>
                </a:lnTo>
                <a:lnTo>
                  <a:pt x="120" y="184"/>
                </a:lnTo>
                <a:lnTo>
                  <a:pt x="120" y="184"/>
                </a:lnTo>
                <a:lnTo>
                  <a:pt x="119" y="184"/>
                </a:lnTo>
                <a:lnTo>
                  <a:pt x="119" y="184"/>
                </a:lnTo>
                <a:lnTo>
                  <a:pt x="116" y="189"/>
                </a:lnTo>
                <a:lnTo>
                  <a:pt x="112" y="192"/>
                </a:lnTo>
                <a:lnTo>
                  <a:pt x="107" y="195"/>
                </a:lnTo>
                <a:lnTo>
                  <a:pt x="102" y="196"/>
                </a:lnTo>
                <a:lnTo>
                  <a:pt x="102" y="196"/>
                </a:lnTo>
                <a:lnTo>
                  <a:pt x="96" y="185"/>
                </a:lnTo>
                <a:lnTo>
                  <a:pt x="92" y="180"/>
                </a:lnTo>
                <a:lnTo>
                  <a:pt x="88" y="175"/>
                </a:lnTo>
                <a:lnTo>
                  <a:pt x="83" y="171"/>
                </a:lnTo>
                <a:lnTo>
                  <a:pt x="79" y="169"/>
                </a:lnTo>
                <a:lnTo>
                  <a:pt x="74" y="168"/>
                </a:lnTo>
                <a:lnTo>
                  <a:pt x="69" y="168"/>
                </a:lnTo>
                <a:lnTo>
                  <a:pt x="69" y="168"/>
                </a:lnTo>
                <a:lnTo>
                  <a:pt x="67" y="169"/>
                </a:lnTo>
                <a:lnTo>
                  <a:pt x="65" y="171"/>
                </a:lnTo>
                <a:lnTo>
                  <a:pt x="62" y="175"/>
                </a:lnTo>
                <a:lnTo>
                  <a:pt x="61" y="181"/>
                </a:lnTo>
                <a:lnTo>
                  <a:pt x="61" y="183"/>
                </a:lnTo>
                <a:lnTo>
                  <a:pt x="62" y="186"/>
                </a:lnTo>
                <a:lnTo>
                  <a:pt x="62" y="186"/>
                </a:lnTo>
                <a:lnTo>
                  <a:pt x="64" y="190"/>
                </a:lnTo>
                <a:lnTo>
                  <a:pt x="67" y="193"/>
                </a:lnTo>
                <a:lnTo>
                  <a:pt x="74" y="198"/>
                </a:lnTo>
                <a:lnTo>
                  <a:pt x="82" y="201"/>
                </a:lnTo>
                <a:lnTo>
                  <a:pt x="90" y="204"/>
                </a:lnTo>
                <a:lnTo>
                  <a:pt x="90" y="204"/>
                </a:lnTo>
                <a:lnTo>
                  <a:pt x="97" y="205"/>
                </a:lnTo>
                <a:lnTo>
                  <a:pt x="97" y="205"/>
                </a:lnTo>
                <a:lnTo>
                  <a:pt x="100" y="210"/>
                </a:lnTo>
                <a:lnTo>
                  <a:pt x="100" y="210"/>
                </a:lnTo>
                <a:lnTo>
                  <a:pt x="106" y="222"/>
                </a:lnTo>
                <a:lnTo>
                  <a:pt x="112" y="235"/>
                </a:lnTo>
                <a:lnTo>
                  <a:pt x="118" y="247"/>
                </a:lnTo>
                <a:lnTo>
                  <a:pt x="122" y="262"/>
                </a:lnTo>
                <a:lnTo>
                  <a:pt x="129" y="288"/>
                </a:lnTo>
                <a:lnTo>
                  <a:pt x="135" y="315"/>
                </a:lnTo>
                <a:lnTo>
                  <a:pt x="135" y="315"/>
                </a:lnTo>
                <a:lnTo>
                  <a:pt x="138" y="331"/>
                </a:lnTo>
                <a:lnTo>
                  <a:pt x="140" y="348"/>
                </a:lnTo>
                <a:lnTo>
                  <a:pt x="141" y="364"/>
                </a:lnTo>
                <a:lnTo>
                  <a:pt x="141" y="381"/>
                </a:lnTo>
                <a:lnTo>
                  <a:pt x="140" y="397"/>
                </a:lnTo>
                <a:lnTo>
                  <a:pt x="139" y="413"/>
                </a:lnTo>
                <a:lnTo>
                  <a:pt x="137" y="430"/>
                </a:lnTo>
                <a:lnTo>
                  <a:pt x="133" y="446"/>
                </a:lnTo>
                <a:lnTo>
                  <a:pt x="133" y="446"/>
                </a:lnTo>
                <a:lnTo>
                  <a:pt x="133" y="448"/>
                </a:lnTo>
                <a:lnTo>
                  <a:pt x="133" y="448"/>
                </a:lnTo>
                <a:lnTo>
                  <a:pt x="125" y="448"/>
                </a:lnTo>
                <a:lnTo>
                  <a:pt x="125" y="448"/>
                </a:lnTo>
                <a:lnTo>
                  <a:pt x="125" y="434"/>
                </a:lnTo>
                <a:lnTo>
                  <a:pt x="124" y="421"/>
                </a:lnTo>
                <a:lnTo>
                  <a:pt x="122" y="407"/>
                </a:lnTo>
                <a:lnTo>
                  <a:pt x="119" y="394"/>
                </a:lnTo>
                <a:lnTo>
                  <a:pt x="115" y="381"/>
                </a:lnTo>
                <a:lnTo>
                  <a:pt x="109" y="369"/>
                </a:lnTo>
                <a:lnTo>
                  <a:pt x="103" y="357"/>
                </a:lnTo>
                <a:lnTo>
                  <a:pt x="96" y="345"/>
                </a:lnTo>
                <a:lnTo>
                  <a:pt x="96" y="345"/>
                </a:lnTo>
                <a:lnTo>
                  <a:pt x="87" y="332"/>
                </a:lnTo>
                <a:lnTo>
                  <a:pt x="78" y="320"/>
                </a:lnTo>
                <a:lnTo>
                  <a:pt x="59" y="297"/>
                </a:lnTo>
                <a:lnTo>
                  <a:pt x="49" y="285"/>
                </a:lnTo>
                <a:lnTo>
                  <a:pt x="41" y="273"/>
                </a:lnTo>
                <a:lnTo>
                  <a:pt x="32" y="260"/>
                </a:lnTo>
                <a:lnTo>
                  <a:pt x="25" y="246"/>
                </a:lnTo>
                <a:lnTo>
                  <a:pt x="25" y="246"/>
                </a:lnTo>
                <a:lnTo>
                  <a:pt x="20" y="235"/>
                </a:lnTo>
                <a:lnTo>
                  <a:pt x="16" y="223"/>
                </a:lnTo>
                <a:lnTo>
                  <a:pt x="13" y="212"/>
                </a:lnTo>
                <a:lnTo>
                  <a:pt x="11" y="200"/>
                </a:lnTo>
                <a:lnTo>
                  <a:pt x="9" y="188"/>
                </a:lnTo>
                <a:lnTo>
                  <a:pt x="9" y="174"/>
                </a:lnTo>
                <a:lnTo>
                  <a:pt x="9" y="162"/>
                </a:lnTo>
                <a:lnTo>
                  <a:pt x="10" y="150"/>
                </a:lnTo>
                <a:lnTo>
                  <a:pt x="12" y="138"/>
                </a:lnTo>
                <a:lnTo>
                  <a:pt x="15" y="126"/>
                </a:lnTo>
                <a:lnTo>
                  <a:pt x="18" y="114"/>
                </a:lnTo>
                <a:lnTo>
                  <a:pt x="22" y="103"/>
                </a:lnTo>
                <a:lnTo>
                  <a:pt x="27" y="91"/>
                </a:lnTo>
                <a:lnTo>
                  <a:pt x="34" y="80"/>
                </a:lnTo>
                <a:lnTo>
                  <a:pt x="41" y="70"/>
                </a:lnTo>
                <a:lnTo>
                  <a:pt x="48" y="60"/>
                </a:lnTo>
                <a:lnTo>
                  <a:pt x="48" y="60"/>
                </a:lnTo>
                <a:lnTo>
                  <a:pt x="56" y="51"/>
                </a:lnTo>
                <a:lnTo>
                  <a:pt x="65" y="43"/>
                </a:lnTo>
                <a:lnTo>
                  <a:pt x="75" y="35"/>
                </a:lnTo>
                <a:lnTo>
                  <a:pt x="85" y="29"/>
                </a:lnTo>
                <a:lnTo>
                  <a:pt x="96" y="23"/>
                </a:lnTo>
                <a:lnTo>
                  <a:pt x="108" y="19"/>
                </a:lnTo>
                <a:lnTo>
                  <a:pt x="120" y="14"/>
                </a:lnTo>
                <a:lnTo>
                  <a:pt x="132" y="11"/>
                </a:lnTo>
                <a:lnTo>
                  <a:pt x="144" y="10"/>
                </a:lnTo>
                <a:lnTo>
                  <a:pt x="156" y="9"/>
                </a:lnTo>
                <a:lnTo>
                  <a:pt x="169" y="9"/>
                </a:lnTo>
                <a:lnTo>
                  <a:pt x="181" y="11"/>
                </a:lnTo>
                <a:lnTo>
                  <a:pt x="193" y="13"/>
                </a:lnTo>
                <a:lnTo>
                  <a:pt x="206" y="17"/>
                </a:lnTo>
                <a:lnTo>
                  <a:pt x="217" y="22"/>
                </a:lnTo>
                <a:lnTo>
                  <a:pt x="229" y="27"/>
                </a:lnTo>
                <a:lnTo>
                  <a:pt x="229" y="27"/>
                </a:lnTo>
                <a:lnTo>
                  <a:pt x="241" y="35"/>
                </a:lnTo>
                <a:lnTo>
                  <a:pt x="251" y="44"/>
                </a:lnTo>
                <a:lnTo>
                  <a:pt x="260" y="54"/>
                </a:lnTo>
                <a:lnTo>
                  <a:pt x="268" y="66"/>
                </a:lnTo>
                <a:lnTo>
                  <a:pt x="274" y="78"/>
                </a:lnTo>
                <a:lnTo>
                  <a:pt x="280" y="91"/>
                </a:lnTo>
                <a:lnTo>
                  <a:pt x="284" y="105"/>
                </a:lnTo>
                <a:lnTo>
                  <a:pt x="287" y="119"/>
                </a:lnTo>
                <a:lnTo>
                  <a:pt x="289" y="133"/>
                </a:lnTo>
                <a:lnTo>
                  <a:pt x="290" y="148"/>
                </a:lnTo>
                <a:lnTo>
                  <a:pt x="289" y="162"/>
                </a:lnTo>
                <a:lnTo>
                  <a:pt x="288" y="176"/>
                </a:lnTo>
                <a:lnTo>
                  <a:pt x="286" y="192"/>
                </a:lnTo>
                <a:lnTo>
                  <a:pt x="283" y="205"/>
                </a:lnTo>
                <a:lnTo>
                  <a:pt x="280" y="219"/>
                </a:lnTo>
                <a:lnTo>
                  <a:pt x="275" y="231"/>
                </a:lnTo>
                <a:lnTo>
                  <a:pt x="275" y="231"/>
                </a:lnTo>
                <a:close/>
                <a:moveTo>
                  <a:pt x="212" y="212"/>
                </a:moveTo>
                <a:lnTo>
                  <a:pt x="212" y="212"/>
                </a:lnTo>
                <a:lnTo>
                  <a:pt x="213" y="211"/>
                </a:lnTo>
                <a:lnTo>
                  <a:pt x="213" y="211"/>
                </a:lnTo>
                <a:lnTo>
                  <a:pt x="215" y="210"/>
                </a:lnTo>
                <a:lnTo>
                  <a:pt x="216" y="210"/>
                </a:lnTo>
                <a:lnTo>
                  <a:pt x="215" y="211"/>
                </a:lnTo>
                <a:lnTo>
                  <a:pt x="212" y="212"/>
                </a:lnTo>
                <a:lnTo>
                  <a:pt x="212" y="212"/>
                </a:lnTo>
                <a:close/>
                <a:moveTo>
                  <a:pt x="197" y="192"/>
                </a:moveTo>
                <a:lnTo>
                  <a:pt x="197" y="192"/>
                </a:lnTo>
                <a:lnTo>
                  <a:pt x="200" y="187"/>
                </a:lnTo>
                <a:lnTo>
                  <a:pt x="203" y="182"/>
                </a:lnTo>
                <a:lnTo>
                  <a:pt x="210" y="173"/>
                </a:lnTo>
                <a:lnTo>
                  <a:pt x="210" y="173"/>
                </a:lnTo>
                <a:lnTo>
                  <a:pt x="212" y="172"/>
                </a:lnTo>
                <a:lnTo>
                  <a:pt x="214" y="171"/>
                </a:lnTo>
                <a:lnTo>
                  <a:pt x="214" y="172"/>
                </a:lnTo>
                <a:lnTo>
                  <a:pt x="214" y="173"/>
                </a:lnTo>
                <a:lnTo>
                  <a:pt x="213" y="178"/>
                </a:lnTo>
                <a:lnTo>
                  <a:pt x="212" y="181"/>
                </a:lnTo>
                <a:lnTo>
                  <a:pt x="212" y="181"/>
                </a:lnTo>
                <a:lnTo>
                  <a:pt x="209" y="185"/>
                </a:lnTo>
                <a:lnTo>
                  <a:pt x="206" y="188"/>
                </a:lnTo>
                <a:lnTo>
                  <a:pt x="202" y="190"/>
                </a:lnTo>
                <a:lnTo>
                  <a:pt x="197" y="192"/>
                </a:lnTo>
                <a:lnTo>
                  <a:pt x="197" y="192"/>
                </a:lnTo>
                <a:close/>
                <a:moveTo>
                  <a:pt x="92" y="195"/>
                </a:moveTo>
                <a:lnTo>
                  <a:pt x="92" y="195"/>
                </a:lnTo>
                <a:lnTo>
                  <a:pt x="89" y="195"/>
                </a:lnTo>
                <a:lnTo>
                  <a:pt x="89" y="195"/>
                </a:lnTo>
                <a:lnTo>
                  <a:pt x="83" y="192"/>
                </a:lnTo>
                <a:lnTo>
                  <a:pt x="78" y="190"/>
                </a:lnTo>
                <a:lnTo>
                  <a:pt x="78" y="190"/>
                </a:lnTo>
                <a:lnTo>
                  <a:pt x="75" y="188"/>
                </a:lnTo>
                <a:lnTo>
                  <a:pt x="75" y="188"/>
                </a:lnTo>
                <a:lnTo>
                  <a:pt x="72" y="186"/>
                </a:lnTo>
                <a:lnTo>
                  <a:pt x="71" y="184"/>
                </a:lnTo>
                <a:lnTo>
                  <a:pt x="71" y="181"/>
                </a:lnTo>
                <a:lnTo>
                  <a:pt x="73" y="178"/>
                </a:lnTo>
                <a:lnTo>
                  <a:pt x="73" y="178"/>
                </a:lnTo>
                <a:lnTo>
                  <a:pt x="79" y="180"/>
                </a:lnTo>
                <a:lnTo>
                  <a:pt x="84" y="184"/>
                </a:lnTo>
                <a:lnTo>
                  <a:pt x="88" y="189"/>
                </a:lnTo>
                <a:lnTo>
                  <a:pt x="92" y="195"/>
                </a:lnTo>
                <a:lnTo>
                  <a:pt x="92" y="1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168">
            <a:extLst>
              <a:ext uri="{FF2B5EF4-FFF2-40B4-BE49-F238E27FC236}">
                <a16:creationId xmlns:a16="http://schemas.microsoft.com/office/drawing/2014/main" xmlns="" id="{E433AB2C-3AB3-44F9-A340-4FD19F820607}"/>
              </a:ext>
            </a:extLst>
          </p:cNvPr>
          <p:cNvSpPr>
            <a:spLocks noEditPoints="1"/>
          </p:cNvSpPr>
          <p:nvPr/>
        </p:nvSpPr>
        <p:spPr bwMode="auto">
          <a:xfrm>
            <a:off x="1866872" y="3949658"/>
            <a:ext cx="790575" cy="404813"/>
          </a:xfrm>
          <a:custGeom>
            <a:avLst/>
            <a:gdLst>
              <a:gd name="T0" fmla="*/ 926 w 1015"/>
              <a:gd name="T1" fmla="*/ 64 h 521"/>
              <a:gd name="T2" fmla="*/ 980 w 1015"/>
              <a:gd name="T3" fmla="*/ 90 h 521"/>
              <a:gd name="T4" fmla="*/ 1006 w 1015"/>
              <a:gd name="T5" fmla="*/ 90 h 521"/>
              <a:gd name="T6" fmla="*/ 951 w 1015"/>
              <a:gd name="T7" fmla="*/ 219 h 521"/>
              <a:gd name="T8" fmla="*/ 943 w 1015"/>
              <a:gd name="T9" fmla="*/ 286 h 521"/>
              <a:gd name="T10" fmla="*/ 892 w 1015"/>
              <a:gd name="T11" fmla="*/ 342 h 521"/>
              <a:gd name="T12" fmla="*/ 822 w 1015"/>
              <a:gd name="T13" fmla="*/ 413 h 521"/>
              <a:gd name="T14" fmla="*/ 677 w 1015"/>
              <a:gd name="T15" fmla="*/ 453 h 521"/>
              <a:gd name="T16" fmla="*/ 664 w 1015"/>
              <a:gd name="T17" fmla="*/ 500 h 521"/>
              <a:gd name="T18" fmla="*/ 506 w 1015"/>
              <a:gd name="T19" fmla="*/ 480 h 521"/>
              <a:gd name="T20" fmla="*/ 369 w 1015"/>
              <a:gd name="T21" fmla="*/ 426 h 521"/>
              <a:gd name="T22" fmla="*/ 251 w 1015"/>
              <a:gd name="T23" fmla="*/ 283 h 521"/>
              <a:gd name="T24" fmla="*/ 57 w 1015"/>
              <a:gd name="T25" fmla="*/ 151 h 521"/>
              <a:gd name="T26" fmla="*/ 308 w 1015"/>
              <a:gd name="T27" fmla="*/ 125 h 521"/>
              <a:gd name="T28" fmla="*/ 382 w 1015"/>
              <a:gd name="T29" fmla="*/ 59 h 521"/>
              <a:gd name="T30" fmla="*/ 473 w 1015"/>
              <a:gd name="T31" fmla="*/ 19 h 521"/>
              <a:gd name="T32" fmla="*/ 542 w 1015"/>
              <a:gd name="T33" fmla="*/ 17 h 521"/>
              <a:gd name="T34" fmla="*/ 620 w 1015"/>
              <a:gd name="T35" fmla="*/ 50 h 521"/>
              <a:gd name="T36" fmla="*/ 688 w 1015"/>
              <a:gd name="T37" fmla="*/ 63 h 521"/>
              <a:gd name="T38" fmla="*/ 767 w 1015"/>
              <a:gd name="T39" fmla="*/ 58 h 521"/>
              <a:gd name="T40" fmla="*/ 858 w 1015"/>
              <a:gd name="T41" fmla="*/ 27 h 521"/>
              <a:gd name="T42" fmla="*/ 922 w 1015"/>
              <a:gd name="T43" fmla="*/ 263 h 521"/>
              <a:gd name="T44" fmla="*/ 926 w 1015"/>
              <a:gd name="T45" fmla="*/ 219 h 521"/>
              <a:gd name="T46" fmla="*/ 990 w 1015"/>
              <a:gd name="T47" fmla="*/ 99 h 521"/>
              <a:gd name="T48" fmla="*/ 933 w 1015"/>
              <a:gd name="T49" fmla="*/ 74 h 521"/>
              <a:gd name="T50" fmla="*/ 830 w 1015"/>
              <a:gd name="T51" fmla="*/ 89 h 521"/>
              <a:gd name="T52" fmla="*/ 750 w 1015"/>
              <a:gd name="T53" fmla="*/ 81 h 521"/>
              <a:gd name="T54" fmla="*/ 675 w 1015"/>
              <a:gd name="T55" fmla="*/ 82 h 521"/>
              <a:gd name="T56" fmla="*/ 623 w 1015"/>
              <a:gd name="T57" fmla="*/ 63 h 521"/>
              <a:gd name="T58" fmla="*/ 604 w 1015"/>
              <a:gd name="T59" fmla="*/ 37 h 521"/>
              <a:gd name="T60" fmla="*/ 462 w 1015"/>
              <a:gd name="T61" fmla="*/ 71 h 521"/>
              <a:gd name="T62" fmla="*/ 256 w 1015"/>
              <a:gd name="T63" fmla="*/ 250 h 521"/>
              <a:gd name="T64" fmla="*/ 302 w 1015"/>
              <a:gd name="T65" fmla="*/ 273 h 521"/>
              <a:gd name="T66" fmla="*/ 419 w 1015"/>
              <a:gd name="T67" fmla="*/ 136 h 521"/>
              <a:gd name="T68" fmla="*/ 405 w 1015"/>
              <a:gd name="T69" fmla="*/ 291 h 521"/>
              <a:gd name="T70" fmla="*/ 493 w 1015"/>
              <a:gd name="T71" fmla="*/ 288 h 521"/>
              <a:gd name="T72" fmla="*/ 643 w 1015"/>
              <a:gd name="T73" fmla="*/ 149 h 521"/>
              <a:gd name="T74" fmla="*/ 716 w 1015"/>
              <a:gd name="T75" fmla="*/ 159 h 521"/>
              <a:gd name="T76" fmla="*/ 703 w 1015"/>
              <a:gd name="T77" fmla="*/ 231 h 521"/>
              <a:gd name="T78" fmla="*/ 770 w 1015"/>
              <a:gd name="T79" fmla="*/ 227 h 521"/>
              <a:gd name="T80" fmla="*/ 848 w 1015"/>
              <a:gd name="T81" fmla="*/ 192 h 521"/>
              <a:gd name="T82" fmla="*/ 926 w 1015"/>
              <a:gd name="T83" fmla="*/ 151 h 521"/>
              <a:gd name="T84" fmla="*/ 868 w 1015"/>
              <a:gd name="T85" fmla="*/ 193 h 521"/>
              <a:gd name="T86" fmla="*/ 796 w 1015"/>
              <a:gd name="T87" fmla="*/ 226 h 521"/>
              <a:gd name="T88" fmla="*/ 726 w 1015"/>
              <a:gd name="T89" fmla="*/ 257 h 521"/>
              <a:gd name="T90" fmla="*/ 714 w 1015"/>
              <a:gd name="T91" fmla="*/ 342 h 521"/>
              <a:gd name="T92" fmla="*/ 618 w 1015"/>
              <a:gd name="T93" fmla="*/ 371 h 521"/>
              <a:gd name="T94" fmla="*/ 550 w 1015"/>
              <a:gd name="T95" fmla="*/ 395 h 521"/>
              <a:gd name="T96" fmla="*/ 419 w 1015"/>
              <a:gd name="T97" fmla="*/ 312 h 521"/>
              <a:gd name="T98" fmla="*/ 385 w 1015"/>
              <a:gd name="T99" fmla="*/ 379 h 521"/>
              <a:gd name="T100" fmla="*/ 261 w 1015"/>
              <a:gd name="T101" fmla="*/ 281 h 521"/>
              <a:gd name="T102" fmla="*/ 460 w 1015"/>
              <a:gd name="T103" fmla="*/ 459 h 521"/>
              <a:gd name="T104" fmla="*/ 581 w 1015"/>
              <a:gd name="T105" fmla="*/ 495 h 521"/>
              <a:gd name="T106" fmla="*/ 693 w 1015"/>
              <a:gd name="T107" fmla="*/ 485 h 521"/>
              <a:gd name="T108" fmla="*/ 791 w 1015"/>
              <a:gd name="T109" fmla="*/ 415 h 521"/>
              <a:gd name="T110" fmla="*/ 832 w 1015"/>
              <a:gd name="T111" fmla="*/ 332 h 521"/>
              <a:gd name="T112" fmla="*/ 186 w 1015"/>
              <a:gd name="T113" fmla="*/ 254 h 521"/>
              <a:gd name="T114" fmla="*/ 54 w 1015"/>
              <a:gd name="T115" fmla="*/ 170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5" h="521">
                <a:moveTo>
                  <a:pt x="843" y="73"/>
                </a:moveTo>
                <a:cubicBezTo>
                  <a:pt x="874" y="69"/>
                  <a:pt x="895" y="42"/>
                  <a:pt x="928" y="35"/>
                </a:cubicBezTo>
                <a:cubicBezTo>
                  <a:pt x="933" y="44"/>
                  <a:pt x="926" y="54"/>
                  <a:pt x="926" y="64"/>
                </a:cubicBezTo>
                <a:cubicBezTo>
                  <a:pt x="942" y="61"/>
                  <a:pt x="953" y="52"/>
                  <a:pt x="959" y="38"/>
                </a:cubicBezTo>
                <a:cubicBezTo>
                  <a:pt x="972" y="38"/>
                  <a:pt x="971" y="34"/>
                  <a:pt x="979" y="32"/>
                </a:cubicBezTo>
                <a:cubicBezTo>
                  <a:pt x="986" y="43"/>
                  <a:pt x="978" y="69"/>
                  <a:pt x="980" y="90"/>
                </a:cubicBezTo>
                <a:cubicBezTo>
                  <a:pt x="997" y="90"/>
                  <a:pt x="992" y="78"/>
                  <a:pt x="1002" y="71"/>
                </a:cubicBezTo>
                <a:cubicBezTo>
                  <a:pt x="1006" y="70"/>
                  <a:pt x="1007" y="73"/>
                  <a:pt x="1011" y="73"/>
                </a:cubicBezTo>
                <a:cubicBezTo>
                  <a:pt x="1015" y="80"/>
                  <a:pt x="1012" y="88"/>
                  <a:pt x="1006" y="90"/>
                </a:cubicBezTo>
                <a:cubicBezTo>
                  <a:pt x="1000" y="115"/>
                  <a:pt x="990" y="134"/>
                  <a:pt x="975" y="151"/>
                </a:cubicBezTo>
                <a:cubicBezTo>
                  <a:pt x="984" y="148"/>
                  <a:pt x="986" y="144"/>
                  <a:pt x="997" y="148"/>
                </a:cubicBezTo>
                <a:cubicBezTo>
                  <a:pt x="991" y="181"/>
                  <a:pt x="970" y="199"/>
                  <a:pt x="951" y="219"/>
                </a:cubicBezTo>
                <a:cubicBezTo>
                  <a:pt x="963" y="221"/>
                  <a:pt x="969" y="208"/>
                  <a:pt x="980" y="214"/>
                </a:cubicBezTo>
                <a:cubicBezTo>
                  <a:pt x="970" y="250"/>
                  <a:pt x="937" y="265"/>
                  <a:pt x="909" y="283"/>
                </a:cubicBezTo>
                <a:cubicBezTo>
                  <a:pt x="918" y="292"/>
                  <a:pt x="931" y="276"/>
                  <a:pt x="943" y="286"/>
                </a:cubicBezTo>
                <a:cubicBezTo>
                  <a:pt x="938" y="300"/>
                  <a:pt x="921" y="303"/>
                  <a:pt x="909" y="311"/>
                </a:cubicBezTo>
                <a:cubicBezTo>
                  <a:pt x="894" y="319"/>
                  <a:pt x="880" y="333"/>
                  <a:pt x="856" y="335"/>
                </a:cubicBezTo>
                <a:cubicBezTo>
                  <a:pt x="864" y="346"/>
                  <a:pt x="877" y="345"/>
                  <a:pt x="892" y="342"/>
                </a:cubicBezTo>
                <a:cubicBezTo>
                  <a:pt x="890" y="348"/>
                  <a:pt x="898" y="344"/>
                  <a:pt x="897" y="350"/>
                </a:cubicBezTo>
                <a:cubicBezTo>
                  <a:pt x="875" y="382"/>
                  <a:pt x="817" y="378"/>
                  <a:pt x="778" y="394"/>
                </a:cubicBezTo>
                <a:cubicBezTo>
                  <a:pt x="791" y="403"/>
                  <a:pt x="817" y="399"/>
                  <a:pt x="822" y="413"/>
                </a:cubicBezTo>
                <a:cubicBezTo>
                  <a:pt x="821" y="419"/>
                  <a:pt x="814" y="422"/>
                  <a:pt x="809" y="423"/>
                </a:cubicBezTo>
                <a:cubicBezTo>
                  <a:pt x="794" y="429"/>
                  <a:pt x="778" y="435"/>
                  <a:pt x="762" y="441"/>
                </a:cubicBezTo>
                <a:cubicBezTo>
                  <a:pt x="738" y="450"/>
                  <a:pt x="710" y="453"/>
                  <a:pt x="677" y="453"/>
                </a:cubicBezTo>
                <a:cubicBezTo>
                  <a:pt x="683" y="464"/>
                  <a:pt x="702" y="477"/>
                  <a:pt x="721" y="480"/>
                </a:cubicBezTo>
                <a:cubicBezTo>
                  <a:pt x="720" y="485"/>
                  <a:pt x="723" y="485"/>
                  <a:pt x="723" y="488"/>
                </a:cubicBezTo>
                <a:cubicBezTo>
                  <a:pt x="717" y="498"/>
                  <a:pt x="685" y="500"/>
                  <a:pt x="664" y="500"/>
                </a:cubicBezTo>
                <a:cubicBezTo>
                  <a:pt x="636" y="500"/>
                  <a:pt x="608" y="488"/>
                  <a:pt x="592" y="484"/>
                </a:cubicBezTo>
                <a:cubicBezTo>
                  <a:pt x="596" y="490"/>
                  <a:pt x="602" y="493"/>
                  <a:pt x="604" y="498"/>
                </a:cubicBezTo>
                <a:cubicBezTo>
                  <a:pt x="588" y="521"/>
                  <a:pt x="532" y="496"/>
                  <a:pt x="506" y="480"/>
                </a:cubicBezTo>
                <a:cubicBezTo>
                  <a:pt x="488" y="470"/>
                  <a:pt x="479" y="459"/>
                  <a:pt x="473" y="480"/>
                </a:cubicBezTo>
                <a:cubicBezTo>
                  <a:pt x="432" y="472"/>
                  <a:pt x="405" y="451"/>
                  <a:pt x="372" y="435"/>
                </a:cubicBezTo>
                <a:cubicBezTo>
                  <a:pt x="373" y="430"/>
                  <a:pt x="367" y="431"/>
                  <a:pt x="369" y="426"/>
                </a:cubicBezTo>
                <a:cubicBezTo>
                  <a:pt x="346" y="416"/>
                  <a:pt x="337" y="390"/>
                  <a:pt x="315" y="379"/>
                </a:cubicBezTo>
                <a:cubicBezTo>
                  <a:pt x="301" y="357"/>
                  <a:pt x="284" y="338"/>
                  <a:pt x="264" y="322"/>
                </a:cubicBezTo>
                <a:cubicBezTo>
                  <a:pt x="260" y="309"/>
                  <a:pt x="253" y="298"/>
                  <a:pt x="251" y="283"/>
                </a:cubicBezTo>
                <a:cubicBezTo>
                  <a:pt x="149" y="270"/>
                  <a:pt x="82" y="222"/>
                  <a:pt x="0" y="193"/>
                </a:cubicBezTo>
                <a:cubicBezTo>
                  <a:pt x="2" y="172"/>
                  <a:pt x="17" y="151"/>
                  <a:pt x="34" y="139"/>
                </a:cubicBezTo>
                <a:cubicBezTo>
                  <a:pt x="42" y="143"/>
                  <a:pt x="47" y="149"/>
                  <a:pt x="57" y="151"/>
                </a:cubicBezTo>
                <a:cubicBezTo>
                  <a:pt x="77" y="176"/>
                  <a:pt x="109" y="192"/>
                  <a:pt x="139" y="213"/>
                </a:cubicBezTo>
                <a:cubicBezTo>
                  <a:pt x="166" y="232"/>
                  <a:pt x="205" y="259"/>
                  <a:pt x="248" y="252"/>
                </a:cubicBezTo>
                <a:cubicBezTo>
                  <a:pt x="252" y="209"/>
                  <a:pt x="282" y="162"/>
                  <a:pt x="308" y="125"/>
                </a:cubicBezTo>
                <a:cubicBezTo>
                  <a:pt x="317" y="113"/>
                  <a:pt x="328" y="106"/>
                  <a:pt x="338" y="97"/>
                </a:cubicBezTo>
                <a:cubicBezTo>
                  <a:pt x="345" y="90"/>
                  <a:pt x="349" y="80"/>
                  <a:pt x="357" y="74"/>
                </a:cubicBezTo>
                <a:cubicBezTo>
                  <a:pt x="364" y="69"/>
                  <a:pt x="374" y="65"/>
                  <a:pt x="382" y="59"/>
                </a:cubicBezTo>
                <a:cubicBezTo>
                  <a:pt x="397" y="48"/>
                  <a:pt x="411" y="40"/>
                  <a:pt x="432" y="32"/>
                </a:cubicBezTo>
                <a:cubicBezTo>
                  <a:pt x="437" y="30"/>
                  <a:pt x="442" y="29"/>
                  <a:pt x="447" y="27"/>
                </a:cubicBezTo>
                <a:cubicBezTo>
                  <a:pt x="456" y="22"/>
                  <a:pt x="460" y="15"/>
                  <a:pt x="473" y="19"/>
                </a:cubicBezTo>
                <a:cubicBezTo>
                  <a:pt x="474" y="20"/>
                  <a:pt x="474" y="23"/>
                  <a:pt x="476" y="24"/>
                </a:cubicBezTo>
                <a:cubicBezTo>
                  <a:pt x="477" y="34"/>
                  <a:pt x="470" y="37"/>
                  <a:pt x="466" y="43"/>
                </a:cubicBezTo>
                <a:cubicBezTo>
                  <a:pt x="488" y="39"/>
                  <a:pt x="515" y="0"/>
                  <a:pt x="542" y="17"/>
                </a:cubicBezTo>
                <a:cubicBezTo>
                  <a:pt x="538" y="30"/>
                  <a:pt x="523" y="31"/>
                  <a:pt x="527" y="50"/>
                </a:cubicBezTo>
                <a:cubicBezTo>
                  <a:pt x="555" y="37"/>
                  <a:pt x="585" y="26"/>
                  <a:pt x="618" y="19"/>
                </a:cubicBezTo>
                <a:cubicBezTo>
                  <a:pt x="627" y="25"/>
                  <a:pt x="626" y="41"/>
                  <a:pt x="620" y="50"/>
                </a:cubicBezTo>
                <a:cubicBezTo>
                  <a:pt x="634" y="45"/>
                  <a:pt x="642" y="36"/>
                  <a:pt x="659" y="32"/>
                </a:cubicBezTo>
                <a:cubicBezTo>
                  <a:pt x="671" y="28"/>
                  <a:pt x="680" y="11"/>
                  <a:pt x="695" y="19"/>
                </a:cubicBezTo>
                <a:cubicBezTo>
                  <a:pt x="699" y="38"/>
                  <a:pt x="691" y="46"/>
                  <a:pt x="688" y="63"/>
                </a:cubicBezTo>
                <a:cubicBezTo>
                  <a:pt x="720" y="63"/>
                  <a:pt x="744" y="41"/>
                  <a:pt x="770" y="30"/>
                </a:cubicBezTo>
                <a:cubicBezTo>
                  <a:pt x="772" y="32"/>
                  <a:pt x="775" y="34"/>
                  <a:pt x="776" y="37"/>
                </a:cubicBezTo>
                <a:cubicBezTo>
                  <a:pt x="772" y="43"/>
                  <a:pt x="771" y="52"/>
                  <a:pt x="767" y="58"/>
                </a:cubicBezTo>
                <a:cubicBezTo>
                  <a:pt x="767" y="61"/>
                  <a:pt x="771" y="61"/>
                  <a:pt x="772" y="64"/>
                </a:cubicBezTo>
                <a:cubicBezTo>
                  <a:pt x="790" y="55"/>
                  <a:pt x="808" y="50"/>
                  <a:pt x="825" y="42"/>
                </a:cubicBezTo>
                <a:cubicBezTo>
                  <a:pt x="835" y="36"/>
                  <a:pt x="844" y="25"/>
                  <a:pt x="858" y="27"/>
                </a:cubicBezTo>
                <a:cubicBezTo>
                  <a:pt x="865" y="42"/>
                  <a:pt x="851" y="62"/>
                  <a:pt x="843" y="73"/>
                </a:cubicBezTo>
                <a:close/>
                <a:moveTo>
                  <a:pt x="878" y="289"/>
                </a:moveTo>
                <a:cubicBezTo>
                  <a:pt x="888" y="275"/>
                  <a:pt x="907" y="273"/>
                  <a:pt x="922" y="263"/>
                </a:cubicBezTo>
                <a:cubicBezTo>
                  <a:pt x="936" y="253"/>
                  <a:pt x="949" y="242"/>
                  <a:pt x="959" y="229"/>
                </a:cubicBezTo>
                <a:cubicBezTo>
                  <a:pt x="950" y="231"/>
                  <a:pt x="939" y="232"/>
                  <a:pt x="928" y="232"/>
                </a:cubicBezTo>
                <a:cubicBezTo>
                  <a:pt x="925" y="228"/>
                  <a:pt x="929" y="222"/>
                  <a:pt x="926" y="219"/>
                </a:cubicBezTo>
                <a:cubicBezTo>
                  <a:pt x="948" y="212"/>
                  <a:pt x="966" y="187"/>
                  <a:pt x="979" y="165"/>
                </a:cubicBezTo>
                <a:cubicBezTo>
                  <a:pt x="967" y="168"/>
                  <a:pt x="952" y="177"/>
                  <a:pt x="946" y="164"/>
                </a:cubicBezTo>
                <a:cubicBezTo>
                  <a:pt x="965" y="146"/>
                  <a:pt x="984" y="129"/>
                  <a:pt x="990" y="99"/>
                </a:cubicBezTo>
                <a:cubicBezTo>
                  <a:pt x="980" y="103"/>
                  <a:pt x="961" y="118"/>
                  <a:pt x="959" y="95"/>
                </a:cubicBezTo>
                <a:cubicBezTo>
                  <a:pt x="971" y="90"/>
                  <a:pt x="973" y="64"/>
                  <a:pt x="969" y="53"/>
                </a:cubicBezTo>
                <a:cubicBezTo>
                  <a:pt x="964" y="60"/>
                  <a:pt x="946" y="65"/>
                  <a:pt x="933" y="74"/>
                </a:cubicBezTo>
                <a:cubicBezTo>
                  <a:pt x="922" y="81"/>
                  <a:pt x="911" y="97"/>
                  <a:pt x="904" y="76"/>
                </a:cubicBezTo>
                <a:cubicBezTo>
                  <a:pt x="910" y="69"/>
                  <a:pt x="914" y="67"/>
                  <a:pt x="915" y="53"/>
                </a:cubicBezTo>
                <a:cubicBezTo>
                  <a:pt x="887" y="66"/>
                  <a:pt x="862" y="80"/>
                  <a:pt x="830" y="89"/>
                </a:cubicBezTo>
                <a:cubicBezTo>
                  <a:pt x="828" y="86"/>
                  <a:pt x="822" y="87"/>
                  <a:pt x="822" y="82"/>
                </a:cubicBezTo>
                <a:cubicBezTo>
                  <a:pt x="830" y="69"/>
                  <a:pt x="846" y="56"/>
                  <a:pt x="847" y="42"/>
                </a:cubicBezTo>
                <a:cubicBezTo>
                  <a:pt x="817" y="57"/>
                  <a:pt x="788" y="73"/>
                  <a:pt x="750" y="81"/>
                </a:cubicBezTo>
                <a:cubicBezTo>
                  <a:pt x="750" y="78"/>
                  <a:pt x="748" y="78"/>
                  <a:pt x="747" y="76"/>
                </a:cubicBezTo>
                <a:cubicBezTo>
                  <a:pt x="745" y="63"/>
                  <a:pt x="761" y="59"/>
                  <a:pt x="757" y="50"/>
                </a:cubicBezTo>
                <a:cubicBezTo>
                  <a:pt x="733" y="63"/>
                  <a:pt x="705" y="73"/>
                  <a:pt x="675" y="82"/>
                </a:cubicBezTo>
                <a:cubicBezTo>
                  <a:pt x="676" y="75"/>
                  <a:pt x="672" y="84"/>
                  <a:pt x="672" y="79"/>
                </a:cubicBezTo>
                <a:cubicBezTo>
                  <a:pt x="671" y="67"/>
                  <a:pt x="682" y="51"/>
                  <a:pt x="682" y="33"/>
                </a:cubicBezTo>
                <a:cubicBezTo>
                  <a:pt x="666" y="40"/>
                  <a:pt x="639" y="52"/>
                  <a:pt x="623" y="63"/>
                </a:cubicBezTo>
                <a:cubicBezTo>
                  <a:pt x="614" y="68"/>
                  <a:pt x="607" y="79"/>
                  <a:pt x="599" y="68"/>
                </a:cubicBezTo>
                <a:cubicBezTo>
                  <a:pt x="599" y="60"/>
                  <a:pt x="602" y="55"/>
                  <a:pt x="607" y="51"/>
                </a:cubicBezTo>
                <a:cubicBezTo>
                  <a:pt x="607" y="45"/>
                  <a:pt x="601" y="45"/>
                  <a:pt x="604" y="37"/>
                </a:cubicBezTo>
                <a:cubicBezTo>
                  <a:pt x="574" y="41"/>
                  <a:pt x="543" y="54"/>
                  <a:pt x="520" y="69"/>
                </a:cubicBezTo>
                <a:cubicBezTo>
                  <a:pt x="506" y="64"/>
                  <a:pt x="516" y="41"/>
                  <a:pt x="517" y="30"/>
                </a:cubicBezTo>
                <a:cubicBezTo>
                  <a:pt x="494" y="40"/>
                  <a:pt x="473" y="50"/>
                  <a:pt x="462" y="71"/>
                </a:cubicBezTo>
                <a:cubicBezTo>
                  <a:pt x="456" y="69"/>
                  <a:pt x="450" y="68"/>
                  <a:pt x="447" y="63"/>
                </a:cubicBezTo>
                <a:cubicBezTo>
                  <a:pt x="450" y="54"/>
                  <a:pt x="457" y="49"/>
                  <a:pt x="457" y="37"/>
                </a:cubicBezTo>
                <a:cubicBezTo>
                  <a:pt x="353" y="71"/>
                  <a:pt x="289" y="145"/>
                  <a:pt x="256" y="250"/>
                </a:cubicBezTo>
                <a:cubicBezTo>
                  <a:pt x="259" y="252"/>
                  <a:pt x="264" y="253"/>
                  <a:pt x="264" y="258"/>
                </a:cubicBezTo>
                <a:cubicBezTo>
                  <a:pt x="264" y="263"/>
                  <a:pt x="257" y="261"/>
                  <a:pt x="258" y="267"/>
                </a:cubicBezTo>
                <a:cubicBezTo>
                  <a:pt x="271" y="270"/>
                  <a:pt x="287" y="271"/>
                  <a:pt x="302" y="273"/>
                </a:cubicBezTo>
                <a:cubicBezTo>
                  <a:pt x="305" y="240"/>
                  <a:pt x="323" y="219"/>
                  <a:pt x="344" y="195"/>
                </a:cubicBezTo>
                <a:cubicBezTo>
                  <a:pt x="359" y="178"/>
                  <a:pt x="374" y="159"/>
                  <a:pt x="387" y="148"/>
                </a:cubicBezTo>
                <a:cubicBezTo>
                  <a:pt x="394" y="141"/>
                  <a:pt x="407" y="129"/>
                  <a:pt x="419" y="136"/>
                </a:cubicBezTo>
                <a:cubicBezTo>
                  <a:pt x="393" y="147"/>
                  <a:pt x="376" y="166"/>
                  <a:pt x="354" y="192"/>
                </a:cubicBezTo>
                <a:cubicBezTo>
                  <a:pt x="331" y="219"/>
                  <a:pt x="311" y="243"/>
                  <a:pt x="315" y="276"/>
                </a:cubicBezTo>
                <a:cubicBezTo>
                  <a:pt x="344" y="286"/>
                  <a:pt x="376" y="292"/>
                  <a:pt x="405" y="291"/>
                </a:cubicBezTo>
                <a:cubicBezTo>
                  <a:pt x="426" y="237"/>
                  <a:pt x="447" y="173"/>
                  <a:pt x="506" y="161"/>
                </a:cubicBezTo>
                <a:cubicBezTo>
                  <a:pt x="455" y="183"/>
                  <a:pt x="432" y="232"/>
                  <a:pt x="418" y="291"/>
                </a:cubicBezTo>
                <a:cubicBezTo>
                  <a:pt x="436" y="289"/>
                  <a:pt x="468" y="290"/>
                  <a:pt x="493" y="288"/>
                </a:cubicBezTo>
                <a:cubicBezTo>
                  <a:pt x="500" y="245"/>
                  <a:pt x="515" y="210"/>
                  <a:pt x="546" y="192"/>
                </a:cubicBezTo>
                <a:cubicBezTo>
                  <a:pt x="561" y="183"/>
                  <a:pt x="577" y="176"/>
                  <a:pt x="594" y="167"/>
                </a:cubicBezTo>
                <a:cubicBezTo>
                  <a:pt x="609" y="159"/>
                  <a:pt x="626" y="145"/>
                  <a:pt x="643" y="149"/>
                </a:cubicBezTo>
                <a:cubicBezTo>
                  <a:pt x="582" y="177"/>
                  <a:pt x="503" y="203"/>
                  <a:pt x="507" y="285"/>
                </a:cubicBezTo>
                <a:cubicBezTo>
                  <a:pt x="540" y="281"/>
                  <a:pt x="584" y="277"/>
                  <a:pt x="620" y="268"/>
                </a:cubicBezTo>
                <a:cubicBezTo>
                  <a:pt x="628" y="215"/>
                  <a:pt x="672" y="175"/>
                  <a:pt x="716" y="159"/>
                </a:cubicBezTo>
                <a:cubicBezTo>
                  <a:pt x="680" y="187"/>
                  <a:pt x="636" y="211"/>
                  <a:pt x="631" y="267"/>
                </a:cubicBezTo>
                <a:cubicBezTo>
                  <a:pt x="652" y="268"/>
                  <a:pt x="665" y="260"/>
                  <a:pt x="683" y="258"/>
                </a:cubicBezTo>
                <a:cubicBezTo>
                  <a:pt x="685" y="247"/>
                  <a:pt x="696" y="240"/>
                  <a:pt x="703" y="231"/>
                </a:cubicBezTo>
                <a:cubicBezTo>
                  <a:pt x="717" y="213"/>
                  <a:pt x="728" y="190"/>
                  <a:pt x="749" y="185"/>
                </a:cubicBezTo>
                <a:cubicBezTo>
                  <a:pt x="729" y="204"/>
                  <a:pt x="715" y="229"/>
                  <a:pt x="700" y="254"/>
                </a:cubicBezTo>
                <a:cubicBezTo>
                  <a:pt x="724" y="245"/>
                  <a:pt x="750" y="240"/>
                  <a:pt x="770" y="227"/>
                </a:cubicBezTo>
                <a:cubicBezTo>
                  <a:pt x="776" y="189"/>
                  <a:pt x="801" y="145"/>
                  <a:pt x="834" y="130"/>
                </a:cubicBezTo>
                <a:cubicBezTo>
                  <a:pt x="810" y="154"/>
                  <a:pt x="792" y="182"/>
                  <a:pt x="783" y="221"/>
                </a:cubicBezTo>
                <a:cubicBezTo>
                  <a:pt x="804" y="210"/>
                  <a:pt x="825" y="200"/>
                  <a:pt x="848" y="192"/>
                </a:cubicBezTo>
                <a:cubicBezTo>
                  <a:pt x="854" y="167"/>
                  <a:pt x="852" y="118"/>
                  <a:pt x="881" y="108"/>
                </a:cubicBezTo>
                <a:cubicBezTo>
                  <a:pt x="867" y="128"/>
                  <a:pt x="864" y="157"/>
                  <a:pt x="861" y="183"/>
                </a:cubicBezTo>
                <a:cubicBezTo>
                  <a:pt x="887" y="178"/>
                  <a:pt x="901" y="152"/>
                  <a:pt x="926" y="151"/>
                </a:cubicBezTo>
                <a:cubicBezTo>
                  <a:pt x="923" y="172"/>
                  <a:pt x="895" y="169"/>
                  <a:pt x="886" y="185"/>
                </a:cubicBezTo>
                <a:cubicBezTo>
                  <a:pt x="903" y="193"/>
                  <a:pt x="928" y="193"/>
                  <a:pt x="941" y="205"/>
                </a:cubicBezTo>
                <a:cubicBezTo>
                  <a:pt x="915" y="206"/>
                  <a:pt x="887" y="200"/>
                  <a:pt x="868" y="193"/>
                </a:cubicBezTo>
                <a:cubicBezTo>
                  <a:pt x="856" y="207"/>
                  <a:pt x="832" y="204"/>
                  <a:pt x="816" y="216"/>
                </a:cubicBezTo>
                <a:cubicBezTo>
                  <a:pt x="832" y="237"/>
                  <a:pt x="860" y="247"/>
                  <a:pt x="884" y="260"/>
                </a:cubicBezTo>
                <a:cubicBezTo>
                  <a:pt x="842" y="261"/>
                  <a:pt x="829" y="234"/>
                  <a:pt x="796" y="226"/>
                </a:cubicBezTo>
                <a:cubicBezTo>
                  <a:pt x="781" y="237"/>
                  <a:pt x="761" y="244"/>
                  <a:pt x="742" y="252"/>
                </a:cubicBezTo>
                <a:cubicBezTo>
                  <a:pt x="760" y="276"/>
                  <a:pt x="789" y="289"/>
                  <a:pt x="822" y="298"/>
                </a:cubicBezTo>
                <a:cubicBezTo>
                  <a:pt x="783" y="303"/>
                  <a:pt x="752" y="276"/>
                  <a:pt x="726" y="257"/>
                </a:cubicBezTo>
                <a:cubicBezTo>
                  <a:pt x="701" y="266"/>
                  <a:pt x="674" y="274"/>
                  <a:pt x="644" y="278"/>
                </a:cubicBezTo>
                <a:cubicBezTo>
                  <a:pt x="641" y="287"/>
                  <a:pt x="645" y="295"/>
                  <a:pt x="649" y="301"/>
                </a:cubicBezTo>
                <a:cubicBezTo>
                  <a:pt x="664" y="319"/>
                  <a:pt x="696" y="328"/>
                  <a:pt x="714" y="342"/>
                </a:cubicBezTo>
                <a:cubicBezTo>
                  <a:pt x="673" y="333"/>
                  <a:pt x="642" y="313"/>
                  <a:pt x="623" y="281"/>
                </a:cubicBezTo>
                <a:cubicBezTo>
                  <a:pt x="587" y="288"/>
                  <a:pt x="563" y="291"/>
                  <a:pt x="519" y="296"/>
                </a:cubicBezTo>
                <a:cubicBezTo>
                  <a:pt x="538" y="335"/>
                  <a:pt x="572" y="359"/>
                  <a:pt x="618" y="371"/>
                </a:cubicBezTo>
                <a:cubicBezTo>
                  <a:pt x="553" y="372"/>
                  <a:pt x="535" y="327"/>
                  <a:pt x="499" y="299"/>
                </a:cubicBezTo>
                <a:cubicBezTo>
                  <a:pt x="475" y="302"/>
                  <a:pt x="461" y="303"/>
                  <a:pt x="429" y="302"/>
                </a:cubicBezTo>
                <a:cubicBezTo>
                  <a:pt x="446" y="351"/>
                  <a:pt x="498" y="381"/>
                  <a:pt x="550" y="395"/>
                </a:cubicBezTo>
                <a:cubicBezTo>
                  <a:pt x="538" y="398"/>
                  <a:pt x="537" y="392"/>
                  <a:pt x="525" y="394"/>
                </a:cubicBezTo>
                <a:cubicBezTo>
                  <a:pt x="490" y="378"/>
                  <a:pt x="455" y="362"/>
                  <a:pt x="431" y="332"/>
                </a:cubicBezTo>
                <a:cubicBezTo>
                  <a:pt x="426" y="326"/>
                  <a:pt x="425" y="318"/>
                  <a:pt x="419" y="312"/>
                </a:cubicBezTo>
                <a:cubicBezTo>
                  <a:pt x="405" y="298"/>
                  <a:pt x="380" y="305"/>
                  <a:pt x="357" y="301"/>
                </a:cubicBezTo>
                <a:cubicBezTo>
                  <a:pt x="345" y="299"/>
                  <a:pt x="335" y="292"/>
                  <a:pt x="323" y="294"/>
                </a:cubicBezTo>
                <a:cubicBezTo>
                  <a:pt x="315" y="332"/>
                  <a:pt x="363" y="361"/>
                  <a:pt x="385" y="379"/>
                </a:cubicBezTo>
                <a:cubicBezTo>
                  <a:pt x="354" y="366"/>
                  <a:pt x="322" y="347"/>
                  <a:pt x="312" y="314"/>
                </a:cubicBezTo>
                <a:cubicBezTo>
                  <a:pt x="308" y="305"/>
                  <a:pt x="310" y="294"/>
                  <a:pt x="302" y="286"/>
                </a:cubicBezTo>
                <a:cubicBezTo>
                  <a:pt x="287" y="285"/>
                  <a:pt x="274" y="282"/>
                  <a:pt x="261" y="281"/>
                </a:cubicBezTo>
                <a:cubicBezTo>
                  <a:pt x="260" y="303"/>
                  <a:pt x="275" y="308"/>
                  <a:pt x="285" y="319"/>
                </a:cubicBezTo>
                <a:cubicBezTo>
                  <a:pt x="297" y="331"/>
                  <a:pt x="308" y="349"/>
                  <a:pt x="318" y="361"/>
                </a:cubicBezTo>
                <a:cubicBezTo>
                  <a:pt x="353" y="404"/>
                  <a:pt x="403" y="449"/>
                  <a:pt x="460" y="459"/>
                </a:cubicBezTo>
                <a:cubicBezTo>
                  <a:pt x="464" y="458"/>
                  <a:pt x="460" y="449"/>
                  <a:pt x="463" y="448"/>
                </a:cubicBezTo>
                <a:cubicBezTo>
                  <a:pt x="472" y="446"/>
                  <a:pt x="473" y="445"/>
                  <a:pt x="480" y="444"/>
                </a:cubicBezTo>
                <a:cubicBezTo>
                  <a:pt x="506" y="469"/>
                  <a:pt x="537" y="488"/>
                  <a:pt x="581" y="495"/>
                </a:cubicBezTo>
                <a:cubicBezTo>
                  <a:pt x="583" y="483"/>
                  <a:pt x="573" y="483"/>
                  <a:pt x="569" y="477"/>
                </a:cubicBezTo>
                <a:cubicBezTo>
                  <a:pt x="565" y="468"/>
                  <a:pt x="576" y="463"/>
                  <a:pt x="586" y="462"/>
                </a:cubicBezTo>
                <a:cubicBezTo>
                  <a:pt x="609" y="483"/>
                  <a:pt x="654" y="490"/>
                  <a:pt x="693" y="485"/>
                </a:cubicBezTo>
                <a:cubicBezTo>
                  <a:pt x="678" y="470"/>
                  <a:pt x="655" y="461"/>
                  <a:pt x="646" y="440"/>
                </a:cubicBezTo>
                <a:cubicBezTo>
                  <a:pt x="647" y="435"/>
                  <a:pt x="653" y="435"/>
                  <a:pt x="656" y="433"/>
                </a:cubicBezTo>
                <a:cubicBezTo>
                  <a:pt x="704" y="454"/>
                  <a:pt x="749" y="432"/>
                  <a:pt x="791" y="415"/>
                </a:cubicBezTo>
                <a:cubicBezTo>
                  <a:pt x="777" y="398"/>
                  <a:pt x="749" y="407"/>
                  <a:pt x="742" y="387"/>
                </a:cubicBezTo>
                <a:cubicBezTo>
                  <a:pt x="780" y="380"/>
                  <a:pt x="832" y="376"/>
                  <a:pt x="868" y="355"/>
                </a:cubicBezTo>
                <a:cubicBezTo>
                  <a:pt x="853" y="350"/>
                  <a:pt x="838" y="345"/>
                  <a:pt x="832" y="332"/>
                </a:cubicBezTo>
                <a:cubicBezTo>
                  <a:pt x="850" y="318"/>
                  <a:pt x="893" y="319"/>
                  <a:pt x="904" y="296"/>
                </a:cubicBezTo>
                <a:cubicBezTo>
                  <a:pt x="896" y="296"/>
                  <a:pt x="882" y="301"/>
                  <a:pt x="878" y="289"/>
                </a:cubicBezTo>
                <a:close/>
                <a:moveTo>
                  <a:pt x="186" y="254"/>
                </a:moveTo>
                <a:cubicBezTo>
                  <a:pt x="170" y="249"/>
                  <a:pt x="152" y="238"/>
                  <a:pt x="139" y="229"/>
                </a:cubicBezTo>
                <a:cubicBezTo>
                  <a:pt x="130" y="223"/>
                  <a:pt x="118" y="216"/>
                  <a:pt x="106" y="208"/>
                </a:cubicBezTo>
                <a:cubicBezTo>
                  <a:pt x="84" y="194"/>
                  <a:pt x="74" y="184"/>
                  <a:pt x="54" y="170"/>
                </a:cubicBezTo>
                <a:cubicBezTo>
                  <a:pt x="28" y="154"/>
                  <a:pt x="21" y="162"/>
                  <a:pt x="13" y="187"/>
                </a:cubicBezTo>
                <a:cubicBezTo>
                  <a:pt x="69" y="204"/>
                  <a:pt x="125" y="242"/>
                  <a:pt x="186" y="25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86" name="组合 56">
            <a:extLst>
              <a:ext uri="{FF2B5EF4-FFF2-40B4-BE49-F238E27FC236}">
                <a16:creationId xmlns:a16="http://schemas.microsoft.com/office/drawing/2014/main" xmlns="" id="{810139E6-7D67-4B83-BB92-5A2EA152B8EB}"/>
              </a:ext>
            </a:extLst>
          </p:cNvPr>
          <p:cNvGrpSpPr/>
          <p:nvPr/>
        </p:nvGrpSpPr>
        <p:grpSpPr>
          <a:xfrm>
            <a:off x="6006760" y="5475616"/>
            <a:ext cx="1918463" cy="629132"/>
            <a:chOff x="3494088" y="1354138"/>
            <a:chExt cx="1176338" cy="385763"/>
          </a:xfrm>
        </p:grpSpPr>
        <p:sp>
          <p:nvSpPr>
            <p:cNvPr id="87" name="Freeform 116">
              <a:extLst>
                <a:ext uri="{FF2B5EF4-FFF2-40B4-BE49-F238E27FC236}">
                  <a16:creationId xmlns:a16="http://schemas.microsoft.com/office/drawing/2014/main" xmlns="" id="{84B0EE36-8BB1-4849-A494-F5BF41531724}"/>
                </a:ext>
              </a:extLst>
            </p:cNvPr>
            <p:cNvSpPr>
              <a:spLocks noEditPoints="1"/>
            </p:cNvSpPr>
            <p:nvPr/>
          </p:nvSpPr>
          <p:spPr bwMode="auto">
            <a:xfrm>
              <a:off x="4618038" y="1709738"/>
              <a:ext cx="52388" cy="30163"/>
            </a:xfrm>
            <a:custGeom>
              <a:avLst/>
              <a:gdLst>
                <a:gd name="T0" fmla="*/ 67 w 67"/>
                <a:gd name="T1" fmla="*/ 31 h 38"/>
                <a:gd name="T2" fmla="*/ 43 w 67"/>
                <a:gd name="T3" fmla="*/ 38 h 38"/>
                <a:gd name="T4" fmla="*/ 7 w 67"/>
                <a:gd name="T5" fmla="*/ 15 h 38"/>
                <a:gd name="T6" fmla="*/ 37 w 67"/>
                <a:gd name="T7" fmla="*/ 0 h 38"/>
                <a:gd name="T8" fmla="*/ 67 w 67"/>
                <a:gd name="T9" fmla="*/ 31 h 38"/>
                <a:gd name="T10" fmla="*/ 25 w 67"/>
                <a:gd name="T11" fmla="*/ 25 h 38"/>
                <a:gd name="T12" fmla="*/ 52 w 67"/>
                <a:gd name="T13" fmla="*/ 21 h 38"/>
                <a:gd name="T14" fmla="*/ 25 w 67"/>
                <a:gd name="T15" fmla="*/ 25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38">
                  <a:moveTo>
                    <a:pt x="67" y="31"/>
                  </a:moveTo>
                  <a:cubicBezTo>
                    <a:pt x="59" y="33"/>
                    <a:pt x="50" y="34"/>
                    <a:pt x="43" y="38"/>
                  </a:cubicBezTo>
                  <a:cubicBezTo>
                    <a:pt x="28" y="36"/>
                    <a:pt x="0" y="34"/>
                    <a:pt x="7" y="15"/>
                  </a:cubicBezTo>
                  <a:cubicBezTo>
                    <a:pt x="20" y="16"/>
                    <a:pt x="27" y="4"/>
                    <a:pt x="37" y="0"/>
                  </a:cubicBezTo>
                  <a:cubicBezTo>
                    <a:pt x="51" y="6"/>
                    <a:pt x="64" y="13"/>
                    <a:pt x="67" y="31"/>
                  </a:cubicBezTo>
                  <a:close/>
                  <a:moveTo>
                    <a:pt x="25" y="25"/>
                  </a:moveTo>
                  <a:cubicBezTo>
                    <a:pt x="33" y="31"/>
                    <a:pt x="46" y="27"/>
                    <a:pt x="52" y="21"/>
                  </a:cubicBezTo>
                  <a:cubicBezTo>
                    <a:pt x="47" y="11"/>
                    <a:pt x="27" y="14"/>
                    <a:pt x="25" y="2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17">
              <a:extLst>
                <a:ext uri="{FF2B5EF4-FFF2-40B4-BE49-F238E27FC236}">
                  <a16:creationId xmlns:a16="http://schemas.microsoft.com/office/drawing/2014/main" xmlns="" id="{DA05AD79-EDD5-4A5F-8C51-3C953958C979}"/>
                </a:ext>
              </a:extLst>
            </p:cNvPr>
            <p:cNvSpPr>
              <a:spLocks noEditPoints="1"/>
            </p:cNvSpPr>
            <p:nvPr/>
          </p:nvSpPr>
          <p:spPr bwMode="auto">
            <a:xfrm>
              <a:off x="4560888" y="1698626"/>
              <a:ext cx="47625" cy="30163"/>
            </a:xfrm>
            <a:custGeom>
              <a:avLst/>
              <a:gdLst>
                <a:gd name="T0" fmla="*/ 0 w 61"/>
                <a:gd name="T1" fmla="*/ 18 h 39"/>
                <a:gd name="T2" fmla="*/ 6 w 61"/>
                <a:gd name="T3" fmla="*/ 0 h 39"/>
                <a:gd name="T4" fmla="*/ 61 w 61"/>
                <a:gd name="T5" fmla="*/ 11 h 39"/>
                <a:gd name="T6" fmla="*/ 47 w 61"/>
                <a:gd name="T7" fmla="*/ 36 h 39"/>
                <a:gd name="T8" fmla="*/ 0 w 61"/>
                <a:gd name="T9" fmla="*/ 18 h 39"/>
                <a:gd name="T10" fmla="*/ 13 w 61"/>
                <a:gd name="T11" fmla="*/ 12 h 39"/>
                <a:gd name="T12" fmla="*/ 47 w 61"/>
                <a:gd name="T13" fmla="*/ 18 h 39"/>
                <a:gd name="T14" fmla="*/ 13 w 61"/>
                <a:gd name="T15" fmla="*/ 12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39">
                  <a:moveTo>
                    <a:pt x="0" y="18"/>
                  </a:moveTo>
                  <a:cubicBezTo>
                    <a:pt x="0" y="10"/>
                    <a:pt x="0" y="4"/>
                    <a:pt x="6" y="0"/>
                  </a:cubicBezTo>
                  <a:cubicBezTo>
                    <a:pt x="28" y="3"/>
                    <a:pt x="43" y="2"/>
                    <a:pt x="61" y="11"/>
                  </a:cubicBezTo>
                  <a:cubicBezTo>
                    <a:pt x="59" y="23"/>
                    <a:pt x="55" y="34"/>
                    <a:pt x="47" y="36"/>
                  </a:cubicBezTo>
                  <a:cubicBezTo>
                    <a:pt x="32" y="39"/>
                    <a:pt x="13" y="20"/>
                    <a:pt x="0" y="18"/>
                  </a:cubicBezTo>
                  <a:close/>
                  <a:moveTo>
                    <a:pt x="13" y="12"/>
                  </a:moveTo>
                  <a:cubicBezTo>
                    <a:pt x="21" y="18"/>
                    <a:pt x="39" y="29"/>
                    <a:pt x="47" y="18"/>
                  </a:cubicBezTo>
                  <a:cubicBezTo>
                    <a:pt x="39" y="13"/>
                    <a:pt x="27" y="11"/>
                    <a:pt x="13" y="1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18">
              <a:extLst>
                <a:ext uri="{FF2B5EF4-FFF2-40B4-BE49-F238E27FC236}">
                  <a16:creationId xmlns:a16="http://schemas.microsoft.com/office/drawing/2014/main" xmlns="" id="{C600A11D-1DC8-4907-9DDA-609A779A03DC}"/>
                </a:ext>
              </a:extLst>
            </p:cNvPr>
            <p:cNvSpPr>
              <a:spLocks noEditPoints="1"/>
            </p:cNvSpPr>
            <p:nvPr/>
          </p:nvSpPr>
          <p:spPr bwMode="auto">
            <a:xfrm>
              <a:off x="3494088" y="1354138"/>
              <a:ext cx="1052513" cy="374650"/>
            </a:xfrm>
            <a:custGeom>
              <a:avLst/>
              <a:gdLst>
                <a:gd name="T0" fmla="*/ 1317 w 1350"/>
                <a:gd name="T1" fmla="*/ 458 h 481"/>
                <a:gd name="T2" fmla="*/ 1132 w 1350"/>
                <a:gd name="T3" fmla="*/ 443 h 481"/>
                <a:gd name="T4" fmla="*/ 1072 w 1350"/>
                <a:gd name="T5" fmla="*/ 459 h 481"/>
                <a:gd name="T6" fmla="*/ 771 w 1350"/>
                <a:gd name="T7" fmla="*/ 461 h 481"/>
                <a:gd name="T8" fmla="*/ 613 w 1350"/>
                <a:gd name="T9" fmla="*/ 446 h 481"/>
                <a:gd name="T10" fmla="*/ 285 w 1350"/>
                <a:gd name="T11" fmla="*/ 286 h 481"/>
                <a:gd name="T12" fmla="*/ 12 w 1350"/>
                <a:gd name="T13" fmla="*/ 159 h 481"/>
                <a:gd name="T14" fmla="*/ 85 w 1350"/>
                <a:gd name="T15" fmla="*/ 1 h 481"/>
                <a:gd name="T16" fmla="*/ 223 w 1350"/>
                <a:gd name="T17" fmla="*/ 62 h 481"/>
                <a:gd name="T18" fmla="*/ 411 w 1350"/>
                <a:gd name="T19" fmla="*/ 164 h 481"/>
                <a:gd name="T20" fmla="*/ 703 w 1350"/>
                <a:gd name="T21" fmla="*/ 321 h 481"/>
                <a:gd name="T22" fmla="*/ 903 w 1350"/>
                <a:gd name="T23" fmla="*/ 440 h 481"/>
                <a:gd name="T24" fmla="*/ 979 w 1350"/>
                <a:gd name="T25" fmla="*/ 380 h 481"/>
                <a:gd name="T26" fmla="*/ 1083 w 1350"/>
                <a:gd name="T27" fmla="*/ 375 h 481"/>
                <a:gd name="T28" fmla="*/ 1182 w 1350"/>
                <a:gd name="T29" fmla="*/ 417 h 481"/>
                <a:gd name="T30" fmla="*/ 1339 w 1350"/>
                <a:gd name="T31" fmla="*/ 433 h 481"/>
                <a:gd name="T32" fmla="*/ 1246 w 1350"/>
                <a:gd name="T33" fmla="*/ 423 h 481"/>
                <a:gd name="T34" fmla="*/ 1142 w 1350"/>
                <a:gd name="T35" fmla="*/ 433 h 481"/>
                <a:gd name="T36" fmla="*/ 1286 w 1350"/>
                <a:gd name="T37" fmla="*/ 431 h 481"/>
                <a:gd name="T38" fmla="*/ 986 w 1350"/>
                <a:gd name="T39" fmla="*/ 369 h 481"/>
                <a:gd name="T40" fmla="*/ 990 w 1350"/>
                <a:gd name="T41" fmla="*/ 450 h 481"/>
                <a:gd name="T42" fmla="*/ 829 w 1350"/>
                <a:gd name="T43" fmla="*/ 439 h 481"/>
                <a:gd name="T44" fmla="*/ 904 w 1350"/>
                <a:gd name="T45" fmla="*/ 456 h 481"/>
                <a:gd name="T46" fmla="*/ 1028 w 1350"/>
                <a:gd name="T47" fmla="*/ 388 h 481"/>
                <a:gd name="T48" fmla="*/ 1062 w 1350"/>
                <a:gd name="T49" fmla="*/ 377 h 481"/>
                <a:gd name="T50" fmla="*/ 1111 w 1350"/>
                <a:gd name="T51" fmla="*/ 410 h 481"/>
                <a:gd name="T52" fmla="*/ 781 w 1350"/>
                <a:gd name="T53" fmla="*/ 444 h 481"/>
                <a:gd name="T54" fmla="*/ 697 w 1350"/>
                <a:gd name="T55" fmla="*/ 378 h 481"/>
                <a:gd name="T56" fmla="*/ 731 w 1350"/>
                <a:gd name="T57" fmla="*/ 444 h 481"/>
                <a:gd name="T58" fmla="*/ 642 w 1350"/>
                <a:gd name="T59" fmla="*/ 304 h 481"/>
                <a:gd name="T60" fmla="*/ 687 w 1350"/>
                <a:gd name="T61" fmla="*/ 374 h 481"/>
                <a:gd name="T62" fmla="*/ 367 w 1350"/>
                <a:gd name="T63" fmla="*/ 293 h 481"/>
                <a:gd name="T64" fmla="*/ 580 w 1350"/>
                <a:gd name="T65" fmla="*/ 397 h 481"/>
                <a:gd name="T66" fmla="*/ 630 w 1350"/>
                <a:gd name="T67" fmla="*/ 297 h 481"/>
                <a:gd name="T68" fmla="*/ 390 w 1350"/>
                <a:gd name="T69" fmla="*/ 164 h 481"/>
                <a:gd name="T70" fmla="*/ 585 w 1350"/>
                <a:gd name="T71" fmla="*/ 288 h 481"/>
                <a:gd name="T72" fmla="*/ 479 w 1350"/>
                <a:gd name="T73" fmla="*/ 317 h 481"/>
                <a:gd name="T74" fmla="*/ 280 w 1350"/>
                <a:gd name="T75" fmla="*/ 195 h 481"/>
                <a:gd name="T76" fmla="*/ 182 w 1350"/>
                <a:gd name="T77" fmla="*/ 53 h 481"/>
                <a:gd name="T78" fmla="*/ 591 w 1350"/>
                <a:gd name="T79" fmla="*/ 312 h 481"/>
                <a:gd name="T80" fmla="*/ 405 w 1350"/>
                <a:gd name="T81" fmla="*/ 204 h 481"/>
                <a:gd name="T82" fmla="*/ 259 w 1350"/>
                <a:gd name="T83" fmla="*/ 114 h 481"/>
                <a:gd name="T84" fmla="*/ 305 w 1350"/>
                <a:gd name="T85" fmla="*/ 204 h 481"/>
                <a:gd name="T86" fmla="*/ 594 w 1350"/>
                <a:gd name="T87" fmla="*/ 314 h 481"/>
                <a:gd name="T88" fmla="*/ 580 w 1350"/>
                <a:gd name="T89" fmla="*/ 409 h 481"/>
                <a:gd name="T90" fmla="*/ 354 w 1350"/>
                <a:gd name="T91" fmla="*/ 297 h 481"/>
                <a:gd name="T92" fmla="*/ 113 w 1350"/>
                <a:gd name="T93" fmla="*/ 201 h 481"/>
                <a:gd name="T94" fmla="*/ 539 w 1350"/>
                <a:gd name="T95" fmla="*/ 395 h 481"/>
                <a:gd name="T96" fmla="*/ 168 w 1350"/>
                <a:gd name="T97" fmla="*/ 43 h 481"/>
                <a:gd name="T98" fmla="*/ 98 w 1350"/>
                <a:gd name="T99" fmla="*/ 194 h 481"/>
                <a:gd name="T100" fmla="*/ 41 w 1350"/>
                <a:gd name="T101" fmla="*/ 49 h 481"/>
                <a:gd name="T102" fmla="*/ 37 w 1350"/>
                <a:gd name="T103" fmla="*/ 149 h 481"/>
                <a:gd name="T104" fmla="*/ 108 w 1350"/>
                <a:gd name="T105" fmla="*/ 23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50" h="481">
                  <a:moveTo>
                    <a:pt x="1345" y="435"/>
                  </a:moveTo>
                  <a:cubicBezTo>
                    <a:pt x="1345" y="443"/>
                    <a:pt x="1350" y="456"/>
                    <a:pt x="1347" y="466"/>
                  </a:cubicBezTo>
                  <a:cubicBezTo>
                    <a:pt x="1333" y="468"/>
                    <a:pt x="1329" y="464"/>
                    <a:pt x="1317" y="458"/>
                  </a:cubicBezTo>
                  <a:cubicBezTo>
                    <a:pt x="1286" y="451"/>
                    <a:pt x="1253" y="437"/>
                    <a:pt x="1218" y="441"/>
                  </a:cubicBezTo>
                  <a:cubicBezTo>
                    <a:pt x="1205" y="443"/>
                    <a:pt x="1194" y="449"/>
                    <a:pt x="1182" y="450"/>
                  </a:cubicBezTo>
                  <a:cubicBezTo>
                    <a:pt x="1165" y="451"/>
                    <a:pt x="1150" y="442"/>
                    <a:pt x="1132" y="443"/>
                  </a:cubicBezTo>
                  <a:cubicBezTo>
                    <a:pt x="1114" y="428"/>
                    <a:pt x="1097" y="415"/>
                    <a:pt x="1078" y="402"/>
                  </a:cubicBezTo>
                  <a:cubicBezTo>
                    <a:pt x="1085" y="415"/>
                    <a:pt x="1096" y="424"/>
                    <a:pt x="1094" y="441"/>
                  </a:cubicBezTo>
                  <a:cubicBezTo>
                    <a:pt x="1090" y="450"/>
                    <a:pt x="1080" y="453"/>
                    <a:pt x="1072" y="459"/>
                  </a:cubicBezTo>
                  <a:cubicBezTo>
                    <a:pt x="1032" y="456"/>
                    <a:pt x="994" y="472"/>
                    <a:pt x="961" y="478"/>
                  </a:cubicBezTo>
                  <a:cubicBezTo>
                    <a:pt x="908" y="477"/>
                    <a:pt x="858" y="449"/>
                    <a:pt x="801" y="454"/>
                  </a:cubicBezTo>
                  <a:cubicBezTo>
                    <a:pt x="791" y="455"/>
                    <a:pt x="781" y="461"/>
                    <a:pt x="771" y="461"/>
                  </a:cubicBezTo>
                  <a:cubicBezTo>
                    <a:pt x="750" y="463"/>
                    <a:pt x="728" y="456"/>
                    <a:pt x="706" y="455"/>
                  </a:cubicBezTo>
                  <a:cubicBezTo>
                    <a:pt x="683" y="455"/>
                    <a:pt x="659" y="452"/>
                    <a:pt x="637" y="454"/>
                  </a:cubicBezTo>
                  <a:cubicBezTo>
                    <a:pt x="625" y="455"/>
                    <a:pt x="618" y="459"/>
                    <a:pt x="613" y="446"/>
                  </a:cubicBezTo>
                  <a:cubicBezTo>
                    <a:pt x="555" y="415"/>
                    <a:pt x="496" y="385"/>
                    <a:pt x="437" y="353"/>
                  </a:cubicBezTo>
                  <a:cubicBezTo>
                    <a:pt x="418" y="343"/>
                    <a:pt x="399" y="331"/>
                    <a:pt x="378" y="322"/>
                  </a:cubicBezTo>
                  <a:cubicBezTo>
                    <a:pt x="348" y="308"/>
                    <a:pt x="315" y="300"/>
                    <a:pt x="285" y="286"/>
                  </a:cubicBezTo>
                  <a:cubicBezTo>
                    <a:pt x="226" y="259"/>
                    <a:pt x="166" y="240"/>
                    <a:pt x="109" y="209"/>
                  </a:cubicBezTo>
                  <a:cubicBezTo>
                    <a:pt x="89" y="197"/>
                    <a:pt x="66" y="187"/>
                    <a:pt x="45" y="176"/>
                  </a:cubicBezTo>
                  <a:cubicBezTo>
                    <a:pt x="33" y="170"/>
                    <a:pt x="23" y="166"/>
                    <a:pt x="12" y="159"/>
                  </a:cubicBezTo>
                  <a:cubicBezTo>
                    <a:pt x="6" y="147"/>
                    <a:pt x="4" y="136"/>
                    <a:pt x="0" y="124"/>
                  </a:cubicBezTo>
                  <a:cubicBezTo>
                    <a:pt x="2" y="94"/>
                    <a:pt x="25" y="47"/>
                    <a:pt x="43" y="27"/>
                  </a:cubicBezTo>
                  <a:cubicBezTo>
                    <a:pt x="54" y="15"/>
                    <a:pt x="71" y="3"/>
                    <a:pt x="85" y="1"/>
                  </a:cubicBezTo>
                  <a:cubicBezTo>
                    <a:pt x="89" y="0"/>
                    <a:pt x="103" y="0"/>
                    <a:pt x="108" y="2"/>
                  </a:cubicBezTo>
                  <a:cubicBezTo>
                    <a:pt x="141" y="14"/>
                    <a:pt x="175" y="36"/>
                    <a:pt x="207" y="53"/>
                  </a:cubicBezTo>
                  <a:cubicBezTo>
                    <a:pt x="212" y="56"/>
                    <a:pt x="217" y="59"/>
                    <a:pt x="223" y="62"/>
                  </a:cubicBezTo>
                  <a:cubicBezTo>
                    <a:pt x="239" y="70"/>
                    <a:pt x="256" y="79"/>
                    <a:pt x="275" y="89"/>
                  </a:cubicBezTo>
                  <a:cubicBezTo>
                    <a:pt x="306" y="105"/>
                    <a:pt x="338" y="122"/>
                    <a:pt x="371" y="139"/>
                  </a:cubicBezTo>
                  <a:cubicBezTo>
                    <a:pt x="385" y="146"/>
                    <a:pt x="397" y="156"/>
                    <a:pt x="411" y="164"/>
                  </a:cubicBezTo>
                  <a:cubicBezTo>
                    <a:pt x="478" y="202"/>
                    <a:pt x="550" y="239"/>
                    <a:pt x="618" y="278"/>
                  </a:cubicBezTo>
                  <a:cubicBezTo>
                    <a:pt x="632" y="286"/>
                    <a:pt x="647" y="291"/>
                    <a:pt x="661" y="299"/>
                  </a:cubicBezTo>
                  <a:cubicBezTo>
                    <a:pt x="675" y="307"/>
                    <a:pt x="688" y="318"/>
                    <a:pt x="703" y="321"/>
                  </a:cubicBezTo>
                  <a:cubicBezTo>
                    <a:pt x="734" y="355"/>
                    <a:pt x="764" y="389"/>
                    <a:pt x="789" y="429"/>
                  </a:cubicBezTo>
                  <a:cubicBezTo>
                    <a:pt x="808" y="427"/>
                    <a:pt x="829" y="428"/>
                    <a:pt x="854" y="430"/>
                  </a:cubicBezTo>
                  <a:cubicBezTo>
                    <a:pt x="870" y="432"/>
                    <a:pt x="886" y="438"/>
                    <a:pt x="903" y="440"/>
                  </a:cubicBezTo>
                  <a:cubicBezTo>
                    <a:pt x="924" y="443"/>
                    <a:pt x="951" y="442"/>
                    <a:pt x="974" y="443"/>
                  </a:cubicBezTo>
                  <a:cubicBezTo>
                    <a:pt x="1006" y="444"/>
                    <a:pt x="1031" y="434"/>
                    <a:pt x="1053" y="423"/>
                  </a:cubicBezTo>
                  <a:cubicBezTo>
                    <a:pt x="1041" y="393"/>
                    <a:pt x="988" y="412"/>
                    <a:pt x="979" y="380"/>
                  </a:cubicBezTo>
                  <a:cubicBezTo>
                    <a:pt x="971" y="354"/>
                    <a:pt x="1000" y="340"/>
                    <a:pt x="1026" y="344"/>
                  </a:cubicBezTo>
                  <a:cubicBezTo>
                    <a:pt x="1030" y="345"/>
                    <a:pt x="1035" y="349"/>
                    <a:pt x="1041" y="352"/>
                  </a:cubicBezTo>
                  <a:cubicBezTo>
                    <a:pt x="1057" y="360"/>
                    <a:pt x="1069" y="366"/>
                    <a:pt x="1083" y="375"/>
                  </a:cubicBezTo>
                  <a:cubicBezTo>
                    <a:pt x="1096" y="384"/>
                    <a:pt x="1108" y="400"/>
                    <a:pt x="1121" y="407"/>
                  </a:cubicBezTo>
                  <a:cubicBezTo>
                    <a:pt x="1128" y="410"/>
                    <a:pt x="1139" y="411"/>
                    <a:pt x="1148" y="414"/>
                  </a:cubicBezTo>
                  <a:cubicBezTo>
                    <a:pt x="1163" y="418"/>
                    <a:pt x="1166" y="419"/>
                    <a:pt x="1182" y="417"/>
                  </a:cubicBezTo>
                  <a:cubicBezTo>
                    <a:pt x="1200" y="414"/>
                    <a:pt x="1221" y="408"/>
                    <a:pt x="1239" y="410"/>
                  </a:cubicBezTo>
                  <a:cubicBezTo>
                    <a:pt x="1255" y="412"/>
                    <a:pt x="1274" y="419"/>
                    <a:pt x="1292" y="424"/>
                  </a:cubicBezTo>
                  <a:cubicBezTo>
                    <a:pt x="1309" y="428"/>
                    <a:pt x="1333" y="431"/>
                    <a:pt x="1339" y="433"/>
                  </a:cubicBezTo>
                  <a:cubicBezTo>
                    <a:pt x="1340" y="434"/>
                    <a:pt x="1343" y="432"/>
                    <a:pt x="1345" y="435"/>
                  </a:cubicBezTo>
                  <a:close/>
                  <a:moveTo>
                    <a:pt x="1286" y="431"/>
                  </a:moveTo>
                  <a:cubicBezTo>
                    <a:pt x="1272" y="429"/>
                    <a:pt x="1260" y="423"/>
                    <a:pt x="1246" y="423"/>
                  </a:cubicBezTo>
                  <a:cubicBezTo>
                    <a:pt x="1217" y="422"/>
                    <a:pt x="1187" y="433"/>
                    <a:pt x="1160" y="429"/>
                  </a:cubicBezTo>
                  <a:cubicBezTo>
                    <a:pt x="1143" y="427"/>
                    <a:pt x="1130" y="419"/>
                    <a:pt x="1114" y="413"/>
                  </a:cubicBezTo>
                  <a:cubicBezTo>
                    <a:pt x="1122" y="421"/>
                    <a:pt x="1132" y="429"/>
                    <a:pt x="1142" y="433"/>
                  </a:cubicBezTo>
                  <a:cubicBezTo>
                    <a:pt x="1173" y="443"/>
                    <a:pt x="1195" y="433"/>
                    <a:pt x="1220" y="430"/>
                  </a:cubicBezTo>
                  <a:cubicBezTo>
                    <a:pt x="1267" y="425"/>
                    <a:pt x="1300" y="446"/>
                    <a:pt x="1336" y="454"/>
                  </a:cubicBezTo>
                  <a:cubicBezTo>
                    <a:pt x="1335" y="431"/>
                    <a:pt x="1310" y="435"/>
                    <a:pt x="1286" y="431"/>
                  </a:cubicBezTo>
                  <a:close/>
                  <a:moveTo>
                    <a:pt x="1078" y="387"/>
                  </a:moveTo>
                  <a:cubicBezTo>
                    <a:pt x="1073" y="374"/>
                    <a:pt x="1057" y="369"/>
                    <a:pt x="1043" y="363"/>
                  </a:cubicBezTo>
                  <a:cubicBezTo>
                    <a:pt x="1028" y="356"/>
                    <a:pt x="988" y="341"/>
                    <a:pt x="986" y="369"/>
                  </a:cubicBezTo>
                  <a:cubicBezTo>
                    <a:pt x="985" y="396"/>
                    <a:pt x="1020" y="389"/>
                    <a:pt x="1042" y="398"/>
                  </a:cubicBezTo>
                  <a:cubicBezTo>
                    <a:pt x="1052" y="401"/>
                    <a:pt x="1069" y="414"/>
                    <a:pt x="1067" y="424"/>
                  </a:cubicBezTo>
                  <a:cubicBezTo>
                    <a:pt x="1065" y="437"/>
                    <a:pt x="1011" y="449"/>
                    <a:pt x="990" y="450"/>
                  </a:cubicBezTo>
                  <a:cubicBezTo>
                    <a:pt x="964" y="451"/>
                    <a:pt x="939" y="450"/>
                    <a:pt x="915" y="449"/>
                  </a:cubicBezTo>
                  <a:cubicBezTo>
                    <a:pt x="892" y="448"/>
                    <a:pt x="869" y="438"/>
                    <a:pt x="849" y="438"/>
                  </a:cubicBezTo>
                  <a:cubicBezTo>
                    <a:pt x="842" y="438"/>
                    <a:pt x="836" y="440"/>
                    <a:pt x="829" y="439"/>
                  </a:cubicBezTo>
                  <a:cubicBezTo>
                    <a:pt x="816" y="437"/>
                    <a:pt x="799" y="429"/>
                    <a:pt x="794" y="444"/>
                  </a:cubicBezTo>
                  <a:cubicBezTo>
                    <a:pt x="814" y="445"/>
                    <a:pt x="841" y="444"/>
                    <a:pt x="865" y="449"/>
                  </a:cubicBezTo>
                  <a:cubicBezTo>
                    <a:pt x="880" y="452"/>
                    <a:pt x="892" y="460"/>
                    <a:pt x="904" y="456"/>
                  </a:cubicBezTo>
                  <a:cubicBezTo>
                    <a:pt x="967" y="481"/>
                    <a:pt x="1017" y="447"/>
                    <a:pt x="1077" y="445"/>
                  </a:cubicBezTo>
                  <a:cubicBezTo>
                    <a:pt x="1093" y="430"/>
                    <a:pt x="1074" y="414"/>
                    <a:pt x="1066" y="403"/>
                  </a:cubicBezTo>
                  <a:cubicBezTo>
                    <a:pt x="1051" y="400"/>
                    <a:pt x="1045" y="389"/>
                    <a:pt x="1028" y="388"/>
                  </a:cubicBezTo>
                  <a:cubicBezTo>
                    <a:pt x="1029" y="386"/>
                    <a:pt x="1028" y="384"/>
                    <a:pt x="1027" y="383"/>
                  </a:cubicBezTo>
                  <a:cubicBezTo>
                    <a:pt x="1015" y="384"/>
                    <a:pt x="1013" y="377"/>
                    <a:pt x="1015" y="368"/>
                  </a:cubicBezTo>
                  <a:cubicBezTo>
                    <a:pt x="1034" y="359"/>
                    <a:pt x="1051" y="379"/>
                    <a:pt x="1062" y="377"/>
                  </a:cubicBezTo>
                  <a:cubicBezTo>
                    <a:pt x="1069" y="384"/>
                    <a:pt x="1080" y="388"/>
                    <a:pt x="1088" y="394"/>
                  </a:cubicBezTo>
                  <a:cubicBezTo>
                    <a:pt x="1097" y="400"/>
                    <a:pt x="1104" y="409"/>
                    <a:pt x="1113" y="410"/>
                  </a:cubicBezTo>
                  <a:cubicBezTo>
                    <a:pt x="1112" y="410"/>
                    <a:pt x="1111" y="410"/>
                    <a:pt x="1111" y="410"/>
                  </a:cubicBezTo>
                  <a:cubicBezTo>
                    <a:pt x="1101" y="402"/>
                    <a:pt x="1093" y="391"/>
                    <a:pt x="1078" y="387"/>
                  </a:cubicBezTo>
                  <a:close/>
                  <a:moveTo>
                    <a:pt x="731" y="444"/>
                  </a:moveTo>
                  <a:cubicBezTo>
                    <a:pt x="748" y="446"/>
                    <a:pt x="772" y="455"/>
                    <a:pt x="781" y="444"/>
                  </a:cubicBezTo>
                  <a:cubicBezTo>
                    <a:pt x="781" y="443"/>
                    <a:pt x="781" y="441"/>
                    <a:pt x="781" y="440"/>
                  </a:cubicBezTo>
                  <a:cubicBezTo>
                    <a:pt x="757" y="403"/>
                    <a:pt x="735" y="363"/>
                    <a:pt x="698" y="338"/>
                  </a:cubicBezTo>
                  <a:cubicBezTo>
                    <a:pt x="698" y="352"/>
                    <a:pt x="700" y="365"/>
                    <a:pt x="697" y="378"/>
                  </a:cubicBezTo>
                  <a:cubicBezTo>
                    <a:pt x="693" y="402"/>
                    <a:pt x="675" y="418"/>
                    <a:pt x="661" y="436"/>
                  </a:cubicBezTo>
                  <a:cubicBezTo>
                    <a:pt x="659" y="435"/>
                    <a:pt x="650" y="442"/>
                    <a:pt x="651" y="444"/>
                  </a:cubicBezTo>
                  <a:cubicBezTo>
                    <a:pt x="672" y="446"/>
                    <a:pt x="704" y="440"/>
                    <a:pt x="731" y="444"/>
                  </a:cubicBezTo>
                  <a:close/>
                  <a:moveTo>
                    <a:pt x="687" y="374"/>
                  </a:moveTo>
                  <a:cubicBezTo>
                    <a:pt x="690" y="359"/>
                    <a:pt x="690" y="341"/>
                    <a:pt x="684" y="327"/>
                  </a:cubicBezTo>
                  <a:cubicBezTo>
                    <a:pt x="668" y="322"/>
                    <a:pt x="656" y="307"/>
                    <a:pt x="642" y="304"/>
                  </a:cubicBezTo>
                  <a:cubicBezTo>
                    <a:pt x="650" y="357"/>
                    <a:pt x="630" y="401"/>
                    <a:pt x="588" y="422"/>
                  </a:cubicBezTo>
                  <a:cubicBezTo>
                    <a:pt x="601" y="429"/>
                    <a:pt x="617" y="435"/>
                    <a:pt x="630" y="443"/>
                  </a:cubicBezTo>
                  <a:cubicBezTo>
                    <a:pt x="651" y="423"/>
                    <a:pt x="682" y="407"/>
                    <a:pt x="687" y="374"/>
                  </a:cubicBezTo>
                  <a:close/>
                  <a:moveTo>
                    <a:pt x="217" y="214"/>
                  </a:moveTo>
                  <a:cubicBezTo>
                    <a:pt x="239" y="226"/>
                    <a:pt x="260" y="235"/>
                    <a:pt x="284" y="248"/>
                  </a:cubicBezTo>
                  <a:cubicBezTo>
                    <a:pt x="311" y="264"/>
                    <a:pt x="339" y="281"/>
                    <a:pt x="367" y="293"/>
                  </a:cubicBezTo>
                  <a:cubicBezTo>
                    <a:pt x="398" y="307"/>
                    <a:pt x="424" y="320"/>
                    <a:pt x="452" y="334"/>
                  </a:cubicBezTo>
                  <a:cubicBezTo>
                    <a:pt x="480" y="349"/>
                    <a:pt x="508" y="361"/>
                    <a:pt x="538" y="375"/>
                  </a:cubicBezTo>
                  <a:cubicBezTo>
                    <a:pt x="553" y="382"/>
                    <a:pt x="568" y="393"/>
                    <a:pt x="580" y="397"/>
                  </a:cubicBezTo>
                  <a:cubicBezTo>
                    <a:pt x="585" y="398"/>
                    <a:pt x="596" y="401"/>
                    <a:pt x="598" y="400"/>
                  </a:cubicBezTo>
                  <a:cubicBezTo>
                    <a:pt x="605" y="399"/>
                    <a:pt x="620" y="382"/>
                    <a:pt x="625" y="373"/>
                  </a:cubicBezTo>
                  <a:cubicBezTo>
                    <a:pt x="638" y="349"/>
                    <a:pt x="635" y="319"/>
                    <a:pt x="630" y="297"/>
                  </a:cubicBezTo>
                  <a:cubicBezTo>
                    <a:pt x="591" y="273"/>
                    <a:pt x="549" y="252"/>
                    <a:pt x="509" y="231"/>
                  </a:cubicBezTo>
                  <a:cubicBezTo>
                    <a:pt x="496" y="224"/>
                    <a:pt x="484" y="214"/>
                    <a:pt x="471" y="207"/>
                  </a:cubicBezTo>
                  <a:cubicBezTo>
                    <a:pt x="443" y="193"/>
                    <a:pt x="416" y="179"/>
                    <a:pt x="390" y="164"/>
                  </a:cubicBezTo>
                  <a:cubicBezTo>
                    <a:pt x="358" y="145"/>
                    <a:pt x="327" y="127"/>
                    <a:pt x="295" y="111"/>
                  </a:cubicBezTo>
                  <a:cubicBezTo>
                    <a:pt x="290" y="109"/>
                    <a:pt x="285" y="104"/>
                    <a:pt x="281" y="106"/>
                  </a:cubicBezTo>
                  <a:cubicBezTo>
                    <a:pt x="372" y="177"/>
                    <a:pt x="476" y="235"/>
                    <a:pt x="585" y="288"/>
                  </a:cubicBezTo>
                  <a:cubicBezTo>
                    <a:pt x="586" y="293"/>
                    <a:pt x="591" y="293"/>
                    <a:pt x="594" y="296"/>
                  </a:cubicBezTo>
                  <a:cubicBezTo>
                    <a:pt x="596" y="304"/>
                    <a:pt x="603" y="308"/>
                    <a:pt x="605" y="316"/>
                  </a:cubicBezTo>
                  <a:cubicBezTo>
                    <a:pt x="588" y="368"/>
                    <a:pt x="518" y="337"/>
                    <a:pt x="479" y="317"/>
                  </a:cubicBezTo>
                  <a:cubicBezTo>
                    <a:pt x="441" y="297"/>
                    <a:pt x="408" y="277"/>
                    <a:pt x="371" y="256"/>
                  </a:cubicBezTo>
                  <a:cubicBezTo>
                    <a:pt x="351" y="245"/>
                    <a:pt x="330" y="237"/>
                    <a:pt x="316" y="227"/>
                  </a:cubicBezTo>
                  <a:cubicBezTo>
                    <a:pt x="305" y="219"/>
                    <a:pt x="293" y="206"/>
                    <a:pt x="280" y="195"/>
                  </a:cubicBezTo>
                  <a:cubicBezTo>
                    <a:pt x="267" y="184"/>
                    <a:pt x="251" y="174"/>
                    <a:pt x="243" y="164"/>
                  </a:cubicBezTo>
                  <a:cubicBezTo>
                    <a:pt x="221" y="138"/>
                    <a:pt x="244" y="102"/>
                    <a:pt x="268" y="96"/>
                  </a:cubicBezTo>
                  <a:cubicBezTo>
                    <a:pt x="237" y="83"/>
                    <a:pt x="210" y="62"/>
                    <a:pt x="182" y="53"/>
                  </a:cubicBezTo>
                  <a:cubicBezTo>
                    <a:pt x="195" y="99"/>
                    <a:pt x="164" y="139"/>
                    <a:pt x="146" y="172"/>
                  </a:cubicBezTo>
                  <a:cubicBezTo>
                    <a:pt x="166" y="187"/>
                    <a:pt x="194" y="201"/>
                    <a:pt x="217" y="214"/>
                  </a:cubicBezTo>
                  <a:close/>
                  <a:moveTo>
                    <a:pt x="591" y="312"/>
                  </a:moveTo>
                  <a:cubicBezTo>
                    <a:pt x="585" y="300"/>
                    <a:pt x="566" y="294"/>
                    <a:pt x="557" y="289"/>
                  </a:cubicBezTo>
                  <a:cubicBezTo>
                    <a:pt x="535" y="270"/>
                    <a:pt x="506" y="262"/>
                    <a:pt x="481" y="247"/>
                  </a:cubicBezTo>
                  <a:cubicBezTo>
                    <a:pt x="456" y="233"/>
                    <a:pt x="430" y="219"/>
                    <a:pt x="405" y="204"/>
                  </a:cubicBezTo>
                  <a:cubicBezTo>
                    <a:pt x="382" y="190"/>
                    <a:pt x="360" y="172"/>
                    <a:pt x="335" y="155"/>
                  </a:cubicBezTo>
                  <a:cubicBezTo>
                    <a:pt x="324" y="147"/>
                    <a:pt x="312" y="143"/>
                    <a:pt x="297" y="133"/>
                  </a:cubicBezTo>
                  <a:cubicBezTo>
                    <a:pt x="287" y="125"/>
                    <a:pt x="270" y="111"/>
                    <a:pt x="259" y="114"/>
                  </a:cubicBezTo>
                  <a:cubicBezTo>
                    <a:pt x="250" y="116"/>
                    <a:pt x="242" y="134"/>
                    <a:pt x="244" y="145"/>
                  </a:cubicBezTo>
                  <a:cubicBezTo>
                    <a:pt x="246" y="155"/>
                    <a:pt x="263" y="167"/>
                    <a:pt x="273" y="176"/>
                  </a:cubicBezTo>
                  <a:cubicBezTo>
                    <a:pt x="284" y="187"/>
                    <a:pt x="295" y="196"/>
                    <a:pt x="305" y="204"/>
                  </a:cubicBezTo>
                  <a:cubicBezTo>
                    <a:pt x="352" y="240"/>
                    <a:pt x="405" y="264"/>
                    <a:pt x="457" y="292"/>
                  </a:cubicBezTo>
                  <a:cubicBezTo>
                    <a:pt x="497" y="314"/>
                    <a:pt x="536" y="340"/>
                    <a:pt x="585" y="328"/>
                  </a:cubicBezTo>
                  <a:cubicBezTo>
                    <a:pt x="588" y="323"/>
                    <a:pt x="593" y="321"/>
                    <a:pt x="594" y="314"/>
                  </a:cubicBezTo>
                  <a:cubicBezTo>
                    <a:pt x="595" y="314"/>
                    <a:pt x="595" y="313"/>
                    <a:pt x="594" y="313"/>
                  </a:cubicBezTo>
                  <a:cubicBezTo>
                    <a:pt x="594" y="312"/>
                    <a:pt x="593" y="312"/>
                    <a:pt x="591" y="312"/>
                  </a:cubicBezTo>
                  <a:close/>
                  <a:moveTo>
                    <a:pt x="580" y="409"/>
                  </a:moveTo>
                  <a:cubicBezTo>
                    <a:pt x="561" y="397"/>
                    <a:pt x="540" y="389"/>
                    <a:pt x="519" y="380"/>
                  </a:cubicBezTo>
                  <a:cubicBezTo>
                    <a:pt x="500" y="373"/>
                    <a:pt x="482" y="361"/>
                    <a:pt x="464" y="352"/>
                  </a:cubicBezTo>
                  <a:cubicBezTo>
                    <a:pt x="427" y="333"/>
                    <a:pt x="390" y="315"/>
                    <a:pt x="354" y="297"/>
                  </a:cubicBezTo>
                  <a:cubicBezTo>
                    <a:pt x="317" y="279"/>
                    <a:pt x="281" y="258"/>
                    <a:pt x="245" y="240"/>
                  </a:cubicBezTo>
                  <a:cubicBezTo>
                    <a:pt x="208" y="221"/>
                    <a:pt x="174" y="199"/>
                    <a:pt x="137" y="182"/>
                  </a:cubicBezTo>
                  <a:cubicBezTo>
                    <a:pt x="131" y="186"/>
                    <a:pt x="118" y="193"/>
                    <a:pt x="113" y="201"/>
                  </a:cubicBezTo>
                  <a:cubicBezTo>
                    <a:pt x="171" y="232"/>
                    <a:pt x="237" y="253"/>
                    <a:pt x="296" y="280"/>
                  </a:cubicBezTo>
                  <a:cubicBezTo>
                    <a:pt x="338" y="298"/>
                    <a:pt x="383" y="312"/>
                    <a:pt x="422" y="333"/>
                  </a:cubicBezTo>
                  <a:cubicBezTo>
                    <a:pt x="462" y="354"/>
                    <a:pt x="501" y="374"/>
                    <a:pt x="539" y="395"/>
                  </a:cubicBezTo>
                  <a:cubicBezTo>
                    <a:pt x="551" y="402"/>
                    <a:pt x="564" y="415"/>
                    <a:pt x="579" y="412"/>
                  </a:cubicBezTo>
                  <a:cubicBezTo>
                    <a:pt x="580" y="411"/>
                    <a:pt x="580" y="410"/>
                    <a:pt x="580" y="409"/>
                  </a:cubicBezTo>
                  <a:close/>
                  <a:moveTo>
                    <a:pt x="168" y="43"/>
                  </a:moveTo>
                  <a:cubicBezTo>
                    <a:pt x="151" y="34"/>
                    <a:pt x="135" y="25"/>
                    <a:pt x="117" y="18"/>
                  </a:cubicBezTo>
                  <a:cubicBezTo>
                    <a:pt x="122" y="84"/>
                    <a:pt x="82" y="136"/>
                    <a:pt x="40" y="162"/>
                  </a:cubicBezTo>
                  <a:cubicBezTo>
                    <a:pt x="59" y="173"/>
                    <a:pt x="80" y="182"/>
                    <a:pt x="98" y="194"/>
                  </a:cubicBezTo>
                  <a:cubicBezTo>
                    <a:pt x="142" y="168"/>
                    <a:pt x="188" y="103"/>
                    <a:pt x="168" y="43"/>
                  </a:cubicBezTo>
                  <a:close/>
                  <a:moveTo>
                    <a:pt x="51" y="40"/>
                  </a:moveTo>
                  <a:cubicBezTo>
                    <a:pt x="47" y="44"/>
                    <a:pt x="43" y="46"/>
                    <a:pt x="41" y="49"/>
                  </a:cubicBezTo>
                  <a:cubicBezTo>
                    <a:pt x="36" y="55"/>
                    <a:pt x="34" y="65"/>
                    <a:pt x="30" y="73"/>
                  </a:cubicBezTo>
                  <a:cubicBezTo>
                    <a:pt x="24" y="84"/>
                    <a:pt x="16" y="93"/>
                    <a:pt x="14" y="103"/>
                  </a:cubicBezTo>
                  <a:cubicBezTo>
                    <a:pt x="8" y="127"/>
                    <a:pt x="15" y="155"/>
                    <a:pt x="37" y="149"/>
                  </a:cubicBezTo>
                  <a:cubicBezTo>
                    <a:pt x="52" y="144"/>
                    <a:pt x="62" y="131"/>
                    <a:pt x="72" y="118"/>
                  </a:cubicBezTo>
                  <a:cubicBezTo>
                    <a:pt x="79" y="109"/>
                    <a:pt x="85" y="105"/>
                    <a:pt x="91" y="96"/>
                  </a:cubicBezTo>
                  <a:cubicBezTo>
                    <a:pt x="103" y="76"/>
                    <a:pt x="106" y="48"/>
                    <a:pt x="108" y="23"/>
                  </a:cubicBezTo>
                  <a:cubicBezTo>
                    <a:pt x="104" y="18"/>
                    <a:pt x="98" y="15"/>
                    <a:pt x="95" y="11"/>
                  </a:cubicBezTo>
                  <a:cubicBezTo>
                    <a:pt x="74" y="14"/>
                    <a:pt x="62" y="29"/>
                    <a:pt x="51" y="4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0" name="Freeform 24">
            <a:extLst>
              <a:ext uri="{FF2B5EF4-FFF2-40B4-BE49-F238E27FC236}">
                <a16:creationId xmlns:a16="http://schemas.microsoft.com/office/drawing/2014/main" xmlns="" id="{925DFB07-EF4A-4E55-B108-4C6CC7281017}"/>
              </a:ext>
            </a:extLst>
          </p:cNvPr>
          <p:cNvSpPr>
            <a:spLocks/>
          </p:cNvSpPr>
          <p:nvPr/>
        </p:nvSpPr>
        <p:spPr bwMode="auto">
          <a:xfrm>
            <a:off x="4606720" y="5317416"/>
            <a:ext cx="1562192" cy="843906"/>
          </a:xfrm>
          <a:custGeom>
            <a:avLst/>
            <a:gdLst>
              <a:gd name="T0" fmla="*/ 273 w 580"/>
              <a:gd name="T1" fmla="*/ 324 h 503"/>
              <a:gd name="T2" fmla="*/ 264 w 580"/>
              <a:gd name="T3" fmla="*/ 290 h 503"/>
              <a:gd name="T4" fmla="*/ 256 w 580"/>
              <a:gd name="T5" fmla="*/ 253 h 503"/>
              <a:gd name="T6" fmla="*/ 326 w 580"/>
              <a:gd name="T7" fmla="*/ 247 h 503"/>
              <a:gd name="T8" fmla="*/ 279 w 580"/>
              <a:gd name="T9" fmla="*/ 183 h 503"/>
              <a:gd name="T10" fmla="*/ 335 w 580"/>
              <a:gd name="T11" fmla="*/ 211 h 503"/>
              <a:gd name="T12" fmla="*/ 436 w 580"/>
              <a:gd name="T13" fmla="*/ 340 h 503"/>
              <a:gd name="T14" fmla="*/ 479 w 580"/>
              <a:gd name="T15" fmla="*/ 290 h 503"/>
              <a:gd name="T16" fmla="*/ 538 w 580"/>
              <a:gd name="T17" fmla="*/ 309 h 503"/>
              <a:gd name="T18" fmla="*/ 567 w 580"/>
              <a:gd name="T19" fmla="*/ 276 h 503"/>
              <a:gd name="T20" fmla="*/ 534 w 580"/>
              <a:gd name="T21" fmla="*/ 297 h 503"/>
              <a:gd name="T22" fmla="*/ 498 w 580"/>
              <a:gd name="T23" fmla="*/ 273 h 503"/>
              <a:gd name="T24" fmla="*/ 444 w 580"/>
              <a:gd name="T25" fmla="*/ 321 h 503"/>
              <a:gd name="T26" fmla="*/ 408 w 580"/>
              <a:gd name="T27" fmla="*/ 242 h 503"/>
              <a:gd name="T28" fmla="*/ 318 w 580"/>
              <a:gd name="T29" fmla="*/ 170 h 503"/>
              <a:gd name="T30" fmla="*/ 268 w 580"/>
              <a:gd name="T31" fmla="*/ 174 h 503"/>
              <a:gd name="T32" fmla="*/ 275 w 580"/>
              <a:gd name="T33" fmla="*/ 206 h 503"/>
              <a:gd name="T34" fmla="*/ 310 w 580"/>
              <a:gd name="T35" fmla="*/ 248 h 503"/>
              <a:gd name="T36" fmla="*/ 266 w 580"/>
              <a:gd name="T37" fmla="*/ 243 h 503"/>
              <a:gd name="T38" fmla="*/ 225 w 580"/>
              <a:gd name="T39" fmla="*/ 186 h 503"/>
              <a:gd name="T40" fmla="*/ 236 w 580"/>
              <a:gd name="T41" fmla="*/ 266 h 503"/>
              <a:gd name="T42" fmla="*/ 260 w 580"/>
              <a:gd name="T43" fmla="*/ 306 h 503"/>
              <a:gd name="T44" fmla="*/ 255 w 580"/>
              <a:gd name="T45" fmla="*/ 323 h 503"/>
              <a:gd name="T46" fmla="*/ 127 w 580"/>
              <a:gd name="T47" fmla="*/ 482 h 503"/>
              <a:gd name="T48" fmla="*/ 67 w 580"/>
              <a:gd name="T49" fmla="*/ 375 h 503"/>
              <a:gd name="T50" fmla="*/ 51 w 580"/>
              <a:gd name="T51" fmla="*/ 234 h 503"/>
              <a:gd name="T52" fmla="*/ 16 w 580"/>
              <a:gd name="T53" fmla="*/ 187 h 503"/>
              <a:gd name="T54" fmla="*/ 110 w 580"/>
              <a:gd name="T55" fmla="*/ 81 h 503"/>
              <a:gd name="T56" fmla="*/ 230 w 580"/>
              <a:gd name="T57" fmla="*/ 148 h 503"/>
              <a:gd name="T58" fmla="*/ 256 w 580"/>
              <a:gd name="T59" fmla="*/ 135 h 503"/>
              <a:gd name="T60" fmla="*/ 216 w 580"/>
              <a:gd name="T61" fmla="*/ 79 h 503"/>
              <a:gd name="T62" fmla="*/ 149 w 580"/>
              <a:gd name="T63" fmla="*/ 39 h 503"/>
              <a:gd name="T64" fmla="*/ 201 w 580"/>
              <a:gd name="T65" fmla="*/ 22 h 503"/>
              <a:gd name="T66" fmla="*/ 267 w 580"/>
              <a:gd name="T67" fmla="*/ 15 h 503"/>
              <a:gd name="T68" fmla="*/ 355 w 580"/>
              <a:gd name="T69" fmla="*/ 70 h 503"/>
              <a:gd name="T70" fmla="*/ 386 w 580"/>
              <a:gd name="T71" fmla="*/ 110 h 503"/>
              <a:gd name="T72" fmla="*/ 488 w 580"/>
              <a:gd name="T73" fmla="*/ 97 h 503"/>
              <a:gd name="T74" fmla="*/ 388 w 580"/>
              <a:gd name="T75" fmla="*/ 95 h 503"/>
              <a:gd name="T76" fmla="*/ 372 w 580"/>
              <a:gd name="T77" fmla="*/ 27 h 503"/>
              <a:gd name="T78" fmla="*/ 217 w 580"/>
              <a:gd name="T79" fmla="*/ 4 h 503"/>
              <a:gd name="T80" fmla="*/ 161 w 580"/>
              <a:gd name="T81" fmla="*/ 12 h 503"/>
              <a:gd name="T82" fmla="*/ 115 w 580"/>
              <a:gd name="T83" fmla="*/ 44 h 503"/>
              <a:gd name="T84" fmla="*/ 210 w 580"/>
              <a:gd name="T85" fmla="*/ 92 h 503"/>
              <a:gd name="T86" fmla="*/ 241 w 580"/>
              <a:gd name="T87" fmla="*/ 130 h 503"/>
              <a:gd name="T88" fmla="*/ 146 w 580"/>
              <a:gd name="T89" fmla="*/ 78 h 503"/>
              <a:gd name="T90" fmla="*/ 124 w 580"/>
              <a:gd name="T91" fmla="*/ 68 h 503"/>
              <a:gd name="T92" fmla="*/ 1 w 580"/>
              <a:gd name="T93" fmla="*/ 211 h 503"/>
              <a:gd name="T94" fmla="*/ 44 w 580"/>
              <a:gd name="T95" fmla="*/ 245 h 503"/>
              <a:gd name="T96" fmla="*/ 46 w 580"/>
              <a:gd name="T97" fmla="*/ 373 h 503"/>
              <a:gd name="T98" fmla="*/ 115 w 580"/>
              <a:gd name="T99" fmla="*/ 502 h 503"/>
              <a:gd name="T100" fmla="*/ 190 w 580"/>
              <a:gd name="T101" fmla="*/ 426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80" h="503">
                <a:moveTo>
                  <a:pt x="206" y="413"/>
                </a:moveTo>
                <a:cubicBezTo>
                  <a:pt x="211" y="406"/>
                  <a:pt x="211" y="404"/>
                  <a:pt x="209" y="392"/>
                </a:cubicBezTo>
                <a:cubicBezTo>
                  <a:pt x="204" y="363"/>
                  <a:pt x="221" y="347"/>
                  <a:pt x="243" y="342"/>
                </a:cubicBezTo>
                <a:cubicBezTo>
                  <a:pt x="259" y="339"/>
                  <a:pt x="268" y="333"/>
                  <a:pt x="273" y="324"/>
                </a:cubicBezTo>
                <a:cubicBezTo>
                  <a:pt x="275" y="321"/>
                  <a:pt x="279" y="316"/>
                  <a:pt x="283" y="314"/>
                </a:cubicBezTo>
                <a:cubicBezTo>
                  <a:pt x="289" y="309"/>
                  <a:pt x="290" y="308"/>
                  <a:pt x="289" y="303"/>
                </a:cubicBezTo>
                <a:cubicBezTo>
                  <a:pt x="288" y="298"/>
                  <a:pt x="287" y="297"/>
                  <a:pt x="281" y="297"/>
                </a:cubicBezTo>
                <a:cubicBezTo>
                  <a:pt x="276" y="297"/>
                  <a:pt x="271" y="295"/>
                  <a:pt x="264" y="290"/>
                </a:cubicBezTo>
                <a:cubicBezTo>
                  <a:pt x="256" y="284"/>
                  <a:pt x="255" y="282"/>
                  <a:pt x="252" y="272"/>
                </a:cubicBezTo>
                <a:cubicBezTo>
                  <a:pt x="251" y="265"/>
                  <a:pt x="246" y="256"/>
                  <a:pt x="243" y="250"/>
                </a:cubicBezTo>
                <a:cubicBezTo>
                  <a:pt x="226" y="213"/>
                  <a:pt x="229" y="163"/>
                  <a:pt x="247" y="226"/>
                </a:cubicBezTo>
                <a:cubicBezTo>
                  <a:pt x="251" y="231"/>
                  <a:pt x="253" y="236"/>
                  <a:pt x="256" y="253"/>
                </a:cubicBezTo>
                <a:cubicBezTo>
                  <a:pt x="259" y="273"/>
                  <a:pt x="259" y="273"/>
                  <a:pt x="259" y="273"/>
                </a:cubicBezTo>
                <a:cubicBezTo>
                  <a:pt x="266" y="276"/>
                  <a:pt x="266" y="276"/>
                  <a:pt x="266" y="276"/>
                </a:cubicBezTo>
                <a:cubicBezTo>
                  <a:pt x="276" y="281"/>
                  <a:pt x="293" y="277"/>
                  <a:pt x="307" y="268"/>
                </a:cubicBezTo>
                <a:cubicBezTo>
                  <a:pt x="315" y="263"/>
                  <a:pt x="319" y="258"/>
                  <a:pt x="326" y="247"/>
                </a:cubicBezTo>
                <a:cubicBezTo>
                  <a:pt x="331" y="239"/>
                  <a:pt x="335" y="231"/>
                  <a:pt x="334" y="228"/>
                </a:cubicBezTo>
                <a:cubicBezTo>
                  <a:pt x="333" y="221"/>
                  <a:pt x="328" y="215"/>
                  <a:pt x="322" y="214"/>
                </a:cubicBezTo>
                <a:cubicBezTo>
                  <a:pt x="309" y="210"/>
                  <a:pt x="304" y="196"/>
                  <a:pt x="291" y="193"/>
                </a:cubicBezTo>
                <a:cubicBezTo>
                  <a:pt x="281" y="192"/>
                  <a:pt x="275" y="187"/>
                  <a:pt x="279" y="183"/>
                </a:cubicBezTo>
                <a:cubicBezTo>
                  <a:pt x="281" y="182"/>
                  <a:pt x="283" y="182"/>
                  <a:pt x="287" y="183"/>
                </a:cubicBezTo>
                <a:cubicBezTo>
                  <a:pt x="290" y="184"/>
                  <a:pt x="297" y="184"/>
                  <a:pt x="302" y="183"/>
                </a:cubicBezTo>
                <a:cubicBezTo>
                  <a:pt x="312" y="181"/>
                  <a:pt x="314" y="182"/>
                  <a:pt x="317" y="195"/>
                </a:cubicBezTo>
                <a:cubicBezTo>
                  <a:pt x="320" y="207"/>
                  <a:pt x="321" y="208"/>
                  <a:pt x="335" y="211"/>
                </a:cubicBezTo>
                <a:cubicBezTo>
                  <a:pt x="372" y="233"/>
                  <a:pt x="384" y="252"/>
                  <a:pt x="403" y="255"/>
                </a:cubicBezTo>
                <a:cubicBezTo>
                  <a:pt x="406" y="255"/>
                  <a:pt x="410" y="256"/>
                  <a:pt x="412" y="257"/>
                </a:cubicBezTo>
                <a:cubicBezTo>
                  <a:pt x="417" y="258"/>
                  <a:pt x="417" y="259"/>
                  <a:pt x="424" y="298"/>
                </a:cubicBezTo>
                <a:cubicBezTo>
                  <a:pt x="431" y="337"/>
                  <a:pt x="431" y="338"/>
                  <a:pt x="436" y="340"/>
                </a:cubicBezTo>
                <a:cubicBezTo>
                  <a:pt x="444" y="344"/>
                  <a:pt x="449" y="342"/>
                  <a:pt x="455" y="329"/>
                </a:cubicBezTo>
                <a:cubicBezTo>
                  <a:pt x="458" y="323"/>
                  <a:pt x="461" y="315"/>
                  <a:pt x="461" y="312"/>
                </a:cubicBezTo>
                <a:cubicBezTo>
                  <a:pt x="461" y="308"/>
                  <a:pt x="464" y="305"/>
                  <a:pt x="468" y="302"/>
                </a:cubicBezTo>
                <a:cubicBezTo>
                  <a:pt x="472" y="300"/>
                  <a:pt x="477" y="294"/>
                  <a:pt x="479" y="290"/>
                </a:cubicBezTo>
                <a:cubicBezTo>
                  <a:pt x="483" y="283"/>
                  <a:pt x="483" y="283"/>
                  <a:pt x="483" y="283"/>
                </a:cubicBezTo>
                <a:cubicBezTo>
                  <a:pt x="496" y="287"/>
                  <a:pt x="496" y="287"/>
                  <a:pt x="496" y="287"/>
                </a:cubicBezTo>
                <a:cubicBezTo>
                  <a:pt x="505" y="290"/>
                  <a:pt x="511" y="294"/>
                  <a:pt x="513" y="297"/>
                </a:cubicBezTo>
                <a:cubicBezTo>
                  <a:pt x="520" y="305"/>
                  <a:pt x="529" y="310"/>
                  <a:pt x="538" y="309"/>
                </a:cubicBezTo>
                <a:cubicBezTo>
                  <a:pt x="544" y="307"/>
                  <a:pt x="546" y="306"/>
                  <a:pt x="548" y="299"/>
                </a:cubicBezTo>
                <a:cubicBezTo>
                  <a:pt x="551" y="293"/>
                  <a:pt x="553" y="292"/>
                  <a:pt x="557" y="292"/>
                </a:cubicBezTo>
                <a:cubicBezTo>
                  <a:pt x="572" y="293"/>
                  <a:pt x="574" y="292"/>
                  <a:pt x="576" y="288"/>
                </a:cubicBezTo>
                <a:cubicBezTo>
                  <a:pt x="580" y="279"/>
                  <a:pt x="574" y="270"/>
                  <a:pt x="567" y="276"/>
                </a:cubicBezTo>
                <a:cubicBezTo>
                  <a:pt x="566" y="278"/>
                  <a:pt x="563" y="278"/>
                  <a:pt x="561" y="278"/>
                </a:cubicBezTo>
                <a:cubicBezTo>
                  <a:pt x="559" y="278"/>
                  <a:pt x="554" y="278"/>
                  <a:pt x="549" y="280"/>
                </a:cubicBezTo>
                <a:cubicBezTo>
                  <a:pt x="543" y="281"/>
                  <a:pt x="541" y="283"/>
                  <a:pt x="538" y="290"/>
                </a:cubicBezTo>
                <a:cubicBezTo>
                  <a:pt x="534" y="297"/>
                  <a:pt x="534" y="297"/>
                  <a:pt x="534" y="297"/>
                </a:cubicBezTo>
                <a:cubicBezTo>
                  <a:pt x="529" y="293"/>
                  <a:pt x="529" y="293"/>
                  <a:pt x="529" y="293"/>
                </a:cubicBezTo>
                <a:cubicBezTo>
                  <a:pt x="525" y="290"/>
                  <a:pt x="521" y="286"/>
                  <a:pt x="518" y="283"/>
                </a:cubicBezTo>
                <a:cubicBezTo>
                  <a:pt x="516" y="281"/>
                  <a:pt x="514" y="278"/>
                  <a:pt x="513" y="279"/>
                </a:cubicBezTo>
                <a:cubicBezTo>
                  <a:pt x="512" y="279"/>
                  <a:pt x="505" y="276"/>
                  <a:pt x="498" y="273"/>
                </a:cubicBezTo>
                <a:cubicBezTo>
                  <a:pt x="490" y="270"/>
                  <a:pt x="483" y="268"/>
                  <a:pt x="481" y="268"/>
                </a:cubicBezTo>
                <a:cubicBezTo>
                  <a:pt x="480" y="268"/>
                  <a:pt x="475" y="273"/>
                  <a:pt x="472" y="277"/>
                </a:cubicBezTo>
                <a:cubicBezTo>
                  <a:pt x="468" y="282"/>
                  <a:pt x="462" y="289"/>
                  <a:pt x="459" y="292"/>
                </a:cubicBezTo>
                <a:cubicBezTo>
                  <a:pt x="453" y="297"/>
                  <a:pt x="447" y="308"/>
                  <a:pt x="444" y="321"/>
                </a:cubicBezTo>
                <a:cubicBezTo>
                  <a:pt x="442" y="329"/>
                  <a:pt x="442" y="328"/>
                  <a:pt x="434" y="288"/>
                </a:cubicBezTo>
                <a:cubicBezTo>
                  <a:pt x="426" y="248"/>
                  <a:pt x="426" y="248"/>
                  <a:pt x="426" y="248"/>
                </a:cubicBezTo>
                <a:cubicBezTo>
                  <a:pt x="421" y="245"/>
                  <a:pt x="421" y="245"/>
                  <a:pt x="421" y="245"/>
                </a:cubicBezTo>
                <a:cubicBezTo>
                  <a:pt x="418" y="244"/>
                  <a:pt x="412" y="242"/>
                  <a:pt x="408" y="242"/>
                </a:cubicBezTo>
                <a:cubicBezTo>
                  <a:pt x="404" y="241"/>
                  <a:pt x="385" y="229"/>
                  <a:pt x="383" y="228"/>
                </a:cubicBezTo>
                <a:cubicBezTo>
                  <a:pt x="364" y="215"/>
                  <a:pt x="351" y="202"/>
                  <a:pt x="328" y="194"/>
                </a:cubicBezTo>
                <a:cubicBezTo>
                  <a:pt x="327" y="186"/>
                  <a:pt x="327" y="186"/>
                  <a:pt x="327" y="186"/>
                </a:cubicBezTo>
                <a:cubicBezTo>
                  <a:pt x="326" y="179"/>
                  <a:pt x="325" y="176"/>
                  <a:pt x="318" y="170"/>
                </a:cubicBezTo>
                <a:cubicBezTo>
                  <a:pt x="310" y="163"/>
                  <a:pt x="305" y="162"/>
                  <a:pt x="301" y="168"/>
                </a:cubicBezTo>
                <a:cubicBezTo>
                  <a:pt x="298" y="172"/>
                  <a:pt x="298" y="172"/>
                  <a:pt x="293" y="170"/>
                </a:cubicBezTo>
                <a:cubicBezTo>
                  <a:pt x="287" y="167"/>
                  <a:pt x="272" y="169"/>
                  <a:pt x="271" y="172"/>
                </a:cubicBezTo>
                <a:cubicBezTo>
                  <a:pt x="270" y="174"/>
                  <a:pt x="269" y="174"/>
                  <a:pt x="268" y="174"/>
                </a:cubicBezTo>
                <a:cubicBezTo>
                  <a:pt x="266" y="173"/>
                  <a:pt x="266" y="178"/>
                  <a:pt x="267" y="190"/>
                </a:cubicBezTo>
                <a:cubicBezTo>
                  <a:pt x="267" y="194"/>
                  <a:pt x="268" y="197"/>
                  <a:pt x="269" y="197"/>
                </a:cubicBezTo>
                <a:cubicBezTo>
                  <a:pt x="270" y="197"/>
                  <a:pt x="271" y="199"/>
                  <a:pt x="272" y="201"/>
                </a:cubicBezTo>
                <a:cubicBezTo>
                  <a:pt x="273" y="204"/>
                  <a:pt x="275" y="206"/>
                  <a:pt x="275" y="206"/>
                </a:cubicBezTo>
                <a:cubicBezTo>
                  <a:pt x="276" y="205"/>
                  <a:pt x="280" y="206"/>
                  <a:pt x="285" y="206"/>
                </a:cubicBezTo>
                <a:cubicBezTo>
                  <a:pt x="307" y="214"/>
                  <a:pt x="296" y="227"/>
                  <a:pt x="319" y="227"/>
                </a:cubicBezTo>
                <a:cubicBezTo>
                  <a:pt x="321" y="228"/>
                  <a:pt x="321" y="230"/>
                  <a:pt x="316" y="237"/>
                </a:cubicBezTo>
                <a:cubicBezTo>
                  <a:pt x="312" y="242"/>
                  <a:pt x="309" y="247"/>
                  <a:pt x="310" y="248"/>
                </a:cubicBezTo>
                <a:cubicBezTo>
                  <a:pt x="310" y="250"/>
                  <a:pt x="308" y="252"/>
                  <a:pt x="305" y="251"/>
                </a:cubicBezTo>
                <a:cubicBezTo>
                  <a:pt x="305" y="250"/>
                  <a:pt x="303" y="252"/>
                  <a:pt x="302" y="254"/>
                </a:cubicBezTo>
                <a:cubicBezTo>
                  <a:pt x="298" y="260"/>
                  <a:pt x="288" y="265"/>
                  <a:pt x="281" y="265"/>
                </a:cubicBezTo>
                <a:cubicBezTo>
                  <a:pt x="270" y="265"/>
                  <a:pt x="269" y="263"/>
                  <a:pt x="266" y="243"/>
                </a:cubicBezTo>
                <a:cubicBezTo>
                  <a:pt x="263" y="228"/>
                  <a:pt x="262" y="224"/>
                  <a:pt x="258" y="218"/>
                </a:cubicBezTo>
                <a:cubicBezTo>
                  <a:pt x="255" y="214"/>
                  <a:pt x="251" y="207"/>
                  <a:pt x="250" y="201"/>
                </a:cubicBezTo>
                <a:cubicBezTo>
                  <a:pt x="245" y="187"/>
                  <a:pt x="242" y="182"/>
                  <a:pt x="235" y="181"/>
                </a:cubicBezTo>
                <a:cubicBezTo>
                  <a:pt x="230" y="180"/>
                  <a:pt x="229" y="180"/>
                  <a:pt x="225" y="186"/>
                </a:cubicBezTo>
                <a:cubicBezTo>
                  <a:pt x="223" y="190"/>
                  <a:pt x="221" y="194"/>
                  <a:pt x="221" y="195"/>
                </a:cubicBezTo>
                <a:cubicBezTo>
                  <a:pt x="218" y="210"/>
                  <a:pt x="218" y="211"/>
                  <a:pt x="222" y="230"/>
                </a:cubicBezTo>
                <a:cubicBezTo>
                  <a:pt x="228" y="254"/>
                  <a:pt x="231" y="261"/>
                  <a:pt x="232" y="259"/>
                </a:cubicBezTo>
                <a:cubicBezTo>
                  <a:pt x="234" y="258"/>
                  <a:pt x="234" y="258"/>
                  <a:pt x="236" y="266"/>
                </a:cubicBezTo>
                <a:cubicBezTo>
                  <a:pt x="237" y="268"/>
                  <a:pt x="238" y="272"/>
                  <a:pt x="239" y="273"/>
                </a:cubicBezTo>
                <a:cubicBezTo>
                  <a:pt x="240" y="275"/>
                  <a:pt x="241" y="277"/>
                  <a:pt x="241" y="278"/>
                </a:cubicBezTo>
                <a:cubicBezTo>
                  <a:pt x="241" y="287"/>
                  <a:pt x="245" y="293"/>
                  <a:pt x="252" y="299"/>
                </a:cubicBezTo>
                <a:cubicBezTo>
                  <a:pt x="257" y="302"/>
                  <a:pt x="260" y="305"/>
                  <a:pt x="260" y="306"/>
                </a:cubicBezTo>
                <a:cubicBezTo>
                  <a:pt x="260" y="307"/>
                  <a:pt x="261" y="308"/>
                  <a:pt x="263" y="307"/>
                </a:cubicBezTo>
                <a:cubicBezTo>
                  <a:pt x="267" y="307"/>
                  <a:pt x="266" y="309"/>
                  <a:pt x="262" y="315"/>
                </a:cubicBezTo>
                <a:cubicBezTo>
                  <a:pt x="260" y="318"/>
                  <a:pt x="258" y="320"/>
                  <a:pt x="258" y="319"/>
                </a:cubicBezTo>
                <a:cubicBezTo>
                  <a:pt x="258" y="319"/>
                  <a:pt x="256" y="320"/>
                  <a:pt x="255" y="323"/>
                </a:cubicBezTo>
                <a:cubicBezTo>
                  <a:pt x="232" y="340"/>
                  <a:pt x="188" y="334"/>
                  <a:pt x="196" y="386"/>
                </a:cubicBezTo>
                <a:cubicBezTo>
                  <a:pt x="200" y="404"/>
                  <a:pt x="195" y="412"/>
                  <a:pt x="177" y="416"/>
                </a:cubicBezTo>
                <a:cubicBezTo>
                  <a:pt x="158" y="429"/>
                  <a:pt x="154" y="467"/>
                  <a:pt x="133" y="477"/>
                </a:cubicBezTo>
                <a:cubicBezTo>
                  <a:pt x="129" y="477"/>
                  <a:pt x="127" y="479"/>
                  <a:pt x="127" y="482"/>
                </a:cubicBezTo>
                <a:cubicBezTo>
                  <a:pt x="127" y="486"/>
                  <a:pt x="116" y="491"/>
                  <a:pt x="109" y="489"/>
                </a:cubicBezTo>
                <a:cubicBezTo>
                  <a:pt x="74" y="472"/>
                  <a:pt x="88" y="418"/>
                  <a:pt x="65" y="393"/>
                </a:cubicBezTo>
                <a:cubicBezTo>
                  <a:pt x="61" y="388"/>
                  <a:pt x="58" y="384"/>
                  <a:pt x="59" y="382"/>
                </a:cubicBezTo>
                <a:cubicBezTo>
                  <a:pt x="59" y="380"/>
                  <a:pt x="63" y="377"/>
                  <a:pt x="67" y="375"/>
                </a:cubicBezTo>
                <a:cubicBezTo>
                  <a:pt x="73" y="372"/>
                  <a:pt x="75" y="370"/>
                  <a:pt x="76" y="367"/>
                </a:cubicBezTo>
                <a:cubicBezTo>
                  <a:pt x="74" y="331"/>
                  <a:pt x="68" y="296"/>
                  <a:pt x="64" y="260"/>
                </a:cubicBezTo>
                <a:cubicBezTo>
                  <a:pt x="62" y="239"/>
                  <a:pt x="62" y="239"/>
                  <a:pt x="62" y="239"/>
                </a:cubicBezTo>
                <a:cubicBezTo>
                  <a:pt x="51" y="234"/>
                  <a:pt x="51" y="234"/>
                  <a:pt x="51" y="234"/>
                </a:cubicBezTo>
                <a:cubicBezTo>
                  <a:pt x="43" y="230"/>
                  <a:pt x="38" y="229"/>
                  <a:pt x="32" y="229"/>
                </a:cubicBezTo>
                <a:cubicBezTo>
                  <a:pt x="22" y="231"/>
                  <a:pt x="12" y="226"/>
                  <a:pt x="13" y="220"/>
                </a:cubicBezTo>
                <a:cubicBezTo>
                  <a:pt x="14" y="217"/>
                  <a:pt x="14" y="212"/>
                  <a:pt x="13" y="207"/>
                </a:cubicBezTo>
                <a:cubicBezTo>
                  <a:pt x="12" y="196"/>
                  <a:pt x="14" y="186"/>
                  <a:pt x="16" y="187"/>
                </a:cubicBezTo>
                <a:cubicBezTo>
                  <a:pt x="17" y="187"/>
                  <a:pt x="18" y="185"/>
                  <a:pt x="18" y="182"/>
                </a:cubicBezTo>
                <a:cubicBezTo>
                  <a:pt x="21" y="170"/>
                  <a:pt x="37" y="120"/>
                  <a:pt x="47" y="120"/>
                </a:cubicBezTo>
                <a:cubicBezTo>
                  <a:pt x="47" y="120"/>
                  <a:pt x="48" y="119"/>
                  <a:pt x="49" y="118"/>
                </a:cubicBezTo>
                <a:cubicBezTo>
                  <a:pt x="62" y="105"/>
                  <a:pt x="91" y="81"/>
                  <a:pt x="110" y="81"/>
                </a:cubicBezTo>
                <a:cubicBezTo>
                  <a:pt x="119" y="81"/>
                  <a:pt x="128" y="81"/>
                  <a:pt x="129" y="81"/>
                </a:cubicBezTo>
                <a:cubicBezTo>
                  <a:pt x="134" y="82"/>
                  <a:pt x="138" y="90"/>
                  <a:pt x="140" y="100"/>
                </a:cubicBezTo>
                <a:cubicBezTo>
                  <a:pt x="149" y="133"/>
                  <a:pt x="190" y="123"/>
                  <a:pt x="218" y="142"/>
                </a:cubicBezTo>
                <a:cubicBezTo>
                  <a:pt x="224" y="146"/>
                  <a:pt x="230" y="149"/>
                  <a:pt x="230" y="148"/>
                </a:cubicBezTo>
                <a:cubicBezTo>
                  <a:pt x="231" y="147"/>
                  <a:pt x="231" y="147"/>
                  <a:pt x="232" y="148"/>
                </a:cubicBezTo>
                <a:cubicBezTo>
                  <a:pt x="232" y="150"/>
                  <a:pt x="242" y="150"/>
                  <a:pt x="248" y="147"/>
                </a:cubicBezTo>
                <a:cubicBezTo>
                  <a:pt x="250" y="146"/>
                  <a:pt x="252" y="144"/>
                  <a:pt x="252" y="141"/>
                </a:cubicBezTo>
                <a:cubicBezTo>
                  <a:pt x="252" y="139"/>
                  <a:pt x="254" y="136"/>
                  <a:pt x="256" y="135"/>
                </a:cubicBezTo>
                <a:cubicBezTo>
                  <a:pt x="262" y="131"/>
                  <a:pt x="262" y="129"/>
                  <a:pt x="261" y="121"/>
                </a:cubicBezTo>
                <a:cubicBezTo>
                  <a:pt x="259" y="110"/>
                  <a:pt x="257" y="108"/>
                  <a:pt x="247" y="102"/>
                </a:cubicBezTo>
                <a:cubicBezTo>
                  <a:pt x="241" y="98"/>
                  <a:pt x="237" y="95"/>
                  <a:pt x="238" y="93"/>
                </a:cubicBezTo>
                <a:cubicBezTo>
                  <a:pt x="238" y="86"/>
                  <a:pt x="225" y="77"/>
                  <a:pt x="216" y="79"/>
                </a:cubicBezTo>
                <a:cubicBezTo>
                  <a:pt x="208" y="80"/>
                  <a:pt x="201" y="76"/>
                  <a:pt x="197" y="68"/>
                </a:cubicBezTo>
                <a:cubicBezTo>
                  <a:pt x="195" y="64"/>
                  <a:pt x="194" y="60"/>
                  <a:pt x="194" y="59"/>
                </a:cubicBezTo>
                <a:cubicBezTo>
                  <a:pt x="196" y="56"/>
                  <a:pt x="174" y="38"/>
                  <a:pt x="168" y="37"/>
                </a:cubicBezTo>
                <a:cubicBezTo>
                  <a:pt x="167" y="37"/>
                  <a:pt x="158" y="38"/>
                  <a:pt x="149" y="39"/>
                </a:cubicBezTo>
                <a:cubicBezTo>
                  <a:pt x="139" y="40"/>
                  <a:pt x="131" y="40"/>
                  <a:pt x="130" y="39"/>
                </a:cubicBezTo>
                <a:cubicBezTo>
                  <a:pt x="129" y="38"/>
                  <a:pt x="130" y="35"/>
                  <a:pt x="133" y="32"/>
                </a:cubicBezTo>
                <a:cubicBezTo>
                  <a:pt x="139" y="24"/>
                  <a:pt x="149" y="23"/>
                  <a:pt x="166" y="27"/>
                </a:cubicBezTo>
                <a:cubicBezTo>
                  <a:pt x="182" y="32"/>
                  <a:pt x="190" y="31"/>
                  <a:pt x="201" y="22"/>
                </a:cubicBezTo>
                <a:cubicBezTo>
                  <a:pt x="208" y="16"/>
                  <a:pt x="209" y="16"/>
                  <a:pt x="214" y="18"/>
                </a:cubicBezTo>
                <a:cubicBezTo>
                  <a:pt x="218" y="19"/>
                  <a:pt x="225" y="19"/>
                  <a:pt x="235" y="17"/>
                </a:cubicBezTo>
                <a:cubicBezTo>
                  <a:pt x="243" y="15"/>
                  <a:pt x="252" y="15"/>
                  <a:pt x="254" y="16"/>
                </a:cubicBezTo>
                <a:cubicBezTo>
                  <a:pt x="256" y="17"/>
                  <a:pt x="262" y="16"/>
                  <a:pt x="267" y="15"/>
                </a:cubicBezTo>
                <a:cubicBezTo>
                  <a:pt x="290" y="5"/>
                  <a:pt x="311" y="28"/>
                  <a:pt x="333" y="24"/>
                </a:cubicBezTo>
                <a:cubicBezTo>
                  <a:pt x="340" y="22"/>
                  <a:pt x="350" y="26"/>
                  <a:pt x="356" y="32"/>
                </a:cubicBezTo>
                <a:cubicBezTo>
                  <a:pt x="359" y="35"/>
                  <a:pt x="365" y="40"/>
                  <a:pt x="369" y="42"/>
                </a:cubicBezTo>
                <a:cubicBezTo>
                  <a:pt x="385" y="52"/>
                  <a:pt x="365" y="66"/>
                  <a:pt x="355" y="70"/>
                </a:cubicBezTo>
                <a:cubicBezTo>
                  <a:pt x="352" y="71"/>
                  <a:pt x="350" y="73"/>
                  <a:pt x="349" y="75"/>
                </a:cubicBezTo>
                <a:cubicBezTo>
                  <a:pt x="349" y="78"/>
                  <a:pt x="348" y="78"/>
                  <a:pt x="347" y="75"/>
                </a:cubicBezTo>
                <a:cubicBezTo>
                  <a:pt x="346" y="73"/>
                  <a:pt x="346" y="77"/>
                  <a:pt x="347" y="84"/>
                </a:cubicBezTo>
                <a:cubicBezTo>
                  <a:pt x="350" y="106"/>
                  <a:pt x="368" y="100"/>
                  <a:pt x="386" y="110"/>
                </a:cubicBezTo>
                <a:cubicBezTo>
                  <a:pt x="424" y="119"/>
                  <a:pt x="441" y="101"/>
                  <a:pt x="485" y="111"/>
                </a:cubicBezTo>
                <a:cubicBezTo>
                  <a:pt x="493" y="113"/>
                  <a:pt x="500" y="115"/>
                  <a:pt x="501" y="115"/>
                </a:cubicBezTo>
                <a:cubicBezTo>
                  <a:pt x="508" y="113"/>
                  <a:pt x="509" y="102"/>
                  <a:pt x="503" y="101"/>
                </a:cubicBezTo>
                <a:cubicBezTo>
                  <a:pt x="501" y="101"/>
                  <a:pt x="494" y="99"/>
                  <a:pt x="488" y="97"/>
                </a:cubicBezTo>
                <a:cubicBezTo>
                  <a:pt x="466" y="92"/>
                  <a:pt x="436" y="88"/>
                  <a:pt x="417" y="99"/>
                </a:cubicBezTo>
                <a:cubicBezTo>
                  <a:pt x="415" y="102"/>
                  <a:pt x="405" y="104"/>
                  <a:pt x="404" y="102"/>
                </a:cubicBezTo>
                <a:cubicBezTo>
                  <a:pt x="404" y="101"/>
                  <a:pt x="403" y="100"/>
                  <a:pt x="401" y="100"/>
                </a:cubicBezTo>
                <a:cubicBezTo>
                  <a:pt x="400" y="101"/>
                  <a:pt x="394" y="98"/>
                  <a:pt x="388" y="95"/>
                </a:cubicBezTo>
                <a:cubicBezTo>
                  <a:pt x="383" y="91"/>
                  <a:pt x="355" y="88"/>
                  <a:pt x="363" y="82"/>
                </a:cubicBezTo>
                <a:cubicBezTo>
                  <a:pt x="364" y="81"/>
                  <a:pt x="368" y="78"/>
                  <a:pt x="372" y="75"/>
                </a:cubicBezTo>
                <a:cubicBezTo>
                  <a:pt x="375" y="72"/>
                  <a:pt x="379" y="70"/>
                  <a:pt x="381" y="69"/>
                </a:cubicBezTo>
                <a:cubicBezTo>
                  <a:pt x="401" y="57"/>
                  <a:pt x="384" y="37"/>
                  <a:pt x="372" y="27"/>
                </a:cubicBezTo>
                <a:cubicBezTo>
                  <a:pt x="353" y="11"/>
                  <a:pt x="351" y="10"/>
                  <a:pt x="339" y="11"/>
                </a:cubicBezTo>
                <a:cubicBezTo>
                  <a:pt x="315" y="9"/>
                  <a:pt x="314" y="2"/>
                  <a:pt x="288" y="0"/>
                </a:cubicBezTo>
                <a:cubicBezTo>
                  <a:pt x="283" y="0"/>
                  <a:pt x="268" y="1"/>
                  <a:pt x="243" y="4"/>
                </a:cubicBezTo>
                <a:cubicBezTo>
                  <a:pt x="230" y="6"/>
                  <a:pt x="222" y="6"/>
                  <a:pt x="217" y="4"/>
                </a:cubicBezTo>
                <a:cubicBezTo>
                  <a:pt x="210" y="1"/>
                  <a:pt x="196" y="3"/>
                  <a:pt x="197" y="6"/>
                </a:cubicBezTo>
                <a:cubicBezTo>
                  <a:pt x="197" y="7"/>
                  <a:pt x="194" y="10"/>
                  <a:pt x="191" y="13"/>
                </a:cubicBezTo>
                <a:cubicBezTo>
                  <a:pt x="184" y="18"/>
                  <a:pt x="184" y="18"/>
                  <a:pt x="176" y="16"/>
                </a:cubicBezTo>
                <a:cubicBezTo>
                  <a:pt x="171" y="15"/>
                  <a:pt x="165" y="13"/>
                  <a:pt x="161" y="12"/>
                </a:cubicBezTo>
                <a:cubicBezTo>
                  <a:pt x="158" y="11"/>
                  <a:pt x="152" y="11"/>
                  <a:pt x="146" y="12"/>
                </a:cubicBezTo>
                <a:cubicBezTo>
                  <a:pt x="145" y="12"/>
                  <a:pt x="144" y="13"/>
                  <a:pt x="143" y="13"/>
                </a:cubicBezTo>
                <a:cubicBezTo>
                  <a:pt x="132" y="15"/>
                  <a:pt x="129" y="17"/>
                  <a:pt x="124" y="22"/>
                </a:cubicBezTo>
                <a:cubicBezTo>
                  <a:pt x="116" y="31"/>
                  <a:pt x="113" y="37"/>
                  <a:pt x="115" y="44"/>
                </a:cubicBezTo>
                <a:cubicBezTo>
                  <a:pt x="118" y="51"/>
                  <a:pt x="126" y="53"/>
                  <a:pt x="145" y="51"/>
                </a:cubicBezTo>
                <a:cubicBezTo>
                  <a:pt x="168" y="48"/>
                  <a:pt x="179" y="54"/>
                  <a:pt x="186" y="75"/>
                </a:cubicBezTo>
                <a:cubicBezTo>
                  <a:pt x="188" y="83"/>
                  <a:pt x="190" y="85"/>
                  <a:pt x="197" y="89"/>
                </a:cubicBezTo>
                <a:cubicBezTo>
                  <a:pt x="202" y="91"/>
                  <a:pt x="207" y="93"/>
                  <a:pt x="210" y="92"/>
                </a:cubicBezTo>
                <a:cubicBezTo>
                  <a:pt x="217" y="91"/>
                  <a:pt x="225" y="95"/>
                  <a:pt x="226" y="100"/>
                </a:cubicBezTo>
                <a:cubicBezTo>
                  <a:pt x="227" y="103"/>
                  <a:pt x="231" y="107"/>
                  <a:pt x="238" y="112"/>
                </a:cubicBezTo>
                <a:cubicBezTo>
                  <a:pt x="250" y="120"/>
                  <a:pt x="252" y="123"/>
                  <a:pt x="247" y="124"/>
                </a:cubicBezTo>
                <a:cubicBezTo>
                  <a:pt x="245" y="124"/>
                  <a:pt x="243" y="127"/>
                  <a:pt x="241" y="130"/>
                </a:cubicBezTo>
                <a:cubicBezTo>
                  <a:pt x="237" y="136"/>
                  <a:pt x="233" y="136"/>
                  <a:pt x="222" y="128"/>
                </a:cubicBezTo>
                <a:cubicBezTo>
                  <a:pt x="204" y="107"/>
                  <a:pt x="173" y="121"/>
                  <a:pt x="154" y="103"/>
                </a:cubicBezTo>
                <a:cubicBezTo>
                  <a:pt x="152" y="100"/>
                  <a:pt x="150" y="94"/>
                  <a:pt x="150" y="89"/>
                </a:cubicBezTo>
                <a:cubicBezTo>
                  <a:pt x="149" y="84"/>
                  <a:pt x="147" y="79"/>
                  <a:pt x="146" y="78"/>
                </a:cubicBezTo>
                <a:cubicBezTo>
                  <a:pt x="145" y="78"/>
                  <a:pt x="144" y="77"/>
                  <a:pt x="144" y="76"/>
                </a:cubicBezTo>
                <a:cubicBezTo>
                  <a:pt x="145" y="75"/>
                  <a:pt x="142" y="72"/>
                  <a:pt x="140" y="70"/>
                </a:cubicBezTo>
                <a:cubicBezTo>
                  <a:pt x="137" y="68"/>
                  <a:pt x="134" y="67"/>
                  <a:pt x="134" y="68"/>
                </a:cubicBezTo>
                <a:cubicBezTo>
                  <a:pt x="135" y="68"/>
                  <a:pt x="130" y="68"/>
                  <a:pt x="124" y="68"/>
                </a:cubicBezTo>
                <a:cubicBezTo>
                  <a:pt x="118" y="67"/>
                  <a:pt x="105" y="68"/>
                  <a:pt x="97" y="69"/>
                </a:cubicBezTo>
                <a:cubicBezTo>
                  <a:pt x="72" y="74"/>
                  <a:pt x="58" y="95"/>
                  <a:pt x="36" y="107"/>
                </a:cubicBezTo>
                <a:cubicBezTo>
                  <a:pt x="19" y="123"/>
                  <a:pt x="14" y="152"/>
                  <a:pt x="6" y="174"/>
                </a:cubicBezTo>
                <a:cubicBezTo>
                  <a:pt x="1" y="187"/>
                  <a:pt x="0" y="191"/>
                  <a:pt x="1" y="211"/>
                </a:cubicBezTo>
                <a:cubicBezTo>
                  <a:pt x="1" y="234"/>
                  <a:pt x="1" y="234"/>
                  <a:pt x="1" y="234"/>
                </a:cubicBezTo>
                <a:cubicBezTo>
                  <a:pt x="7" y="237"/>
                  <a:pt x="7" y="237"/>
                  <a:pt x="7" y="237"/>
                </a:cubicBezTo>
                <a:cubicBezTo>
                  <a:pt x="15" y="242"/>
                  <a:pt x="21" y="244"/>
                  <a:pt x="29" y="242"/>
                </a:cubicBezTo>
                <a:cubicBezTo>
                  <a:pt x="33" y="241"/>
                  <a:pt x="39" y="243"/>
                  <a:pt x="44" y="245"/>
                </a:cubicBezTo>
                <a:cubicBezTo>
                  <a:pt x="52" y="249"/>
                  <a:pt x="52" y="249"/>
                  <a:pt x="52" y="258"/>
                </a:cubicBezTo>
                <a:cubicBezTo>
                  <a:pt x="55" y="292"/>
                  <a:pt x="62" y="326"/>
                  <a:pt x="64" y="360"/>
                </a:cubicBezTo>
                <a:cubicBezTo>
                  <a:pt x="64" y="361"/>
                  <a:pt x="60" y="363"/>
                  <a:pt x="55" y="366"/>
                </a:cubicBezTo>
                <a:cubicBezTo>
                  <a:pt x="51" y="369"/>
                  <a:pt x="46" y="372"/>
                  <a:pt x="46" y="373"/>
                </a:cubicBezTo>
                <a:cubicBezTo>
                  <a:pt x="45" y="375"/>
                  <a:pt x="46" y="380"/>
                  <a:pt x="47" y="386"/>
                </a:cubicBezTo>
                <a:cubicBezTo>
                  <a:pt x="49" y="393"/>
                  <a:pt x="51" y="397"/>
                  <a:pt x="56" y="403"/>
                </a:cubicBezTo>
                <a:cubicBezTo>
                  <a:pt x="74" y="434"/>
                  <a:pt x="67" y="477"/>
                  <a:pt x="100" y="500"/>
                </a:cubicBezTo>
                <a:cubicBezTo>
                  <a:pt x="105" y="503"/>
                  <a:pt x="108" y="503"/>
                  <a:pt x="115" y="502"/>
                </a:cubicBezTo>
                <a:cubicBezTo>
                  <a:pt x="127" y="500"/>
                  <a:pt x="141" y="494"/>
                  <a:pt x="143" y="490"/>
                </a:cubicBezTo>
                <a:cubicBezTo>
                  <a:pt x="144" y="488"/>
                  <a:pt x="145" y="487"/>
                  <a:pt x="146" y="487"/>
                </a:cubicBezTo>
                <a:cubicBezTo>
                  <a:pt x="157" y="471"/>
                  <a:pt x="172" y="452"/>
                  <a:pt x="179" y="434"/>
                </a:cubicBezTo>
                <a:cubicBezTo>
                  <a:pt x="179" y="431"/>
                  <a:pt x="183" y="429"/>
                  <a:pt x="190" y="426"/>
                </a:cubicBezTo>
                <a:cubicBezTo>
                  <a:pt x="199" y="422"/>
                  <a:pt x="202" y="420"/>
                  <a:pt x="206" y="41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2521">
            <a:extLst>
              <a:ext uri="{FF2B5EF4-FFF2-40B4-BE49-F238E27FC236}">
                <a16:creationId xmlns:a16="http://schemas.microsoft.com/office/drawing/2014/main" xmlns="" id="{C611AB71-8415-431D-9B4D-14899167F76B}"/>
              </a:ext>
            </a:extLst>
          </p:cNvPr>
          <p:cNvSpPr>
            <a:spLocks noEditPoints="1"/>
          </p:cNvSpPr>
          <p:nvPr/>
        </p:nvSpPr>
        <p:spPr bwMode="auto">
          <a:xfrm>
            <a:off x="2123743" y="1421391"/>
            <a:ext cx="638175" cy="436563"/>
          </a:xfrm>
          <a:custGeom>
            <a:avLst/>
            <a:gdLst/>
            <a:ahLst/>
            <a:cxnLst>
              <a:cxn ang="0">
                <a:pos x="203" y="272"/>
              </a:cxn>
              <a:cxn ang="0">
                <a:pos x="397" y="275"/>
              </a:cxn>
              <a:cxn ang="0">
                <a:pos x="399" y="274"/>
              </a:cxn>
              <a:cxn ang="0">
                <a:pos x="400" y="271"/>
              </a:cxn>
              <a:cxn ang="0">
                <a:pos x="399" y="151"/>
              </a:cxn>
              <a:cxn ang="0">
                <a:pos x="401" y="75"/>
              </a:cxn>
              <a:cxn ang="0">
                <a:pos x="400" y="8"/>
              </a:cxn>
              <a:cxn ang="0">
                <a:pos x="397" y="3"/>
              </a:cxn>
              <a:cxn ang="0">
                <a:pos x="348" y="6"/>
              </a:cxn>
              <a:cxn ang="0">
                <a:pos x="249" y="4"/>
              </a:cxn>
              <a:cxn ang="0">
                <a:pos x="99" y="0"/>
              </a:cxn>
              <a:cxn ang="0">
                <a:pos x="17" y="2"/>
              </a:cxn>
              <a:cxn ang="0">
                <a:pos x="2" y="3"/>
              </a:cxn>
              <a:cxn ang="0">
                <a:pos x="0" y="13"/>
              </a:cxn>
              <a:cxn ang="0">
                <a:pos x="3" y="103"/>
              </a:cxn>
              <a:cxn ang="0">
                <a:pos x="13" y="259"/>
              </a:cxn>
              <a:cxn ang="0">
                <a:pos x="17" y="263"/>
              </a:cxn>
              <a:cxn ang="0">
                <a:pos x="20" y="264"/>
              </a:cxn>
              <a:cxn ang="0">
                <a:pos x="108" y="269"/>
              </a:cxn>
              <a:cxn ang="0">
                <a:pos x="36" y="256"/>
              </a:cxn>
              <a:cxn ang="0">
                <a:pos x="86" y="215"/>
              </a:cxn>
              <a:cxn ang="0">
                <a:pos x="146" y="162"/>
              </a:cxn>
              <a:cxn ang="0">
                <a:pos x="164" y="141"/>
              </a:cxn>
              <a:cxn ang="0">
                <a:pos x="203" y="174"/>
              </a:cxn>
              <a:cxn ang="0">
                <a:pos x="210" y="173"/>
              </a:cxn>
              <a:cxn ang="0">
                <a:pos x="214" y="171"/>
              </a:cxn>
              <a:cxn ang="0">
                <a:pos x="242" y="145"/>
              </a:cxn>
              <a:cxn ang="0">
                <a:pos x="292" y="163"/>
              </a:cxn>
              <a:cxn ang="0">
                <a:pos x="388" y="266"/>
              </a:cxn>
              <a:cxn ang="0">
                <a:pos x="209" y="264"/>
              </a:cxn>
              <a:cxn ang="0">
                <a:pos x="392" y="81"/>
              </a:cxn>
              <a:cxn ang="0">
                <a:pos x="390" y="203"/>
              </a:cxn>
              <a:cxn ang="0">
                <a:pos x="330" y="189"/>
              </a:cxn>
              <a:cxn ang="0">
                <a:pos x="263" y="126"/>
              </a:cxn>
              <a:cxn ang="0">
                <a:pos x="393" y="20"/>
              </a:cxn>
              <a:cxn ang="0">
                <a:pos x="392" y="81"/>
              </a:cxn>
              <a:cxn ang="0">
                <a:pos x="199" y="12"/>
              </a:cxn>
              <a:cxn ang="0">
                <a:pos x="305" y="14"/>
              </a:cxn>
              <a:cxn ang="0">
                <a:pos x="390" y="12"/>
              </a:cxn>
              <a:cxn ang="0">
                <a:pos x="238" y="137"/>
              </a:cxn>
              <a:cxn ang="0">
                <a:pos x="207" y="165"/>
              </a:cxn>
              <a:cxn ang="0">
                <a:pos x="179" y="143"/>
              </a:cxn>
              <a:cxn ang="0">
                <a:pos x="97" y="71"/>
              </a:cxn>
              <a:cxn ang="0">
                <a:pos x="58" y="9"/>
              </a:cxn>
              <a:cxn ang="0">
                <a:pos x="12" y="106"/>
              </a:cxn>
              <a:cxn ang="0">
                <a:pos x="8" y="29"/>
              </a:cxn>
              <a:cxn ang="0">
                <a:pos x="91" y="77"/>
              </a:cxn>
              <a:cxn ang="0">
                <a:pos x="158" y="135"/>
              </a:cxn>
              <a:cxn ang="0">
                <a:pos x="149" y="146"/>
              </a:cxn>
              <a:cxn ang="0">
                <a:pos x="82" y="206"/>
              </a:cxn>
              <a:cxn ang="0">
                <a:pos x="25" y="255"/>
              </a:cxn>
              <a:cxn ang="0">
                <a:pos x="18" y="218"/>
              </a:cxn>
            </a:cxnLst>
            <a:rect l="0" t="0" r="r" b="b"/>
            <a:pathLst>
              <a:path w="402" h="275">
                <a:moveTo>
                  <a:pt x="108" y="269"/>
                </a:moveTo>
                <a:lnTo>
                  <a:pt x="108" y="269"/>
                </a:lnTo>
                <a:lnTo>
                  <a:pt x="203" y="272"/>
                </a:lnTo>
                <a:lnTo>
                  <a:pt x="203" y="272"/>
                </a:lnTo>
                <a:lnTo>
                  <a:pt x="299" y="274"/>
                </a:lnTo>
                <a:lnTo>
                  <a:pt x="395" y="275"/>
                </a:lnTo>
                <a:lnTo>
                  <a:pt x="395" y="275"/>
                </a:lnTo>
                <a:lnTo>
                  <a:pt x="397" y="275"/>
                </a:lnTo>
                <a:lnTo>
                  <a:pt x="398" y="274"/>
                </a:lnTo>
                <a:lnTo>
                  <a:pt x="398" y="274"/>
                </a:lnTo>
                <a:lnTo>
                  <a:pt x="399" y="274"/>
                </a:lnTo>
                <a:lnTo>
                  <a:pt x="399" y="274"/>
                </a:lnTo>
                <a:lnTo>
                  <a:pt x="399" y="274"/>
                </a:lnTo>
                <a:lnTo>
                  <a:pt x="399" y="274"/>
                </a:lnTo>
                <a:lnTo>
                  <a:pt x="399" y="273"/>
                </a:lnTo>
                <a:lnTo>
                  <a:pt x="400" y="271"/>
                </a:lnTo>
                <a:lnTo>
                  <a:pt x="400" y="271"/>
                </a:lnTo>
                <a:lnTo>
                  <a:pt x="399" y="212"/>
                </a:lnTo>
                <a:lnTo>
                  <a:pt x="399" y="181"/>
                </a:lnTo>
                <a:lnTo>
                  <a:pt x="399" y="151"/>
                </a:lnTo>
                <a:lnTo>
                  <a:pt x="399" y="151"/>
                </a:lnTo>
                <a:lnTo>
                  <a:pt x="400" y="113"/>
                </a:lnTo>
                <a:lnTo>
                  <a:pt x="401" y="75"/>
                </a:lnTo>
                <a:lnTo>
                  <a:pt x="401" y="75"/>
                </a:lnTo>
                <a:lnTo>
                  <a:pt x="402" y="59"/>
                </a:lnTo>
                <a:lnTo>
                  <a:pt x="402" y="41"/>
                </a:lnTo>
                <a:lnTo>
                  <a:pt x="402" y="24"/>
                </a:lnTo>
                <a:lnTo>
                  <a:pt x="400" y="8"/>
                </a:lnTo>
                <a:lnTo>
                  <a:pt x="400" y="8"/>
                </a:lnTo>
                <a:lnTo>
                  <a:pt x="399" y="6"/>
                </a:lnTo>
                <a:lnTo>
                  <a:pt x="398" y="4"/>
                </a:lnTo>
                <a:lnTo>
                  <a:pt x="397" y="3"/>
                </a:lnTo>
                <a:lnTo>
                  <a:pt x="394" y="2"/>
                </a:lnTo>
                <a:lnTo>
                  <a:pt x="394" y="2"/>
                </a:lnTo>
                <a:lnTo>
                  <a:pt x="371" y="5"/>
                </a:lnTo>
                <a:lnTo>
                  <a:pt x="348" y="6"/>
                </a:lnTo>
                <a:lnTo>
                  <a:pt x="323" y="6"/>
                </a:lnTo>
                <a:lnTo>
                  <a:pt x="300" y="5"/>
                </a:lnTo>
                <a:lnTo>
                  <a:pt x="300" y="5"/>
                </a:lnTo>
                <a:lnTo>
                  <a:pt x="249" y="4"/>
                </a:lnTo>
                <a:lnTo>
                  <a:pt x="199" y="3"/>
                </a:lnTo>
                <a:lnTo>
                  <a:pt x="199" y="3"/>
                </a:lnTo>
                <a:lnTo>
                  <a:pt x="99" y="0"/>
                </a:lnTo>
                <a:lnTo>
                  <a:pt x="99" y="0"/>
                </a:lnTo>
                <a:lnTo>
                  <a:pt x="76" y="0"/>
                </a:lnTo>
                <a:lnTo>
                  <a:pt x="53" y="1"/>
                </a:lnTo>
                <a:lnTo>
                  <a:pt x="30" y="2"/>
                </a:lnTo>
                <a:lnTo>
                  <a:pt x="17" y="2"/>
                </a:lnTo>
                <a:lnTo>
                  <a:pt x="6" y="1"/>
                </a:lnTo>
                <a:lnTo>
                  <a:pt x="6" y="1"/>
                </a:lnTo>
                <a:lnTo>
                  <a:pt x="3" y="1"/>
                </a:lnTo>
                <a:lnTo>
                  <a:pt x="2" y="3"/>
                </a:lnTo>
                <a:lnTo>
                  <a:pt x="2" y="3"/>
                </a:lnTo>
                <a:lnTo>
                  <a:pt x="2" y="4"/>
                </a:lnTo>
                <a:lnTo>
                  <a:pt x="2" y="4"/>
                </a:lnTo>
                <a:lnTo>
                  <a:pt x="0" y="13"/>
                </a:lnTo>
                <a:lnTo>
                  <a:pt x="0" y="22"/>
                </a:lnTo>
                <a:lnTo>
                  <a:pt x="0" y="41"/>
                </a:lnTo>
                <a:lnTo>
                  <a:pt x="0" y="41"/>
                </a:lnTo>
                <a:lnTo>
                  <a:pt x="3" y="103"/>
                </a:lnTo>
                <a:lnTo>
                  <a:pt x="3" y="103"/>
                </a:lnTo>
                <a:lnTo>
                  <a:pt x="7" y="181"/>
                </a:lnTo>
                <a:lnTo>
                  <a:pt x="9" y="221"/>
                </a:lnTo>
                <a:lnTo>
                  <a:pt x="13" y="259"/>
                </a:lnTo>
                <a:lnTo>
                  <a:pt x="13" y="259"/>
                </a:lnTo>
                <a:lnTo>
                  <a:pt x="14" y="261"/>
                </a:lnTo>
                <a:lnTo>
                  <a:pt x="15" y="263"/>
                </a:lnTo>
                <a:lnTo>
                  <a:pt x="17" y="263"/>
                </a:lnTo>
                <a:lnTo>
                  <a:pt x="19" y="263"/>
                </a:lnTo>
                <a:lnTo>
                  <a:pt x="19" y="263"/>
                </a:lnTo>
                <a:lnTo>
                  <a:pt x="20" y="264"/>
                </a:lnTo>
                <a:lnTo>
                  <a:pt x="20" y="264"/>
                </a:lnTo>
                <a:lnTo>
                  <a:pt x="42" y="266"/>
                </a:lnTo>
                <a:lnTo>
                  <a:pt x="64" y="267"/>
                </a:lnTo>
                <a:lnTo>
                  <a:pt x="108" y="269"/>
                </a:lnTo>
                <a:lnTo>
                  <a:pt x="108" y="269"/>
                </a:lnTo>
                <a:close/>
                <a:moveTo>
                  <a:pt x="113" y="261"/>
                </a:moveTo>
                <a:lnTo>
                  <a:pt x="113" y="261"/>
                </a:lnTo>
                <a:lnTo>
                  <a:pt x="74" y="259"/>
                </a:lnTo>
                <a:lnTo>
                  <a:pt x="36" y="256"/>
                </a:lnTo>
                <a:lnTo>
                  <a:pt x="36" y="256"/>
                </a:lnTo>
                <a:lnTo>
                  <a:pt x="48" y="245"/>
                </a:lnTo>
                <a:lnTo>
                  <a:pt x="60" y="235"/>
                </a:lnTo>
                <a:lnTo>
                  <a:pt x="86" y="215"/>
                </a:lnTo>
                <a:lnTo>
                  <a:pt x="86" y="215"/>
                </a:lnTo>
                <a:lnTo>
                  <a:pt x="107" y="197"/>
                </a:lnTo>
                <a:lnTo>
                  <a:pt x="127" y="180"/>
                </a:lnTo>
                <a:lnTo>
                  <a:pt x="146" y="162"/>
                </a:lnTo>
                <a:lnTo>
                  <a:pt x="155" y="152"/>
                </a:lnTo>
                <a:lnTo>
                  <a:pt x="163" y="142"/>
                </a:lnTo>
                <a:lnTo>
                  <a:pt x="163" y="142"/>
                </a:lnTo>
                <a:lnTo>
                  <a:pt x="164" y="141"/>
                </a:lnTo>
                <a:lnTo>
                  <a:pt x="164" y="141"/>
                </a:lnTo>
                <a:lnTo>
                  <a:pt x="183" y="158"/>
                </a:lnTo>
                <a:lnTo>
                  <a:pt x="203" y="174"/>
                </a:lnTo>
                <a:lnTo>
                  <a:pt x="203" y="174"/>
                </a:lnTo>
                <a:lnTo>
                  <a:pt x="205" y="175"/>
                </a:lnTo>
                <a:lnTo>
                  <a:pt x="207" y="175"/>
                </a:lnTo>
                <a:lnTo>
                  <a:pt x="209" y="174"/>
                </a:lnTo>
                <a:lnTo>
                  <a:pt x="210" y="173"/>
                </a:lnTo>
                <a:lnTo>
                  <a:pt x="210" y="173"/>
                </a:lnTo>
                <a:lnTo>
                  <a:pt x="212" y="172"/>
                </a:lnTo>
                <a:lnTo>
                  <a:pt x="214" y="171"/>
                </a:lnTo>
                <a:lnTo>
                  <a:pt x="214" y="171"/>
                </a:lnTo>
                <a:lnTo>
                  <a:pt x="220" y="164"/>
                </a:lnTo>
                <a:lnTo>
                  <a:pt x="227" y="158"/>
                </a:lnTo>
                <a:lnTo>
                  <a:pt x="242" y="145"/>
                </a:lnTo>
                <a:lnTo>
                  <a:pt x="242" y="145"/>
                </a:lnTo>
                <a:lnTo>
                  <a:pt x="257" y="133"/>
                </a:lnTo>
                <a:lnTo>
                  <a:pt x="257" y="133"/>
                </a:lnTo>
                <a:lnTo>
                  <a:pt x="275" y="148"/>
                </a:lnTo>
                <a:lnTo>
                  <a:pt x="292" y="163"/>
                </a:lnTo>
                <a:lnTo>
                  <a:pt x="309" y="180"/>
                </a:lnTo>
                <a:lnTo>
                  <a:pt x="325" y="196"/>
                </a:lnTo>
                <a:lnTo>
                  <a:pt x="357" y="232"/>
                </a:lnTo>
                <a:lnTo>
                  <a:pt x="388" y="266"/>
                </a:lnTo>
                <a:lnTo>
                  <a:pt x="388" y="266"/>
                </a:lnTo>
                <a:lnTo>
                  <a:pt x="298" y="266"/>
                </a:lnTo>
                <a:lnTo>
                  <a:pt x="209" y="264"/>
                </a:lnTo>
                <a:lnTo>
                  <a:pt x="209" y="264"/>
                </a:lnTo>
                <a:lnTo>
                  <a:pt x="113" y="261"/>
                </a:lnTo>
                <a:lnTo>
                  <a:pt x="113" y="261"/>
                </a:lnTo>
                <a:close/>
                <a:moveTo>
                  <a:pt x="392" y="81"/>
                </a:moveTo>
                <a:lnTo>
                  <a:pt x="392" y="81"/>
                </a:lnTo>
                <a:lnTo>
                  <a:pt x="391" y="115"/>
                </a:lnTo>
                <a:lnTo>
                  <a:pt x="390" y="151"/>
                </a:lnTo>
                <a:lnTo>
                  <a:pt x="390" y="151"/>
                </a:lnTo>
                <a:lnTo>
                  <a:pt x="390" y="203"/>
                </a:lnTo>
                <a:lnTo>
                  <a:pt x="391" y="257"/>
                </a:lnTo>
                <a:lnTo>
                  <a:pt x="391" y="257"/>
                </a:lnTo>
                <a:lnTo>
                  <a:pt x="361" y="223"/>
                </a:lnTo>
                <a:lnTo>
                  <a:pt x="330" y="189"/>
                </a:lnTo>
                <a:lnTo>
                  <a:pt x="314" y="173"/>
                </a:lnTo>
                <a:lnTo>
                  <a:pt x="298" y="157"/>
                </a:lnTo>
                <a:lnTo>
                  <a:pt x="281" y="142"/>
                </a:lnTo>
                <a:lnTo>
                  <a:pt x="263" y="126"/>
                </a:lnTo>
                <a:lnTo>
                  <a:pt x="263" y="126"/>
                </a:lnTo>
                <a:lnTo>
                  <a:pt x="297" y="99"/>
                </a:lnTo>
                <a:lnTo>
                  <a:pt x="297" y="99"/>
                </a:lnTo>
                <a:lnTo>
                  <a:pt x="393" y="20"/>
                </a:lnTo>
                <a:lnTo>
                  <a:pt x="393" y="20"/>
                </a:lnTo>
                <a:lnTo>
                  <a:pt x="394" y="35"/>
                </a:lnTo>
                <a:lnTo>
                  <a:pt x="393" y="51"/>
                </a:lnTo>
                <a:lnTo>
                  <a:pt x="392" y="81"/>
                </a:lnTo>
                <a:lnTo>
                  <a:pt x="392" y="81"/>
                </a:lnTo>
                <a:close/>
                <a:moveTo>
                  <a:pt x="93" y="8"/>
                </a:moveTo>
                <a:lnTo>
                  <a:pt x="93" y="8"/>
                </a:lnTo>
                <a:lnTo>
                  <a:pt x="199" y="12"/>
                </a:lnTo>
                <a:lnTo>
                  <a:pt x="199" y="12"/>
                </a:lnTo>
                <a:lnTo>
                  <a:pt x="252" y="13"/>
                </a:lnTo>
                <a:lnTo>
                  <a:pt x="305" y="14"/>
                </a:lnTo>
                <a:lnTo>
                  <a:pt x="305" y="14"/>
                </a:lnTo>
                <a:lnTo>
                  <a:pt x="326" y="15"/>
                </a:lnTo>
                <a:lnTo>
                  <a:pt x="348" y="15"/>
                </a:lnTo>
                <a:lnTo>
                  <a:pt x="369" y="14"/>
                </a:lnTo>
                <a:lnTo>
                  <a:pt x="390" y="12"/>
                </a:lnTo>
                <a:lnTo>
                  <a:pt x="390" y="12"/>
                </a:lnTo>
                <a:lnTo>
                  <a:pt x="293" y="91"/>
                </a:lnTo>
                <a:lnTo>
                  <a:pt x="293" y="91"/>
                </a:lnTo>
                <a:lnTo>
                  <a:pt x="238" y="137"/>
                </a:lnTo>
                <a:lnTo>
                  <a:pt x="238" y="137"/>
                </a:lnTo>
                <a:lnTo>
                  <a:pt x="222" y="151"/>
                </a:lnTo>
                <a:lnTo>
                  <a:pt x="214" y="158"/>
                </a:lnTo>
                <a:lnTo>
                  <a:pt x="207" y="165"/>
                </a:lnTo>
                <a:lnTo>
                  <a:pt x="207" y="165"/>
                </a:lnTo>
                <a:lnTo>
                  <a:pt x="207" y="166"/>
                </a:lnTo>
                <a:lnTo>
                  <a:pt x="207" y="166"/>
                </a:lnTo>
                <a:lnTo>
                  <a:pt x="179" y="143"/>
                </a:lnTo>
                <a:lnTo>
                  <a:pt x="152" y="118"/>
                </a:lnTo>
                <a:lnTo>
                  <a:pt x="126" y="94"/>
                </a:lnTo>
                <a:lnTo>
                  <a:pt x="97" y="71"/>
                </a:lnTo>
                <a:lnTo>
                  <a:pt x="97" y="71"/>
                </a:lnTo>
                <a:lnTo>
                  <a:pt x="21" y="10"/>
                </a:lnTo>
                <a:lnTo>
                  <a:pt x="21" y="10"/>
                </a:lnTo>
                <a:lnTo>
                  <a:pt x="40" y="10"/>
                </a:lnTo>
                <a:lnTo>
                  <a:pt x="58" y="9"/>
                </a:lnTo>
                <a:lnTo>
                  <a:pt x="76" y="8"/>
                </a:lnTo>
                <a:lnTo>
                  <a:pt x="93" y="8"/>
                </a:lnTo>
                <a:lnTo>
                  <a:pt x="93" y="8"/>
                </a:lnTo>
                <a:close/>
                <a:moveTo>
                  <a:pt x="12" y="106"/>
                </a:moveTo>
                <a:lnTo>
                  <a:pt x="12" y="106"/>
                </a:lnTo>
                <a:lnTo>
                  <a:pt x="9" y="48"/>
                </a:lnTo>
                <a:lnTo>
                  <a:pt x="9" y="48"/>
                </a:lnTo>
                <a:lnTo>
                  <a:pt x="8" y="29"/>
                </a:lnTo>
                <a:lnTo>
                  <a:pt x="8" y="20"/>
                </a:lnTo>
                <a:lnTo>
                  <a:pt x="9" y="11"/>
                </a:lnTo>
                <a:lnTo>
                  <a:pt x="9" y="11"/>
                </a:lnTo>
                <a:lnTo>
                  <a:pt x="91" y="77"/>
                </a:lnTo>
                <a:lnTo>
                  <a:pt x="91" y="77"/>
                </a:lnTo>
                <a:lnTo>
                  <a:pt x="109" y="91"/>
                </a:lnTo>
                <a:lnTo>
                  <a:pt x="125" y="105"/>
                </a:lnTo>
                <a:lnTo>
                  <a:pt x="158" y="135"/>
                </a:lnTo>
                <a:lnTo>
                  <a:pt x="158" y="135"/>
                </a:lnTo>
                <a:lnTo>
                  <a:pt x="157" y="136"/>
                </a:lnTo>
                <a:lnTo>
                  <a:pt x="157" y="136"/>
                </a:lnTo>
                <a:lnTo>
                  <a:pt x="149" y="146"/>
                </a:lnTo>
                <a:lnTo>
                  <a:pt x="140" y="155"/>
                </a:lnTo>
                <a:lnTo>
                  <a:pt x="122" y="173"/>
                </a:lnTo>
                <a:lnTo>
                  <a:pt x="102" y="190"/>
                </a:lnTo>
                <a:lnTo>
                  <a:pt x="82" y="206"/>
                </a:lnTo>
                <a:lnTo>
                  <a:pt x="82" y="206"/>
                </a:lnTo>
                <a:lnTo>
                  <a:pt x="53" y="230"/>
                </a:lnTo>
                <a:lnTo>
                  <a:pt x="38" y="242"/>
                </a:lnTo>
                <a:lnTo>
                  <a:pt x="25" y="255"/>
                </a:lnTo>
                <a:lnTo>
                  <a:pt x="25" y="255"/>
                </a:lnTo>
                <a:lnTo>
                  <a:pt x="21" y="255"/>
                </a:lnTo>
                <a:lnTo>
                  <a:pt x="21" y="255"/>
                </a:lnTo>
                <a:lnTo>
                  <a:pt x="18" y="218"/>
                </a:lnTo>
                <a:lnTo>
                  <a:pt x="15" y="181"/>
                </a:lnTo>
                <a:lnTo>
                  <a:pt x="12" y="106"/>
                </a:lnTo>
                <a:lnTo>
                  <a:pt x="12" y="10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92" name="群組 91">
            <a:extLst>
              <a:ext uri="{FF2B5EF4-FFF2-40B4-BE49-F238E27FC236}">
                <a16:creationId xmlns:a16="http://schemas.microsoft.com/office/drawing/2014/main" xmlns="" id="{B668B27A-69D6-4CCB-B354-5D6884F3D8BF}"/>
              </a:ext>
            </a:extLst>
          </p:cNvPr>
          <p:cNvGrpSpPr/>
          <p:nvPr/>
        </p:nvGrpSpPr>
        <p:grpSpPr>
          <a:xfrm>
            <a:off x="2825331" y="981238"/>
            <a:ext cx="333375" cy="309562"/>
            <a:chOff x="2825331" y="981238"/>
            <a:chExt cx="333375" cy="309562"/>
          </a:xfrm>
        </p:grpSpPr>
        <p:sp>
          <p:nvSpPr>
            <p:cNvPr id="93" name="Freeform 2537">
              <a:extLst>
                <a:ext uri="{FF2B5EF4-FFF2-40B4-BE49-F238E27FC236}">
                  <a16:creationId xmlns:a16="http://schemas.microsoft.com/office/drawing/2014/main" xmlns="" id="{536F79B7-B1FC-4F10-9861-44AA72463FFE}"/>
                </a:ext>
              </a:extLst>
            </p:cNvPr>
            <p:cNvSpPr>
              <a:spLocks noEditPoints="1"/>
            </p:cNvSpPr>
            <p:nvPr/>
          </p:nvSpPr>
          <p:spPr bwMode="auto">
            <a:xfrm>
              <a:off x="2944394" y="981238"/>
              <a:ext cx="95250" cy="95250"/>
            </a:xfrm>
            <a:custGeom>
              <a:avLst/>
              <a:gdLst/>
              <a:ahLst/>
              <a:cxnLst>
                <a:cxn ang="0">
                  <a:pos x="25" y="60"/>
                </a:cxn>
                <a:cxn ang="0">
                  <a:pos x="37" y="58"/>
                </a:cxn>
                <a:cxn ang="0">
                  <a:pos x="52" y="49"/>
                </a:cxn>
                <a:cxn ang="0">
                  <a:pos x="59" y="31"/>
                </a:cxn>
                <a:cxn ang="0">
                  <a:pos x="59" y="20"/>
                </a:cxn>
                <a:cxn ang="0">
                  <a:pos x="49" y="7"/>
                </a:cxn>
                <a:cxn ang="0">
                  <a:pos x="34" y="0"/>
                </a:cxn>
                <a:cxn ang="0">
                  <a:pos x="21" y="1"/>
                </a:cxn>
                <a:cxn ang="0">
                  <a:pos x="7" y="10"/>
                </a:cxn>
                <a:cxn ang="0">
                  <a:pos x="0" y="25"/>
                </a:cxn>
                <a:cxn ang="0">
                  <a:pos x="2" y="41"/>
                </a:cxn>
                <a:cxn ang="0">
                  <a:pos x="12" y="55"/>
                </a:cxn>
                <a:cxn ang="0">
                  <a:pos x="24" y="60"/>
                </a:cxn>
                <a:cxn ang="0">
                  <a:pos x="9" y="26"/>
                </a:cxn>
                <a:cxn ang="0">
                  <a:pos x="30" y="13"/>
                </a:cxn>
                <a:cxn ang="0">
                  <a:pos x="8" y="31"/>
                </a:cxn>
                <a:cxn ang="0">
                  <a:pos x="8" y="27"/>
                </a:cxn>
                <a:cxn ang="0">
                  <a:pos x="35" y="19"/>
                </a:cxn>
                <a:cxn ang="0">
                  <a:pos x="9" y="34"/>
                </a:cxn>
                <a:cxn ang="0">
                  <a:pos x="9" y="34"/>
                </a:cxn>
                <a:cxn ang="0">
                  <a:pos x="29" y="17"/>
                </a:cxn>
                <a:cxn ang="0">
                  <a:pos x="34" y="10"/>
                </a:cxn>
                <a:cxn ang="0">
                  <a:pos x="40" y="11"/>
                </a:cxn>
                <a:cxn ang="0">
                  <a:pos x="44" y="14"/>
                </a:cxn>
                <a:cxn ang="0">
                  <a:pos x="37" y="20"/>
                </a:cxn>
                <a:cxn ang="0">
                  <a:pos x="11" y="40"/>
                </a:cxn>
                <a:cxn ang="0">
                  <a:pos x="17" y="33"/>
                </a:cxn>
                <a:cxn ang="0">
                  <a:pos x="37" y="20"/>
                </a:cxn>
                <a:cxn ang="0">
                  <a:pos x="21" y="42"/>
                </a:cxn>
                <a:cxn ang="0">
                  <a:pos x="38" y="32"/>
                </a:cxn>
                <a:cxn ang="0">
                  <a:pos x="21" y="49"/>
                </a:cxn>
                <a:cxn ang="0">
                  <a:pos x="20" y="50"/>
                </a:cxn>
                <a:cxn ang="0">
                  <a:pos x="15" y="45"/>
                </a:cxn>
                <a:cxn ang="0">
                  <a:pos x="50" y="35"/>
                </a:cxn>
                <a:cxn ang="0">
                  <a:pos x="42" y="45"/>
                </a:cxn>
                <a:cxn ang="0">
                  <a:pos x="30" y="51"/>
                </a:cxn>
                <a:cxn ang="0">
                  <a:pos x="22" y="51"/>
                </a:cxn>
                <a:cxn ang="0">
                  <a:pos x="43" y="37"/>
                </a:cxn>
                <a:cxn ang="0">
                  <a:pos x="35" y="43"/>
                </a:cxn>
                <a:cxn ang="0">
                  <a:pos x="35" y="45"/>
                </a:cxn>
                <a:cxn ang="0">
                  <a:pos x="37" y="45"/>
                </a:cxn>
                <a:cxn ang="0">
                  <a:pos x="47" y="35"/>
                </a:cxn>
                <a:cxn ang="0">
                  <a:pos x="46" y="33"/>
                </a:cxn>
                <a:cxn ang="0">
                  <a:pos x="26" y="45"/>
                </a:cxn>
                <a:cxn ang="0">
                  <a:pos x="45" y="28"/>
                </a:cxn>
                <a:cxn ang="0">
                  <a:pos x="44" y="26"/>
                </a:cxn>
                <a:cxn ang="0">
                  <a:pos x="31" y="33"/>
                </a:cxn>
                <a:cxn ang="0">
                  <a:pos x="18" y="41"/>
                </a:cxn>
                <a:cxn ang="0">
                  <a:pos x="46" y="15"/>
                </a:cxn>
                <a:cxn ang="0">
                  <a:pos x="50" y="22"/>
                </a:cxn>
                <a:cxn ang="0">
                  <a:pos x="51" y="31"/>
                </a:cxn>
                <a:cxn ang="0">
                  <a:pos x="32" y="9"/>
                </a:cxn>
                <a:cxn ang="0">
                  <a:pos x="9" y="24"/>
                </a:cxn>
                <a:cxn ang="0">
                  <a:pos x="18" y="11"/>
                </a:cxn>
                <a:cxn ang="0">
                  <a:pos x="29" y="9"/>
                </a:cxn>
              </a:cxnLst>
              <a:rect l="0" t="0" r="r" b="b"/>
              <a:pathLst>
                <a:path w="60" h="60">
                  <a:moveTo>
                    <a:pt x="24" y="60"/>
                  </a:moveTo>
                  <a:lnTo>
                    <a:pt x="24" y="60"/>
                  </a:lnTo>
                  <a:lnTo>
                    <a:pt x="25" y="60"/>
                  </a:lnTo>
                  <a:lnTo>
                    <a:pt x="25" y="60"/>
                  </a:lnTo>
                  <a:lnTo>
                    <a:pt x="32" y="60"/>
                  </a:lnTo>
                  <a:lnTo>
                    <a:pt x="37" y="58"/>
                  </a:lnTo>
                  <a:lnTo>
                    <a:pt x="43" y="56"/>
                  </a:lnTo>
                  <a:lnTo>
                    <a:pt x="48" y="53"/>
                  </a:lnTo>
                  <a:lnTo>
                    <a:pt x="52" y="49"/>
                  </a:lnTo>
                  <a:lnTo>
                    <a:pt x="55" y="43"/>
                  </a:lnTo>
                  <a:lnTo>
                    <a:pt x="58" y="38"/>
                  </a:lnTo>
                  <a:lnTo>
                    <a:pt x="59" y="31"/>
                  </a:lnTo>
                  <a:lnTo>
                    <a:pt x="59" y="31"/>
                  </a:lnTo>
                  <a:lnTo>
                    <a:pt x="60" y="26"/>
                  </a:lnTo>
                  <a:lnTo>
                    <a:pt x="59" y="20"/>
                  </a:lnTo>
                  <a:lnTo>
                    <a:pt x="56" y="15"/>
                  </a:lnTo>
                  <a:lnTo>
                    <a:pt x="53" y="11"/>
                  </a:lnTo>
                  <a:lnTo>
                    <a:pt x="49" y="7"/>
                  </a:lnTo>
                  <a:lnTo>
                    <a:pt x="45" y="4"/>
                  </a:lnTo>
                  <a:lnTo>
                    <a:pt x="39" y="2"/>
                  </a:lnTo>
                  <a:lnTo>
                    <a:pt x="34" y="0"/>
                  </a:lnTo>
                  <a:lnTo>
                    <a:pt x="34" y="0"/>
                  </a:lnTo>
                  <a:lnTo>
                    <a:pt x="27" y="0"/>
                  </a:lnTo>
                  <a:lnTo>
                    <a:pt x="21" y="1"/>
                  </a:lnTo>
                  <a:lnTo>
                    <a:pt x="15" y="3"/>
                  </a:lnTo>
                  <a:lnTo>
                    <a:pt x="11" y="6"/>
                  </a:lnTo>
                  <a:lnTo>
                    <a:pt x="7" y="10"/>
                  </a:lnTo>
                  <a:lnTo>
                    <a:pt x="4" y="15"/>
                  </a:lnTo>
                  <a:lnTo>
                    <a:pt x="2" y="20"/>
                  </a:lnTo>
                  <a:lnTo>
                    <a:pt x="0" y="25"/>
                  </a:lnTo>
                  <a:lnTo>
                    <a:pt x="0" y="31"/>
                  </a:lnTo>
                  <a:lnTo>
                    <a:pt x="0" y="36"/>
                  </a:lnTo>
                  <a:lnTo>
                    <a:pt x="2" y="41"/>
                  </a:lnTo>
                  <a:lnTo>
                    <a:pt x="4" y="46"/>
                  </a:lnTo>
                  <a:lnTo>
                    <a:pt x="7" y="52"/>
                  </a:lnTo>
                  <a:lnTo>
                    <a:pt x="12" y="55"/>
                  </a:lnTo>
                  <a:lnTo>
                    <a:pt x="17" y="58"/>
                  </a:lnTo>
                  <a:lnTo>
                    <a:pt x="24" y="60"/>
                  </a:lnTo>
                  <a:lnTo>
                    <a:pt x="24" y="60"/>
                  </a:lnTo>
                  <a:close/>
                  <a:moveTo>
                    <a:pt x="8" y="27"/>
                  </a:moveTo>
                  <a:lnTo>
                    <a:pt x="8" y="27"/>
                  </a:lnTo>
                  <a:lnTo>
                    <a:pt x="9" y="26"/>
                  </a:lnTo>
                  <a:lnTo>
                    <a:pt x="9" y="26"/>
                  </a:lnTo>
                  <a:lnTo>
                    <a:pt x="30" y="13"/>
                  </a:lnTo>
                  <a:lnTo>
                    <a:pt x="30" y="13"/>
                  </a:lnTo>
                  <a:lnTo>
                    <a:pt x="25" y="18"/>
                  </a:lnTo>
                  <a:lnTo>
                    <a:pt x="20" y="23"/>
                  </a:lnTo>
                  <a:lnTo>
                    <a:pt x="8" y="31"/>
                  </a:lnTo>
                  <a:lnTo>
                    <a:pt x="8" y="31"/>
                  </a:lnTo>
                  <a:lnTo>
                    <a:pt x="8" y="27"/>
                  </a:lnTo>
                  <a:lnTo>
                    <a:pt x="8" y="27"/>
                  </a:lnTo>
                  <a:close/>
                  <a:moveTo>
                    <a:pt x="44" y="14"/>
                  </a:moveTo>
                  <a:lnTo>
                    <a:pt x="44" y="14"/>
                  </a:lnTo>
                  <a:lnTo>
                    <a:pt x="35" y="19"/>
                  </a:lnTo>
                  <a:lnTo>
                    <a:pt x="27" y="25"/>
                  </a:lnTo>
                  <a:lnTo>
                    <a:pt x="18" y="30"/>
                  </a:lnTo>
                  <a:lnTo>
                    <a:pt x="9" y="34"/>
                  </a:lnTo>
                  <a:lnTo>
                    <a:pt x="9" y="34"/>
                  </a:lnTo>
                  <a:lnTo>
                    <a:pt x="9" y="34"/>
                  </a:lnTo>
                  <a:lnTo>
                    <a:pt x="9" y="34"/>
                  </a:lnTo>
                  <a:lnTo>
                    <a:pt x="15" y="28"/>
                  </a:lnTo>
                  <a:lnTo>
                    <a:pt x="22" y="23"/>
                  </a:lnTo>
                  <a:lnTo>
                    <a:pt x="29" y="17"/>
                  </a:lnTo>
                  <a:lnTo>
                    <a:pt x="32" y="14"/>
                  </a:lnTo>
                  <a:lnTo>
                    <a:pt x="34" y="10"/>
                  </a:lnTo>
                  <a:lnTo>
                    <a:pt x="34" y="10"/>
                  </a:lnTo>
                  <a:lnTo>
                    <a:pt x="34" y="9"/>
                  </a:lnTo>
                  <a:lnTo>
                    <a:pt x="34" y="9"/>
                  </a:lnTo>
                  <a:lnTo>
                    <a:pt x="40" y="11"/>
                  </a:lnTo>
                  <a:lnTo>
                    <a:pt x="45" y="14"/>
                  </a:lnTo>
                  <a:lnTo>
                    <a:pt x="45" y="14"/>
                  </a:lnTo>
                  <a:lnTo>
                    <a:pt x="44" y="14"/>
                  </a:lnTo>
                  <a:lnTo>
                    <a:pt x="44" y="14"/>
                  </a:lnTo>
                  <a:close/>
                  <a:moveTo>
                    <a:pt x="37" y="20"/>
                  </a:moveTo>
                  <a:lnTo>
                    <a:pt x="37" y="20"/>
                  </a:lnTo>
                  <a:lnTo>
                    <a:pt x="13" y="43"/>
                  </a:lnTo>
                  <a:lnTo>
                    <a:pt x="13" y="43"/>
                  </a:lnTo>
                  <a:lnTo>
                    <a:pt x="11" y="40"/>
                  </a:lnTo>
                  <a:lnTo>
                    <a:pt x="9" y="37"/>
                  </a:lnTo>
                  <a:lnTo>
                    <a:pt x="9" y="37"/>
                  </a:lnTo>
                  <a:lnTo>
                    <a:pt x="17" y="33"/>
                  </a:lnTo>
                  <a:lnTo>
                    <a:pt x="24" y="29"/>
                  </a:lnTo>
                  <a:lnTo>
                    <a:pt x="37" y="20"/>
                  </a:lnTo>
                  <a:lnTo>
                    <a:pt x="37" y="20"/>
                  </a:lnTo>
                  <a:close/>
                  <a:moveTo>
                    <a:pt x="15" y="45"/>
                  </a:moveTo>
                  <a:lnTo>
                    <a:pt x="15" y="45"/>
                  </a:lnTo>
                  <a:lnTo>
                    <a:pt x="21" y="42"/>
                  </a:lnTo>
                  <a:lnTo>
                    <a:pt x="26" y="39"/>
                  </a:lnTo>
                  <a:lnTo>
                    <a:pt x="38" y="32"/>
                  </a:lnTo>
                  <a:lnTo>
                    <a:pt x="38" y="32"/>
                  </a:lnTo>
                  <a:lnTo>
                    <a:pt x="29" y="39"/>
                  </a:lnTo>
                  <a:lnTo>
                    <a:pt x="24" y="44"/>
                  </a:lnTo>
                  <a:lnTo>
                    <a:pt x="21" y="49"/>
                  </a:lnTo>
                  <a:lnTo>
                    <a:pt x="21" y="49"/>
                  </a:lnTo>
                  <a:lnTo>
                    <a:pt x="20" y="50"/>
                  </a:lnTo>
                  <a:lnTo>
                    <a:pt x="20" y="50"/>
                  </a:lnTo>
                  <a:lnTo>
                    <a:pt x="17" y="47"/>
                  </a:lnTo>
                  <a:lnTo>
                    <a:pt x="15" y="45"/>
                  </a:lnTo>
                  <a:lnTo>
                    <a:pt x="15" y="45"/>
                  </a:lnTo>
                  <a:close/>
                  <a:moveTo>
                    <a:pt x="51" y="31"/>
                  </a:moveTo>
                  <a:lnTo>
                    <a:pt x="51" y="31"/>
                  </a:lnTo>
                  <a:lnTo>
                    <a:pt x="50" y="35"/>
                  </a:lnTo>
                  <a:lnTo>
                    <a:pt x="48" y="39"/>
                  </a:lnTo>
                  <a:lnTo>
                    <a:pt x="45" y="42"/>
                  </a:lnTo>
                  <a:lnTo>
                    <a:pt x="42" y="45"/>
                  </a:lnTo>
                  <a:lnTo>
                    <a:pt x="38" y="47"/>
                  </a:lnTo>
                  <a:lnTo>
                    <a:pt x="34" y="50"/>
                  </a:lnTo>
                  <a:lnTo>
                    <a:pt x="30" y="51"/>
                  </a:lnTo>
                  <a:lnTo>
                    <a:pt x="26" y="51"/>
                  </a:lnTo>
                  <a:lnTo>
                    <a:pt x="26" y="51"/>
                  </a:lnTo>
                  <a:lnTo>
                    <a:pt x="22" y="51"/>
                  </a:lnTo>
                  <a:lnTo>
                    <a:pt x="22" y="51"/>
                  </a:lnTo>
                  <a:lnTo>
                    <a:pt x="33" y="43"/>
                  </a:lnTo>
                  <a:lnTo>
                    <a:pt x="43" y="37"/>
                  </a:lnTo>
                  <a:lnTo>
                    <a:pt x="43" y="37"/>
                  </a:lnTo>
                  <a:lnTo>
                    <a:pt x="39" y="41"/>
                  </a:lnTo>
                  <a:lnTo>
                    <a:pt x="35" y="43"/>
                  </a:lnTo>
                  <a:lnTo>
                    <a:pt x="35" y="43"/>
                  </a:lnTo>
                  <a:lnTo>
                    <a:pt x="35" y="44"/>
                  </a:lnTo>
                  <a:lnTo>
                    <a:pt x="35" y="45"/>
                  </a:lnTo>
                  <a:lnTo>
                    <a:pt x="36" y="45"/>
                  </a:lnTo>
                  <a:lnTo>
                    <a:pt x="37" y="45"/>
                  </a:lnTo>
                  <a:lnTo>
                    <a:pt x="37" y="45"/>
                  </a:lnTo>
                  <a:lnTo>
                    <a:pt x="43" y="41"/>
                  </a:lnTo>
                  <a:lnTo>
                    <a:pt x="45" y="38"/>
                  </a:lnTo>
                  <a:lnTo>
                    <a:pt x="47" y="35"/>
                  </a:lnTo>
                  <a:lnTo>
                    <a:pt x="47" y="35"/>
                  </a:lnTo>
                  <a:lnTo>
                    <a:pt x="47" y="33"/>
                  </a:lnTo>
                  <a:lnTo>
                    <a:pt x="46" y="33"/>
                  </a:lnTo>
                  <a:lnTo>
                    <a:pt x="46" y="33"/>
                  </a:lnTo>
                  <a:lnTo>
                    <a:pt x="36" y="39"/>
                  </a:lnTo>
                  <a:lnTo>
                    <a:pt x="26" y="45"/>
                  </a:lnTo>
                  <a:lnTo>
                    <a:pt x="26" y="45"/>
                  </a:lnTo>
                  <a:lnTo>
                    <a:pt x="36" y="36"/>
                  </a:lnTo>
                  <a:lnTo>
                    <a:pt x="45" y="28"/>
                  </a:lnTo>
                  <a:lnTo>
                    <a:pt x="45" y="28"/>
                  </a:lnTo>
                  <a:lnTo>
                    <a:pt x="46" y="26"/>
                  </a:lnTo>
                  <a:lnTo>
                    <a:pt x="44" y="26"/>
                  </a:lnTo>
                  <a:lnTo>
                    <a:pt x="44" y="26"/>
                  </a:lnTo>
                  <a:lnTo>
                    <a:pt x="37" y="29"/>
                  </a:lnTo>
                  <a:lnTo>
                    <a:pt x="31" y="33"/>
                  </a:lnTo>
                  <a:lnTo>
                    <a:pt x="24" y="37"/>
                  </a:lnTo>
                  <a:lnTo>
                    <a:pt x="18" y="41"/>
                  </a:lnTo>
                  <a:lnTo>
                    <a:pt x="18" y="41"/>
                  </a:lnTo>
                  <a:lnTo>
                    <a:pt x="45" y="16"/>
                  </a:lnTo>
                  <a:lnTo>
                    <a:pt x="45" y="16"/>
                  </a:lnTo>
                  <a:lnTo>
                    <a:pt x="46" y="15"/>
                  </a:lnTo>
                  <a:lnTo>
                    <a:pt x="46" y="15"/>
                  </a:lnTo>
                  <a:lnTo>
                    <a:pt x="48" y="19"/>
                  </a:lnTo>
                  <a:lnTo>
                    <a:pt x="50" y="22"/>
                  </a:lnTo>
                  <a:lnTo>
                    <a:pt x="51" y="26"/>
                  </a:lnTo>
                  <a:lnTo>
                    <a:pt x="51" y="31"/>
                  </a:lnTo>
                  <a:lnTo>
                    <a:pt x="51" y="31"/>
                  </a:lnTo>
                  <a:close/>
                  <a:moveTo>
                    <a:pt x="29" y="9"/>
                  </a:moveTo>
                  <a:lnTo>
                    <a:pt x="29" y="9"/>
                  </a:lnTo>
                  <a:lnTo>
                    <a:pt x="32" y="9"/>
                  </a:lnTo>
                  <a:lnTo>
                    <a:pt x="32" y="9"/>
                  </a:lnTo>
                  <a:lnTo>
                    <a:pt x="9" y="24"/>
                  </a:lnTo>
                  <a:lnTo>
                    <a:pt x="9" y="24"/>
                  </a:lnTo>
                  <a:lnTo>
                    <a:pt x="11" y="18"/>
                  </a:lnTo>
                  <a:lnTo>
                    <a:pt x="15" y="13"/>
                  </a:lnTo>
                  <a:lnTo>
                    <a:pt x="18" y="11"/>
                  </a:lnTo>
                  <a:lnTo>
                    <a:pt x="21" y="10"/>
                  </a:lnTo>
                  <a:lnTo>
                    <a:pt x="25" y="9"/>
                  </a:lnTo>
                  <a:lnTo>
                    <a:pt x="29" y="9"/>
                  </a:lnTo>
                  <a:lnTo>
                    <a:pt x="29" y="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2538">
              <a:extLst>
                <a:ext uri="{FF2B5EF4-FFF2-40B4-BE49-F238E27FC236}">
                  <a16:creationId xmlns:a16="http://schemas.microsoft.com/office/drawing/2014/main" xmlns="" id="{EA910979-48D3-441E-A94A-9A626EDB2B56}"/>
                </a:ext>
              </a:extLst>
            </p:cNvPr>
            <p:cNvSpPr>
              <a:spLocks noEditPoints="1"/>
            </p:cNvSpPr>
            <p:nvPr/>
          </p:nvSpPr>
          <p:spPr bwMode="auto">
            <a:xfrm>
              <a:off x="2825331" y="1098713"/>
              <a:ext cx="333375" cy="90488"/>
            </a:xfrm>
            <a:custGeom>
              <a:avLst/>
              <a:gdLst/>
              <a:ahLst/>
              <a:cxnLst>
                <a:cxn ang="0">
                  <a:pos x="210" y="11"/>
                </a:cxn>
                <a:cxn ang="0">
                  <a:pos x="122" y="1"/>
                </a:cxn>
                <a:cxn ang="0">
                  <a:pos x="0" y="5"/>
                </a:cxn>
                <a:cxn ang="0">
                  <a:pos x="6" y="50"/>
                </a:cxn>
                <a:cxn ang="0">
                  <a:pos x="114" y="45"/>
                </a:cxn>
                <a:cxn ang="0">
                  <a:pos x="142" y="30"/>
                </a:cxn>
                <a:cxn ang="0">
                  <a:pos x="115" y="34"/>
                </a:cxn>
                <a:cxn ang="0">
                  <a:pos x="128" y="27"/>
                </a:cxn>
                <a:cxn ang="0">
                  <a:pos x="76" y="32"/>
                </a:cxn>
                <a:cxn ang="0">
                  <a:pos x="70" y="43"/>
                </a:cxn>
                <a:cxn ang="0">
                  <a:pos x="50" y="13"/>
                </a:cxn>
                <a:cxn ang="0">
                  <a:pos x="36" y="9"/>
                </a:cxn>
                <a:cxn ang="0">
                  <a:pos x="15" y="22"/>
                </a:cxn>
                <a:cxn ang="0">
                  <a:pos x="76" y="9"/>
                </a:cxn>
                <a:cxn ang="0">
                  <a:pos x="54" y="9"/>
                </a:cxn>
                <a:cxn ang="0">
                  <a:pos x="27" y="40"/>
                </a:cxn>
                <a:cxn ang="0">
                  <a:pos x="54" y="9"/>
                </a:cxn>
                <a:cxn ang="0">
                  <a:pos x="10" y="24"/>
                </a:cxn>
                <a:cxn ang="0">
                  <a:pos x="33" y="15"/>
                </a:cxn>
                <a:cxn ang="0">
                  <a:pos x="40" y="10"/>
                </a:cxn>
                <a:cxn ang="0">
                  <a:pos x="13" y="38"/>
                </a:cxn>
                <a:cxn ang="0">
                  <a:pos x="9" y="9"/>
                </a:cxn>
                <a:cxn ang="0">
                  <a:pos x="55" y="19"/>
                </a:cxn>
                <a:cxn ang="0">
                  <a:pos x="41" y="42"/>
                </a:cxn>
                <a:cxn ang="0">
                  <a:pos x="43" y="42"/>
                </a:cxn>
                <a:cxn ang="0">
                  <a:pos x="59" y="26"/>
                </a:cxn>
                <a:cxn ang="0">
                  <a:pos x="43" y="42"/>
                </a:cxn>
                <a:cxn ang="0">
                  <a:pos x="84" y="15"/>
                </a:cxn>
                <a:cxn ang="0">
                  <a:pos x="88" y="44"/>
                </a:cxn>
                <a:cxn ang="0">
                  <a:pos x="108" y="16"/>
                </a:cxn>
                <a:cxn ang="0">
                  <a:pos x="88" y="44"/>
                </a:cxn>
                <a:cxn ang="0">
                  <a:pos x="115" y="22"/>
                </a:cxn>
                <a:cxn ang="0">
                  <a:pos x="100" y="43"/>
                </a:cxn>
                <a:cxn ang="0">
                  <a:pos x="181" y="13"/>
                </a:cxn>
                <a:cxn ang="0">
                  <a:pos x="187" y="25"/>
                </a:cxn>
                <a:cxn ang="0">
                  <a:pos x="187" y="14"/>
                </a:cxn>
                <a:cxn ang="0">
                  <a:pos x="151" y="21"/>
                </a:cxn>
                <a:cxn ang="0">
                  <a:pos x="152" y="36"/>
                </a:cxn>
                <a:cxn ang="0">
                  <a:pos x="155" y="23"/>
                </a:cxn>
                <a:cxn ang="0">
                  <a:pos x="144" y="45"/>
                </a:cxn>
                <a:cxn ang="0">
                  <a:pos x="175" y="19"/>
                </a:cxn>
                <a:cxn ang="0">
                  <a:pos x="130" y="45"/>
                </a:cxn>
                <a:cxn ang="0">
                  <a:pos x="181" y="27"/>
                </a:cxn>
                <a:cxn ang="0">
                  <a:pos x="155" y="46"/>
                </a:cxn>
                <a:cxn ang="0">
                  <a:pos x="195" y="22"/>
                </a:cxn>
                <a:cxn ang="0">
                  <a:pos x="188" y="41"/>
                </a:cxn>
                <a:cxn ang="0">
                  <a:pos x="191" y="46"/>
                </a:cxn>
                <a:cxn ang="0">
                  <a:pos x="199" y="43"/>
                </a:cxn>
                <a:cxn ang="0">
                  <a:pos x="200" y="28"/>
                </a:cxn>
                <a:cxn ang="0">
                  <a:pos x="194" y="28"/>
                </a:cxn>
                <a:cxn ang="0">
                  <a:pos x="168" y="47"/>
                </a:cxn>
                <a:cxn ang="0">
                  <a:pos x="153" y="10"/>
                </a:cxn>
                <a:cxn ang="0">
                  <a:pos x="141" y="11"/>
                </a:cxn>
                <a:cxn ang="0">
                  <a:pos x="131" y="10"/>
                </a:cxn>
                <a:cxn ang="0">
                  <a:pos x="96" y="37"/>
                </a:cxn>
                <a:cxn ang="0">
                  <a:pos x="88" y="31"/>
                </a:cxn>
                <a:cxn ang="0">
                  <a:pos x="100" y="11"/>
                </a:cxn>
                <a:cxn ang="0">
                  <a:pos x="68" y="37"/>
                </a:cxn>
                <a:cxn ang="0">
                  <a:pos x="90" y="11"/>
                </a:cxn>
                <a:cxn ang="0">
                  <a:pos x="52" y="40"/>
                </a:cxn>
                <a:cxn ang="0">
                  <a:pos x="79" y="9"/>
                </a:cxn>
              </a:cxnLst>
              <a:rect l="0" t="0" r="r" b="b"/>
              <a:pathLst>
                <a:path w="210" h="57">
                  <a:moveTo>
                    <a:pt x="204" y="56"/>
                  </a:moveTo>
                  <a:lnTo>
                    <a:pt x="204" y="56"/>
                  </a:lnTo>
                  <a:lnTo>
                    <a:pt x="206" y="57"/>
                  </a:lnTo>
                  <a:lnTo>
                    <a:pt x="208" y="56"/>
                  </a:lnTo>
                  <a:lnTo>
                    <a:pt x="210" y="54"/>
                  </a:lnTo>
                  <a:lnTo>
                    <a:pt x="210" y="52"/>
                  </a:lnTo>
                  <a:lnTo>
                    <a:pt x="210" y="52"/>
                  </a:lnTo>
                  <a:lnTo>
                    <a:pt x="210" y="11"/>
                  </a:lnTo>
                  <a:lnTo>
                    <a:pt x="210" y="11"/>
                  </a:lnTo>
                  <a:lnTo>
                    <a:pt x="210" y="10"/>
                  </a:lnTo>
                  <a:lnTo>
                    <a:pt x="210" y="10"/>
                  </a:lnTo>
                  <a:lnTo>
                    <a:pt x="209" y="8"/>
                  </a:lnTo>
                  <a:lnTo>
                    <a:pt x="207" y="7"/>
                  </a:lnTo>
                  <a:lnTo>
                    <a:pt x="207" y="7"/>
                  </a:lnTo>
                  <a:lnTo>
                    <a:pt x="186" y="4"/>
                  </a:lnTo>
                  <a:lnTo>
                    <a:pt x="165" y="2"/>
                  </a:lnTo>
                  <a:lnTo>
                    <a:pt x="122" y="1"/>
                  </a:lnTo>
                  <a:lnTo>
                    <a:pt x="122" y="1"/>
                  </a:lnTo>
                  <a:lnTo>
                    <a:pt x="93" y="0"/>
                  </a:lnTo>
                  <a:lnTo>
                    <a:pt x="63" y="0"/>
                  </a:lnTo>
                  <a:lnTo>
                    <a:pt x="5" y="1"/>
                  </a:lnTo>
                  <a:lnTo>
                    <a:pt x="5" y="1"/>
                  </a:lnTo>
                  <a:lnTo>
                    <a:pt x="3" y="1"/>
                  </a:lnTo>
                  <a:lnTo>
                    <a:pt x="2" y="2"/>
                  </a:lnTo>
                  <a:lnTo>
                    <a:pt x="2" y="2"/>
                  </a:lnTo>
                  <a:lnTo>
                    <a:pt x="1" y="3"/>
                  </a:lnTo>
                  <a:lnTo>
                    <a:pt x="0" y="5"/>
                  </a:lnTo>
                  <a:lnTo>
                    <a:pt x="0" y="5"/>
                  </a:lnTo>
                  <a:lnTo>
                    <a:pt x="1" y="25"/>
                  </a:lnTo>
                  <a:lnTo>
                    <a:pt x="2" y="46"/>
                  </a:lnTo>
                  <a:lnTo>
                    <a:pt x="2" y="46"/>
                  </a:lnTo>
                  <a:lnTo>
                    <a:pt x="2" y="47"/>
                  </a:lnTo>
                  <a:lnTo>
                    <a:pt x="3" y="49"/>
                  </a:lnTo>
                  <a:lnTo>
                    <a:pt x="3" y="49"/>
                  </a:lnTo>
                  <a:lnTo>
                    <a:pt x="4" y="50"/>
                  </a:lnTo>
                  <a:lnTo>
                    <a:pt x="6" y="50"/>
                  </a:lnTo>
                  <a:lnTo>
                    <a:pt x="6" y="50"/>
                  </a:lnTo>
                  <a:lnTo>
                    <a:pt x="55" y="51"/>
                  </a:lnTo>
                  <a:lnTo>
                    <a:pt x="104" y="53"/>
                  </a:lnTo>
                  <a:lnTo>
                    <a:pt x="154" y="56"/>
                  </a:lnTo>
                  <a:lnTo>
                    <a:pt x="202" y="57"/>
                  </a:lnTo>
                  <a:lnTo>
                    <a:pt x="202" y="57"/>
                  </a:lnTo>
                  <a:lnTo>
                    <a:pt x="204" y="56"/>
                  </a:lnTo>
                  <a:lnTo>
                    <a:pt x="204" y="56"/>
                  </a:lnTo>
                  <a:close/>
                  <a:moveTo>
                    <a:pt x="114" y="45"/>
                  </a:moveTo>
                  <a:lnTo>
                    <a:pt x="114" y="45"/>
                  </a:lnTo>
                  <a:lnTo>
                    <a:pt x="127" y="33"/>
                  </a:lnTo>
                  <a:lnTo>
                    <a:pt x="140" y="20"/>
                  </a:lnTo>
                  <a:lnTo>
                    <a:pt x="140" y="20"/>
                  </a:lnTo>
                  <a:lnTo>
                    <a:pt x="151" y="13"/>
                  </a:lnTo>
                  <a:lnTo>
                    <a:pt x="151" y="13"/>
                  </a:lnTo>
                  <a:lnTo>
                    <a:pt x="147" y="24"/>
                  </a:lnTo>
                  <a:lnTo>
                    <a:pt x="147" y="24"/>
                  </a:lnTo>
                  <a:lnTo>
                    <a:pt x="142" y="30"/>
                  </a:lnTo>
                  <a:lnTo>
                    <a:pt x="137" y="35"/>
                  </a:lnTo>
                  <a:lnTo>
                    <a:pt x="127" y="45"/>
                  </a:lnTo>
                  <a:lnTo>
                    <a:pt x="127" y="45"/>
                  </a:lnTo>
                  <a:lnTo>
                    <a:pt x="114" y="45"/>
                  </a:lnTo>
                  <a:lnTo>
                    <a:pt x="114" y="45"/>
                  </a:lnTo>
                  <a:close/>
                  <a:moveTo>
                    <a:pt x="102" y="44"/>
                  </a:moveTo>
                  <a:lnTo>
                    <a:pt x="102" y="44"/>
                  </a:lnTo>
                  <a:lnTo>
                    <a:pt x="109" y="39"/>
                  </a:lnTo>
                  <a:lnTo>
                    <a:pt x="115" y="34"/>
                  </a:lnTo>
                  <a:lnTo>
                    <a:pt x="128" y="22"/>
                  </a:lnTo>
                  <a:lnTo>
                    <a:pt x="128" y="22"/>
                  </a:lnTo>
                  <a:lnTo>
                    <a:pt x="133" y="18"/>
                  </a:lnTo>
                  <a:lnTo>
                    <a:pt x="138" y="15"/>
                  </a:lnTo>
                  <a:lnTo>
                    <a:pt x="138" y="15"/>
                  </a:lnTo>
                  <a:lnTo>
                    <a:pt x="135" y="17"/>
                  </a:lnTo>
                  <a:lnTo>
                    <a:pt x="133" y="20"/>
                  </a:lnTo>
                  <a:lnTo>
                    <a:pt x="128" y="27"/>
                  </a:lnTo>
                  <a:lnTo>
                    <a:pt x="128" y="27"/>
                  </a:lnTo>
                  <a:lnTo>
                    <a:pt x="120" y="36"/>
                  </a:lnTo>
                  <a:lnTo>
                    <a:pt x="110" y="45"/>
                  </a:lnTo>
                  <a:lnTo>
                    <a:pt x="110" y="45"/>
                  </a:lnTo>
                  <a:lnTo>
                    <a:pt x="102" y="44"/>
                  </a:lnTo>
                  <a:lnTo>
                    <a:pt x="102" y="44"/>
                  </a:lnTo>
                  <a:close/>
                  <a:moveTo>
                    <a:pt x="62" y="43"/>
                  </a:moveTo>
                  <a:lnTo>
                    <a:pt x="62" y="43"/>
                  </a:lnTo>
                  <a:lnTo>
                    <a:pt x="70" y="38"/>
                  </a:lnTo>
                  <a:lnTo>
                    <a:pt x="76" y="32"/>
                  </a:lnTo>
                  <a:lnTo>
                    <a:pt x="87" y="21"/>
                  </a:lnTo>
                  <a:lnTo>
                    <a:pt x="87" y="21"/>
                  </a:lnTo>
                  <a:lnTo>
                    <a:pt x="96" y="13"/>
                  </a:lnTo>
                  <a:lnTo>
                    <a:pt x="96" y="13"/>
                  </a:lnTo>
                  <a:lnTo>
                    <a:pt x="92" y="18"/>
                  </a:lnTo>
                  <a:lnTo>
                    <a:pt x="88" y="22"/>
                  </a:lnTo>
                  <a:lnTo>
                    <a:pt x="88" y="22"/>
                  </a:lnTo>
                  <a:lnTo>
                    <a:pt x="70" y="43"/>
                  </a:lnTo>
                  <a:lnTo>
                    <a:pt x="70" y="43"/>
                  </a:lnTo>
                  <a:lnTo>
                    <a:pt x="62" y="43"/>
                  </a:lnTo>
                  <a:lnTo>
                    <a:pt x="62" y="43"/>
                  </a:lnTo>
                  <a:close/>
                  <a:moveTo>
                    <a:pt x="11" y="41"/>
                  </a:moveTo>
                  <a:lnTo>
                    <a:pt x="11" y="41"/>
                  </a:lnTo>
                  <a:lnTo>
                    <a:pt x="20" y="36"/>
                  </a:lnTo>
                  <a:lnTo>
                    <a:pt x="29" y="29"/>
                  </a:lnTo>
                  <a:lnTo>
                    <a:pt x="46" y="15"/>
                  </a:lnTo>
                  <a:lnTo>
                    <a:pt x="46" y="15"/>
                  </a:lnTo>
                  <a:lnTo>
                    <a:pt x="50" y="13"/>
                  </a:lnTo>
                  <a:lnTo>
                    <a:pt x="47" y="17"/>
                  </a:lnTo>
                  <a:lnTo>
                    <a:pt x="38" y="26"/>
                  </a:lnTo>
                  <a:lnTo>
                    <a:pt x="38" y="26"/>
                  </a:lnTo>
                  <a:lnTo>
                    <a:pt x="22" y="42"/>
                  </a:lnTo>
                  <a:lnTo>
                    <a:pt x="22" y="42"/>
                  </a:lnTo>
                  <a:lnTo>
                    <a:pt x="11" y="41"/>
                  </a:lnTo>
                  <a:lnTo>
                    <a:pt x="11" y="41"/>
                  </a:lnTo>
                  <a:close/>
                  <a:moveTo>
                    <a:pt x="36" y="9"/>
                  </a:moveTo>
                  <a:lnTo>
                    <a:pt x="36" y="9"/>
                  </a:lnTo>
                  <a:lnTo>
                    <a:pt x="30" y="13"/>
                  </a:lnTo>
                  <a:lnTo>
                    <a:pt x="24" y="17"/>
                  </a:lnTo>
                  <a:lnTo>
                    <a:pt x="13" y="27"/>
                  </a:lnTo>
                  <a:lnTo>
                    <a:pt x="13" y="27"/>
                  </a:lnTo>
                  <a:lnTo>
                    <a:pt x="10" y="29"/>
                  </a:lnTo>
                  <a:lnTo>
                    <a:pt x="10" y="29"/>
                  </a:lnTo>
                  <a:lnTo>
                    <a:pt x="10" y="29"/>
                  </a:lnTo>
                  <a:lnTo>
                    <a:pt x="10" y="29"/>
                  </a:lnTo>
                  <a:lnTo>
                    <a:pt x="15" y="22"/>
                  </a:lnTo>
                  <a:lnTo>
                    <a:pt x="15" y="22"/>
                  </a:lnTo>
                  <a:lnTo>
                    <a:pt x="24" y="9"/>
                  </a:lnTo>
                  <a:lnTo>
                    <a:pt x="24" y="9"/>
                  </a:lnTo>
                  <a:lnTo>
                    <a:pt x="36" y="9"/>
                  </a:lnTo>
                  <a:lnTo>
                    <a:pt x="36" y="9"/>
                  </a:lnTo>
                  <a:close/>
                  <a:moveTo>
                    <a:pt x="68" y="9"/>
                  </a:moveTo>
                  <a:lnTo>
                    <a:pt x="68" y="9"/>
                  </a:lnTo>
                  <a:lnTo>
                    <a:pt x="76" y="9"/>
                  </a:lnTo>
                  <a:lnTo>
                    <a:pt x="76" y="9"/>
                  </a:lnTo>
                  <a:lnTo>
                    <a:pt x="69" y="12"/>
                  </a:lnTo>
                  <a:lnTo>
                    <a:pt x="62" y="17"/>
                  </a:lnTo>
                  <a:lnTo>
                    <a:pt x="62" y="17"/>
                  </a:lnTo>
                  <a:lnTo>
                    <a:pt x="68" y="10"/>
                  </a:lnTo>
                  <a:lnTo>
                    <a:pt x="68" y="10"/>
                  </a:lnTo>
                  <a:lnTo>
                    <a:pt x="68" y="9"/>
                  </a:lnTo>
                  <a:lnTo>
                    <a:pt x="68" y="9"/>
                  </a:lnTo>
                  <a:close/>
                  <a:moveTo>
                    <a:pt x="54" y="9"/>
                  </a:moveTo>
                  <a:lnTo>
                    <a:pt x="54" y="9"/>
                  </a:lnTo>
                  <a:lnTo>
                    <a:pt x="66" y="9"/>
                  </a:lnTo>
                  <a:lnTo>
                    <a:pt x="66" y="9"/>
                  </a:lnTo>
                  <a:lnTo>
                    <a:pt x="56" y="15"/>
                  </a:lnTo>
                  <a:lnTo>
                    <a:pt x="49" y="22"/>
                  </a:lnTo>
                  <a:lnTo>
                    <a:pt x="41" y="29"/>
                  </a:lnTo>
                  <a:lnTo>
                    <a:pt x="33" y="36"/>
                  </a:lnTo>
                  <a:lnTo>
                    <a:pt x="33" y="36"/>
                  </a:lnTo>
                  <a:lnTo>
                    <a:pt x="28" y="40"/>
                  </a:lnTo>
                  <a:lnTo>
                    <a:pt x="27" y="40"/>
                  </a:lnTo>
                  <a:lnTo>
                    <a:pt x="30" y="37"/>
                  </a:lnTo>
                  <a:lnTo>
                    <a:pt x="30" y="37"/>
                  </a:lnTo>
                  <a:lnTo>
                    <a:pt x="39" y="28"/>
                  </a:lnTo>
                  <a:lnTo>
                    <a:pt x="39" y="28"/>
                  </a:lnTo>
                  <a:lnTo>
                    <a:pt x="47" y="19"/>
                  </a:lnTo>
                  <a:lnTo>
                    <a:pt x="54" y="10"/>
                  </a:lnTo>
                  <a:lnTo>
                    <a:pt x="54" y="10"/>
                  </a:lnTo>
                  <a:lnTo>
                    <a:pt x="54" y="9"/>
                  </a:lnTo>
                  <a:lnTo>
                    <a:pt x="54" y="9"/>
                  </a:lnTo>
                  <a:close/>
                  <a:moveTo>
                    <a:pt x="10" y="24"/>
                  </a:moveTo>
                  <a:lnTo>
                    <a:pt x="10" y="24"/>
                  </a:lnTo>
                  <a:lnTo>
                    <a:pt x="18" y="13"/>
                  </a:lnTo>
                  <a:lnTo>
                    <a:pt x="21" y="11"/>
                  </a:lnTo>
                  <a:lnTo>
                    <a:pt x="18" y="14"/>
                  </a:lnTo>
                  <a:lnTo>
                    <a:pt x="18" y="14"/>
                  </a:lnTo>
                  <a:lnTo>
                    <a:pt x="10" y="26"/>
                  </a:lnTo>
                  <a:lnTo>
                    <a:pt x="10" y="26"/>
                  </a:lnTo>
                  <a:lnTo>
                    <a:pt x="10" y="24"/>
                  </a:lnTo>
                  <a:lnTo>
                    <a:pt x="10" y="24"/>
                  </a:lnTo>
                  <a:close/>
                  <a:moveTo>
                    <a:pt x="10" y="32"/>
                  </a:moveTo>
                  <a:lnTo>
                    <a:pt x="10" y="32"/>
                  </a:lnTo>
                  <a:lnTo>
                    <a:pt x="21" y="23"/>
                  </a:lnTo>
                  <a:lnTo>
                    <a:pt x="21" y="23"/>
                  </a:lnTo>
                  <a:lnTo>
                    <a:pt x="31" y="14"/>
                  </a:lnTo>
                  <a:lnTo>
                    <a:pt x="31" y="14"/>
                  </a:lnTo>
                  <a:lnTo>
                    <a:pt x="35" y="12"/>
                  </a:lnTo>
                  <a:lnTo>
                    <a:pt x="33" y="15"/>
                  </a:lnTo>
                  <a:lnTo>
                    <a:pt x="33" y="15"/>
                  </a:lnTo>
                  <a:lnTo>
                    <a:pt x="28" y="21"/>
                  </a:lnTo>
                  <a:lnTo>
                    <a:pt x="22" y="27"/>
                  </a:lnTo>
                  <a:lnTo>
                    <a:pt x="10" y="39"/>
                  </a:lnTo>
                  <a:lnTo>
                    <a:pt x="10" y="39"/>
                  </a:lnTo>
                  <a:lnTo>
                    <a:pt x="10" y="32"/>
                  </a:lnTo>
                  <a:lnTo>
                    <a:pt x="10" y="32"/>
                  </a:lnTo>
                  <a:close/>
                  <a:moveTo>
                    <a:pt x="40" y="10"/>
                  </a:moveTo>
                  <a:lnTo>
                    <a:pt x="40" y="10"/>
                  </a:lnTo>
                  <a:lnTo>
                    <a:pt x="40" y="9"/>
                  </a:lnTo>
                  <a:lnTo>
                    <a:pt x="40" y="9"/>
                  </a:lnTo>
                  <a:lnTo>
                    <a:pt x="52" y="9"/>
                  </a:lnTo>
                  <a:lnTo>
                    <a:pt x="52" y="9"/>
                  </a:lnTo>
                  <a:lnTo>
                    <a:pt x="42" y="16"/>
                  </a:lnTo>
                  <a:lnTo>
                    <a:pt x="32" y="24"/>
                  </a:lnTo>
                  <a:lnTo>
                    <a:pt x="23" y="31"/>
                  </a:lnTo>
                  <a:lnTo>
                    <a:pt x="13" y="38"/>
                  </a:lnTo>
                  <a:lnTo>
                    <a:pt x="13" y="38"/>
                  </a:lnTo>
                  <a:lnTo>
                    <a:pt x="20" y="33"/>
                  </a:lnTo>
                  <a:lnTo>
                    <a:pt x="27" y="25"/>
                  </a:lnTo>
                  <a:lnTo>
                    <a:pt x="34" y="18"/>
                  </a:lnTo>
                  <a:lnTo>
                    <a:pt x="40" y="10"/>
                  </a:lnTo>
                  <a:lnTo>
                    <a:pt x="40" y="10"/>
                  </a:lnTo>
                  <a:close/>
                  <a:moveTo>
                    <a:pt x="10" y="20"/>
                  </a:moveTo>
                  <a:lnTo>
                    <a:pt x="10" y="20"/>
                  </a:lnTo>
                  <a:lnTo>
                    <a:pt x="9" y="9"/>
                  </a:lnTo>
                  <a:lnTo>
                    <a:pt x="9" y="9"/>
                  </a:lnTo>
                  <a:lnTo>
                    <a:pt x="19" y="9"/>
                  </a:lnTo>
                  <a:lnTo>
                    <a:pt x="19" y="9"/>
                  </a:lnTo>
                  <a:lnTo>
                    <a:pt x="14" y="14"/>
                  </a:lnTo>
                  <a:lnTo>
                    <a:pt x="10" y="20"/>
                  </a:lnTo>
                  <a:lnTo>
                    <a:pt x="10" y="20"/>
                  </a:lnTo>
                  <a:close/>
                  <a:moveTo>
                    <a:pt x="49" y="25"/>
                  </a:moveTo>
                  <a:lnTo>
                    <a:pt x="49" y="25"/>
                  </a:lnTo>
                  <a:lnTo>
                    <a:pt x="55" y="19"/>
                  </a:lnTo>
                  <a:lnTo>
                    <a:pt x="55" y="19"/>
                  </a:lnTo>
                  <a:lnTo>
                    <a:pt x="60" y="14"/>
                  </a:lnTo>
                  <a:lnTo>
                    <a:pt x="63" y="12"/>
                  </a:lnTo>
                  <a:lnTo>
                    <a:pt x="62" y="13"/>
                  </a:lnTo>
                  <a:lnTo>
                    <a:pt x="62" y="13"/>
                  </a:lnTo>
                  <a:lnTo>
                    <a:pt x="52" y="27"/>
                  </a:lnTo>
                  <a:lnTo>
                    <a:pt x="41" y="40"/>
                  </a:lnTo>
                  <a:lnTo>
                    <a:pt x="41" y="40"/>
                  </a:lnTo>
                  <a:lnTo>
                    <a:pt x="41" y="41"/>
                  </a:lnTo>
                  <a:lnTo>
                    <a:pt x="41" y="42"/>
                  </a:lnTo>
                  <a:lnTo>
                    <a:pt x="41" y="42"/>
                  </a:lnTo>
                  <a:lnTo>
                    <a:pt x="27" y="42"/>
                  </a:lnTo>
                  <a:lnTo>
                    <a:pt x="27" y="42"/>
                  </a:lnTo>
                  <a:lnTo>
                    <a:pt x="33" y="38"/>
                  </a:lnTo>
                  <a:lnTo>
                    <a:pt x="39" y="34"/>
                  </a:lnTo>
                  <a:lnTo>
                    <a:pt x="49" y="25"/>
                  </a:lnTo>
                  <a:lnTo>
                    <a:pt x="49" y="25"/>
                  </a:lnTo>
                  <a:close/>
                  <a:moveTo>
                    <a:pt x="43" y="42"/>
                  </a:moveTo>
                  <a:lnTo>
                    <a:pt x="43" y="42"/>
                  </a:lnTo>
                  <a:lnTo>
                    <a:pt x="56" y="27"/>
                  </a:lnTo>
                  <a:lnTo>
                    <a:pt x="63" y="20"/>
                  </a:lnTo>
                  <a:lnTo>
                    <a:pt x="71" y="13"/>
                  </a:lnTo>
                  <a:lnTo>
                    <a:pt x="71" y="13"/>
                  </a:lnTo>
                  <a:lnTo>
                    <a:pt x="73" y="11"/>
                  </a:lnTo>
                  <a:lnTo>
                    <a:pt x="70" y="15"/>
                  </a:lnTo>
                  <a:lnTo>
                    <a:pt x="70" y="15"/>
                  </a:lnTo>
                  <a:lnTo>
                    <a:pt x="59" y="26"/>
                  </a:lnTo>
                  <a:lnTo>
                    <a:pt x="59" y="26"/>
                  </a:lnTo>
                  <a:lnTo>
                    <a:pt x="54" y="34"/>
                  </a:lnTo>
                  <a:lnTo>
                    <a:pt x="48" y="42"/>
                  </a:lnTo>
                  <a:lnTo>
                    <a:pt x="48" y="42"/>
                  </a:lnTo>
                  <a:lnTo>
                    <a:pt x="48" y="42"/>
                  </a:lnTo>
                  <a:lnTo>
                    <a:pt x="48" y="42"/>
                  </a:lnTo>
                  <a:lnTo>
                    <a:pt x="42" y="42"/>
                  </a:lnTo>
                  <a:lnTo>
                    <a:pt x="42" y="42"/>
                  </a:lnTo>
                  <a:lnTo>
                    <a:pt x="43" y="42"/>
                  </a:lnTo>
                  <a:lnTo>
                    <a:pt x="43" y="42"/>
                  </a:lnTo>
                  <a:close/>
                  <a:moveTo>
                    <a:pt x="60" y="42"/>
                  </a:moveTo>
                  <a:lnTo>
                    <a:pt x="60" y="42"/>
                  </a:lnTo>
                  <a:lnTo>
                    <a:pt x="51" y="42"/>
                  </a:lnTo>
                  <a:lnTo>
                    <a:pt x="51" y="42"/>
                  </a:lnTo>
                  <a:lnTo>
                    <a:pt x="59" y="37"/>
                  </a:lnTo>
                  <a:lnTo>
                    <a:pt x="66" y="31"/>
                  </a:lnTo>
                  <a:lnTo>
                    <a:pt x="79" y="19"/>
                  </a:lnTo>
                  <a:lnTo>
                    <a:pt x="79" y="19"/>
                  </a:lnTo>
                  <a:lnTo>
                    <a:pt x="84" y="15"/>
                  </a:lnTo>
                  <a:lnTo>
                    <a:pt x="75" y="23"/>
                  </a:lnTo>
                  <a:lnTo>
                    <a:pt x="75" y="23"/>
                  </a:lnTo>
                  <a:lnTo>
                    <a:pt x="67" y="32"/>
                  </a:lnTo>
                  <a:lnTo>
                    <a:pt x="60" y="42"/>
                  </a:lnTo>
                  <a:lnTo>
                    <a:pt x="60" y="42"/>
                  </a:lnTo>
                  <a:lnTo>
                    <a:pt x="60" y="42"/>
                  </a:lnTo>
                  <a:lnTo>
                    <a:pt x="60" y="42"/>
                  </a:lnTo>
                  <a:close/>
                  <a:moveTo>
                    <a:pt x="88" y="44"/>
                  </a:moveTo>
                  <a:lnTo>
                    <a:pt x="88" y="44"/>
                  </a:lnTo>
                  <a:lnTo>
                    <a:pt x="75" y="43"/>
                  </a:lnTo>
                  <a:lnTo>
                    <a:pt x="75" y="43"/>
                  </a:lnTo>
                  <a:lnTo>
                    <a:pt x="81" y="39"/>
                  </a:lnTo>
                  <a:lnTo>
                    <a:pt x="87" y="35"/>
                  </a:lnTo>
                  <a:lnTo>
                    <a:pt x="98" y="25"/>
                  </a:lnTo>
                  <a:lnTo>
                    <a:pt x="98" y="25"/>
                  </a:lnTo>
                  <a:lnTo>
                    <a:pt x="103" y="20"/>
                  </a:lnTo>
                  <a:lnTo>
                    <a:pt x="108" y="16"/>
                  </a:lnTo>
                  <a:lnTo>
                    <a:pt x="108" y="16"/>
                  </a:lnTo>
                  <a:lnTo>
                    <a:pt x="111" y="14"/>
                  </a:lnTo>
                  <a:lnTo>
                    <a:pt x="110" y="15"/>
                  </a:lnTo>
                  <a:lnTo>
                    <a:pt x="107" y="19"/>
                  </a:lnTo>
                  <a:lnTo>
                    <a:pt x="107" y="19"/>
                  </a:lnTo>
                  <a:lnTo>
                    <a:pt x="98" y="31"/>
                  </a:lnTo>
                  <a:lnTo>
                    <a:pt x="88" y="43"/>
                  </a:lnTo>
                  <a:lnTo>
                    <a:pt x="88" y="43"/>
                  </a:lnTo>
                  <a:lnTo>
                    <a:pt x="88" y="44"/>
                  </a:lnTo>
                  <a:lnTo>
                    <a:pt x="88" y="44"/>
                  </a:lnTo>
                  <a:close/>
                  <a:moveTo>
                    <a:pt x="100" y="43"/>
                  </a:moveTo>
                  <a:lnTo>
                    <a:pt x="100" y="43"/>
                  </a:lnTo>
                  <a:lnTo>
                    <a:pt x="100" y="44"/>
                  </a:lnTo>
                  <a:lnTo>
                    <a:pt x="100" y="44"/>
                  </a:lnTo>
                  <a:lnTo>
                    <a:pt x="91" y="44"/>
                  </a:lnTo>
                  <a:lnTo>
                    <a:pt x="91" y="44"/>
                  </a:lnTo>
                  <a:lnTo>
                    <a:pt x="99" y="37"/>
                  </a:lnTo>
                  <a:lnTo>
                    <a:pt x="107" y="29"/>
                  </a:lnTo>
                  <a:lnTo>
                    <a:pt x="115" y="22"/>
                  </a:lnTo>
                  <a:lnTo>
                    <a:pt x="123" y="15"/>
                  </a:lnTo>
                  <a:lnTo>
                    <a:pt x="123" y="15"/>
                  </a:lnTo>
                  <a:lnTo>
                    <a:pt x="126" y="14"/>
                  </a:lnTo>
                  <a:lnTo>
                    <a:pt x="125" y="16"/>
                  </a:lnTo>
                  <a:lnTo>
                    <a:pt x="118" y="23"/>
                  </a:lnTo>
                  <a:lnTo>
                    <a:pt x="118" y="23"/>
                  </a:lnTo>
                  <a:lnTo>
                    <a:pt x="109" y="34"/>
                  </a:lnTo>
                  <a:lnTo>
                    <a:pt x="100" y="43"/>
                  </a:lnTo>
                  <a:lnTo>
                    <a:pt x="100" y="43"/>
                  </a:lnTo>
                  <a:close/>
                  <a:moveTo>
                    <a:pt x="187" y="14"/>
                  </a:moveTo>
                  <a:lnTo>
                    <a:pt x="187" y="14"/>
                  </a:lnTo>
                  <a:lnTo>
                    <a:pt x="179" y="21"/>
                  </a:lnTo>
                  <a:lnTo>
                    <a:pt x="172" y="28"/>
                  </a:lnTo>
                  <a:lnTo>
                    <a:pt x="158" y="43"/>
                  </a:lnTo>
                  <a:lnTo>
                    <a:pt x="158" y="43"/>
                  </a:lnTo>
                  <a:lnTo>
                    <a:pt x="170" y="28"/>
                  </a:lnTo>
                  <a:lnTo>
                    <a:pt x="176" y="21"/>
                  </a:lnTo>
                  <a:lnTo>
                    <a:pt x="181" y="13"/>
                  </a:lnTo>
                  <a:lnTo>
                    <a:pt x="181" y="13"/>
                  </a:lnTo>
                  <a:lnTo>
                    <a:pt x="181" y="12"/>
                  </a:lnTo>
                  <a:lnTo>
                    <a:pt x="181" y="12"/>
                  </a:lnTo>
                  <a:lnTo>
                    <a:pt x="198" y="14"/>
                  </a:lnTo>
                  <a:lnTo>
                    <a:pt x="198" y="14"/>
                  </a:lnTo>
                  <a:lnTo>
                    <a:pt x="198" y="14"/>
                  </a:lnTo>
                  <a:lnTo>
                    <a:pt x="198" y="14"/>
                  </a:lnTo>
                  <a:lnTo>
                    <a:pt x="193" y="19"/>
                  </a:lnTo>
                  <a:lnTo>
                    <a:pt x="187" y="25"/>
                  </a:lnTo>
                  <a:lnTo>
                    <a:pt x="177" y="36"/>
                  </a:lnTo>
                  <a:lnTo>
                    <a:pt x="177" y="36"/>
                  </a:lnTo>
                  <a:lnTo>
                    <a:pt x="180" y="32"/>
                  </a:lnTo>
                  <a:lnTo>
                    <a:pt x="180" y="32"/>
                  </a:lnTo>
                  <a:lnTo>
                    <a:pt x="185" y="24"/>
                  </a:lnTo>
                  <a:lnTo>
                    <a:pt x="189" y="15"/>
                  </a:lnTo>
                  <a:lnTo>
                    <a:pt x="189" y="15"/>
                  </a:lnTo>
                  <a:lnTo>
                    <a:pt x="188" y="14"/>
                  </a:lnTo>
                  <a:lnTo>
                    <a:pt x="187" y="14"/>
                  </a:lnTo>
                  <a:lnTo>
                    <a:pt x="187" y="14"/>
                  </a:lnTo>
                  <a:close/>
                  <a:moveTo>
                    <a:pt x="167" y="11"/>
                  </a:moveTo>
                  <a:lnTo>
                    <a:pt x="167" y="11"/>
                  </a:lnTo>
                  <a:lnTo>
                    <a:pt x="158" y="18"/>
                  </a:lnTo>
                  <a:lnTo>
                    <a:pt x="150" y="25"/>
                  </a:lnTo>
                  <a:lnTo>
                    <a:pt x="150" y="25"/>
                  </a:lnTo>
                  <a:lnTo>
                    <a:pt x="144" y="30"/>
                  </a:lnTo>
                  <a:lnTo>
                    <a:pt x="144" y="30"/>
                  </a:lnTo>
                  <a:lnTo>
                    <a:pt x="151" y="21"/>
                  </a:lnTo>
                  <a:lnTo>
                    <a:pt x="155" y="11"/>
                  </a:lnTo>
                  <a:lnTo>
                    <a:pt x="155" y="11"/>
                  </a:lnTo>
                  <a:lnTo>
                    <a:pt x="155" y="10"/>
                  </a:lnTo>
                  <a:lnTo>
                    <a:pt x="155" y="10"/>
                  </a:lnTo>
                  <a:lnTo>
                    <a:pt x="179" y="12"/>
                  </a:lnTo>
                  <a:lnTo>
                    <a:pt x="179" y="12"/>
                  </a:lnTo>
                  <a:lnTo>
                    <a:pt x="165" y="23"/>
                  </a:lnTo>
                  <a:lnTo>
                    <a:pt x="152" y="36"/>
                  </a:lnTo>
                  <a:lnTo>
                    <a:pt x="152" y="36"/>
                  </a:lnTo>
                  <a:lnTo>
                    <a:pt x="154" y="33"/>
                  </a:lnTo>
                  <a:lnTo>
                    <a:pt x="154" y="33"/>
                  </a:lnTo>
                  <a:lnTo>
                    <a:pt x="168" y="13"/>
                  </a:lnTo>
                  <a:lnTo>
                    <a:pt x="168" y="13"/>
                  </a:lnTo>
                  <a:lnTo>
                    <a:pt x="168" y="11"/>
                  </a:lnTo>
                  <a:lnTo>
                    <a:pt x="167" y="11"/>
                  </a:lnTo>
                  <a:lnTo>
                    <a:pt x="167" y="11"/>
                  </a:lnTo>
                  <a:close/>
                  <a:moveTo>
                    <a:pt x="155" y="23"/>
                  </a:moveTo>
                  <a:lnTo>
                    <a:pt x="155" y="23"/>
                  </a:lnTo>
                  <a:lnTo>
                    <a:pt x="164" y="15"/>
                  </a:lnTo>
                  <a:lnTo>
                    <a:pt x="164" y="15"/>
                  </a:lnTo>
                  <a:lnTo>
                    <a:pt x="161" y="19"/>
                  </a:lnTo>
                  <a:lnTo>
                    <a:pt x="158" y="23"/>
                  </a:lnTo>
                  <a:lnTo>
                    <a:pt x="158" y="23"/>
                  </a:lnTo>
                  <a:lnTo>
                    <a:pt x="143" y="43"/>
                  </a:lnTo>
                  <a:lnTo>
                    <a:pt x="143" y="43"/>
                  </a:lnTo>
                  <a:lnTo>
                    <a:pt x="143" y="44"/>
                  </a:lnTo>
                  <a:lnTo>
                    <a:pt x="144" y="45"/>
                  </a:lnTo>
                  <a:lnTo>
                    <a:pt x="144" y="45"/>
                  </a:lnTo>
                  <a:lnTo>
                    <a:pt x="145" y="45"/>
                  </a:lnTo>
                  <a:lnTo>
                    <a:pt x="145" y="45"/>
                  </a:lnTo>
                  <a:lnTo>
                    <a:pt x="159" y="31"/>
                  </a:lnTo>
                  <a:lnTo>
                    <a:pt x="173" y="18"/>
                  </a:lnTo>
                  <a:lnTo>
                    <a:pt x="173" y="18"/>
                  </a:lnTo>
                  <a:lnTo>
                    <a:pt x="177" y="15"/>
                  </a:lnTo>
                  <a:lnTo>
                    <a:pt x="175" y="19"/>
                  </a:lnTo>
                  <a:lnTo>
                    <a:pt x="175" y="19"/>
                  </a:lnTo>
                  <a:lnTo>
                    <a:pt x="166" y="30"/>
                  </a:lnTo>
                  <a:lnTo>
                    <a:pt x="166" y="30"/>
                  </a:lnTo>
                  <a:lnTo>
                    <a:pt x="153" y="45"/>
                  </a:lnTo>
                  <a:lnTo>
                    <a:pt x="153" y="45"/>
                  </a:lnTo>
                  <a:lnTo>
                    <a:pt x="153" y="45"/>
                  </a:lnTo>
                  <a:lnTo>
                    <a:pt x="153" y="46"/>
                  </a:lnTo>
                  <a:lnTo>
                    <a:pt x="153" y="46"/>
                  </a:lnTo>
                  <a:lnTo>
                    <a:pt x="130" y="45"/>
                  </a:lnTo>
                  <a:lnTo>
                    <a:pt x="130" y="45"/>
                  </a:lnTo>
                  <a:lnTo>
                    <a:pt x="142" y="35"/>
                  </a:lnTo>
                  <a:lnTo>
                    <a:pt x="155" y="23"/>
                  </a:lnTo>
                  <a:lnTo>
                    <a:pt x="155" y="23"/>
                  </a:lnTo>
                  <a:close/>
                  <a:moveTo>
                    <a:pt x="178" y="24"/>
                  </a:moveTo>
                  <a:lnTo>
                    <a:pt x="178" y="24"/>
                  </a:lnTo>
                  <a:lnTo>
                    <a:pt x="185" y="18"/>
                  </a:lnTo>
                  <a:lnTo>
                    <a:pt x="185" y="18"/>
                  </a:lnTo>
                  <a:lnTo>
                    <a:pt x="183" y="23"/>
                  </a:lnTo>
                  <a:lnTo>
                    <a:pt x="181" y="27"/>
                  </a:lnTo>
                  <a:lnTo>
                    <a:pt x="181" y="27"/>
                  </a:lnTo>
                  <a:lnTo>
                    <a:pt x="177" y="32"/>
                  </a:lnTo>
                  <a:lnTo>
                    <a:pt x="173" y="37"/>
                  </a:lnTo>
                  <a:lnTo>
                    <a:pt x="165" y="46"/>
                  </a:lnTo>
                  <a:lnTo>
                    <a:pt x="165" y="46"/>
                  </a:lnTo>
                  <a:lnTo>
                    <a:pt x="165" y="47"/>
                  </a:lnTo>
                  <a:lnTo>
                    <a:pt x="165" y="47"/>
                  </a:lnTo>
                  <a:lnTo>
                    <a:pt x="155" y="46"/>
                  </a:lnTo>
                  <a:lnTo>
                    <a:pt x="155" y="46"/>
                  </a:lnTo>
                  <a:lnTo>
                    <a:pt x="161" y="41"/>
                  </a:lnTo>
                  <a:lnTo>
                    <a:pt x="167" y="36"/>
                  </a:lnTo>
                  <a:lnTo>
                    <a:pt x="178" y="24"/>
                  </a:lnTo>
                  <a:lnTo>
                    <a:pt x="178" y="24"/>
                  </a:lnTo>
                  <a:close/>
                  <a:moveTo>
                    <a:pt x="190" y="24"/>
                  </a:moveTo>
                  <a:lnTo>
                    <a:pt x="190" y="24"/>
                  </a:lnTo>
                  <a:lnTo>
                    <a:pt x="195" y="19"/>
                  </a:lnTo>
                  <a:lnTo>
                    <a:pt x="196" y="18"/>
                  </a:lnTo>
                  <a:lnTo>
                    <a:pt x="195" y="22"/>
                  </a:lnTo>
                  <a:lnTo>
                    <a:pt x="195" y="22"/>
                  </a:lnTo>
                  <a:lnTo>
                    <a:pt x="188" y="34"/>
                  </a:lnTo>
                  <a:lnTo>
                    <a:pt x="179" y="45"/>
                  </a:lnTo>
                  <a:lnTo>
                    <a:pt x="179" y="45"/>
                  </a:lnTo>
                  <a:lnTo>
                    <a:pt x="179" y="46"/>
                  </a:lnTo>
                  <a:lnTo>
                    <a:pt x="180" y="46"/>
                  </a:lnTo>
                  <a:lnTo>
                    <a:pt x="181" y="46"/>
                  </a:lnTo>
                  <a:lnTo>
                    <a:pt x="181" y="46"/>
                  </a:lnTo>
                  <a:lnTo>
                    <a:pt x="188" y="41"/>
                  </a:lnTo>
                  <a:lnTo>
                    <a:pt x="188" y="41"/>
                  </a:lnTo>
                  <a:lnTo>
                    <a:pt x="192" y="38"/>
                  </a:lnTo>
                  <a:lnTo>
                    <a:pt x="195" y="36"/>
                  </a:lnTo>
                  <a:lnTo>
                    <a:pt x="196" y="37"/>
                  </a:lnTo>
                  <a:lnTo>
                    <a:pt x="195" y="38"/>
                  </a:lnTo>
                  <a:lnTo>
                    <a:pt x="190" y="45"/>
                  </a:lnTo>
                  <a:lnTo>
                    <a:pt x="190" y="45"/>
                  </a:lnTo>
                  <a:lnTo>
                    <a:pt x="189" y="46"/>
                  </a:lnTo>
                  <a:lnTo>
                    <a:pt x="191" y="46"/>
                  </a:lnTo>
                  <a:lnTo>
                    <a:pt x="191" y="46"/>
                  </a:lnTo>
                  <a:lnTo>
                    <a:pt x="195" y="45"/>
                  </a:lnTo>
                  <a:lnTo>
                    <a:pt x="199" y="45"/>
                  </a:lnTo>
                  <a:lnTo>
                    <a:pt x="199" y="45"/>
                  </a:lnTo>
                  <a:lnTo>
                    <a:pt x="200" y="45"/>
                  </a:lnTo>
                  <a:lnTo>
                    <a:pt x="200" y="44"/>
                  </a:lnTo>
                  <a:lnTo>
                    <a:pt x="200" y="43"/>
                  </a:lnTo>
                  <a:lnTo>
                    <a:pt x="199" y="43"/>
                  </a:lnTo>
                  <a:lnTo>
                    <a:pt x="199" y="43"/>
                  </a:lnTo>
                  <a:lnTo>
                    <a:pt x="195" y="44"/>
                  </a:lnTo>
                  <a:lnTo>
                    <a:pt x="194" y="44"/>
                  </a:lnTo>
                  <a:lnTo>
                    <a:pt x="194" y="43"/>
                  </a:lnTo>
                  <a:lnTo>
                    <a:pt x="194" y="43"/>
                  </a:lnTo>
                  <a:lnTo>
                    <a:pt x="199" y="36"/>
                  </a:lnTo>
                  <a:lnTo>
                    <a:pt x="202" y="30"/>
                  </a:lnTo>
                  <a:lnTo>
                    <a:pt x="202" y="30"/>
                  </a:lnTo>
                  <a:lnTo>
                    <a:pt x="201" y="29"/>
                  </a:lnTo>
                  <a:lnTo>
                    <a:pt x="200" y="28"/>
                  </a:lnTo>
                  <a:lnTo>
                    <a:pt x="200" y="28"/>
                  </a:lnTo>
                  <a:lnTo>
                    <a:pt x="193" y="34"/>
                  </a:lnTo>
                  <a:lnTo>
                    <a:pt x="193" y="34"/>
                  </a:lnTo>
                  <a:lnTo>
                    <a:pt x="186" y="40"/>
                  </a:lnTo>
                  <a:lnTo>
                    <a:pt x="185" y="42"/>
                  </a:lnTo>
                  <a:lnTo>
                    <a:pt x="187" y="39"/>
                  </a:lnTo>
                  <a:lnTo>
                    <a:pt x="187" y="39"/>
                  </a:lnTo>
                  <a:lnTo>
                    <a:pt x="191" y="34"/>
                  </a:lnTo>
                  <a:lnTo>
                    <a:pt x="194" y="28"/>
                  </a:lnTo>
                  <a:lnTo>
                    <a:pt x="200" y="15"/>
                  </a:lnTo>
                  <a:lnTo>
                    <a:pt x="200" y="15"/>
                  </a:lnTo>
                  <a:lnTo>
                    <a:pt x="200" y="14"/>
                  </a:lnTo>
                  <a:lnTo>
                    <a:pt x="200" y="14"/>
                  </a:lnTo>
                  <a:lnTo>
                    <a:pt x="202" y="15"/>
                  </a:lnTo>
                  <a:lnTo>
                    <a:pt x="202" y="15"/>
                  </a:lnTo>
                  <a:lnTo>
                    <a:pt x="202" y="47"/>
                  </a:lnTo>
                  <a:lnTo>
                    <a:pt x="202" y="47"/>
                  </a:lnTo>
                  <a:lnTo>
                    <a:pt x="168" y="47"/>
                  </a:lnTo>
                  <a:lnTo>
                    <a:pt x="168" y="47"/>
                  </a:lnTo>
                  <a:lnTo>
                    <a:pt x="174" y="42"/>
                  </a:lnTo>
                  <a:lnTo>
                    <a:pt x="180" y="36"/>
                  </a:lnTo>
                  <a:lnTo>
                    <a:pt x="190" y="24"/>
                  </a:lnTo>
                  <a:lnTo>
                    <a:pt x="190" y="24"/>
                  </a:lnTo>
                  <a:close/>
                  <a:moveTo>
                    <a:pt x="111" y="9"/>
                  </a:moveTo>
                  <a:lnTo>
                    <a:pt x="111" y="9"/>
                  </a:lnTo>
                  <a:lnTo>
                    <a:pt x="153" y="10"/>
                  </a:lnTo>
                  <a:lnTo>
                    <a:pt x="153" y="10"/>
                  </a:lnTo>
                  <a:lnTo>
                    <a:pt x="143" y="16"/>
                  </a:lnTo>
                  <a:lnTo>
                    <a:pt x="134" y="23"/>
                  </a:lnTo>
                  <a:lnTo>
                    <a:pt x="134" y="23"/>
                  </a:lnTo>
                  <a:lnTo>
                    <a:pt x="142" y="13"/>
                  </a:lnTo>
                  <a:lnTo>
                    <a:pt x="142" y="13"/>
                  </a:lnTo>
                  <a:lnTo>
                    <a:pt x="143" y="12"/>
                  </a:lnTo>
                  <a:lnTo>
                    <a:pt x="142" y="11"/>
                  </a:lnTo>
                  <a:lnTo>
                    <a:pt x="141" y="11"/>
                  </a:lnTo>
                  <a:lnTo>
                    <a:pt x="141" y="11"/>
                  </a:lnTo>
                  <a:lnTo>
                    <a:pt x="133" y="16"/>
                  </a:lnTo>
                  <a:lnTo>
                    <a:pt x="125" y="22"/>
                  </a:lnTo>
                  <a:lnTo>
                    <a:pt x="112" y="34"/>
                  </a:lnTo>
                  <a:lnTo>
                    <a:pt x="112" y="34"/>
                  </a:lnTo>
                  <a:lnTo>
                    <a:pt x="114" y="32"/>
                  </a:lnTo>
                  <a:lnTo>
                    <a:pt x="114" y="32"/>
                  </a:lnTo>
                  <a:lnTo>
                    <a:pt x="131" y="11"/>
                  </a:lnTo>
                  <a:lnTo>
                    <a:pt x="131" y="11"/>
                  </a:lnTo>
                  <a:lnTo>
                    <a:pt x="131" y="10"/>
                  </a:lnTo>
                  <a:lnTo>
                    <a:pt x="129" y="10"/>
                  </a:lnTo>
                  <a:lnTo>
                    <a:pt x="129" y="10"/>
                  </a:lnTo>
                  <a:lnTo>
                    <a:pt x="121" y="14"/>
                  </a:lnTo>
                  <a:lnTo>
                    <a:pt x="114" y="20"/>
                  </a:lnTo>
                  <a:lnTo>
                    <a:pt x="101" y="33"/>
                  </a:lnTo>
                  <a:lnTo>
                    <a:pt x="101" y="33"/>
                  </a:lnTo>
                  <a:lnTo>
                    <a:pt x="95" y="39"/>
                  </a:lnTo>
                  <a:lnTo>
                    <a:pt x="94" y="41"/>
                  </a:lnTo>
                  <a:lnTo>
                    <a:pt x="96" y="37"/>
                  </a:lnTo>
                  <a:lnTo>
                    <a:pt x="96" y="37"/>
                  </a:lnTo>
                  <a:lnTo>
                    <a:pt x="115" y="13"/>
                  </a:lnTo>
                  <a:lnTo>
                    <a:pt x="115" y="13"/>
                  </a:lnTo>
                  <a:lnTo>
                    <a:pt x="115" y="11"/>
                  </a:lnTo>
                  <a:lnTo>
                    <a:pt x="113" y="11"/>
                  </a:lnTo>
                  <a:lnTo>
                    <a:pt x="113" y="11"/>
                  </a:lnTo>
                  <a:lnTo>
                    <a:pt x="106" y="15"/>
                  </a:lnTo>
                  <a:lnTo>
                    <a:pt x="100" y="20"/>
                  </a:lnTo>
                  <a:lnTo>
                    <a:pt x="88" y="31"/>
                  </a:lnTo>
                  <a:lnTo>
                    <a:pt x="88" y="31"/>
                  </a:lnTo>
                  <a:lnTo>
                    <a:pt x="79" y="38"/>
                  </a:lnTo>
                  <a:lnTo>
                    <a:pt x="76" y="40"/>
                  </a:lnTo>
                  <a:lnTo>
                    <a:pt x="76" y="39"/>
                  </a:lnTo>
                  <a:lnTo>
                    <a:pt x="79" y="36"/>
                  </a:lnTo>
                  <a:lnTo>
                    <a:pt x="79" y="36"/>
                  </a:lnTo>
                  <a:lnTo>
                    <a:pt x="90" y="24"/>
                  </a:lnTo>
                  <a:lnTo>
                    <a:pt x="100" y="11"/>
                  </a:lnTo>
                  <a:lnTo>
                    <a:pt x="100" y="11"/>
                  </a:lnTo>
                  <a:lnTo>
                    <a:pt x="100" y="10"/>
                  </a:lnTo>
                  <a:lnTo>
                    <a:pt x="100" y="9"/>
                  </a:lnTo>
                  <a:lnTo>
                    <a:pt x="99" y="10"/>
                  </a:lnTo>
                  <a:lnTo>
                    <a:pt x="99" y="10"/>
                  </a:lnTo>
                  <a:lnTo>
                    <a:pt x="92" y="14"/>
                  </a:lnTo>
                  <a:lnTo>
                    <a:pt x="86" y="19"/>
                  </a:lnTo>
                  <a:lnTo>
                    <a:pt x="74" y="31"/>
                  </a:lnTo>
                  <a:lnTo>
                    <a:pt x="74" y="31"/>
                  </a:lnTo>
                  <a:lnTo>
                    <a:pt x="68" y="37"/>
                  </a:lnTo>
                  <a:lnTo>
                    <a:pt x="68" y="37"/>
                  </a:lnTo>
                  <a:lnTo>
                    <a:pt x="64" y="39"/>
                  </a:lnTo>
                  <a:lnTo>
                    <a:pt x="67" y="36"/>
                  </a:lnTo>
                  <a:lnTo>
                    <a:pt x="74" y="28"/>
                  </a:lnTo>
                  <a:lnTo>
                    <a:pt x="74" y="28"/>
                  </a:lnTo>
                  <a:lnTo>
                    <a:pt x="82" y="19"/>
                  </a:lnTo>
                  <a:lnTo>
                    <a:pt x="90" y="11"/>
                  </a:lnTo>
                  <a:lnTo>
                    <a:pt x="90" y="11"/>
                  </a:lnTo>
                  <a:lnTo>
                    <a:pt x="90" y="11"/>
                  </a:lnTo>
                  <a:lnTo>
                    <a:pt x="90" y="10"/>
                  </a:lnTo>
                  <a:lnTo>
                    <a:pt x="89" y="9"/>
                  </a:lnTo>
                  <a:lnTo>
                    <a:pt x="89" y="10"/>
                  </a:lnTo>
                  <a:lnTo>
                    <a:pt x="89" y="10"/>
                  </a:lnTo>
                  <a:lnTo>
                    <a:pt x="81" y="15"/>
                  </a:lnTo>
                  <a:lnTo>
                    <a:pt x="75" y="20"/>
                  </a:lnTo>
                  <a:lnTo>
                    <a:pt x="61" y="32"/>
                  </a:lnTo>
                  <a:lnTo>
                    <a:pt x="61" y="32"/>
                  </a:lnTo>
                  <a:lnTo>
                    <a:pt x="52" y="40"/>
                  </a:lnTo>
                  <a:lnTo>
                    <a:pt x="52" y="40"/>
                  </a:lnTo>
                  <a:lnTo>
                    <a:pt x="55" y="36"/>
                  </a:lnTo>
                  <a:lnTo>
                    <a:pt x="58" y="31"/>
                  </a:lnTo>
                  <a:lnTo>
                    <a:pt x="58" y="31"/>
                  </a:lnTo>
                  <a:lnTo>
                    <a:pt x="68" y="20"/>
                  </a:lnTo>
                  <a:lnTo>
                    <a:pt x="78" y="10"/>
                  </a:lnTo>
                  <a:lnTo>
                    <a:pt x="78" y="10"/>
                  </a:lnTo>
                  <a:lnTo>
                    <a:pt x="79" y="9"/>
                  </a:lnTo>
                  <a:lnTo>
                    <a:pt x="79" y="9"/>
                  </a:lnTo>
                  <a:lnTo>
                    <a:pt x="111" y="9"/>
                  </a:lnTo>
                  <a:lnTo>
                    <a:pt x="111" y="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2539">
              <a:extLst>
                <a:ext uri="{FF2B5EF4-FFF2-40B4-BE49-F238E27FC236}">
                  <a16:creationId xmlns:a16="http://schemas.microsoft.com/office/drawing/2014/main" xmlns="" id="{BE4C939D-2EDB-4092-9B2B-CA4323BEA78F}"/>
                </a:ext>
              </a:extLst>
            </p:cNvPr>
            <p:cNvSpPr>
              <a:spLocks noEditPoints="1"/>
            </p:cNvSpPr>
            <p:nvPr/>
          </p:nvSpPr>
          <p:spPr bwMode="auto">
            <a:xfrm>
              <a:off x="2941219" y="1214600"/>
              <a:ext cx="80963" cy="76200"/>
            </a:xfrm>
            <a:custGeom>
              <a:avLst/>
              <a:gdLst/>
              <a:ahLst/>
              <a:cxnLst>
                <a:cxn ang="0">
                  <a:pos x="35" y="46"/>
                </a:cxn>
                <a:cxn ang="0">
                  <a:pos x="46" y="38"/>
                </a:cxn>
                <a:cxn ang="0">
                  <a:pos x="51" y="25"/>
                </a:cxn>
                <a:cxn ang="0">
                  <a:pos x="49" y="15"/>
                </a:cxn>
                <a:cxn ang="0">
                  <a:pos x="40" y="4"/>
                </a:cxn>
                <a:cxn ang="0">
                  <a:pos x="27" y="0"/>
                </a:cxn>
                <a:cxn ang="0">
                  <a:pos x="22" y="0"/>
                </a:cxn>
                <a:cxn ang="0">
                  <a:pos x="12" y="2"/>
                </a:cxn>
                <a:cxn ang="0">
                  <a:pos x="3" y="11"/>
                </a:cxn>
                <a:cxn ang="0">
                  <a:pos x="0" y="25"/>
                </a:cxn>
                <a:cxn ang="0">
                  <a:pos x="3" y="35"/>
                </a:cxn>
                <a:cxn ang="0">
                  <a:pos x="14" y="45"/>
                </a:cxn>
                <a:cxn ang="0">
                  <a:pos x="30" y="47"/>
                </a:cxn>
                <a:cxn ang="0">
                  <a:pos x="29" y="39"/>
                </a:cxn>
                <a:cxn ang="0">
                  <a:pos x="19" y="38"/>
                </a:cxn>
                <a:cxn ang="0">
                  <a:pos x="11" y="32"/>
                </a:cxn>
                <a:cxn ang="0">
                  <a:pos x="8" y="25"/>
                </a:cxn>
                <a:cxn ang="0">
                  <a:pos x="19" y="20"/>
                </a:cxn>
                <a:cxn ang="0">
                  <a:pos x="20" y="23"/>
                </a:cxn>
                <a:cxn ang="0">
                  <a:pos x="12" y="32"/>
                </a:cxn>
                <a:cxn ang="0">
                  <a:pos x="14" y="32"/>
                </a:cxn>
                <a:cxn ang="0">
                  <a:pos x="31" y="21"/>
                </a:cxn>
                <a:cxn ang="0">
                  <a:pos x="20" y="35"/>
                </a:cxn>
                <a:cxn ang="0">
                  <a:pos x="21" y="37"/>
                </a:cxn>
                <a:cxn ang="0">
                  <a:pos x="37" y="29"/>
                </a:cxn>
                <a:cxn ang="0">
                  <a:pos x="31" y="36"/>
                </a:cxn>
                <a:cxn ang="0">
                  <a:pos x="32" y="38"/>
                </a:cxn>
                <a:cxn ang="0">
                  <a:pos x="34" y="37"/>
                </a:cxn>
                <a:cxn ang="0">
                  <a:pos x="40" y="28"/>
                </a:cxn>
                <a:cxn ang="0">
                  <a:pos x="39" y="26"/>
                </a:cxn>
                <a:cxn ang="0">
                  <a:pos x="24" y="33"/>
                </a:cxn>
                <a:cxn ang="0">
                  <a:pos x="36" y="19"/>
                </a:cxn>
                <a:cxn ang="0">
                  <a:pos x="35" y="17"/>
                </a:cxn>
                <a:cxn ang="0">
                  <a:pos x="21" y="25"/>
                </a:cxn>
                <a:cxn ang="0">
                  <a:pos x="33" y="13"/>
                </a:cxn>
                <a:cxn ang="0">
                  <a:pos x="32" y="11"/>
                </a:cxn>
                <a:cxn ang="0">
                  <a:pos x="17" y="19"/>
                </a:cxn>
                <a:cxn ang="0">
                  <a:pos x="28" y="9"/>
                </a:cxn>
                <a:cxn ang="0">
                  <a:pos x="40" y="17"/>
                </a:cxn>
                <a:cxn ang="0">
                  <a:pos x="40" y="30"/>
                </a:cxn>
                <a:cxn ang="0">
                  <a:pos x="34" y="37"/>
                </a:cxn>
                <a:cxn ang="0">
                  <a:pos x="12" y="13"/>
                </a:cxn>
                <a:cxn ang="0">
                  <a:pos x="19" y="9"/>
                </a:cxn>
                <a:cxn ang="0">
                  <a:pos x="11" y="14"/>
                </a:cxn>
                <a:cxn ang="0">
                  <a:pos x="12" y="15"/>
                </a:cxn>
                <a:cxn ang="0">
                  <a:pos x="17" y="16"/>
                </a:cxn>
                <a:cxn ang="0">
                  <a:pos x="8" y="23"/>
                </a:cxn>
                <a:cxn ang="0">
                  <a:pos x="11" y="14"/>
                </a:cxn>
              </a:cxnLst>
              <a:rect l="0" t="0" r="r" b="b"/>
              <a:pathLst>
                <a:path w="51" h="48">
                  <a:moveTo>
                    <a:pt x="30" y="47"/>
                  </a:moveTo>
                  <a:lnTo>
                    <a:pt x="30" y="47"/>
                  </a:lnTo>
                  <a:lnTo>
                    <a:pt x="35" y="46"/>
                  </a:lnTo>
                  <a:lnTo>
                    <a:pt x="39" y="44"/>
                  </a:lnTo>
                  <a:lnTo>
                    <a:pt x="43" y="41"/>
                  </a:lnTo>
                  <a:lnTo>
                    <a:pt x="46" y="38"/>
                  </a:lnTo>
                  <a:lnTo>
                    <a:pt x="48" y="34"/>
                  </a:lnTo>
                  <a:lnTo>
                    <a:pt x="50" y="30"/>
                  </a:lnTo>
                  <a:lnTo>
                    <a:pt x="51" y="25"/>
                  </a:lnTo>
                  <a:lnTo>
                    <a:pt x="50" y="20"/>
                  </a:lnTo>
                  <a:lnTo>
                    <a:pt x="50" y="20"/>
                  </a:lnTo>
                  <a:lnTo>
                    <a:pt x="49" y="15"/>
                  </a:lnTo>
                  <a:lnTo>
                    <a:pt x="47" y="11"/>
                  </a:lnTo>
                  <a:lnTo>
                    <a:pt x="44" y="7"/>
                  </a:lnTo>
                  <a:lnTo>
                    <a:pt x="40" y="4"/>
                  </a:lnTo>
                  <a:lnTo>
                    <a:pt x="36" y="2"/>
                  </a:lnTo>
                  <a:lnTo>
                    <a:pt x="32" y="1"/>
                  </a:lnTo>
                  <a:lnTo>
                    <a:pt x="27" y="0"/>
                  </a:lnTo>
                  <a:lnTo>
                    <a:pt x="22" y="0"/>
                  </a:lnTo>
                  <a:lnTo>
                    <a:pt x="22" y="0"/>
                  </a:lnTo>
                  <a:lnTo>
                    <a:pt x="22" y="0"/>
                  </a:lnTo>
                  <a:lnTo>
                    <a:pt x="22" y="0"/>
                  </a:lnTo>
                  <a:lnTo>
                    <a:pt x="17" y="1"/>
                  </a:lnTo>
                  <a:lnTo>
                    <a:pt x="12" y="2"/>
                  </a:lnTo>
                  <a:lnTo>
                    <a:pt x="8" y="4"/>
                  </a:lnTo>
                  <a:lnTo>
                    <a:pt x="5" y="7"/>
                  </a:lnTo>
                  <a:lnTo>
                    <a:pt x="3" y="11"/>
                  </a:lnTo>
                  <a:lnTo>
                    <a:pt x="1" y="15"/>
                  </a:lnTo>
                  <a:lnTo>
                    <a:pt x="0" y="20"/>
                  </a:lnTo>
                  <a:lnTo>
                    <a:pt x="0" y="25"/>
                  </a:lnTo>
                  <a:lnTo>
                    <a:pt x="0" y="25"/>
                  </a:lnTo>
                  <a:lnTo>
                    <a:pt x="1" y="30"/>
                  </a:lnTo>
                  <a:lnTo>
                    <a:pt x="3" y="35"/>
                  </a:lnTo>
                  <a:lnTo>
                    <a:pt x="6" y="39"/>
                  </a:lnTo>
                  <a:lnTo>
                    <a:pt x="10" y="43"/>
                  </a:lnTo>
                  <a:lnTo>
                    <a:pt x="14" y="45"/>
                  </a:lnTo>
                  <a:lnTo>
                    <a:pt x="19" y="47"/>
                  </a:lnTo>
                  <a:lnTo>
                    <a:pt x="25" y="48"/>
                  </a:lnTo>
                  <a:lnTo>
                    <a:pt x="30" y="47"/>
                  </a:lnTo>
                  <a:lnTo>
                    <a:pt x="30" y="47"/>
                  </a:lnTo>
                  <a:close/>
                  <a:moveTo>
                    <a:pt x="29" y="39"/>
                  </a:moveTo>
                  <a:lnTo>
                    <a:pt x="29" y="39"/>
                  </a:lnTo>
                  <a:lnTo>
                    <a:pt x="26" y="39"/>
                  </a:lnTo>
                  <a:lnTo>
                    <a:pt x="22" y="39"/>
                  </a:lnTo>
                  <a:lnTo>
                    <a:pt x="19" y="38"/>
                  </a:lnTo>
                  <a:lnTo>
                    <a:pt x="16" y="36"/>
                  </a:lnTo>
                  <a:lnTo>
                    <a:pt x="13" y="34"/>
                  </a:lnTo>
                  <a:lnTo>
                    <a:pt x="11" y="32"/>
                  </a:lnTo>
                  <a:lnTo>
                    <a:pt x="9" y="28"/>
                  </a:lnTo>
                  <a:lnTo>
                    <a:pt x="8" y="25"/>
                  </a:lnTo>
                  <a:lnTo>
                    <a:pt x="8" y="25"/>
                  </a:lnTo>
                  <a:lnTo>
                    <a:pt x="10" y="25"/>
                  </a:lnTo>
                  <a:lnTo>
                    <a:pt x="10" y="25"/>
                  </a:lnTo>
                  <a:lnTo>
                    <a:pt x="19" y="20"/>
                  </a:lnTo>
                  <a:lnTo>
                    <a:pt x="28" y="16"/>
                  </a:lnTo>
                  <a:lnTo>
                    <a:pt x="28" y="16"/>
                  </a:lnTo>
                  <a:lnTo>
                    <a:pt x="20" y="23"/>
                  </a:lnTo>
                  <a:lnTo>
                    <a:pt x="13" y="31"/>
                  </a:lnTo>
                  <a:lnTo>
                    <a:pt x="13" y="31"/>
                  </a:lnTo>
                  <a:lnTo>
                    <a:pt x="12" y="32"/>
                  </a:lnTo>
                  <a:lnTo>
                    <a:pt x="13" y="32"/>
                  </a:lnTo>
                  <a:lnTo>
                    <a:pt x="14" y="32"/>
                  </a:lnTo>
                  <a:lnTo>
                    <a:pt x="14" y="32"/>
                  </a:lnTo>
                  <a:lnTo>
                    <a:pt x="23" y="27"/>
                  </a:lnTo>
                  <a:lnTo>
                    <a:pt x="31" y="21"/>
                  </a:lnTo>
                  <a:lnTo>
                    <a:pt x="31" y="21"/>
                  </a:lnTo>
                  <a:lnTo>
                    <a:pt x="25" y="28"/>
                  </a:lnTo>
                  <a:lnTo>
                    <a:pt x="22" y="31"/>
                  </a:lnTo>
                  <a:lnTo>
                    <a:pt x="20" y="35"/>
                  </a:lnTo>
                  <a:lnTo>
                    <a:pt x="20" y="35"/>
                  </a:lnTo>
                  <a:lnTo>
                    <a:pt x="20" y="37"/>
                  </a:lnTo>
                  <a:lnTo>
                    <a:pt x="21" y="37"/>
                  </a:lnTo>
                  <a:lnTo>
                    <a:pt x="21" y="37"/>
                  </a:lnTo>
                  <a:lnTo>
                    <a:pt x="29" y="32"/>
                  </a:lnTo>
                  <a:lnTo>
                    <a:pt x="37" y="29"/>
                  </a:lnTo>
                  <a:lnTo>
                    <a:pt x="37" y="29"/>
                  </a:lnTo>
                  <a:lnTo>
                    <a:pt x="31" y="36"/>
                  </a:lnTo>
                  <a:lnTo>
                    <a:pt x="31" y="36"/>
                  </a:lnTo>
                  <a:lnTo>
                    <a:pt x="31" y="37"/>
                  </a:lnTo>
                  <a:lnTo>
                    <a:pt x="32" y="38"/>
                  </a:lnTo>
                  <a:lnTo>
                    <a:pt x="32" y="38"/>
                  </a:lnTo>
                  <a:lnTo>
                    <a:pt x="29" y="39"/>
                  </a:lnTo>
                  <a:lnTo>
                    <a:pt x="29" y="39"/>
                  </a:lnTo>
                  <a:close/>
                  <a:moveTo>
                    <a:pt x="34" y="37"/>
                  </a:moveTo>
                  <a:lnTo>
                    <a:pt x="34" y="37"/>
                  </a:lnTo>
                  <a:lnTo>
                    <a:pt x="37" y="33"/>
                  </a:lnTo>
                  <a:lnTo>
                    <a:pt x="40" y="28"/>
                  </a:lnTo>
                  <a:lnTo>
                    <a:pt x="40" y="28"/>
                  </a:lnTo>
                  <a:lnTo>
                    <a:pt x="40" y="26"/>
                  </a:lnTo>
                  <a:lnTo>
                    <a:pt x="39" y="26"/>
                  </a:lnTo>
                  <a:lnTo>
                    <a:pt x="39" y="26"/>
                  </a:lnTo>
                  <a:lnTo>
                    <a:pt x="31" y="29"/>
                  </a:lnTo>
                  <a:lnTo>
                    <a:pt x="24" y="33"/>
                  </a:lnTo>
                  <a:lnTo>
                    <a:pt x="24" y="33"/>
                  </a:lnTo>
                  <a:lnTo>
                    <a:pt x="30" y="26"/>
                  </a:lnTo>
                  <a:lnTo>
                    <a:pt x="36" y="19"/>
                  </a:lnTo>
                  <a:lnTo>
                    <a:pt x="36" y="19"/>
                  </a:lnTo>
                  <a:lnTo>
                    <a:pt x="36" y="18"/>
                  </a:lnTo>
                  <a:lnTo>
                    <a:pt x="35" y="17"/>
                  </a:lnTo>
                  <a:lnTo>
                    <a:pt x="35" y="17"/>
                  </a:lnTo>
                  <a:lnTo>
                    <a:pt x="28" y="21"/>
                  </a:lnTo>
                  <a:lnTo>
                    <a:pt x="21" y="25"/>
                  </a:lnTo>
                  <a:lnTo>
                    <a:pt x="21" y="25"/>
                  </a:lnTo>
                  <a:lnTo>
                    <a:pt x="27" y="19"/>
                  </a:lnTo>
                  <a:lnTo>
                    <a:pt x="33" y="13"/>
                  </a:lnTo>
                  <a:lnTo>
                    <a:pt x="33" y="13"/>
                  </a:lnTo>
                  <a:lnTo>
                    <a:pt x="33" y="12"/>
                  </a:lnTo>
                  <a:lnTo>
                    <a:pt x="32" y="11"/>
                  </a:lnTo>
                  <a:lnTo>
                    <a:pt x="32" y="11"/>
                  </a:lnTo>
                  <a:lnTo>
                    <a:pt x="24" y="15"/>
                  </a:lnTo>
                  <a:lnTo>
                    <a:pt x="17" y="19"/>
                  </a:lnTo>
                  <a:lnTo>
                    <a:pt x="17" y="19"/>
                  </a:lnTo>
                  <a:lnTo>
                    <a:pt x="28" y="9"/>
                  </a:lnTo>
                  <a:lnTo>
                    <a:pt x="28" y="9"/>
                  </a:lnTo>
                  <a:lnTo>
                    <a:pt x="33" y="10"/>
                  </a:lnTo>
                  <a:lnTo>
                    <a:pt x="37" y="13"/>
                  </a:lnTo>
                  <a:lnTo>
                    <a:pt x="40" y="17"/>
                  </a:lnTo>
                  <a:lnTo>
                    <a:pt x="41" y="21"/>
                  </a:lnTo>
                  <a:lnTo>
                    <a:pt x="41" y="26"/>
                  </a:lnTo>
                  <a:lnTo>
                    <a:pt x="40" y="30"/>
                  </a:lnTo>
                  <a:lnTo>
                    <a:pt x="38" y="34"/>
                  </a:lnTo>
                  <a:lnTo>
                    <a:pt x="34" y="37"/>
                  </a:lnTo>
                  <a:lnTo>
                    <a:pt x="34" y="37"/>
                  </a:lnTo>
                  <a:close/>
                  <a:moveTo>
                    <a:pt x="19" y="9"/>
                  </a:moveTo>
                  <a:lnTo>
                    <a:pt x="19" y="9"/>
                  </a:lnTo>
                  <a:lnTo>
                    <a:pt x="12" y="13"/>
                  </a:lnTo>
                  <a:lnTo>
                    <a:pt x="12" y="13"/>
                  </a:lnTo>
                  <a:lnTo>
                    <a:pt x="15" y="10"/>
                  </a:lnTo>
                  <a:lnTo>
                    <a:pt x="19" y="9"/>
                  </a:lnTo>
                  <a:lnTo>
                    <a:pt x="19" y="9"/>
                  </a:lnTo>
                  <a:close/>
                  <a:moveTo>
                    <a:pt x="11" y="14"/>
                  </a:moveTo>
                  <a:lnTo>
                    <a:pt x="11" y="14"/>
                  </a:lnTo>
                  <a:lnTo>
                    <a:pt x="11" y="15"/>
                  </a:lnTo>
                  <a:lnTo>
                    <a:pt x="12" y="15"/>
                  </a:lnTo>
                  <a:lnTo>
                    <a:pt x="12" y="15"/>
                  </a:lnTo>
                  <a:lnTo>
                    <a:pt x="25" y="9"/>
                  </a:lnTo>
                  <a:lnTo>
                    <a:pt x="25" y="9"/>
                  </a:lnTo>
                  <a:lnTo>
                    <a:pt x="17" y="16"/>
                  </a:lnTo>
                  <a:lnTo>
                    <a:pt x="8" y="23"/>
                  </a:lnTo>
                  <a:lnTo>
                    <a:pt x="8" y="23"/>
                  </a:lnTo>
                  <a:lnTo>
                    <a:pt x="8" y="23"/>
                  </a:lnTo>
                  <a:lnTo>
                    <a:pt x="8" y="23"/>
                  </a:lnTo>
                  <a:lnTo>
                    <a:pt x="9" y="18"/>
                  </a:lnTo>
                  <a:lnTo>
                    <a:pt x="11" y="14"/>
                  </a:lnTo>
                  <a:lnTo>
                    <a:pt x="11" y="14"/>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96" name="Freeform 2540">
            <a:extLst>
              <a:ext uri="{FF2B5EF4-FFF2-40B4-BE49-F238E27FC236}">
                <a16:creationId xmlns:a16="http://schemas.microsoft.com/office/drawing/2014/main" xmlns="" id="{FA392099-A7CB-48A9-8A07-06EC5397ECD1}"/>
              </a:ext>
            </a:extLst>
          </p:cNvPr>
          <p:cNvSpPr>
            <a:spLocks noEditPoints="1"/>
          </p:cNvSpPr>
          <p:nvPr/>
        </p:nvSpPr>
        <p:spPr bwMode="auto">
          <a:xfrm>
            <a:off x="3987200" y="1004995"/>
            <a:ext cx="255588" cy="239713"/>
          </a:xfrm>
          <a:custGeom>
            <a:avLst/>
            <a:gdLst/>
            <a:ahLst/>
            <a:cxnLst>
              <a:cxn ang="0">
                <a:pos x="130" y="0"/>
              </a:cxn>
              <a:cxn ang="0">
                <a:pos x="40" y="2"/>
              </a:cxn>
              <a:cxn ang="0">
                <a:pos x="27" y="7"/>
              </a:cxn>
              <a:cxn ang="0">
                <a:pos x="14" y="43"/>
              </a:cxn>
              <a:cxn ang="0">
                <a:pos x="5" y="122"/>
              </a:cxn>
              <a:cxn ang="0">
                <a:pos x="37" y="151"/>
              </a:cxn>
              <a:cxn ang="0">
                <a:pos x="122" y="150"/>
              </a:cxn>
              <a:cxn ang="0">
                <a:pos x="158" y="116"/>
              </a:cxn>
              <a:cxn ang="0">
                <a:pos x="161" y="35"/>
              </a:cxn>
              <a:cxn ang="0">
                <a:pos x="118" y="133"/>
              </a:cxn>
              <a:cxn ang="0">
                <a:pos x="122" y="117"/>
              </a:cxn>
              <a:cxn ang="0">
                <a:pos x="121" y="109"/>
              </a:cxn>
              <a:cxn ang="0">
                <a:pos x="105" y="108"/>
              </a:cxn>
              <a:cxn ang="0">
                <a:pos x="91" y="104"/>
              </a:cxn>
              <a:cxn ang="0">
                <a:pos x="85" y="98"/>
              </a:cxn>
              <a:cxn ang="0">
                <a:pos x="88" y="101"/>
              </a:cxn>
              <a:cxn ang="0">
                <a:pos x="133" y="117"/>
              </a:cxn>
              <a:cxn ang="0">
                <a:pos x="136" y="106"/>
              </a:cxn>
              <a:cxn ang="0">
                <a:pos x="129" y="98"/>
              </a:cxn>
              <a:cxn ang="0">
                <a:pos x="125" y="93"/>
              </a:cxn>
              <a:cxn ang="0">
                <a:pos x="126" y="133"/>
              </a:cxn>
              <a:cxn ang="0">
                <a:pos x="104" y="106"/>
              </a:cxn>
              <a:cxn ang="0">
                <a:pos x="97" y="98"/>
              </a:cxn>
              <a:cxn ang="0">
                <a:pos x="124" y="91"/>
              </a:cxn>
              <a:cxn ang="0">
                <a:pos x="87" y="93"/>
              </a:cxn>
              <a:cxn ang="0">
                <a:pos x="49" y="106"/>
              </a:cxn>
              <a:cxn ang="0">
                <a:pos x="136" y="29"/>
              </a:cxn>
              <a:cxn ang="0">
                <a:pos x="29" y="135"/>
              </a:cxn>
              <a:cxn ang="0">
                <a:pos x="74" y="69"/>
              </a:cxn>
              <a:cxn ang="0">
                <a:pos x="25" y="121"/>
              </a:cxn>
              <a:cxn ang="0">
                <a:pos x="39" y="58"/>
              </a:cxn>
              <a:cxn ang="0">
                <a:pos x="34" y="52"/>
              </a:cxn>
              <a:cxn ang="0">
                <a:pos x="26" y="41"/>
              </a:cxn>
              <a:cxn ang="0">
                <a:pos x="21" y="38"/>
              </a:cxn>
              <a:cxn ang="0">
                <a:pos x="19" y="36"/>
              </a:cxn>
              <a:cxn ang="0">
                <a:pos x="14" y="31"/>
              </a:cxn>
              <a:cxn ang="0">
                <a:pos x="34" y="34"/>
              </a:cxn>
              <a:cxn ang="0">
                <a:pos x="22" y="36"/>
              </a:cxn>
              <a:cxn ang="0">
                <a:pos x="37" y="44"/>
              </a:cxn>
              <a:cxn ang="0">
                <a:pos x="60" y="44"/>
              </a:cxn>
              <a:cxn ang="0">
                <a:pos x="58" y="36"/>
              </a:cxn>
              <a:cxn ang="0">
                <a:pos x="67" y="48"/>
              </a:cxn>
              <a:cxn ang="0">
                <a:pos x="63" y="53"/>
              </a:cxn>
              <a:cxn ang="0">
                <a:pos x="131" y="13"/>
              </a:cxn>
              <a:cxn ang="0">
                <a:pos x="66" y="68"/>
              </a:cxn>
              <a:cxn ang="0">
                <a:pos x="79" y="56"/>
              </a:cxn>
              <a:cxn ang="0">
                <a:pos x="58" y="81"/>
              </a:cxn>
              <a:cxn ang="0">
                <a:pos x="100" y="45"/>
              </a:cxn>
              <a:cxn ang="0">
                <a:pos x="110" y="38"/>
              </a:cxn>
              <a:cxn ang="0">
                <a:pos x="128" y="24"/>
              </a:cxn>
              <a:cxn ang="0">
                <a:pos x="70" y="55"/>
              </a:cxn>
              <a:cxn ang="0">
                <a:pos x="70" y="55"/>
              </a:cxn>
              <a:cxn ang="0">
                <a:pos x="143" y="24"/>
              </a:cxn>
              <a:cxn ang="0">
                <a:pos x="141" y="23"/>
              </a:cxn>
              <a:cxn ang="0">
                <a:pos x="62" y="93"/>
              </a:cxn>
              <a:cxn ang="0">
                <a:pos x="75" y="75"/>
              </a:cxn>
              <a:cxn ang="0">
                <a:pos x="59" y="52"/>
              </a:cxn>
              <a:cxn ang="0">
                <a:pos x="36" y="140"/>
              </a:cxn>
              <a:cxn ang="0">
                <a:pos x="144" y="37"/>
              </a:cxn>
              <a:cxn ang="0">
                <a:pos x="68" y="109"/>
              </a:cxn>
              <a:cxn ang="0">
                <a:pos x="134" y="129"/>
              </a:cxn>
            </a:cxnLst>
            <a:rect l="0" t="0" r="r" b="b"/>
            <a:pathLst>
              <a:path w="161" h="151">
                <a:moveTo>
                  <a:pt x="160" y="28"/>
                </a:moveTo>
                <a:lnTo>
                  <a:pt x="160" y="28"/>
                </a:lnTo>
                <a:lnTo>
                  <a:pt x="153" y="22"/>
                </a:lnTo>
                <a:lnTo>
                  <a:pt x="146" y="15"/>
                </a:lnTo>
                <a:lnTo>
                  <a:pt x="139" y="9"/>
                </a:lnTo>
                <a:lnTo>
                  <a:pt x="132" y="1"/>
                </a:lnTo>
                <a:lnTo>
                  <a:pt x="132" y="1"/>
                </a:lnTo>
                <a:lnTo>
                  <a:pt x="130" y="0"/>
                </a:lnTo>
                <a:lnTo>
                  <a:pt x="130" y="0"/>
                </a:lnTo>
                <a:lnTo>
                  <a:pt x="130" y="0"/>
                </a:lnTo>
                <a:lnTo>
                  <a:pt x="130" y="0"/>
                </a:lnTo>
                <a:lnTo>
                  <a:pt x="130" y="0"/>
                </a:lnTo>
                <a:lnTo>
                  <a:pt x="130" y="0"/>
                </a:lnTo>
                <a:lnTo>
                  <a:pt x="129" y="0"/>
                </a:lnTo>
                <a:lnTo>
                  <a:pt x="127" y="1"/>
                </a:lnTo>
                <a:lnTo>
                  <a:pt x="127" y="1"/>
                </a:lnTo>
                <a:lnTo>
                  <a:pt x="114" y="11"/>
                </a:lnTo>
                <a:lnTo>
                  <a:pt x="102" y="23"/>
                </a:lnTo>
                <a:lnTo>
                  <a:pt x="77" y="46"/>
                </a:lnTo>
                <a:lnTo>
                  <a:pt x="77" y="46"/>
                </a:lnTo>
                <a:lnTo>
                  <a:pt x="59" y="24"/>
                </a:lnTo>
                <a:lnTo>
                  <a:pt x="40" y="2"/>
                </a:lnTo>
                <a:lnTo>
                  <a:pt x="40" y="2"/>
                </a:lnTo>
                <a:lnTo>
                  <a:pt x="39" y="1"/>
                </a:lnTo>
                <a:lnTo>
                  <a:pt x="38" y="1"/>
                </a:lnTo>
                <a:lnTo>
                  <a:pt x="38" y="1"/>
                </a:lnTo>
                <a:lnTo>
                  <a:pt x="38" y="1"/>
                </a:lnTo>
                <a:lnTo>
                  <a:pt x="38" y="1"/>
                </a:lnTo>
                <a:lnTo>
                  <a:pt x="37" y="1"/>
                </a:lnTo>
                <a:lnTo>
                  <a:pt x="37" y="1"/>
                </a:lnTo>
                <a:lnTo>
                  <a:pt x="35" y="2"/>
                </a:lnTo>
                <a:lnTo>
                  <a:pt x="35" y="2"/>
                </a:lnTo>
                <a:lnTo>
                  <a:pt x="27" y="7"/>
                </a:lnTo>
                <a:lnTo>
                  <a:pt x="19" y="14"/>
                </a:lnTo>
                <a:lnTo>
                  <a:pt x="10" y="20"/>
                </a:lnTo>
                <a:lnTo>
                  <a:pt x="2" y="25"/>
                </a:lnTo>
                <a:lnTo>
                  <a:pt x="2" y="25"/>
                </a:lnTo>
                <a:lnTo>
                  <a:pt x="1" y="26"/>
                </a:lnTo>
                <a:lnTo>
                  <a:pt x="0" y="28"/>
                </a:lnTo>
                <a:lnTo>
                  <a:pt x="0" y="28"/>
                </a:lnTo>
                <a:lnTo>
                  <a:pt x="0" y="30"/>
                </a:lnTo>
                <a:lnTo>
                  <a:pt x="1" y="32"/>
                </a:lnTo>
                <a:lnTo>
                  <a:pt x="1" y="32"/>
                </a:lnTo>
                <a:lnTo>
                  <a:pt x="14" y="43"/>
                </a:lnTo>
                <a:lnTo>
                  <a:pt x="25" y="55"/>
                </a:lnTo>
                <a:lnTo>
                  <a:pt x="36" y="69"/>
                </a:lnTo>
                <a:lnTo>
                  <a:pt x="48" y="81"/>
                </a:lnTo>
                <a:lnTo>
                  <a:pt x="48" y="81"/>
                </a:lnTo>
                <a:lnTo>
                  <a:pt x="38" y="91"/>
                </a:lnTo>
                <a:lnTo>
                  <a:pt x="27" y="100"/>
                </a:lnTo>
                <a:lnTo>
                  <a:pt x="17" y="110"/>
                </a:lnTo>
                <a:lnTo>
                  <a:pt x="6" y="120"/>
                </a:lnTo>
                <a:lnTo>
                  <a:pt x="6" y="120"/>
                </a:lnTo>
                <a:lnTo>
                  <a:pt x="5" y="122"/>
                </a:lnTo>
                <a:lnTo>
                  <a:pt x="5" y="122"/>
                </a:lnTo>
                <a:lnTo>
                  <a:pt x="5" y="124"/>
                </a:lnTo>
                <a:lnTo>
                  <a:pt x="6" y="127"/>
                </a:lnTo>
                <a:lnTo>
                  <a:pt x="6" y="127"/>
                </a:lnTo>
                <a:lnTo>
                  <a:pt x="13" y="133"/>
                </a:lnTo>
                <a:lnTo>
                  <a:pt x="20" y="139"/>
                </a:lnTo>
                <a:lnTo>
                  <a:pt x="27" y="146"/>
                </a:lnTo>
                <a:lnTo>
                  <a:pt x="34" y="151"/>
                </a:lnTo>
                <a:lnTo>
                  <a:pt x="34" y="151"/>
                </a:lnTo>
                <a:lnTo>
                  <a:pt x="35" y="151"/>
                </a:lnTo>
                <a:lnTo>
                  <a:pt x="35" y="151"/>
                </a:lnTo>
                <a:lnTo>
                  <a:pt x="37" y="151"/>
                </a:lnTo>
                <a:lnTo>
                  <a:pt x="39" y="150"/>
                </a:lnTo>
                <a:lnTo>
                  <a:pt x="39" y="150"/>
                </a:lnTo>
                <a:lnTo>
                  <a:pt x="50" y="138"/>
                </a:lnTo>
                <a:lnTo>
                  <a:pt x="60" y="128"/>
                </a:lnTo>
                <a:lnTo>
                  <a:pt x="82" y="107"/>
                </a:lnTo>
                <a:lnTo>
                  <a:pt x="82" y="107"/>
                </a:lnTo>
                <a:lnTo>
                  <a:pt x="93" y="118"/>
                </a:lnTo>
                <a:lnTo>
                  <a:pt x="102" y="128"/>
                </a:lnTo>
                <a:lnTo>
                  <a:pt x="112" y="139"/>
                </a:lnTo>
                <a:lnTo>
                  <a:pt x="122" y="150"/>
                </a:lnTo>
                <a:lnTo>
                  <a:pt x="122" y="150"/>
                </a:lnTo>
                <a:lnTo>
                  <a:pt x="123" y="150"/>
                </a:lnTo>
                <a:lnTo>
                  <a:pt x="123" y="150"/>
                </a:lnTo>
                <a:lnTo>
                  <a:pt x="126" y="151"/>
                </a:lnTo>
                <a:lnTo>
                  <a:pt x="128" y="150"/>
                </a:lnTo>
                <a:lnTo>
                  <a:pt x="128" y="150"/>
                </a:lnTo>
                <a:lnTo>
                  <a:pt x="144" y="135"/>
                </a:lnTo>
                <a:lnTo>
                  <a:pt x="152" y="128"/>
                </a:lnTo>
                <a:lnTo>
                  <a:pt x="158" y="120"/>
                </a:lnTo>
                <a:lnTo>
                  <a:pt x="158" y="120"/>
                </a:lnTo>
                <a:lnTo>
                  <a:pt x="159" y="118"/>
                </a:lnTo>
                <a:lnTo>
                  <a:pt x="158" y="116"/>
                </a:lnTo>
                <a:lnTo>
                  <a:pt x="158" y="116"/>
                </a:lnTo>
                <a:lnTo>
                  <a:pt x="157" y="115"/>
                </a:lnTo>
                <a:lnTo>
                  <a:pt x="157" y="115"/>
                </a:lnTo>
                <a:lnTo>
                  <a:pt x="147" y="104"/>
                </a:lnTo>
                <a:lnTo>
                  <a:pt x="138" y="93"/>
                </a:lnTo>
                <a:lnTo>
                  <a:pt x="118" y="72"/>
                </a:lnTo>
                <a:lnTo>
                  <a:pt x="118" y="72"/>
                </a:lnTo>
                <a:lnTo>
                  <a:pt x="139" y="54"/>
                </a:lnTo>
                <a:lnTo>
                  <a:pt x="159" y="37"/>
                </a:lnTo>
                <a:lnTo>
                  <a:pt x="159" y="37"/>
                </a:lnTo>
                <a:lnTo>
                  <a:pt x="161" y="35"/>
                </a:lnTo>
                <a:lnTo>
                  <a:pt x="161" y="34"/>
                </a:lnTo>
                <a:lnTo>
                  <a:pt x="161" y="34"/>
                </a:lnTo>
                <a:lnTo>
                  <a:pt x="161" y="31"/>
                </a:lnTo>
                <a:lnTo>
                  <a:pt x="160" y="28"/>
                </a:lnTo>
                <a:lnTo>
                  <a:pt x="160" y="28"/>
                </a:lnTo>
                <a:close/>
                <a:moveTo>
                  <a:pt x="121" y="137"/>
                </a:moveTo>
                <a:lnTo>
                  <a:pt x="121" y="137"/>
                </a:lnTo>
                <a:lnTo>
                  <a:pt x="121" y="137"/>
                </a:lnTo>
                <a:lnTo>
                  <a:pt x="121" y="137"/>
                </a:lnTo>
                <a:lnTo>
                  <a:pt x="118" y="133"/>
                </a:lnTo>
                <a:lnTo>
                  <a:pt x="118" y="133"/>
                </a:lnTo>
                <a:lnTo>
                  <a:pt x="127" y="125"/>
                </a:lnTo>
                <a:lnTo>
                  <a:pt x="127" y="125"/>
                </a:lnTo>
                <a:lnTo>
                  <a:pt x="133" y="121"/>
                </a:lnTo>
                <a:lnTo>
                  <a:pt x="138" y="117"/>
                </a:lnTo>
                <a:lnTo>
                  <a:pt x="138" y="117"/>
                </a:lnTo>
                <a:lnTo>
                  <a:pt x="129" y="126"/>
                </a:lnTo>
                <a:lnTo>
                  <a:pt x="121" y="137"/>
                </a:lnTo>
                <a:lnTo>
                  <a:pt x="121" y="137"/>
                </a:lnTo>
                <a:close/>
                <a:moveTo>
                  <a:pt x="112" y="126"/>
                </a:moveTo>
                <a:lnTo>
                  <a:pt x="112" y="126"/>
                </a:lnTo>
                <a:lnTo>
                  <a:pt x="122" y="117"/>
                </a:lnTo>
                <a:lnTo>
                  <a:pt x="132" y="109"/>
                </a:lnTo>
                <a:lnTo>
                  <a:pt x="132" y="109"/>
                </a:lnTo>
                <a:lnTo>
                  <a:pt x="123" y="119"/>
                </a:lnTo>
                <a:lnTo>
                  <a:pt x="116" y="131"/>
                </a:lnTo>
                <a:lnTo>
                  <a:pt x="116" y="131"/>
                </a:lnTo>
                <a:lnTo>
                  <a:pt x="112" y="126"/>
                </a:lnTo>
                <a:lnTo>
                  <a:pt x="112" y="126"/>
                </a:lnTo>
                <a:close/>
                <a:moveTo>
                  <a:pt x="106" y="120"/>
                </a:moveTo>
                <a:lnTo>
                  <a:pt x="106" y="120"/>
                </a:lnTo>
                <a:lnTo>
                  <a:pt x="116" y="113"/>
                </a:lnTo>
                <a:lnTo>
                  <a:pt x="121" y="109"/>
                </a:lnTo>
                <a:lnTo>
                  <a:pt x="124" y="105"/>
                </a:lnTo>
                <a:lnTo>
                  <a:pt x="124" y="105"/>
                </a:lnTo>
                <a:lnTo>
                  <a:pt x="116" y="114"/>
                </a:lnTo>
                <a:lnTo>
                  <a:pt x="113" y="119"/>
                </a:lnTo>
                <a:lnTo>
                  <a:pt x="109" y="123"/>
                </a:lnTo>
                <a:lnTo>
                  <a:pt x="109" y="123"/>
                </a:lnTo>
                <a:lnTo>
                  <a:pt x="106" y="120"/>
                </a:lnTo>
                <a:lnTo>
                  <a:pt x="106" y="120"/>
                </a:lnTo>
                <a:close/>
                <a:moveTo>
                  <a:pt x="99" y="112"/>
                </a:moveTo>
                <a:lnTo>
                  <a:pt x="99" y="112"/>
                </a:lnTo>
                <a:lnTo>
                  <a:pt x="105" y="108"/>
                </a:lnTo>
                <a:lnTo>
                  <a:pt x="110" y="104"/>
                </a:lnTo>
                <a:lnTo>
                  <a:pt x="121" y="95"/>
                </a:lnTo>
                <a:lnTo>
                  <a:pt x="121" y="95"/>
                </a:lnTo>
                <a:lnTo>
                  <a:pt x="115" y="103"/>
                </a:lnTo>
                <a:lnTo>
                  <a:pt x="115" y="103"/>
                </a:lnTo>
                <a:lnTo>
                  <a:pt x="105" y="118"/>
                </a:lnTo>
                <a:lnTo>
                  <a:pt x="105" y="118"/>
                </a:lnTo>
                <a:lnTo>
                  <a:pt x="99" y="112"/>
                </a:lnTo>
                <a:lnTo>
                  <a:pt x="99" y="112"/>
                </a:lnTo>
                <a:close/>
                <a:moveTo>
                  <a:pt x="91" y="104"/>
                </a:moveTo>
                <a:lnTo>
                  <a:pt x="91" y="104"/>
                </a:lnTo>
                <a:lnTo>
                  <a:pt x="103" y="97"/>
                </a:lnTo>
                <a:lnTo>
                  <a:pt x="113" y="88"/>
                </a:lnTo>
                <a:lnTo>
                  <a:pt x="113" y="88"/>
                </a:lnTo>
                <a:lnTo>
                  <a:pt x="109" y="94"/>
                </a:lnTo>
                <a:lnTo>
                  <a:pt x="105" y="101"/>
                </a:lnTo>
                <a:lnTo>
                  <a:pt x="105" y="101"/>
                </a:lnTo>
                <a:lnTo>
                  <a:pt x="97" y="109"/>
                </a:lnTo>
                <a:lnTo>
                  <a:pt x="97" y="109"/>
                </a:lnTo>
                <a:lnTo>
                  <a:pt x="91" y="104"/>
                </a:lnTo>
                <a:lnTo>
                  <a:pt x="91" y="104"/>
                </a:lnTo>
                <a:close/>
                <a:moveTo>
                  <a:pt x="85" y="98"/>
                </a:moveTo>
                <a:lnTo>
                  <a:pt x="85" y="98"/>
                </a:lnTo>
                <a:lnTo>
                  <a:pt x="85" y="98"/>
                </a:lnTo>
                <a:lnTo>
                  <a:pt x="85" y="98"/>
                </a:lnTo>
                <a:lnTo>
                  <a:pt x="108" y="80"/>
                </a:lnTo>
                <a:lnTo>
                  <a:pt x="108" y="80"/>
                </a:lnTo>
                <a:lnTo>
                  <a:pt x="106" y="83"/>
                </a:lnTo>
                <a:lnTo>
                  <a:pt x="103" y="86"/>
                </a:lnTo>
                <a:lnTo>
                  <a:pt x="98" y="93"/>
                </a:lnTo>
                <a:lnTo>
                  <a:pt x="98" y="93"/>
                </a:lnTo>
                <a:lnTo>
                  <a:pt x="88" y="101"/>
                </a:lnTo>
                <a:lnTo>
                  <a:pt x="88" y="101"/>
                </a:lnTo>
                <a:lnTo>
                  <a:pt x="85" y="98"/>
                </a:lnTo>
                <a:lnTo>
                  <a:pt x="85" y="98"/>
                </a:lnTo>
                <a:close/>
                <a:moveTo>
                  <a:pt x="133" y="126"/>
                </a:moveTo>
                <a:lnTo>
                  <a:pt x="133" y="126"/>
                </a:lnTo>
                <a:lnTo>
                  <a:pt x="143" y="115"/>
                </a:lnTo>
                <a:lnTo>
                  <a:pt x="143" y="115"/>
                </a:lnTo>
                <a:lnTo>
                  <a:pt x="144" y="113"/>
                </a:lnTo>
                <a:lnTo>
                  <a:pt x="142" y="113"/>
                </a:lnTo>
                <a:lnTo>
                  <a:pt x="142" y="113"/>
                </a:lnTo>
                <a:lnTo>
                  <a:pt x="137" y="114"/>
                </a:lnTo>
                <a:lnTo>
                  <a:pt x="133" y="117"/>
                </a:lnTo>
                <a:lnTo>
                  <a:pt x="125" y="123"/>
                </a:lnTo>
                <a:lnTo>
                  <a:pt x="125" y="123"/>
                </a:lnTo>
                <a:lnTo>
                  <a:pt x="120" y="129"/>
                </a:lnTo>
                <a:lnTo>
                  <a:pt x="120" y="129"/>
                </a:lnTo>
                <a:lnTo>
                  <a:pt x="122" y="125"/>
                </a:lnTo>
                <a:lnTo>
                  <a:pt x="122" y="125"/>
                </a:lnTo>
                <a:lnTo>
                  <a:pt x="128" y="116"/>
                </a:lnTo>
                <a:lnTo>
                  <a:pt x="136" y="107"/>
                </a:lnTo>
                <a:lnTo>
                  <a:pt x="136" y="107"/>
                </a:lnTo>
                <a:lnTo>
                  <a:pt x="137" y="107"/>
                </a:lnTo>
                <a:lnTo>
                  <a:pt x="136" y="106"/>
                </a:lnTo>
                <a:lnTo>
                  <a:pt x="135" y="106"/>
                </a:lnTo>
                <a:lnTo>
                  <a:pt x="135" y="106"/>
                </a:lnTo>
                <a:lnTo>
                  <a:pt x="128" y="109"/>
                </a:lnTo>
                <a:lnTo>
                  <a:pt x="122" y="114"/>
                </a:lnTo>
                <a:lnTo>
                  <a:pt x="110" y="124"/>
                </a:lnTo>
                <a:lnTo>
                  <a:pt x="110" y="124"/>
                </a:lnTo>
                <a:lnTo>
                  <a:pt x="120" y="113"/>
                </a:lnTo>
                <a:lnTo>
                  <a:pt x="131" y="100"/>
                </a:lnTo>
                <a:lnTo>
                  <a:pt x="131" y="100"/>
                </a:lnTo>
                <a:lnTo>
                  <a:pt x="130" y="99"/>
                </a:lnTo>
                <a:lnTo>
                  <a:pt x="129" y="98"/>
                </a:lnTo>
                <a:lnTo>
                  <a:pt x="129" y="98"/>
                </a:lnTo>
                <a:lnTo>
                  <a:pt x="120" y="105"/>
                </a:lnTo>
                <a:lnTo>
                  <a:pt x="111" y="113"/>
                </a:lnTo>
                <a:lnTo>
                  <a:pt x="111" y="113"/>
                </a:lnTo>
                <a:lnTo>
                  <a:pt x="108" y="116"/>
                </a:lnTo>
                <a:lnTo>
                  <a:pt x="109" y="114"/>
                </a:lnTo>
                <a:lnTo>
                  <a:pt x="114" y="108"/>
                </a:lnTo>
                <a:lnTo>
                  <a:pt x="114" y="108"/>
                </a:lnTo>
                <a:lnTo>
                  <a:pt x="120" y="101"/>
                </a:lnTo>
                <a:lnTo>
                  <a:pt x="125" y="93"/>
                </a:lnTo>
                <a:lnTo>
                  <a:pt x="125" y="93"/>
                </a:lnTo>
                <a:lnTo>
                  <a:pt x="125" y="92"/>
                </a:lnTo>
                <a:lnTo>
                  <a:pt x="125" y="92"/>
                </a:lnTo>
                <a:lnTo>
                  <a:pt x="136" y="105"/>
                </a:lnTo>
                <a:lnTo>
                  <a:pt x="148" y="117"/>
                </a:lnTo>
                <a:lnTo>
                  <a:pt x="148" y="117"/>
                </a:lnTo>
                <a:lnTo>
                  <a:pt x="140" y="123"/>
                </a:lnTo>
                <a:lnTo>
                  <a:pt x="132" y="128"/>
                </a:lnTo>
                <a:lnTo>
                  <a:pt x="132" y="128"/>
                </a:lnTo>
                <a:lnTo>
                  <a:pt x="126" y="133"/>
                </a:lnTo>
                <a:lnTo>
                  <a:pt x="125" y="133"/>
                </a:lnTo>
                <a:lnTo>
                  <a:pt x="126" y="133"/>
                </a:lnTo>
                <a:lnTo>
                  <a:pt x="133" y="126"/>
                </a:lnTo>
                <a:lnTo>
                  <a:pt x="133" y="126"/>
                </a:lnTo>
                <a:close/>
                <a:moveTo>
                  <a:pt x="123" y="91"/>
                </a:moveTo>
                <a:lnTo>
                  <a:pt x="123" y="91"/>
                </a:lnTo>
                <a:lnTo>
                  <a:pt x="116" y="96"/>
                </a:lnTo>
                <a:lnTo>
                  <a:pt x="109" y="101"/>
                </a:lnTo>
                <a:lnTo>
                  <a:pt x="109" y="101"/>
                </a:lnTo>
                <a:lnTo>
                  <a:pt x="101" y="109"/>
                </a:lnTo>
                <a:lnTo>
                  <a:pt x="100" y="110"/>
                </a:lnTo>
                <a:lnTo>
                  <a:pt x="104" y="106"/>
                </a:lnTo>
                <a:lnTo>
                  <a:pt x="104" y="106"/>
                </a:lnTo>
                <a:lnTo>
                  <a:pt x="108" y="101"/>
                </a:lnTo>
                <a:lnTo>
                  <a:pt x="112" y="95"/>
                </a:lnTo>
                <a:lnTo>
                  <a:pt x="115" y="90"/>
                </a:lnTo>
                <a:lnTo>
                  <a:pt x="116" y="83"/>
                </a:lnTo>
                <a:lnTo>
                  <a:pt x="116" y="83"/>
                </a:lnTo>
                <a:lnTo>
                  <a:pt x="116" y="82"/>
                </a:lnTo>
                <a:lnTo>
                  <a:pt x="114" y="83"/>
                </a:lnTo>
                <a:lnTo>
                  <a:pt x="114" y="83"/>
                </a:lnTo>
                <a:lnTo>
                  <a:pt x="106" y="91"/>
                </a:lnTo>
                <a:lnTo>
                  <a:pt x="97" y="98"/>
                </a:lnTo>
                <a:lnTo>
                  <a:pt x="97" y="98"/>
                </a:lnTo>
                <a:lnTo>
                  <a:pt x="93" y="101"/>
                </a:lnTo>
                <a:lnTo>
                  <a:pt x="91" y="101"/>
                </a:lnTo>
                <a:lnTo>
                  <a:pt x="93" y="101"/>
                </a:lnTo>
                <a:lnTo>
                  <a:pt x="97" y="96"/>
                </a:lnTo>
                <a:lnTo>
                  <a:pt x="97" y="96"/>
                </a:lnTo>
                <a:lnTo>
                  <a:pt x="106" y="88"/>
                </a:lnTo>
                <a:lnTo>
                  <a:pt x="109" y="83"/>
                </a:lnTo>
                <a:lnTo>
                  <a:pt x="112" y="77"/>
                </a:lnTo>
                <a:lnTo>
                  <a:pt x="112" y="77"/>
                </a:lnTo>
                <a:lnTo>
                  <a:pt x="124" y="91"/>
                </a:lnTo>
                <a:lnTo>
                  <a:pt x="124" y="91"/>
                </a:lnTo>
                <a:lnTo>
                  <a:pt x="123" y="91"/>
                </a:lnTo>
                <a:lnTo>
                  <a:pt x="123" y="91"/>
                </a:lnTo>
                <a:close/>
                <a:moveTo>
                  <a:pt x="110" y="75"/>
                </a:moveTo>
                <a:lnTo>
                  <a:pt x="110" y="75"/>
                </a:lnTo>
                <a:lnTo>
                  <a:pt x="110" y="75"/>
                </a:lnTo>
                <a:lnTo>
                  <a:pt x="110" y="75"/>
                </a:lnTo>
                <a:lnTo>
                  <a:pt x="98" y="85"/>
                </a:lnTo>
                <a:lnTo>
                  <a:pt x="85" y="94"/>
                </a:lnTo>
                <a:lnTo>
                  <a:pt x="85" y="94"/>
                </a:lnTo>
                <a:lnTo>
                  <a:pt x="87" y="93"/>
                </a:lnTo>
                <a:lnTo>
                  <a:pt x="87" y="93"/>
                </a:lnTo>
                <a:lnTo>
                  <a:pt x="102" y="78"/>
                </a:lnTo>
                <a:lnTo>
                  <a:pt x="102" y="78"/>
                </a:lnTo>
                <a:lnTo>
                  <a:pt x="108" y="72"/>
                </a:lnTo>
                <a:lnTo>
                  <a:pt x="108" y="72"/>
                </a:lnTo>
                <a:lnTo>
                  <a:pt x="108" y="74"/>
                </a:lnTo>
                <a:lnTo>
                  <a:pt x="110" y="75"/>
                </a:lnTo>
                <a:lnTo>
                  <a:pt x="110" y="75"/>
                </a:lnTo>
                <a:close/>
                <a:moveTo>
                  <a:pt x="23" y="130"/>
                </a:moveTo>
                <a:lnTo>
                  <a:pt x="23" y="130"/>
                </a:lnTo>
                <a:lnTo>
                  <a:pt x="36" y="118"/>
                </a:lnTo>
                <a:lnTo>
                  <a:pt x="49" y="106"/>
                </a:lnTo>
                <a:lnTo>
                  <a:pt x="63" y="94"/>
                </a:lnTo>
                <a:lnTo>
                  <a:pt x="76" y="81"/>
                </a:lnTo>
                <a:lnTo>
                  <a:pt x="76" y="81"/>
                </a:lnTo>
                <a:lnTo>
                  <a:pt x="84" y="73"/>
                </a:lnTo>
                <a:lnTo>
                  <a:pt x="93" y="67"/>
                </a:lnTo>
                <a:lnTo>
                  <a:pt x="111" y="52"/>
                </a:lnTo>
                <a:lnTo>
                  <a:pt x="111" y="52"/>
                </a:lnTo>
                <a:lnTo>
                  <a:pt x="117" y="47"/>
                </a:lnTo>
                <a:lnTo>
                  <a:pt x="123" y="41"/>
                </a:lnTo>
                <a:lnTo>
                  <a:pt x="136" y="29"/>
                </a:lnTo>
                <a:lnTo>
                  <a:pt x="136" y="29"/>
                </a:lnTo>
                <a:lnTo>
                  <a:pt x="138" y="27"/>
                </a:lnTo>
                <a:lnTo>
                  <a:pt x="136" y="29"/>
                </a:lnTo>
                <a:lnTo>
                  <a:pt x="128" y="37"/>
                </a:lnTo>
                <a:lnTo>
                  <a:pt x="128" y="37"/>
                </a:lnTo>
                <a:lnTo>
                  <a:pt x="114" y="51"/>
                </a:lnTo>
                <a:lnTo>
                  <a:pt x="114" y="51"/>
                </a:lnTo>
                <a:lnTo>
                  <a:pt x="84" y="79"/>
                </a:lnTo>
                <a:lnTo>
                  <a:pt x="84" y="79"/>
                </a:lnTo>
                <a:lnTo>
                  <a:pt x="55" y="106"/>
                </a:lnTo>
                <a:lnTo>
                  <a:pt x="42" y="120"/>
                </a:lnTo>
                <a:lnTo>
                  <a:pt x="29" y="135"/>
                </a:lnTo>
                <a:lnTo>
                  <a:pt x="29" y="135"/>
                </a:lnTo>
                <a:lnTo>
                  <a:pt x="23" y="130"/>
                </a:lnTo>
                <a:lnTo>
                  <a:pt x="23" y="130"/>
                </a:lnTo>
                <a:close/>
                <a:moveTo>
                  <a:pt x="17" y="124"/>
                </a:moveTo>
                <a:lnTo>
                  <a:pt x="17" y="124"/>
                </a:lnTo>
                <a:lnTo>
                  <a:pt x="43" y="98"/>
                </a:lnTo>
                <a:lnTo>
                  <a:pt x="43" y="98"/>
                </a:lnTo>
                <a:lnTo>
                  <a:pt x="48" y="93"/>
                </a:lnTo>
                <a:lnTo>
                  <a:pt x="48" y="93"/>
                </a:lnTo>
                <a:lnTo>
                  <a:pt x="74" y="69"/>
                </a:lnTo>
                <a:lnTo>
                  <a:pt x="74" y="69"/>
                </a:lnTo>
                <a:lnTo>
                  <a:pt x="85" y="59"/>
                </a:lnTo>
                <a:lnTo>
                  <a:pt x="98" y="51"/>
                </a:lnTo>
                <a:lnTo>
                  <a:pt x="98" y="51"/>
                </a:lnTo>
                <a:lnTo>
                  <a:pt x="82" y="66"/>
                </a:lnTo>
                <a:lnTo>
                  <a:pt x="67" y="80"/>
                </a:lnTo>
                <a:lnTo>
                  <a:pt x="67" y="80"/>
                </a:lnTo>
                <a:lnTo>
                  <a:pt x="61" y="86"/>
                </a:lnTo>
                <a:lnTo>
                  <a:pt x="55" y="92"/>
                </a:lnTo>
                <a:lnTo>
                  <a:pt x="42" y="103"/>
                </a:lnTo>
                <a:lnTo>
                  <a:pt x="30" y="114"/>
                </a:lnTo>
                <a:lnTo>
                  <a:pt x="25" y="121"/>
                </a:lnTo>
                <a:lnTo>
                  <a:pt x="20" y="128"/>
                </a:lnTo>
                <a:lnTo>
                  <a:pt x="20" y="128"/>
                </a:lnTo>
                <a:lnTo>
                  <a:pt x="17" y="124"/>
                </a:lnTo>
                <a:lnTo>
                  <a:pt x="17" y="124"/>
                </a:lnTo>
                <a:close/>
                <a:moveTo>
                  <a:pt x="36" y="55"/>
                </a:moveTo>
                <a:lnTo>
                  <a:pt x="36" y="55"/>
                </a:lnTo>
                <a:lnTo>
                  <a:pt x="46" y="51"/>
                </a:lnTo>
                <a:lnTo>
                  <a:pt x="56" y="48"/>
                </a:lnTo>
                <a:lnTo>
                  <a:pt x="56" y="48"/>
                </a:lnTo>
                <a:lnTo>
                  <a:pt x="47" y="52"/>
                </a:lnTo>
                <a:lnTo>
                  <a:pt x="39" y="58"/>
                </a:lnTo>
                <a:lnTo>
                  <a:pt x="39" y="58"/>
                </a:lnTo>
                <a:lnTo>
                  <a:pt x="36" y="55"/>
                </a:lnTo>
                <a:lnTo>
                  <a:pt x="36" y="55"/>
                </a:lnTo>
                <a:close/>
                <a:moveTo>
                  <a:pt x="31" y="49"/>
                </a:moveTo>
                <a:lnTo>
                  <a:pt x="31" y="49"/>
                </a:lnTo>
                <a:lnTo>
                  <a:pt x="37" y="47"/>
                </a:lnTo>
                <a:lnTo>
                  <a:pt x="43" y="44"/>
                </a:lnTo>
                <a:lnTo>
                  <a:pt x="54" y="38"/>
                </a:lnTo>
                <a:lnTo>
                  <a:pt x="54" y="38"/>
                </a:lnTo>
                <a:lnTo>
                  <a:pt x="44" y="44"/>
                </a:lnTo>
                <a:lnTo>
                  <a:pt x="34" y="52"/>
                </a:lnTo>
                <a:lnTo>
                  <a:pt x="34" y="52"/>
                </a:lnTo>
                <a:lnTo>
                  <a:pt x="31" y="49"/>
                </a:lnTo>
                <a:lnTo>
                  <a:pt x="31" y="49"/>
                </a:lnTo>
                <a:close/>
                <a:moveTo>
                  <a:pt x="21" y="38"/>
                </a:moveTo>
                <a:lnTo>
                  <a:pt x="21" y="38"/>
                </a:lnTo>
                <a:lnTo>
                  <a:pt x="32" y="32"/>
                </a:lnTo>
                <a:lnTo>
                  <a:pt x="41" y="25"/>
                </a:lnTo>
                <a:lnTo>
                  <a:pt x="41" y="25"/>
                </a:lnTo>
                <a:lnTo>
                  <a:pt x="33" y="33"/>
                </a:lnTo>
                <a:lnTo>
                  <a:pt x="26" y="41"/>
                </a:lnTo>
                <a:lnTo>
                  <a:pt x="26" y="41"/>
                </a:lnTo>
                <a:lnTo>
                  <a:pt x="26" y="42"/>
                </a:lnTo>
                <a:lnTo>
                  <a:pt x="27" y="43"/>
                </a:lnTo>
                <a:lnTo>
                  <a:pt x="27" y="43"/>
                </a:lnTo>
                <a:lnTo>
                  <a:pt x="32" y="41"/>
                </a:lnTo>
                <a:lnTo>
                  <a:pt x="37" y="38"/>
                </a:lnTo>
                <a:lnTo>
                  <a:pt x="45" y="33"/>
                </a:lnTo>
                <a:lnTo>
                  <a:pt x="45" y="33"/>
                </a:lnTo>
                <a:lnTo>
                  <a:pt x="37" y="39"/>
                </a:lnTo>
                <a:lnTo>
                  <a:pt x="29" y="47"/>
                </a:lnTo>
                <a:lnTo>
                  <a:pt x="29" y="47"/>
                </a:lnTo>
                <a:lnTo>
                  <a:pt x="21" y="38"/>
                </a:lnTo>
                <a:lnTo>
                  <a:pt x="21" y="38"/>
                </a:lnTo>
                <a:close/>
                <a:moveTo>
                  <a:pt x="15" y="32"/>
                </a:moveTo>
                <a:lnTo>
                  <a:pt x="15" y="32"/>
                </a:lnTo>
                <a:lnTo>
                  <a:pt x="23" y="26"/>
                </a:lnTo>
                <a:lnTo>
                  <a:pt x="32" y="21"/>
                </a:lnTo>
                <a:lnTo>
                  <a:pt x="32" y="21"/>
                </a:lnTo>
                <a:lnTo>
                  <a:pt x="30" y="23"/>
                </a:lnTo>
                <a:lnTo>
                  <a:pt x="30" y="23"/>
                </a:lnTo>
                <a:lnTo>
                  <a:pt x="24" y="30"/>
                </a:lnTo>
                <a:lnTo>
                  <a:pt x="19" y="36"/>
                </a:lnTo>
                <a:lnTo>
                  <a:pt x="19" y="36"/>
                </a:lnTo>
                <a:lnTo>
                  <a:pt x="15" y="32"/>
                </a:lnTo>
                <a:lnTo>
                  <a:pt x="15" y="32"/>
                </a:lnTo>
                <a:close/>
                <a:moveTo>
                  <a:pt x="12" y="29"/>
                </a:moveTo>
                <a:lnTo>
                  <a:pt x="12" y="29"/>
                </a:lnTo>
                <a:lnTo>
                  <a:pt x="24" y="20"/>
                </a:lnTo>
                <a:lnTo>
                  <a:pt x="36" y="11"/>
                </a:lnTo>
                <a:lnTo>
                  <a:pt x="36" y="11"/>
                </a:lnTo>
                <a:lnTo>
                  <a:pt x="39" y="14"/>
                </a:lnTo>
                <a:lnTo>
                  <a:pt x="39" y="14"/>
                </a:lnTo>
                <a:lnTo>
                  <a:pt x="26" y="22"/>
                </a:lnTo>
                <a:lnTo>
                  <a:pt x="14" y="31"/>
                </a:lnTo>
                <a:lnTo>
                  <a:pt x="14" y="31"/>
                </a:lnTo>
                <a:lnTo>
                  <a:pt x="12" y="29"/>
                </a:lnTo>
                <a:lnTo>
                  <a:pt x="12" y="29"/>
                </a:lnTo>
                <a:close/>
                <a:moveTo>
                  <a:pt x="48" y="29"/>
                </a:moveTo>
                <a:lnTo>
                  <a:pt x="48" y="29"/>
                </a:lnTo>
                <a:lnTo>
                  <a:pt x="41" y="33"/>
                </a:lnTo>
                <a:lnTo>
                  <a:pt x="33" y="38"/>
                </a:lnTo>
                <a:lnTo>
                  <a:pt x="33" y="38"/>
                </a:lnTo>
                <a:lnTo>
                  <a:pt x="33" y="36"/>
                </a:lnTo>
                <a:lnTo>
                  <a:pt x="33" y="35"/>
                </a:lnTo>
                <a:lnTo>
                  <a:pt x="34" y="34"/>
                </a:lnTo>
                <a:lnTo>
                  <a:pt x="36" y="33"/>
                </a:lnTo>
                <a:lnTo>
                  <a:pt x="36" y="33"/>
                </a:lnTo>
                <a:lnTo>
                  <a:pt x="45" y="24"/>
                </a:lnTo>
                <a:lnTo>
                  <a:pt x="45" y="24"/>
                </a:lnTo>
                <a:lnTo>
                  <a:pt x="45" y="22"/>
                </a:lnTo>
                <a:lnTo>
                  <a:pt x="44" y="22"/>
                </a:lnTo>
                <a:lnTo>
                  <a:pt x="44" y="22"/>
                </a:lnTo>
                <a:lnTo>
                  <a:pt x="38" y="25"/>
                </a:lnTo>
                <a:lnTo>
                  <a:pt x="33" y="28"/>
                </a:lnTo>
                <a:lnTo>
                  <a:pt x="22" y="36"/>
                </a:lnTo>
                <a:lnTo>
                  <a:pt x="22" y="36"/>
                </a:lnTo>
                <a:lnTo>
                  <a:pt x="26" y="32"/>
                </a:lnTo>
                <a:lnTo>
                  <a:pt x="31" y="27"/>
                </a:lnTo>
                <a:lnTo>
                  <a:pt x="36" y="21"/>
                </a:lnTo>
                <a:lnTo>
                  <a:pt x="41" y="16"/>
                </a:lnTo>
                <a:lnTo>
                  <a:pt x="41" y="16"/>
                </a:lnTo>
                <a:lnTo>
                  <a:pt x="56" y="34"/>
                </a:lnTo>
                <a:lnTo>
                  <a:pt x="56" y="34"/>
                </a:lnTo>
                <a:lnTo>
                  <a:pt x="44" y="41"/>
                </a:lnTo>
                <a:lnTo>
                  <a:pt x="33" y="47"/>
                </a:lnTo>
                <a:lnTo>
                  <a:pt x="33" y="47"/>
                </a:lnTo>
                <a:lnTo>
                  <a:pt x="37" y="44"/>
                </a:lnTo>
                <a:lnTo>
                  <a:pt x="41" y="40"/>
                </a:lnTo>
                <a:lnTo>
                  <a:pt x="50" y="31"/>
                </a:lnTo>
                <a:lnTo>
                  <a:pt x="50" y="31"/>
                </a:lnTo>
                <a:lnTo>
                  <a:pt x="50" y="30"/>
                </a:lnTo>
                <a:lnTo>
                  <a:pt x="50" y="29"/>
                </a:lnTo>
                <a:lnTo>
                  <a:pt x="48" y="29"/>
                </a:lnTo>
                <a:lnTo>
                  <a:pt x="48" y="29"/>
                </a:lnTo>
                <a:close/>
                <a:moveTo>
                  <a:pt x="60" y="45"/>
                </a:moveTo>
                <a:lnTo>
                  <a:pt x="60" y="45"/>
                </a:lnTo>
                <a:lnTo>
                  <a:pt x="60" y="45"/>
                </a:lnTo>
                <a:lnTo>
                  <a:pt x="60" y="44"/>
                </a:lnTo>
                <a:lnTo>
                  <a:pt x="58" y="44"/>
                </a:lnTo>
                <a:lnTo>
                  <a:pt x="58" y="44"/>
                </a:lnTo>
                <a:lnTo>
                  <a:pt x="50" y="48"/>
                </a:lnTo>
                <a:lnTo>
                  <a:pt x="42" y="51"/>
                </a:lnTo>
                <a:lnTo>
                  <a:pt x="42" y="51"/>
                </a:lnTo>
                <a:lnTo>
                  <a:pt x="37" y="52"/>
                </a:lnTo>
                <a:lnTo>
                  <a:pt x="39" y="51"/>
                </a:lnTo>
                <a:lnTo>
                  <a:pt x="45" y="47"/>
                </a:lnTo>
                <a:lnTo>
                  <a:pt x="45" y="47"/>
                </a:lnTo>
                <a:lnTo>
                  <a:pt x="52" y="42"/>
                </a:lnTo>
                <a:lnTo>
                  <a:pt x="58" y="36"/>
                </a:lnTo>
                <a:lnTo>
                  <a:pt x="58" y="36"/>
                </a:lnTo>
                <a:lnTo>
                  <a:pt x="66" y="47"/>
                </a:lnTo>
                <a:lnTo>
                  <a:pt x="66" y="47"/>
                </a:lnTo>
                <a:lnTo>
                  <a:pt x="66" y="47"/>
                </a:lnTo>
                <a:lnTo>
                  <a:pt x="66" y="47"/>
                </a:lnTo>
                <a:lnTo>
                  <a:pt x="41" y="59"/>
                </a:lnTo>
                <a:lnTo>
                  <a:pt x="41" y="59"/>
                </a:lnTo>
                <a:lnTo>
                  <a:pt x="50" y="53"/>
                </a:lnTo>
                <a:lnTo>
                  <a:pt x="60" y="45"/>
                </a:lnTo>
                <a:lnTo>
                  <a:pt x="60" y="45"/>
                </a:lnTo>
                <a:close/>
                <a:moveTo>
                  <a:pt x="67" y="48"/>
                </a:moveTo>
                <a:lnTo>
                  <a:pt x="67" y="48"/>
                </a:lnTo>
                <a:lnTo>
                  <a:pt x="67" y="48"/>
                </a:lnTo>
                <a:lnTo>
                  <a:pt x="67" y="48"/>
                </a:lnTo>
                <a:lnTo>
                  <a:pt x="71" y="52"/>
                </a:lnTo>
                <a:lnTo>
                  <a:pt x="71" y="52"/>
                </a:lnTo>
                <a:lnTo>
                  <a:pt x="60" y="58"/>
                </a:lnTo>
                <a:lnTo>
                  <a:pt x="55" y="62"/>
                </a:lnTo>
                <a:lnTo>
                  <a:pt x="50" y="66"/>
                </a:lnTo>
                <a:lnTo>
                  <a:pt x="50" y="66"/>
                </a:lnTo>
                <a:lnTo>
                  <a:pt x="59" y="57"/>
                </a:lnTo>
                <a:lnTo>
                  <a:pt x="63" y="53"/>
                </a:lnTo>
                <a:lnTo>
                  <a:pt x="67" y="48"/>
                </a:lnTo>
                <a:lnTo>
                  <a:pt x="67" y="48"/>
                </a:lnTo>
                <a:close/>
                <a:moveTo>
                  <a:pt x="80" y="55"/>
                </a:moveTo>
                <a:lnTo>
                  <a:pt x="80" y="55"/>
                </a:lnTo>
                <a:lnTo>
                  <a:pt x="93" y="44"/>
                </a:lnTo>
                <a:lnTo>
                  <a:pt x="104" y="32"/>
                </a:lnTo>
                <a:lnTo>
                  <a:pt x="116" y="21"/>
                </a:lnTo>
                <a:lnTo>
                  <a:pt x="129" y="10"/>
                </a:lnTo>
                <a:lnTo>
                  <a:pt x="129" y="10"/>
                </a:lnTo>
                <a:lnTo>
                  <a:pt x="131" y="13"/>
                </a:lnTo>
                <a:lnTo>
                  <a:pt x="131" y="13"/>
                </a:lnTo>
                <a:lnTo>
                  <a:pt x="130" y="13"/>
                </a:lnTo>
                <a:lnTo>
                  <a:pt x="130" y="13"/>
                </a:lnTo>
                <a:lnTo>
                  <a:pt x="105" y="34"/>
                </a:lnTo>
                <a:lnTo>
                  <a:pt x="80" y="56"/>
                </a:lnTo>
                <a:lnTo>
                  <a:pt x="80" y="56"/>
                </a:lnTo>
                <a:lnTo>
                  <a:pt x="77" y="58"/>
                </a:lnTo>
                <a:lnTo>
                  <a:pt x="77" y="58"/>
                </a:lnTo>
                <a:lnTo>
                  <a:pt x="71" y="62"/>
                </a:lnTo>
                <a:lnTo>
                  <a:pt x="71" y="62"/>
                </a:lnTo>
                <a:lnTo>
                  <a:pt x="66" y="68"/>
                </a:lnTo>
                <a:lnTo>
                  <a:pt x="66" y="68"/>
                </a:lnTo>
                <a:lnTo>
                  <a:pt x="56" y="74"/>
                </a:lnTo>
                <a:lnTo>
                  <a:pt x="56" y="74"/>
                </a:lnTo>
                <a:lnTo>
                  <a:pt x="60" y="69"/>
                </a:lnTo>
                <a:lnTo>
                  <a:pt x="64" y="64"/>
                </a:lnTo>
                <a:lnTo>
                  <a:pt x="73" y="54"/>
                </a:lnTo>
                <a:lnTo>
                  <a:pt x="73" y="54"/>
                </a:lnTo>
                <a:lnTo>
                  <a:pt x="74" y="55"/>
                </a:lnTo>
                <a:lnTo>
                  <a:pt x="74" y="55"/>
                </a:lnTo>
                <a:lnTo>
                  <a:pt x="76" y="56"/>
                </a:lnTo>
                <a:lnTo>
                  <a:pt x="79" y="56"/>
                </a:lnTo>
                <a:lnTo>
                  <a:pt x="79" y="56"/>
                </a:lnTo>
                <a:lnTo>
                  <a:pt x="80" y="55"/>
                </a:lnTo>
                <a:lnTo>
                  <a:pt x="80" y="55"/>
                </a:lnTo>
                <a:close/>
                <a:moveTo>
                  <a:pt x="110" y="38"/>
                </a:moveTo>
                <a:lnTo>
                  <a:pt x="110" y="38"/>
                </a:lnTo>
                <a:lnTo>
                  <a:pt x="103" y="44"/>
                </a:lnTo>
                <a:lnTo>
                  <a:pt x="96" y="49"/>
                </a:lnTo>
                <a:lnTo>
                  <a:pt x="87" y="54"/>
                </a:lnTo>
                <a:lnTo>
                  <a:pt x="80" y="60"/>
                </a:lnTo>
                <a:lnTo>
                  <a:pt x="80" y="60"/>
                </a:lnTo>
                <a:lnTo>
                  <a:pt x="58" y="81"/>
                </a:lnTo>
                <a:lnTo>
                  <a:pt x="58" y="81"/>
                </a:lnTo>
                <a:lnTo>
                  <a:pt x="58" y="80"/>
                </a:lnTo>
                <a:lnTo>
                  <a:pt x="58" y="80"/>
                </a:lnTo>
                <a:lnTo>
                  <a:pt x="65" y="72"/>
                </a:lnTo>
                <a:lnTo>
                  <a:pt x="65" y="72"/>
                </a:lnTo>
                <a:lnTo>
                  <a:pt x="66" y="71"/>
                </a:lnTo>
                <a:lnTo>
                  <a:pt x="66" y="71"/>
                </a:lnTo>
                <a:lnTo>
                  <a:pt x="75" y="64"/>
                </a:lnTo>
                <a:lnTo>
                  <a:pt x="84" y="56"/>
                </a:lnTo>
                <a:lnTo>
                  <a:pt x="84" y="56"/>
                </a:lnTo>
                <a:lnTo>
                  <a:pt x="100" y="45"/>
                </a:lnTo>
                <a:lnTo>
                  <a:pt x="100" y="45"/>
                </a:lnTo>
                <a:lnTo>
                  <a:pt x="108" y="38"/>
                </a:lnTo>
                <a:lnTo>
                  <a:pt x="116" y="30"/>
                </a:lnTo>
                <a:lnTo>
                  <a:pt x="132" y="15"/>
                </a:lnTo>
                <a:lnTo>
                  <a:pt x="132" y="15"/>
                </a:lnTo>
                <a:lnTo>
                  <a:pt x="132" y="14"/>
                </a:lnTo>
                <a:lnTo>
                  <a:pt x="132" y="14"/>
                </a:lnTo>
                <a:lnTo>
                  <a:pt x="135" y="16"/>
                </a:lnTo>
                <a:lnTo>
                  <a:pt x="135" y="16"/>
                </a:lnTo>
                <a:lnTo>
                  <a:pt x="128" y="21"/>
                </a:lnTo>
                <a:lnTo>
                  <a:pt x="122" y="26"/>
                </a:lnTo>
                <a:lnTo>
                  <a:pt x="110" y="38"/>
                </a:lnTo>
                <a:lnTo>
                  <a:pt x="110" y="38"/>
                </a:lnTo>
                <a:close/>
                <a:moveTo>
                  <a:pt x="128" y="24"/>
                </a:moveTo>
                <a:lnTo>
                  <a:pt x="128" y="24"/>
                </a:lnTo>
                <a:lnTo>
                  <a:pt x="115" y="36"/>
                </a:lnTo>
                <a:lnTo>
                  <a:pt x="115" y="36"/>
                </a:lnTo>
                <a:lnTo>
                  <a:pt x="118" y="32"/>
                </a:lnTo>
                <a:lnTo>
                  <a:pt x="118" y="32"/>
                </a:lnTo>
                <a:lnTo>
                  <a:pt x="128" y="23"/>
                </a:lnTo>
                <a:lnTo>
                  <a:pt x="131" y="20"/>
                </a:lnTo>
                <a:lnTo>
                  <a:pt x="128" y="24"/>
                </a:lnTo>
                <a:lnTo>
                  <a:pt x="128" y="24"/>
                </a:lnTo>
                <a:close/>
                <a:moveTo>
                  <a:pt x="56" y="77"/>
                </a:moveTo>
                <a:lnTo>
                  <a:pt x="56" y="77"/>
                </a:lnTo>
                <a:lnTo>
                  <a:pt x="58" y="76"/>
                </a:lnTo>
                <a:lnTo>
                  <a:pt x="58" y="76"/>
                </a:lnTo>
                <a:lnTo>
                  <a:pt x="57" y="78"/>
                </a:lnTo>
                <a:lnTo>
                  <a:pt x="57" y="78"/>
                </a:lnTo>
                <a:lnTo>
                  <a:pt x="57" y="77"/>
                </a:lnTo>
                <a:lnTo>
                  <a:pt x="57" y="77"/>
                </a:lnTo>
                <a:lnTo>
                  <a:pt x="56" y="77"/>
                </a:lnTo>
                <a:lnTo>
                  <a:pt x="56" y="77"/>
                </a:lnTo>
                <a:close/>
                <a:moveTo>
                  <a:pt x="70" y="55"/>
                </a:moveTo>
                <a:lnTo>
                  <a:pt x="70" y="55"/>
                </a:lnTo>
                <a:lnTo>
                  <a:pt x="66" y="59"/>
                </a:lnTo>
                <a:lnTo>
                  <a:pt x="61" y="64"/>
                </a:lnTo>
                <a:lnTo>
                  <a:pt x="57" y="69"/>
                </a:lnTo>
                <a:lnTo>
                  <a:pt x="54" y="74"/>
                </a:lnTo>
                <a:lnTo>
                  <a:pt x="54" y="74"/>
                </a:lnTo>
                <a:lnTo>
                  <a:pt x="48" y="69"/>
                </a:lnTo>
                <a:lnTo>
                  <a:pt x="48" y="69"/>
                </a:lnTo>
                <a:lnTo>
                  <a:pt x="60" y="62"/>
                </a:lnTo>
                <a:lnTo>
                  <a:pt x="70" y="55"/>
                </a:lnTo>
                <a:lnTo>
                  <a:pt x="70" y="55"/>
                </a:lnTo>
                <a:close/>
                <a:moveTo>
                  <a:pt x="42" y="123"/>
                </a:moveTo>
                <a:lnTo>
                  <a:pt x="42" y="123"/>
                </a:lnTo>
                <a:lnTo>
                  <a:pt x="56" y="108"/>
                </a:lnTo>
                <a:lnTo>
                  <a:pt x="56" y="108"/>
                </a:lnTo>
                <a:lnTo>
                  <a:pt x="71" y="94"/>
                </a:lnTo>
                <a:lnTo>
                  <a:pt x="85" y="81"/>
                </a:lnTo>
                <a:lnTo>
                  <a:pt x="85" y="81"/>
                </a:lnTo>
                <a:lnTo>
                  <a:pt x="115" y="53"/>
                </a:lnTo>
                <a:lnTo>
                  <a:pt x="130" y="39"/>
                </a:lnTo>
                <a:lnTo>
                  <a:pt x="143" y="24"/>
                </a:lnTo>
                <a:lnTo>
                  <a:pt x="143" y="24"/>
                </a:lnTo>
                <a:lnTo>
                  <a:pt x="149" y="30"/>
                </a:lnTo>
                <a:lnTo>
                  <a:pt x="149" y="30"/>
                </a:lnTo>
                <a:lnTo>
                  <a:pt x="122" y="52"/>
                </a:lnTo>
                <a:lnTo>
                  <a:pt x="95" y="76"/>
                </a:lnTo>
                <a:lnTo>
                  <a:pt x="67" y="100"/>
                </a:lnTo>
                <a:lnTo>
                  <a:pt x="41" y="124"/>
                </a:lnTo>
                <a:lnTo>
                  <a:pt x="41" y="124"/>
                </a:lnTo>
                <a:lnTo>
                  <a:pt x="42" y="123"/>
                </a:lnTo>
                <a:lnTo>
                  <a:pt x="42" y="123"/>
                </a:lnTo>
                <a:close/>
                <a:moveTo>
                  <a:pt x="141" y="23"/>
                </a:moveTo>
                <a:lnTo>
                  <a:pt x="141" y="23"/>
                </a:lnTo>
                <a:lnTo>
                  <a:pt x="135" y="27"/>
                </a:lnTo>
                <a:lnTo>
                  <a:pt x="129" y="33"/>
                </a:lnTo>
                <a:lnTo>
                  <a:pt x="117" y="44"/>
                </a:lnTo>
                <a:lnTo>
                  <a:pt x="117" y="44"/>
                </a:lnTo>
                <a:lnTo>
                  <a:pt x="108" y="51"/>
                </a:lnTo>
                <a:lnTo>
                  <a:pt x="99" y="58"/>
                </a:lnTo>
                <a:lnTo>
                  <a:pt x="89" y="66"/>
                </a:lnTo>
                <a:lnTo>
                  <a:pt x="81" y="73"/>
                </a:lnTo>
                <a:lnTo>
                  <a:pt x="81" y="73"/>
                </a:lnTo>
                <a:lnTo>
                  <a:pt x="68" y="86"/>
                </a:lnTo>
                <a:lnTo>
                  <a:pt x="62" y="93"/>
                </a:lnTo>
                <a:lnTo>
                  <a:pt x="55" y="99"/>
                </a:lnTo>
                <a:lnTo>
                  <a:pt x="55" y="99"/>
                </a:lnTo>
                <a:lnTo>
                  <a:pt x="38" y="112"/>
                </a:lnTo>
                <a:lnTo>
                  <a:pt x="22" y="127"/>
                </a:lnTo>
                <a:lnTo>
                  <a:pt x="22" y="127"/>
                </a:lnTo>
                <a:lnTo>
                  <a:pt x="32" y="116"/>
                </a:lnTo>
                <a:lnTo>
                  <a:pt x="38" y="110"/>
                </a:lnTo>
                <a:lnTo>
                  <a:pt x="45" y="104"/>
                </a:lnTo>
                <a:lnTo>
                  <a:pt x="45" y="104"/>
                </a:lnTo>
                <a:lnTo>
                  <a:pt x="60" y="90"/>
                </a:lnTo>
                <a:lnTo>
                  <a:pt x="75" y="75"/>
                </a:lnTo>
                <a:lnTo>
                  <a:pt x="75" y="75"/>
                </a:lnTo>
                <a:lnTo>
                  <a:pt x="90" y="59"/>
                </a:lnTo>
                <a:lnTo>
                  <a:pt x="106" y="46"/>
                </a:lnTo>
                <a:lnTo>
                  <a:pt x="122" y="32"/>
                </a:lnTo>
                <a:lnTo>
                  <a:pt x="136" y="18"/>
                </a:lnTo>
                <a:lnTo>
                  <a:pt x="136" y="18"/>
                </a:lnTo>
                <a:lnTo>
                  <a:pt x="141" y="23"/>
                </a:lnTo>
                <a:lnTo>
                  <a:pt x="141" y="23"/>
                </a:lnTo>
                <a:close/>
                <a:moveTo>
                  <a:pt x="42" y="61"/>
                </a:moveTo>
                <a:lnTo>
                  <a:pt x="42" y="61"/>
                </a:lnTo>
                <a:lnTo>
                  <a:pt x="59" y="52"/>
                </a:lnTo>
                <a:lnTo>
                  <a:pt x="59" y="52"/>
                </a:lnTo>
                <a:lnTo>
                  <a:pt x="63" y="51"/>
                </a:lnTo>
                <a:lnTo>
                  <a:pt x="62" y="52"/>
                </a:lnTo>
                <a:lnTo>
                  <a:pt x="56" y="57"/>
                </a:lnTo>
                <a:lnTo>
                  <a:pt x="56" y="57"/>
                </a:lnTo>
                <a:lnTo>
                  <a:pt x="46" y="67"/>
                </a:lnTo>
                <a:lnTo>
                  <a:pt x="46" y="67"/>
                </a:lnTo>
                <a:lnTo>
                  <a:pt x="42" y="61"/>
                </a:lnTo>
                <a:lnTo>
                  <a:pt x="42" y="61"/>
                </a:lnTo>
                <a:close/>
                <a:moveTo>
                  <a:pt x="36" y="140"/>
                </a:moveTo>
                <a:lnTo>
                  <a:pt x="36" y="140"/>
                </a:lnTo>
                <a:lnTo>
                  <a:pt x="31" y="137"/>
                </a:lnTo>
                <a:lnTo>
                  <a:pt x="31" y="137"/>
                </a:lnTo>
                <a:lnTo>
                  <a:pt x="33" y="134"/>
                </a:lnTo>
                <a:lnTo>
                  <a:pt x="33" y="134"/>
                </a:lnTo>
                <a:lnTo>
                  <a:pt x="34" y="133"/>
                </a:lnTo>
                <a:lnTo>
                  <a:pt x="34" y="133"/>
                </a:lnTo>
                <a:lnTo>
                  <a:pt x="80" y="91"/>
                </a:lnTo>
                <a:lnTo>
                  <a:pt x="105" y="70"/>
                </a:lnTo>
                <a:lnTo>
                  <a:pt x="129" y="49"/>
                </a:lnTo>
                <a:lnTo>
                  <a:pt x="129" y="49"/>
                </a:lnTo>
                <a:lnTo>
                  <a:pt x="144" y="37"/>
                </a:lnTo>
                <a:lnTo>
                  <a:pt x="144" y="37"/>
                </a:lnTo>
                <a:lnTo>
                  <a:pt x="133" y="46"/>
                </a:lnTo>
                <a:lnTo>
                  <a:pt x="121" y="55"/>
                </a:lnTo>
                <a:lnTo>
                  <a:pt x="121" y="55"/>
                </a:lnTo>
                <a:lnTo>
                  <a:pt x="110" y="66"/>
                </a:lnTo>
                <a:lnTo>
                  <a:pt x="100" y="76"/>
                </a:lnTo>
                <a:lnTo>
                  <a:pt x="80" y="97"/>
                </a:lnTo>
                <a:lnTo>
                  <a:pt x="80" y="97"/>
                </a:lnTo>
                <a:lnTo>
                  <a:pt x="79" y="98"/>
                </a:lnTo>
                <a:lnTo>
                  <a:pt x="79" y="98"/>
                </a:lnTo>
                <a:lnTo>
                  <a:pt x="68" y="109"/>
                </a:lnTo>
                <a:lnTo>
                  <a:pt x="57" y="119"/>
                </a:lnTo>
                <a:lnTo>
                  <a:pt x="46" y="129"/>
                </a:lnTo>
                <a:lnTo>
                  <a:pt x="36" y="140"/>
                </a:lnTo>
                <a:lnTo>
                  <a:pt x="36" y="140"/>
                </a:lnTo>
                <a:close/>
                <a:moveTo>
                  <a:pt x="125" y="140"/>
                </a:moveTo>
                <a:lnTo>
                  <a:pt x="125" y="140"/>
                </a:lnTo>
                <a:lnTo>
                  <a:pt x="123" y="138"/>
                </a:lnTo>
                <a:lnTo>
                  <a:pt x="123" y="138"/>
                </a:lnTo>
                <a:lnTo>
                  <a:pt x="123" y="138"/>
                </a:lnTo>
                <a:lnTo>
                  <a:pt x="123" y="138"/>
                </a:lnTo>
                <a:lnTo>
                  <a:pt x="134" y="129"/>
                </a:lnTo>
                <a:lnTo>
                  <a:pt x="146" y="121"/>
                </a:lnTo>
                <a:lnTo>
                  <a:pt x="146" y="121"/>
                </a:lnTo>
                <a:lnTo>
                  <a:pt x="136" y="131"/>
                </a:lnTo>
                <a:lnTo>
                  <a:pt x="125" y="140"/>
                </a:lnTo>
                <a:lnTo>
                  <a:pt x="125" y="14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 name="Freeform 2542">
            <a:extLst>
              <a:ext uri="{FF2B5EF4-FFF2-40B4-BE49-F238E27FC236}">
                <a16:creationId xmlns:a16="http://schemas.microsoft.com/office/drawing/2014/main" xmlns="" id="{BF29F0BB-E86C-4CC6-B4C5-3E759F5734BA}"/>
              </a:ext>
            </a:extLst>
          </p:cNvPr>
          <p:cNvSpPr>
            <a:spLocks noEditPoints="1"/>
          </p:cNvSpPr>
          <p:nvPr/>
        </p:nvSpPr>
        <p:spPr bwMode="auto">
          <a:xfrm>
            <a:off x="3716812" y="1940235"/>
            <a:ext cx="93663" cy="87313"/>
          </a:xfrm>
          <a:custGeom>
            <a:avLst/>
            <a:gdLst/>
            <a:ahLst/>
            <a:cxnLst>
              <a:cxn ang="0">
                <a:pos x="8" y="55"/>
              </a:cxn>
              <a:cxn ang="0">
                <a:pos x="17" y="54"/>
              </a:cxn>
              <a:cxn ang="0">
                <a:pos x="25" y="50"/>
              </a:cxn>
              <a:cxn ang="0">
                <a:pos x="39" y="37"/>
              </a:cxn>
              <a:cxn ang="0">
                <a:pos x="46" y="30"/>
              </a:cxn>
              <a:cxn ang="0">
                <a:pos x="57" y="14"/>
              </a:cxn>
              <a:cxn ang="0">
                <a:pos x="59" y="6"/>
              </a:cxn>
              <a:cxn ang="0">
                <a:pos x="59" y="4"/>
              </a:cxn>
              <a:cxn ang="0">
                <a:pos x="55" y="2"/>
              </a:cxn>
              <a:cxn ang="0">
                <a:pos x="52" y="0"/>
              </a:cxn>
              <a:cxn ang="0">
                <a:pos x="49" y="1"/>
              </a:cxn>
              <a:cxn ang="0">
                <a:pos x="46" y="3"/>
              </a:cxn>
              <a:cxn ang="0">
                <a:pos x="36" y="6"/>
              </a:cxn>
              <a:cxn ang="0">
                <a:pos x="24" y="8"/>
              </a:cxn>
              <a:cxn ang="0">
                <a:pos x="19" y="11"/>
              </a:cxn>
              <a:cxn ang="0">
                <a:pos x="9" y="25"/>
              </a:cxn>
              <a:cxn ang="0">
                <a:pos x="4" y="32"/>
              </a:cxn>
              <a:cxn ang="0">
                <a:pos x="0" y="41"/>
              </a:cxn>
              <a:cxn ang="0">
                <a:pos x="1" y="49"/>
              </a:cxn>
              <a:cxn ang="0">
                <a:pos x="8" y="55"/>
              </a:cxn>
              <a:cxn ang="0">
                <a:pos x="36" y="28"/>
              </a:cxn>
              <a:cxn ang="0">
                <a:pos x="28" y="36"/>
              </a:cxn>
              <a:cxn ang="0">
                <a:pos x="22" y="36"/>
              </a:cxn>
              <a:cxn ang="0">
                <a:pos x="16" y="35"/>
              </a:cxn>
              <a:cxn ang="0">
                <a:pos x="28" y="31"/>
              </a:cxn>
              <a:cxn ang="0">
                <a:pos x="35" y="27"/>
              </a:cxn>
              <a:cxn ang="0">
                <a:pos x="37" y="25"/>
              </a:cxn>
              <a:cxn ang="0">
                <a:pos x="37" y="23"/>
              </a:cxn>
              <a:cxn ang="0">
                <a:pos x="29" y="24"/>
              </a:cxn>
              <a:cxn ang="0">
                <a:pos x="21" y="24"/>
              </a:cxn>
              <a:cxn ang="0">
                <a:pos x="22" y="23"/>
              </a:cxn>
              <a:cxn ang="0">
                <a:pos x="39" y="19"/>
              </a:cxn>
              <a:cxn ang="0">
                <a:pos x="46" y="16"/>
              </a:cxn>
              <a:cxn ang="0">
                <a:pos x="36" y="28"/>
              </a:cxn>
              <a:cxn ang="0">
                <a:pos x="48" y="13"/>
              </a:cxn>
              <a:cxn ang="0">
                <a:pos x="47" y="13"/>
              </a:cxn>
              <a:cxn ang="0">
                <a:pos x="46" y="13"/>
              </a:cxn>
              <a:cxn ang="0">
                <a:pos x="48" y="12"/>
              </a:cxn>
              <a:cxn ang="0">
                <a:pos x="48" y="13"/>
              </a:cxn>
              <a:cxn ang="0">
                <a:pos x="26" y="18"/>
              </a:cxn>
              <a:cxn ang="0">
                <a:pos x="42" y="15"/>
              </a:cxn>
              <a:cxn ang="0">
                <a:pos x="33" y="18"/>
              </a:cxn>
              <a:cxn ang="0">
                <a:pos x="24" y="20"/>
              </a:cxn>
              <a:cxn ang="0">
                <a:pos x="26" y="18"/>
              </a:cxn>
              <a:cxn ang="0">
                <a:pos x="19" y="26"/>
              </a:cxn>
              <a:cxn ang="0">
                <a:pos x="34" y="25"/>
              </a:cxn>
              <a:cxn ang="0">
                <a:pos x="30" y="28"/>
              </a:cxn>
              <a:cxn ang="0">
                <a:pos x="19" y="32"/>
              </a:cxn>
              <a:cxn ang="0">
                <a:pos x="14" y="33"/>
              </a:cxn>
              <a:cxn ang="0">
                <a:pos x="19" y="26"/>
              </a:cxn>
              <a:cxn ang="0">
                <a:pos x="13" y="36"/>
              </a:cxn>
              <a:cxn ang="0">
                <a:pos x="13" y="36"/>
              </a:cxn>
              <a:cxn ang="0">
                <a:pos x="19" y="38"/>
              </a:cxn>
              <a:cxn ang="0">
                <a:pos x="26" y="38"/>
              </a:cxn>
              <a:cxn ang="0">
                <a:pos x="21" y="42"/>
              </a:cxn>
              <a:cxn ang="0">
                <a:pos x="13" y="46"/>
              </a:cxn>
              <a:cxn ang="0">
                <a:pos x="11" y="46"/>
              </a:cxn>
              <a:cxn ang="0">
                <a:pos x="10" y="46"/>
              </a:cxn>
              <a:cxn ang="0">
                <a:pos x="9" y="43"/>
              </a:cxn>
              <a:cxn ang="0">
                <a:pos x="13" y="36"/>
              </a:cxn>
            </a:cxnLst>
            <a:rect l="0" t="0" r="r" b="b"/>
            <a:pathLst>
              <a:path w="59" h="55">
                <a:moveTo>
                  <a:pt x="8" y="55"/>
                </a:moveTo>
                <a:lnTo>
                  <a:pt x="8" y="55"/>
                </a:lnTo>
                <a:lnTo>
                  <a:pt x="12" y="55"/>
                </a:lnTo>
                <a:lnTo>
                  <a:pt x="17" y="54"/>
                </a:lnTo>
                <a:lnTo>
                  <a:pt x="21" y="52"/>
                </a:lnTo>
                <a:lnTo>
                  <a:pt x="25" y="50"/>
                </a:lnTo>
                <a:lnTo>
                  <a:pt x="33" y="43"/>
                </a:lnTo>
                <a:lnTo>
                  <a:pt x="39" y="37"/>
                </a:lnTo>
                <a:lnTo>
                  <a:pt x="39" y="37"/>
                </a:lnTo>
                <a:lnTo>
                  <a:pt x="46" y="30"/>
                </a:lnTo>
                <a:lnTo>
                  <a:pt x="52" y="23"/>
                </a:lnTo>
                <a:lnTo>
                  <a:pt x="57" y="14"/>
                </a:lnTo>
                <a:lnTo>
                  <a:pt x="58" y="10"/>
                </a:lnTo>
                <a:lnTo>
                  <a:pt x="59" y="6"/>
                </a:lnTo>
                <a:lnTo>
                  <a:pt x="59" y="6"/>
                </a:lnTo>
                <a:lnTo>
                  <a:pt x="59" y="4"/>
                </a:lnTo>
                <a:lnTo>
                  <a:pt x="58" y="3"/>
                </a:lnTo>
                <a:lnTo>
                  <a:pt x="55" y="2"/>
                </a:lnTo>
                <a:lnTo>
                  <a:pt x="55" y="2"/>
                </a:lnTo>
                <a:lnTo>
                  <a:pt x="52" y="0"/>
                </a:lnTo>
                <a:lnTo>
                  <a:pt x="50" y="1"/>
                </a:lnTo>
                <a:lnTo>
                  <a:pt x="49" y="1"/>
                </a:lnTo>
                <a:lnTo>
                  <a:pt x="49" y="1"/>
                </a:lnTo>
                <a:lnTo>
                  <a:pt x="46" y="3"/>
                </a:lnTo>
                <a:lnTo>
                  <a:pt x="42" y="4"/>
                </a:lnTo>
                <a:lnTo>
                  <a:pt x="36" y="6"/>
                </a:lnTo>
                <a:lnTo>
                  <a:pt x="30" y="6"/>
                </a:lnTo>
                <a:lnTo>
                  <a:pt x="24" y="8"/>
                </a:lnTo>
                <a:lnTo>
                  <a:pt x="24" y="8"/>
                </a:lnTo>
                <a:lnTo>
                  <a:pt x="19" y="11"/>
                </a:lnTo>
                <a:lnTo>
                  <a:pt x="16" y="16"/>
                </a:lnTo>
                <a:lnTo>
                  <a:pt x="9" y="25"/>
                </a:lnTo>
                <a:lnTo>
                  <a:pt x="9" y="25"/>
                </a:lnTo>
                <a:lnTo>
                  <a:pt x="4" y="32"/>
                </a:lnTo>
                <a:lnTo>
                  <a:pt x="2" y="37"/>
                </a:lnTo>
                <a:lnTo>
                  <a:pt x="0" y="41"/>
                </a:lnTo>
                <a:lnTo>
                  <a:pt x="0" y="45"/>
                </a:lnTo>
                <a:lnTo>
                  <a:pt x="1" y="49"/>
                </a:lnTo>
                <a:lnTo>
                  <a:pt x="3" y="52"/>
                </a:lnTo>
                <a:lnTo>
                  <a:pt x="8" y="55"/>
                </a:lnTo>
                <a:lnTo>
                  <a:pt x="8" y="55"/>
                </a:lnTo>
                <a:close/>
                <a:moveTo>
                  <a:pt x="36" y="28"/>
                </a:moveTo>
                <a:lnTo>
                  <a:pt x="36" y="28"/>
                </a:lnTo>
                <a:lnTo>
                  <a:pt x="28" y="36"/>
                </a:lnTo>
                <a:lnTo>
                  <a:pt x="28" y="36"/>
                </a:lnTo>
                <a:lnTo>
                  <a:pt x="22" y="36"/>
                </a:lnTo>
                <a:lnTo>
                  <a:pt x="16" y="35"/>
                </a:lnTo>
                <a:lnTo>
                  <a:pt x="16" y="35"/>
                </a:lnTo>
                <a:lnTo>
                  <a:pt x="22" y="33"/>
                </a:lnTo>
                <a:lnTo>
                  <a:pt x="28" y="31"/>
                </a:lnTo>
                <a:lnTo>
                  <a:pt x="33" y="29"/>
                </a:lnTo>
                <a:lnTo>
                  <a:pt x="35" y="27"/>
                </a:lnTo>
                <a:lnTo>
                  <a:pt x="37" y="25"/>
                </a:lnTo>
                <a:lnTo>
                  <a:pt x="37" y="25"/>
                </a:lnTo>
                <a:lnTo>
                  <a:pt x="38" y="24"/>
                </a:lnTo>
                <a:lnTo>
                  <a:pt x="37" y="23"/>
                </a:lnTo>
                <a:lnTo>
                  <a:pt x="37" y="23"/>
                </a:lnTo>
                <a:lnTo>
                  <a:pt x="29" y="24"/>
                </a:lnTo>
                <a:lnTo>
                  <a:pt x="21" y="24"/>
                </a:lnTo>
                <a:lnTo>
                  <a:pt x="21" y="24"/>
                </a:lnTo>
                <a:lnTo>
                  <a:pt x="22" y="23"/>
                </a:lnTo>
                <a:lnTo>
                  <a:pt x="22" y="23"/>
                </a:lnTo>
                <a:lnTo>
                  <a:pt x="34" y="20"/>
                </a:lnTo>
                <a:lnTo>
                  <a:pt x="39" y="19"/>
                </a:lnTo>
                <a:lnTo>
                  <a:pt x="46" y="16"/>
                </a:lnTo>
                <a:lnTo>
                  <a:pt x="46" y="16"/>
                </a:lnTo>
                <a:lnTo>
                  <a:pt x="40" y="22"/>
                </a:lnTo>
                <a:lnTo>
                  <a:pt x="36" y="28"/>
                </a:lnTo>
                <a:lnTo>
                  <a:pt x="36" y="28"/>
                </a:lnTo>
                <a:close/>
                <a:moveTo>
                  <a:pt x="48" y="13"/>
                </a:moveTo>
                <a:lnTo>
                  <a:pt x="48" y="13"/>
                </a:lnTo>
                <a:lnTo>
                  <a:pt x="47" y="13"/>
                </a:lnTo>
                <a:lnTo>
                  <a:pt x="47" y="13"/>
                </a:lnTo>
                <a:lnTo>
                  <a:pt x="46" y="13"/>
                </a:lnTo>
                <a:lnTo>
                  <a:pt x="46" y="13"/>
                </a:lnTo>
                <a:lnTo>
                  <a:pt x="48" y="12"/>
                </a:lnTo>
                <a:lnTo>
                  <a:pt x="48" y="12"/>
                </a:lnTo>
                <a:lnTo>
                  <a:pt x="48" y="13"/>
                </a:lnTo>
                <a:lnTo>
                  <a:pt x="48" y="13"/>
                </a:lnTo>
                <a:close/>
                <a:moveTo>
                  <a:pt x="26" y="18"/>
                </a:moveTo>
                <a:lnTo>
                  <a:pt x="26" y="18"/>
                </a:lnTo>
                <a:lnTo>
                  <a:pt x="42" y="15"/>
                </a:lnTo>
                <a:lnTo>
                  <a:pt x="42" y="15"/>
                </a:lnTo>
                <a:lnTo>
                  <a:pt x="33" y="18"/>
                </a:lnTo>
                <a:lnTo>
                  <a:pt x="24" y="20"/>
                </a:lnTo>
                <a:lnTo>
                  <a:pt x="24" y="20"/>
                </a:lnTo>
                <a:lnTo>
                  <a:pt x="26" y="18"/>
                </a:lnTo>
                <a:lnTo>
                  <a:pt x="26" y="18"/>
                </a:lnTo>
                <a:close/>
                <a:moveTo>
                  <a:pt x="19" y="26"/>
                </a:moveTo>
                <a:lnTo>
                  <a:pt x="19" y="26"/>
                </a:lnTo>
                <a:lnTo>
                  <a:pt x="27" y="26"/>
                </a:lnTo>
                <a:lnTo>
                  <a:pt x="34" y="25"/>
                </a:lnTo>
                <a:lnTo>
                  <a:pt x="34" y="25"/>
                </a:lnTo>
                <a:lnTo>
                  <a:pt x="30" y="28"/>
                </a:lnTo>
                <a:lnTo>
                  <a:pt x="25" y="30"/>
                </a:lnTo>
                <a:lnTo>
                  <a:pt x="19" y="32"/>
                </a:lnTo>
                <a:lnTo>
                  <a:pt x="14" y="33"/>
                </a:lnTo>
                <a:lnTo>
                  <a:pt x="14" y="33"/>
                </a:lnTo>
                <a:lnTo>
                  <a:pt x="19" y="26"/>
                </a:lnTo>
                <a:lnTo>
                  <a:pt x="19" y="26"/>
                </a:lnTo>
                <a:close/>
                <a:moveTo>
                  <a:pt x="13" y="36"/>
                </a:moveTo>
                <a:lnTo>
                  <a:pt x="13" y="36"/>
                </a:lnTo>
                <a:lnTo>
                  <a:pt x="13" y="36"/>
                </a:lnTo>
                <a:lnTo>
                  <a:pt x="13" y="36"/>
                </a:lnTo>
                <a:lnTo>
                  <a:pt x="16" y="37"/>
                </a:lnTo>
                <a:lnTo>
                  <a:pt x="19" y="38"/>
                </a:lnTo>
                <a:lnTo>
                  <a:pt x="26" y="38"/>
                </a:lnTo>
                <a:lnTo>
                  <a:pt x="26" y="38"/>
                </a:lnTo>
                <a:lnTo>
                  <a:pt x="21" y="42"/>
                </a:lnTo>
                <a:lnTo>
                  <a:pt x="21" y="42"/>
                </a:lnTo>
                <a:lnTo>
                  <a:pt x="17" y="44"/>
                </a:lnTo>
                <a:lnTo>
                  <a:pt x="13" y="46"/>
                </a:lnTo>
                <a:lnTo>
                  <a:pt x="13" y="46"/>
                </a:lnTo>
                <a:lnTo>
                  <a:pt x="11" y="46"/>
                </a:lnTo>
                <a:lnTo>
                  <a:pt x="11" y="46"/>
                </a:lnTo>
                <a:lnTo>
                  <a:pt x="10" y="46"/>
                </a:lnTo>
                <a:lnTo>
                  <a:pt x="9" y="45"/>
                </a:lnTo>
                <a:lnTo>
                  <a:pt x="9" y="43"/>
                </a:lnTo>
                <a:lnTo>
                  <a:pt x="11" y="40"/>
                </a:lnTo>
                <a:lnTo>
                  <a:pt x="13" y="36"/>
                </a:lnTo>
                <a:lnTo>
                  <a:pt x="13" y="3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8" name="Freeform 302">
            <a:extLst>
              <a:ext uri="{FF2B5EF4-FFF2-40B4-BE49-F238E27FC236}">
                <a16:creationId xmlns:a16="http://schemas.microsoft.com/office/drawing/2014/main" xmlns="" id="{6B9EB1D3-DA2E-4E3A-A976-6D951144A944}"/>
              </a:ext>
            </a:extLst>
          </p:cNvPr>
          <p:cNvSpPr>
            <a:spLocks/>
          </p:cNvSpPr>
          <p:nvPr/>
        </p:nvSpPr>
        <p:spPr bwMode="auto">
          <a:xfrm>
            <a:off x="4653370" y="1250289"/>
            <a:ext cx="155575" cy="409575"/>
          </a:xfrm>
          <a:custGeom>
            <a:avLst/>
            <a:gdLst>
              <a:gd name="T0" fmla="*/ 27 w 33"/>
              <a:gd name="T1" fmla="*/ 84 h 87"/>
              <a:gd name="T2" fmla="*/ 26 w 33"/>
              <a:gd name="T3" fmla="*/ 83 h 87"/>
              <a:gd name="T4" fmla="*/ 26 w 33"/>
              <a:gd name="T5" fmla="*/ 83 h 87"/>
              <a:gd name="T6" fmla="*/ 25 w 33"/>
              <a:gd name="T7" fmla="*/ 80 h 87"/>
              <a:gd name="T8" fmla="*/ 25 w 33"/>
              <a:gd name="T9" fmla="*/ 80 h 87"/>
              <a:gd name="T10" fmla="*/ 25 w 33"/>
              <a:gd name="T11" fmla="*/ 80 h 87"/>
              <a:gd name="T12" fmla="*/ 15 w 33"/>
              <a:gd name="T13" fmla="*/ 42 h 87"/>
              <a:gd name="T14" fmla="*/ 15 w 33"/>
              <a:gd name="T15" fmla="*/ 42 h 87"/>
              <a:gd name="T16" fmla="*/ 0 w 33"/>
              <a:gd name="T17" fmla="*/ 4 h 87"/>
              <a:gd name="T18" fmla="*/ 0 w 33"/>
              <a:gd name="T19" fmla="*/ 4 h 87"/>
              <a:gd name="T20" fmla="*/ 0 w 33"/>
              <a:gd name="T21" fmla="*/ 3 h 87"/>
              <a:gd name="T22" fmla="*/ 0 w 33"/>
              <a:gd name="T23" fmla="*/ 3 h 87"/>
              <a:gd name="T24" fmla="*/ 2 w 33"/>
              <a:gd name="T25" fmla="*/ 0 h 87"/>
              <a:gd name="T26" fmla="*/ 3 w 33"/>
              <a:gd name="T27" fmla="*/ 1 h 87"/>
              <a:gd name="T28" fmla="*/ 3 w 33"/>
              <a:gd name="T29" fmla="*/ 1 h 87"/>
              <a:gd name="T30" fmla="*/ 19 w 33"/>
              <a:gd name="T31" fmla="*/ 41 h 87"/>
              <a:gd name="T32" fmla="*/ 19 w 33"/>
              <a:gd name="T33" fmla="*/ 41 h 87"/>
              <a:gd name="T34" fmla="*/ 30 w 33"/>
              <a:gd name="T35" fmla="*/ 81 h 87"/>
              <a:gd name="T36" fmla="*/ 30 w 33"/>
              <a:gd name="T37" fmla="*/ 81 h 87"/>
              <a:gd name="T38" fmla="*/ 33 w 33"/>
              <a:gd name="T39" fmla="*/ 87 h 87"/>
              <a:gd name="T40" fmla="*/ 27 w 33"/>
              <a:gd name="T41" fmla="*/ 84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87">
                <a:moveTo>
                  <a:pt x="27" y="84"/>
                </a:moveTo>
                <a:cubicBezTo>
                  <a:pt x="27" y="83"/>
                  <a:pt x="27" y="83"/>
                  <a:pt x="26" y="83"/>
                </a:cubicBezTo>
                <a:cubicBezTo>
                  <a:pt x="26" y="83"/>
                  <a:pt x="26" y="83"/>
                  <a:pt x="26" y="83"/>
                </a:cubicBezTo>
                <a:cubicBezTo>
                  <a:pt x="25" y="82"/>
                  <a:pt x="25" y="81"/>
                  <a:pt x="25" y="80"/>
                </a:cubicBezTo>
                <a:cubicBezTo>
                  <a:pt x="25" y="80"/>
                  <a:pt x="25" y="80"/>
                  <a:pt x="25" y="80"/>
                </a:cubicBezTo>
                <a:cubicBezTo>
                  <a:pt x="25" y="80"/>
                  <a:pt x="25" y="80"/>
                  <a:pt x="25" y="80"/>
                </a:cubicBezTo>
                <a:cubicBezTo>
                  <a:pt x="21" y="68"/>
                  <a:pt x="19" y="53"/>
                  <a:pt x="15" y="42"/>
                </a:cubicBezTo>
                <a:cubicBezTo>
                  <a:pt x="15" y="42"/>
                  <a:pt x="15" y="42"/>
                  <a:pt x="15" y="42"/>
                </a:cubicBezTo>
                <a:cubicBezTo>
                  <a:pt x="12" y="31"/>
                  <a:pt x="6" y="9"/>
                  <a:pt x="0" y="4"/>
                </a:cubicBezTo>
                <a:cubicBezTo>
                  <a:pt x="0" y="4"/>
                  <a:pt x="0" y="4"/>
                  <a:pt x="0" y="4"/>
                </a:cubicBezTo>
                <a:cubicBezTo>
                  <a:pt x="0" y="3"/>
                  <a:pt x="0" y="3"/>
                  <a:pt x="0" y="3"/>
                </a:cubicBezTo>
                <a:cubicBezTo>
                  <a:pt x="0" y="3"/>
                  <a:pt x="0" y="3"/>
                  <a:pt x="0" y="3"/>
                </a:cubicBezTo>
                <a:cubicBezTo>
                  <a:pt x="2" y="0"/>
                  <a:pt x="2" y="0"/>
                  <a:pt x="2" y="0"/>
                </a:cubicBezTo>
                <a:cubicBezTo>
                  <a:pt x="2" y="1"/>
                  <a:pt x="2" y="1"/>
                  <a:pt x="3" y="1"/>
                </a:cubicBezTo>
                <a:cubicBezTo>
                  <a:pt x="3" y="1"/>
                  <a:pt x="3" y="1"/>
                  <a:pt x="3" y="1"/>
                </a:cubicBezTo>
                <a:cubicBezTo>
                  <a:pt x="9" y="8"/>
                  <a:pt x="15" y="30"/>
                  <a:pt x="19" y="41"/>
                </a:cubicBezTo>
                <a:cubicBezTo>
                  <a:pt x="19" y="41"/>
                  <a:pt x="19" y="41"/>
                  <a:pt x="19" y="41"/>
                </a:cubicBezTo>
                <a:cubicBezTo>
                  <a:pt x="23" y="53"/>
                  <a:pt x="24" y="70"/>
                  <a:pt x="30" y="81"/>
                </a:cubicBezTo>
                <a:cubicBezTo>
                  <a:pt x="30" y="81"/>
                  <a:pt x="30" y="81"/>
                  <a:pt x="30" y="81"/>
                </a:cubicBezTo>
                <a:cubicBezTo>
                  <a:pt x="33" y="87"/>
                  <a:pt x="33" y="87"/>
                  <a:pt x="33" y="87"/>
                </a:cubicBezTo>
                <a:cubicBezTo>
                  <a:pt x="27" y="84"/>
                  <a:pt x="27" y="84"/>
                  <a:pt x="27" y="8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303">
            <a:extLst>
              <a:ext uri="{FF2B5EF4-FFF2-40B4-BE49-F238E27FC236}">
                <a16:creationId xmlns:a16="http://schemas.microsoft.com/office/drawing/2014/main" xmlns="" id="{AC832BA2-7F2D-492E-A315-BD14CE5FA5C6}"/>
              </a:ext>
            </a:extLst>
          </p:cNvPr>
          <p:cNvSpPr>
            <a:spLocks noEditPoints="1"/>
          </p:cNvSpPr>
          <p:nvPr/>
        </p:nvSpPr>
        <p:spPr bwMode="auto">
          <a:xfrm>
            <a:off x="4648608" y="1156626"/>
            <a:ext cx="249238" cy="512763"/>
          </a:xfrm>
          <a:custGeom>
            <a:avLst/>
            <a:gdLst>
              <a:gd name="T0" fmla="*/ 33 w 53"/>
              <a:gd name="T1" fmla="*/ 109 h 109"/>
              <a:gd name="T2" fmla="*/ 32 w 53"/>
              <a:gd name="T3" fmla="*/ 108 h 109"/>
              <a:gd name="T4" fmla="*/ 34 w 53"/>
              <a:gd name="T5" fmla="*/ 108 h 109"/>
              <a:gd name="T6" fmla="*/ 31 w 53"/>
              <a:gd name="T7" fmla="*/ 109 h 109"/>
              <a:gd name="T8" fmla="*/ 30 w 53"/>
              <a:gd name="T9" fmla="*/ 107 h 109"/>
              <a:gd name="T10" fmla="*/ 31 w 53"/>
              <a:gd name="T11" fmla="*/ 106 h 109"/>
              <a:gd name="T12" fmla="*/ 31 w 53"/>
              <a:gd name="T13" fmla="*/ 106 h 109"/>
              <a:gd name="T14" fmla="*/ 31 w 53"/>
              <a:gd name="T15" fmla="*/ 106 h 109"/>
              <a:gd name="T16" fmla="*/ 32 w 53"/>
              <a:gd name="T17" fmla="*/ 106 h 109"/>
              <a:gd name="T18" fmla="*/ 34 w 53"/>
              <a:gd name="T19" fmla="*/ 105 h 109"/>
              <a:gd name="T20" fmla="*/ 38 w 53"/>
              <a:gd name="T21" fmla="*/ 105 h 109"/>
              <a:gd name="T22" fmla="*/ 45 w 53"/>
              <a:gd name="T23" fmla="*/ 104 h 109"/>
              <a:gd name="T24" fmla="*/ 31 w 53"/>
              <a:gd name="T25" fmla="*/ 71 h 109"/>
              <a:gd name="T26" fmla="*/ 30 w 53"/>
              <a:gd name="T27" fmla="*/ 70 h 109"/>
              <a:gd name="T28" fmla="*/ 49 w 53"/>
              <a:gd name="T29" fmla="*/ 54 h 109"/>
              <a:gd name="T30" fmla="*/ 47 w 53"/>
              <a:gd name="T31" fmla="*/ 51 h 109"/>
              <a:gd name="T32" fmla="*/ 26 w 53"/>
              <a:gd name="T33" fmla="*/ 52 h 109"/>
              <a:gd name="T34" fmla="*/ 25 w 53"/>
              <a:gd name="T35" fmla="*/ 53 h 109"/>
              <a:gd name="T36" fmla="*/ 20 w 53"/>
              <a:gd name="T37" fmla="*/ 38 h 109"/>
              <a:gd name="T38" fmla="*/ 20 w 53"/>
              <a:gd name="T39" fmla="*/ 36 h 109"/>
              <a:gd name="T40" fmla="*/ 45 w 53"/>
              <a:gd name="T41" fmla="*/ 18 h 109"/>
              <a:gd name="T42" fmla="*/ 37 w 53"/>
              <a:gd name="T43" fmla="*/ 5 h 109"/>
              <a:gd name="T44" fmla="*/ 37 w 53"/>
              <a:gd name="T45" fmla="*/ 4 h 109"/>
              <a:gd name="T46" fmla="*/ 1 w 53"/>
              <a:gd name="T47" fmla="*/ 22 h 109"/>
              <a:gd name="T48" fmla="*/ 0 w 53"/>
              <a:gd name="T49" fmla="*/ 18 h 109"/>
              <a:gd name="T50" fmla="*/ 36 w 53"/>
              <a:gd name="T51" fmla="*/ 1 h 109"/>
              <a:gd name="T52" fmla="*/ 38 w 53"/>
              <a:gd name="T53" fmla="*/ 1 h 109"/>
              <a:gd name="T54" fmla="*/ 40 w 53"/>
              <a:gd name="T55" fmla="*/ 2 h 109"/>
              <a:gd name="T56" fmla="*/ 49 w 53"/>
              <a:gd name="T57" fmla="*/ 19 h 109"/>
              <a:gd name="T58" fmla="*/ 47 w 53"/>
              <a:gd name="T59" fmla="*/ 21 h 109"/>
              <a:gd name="T60" fmla="*/ 24 w 53"/>
              <a:gd name="T61" fmla="*/ 37 h 109"/>
              <a:gd name="T62" fmla="*/ 28 w 53"/>
              <a:gd name="T63" fmla="*/ 49 h 109"/>
              <a:gd name="T64" fmla="*/ 50 w 53"/>
              <a:gd name="T65" fmla="*/ 48 h 109"/>
              <a:gd name="T66" fmla="*/ 52 w 53"/>
              <a:gd name="T67" fmla="*/ 54 h 109"/>
              <a:gd name="T68" fmla="*/ 52 w 53"/>
              <a:gd name="T69" fmla="*/ 56 h 109"/>
              <a:gd name="T70" fmla="*/ 35 w 53"/>
              <a:gd name="T71" fmla="*/ 70 h 109"/>
              <a:gd name="T72" fmla="*/ 50 w 53"/>
              <a:gd name="T73" fmla="*/ 105 h 109"/>
              <a:gd name="T74" fmla="*/ 48 w 53"/>
              <a:gd name="T75" fmla="*/ 108 h 109"/>
              <a:gd name="T76" fmla="*/ 32 w 53"/>
              <a:gd name="T77" fmla="*/ 107 h 109"/>
              <a:gd name="T78" fmla="*/ 34 w 53"/>
              <a:gd name="T79" fmla="*/ 10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 h="109">
                <a:moveTo>
                  <a:pt x="48" y="108"/>
                </a:moveTo>
                <a:cubicBezTo>
                  <a:pt x="44" y="107"/>
                  <a:pt x="34" y="109"/>
                  <a:pt x="33" y="109"/>
                </a:cubicBezTo>
                <a:cubicBezTo>
                  <a:pt x="33" y="109"/>
                  <a:pt x="33" y="109"/>
                  <a:pt x="33" y="109"/>
                </a:cubicBezTo>
                <a:cubicBezTo>
                  <a:pt x="32" y="108"/>
                  <a:pt x="32" y="108"/>
                  <a:pt x="32" y="108"/>
                </a:cubicBezTo>
                <a:cubicBezTo>
                  <a:pt x="32" y="107"/>
                  <a:pt x="32" y="107"/>
                  <a:pt x="32" y="107"/>
                </a:cubicBezTo>
                <a:cubicBezTo>
                  <a:pt x="34" y="108"/>
                  <a:pt x="34" y="108"/>
                  <a:pt x="34" y="108"/>
                </a:cubicBezTo>
                <a:cubicBezTo>
                  <a:pt x="32" y="107"/>
                  <a:pt x="32" y="107"/>
                  <a:pt x="32" y="107"/>
                </a:cubicBezTo>
                <a:cubicBezTo>
                  <a:pt x="31" y="109"/>
                  <a:pt x="31" y="109"/>
                  <a:pt x="31" y="109"/>
                </a:cubicBezTo>
                <a:cubicBezTo>
                  <a:pt x="31" y="109"/>
                  <a:pt x="30" y="109"/>
                  <a:pt x="30" y="107"/>
                </a:cubicBezTo>
                <a:cubicBezTo>
                  <a:pt x="30" y="107"/>
                  <a:pt x="30" y="107"/>
                  <a:pt x="30" y="107"/>
                </a:cubicBezTo>
                <a:cubicBezTo>
                  <a:pt x="30" y="106"/>
                  <a:pt x="31" y="106"/>
                  <a:pt x="31" y="106"/>
                </a:cubicBezTo>
                <a:cubicBezTo>
                  <a:pt x="31" y="106"/>
                  <a:pt x="31" y="106"/>
                  <a:pt x="31" y="106"/>
                </a:cubicBezTo>
                <a:cubicBezTo>
                  <a:pt x="31" y="106"/>
                  <a:pt x="31" y="106"/>
                  <a:pt x="31" y="106"/>
                </a:cubicBezTo>
                <a:cubicBezTo>
                  <a:pt x="31" y="106"/>
                  <a:pt x="31" y="106"/>
                  <a:pt x="31" y="106"/>
                </a:cubicBezTo>
                <a:cubicBezTo>
                  <a:pt x="31" y="106"/>
                  <a:pt x="31" y="106"/>
                  <a:pt x="31" y="106"/>
                </a:cubicBezTo>
                <a:cubicBezTo>
                  <a:pt x="31" y="106"/>
                  <a:pt x="31" y="106"/>
                  <a:pt x="31" y="106"/>
                </a:cubicBezTo>
                <a:cubicBezTo>
                  <a:pt x="31" y="106"/>
                  <a:pt x="31" y="106"/>
                  <a:pt x="31" y="106"/>
                </a:cubicBezTo>
                <a:cubicBezTo>
                  <a:pt x="32" y="105"/>
                  <a:pt x="32" y="106"/>
                  <a:pt x="32" y="106"/>
                </a:cubicBezTo>
                <a:cubicBezTo>
                  <a:pt x="32" y="106"/>
                  <a:pt x="32" y="106"/>
                  <a:pt x="32" y="106"/>
                </a:cubicBezTo>
                <a:cubicBezTo>
                  <a:pt x="33" y="105"/>
                  <a:pt x="33" y="105"/>
                  <a:pt x="34" y="105"/>
                </a:cubicBezTo>
                <a:cubicBezTo>
                  <a:pt x="34" y="105"/>
                  <a:pt x="34" y="105"/>
                  <a:pt x="34" y="105"/>
                </a:cubicBezTo>
                <a:cubicBezTo>
                  <a:pt x="35" y="105"/>
                  <a:pt x="36" y="105"/>
                  <a:pt x="38" y="105"/>
                </a:cubicBezTo>
                <a:cubicBezTo>
                  <a:pt x="38" y="105"/>
                  <a:pt x="38" y="105"/>
                  <a:pt x="38" y="105"/>
                </a:cubicBezTo>
                <a:cubicBezTo>
                  <a:pt x="40" y="104"/>
                  <a:pt x="43" y="104"/>
                  <a:pt x="45" y="104"/>
                </a:cubicBezTo>
                <a:cubicBezTo>
                  <a:pt x="45" y="104"/>
                  <a:pt x="45" y="104"/>
                  <a:pt x="45" y="104"/>
                </a:cubicBezTo>
                <a:cubicBezTo>
                  <a:pt x="41" y="93"/>
                  <a:pt x="39" y="79"/>
                  <a:pt x="31" y="71"/>
                </a:cubicBezTo>
                <a:cubicBezTo>
                  <a:pt x="31" y="71"/>
                  <a:pt x="31" y="71"/>
                  <a:pt x="31" y="71"/>
                </a:cubicBezTo>
                <a:cubicBezTo>
                  <a:pt x="30" y="70"/>
                  <a:pt x="30" y="70"/>
                  <a:pt x="30" y="70"/>
                </a:cubicBezTo>
                <a:cubicBezTo>
                  <a:pt x="31" y="68"/>
                  <a:pt x="31" y="68"/>
                  <a:pt x="31" y="68"/>
                </a:cubicBezTo>
                <a:cubicBezTo>
                  <a:pt x="37" y="64"/>
                  <a:pt x="43" y="59"/>
                  <a:pt x="49" y="54"/>
                </a:cubicBezTo>
                <a:cubicBezTo>
                  <a:pt x="49" y="54"/>
                  <a:pt x="49" y="54"/>
                  <a:pt x="49" y="54"/>
                </a:cubicBezTo>
                <a:cubicBezTo>
                  <a:pt x="48" y="52"/>
                  <a:pt x="48" y="51"/>
                  <a:pt x="47" y="51"/>
                </a:cubicBezTo>
                <a:cubicBezTo>
                  <a:pt x="47" y="51"/>
                  <a:pt x="47" y="51"/>
                  <a:pt x="47" y="51"/>
                </a:cubicBezTo>
                <a:cubicBezTo>
                  <a:pt x="44" y="47"/>
                  <a:pt x="34" y="51"/>
                  <a:pt x="26" y="52"/>
                </a:cubicBezTo>
                <a:cubicBezTo>
                  <a:pt x="26" y="52"/>
                  <a:pt x="26" y="52"/>
                  <a:pt x="26" y="52"/>
                </a:cubicBezTo>
                <a:cubicBezTo>
                  <a:pt x="25" y="53"/>
                  <a:pt x="25" y="53"/>
                  <a:pt x="25" y="53"/>
                </a:cubicBezTo>
                <a:cubicBezTo>
                  <a:pt x="25" y="51"/>
                  <a:pt x="25" y="51"/>
                  <a:pt x="25" y="51"/>
                </a:cubicBezTo>
                <a:cubicBezTo>
                  <a:pt x="23" y="46"/>
                  <a:pt x="22" y="42"/>
                  <a:pt x="20" y="38"/>
                </a:cubicBezTo>
                <a:cubicBezTo>
                  <a:pt x="20" y="38"/>
                  <a:pt x="20" y="38"/>
                  <a:pt x="20" y="38"/>
                </a:cubicBezTo>
                <a:cubicBezTo>
                  <a:pt x="20" y="36"/>
                  <a:pt x="20" y="36"/>
                  <a:pt x="20" y="36"/>
                </a:cubicBezTo>
                <a:cubicBezTo>
                  <a:pt x="21" y="36"/>
                  <a:pt x="21" y="36"/>
                  <a:pt x="21" y="36"/>
                </a:cubicBezTo>
                <a:cubicBezTo>
                  <a:pt x="27" y="30"/>
                  <a:pt x="36" y="21"/>
                  <a:pt x="45" y="18"/>
                </a:cubicBezTo>
                <a:cubicBezTo>
                  <a:pt x="45" y="18"/>
                  <a:pt x="45" y="18"/>
                  <a:pt x="45" y="18"/>
                </a:cubicBezTo>
                <a:cubicBezTo>
                  <a:pt x="43" y="13"/>
                  <a:pt x="41" y="9"/>
                  <a:pt x="37" y="5"/>
                </a:cubicBezTo>
                <a:cubicBezTo>
                  <a:pt x="37" y="5"/>
                  <a:pt x="37" y="5"/>
                  <a:pt x="37" y="5"/>
                </a:cubicBezTo>
                <a:cubicBezTo>
                  <a:pt x="37" y="5"/>
                  <a:pt x="37" y="5"/>
                  <a:pt x="37" y="4"/>
                </a:cubicBezTo>
                <a:cubicBezTo>
                  <a:pt x="37" y="4"/>
                  <a:pt x="37" y="4"/>
                  <a:pt x="37" y="4"/>
                </a:cubicBezTo>
                <a:cubicBezTo>
                  <a:pt x="26" y="11"/>
                  <a:pt x="13" y="18"/>
                  <a:pt x="1" y="22"/>
                </a:cubicBezTo>
                <a:cubicBezTo>
                  <a:pt x="1" y="22"/>
                  <a:pt x="1" y="22"/>
                  <a:pt x="1" y="22"/>
                </a:cubicBezTo>
                <a:cubicBezTo>
                  <a:pt x="0" y="18"/>
                  <a:pt x="0" y="18"/>
                  <a:pt x="0" y="18"/>
                </a:cubicBezTo>
                <a:cubicBezTo>
                  <a:pt x="12" y="15"/>
                  <a:pt x="25" y="7"/>
                  <a:pt x="36" y="1"/>
                </a:cubicBezTo>
                <a:cubicBezTo>
                  <a:pt x="36" y="1"/>
                  <a:pt x="36" y="1"/>
                  <a:pt x="36" y="1"/>
                </a:cubicBezTo>
                <a:cubicBezTo>
                  <a:pt x="37" y="0"/>
                  <a:pt x="37" y="0"/>
                  <a:pt x="37" y="0"/>
                </a:cubicBezTo>
                <a:cubicBezTo>
                  <a:pt x="38" y="1"/>
                  <a:pt x="38" y="1"/>
                  <a:pt x="38" y="1"/>
                </a:cubicBezTo>
                <a:cubicBezTo>
                  <a:pt x="39" y="1"/>
                  <a:pt x="39" y="2"/>
                  <a:pt x="40" y="2"/>
                </a:cubicBezTo>
                <a:cubicBezTo>
                  <a:pt x="40" y="2"/>
                  <a:pt x="40" y="2"/>
                  <a:pt x="40" y="2"/>
                </a:cubicBezTo>
                <a:cubicBezTo>
                  <a:pt x="44" y="7"/>
                  <a:pt x="47" y="13"/>
                  <a:pt x="49" y="19"/>
                </a:cubicBezTo>
                <a:cubicBezTo>
                  <a:pt x="49" y="19"/>
                  <a:pt x="49" y="19"/>
                  <a:pt x="49" y="19"/>
                </a:cubicBezTo>
                <a:cubicBezTo>
                  <a:pt x="49" y="21"/>
                  <a:pt x="49" y="21"/>
                  <a:pt x="49" y="21"/>
                </a:cubicBezTo>
                <a:cubicBezTo>
                  <a:pt x="47" y="21"/>
                  <a:pt x="47" y="21"/>
                  <a:pt x="47" y="21"/>
                </a:cubicBezTo>
                <a:cubicBezTo>
                  <a:pt x="40" y="23"/>
                  <a:pt x="31" y="31"/>
                  <a:pt x="24" y="37"/>
                </a:cubicBezTo>
                <a:cubicBezTo>
                  <a:pt x="24" y="37"/>
                  <a:pt x="24" y="37"/>
                  <a:pt x="24" y="37"/>
                </a:cubicBezTo>
                <a:cubicBezTo>
                  <a:pt x="25" y="41"/>
                  <a:pt x="27" y="45"/>
                  <a:pt x="28" y="49"/>
                </a:cubicBezTo>
                <a:cubicBezTo>
                  <a:pt x="28" y="49"/>
                  <a:pt x="28" y="49"/>
                  <a:pt x="28" y="49"/>
                </a:cubicBezTo>
                <a:cubicBezTo>
                  <a:pt x="34" y="47"/>
                  <a:pt x="43" y="42"/>
                  <a:pt x="50" y="48"/>
                </a:cubicBezTo>
                <a:cubicBezTo>
                  <a:pt x="50" y="48"/>
                  <a:pt x="50" y="48"/>
                  <a:pt x="50" y="48"/>
                </a:cubicBezTo>
                <a:cubicBezTo>
                  <a:pt x="51" y="50"/>
                  <a:pt x="52" y="51"/>
                  <a:pt x="52" y="54"/>
                </a:cubicBezTo>
                <a:cubicBezTo>
                  <a:pt x="52" y="54"/>
                  <a:pt x="52" y="54"/>
                  <a:pt x="52" y="54"/>
                </a:cubicBezTo>
                <a:cubicBezTo>
                  <a:pt x="53" y="55"/>
                  <a:pt x="53" y="55"/>
                  <a:pt x="53" y="55"/>
                </a:cubicBezTo>
                <a:cubicBezTo>
                  <a:pt x="52" y="56"/>
                  <a:pt x="52" y="56"/>
                  <a:pt x="52" y="56"/>
                </a:cubicBezTo>
                <a:cubicBezTo>
                  <a:pt x="46" y="61"/>
                  <a:pt x="41" y="66"/>
                  <a:pt x="35" y="70"/>
                </a:cubicBezTo>
                <a:cubicBezTo>
                  <a:pt x="35" y="70"/>
                  <a:pt x="35" y="70"/>
                  <a:pt x="35" y="70"/>
                </a:cubicBezTo>
                <a:cubicBezTo>
                  <a:pt x="43" y="80"/>
                  <a:pt x="45" y="95"/>
                  <a:pt x="50" y="105"/>
                </a:cubicBezTo>
                <a:cubicBezTo>
                  <a:pt x="50" y="105"/>
                  <a:pt x="50" y="105"/>
                  <a:pt x="50" y="105"/>
                </a:cubicBezTo>
                <a:cubicBezTo>
                  <a:pt x="51" y="108"/>
                  <a:pt x="51" y="108"/>
                  <a:pt x="51" y="108"/>
                </a:cubicBezTo>
                <a:cubicBezTo>
                  <a:pt x="48" y="108"/>
                  <a:pt x="48" y="108"/>
                  <a:pt x="48" y="108"/>
                </a:cubicBezTo>
                <a:close/>
                <a:moveTo>
                  <a:pt x="34" y="107"/>
                </a:moveTo>
                <a:cubicBezTo>
                  <a:pt x="32" y="107"/>
                  <a:pt x="32" y="107"/>
                  <a:pt x="32" y="107"/>
                </a:cubicBezTo>
                <a:cubicBezTo>
                  <a:pt x="32" y="107"/>
                  <a:pt x="32" y="107"/>
                  <a:pt x="32" y="107"/>
                </a:cubicBezTo>
                <a:cubicBezTo>
                  <a:pt x="34" y="107"/>
                  <a:pt x="34" y="107"/>
                  <a:pt x="34" y="10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304">
            <a:extLst>
              <a:ext uri="{FF2B5EF4-FFF2-40B4-BE49-F238E27FC236}">
                <a16:creationId xmlns:a16="http://schemas.microsoft.com/office/drawing/2014/main" xmlns="" id="{A72D3252-9AA8-4D1E-8A72-901E3DEF5983}"/>
              </a:ext>
            </a:extLst>
          </p:cNvPr>
          <p:cNvSpPr>
            <a:spLocks/>
          </p:cNvSpPr>
          <p:nvPr/>
        </p:nvSpPr>
        <p:spPr bwMode="auto">
          <a:xfrm>
            <a:off x="5231220" y="1118526"/>
            <a:ext cx="141288" cy="395288"/>
          </a:xfrm>
          <a:custGeom>
            <a:avLst/>
            <a:gdLst>
              <a:gd name="T0" fmla="*/ 27 w 30"/>
              <a:gd name="T1" fmla="*/ 84 h 84"/>
              <a:gd name="T2" fmla="*/ 0 w 30"/>
              <a:gd name="T3" fmla="*/ 2 h 84"/>
              <a:gd name="T4" fmla="*/ 0 w 30"/>
              <a:gd name="T5" fmla="*/ 2 h 84"/>
              <a:gd name="T6" fmla="*/ 3 w 30"/>
              <a:gd name="T7" fmla="*/ 0 h 84"/>
              <a:gd name="T8" fmla="*/ 30 w 30"/>
              <a:gd name="T9" fmla="*/ 82 h 84"/>
              <a:gd name="T10" fmla="*/ 30 w 30"/>
              <a:gd name="T11" fmla="*/ 82 h 84"/>
              <a:gd name="T12" fmla="*/ 27 w 30"/>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30" h="84">
                <a:moveTo>
                  <a:pt x="27" y="84"/>
                </a:moveTo>
                <a:cubicBezTo>
                  <a:pt x="12" y="61"/>
                  <a:pt x="16" y="25"/>
                  <a:pt x="0" y="2"/>
                </a:cubicBezTo>
                <a:cubicBezTo>
                  <a:pt x="0" y="2"/>
                  <a:pt x="0" y="2"/>
                  <a:pt x="0" y="2"/>
                </a:cubicBezTo>
                <a:cubicBezTo>
                  <a:pt x="3" y="0"/>
                  <a:pt x="3" y="0"/>
                  <a:pt x="3" y="0"/>
                </a:cubicBezTo>
                <a:cubicBezTo>
                  <a:pt x="19" y="25"/>
                  <a:pt x="16" y="60"/>
                  <a:pt x="30" y="82"/>
                </a:cubicBezTo>
                <a:cubicBezTo>
                  <a:pt x="30" y="82"/>
                  <a:pt x="30" y="82"/>
                  <a:pt x="30" y="82"/>
                </a:cubicBezTo>
                <a:cubicBezTo>
                  <a:pt x="27" y="84"/>
                  <a:pt x="27" y="84"/>
                  <a:pt x="27" y="8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305">
            <a:extLst>
              <a:ext uri="{FF2B5EF4-FFF2-40B4-BE49-F238E27FC236}">
                <a16:creationId xmlns:a16="http://schemas.microsoft.com/office/drawing/2014/main" xmlns="" id="{E85CE4DD-6FE1-478E-A341-3FC7EBA256C2}"/>
              </a:ext>
            </a:extLst>
          </p:cNvPr>
          <p:cNvSpPr>
            <a:spLocks/>
          </p:cNvSpPr>
          <p:nvPr/>
        </p:nvSpPr>
        <p:spPr bwMode="auto">
          <a:xfrm>
            <a:off x="5255033" y="1072489"/>
            <a:ext cx="400050" cy="465138"/>
          </a:xfrm>
          <a:custGeom>
            <a:avLst/>
            <a:gdLst>
              <a:gd name="T0" fmla="*/ 79 w 85"/>
              <a:gd name="T1" fmla="*/ 85 h 99"/>
              <a:gd name="T2" fmla="*/ 79 w 85"/>
              <a:gd name="T3" fmla="*/ 85 h 99"/>
              <a:gd name="T4" fmla="*/ 72 w 85"/>
              <a:gd name="T5" fmla="*/ 90 h 99"/>
              <a:gd name="T6" fmla="*/ 72 w 85"/>
              <a:gd name="T7" fmla="*/ 90 h 99"/>
              <a:gd name="T8" fmla="*/ 71 w 85"/>
              <a:gd name="T9" fmla="*/ 92 h 99"/>
              <a:gd name="T10" fmla="*/ 44 w 85"/>
              <a:gd name="T11" fmla="*/ 61 h 99"/>
              <a:gd name="T12" fmla="*/ 31 w 85"/>
              <a:gd name="T13" fmla="*/ 50 h 99"/>
              <a:gd name="T14" fmla="*/ 43 w 85"/>
              <a:gd name="T15" fmla="*/ 95 h 99"/>
              <a:gd name="T16" fmla="*/ 44 w 85"/>
              <a:gd name="T17" fmla="*/ 99 h 99"/>
              <a:gd name="T18" fmla="*/ 24 w 85"/>
              <a:gd name="T19" fmla="*/ 96 h 99"/>
              <a:gd name="T20" fmla="*/ 22 w 85"/>
              <a:gd name="T21" fmla="*/ 93 h 99"/>
              <a:gd name="T22" fmla="*/ 39 w 85"/>
              <a:gd name="T23" fmla="*/ 92 h 99"/>
              <a:gd name="T24" fmla="*/ 26 w 85"/>
              <a:gd name="T25" fmla="*/ 47 h 99"/>
              <a:gd name="T26" fmla="*/ 29 w 85"/>
              <a:gd name="T27" fmla="*/ 45 h 99"/>
              <a:gd name="T28" fmla="*/ 47 w 85"/>
              <a:gd name="T29" fmla="*/ 58 h 99"/>
              <a:gd name="T30" fmla="*/ 71 w 85"/>
              <a:gd name="T31" fmla="*/ 87 h 99"/>
              <a:gd name="T32" fmla="*/ 76 w 85"/>
              <a:gd name="T33" fmla="*/ 83 h 99"/>
              <a:gd name="T34" fmla="*/ 77 w 85"/>
              <a:gd name="T35" fmla="*/ 81 h 99"/>
              <a:gd name="T36" fmla="*/ 79 w 85"/>
              <a:gd name="T37" fmla="*/ 81 h 99"/>
              <a:gd name="T38" fmla="*/ 80 w 85"/>
              <a:gd name="T39" fmla="*/ 81 h 99"/>
              <a:gd name="T40" fmla="*/ 66 w 85"/>
              <a:gd name="T41" fmla="*/ 33 h 99"/>
              <a:gd name="T42" fmla="*/ 59 w 85"/>
              <a:gd name="T43" fmla="*/ 11 h 99"/>
              <a:gd name="T44" fmla="*/ 58 w 85"/>
              <a:gd name="T45" fmla="*/ 10 h 99"/>
              <a:gd name="T46" fmla="*/ 40 w 85"/>
              <a:gd name="T47" fmla="*/ 5 h 99"/>
              <a:gd name="T48" fmla="*/ 58 w 85"/>
              <a:gd name="T49" fmla="*/ 54 h 99"/>
              <a:gd name="T50" fmla="*/ 55 w 85"/>
              <a:gd name="T51" fmla="*/ 56 h 99"/>
              <a:gd name="T52" fmla="*/ 43 w 85"/>
              <a:gd name="T53" fmla="*/ 46 h 99"/>
              <a:gd name="T54" fmla="*/ 37 w 85"/>
              <a:gd name="T55" fmla="*/ 39 h 99"/>
              <a:gd name="T56" fmla="*/ 31 w 85"/>
              <a:gd name="T57" fmla="*/ 33 h 99"/>
              <a:gd name="T58" fmla="*/ 0 w 85"/>
              <a:gd name="T59" fmla="*/ 12 h 99"/>
              <a:gd name="T60" fmla="*/ 33 w 85"/>
              <a:gd name="T61" fmla="*/ 30 h 99"/>
              <a:gd name="T62" fmla="*/ 40 w 85"/>
              <a:gd name="T63" fmla="*/ 37 h 99"/>
              <a:gd name="T64" fmla="*/ 46 w 85"/>
              <a:gd name="T65" fmla="*/ 43 h 99"/>
              <a:gd name="T66" fmla="*/ 54 w 85"/>
              <a:gd name="T67" fmla="*/ 51 h 99"/>
              <a:gd name="T68" fmla="*/ 36 w 85"/>
              <a:gd name="T69" fmla="*/ 3 h 99"/>
              <a:gd name="T70" fmla="*/ 35 w 85"/>
              <a:gd name="T71" fmla="*/ 0 h 99"/>
              <a:gd name="T72" fmla="*/ 61 w 85"/>
              <a:gd name="T73" fmla="*/ 8 h 99"/>
              <a:gd name="T74" fmla="*/ 61 w 85"/>
              <a:gd name="T75" fmla="*/ 8 h 99"/>
              <a:gd name="T76" fmla="*/ 69 w 85"/>
              <a:gd name="T77" fmla="*/ 32 h 99"/>
              <a:gd name="T78" fmla="*/ 84 w 85"/>
              <a:gd name="T79" fmla="*/ 83 h 99"/>
              <a:gd name="T80" fmla="*/ 85 w 85"/>
              <a:gd name="T81" fmla="*/ 8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5" h="99">
                <a:moveTo>
                  <a:pt x="82" y="85"/>
                </a:moveTo>
                <a:cubicBezTo>
                  <a:pt x="81" y="85"/>
                  <a:pt x="80" y="85"/>
                  <a:pt x="79" y="85"/>
                </a:cubicBezTo>
                <a:cubicBezTo>
                  <a:pt x="79" y="85"/>
                  <a:pt x="79" y="85"/>
                  <a:pt x="79" y="85"/>
                </a:cubicBezTo>
                <a:cubicBezTo>
                  <a:pt x="79" y="85"/>
                  <a:pt x="79" y="85"/>
                  <a:pt x="79" y="85"/>
                </a:cubicBezTo>
                <a:cubicBezTo>
                  <a:pt x="79" y="85"/>
                  <a:pt x="79" y="85"/>
                  <a:pt x="79" y="85"/>
                </a:cubicBezTo>
                <a:cubicBezTo>
                  <a:pt x="76" y="87"/>
                  <a:pt x="74" y="88"/>
                  <a:pt x="72" y="90"/>
                </a:cubicBezTo>
                <a:cubicBezTo>
                  <a:pt x="72" y="90"/>
                  <a:pt x="72" y="90"/>
                  <a:pt x="72" y="90"/>
                </a:cubicBezTo>
                <a:cubicBezTo>
                  <a:pt x="72" y="90"/>
                  <a:pt x="72" y="90"/>
                  <a:pt x="72" y="90"/>
                </a:cubicBezTo>
                <a:cubicBezTo>
                  <a:pt x="72" y="90"/>
                  <a:pt x="72" y="90"/>
                  <a:pt x="72" y="90"/>
                </a:cubicBezTo>
                <a:cubicBezTo>
                  <a:pt x="71" y="92"/>
                  <a:pt x="71" y="92"/>
                  <a:pt x="71" y="92"/>
                </a:cubicBezTo>
                <a:cubicBezTo>
                  <a:pt x="69" y="90"/>
                  <a:pt x="69" y="90"/>
                  <a:pt x="69" y="90"/>
                </a:cubicBezTo>
                <a:cubicBezTo>
                  <a:pt x="62" y="82"/>
                  <a:pt x="53" y="70"/>
                  <a:pt x="44" y="61"/>
                </a:cubicBezTo>
                <a:cubicBezTo>
                  <a:pt x="44" y="61"/>
                  <a:pt x="44" y="61"/>
                  <a:pt x="44" y="61"/>
                </a:cubicBezTo>
                <a:cubicBezTo>
                  <a:pt x="40" y="56"/>
                  <a:pt x="35" y="52"/>
                  <a:pt x="31" y="50"/>
                </a:cubicBezTo>
                <a:cubicBezTo>
                  <a:pt x="31" y="50"/>
                  <a:pt x="31" y="50"/>
                  <a:pt x="31" y="50"/>
                </a:cubicBezTo>
                <a:cubicBezTo>
                  <a:pt x="34" y="65"/>
                  <a:pt x="39" y="79"/>
                  <a:pt x="43" y="95"/>
                </a:cubicBezTo>
                <a:cubicBezTo>
                  <a:pt x="43" y="95"/>
                  <a:pt x="43" y="95"/>
                  <a:pt x="43" y="95"/>
                </a:cubicBezTo>
                <a:cubicBezTo>
                  <a:pt x="44" y="99"/>
                  <a:pt x="44" y="99"/>
                  <a:pt x="44" y="99"/>
                </a:cubicBezTo>
                <a:cubicBezTo>
                  <a:pt x="40" y="97"/>
                  <a:pt x="40" y="97"/>
                  <a:pt x="40" y="97"/>
                </a:cubicBezTo>
                <a:cubicBezTo>
                  <a:pt x="36" y="93"/>
                  <a:pt x="30" y="93"/>
                  <a:pt x="24" y="96"/>
                </a:cubicBezTo>
                <a:cubicBezTo>
                  <a:pt x="24" y="96"/>
                  <a:pt x="24" y="96"/>
                  <a:pt x="24" y="96"/>
                </a:cubicBezTo>
                <a:cubicBezTo>
                  <a:pt x="22" y="93"/>
                  <a:pt x="22" y="93"/>
                  <a:pt x="22" y="93"/>
                </a:cubicBezTo>
                <a:cubicBezTo>
                  <a:pt x="28" y="90"/>
                  <a:pt x="34" y="90"/>
                  <a:pt x="39" y="92"/>
                </a:cubicBezTo>
                <a:cubicBezTo>
                  <a:pt x="39" y="92"/>
                  <a:pt x="39" y="92"/>
                  <a:pt x="39" y="92"/>
                </a:cubicBezTo>
                <a:cubicBezTo>
                  <a:pt x="35" y="77"/>
                  <a:pt x="29" y="62"/>
                  <a:pt x="26" y="47"/>
                </a:cubicBezTo>
                <a:cubicBezTo>
                  <a:pt x="26" y="47"/>
                  <a:pt x="26" y="47"/>
                  <a:pt x="26" y="47"/>
                </a:cubicBezTo>
                <a:cubicBezTo>
                  <a:pt x="26" y="43"/>
                  <a:pt x="26" y="43"/>
                  <a:pt x="26" y="43"/>
                </a:cubicBezTo>
                <a:cubicBezTo>
                  <a:pt x="29" y="45"/>
                  <a:pt x="29" y="45"/>
                  <a:pt x="29" y="45"/>
                </a:cubicBezTo>
                <a:cubicBezTo>
                  <a:pt x="35" y="48"/>
                  <a:pt x="41" y="53"/>
                  <a:pt x="47" y="58"/>
                </a:cubicBezTo>
                <a:cubicBezTo>
                  <a:pt x="47" y="58"/>
                  <a:pt x="47" y="58"/>
                  <a:pt x="47" y="58"/>
                </a:cubicBezTo>
                <a:cubicBezTo>
                  <a:pt x="56" y="68"/>
                  <a:pt x="63" y="79"/>
                  <a:pt x="71" y="87"/>
                </a:cubicBezTo>
                <a:cubicBezTo>
                  <a:pt x="71" y="87"/>
                  <a:pt x="71" y="87"/>
                  <a:pt x="71" y="87"/>
                </a:cubicBezTo>
                <a:cubicBezTo>
                  <a:pt x="73" y="85"/>
                  <a:pt x="75" y="84"/>
                  <a:pt x="76" y="83"/>
                </a:cubicBezTo>
                <a:cubicBezTo>
                  <a:pt x="76" y="83"/>
                  <a:pt x="76" y="83"/>
                  <a:pt x="76" y="83"/>
                </a:cubicBezTo>
                <a:cubicBezTo>
                  <a:pt x="76" y="82"/>
                  <a:pt x="77" y="82"/>
                  <a:pt x="77" y="81"/>
                </a:cubicBezTo>
                <a:cubicBezTo>
                  <a:pt x="77" y="81"/>
                  <a:pt x="77" y="81"/>
                  <a:pt x="77" y="81"/>
                </a:cubicBezTo>
                <a:cubicBezTo>
                  <a:pt x="78" y="80"/>
                  <a:pt x="78" y="80"/>
                  <a:pt x="78" y="80"/>
                </a:cubicBezTo>
                <a:cubicBezTo>
                  <a:pt x="79" y="81"/>
                  <a:pt x="79" y="81"/>
                  <a:pt x="79" y="81"/>
                </a:cubicBezTo>
                <a:cubicBezTo>
                  <a:pt x="80" y="81"/>
                  <a:pt x="80" y="81"/>
                  <a:pt x="80" y="81"/>
                </a:cubicBezTo>
                <a:cubicBezTo>
                  <a:pt x="80" y="81"/>
                  <a:pt x="80" y="81"/>
                  <a:pt x="80" y="81"/>
                </a:cubicBezTo>
                <a:cubicBezTo>
                  <a:pt x="76" y="65"/>
                  <a:pt x="70" y="49"/>
                  <a:pt x="66" y="33"/>
                </a:cubicBezTo>
                <a:cubicBezTo>
                  <a:pt x="66" y="33"/>
                  <a:pt x="66" y="33"/>
                  <a:pt x="66" y="33"/>
                </a:cubicBezTo>
                <a:cubicBezTo>
                  <a:pt x="64" y="26"/>
                  <a:pt x="63" y="15"/>
                  <a:pt x="59" y="11"/>
                </a:cubicBezTo>
                <a:cubicBezTo>
                  <a:pt x="59" y="11"/>
                  <a:pt x="59" y="11"/>
                  <a:pt x="59" y="11"/>
                </a:cubicBezTo>
                <a:cubicBezTo>
                  <a:pt x="58" y="10"/>
                  <a:pt x="58" y="10"/>
                  <a:pt x="58" y="10"/>
                </a:cubicBezTo>
                <a:cubicBezTo>
                  <a:pt x="58" y="10"/>
                  <a:pt x="58" y="10"/>
                  <a:pt x="58" y="10"/>
                </a:cubicBezTo>
                <a:cubicBezTo>
                  <a:pt x="53" y="5"/>
                  <a:pt x="48" y="7"/>
                  <a:pt x="40" y="5"/>
                </a:cubicBezTo>
                <a:cubicBezTo>
                  <a:pt x="40" y="5"/>
                  <a:pt x="40" y="5"/>
                  <a:pt x="40" y="5"/>
                </a:cubicBezTo>
                <a:cubicBezTo>
                  <a:pt x="44" y="20"/>
                  <a:pt x="58" y="36"/>
                  <a:pt x="58" y="54"/>
                </a:cubicBezTo>
                <a:cubicBezTo>
                  <a:pt x="58" y="54"/>
                  <a:pt x="58" y="54"/>
                  <a:pt x="58" y="54"/>
                </a:cubicBezTo>
                <a:cubicBezTo>
                  <a:pt x="58" y="57"/>
                  <a:pt x="58" y="57"/>
                  <a:pt x="58" y="57"/>
                </a:cubicBezTo>
                <a:cubicBezTo>
                  <a:pt x="55" y="56"/>
                  <a:pt x="55" y="56"/>
                  <a:pt x="55" y="56"/>
                </a:cubicBezTo>
                <a:cubicBezTo>
                  <a:pt x="51" y="53"/>
                  <a:pt x="47" y="50"/>
                  <a:pt x="43" y="46"/>
                </a:cubicBezTo>
                <a:cubicBezTo>
                  <a:pt x="43" y="46"/>
                  <a:pt x="43" y="46"/>
                  <a:pt x="43" y="46"/>
                </a:cubicBezTo>
                <a:cubicBezTo>
                  <a:pt x="41" y="44"/>
                  <a:pt x="39" y="41"/>
                  <a:pt x="37" y="39"/>
                </a:cubicBezTo>
                <a:cubicBezTo>
                  <a:pt x="37" y="39"/>
                  <a:pt x="37" y="39"/>
                  <a:pt x="37" y="39"/>
                </a:cubicBezTo>
                <a:cubicBezTo>
                  <a:pt x="35" y="37"/>
                  <a:pt x="33" y="35"/>
                  <a:pt x="31" y="33"/>
                </a:cubicBezTo>
                <a:cubicBezTo>
                  <a:pt x="31" y="33"/>
                  <a:pt x="31" y="33"/>
                  <a:pt x="31" y="33"/>
                </a:cubicBezTo>
                <a:cubicBezTo>
                  <a:pt x="21" y="25"/>
                  <a:pt x="9" y="21"/>
                  <a:pt x="0" y="12"/>
                </a:cubicBezTo>
                <a:cubicBezTo>
                  <a:pt x="0" y="12"/>
                  <a:pt x="0" y="12"/>
                  <a:pt x="0" y="12"/>
                </a:cubicBezTo>
                <a:cubicBezTo>
                  <a:pt x="2" y="9"/>
                  <a:pt x="2" y="9"/>
                  <a:pt x="2" y="9"/>
                </a:cubicBezTo>
                <a:cubicBezTo>
                  <a:pt x="10" y="17"/>
                  <a:pt x="23" y="22"/>
                  <a:pt x="33" y="30"/>
                </a:cubicBezTo>
                <a:cubicBezTo>
                  <a:pt x="33" y="30"/>
                  <a:pt x="33" y="30"/>
                  <a:pt x="33" y="30"/>
                </a:cubicBezTo>
                <a:cubicBezTo>
                  <a:pt x="35" y="32"/>
                  <a:pt x="37" y="34"/>
                  <a:pt x="40" y="37"/>
                </a:cubicBezTo>
                <a:cubicBezTo>
                  <a:pt x="40" y="37"/>
                  <a:pt x="40" y="37"/>
                  <a:pt x="40" y="37"/>
                </a:cubicBezTo>
                <a:cubicBezTo>
                  <a:pt x="42" y="39"/>
                  <a:pt x="44" y="41"/>
                  <a:pt x="46" y="43"/>
                </a:cubicBezTo>
                <a:cubicBezTo>
                  <a:pt x="46" y="43"/>
                  <a:pt x="46" y="43"/>
                  <a:pt x="46" y="43"/>
                </a:cubicBezTo>
                <a:cubicBezTo>
                  <a:pt x="49" y="46"/>
                  <a:pt x="51" y="49"/>
                  <a:pt x="54" y="51"/>
                </a:cubicBezTo>
                <a:cubicBezTo>
                  <a:pt x="54" y="51"/>
                  <a:pt x="54" y="51"/>
                  <a:pt x="54" y="51"/>
                </a:cubicBezTo>
                <a:cubicBezTo>
                  <a:pt x="53" y="35"/>
                  <a:pt x="39" y="20"/>
                  <a:pt x="36" y="3"/>
                </a:cubicBezTo>
                <a:cubicBezTo>
                  <a:pt x="36" y="3"/>
                  <a:pt x="36" y="3"/>
                  <a:pt x="36" y="3"/>
                </a:cubicBezTo>
                <a:cubicBezTo>
                  <a:pt x="35" y="0"/>
                  <a:pt x="35" y="0"/>
                  <a:pt x="35" y="0"/>
                </a:cubicBezTo>
                <a:cubicBezTo>
                  <a:pt x="38" y="1"/>
                  <a:pt x="38" y="1"/>
                  <a:pt x="38" y="1"/>
                </a:cubicBezTo>
                <a:cubicBezTo>
                  <a:pt x="46" y="3"/>
                  <a:pt x="54" y="1"/>
                  <a:pt x="61" y="8"/>
                </a:cubicBezTo>
                <a:cubicBezTo>
                  <a:pt x="61" y="8"/>
                  <a:pt x="61" y="8"/>
                  <a:pt x="61" y="8"/>
                </a:cubicBezTo>
                <a:cubicBezTo>
                  <a:pt x="61" y="8"/>
                  <a:pt x="61" y="8"/>
                  <a:pt x="61" y="8"/>
                </a:cubicBezTo>
                <a:cubicBezTo>
                  <a:pt x="61" y="8"/>
                  <a:pt x="61" y="8"/>
                  <a:pt x="61" y="8"/>
                </a:cubicBezTo>
                <a:cubicBezTo>
                  <a:pt x="67" y="14"/>
                  <a:pt x="67" y="26"/>
                  <a:pt x="69" y="32"/>
                </a:cubicBezTo>
                <a:cubicBezTo>
                  <a:pt x="69" y="32"/>
                  <a:pt x="69" y="32"/>
                  <a:pt x="69" y="32"/>
                </a:cubicBezTo>
                <a:cubicBezTo>
                  <a:pt x="74" y="49"/>
                  <a:pt x="80" y="66"/>
                  <a:pt x="84" y="83"/>
                </a:cubicBezTo>
                <a:cubicBezTo>
                  <a:pt x="84" y="83"/>
                  <a:pt x="84" y="83"/>
                  <a:pt x="84" y="83"/>
                </a:cubicBezTo>
                <a:cubicBezTo>
                  <a:pt x="85" y="87"/>
                  <a:pt x="85" y="87"/>
                  <a:pt x="85" y="87"/>
                </a:cubicBezTo>
                <a:cubicBezTo>
                  <a:pt x="82" y="85"/>
                  <a:pt x="82" y="85"/>
                  <a:pt x="82" y="8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306">
            <a:extLst>
              <a:ext uri="{FF2B5EF4-FFF2-40B4-BE49-F238E27FC236}">
                <a16:creationId xmlns:a16="http://schemas.microsoft.com/office/drawing/2014/main" xmlns="" id="{BE9AB768-970B-45EC-AE04-FD50D3212A49}"/>
              </a:ext>
            </a:extLst>
          </p:cNvPr>
          <p:cNvSpPr>
            <a:spLocks noEditPoints="1"/>
          </p:cNvSpPr>
          <p:nvPr/>
        </p:nvSpPr>
        <p:spPr bwMode="auto">
          <a:xfrm>
            <a:off x="4921658" y="1166151"/>
            <a:ext cx="314325" cy="428625"/>
          </a:xfrm>
          <a:custGeom>
            <a:avLst/>
            <a:gdLst>
              <a:gd name="T0" fmla="*/ 26 w 67"/>
              <a:gd name="T1" fmla="*/ 79 h 91"/>
              <a:gd name="T2" fmla="*/ 2 w 67"/>
              <a:gd name="T3" fmla="*/ 15 h 91"/>
              <a:gd name="T4" fmla="*/ 1 w 67"/>
              <a:gd name="T5" fmla="*/ 15 h 91"/>
              <a:gd name="T6" fmla="*/ 0 w 67"/>
              <a:gd name="T7" fmla="*/ 12 h 91"/>
              <a:gd name="T8" fmla="*/ 2 w 67"/>
              <a:gd name="T9" fmla="*/ 12 h 91"/>
              <a:gd name="T10" fmla="*/ 2 w 67"/>
              <a:gd name="T11" fmla="*/ 11 h 91"/>
              <a:gd name="T12" fmla="*/ 5 w 67"/>
              <a:gd name="T13" fmla="*/ 12 h 91"/>
              <a:gd name="T14" fmla="*/ 14 w 67"/>
              <a:gd name="T15" fmla="*/ 16 h 91"/>
              <a:gd name="T16" fmla="*/ 22 w 67"/>
              <a:gd name="T17" fmla="*/ 38 h 91"/>
              <a:gd name="T18" fmla="*/ 30 w 67"/>
              <a:gd name="T19" fmla="*/ 59 h 91"/>
              <a:gd name="T20" fmla="*/ 40 w 67"/>
              <a:gd name="T21" fmla="*/ 63 h 91"/>
              <a:gd name="T22" fmla="*/ 43 w 67"/>
              <a:gd name="T23" fmla="*/ 62 h 91"/>
              <a:gd name="T24" fmla="*/ 42 w 67"/>
              <a:gd name="T25" fmla="*/ 35 h 91"/>
              <a:gd name="T26" fmla="*/ 34 w 67"/>
              <a:gd name="T27" fmla="*/ 4 h 91"/>
              <a:gd name="T28" fmla="*/ 34 w 67"/>
              <a:gd name="T29" fmla="*/ 4 h 91"/>
              <a:gd name="T30" fmla="*/ 36 w 67"/>
              <a:gd name="T31" fmla="*/ 1 h 91"/>
              <a:gd name="T32" fmla="*/ 37 w 67"/>
              <a:gd name="T33" fmla="*/ 0 h 91"/>
              <a:gd name="T34" fmla="*/ 50 w 67"/>
              <a:gd name="T35" fmla="*/ 9 h 91"/>
              <a:gd name="T36" fmla="*/ 61 w 67"/>
              <a:gd name="T37" fmla="*/ 32 h 91"/>
              <a:gd name="T38" fmla="*/ 66 w 67"/>
              <a:gd name="T39" fmla="*/ 59 h 91"/>
              <a:gd name="T40" fmla="*/ 60 w 67"/>
              <a:gd name="T41" fmla="*/ 85 h 91"/>
              <a:gd name="T42" fmla="*/ 37 w 67"/>
              <a:gd name="T43" fmla="*/ 87 h 91"/>
              <a:gd name="T44" fmla="*/ 39 w 67"/>
              <a:gd name="T45" fmla="*/ 83 h 91"/>
              <a:gd name="T46" fmla="*/ 58 w 67"/>
              <a:gd name="T47" fmla="*/ 83 h 91"/>
              <a:gd name="T48" fmla="*/ 62 w 67"/>
              <a:gd name="T49" fmla="*/ 59 h 91"/>
              <a:gd name="T50" fmla="*/ 57 w 67"/>
              <a:gd name="T51" fmla="*/ 33 h 91"/>
              <a:gd name="T52" fmla="*/ 48 w 67"/>
              <a:gd name="T53" fmla="*/ 11 h 91"/>
              <a:gd name="T54" fmla="*/ 38 w 67"/>
              <a:gd name="T55" fmla="*/ 5 h 91"/>
              <a:gd name="T56" fmla="*/ 37 w 67"/>
              <a:gd name="T57" fmla="*/ 5 h 91"/>
              <a:gd name="T58" fmla="*/ 45 w 67"/>
              <a:gd name="T59" fmla="*/ 34 h 91"/>
              <a:gd name="T60" fmla="*/ 45 w 67"/>
              <a:gd name="T61" fmla="*/ 64 h 91"/>
              <a:gd name="T62" fmla="*/ 40 w 67"/>
              <a:gd name="T63" fmla="*/ 66 h 91"/>
              <a:gd name="T64" fmla="*/ 27 w 67"/>
              <a:gd name="T65" fmla="*/ 61 h 91"/>
              <a:gd name="T66" fmla="*/ 18 w 67"/>
              <a:gd name="T67" fmla="*/ 39 h 91"/>
              <a:gd name="T68" fmla="*/ 11 w 67"/>
              <a:gd name="T69" fmla="*/ 18 h 91"/>
              <a:gd name="T70" fmla="*/ 6 w 67"/>
              <a:gd name="T71" fmla="*/ 15 h 91"/>
              <a:gd name="T72" fmla="*/ 28 w 67"/>
              <a:gd name="T73" fmla="*/ 7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7" h="91">
                <a:moveTo>
                  <a:pt x="37" y="87"/>
                </a:moveTo>
                <a:cubicBezTo>
                  <a:pt x="33" y="85"/>
                  <a:pt x="29" y="82"/>
                  <a:pt x="26" y="79"/>
                </a:cubicBezTo>
                <a:cubicBezTo>
                  <a:pt x="26" y="79"/>
                  <a:pt x="26" y="79"/>
                  <a:pt x="26" y="79"/>
                </a:cubicBezTo>
                <a:cubicBezTo>
                  <a:pt x="11" y="63"/>
                  <a:pt x="4" y="34"/>
                  <a:pt x="2" y="15"/>
                </a:cubicBezTo>
                <a:cubicBezTo>
                  <a:pt x="2" y="15"/>
                  <a:pt x="2" y="15"/>
                  <a:pt x="2" y="15"/>
                </a:cubicBezTo>
                <a:cubicBezTo>
                  <a:pt x="2" y="15"/>
                  <a:pt x="1" y="15"/>
                  <a:pt x="1" y="15"/>
                </a:cubicBezTo>
                <a:cubicBezTo>
                  <a:pt x="1" y="15"/>
                  <a:pt x="1" y="15"/>
                  <a:pt x="1" y="15"/>
                </a:cubicBezTo>
                <a:cubicBezTo>
                  <a:pt x="0" y="12"/>
                  <a:pt x="0" y="12"/>
                  <a:pt x="0" y="12"/>
                </a:cubicBezTo>
                <a:cubicBezTo>
                  <a:pt x="1" y="12"/>
                  <a:pt x="1" y="12"/>
                  <a:pt x="2" y="12"/>
                </a:cubicBezTo>
                <a:cubicBezTo>
                  <a:pt x="2" y="12"/>
                  <a:pt x="2" y="12"/>
                  <a:pt x="2" y="12"/>
                </a:cubicBezTo>
                <a:cubicBezTo>
                  <a:pt x="2" y="11"/>
                  <a:pt x="2" y="11"/>
                  <a:pt x="2" y="11"/>
                </a:cubicBezTo>
                <a:cubicBezTo>
                  <a:pt x="2" y="11"/>
                  <a:pt x="2" y="11"/>
                  <a:pt x="2" y="11"/>
                </a:cubicBezTo>
                <a:cubicBezTo>
                  <a:pt x="5" y="11"/>
                  <a:pt x="5" y="11"/>
                  <a:pt x="5" y="11"/>
                </a:cubicBezTo>
                <a:cubicBezTo>
                  <a:pt x="5" y="11"/>
                  <a:pt x="5" y="11"/>
                  <a:pt x="5" y="12"/>
                </a:cubicBezTo>
                <a:cubicBezTo>
                  <a:pt x="5" y="12"/>
                  <a:pt x="5" y="12"/>
                  <a:pt x="5" y="12"/>
                </a:cubicBezTo>
                <a:cubicBezTo>
                  <a:pt x="9" y="12"/>
                  <a:pt x="11" y="14"/>
                  <a:pt x="14" y="16"/>
                </a:cubicBezTo>
                <a:cubicBezTo>
                  <a:pt x="14" y="16"/>
                  <a:pt x="14" y="16"/>
                  <a:pt x="14" y="16"/>
                </a:cubicBezTo>
                <a:cubicBezTo>
                  <a:pt x="18" y="21"/>
                  <a:pt x="20" y="30"/>
                  <a:pt x="22" y="38"/>
                </a:cubicBezTo>
                <a:cubicBezTo>
                  <a:pt x="22" y="38"/>
                  <a:pt x="22" y="38"/>
                  <a:pt x="22" y="38"/>
                </a:cubicBezTo>
                <a:cubicBezTo>
                  <a:pt x="24" y="46"/>
                  <a:pt x="25" y="54"/>
                  <a:pt x="30" y="59"/>
                </a:cubicBezTo>
                <a:cubicBezTo>
                  <a:pt x="30" y="59"/>
                  <a:pt x="30" y="59"/>
                  <a:pt x="30" y="59"/>
                </a:cubicBezTo>
                <a:cubicBezTo>
                  <a:pt x="32" y="61"/>
                  <a:pt x="35" y="63"/>
                  <a:pt x="40" y="63"/>
                </a:cubicBezTo>
                <a:cubicBezTo>
                  <a:pt x="40" y="63"/>
                  <a:pt x="40" y="63"/>
                  <a:pt x="40" y="63"/>
                </a:cubicBezTo>
                <a:cubicBezTo>
                  <a:pt x="41" y="63"/>
                  <a:pt x="42" y="62"/>
                  <a:pt x="43" y="62"/>
                </a:cubicBezTo>
                <a:cubicBezTo>
                  <a:pt x="43" y="62"/>
                  <a:pt x="43" y="62"/>
                  <a:pt x="43" y="62"/>
                </a:cubicBezTo>
                <a:cubicBezTo>
                  <a:pt x="46" y="59"/>
                  <a:pt x="45" y="47"/>
                  <a:pt x="42" y="35"/>
                </a:cubicBezTo>
                <a:cubicBezTo>
                  <a:pt x="42" y="35"/>
                  <a:pt x="42" y="35"/>
                  <a:pt x="42" y="35"/>
                </a:cubicBezTo>
                <a:cubicBezTo>
                  <a:pt x="39" y="23"/>
                  <a:pt x="34" y="10"/>
                  <a:pt x="34" y="4"/>
                </a:cubicBezTo>
                <a:cubicBezTo>
                  <a:pt x="34" y="4"/>
                  <a:pt x="34" y="4"/>
                  <a:pt x="34" y="4"/>
                </a:cubicBezTo>
                <a:cubicBezTo>
                  <a:pt x="34" y="4"/>
                  <a:pt x="34" y="4"/>
                  <a:pt x="34" y="4"/>
                </a:cubicBezTo>
                <a:cubicBezTo>
                  <a:pt x="34" y="3"/>
                  <a:pt x="34" y="3"/>
                  <a:pt x="34" y="3"/>
                </a:cubicBezTo>
                <a:cubicBezTo>
                  <a:pt x="35" y="2"/>
                  <a:pt x="35" y="2"/>
                  <a:pt x="36" y="1"/>
                </a:cubicBezTo>
                <a:cubicBezTo>
                  <a:pt x="36" y="1"/>
                  <a:pt x="36" y="1"/>
                  <a:pt x="36" y="1"/>
                </a:cubicBezTo>
                <a:cubicBezTo>
                  <a:pt x="37" y="0"/>
                  <a:pt x="37" y="0"/>
                  <a:pt x="37" y="0"/>
                </a:cubicBezTo>
                <a:cubicBezTo>
                  <a:pt x="38" y="1"/>
                  <a:pt x="38" y="1"/>
                  <a:pt x="38" y="1"/>
                </a:cubicBezTo>
                <a:cubicBezTo>
                  <a:pt x="43" y="3"/>
                  <a:pt x="47" y="6"/>
                  <a:pt x="50" y="9"/>
                </a:cubicBezTo>
                <a:cubicBezTo>
                  <a:pt x="50" y="9"/>
                  <a:pt x="50" y="9"/>
                  <a:pt x="50" y="9"/>
                </a:cubicBezTo>
                <a:cubicBezTo>
                  <a:pt x="56" y="15"/>
                  <a:pt x="58" y="23"/>
                  <a:pt x="61" y="32"/>
                </a:cubicBezTo>
                <a:cubicBezTo>
                  <a:pt x="61" y="32"/>
                  <a:pt x="61" y="32"/>
                  <a:pt x="61" y="32"/>
                </a:cubicBezTo>
                <a:cubicBezTo>
                  <a:pt x="62" y="38"/>
                  <a:pt x="65" y="48"/>
                  <a:pt x="66" y="59"/>
                </a:cubicBezTo>
                <a:cubicBezTo>
                  <a:pt x="66" y="59"/>
                  <a:pt x="66" y="59"/>
                  <a:pt x="66" y="59"/>
                </a:cubicBezTo>
                <a:cubicBezTo>
                  <a:pt x="67" y="69"/>
                  <a:pt x="66" y="79"/>
                  <a:pt x="60" y="85"/>
                </a:cubicBezTo>
                <a:cubicBezTo>
                  <a:pt x="60" y="85"/>
                  <a:pt x="60" y="85"/>
                  <a:pt x="60" y="85"/>
                </a:cubicBezTo>
                <a:cubicBezTo>
                  <a:pt x="55" y="90"/>
                  <a:pt x="48" y="91"/>
                  <a:pt x="37" y="87"/>
                </a:cubicBezTo>
                <a:close/>
                <a:moveTo>
                  <a:pt x="28" y="76"/>
                </a:moveTo>
                <a:cubicBezTo>
                  <a:pt x="32" y="80"/>
                  <a:pt x="35" y="82"/>
                  <a:pt x="39" y="83"/>
                </a:cubicBezTo>
                <a:cubicBezTo>
                  <a:pt x="39" y="83"/>
                  <a:pt x="39" y="83"/>
                  <a:pt x="39" y="83"/>
                </a:cubicBezTo>
                <a:cubicBezTo>
                  <a:pt x="49" y="87"/>
                  <a:pt x="54" y="86"/>
                  <a:pt x="58" y="83"/>
                </a:cubicBezTo>
                <a:cubicBezTo>
                  <a:pt x="58" y="83"/>
                  <a:pt x="58" y="83"/>
                  <a:pt x="58" y="83"/>
                </a:cubicBezTo>
                <a:cubicBezTo>
                  <a:pt x="62" y="79"/>
                  <a:pt x="63" y="69"/>
                  <a:pt x="62" y="59"/>
                </a:cubicBezTo>
                <a:cubicBezTo>
                  <a:pt x="62" y="59"/>
                  <a:pt x="62" y="59"/>
                  <a:pt x="62" y="59"/>
                </a:cubicBezTo>
                <a:cubicBezTo>
                  <a:pt x="61" y="49"/>
                  <a:pt x="59" y="39"/>
                  <a:pt x="57" y="33"/>
                </a:cubicBezTo>
                <a:cubicBezTo>
                  <a:pt x="57" y="33"/>
                  <a:pt x="57" y="33"/>
                  <a:pt x="57" y="33"/>
                </a:cubicBezTo>
                <a:cubicBezTo>
                  <a:pt x="55" y="23"/>
                  <a:pt x="53" y="17"/>
                  <a:pt x="48" y="11"/>
                </a:cubicBezTo>
                <a:cubicBezTo>
                  <a:pt x="48" y="11"/>
                  <a:pt x="48" y="11"/>
                  <a:pt x="48" y="11"/>
                </a:cubicBezTo>
                <a:cubicBezTo>
                  <a:pt x="45" y="9"/>
                  <a:pt x="42" y="7"/>
                  <a:pt x="38" y="5"/>
                </a:cubicBezTo>
                <a:cubicBezTo>
                  <a:pt x="38" y="5"/>
                  <a:pt x="38" y="5"/>
                  <a:pt x="38" y="5"/>
                </a:cubicBezTo>
                <a:cubicBezTo>
                  <a:pt x="37" y="5"/>
                  <a:pt x="37" y="5"/>
                  <a:pt x="37" y="5"/>
                </a:cubicBezTo>
                <a:cubicBezTo>
                  <a:pt x="37" y="5"/>
                  <a:pt x="37" y="5"/>
                  <a:pt x="37" y="5"/>
                </a:cubicBezTo>
                <a:cubicBezTo>
                  <a:pt x="38" y="10"/>
                  <a:pt x="42" y="23"/>
                  <a:pt x="45" y="34"/>
                </a:cubicBezTo>
                <a:cubicBezTo>
                  <a:pt x="45" y="34"/>
                  <a:pt x="45" y="34"/>
                  <a:pt x="45" y="34"/>
                </a:cubicBezTo>
                <a:cubicBezTo>
                  <a:pt x="48" y="47"/>
                  <a:pt x="50" y="59"/>
                  <a:pt x="45" y="64"/>
                </a:cubicBezTo>
                <a:cubicBezTo>
                  <a:pt x="45" y="64"/>
                  <a:pt x="45" y="64"/>
                  <a:pt x="45" y="64"/>
                </a:cubicBezTo>
                <a:cubicBezTo>
                  <a:pt x="44" y="66"/>
                  <a:pt x="42" y="66"/>
                  <a:pt x="40" y="66"/>
                </a:cubicBezTo>
                <a:cubicBezTo>
                  <a:pt x="40" y="66"/>
                  <a:pt x="40" y="66"/>
                  <a:pt x="40" y="66"/>
                </a:cubicBezTo>
                <a:cubicBezTo>
                  <a:pt x="35" y="66"/>
                  <a:pt x="30" y="65"/>
                  <a:pt x="27" y="61"/>
                </a:cubicBezTo>
                <a:cubicBezTo>
                  <a:pt x="27" y="61"/>
                  <a:pt x="27" y="61"/>
                  <a:pt x="27" y="61"/>
                </a:cubicBezTo>
                <a:cubicBezTo>
                  <a:pt x="22" y="56"/>
                  <a:pt x="20" y="47"/>
                  <a:pt x="18" y="39"/>
                </a:cubicBezTo>
                <a:cubicBezTo>
                  <a:pt x="18" y="39"/>
                  <a:pt x="18" y="39"/>
                  <a:pt x="18" y="39"/>
                </a:cubicBezTo>
                <a:cubicBezTo>
                  <a:pt x="17" y="30"/>
                  <a:pt x="15" y="22"/>
                  <a:pt x="11" y="18"/>
                </a:cubicBezTo>
                <a:cubicBezTo>
                  <a:pt x="11" y="18"/>
                  <a:pt x="11" y="18"/>
                  <a:pt x="11" y="18"/>
                </a:cubicBezTo>
                <a:cubicBezTo>
                  <a:pt x="10" y="17"/>
                  <a:pt x="8" y="16"/>
                  <a:pt x="6" y="15"/>
                </a:cubicBezTo>
                <a:cubicBezTo>
                  <a:pt x="6" y="15"/>
                  <a:pt x="6" y="15"/>
                  <a:pt x="6" y="15"/>
                </a:cubicBezTo>
                <a:cubicBezTo>
                  <a:pt x="7" y="34"/>
                  <a:pt x="15" y="62"/>
                  <a:pt x="28" y="7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03" name="群組 102">
            <a:extLst>
              <a:ext uri="{FF2B5EF4-FFF2-40B4-BE49-F238E27FC236}">
                <a16:creationId xmlns:a16="http://schemas.microsoft.com/office/drawing/2014/main" xmlns="" id="{8D2EF94C-9848-4911-BF3F-3B2DE013DC4D}"/>
              </a:ext>
            </a:extLst>
          </p:cNvPr>
          <p:cNvGrpSpPr/>
          <p:nvPr/>
        </p:nvGrpSpPr>
        <p:grpSpPr>
          <a:xfrm>
            <a:off x="5231220" y="108876"/>
            <a:ext cx="1185863" cy="1231901"/>
            <a:chOff x="5231220" y="108876"/>
            <a:chExt cx="1185863" cy="1231901"/>
          </a:xfrm>
        </p:grpSpPr>
        <p:sp>
          <p:nvSpPr>
            <p:cNvPr id="104" name="Freeform 307">
              <a:extLst>
                <a:ext uri="{FF2B5EF4-FFF2-40B4-BE49-F238E27FC236}">
                  <a16:creationId xmlns:a16="http://schemas.microsoft.com/office/drawing/2014/main" xmlns="" id="{2964EA47-C851-4683-B350-C1AA291B782E}"/>
                </a:ext>
              </a:extLst>
            </p:cNvPr>
            <p:cNvSpPr>
              <a:spLocks noEditPoints="1"/>
            </p:cNvSpPr>
            <p:nvPr/>
          </p:nvSpPr>
          <p:spPr bwMode="auto">
            <a:xfrm>
              <a:off x="5231220" y="108876"/>
              <a:ext cx="752475" cy="788988"/>
            </a:xfrm>
            <a:custGeom>
              <a:avLst/>
              <a:gdLst>
                <a:gd name="T0" fmla="*/ 29 w 160"/>
                <a:gd name="T1" fmla="*/ 161 h 168"/>
                <a:gd name="T2" fmla="*/ 42 w 160"/>
                <a:gd name="T3" fmla="*/ 117 h 168"/>
                <a:gd name="T4" fmla="*/ 31 w 160"/>
                <a:gd name="T5" fmla="*/ 132 h 168"/>
                <a:gd name="T6" fmla="*/ 18 w 160"/>
                <a:gd name="T7" fmla="*/ 151 h 168"/>
                <a:gd name="T8" fmla="*/ 0 w 160"/>
                <a:gd name="T9" fmla="*/ 133 h 168"/>
                <a:gd name="T10" fmla="*/ 5 w 160"/>
                <a:gd name="T11" fmla="*/ 119 h 168"/>
                <a:gd name="T12" fmla="*/ 9 w 160"/>
                <a:gd name="T13" fmla="*/ 102 h 168"/>
                <a:gd name="T14" fmla="*/ 46 w 160"/>
                <a:gd name="T15" fmla="*/ 0 h 168"/>
                <a:gd name="T16" fmla="*/ 50 w 160"/>
                <a:gd name="T17" fmla="*/ 1 h 168"/>
                <a:gd name="T18" fmla="*/ 80 w 160"/>
                <a:gd name="T19" fmla="*/ 16 h 168"/>
                <a:gd name="T20" fmla="*/ 79 w 160"/>
                <a:gd name="T21" fmla="*/ 20 h 168"/>
                <a:gd name="T22" fmla="*/ 55 w 160"/>
                <a:gd name="T23" fmla="*/ 65 h 168"/>
                <a:gd name="T24" fmla="*/ 44 w 160"/>
                <a:gd name="T25" fmla="*/ 94 h 168"/>
                <a:gd name="T26" fmla="*/ 72 w 160"/>
                <a:gd name="T27" fmla="*/ 67 h 168"/>
                <a:gd name="T28" fmla="*/ 82 w 160"/>
                <a:gd name="T29" fmla="*/ 79 h 168"/>
                <a:gd name="T30" fmla="*/ 70 w 160"/>
                <a:gd name="T31" fmla="*/ 97 h 168"/>
                <a:gd name="T32" fmla="*/ 64 w 160"/>
                <a:gd name="T33" fmla="*/ 117 h 168"/>
                <a:gd name="T34" fmla="*/ 124 w 160"/>
                <a:gd name="T35" fmla="*/ 68 h 168"/>
                <a:gd name="T36" fmla="*/ 137 w 160"/>
                <a:gd name="T37" fmla="*/ 57 h 168"/>
                <a:gd name="T38" fmla="*/ 158 w 160"/>
                <a:gd name="T39" fmla="*/ 74 h 168"/>
                <a:gd name="T40" fmla="*/ 158 w 160"/>
                <a:gd name="T41" fmla="*/ 77 h 168"/>
                <a:gd name="T42" fmla="*/ 50 w 160"/>
                <a:gd name="T43" fmla="*/ 167 h 168"/>
                <a:gd name="T44" fmla="*/ 45 w 160"/>
                <a:gd name="T45" fmla="*/ 168 h 168"/>
                <a:gd name="T46" fmla="*/ 49 w 160"/>
                <a:gd name="T47" fmla="*/ 164 h 168"/>
                <a:gd name="T48" fmla="*/ 74 w 160"/>
                <a:gd name="T49" fmla="*/ 145 h 168"/>
                <a:gd name="T50" fmla="*/ 139 w 160"/>
                <a:gd name="T51" fmla="*/ 61 h 168"/>
                <a:gd name="T52" fmla="*/ 127 w 160"/>
                <a:gd name="T53" fmla="*/ 71 h 168"/>
                <a:gd name="T54" fmla="*/ 63 w 160"/>
                <a:gd name="T55" fmla="*/ 121 h 168"/>
                <a:gd name="T56" fmla="*/ 61 w 160"/>
                <a:gd name="T57" fmla="*/ 119 h 168"/>
                <a:gd name="T58" fmla="*/ 67 w 160"/>
                <a:gd name="T59" fmla="*/ 96 h 168"/>
                <a:gd name="T60" fmla="*/ 78 w 160"/>
                <a:gd name="T61" fmla="*/ 79 h 168"/>
                <a:gd name="T62" fmla="*/ 41 w 160"/>
                <a:gd name="T63" fmla="*/ 103 h 168"/>
                <a:gd name="T64" fmla="*/ 51 w 160"/>
                <a:gd name="T65" fmla="*/ 63 h 168"/>
                <a:gd name="T66" fmla="*/ 66 w 160"/>
                <a:gd name="T67" fmla="*/ 33 h 168"/>
                <a:gd name="T68" fmla="*/ 49 w 160"/>
                <a:gd name="T69" fmla="*/ 3 h 168"/>
                <a:gd name="T70" fmla="*/ 37 w 160"/>
                <a:gd name="T71" fmla="*/ 27 h 168"/>
                <a:gd name="T72" fmla="*/ 8 w 160"/>
                <a:gd name="T73" fmla="*/ 120 h 168"/>
                <a:gd name="T74" fmla="*/ 3 w 160"/>
                <a:gd name="T75" fmla="*/ 133 h 168"/>
                <a:gd name="T76" fmla="*/ 17 w 160"/>
                <a:gd name="T77" fmla="*/ 146 h 168"/>
                <a:gd name="T78" fmla="*/ 28 w 160"/>
                <a:gd name="T79" fmla="*/ 130 h 168"/>
                <a:gd name="T80" fmla="*/ 46 w 160"/>
                <a:gd name="T81" fmla="*/ 111 h 168"/>
                <a:gd name="T82" fmla="*/ 40 w 160"/>
                <a:gd name="T83" fmla="*/ 133 h 168"/>
                <a:gd name="T84" fmla="*/ 45 w 160"/>
                <a:gd name="T85" fmla="*/ 16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 h="168">
                  <a:moveTo>
                    <a:pt x="30" y="163"/>
                  </a:moveTo>
                  <a:cubicBezTo>
                    <a:pt x="29" y="162"/>
                    <a:pt x="29" y="162"/>
                    <a:pt x="29" y="162"/>
                  </a:cubicBezTo>
                  <a:cubicBezTo>
                    <a:pt x="29" y="161"/>
                    <a:pt x="29" y="161"/>
                    <a:pt x="29" y="161"/>
                  </a:cubicBezTo>
                  <a:cubicBezTo>
                    <a:pt x="31" y="151"/>
                    <a:pt x="34" y="142"/>
                    <a:pt x="37" y="133"/>
                  </a:cubicBezTo>
                  <a:cubicBezTo>
                    <a:pt x="37" y="133"/>
                    <a:pt x="37" y="133"/>
                    <a:pt x="37" y="133"/>
                  </a:cubicBezTo>
                  <a:cubicBezTo>
                    <a:pt x="38" y="127"/>
                    <a:pt x="41" y="122"/>
                    <a:pt x="42" y="117"/>
                  </a:cubicBezTo>
                  <a:cubicBezTo>
                    <a:pt x="42" y="117"/>
                    <a:pt x="42" y="117"/>
                    <a:pt x="42" y="117"/>
                  </a:cubicBezTo>
                  <a:cubicBezTo>
                    <a:pt x="38" y="120"/>
                    <a:pt x="34" y="127"/>
                    <a:pt x="31" y="132"/>
                  </a:cubicBezTo>
                  <a:cubicBezTo>
                    <a:pt x="31" y="132"/>
                    <a:pt x="31" y="132"/>
                    <a:pt x="31" y="132"/>
                  </a:cubicBezTo>
                  <a:cubicBezTo>
                    <a:pt x="27" y="137"/>
                    <a:pt x="24" y="144"/>
                    <a:pt x="19" y="149"/>
                  </a:cubicBezTo>
                  <a:cubicBezTo>
                    <a:pt x="19" y="149"/>
                    <a:pt x="19" y="149"/>
                    <a:pt x="19" y="149"/>
                  </a:cubicBezTo>
                  <a:cubicBezTo>
                    <a:pt x="18" y="151"/>
                    <a:pt x="18" y="151"/>
                    <a:pt x="18" y="151"/>
                  </a:cubicBezTo>
                  <a:cubicBezTo>
                    <a:pt x="17" y="149"/>
                    <a:pt x="17" y="149"/>
                    <a:pt x="17" y="149"/>
                  </a:cubicBezTo>
                  <a:cubicBezTo>
                    <a:pt x="12" y="145"/>
                    <a:pt x="1" y="143"/>
                    <a:pt x="0" y="133"/>
                  </a:cubicBezTo>
                  <a:cubicBezTo>
                    <a:pt x="0" y="133"/>
                    <a:pt x="0" y="133"/>
                    <a:pt x="0" y="133"/>
                  </a:cubicBezTo>
                  <a:cubicBezTo>
                    <a:pt x="0" y="133"/>
                    <a:pt x="0" y="133"/>
                    <a:pt x="0" y="133"/>
                  </a:cubicBezTo>
                  <a:cubicBezTo>
                    <a:pt x="0" y="133"/>
                    <a:pt x="0" y="133"/>
                    <a:pt x="0" y="133"/>
                  </a:cubicBezTo>
                  <a:cubicBezTo>
                    <a:pt x="0" y="127"/>
                    <a:pt x="4" y="122"/>
                    <a:pt x="5" y="119"/>
                  </a:cubicBezTo>
                  <a:cubicBezTo>
                    <a:pt x="5" y="119"/>
                    <a:pt x="5" y="119"/>
                    <a:pt x="5" y="119"/>
                  </a:cubicBezTo>
                  <a:cubicBezTo>
                    <a:pt x="7" y="114"/>
                    <a:pt x="8" y="108"/>
                    <a:pt x="9" y="102"/>
                  </a:cubicBezTo>
                  <a:cubicBezTo>
                    <a:pt x="9" y="102"/>
                    <a:pt x="9" y="102"/>
                    <a:pt x="9" y="102"/>
                  </a:cubicBezTo>
                  <a:cubicBezTo>
                    <a:pt x="15" y="76"/>
                    <a:pt x="21" y="50"/>
                    <a:pt x="34" y="25"/>
                  </a:cubicBezTo>
                  <a:cubicBezTo>
                    <a:pt x="34" y="25"/>
                    <a:pt x="34" y="25"/>
                    <a:pt x="34" y="25"/>
                  </a:cubicBezTo>
                  <a:cubicBezTo>
                    <a:pt x="38" y="17"/>
                    <a:pt x="45" y="9"/>
                    <a:pt x="46" y="0"/>
                  </a:cubicBezTo>
                  <a:cubicBezTo>
                    <a:pt x="46" y="0"/>
                    <a:pt x="46" y="0"/>
                    <a:pt x="46" y="0"/>
                  </a:cubicBezTo>
                  <a:cubicBezTo>
                    <a:pt x="50" y="0"/>
                    <a:pt x="50" y="0"/>
                    <a:pt x="50" y="0"/>
                  </a:cubicBezTo>
                  <a:cubicBezTo>
                    <a:pt x="50" y="1"/>
                    <a:pt x="50" y="1"/>
                    <a:pt x="50" y="1"/>
                  </a:cubicBezTo>
                  <a:cubicBezTo>
                    <a:pt x="50" y="1"/>
                    <a:pt x="50" y="1"/>
                    <a:pt x="50" y="1"/>
                  </a:cubicBezTo>
                  <a:cubicBezTo>
                    <a:pt x="50" y="0"/>
                    <a:pt x="50" y="0"/>
                    <a:pt x="50" y="0"/>
                  </a:cubicBezTo>
                  <a:cubicBezTo>
                    <a:pt x="59" y="7"/>
                    <a:pt x="70" y="10"/>
                    <a:pt x="80" y="16"/>
                  </a:cubicBezTo>
                  <a:cubicBezTo>
                    <a:pt x="80" y="16"/>
                    <a:pt x="80" y="16"/>
                    <a:pt x="80" y="16"/>
                  </a:cubicBezTo>
                  <a:cubicBezTo>
                    <a:pt x="83" y="19"/>
                    <a:pt x="83" y="19"/>
                    <a:pt x="83" y="19"/>
                  </a:cubicBezTo>
                  <a:cubicBezTo>
                    <a:pt x="79" y="20"/>
                    <a:pt x="79" y="20"/>
                    <a:pt x="79" y="20"/>
                  </a:cubicBezTo>
                  <a:cubicBezTo>
                    <a:pt x="75" y="20"/>
                    <a:pt x="72" y="29"/>
                    <a:pt x="70" y="34"/>
                  </a:cubicBezTo>
                  <a:cubicBezTo>
                    <a:pt x="70" y="34"/>
                    <a:pt x="70" y="34"/>
                    <a:pt x="70" y="34"/>
                  </a:cubicBezTo>
                  <a:cubicBezTo>
                    <a:pt x="65" y="45"/>
                    <a:pt x="59" y="54"/>
                    <a:pt x="55" y="65"/>
                  </a:cubicBezTo>
                  <a:cubicBezTo>
                    <a:pt x="55" y="65"/>
                    <a:pt x="55" y="65"/>
                    <a:pt x="55" y="65"/>
                  </a:cubicBezTo>
                  <a:cubicBezTo>
                    <a:pt x="51" y="74"/>
                    <a:pt x="47" y="84"/>
                    <a:pt x="44" y="94"/>
                  </a:cubicBezTo>
                  <a:cubicBezTo>
                    <a:pt x="44" y="94"/>
                    <a:pt x="44" y="94"/>
                    <a:pt x="44" y="94"/>
                  </a:cubicBezTo>
                  <a:cubicBezTo>
                    <a:pt x="53" y="85"/>
                    <a:pt x="63" y="78"/>
                    <a:pt x="71" y="69"/>
                  </a:cubicBezTo>
                  <a:cubicBezTo>
                    <a:pt x="71" y="69"/>
                    <a:pt x="71" y="69"/>
                    <a:pt x="71" y="69"/>
                  </a:cubicBezTo>
                  <a:cubicBezTo>
                    <a:pt x="72" y="67"/>
                    <a:pt x="72" y="67"/>
                    <a:pt x="72" y="67"/>
                  </a:cubicBezTo>
                  <a:cubicBezTo>
                    <a:pt x="73" y="68"/>
                    <a:pt x="73" y="68"/>
                    <a:pt x="73" y="68"/>
                  </a:cubicBezTo>
                  <a:cubicBezTo>
                    <a:pt x="77" y="71"/>
                    <a:pt x="80" y="75"/>
                    <a:pt x="82" y="79"/>
                  </a:cubicBezTo>
                  <a:cubicBezTo>
                    <a:pt x="82" y="79"/>
                    <a:pt x="82" y="79"/>
                    <a:pt x="82" y="79"/>
                  </a:cubicBezTo>
                  <a:cubicBezTo>
                    <a:pt x="84" y="80"/>
                    <a:pt x="84" y="80"/>
                    <a:pt x="84" y="80"/>
                  </a:cubicBezTo>
                  <a:cubicBezTo>
                    <a:pt x="82" y="81"/>
                    <a:pt x="82" y="81"/>
                    <a:pt x="82" y="81"/>
                  </a:cubicBezTo>
                  <a:cubicBezTo>
                    <a:pt x="78" y="82"/>
                    <a:pt x="74" y="89"/>
                    <a:pt x="70" y="97"/>
                  </a:cubicBezTo>
                  <a:cubicBezTo>
                    <a:pt x="70" y="97"/>
                    <a:pt x="70" y="97"/>
                    <a:pt x="70" y="97"/>
                  </a:cubicBezTo>
                  <a:cubicBezTo>
                    <a:pt x="67" y="104"/>
                    <a:pt x="65" y="112"/>
                    <a:pt x="64" y="117"/>
                  </a:cubicBezTo>
                  <a:cubicBezTo>
                    <a:pt x="64" y="117"/>
                    <a:pt x="64" y="117"/>
                    <a:pt x="64" y="117"/>
                  </a:cubicBezTo>
                  <a:cubicBezTo>
                    <a:pt x="78" y="112"/>
                    <a:pt x="92" y="96"/>
                    <a:pt x="103" y="87"/>
                  </a:cubicBezTo>
                  <a:cubicBezTo>
                    <a:pt x="103" y="87"/>
                    <a:pt x="103" y="87"/>
                    <a:pt x="103" y="87"/>
                  </a:cubicBezTo>
                  <a:cubicBezTo>
                    <a:pt x="111" y="81"/>
                    <a:pt x="117" y="74"/>
                    <a:pt x="124" y="68"/>
                  </a:cubicBezTo>
                  <a:cubicBezTo>
                    <a:pt x="124" y="68"/>
                    <a:pt x="124" y="68"/>
                    <a:pt x="124" y="68"/>
                  </a:cubicBezTo>
                  <a:cubicBezTo>
                    <a:pt x="129" y="64"/>
                    <a:pt x="134" y="62"/>
                    <a:pt x="137" y="57"/>
                  </a:cubicBezTo>
                  <a:cubicBezTo>
                    <a:pt x="137" y="57"/>
                    <a:pt x="137" y="57"/>
                    <a:pt x="137" y="57"/>
                  </a:cubicBezTo>
                  <a:cubicBezTo>
                    <a:pt x="138" y="55"/>
                    <a:pt x="138" y="55"/>
                    <a:pt x="138" y="55"/>
                  </a:cubicBezTo>
                  <a:cubicBezTo>
                    <a:pt x="140" y="57"/>
                    <a:pt x="140" y="57"/>
                    <a:pt x="140" y="57"/>
                  </a:cubicBezTo>
                  <a:cubicBezTo>
                    <a:pt x="146" y="63"/>
                    <a:pt x="152" y="68"/>
                    <a:pt x="158" y="74"/>
                  </a:cubicBezTo>
                  <a:cubicBezTo>
                    <a:pt x="158" y="74"/>
                    <a:pt x="158" y="74"/>
                    <a:pt x="158" y="74"/>
                  </a:cubicBezTo>
                  <a:cubicBezTo>
                    <a:pt x="160" y="75"/>
                    <a:pt x="160" y="75"/>
                    <a:pt x="160" y="75"/>
                  </a:cubicBezTo>
                  <a:cubicBezTo>
                    <a:pt x="158" y="77"/>
                    <a:pt x="158" y="77"/>
                    <a:pt x="158" y="77"/>
                  </a:cubicBezTo>
                  <a:cubicBezTo>
                    <a:pt x="130" y="99"/>
                    <a:pt x="105" y="126"/>
                    <a:pt x="76" y="148"/>
                  </a:cubicBezTo>
                  <a:cubicBezTo>
                    <a:pt x="76" y="148"/>
                    <a:pt x="76" y="148"/>
                    <a:pt x="76" y="148"/>
                  </a:cubicBezTo>
                  <a:cubicBezTo>
                    <a:pt x="69" y="154"/>
                    <a:pt x="59" y="163"/>
                    <a:pt x="50" y="167"/>
                  </a:cubicBezTo>
                  <a:cubicBezTo>
                    <a:pt x="50" y="167"/>
                    <a:pt x="50" y="167"/>
                    <a:pt x="50" y="167"/>
                  </a:cubicBezTo>
                  <a:cubicBezTo>
                    <a:pt x="48" y="168"/>
                    <a:pt x="47" y="168"/>
                    <a:pt x="45" y="168"/>
                  </a:cubicBezTo>
                  <a:cubicBezTo>
                    <a:pt x="45" y="168"/>
                    <a:pt x="45" y="168"/>
                    <a:pt x="45" y="168"/>
                  </a:cubicBezTo>
                  <a:cubicBezTo>
                    <a:pt x="39" y="168"/>
                    <a:pt x="35" y="165"/>
                    <a:pt x="30" y="163"/>
                  </a:cubicBezTo>
                  <a:close/>
                  <a:moveTo>
                    <a:pt x="45" y="165"/>
                  </a:moveTo>
                  <a:cubicBezTo>
                    <a:pt x="46" y="165"/>
                    <a:pt x="47" y="164"/>
                    <a:pt x="49" y="164"/>
                  </a:cubicBezTo>
                  <a:cubicBezTo>
                    <a:pt x="49" y="164"/>
                    <a:pt x="49" y="164"/>
                    <a:pt x="49" y="164"/>
                  </a:cubicBezTo>
                  <a:cubicBezTo>
                    <a:pt x="57" y="161"/>
                    <a:pt x="66" y="151"/>
                    <a:pt x="74" y="145"/>
                  </a:cubicBezTo>
                  <a:cubicBezTo>
                    <a:pt x="74" y="145"/>
                    <a:pt x="74" y="145"/>
                    <a:pt x="74" y="145"/>
                  </a:cubicBezTo>
                  <a:cubicBezTo>
                    <a:pt x="102" y="124"/>
                    <a:pt x="127" y="98"/>
                    <a:pt x="154" y="75"/>
                  </a:cubicBezTo>
                  <a:cubicBezTo>
                    <a:pt x="154" y="75"/>
                    <a:pt x="154" y="75"/>
                    <a:pt x="154" y="75"/>
                  </a:cubicBezTo>
                  <a:cubicBezTo>
                    <a:pt x="149" y="70"/>
                    <a:pt x="144" y="66"/>
                    <a:pt x="139" y="61"/>
                  </a:cubicBezTo>
                  <a:cubicBezTo>
                    <a:pt x="139" y="61"/>
                    <a:pt x="139" y="61"/>
                    <a:pt x="139" y="61"/>
                  </a:cubicBezTo>
                  <a:cubicBezTo>
                    <a:pt x="135" y="65"/>
                    <a:pt x="130" y="68"/>
                    <a:pt x="127" y="71"/>
                  </a:cubicBezTo>
                  <a:cubicBezTo>
                    <a:pt x="127" y="71"/>
                    <a:pt x="127" y="71"/>
                    <a:pt x="127" y="71"/>
                  </a:cubicBezTo>
                  <a:cubicBezTo>
                    <a:pt x="120" y="77"/>
                    <a:pt x="113" y="83"/>
                    <a:pt x="106" y="89"/>
                  </a:cubicBezTo>
                  <a:cubicBezTo>
                    <a:pt x="106" y="89"/>
                    <a:pt x="106" y="89"/>
                    <a:pt x="106" y="89"/>
                  </a:cubicBezTo>
                  <a:cubicBezTo>
                    <a:pt x="94" y="99"/>
                    <a:pt x="79" y="116"/>
                    <a:pt x="63" y="121"/>
                  </a:cubicBezTo>
                  <a:cubicBezTo>
                    <a:pt x="63" y="121"/>
                    <a:pt x="63" y="121"/>
                    <a:pt x="63" y="121"/>
                  </a:cubicBezTo>
                  <a:cubicBezTo>
                    <a:pt x="61" y="121"/>
                    <a:pt x="61" y="121"/>
                    <a:pt x="61" y="121"/>
                  </a:cubicBezTo>
                  <a:cubicBezTo>
                    <a:pt x="61" y="119"/>
                    <a:pt x="61" y="119"/>
                    <a:pt x="61" y="119"/>
                  </a:cubicBezTo>
                  <a:cubicBezTo>
                    <a:pt x="61" y="119"/>
                    <a:pt x="61" y="118"/>
                    <a:pt x="61" y="118"/>
                  </a:cubicBezTo>
                  <a:cubicBezTo>
                    <a:pt x="61" y="118"/>
                    <a:pt x="61" y="118"/>
                    <a:pt x="61" y="118"/>
                  </a:cubicBezTo>
                  <a:cubicBezTo>
                    <a:pt x="61" y="113"/>
                    <a:pt x="63" y="104"/>
                    <a:pt x="67" y="96"/>
                  </a:cubicBezTo>
                  <a:cubicBezTo>
                    <a:pt x="67" y="96"/>
                    <a:pt x="67" y="96"/>
                    <a:pt x="67" y="96"/>
                  </a:cubicBezTo>
                  <a:cubicBezTo>
                    <a:pt x="70" y="89"/>
                    <a:pt x="74" y="82"/>
                    <a:pt x="78" y="79"/>
                  </a:cubicBezTo>
                  <a:cubicBezTo>
                    <a:pt x="78" y="79"/>
                    <a:pt x="78" y="79"/>
                    <a:pt x="78" y="79"/>
                  </a:cubicBezTo>
                  <a:cubicBezTo>
                    <a:pt x="76" y="77"/>
                    <a:pt x="74" y="74"/>
                    <a:pt x="72" y="72"/>
                  </a:cubicBezTo>
                  <a:cubicBezTo>
                    <a:pt x="72" y="72"/>
                    <a:pt x="72" y="72"/>
                    <a:pt x="72" y="72"/>
                  </a:cubicBezTo>
                  <a:cubicBezTo>
                    <a:pt x="62" y="84"/>
                    <a:pt x="50" y="91"/>
                    <a:pt x="41" y="103"/>
                  </a:cubicBezTo>
                  <a:cubicBezTo>
                    <a:pt x="41" y="103"/>
                    <a:pt x="41" y="103"/>
                    <a:pt x="41" y="103"/>
                  </a:cubicBezTo>
                  <a:cubicBezTo>
                    <a:pt x="38" y="101"/>
                    <a:pt x="38" y="101"/>
                    <a:pt x="38" y="101"/>
                  </a:cubicBezTo>
                  <a:cubicBezTo>
                    <a:pt x="42" y="89"/>
                    <a:pt x="46" y="76"/>
                    <a:pt x="51" y="63"/>
                  </a:cubicBezTo>
                  <a:cubicBezTo>
                    <a:pt x="51" y="63"/>
                    <a:pt x="51" y="63"/>
                    <a:pt x="51" y="63"/>
                  </a:cubicBezTo>
                  <a:cubicBezTo>
                    <a:pt x="56" y="53"/>
                    <a:pt x="62" y="43"/>
                    <a:pt x="66" y="33"/>
                  </a:cubicBezTo>
                  <a:cubicBezTo>
                    <a:pt x="66" y="33"/>
                    <a:pt x="66" y="33"/>
                    <a:pt x="66" y="33"/>
                  </a:cubicBezTo>
                  <a:cubicBezTo>
                    <a:pt x="68" y="29"/>
                    <a:pt x="70" y="21"/>
                    <a:pt x="75" y="18"/>
                  </a:cubicBezTo>
                  <a:cubicBezTo>
                    <a:pt x="75" y="18"/>
                    <a:pt x="75" y="18"/>
                    <a:pt x="75" y="18"/>
                  </a:cubicBezTo>
                  <a:cubicBezTo>
                    <a:pt x="67" y="13"/>
                    <a:pt x="57" y="10"/>
                    <a:pt x="49" y="3"/>
                  </a:cubicBezTo>
                  <a:cubicBezTo>
                    <a:pt x="49" y="3"/>
                    <a:pt x="49" y="3"/>
                    <a:pt x="49" y="3"/>
                  </a:cubicBezTo>
                  <a:cubicBezTo>
                    <a:pt x="47" y="12"/>
                    <a:pt x="41" y="20"/>
                    <a:pt x="37" y="27"/>
                  </a:cubicBezTo>
                  <a:cubicBezTo>
                    <a:pt x="37" y="27"/>
                    <a:pt x="37" y="27"/>
                    <a:pt x="37" y="27"/>
                  </a:cubicBezTo>
                  <a:cubicBezTo>
                    <a:pt x="25" y="51"/>
                    <a:pt x="18" y="77"/>
                    <a:pt x="13" y="103"/>
                  </a:cubicBezTo>
                  <a:cubicBezTo>
                    <a:pt x="13" y="103"/>
                    <a:pt x="13" y="103"/>
                    <a:pt x="13" y="103"/>
                  </a:cubicBezTo>
                  <a:cubicBezTo>
                    <a:pt x="11" y="109"/>
                    <a:pt x="10" y="115"/>
                    <a:pt x="8" y="120"/>
                  </a:cubicBezTo>
                  <a:cubicBezTo>
                    <a:pt x="8" y="120"/>
                    <a:pt x="8" y="120"/>
                    <a:pt x="8" y="120"/>
                  </a:cubicBezTo>
                  <a:cubicBezTo>
                    <a:pt x="6" y="124"/>
                    <a:pt x="3" y="129"/>
                    <a:pt x="3" y="133"/>
                  </a:cubicBezTo>
                  <a:cubicBezTo>
                    <a:pt x="3" y="133"/>
                    <a:pt x="3" y="133"/>
                    <a:pt x="3" y="133"/>
                  </a:cubicBezTo>
                  <a:cubicBezTo>
                    <a:pt x="3" y="133"/>
                    <a:pt x="3" y="133"/>
                    <a:pt x="3" y="133"/>
                  </a:cubicBezTo>
                  <a:cubicBezTo>
                    <a:pt x="3" y="133"/>
                    <a:pt x="3" y="133"/>
                    <a:pt x="3" y="133"/>
                  </a:cubicBezTo>
                  <a:cubicBezTo>
                    <a:pt x="3" y="138"/>
                    <a:pt x="12" y="142"/>
                    <a:pt x="17" y="146"/>
                  </a:cubicBezTo>
                  <a:cubicBezTo>
                    <a:pt x="17" y="146"/>
                    <a:pt x="17" y="146"/>
                    <a:pt x="17" y="146"/>
                  </a:cubicBezTo>
                  <a:cubicBezTo>
                    <a:pt x="21" y="141"/>
                    <a:pt x="24" y="135"/>
                    <a:pt x="28" y="130"/>
                  </a:cubicBezTo>
                  <a:cubicBezTo>
                    <a:pt x="28" y="130"/>
                    <a:pt x="28" y="130"/>
                    <a:pt x="28" y="130"/>
                  </a:cubicBezTo>
                  <a:cubicBezTo>
                    <a:pt x="32" y="125"/>
                    <a:pt x="36" y="114"/>
                    <a:pt x="44" y="112"/>
                  </a:cubicBezTo>
                  <a:cubicBezTo>
                    <a:pt x="44" y="112"/>
                    <a:pt x="44" y="112"/>
                    <a:pt x="44" y="112"/>
                  </a:cubicBezTo>
                  <a:cubicBezTo>
                    <a:pt x="46" y="111"/>
                    <a:pt x="46" y="111"/>
                    <a:pt x="46" y="111"/>
                  </a:cubicBezTo>
                  <a:cubicBezTo>
                    <a:pt x="46" y="114"/>
                    <a:pt x="46" y="114"/>
                    <a:pt x="46" y="114"/>
                  </a:cubicBezTo>
                  <a:cubicBezTo>
                    <a:pt x="45" y="121"/>
                    <a:pt x="42" y="127"/>
                    <a:pt x="40" y="133"/>
                  </a:cubicBezTo>
                  <a:cubicBezTo>
                    <a:pt x="40" y="133"/>
                    <a:pt x="40" y="133"/>
                    <a:pt x="40" y="133"/>
                  </a:cubicBezTo>
                  <a:cubicBezTo>
                    <a:pt x="38" y="142"/>
                    <a:pt x="35" y="151"/>
                    <a:pt x="33" y="160"/>
                  </a:cubicBezTo>
                  <a:cubicBezTo>
                    <a:pt x="33" y="160"/>
                    <a:pt x="33" y="160"/>
                    <a:pt x="33" y="160"/>
                  </a:cubicBezTo>
                  <a:cubicBezTo>
                    <a:pt x="37" y="162"/>
                    <a:pt x="41" y="165"/>
                    <a:pt x="45" y="16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308">
              <a:extLst>
                <a:ext uri="{FF2B5EF4-FFF2-40B4-BE49-F238E27FC236}">
                  <a16:creationId xmlns:a16="http://schemas.microsoft.com/office/drawing/2014/main" xmlns="" id="{885126E4-1B69-471A-AC06-0167E9FEB25A}"/>
                </a:ext>
              </a:extLst>
            </p:cNvPr>
            <p:cNvSpPr>
              <a:spLocks noEditPoints="1"/>
            </p:cNvSpPr>
            <p:nvPr/>
          </p:nvSpPr>
          <p:spPr bwMode="auto">
            <a:xfrm>
              <a:off x="5674133" y="737526"/>
              <a:ext cx="300038" cy="330200"/>
            </a:xfrm>
            <a:custGeom>
              <a:avLst/>
              <a:gdLst>
                <a:gd name="T0" fmla="*/ 34 w 64"/>
                <a:gd name="T1" fmla="*/ 70 h 70"/>
                <a:gd name="T2" fmla="*/ 34 w 64"/>
                <a:gd name="T3" fmla="*/ 70 h 70"/>
                <a:gd name="T4" fmla="*/ 3 w 64"/>
                <a:gd name="T5" fmla="*/ 51 h 70"/>
                <a:gd name="T6" fmla="*/ 3 w 64"/>
                <a:gd name="T7" fmla="*/ 51 h 70"/>
                <a:gd name="T8" fmla="*/ 0 w 64"/>
                <a:gd name="T9" fmla="*/ 37 h 70"/>
                <a:gd name="T10" fmla="*/ 0 w 64"/>
                <a:gd name="T11" fmla="*/ 37 h 70"/>
                <a:gd name="T12" fmla="*/ 36 w 64"/>
                <a:gd name="T13" fmla="*/ 0 h 70"/>
                <a:gd name="T14" fmla="*/ 36 w 64"/>
                <a:gd name="T15" fmla="*/ 0 h 70"/>
                <a:gd name="T16" fmla="*/ 55 w 64"/>
                <a:gd name="T17" fmla="*/ 8 h 70"/>
                <a:gd name="T18" fmla="*/ 55 w 64"/>
                <a:gd name="T19" fmla="*/ 8 h 70"/>
                <a:gd name="T20" fmla="*/ 56 w 64"/>
                <a:gd name="T21" fmla="*/ 7 h 70"/>
                <a:gd name="T22" fmla="*/ 64 w 64"/>
                <a:gd name="T23" fmla="*/ 28 h 70"/>
                <a:gd name="T24" fmla="*/ 64 w 64"/>
                <a:gd name="T25" fmla="*/ 28 h 70"/>
                <a:gd name="T26" fmla="*/ 62 w 64"/>
                <a:gd name="T27" fmla="*/ 40 h 70"/>
                <a:gd name="T28" fmla="*/ 62 w 64"/>
                <a:gd name="T29" fmla="*/ 40 h 70"/>
                <a:gd name="T30" fmla="*/ 34 w 64"/>
                <a:gd name="T31" fmla="*/ 70 h 70"/>
                <a:gd name="T32" fmla="*/ 34 w 64"/>
                <a:gd name="T33" fmla="*/ 70 h 70"/>
                <a:gd name="T34" fmla="*/ 34 w 64"/>
                <a:gd name="T35" fmla="*/ 70 h 70"/>
                <a:gd name="T36" fmla="*/ 34 w 64"/>
                <a:gd name="T37" fmla="*/ 67 h 70"/>
                <a:gd name="T38" fmla="*/ 59 w 64"/>
                <a:gd name="T39" fmla="*/ 39 h 70"/>
                <a:gd name="T40" fmla="*/ 59 w 64"/>
                <a:gd name="T41" fmla="*/ 39 h 70"/>
                <a:gd name="T42" fmla="*/ 60 w 64"/>
                <a:gd name="T43" fmla="*/ 28 h 70"/>
                <a:gd name="T44" fmla="*/ 60 w 64"/>
                <a:gd name="T45" fmla="*/ 28 h 70"/>
                <a:gd name="T46" fmla="*/ 54 w 64"/>
                <a:gd name="T47" fmla="*/ 10 h 70"/>
                <a:gd name="T48" fmla="*/ 54 w 64"/>
                <a:gd name="T49" fmla="*/ 10 h 70"/>
                <a:gd name="T50" fmla="*/ 53 w 64"/>
                <a:gd name="T51" fmla="*/ 11 h 70"/>
                <a:gd name="T52" fmla="*/ 36 w 64"/>
                <a:gd name="T53" fmla="*/ 4 h 70"/>
                <a:gd name="T54" fmla="*/ 36 w 64"/>
                <a:gd name="T55" fmla="*/ 4 h 70"/>
                <a:gd name="T56" fmla="*/ 13 w 64"/>
                <a:gd name="T57" fmla="*/ 14 h 70"/>
                <a:gd name="T58" fmla="*/ 13 w 64"/>
                <a:gd name="T59" fmla="*/ 14 h 70"/>
                <a:gd name="T60" fmla="*/ 4 w 64"/>
                <a:gd name="T61" fmla="*/ 37 h 70"/>
                <a:gd name="T62" fmla="*/ 4 w 64"/>
                <a:gd name="T63" fmla="*/ 37 h 70"/>
                <a:gd name="T64" fmla="*/ 6 w 64"/>
                <a:gd name="T65" fmla="*/ 49 h 70"/>
                <a:gd name="T66" fmla="*/ 6 w 64"/>
                <a:gd name="T67" fmla="*/ 49 h 70"/>
                <a:gd name="T68" fmla="*/ 34 w 64"/>
                <a:gd name="T69" fmla="*/ 67 h 70"/>
                <a:gd name="T70" fmla="*/ 34 w 64"/>
                <a:gd name="T71" fmla="*/ 67 h 70"/>
                <a:gd name="T72" fmla="*/ 34 w 64"/>
                <a:gd name="T73" fmla="*/ 67 h 70"/>
                <a:gd name="T74" fmla="*/ 34 w 64"/>
                <a:gd name="T75" fmla="*/ 67 h 70"/>
                <a:gd name="T76" fmla="*/ 34 w 64"/>
                <a:gd name="T77" fmla="*/ 6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4" h="70">
                  <a:moveTo>
                    <a:pt x="34" y="70"/>
                  </a:moveTo>
                  <a:cubicBezTo>
                    <a:pt x="34" y="70"/>
                    <a:pt x="34" y="70"/>
                    <a:pt x="34" y="70"/>
                  </a:cubicBezTo>
                  <a:cubicBezTo>
                    <a:pt x="21" y="70"/>
                    <a:pt x="8" y="62"/>
                    <a:pt x="3" y="51"/>
                  </a:cubicBezTo>
                  <a:cubicBezTo>
                    <a:pt x="3" y="51"/>
                    <a:pt x="3" y="51"/>
                    <a:pt x="3" y="51"/>
                  </a:cubicBezTo>
                  <a:cubicBezTo>
                    <a:pt x="1" y="46"/>
                    <a:pt x="0" y="42"/>
                    <a:pt x="0" y="37"/>
                  </a:cubicBezTo>
                  <a:cubicBezTo>
                    <a:pt x="0" y="37"/>
                    <a:pt x="0" y="37"/>
                    <a:pt x="0" y="37"/>
                  </a:cubicBezTo>
                  <a:cubicBezTo>
                    <a:pt x="0" y="18"/>
                    <a:pt x="17" y="0"/>
                    <a:pt x="36" y="0"/>
                  </a:cubicBezTo>
                  <a:cubicBezTo>
                    <a:pt x="36" y="0"/>
                    <a:pt x="36" y="0"/>
                    <a:pt x="36" y="0"/>
                  </a:cubicBezTo>
                  <a:cubicBezTo>
                    <a:pt x="42" y="0"/>
                    <a:pt x="49" y="3"/>
                    <a:pt x="55" y="8"/>
                  </a:cubicBezTo>
                  <a:cubicBezTo>
                    <a:pt x="55" y="8"/>
                    <a:pt x="55" y="8"/>
                    <a:pt x="55" y="8"/>
                  </a:cubicBezTo>
                  <a:cubicBezTo>
                    <a:pt x="56" y="7"/>
                    <a:pt x="56" y="7"/>
                    <a:pt x="56" y="7"/>
                  </a:cubicBezTo>
                  <a:cubicBezTo>
                    <a:pt x="62" y="14"/>
                    <a:pt x="64" y="20"/>
                    <a:pt x="64" y="28"/>
                  </a:cubicBezTo>
                  <a:cubicBezTo>
                    <a:pt x="64" y="28"/>
                    <a:pt x="64" y="28"/>
                    <a:pt x="64" y="28"/>
                  </a:cubicBezTo>
                  <a:cubicBezTo>
                    <a:pt x="64" y="32"/>
                    <a:pt x="63" y="36"/>
                    <a:pt x="62" y="40"/>
                  </a:cubicBezTo>
                  <a:cubicBezTo>
                    <a:pt x="62" y="40"/>
                    <a:pt x="62" y="40"/>
                    <a:pt x="62" y="40"/>
                  </a:cubicBezTo>
                  <a:cubicBezTo>
                    <a:pt x="59" y="54"/>
                    <a:pt x="51" y="70"/>
                    <a:pt x="34" y="70"/>
                  </a:cubicBezTo>
                  <a:cubicBezTo>
                    <a:pt x="34" y="70"/>
                    <a:pt x="34" y="70"/>
                    <a:pt x="34" y="70"/>
                  </a:cubicBezTo>
                  <a:cubicBezTo>
                    <a:pt x="34" y="70"/>
                    <a:pt x="34" y="70"/>
                    <a:pt x="34" y="70"/>
                  </a:cubicBezTo>
                  <a:close/>
                  <a:moveTo>
                    <a:pt x="34" y="67"/>
                  </a:moveTo>
                  <a:cubicBezTo>
                    <a:pt x="48" y="67"/>
                    <a:pt x="55" y="52"/>
                    <a:pt x="59" y="39"/>
                  </a:cubicBezTo>
                  <a:cubicBezTo>
                    <a:pt x="59" y="39"/>
                    <a:pt x="59" y="39"/>
                    <a:pt x="59" y="39"/>
                  </a:cubicBezTo>
                  <a:cubicBezTo>
                    <a:pt x="60" y="35"/>
                    <a:pt x="60" y="31"/>
                    <a:pt x="60" y="28"/>
                  </a:cubicBezTo>
                  <a:cubicBezTo>
                    <a:pt x="60" y="28"/>
                    <a:pt x="60" y="28"/>
                    <a:pt x="60" y="28"/>
                  </a:cubicBezTo>
                  <a:cubicBezTo>
                    <a:pt x="60" y="22"/>
                    <a:pt x="59" y="16"/>
                    <a:pt x="54" y="10"/>
                  </a:cubicBezTo>
                  <a:cubicBezTo>
                    <a:pt x="54" y="10"/>
                    <a:pt x="54" y="10"/>
                    <a:pt x="54" y="10"/>
                  </a:cubicBezTo>
                  <a:cubicBezTo>
                    <a:pt x="53" y="11"/>
                    <a:pt x="53" y="11"/>
                    <a:pt x="53" y="11"/>
                  </a:cubicBezTo>
                  <a:cubicBezTo>
                    <a:pt x="48" y="6"/>
                    <a:pt x="42" y="4"/>
                    <a:pt x="36" y="4"/>
                  </a:cubicBezTo>
                  <a:cubicBezTo>
                    <a:pt x="36" y="4"/>
                    <a:pt x="36" y="4"/>
                    <a:pt x="36" y="4"/>
                  </a:cubicBezTo>
                  <a:cubicBezTo>
                    <a:pt x="28" y="4"/>
                    <a:pt x="19" y="8"/>
                    <a:pt x="13" y="14"/>
                  </a:cubicBezTo>
                  <a:cubicBezTo>
                    <a:pt x="13" y="14"/>
                    <a:pt x="13" y="14"/>
                    <a:pt x="13" y="14"/>
                  </a:cubicBezTo>
                  <a:cubicBezTo>
                    <a:pt x="7" y="20"/>
                    <a:pt x="4" y="28"/>
                    <a:pt x="4" y="37"/>
                  </a:cubicBezTo>
                  <a:cubicBezTo>
                    <a:pt x="4" y="37"/>
                    <a:pt x="4" y="37"/>
                    <a:pt x="4" y="37"/>
                  </a:cubicBezTo>
                  <a:cubicBezTo>
                    <a:pt x="4" y="41"/>
                    <a:pt x="4" y="45"/>
                    <a:pt x="6" y="49"/>
                  </a:cubicBezTo>
                  <a:cubicBezTo>
                    <a:pt x="6" y="49"/>
                    <a:pt x="6" y="49"/>
                    <a:pt x="6" y="49"/>
                  </a:cubicBezTo>
                  <a:cubicBezTo>
                    <a:pt x="11" y="59"/>
                    <a:pt x="23" y="67"/>
                    <a:pt x="34" y="67"/>
                  </a:cubicBezTo>
                  <a:cubicBezTo>
                    <a:pt x="34" y="67"/>
                    <a:pt x="34" y="67"/>
                    <a:pt x="34" y="67"/>
                  </a:cubicBezTo>
                  <a:cubicBezTo>
                    <a:pt x="34" y="67"/>
                    <a:pt x="34" y="67"/>
                    <a:pt x="34" y="67"/>
                  </a:cubicBezTo>
                  <a:cubicBezTo>
                    <a:pt x="34" y="67"/>
                    <a:pt x="34" y="67"/>
                    <a:pt x="34" y="67"/>
                  </a:cubicBezTo>
                  <a:cubicBezTo>
                    <a:pt x="34" y="67"/>
                    <a:pt x="34" y="67"/>
                    <a:pt x="34" y="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309">
              <a:extLst>
                <a:ext uri="{FF2B5EF4-FFF2-40B4-BE49-F238E27FC236}">
                  <a16:creationId xmlns:a16="http://schemas.microsoft.com/office/drawing/2014/main" xmlns="" id="{A7797C76-40D0-4667-B0C8-E8758BB33A05}"/>
                </a:ext>
              </a:extLst>
            </p:cNvPr>
            <p:cNvSpPr>
              <a:spLocks noEditPoints="1"/>
            </p:cNvSpPr>
            <p:nvPr/>
          </p:nvSpPr>
          <p:spPr bwMode="auto">
            <a:xfrm>
              <a:off x="5743983" y="818489"/>
              <a:ext cx="165100" cy="165100"/>
            </a:xfrm>
            <a:custGeom>
              <a:avLst/>
              <a:gdLst>
                <a:gd name="T0" fmla="*/ 8 w 35"/>
                <a:gd name="T1" fmla="*/ 33 h 35"/>
                <a:gd name="T2" fmla="*/ 0 w 35"/>
                <a:gd name="T3" fmla="*/ 20 h 35"/>
                <a:gd name="T4" fmla="*/ 0 w 35"/>
                <a:gd name="T5" fmla="*/ 20 h 35"/>
                <a:gd name="T6" fmla="*/ 19 w 35"/>
                <a:gd name="T7" fmla="*/ 0 h 35"/>
                <a:gd name="T8" fmla="*/ 19 w 35"/>
                <a:gd name="T9" fmla="*/ 0 h 35"/>
                <a:gd name="T10" fmla="*/ 32 w 35"/>
                <a:gd name="T11" fmla="*/ 7 h 35"/>
                <a:gd name="T12" fmla="*/ 32 w 35"/>
                <a:gd name="T13" fmla="*/ 7 h 35"/>
                <a:gd name="T14" fmla="*/ 32 w 35"/>
                <a:gd name="T15" fmla="*/ 7 h 35"/>
                <a:gd name="T16" fmla="*/ 32 w 35"/>
                <a:gd name="T17" fmla="*/ 7 h 35"/>
                <a:gd name="T18" fmla="*/ 35 w 35"/>
                <a:gd name="T19" fmla="*/ 16 h 35"/>
                <a:gd name="T20" fmla="*/ 35 w 35"/>
                <a:gd name="T21" fmla="*/ 16 h 35"/>
                <a:gd name="T22" fmla="*/ 16 w 35"/>
                <a:gd name="T23" fmla="*/ 35 h 35"/>
                <a:gd name="T24" fmla="*/ 16 w 35"/>
                <a:gd name="T25" fmla="*/ 35 h 35"/>
                <a:gd name="T26" fmla="*/ 8 w 35"/>
                <a:gd name="T27" fmla="*/ 33 h 35"/>
                <a:gd name="T28" fmla="*/ 8 w 35"/>
                <a:gd name="T29" fmla="*/ 9 h 35"/>
                <a:gd name="T30" fmla="*/ 4 w 35"/>
                <a:gd name="T31" fmla="*/ 20 h 35"/>
                <a:gd name="T32" fmla="*/ 4 w 35"/>
                <a:gd name="T33" fmla="*/ 20 h 35"/>
                <a:gd name="T34" fmla="*/ 9 w 35"/>
                <a:gd name="T35" fmla="*/ 30 h 35"/>
                <a:gd name="T36" fmla="*/ 9 w 35"/>
                <a:gd name="T37" fmla="*/ 30 h 35"/>
                <a:gd name="T38" fmla="*/ 16 w 35"/>
                <a:gd name="T39" fmla="*/ 31 h 35"/>
                <a:gd name="T40" fmla="*/ 16 w 35"/>
                <a:gd name="T41" fmla="*/ 31 h 35"/>
                <a:gd name="T42" fmla="*/ 27 w 35"/>
                <a:gd name="T43" fmla="*/ 27 h 35"/>
                <a:gd name="T44" fmla="*/ 27 w 35"/>
                <a:gd name="T45" fmla="*/ 27 h 35"/>
                <a:gd name="T46" fmla="*/ 32 w 35"/>
                <a:gd name="T47" fmla="*/ 16 h 35"/>
                <a:gd name="T48" fmla="*/ 32 w 35"/>
                <a:gd name="T49" fmla="*/ 16 h 35"/>
                <a:gd name="T50" fmla="*/ 27 w 35"/>
                <a:gd name="T51" fmla="*/ 7 h 35"/>
                <a:gd name="T52" fmla="*/ 27 w 35"/>
                <a:gd name="T53" fmla="*/ 7 h 35"/>
                <a:gd name="T54" fmla="*/ 28 w 35"/>
                <a:gd name="T55" fmla="*/ 7 h 35"/>
                <a:gd name="T56" fmla="*/ 19 w 35"/>
                <a:gd name="T57" fmla="*/ 4 h 35"/>
                <a:gd name="T58" fmla="*/ 19 w 35"/>
                <a:gd name="T59" fmla="*/ 4 h 35"/>
                <a:gd name="T60" fmla="*/ 19 w 35"/>
                <a:gd name="T61" fmla="*/ 4 h 35"/>
                <a:gd name="T62" fmla="*/ 19 w 35"/>
                <a:gd name="T63" fmla="*/ 4 h 35"/>
                <a:gd name="T64" fmla="*/ 8 w 35"/>
                <a:gd name="T65" fmla="*/ 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35">
                  <a:moveTo>
                    <a:pt x="8" y="33"/>
                  </a:moveTo>
                  <a:cubicBezTo>
                    <a:pt x="2" y="29"/>
                    <a:pt x="0" y="24"/>
                    <a:pt x="0" y="20"/>
                  </a:cubicBezTo>
                  <a:cubicBezTo>
                    <a:pt x="0" y="20"/>
                    <a:pt x="0" y="20"/>
                    <a:pt x="0" y="20"/>
                  </a:cubicBezTo>
                  <a:cubicBezTo>
                    <a:pt x="0" y="10"/>
                    <a:pt x="9" y="0"/>
                    <a:pt x="19" y="0"/>
                  </a:cubicBezTo>
                  <a:cubicBezTo>
                    <a:pt x="19" y="0"/>
                    <a:pt x="19" y="0"/>
                    <a:pt x="19" y="0"/>
                  </a:cubicBezTo>
                  <a:cubicBezTo>
                    <a:pt x="23" y="0"/>
                    <a:pt x="28" y="2"/>
                    <a:pt x="32" y="7"/>
                  </a:cubicBezTo>
                  <a:cubicBezTo>
                    <a:pt x="32" y="7"/>
                    <a:pt x="32" y="7"/>
                    <a:pt x="32" y="7"/>
                  </a:cubicBezTo>
                  <a:cubicBezTo>
                    <a:pt x="32" y="7"/>
                    <a:pt x="32" y="7"/>
                    <a:pt x="32" y="7"/>
                  </a:cubicBezTo>
                  <a:cubicBezTo>
                    <a:pt x="32" y="7"/>
                    <a:pt x="32" y="7"/>
                    <a:pt x="32" y="7"/>
                  </a:cubicBezTo>
                  <a:cubicBezTo>
                    <a:pt x="34" y="10"/>
                    <a:pt x="35" y="13"/>
                    <a:pt x="35" y="16"/>
                  </a:cubicBezTo>
                  <a:cubicBezTo>
                    <a:pt x="35" y="16"/>
                    <a:pt x="35" y="16"/>
                    <a:pt x="35" y="16"/>
                  </a:cubicBezTo>
                  <a:cubicBezTo>
                    <a:pt x="35" y="26"/>
                    <a:pt x="26" y="35"/>
                    <a:pt x="16" y="35"/>
                  </a:cubicBezTo>
                  <a:cubicBezTo>
                    <a:pt x="16" y="35"/>
                    <a:pt x="16" y="35"/>
                    <a:pt x="16" y="35"/>
                  </a:cubicBezTo>
                  <a:cubicBezTo>
                    <a:pt x="13" y="35"/>
                    <a:pt x="10" y="34"/>
                    <a:pt x="8" y="33"/>
                  </a:cubicBezTo>
                  <a:close/>
                  <a:moveTo>
                    <a:pt x="8" y="9"/>
                  </a:moveTo>
                  <a:cubicBezTo>
                    <a:pt x="5" y="12"/>
                    <a:pt x="4" y="16"/>
                    <a:pt x="4" y="20"/>
                  </a:cubicBezTo>
                  <a:cubicBezTo>
                    <a:pt x="4" y="20"/>
                    <a:pt x="4" y="20"/>
                    <a:pt x="4" y="20"/>
                  </a:cubicBezTo>
                  <a:cubicBezTo>
                    <a:pt x="4" y="23"/>
                    <a:pt x="5" y="27"/>
                    <a:pt x="9" y="30"/>
                  </a:cubicBezTo>
                  <a:cubicBezTo>
                    <a:pt x="9" y="30"/>
                    <a:pt x="9" y="30"/>
                    <a:pt x="9" y="30"/>
                  </a:cubicBezTo>
                  <a:cubicBezTo>
                    <a:pt x="12" y="31"/>
                    <a:pt x="14" y="31"/>
                    <a:pt x="16" y="31"/>
                  </a:cubicBezTo>
                  <a:cubicBezTo>
                    <a:pt x="16" y="31"/>
                    <a:pt x="16" y="31"/>
                    <a:pt x="16" y="31"/>
                  </a:cubicBezTo>
                  <a:cubicBezTo>
                    <a:pt x="20" y="31"/>
                    <a:pt x="24" y="30"/>
                    <a:pt x="27" y="27"/>
                  </a:cubicBezTo>
                  <a:cubicBezTo>
                    <a:pt x="27" y="27"/>
                    <a:pt x="27" y="27"/>
                    <a:pt x="27" y="27"/>
                  </a:cubicBezTo>
                  <a:cubicBezTo>
                    <a:pt x="30" y="24"/>
                    <a:pt x="32" y="20"/>
                    <a:pt x="32" y="16"/>
                  </a:cubicBezTo>
                  <a:cubicBezTo>
                    <a:pt x="32" y="16"/>
                    <a:pt x="32" y="16"/>
                    <a:pt x="32" y="16"/>
                  </a:cubicBezTo>
                  <a:cubicBezTo>
                    <a:pt x="32" y="13"/>
                    <a:pt x="30" y="10"/>
                    <a:pt x="27" y="7"/>
                  </a:cubicBezTo>
                  <a:cubicBezTo>
                    <a:pt x="27" y="7"/>
                    <a:pt x="27" y="7"/>
                    <a:pt x="27" y="7"/>
                  </a:cubicBezTo>
                  <a:cubicBezTo>
                    <a:pt x="28" y="7"/>
                    <a:pt x="28" y="7"/>
                    <a:pt x="28" y="7"/>
                  </a:cubicBezTo>
                  <a:cubicBezTo>
                    <a:pt x="25" y="5"/>
                    <a:pt x="22" y="4"/>
                    <a:pt x="19" y="4"/>
                  </a:cubicBezTo>
                  <a:cubicBezTo>
                    <a:pt x="19" y="4"/>
                    <a:pt x="19" y="4"/>
                    <a:pt x="19" y="4"/>
                  </a:cubicBezTo>
                  <a:cubicBezTo>
                    <a:pt x="19" y="4"/>
                    <a:pt x="19" y="4"/>
                    <a:pt x="19" y="4"/>
                  </a:cubicBezTo>
                  <a:cubicBezTo>
                    <a:pt x="19" y="4"/>
                    <a:pt x="19" y="4"/>
                    <a:pt x="19" y="4"/>
                  </a:cubicBezTo>
                  <a:cubicBezTo>
                    <a:pt x="15" y="4"/>
                    <a:pt x="11" y="6"/>
                    <a:pt x="8"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310">
              <a:extLst>
                <a:ext uri="{FF2B5EF4-FFF2-40B4-BE49-F238E27FC236}">
                  <a16:creationId xmlns:a16="http://schemas.microsoft.com/office/drawing/2014/main" xmlns="" id="{38C12576-6202-4DE1-B207-D59273F462D1}"/>
                </a:ext>
              </a:extLst>
            </p:cNvPr>
            <p:cNvSpPr>
              <a:spLocks noEditPoints="1"/>
            </p:cNvSpPr>
            <p:nvPr/>
          </p:nvSpPr>
          <p:spPr bwMode="auto">
            <a:xfrm>
              <a:off x="5959883" y="883576"/>
              <a:ext cx="404813" cy="438150"/>
            </a:xfrm>
            <a:custGeom>
              <a:avLst/>
              <a:gdLst>
                <a:gd name="T0" fmla="*/ 22 w 86"/>
                <a:gd name="T1" fmla="*/ 86 h 93"/>
                <a:gd name="T2" fmla="*/ 25 w 86"/>
                <a:gd name="T3" fmla="*/ 77 h 93"/>
                <a:gd name="T4" fmla="*/ 31 w 86"/>
                <a:gd name="T5" fmla="*/ 61 h 93"/>
                <a:gd name="T6" fmla="*/ 27 w 86"/>
                <a:gd name="T7" fmla="*/ 56 h 93"/>
                <a:gd name="T8" fmla="*/ 12 w 86"/>
                <a:gd name="T9" fmla="*/ 79 h 93"/>
                <a:gd name="T10" fmla="*/ 11 w 86"/>
                <a:gd name="T11" fmla="*/ 80 h 93"/>
                <a:gd name="T12" fmla="*/ 2 w 86"/>
                <a:gd name="T13" fmla="*/ 75 h 93"/>
                <a:gd name="T14" fmla="*/ 0 w 86"/>
                <a:gd name="T15" fmla="*/ 74 h 93"/>
                <a:gd name="T16" fmla="*/ 18 w 86"/>
                <a:gd name="T17" fmla="*/ 13 h 93"/>
                <a:gd name="T18" fmla="*/ 23 w 86"/>
                <a:gd name="T19" fmla="*/ 1 h 93"/>
                <a:gd name="T20" fmla="*/ 24 w 86"/>
                <a:gd name="T21" fmla="*/ 0 h 93"/>
                <a:gd name="T22" fmla="*/ 24 w 86"/>
                <a:gd name="T23" fmla="*/ 0 h 93"/>
                <a:gd name="T24" fmla="*/ 36 w 86"/>
                <a:gd name="T25" fmla="*/ 2 h 93"/>
                <a:gd name="T26" fmla="*/ 37 w 86"/>
                <a:gd name="T27" fmla="*/ 5 h 93"/>
                <a:gd name="T28" fmla="*/ 31 w 86"/>
                <a:gd name="T29" fmla="*/ 36 h 93"/>
                <a:gd name="T30" fmla="*/ 43 w 86"/>
                <a:gd name="T31" fmla="*/ 25 h 93"/>
                <a:gd name="T32" fmla="*/ 45 w 86"/>
                <a:gd name="T33" fmla="*/ 25 h 93"/>
                <a:gd name="T34" fmla="*/ 53 w 86"/>
                <a:gd name="T35" fmla="*/ 37 h 93"/>
                <a:gd name="T36" fmla="*/ 51 w 86"/>
                <a:gd name="T37" fmla="*/ 43 h 93"/>
                <a:gd name="T38" fmla="*/ 63 w 86"/>
                <a:gd name="T39" fmla="*/ 34 h 93"/>
                <a:gd name="T40" fmla="*/ 70 w 86"/>
                <a:gd name="T41" fmla="*/ 31 h 93"/>
                <a:gd name="T42" fmla="*/ 85 w 86"/>
                <a:gd name="T43" fmla="*/ 40 h 93"/>
                <a:gd name="T44" fmla="*/ 86 w 86"/>
                <a:gd name="T45" fmla="*/ 42 h 93"/>
                <a:gd name="T46" fmla="*/ 59 w 86"/>
                <a:gd name="T47" fmla="*/ 64 h 93"/>
                <a:gd name="T48" fmla="*/ 30 w 86"/>
                <a:gd name="T49" fmla="*/ 92 h 93"/>
                <a:gd name="T50" fmla="*/ 28 w 86"/>
                <a:gd name="T51" fmla="*/ 93 h 93"/>
                <a:gd name="T52" fmla="*/ 35 w 86"/>
                <a:gd name="T53" fmla="*/ 60 h 93"/>
                <a:gd name="T54" fmla="*/ 35 w 86"/>
                <a:gd name="T55" fmla="*/ 61 h 93"/>
                <a:gd name="T56" fmla="*/ 28 w 86"/>
                <a:gd name="T57" fmla="*/ 79 h 93"/>
                <a:gd name="T58" fmla="*/ 26 w 86"/>
                <a:gd name="T59" fmla="*/ 86 h 93"/>
                <a:gd name="T60" fmla="*/ 28 w 86"/>
                <a:gd name="T61" fmla="*/ 89 h 93"/>
                <a:gd name="T62" fmla="*/ 57 w 86"/>
                <a:gd name="T63" fmla="*/ 61 h 93"/>
                <a:gd name="T64" fmla="*/ 82 w 86"/>
                <a:gd name="T65" fmla="*/ 42 h 93"/>
                <a:gd name="T66" fmla="*/ 70 w 86"/>
                <a:gd name="T67" fmla="*/ 35 h 93"/>
                <a:gd name="T68" fmla="*/ 65 w 86"/>
                <a:gd name="T69" fmla="*/ 36 h 93"/>
                <a:gd name="T70" fmla="*/ 46 w 86"/>
                <a:gd name="T71" fmla="*/ 52 h 93"/>
                <a:gd name="T72" fmla="*/ 44 w 86"/>
                <a:gd name="T73" fmla="*/ 50 h 93"/>
                <a:gd name="T74" fmla="*/ 49 w 86"/>
                <a:gd name="T75" fmla="*/ 37 h 93"/>
                <a:gd name="T76" fmla="*/ 44 w 86"/>
                <a:gd name="T77" fmla="*/ 29 h 93"/>
                <a:gd name="T78" fmla="*/ 30 w 86"/>
                <a:gd name="T79" fmla="*/ 41 h 93"/>
                <a:gd name="T80" fmla="*/ 28 w 86"/>
                <a:gd name="T81" fmla="*/ 39 h 93"/>
                <a:gd name="T82" fmla="*/ 28 w 86"/>
                <a:gd name="T83" fmla="*/ 38 h 93"/>
                <a:gd name="T84" fmla="*/ 33 w 86"/>
                <a:gd name="T85" fmla="*/ 5 h 93"/>
                <a:gd name="T86" fmla="*/ 25 w 86"/>
                <a:gd name="T87" fmla="*/ 4 h 93"/>
                <a:gd name="T88" fmla="*/ 24 w 86"/>
                <a:gd name="T89" fmla="*/ 5 h 93"/>
                <a:gd name="T90" fmla="*/ 22 w 86"/>
                <a:gd name="T91" fmla="*/ 13 h 93"/>
                <a:gd name="T92" fmla="*/ 15 w 86"/>
                <a:gd name="T93" fmla="*/ 35 h 93"/>
                <a:gd name="T94" fmla="*/ 4 w 86"/>
                <a:gd name="T95" fmla="*/ 72 h 93"/>
                <a:gd name="T96" fmla="*/ 10 w 86"/>
                <a:gd name="T97" fmla="*/ 76 h 93"/>
                <a:gd name="T98" fmla="*/ 25 w 86"/>
                <a:gd name="T99" fmla="*/ 52 h 93"/>
                <a:gd name="T100" fmla="*/ 28 w 86"/>
                <a:gd name="T101" fmla="*/ 52 h 93"/>
                <a:gd name="T102" fmla="*/ 23 w 86"/>
                <a:gd name="T103" fmla="*/ 3 h 93"/>
                <a:gd name="T104" fmla="*/ 23 w 86"/>
                <a:gd name="T105" fmla="*/ 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6" h="93">
                  <a:moveTo>
                    <a:pt x="28" y="93"/>
                  </a:moveTo>
                  <a:cubicBezTo>
                    <a:pt x="24" y="91"/>
                    <a:pt x="22" y="89"/>
                    <a:pt x="22" y="86"/>
                  </a:cubicBezTo>
                  <a:cubicBezTo>
                    <a:pt x="22" y="86"/>
                    <a:pt x="22" y="86"/>
                    <a:pt x="22" y="86"/>
                  </a:cubicBezTo>
                  <a:cubicBezTo>
                    <a:pt x="22" y="83"/>
                    <a:pt x="24" y="81"/>
                    <a:pt x="25" y="77"/>
                  </a:cubicBezTo>
                  <a:cubicBezTo>
                    <a:pt x="25" y="77"/>
                    <a:pt x="25" y="77"/>
                    <a:pt x="25" y="77"/>
                  </a:cubicBezTo>
                  <a:cubicBezTo>
                    <a:pt x="27" y="72"/>
                    <a:pt x="29" y="66"/>
                    <a:pt x="31" y="61"/>
                  </a:cubicBezTo>
                  <a:cubicBezTo>
                    <a:pt x="31" y="61"/>
                    <a:pt x="31" y="61"/>
                    <a:pt x="31" y="61"/>
                  </a:cubicBezTo>
                  <a:cubicBezTo>
                    <a:pt x="30" y="59"/>
                    <a:pt x="28" y="57"/>
                    <a:pt x="27" y="56"/>
                  </a:cubicBezTo>
                  <a:cubicBezTo>
                    <a:pt x="27" y="56"/>
                    <a:pt x="27" y="56"/>
                    <a:pt x="27" y="56"/>
                  </a:cubicBezTo>
                  <a:cubicBezTo>
                    <a:pt x="21" y="63"/>
                    <a:pt x="18" y="72"/>
                    <a:pt x="12" y="79"/>
                  </a:cubicBezTo>
                  <a:cubicBezTo>
                    <a:pt x="12" y="79"/>
                    <a:pt x="12" y="79"/>
                    <a:pt x="12" y="79"/>
                  </a:cubicBezTo>
                  <a:cubicBezTo>
                    <a:pt x="11" y="80"/>
                    <a:pt x="11" y="80"/>
                    <a:pt x="11" y="80"/>
                  </a:cubicBezTo>
                  <a:cubicBezTo>
                    <a:pt x="10" y="80"/>
                    <a:pt x="10" y="80"/>
                    <a:pt x="10" y="80"/>
                  </a:cubicBezTo>
                  <a:cubicBezTo>
                    <a:pt x="7" y="78"/>
                    <a:pt x="4" y="75"/>
                    <a:pt x="2" y="75"/>
                  </a:cubicBezTo>
                  <a:cubicBezTo>
                    <a:pt x="2" y="75"/>
                    <a:pt x="2" y="75"/>
                    <a:pt x="2" y="75"/>
                  </a:cubicBezTo>
                  <a:cubicBezTo>
                    <a:pt x="0" y="74"/>
                    <a:pt x="0" y="74"/>
                    <a:pt x="0" y="74"/>
                  </a:cubicBezTo>
                  <a:cubicBezTo>
                    <a:pt x="1" y="73"/>
                    <a:pt x="1" y="73"/>
                    <a:pt x="1" y="73"/>
                  </a:cubicBezTo>
                  <a:cubicBezTo>
                    <a:pt x="2" y="66"/>
                    <a:pt x="12" y="32"/>
                    <a:pt x="18" y="13"/>
                  </a:cubicBezTo>
                  <a:cubicBezTo>
                    <a:pt x="18" y="13"/>
                    <a:pt x="18" y="13"/>
                    <a:pt x="18" y="13"/>
                  </a:cubicBezTo>
                  <a:cubicBezTo>
                    <a:pt x="20" y="7"/>
                    <a:pt x="21" y="3"/>
                    <a:pt x="23" y="1"/>
                  </a:cubicBezTo>
                  <a:cubicBezTo>
                    <a:pt x="23" y="1"/>
                    <a:pt x="23" y="1"/>
                    <a:pt x="23" y="1"/>
                  </a:cubicBezTo>
                  <a:cubicBezTo>
                    <a:pt x="23" y="1"/>
                    <a:pt x="23" y="1"/>
                    <a:pt x="24" y="0"/>
                  </a:cubicBezTo>
                  <a:cubicBezTo>
                    <a:pt x="24" y="0"/>
                    <a:pt x="24" y="0"/>
                    <a:pt x="24" y="0"/>
                  </a:cubicBezTo>
                  <a:cubicBezTo>
                    <a:pt x="24" y="0"/>
                    <a:pt x="24" y="0"/>
                    <a:pt x="24" y="0"/>
                  </a:cubicBezTo>
                  <a:cubicBezTo>
                    <a:pt x="27" y="1"/>
                    <a:pt x="32" y="1"/>
                    <a:pt x="36" y="2"/>
                  </a:cubicBezTo>
                  <a:cubicBezTo>
                    <a:pt x="36" y="2"/>
                    <a:pt x="36" y="2"/>
                    <a:pt x="36" y="2"/>
                  </a:cubicBezTo>
                  <a:cubicBezTo>
                    <a:pt x="37" y="3"/>
                    <a:pt x="37" y="3"/>
                    <a:pt x="37" y="3"/>
                  </a:cubicBezTo>
                  <a:cubicBezTo>
                    <a:pt x="37" y="5"/>
                    <a:pt x="37" y="5"/>
                    <a:pt x="37" y="5"/>
                  </a:cubicBezTo>
                  <a:cubicBezTo>
                    <a:pt x="33" y="15"/>
                    <a:pt x="31" y="25"/>
                    <a:pt x="31" y="36"/>
                  </a:cubicBezTo>
                  <a:cubicBezTo>
                    <a:pt x="31" y="36"/>
                    <a:pt x="31" y="36"/>
                    <a:pt x="31" y="36"/>
                  </a:cubicBezTo>
                  <a:cubicBezTo>
                    <a:pt x="35" y="32"/>
                    <a:pt x="38" y="28"/>
                    <a:pt x="43" y="25"/>
                  </a:cubicBezTo>
                  <a:cubicBezTo>
                    <a:pt x="43" y="25"/>
                    <a:pt x="43" y="25"/>
                    <a:pt x="43" y="25"/>
                  </a:cubicBezTo>
                  <a:cubicBezTo>
                    <a:pt x="44" y="25"/>
                    <a:pt x="44" y="25"/>
                    <a:pt x="44" y="25"/>
                  </a:cubicBezTo>
                  <a:cubicBezTo>
                    <a:pt x="45" y="25"/>
                    <a:pt x="45" y="25"/>
                    <a:pt x="45" y="25"/>
                  </a:cubicBezTo>
                  <a:cubicBezTo>
                    <a:pt x="50" y="28"/>
                    <a:pt x="53" y="32"/>
                    <a:pt x="53" y="37"/>
                  </a:cubicBezTo>
                  <a:cubicBezTo>
                    <a:pt x="53" y="37"/>
                    <a:pt x="53" y="37"/>
                    <a:pt x="53" y="37"/>
                  </a:cubicBezTo>
                  <a:cubicBezTo>
                    <a:pt x="53" y="39"/>
                    <a:pt x="52" y="41"/>
                    <a:pt x="51" y="43"/>
                  </a:cubicBezTo>
                  <a:cubicBezTo>
                    <a:pt x="51" y="43"/>
                    <a:pt x="51" y="43"/>
                    <a:pt x="51" y="43"/>
                  </a:cubicBezTo>
                  <a:cubicBezTo>
                    <a:pt x="55" y="40"/>
                    <a:pt x="59" y="36"/>
                    <a:pt x="63" y="34"/>
                  </a:cubicBezTo>
                  <a:cubicBezTo>
                    <a:pt x="63" y="34"/>
                    <a:pt x="63" y="34"/>
                    <a:pt x="63" y="34"/>
                  </a:cubicBezTo>
                  <a:cubicBezTo>
                    <a:pt x="65" y="32"/>
                    <a:pt x="68" y="31"/>
                    <a:pt x="70" y="31"/>
                  </a:cubicBezTo>
                  <a:cubicBezTo>
                    <a:pt x="70" y="31"/>
                    <a:pt x="70" y="31"/>
                    <a:pt x="70" y="31"/>
                  </a:cubicBezTo>
                  <a:cubicBezTo>
                    <a:pt x="76" y="31"/>
                    <a:pt x="80" y="36"/>
                    <a:pt x="85" y="40"/>
                  </a:cubicBezTo>
                  <a:cubicBezTo>
                    <a:pt x="85" y="40"/>
                    <a:pt x="85" y="40"/>
                    <a:pt x="85" y="40"/>
                  </a:cubicBezTo>
                  <a:cubicBezTo>
                    <a:pt x="86" y="41"/>
                    <a:pt x="86" y="41"/>
                    <a:pt x="86" y="41"/>
                  </a:cubicBezTo>
                  <a:cubicBezTo>
                    <a:pt x="86" y="42"/>
                    <a:pt x="86" y="42"/>
                    <a:pt x="86" y="42"/>
                  </a:cubicBezTo>
                  <a:cubicBezTo>
                    <a:pt x="81" y="51"/>
                    <a:pt x="66" y="59"/>
                    <a:pt x="59" y="64"/>
                  </a:cubicBezTo>
                  <a:cubicBezTo>
                    <a:pt x="59" y="64"/>
                    <a:pt x="59" y="64"/>
                    <a:pt x="59" y="64"/>
                  </a:cubicBezTo>
                  <a:cubicBezTo>
                    <a:pt x="47" y="73"/>
                    <a:pt x="39" y="81"/>
                    <a:pt x="30" y="92"/>
                  </a:cubicBezTo>
                  <a:cubicBezTo>
                    <a:pt x="30" y="92"/>
                    <a:pt x="30" y="92"/>
                    <a:pt x="30" y="92"/>
                  </a:cubicBezTo>
                  <a:cubicBezTo>
                    <a:pt x="29" y="93"/>
                    <a:pt x="29" y="93"/>
                    <a:pt x="29" y="93"/>
                  </a:cubicBezTo>
                  <a:cubicBezTo>
                    <a:pt x="28" y="93"/>
                    <a:pt x="28" y="93"/>
                    <a:pt x="28" y="93"/>
                  </a:cubicBezTo>
                  <a:close/>
                  <a:moveTo>
                    <a:pt x="28" y="52"/>
                  </a:moveTo>
                  <a:cubicBezTo>
                    <a:pt x="30" y="54"/>
                    <a:pt x="33" y="56"/>
                    <a:pt x="35" y="60"/>
                  </a:cubicBezTo>
                  <a:cubicBezTo>
                    <a:pt x="35" y="60"/>
                    <a:pt x="35" y="60"/>
                    <a:pt x="35" y="60"/>
                  </a:cubicBezTo>
                  <a:cubicBezTo>
                    <a:pt x="35" y="61"/>
                    <a:pt x="35" y="61"/>
                    <a:pt x="35" y="61"/>
                  </a:cubicBezTo>
                  <a:cubicBezTo>
                    <a:pt x="35" y="61"/>
                    <a:pt x="35" y="61"/>
                    <a:pt x="35" y="61"/>
                  </a:cubicBezTo>
                  <a:cubicBezTo>
                    <a:pt x="32" y="67"/>
                    <a:pt x="30" y="73"/>
                    <a:pt x="28" y="79"/>
                  </a:cubicBezTo>
                  <a:cubicBezTo>
                    <a:pt x="28" y="79"/>
                    <a:pt x="28" y="79"/>
                    <a:pt x="28" y="79"/>
                  </a:cubicBezTo>
                  <a:cubicBezTo>
                    <a:pt x="27" y="82"/>
                    <a:pt x="26" y="84"/>
                    <a:pt x="26" y="86"/>
                  </a:cubicBezTo>
                  <a:cubicBezTo>
                    <a:pt x="26" y="86"/>
                    <a:pt x="26" y="86"/>
                    <a:pt x="26" y="86"/>
                  </a:cubicBezTo>
                  <a:cubicBezTo>
                    <a:pt x="26" y="87"/>
                    <a:pt x="26" y="88"/>
                    <a:pt x="28" y="89"/>
                  </a:cubicBezTo>
                  <a:cubicBezTo>
                    <a:pt x="28" y="89"/>
                    <a:pt x="28" y="89"/>
                    <a:pt x="28" y="89"/>
                  </a:cubicBezTo>
                  <a:cubicBezTo>
                    <a:pt x="37" y="79"/>
                    <a:pt x="45" y="70"/>
                    <a:pt x="57" y="61"/>
                  </a:cubicBezTo>
                  <a:cubicBezTo>
                    <a:pt x="57" y="61"/>
                    <a:pt x="57" y="61"/>
                    <a:pt x="57" y="61"/>
                  </a:cubicBezTo>
                  <a:cubicBezTo>
                    <a:pt x="64" y="57"/>
                    <a:pt x="77" y="49"/>
                    <a:pt x="82" y="42"/>
                  </a:cubicBezTo>
                  <a:cubicBezTo>
                    <a:pt x="82" y="42"/>
                    <a:pt x="82" y="42"/>
                    <a:pt x="82" y="42"/>
                  </a:cubicBezTo>
                  <a:cubicBezTo>
                    <a:pt x="77" y="38"/>
                    <a:pt x="73" y="35"/>
                    <a:pt x="70" y="35"/>
                  </a:cubicBezTo>
                  <a:cubicBezTo>
                    <a:pt x="70" y="35"/>
                    <a:pt x="70" y="35"/>
                    <a:pt x="70" y="35"/>
                  </a:cubicBezTo>
                  <a:cubicBezTo>
                    <a:pt x="68" y="35"/>
                    <a:pt x="67" y="35"/>
                    <a:pt x="65" y="36"/>
                  </a:cubicBezTo>
                  <a:cubicBezTo>
                    <a:pt x="65" y="36"/>
                    <a:pt x="65" y="36"/>
                    <a:pt x="65" y="36"/>
                  </a:cubicBezTo>
                  <a:cubicBezTo>
                    <a:pt x="59" y="41"/>
                    <a:pt x="53" y="47"/>
                    <a:pt x="46" y="52"/>
                  </a:cubicBezTo>
                  <a:cubicBezTo>
                    <a:pt x="46" y="52"/>
                    <a:pt x="46" y="52"/>
                    <a:pt x="46" y="52"/>
                  </a:cubicBezTo>
                  <a:cubicBezTo>
                    <a:pt x="44" y="50"/>
                    <a:pt x="44" y="50"/>
                    <a:pt x="44" y="50"/>
                  </a:cubicBezTo>
                  <a:cubicBezTo>
                    <a:pt x="47" y="45"/>
                    <a:pt x="49" y="40"/>
                    <a:pt x="49" y="37"/>
                  </a:cubicBezTo>
                  <a:cubicBezTo>
                    <a:pt x="49" y="37"/>
                    <a:pt x="49" y="37"/>
                    <a:pt x="49" y="37"/>
                  </a:cubicBezTo>
                  <a:cubicBezTo>
                    <a:pt x="49" y="34"/>
                    <a:pt x="48" y="31"/>
                    <a:pt x="44" y="29"/>
                  </a:cubicBezTo>
                  <a:cubicBezTo>
                    <a:pt x="44" y="29"/>
                    <a:pt x="44" y="29"/>
                    <a:pt x="44" y="29"/>
                  </a:cubicBezTo>
                  <a:cubicBezTo>
                    <a:pt x="39" y="31"/>
                    <a:pt x="36" y="37"/>
                    <a:pt x="30" y="41"/>
                  </a:cubicBezTo>
                  <a:cubicBezTo>
                    <a:pt x="30" y="41"/>
                    <a:pt x="30" y="41"/>
                    <a:pt x="30" y="41"/>
                  </a:cubicBezTo>
                  <a:cubicBezTo>
                    <a:pt x="28" y="42"/>
                    <a:pt x="28" y="42"/>
                    <a:pt x="28" y="42"/>
                  </a:cubicBezTo>
                  <a:cubicBezTo>
                    <a:pt x="28" y="39"/>
                    <a:pt x="28" y="39"/>
                    <a:pt x="28" y="39"/>
                  </a:cubicBezTo>
                  <a:cubicBezTo>
                    <a:pt x="28" y="39"/>
                    <a:pt x="28" y="38"/>
                    <a:pt x="28" y="38"/>
                  </a:cubicBezTo>
                  <a:cubicBezTo>
                    <a:pt x="28" y="38"/>
                    <a:pt x="28" y="38"/>
                    <a:pt x="28" y="38"/>
                  </a:cubicBezTo>
                  <a:cubicBezTo>
                    <a:pt x="28" y="27"/>
                    <a:pt x="29" y="16"/>
                    <a:pt x="33" y="5"/>
                  </a:cubicBezTo>
                  <a:cubicBezTo>
                    <a:pt x="33" y="5"/>
                    <a:pt x="33" y="5"/>
                    <a:pt x="33" y="5"/>
                  </a:cubicBezTo>
                  <a:cubicBezTo>
                    <a:pt x="31" y="5"/>
                    <a:pt x="28" y="5"/>
                    <a:pt x="25" y="4"/>
                  </a:cubicBezTo>
                  <a:cubicBezTo>
                    <a:pt x="25" y="4"/>
                    <a:pt x="25" y="4"/>
                    <a:pt x="25" y="4"/>
                  </a:cubicBezTo>
                  <a:cubicBezTo>
                    <a:pt x="25" y="4"/>
                    <a:pt x="25" y="5"/>
                    <a:pt x="24" y="5"/>
                  </a:cubicBezTo>
                  <a:cubicBezTo>
                    <a:pt x="24" y="5"/>
                    <a:pt x="24" y="5"/>
                    <a:pt x="24" y="5"/>
                  </a:cubicBezTo>
                  <a:cubicBezTo>
                    <a:pt x="24" y="7"/>
                    <a:pt x="23" y="10"/>
                    <a:pt x="22" y="13"/>
                  </a:cubicBezTo>
                  <a:cubicBezTo>
                    <a:pt x="22" y="13"/>
                    <a:pt x="22" y="13"/>
                    <a:pt x="22" y="13"/>
                  </a:cubicBezTo>
                  <a:cubicBezTo>
                    <a:pt x="20" y="18"/>
                    <a:pt x="17" y="26"/>
                    <a:pt x="15" y="35"/>
                  </a:cubicBezTo>
                  <a:cubicBezTo>
                    <a:pt x="15" y="35"/>
                    <a:pt x="15" y="35"/>
                    <a:pt x="15" y="35"/>
                  </a:cubicBezTo>
                  <a:cubicBezTo>
                    <a:pt x="10" y="50"/>
                    <a:pt x="6" y="66"/>
                    <a:pt x="4" y="72"/>
                  </a:cubicBezTo>
                  <a:cubicBezTo>
                    <a:pt x="4" y="72"/>
                    <a:pt x="4" y="72"/>
                    <a:pt x="4" y="72"/>
                  </a:cubicBezTo>
                  <a:cubicBezTo>
                    <a:pt x="7" y="73"/>
                    <a:pt x="9" y="74"/>
                    <a:pt x="10" y="76"/>
                  </a:cubicBezTo>
                  <a:cubicBezTo>
                    <a:pt x="10" y="76"/>
                    <a:pt x="10" y="76"/>
                    <a:pt x="10" y="76"/>
                  </a:cubicBezTo>
                  <a:cubicBezTo>
                    <a:pt x="16" y="69"/>
                    <a:pt x="19" y="60"/>
                    <a:pt x="25" y="52"/>
                  </a:cubicBezTo>
                  <a:cubicBezTo>
                    <a:pt x="25" y="52"/>
                    <a:pt x="25" y="52"/>
                    <a:pt x="25" y="52"/>
                  </a:cubicBezTo>
                  <a:cubicBezTo>
                    <a:pt x="26" y="51"/>
                    <a:pt x="26" y="51"/>
                    <a:pt x="26" y="51"/>
                  </a:cubicBezTo>
                  <a:cubicBezTo>
                    <a:pt x="28" y="52"/>
                    <a:pt x="28" y="52"/>
                    <a:pt x="28" y="52"/>
                  </a:cubicBezTo>
                  <a:close/>
                  <a:moveTo>
                    <a:pt x="23" y="4"/>
                  </a:moveTo>
                  <a:cubicBezTo>
                    <a:pt x="23" y="3"/>
                    <a:pt x="23" y="3"/>
                    <a:pt x="23" y="3"/>
                  </a:cubicBezTo>
                  <a:cubicBezTo>
                    <a:pt x="23" y="3"/>
                    <a:pt x="23" y="3"/>
                    <a:pt x="23" y="3"/>
                  </a:cubicBezTo>
                  <a:cubicBezTo>
                    <a:pt x="23" y="3"/>
                    <a:pt x="23" y="3"/>
                    <a:pt x="23" y="3"/>
                  </a:cubicBezTo>
                  <a:cubicBezTo>
                    <a:pt x="23" y="4"/>
                    <a:pt x="23" y="4"/>
                    <a:pt x="23" y="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311">
              <a:extLst>
                <a:ext uri="{FF2B5EF4-FFF2-40B4-BE49-F238E27FC236}">
                  <a16:creationId xmlns:a16="http://schemas.microsoft.com/office/drawing/2014/main" xmlns="" id="{E8225899-415F-4811-BF7A-6862453ED5E9}"/>
                </a:ext>
              </a:extLst>
            </p:cNvPr>
            <p:cNvSpPr>
              <a:spLocks noEditPoints="1"/>
            </p:cNvSpPr>
            <p:nvPr/>
          </p:nvSpPr>
          <p:spPr bwMode="auto">
            <a:xfrm>
              <a:off x="6082120" y="1072489"/>
              <a:ext cx="334963" cy="268288"/>
            </a:xfrm>
            <a:custGeom>
              <a:avLst/>
              <a:gdLst>
                <a:gd name="T0" fmla="*/ 9 w 71"/>
                <a:gd name="T1" fmla="*/ 57 h 57"/>
                <a:gd name="T2" fmla="*/ 0 w 71"/>
                <a:gd name="T3" fmla="*/ 53 h 57"/>
                <a:gd name="T4" fmla="*/ 0 w 71"/>
                <a:gd name="T5" fmla="*/ 53 h 57"/>
                <a:gd name="T6" fmla="*/ 1 w 71"/>
                <a:gd name="T7" fmla="*/ 49 h 57"/>
                <a:gd name="T8" fmla="*/ 10 w 71"/>
                <a:gd name="T9" fmla="*/ 53 h 57"/>
                <a:gd name="T10" fmla="*/ 10 w 71"/>
                <a:gd name="T11" fmla="*/ 53 h 57"/>
                <a:gd name="T12" fmla="*/ 34 w 71"/>
                <a:gd name="T13" fmla="*/ 27 h 57"/>
                <a:gd name="T14" fmla="*/ 34 w 71"/>
                <a:gd name="T15" fmla="*/ 27 h 57"/>
                <a:gd name="T16" fmla="*/ 63 w 71"/>
                <a:gd name="T17" fmla="*/ 5 h 57"/>
                <a:gd name="T18" fmla="*/ 63 w 71"/>
                <a:gd name="T19" fmla="*/ 5 h 57"/>
                <a:gd name="T20" fmla="*/ 56 w 71"/>
                <a:gd name="T21" fmla="*/ 3 h 57"/>
                <a:gd name="T22" fmla="*/ 56 w 71"/>
                <a:gd name="T23" fmla="*/ 3 h 57"/>
                <a:gd name="T24" fmla="*/ 57 w 71"/>
                <a:gd name="T25" fmla="*/ 0 h 57"/>
                <a:gd name="T26" fmla="*/ 67 w 71"/>
                <a:gd name="T27" fmla="*/ 2 h 57"/>
                <a:gd name="T28" fmla="*/ 67 w 71"/>
                <a:gd name="T29" fmla="*/ 2 h 57"/>
                <a:gd name="T30" fmla="*/ 71 w 71"/>
                <a:gd name="T31" fmla="*/ 2 h 57"/>
                <a:gd name="T32" fmla="*/ 68 w 71"/>
                <a:gd name="T33" fmla="*/ 5 h 57"/>
                <a:gd name="T34" fmla="*/ 37 w 71"/>
                <a:gd name="T35" fmla="*/ 30 h 57"/>
                <a:gd name="T36" fmla="*/ 37 w 71"/>
                <a:gd name="T37" fmla="*/ 30 h 57"/>
                <a:gd name="T38" fmla="*/ 11 w 71"/>
                <a:gd name="T39" fmla="*/ 56 h 57"/>
                <a:gd name="T40" fmla="*/ 11 w 71"/>
                <a:gd name="T41" fmla="*/ 56 h 57"/>
                <a:gd name="T42" fmla="*/ 11 w 71"/>
                <a:gd name="T43" fmla="*/ 57 h 57"/>
                <a:gd name="T44" fmla="*/ 9 w 71"/>
                <a:gd name="T45" fmla="*/ 57 h 57"/>
                <a:gd name="T46" fmla="*/ 56 w 71"/>
                <a:gd name="T47" fmla="*/ 3 h 57"/>
                <a:gd name="T48" fmla="*/ 56 w 71"/>
                <a:gd name="T49" fmla="*/ 3 h 57"/>
                <a:gd name="T50" fmla="*/ 56 w 71"/>
                <a:gd name="T51" fmla="*/ 3 h 57"/>
                <a:gd name="T52" fmla="*/ 56 w 71"/>
                <a:gd name="T53" fmla="*/ 3 h 57"/>
                <a:gd name="T54" fmla="*/ 56 w 71"/>
                <a:gd name="T55" fmla="*/ 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1" h="57">
                  <a:moveTo>
                    <a:pt x="9" y="57"/>
                  </a:moveTo>
                  <a:cubicBezTo>
                    <a:pt x="6" y="55"/>
                    <a:pt x="3" y="54"/>
                    <a:pt x="0" y="53"/>
                  </a:cubicBezTo>
                  <a:cubicBezTo>
                    <a:pt x="0" y="53"/>
                    <a:pt x="0" y="53"/>
                    <a:pt x="0" y="53"/>
                  </a:cubicBezTo>
                  <a:cubicBezTo>
                    <a:pt x="1" y="49"/>
                    <a:pt x="1" y="49"/>
                    <a:pt x="1" y="49"/>
                  </a:cubicBezTo>
                  <a:cubicBezTo>
                    <a:pt x="4" y="51"/>
                    <a:pt x="7" y="52"/>
                    <a:pt x="10" y="53"/>
                  </a:cubicBezTo>
                  <a:cubicBezTo>
                    <a:pt x="10" y="53"/>
                    <a:pt x="10" y="53"/>
                    <a:pt x="10" y="53"/>
                  </a:cubicBezTo>
                  <a:cubicBezTo>
                    <a:pt x="18" y="45"/>
                    <a:pt x="25" y="34"/>
                    <a:pt x="34" y="27"/>
                  </a:cubicBezTo>
                  <a:cubicBezTo>
                    <a:pt x="34" y="27"/>
                    <a:pt x="34" y="27"/>
                    <a:pt x="34" y="27"/>
                  </a:cubicBezTo>
                  <a:cubicBezTo>
                    <a:pt x="44" y="19"/>
                    <a:pt x="54" y="12"/>
                    <a:pt x="63" y="5"/>
                  </a:cubicBezTo>
                  <a:cubicBezTo>
                    <a:pt x="63" y="5"/>
                    <a:pt x="63" y="5"/>
                    <a:pt x="63" y="5"/>
                  </a:cubicBezTo>
                  <a:cubicBezTo>
                    <a:pt x="60" y="4"/>
                    <a:pt x="57" y="4"/>
                    <a:pt x="56" y="3"/>
                  </a:cubicBezTo>
                  <a:cubicBezTo>
                    <a:pt x="56" y="3"/>
                    <a:pt x="56" y="3"/>
                    <a:pt x="56" y="3"/>
                  </a:cubicBezTo>
                  <a:cubicBezTo>
                    <a:pt x="57" y="0"/>
                    <a:pt x="57" y="0"/>
                    <a:pt x="57" y="0"/>
                  </a:cubicBezTo>
                  <a:cubicBezTo>
                    <a:pt x="59" y="0"/>
                    <a:pt x="64" y="1"/>
                    <a:pt x="67" y="2"/>
                  </a:cubicBezTo>
                  <a:cubicBezTo>
                    <a:pt x="67" y="2"/>
                    <a:pt x="67" y="2"/>
                    <a:pt x="67" y="2"/>
                  </a:cubicBezTo>
                  <a:cubicBezTo>
                    <a:pt x="71" y="2"/>
                    <a:pt x="71" y="2"/>
                    <a:pt x="71" y="2"/>
                  </a:cubicBezTo>
                  <a:cubicBezTo>
                    <a:pt x="68" y="5"/>
                    <a:pt x="68" y="5"/>
                    <a:pt x="68" y="5"/>
                  </a:cubicBezTo>
                  <a:cubicBezTo>
                    <a:pt x="58" y="14"/>
                    <a:pt x="47" y="22"/>
                    <a:pt x="37" y="30"/>
                  </a:cubicBezTo>
                  <a:cubicBezTo>
                    <a:pt x="37" y="30"/>
                    <a:pt x="37" y="30"/>
                    <a:pt x="37" y="30"/>
                  </a:cubicBezTo>
                  <a:cubicBezTo>
                    <a:pt x="27" y="37"/>
                    <a:pt x="20" y="48"/>
                    <a:pt x="11" y="56"/>
                  </a:cubicBezTo>
                  <a:cubicBezTo>
                    <a:pt x="11" y="56"/>
                    <a:pt x="11" y="56"/>
                    <a:pt x="11" y="56"/>
                  </a:cubicBezTo>
                  <a:cubicBezTo>
                    <a:pt x="11" y="57"/>
                    <a:pt x="11" y="57"/>
                    <a:pt x="11" y="57"/>
                  </a:cubicBezTo>
                  <a:cubicBezTo>
                    <a:pt x="9" y="57"/>
                    <a:pt x="9" y="57"/>
                    <a:pt x="9" y="57"/>
                  </a:cubicBezTo>
                  <a:close/>
                  <a:moveTo>
                    <a:pt x="56" y="3"/>
                  </a:moveTo>
                  <a:cubicBezTo>
                    <a:pt x="56" y="3"/>
                    <a:pt x="56" y="3"/>
                    <a:pt x="56" y="3"/>
                  </a:cubicBezTo>
                  <a:cubicBezTo>
                    <a:pt x="56" y="3"/>
                    <a:pt x="56" y="3"/>
                    <a:pt x="56" y="3"/>
                  </a:cubicBezTo>
                  <a:cubicBezTo>
                    <a:pt x="56" y="3"/>
                    <a:pt x="56" y="3"/>
                    <a:pt x="56" y="3"/>
                  </a:cubicBezTo>
                  <a:cubicBezTo>
                    <a:pt x="56" y="3"/>
                    <a:pt x="56" y="3"/>
                    <a:pt x="56"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312">
              <a:extLst>
                <a:ext uri="{FF2B5EF4-FFF2-40B4-BE49-F238E27FC236}">
                  <a16:creationId xmlns:a16="http://schemas.microsoft.com/office/drawing/2014/main" xmlns="" id="{25BFDEB8-D2C1-4BCD-9D04-3AEC2F8FB0F6}"/>
                </a:ext>
              </a:extLst>
            </p:cNvPr>
            <p:cNvSpPr>
              <a:spLocks noEditPoints="1"/>
            </p:cNvSpPr>
            <p:nvPr/>
          </p:nvSpPr>
          <p:spPr bwMode="auto">
            <a:xfrm>
              <a:off x="5997983" y="1156626"/>
              <a:ext cx="107950" cy="107950"/>
            </a:xfrm>
            <a:custGeom>
              <a:avLst/>
              <a:gdLst>
                <a:gd name="T0" fmla="*/ 5 w 23"/>
                <a:gd name="T1" fmla="*/ 22 h 23"/>
                <a:gd name="T2" fmla="*/ 3 w 23"/>
                <a:gd name="T3" fmla="*/ 21 h 23"/>
                <a:gd name="T4" fmla="*/ 3 w 23"/>
                <a:gd name="T5" fmla="*/ 21 h 23"/>
                <a:gd name="T6" fmla="*/ 2 w 23"/>
                <a:gd name="T7" fmla="*/ 22 h 23"/>
                <a:gd name="T8" fmla="*/ 2 w 23"/>
                <a:gd name="T9" fmla="*/ 22 h 23"/>
                <a:gd name="T10" fmla="*/ 2 w 23"/>
                <a:gd name="T11" fmla="*/ 21 h 23"/>
                <a:gd name="T12" fmla="*/ 3 w 23"/>
                <a:gd name="T13" fmla="*/ 21 h 23"/>
                <a:gd name="T14" fmla="*/ 2 w 23"/>
                <a:gd name="T15" fmla="*/ 20 h 23"/>
                <a:gd name="T16" fmla="*/ 2 w 23"/>
                <a:gd name="T17" fmla="*/ 22 h 23"/>
                <a:gd name="T18" fmla="*/ 1 w 23"/>
                <a:gd name="T19" fmla="*/ 21 h 23"/>
                <a:gd name="T20" fmla="*/ 1 w 23"/>
                <a:gd name="T21" fmla="*/ 21 h 23"/>
                <a:gd name="T22" fmla="*/ 0 w 23"/>
                <a:gd name="T23" fmla="*/ 20 h 23"/>
                <a:gd name="T24" fmla="*/ 0 w 23"/>
                <a:gd name="T25" fmla="*/ 20 h 23"/>
                <a:gd name="T26" fmla="*/ 2 w 23"/>
                <a:gd name="T27" fmla="*/ 18 h 23"/>
                <a:gd name="T28" fmla="*/ 2 w 23"/>
                <a:gd name="T29" fmla="*/ 18 h 23"/>
                <a:gd name="T30" fmla="*/ 2 w 23"/>
                <a:gd name="T31" fmla="*/ 18 h 23"/>
                <a:gd name="T32" fmla="*/ 2 w 23"/>
                <a:gd name="T33" fmla="*/ 18 h 23"/>
                <a:gd name="T34" fmla="*/ 3 w 23"/>
                <a:gd name="T35" fmla="*/ 18 h 23"/>
                <a:gd name="T36" fmla="*/ 3 w 23"/>
                <a:gd name="T37" fmla="*/ 18 h 23"/>
                <a:gd name="T38" fmla="*/ 5 w 23"/>
                <a:gd name="T39" fmla="*/ 18 h 23"/>
                <a:gd name="T40" fmla="*/ 5 w 23"/>
                <a:gd name="T41" fmla="*/ 18 h 23"/>
                <a:gd name="T42" fmla="*/ 19 w 23"/>
                <a:gd name="T43" fmla="*/ 1 h 23"/>
                <a:gd name="T44" fmla="*/ 19 w 23"/>
                <a:gd name="T45" fmla="*/ 1 h 23"/>
                <a:gd name="T46" fmla="*/ 19 w 23"/>
                <a:gd name="T47" fmla="*/ 0 h 23"/>
                <a:gd name="T48" fmla="*/ 21 w 23"/>
                <a:gd name="T49" fmla="*/ 0 h 23"/>
                <a:gd name="T50" fmla="*/ 23 w 23"/>
                <a:gd name="T51" fmla="*/ 1 h 23"/>
                <a:gd name="T52" fmla="*/ 23 w 23"/>
                <a:gd name="T53" fmla="*/ 1 h 23"/>
                <a:gd name="T54" fmla="*/ 22 w 23"/>
                <a:gd name="T55" fmla="*/ 4 h 23"/>
                <a:gd name="T56" fmla="*/ 21 w 23"/>
                <a:gd name="T57" fmla="*/ 4 h 23"/>
                <a:gd name="T58" fmla="*/ 21 w 23"/>
                <a:gd name="T59" fmla="*/ 4 h 23"/>
                <a:gd name="T60" fmla="*/ 7 w 23"/>
                <a:gd name="T61" fmla="*/ 21 h 23"/>
                <a:gd name="T62" fmla="*/ 7 w 23"/>
                <a:gd name="T63" fmla="*/ 21 h 23"/>
                <a:gd name="T64" fmla="*/ 6 w 23"/>
                <a:gd name="T65" fmla="*/ 23 h 23"/>
                <a:gd name="T66" fmla="*/ 5 w 23"/>
                <a:gd name="T67" fmla="*/ 22 h 23"/>
                <a:gd name="T68" fmla="*/ 4 w 23"/>
                <a:gd name="T69" fmla="*/ 20 h 23"/>
                <a:gd name="T70" fmla="*/ 2 w 23"/>
                <a:gd name="T71" fmla="*/ 20 h 23"/>
                <a:gd name="T72" fmla="*/ 4 w 23"/>
                <a:gd name="T73" fmla="*/ 20 h 23"/>
                <a:gd name="T74" fmla="*/ 2 w 23"/>
                <a:gd name="T75" fmla="*/ 20 h 23"/>
                <a:gd name="T76" fmla="*/ 2 w 23"/>
                <a:gd name="T77" fmla="*/ 20 h 23"/>
                <a:gd name="T78" fmla="*/ 3 w 23"/>
                <a:gd name="T79" fmla="*/ 18 h 23"/>
                <a:gd name="T80" fmla="*/ 2 w 23"/>
                <a:gd name="T81" fmla="*/ 2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 h="23">
                  <a:moveTo>
                    <a:pt x="5" y="22"/>
                  </a:moveTo>
                  <a:cubicBezTo>
                    <a:pt x="5" y="22"/>
                    <a:pt x="3" y="21"/>
                    <a:pt x="3" y="21"/>
                  </a:cubicBezTo>
                  <a:cubicBezTo>
                    <a:pt x="3" y="21"/>
                    <a:pt x="3" y="21"/>
                    <a:pt x="3" y="21"/>
                  </a:cubicBezTo>
                  <a:cubicBezTo>
                    <a:pt x="3" y="21"/>
                    <a:pt x="2" y="22"/>
                    <a:pt x="2" y="22"/>
                  </a:cubicBezTo>
                  <a:cubicBezTo>
                    <a:pt x="2" y="22"/>
                    <a:pt x="2" y="22"/>
                    <a:pt x="2" y="22"/>
                  </a:cubicBezTo>
                  <a:cubicBezTo>
                    <a:pt x="2" y="21"/>
                    <a:pt x="2" y="21"/>
                    <a:pt x="2" y="21"/>
                  </a:cubicBezTo>
                  <a:cubicBezTo>
                    <a:pt x="3" y="21"/>
                    <a:pt x="3" y="21"/>
                    <a:pt x="3" y="21"/>
                  </a:cubicBezTo>
                  <a:cubicBezTo>
                    <a:pt x="2" y="20"/>
                    <a:pt x="2" y="20"/>
                    <a:pt x="2" y="20"/>
                  </a:cubicBezTo>
                  <a:cubicBezTo>
                    <a:pt x="2" y="22"/>
                    <a:pt x="2" y="22"/>
                    <a:pt x="2" y="22"/>
                  </a:cubicBezTo>
                  <a:cubicBezTo>
                    <a:pt x="1" y="21"/>
                    <a:pt x="1" y="21"/>
                    <a:pt x="1" y="21"/>
                  </a:cubicBezTo>
                  <a:cubicBezTo>
                    <a:pt x="1" y="21"/>
                    <a:pt x="1" y="21"/>
                    <a:pt x="1" y="21"/>
                  </a:cubicBezTo>
                  <a:cubicBezTo>
                    <a:pt x="1" y="21"/>
                    <a:pt x="0" y="21"/>
                    <a:pt x="0" y="20"/>
                  </a:cubicBezTo>
                  <a:cubicBezTo>
                    <a:pt x="0" y="20"/>
                    <a:pt x="0" y="20"/>
                    <a:pt x="0" y="20"/>
                  </a:cubicBezTo>
                  <a:cubicBezTo>
                    <a:pt x="1" y="18"/>
                    <a:pt x="2" y="18"/>
                    <a:pt x="2" y="18"/>
                  </a:cubicBezTo>
                  <a:cubicBezTo>
                    <a:pt x="2" y="18"/>
                    <a:pt x="2" y="18"/>
                    <a:pt x="2" y="18"/>
                  </a:cubicBezTo>
                  <a:cubicBezTo>
                    <a:pt x="2" y="18"/>
                    <a:pt x="2" y="18"/>
                    <a:pt x="2" y="18"/>
                  </a:cubicBezTo>
                  <a:cubicBezTo>
                    <a:pt x="2" y="18"/>
                    <a:pt x="2" y="18"/>
                    <a:pt x="2" y="18"/>
                  </a:cubicBezTo>
                  <a:cubicBezTo>
                    <a:pt x="2" y="18"/>
                    <a:pt x="2" y="18"/>
                    <a:pt x="3" y="18"/>
                  </a:cubicBezTo>
                  <a:cubicBezTo>
                    <a:pt x="3" y="18"/>
                    <a:pt x="3" y="18"/>
                    <a:pt x="3" y="18"/>
                  </a:cubicBezTo>
                  <a:cubicBezTo>
                    <a:pt x="3" y="18"/>
                    <a:pt x="4" y="18"/>
                    <a:pt x="5" y="18"/>
                  </a:cubicBezTo>
                  <a:cubicBezTo>
                    <a:pt x="5" y="18"/>
                    <a:pt x="5" y="18"/>
                    <a:pt x="5" y="18"/>
                  </a:cubicBezTo>
                  <a:cubicBezTo>
                    <a:pt x="10" y="13"/>
                    <a:pt x="14" y="6"/>
                    <a:pt x="19" y="1"/>
                  </a:cubicBezTo>
                  <a:cubicBezTo>
                    <a:pt x="19" y="1"/>
                    <a:pt x="19" y="1"/>
                    <a:pt x="19" y="1"/>
                  </a:cubicBezTo>
                  <a:cubicBezTo>
                    <a:pt x="19" y="0"/>
                    <a:pt x="19" y="0"/>
                    <a:pt x="19" y="0"/>
                  </a:cubicBezTo>
                  <a:cubicBezTo>
                    <a:pt x="21" y="0"/>
                    <a:pt x="21" y="0"/>
                    <a:pt x="21" y="0"/>
                  </a:cubicBezTo>
                  <a:cubicBezTo>
                    <a:pt x="21" y="0"/>
                    <a:pt x="22" y="0"/>
                    <a:pt x="23" y="1"/>
                  </a:cubicBezTo>
                  <a:cubicBezTo>
                    <a:pt x="23" y="1"/>
                    <a:pt x="23" y="1"/>
                    <a:pt x="23" y="1"/>
                  </a:cubicBezTo>
                  <a:cubicBezTo>
                    <a:pt x="22" y="4"/>
                    <a:pt x="22" y="4"/>
                    <a:pt x="22" y="4"/>
                  </a:cubicBezTo>
                  <a:cubicBezTo>
                    <a:pt x="22" y="4"/>
                    <a:pt x="21" y="4"/>
                    <a:pt x="21" y="4"/>
                  </a:cubicBezTo>
                  <a:cubicBezTo>
                    <a:pt x="21" y="4"/>
                    <a:pt x="21" y="4"/>
                    <a:pt x="21" y="4"/>
                  </a:cubicBezTo>
                  <a:cubicBezTo>
                    <a:pt x="16" y="9"/>
                    <a:pt x="12" y="16"/>
                    <a:pt x="7" y="21"/>
                  </a:cubicBezTo>
                  <a:cubicBezTo>
                    <a:pt x="7" y="21"/>
                    <a:pt x="7" y="21"/>
                    <a:pt x="7" y="21"/>
                  </a:cubicBezTo>
                  <a:cubicBezTo>
                    <a:pt x="6" y="23"/>
                    <a:pt x="6" y="23"/>
                    <a:pt x="6" y="23"/>
                  </a:cubicBezTo>
                  <a:cubicBezTo>
                    <a:pt x="5" y="22"/>
                    <a:pt x="5" y="22"/>
                    <a:pt x="5" y="22"/>
                  </a:cubicBezTo>
                  <a:close/>
                  <a:moveTo>
                    <a:pt x="4" y="20"/>
                  </a:moveTo>
                  <a:cubicBezTo>
                    <a:pt x="2" y="20"/>
                    <a:pt x="2" y="20"/>
                    <a:pt x="2" y="20"/>
                  </a:cubicBezTo>
                  <a:cubicBezTo>
                    <a:pt x="4" y="20"/>
                    <a:pt x="4" y="20"/>
                    <a:pt x="4" y="20"/>
                  </a:cubicBezTo>
                  <a:close/>
                  <a:moveTo>
                    <a:pt x="2" y="20"/>
                  </a:moveTo>
                  <a:cubicBezTo>
                    <a:pt x="2" y="20"/>
                    <a:pt x="2" y="20"/>
                    <a:pt x="2" y="20"/>
                  </a:cubicBezTo>
                  <a:cubicBezTo>
                    <a:pt x="3" y="18"/>
                    <a:pt x="3" y="18"/>
                    <a:pt x="3" y="18"/>
                  </a:cubicBezTo>
                  <a:cubicBezTo>
                    <a:pt x="2" y="20"/>
                    <a:pt x="2" y="20"/>
                    <a:pt x="2" y="2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313">
              <a:extLst>
                <a:ext uri="{FF2B5EF4-FFF2-40B4-BE49-F238E27FC236}">
                  <a16:creationId xmlns:a16="http://schemas.microsoft.com/office/drawing/2014/main" xmlns="" id="{F9380AAA-56A8-4ABC-94F2-68B858C7556B}"/>
                </a:ext>
              </a:extLst>
            </p:cNvPr>
            <p:cNvSpPr>
              <a:spLocks noEditPoints="1"/>
            </p:cNvSpPr>
            <p:nvPr/>
          </p:nvSpPr>
          <p:spPr bwMode="auto">
            <a:xfrm>
              <a:off x="6105933" y="888339"/>
              <a:ext cx="57150" cy="169863"/>
            </a:xfrm>
            <a:custGeom>
              <a:avLst/>
              <a:gdLst>
                <a:gd name="T0" fmla="*/ 0 w 12"/>
                <a:gd name="T1" fmla="*/ 28 h 36"/>
                <a:gd name="T2" fmla="*/ 6 w 12"/>
                <a:gd name="T3" fmla="*/ 6 h 36"/>
                <a:gd name="T4" fmla="*/ 6 w 12"/>
                <a:gd name="T5" fmla="*/ 6 h 36"/>
                <a:gd name="T6" fmla="*/ 0 w 12"/>
                <a:gd name="T7" fmla="*/ 3 h 36"/>
                <a:gd name="T8" fmla="*/ 0 w 12"/>
                <a:gd name="T9" fmla="*/ 3 h 36"/>
                <a:gd name="T10" fmla="*/ 2 w 12"/>
                <a:gd name="T11" fmla="*/ 0 h 36"/>
                <a:gd name="T12" fmla="*/ 9 w 12"/>
                <a:gd name="T13" fmla="*/ 4 h 36"/>
                <a:gd name="T14" fmla="*/ 9 w 12"/>
                <a:gd name="T15" fmla="*/ 4 h 36"/>
                <a:gd name="T16" fmla="*/ 12 w 12"/>
                <a:gd name="T17" fmla="*/ 5 h 36"/>
                <a:gd name="T18" fmla="*/ 10 w 12"/>
                <a:gd name="T19" fmla="*/ 6 h 36"/>
                <a:gd name="T20" fmla="*/ 3 w 12"/>
                <a:gd name="T21" fmla="*/ 28 h 36"/>
                <a:gd name="T22" fmla="*/ 3 w 12"/>
                <a:gd name="T23" fmla="*/ 28 h 36"/>
                <a:gd name="T24" fmla="*/ 5 w 12"/>
                <a:gd name="T25" fmla="*/ 34 h 36"/>
                <a:gd name="T26" fmla="*/ 5 w 12"/>
                <a:gd name="T27" fmla="*/ 34 h 36"/>
                <a:gd name="T28" fmla="*/ 1 w 12"/>
                <a:gd name="T29" fmla="*/ 36 h 36"/>
                <a:gd name="T30" fmla="*/ 0 w 12"/>
                <a:gd name="T31" fmla="*/ 28 h 36"/>
                <a:gd name="T32" fmla="*/ 0 w 12"/>
                <a:gd name="T33" fmla="*/ 3 h 36"/>
                <a:gd name="T34" fmla="*/ 0 w 12"/>
                <a:gd name="T35" fmla="*/ 3 h 36"/>
                <a:gd name="T36" fmla="*/ 0 w 12"/>
                <a:gd name="T37" fmla="*/ 3 h 36"/>
                <a:gd name="T38" fmla="*/ 0 w 12"/>
                <a:gd name="T39" fmla="*/ 3 h 36"/>
                <a:gd name="T40" fmla="*/ 0 w 12"/>
                <a:gd name="T41" fmla="*/ 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 h="36">
                  <a:moveTo>
                    <a:pt x="0" y="28"/>
                  </a:moveTo>
                  <a:cubicBezTo>
                    <a:pt x="0" y="21"/>
                    <a:pt x="3" y="11"/>
                    <a:pt x="6" y="6"/>
                  </a:cubicBezTo>
                  <a:cubicBezTo>
                    <a:pt x="6" y="6"/>
                    <a:pt x="6" y="6"/>
                    <a:pt x="6" y="6"/>
                  </a:cubicBezTo>
                  <a:cubicBezTo>
                    <a:pt x="4" y="5"/>
                    <a:pt x="2" y="5"/>
                    <a:pt x="0" y="3"/>
                  </a:cubicBezTo>
                  <a:cubicBezTo>
                    <a:pt x="0" y="3"/>
                    <a:pt x="0" y="3"/>
                    <a:pt x="0" y="3"/>
                  </a:cubicBezTo>
                  <a:cubicBezTo>
                    <a:pt x="2" y="0"/>
                    <a:pt x="2" y="0"/>
                    <a:pt x="2" y="0"/>
                  </a:cubicBezTo>
                  <a:cubicBezTo>
                    <a:pt x="4" y="2"/>
                    <a:pt x="7" y="2"/>
                    <a:pt x="9" y="4"/>
                  </a:cubicBezTo>
                  <a:cubicBezTo>
                    <a:pt x="9" y="4"/>
                    <a:pt x="9" y="4"/>
                    <a:pt x="9" y="4"/>
                  </a:cubicBezTo>
                  <a:cubicBezTo>
                    <a:pt x="12" y="5"/>
                    <a:pt x="12" y="5"/>
                    <a:pt x="12" y="5"/>
                  </a:cubicBezTo>
                  <a:cubicBezTo>
                    <a:pt x="10" y="6"/>
                    <a:pt x="10" y="6"/>
                    <a:pt x="10" y="6"/>
                  </a:cubicBezTo>
                  <a:cubicBezTo>
                    <a:pt x="7" y="10"/>
                    <a:pt x="3" y="21"/>
                    <a:pt x="3" y="28"/>
                  </a:cubicBezTo>
                  <a:cubicBezTo>
                    <a:pt x="3" y="28"/>
                    <a:pt x="3" y="28"/>
                    <a:pt x="3" y="28"/>
                  </a:cubicBezTo>
                  <a:cubicBezTo>
                    <a:pt x="3" y="31"/>
                    <a:pt x="4" y="33"/>
                    <a:pt x="5" y="34"/>
                  </a:cubicBezTo>
                  <a:cubicBezTo>
                    <a:pt x="5" y="34"/>
                    <a:pt x="5" y="34"/>
                    <a:pt x="5" y="34"/>
                  </a:cubicBezTo>
                  <a:cubicBezTo>
                    <a:pt x="1" y="36"/>
                    <a:pt x="1" y="36"/>
                    <a:pt x="1" y="36"/>
                  </a:cubicBezTo>
                  <a:cubicBezTo>
                    <a:pt x="0" y="33"/>
                    <a:pt x="0" y="31"/>
                    <a:pt x="0" y="28"/>
                  </a:cubicBezTo>
                  <a:close/>
                  <a:moveTo>
                    <a:pt x="0" y="3"/>
                  </a:moveTo>
                  <a:cubicBezTo>
                    <a:pt x="0" y="3"/>
                    <a:pt x="0" y="3"/>
                    <a:pt x="0" y="3"/>
                  </a:cubicBezTo>
                  <a:cubicBezTo>
                    <a:pt x="0" y="3"/>
                    <a:pt x="0" y="3"/>
                    <a:pt x="0" y="3"/>
                  </a:cubicBezTo>
                  <a:cubicBezTo>
                    <a:pt x="0" y="3"/>
                    <a:pt x="0" y="3"/>
                    <a:pt x="0" y="3"/>
                  </a:cubicBezTo>
                  <a:cubicBezTo>
                    <a:pt x="0" y="3"/>
                    <a:pt x="0" y="3"/>
                    <a:pt x="0"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314">
              <a:extLst>
                <a:ext uri="{FF2B5EF4-FFF2-40B4-BE49-F238E27FC236}">
                  <a16:creationId xmlns:a16="http://schemas.microsoft.com/office/drawing/2014/main" xmlns="" id="{726F3227-7A5C-497E-B472-FF3E05A6507D}"/>
                </a:ext>
              </a:extLst>
            </p:cNvPr>
            <p:cNvSpPr>
              <a:spLocks/>
            </p:cNvSpPr>
            <p:nvPr/>
          </p:nvSpPr>
          <p:spPr bwMode="auto">
            <a:xfrm>
              <a:off x="6163083" y="1005814"/>
              <a:ext cx="60325" cy="80963"/>
            </a:xfrm>
            <a:custGeom>
              <a:avLst/>
              <a:gdLst>
                <a:gd name="T0" fmla="*/ 0 w 13"/>
                <a:gd name="T1" fmla="*/ 3 h 17"/>
                <a:gd name="T2" fmla="*/ 2 w 13"/>
                <a:gd name="T3" fmla="*/ 0 h 17"/>
                <a:gd name="T4" fmla="*/ 13 w 13"/>
                <a:gd name="T5" fmla="*/ 15 h 17"/>
                <a:gd name="T6" fmla="*/ 13 w 13"/>
                <a:gd name="T7" fmla="*/ 15 h 17"/>
                <a:gd name="T8" fmla="*/ 10 w 13"/>
                <a:gd name="T9" fmla="*/ 17 h 17"/>
                <a:gd name="T10" fmla="*/ 0 w 13"/>
                <a:gd name="T11" fmla="*/ 3 h 17"/>
              </a:gdLst>
              <a:ahLst/>
              <a:cxnLst>
                <a:cxn ang="0">
                  <a:pos x="T0" y="T1"/>
                </a:cxn>
                <a:cxn ang="0">
                  <a:pos x="T2" y="T3"/>
                </a:cxn>
                <a:cxn ang="0">
                  <a:pos x="T4" y="T5"/>
                </a:cxn>
                <a:cxn ang="0">
                  <a:pos x="T6" y="T7"/>
                </a:cxn>
                <a:cxn ang="0">
                  <a:pos x="T8" y="T9"/>
                </a:cxn>
                <a:cxn ang="0">
                  <a:pos x="T10" y="T11"/>
                </a:cxn>
              </a:cxnLst>
              <a:rect l="0" t="0" r="r" b="b"/>
              <a:pathLst>
                <a:path w="13" h="17">
                  <a:moveTo>
                    <a:pt x="0" y="3"/>
                  </a:moveTo>
                  <a:cubicBezTo>
                    <a:pt x="2" y="0"/>
                    <a:pt x="2" y="0"/>
                    <a:pt x="2" y="0"/>
                  </a:cubicBezTo>
                  <a:cubicBezTo>
                    <a:pt x="9" y="5"/>
                    <a:pt x="9" y="8"/>
                    <a:pt x="13" y="15"/>
                  </a:cubicBezTo>
                  <a:cubicBezTo>
                    <a:pt x="13" y="15"/>
                    <a:pt x="13" y="15"/>
                    <a:pt x="13" y="15"/>
                  </a:cubicBezTo>
                  <a:cubicBezTo>
                    <a:pt x="10" y="17"/>
                    <a:pt x="10" y="17"/>
                    <a:pt x="10" y="17"/>
                  </a:cubicBezTo>
                  <a:cubicBezTo>
                    <a:pt x="6" y="9"/>
                    <a:pt x="6" y="7"/>
                    <a:pt x="0"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315">
              <a:extLst>
                <a:ext uri="{FF2B5EF4-FFF2-40B4-BE49-F238E27FC236}">
                  <a16:creationId xmlns:a16="http://schemas.microsoft.com/office/drawing/2014/main" xmlns="" id="{B7AF2A40-B873-4332-9DC8-033A119B01C6}"/>
                </a:ext>
              </a:extLst>
            </p:cNvPr>
            <p:cNvSpPr>
              <a:spLocks/>
            </p:cNvSpPr>
            <p:nvPr/>
          </p:nvSpPr>
          <p:spPr bwMode="auto">
            <a:xfrm>
              <a:off x="5734458" y="770864"/>
              <a:ext cx="263525" cy="325438"/>
            </a:xfrm>
            <a:custGeom>
              <a:avLst/>
              <a:gdLst>
                <a:gd name="T0" fmla="*/ 19 w 56"/>
                <a:gd name="T1" fmla="*/ 69 h 69"/>
                <a:gd name="T2" fmla="*/ 0 w 56"/>
                <a:gd name="T3" fmla="*/ 57 h 69"/>
                <a:gd name="T4" fmla="*/ 0 w 56"/>
                <a:gd name="T5" fmla="*/ 57 h 69"/>
                <a:gd name="T6" fmla="*/ 3 w 56"/>
                <a:gd name="T7" fmla="*/ 54 h 69"/>
                <a:gd name="T8" fmla="*/ 20 w 56"/>
                <a:gd name="T9" fmla="*/ 65 h 69"/>
                <a:gd name="T10" fmla="*/ 20 w 56"/>
                <a:gd name="T11" fmla="*/ 65 h 69"/>
                <a:gd name="T12" fmla="*/ 22 w 56"/>
                <a:gd name="T13" fmla="*/ 65 h 69"/>
                <a:gd name="T14" fmla="*/ 22 w 56"/>
                <a:gd name="T15" fmla="*/ 65 h 69"/>
                <a:gd name="T16" fmla="*/ 52 w 56"/>
                <a:gd name="T17" fmla="*/ 41 h 69"/>
                <a:gd name="T18" fmla="*/ 52 w 56"/>
                <a:gd name="T19" fmla="*/ 41 h 69"/>
                <a:gd name="T20" fmla="*/ 53 w 56"/>
                <a:gd name="T21" fmla="*/ 34 h 69"/>
                <a:gd name="T22" fmla="*/ 53 w 56"/>
                <a:gd name="T23" fmla="*/ 34 h 69"/>
                <a:gd name="T24" fmla="*/ 38 w 56"/>
                <a:gd name="T25" fmla="*/ 2 h 69"/>
                <a:gd name="T26" fmla="*/ 38 w 56"/>
                <a:gd name="T27" fmla="*/ 2 h 69"/>
                <a:gd name="T28" fmla="*/ 41 w 56"/>
                <a:gd name="T29" fmla="*/ 0 h 69"/>
                <a:gd name="T30" fmla="*/ 56 w 56"/>
                <a:gd name="T31" fmla="*/ 34 h 69"/>
                <a:gd name="T32" fmla="*/ 56 w 56"/>
                <a:gd name="T33" fmla="*/ 34 h 69"/>
                <a:gd name="T34" fmla="*/ 55 w 56"/>
                <a:gd name="T35" fmla="*/ 42 h 69"/>
                <a:gd name="T36" fmla="*/ 55 w 56"/>
                <a:gd name="T37" fmla="*/ 42 h 69"/>
                <a:gd name="T38" fmla="*/ 22 w 56"/>
                <a:gd name="T39" fmla="*/ 69 h 69"/>
                <a:gd name="T40" fmla="*/ 22 w 56"/>
                <a:gd name="T41" fmla="*/ 69 h 69"/>
                <a:gd name="T42" fmla="*/ 19 w 56"/>
                <a:gd name="T43"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69">
                  <a:moveTo>
                    <a:pt x="19" y="69"/>
                  </a:moveTo>
                  <a:cubicBezTo>
                    <a:pt x="11" y="68"/>
                    <a:pt x="5" y="62"/>
                    <a:pt x="0" y="57"/>
                  </a:cubicBezTo>
                  <a:cubicBezTo>
                    <a:pt x="0" y="57"/>
                    <a:pt x="0" y="57"/>
                    <a:pt x="0" y="57"/>
                  </a:cubicBezTo>
                  <a:cubicBezTo>
                    <a:pt x="3" y="54"/>
                    <a:pt x="3" y="54"/>
                    <a:pt x="3" y="54"/>
                  </a:cubicBezTo>
                  <a:cubicBezTo>
                    <a:pt x="7" y="60"/>
                    <a:pt x="13" y="65"/>
                    <a:pt x="20" y="65"/>
                  </a:cubicBezTo>
                  <a:cubicBezTo>
                    <a:pt x="20" y="65"/>
                    <a:pt x="20" y="65"/>
                    <a:pt x="20" y="65"/>
                  </a:cubicBezTo>
                  <a:cubicBezTo>
                    <a:pt x="20" y="65"/>
                    <a:pt x="21" y="65"/>
                    <a:pt x="22" y="65"/>
                  </a:cubicBezTo>
                  <a:cubicBezTo>
                    <a:pt x="22" y="65"/>
                    <a:pt x="22" y="65"/>
                    <a:pt x="22" y="65"/>
                  </a:cubicBezTo>
                  <a:cubicBezTo>
                    <a:pt x="35" y="66"/>
                    <a:pt x="48" y="53"/>
                    <a:pt x="52" y="41"/>
                  </a:cubicBezTo>
                  <a:cubicBezTo>
                    <a:pt x="52" y="41"/>
                    <a:pt x="52" y="41"/>
                    <a:pt x="52" y="41"/>
                  </a:cubicBezTo>
                  <a:cubicBezTo>
                    <a:pt x="52" y="39"/>
                    <a:pt x="53" y="36"/>
                    <a:pt x="53" y="34"/>
                  </a:cubicBezTo>
                  <a:cubicBezTo>
                    <a:pt x="53" y="34"/>
                    <a:pt x="53" y="34"/>
                    <a:pt x="53" y="34"/>
                  </a:cubicBezTo>
                  <a:cubicBezTo>
                    <a:pt x="53" y="23"/>
                    <a:pt x="45" y="12"/>
                    <a:pt x="38" y="2"/>
                  </a:cubicBezTo>
                  <a:cubicBezTo>
                    <a:pt x="38" y="2"/>
                    <a:pt x="38" y="2"/>
                    <a:pt x="38" y="2"/>
                  </a:cubicBezTo>
                  <a:cubicBezTo>
                    <a:pt x="41" y="0"/>
                    <a:pt x="41" y="0"/>
                    <a:pt x="41" y="0"/>
                  </a:cubicBezTo>
                  <a:cubicBezTo>
                    <a:pt x="48" y="10"/>
                    <a:pt x="56" y="21"/>
                    <a:pt x="56" y="34"/>
                  </a:cubicBezTo>
                  <a:cubicBezTo>
                    <a:pt x="56" y="34"/>
                    <a:pt x="56" y="34"/>
                    <a:pt x="56" y="34"/>
                  </a:cubicBezTo>
                  <a:cubicBezTo>
                    <a:pt x="56" y="37"/>
                    <a:pt x="56" y="39"/>
                    <a:pt x="55" y="42"/>
                  </a:cubicBezTo>
                  <a:cubicBezTo>
                    <a:pt x="55" y="42"/>
                    <a:pt x="55" y="42"/>
                    <a:pt x="55" y="42"/>
                  </a:cubicBezTo>
                  <a:cubicBezTo>
                    <a:pt x="51" y="56"/>
                    <a:pt x="37" y="69"/>
                    <a:pt x="22" y="69"/>
                  </a:cubicBezTo>
                  <a:cubicBezTo>
                    <a:pt x="22" y="69"/>
                    <a:pt x="22" y="69"/>
                    <a:pt x="22" y="69"/>
                  </a:cubicBezTo>
                  <a:cubicBezTo>
                    <a:pt x="21" y="69"/>
                    <a:pt x="20" y="69"/>
                    <a:pt x="19" y="6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316">
              <a:extLst>
                <a:ext uri="{FF2B5EF4-FFF2-40B4-BE49-F238E27FC236}">
                  <a16:creationId xmlns:a16="http://schemas.microsoft.com/office/drawing/2014/main" xmlns="" id="{6300158B-526F-489F-9D78-6A1881D1D13A}"/>
                </a:ext>
              </a:extLst>
            </p:cNvPr>
            <p:cNvSpPr>
              <a:spLocks/>
            </p:cNvSpPr>
            <p:nvPr/>
          </p:nvSpPr>
          <p:spPr bwMode="auto">
            <a:xfrm>
              <a:off x="5758270" y="828014"/>
              <a:ext cx="98425" cy="146050"/>
            </a:xfrm>
            <a:custGeom>
              <a:avLst/>
              <a:gdLst>
                <a:gd name="T0" fmla="*/ 4 w 21"/>
                <a:gd name="T1" fmla="*/ 31 h 31"/>
                <a:gd name="T2" fmla="*/ 2 w 21"/>
                <a:gd name="T3" fmla="*/ 30 h 31"/>
                <a:gd name="T4" fmla="*/ 2 w 21"/>
                <a:gd name="T5" fmla="*/ 30 h 31"/>
                <a:gd name="T6" fmla="*/ 2 w 21"/>
                <a:gd name="T7" fmla="*/ 30 h 31"/>
                <a:gd name="T8" fmla="*/ 1 w 21"/>
                <a:gd name="T9" fmla="*/ 30 h 31"/>
                <a:gd name="T10" fmla="*/ 0 w 21"/>
                <a:gd name="T11" fmla="*/ 24 h 31"/>
                <a:gd name="T12" fmla="*/ 0 w 21"/>
                <a:gd name="T13" fmla="*/ 24 h 31"/>
                <a:gd name="T14" fmla="*/ 5 w 21"/>
                <a:gd name="T15" fmla="*/ 9 h 31"/>
                <a:gd name="T16" fmla="*/ 5 w 21"/>
                <a:gd name="T17" fmla="*/ 9 h 31"/>
                <a:gd name="T18" fmla="*/ 17 w 21"/>
                <a:gd name="T19" fmla="*/ 0 h 31"/>
                <a:gd name="T20" fmla="*/ 17 w 21"/>
                <a:gd name="T21" fmla="*/ 0 h 31"/>
                <a:gd name="T22" fmla="*/ 21 w 21"/>
                <a:gd name="T23" fmla="*/ 2 h 31"/>
                <a:gd name="T24" fmla="*/ 21 w 21"/>
                <a:gd name="T25" fmla="*/ 2 h 31"/>
                <a:gd name="T26" fmla="*/ 19 w 21"/>
                <a:gd name="T27" fmla="*/ 4 h 31"/>
                <a:gd name="T28" fmla="*/ 17 w 21"/>
                <a:gd name="T29" fmla="*/ 4 h 31"/>
                <a:gd name="T30" fmla="*/ 17 w 21"/>
                <a:gd name="T31" fmla="*/ 4 h 31"/>
                <a:gd name="T32" fmla="*/ 8 w 21"/>
                <a:gd name="T33" fmla="*/ 10 h 31"/>
                <a:gd name="T34" fmla="*/ 8 w 21"/>
                <a:gd name="T35" fmla="*/ 10 h 31"/>
                <a:gd name="T36" fmla="*/ 4 w 21"/>
                <a:gd name="T37" fmla="*/ 24 h 31"/>
                <a:gd name="T38" fmla="*/ 4 w 21"/>
                <a:gd name="T39" fmla="*/ 24 h 31"/>
                <a:gd name="T40" fmla="*/ 4 w 21"/>
                <a:gd name="T41" fmla="*/ 26 h 31"/>
                <a:gd name="T42" fmla="*/ 4 w 21"/>
                <a:gd name="T43" fmla="*/ 26 h 31"/>
                <a:gd name="T44" fmla="*/ 6 w 21"/>
                <a:gd name="T45" fmla="*/ 29 h 31"/>
                <a:gd name="T46" fmla="*/ 5 w 21"/>
                <a:gd name="T47" fmla="*/ 29 h 31"/>
                <a:gd name="T48" fmla="*/ 6 w 21"/>
                <a:gd name="T49" fmla="*/ 29 h 31"/>
                <a:gd name="T50" fmla="*/ 6 w 21"/>
                <a:gd name="T51" fmla="*/ 29 h 31"/>
                <a:gd name="T52" fmla="*/ 4 w 21"/>
                <a:gd name="T53" fmla="*/ 31 h 31"/>
                <a:gd name="T54" fmla="*/ 4 w 21"/>
                <a:gd name="T55" fmla="*/ 31 h 31"/>
                <a:gd name="T56" fmla="*/ 4 w 21"/>
                <a:gd name="T5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 h="31">
                  <a:moveTo>
                    <a:pt x="4" y="31"/>
                  </a:moveTo>
                  <a:cubicBezTo>
                    <a:pt x="3" y="31"/>
                    <a:pt x="3" y="30"/>
                    <a:pt x="2" y="30"/>
                  </a:cubicBezTo>
                  <a:cubicBezTo>
                    <a:pt x="2" y="30"/>
                    <a:pt x="2" y="30"/>
                    <a:pt x="2" y="30"/>
                  </a:cubicBezTo>
                  <a:cubicBezTo>
                    <a:pt x="2" y="30"/>
                    <a:pt x="2" y="30"/>
                    <a:pt x="2" y="30"/>
                  </a:cubicBezTo>
                  <a:cubicBezTo>
                    <a:pt x="1" y="30"/>
                    <a:pt x="1" y="30"/>
                    <a:pt x="1" y="30"/>
                  </a:cubicBezTo>
                  <a:cubicBezTo>
                    <a:pt x="0" y="28"/>
                    <a:pt x="0" y="26"/>
                    <a:pt x="0" y="24"/>
                  </a:cubicBezTo>
                  <a:cubicBezTo>
                    <a:pt x="0" y="24"/>
                    <a:pt x="0" y="24"/>
                    <a:pt x="0" y="24"/>
                  </a:cubicBezTo>
                  <a:cubicBezTo>
                    <a:pt x="0" y="19"/>
                    <a:pt x="2" y="13"/>
                    <a:pt x="5" y="9"/>
                  </a:cubicBezTo>
                  <a:cubicBezTo>
                    <a:pt x="5" y="9"/>
                    <a:pt x="5" y="9"/>
                    <a:pt x="5" y="9"/>
                  </a:cubicBezTo>
                  <a:cubicBezTo>
                    <a:pt x="8" y="4"/>
                    <a:pt x="12" y="0"/>
                    <a:pt x="17" y="0"/>
                  </a:cubicBezTo>
                  <a:cubicBezTo>
                    <a:pt x="17" y="0"/>
                    <a:pt x="17" y="0"/>
                    <a:pt x="17" y="0"/>
                  </a:cubicBezTo>
                  <a:cubicBezTo>
                    <a:pt x="18" y="0"/>
                    <a:pt x="20" y="1"/>
                    <a:pt x="21" y="2"/>
                  </a:cubicBezTo>
                  <a:cubicBezTo>
                    <a:pt x="21" y="2"/>
                    <a:pt x="21" y="2"/>
                    <a:pt x="21" y="2"/>
                  </a:cubicBezTo>
                  <a:cubicBezTo>
                    <a:pt x="19" y="4"/>
                    <a:pt x="19" y="4"/>
                    <a:pt x="19" y="4"/>
                  </a:cubicBezTo>
                  <a:cubicBezTo>
                    <a:pt x="18" y="4"/>
                    <a:pt x="17" y="4"/>
                    <a:pt x="17" y="4"/>
                  </a:cubicBezTo>
                  <a:cubicBezTo>
                    <a:pt x="17" y="4"/>
                    <a:pt x="17" y="4"/>
                    <a:pt x="17" y="4"/>
                  </a:cubicBezTo>
                  <a:cubicBezTo>
                    <a:pt x="14" y="4"/>
                    <a:pt x="11" y="6"/>
                    <a:pt x="8" y="10"/>
                  </a:cubicBezTo>
                  <a:cubicBezTo>
                    <a:pt x="8" y="10"/>
                    <a:pt x="8" y="10"/>
                    <a:pt x="8" y="10"/>
                  </a:cubicBezTo>
                  <a:cubicBezTo>
                    <a:pt x="6" y="15"/>
                    <a:pt x="4" y="20"/>
                    <a:pt x="4" y="24"/>
                  </a:cubicBezTo>
                  <a:cubicBezTo>
                    <a:pt x="4" y="24"/>
                    <a:pt x="4" y="24"/>
                    <a:pt x="4" y="24"/>
                  </a:cubicBezTo>
                  <a:cubicBezTo>
                    <a:pt x="4" y="25"/>
                    <a:pt x="4" y="25"/>
                    <a:pt x="4" y="26"/>
                  </a:cubicBezTo>
                  <a:cubicBezTo>
                    <a:pt x="4" y="26"/>
                    <a:pt x="4" y="26"/>
                    <a:pt x="4" y="26"/>
                  </a:cubicBezTo>
                  <a:cubicBezTo>
                    <a:pt x="6" y="29"/>
                    <a:pt x="6" y="29"/>
                    <a:pt x="6" y="29"/>
                  </a:cubicBezTo>
                  <a:cubicBezTo>
                    <a:pt x="5" y="29"/>
                    <a:pt x="5" y="29"/>
                    <a:pt x="5" y="29"/>
                  </a:cubicBezTo>
                  <a:cubicBezTo>
                    <a:pt x="6" y="29"/>
                    <a:pt x="6" y="29"/>
                    <a:pt x="6" y="29"/>
                  </a:cubicBezTo>
                  <a:cubicBezTo>
                    <a:pt x="6" y="29"/>
                    <a:pt x="6" y="29"/>
                    <a:pt x="6" y="29"/>
                  </a:cubicBezTo>
                  <a:cubicBezTo>
                    <a:pt x="6" y="29"/>
                    <a:pt x="5" y="31"/>
                    <a:pt x="4" y="31"/>
                  </a:cubicBezTo>
                  <a:cubicBezTo>
                    <a:pt x="4" y="31"/>
                    <a:pt x="4" y="31"/>
                    <a:pt x="4" y="31"/>
                  </a:cubicBezTo>
                  <a:cubicBezTo>
                    <a:pt x="4" y="31"/>
                    <a:pt x="4" y="31"/>
                    <a:pt x="4" y="3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317">
              <a:extLst>
                <a:ext uri="{FF2B5EF4-FFF2-40B4-BE49-F238E27FC236}">
                  <a16:creationId xmlns:a16="http://schemas.microsoft.com/office/drawing/2014/main" xmlns="" id="{04F91795-A050-417C-9CDA-0932B92C6E5D}"/>
                </a:ext>
              </a:extLst>
            </p:cNvPr>
            <p:cNvSpPr>
              <a:spLocks/>
            </p:cNvSpPr>
            <p:nvPr/>
          </p:nvSpPr>
          <p:spPr bwMode="auto">
            <a:xfrm>
              <a:off x="5444738" y="503564"/>
              <a:ext cx="544513" cy="450850"/>
            </a:xfrm>
            <a:custGeom>
              <a:avLst/>
              <a:gdLst>
                <a:gd name="T0" fmla="*/ 0 w 116"/>
                <a:gd name="T1" fmla="*/ 92 h 96"/>
                <a:gd name="T2" fmla="*/ 25 w 116"/>
                <a:gd name="T3" fmla="*/ 81 h 96"/>
                <a:gd name="T4" fmla="*/ 25 w 116"/>
                <a:gd name="T5" fmla="*/ 81 h 96"/>
                <a:gd name="T6" fmla="*/ 70 w 116"/>
                <a:gd name="T7" fmla="*/ 46 h 96"/>
                <a:gd name="T8" fmla="*/ 70 w 116"/>
                <a:gd name="T9" fmla="*/ 46 h 96"/>
                <a:gd name="T10" fmla="*/ 111 w 116"/>
                <a:gd name="T11" fmla="*/ 5 h 96"/>
                <a:gd name="T12" fmla="*/ 111 w 116"/>
                <a:gd name="T13" fmla="*/ 5 h 96"/>
                <a:gd name="T14" fmla="*/ 107 w 116"/>
                <a:gd name="T15" fmla="*/ 3 h 96"/>
                <a:gd name="T16" fmla="*/ 107 w 116"/>
                <a:gd name="T17" fmla="*/ 3 h 96"/>
                <a:gd name="T18" fmla="*/ 108 w 116"/>
                <a:gd name="T19" fmla="*/ 0 h 96"/>
                <a:gd name="T20" fmla="*/ 115 w 116"/>
                <a:gd name="T21" fmla="*/ 3 h 96"/>
                <a:gd name="T22" fmla="*/ 115 w 116"/>
                <a:gd name="T23" fmla="*/ 3 h 96"/>
                <a:gd name="T24" fmla="*/ 116 w 116"/>
                <a:gd name="T25" fmla="*/ 4 h 96"/>
                <a:gd name="T26" fmla="*/ 115 w 116"/>
                <a:gd name="T27" fmla="*/ 6 h 96"/>
                <a:gd name="T28" fmla="*/ 73 w 116"/>
                <a:gd name="T29" fmla="*/ 48 h 96"/>
                <a:gd name="T30" fmla="*/ 73 w 116"/>
                <a:gd name="T31" fmla="*/ 48 h 96"/>
                <a:gd name="T32" fmla="*/ 27 w 116"/>
                <a:gd name="T33" fmla="*/ 84 h 96"/>
                <a:gd name="T34" fmla="*/ 27 w 116"/>
                <a:gd name="T35" fmla="*/ 84 h 96"/>
                <a:gd name="T36" fmla="*/ 1 w 116"/>
                <a:gd name="T37" fmla="*/ 96 h 96"/>
                <a:gd name="T38" fmla="*/ 1 w 116"/>
                <a:gd name="T39" fmla="*/ 96 h 96"/>
                <a:gd name="T40" fmla="*/ 0 w 116"/>
                <a:gd name="T41"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6" h="96">
                  <a:moveTo>
                    <a:pt x="0" y="92"/>
                  </a:moveTo>
                  <a:cubicBezTo>
                    <a:pt x="10" y="89"/>
                    <a:pt x="16" y="88"/>
                    <a:pt x="25" y="81"/>
                  </a:cubicBezTo>
                  <a:cubicBezTo>
                    <a:pt x="25" y="81"/>
                    <a:pt x="25" y="81"/>
                    <a:pt x="25" y="81"/>
                  </a:cubicBezTo>
                  <a:cubicBezTo>
                    <a:pt x="40" y="69"/>
                    <a:pt x="57" y="59"/>
                    <a:pt x="70" y="46"/>
                  </a:cubicBezTo>
                  <a:cubicBezTo>
                    <a:pt x="70" y="46"/>
                    <a:pt x="70" y="46"/>
                    <a:pt x="70" y="46"/>
                  </a:cubicBezTo>
                  <a:cubicBezTo>
                    <a:pt x="84" y="33"/>
                    <a:pt x="101" y="20"/>
                    <a:pt x="111" y="5"/>
                  </a:cubicBezTo>
                  <a:cubicBezTo>
                    <a:pt x="111" y="5"/>
                    <a:pt x="111" y="5"/>
                    <a:pt x="111" y="5"/>
                  </a:cubicBezTo>
                  <a:cubicBezTo>
                    <a:pt x="110" y="4"/>
                    <a:pt x="108" y="3"/>
                    <a:pt x="107" y="3"/>
                  </a:cubicBezTo>
                  <a:cubicBezTo>
                    <a:pt x="107" y="3"/>
                    <a:pt x="107" y="3"/>
                    <a:pt x="107" y="3"/>
                  </a:cubicBezTo>
                  <a:cubicBezTo>
                    <a:pt x="108" y="0"/>
                    <a:pt x="108" y="0"/>
                    <a:pt x="108" y="0"/>
                  </a:cubicBezTo>
                  <a:cubicBezTo>
                    <a:pt x="110" y="0"/>
                    <a:pt x="113" y="1"/>
                    <a:pt x="115" y="3"/>
                  </a:cubicBezTo>
                  <a:cubicBezTo>
                    <a:pt x="115" y="3"/>
                    <a:pt x="115" y="3"/>
                    <a:pt x="115" y="3"/>
                  </a:cubicBezTo>
                  <a:cubicBezTo>
                    <a:pt x="116" y="4"/>
                    <a:pt x="116" y="4"/>
                    <a:pt x="116" y="4"/>
                  </a:cubicBezTo>
                  <a:cubicBezTo>
                    <a:pt x="115" y="6"/>
                    <a:pt x="115" y="6"/>
                    <a:pt x="115" y="6"/>
                  </a:cubicBezTo>
                  <a:cubicBezTo>
                    <a:pt x="104" y="22"/>
                    <a:pt x="87" y="35"/>
                    <a:pt x="73" y="48"/>
                  </a:cubicBezTo>
                  <a:cubicBezTo>
                    <a:pt x="73" y="48"/>
                    <a:pt x="73" y="48"/>
                    <a:pt x="73" y="48"/>
                  </a:cubicBezTo>
                  <a:cubicBezTo>
                    <a:pt x="59" y="62"/>
                    <a:pt x="42" y="72"/>
                    <a:pt x="27" y="84"/>
                  </a:cubicBezTo>
                  <a:cubicBezTo>
                    <a:pt x="27" y="84"/>
                    <a:pt x="27" y="84"/>
                    <a:pt x="27" y="84"/>
                  </a:cubicBezTo>
                  <a:cubicBezTo>
                    <a:pt x="18" y="91"/>
                    <a:pt x="11" y="92"/>
                    <a:pt x="1" y="96"/>
                  </a:cubicBezTo>
                  <a:cubicBezTo>
                    <a:pt x="1" y="96"/>
                    <a:pt x="1" y="96"/>
                    <a:pt x="1" y="96"/>
                  </a:cubicBezTo>
                  <a:cubicBezTo>
                    <a:pt x="0" y="92"/>
                    <a:pt x="0" y="92"/>
                    <a:pt x="0" y="9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318">
              <a:extLst>
                <a:ext uri="{FF2B5EF4-FFF2-40B4-BE49-F238E27FC236}">
                  <a16:creationId xmlns:a16="http://schemas.microsoft.com/office/drawing/2014/main" xmlns="" id="{4737D3A6-E66F-4629-9B05-FB5542A8CC28}"/>
                </a:ext>
              </a:extLst>
            </p:cNvPr>
            <p:cNvSpPr>
              <a:spLocks/>
            </p:cNvSpPr>
            <p:nvPr/>
          </p:nvSpPr>
          <p:spPr bwMode="auto">
            <a:xfrm>
              <a:off x="5307420" y="681964"/>
              <a:ext cx="117475" cy="131763"/>
            </a:xfrm>
            <a:custGeom>
              <a:avLst/>
              <a:gdLst>
                <a:gd name="T0" fmla="*/ 0 w 25"/>
                <a:gd name="T1" fmla="*/ 25 h 28"/>
                <a:gd name="T2" fmla="*/ 24 w 25"/>
                <a:gd name="T3" fmla="*/ 0 h 28"/>
                <a:gd name="T4" fmla="*/ 24 w 25"/>
                <a:gd name="T5" fmla="*/ 0 h 28"/>
                <a:gd name="T6" fmla="*/ 25 w 25"/>
                <a:gd name="T7" fmla="*/ 3 h 28"/>
                <a:gd name="T8" fmla="*/ 1 w 25"/>
                <a:gd name="T9" fmla="*/ 28 h 28"/>
                <a:gd name="T10" fmla="*/ 1 w 25"/>
                <a:gd name="T11" fmla="*/ 28 h 28"/>
                <a:gd name="T12" fmla="*/ 1 w 25"/>
                <a:gd name="T13" fmla="*/ 28 h 28"/>
                <a:gd name="T14" fmla="*/ 0 w 25"/>
                <a:gd name="T15" fmla="*/ 25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8">
                  <a:moveTo>
                    <a:pt x="0" y="25"/>
                  </a:moveTo>
                  <a:cubicBezTo>
                    <a:pt x="9" y="20"/>
                    <a:pt x="13" y="6"/>
                    <a:pt x="24" y="0"/>
                  </a:cubicBezTo>
                  <a:cubicBezTo>
                    <a:pt x="24" y="0"/>
                    <a:pt x="24" y="0"/>
                    <a:pt x="24" y="0"/>
                  </a:cubicBezTo>
                  <a:cubicBezTo>
                    <a:pt x="25" y="3"/>
                    <a:pt x="25" y="3"/>
                    <a:pt x="25" y="3"/>
                  </a:cubicBezTo>
                  <a:cubicBezTo>
                    <a:pt x="16" y="7"/>
                    <a:pt x="13" y="22"/>
                    <a:pt x="1" y="28"/>
                  </a:cubicBezTo>
                  <a:cubicBezTo>
                    <a:pt x="1" y="28"/>
                    <a:pt x="1" y="28"/>
                    <a:pt x="1" y="28"/>
                  </a:cubicBezTo>
                  <a:cubicBezTo>
                    <a:pt x="1" y="28"/>
                    <a:pt x="1" y="28"/>
                    <a:pt x="1" y="28"/>
                  </a:cubicBezTo>
                  <a:cubicBezTo>
                    <a:pt x="0" y="25"/>
                    <a:pt x="0" y="25"/>
                    <a:pt x="0" y="2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319">
              <a:extLst>
                <a:ext uri="{FF2B5EF4-FFF2-40B4-BE49-F238E27FC236}">
                  <a16:creationId xmlns:a16="http://schemas.microsoft.com/office/drawing/2014/main" xmlns="" id="{709BAB5C-FC91-45F2-95F1-6E201B257DD5}"/>
                </a:ext>
              </a:extLst>
            </p:cNvPr>
            <p:cNvSpPr>
              <a:spLocks noEditPoints="1"/>
            </p:cNvSpPr>
            <p:nvPr/>
          </p:nvSpPr>
          <p:spPr bwMode="auto">
            <a:xfrm>
              <a:off x="5547133" y="480351"/>
              <a:ext cx="74613" cy="173038"/>
            </a:xfrm>
            <a:custGeom>
              <a:avLst/>
              <a:gdLst>
                <a:gd name="T0" fmla="*/ 0 w 16"/>
                <a:gd name="T1" fmla="*/ 36 h 37"/>
                <a:gd name="T2" fmla="*/ 13 w 16"/>
                <a:gd name="T3" fmla="*/ 4 h 37"/>
                <a:gd name="T4" fmla="*/ 13 w 16"/>
                <a:gd name="T5" fmla="*/ 4 h 37"/>
                <a:gd name="T6" fmla="*/ 11 w 16"/>
                <a:gd name="T7" fmla="*/ 4 h 37"/>
                <a:gd name="T8" fmla="*/ 11 w 16"/>
                <a:gd name="T9" fmla="*/ 4 h 37"/>
                <a:gd name="T10" fmla="*/ 11 w 16"/>
                <a:gd name="T11" fmla="*/ 4 h 37"/>
                <a:gd name="T12" fmla="*/ 11 w 16"/>
                <a:gd name="T13" fmla="*/ 4 h 37"/>
                <a:gd name="T14" fmla="*/ 10 w 16"/>
                <a:gd name="T15" fmla="*/ 0 h 37"/>
                <a:gd name="T16" fmla="*/ 11 w 16"/>
                <a:gd name="T17" fmla="*/ 0 h 37"/>
                <a:gd name="T18" fmla="*/ 11 w 16"/>
                <a:gd name="T19" fmla="*/ 0 h 37"/>
                <a:gd name="T20" fmla="*/ 16 w 16"/>
                <a:gd name="T21" fmla="*/ 2 h 37"/>
                <a:gd name="T22" fmla="*/ 16 w 16"/>
                <a:gd name="T23" fmla="*/ 2 h 37"/>
                <a:gd name="T24" fmla="*/ 16 w 16"/>
                <a:gd name="T25" fmla="*/ 2 h 37"/>
                <a:gd name="T26" fmla="*/ 16 w 16"/>
                <a:gd name="T27" fmla="*/ 3 h 37"/>
                <a:gd name="T28" fmla="*/ 3 w 16"/>
                <a:gd name="T29" fmla="*/ 36 h 37"/>
                <a:gd name="T30" fmla="*/ 3 w 16"/>
                <a:gd name="T31" fmla="*/ 36 h 37"/>
                <a:gd name="T32" fmla="*/ 3 w 16"/>
                <a:gd name="T33" fmla="*/ 36 h 37"/>
                <a:gd name="T34" fmla="*/ 3 w 16"/>
                <a:gd name="T35" fmla="*/ 36 h 37"/>
                <a:gd name="T36" fmla="*/ 0 w 16"/>
                <a:gd name="T37" fmla="*/ 37 h 37"/>
                <a:gd name="T38" fmla="*/ 0 w 16"/>
                <a:gd name="T39" fmla="*/ 36 h 37"/>
                <a:gd name="T40" fmla="*/ 11 w 16"/>
                <a:gd name="T41" fmla="*/ 4 h 37"/>
                <a:gd name="T42" fmla="*/ 11 w 16"/>
                <a:gd name="T43" fmla="*/ 4 h 37"/>
                <a:gd name="T44" fmla="*/ 11 w 16"/>
                <a:gd name="T45" fmla="*/ 4 h 37"/>
                <a:gd name="T46" fmla="*/ 11 w 16"/>
                <a:gd name="T47" fmla="*/ 4 h 37"/>
                <a:gd name="T48" fmla="*/ 11 w 16"/>
                <a:gd name="T49"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 h="37">
                  <a:moveTo>
                    <a:pt x="0" y="36"/>
                  </a:moveTo>
                  <a:cubicBezTo>
                    <a:pt x="0" y="24"/>
                    <a:pt x="12" y="15"/>
                    <a:pt x="13" y="4"/>
                  </a:cubicBezTo>
                  <a:cubicBezTo>
                    <a:pt x="13" y="4"/>
                    <a:pt x="13" y="4"/>
                    <a:pt x="13" y="4"/>
                  </a:cubicBezTo>
                  <a:cubicBezTo>
                    <a:pt x="12" y="4"/>
                    <a:pt x="12" y="4"/>
                    <a:pt x="11" y="4"/>
                  </a:cubicBezTo>
                  <a:cubicBezTo>
                    <a:pt x="11" y="4"/>
                    <a:pt x="11" y="4"/>
                    <a:pt x="11" y="4"/>
                  </a:cubicBezTo>
                  <a:cubicBezTo>
                    <a:pt x="11" y="4"/>
                    <a:pt x="11" y="4"/>
                    <a:pt x="11" y="4"/>
                  </a:cubicBezTo>
                  <a:cubicBezTo>
                    <a:pt x="11" y="4"/>
                    <a:pt x="11" y="4"/>
                    <a:pt x="11" y="4"/>
                  </a:cubicBezTo>
                  <a:cubicBezTo>
                    <a:pt x="10" y="0"/>
                    <a:pt x="10" y="0"/>
                    <a:pt x="10" y="0"/>
                  </a:cubicBezTo>
                  <a:cubicBezTo>
                    <a:pt x="10" y="0"/>
                    <a:pt x="11" y="0"/>
                    <a:pt x="11" y="0"/>
                  </a:cubicBezTo>
                  <a:cubicBezTo>
                    <a:pt x="11" y="0"/>
                    <a:pt x="11" y="0"/>
                    <a:pt x="11" y="0"/>
                  </a:cubicBezTo>
                  <a:cubicBezTo>
                    <a:pt x="13" y="0"/>
                    <a:pt x="14" y="1"/>
                    <a:pt x="16" y="2"/>
                  </a:cubicBezTo>
                  <a:cubicBezTo>
                    <a:pt x="16" y="2"/>
                    <a:pt x="16" y="2"/>
                    <a:pt x="16" y="2"/>
                  </a:cubicBezTo>
                  <a:cubicBezTo>
                    <a:pt x="16" y="2"/>
                    <a:pt x="16" y="2"/>
                    <a:pt x="16" y="2"/>
                  </a:cubicBezTo>
                  <a:cubicBezTo>
                    <a:pt x="16" y="3"/>
                    <a:pt x="16" y="3"/>
                    <a:pt x="16" y="3"/>
                  </a:cubicBezTo>
                  <a:cubicBezTo>
                    <a:pt x="15" y="16"/>
                    <a:pt x="3" y="26"/>
                    <a:pt x="3" y="36"/>
                  </a:cubicBezTo>
                  <a:cubicBezTo>
                    <a:pt x="3" y="36"/>
                    <a:pt x="3" y="36"/>
                    <a:pt x="3" y="36"/>
                  </a:cubicBezTo>
                  <a:cubicBezTo>
                    <a:pt x="3" y="36"/>
                    <a:pt x="3" y="36"/>
                    <a:pt x="3" y="36"/>
                  </a:cubicBezTo>
                  <a:cubicBezTo>
                    <a:pt x="3" y="36"/>
                    <a:pt x="3" y="36"/>
                    <a:pt x="3" y="36"/>
                  </a:cubicBezTo>
                  <a:cubicBezTo>
                    <a:pt x="0" y="37"/>
                    <a:pt x="0" y="37"/>
                    <a:pt x="0" y="37"/>
                  </a:cubicBezTo>
                  <a:cubicBezTo>
                    <a:pt x="0" y="36"/>
                    <a:pt x="0" y="36"/>
                    <a:pt x="0" y="36"/>
                  </a:cubicBezTo>
                  <a:close/>
                  <a:moveTo>
                    <a:pt x="11" y="4"/>
                  </a:moveTo>
                  <a:cubicBezTo>
                    <a:pt x="11" y="4"/>
                    <a:pt x="11" y="4"/>
                    <a:pt x="11" y="4"/>
                  </a:cubicBezTo>
                  <a:cubicBezTo>
                    <a:pt x="11" y="4"/>
                    <a:pt x="11" y="4"/>
                    <a:pt x="11" y="4"/>
                  </a:cubicBezTo>
                  <a:cubicBezTo>
                    <a:pt x="11" y="4"/>
                    <a:pt x="11" y="4"/>
                    <a:pt x="11" y="4"/>
                  </a:cubicBezTo>
                  <a:cubicBezTo>
                    <a:pt x="11" y="4"/>
                    <a:pt x="11" y="4"/>
                    <a:pt x="11" y="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320">
              <a:extLst>
                <a:ext uri="{FF2B5EF4-FFF2-40B4-BE49-F238E27FC236}">
                  <a16:creationId xmlns:a16="http://schemas.microsoft.com/office/drawing/2014/main" xmlns="" id="{43BF0A42-A3C3-4296-875E-6DA30B4179DF}"/>
                </a:ext>
              </a:extLst>
            </p:cNvPr>
            <p:cNvSpPr>
              <a:spLocks noEditPoints="1"/>
            </p:cNvSpPr>
            <p:nvPr/>
          </p:nvSpPr>
          <p:spPr bwMode="auto">
            <a:xfrm>
              <a:off x="5466170" y="169201"/>
              <a:ext cx="165100" cy="352425"/>
            </a:xfrm>
            <a:custGeom>
              <a:avLst/>
              <a:gdLst>
                <a:gd name="T0" fmla="*/ 0 w 35"/>
                <a:gd name="T1" fmla="*/ 75 h 75"/>
                <a:gd name="T2" fmla="*/ 13 w 35"/>
                <a:gd name="T3" fmla="*/ 37 h 75"/>
                <a:gd name="T4" fmla="*/ 13 w 35"/>
                <a:gd name="T5" fmla="*/ 37 h 75"/>
                <a:gd name="T6" fmla="*/ 32 w 35"/>
                <a:gd name="T7" fmla="*/ 4 h 75"/>
                <a:gd name="T8" fmla="*/ 32 w 35"/>
                <a:gd name="T9" fmla="*/ 4 h 75"/>
                <a:gd name="T10" fmla="*/ 32 w 35"/>
                <a:gd name="T11" fmla="*/ 4 h 75"/>
                <a:gd name="T12" fmla="*/ 32 w 35"/>
                <a:gd name="T13" fmla="*/ 4 h 75"/>
                <a:gd name="T14" fmla="*/ 25 w 35"/>
                <a:gd name="T15" fmla="*/ 6 h 75"/>
                <a:gd name="T16" fmla="*/ 25 w 35"/>
                <a:gd name="T17" fmla="*/ 6 h 75"/>
                <a:gd name="T18" fmla="*/ 24 w 35"/>
                <a:gd name="T19" fmla="*/ 3 h 75"/>
                <a:gd name="T20" fmla="*/ 33 w 35"/>
                <a:gd name="T21" fmla="*/ 0 h 75"/>
                <a:gd name="T22" fmla="*/ 33 w 35"/>
                <a:gd name="T23" fmla="*/ 0 h 75"/>
                <a:gd name="T24" fmla="*/ 35 w 35"/>
                <a:gd name="T25" fmla="*/ 0 h 75"/>
                <a:gd name="T26" fmla="*/ 35 w 35"/>
                <a:gd name="T27" fmla="*/ 1 h 75"/>
                <a:gd name="T28" fmla="*/ 35 w 35"/>
                <a:gd name="T29" fmla="*/ 4 h 75"/>
                <a:gd name="T30" fmla="*/ 35 w 35"/>
                <a:gd name="T31" fmla="*/ 4 h 75"/>
                <a:gd name="T32" fmla="*/ 16 w 35"/>
                <a:gd name="T33" fmla="*/ 39 h 75"/>
                <a:gd name="T34" fmla="*/ 16 w 35"/>
                <a:gd name="T35" fmla="*/ 39 h 75"/>
                <a:gd name="T36" fmla="*/ 4 w 35"/>
                <a:gd name="T37" fmla="*/ 75 h 75"/>
                <a:gd name="T38" fmla="*/ 4 w 35"/>
                <a:gd name="T39" fmla="*/ 75 h 75"/>
                <a:gd name="T40" fmla="*/ 0 w 35"/>
                <a:gd name="T41" fmla="*/ 75 h 75"/>
                <a:gd name="T42" fmla="*/ 25 w 35"/>
                <a:gd name="T43" fmla="*/ 6 h 75"/>
                <a:gd name="T44" fmla="*/ 25 w 35"/>
                <a:gd name="T45" fmla="*/ 6 h 75"/>
                <a:gd name="T46" fmla="*/ 25 w 35"/>
                <a:gd name="T47" fmla="*/ 6 h 75"/>
                <a:gd name="T48" fmla="*/ 26 w 35"/>
                <a:gd name="T49" fmla="*/ 7 h 75"/>
                <a:gd name="T50" fmla="*/ 25 w 35"/>
                <a:gd name="T51" fmla="*/ 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 h="75">
                  <a:moveTo>
                    <a:pt x="0" y="75"/>
                  </a:moveTo>
                  <a:cubicBezTo>
                    <a:pt x="0" y="63"/>
                    <a:pt x="8" y="48"/>
                    <a:pt x="13" y="37"/>
                  </a:cubicBezTo>
                  <a:cubicBezTo>
                    <a:pt x="13" y="37"/>
                    <a:pt x="13" y="37"/>
                    <a:pt x="13" y="37"/>
                  </a:cubicBezTo>
                  <a:cubicBezTo>
                    <a:pt x="17" y="29"/>
                    <a:pt x="32" y="13"/>
                    <a:pt x="32" y="4"/>
                  </a:cubicBezTo>
                  <a:cubicBezTo>
                    <a:pt x="32" y="4"/>
                    <a:pt x="32" y="4"/>
                    <a:pt x="32" y="4"/>
                  </a:cubicBezTo>
                  <a:cubicBezTo>
                    <a:pt x="32" y="4"/>
                    <a:pt x="32" y="4"/>
                    <a:pt x="32" y="4"/>
                  </a:cubicBezTo>
                  <a:cubicBezTo>
                    <a:pt x="32" y="4"/>
                    <a:pt x="32" y="4"/>
                    <a:pt x="32" y="4"/>
                  </a:cubicBezTo>
                  <a:cubicBezTo>
                    <a:pt x="30" y="4"/>
                    <a:pt x="27" y="5"/>
                    <a:pt x="25" y="6"/>
                  </a:cubicBezTo>
                  <a:cubicBezTo>
                    <a:pt x="25" y="6"/>
                    <a:pt x="25" y="6"/>
                    <a:pt x="25" y="6"/>
                  </a:cubicBezTo>
                  <a:cubicBezTo>
                    <a:pt x="24" y="3"/>
                    <a:pt x="24" y="3"/>
                    <a:pt x="24" y="3"/>
                  </a:cubicBezTo>
                  <a:cubicBezTo>
                    <a:pt x="26" y="2"/>
                    <a:pt x="30" y="0"/>
                    <a:pt x="33" y="0"/>
                  </a:cubicBezTo>
                  <a:cubicBezTo>
                    <a:pt x="33" y="0"/>
                    <a:pt x="33" y="0"/>
                    <a:pt x="33" y="0"/>
                  </a:cubicBezTo>
                  <a:cubicBezTo>
                    <a:pt x="35" y="0"/>
                    <a:pt x="35" y="0"/>
                    <a:pt x="35" y="0"/>
                  </a:cubicBezTo>
                  <a:cubicBezTo>
                    <a:pt x="35" y="1"/>
                    <a:pt x="35" y="1"/>
                    <a:pt x="35" y="1"/>
                  </a:cubicBezTo>
                  <a:cubicBezTo>
                    <a:pt x="35" y="2"/>
                    <a:pt x="35" y="3"/>
                    <a:pt x="35" y="4"/>
                  </a:cubicBezTo>
                  <a:cubicBezTo>
                    <a:pt x="35" y="4"/>
                    <a:pt x="35" y="4"/>
                    <a:pt x="35" y="4"/>
                  </a:cubicBezTo>
                  <a:cubicBezTo>
                    <a:pt x="35" y="16"/>
                    <a:pt x="20" y="31"/>
                    <a:pt x="16" y="39"/>
                  </a:cubicBezTo>
                  <a:cubicBezTo>
                    <a:pt x="16" y="39"/>
                    <a:pt x="16" y="39"/>
                    <a:pt x="16" y="39"/>
                  </a:cubicBezTo>
                  <a:cubicBezTo>
                    <a:pt x="11" y="49"/>
                    <a:pt x="4" y="64"/>
                    <a:pt x="4" y="75"/>
                  </a:cubicBezTo>
                  <a:cubicBezTo>
                    <a:pt x="4" y="75"/>
                    <a:pt x="4" y="75"/>
                    <a:pt x="4" y="75"/>
                  </a:cubicBezTo>
                  <a:cubicBezTo>
                    <a:pt x="0" y="75"/>
                    <a:pt x="0" y="75"/>
                    <a:pt x="0" y="75"/>
                  </a:cubicBezTo>
                  <a:close/>
                  <a:moveTo>
                    <a:pt x="25" y="6"/>
                  </a:moveTo>
                  <a:cubicBezTo>
                    <a:pt x="25" y="6"/>
                    <a:pt x="25" y="6"/>
                    <a:pt x="25" y="6"/>
                  </a:cubicBezTo>
                  <a:cubicBezTo>
                    <a:pt x="25" y="6"/>
                    <a:pt x="25" y="6"/>
                    <a:pt x="25" y="6"/>
                  </a:cubicBezTo>
                  <a:cubicBezTo>
                    <a:pt x="26" y="7"/>
                    <a:pt x="26" y="7"/>
                    <a:pt x="26" y="7"/>
                  </a:cubicBezTo>
                  <a:cubicBezTo>
                    <a:pt x="25" y="6"/>
                    <a:pt x="25" y="6"/>
                    <a:pt x="25" y="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321">
              <a:extLst>
                <a:ext uri="{FF2B5EF4-FFF2-40B4-BE49-F238E27FC236}">
                  <a16:creationId xmlns:a16="http://schemas.microsoft.com/office/drawing/2014/main" xmlns="" id="{7ACE9DCA-CBBF-4AB4-895F-FBBC98E852F8}"/>
                </a:ext>
              </a:extLst>
            </p:cNvPr>
            <p:cNvSpPr>
              <a:spLocks/>
            </p:cNvSpPr>
            <p:nvPr/>
          </p:nvSpPr>
          <p:spPr bwMode="auto">
            <a:xfrm>
              <a:off x="5453470" y="108876"/>
              <a:ext cx="163513" cy="65088"/>
            </a:xfrm>
            <a:custGeom>
              <a:avLst/>
              <a:gdLst>
                <a:gd name="T0" fmla="*/ 18 w 35"/>
                <a:gd name="T1" fmla="*/ 7 h 14"/>
                <a:gd name="T2" fmla="*/ 11 w 35"/>
                <a:gd name="T3" fmla="*/ 4 h 14"/>
                <a:gd name="T4" fmla="*/ 11 w 35"/>
                <a:gd name="T5" fmla="*/ 4 h 14"/>
                <a:gd name="T6" fmla="*/ 9 w 35"/>
                <a:gd name="T7" fmla="*/ 4 h 14"/>
                <a:gd name="T8" fmla="*/ 9 w 35"/>
                <a:gd name="T9" fmla="*/ 4 h 14"/>
                <a:gd name="T10" fmla="*/ 5 w 35"/>
                <a:gd name="T11" fmla="*/ 4 h 14"/>
                <a:gd name="T12" fmla="*/ 5 w 35"/>
                <a:gd name="T13" fmla="*/ 4 h 14"/>
                <a:gd name="T14" fmla="*/ 0 w 35"/>
                <a:gd name="T15" fmla="*/ 3 h 14"/>
                <a:gd name="T16" fmla="*/ 0 w 35"/>
                <a:gd name="T17" fmla="*/ 3 h 14"/>
                <a:gd name="T18" fmla="*/ 2 w 35"/>
                <a:gd name="T19" fmla="*/ 0 h 14"/>
                <a:gd name="T20" fmla="*/ 5 w 35"/>
                <a:gd name="T21" fmla="*/ 0 h 14"/>
                <a:gd name="T22" fmla="*/ 5 w 35"/>
                <a:gd name="T23" fmla="*/ 0 h 14"/>
                <a:gd name="T24" fmla="*/ 9 w 35"/>
                <a:gd name="T25" fmla="*/ 0 h 14"/>
                <a:gd name="T26" fmla="*/ 9 w 35"/>
                <a:gd name="T27" fmla="*/ 0 h 14"/>
                <a:gd name="T28" fmla="*/ 11 w 35"/>
                <a:gd name="T29" fmla="*/ 0 h 14"/>
                <a:gd name="T30" fmla="*/ 11 w 35"/>
                <a:gd name="T31" fmla="*/ 0 h 14"/>
                <a:gd name="T32" fmla="*/ 20 w 35"/>
                <a:gd name="T33" fmla="*/ 4 h 14"/>
                <a:gd name="T34" fmla="*/ 20 w 35"/>
                <a:gd name="T35" fmla="*/ 4 h 14"/>
                <a:gd name="T36" fmla="*/ 35 w 35"/>
                <a:gd name="T37" fmla="*/ 12 h 14"/>
                <a:gd name="T38" fmla="*/ 35 w 35"/>
                <a:gd name="T39" fmla="*/ 12 h 14"/>
                <a:gd name="T40" fmla="*/ 32 w 35"/>
                <a:gd name="T41" fmla="*/ 14 h 14"/>
                <a:gd name="T42" fmla="*/ 18 w 35"/>
                <a:gd name="T43"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 h="14">
                  <a:moveTo>
                    <a:pt x="18" y="7"/>
                  </a:moveTo>
                  <a:cubicBezTo>
                    <a:pt x="14" y="5"/>
                    <a:pt x="14" y="4"/>
                    <a:pt x="11" y="4"/>
                  </a:cubicBezTo>
                  <a:cubicBezTo>
                    <a:pt x="11" y="4"/>
                    <a:pt x="11" y="4"/>
                    <a:pt x="11" y="4"/>
                  </a:cubicBezTo>
                  <a:cubicBezTo>
                    <a:pt x="10" y="4"/>
                    <a:pt x="10" y="4"/>
                    <a:pt x="9" y="4"/>
                  </a:cubicBezTo>
                  <a:cubicBezTo>
                    <a:pt x="9" y="4"/>
                    <a:pt x="9" y="4"/>
                    <a:pt x="9" y="4"/>
                  </a:cubicBezTo>
                  <a:cubicBezTo>
                    <a:pt x="8" y="4"/>
                    <a:pt x="6" y="4"/>
                    <a:pt x="5" y="4"/>
                  </a:cubicBezTo>
                  <a:cubicBezTo>
                    <a:pt x="5" y="4"/>
                    <a:pt x="5" y="4"/>
                    <a:pt x="5" y="4"/>
                  </a:cubicBezTo>
                  <a:cubicBezTo>
                    <a:pt x="3" y="4"/>
                    <a:pt x="2" y="4"/>
                    <a:pt x="0" y="3"/>
                  </a:cubicBezTo>
                  <a:cubicBezTo>
                    <a:pt x="0" y="3"/>
                    <a:pt x="0" y="3"/>
                    <a:pt x="0" y="3"/>
                  </a:cubicBezTo>
                  <a:cubicBezTo>
                    <a:pt x="2" y="0"/>
                    <a:pt x="2" y="0"/>
                    <a:pt x="2" y="0"/>
                  </a:cubicBezTo>
                  <a:cubicBezTo>
                    <a:pt x="3" y="0"/>
                    <a:pt x="4" y="0"/>
                    <a:pt x="5" y="0"/>
                  </a:cubicBezTo>
                  <a:cubicBezTo>
                    <a:pt x="5" y="0"/>
                    <a:pt x="5" y="0"/>
                    <a:pt x="5" y="0"/>
                  </a:cubicBezTo>
                  <a:cubicBezTo>
                    <a:pt x="6" y="0"/>
                    <a:pt x="8" y="0"/>
                    <a:pt x="9" y="0"/>
                  </a:cubicBezTo>
                  <a:cubicBezTo>
                    <a:pt x="9" y="0"/>
                    <a:pt x="9" y="0"/>
                    <a:pt x="9" y="0"/>
                  </a:cubicBezTo>
                  <a:cubicBezTo>
                    <a:pt x="10" y="0"/>
                    <a:pt x="10" y="0"/>
                    <a:pt x="11" y="0"/>
                  </a:cubicBezTo>
                  <a:cubicBezTo>
                    <a:pt x="11" y="0"/>
                    <a:pt x="11" y="0"/>
                    <a:pt x="11" y="0"/>
                  </a:cubicBezTo>
                  <a:cubicBezTo>
                    <a:pt x="15" y="1"/>
                    <a:pt x="16" y="2"/>
                    <a:pt x="20" y="4"/>
                  </a:cubicBezTo>
                  <a:cubicBezTo>
                    <a:pt x="20" y="4"/>
                    <a:pt x="20" y="4"/>
                    <a:pt x="20" y="4"/>
                  </a:cubicBezTo>
                  <a:cubicBezTo>
                    <a:pt x="24" y="6"/>
                    <a:pt x="31" y="8"/>
                    <a:pt x="35" y="12"/>
                  </a:cubicBezTo>
                  <a:cubicBezTo>
                    <a:pt x="35" y="12"/>
                    <a:pt x="35" y="12"/>
                    <a:pt x="35" y="12"/>
                  </a:cubicBezTo>
                  <a:cubicBezTo>
                    <a:pt x="32" y="14"/>
                    <a:pt x="32" y="14"/>
                    <a:pt x="32" y="14"/>
                  </a:cubicBezTo>
                  <a:cubicBezTo>
                    <a:pt x="30" y="12"/>
                    <a:pt x="22" y="9"/>
                    <a:pt x="18"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322">
              <a:extLst>
                <a:ext uri="{FF2B5EF4-FFF2-40B4-BE49-F238E27FC236}">
                  <a16:creationId xmlns:a16="http://schemas.microsoft.com/office/drawing/2014/main" xmlns="" id="{2B522404-D011-461C-ABE5-0B26F5A5938A}"/>
                </a:ext>
              </a:extLst>
            </p:cNvPr>
            <p:cNvSpPr>
              <a:spLocks noEditPoints="1"/>
            </p:cNvSpPr>
            <p:nvPr/>
          </p:nvSpPr>
          <p:spPr bwMode="auto">
            <a:xfrm>
              <a:off x="6285320" y="1029626"/>
              <a:ext cx="122238" cy="57150"/>
            </a:xfrm>
            <a:custGeom>
              <a:avLst/>
              <a:gdLst>
                <a:gd name="T0" fmla="*/ 1 w 26"/>
                <a:gd name="T1" fmla="*/ 3 h 12"/>
                <a:gd name="T2" fmla="*/ 0 w 26"/>
                <a:gd name="T3" fmla="*/ 3 h 12"/>
                <a:gd name="T4" fmla="*/ 0 w 26"/>
                <a:gd name="T5" fmla="*/ 3 h 12"/>
                <a:gd name="T6" fmla="*/ 0 w 26"/>
                <a:gd name="T7" fmla="*/ 0 h 12"/>
                <a:gd name="T8" fmla="*/ 1 w 26"/>
                <a:gd name="T9" fmla="*/ 0 h 12"/>
                <a:gd name="T10" fmla="*/ 1 w 26"/>
                <a:gd name="T11" fmla="*/ 0 h 12"/>
                <a:gd name="T12" fmla="*/ 26 w 26"/>
                <a:gd name="T13" fmla="*/ 11 h 12"/>
                <a:gd name="T14" fmla="*/ 26 w 26"/>
                <a:gd name="T15" fmla="*/ 11 h 12"/>
                <a:gd name="T16" fmla="*/ 22 w 26"/>
                <a:gd name="T17" fmla="*/ 12 h 12"/>
                <a:gd name="T18" fmla="*/ 1 w 26"/>
                <a:gd name="T19" fmla="*/ 3 h 12"/>
                <a:gd name="T20" fmla="*/ 0 w 26"/>
                <a:gd name="T21" fmla="*/ 3 h 12"/>
                <a:gd name="T22" fmla="*/ 0 w 26"/>
                <a:gd name="T23" fmla="*/ 3 h 12"/>
                <a:gd name="T24" fmla="*/ 0 w 26"/>
                <a:gd name="T25" fmla="*/ 3 h 12"/>
                <a:gd name="T26" fmla="*/ 0 w 26"/>
                <a:gd name="T27" fmla="*/ 3 h 12"/>
                <a:gd name="T28" fmla="*/ 0 w 26"/>
                <a:gd name="T29"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12">
                  <a:moveTo>
                    <a:pt x="1" y="3"/>
                  </a:moveTo>
                  <a:cubicBezTo>
                    <a:pt x="1" y="3"/>
                    <a:pt x="1" y="3"/>
                    <a:pt x="0" y="3"/>
                  </a:cubicBezTo>
                  <a:cubicBezTo>
                    <a:pt x="0" y="3"/>
                    <a:pt x="0" y="3"/>
                    <a:pt x="0" y="3"/>
                  </a:cubicBezTo>
                  <a:cubicBezTo>
                    <a:pt x="0" y="0"/>
                    <a:pt x="0" y="0"/>
                    <a:pt x="0" y="0"/>
                  </a:cubicBezTo>
                  <a:cubicBezTo>
                    <a:pt x="0" y="0"/>
                    <a:pt x="1" y="0"/>
                    <a:pt x="1" y="0"/>
                  </a:cubicBezTo>
                  <a:cubicBezTo>
                    <a:pt x="1" y="0"/>
                    <a:pt x="1" y="0"/>
                    <a:pt x="1" y="0"/>
                  </a:cubicBezTo>
                  <a:cubicBezTo>
                    <a:pt x="9" y="0"/>
                    <a:pt x="22" y="2"/>
                    <a:pt x="26" y="11"/>
                  </a:cubicBezTo>
                  <a:cubicBezTo>
                    <a:pt x="26" y="11"/>
                    <a:pt x="26" y="11"/>
                    <a:pt x="26" y="11"/>
                  </a:cubicBezTo>
                  <a:cubicBezTo>
                    <a:pt x="22" y="12"/>
                    <a:pt x="22" y="12"/>
                    <a:pt x="22" y="12"/>
                  </a:cubicBezTo>
                  <a:cubicBezTo>
                    <a:pt x="21" y="6"/>
                    <a:pt x="8" y="3"/>
                    <a:pt x="1" y="3"/>
                  </a:cubicBezTo>
                  <a:close/>
                  <a:moveTo>
                    <a:pt x="0" y="3"/>
                  </a:moveTo>
                  <a:cubicBezTo>
                    <a:pt x="0" y="3"/>
                    <a:pt x="0" y="3"/>
                    <a:pt x="0" y="3"/>
                  </a:cubicBezTo>
                  <a:cubicBezTo>
                    <a:pt x="0" y="3"/>
                    <a:pt x="0" y="3"/>
                    <a:pt x="0" y="3"/>
                  </a:cubicBezTo>
                  <a:cubicBezTo>
                    <a:pt x="0" y="3"/>
                    <a:pt x="0" y="3"/>
                    <a:pt x="0" y="3"/>
                  </a:cubicBezTo>
                  <a:cubicBezTo>
                    <a:pt x="0" y="3"/>
                    <a:pt x="0" y="3"/>
                    <a:pt x="0"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0" name="群組 119">
            <a:extLst>
              <a:ext uri="{FF2B5EF4-FFF2-40B4-BE49-F238E27FC236}">
                <a16:creationId xmlns:a16="http://schemas.microsoft.com/office/drawing/2014/main" xmlns="" id="{DDD0C05D-C918-4EBC-BB26-81448B2EAF33}"/>
              </a:ext>
            </a:extLst>
          </p:cNvPr>
          <p:cNvGrpSpPr/>
          <p:nvPr/>
        </p:nvGrpSpPr>
        <p:grpSpPr>
          <a:xfrm>
            <a:off x="6644320" y="752454"/>
            <a:ext cx="836612" cy="709613"/>
            <a:chOff x="6644320" y="752454"/>
            <a:chExt cx="836612" cy="709613"/>
          </a:xfrm>
        </p:grpSpPr>
        <p:sp>
          <p:nvSpPr>
            <p:cNvPr id="121" name="Freeform 166">
              <a:extLst>
                <a:ext uri="{FF2B5EF4-FFF2-40B4-BE49-F238E27FC236}">
                  <a16:creationId xmlns:a16="http://schemas.microsoft.com/office/drawing/2014/main" xmlns="" id="{453EAAAD-DEFE-49A3-A744-5AAB0523696B}"/>
                </a:ext>
              </a:extLst>
            </p:cNvPr>
            <p:cNvSpPr>
              <a:spLocks noEditPoints="1"/>
            </p:cNvSpPr>
            <p:nvPr/>
          </p:nvSpPr>
          <p:spPr bwMode="auto">
            <a:xfrm>
              <a:off x="6644320" y="1155679"/>
              <a:ext cx="285750" cy="306388"/>
            </a:xfrm>
            <a:custGeom>
              <a:avLst/>
              <a:gdLst>
                <a:gd name="T0" fmla="*/ 14 w 61"/>
                <a:gd name="T1" fmla="*/ 59 h 65"/>
                <a:gd name="T2" fmla="*/ 0 w 61"/>
                <a:gd name="T3" fmla="*/ 31 h 65"/>
                <a:gd name="T4" fmla="*/ 0 w 61"/>
                <a:gd name="T5" fmla="*/ 31 h 65"/>
                <a:gd name="T6" fmla="*/ 7 w 61"/>
                <a:gd name="T7" fmla="*/ 11 h 65"/>
                <a:gd name="T8" fmla="*/ 7 w 61"/>
                <a:gd name="T9" fmla="*/ 11 h 65"/>
                <a:gd name="T10" fmla="*/ 20 w 61"/>
                <a:gd name="T11" fmla="*/ 3 h 65"/>
                <a:gd name="T12" fmla="*/ 20 w 61"/>
                <a:gd name="T13" fmla="*/ 3 h 65"/>
                <a:gd name="T14" fmla="*/ 23 w 61"/>
                <a:gd name="T15" fmla="*/ 1 h 65"/>
                <a:gd name="T16" fmla="*/ 23 w 61"/>
                <a:gd name="T17" fmla="*/ 1 h 65"/>
                <a:gd name="T18" fmla="*/ 32 w 61"/>
                <a:gd name="T19" fmla="*/ 0 h 65"/>
                <a:gd name="T20" fmla="*/ 32 w 61"/>
                <a:gd name="T21" fmla="*/ 0 h 65"/>
                <a:gd name="T22" fmla="*/ 56 w 61"/>
                <a:gd name="T23" fmla="*/ 14 h 65"/>
                <a:gd name="T24" fmla="*/ 56 w 61"/>
                <a:gd name="T25" fmla="*/ 14 h 65"/>
                <a:gd name="T26" fmla="*/ 61 w 61"/>
                <a:gd name="T27" fmla="*/ 32 h 65"/>
                <a:gd name="T28" fmla="*/ 61 w 61"/>
                <a:gd name="T29" fmla="*/ 32 h 65"/>
                <a:gd name="T30" fmla="*/ 32 w 61"/>
                <a:gd name="T31" fmla="*/ 65 h 65"/>
                <a:gd name="T32" fmla="*/ 32 w 61"/>
                <a:gd name="T33" fmla="*/ 65 h 65"/>
                <a:gd name="T34" fmla="*/ 14 w 61"/>
                <a:gd name="T35" fmla="*/ 59 h 65"/>
                <a:gd name="T36" fmla="*/ 8 w 61"/>
                <a:gd name="T37" fmla="*/ 31 h 65"/>
                <a:gd name="T38" fmla="*/ 19 w 61"/>
                <a:gd name="T39" fmla="*/ 52 h 65"/>
                <a:gd name="T40" fmla="*/ 19 w 61"/>
                <a:gd name="T41" fmla="*/ 52 h 65"/>
                <a:gd name="T42" fmla="*/ 32 w 61"/>
                <a:gd name="T43" fmla="*/ 57 h 65"/>
                <a:gd name="T44" fmla="*/ 32 w 61"/>
                <a:gd name="T45" fmla="*/ 57 h 65"/>
                <a:gd name="T46" fmla="*/ 47 w 61"/>
                <a:gd name="T47" fmla="*/ 50 h 65"/>
                <a:gd name="T48" fmla="*/ 47 w 61"/>
                <a:gd name="T49" fmla="*/ 50 h 65"/>
                <a:gd name="T50" fmla="*/ 53 w 61"/>
                <a:gd name="T51" fmla="*/ 32 h 65"/>
                <a:gd name="T52" fmla="*/ 53 w 61"/>
                <a:gd name="T53" fmla="*/ 32 h 65"/>
                <a:gd name="T54" fmla="*/ 49 w 61"/>
                <a:gd name="T55" fmla="*/ 18 h 65"/>
                <a:gd name="T56" fmla="*/ 49 w 61"/>
                <a:gd name="T57" fmla="*/ 18 h 65"/>
                <a:gd name="T58" fmla="*/ 36 w 61"/>
                <a:gd name="T59" fmla="*/ 9 h 65"/>
                <a:gd name="T60" fmla="*/ 36 w 61"/>
                <a:gd name="T61" fmla="*/ 9 h 65"/>
                <a:gd name="T62" fmla="*/ 31 w 61"/>
                <a:gd name="T63" fmla="*/ 11 h 65"/>
                <a:gd name="T64" fmla="*/ 31 w 61"/>
                <a:gd name="T65" fmla="*/ 11 h 65"/>
                <a:gd name="T66" fmla="*/ 27 w 61"/>
                <a:gd name="T67" fmla="*/ 10 h 65"/>
                <a:gd name="T68" fmla="*/ 27 w 61"/>
                <a:gd name="T69" fmla="*/ 10 h 65"/>
                <a:gd name="T70" fmla="*/ 8 w 61"/>
                <a:gd name="T71" fmla="*/ 3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1" h="65">
                  <a:moveTo>
                    <a:pt x="14" y="59"/>
                  </a:moveTo>
                  <a:cubicBezTo>
                    <a:pt x="4" y="53"/>
                    <a:pt x="0" y="42"/>
                    <a:pt x="0" y="31"/>
                  </a:cubicBezTo>
                  <a:cubicBezTo>
                    <a:pt x="0" y="31"/>
                    <a:pt x="0" y="31"/>
                    <a:pt x="0" y="31"/>
                  </a:cubicBezTo>
                  <a:cubicBezTo>
                    <a:pt x="0" y="24"/>
                    <a:pt x="2" y="17"/>
                    <a:pt x="7" y="11"/>
                  </a:cubicBezTo>
                  <a:cubicBezTo>
                    <a:pt x="7" y="11"/>
                    <a:pt x="7" y="11"/>
                    <a:pt x="7" y="11"/>
                  </a:cubicBezTo>
                  <a:cubicBezTo>
                    <a:pt x="10" y="7"/>
                    <a:pt x="15" y="4"/>
                    <a:pt x="20" y="3"/>
                  </a:cubicBezTo>
                  <a:cubicBezTo>
                    <a:pt x="20" y="3"/>
                    <a:pt x="20" y="3"/>
                    <a:pt x="20" y="3"/>
                  </a:cubicBezTo>
                  <a:cubicBezTo>
                    <a:pt x="21" y="2"/>
                    <a:pt x="22" y="2"/>
                    <a:pt x="23" y="1"/>
                  </a:cubicBezTo>
                  <a:cubicBezTo>
                    <a:pt x="23" y="1"/>
                    <a:pt x="23" y="1"/>
                    <a:pt x="23" y="1"/>
                  </a:cubicBezTo>
                  <a:cubicBezTo>
                    <a:pt x="26" y="1"/>
                    <a:pt x="29" y="0"/>
                    <a:pt x="32" y="0"/>
                  </a:cubicBezTo>
                  <a:cubicBezTo>
                    <a:pt x="32" y="0"/>
                    <a:pt x="32" y="0"/>
                    <a:pt x="32" y="0"/>
                  </a:cubicBezTo>
                  <a:cubicBezTo>
                    <a:pt x="42" y="0"/>
                    <a:pt x="51" y="4"/>
                    <a:pt x="56" y="14"/>
                  </a:cubicBezTo>
                  <a:cubicBezTo>
                    <a:pt x="56" y="14"/>
                    <a:pt x="56" y="14"/>
                    <a:pt x="56" y="14"/>
                  </a:cubicBezTo>
                  <a:cubicBezTo>
                    <a:pt x="60" y="20"/>
                    <a:pt x="61" y="26"/>
                    <a:pt x="61" y="32"/>
                  </a:cubicBezTo>
                  <a:cubicBezTo>
                    <a:pt x="61" y="32"/>
                    <a:pt x="61" y="32"/>
                    <a:pt x="61" y="32"/>
                  </a:cubicBezTo>
                  <a:cubicBezTo>
                    <a:pt x="61" y="49"/>
                    <a:pt x="49" y="65"/>
                    <a:pt x="32" y="65"/>
                  </a:cubicBezTo>
                  <a:cubicBezTo>
                    <a:pt x="32" y="65"/>
                    <a:pt x="32" y="65"/>
                    <a:pt x="32" y="65"/>
                  </a:cubicBezTo>
                  <a:cubicBezTo>
                    <a:pt x="27" y="65"/>
                    <a:pt x="20" y="63"/>
                    <a:pt x="14" y="59"/>
                  </a:cubicBezTo>
                  <a:close/>
                  <a:moveTo>
                    <a:pt x="8" y="31"/>
                  </a:moveTo>
                  <a:cubicBezTo>
                    <a:pt x="8" y="39"/>
                    <a:pt x="11" y="47"/>
                    <a:pt x="19" y="52"/>
                  </a:cubicBezTo>
                  <a:cubicBezTo>
                    <a:pt x="19" y="52"/>
                    <a:pt x="19" y="52"/>
                    <a:pt x="19" y="52"/>
                  </a:cubicBezTo>
                  <a:cubicBezTo>
                    <a:pt x="24" y="56"/>
                    <a:pt x="28" y="57"/>
                    <a:pt x="32" y="57"/>
                  </a:cubicBezTo>
                  <a:cubicBezTo>
                    <a:pt x="32" y="57"/>
                    <a:pt x="32" y="57"/>
                    <a:pt x="32" y="57"/>
                  </a:cubicBezTo>
                  <a:cubicBezTo>
                    <a:pt x="38" y="57"/>
                    <a:pt x="43" y="54"/>
                    <a:pt x="47" y="50"/>
                  </a:cubicBezTo>
                  <a:cubicBezTo>
                    <a:pt x="47" y="50"/>
                    <a:pt x="47" y="50"/>
                    <a:pt x="47" y="50"/>
                  </a:cubicBezTo>
                  <a:cubicBezTo>
                    <a:pt x="51" y="45"/>
                    <a:pt x="53" y="39"/>
                    <a:pt x="53" y="32"/>
                  </a:cubicBezTo>
                  <a:cubicBezTo>
                    <a:pt x="53" y="32"/>
                    <a:pt x="53" y="32"/>
                    <a:pt x="53" y="32"/>
                  </a:cubicBezTo>
                  <a:cubicBezTo>
                    <a:pt x="53" y="28"/>
                    <a:pt x="52" y="23"/>
                    <a:pt x="49" y="18"/>
                  </a:cubicBezTo>
                  <a:cubicBezTo>
                    <a:pt x="49" y="18"/>
                    <a:pt x="49" y="18"/>
                    <a:pt x="49" y="18"/>
                  </a:cubicBezTo>
                  <a:cubicBezTo>
                    <a:pt x="46" y="12"/>
                    <a:pt x="41" y="9"/>
                    <a:pt x="36" y="9"/>
                  </a:cubicBezTo>
                  <a:cubicBezTo>
                    <a:pt x="36" y="9"/>
                    <a:pt x="36" y="9"/>
                    <a:pt x="36" y="9"/>
                  </a:cubicBezTo>
                  <a:cubicBezTo>
                    <a:pt x="35" y="10"/>
                    <a:pt x="33" y="11"/>
                    <a:pt x="31" y="11"/>
                  </a:cubicBezTo>
                  <a:cubicBezTo>
                    <a:pt x="31" y="11"/>
                    <a:pt x="31" y="11"/>
                    <a:pt x="31" y="11"/>
                  </a:cubicBezTo>
                  <a:cubicBezTo>
                    <a:pt x="30" y="10"/>
                    <a:pt x="28" y="10"/>
                    <a:pt x="27" y="10"/>
                  </a:cubicBezTo>
                  <a:cubicBezTo>
                    <a:pt x="27" y="10"/>
                    <a:pt x="27" y="10"/>
                    <a:pt x="27" y="10"/>
                  </a:cubicBezTo>
                  <a:cubicBezTo>
                    <a:pt x="14" y="10"/>
                    <a:pt x="8" y="20"/>
                    <a:pt x="8" y="3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67">
              <a:extLst>
                <a:ext uri="{FF2B5EF4-FFF2-40B4-BE49-F238E27FC236}">
                  <a16:creationId xmlns:a16="http://schemas.microsoft.com/office/drawing/2014/main" xmlns="" id="{C42056F7-B903-4B02-92A6-E7234C95B44E}"/>
                </a:ext>
              </a:extLst>
            </p:cNvPr>
            <p:cNvSpPr>
              <a:spLocks noEditPoints="1"/>
            </p:cNvSpPr>
            <p:nvPr/>
          </p:nvSpPr>
          <p:spPr bwMode="auto">
            <a:xfrm>
              <a:off x="7038020" y="1090591"/>
              <a:ext cx="296863" cy="287338"/>
            </a:xfrm>
            <a:custGeom>
              <a:avLst/>
              <a:gdLst>
                <a:gd name="T0" fmla="*/ 14 w 63"/>
                <a:gd name="T1" fmla="*/ 56 h 61"/>
                <a:gd name="T2" fmla="*/ 0 w 63"/>
                <a:gd name="T3" fmla="*/ 33 h 61"/>
                <a:gd name="T4" fmla="*/ 0 w 63"/>
                <a:gd name="T5" fmla="*/ 33 h 61"/>
                <a:gd name="T6" fmla="*/ 22 w 63"/>
                <a:gd name="T7" fmla="*/ 3 h 61"/>
                <a:gd name="T8" fmla="*/ 22 w 63"/>
                <a:gd name="T9" fmla="*/ 3 h 61"/>
                <a:gd name="T10" fmla="*/ 27 w 63"/>
                <a:gd name="T11" fmla="*/ 0 h 61"/>
                <a:gd name="T12" fmla="*/ 27 w 63"/>
                <a:gd name="T13" fmla="*/ 0 h 61"/>
                <a:gd name="T14" fmla="*/ 59 w 63"/>
                <a:gd name="T15" fmla="*/ 20 h 61"/>
                <a:gd name="T16" fmla="*/ 59 w 63"/>
                <a:gd name="T17" fmla="*/ 20 h 61"/>
                <a:gd name="T18" fmla="*/ 63 w 63"/>
                <a:gd name="T19" fmla="*/ 34 h 61"/>
                <a:gd name="T20" fmla="*/ 63 w 63"/>
                <a:gd name="T21" fmla="*/ 34 h 61"/>
                <a:gd name="T22" fmla="*/ 32 w 63"/>
                <a:gd name="T23" fmla="*/ 61 h 61"/>
                <a:gd name="T24" fmla="*/ 32 w 63"/>
                <a:gd name="T25" fmla="*/ 61 h 61"/>
                <a:gd name="T26" fmla="*/ 14 w 63"/>
                <a:gd name="T27" fmla="*/ 56 h 61"/>
                <a:gd name="T28" fmla="*/ 8 w 63"/>
                <a:gd name="T29" fmla="*/ 33 h 61"/>
                <a:gd name="T30" fmla="*/ 18 w 63"/>
                <a:gd name="T31" fmla="*/ 49 h 61"/>
                <a:gd name="T32" fmla="*/ 18 w 63"/>
                <a:gd name="T33" fmla="*/ 49 h 61"/>
                <a:gd name="T34" fmla="*/ 32 w 63"/>
                <a:gd name="T35" fmla="*/ 53 h 61"/>
                <a:gd name="T36" fmla="*/ 32 w 63"/>
                <a:gd name="T37" fmla="*/ 53 h 61"/>
                <a:gd name="T38" fmla="*/ 48 w 63"/>
                <a:gd name="T39" fmla="*/ 47 h 61"/>
                <a:gd name="T40" fmla="*/ 48 w 63"/>
                <a:gd name="T41" fmla="*/ 47 h 61"/>
                <a:gd name="T42" fmla="*/ 55 w 63"/>
                <a:gd name="T43" fmla="*/ 34 h 61"/>
                <a:gd name="T44" fmla="*/ 55 w 63"/>
                <a:gd name="T45" fmla="*/ 34 h 61"/>
                <a:gd name="T46" fmla="*/ 52 w 63"/>
                <a:gd name="T47" fmla="*/ 24 h 61"/>
                <a:gd name="T48" fmla="*/ 52 w 63"/>
                <a:gd name="T49" fmla="*/ 24 h 61"/>
                <a:gd name="T50" fmla="*/ 29 w 63"/>
                <a:gd name="T51" fmla="*/ 9 h 61"/>
                <a:gd name="T52" fmla="*/ 29 w 63"/>
                <a:gd name="T53" fmla="*/ 9 h 61"/>
                <a:gd name="T54" fmla="*/ 8 w 63"/>
                <a:gd name="T55" fmla="*/ 3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3" h="61">
                  <a:moveTo>
                    <a:pt x="14" y="56"/>
                  </a:moveTo>
                  <a:cubicBezTo>
                    <a:pt x="5" y="50"/>
                    <a:pt x="0" y="41"/>
                    <a:pt x="0" y="33"/>
                  </a:cubicBezTo>
                  <a:cubicBezTo>
                    <a:pt x="0" y="33"/>
                    <a:pt x="0" y="33"/>
                    <a:pt x="0" y="33"/>
                  </a:cubicBezTo>
                  <a:cubicBezTo>
                    <a:pt x="0" y="20"/>
                    <a:pt x="9" y="7"/>
                    <a:pt x="22" y="3"/>
                  </a:cubicBezTo>
                  <a:cubicBezTo>
                    <a:pt x="22" y="3"/>
                    <a:pt x="22" y="3"/>
                    <a:pt x="22" y="3"/>
                  </a:cubicBezTo>
                  <a:cubicBezTo>
                    <a:pt x="23" y="1"/>
                    <a:pt x="25" y="0"/>
                    <a:pt x="27" y="0"/>
                  </a:cubicBezTo>
                  <a:cubicBezTo>
                    <a:pt x="27" y="0"/>
                    <a:pt x="27" y="0"/>
                    <a:pt x="27" y="0"/>
                  </a:cubicBezTo>
                  <a:cubicBezTo>
                    <a:pt x="39" y="3"/>
                    <a:pt x="52" y="7"/>
                    <a:pt x="59" y="20"/>
                  </a:cubicBezTo>
                  <a:cubicBezTo>
                    <a:pt x="59" y="20"/>
                    <a:pt x="59" y="20"/>
                    <a:pt x="59" y="20"/>
                  </a:cubicBezTo>
                  <a:cubicBezTo>
                    <a:pt x="62" y="24"/>
                    <a:pt x="63" y="29"/>
                    <a:pt x="63" y="34"/>
                  </a:cubicBezTo>
                  <a:cubicBezTo>
                    <a:pt x="63" y="34"/>
                    <a:pt x="63" y="34"/>
                    <a:pt x="63" y="34"/>
                  </a:cubicBezTo>
                  <a:cubicBezTo>
                    <a:pt x="63" y="50"/>
                    <a:pt x="48" y="61"/>
                    <a:pt x="32" y="61"/>
                  </a:cubicBezTo>
                  <a:cubicBezTo>
                    <a:pt x="32" y="61"/>
                    <a:pt x="32" y="61"/>
                    <a:pt x="32" y="61"/>
                  </a:cubicBezTo>
                  <a:cubicBezTo>
                    <a:pt x="26" y="61"/>
                    <a:pt x="20" y="60"/>
                    <a:pt x="14" y="56"/>
                  </a:cubicBezTo>
                  <a:close/>
                  <a:moveTo>
                    <a:pt x="8" y="33"/>
                  </a:moveTo>
                  <a:cubicBezTo>
                    <a:pt x="8" y="39"/>
                    <a:pt x="11" y="45"/>
                    <a:pt x="18" y="49"/>
                  </a:cubicBezTo>
                  <a:cubicBezTo>
                    <a:pt x="18" y="49"/>
                    <a:pt x="18" y="49"/>
                    <a:pt x="18" y="49"/>
                  </a:cubicBezTo>
                  <a:cubicBezTo>
                    <a:pt x="22" y="52"/>
                    <a:pt x="27" y="53"/>
                    <a:pt x="32" y="53"/>
                  </a:cubicBezTo>
                  <a:cubicBezTo>
                    <a:pt x="32" y="53"/>
                    <a:pt x="32" y="53"/>
                    <a:pt x="32" y="53"/>
                  </a:cubicBezTo>
                  <a:cubicBezTo>
                    <a:pt x="38" y="53"/>
                    <a:pt x="44" y="51"/>
                    <a:pt x="48" y="47"/>
                  </a:cubicBezTo>
                  <a:cubicBezTo>
                    <a:pt x="48" y="47"/>
                    <a:pt x="48" y="47"/>
                    <a:pt x="48" y="47"/>
                  </a:cubicBezTo>
                  <a:cubicBezTo>
                    <a:pt x="53" y="44"/>
                    <a:pt x="55" y="39"/>
                    <a:pt x="55" y="34"/>
                  </a:cubicBezTo>
                  <a:cubicBezTo>
                    <a:pt x="55" y="34"/>
                    <a:pt x="55" y="34"/>
                    <a:pt x="55" y="34"/>
                  </a:cubicBezTo>
                  <a:cubicBezTo>
                    <a:pt x="55" y="31"/>
                    <a:pt x="54" y="27"/>
                    <a:pt x="52" y="24"/>
                  </a:cubicBezTo>
                  <a:cubicBezTo>
                    <a:pt x="52" y="24"/>
                    <a:pt x="52" y="24"/>
                    <a:pt x="52" y="24"/>
                  </a:cubicBezTo>
                  <a:cubicBezTo>
                    <a:pt x="48" y="15"/>
                    <a:pt x="39" y="11"/>
                    <a:pt x="29" y="9"/>
                  </a:cubicBezTo>
                  <a:cubicBezTo>
                    <a:pt x="29" y="9"/>
                    <a:pt x="29" y="9"/>
                    <a:pt x="29" y="9"/>
                  </a:cubicBezTo>
                  <a:cubicBezTo>
                    <a:pt x="17" y="11"/>
                    <a:pt x="8" y="22"/>
                    <a:pt x="8" y="3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168">
              <a:extLst>
                <a:ext uri="{FF2B5EF4-FFF2-40B4-BE49-F238E27FC236}">
                  <a16:creationId xmlns:a16="http://schemas.microsoft.com/office/drawing/2014/main" xmlns="" id="{E276D61D-5028-48A6-8870-A87B3B868D16}"/>
                </a:ext>
              </a:extLst>
            </p:cNvPr>
            <p:cNvSpPr>
              <a:spLocks/>
            </p:cNvSpPr>
            <p:nvPr/>
          </p:nvSpPr>
          <p:spPr bwMode="auto">
            <a:xfrm>
              <a:off x="6864982" y="1174729"/>
              <a:ext cx="220663" cy="80963"/>
            </a:xfrm>
            <a:custGeom>
              <a:avLst/>
              <a:gdLst>
                <a:gd name="T0" fmla="*/ 1 w 47"/>
                <a:gd name="T1" fmla="*/ 15 h 17"/>
                <a:gd name="T2" fmla="*/ 3 w 47"/>
                <a:gd name="T3" fmla="*/ 10 h 17"/>
                <a:gd name="T4" fmla="*/ 3 w 47"/>
                <a:gd name="T5" fmla="*/ 10 h 17"/>
                <a:gd name="T6" fmla="*/ 41 w 47"/>
                <a:gd name="T7" fmla="*/ 1 h 17"/>
                <a:gd name="T8" fmla="*/ 41 w 47"/>
                <a:gd name="T9" fmla="*/ 1 h 17"/>
                <a:gd name="T10" fmla="*/ 46 w 47"/>
                <a:gd name="T11" fmla="*/ 3 h 17"/>
                <a:gd name="T12" fmla="*/ 46 w 47"/>
                <a:gd name="T13" fmla="*/ 3 h 17"/>
                <a:gd name="T14" fmla="*/ 45 w 47"/>
                <a:gd name="T15" fmla="*/ 8 h 17"/>
                <a:gd name="T16" fmla="*/ 45 w 47"/>
                <a:gd name="T17" fmla="*/ 8 h 17"/>
                <a:gd name="T18" fmla="*/ 6 w 47"/>
                <a:gd name="T19" fmla="*/ 17 h 17"/>
                <a:gd name="T20" fmla="*/ 6 w 47"/>
                <a:gd name="T21" fmla="*/ 17 h 17"/>
                <a:gd name="T22" fmla="*/ 4 w 47"/>
                <a:gd name="T23" fmla="*/ 17 h 17"/>
                <a:gd name="T24" fmla="*/ 4 w 47"/>
                <a:gd name="T25" fmla="*/ 17 h 17"/>
                <a:gd name="T26" fmla="*/ 1 w 47"/>
                <a:gd name="T27" fmla="*/ 1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17">
                  <a:moveTo>
                    <a:pt x="1" y="15"/>
                  </a:moveTo>
                  <a:cubicBezTo>
                    <a:pt x="0" y="13"/>
                    <a:pt x="1" y="11"/>
                    <a:pt x="3" y="10"/>
                  </a:cubicBezTo>
                  <a:cubicBezTo>
                    <a:pt x="3" y="10"/>
                    <a:pt x="3" y="10"/>
                    <a:pt x="3" y="10"/>
                  </a:cubicBezTo>
                  <a:cubicBezTo>
                    <a:pt x="16" y="4"/>
                    <a:pt x="32" y="7"/>
                    <a:pt x="41" y="1"/>
                  </a:cubicBezTo>
                  <a:cubicBezTo>
                    <a:pt x="41" y="1"/>
                    <a:pt x="41" y="1"/>
                    <a:pt x="41" y="1"/>
                  </a:cubicBezTo>
                  <a:cubicBezTo>
                    <a:pt x="43" y="0"/>
                    <a:pt x="45" y="1"/>
                    <a:pt x="46" y="3"/>
                  </a:cubicBezTo>
                  <a:cubicBezTo>
                    <a:pt x="46" y="3"/>
                    <a:pt x="46" y="3"/>
                    <a:pt x="46" y="3"/>
                  </a:cubicBezTo>
                  <a:cubicBezTo>
                    <a:pt x="47" y="5"/>
                    <a:pt x="47" y="7"/>
                    <a:pt x="45" y="8"/>
                  </a:cubicBezTo>
                  <a:cubicBezTo>
                    <a:pt x="45" y="8"/>
                    <a:pt x="45" y="8"/>
                    <a:pt x="45" y="8"/>
                  </a:cubicBezTo>
                  <a:cubicBezTo>
                    <a:pt x="32" y="15"/>
                    <a:pt x="16" y="12"/>
                    <a:pt x="6" y="17"/>
                  </a:cubicBezTo>
                  <a:cubicBezTo>
                    <a:pt x="6" y="17"/>
                    <a:pt x="6" y="17"/>
                    <a:pt x="6" y="17"/>
                  </a:cubicBezTo>
                  <a:cubicBezTo>
                    <a:pt x="6" y="17"/>
                    <a:pt x="5" y="17"/>
                    <a:pt x="4" y="17"/>
                  </a:cubicBezTo>
                  <a:cubicBezTo>
                    <a:pt x="4" y="17"/>
                    <a:pt x="4" y="17"/>
                    <a:pt x="4" y="17"/>
                  </a:cubicBezTo>
                  <a:cubicBezTo>
                    <a:pt x="3" y="17"/>
                    <a:pt x="1" y="16"/>
                    <a:pt x="1" y="1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69">
              <a:extLst>
                <a:ext uri="{FF2B5EF4-FFF2-40B4-BE49-F238E27FC236}">
                  <a16:creationId xmlns:a16="http://schemas.microsoft.com/office/drawing/2014/main" xmlns="" id="{99E92013-332B-48C8-AD87-9B7F1B8D4264}"/>
                </a:ext>
              </a:extLst>
            </p:cNvPr>
            <p:cNvSpPr>
              <a:spLocks/>
            </p:cNvSpPr>
            <p:nvPr/>
          </p:nvSpPr>
          <p:spPr bwMode="auto">
            <a:xfrm>
              <a:off x="7255507" y="752454"/>
              <a:ext cx="225425" cy="427038"/>
            </a:xfrm>
            <a:custGeom>
              <a:avLst/>
              <a:gdLst>
                <a:gd name="T0" fmla="*/ 3 w 48"/>
                <a:gd name="T1" fmla="*/ 91 h 91"/>
                <a:gd name="T2" fmla="*/ 0 w 48"/>
                <a:gd name="T3" fmla="*/ 87 h 91"/>
                <a:gd name="T4" fmla="*/ 0 w 48"/>
                <a:gd name="T5" fmla="*/ 87 h 91"/>
                <a:gd name="T6" fmla="*/ 15 w 48"/>
                <a:gd name="T7" fmla="*/ 20 h 91"/>
                <a:gd name="T8" fmla="*/ 15 w 48"/>
                <a:gd name="T9" fmla="*/ 20 h 91"/>
                <a:gd name="T10" fmla="*/ 22 w 48"/>
                <a:gd name="T11" fmla="*/ 9 h 91"/>
                <a:gd name="T12" fmla="*/ 22 w 48"/>
                <a:gd name="T13" fmla="*/ 9 h 91"/>
                <a:gd name="T14" fmla="*/ 35 w 48"/>
                <a:gd name="T15" fmla="*/ 0 h 91"/>
                <a:gd name="T16" fmla="*/ 35 w 48"/>
                <a:gd name="T17" fmla="*/ 0 h 91"/>
                <a:gd name="T18" fmla="*/ 39 w 48"/>
                <a:gd name="T19" fmla="*/ 1 h 91"/>
                <a:gd name="T20" fmla="*/ 39 w 48"/>
                <a:gd name="T21" fmla="*/ 1 h 91"/>
                <a:gd name="T22" fmla="*/ 47 w 48"/>
                <a:gd name="T23" fmla="*/ 8 h 91"/>
                <a:gd name="T24" fmla="*/ 47 w 48"/>
                <a:gd name="T25" fmla="*/ 8 h 91"/>
                <a:gd name="T26" fmla="*/ 48 w 48"/>
                <a:gd name="T27" fmla="*/ 18 h 91"/>
                <a:gd name="T28" fmla="*/ 48 w 48"/>
                <a:gd name="T29" fmla="*/ 18 h 91"/>
                <a:gd name="T30" fmla="*/ 47 w 48"/>
                <a:gd name="T31" fmla="*/ 26 h 91"/>
                <a:gd name="T32" fmla="*/ 47 w 48"/>
                <a:gd name="T33" fmla="*/ 26 h 91"/>
                <a:gd name="T34" fmla="*/ 43 w 48"/>
                <a:gd name="T35" fmla="*/ 30 h 91"/>
                <a:gd name="T36" fmla="*/ 43 w 48"/>
                <a:gd name="T37" fmla="*/ 30 h 91"/>
                <a:gd name="T38" fmla="*/ 39 w 48"/>
                <a:gd name="T39" fmla="*/ 25 h 91"/>
                <a:gd name="T40" fmla="*/ 39 w 48"/>
                <a:gd name="T41" fmla="*/ 25 h 91"/>
                <a:gd name="T42" fmla="*/ 40 w 48"/>
                <a:gd name="T43" fmla="*/ 18 h 91"/>
                <a:gd name="T44" fmla="*/ 40 w 48"/>
                <a:gd name="T45" fmla="*/ 18 h 91"/>
                <a:gd name="T46" fmla="*/ 39 w 48"/>
                <a:gd name="T47" fmla="*/ 12 h 91"/>
                <a:gd name="T48" fmla="*/ 39 w 48"/>
                <a:gd name="T49" fmla="*/ 12 h 91"/>
                <a:gd name="T50" fmla="*/ 36 w 48"/>
                <a:gd name="T51" fmla="*/ 9 h 91"/>
                <a:gd name="T52" fmla="*/ 36 w 48"/>
                <a:gd name="T53" fmla="*/ 9 h 91"/>
                <a:gd name="T54" fmla="*/ 35 w 48"/>
                <a:gd name="T55" fmla="*/ 8 h 91"/>
                <a:gd name="T56" fmla="*/ 35 w 48"/>
                <a:gd name="T57" fmla="*/ 8 h 91"/>
                <a:gd name="T58" fmla="*/ 28 w 48"/>
                <a:gd name="T59" fmla="*/ 13 h 91"/>
                <a:gd name="T60" fmla="*/ 28 w 48"/>
                <a:gd name="T61" fmla="*/ 13 h 91"/>
                <a:gd name="T62" fmla="*/ 23 w 48"/>
                <a:gd name="T63" fmla="*/ 23 h 91"/>
                <a:gd name="T64" fmla="*/ 23 w 48"/>
                <a:gd name="T65" fmla="*/ 23 h 91"/>
                <a:gd name="T66" fmla="*/ 8 w 48"/>
                <a:gd name="T67" fmla="*/ 88 h 91"/>
                <a:gd name="T68" fmla="*/ 8 w 48"/>
                <a:gd name="T69" fmla="*/ 88 h 91"/>
                <a:gd name="T70" fmla="*/ 8 w 48"/>
                <a:gd name="T71" fmla="*/ 88 h 91"/>
                <a:gd name="T72" fmla="*/ 4 w 48"/>
                <a:gd name="T73" fmla="*/ 91 h 91"/>
                <a:gd name="T74" fmla="*/ 4 w 48"/>
                <a:gd name="T75" fmla="*/ 91 h 91"/>
                <a:gd name="T76" fmla="*/ 3 w 48"/>
                <a:gd name="T77"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8" h="91">
                  <a:moveTo>
                    <a:pt x="3" y="91"/>
                  </a:moveTo>
                  <a:cubicBezTo>
                    <a:pt x="1" y="91"/>
                    <a:pt x="0" y="89"/>
                    <a:pt x="0" y="87"/>
                  </a:cubicBezTo>
                  <a:cubicBezTo>
                    <a:pt x="0" y="87"/>
                    <a:pt x="0" y="87"/>
                    <a:pt x="0" y="87"/>
                  </a:cubicBezTo>
                  <a:cubicBezTo>
                    <a:pt x="3" y="65"/>
                    <a:pt x="7" y="41"/>
                    <a:pt x="15" y="20"/>
                  </a:cubicBezTo>
                  <a:cubicBezTo>
                    <a:pt x="15" y="20"/>
                    <a:pt x="15" y="20"/>
                    <a:pt x="15" y="20"/>
                  </a:cubicBezTo>
                  <a:cubicBezTo>
                    <a:pt x="17" y="17"/>
                    <a:pt x="19" y="13"/>
                    <a:pt x="22" y="9"/>
                  </a:cubicBezTo>
                  <a:cubicBezTo>
                    <a:pt x="22" y="9"/>
                    <a:pt x="22" y="9"/>
                    <a:pt x="22" y="9"/>
                  </a:cubicBezTo>
                  <a:cubicBezTo>
                    <a:pt x="25" y="5"/>
                    <a:pt x="29" y="1"/>
                    <a:pt x="35" y="0"/>
                  </a:cubicBezTo>
                  <a:cubicBezTo>
                    <a:pt x="35" y="0"/>
                    <a:pt x="35" y="0"/>
                    <a:pt x="35" y="0"/>
                  </a:cubicBezTo>
                  <a:cubicBezTo>
                    <a:pt x="36" y="0"/>
                    <a:pt x="38" y="1"/>
                    <a:pt x="39" y="1"/>
                  </a:cubicBezTo>
                  <a:cubicBezTo>
                    <a:pt x="39" y="1"/>
                    <a:pt x="39" y="1"/>
                    <a:pt x="39" y="1"/>
                  </a:cubicBezTo>
                  <a:cubicBezTo>
                    <a:pt x="43" y="3"/>
                    <a:pt x="45" y="5"/>
                    <a:pt x="47" y="8"/>
                  </a:cubicBezTo>
                  <a:cubicBezTo>
                    <a:pt x="47" y="8"/>
                    <a:pt x="47" y="8"/>
                    <a:pt x="47" y="8"/>
                  </a:cubicBezTo>
                  <a:cubicBezTo>
                    <a:pt x="48" y="12"/>
                    <a:pt x="48" y="15"/>
                    <a:pt x="48" y="18"/>
                  </a:cubicBezTo>
                  <a:cubicBezTo>
                    <a:pt x="48" y="18"/>
                    <a:pt x="48" y="18"/>
                    <a:pt x="48" y="18"/>
                  </a:cubicBezTo>
                  <a:cubicBezTo>
                    <a:pt x="48" y="21"/>
                    <a:pt x="48" y="24"/>
                    <a:pt x="47" y="26"/>
                  </a:cubicBezTo>
                  <a:cubicBezTo>
                    <a:pt x="47" y="26"/>
                    <a:pt x="47" y="26"/>
                    <a:pt x="47" y="26"/>
                  </a:cubicBezTo>
                  <a:cubicBezTo>
                    <a:pt x="47" y="28"/>
                    <a:pt x="45" y="30"/>
                    <a:pt x="43" y="30"/>
                  </a:cubicBezTo>
                  <a:cubicBezTo>
                    <a:pt x="43" y="30"/>
                    <a:pt x="43" y="30"/>
                    <a:pt x="43" y="30"/>
                  </a:cubicBezTo>
                  <a:cubicBezTo>
                    <a:pt x="41" y="29"/>
                    <a:pt x="39" y="27"/>
                    <a:pt x="39" y="25"/>
                  </a:cubicBezTo>
                  <a:cubicBezTo>
                    <a:pt x="39" y="25"/>
                    <a:pt x="39" y="25"/>
                    <a:pt x="39" y="25"/>
                  </a:cubicBezTo>
                  <a:cubicBezTo>
                    <a:pt x="40" y="23"/>
                    <a:pt x="40" y="20"/>
                    <a:pt x="40" y="18"/>
                  </a:cubicBezTo>
                  <a:cubicBezTo>
                    <a:pt x="40" y="18"/>
                    <a:pt x="40" y="18"/>
                    <a:pt x="40" y="18"/>
                  </a:cubicBezTo>
                  <a:cubicBezTo>
                    <a:pt x="40" y="15"/>
                    <a:pt x="40" y="13"/>
                    <a:pt x="39" y="12"/>
                  </a:cubicBezTo>
                  <a:cubicBezTo>
                    <a:pt x="39" y="12"/>
                    <a:pt x="39" y="12"/>
                    <a:pt x="39" y="12"/>
                  </a:cubicBezTo>
                  <a:cubicBezTo>
                    <a:pt x="38" y="10"/>
                    <a:pt x="38" y="9"/>
                    <a:pt x="36" y="9"/>
                  </a:cubicBezTo>
                  <a:cubicBezTo>
                    <a:pt x="36" y="9"/>
                    <a:pt x="36" y="9"/>
                    <a:pt x="36" y="9"/>
                  </a:cubicBezTo>
                  <a:cubicBezTo>
                    <a:pt x="36" y="9"/>
                    <a:pt x="35" y="8"/>
                    <a:pt x="35" y="8"/>
                  </a:cubicBezTo>
                  <a:cubicBezTo>
                    <a:pt x="35" y="8"/>
                    <a:pt x="35" y="8"/>
                    <a:pt x="35" y="8"/>
                  </a:cubicBezTo>
                  <a:cubicBezTo>
                    <a:pt x="33" y="8"/>
                    <a:pt x="30" y="10"/>
                    <a:pt x="28" y="13"/>
                  </a:cubicBezTo>
                  <a:cubicBezTo>
                    <a:pt x="28" y="13"/>
                    <a:pt x="28" y="13"/>
                    <a:pt x="28" y="13"/>
                  </a:cubicBezTo>
                  <a:cubicBezTo>
                    <a:pt x="26" y="16"/>
                    <a:pt x="24" y="20"/>
                    <a:pt x="23" y="23"/>
                  </a:cubicBezTo>
                  <a:cubicBezTo>
                    <a:pt x="23" y="23"/>
                    <a:pt x="23" y="23"/>
                    <a:pt x="23" y="23"/>
                  </a:cubicBezTo>
                  <a:cubicBezTo>
                    <a:pt x="15" y="43"/>
                    <a:pt x="11" y="66"/>
                    <a:pt x="8" y="88"/>
                  </a:cubicBezTo>
                  <a:cubicBezTo>
                    <a:pt x="8" y="88"/>
                    <a:pt x="8" y="88"/>
                    <a:pt x="8" y="88"/>
                  </a:cubicBezTo>
                  <a:cubicBezTo>
                    <a:pt x="8" y="88"/>
                    <a:pt x="8" y="88"/>
                    <a:pt x="8" y="88"/>
                  </a:cubicBezTo>
                  <a:cubicBezTo>
                    <a:pt x="8" y="90"/>
                    <a:pt x="6" y="91"/>
                    <a:pt x="4" y="91"/>
                  </a:cubicBezTo>
                  <a:cubicBezTo>
                    <a:pt x="4" y="91"/>
                    <a:pt x="4" y="91"/>
                    <a:pt x="4" y="91"/>
                  </a:cubicBezTo>
                  <a:cubicBezTo>
                    <a:pt x="4" y="91"/>
                    <a:pt x="4" y="91"/>
                    <a:pt x="3" y="9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70">
              <a:extLst>
                <a:ext uri="{FF2B5EF4-FFF2-40B4-BE49-F238E27FC236}">
                  <a16:creationId xmlns:a16="http://schemas.microsoft.com/office/drawing/2014/main" xmlns="" id="{CA2E15B5-095C-41E8-913B-B62291CF2C22}"/>
                </a:ext>
              </a:extLst>
            </p:cNvPr>
            <p:cNvSpPr>
              <a:spLocks/>
            </p:cNvSpPr>
            <p:nvPr/>
          </p:nvSpPr>
          <p:spPr bwMode="auto">
            <a:xfrm>
              <a:off x="6695120" y="793729"/>
              <a:ext cx="296863" cy="419100"/>
            </a:xfrm>
            <a:custGeom>
              <a:avLst/>
              <a:gdLst>
                <a:gd name="T0" fmla="*/ 3 w 63"/>
                <a:gd name="T1" fmla="*/ 89 h 89"/>
                <a:gd name="T2" fmla="*/ 1 w 63"/>
                <a:gd name="T3" fmla="*/ 83 h 89"/>
                <a:gd name="T4" fmla="*/ 1 w 63"/>
                <a:gd name="T5" fmla="*/ 83 h 89"/>
                <a:gd name="T6" fmla="*/ 20 w 63"/>
                <a:gd name="T7" fmla="*/ 36 h 89"/>
                <a:gd name="T8" fmla="*/ 20 w 63"/>
                <a:gd name="T9" fmla="*/ 36 h 89"/>
                <a:gd name="T10" fmla="*/ 29 w 63"/>
                <a:gd name="T11" fmla="*/ 16 h 89"/>
                <a:gd name="T12" fmla="*/ 29 w 63"/>
                <a:gd name="T13" fmla="*/ 16 h 89"/>
                <a:gd name="T14" fmla="*/ 47 w 63"/>
                <a:gd name="T15" fmla="*/ 0 h 89"/>
                <a:gd name="T16" fmla="*/ 47 w 63"/>
                <a:gd name="T17" fmla="*/ 0 h 89"/>
                <a:gd name="T18" fmla="*/ 58 w 63"/>
                <a:gd name="T19" fmla="*/ 6 h 89"/>
                <a:gd name="T20" fmla="*/ 58 w 63"/>
                <a:gd name="T21" fmla="*/ 6 h 89"/>
                <a:gd name="T22" fmla="*/ 63 w 63"/>
                <a:gd name="T23" fmla="*/ 20 h 89"/>
                <a:gd name="T24" fmla="*/ 63 w 63"/>
                <a:gd name="T25" fmla="*/ 20 h 89"/>
                <a:gd name="T26" fmla="*/ 60 w 63"/>
                <a:gd name="T27" fmla="*/ 35 h 89"/>
                <a:gd name="T28" fmla="*/ 60 w 63"/>
                <a:gd name="T29" fmla="*/ 35 h 89"/>
                <a:gd name="T30" fmla="*/ 56 w 63"/>
                <a:gd name="T31" fmla="*/ 37 h 89"/>
                <a:gd name="T32" fmla="*/ 56 w 63"/>
                <a:gd name="T33" fmla="*/ 37 h 89"/>
                <a:gd name="T34" fmla="*/ 55 w 63"/>
                <a:gd name="T35" fmla="*/ 37 h 89"/>
                <a:gd name="T36" fmla="*/ 55 w 63"/>
                <a:gd name="T37" fmla="*/ 37 h 89"/>
                <a:gd name="T38" fmla="*/ 53 w 63"/>
                <a:gd name="T39" fmla="*/ 37 h 89"/>
                <a:gd name="T40" fmla="*/ 53 w 63"/>
                <a:gd name="T41" fmla="*/ 37 h 89"/>
                <a:gd name="T42" fmla="*/ 50 w 63"/>
                <a:gd name="T43" fmla="*/ 33 h 89"/>
                <a:gd name="T44" fmla="*/ 50 w 63"/>
                <a:gd name="T45" fmla="*/ 33 h 89"/>
                <a:gd name="T46" fmla="*/ 51 w 63"/>
                <a:gd name="T47" fmla="*/ 31 h 89"/>
                <a:gd name="T48" fmla="*/ 51 w 63"/>
                <a:gd name="T49" fmla="*/ 31 h 89"/>
                <a:gd name="T50" fmla="*/ 54 w 63"/>
                <a:gd name="T51" fmla="*/ 28 h 89"/>
                <a:gd name="T52" fmla="*/ 54 w 63"/>
                <a:gd name="T53" fmla="*/ 28 h 89"/>
                <a:gd name="T54" fmla="*/ 55 w 63"/>
                <a:gd name="T55" fmla="*/ 20 h 89"/>
                <a:gd name="T56" fmla="*/ 55 w 63"/>
                <a:gd name="T57" fmla="*/ 20 h 89"/>
                <a:gd name="T58" fmla="*/ 52 w 63"/>
                <a:gd name="T59" fmla="*/ 11 h 89"/>
                <a:gd name="T60" fmla="*/ 52 w 63"/>
                <a:gd name="T61" fmla="*/ 11 h 89"/>
                <a:gd name="T62" fmla="*/ 47 w 63"/>
                <a:gd name="T63" fmla="*/ 8 h 89"/>
                <a:gd name="T64" fmla="*/ 47 w 63"/>
                <a:gd name="T65" fmla="*/ 8 h 89"/>
                <a:gd name="T66" fmla="*/ 36 w 63"/>
                <a:gd name="T67" fmla="*/ 20 h 89"/>
                <a:gd name="T68" fmla="*/ 36 w 63"/>
                <a:gd name="T69" fmla="*/ 20 h 89"/>
                <a:gd name="T70" fmla="*/ 28 w 63"/>
                <a:gd name="T71" fmla="*/ 38 h 89"/>
                <a:gd name="T72" fmla="*/ 28 w 63"/>
                <a:gd name="T73" fmla="*/ 38 h 89"/>
                <a:gd name="T74" fmla="*/ 9 w 63"/>
                <a:gd name="T75" fmla="*/ 87 h 89"/>
                <a:gd name="T76" fmla="*/ 9 w 63"/>
                <a:gd name="T77" fmla="*/ 87 h 89"/>
                <a:gd name="T78" fmla="*/ 9 w 63"/>
                <a:gd name="T79" fmla="*/ 87 h 89"/>
                <a:gd name="T80" fmla="*/ 5 w 63"/>
                <a:gd name="T81" fmla="*/ 89 h 89"/>
                <a:gd name="T82" fmla="*/ 5 w 63"/>
                <a:gd name="T83" fmla="*/ 89 h 89"/>
                <a:gd name="T84" fmla="*/ 3 w 63"/>
                <a:gd name="T85"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3" h="89">
                  <a:moveTo>
                    <a:pt x="3" y="89"/>
                  </a:moveTo>
                  <a:cubicBezTo>
                    <a:pt x="1" y="88"/>
                    <a:pt x="0" y="85"/>
                    <a:pt x="1" y="83"/>
                  </a:cubicBezTo>
                  <a:cubicBezTo>
                    <a:pt x="1" y="83"/>
                    <a:pt x="1" y="83"/>
                    <a:pt x="1" y="83"/>
                  </a:cubicBezTo>
                  <a:cubicBezTo>
                    <a:pt x="8" y="68"/>
                    <a:pt x="15" y="52"/>
                    <a:pt x="20" y="36"/>
                  </a:cubicBezTo>
                  <a:cubicBezTo>
                    <a:pt x="20" y="36"/>
                    <a:pt x="20" y="36"/>
                    <a:pt x="20" y="36"/>
                  </a:cubicBezTo>
                  <a:cubicBezTo>
                    <a:pt x="22" y="32"/>
                    <a:pt x="25" y="23"/>
                    <a:pt x="29" y="16"/>
                  </a:cubicBezTo>
                  <a:cubicBezTo>
                    <a:pt x="29" y="16"/>
                    <a:pt x="29" y="16"/>
                    <a:pt x="29" y="16"/>
                  </a:cubicBezTo>
                  <a:cubicBezTo>
                    <a:pt x="33" y="8"/>
                    <a:pt x="38" y="1"/>
                    <a:pt x="47" y="0"/>
                  </a:cubicBezTo>
                  <a:cubicBezTo>
                    <a:pt x="47" y="0"/>
                    <a:pt x="47" y="0"/>
                    <a:pt x="47" y="0"/>
                  </a:cubicBezTo>
                  <a:cubicBezTo>
                    <a:pt x="51" y="0"/>
                    <a:pt x="55" y="3"/>
                    <a:pt x="58" y="6"/>
                  </a:cubicBezTo>
                  <a:cubicBezTo>
                    <a:pt x="58" y="6"/>
                    <a:pt x="58" y="6"/>
                    <a:pt x="58" y="6"/>
                  </a:cubicBezTo>
                  <a:cubicBezTo>
                    <a:pt x="62" y="10"/>
                    <a:pt x="63" y="15"/>
                    <a:pt x="63" y="20"/>
                  </a:cubicBezTo>
                  <a:cubicBezTo>
                    <a:pt x="63" y="20"/>
                    <a:pt x="63" y="20"/>
                    <a:pt x="63" y="20"/>
                  </a:cubicBezTo>
                  <a:cubicBezTo>
                    <a:pt x="63" y="25"/>
                    <a:pt x="61" y="30"/>
                    <a:pt x="60" y="35"/>
                  </a:cubicBezTo>
                  <a:cubicBezTo>
                    <a:pt x="60" y="35"/>
                    <a:pt x="60" y="35"/>
                    <a:pt x="60" y="35"/>
                  </a:cubicBezTo>
                  <a:cubicBezTo>
                    <a:pt x="59" y="36"/>
                    <a:pt x="58" y="37"/>
                    <a:pt x="56" y="37"/>
                  </a:cubicBezTo>
                  <a:cubicBezTo>
                    <a:pt x="56" y="37"/>
                    <a:pt x="56" y="37"/>
                    <a:pt x="56" y="37"/>
                  </a:cubicBezTo>
                  <a:cubicBezTo>
                    <a:pt x="56" y="37"/>
                    <a:pt x="55" y="37"/>
                    <a:pt x="55" y="37"/>
                  </a:cubicBezTo>
                  <a:cubicBezTo>
                    <a:pt x="55" y="37"/>
                    <a:pt x="55" y="37"/>
                    <a:pt x="55" y="37"/>
                  </a:cubicBezTo>
                  <a:cubicBezTo>
                    <a:pt x="55" y="37"/>
                    <a:pt x="54" y="37"/>
                    <a:pt x="53" y="37"/>
                  </a:cubicBezTo>
                  <a:cubicBezTo>
                    <a:pt x="53" y="37"/>
                    <a:pt x="53" y="37"/>
                    <a:pt x="53" y="37"/>
                  </a:cubicBezTo>
                  <a:cubicBezTo>
                    <a:pt x="52" y="37"/>
                    <a:pt x="50" y="35"/>
                    <a:pt x="50" y="33"/>
                  </a:cubicBezTo>
                  <a:cubicBezTo>
                    <a:pt x="50" y="33"/>
                    <a:pt x="50" y="33"/>
                    <a:pt x="50" y="33"/>
                  </a:cubicBezTo>
                  <a:cubicBezTo>
                    <a:pt x="50" y="32"/>
                    <a:pt x="51" y="31"/>
                    <a:pt x="51" y="31"/>
                  </a:cubicBezTo>
                  <a:cubicBezTo>
                    <a:pt x="51" y="31"/>
                    <a:pt x="51" y="31"/>
                    <a:pt x="51" y="31"/>
                  </a:cubicBezTo>
                  <a:cubicBezTo>
                    <a:pt x="51" y="30"/>
                    <a:pt x="52" y="28"/>
                    <a:pt x="54" y="28"/>
                  </a:cubicBezTo>
                  <a:cubicBezTo>
                    <a:pt x="54" y="28"/>
                    <a:pt x="54" y="28"/>
                    <a:pt x="54" y="28"/>
                  </a:cubicBezTo>
                  <a:cubicBezTo>
                    <a:pt x="54" y="25"/>
                    <a:pt x="55" y="22"/>
                    <a:pt x="55" y="20"/>
                  </a:cubicBezTo>
                  <a:cubicBezTo>
                    <a:pt x="55" y="20"/>
                    <a:pt x="55" y="20"/>
                    <a:pt x="55" y="20"/>
                  </a:cubicBezTo>
                  <a:cubicBezTo>
                    <a:pt x="55" y="16"/>
                    <a:pt x="54" y="14"/>
                    <a:pt x="52" y="11"/>
                  </a:cubicBezTo>
                  <a:cubicBezTo>
                    <a:pt x="52" y="11"/>
                    <a:pt x="52" y="11"/>
                    <a:pt x="52" y="11"/>
                  </a:cubicBezTo>
                  <a:cubicBezTo>
                    <a:pt x="50" y="9"/>
                    <a:pt x="48" y="8"/>
                    <a:pt x="47" y="8"/>
                  </a:cubicBezTo>
                  <a:cubicBezTo>
                    <a:pt x="47" y="8"/>
                    <a:pt x="47" y="8"/>
                    <a:pt x="47" y="8"/>
                  </a:cubicBezTo>
                  <a:cubicBezTo>
                    <a:pt x="45" y="8"/>
                    <a:pt x="40" y="13"/>
                    <a:pt x="36" y="20"/>
                  </a:cubicBezTo>
                  <a:cubicBezTo>
                    <a:pt x="36" y="20"/>
                    <a:pt x="36" y="20"/>
                    <a:pt x="36" y="20"/>
                  </a:cubicBezTo>
                  <a:cubicBezTo>
                    <a:pt x="32" y="27"/>
                    <a:pt x="29" y="35"/>
                    <a:pt x="28" y="38"/>
                  </a:cubicBezTo>
                  <a:cubicBezTo>
                    <a:pt x="28" y="38"/>
                    <a:pt x="28" y="38"/>
                    <a:pt x="28" y="38"/>
                  </a:cubicBezTo>
                  <a:cubicBezTo>
                    <a:pt x="22" y="55"/>
                    <a:pt x="16" y="71"/>
                    <a:pt x="9" y="87"/>
                  </a:cubicBezTo>
                  <a:cubicBezTo>
                    <a:pt x="9" y="87"/>
                    <a:pt x="9" y="87"/>
                    <a:pt x="9" y="87"/>
                  </a:cubicBezTo>
                  <a:cubicBezTo>
                    <a:pt x="9" y="87"/>
                    <a:pt x="9" y="87"/>
                    <a:pt x="9" y="87"/>
                  </a:cubicBezTo>
                  <a:cubicBezTo>
                    <a:pt x="8" y="88"/>
                    <a:pt x="7" y="89"/>
                    <a:pt x="5" y="89"/>
                  </a:cubicBezTo>
                  <a:cubicBezTo>
                    <a:pt x="5" y="89"/>
                    <a:pt x="5" y="89"/>
                    <a:pt x="5" y="89"/>
                  </a:cubicBezTo>
                  <a:cubicBezTo>
                    <a:pt x="4" y="89"/>
                    <a:pt x="4" y="89"/>
                    <a:pt x="3" y="8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6" name="Freeform 157">
            <a:extLst>
              <a:ext uri="{FF2B5EF4-FFF2-40B4-BE49-F238E27FC236}">
                <a16:creationId xmlns:a16="http://schemas.microsoft.com/office/drawing/2014/main" xmlns="" id="{D759DF2A-4679-4740-AE84-40F34C431172}"/>
              </a:ext>
            </a:extLst>
          </p:cNvPr>
          <p:cNvSpPr>
            <a:spLocks noEditPoints="1"/>
          </p:cNvSpPr>
          <p:nvPr/>
        </p:nvSpPr>
        <p:spPr bwMode="auto">
          <a:xfrm>
            <a:off x="3647728" y="1954139"/>
            <a:ext cx="4921375" cy="2987029"/>
          </a:xfrm>
          <a:custGeom>
            <a:avLst/>
            <a:gdLst>
              <a:gd name="T0" fmla="*/ 74 w 358"/>
              <a:gd name="T1" fmla="*/ 230 h 250"/>
              <a:gd name="T2" fmla="*/ 60 w 358"/>
              <a:gd name="T3" fmla="*/ 228 h 250"/>
              <a:gd name="T4" fmla="*/ 43 w 358"/>
              <a:gd name="T5" fmla="*/ 231 h 250"/>
              <a:gd name="T6" fmla="*/ 40 w 358"/>
              <a:gd name="T7" fmla="*/ 232 h 250"/>
              <a:gd name="T8" fmla="*/ 1 w 358"/>
              <a:gd name="T9" fmla="*/ 78 h 250"/>
              <a:gd name="T10" fmla="*/ 0 w 358"/>
              <a:gd name="T11" fmla="*/ 74 h 250"/>
              <a:gd name="T12" fmla="*/ 12 w 358"/>
              <a:gd name="T13" fmla="*/ 79 h 250"/>
              <a:gd name="T14" fmla="*/ 36 w 358"/>
              <a:gd name="T15" fmla="*/ 64 h 250"/>
              <a:gd name="T16" fmla="*/ 47 w 358"/>
              <a:gd name="T17" fmla="*/ 35 h 250"/>
              <a:gd name="T18" fmla="*/ 46 w 358"/>
              <a:gd name="T19" fmla="*/ 28 h 250"/>
              <a:gd name="T20" fmla="*/ 50 w 358"/>
              <a:gd name="T21" fmla="*/ 26 h 250"/>
              <a:gd name="T22" fmla="*/ 51 w 358"/>
              <a:gd name="T23" fmla="*/ 30 h 250"/>
              <a:gd name="T24" fmla="*/ 62 w 358"/>
              <a:gd name="T25" fmla="*/ 26 h 250"/>
              <a:gd name="T26" fmla="*/ 86 w 358"/>
              <a:gd name="T27" fmla="*/ 22 h 250"/>
              <a:gd name="T28" fmla="*/ 155 w 358"/>
              <a:gd name="T29" fmla="*/ 14 h 250"/>
              <a:gd name="T30" fmla="*/ 275 w 358"/>
              <a:gd name="T31" fmla="*/ 1 h 250"/>
              <a:gd name="T32" fmla="*/ 277 w 358"/>
              <a:gd name="T33" fmla="*/ 2 h 250"/>
              <a:gd name="T34" fmla="*/ 304 w 358"/>
              <a:gd name="T35" fmla="*/ 30 h 250"/>
              <a:gd name="T36" fmla="*/ 317 w 358"/>
              <a:gd name="T37" fmla="*/ 28 h 250"/>
              <a:gd name="T38" fmla="*/ 319 w 358"/>
              <a:gd name="T39" fmla="*/ 29 h 250"/>
              <a:gd name="T40" fmla="*/ 358 w 358"/>
              <a:gd name="T41" fmla="*/ 134 h 250"/>
              <a:gd name="T42" fmla="*/ 358 w 358"/>
              <a:gd name="T43" fmla="*/ 135 h 250"/>
              <a:gd name="T44" fmla="*/ 348 w 358"/>
              <a:gd name="T45" fmla="*/ 155 h 250"/>
              <a:gd name="T46" fmla="*/ 339 w 358"/>
              <a:gd name="T47" fmla="*/ 176 h 250"/>
              <a:gd name="T48" fmla="*/ 343 w 358"/>
              <a:gd name="T49" fmla="*/ 186 h 250"/>
              <a:gd name="T50" fmla="*/ 342 w 358"/>
              <a:gd name="T51" fmla="*/ 190 h 250"/>
              <a:gd name="T52" fmla="*/ 134 w 358"/>
              <a:gd name="T53" fmla="*/ 238 h 250"/>
              <a:gd name="T54" fmla="*/ 98 w 358"/>
              <a:gd name="T55" fmla="*/ 249 h 250"/>
              <a:gd name="T56" fmla="*/ 95 w 358"/>
              <a:gd name="T57" fmla="*/ 249 h 250"/>
              <a:gd name="T58" fmla="*/ 75 w 358"/>
              <a:gd name="T59" fmla="*/ 226 h 250"/>
              <a:gd name="T60" fmla="*/ 97 w 358"/>
              <a:gd name="T61" fmla="*/ 245 h 250"/>
              <a:gd name="T62" fmla="*/ 133 w 358"/>
              <a:gd name="T63" fmla="*/ 234 h 250"/>
              <a:gd name="T64" fmla="*/ 207 w 358"/>
              <a:gd name="T65" fmla="*/ 215 h 250"/>
              <a:gd name="T66" fmla="*/ 338 w 358"/>
              <a:gd name="T67" fmla="*/ 186 h 250"/>
              <a:gd name="T68" fmla="*/ 335 w 358"/>
              <a:gd name="T69" fmla="*/ 176 h 250"/>
              <a:gd name="T70" fmla="*/ 345 w 358"/>
              <a:gd name="T71" fmla="*/ 153 h 250"/>
              <a:gd name="T72" fmla="*/ 354 w 358"/>
              <a:gd name="T73" fmla="*/ 135 h 250"/>
              <a:gd name="T74" fmla="*/ 354 w 358"/>
              <a:gd name="T75" fmla="*/ 135 h 250"/>
              <a:gd name="T76" fmla="*/ 317 w 358"/>
              <a:gd name="T77" fmla="*/ 33 h 250"/>
              <a:gd name="T78" fmla="*/ 304 w 358"/>
              <a:gd name="T79" fmla="*/ 34 h 250"/>
              <a:gd name="T80" fmla="*/ 274 w 358"/>
              <a:gd name="T81" fmla="*/ 5 h 250"/>
              <a:gd name="T82" fmla="*/ 63 w 358"/>
              <a:gd name="T83" fmla="*/ 29 h 250"/>
              <a:gd name="T84" fmla="*/ 54 w 358"/>
              <a:gd name="T85" fmla="*/ 32 h 250"/>
              <a:gd name="T86" fmla="*/ 51 w 358"/>
              <a:gd name="T87" fmla="*/ 30 h 250"/>
              <a:gd name="T88" fmla="*/ 51 w 358"/>
              <a:gd name="T89" fmla="*/ 35 h 250"/>
              <a:gd name="T90" fmla="*/ 12 w 358"/>
              <a:gd name="T91" fmla="*/ 83 h 250"/>
              <a:gd name="T92" fmla="*/ 5 w 358"/>
              <a:gd name="T93" fmla="*/ 82 h 250"/>
              <a:gd name="T94" fmla="*/ 44 w 358"/>
              <a:gd name="T95" fmla="*/ 227 h 250"/>
              <a:gd name="T96" fmla="*/ 60 w 358"/>
              <a:gd name="T97" fmla="*/ 224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8" h="250">
                <a:moveTo>
                  <a:pt x="95" y="249"/>
                </a:moveTo>
                <a:cubicBezTo>
                  <a:pt x="87" y="236"/>
                  <a:pt x="88" y="233"/>
                  <a:pt x="74" y="230"/>
                </a:cubicBezTo>
                <a:cubicBezTo>
                  <a:pt x="74" y="230"/>
                  <a:pt x="74" y="230"/>
                  <a:pt x="74" y="230"/>
                </a:cubicBezTo>
                <a:cubicBezTo>
                  <a:pt x="69" y="228"/>
                  <a:pt x="65" y="228"/>
                  <a:pt x="60" y="228"/>
                </a:cubicBezTo>
                <a:cubicBezTo>
                  <a:pt x="60" y="228"/>
                  <a:pt x="60" y="228"/>
                  <a:pt x="60" y="228"/>
                </a:cubicBezTo>
                <a:cubicBezTo>
                  <a:pt x="55" y="228"/>
                  <a:pt x="50" y="229"/>
                  <a:pt x="43" y="231"/>
                </a:cubicBezTo>
                <a:cubicBezTo>
                  <a:pt x="43" y="231"/>
                  <a:pt x="43" y="231"/>
                  <a:pt x="43" y="231"/>
                </a:cubicBezTo>
                <a:cubicBezTo>
                  <a:pt x="40" y="232"/>
                  <a:pt x="40" y="232"/>
                  <a:pt x="40" y="232"/>
                </a:cubicBezTo>
                <a:cubicBezTo>
                  <a:pt x="40" y="230"/>
                  <a:pt x="40" y="230"/>
                  <a:pt x="40" y="230"/>
                </a:cubicBezTo>
                <a:cubicBezTo>
                  <a:pt x="37" y="212"/>
                  <a:pt x="3" y="96"/>
                  <a:pt x="1" y="78"/>
                </a:cubicBezTo>
                <a:cubicBezTo>
                  <a:pt x="1" y="78"/>
                  <a:pt x="1" y="78"/>
                  <a:pt x="1" y="78"/>
                </a:cubicBezTo>
                <a:cubicBezTo>
                  <a:pt x="0" y="74"/>
                  <a:pt x="0" y="74"/>
                  <a:pt x="0" y="74"/>
                </a:cubicBezTo>
                <a:cubicBezTo>
                  <a:pt x="4" y="76"/>
                  <a:pt x="4" y="76"/>
                  <a:pt x="4" y="76"/>
                </a:cubicBezTo>
                <a:cubicBezTo>
                  <a:pt x="7" y="78"/>
                  <a:pt x="9" y="79"/>
                  <a:pt x="12" y="79"/>
                </a:cubicBezTo>
                <a:cubicBezTo>
                  <a:pt x="12" y="79"/>
                  <a:pt x="12" y="79"/>
                  <a:pt x="12" y="79"/>
                </a:cubicBezTo>
                <a:cubicBezTo>
                  <a:pt x="20" y="79"/>
                  <a:pt x="29" y="73"/>
                  <a:pt x="36" y="64"/>
                </a:cubicBezTo>
                <a:cubicBezTo>
                  <a:pt x="36" y="64"/>
                  <a:pt x="36" y="64"/>
                  <a:pt x="36" y="64"/>
                </a:cubicBezTo>
                <a:cubicBezTo>
                  <a:pt x="43" y="55"/>
                  <a:pt x="47" y="43"/>
                  <a:pt x="47" y="35"/>
                </a:cubicBezTo>
                <a:cubicBezTo>
                  <a:pt x="47" y="35"/>
                  <a:pt x="47" y="35"/>
                  <a:pt x="47" y="35"/>
                </a:cubicBezTo>
                <a:cubicBezTo>
                  <a:pt x="47" y="32"/>
                  <a:pt x="47" y="30"/>
                  <a:pt x="46" y="28"/>
                </a:cubicBezTo>
                <a:cubicBezTo>
                  <a:pt x="46" y="28"/>
                  <a:pt x="46" y="28"/>
                  <a:pt x="46" y="28"/>
                </a:cubicBezTo>
                <a:cubicBezTo>
                  <a:pt x="50" y="26"/>
                  <a:pt x="50" y="26"/>
                  <a:pt x="50" y="26"/>
                </a:cubicBezTo>
                <a:cubicBezTo>
                  <a:pt x="50" y="28"/>
                  <a:pt x="50" y="29"/>
                  <a:pt x="51" y="30"/>
                </a:cubicBezTo>
                <a:cubicBezTo>
                  <a:pt x="51" y="30"/>
                  <a:pt x="51" y="30"/>
                  <a:pt x="51" y="30"/>
                </a:cubicBezTo>
                <a:cubicBezTo>
                  <a:pt x="53" y="28"/>
                  <a:pt x="56" y="27"/>
                  <a:pt x="62" y="26"/>
                </a:cubicBezTo>
                <a:cubicBezTo>
                  <a:pt x="62" y="26"/>
                  <a:pt x="62" y="26"/>
                  <a:pt x="62" y="26"/>
                </a:cubicBezTo>
                <a:cubicBezTo>
                  <a:pt x="68" y="24"/>
                  <a:pt x="76" y="23"/>
                  <a:pt x="86" y="22"/>
                </a:cubicBezTo>
                <a:cubicBezTo>
                  <a:pt x="86" y="22"/>
                  <a:pt x="86" y="22"/>
                  <a:pt x="86" y="22"/>
                </a:cubicBezTo>
                <a:cubicBezTo>
                  <a:pt x="105" y="19"/>
                  <a:pt x="129" y="17"/>
                  <a:pt x="155" y="14"/>
                </a:cubicBezTo>
                <a:cubicBezTo>
                  <a:pt x="155" y="14"/>
                  <a:pt x="155" y="14"/>
                  <a:pt x="155" y="14"/>
                </a:cubicBezTo>
                <a:cubicBezTo>
                  <a:pt x="205" y="9"/>
                  <a:pt x="259" y="5"/>
                  <a:pt x="275" y="1"/>
                </a:cubicBezTo>
                <a:cubicBezTo>
                  <a:pt x="275" y="1"/>
                  <a:pt x="275" y="1"/>
                  <a:pt x="275" y="1"/>
                </a:cubicBezTo>
                <a:cubicBezTo>
                  <a:pt x="277" y="0"/>
                  <a:pt x="277" y="0"/>
                  <a:pt x="277" y="0"/>
                </a:cubicBezTo>
                <a:cubicBezTo>
                  <a:pt x="277" y="2"/>
                  <a:pt x="277" y="2"/>
                  <a:pt x="277" y="2"/>
                </a:cubicBezTo>
                <a:cubicBezTo>
                  <a:pt x="280" y="22"/>
                  <a:pt x="289" y="30"/>
                  <a:pt x="304" y="30"/>
                </a:cubicBezTo>
                <a:cubicBezTo>
                  <a:pt x="304" y="30"/>
                  <a:pt x="304" y="30"/>
                  <a:pt x="304" y="30"/>
                </a:cubicBezTo>
                <a:cubicBezTo>
                  <a:pt x="308" y="30"/>
                  <a:pt x="312" y="30"/>
                  <a:pt x="317" y="28"/>
                </a:cubicBezTo>
                <a:cubicBezTo>
                  <a:pt x="317" y="28"/>
                  <a:pt x="317" y="28"/>
                  <a:pt x="317" y="28"/>
                </a:cubicBezTo>
                <a:cubicBezTo>
                  <a:pt x="318" y="28"/>
                  <a:pt x="318" y="28"/>
                  <a:pt x="318" y="28"/>
                </a:cubicBezTo>
                <a:cubicBezTo>
                  <a:pt x="319" y="29"/>
                  <a:pt x="319" y="29"/>
                  <a:pt x="319" y="29"/>
                </a:cubicBezTo>
                <a:cubicBezTo>
                  <a:pt x="335" y="54"/>
                  <a:pt x="357" y="130"/>
                  <a:pt x="358" y="134"/>
                </a:cubicBezTo>
                <a:cubicBezTo>
                  <a:pt x="358" y="134"/>
                  <a:pt x="358" y="134"/>
                  <a:pt x="358" y="134"/>
                </a:cubicBezTo>
                <a:cubicBezTo>
                  <a:pt x="358" y="135"/>
                  <a:pt x="358" y="135"/>
                  <a:pt x="358" y="135"/>
                </a:cubicBezTo>
                <a:cubicBezTo>
                  <a:pt x="358" y="135"/>
                  <a:pt x="358" y="135"/>
                  <a:pt x="358" y="135"/>
                </a:cubicBezTo>
                <a:cubicBezTo>
                  <a:pt x="357" y="141"/>
                  <a:pt x="350" y="150"/>
                  <a:pt x="348" y="155"/>
                </a:cubicBezTo>
                <a:cubicBezTo>
                  <a:pt x="348" y="155"/>
                  <a:pt x="348" y="155"/>
                  <a:pt x="348" y="155"/>
                </a:cubicBezTo>
                <a:cubicBezTo>
                  <a:pt x="344" y="164"/>
                  <a:pt x="339" y="170"/>
                  <a:pt x="339" y="176"/>
                </a:cubicBezTo>
                <a:cubicBezTo>
                  <a:pt x="339" y="176"/>
                  <a:pt x="339" y="176"/>
                  <a:pt x="339" y="176"/>
                </a:cubicBezTo>
                <a:cubicBezTo>
                  <a:pt x="339" y="179"/>
                  <a:pt x="340" y="182"/>
                  <a:pt x="343" y="186"/>
                </a:cubicBezTo>
                <a:cubicBezTo>
                  <a:pt x="343" y="186"/>
                  <a:pt x="343" y="186"/>
                  <a:pt x="343" y="186"/>
                </a:cubicBezTo>
                <a:cubicBezTo>
                  <a:pt x="345" y="189"/>
                  <a:pt x="345" y="189"/>
                  <a:pt x="345" y="189"/>
                </a:cubicBezTo>
                <a:cubicBezTo>
                  <a:pt x="342" y="190"/>
                  <a:pt x="342" y="190"/>
                  <a:pt x="342" y="190"/>
                </a:cubicBezTo>
                <a:cubicBezTo>
                  <a:pt x="309" y="194"/>
                  <a:pt x="194" y="221"/>
                  <a:pt x="134" y="238"/>
                </a:cubicBezTo>
                <a:cubicBezTo>
                  <a:pt x="134" y="238"/>
                  <a:pt x="134" y="238"/>
                  <a:pt x="134" y="238"/>
                </a:cubicBezTo>
                <a:cubicBezTo>
                  <a:pt x="114" y="243"/>
                  <a:pt x="100" y="248"/>
                  <a:pt x="98" y="249"/>
                </a:cubicBezTo>
                <a:cubicBezTo>
                  <a:pt x="98" y="249"/>
                  <a:pt x="98" y="249"/>
                  <a:pt x="98" y="249"/>
                </a:cubicBezTo>
                <a:cubicBezTo>
                  <a:pt x="96" y="250"/>
                  <a:pt x="96" y="250"/>
                  <a:pt x="96" y="250"/>
                </a:cubicBezTo>
                <a:cubicBezTo>
                  <a:pt x="95" y="249"/>
                  <a:pt x="95" y="249"/>
                  <a:pt x="95" y="249"/>
                </a:cubicBezTo>
                <a:close/>
                <a:moveTo>
                  <a:pt x="60" y="224"/>
                </a:moveTo>
                <a:cubicBezTo>
                  <a:pt x="65" y="224"/>
                  <a:pt x="70" y="224"/>
                  <a:pt x="75" y="226"/>
                </a:cubicBezTo>
                <a:cubicBezTo>
                  <a:pt x="75" y="226"/>
                  <a:pt x="75" y="226"/>
                  <a:pt x="75" y="226"/>
                </a:cubicBezTo>
                <a:cubicBezTo>
                  <a:pt x="90" y="229"/>
                  <a:pt x="91" y="234"/>
                  <a:pt x="97" y="245"/>
                </a:cubicBezTo>
                <a:cubicBezTo>
                  <a:pt x="97" y="245"/>
                  <a:pt x="97" y="245"/>
                  <a:pt x="97" y="245"/>
                </a:cubicBezTo>
                <a:cubicBezTo>
                  <a:pt x="103" y="243"/>
                  <a:pt x="116" y="239"/>
                  <a:pt x="133" y="234"/>
                </a:cubicBezTo>
                <a:cubicBezTo>
                  <a:pt x="133" y="234"/>
                  <a:pt x="133" y="234"/>
                  <a:pt x="133" y="234"/>
                </a:cubicBezTo>
                <a:cubicBezTo>
                  <a:pt x="153" y="229"/>
                  <a:pt x="179" y="222"/>
                  <a:pt x="207" y="215"/>
                </a:cubicBezTo>
                <a:cubicBezTo>
                  <a:pt x="207" y="215"/>
                  <a:pt x="207" y="215"/>
                  <a:pt x="207" y="215"/>
                </a:cubicBezTo>
                <a:cubicBezTo>
                  <a:pt x="258" y="203"/>
                  <a:pt x="314" y="190"/>
                  <a:pt x="338" y="186"/>
                </a:cubicBezTo>
                <a:cubicBezTo>
                  <a:pt x="338" y="186"/>
                  <a:pt x="338" y="186"/>
                  <a:pt x="338" y="186"/>
                </a:cubicBezTo>
                <a:cubicBezTo>
                  <a:pt x="336" y="183"/>
                  <a:pt x="335" y="179"/>
                  <a:pt x="335" y="176"/>
                </a:cubicBezTo>
                <a:cubicBezTo>
                  <a:pt x="335" y="176"/>
                  <a:pt x="335" y="176"/>
                  <a:pt x="335" y="176"/>
                </a:cubicBezTo>
                <a:cubicBezTo>
                  <a:pt x="335" y="168"/>
                  <a:pt x="340" y="162"/>
                  <a:pt x="345" y="153"/>
                </a:cubicBezTo>
                <a:cubicBezTo>
                  <a:pt x="345" y="153"/>
                  <a:pt x="345" y="153"/>
                  <a:pt x="345" y="153"/>
                </a:cubicBezTo>
                <a:cubicBezTo>
                  <a:pt x="347" y="148"/>
                  <a:pt x="354" y="139"/>
                  <a:pt x="354" y="135"/>
                </a:cubicBezTo>
                <a:cubicBezTo>
                  <a:pt x="354" y="135"/>
                  <a:pt x="354" y="135"/>
                  <a:pt x="354" y="135"/>
                </a:cubicBezTo>
                <a:cubicBezTo>
                  <a:pt x="354" y="135"/>
                  <a:pt x="354" y="135"/>
                  <a:pt x="354" y="135"/>
                </a:cubicBezTo>
                <a:cubicBezTo>
                  <a:pt x="354" y="135"/>
                  <a:pt x="354" y="135"/>
                  <a:pt x="354" y="135"/>
                </a:cubicBezTo>
                <a:cubicBezTo>
                  <a:pt x="354" y="132"/>
                  <a:pt x="331" y="57"/>
                  <a:pt x="317" y="33"/>
                </a:cubicBezTo>
                <a:cubicBezTo>
                  <a:pt x="317" y="33"/>
                  <a:pt x="317" y="33"/>
                  <a:pt x="317" y="33"/>
                </a:cubicBezTo>
                <a:cubicBezTo>
                  <a:pt x="312" y="34"/>
                  <a:pt x="308" y="34"/>
                  <a:pt x="304" y="34"/>
                </a:cubicBezTo>
                <a:cubicBezTo>
                  <a:pt x="304" y="34"/>
                  <a:pt x="304" y="34"/>
                  <a:pt x="304" y="34"/>
                </a:cubicBezTo>
                <a:cubicBezTo>
                  <a:pt x="288" y="35"/>
                  <a:pt x="276" y="24"/>
                  <a:pt x="274" y="5"/>
                </a:cubicBezTo>
                <a:cubicBezTo>
                  <a:pt x="274" y="5"/>
                  <a:pt x="274" y="5"/>
                  <a:pt x="274" y="5"/>
                </a:cubicBezTo>
                <a:cubicBezTo>
                  <a:pt x="241" y="12"/>
                  <a:pt x="103" y="21"/>
                  <a:pt x="63" y="29"/>
                </a:cubicBezTo>
                <a:cubicBezTo>
                  <a:pt x="63" y="29"/>
                  <a:pt x="63" y="29"/>
                  <a:pt x="63" y="29"/>
                </a:cubicBezTo>
                <a:cubicBezTo>
                  <a:pt x="57" y="31"/>
                  <a:pt x="54" y="32"/>
                  <a:pt x="54" y="32"/>
                </a:cubicBezTo>
                <a:cubicBezTo>
                  <a:pt x="54" y="32"/>
                  <a:pt x="54" y="32"/>
                  <a:pt x="54" y="32"/>
                </a:cubicBezTo>
                <a:cubicBezTo>
                  <a:pt x="51" y="30"/>
                  <a:pt x="51" y="30"/>
                  <a:pt x="51" y="30"/>
                </a:cubicBezTo>
                <a:cubicBezTo>
                  <a:pt x="51" y="32"/>
                  <a:pt x="51" y="33"/>
                  <a:pt x="51" y="35"/>
                </a:cubicBezTo>
                <a:cubicBezTo>
                  <a:pt x="51" y="35"/>
                  <a:pt x="51" y="35"/>
                  <a:pt x="51" y="35"/>
                </a:cubicBezTo>
                <a:cubicBezTo>
                  <a:pt x="51" y="54"/>
                  <a:pt x="32" y="83"/>
                  <a:pt x="12" y="83"/>
                </a:cubicBezTo>
                <a:cubicBezTo>
                  <a:pt x="12" y="83"/>
                  <a:pt x="12" y="83"/>
                  <a:pt x="12" y="83"/>
                </a:cubicBezTo>
                <a:cubicBezTo>
                  <a:pt x="10" y="83"/>
                  <a:pt x="8" y="83"/>
                  <a:pt x="5" y="82"/>
                </a:cubicBezTo>
                <a:cubicBezTo>
                  <a:pt x="5" y="82"/>
                  <a:pt x="5" y="82"/>
                  <a:pt x="5" y="82"/>
                </a:cubicBezTo>
                <a:cubicBezTo>
                  <a:pt x="10" y="106"/>
                  <a:pt x="39" y="204"/>
                  <a:pt x="44" y="227"/>
                </a:cubicBezTo>
                <a:cubicBezTo>
                  <a:pt x="44" y="227"/>
                  <a:pt x="44" y="227"/>
                  <a:pt x="44" y="227"/>
                </a:cubicBezTo>
                <a:cubicBezTo>
                  <a:pt x="50" y="225"/>
                  <a:pt x="55" y="224"/>
                  <a:pt x="60" y="224"/>
                </a:cubicBezTo>
                <a:cubicBezTo>
                  <a:pt x="60" y="224"/>
                  <a:pt x="60" y="224"/>
                  <a:pt x="60" y="224"/>
                </a:cubicBezTo>
                <a:cubicBezTo>
                  <a:pt x="60" y="224"/>
                  <a:pt x="60" y="224"/>
                  <a:pt x="60" y="22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ln w="9525">
                <a:solidFill>
                  <a:schemeClr val="bg1"/>
                </a:solidFill>
                <a:prstDash val="solid"/>
              </a:ln>
              <a:effectLst>
                <a:outerShdw blurRad="12700" dist="38100" dir="2700000" algn="tl" rotWithShape="0">
                  <a:schemeClr val="bg1">
                    <a:lumMod val="50000"/>
                  </a:schemeClr>
                </a:outerShdw>
              </a:effectLst>
            </a:endParaRP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latin typeface="華康儷粗黑" panose="020B0709000000000000" pitchFamily="49" charset="-120"/>
                <a:ea typeface="華康儷粗黑" panose="020B0709000000000000" pitchFamily="49" charset="-120"/>
              </a:rPr>
              <a:t>宣導輔助資源</a:t>
            </a:r>
            <a:r>
              <a:rPr lang="en-US" altLang="zh-TW" dirty="0">
                <a:latin typeface="華康儷粗黑" panose="020B0709000000000000" pitchFamily="49" charset="-120"/>
                <a:ea typeface="華康儷粗黑" panose="020B0709000000000000" pitchFamily="49" charset="-120"/>
              </a:rPr>
              <a:t>(1)</a:t>
            </a:r>
            <a:endParaRPr lang="zh-TW" altLang="en-US" dirty="0">
              <a:latin typeface="華康儷粗黑" panose="020B0709000000000000" pitchFamily="49" charset="-120"/>
              <a:ea typeface="華康儷粗黑" panose="020B0709000000000000" pitchFamily="49" charset="-120"/>
            </a:endParaRPr>
          </a:p>
        </p:txBody>
      </p:sp>
      <p:sp>
        <p:nvSpPr>
          <p:cNvPr id="3" name="內容版面配置區 2"/>
          <p:cNvSpPr>
            <a:spLocks noGrp="1"/>
          </p:cNvSpPr>
          <p:nvPr>
            <p:ph idx="1"/>
          </p:nvPr>
        </p:nvSpPr>
        <p:spPr>
          <a:xfrm>
            <a:off x="1981200" y="1340769"/>
            <a:ext cx="8229600" cy="4525963"/>
          </a:xfrm>
        </p:spPr>
        <p:txBody>
          <a:bodyPr>
            <a:normAutofit/>
          </a:bodyPr>
          <a:lstStyle/>
          <a:p>
            <a:r>
              <a:rPr lang="zh-TW" altLang="en-US" dirty="0">
                <a:latin typeface="華康儷中黑" panose="020B0509000000000000" pitchFamily="49" charset="-120"/>
                <a:ea typeface="華康儷中黑" panose="020B0509000000000000" pitchFamily="49" charset="-120"/>
              </a:rPr>
              <a:t>十二年國民基本教育資訊網</a:t>
            </a:r>
            <a:r>
              <a:rPr lang="en-US" altLang="zh-TW" dirty="0">
                <a:latin typeface="華康儷中黑" panose="020B0509000000000000" pitchFamily="49" charset="-120"/>
                <a:ea typeface="華康儷中黑" panose="020B0509000000000000" pitchFamily="49" charset="-120"/>
              </a:rPr>
              <a:t>http://12basic.edu.tw</a:t>
            </a:r>
          </a:p>
        </p:txBody>
      </p:sp>
      <p:pic>
        <p:nvPicPr>
          <p:cNvPr id="6" name="圖片 5">
            <a:extLst>
              <a:ext uri="{FF2B5EF4-FFF2-40B4-BE49-F238E27FC236}">
                <a16:creationId xmlns:a16="http://schemas.microsoft.com/office/drawing/2014/main" xmlns="" id="{FBAC9FB6-DC26-4FD7-8A02-3B5A55D79B9F}"/>
              </a:ext>
            </a:extLst>
          </p:cNvPr>
          <p:cNvPicPr>
            <a:picLocks noChangeAspect="1"/>
          </p:cNvPicPr>
          <p:nvPr/>
        </p:nvPicPr>
        <p:blipFill rotWithShape="1">
          <a:blip r:embed="rId2" cstate="email">
            <a:extLst>
              <a:ext uri="{28A0092B-C50C-407E-A947-70E740481C1C}">
                <a14:useLocalDpi xmlns:a14="http://schemas.microsoft.com/office/drawing/2010/main" xmlns=""/>
              </a:ext>
            </a:extLst>
          </a:blip>
          <a:srcRect/>
          <a:stretch/>
        </p:blipFill>
        <p:spPr>
          <a:xfrm>
            <a:off x="835709" y="2157228"/>
            <a:ext cx="10156836" cy="4918388"/>
          </a:xfrm>
          <a:prstGeom prst="rect">
            <a:avLst/>
          </a:prstGeom>
        </p:spPr>
      </p:pic>
    </p:spTree>
    <p:extLst>
      <p:ext uri="{BB962C8B-B14F-4D97-AF65-F5344CB8AC3E}">
        <p14:creationId xmlns:p14="http://schemas.microsoft.com/office/powerpoint/2010/main" xmlns="" val="130378673"/>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2" name="標題 1"/>
          <p:cNvSpPr>
            <a:spLocks noGrp="1"/>
          </p:cNvSpPr>
          <p:nvPr>
            <p:ph type="title"/>
          </p:nvPr>
        </p:nvSpPr>
        <p:spPr>
          <a:xfrm>
            <a:off x="1981200" y="116632"/>
            <a:ext cx="8229600" cy="1143000"/>
          </a:xfrm>
        </p:spPr>
        <p:txBody>
          <a:bodyPr/>
          <a:lstStyle/>
          <a:p>
            <a:r>
              <a:rPr lang="zh-TW" altLang="en-US" dirty="0">
                <a:latin typeface="華康儷粗黑" panose="020B0709000000000000" pitchFamily="49" charset="-120"/>
                <a:ea typeface="華康儷粗黑" panose="020B0709000000000000" pitchFamily="49" charset="-120"/>
              </a:rPr>
              <a:t>宣導輔助資源</a:t>
            </a:r>
            <a:r>
              <a:rPr lang="en-US" altLang="zh-TW" dirty="0">
                <a:latin typeface="華康儷粗黑" panose="020B0709000000000000" pitchFamily="49" charset="-120"/>
                <a:ea typeface="華康儷粗黑" panose="020B0709000000000000" pitchFamily="49" charset="-120"/>
              </a:rPr>
              <a:t>(2)</a:t>
            </a:r>
            <a:endParaRPr lang="zh-TW" altLang="en-US" dirty="0">
              <a:latin typeface="華康儷粗黑" panose="020B0709000000000000" pitchFamily="49" charset="-120"/>
              <a:ea typeface="華康儷粗黑" panose="020B0709000000000000" pitchFamily="49" charset="-120"/>
            </a:endParaRPr>
          </a:p>
        </p:txBody>
      </p:sp>
      <p:sp>
        <p:nvSpPr>
          <p:cNvPr id="3" name="內容版面配置區 2"/>
          <p:cNvSpPr>
            <a:spLocks noGrp="1"/>
          </p:cNvSpPr>
          <p:nvPr>
            <p:ph idx="1"/>
          </p:nvPr>
        </p:nvSpPr>
        <p:spPr>
          <a:xfrm>
            <a:off x="1981200" y="1124744"/>
            <a:ext cx="8229600" cy="1143000"/>
          </a:xfrm>
        </p:spPr>
        <p:txBody>
          <a:bodyPr>
            <a:normAutofit/>
          </a:bodyPr>
          <a:lstStyle/>
          <a:p>
            <a:r>
              <a:rPr lang="en-US" altLang="zh-TW" dirty="0">
                <a:latin typeface="華康儷中黑" panose="020B0509000000000000" pitchFamily="49" charset="-120"/>
                <a:ea typeface="華康儷中黑" panose="020B0509000000000000" pitchFamily="49" charset="-120"/>
              </a:rPr>
              <a:t>110</a:t>
            </a:r>
            <a:r>
              <a:rPr lang="zh-TW" altLang="en-US" dirty="0">
                <a:latin typeface="華康儷中黑" panose="020B0509000000000000" pitchFamily="49" charset="-120"/>
                <a:ea typeface="華康儷中黑" panose="020B0509000000000000" pitchFamily="49" charset="-120"/>
              </a:rPr>
              <a:t>年國中畢業生適性入學宣導網站</a:t>
            </a:r>
            <a:r>
              <a:rPr lang="en-US" altLang="zh-TW" dirty="0">
                <a:latin typeface="華康儷中黑" panose="020B0509000000000000" pitchFamily="49" charset="-120"/>
                <a:ea typeface="華康儷中黑" panose="020B0509000000000000" pitchFamily="49" charset="-120"/>
              </a:rPr>
              <a:t>http://adapt.k12ea.gov.tw</a:t>
            </a:r>
          </a:p>
        </p:txBody>
      </p:sp>
      <p:pic>
        <p:nvPicPr>
          <p:cNvPr id="5" name="圖片 4">
            <a:extLst>
              <a:ext uri="{FF2B5EF4-FFF2-40B4-BE49-F238E27FC236}">
                <a16:creationId xmlns:a16="http://schemas.microsoft.com/office/drawing/2014/main" xmlns="" id="{0904A6CB-A7DA-4E6E-B2FE-B6692CFF5C30}"/>
              </a:ext>
            </a:extLst>
          </p:cNvPr>
          <p:cNvPicPr>
            <a:picLocks noChangeAspect="1"/>
          </p:cNvPicPr>
          <p:nvPr/>
        </p:nvPicPr>
        <p:blipFill rotWithShape="1">
          <a:blip r:embed="rId2" cstate="email">
            <a:extLst>
              <a:ext uri="{28A0092B-C50C-407E-A947-70E740481C1C}">
                <a14:useLocalDpi xmlns:a14="http://schemas.microsoft.com/office/drawing/2010/main" xmlns=""/>
              </a:ext>
            </a:extLst>
          </a:blip>
          <a:srcRect/>
          <a:stretch/>
        </p:blipFill>
        <p:spPr>
          <a:xfrm>
            <a:off x="0" y="2060848"/>
            <a:ext cx="12192000" cy="6103508"/>
          </a:xfrm>
          <a:prstGeom prst="rect">
            <a:avLst/>
          </a:prstGeom>
        </p:spPr>
      </p:pic>
    </p:spTree>
    <p:extLst>
      <p:ext uri="{BB962C8B-B14F-4D97-AF65-F5344CB8AC3E}">
        <p14:creationId xmlns:p14="http://schemas.microsoft.com/office/powerpoint/2010/main" xmlns="" val="33395636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5" name="標題 1"/>
          <p:cNvSpPr txBox="1">
            <a:spLocks/>
          </p:cNvSpPr>
          <p:nvPr/>
        </p:nvSpPr>
        <p:spPr>
          <a:xfrm>
            <a:off x="1581150" y="522288"/>
            <a:ext cx="9264650" cy="941387"/>
          </a:xfrm>
          <a:prstGeom prst="rect">
            <a:avLst/>
          </a:prstGeom>
        </p:spPr>
        <p:txBody>
          <a:bodyPr lIns="121920" tIns="60960" rIns="121920" bIns="60960" anchor="ctr">
            <a:normAutofit fontScale="92500" lnSpcReduction="10000"/>
          </a:bodyPr>
          <a:lstStyle/>
          <a:p>
            <a:pPr algn="ctr" eaLnBrk="1" hangingPunct="1">
              <a:defRPr/>
            </a:pPr>
            <a:r>
              <a:rPr kumimoji="0" lang="zh-TW" altLang="en-US" sz="5867" b="1" dirty="0">
                <a:solidFill>
                  <a:srgbClr val="000099"/>
                </a:solidFill>
                <a:latin typeface="微軟正黑體" panose="020B0604030504040204" pitchFamily="34" charset="-120"/>
                <a:ea typeface="微軟正黑體" panose="020B0604030504040204" pitchFamily="34" charset="-120"/>
              </a:rPr>
              <a:t>什麼是直升入學？</a:t>
            </a:r>
            <a:endParaRPr lang="zh-TW" altLang="en-US" sz="5867" b="1" dirty="0">
              <a:solidFill>
                <a:srgbClr val="000099"/>
              </a:solidFill>
              <a:latin typeface="微軟正黑體" pitchFamily="34" charset="-120"/>
              <a:ea typeface="微軟正黑體" pitchFamily="34" charset="-120"/>
            </a:endParaRPr>
          </a:p>
        </p:txBody>
      </p:sp>
      <p:grpSp>
        <p:nvGrpSpPr>
          <p:cNvPr id="75780" name="Group 3"/>
          <p:cNvGrpSpPr>
            <a:grpSpLocks/>
          </p:cNvGrpSpPr>
          <p:nvPr/>
        </p:nvGrpSpPr>
        <p:grpSpPr bwMode="auto">
          <a:xfrm>
            <a:off x="1092966" y="2531063"/>
            <a:ext cx="2462213" cy="2226439"/>
            <a:chOff x="10718" y="-364593"/>
            <a:chExt cx="1935848" cy="1751017"/>
          </a:xfrm>
        </p:grpSpPr>
        <p:grpSp>
          <p:nvGrpSpPr>
            <p:cNvPr id="75803" name="Group 4"/>
            <p:cNvGrpSpPr>
              <a:grpSpLocks/>
            </p:cNvGrpSpPr>
            <p:nvPr/>
          </p:nvGrpSpPr>
          <p:grpSpPr bwMode="auto">
            <a:xfrm>
              <a:off x="101431" y="-364593"/>
              <a:ext cx="1753450" cy="1751017"/>
              <a:chOff x="21" y="-375"/>
              <a:chExt cx="1801" cy="1801"/>
            </a:xfrm>
          </p:grpSpPr>
          <p:sp>
            <p:nvSpPr>
              <p:cNvPr id="75805" name="Oval 7"/>
              <p:cNvSpPr>
                <a:spLocks noChangeArrowheads="1"/>
              </p:cNvSpPr>
              <p:nvPr/>
            </p:nvSpPr>
            <p:spPr bwMode="auto">
              <a:xfrm>
                <a:off x="21" y="-375"/>
                <a:ext cx="1801" cy="1801"/>
              </a:xfrm>
              <a:prstGeom prst="ellipse">
                <a:avLst/>
              </a:prstGeom>
              <a:solidFill>
                <a:srgbClr val="D8D8D8">
                  <a:alpha val="47058"/>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sp>
            <p:nvSpPr>
              <p:cNvPr id="75806" name="Oval 8"/>
              <p:cNvSpPr>
                <a:spLocks noChangeArrowheads="1"/>
              </p:cNvSpPr>
              <p:nvPr/>
            </p:nvSpPr>
            <p:spPr bwMode="auto">
              <a:xfrm>
                <a:off x="144" y="-247"/>
                <a:ext cx="1556" cy="1556"/>
              </a:xfrm>
              <a:prstGeom prst="ellipse">
                <a:avLst/>
              </a:prstGeom>
              <a:solidFill>
                <a:srgbClr val="EA718A"/>
              </a:solidFill>
              <a:ln w="38100">
                <a:solidFill>
                  <a:srgbClr val="FFFFFF"/>
                </a:solidFill>
                <a:round/>
                <a:headEnd/>
                <a:tailEnd/>
              </a:ln>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grpSp>
        <p:sp>
          <p:nvSpPr>
            <p:cNvPr id="75804" name="Text Box 9"/>
            <p:cNvSpPr>
              <a:spLocks noChangeArrowheads="1"/>
            </p:cNvSpPr>
            <p:nvPr/>
          </p:nvSpPr>
          <p:spPr bwMode="auto">
            <a:xfrm>
              <a:off x="10718" y="39364"/>
              <a:ext cx="1935848" cy="6201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ctr" eaLnBrk="1" hangingPunct="1"/>
              <a:r>
                <a:rPr kumimoji="0" lang="zh-TW" altLang="en-US" sz="3200" b="1" dirty="0">
                  <a:latin typeface="Microsoft YaHei" pitchFamily="34" charset="-122"/>
                  <a:ea typeface="Microsoft YaHei" pitchFamily="34" charset="-122"/>
                  <a:sym typeface="Microsoft YaHei" pitchFamily="34" charset="-122"/>
                </a:rPr>
                <a:t>參加</a:t>
              </a:r>
              <a:endParaRPr kumimoji="0" lang="en-US" altLang="zh-TW" sz="3200" b="1" dirty="0">
                <a:latin typeface="Microsoft YaHei" pitchFamily="34" charset="-122"/>
                <a:ea typeface="Microsoft YaHei" pitchFamily="34" charset="-122"/>
                <a:sym typeface="Microsoft YaHei" pitchFamily="34" charset="-122"/>
              </a:endParaRPr>
            </a:p>
            <a:p>
              <a:pPr algn="ctr" eaLnBrk="1" hangingPunct="1"/>
              <a:r>
                <a:rPr kumimoji="0" lang="zh-TW" altLang="en-US" sz="3200" b="1" dirty="0">
                  <a:latin typeface="Microsoft YaHei" pitchFamily="34" charset="-122"/>
                  <a:ea typeface="Microsoft YaHei" pitchFamily="34" charset="-122"/>
                  <a:sym typeface="Microsoft YaHei" pitchFamily="34" charset="-122"/>
                </a:rPr>
                <a:t>教育會考</a:t>
              </a:r>
              <a:endParaRPr kumimoji="0" lang="zh-CN" altLang="en-US" sz="3200" dirty="0">
                <a:ea typeface="SimSun" pitchFamily="2" charset="-122"/>
              </a:endParaRPr>
            </a:p>
          </p:txBody>
        </p:sp>
      </p:grpSp>
      <p:grpSp>
        <p:nvGrpSpPr>
          <p:cNvPr id="75781" name="Group 8"/>
          <p:cNvGrpSpPr>
            <a:grpSpLocks/>
          </p:cNvGrpSpPr>
          <p:nvPr/>
        </p:nvGrpSpPr>
        <p:grpSpPr bwMode="auto">
          <a:xfrm>
            <a:off x="4352925" y="2531063"/>
            <a:ext cx="2462212" cy="2227262"/>
            <a:chOff x="30539" y="0"/>
            <a:chExt cx="1935848" cy="1751017"/>
          </a:xfrm>
        </p:grpSpPr>
        <p:grpSp>
          <p:nvGrpSpPr>
            <p:cNvPr id="75799" name="Group 9"/>
            <p:cNvGrpSpPr>
              <a:grpSpLocks/>
            </p:cNvGrpSpPr>
            <p:nvPr/>
          </p:nvGrpSpPr>
          <p:grpSpPr bwMode="auto">
            <a:xfrm>
              <a:off x="80986" y="0"/>
              <a:ext cx="1753450" cy="1751017"/>
              <a:chOff x="0" y="0"/>
              <a:chExt cx="1801" cy="1801"/>
            </a:xfrm>
          </p:grpSpPr>
          <p:sp>
            <p:nvSpPr>
              <p:cNvPr id="75801" name="Oval 7"/>
              <p:cNvSpPr>
                <a:spLocks noChangeArrowheads="1"/>
              </p:cNvSpPr>
              <p:nvPr/>
            </p:nvSpPr>
            <p:spPr bwMode="auto">
              <a:xfrm>
                <a:off x="0" y="0"/>
                <a:ext cx="1801" cy="1801"/>
              </a:xfrm>
              <a:prstGeom prst="ellipse">
                <a:avLst/>
              </a:prstGeom>
              <a:solidFill>
                <a:srgbClr val="D8D8D8">
                  <a:alpha val="47058"/>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sp>
            <p:nvSpPr>
              <p:cNvPr id="75802" name="Oval 8"/>
              <p:cNvSpPr>
                <a:spLocks noChangeArrowheads="1"/>
              </p:cNvSpPr>
              <p:nvPr/>
            </p:nvSpPr>
            <p:spPr bwMode="auto">
              <a:xfrm>
                <a:off x="122" y="122"/>
                <a:ext cx="1556" cy="1556"/>
              </a:xfrm>
              <a:prstGeom prst="ellipse">
                <a:avLst/>
              </a:prstGeom>
              <a:solidFill>
                <a:srgbClr val="0070C0"/>
              </a:solidFill>
              <a:ln w="38100">
                <a:solidFill>
                  <a:srgbClr val="FFFFFF"/>
                </a:solidFill>
                <a:round/>
                <a:headEnd/>
                <a:tailEnd/>
              </a:ln>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grpSp>
        <p:sp>
          <p:nvSpPr>
            <p:cNvPr id="75800" name="Text Box 9"/>
            <p:cNvSpPr>
              <a:spLocks noChangeArrowheads="1"/>
            </p:cNvSpPr>
            <p:nvPr/>
          </p:nvSpPr>
          <p:spPr bwMode="auto">
            <a:xfrm>
              <a:off x="30539" y="329652"/>
              <a:ext cx="1935848" cy="6201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ctr" eaLnBrk="1" hangingPunct="1"/>
              <a:r>
                <a:rPr kumimoji="0" lang="zh-TW" altLang="en-US" sz="2800" b="1" dirty="0">
                  <a:latin typeface="Microsoft YaHei" pitchFamily="34" charset="-122"/>
                  <a:ea typeface="Microsoft YaHei" pitchFamily="34" charset="-122"/>
                  <a:sym typeface="Microsoft YaHei" pitchFamily="34" charset="-122"/>
                </a:rPr>
                <a:t>進行</a:t>
              </a:r>
              <a:endParaRPr kumimoji="0" lang="en-US" altLang="zh-TW" sz="2800" b="1" dirty="0">
                <a:latin typeface="Microsoft YaHei" pitchFamily="34" charset="-122"/>
                <a:ea typeface="Microsoft YaHei" pitchFamily="34" charset="-122"/>
                <a:sym typeface="Microsoft YaHei" pitchFamily="34" charset="-122"/>
              </a:endParaRPr>
            </a:p>
            <a:p>
              <a:pPr algn="ctr" eaLnBrk="1" hangingPunct="1"/>
              <a:r>
                <a:rPr kumimoji="0" lang="zh-TW" altLang="en-US" sz="2800" b="1" dirty="0">
                  <a:latin typeface="Microsoft YaHei" pitchFamily="34" charset="-122"/>
                  <a:ea typeface="Microsoft YaHei" pitchFamily="34" charset="-122"/>
                  <a:sym typeface="Microsoft YaHei" pitchFamily="34" charset="-122"/>
                </a:rPr>
                <a:t>直升入學</a:t>
              </a:r>
              <a:endParaRPr kumimoji="0" lang="en-US" altLang="zh-TW" sz="2800" b="1" dirty="0">
                <a:latin typeface="Microsoft YaHei" pitchFamily="34" charset="-122"/>
                <a:ea typeface="Microsoft YaHei" pitchFamily="34" charset="-122"/>
                <a:sym typeface="Microsoft YaHei" pitchFamily="34" charset="-122"/>
              </a:endParaRPr>
            </a:p>
            <a:p>
              <a:pPr algn="ctr" eaLnBrk="1" hangingPunct="1"/>
              <a:r>
                <a:rPr kumimoji="0" lang="zh-TW" altLang="en-US" sz="2800" b="1" dirty="0">
                  <a:latin typeface="Microsoft YaHei" pitchFamily="34" charset="-122"/>
                  <a:ea typeface="Microsoft YaHei" pitchFamily="34" charset="-122"/>
                  <a:sym typeface="Microsoft YaHei" pitchFamily="34" charset="-122"/>
                </a:rPr>
                <a:t>作業</a:t>
              </a:r>
              <a:endParaRPr kumimoji="0" lang="zh-CN" altLang="en-US" sz="2800" dirty="0">
                <a:ea typeface="SimSun" pitchFamily="2" charset="-122"/>
              </a:endParaRPr>
            </a:p>
          </p:txBody>
        </p:sp>
      </p:grpSp>
      <p:grpSp>
        <p:nvGrpSpPr>
          <p:cNvPr id="75782" name="Group 13"/>
          <p:cNvGrpSpPr>
            <a:grpSpLocks/>
          </p:cNvGrpSpPr>
          <p:nvPr/>
        </p:nvGrpSpPr>
        <p:grpSpPr bwMode="auto">
          <a:xfrm>
            <a:off x="7549031" y="2531063"/>
            <a:ext cx="2462213" cy="2227262"/>
            <a:chOff x="-473164" y="-972"/>
            <a:chExt cx="1935848" cy="1751017"/>
          </a:xfrm>
        </p:grpSpPr>
        <p:grpSp>
          <p:nvGrpSpPr>
            <p:cNvPr id="75795" name="Group 14"/>
            <p:cNvGrpSpPr>
              <a:grpSpLocks/>
            </p:cNvGrpSpPr>
            <p:nvPr/>
          </p:nvGrpSpPr>
          <p:grpSpPr bwMode="auto">
            <a:xfrm>
              <a:off x="-392183" y="-972"/>
              <a:ext cx="1753450" cy="1751017"/>
              <a:chOff x="-486" y="-1"/>
              <a:chExt cx="1801" cy="1801"/>
            </a:xfrm>
          </p:grpSpPr>
          <p:sp>
            <p:nvSpPr>
              <p:cNvPr id="75797" name="Oval 7"/>
              <p:cNvSpPr>
                <a:spLocks noChangeArrowheads="1"/>
              </p:cNvSpPr>
              <p:nvPr/>
            </p:nvSpPr>
            <p:spPr bwMode="auto">
              <a:xfrm>
                <a:off x="-486" y="-1"/>
                <a:ext cx="1801" cy="1801"/>
              </a:xfrm>
              <a:prstGeom prst="ellipse">
                <a:avLst/>
              </a:prstGeom>
              <a:solidFill>
                <a:srgbClr val="D8D8D8">
                  <a:alpha val="47058"/>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sp>
            <p:nvSpPr>
              <p:cNvPr id="75798" name="Oval 8"/>
              <p:cNvSpPr>
                <a:spLocks noChangeArrowheads="1"/>
              </p:cNvSpPr>
              <p:nvPr/>
            </p:nvSpPr>
            <p:spPr bwMode="auto">
              <a:xfrm>
                <a:off x="-338" y="93"/>
                <a:ext cx="1556" cy="1556"/>
              </a:xfrm>
              <a:prstGeom prst="ellipse">
                <a:avLst/>
              </a:prstGeom>
              <a:solidFill>
                <a:srgbClr val="92D050"/>
              </a:solidFill>
              <a:ln w="38100">
                <a:solidFill>
                  <a:srgbClr val="FFFFFF"/>
                </a:solidFill>
                <a:round/>
                <a:headEnd/>
                <a:tailEnd/>
              </a:ln>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grpSp>
        <p:sp>
          <p:nvSpPr>
            <p:cNvPr id="75796" name="Text Box 9"/>
            <p:cNvSpPr>
              <a:spLocks noChangeArrowheads="1"/>
            </p:cNvSpPr>
            <p:nvPr/>
          </p:nvSpPr>
          <p:spPr bwMode="auto">
            <a:xfrm>
              <a:off x="-473164" y="650574"/>
              <a:ext cx="1935848" cy="6201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ctr" eaLnBrk="1" hangingPunct="1"/>
              <a:r>
                <a:rPr kumimoji="0" lang="zh-TW" altLang="en-US" sz="2800" b="1" dirty="0">
                  <a:latin typeface="Microsoft YaHei" pitchFamily="34" charset="-122"/>
                  <a:ea typeface="Microsoft YaHei" pitchFamily="34" charset="-122"/>
                  <a:sym typeface="Microsoft YaHei" pitchFamily="34" charset="-122"/>
                </a:rPr>
                <a:t>直升入學</a:t>
              </a:r>
              <a:endParaRPr kumimoji="0" lang="zh-CN" altLang="en-US" sz="2800" dirty="0">
                <a:ea typeface="SimSun" pitchFamily="2" charset="-122"/>
              </a:endParaRPr>
            </a:p>
          </p:txBody>
        </p:sp>
      </p:grpSp>
      <p:sp>
        <p:nvSpPr>
          <p:cNvPr id="119" name="Rectangle 28"/>
          <p:cNvSpPr>
            <a:spLocks noChangeArrowheads="1"/>
          </p:cNvSpPr>
          <p:nvPr/>
        </p:nvSpPr>
        <p:spPr bwMode="auto">
          <a:xfrm>
            <a:off x="279400" y="5131413"/>
            <a:ext cx="8769350" cy="867930"/>
          </a:xfrm>
          <a:prstGeom prst="rect">
            <a:avLst/>
          </a:prstGeom>
          <a:solidFill>
            <a:schemeClr val="accent6">
              <a:lumMod val="40000"/>
              <a:lumOff val="60000"/>
            </a:schemeClr>
          </a:solidFill>
          <a:ln>
            <a:noFill/>
          </a:ln>
        </p:spPr>
        <p:txBody>
          <a:bodyPr>
            <a:spAutoFit/>
          </a:bodyPr>
          <a:lstStyle>
            <a:lvl1pPr eaLnBrk="0" hangingPunct="0">
              <a:defRPr kumimoji="1">
                <a:solidFill>
                  <a:schemeClr val="tx1"/>
                </a:solidFill>
                <a:latin typeface="Arial" panose="020B0604020202020204" pitchFamily="34" charset="0"/>
                <a:ea typeface="SimSun" panose="02010600030101010101" pitchFamily="2" charset="-122"/>
              </a:defRPr>
            </a:lvl1pPr>
            <a:lvl2pPr marL="742950" indent="-285750" eaLnBrk="0" hangingPunct="0">
              <a:defRPr kumimoji="1">
                <a:solidFill>
                  <a:schemeClr val="tx1"/>
                </a:solidFill>
                <a:latin typeface="Arial" panose="020B0604020202020204" pitchFamily="34" charset="0"/>
                <a:ea typeface="SimSun" panose="02010600030101010101" pitchFamily="2" charset="-122"/>
              </a:defRPr>
            </a:lvl2pPr>
            <a:lvl3pPr marL="1143000" indent="-228600" eaLnBrk="0" hangingPunct="0">
              <a:defRPr kumimoji="1">
                <a:solidFill>
                  <a:schemeClr val="tx1"/>
                </a:solidFill>
                <a:latin typeface="Arial" panose="020B0604020202020204" pitchFamily="34" charset="0"/>
                <a:ea typeface="SimSun" panose="02010600030101010101" pitchFamily="2" charset="-122"/>
              </a:defRPr>
            </a:lvl3pPr>
            <a:lvl4pPr marL="1600200" indent="-228600" eaLnBrk="0" hangingPunct="0">
              <a:defRPr kumimoji="1">
                <a:solidFill>
                  <a:schemeClr val="tx1"/>
                </a:solidFill>
                <a:latin typeface="Arial" panose="020B0604020202020204" pitchFamily="34" charset="0"/>
                <a:ea typeface="SimSun" panose="02010600030101010101" pitchFamily="2" charset="-122"/>
              </a:defRPr>
            </a:lvl4pPr>
            <a:lvl5pPr marL="2057400" indent="-228600" eaLnBrk="0" hangingPunct="0">
              <a:defRPr kumimoji="1">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SimSun" panose="02010600030101010101" pitchFamily="2" charset="-122"/>
              </a:defRPr>
            </a:lvl9pPr>
          </a:lstStyle>
          <a:p>
            <a:pPr eaLnBrk="1" hangingPunct="1">
              <a:lnSpc>
                <a:spcPct val="120000"/>
              </a:lnSpc>
              <a:defRPr/>
            </a:pPr>
            <a:r>
              <a:rPr kumimoji="0" lang="zh-TW" altLang="en-US" sz="2200" b="1" dirty="0">
                <a:solidFill>
                  <a:srgbClr val="000090"/>
                </a:solidFill>
                <a:latin typeface="Microsoft YaHei" panose="020B0503020204020204" pitchFamily="34" charset="-122"/>
                <a:ea typeface="Microsoft YaHei" panose="020B0503020204020204" pitchFamily="34" charset="-122"/>
                <a:sym typeface="Microsoft YaHei" panose="020B0503020204020204" pitchFamily="34" charset="-122"/>
              </a:rPr>
              <a:t>各完全中學（學校含高中部及國中部</a:t>
            </a:r>
            <a:r>
              <a:rPr kumimoji="0" lang="en-US" altLang="zh-TW" sz="2200" b="1" dirty="0">
                <a:solidFill>
                  <a:srgbClr val="000090"/>
                </a:solidFill>
                <a:latin typeface="Microsoft YaHei" panose="020B0503020204020204" pitchFamily="34" charset="-122"/>
                <a:ea typeface="Microsoft YaHei" panose="020B0503020204020204" pitchFamily="34" charset="-122"/>
                <a:sym typeface="Microsoft YaHei" panose="020B0503020204020204" pitchFamily="34" charset="-122"/>
              </a:rPr>
              <a:t>)</a:t>
            </a:r>
            <a:r>
              <a:rPr kumimoji="0" lang="zh-TW" altLang="en-US" sz="2200" b="1" dirty="0">
                <a:solidFill>
                  <a:srgbClr val="000090"/>
                </a:solidFill>
                <a:latin typeface="Microsoft YaHei" panose="020B0503020204020204" pitchFamily="34" charset="-122"/>
                <a:ea typeface="Microsoft YaHei" panose="020B0503020204020204" pitchFamily="34" charset="-122"/>
                <a:sym typeface="Microsoft YaHei" panose="020B0503020204020204" pitchFamily="34" charset="-122"/>
              </a:rPr>
              <a:t>辦理直升入學</a:t>
            </a:r>
            <a:endParaRPr kumimoji="0" lang="en-US" altLang="zh-TW" sz="2200" b="1" dirty="0">
              <a:solidFill>
                <a:srgbClr val="000090"/>
              </a:solidFill>
              <a:latin typeface="Microsoft YaHei" panose="020B0503020204020204" pitchFamily="34" charset="-122"/>
              <a:ea typeface="Microsoft YaHei" panose="020B0503020204020204" pitchFamily="34" charset="-122"/>
              <a:sym typeface="Microsoft YaHei" panose="020B0503020204020204" pitchFamily="34" charset="-122"/>
            </a:endParaRPr>
          </a:p>
          <a:p>
            <a:pPr eaLnBrk="1" hangingPunct="1">
              <a:lnSpc>
                <a:spcPct val="120000"/>
              </a:lnSpc>
              <a:defRPr/>
            </a:pPr>
            <a:r>
              <a:rPr kumimoji="0" lang="zh-TW" altLang="en-US" sz="2200" b="1" dirty="0">
                <a:solidFill>
                  <a:srgbClr val="000090"/>
                </a:solidFill>
                <a:ea typeface="文鼎新藝體" pitchFamily="49" charset="-120"/>
              </a:rPr>
              <a:t>本縣辦理學校</a:t>
            </a:r>
            <a:r>
              <a:rPr kumimoji="0" lang="zh-TW" altLang="en-US" sz="2200" b="1" dirty="0">
                <a:solidFill>
                  <a:schemeClr val="accent4">
                    <a:lumMod val="50000"/>
                  </a:schemeClr>
                </a:solidFill>
                <a:ea typeface="文鼎新藝體" pitchFamily="49" charset="-120"/>
                <a:cs typeface="新細明體" panose="02020500000000000000" pitchFamily="18" charset="-120"/>
              </a:rPr>
              <a:t>：</a:t>
            </a:r>
            <a:r>
              <a:rPr kumimoji="0" lang="zh-TW" altLang="en-US" sz="2200" b="1" dirty="0">
                <a:solidFill>
                  <a:schemeClr val="accent4">
                    <a:lumMod val="50000"/>
                  </a:schemeClr>
                </a:solidFill>
                <a:ea typeface="文鼎新藝體" pitchFamily="49" charset="-120"/>
              </a:rPr>
              <a:t>縣立六家高中、湖口高中、義民高中</a:t>
            </a:r>
          </a:p>
        </p:txBody>
      </p:sp>
      <p:sp>
        <p:nvSpPr>
          <p:cNvPr id="126" name="Rectangle 28"/>
          <p:cNvSpPr>
            <a:spLocks noChangeArrowheads="1"/>
          </p:cNvSpPr>
          <p:nvPr/>
        </p:nvSpPr>
        <p:spPr bwMode="auto">
          <a:xfrm>
            <a:off x="3406875" y="1253100"/>
            <a:ext cx="6113462" cy="904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lnSpc>
                <a:spcPct val="120000"/>
              </a:lnSpc>
            </a:pPr>
            <a:r>
              <a:rPr kumimoji="0" lang="zh-TW" altLang="en-US" sz="2200" b="1" dirty="0">
                <a:solidFill>
                  <a:srgbClr val="0C0C0C"/>
                </a:solidFill>
                <a:latin typeface="Microsoft YaHei" pitchFamily="34" charset="-122"/>
                <a:ea typeface="Microsoft YaHei" pitchFamily="34" charset="-122"/>
                <a:sym typeface="Microsoft YaHei" pitchFamily="34" charset="-122"/>
              </a:rPr>
              <a:t>超額時：</a:t>
            </a:r>
            <a:endParaRPr kumimoji="0" lang="en-US" altLang="zh-TW" sz="2200" b="1" dirty="0">
              <a:solidFill>
                <a:srgbClr val="0C0C0C"/>
              </a:solidFill>
              <a:latin typeface="Microsoft YaHei" pitchFamily="34" charset="-122"/>
              <a:ea typeface="Microsoft YaHei" pitchFamily="34" charset="-122"/>
              <a:sym typeface="Microsoft YaHei" pitchFamily="34" charset="-122"/>
            </a:endParaRPr>
          </a:p>
          <a:p>
            <a:pPr eaLnBrk="1" hangingPunct="1">
              <a:lnSpc>
                <a:spcPct val="120000"/>
              </a:lnSpc>
            </a:pPr>
            <a:r>
              <a:rPr kumimoji="0" lang="zh-TW" altLang="en-US" sz="2200" b="1" dirty="0">
                <a:solidFill>
                  <a:srgbClr val="0C0C0C"/>
                </a:solidFill>
                <a:latin typeface="Microsoft YaHei" pitchFamily="34" charset="-122"/>
                <a:ea typeface="Microsoft YaHei" pitchFamily="34" charset="-122"/>
                <a:sym typeface="Microsoft YaHei" pitchFamily="34" charset="-122"/>
              </a:rPr>
              <a:t>依「竹苗區免試入學超額比序積分表」依序錄取</a:t>
            </a:r>
            <a:endParaRPr kumimoji="0" lang="en-US" altLang="zh-TW" sz="2200" b="1" dirty="0">
              <a:solidFill>
                <a:srgbClr val="0C0C0C"/>
              </a:solidFill>
              <a:latin typeface="Microsoft YaHei" pitchFamily="34" charset="-122"/>
              <a:ea typeface="Microsoft YaHei" pitchFamily="34" charset="-122"/>
              <a:sym typeface="Microsoft YaHei" pitchFamily="34" charset="-122"/>
            </a:endParaRPr>
          </a:p>
        </p:txBody>
      </p:sp>
      <p:grpSp>
        <p:nvGrpSpPr>
          <p:cNvPr id="2" name="群組 1">
            <a:extLst>
              <a:ext uri="{FF2B5EF4-FFF2-40B4-BE49-F238E27FC236}">
                <a16:creationId xmlns:a16="http://schemas.microsoft.com/office/drawing/2014/main" xmlns="" id="{DCCBC6E0-87FB-4968-8850-AFB487200CA3}"/>
              </a:ext>
            </a:extLst>
          </p:cNvPr>
          <p:cNvGrpSpPr/>
          <p:nvPr/>
        </p:nvGrpSpPr>
        <p:grpSpPr>
          <a:xfrm>
            <a:off x="9031163" y="5131413"/>
            <a:ext cx="2718598" cy="1538370"/>
            <a:chOff x="9031163" y="5131413"/>
            <a:chExt cx="2718598" cy="1538370"/>
          </a:xfrm>
        </p:grpSpPr>
        <p:sp>
          <p:nvSpPr>
            <p:cNvPr id="25" name="淚滴形 24">
              <a:extLst>
                <a:ext uri="{FF2B5EF4-FFF2-40B4-BE49-F238E27FC236}">
                  <a16:creationId xmlns:a16="http://schemas.microsoft.com/office/drawing/2014/main" xmlns="" id="{CDFB863E-C4F2-41BA-A49E-49FEAA9E0B34}"/>
                </a:ext>
              </a:extLst>
            </p:cNvPr>
            <p:cNvSpPr/>
            <p:nvPr/>
          </p:nvSpPr>
          <p:spPr>
            <a:xfrm flipH="1">
              <a:off x="9031163" y="5131413"/>
              <a:ext cx="2718598" cy="1538370"/>
            </a:xfrm>
            <a:prstGeom prst="teardrop">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2" name="Rectangle 28"/>
            <p:cNvSpPr>
              <a:spLocks noChangeArrowheads="1"/>
            </p:cNvSpPr>
            <p:nvPr/>
          </p:nvSpPr>
          <p:spPr bwMode="auto">
            <a:xfrm>
              <a:off x="9202218" y="5247360"/>
              <a:ext cx="2376487" cy="111760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defRPr/>
              </a:pPr>
              <a:r>
                <a:rPr kumimoji="0" lang="zh-TW"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不採計</a:t>
              </a:r>
              <a:endParaRPr kumimoji="0" lang="en-US" altLang="zh-TW"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20000"/>
                </a:lnSpc>
                <a:defRPr/>
              </a:pPr>
              <a:r>
                <a:rPr kumimoji="0" lang="zh-TW"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在校學科成績</a:t>
              </a:r>
              <a:endParaRPr kumimoji="0" lang="en-US" altLang="zh-TW"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7" name="箭號: 有線條的向右箭號 26">
            <a:extLst>
              <a:ext uri="{FF2B5EF4-FFF2-40B4-BE49-F238E27FC236}">
                <a16:creationId xmlns:a16="http://schemas.microsoft.com/office/drawing/2014/main" xmlns="" id="{1C512AA5-0EBE-466F-9A4B-D80559C6ECC3}"/>
              </a:ext>
            </a:extLst>
          </p:cNvPr>
          <p:cNvSpPr/>
          <p:nvPr/>
        </p:nvSpPr>
        <p:spPr>
          <a:xfrm>
            <a:off x="3453275" y="3108862"/>
            <a:ext cx="900743" cy="1084440"/>
          </a:xfrm>
          <a:prstGeom prst="stripedRightArrow">
            <a:avLst/>
          </a:prstGeom>
          <a:solidFill>
            <a:schemeClr val="accent3">
              <a:lumMod val="75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chemeClr val="tx1"/>
              </a:solidFill>
            </a:endParaRPr>
          </a:p>
        </p:txBody>
      </p:sp>
      <p:sp>
        <p:nvSpPr>
          <p:cNvPr id="28" name="箭號: 有線條的向右箭號 27">
            <a:extLst>
              <a:ext uri="{FF2B5EF4-FFF2-40B4-BE49-F238E27FC236}">
                <a16:creationId xmlns:a16="http://schemas.microsoft.com/office/drawing/2014/main" xmlns="" id="{48CB341C-6C4D-4A7F-93CB-E4ADD62DB2F4}"/>
              </a:ext>
            </a:extLst>
          </p:cNvPr>
          <p:cNvSpPr/>
          <p:nvPr/>
        </p:nvSpPr>
        <p:spPr>
          <a:xfrm>
            <a:off x="6731713" y="3108862"/>
            <a:ext cx="900743" cy="1084440"/>
          </a:xfrm>
          <a:prstGeom prst="stripedRightArrow">
            <a:avLst/>
          </a:prstGeom>
          <a:solidFill>
            <a:schemeClr val="accent3">
              <a:lumMod val="75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chemeClr val="tx1"/>
              </a:solidFill>
            </a:endParaRPr>
          </a:p>
        </p:txBody>
      </p:sp>
    </p:spTree>
    <p:extLst>
      <p:ext uri="{BB962C8B-B14F-4D97-AF65-F5344CB8AC3E}">
        <p14:creationId xmlns:p14="http://schemas.microsoft.com/office/powerpoint/2010/main" xmlns="" val="207374144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2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75780"/>
                                        </p:tgtEl>
                                        <p:attrNameLst>
                                          <p:attrName>style.visibility</p:attrName>
                                        </p:attrNameLst>
                                      </p:cBhvr>
                                      <p:to>
                                        <p:strVal val="visible"/>
                                      </p:to>
                                    </p:set>
                                  </p:childTnLst>
                                </p:cTn>
                              </p:par>
                              <p:par>
                                <p:cTn id="10" presetID="2" presetClass="entr" presetSubtype="8" fill="hold" grpId="0" nodeType="with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0-#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 presetClass="entr" presetSubtype="0" fill="hold" nodeType="afterEffect">
                                  <p:stCondLst>
                                    <p:cond delay="0"/>
                                  </p:stCondLst>
                                  <p:childTnLst>
                                    <p:set>
                                      <p:cBhvr>
                                        <p:cTn id="16" dur="1" fill="hold">
                                          <p:stCondLst>
                                            <p:cond delay="0"/>
                                          </p:stCondLst>
                                        </p:cTn>
                                        <p:tgtEl>
                                          <p:spTgt spid="75781"/>
                                        </p:tgtEl>
                                        <p:attrNameLst>
                                          <p:attrName>style.visibility</p:attrName>
                                        </p:attrNameLst>
                                      </p:cBhvr>
                                      <p:to>
                                        <p:strVal val="visible"/>
                                      </p:to>
                                    </p:set>
                                  </p:childTnLst>
                                </p:cTn>
                              </p:par>
                            </p:childTnLst>
                          </p:cTn>
                        </p:par>
                        <p:par>
                          <p:cTn id="17" fill="hold">
                            <p:stCondLst>
                              <p:cond delay="500"/>
                            </p:stCondLst>
                            <p:childTnLst>
                              <p:par>
                                <p:cTn id="18" presetID="2" presetClass="entr" presetSubtype="8"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500" fill="hold"/>
                                        <p:tgtEl>
                                          <p:spTgt spid="28"/>
                                        </p:tgtEl>
                                        <p:attrNameLst>
                                          <p:attrName>ppt_x</p:attrName>
                                        </p:attrNameLst>
                                      </p:cBhvr>
                                      <p:tavLst>
                                        <p:tav tm="0">
                                          <p:val>
                                            <p:strVal val="0-#ppt_w/2"/>
                                          </p:val>
                                        </p:tav>
                                        <p:tav tm="100000">
                                          <p:val>
                                            <p:strVal val="#ppt_x"/>
                                          </p:val>
                                        </p:tav>
                                      </p:tavLst>
                                    </p:anim>
                                    <p:anim calcmode="lin" valueType="num">
                                      <p:cBhvr additive="base">
                                        <p:cTn id="21" dur="500" fill="hold"/>
                                        <p:tgtEl>
                                          <p:spTgt spid="28"/>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1" presetClass="entr" presetSubtype="0" fill="hold" nodeType="afterEffect">
                                  <p:stCondLst>
                                    <p:cond delay="0"/>
                                  </p:stCondLst>
                                  <p:childTnLst>
                                    <p:set>
                                      <p:cBhvr>
                                        <p:cTn id="24" dur="1" fill="hold">
                                          <p:stCondLst>
                                            <p:cond delay="0"/>
                                          </p:stCondLst>
                                        </p:cTn>
                                        <p:tgtEl>
                                          <p:spTgt spid="75782"/>
                                        </p:tgtEl>
                                        <p:attrNameLst>
                                          <p:attrName>style.visibility</p:attrName>
                                        </p:attrNameLst>
                                      </p:cBhvr>
                                      <p:to>
                                        <p:strVal val="visible"/>
                                      </p:to>
                                    </p:set>
                                  </p:childTnLst>
                                </p:cTn>
                              </p:par>
                            </p:childTnLst>
                          </p:cTn>
                        </p:par>
                        <p:par>
                          <p:cTn id="25" fill="hold">
                            <p:stCondLst>
                              <p:cond delay="1000"/>
                            </p:stCondLst>
                            <p:childTnLst>
                              <p:par>
                                <p:cTn id="26" presetID="5" presetClass="entr" presetSubtype="10" fill="hold" grpId="0" nodeType="afterEffect">
                                  <p:stCondLst>
                                    <p:cond delay="0"/>
                                  </p:stCondLst>
                                  <p:childTnLst>
                                    <p:set>
                                      <p:cBhvr>
                                        <p:cTn id="27" dur="1" fill="hold">
                                          <p:stCondLst>
                                            <p:cond delay="0"/>
                                          </p:stCondLst>
                                        </p:cTn>
                                        <p:tgtEl>
                                          <p:spTgt spid="119"/>
                                        </p:tgtEl>
                                        <p:attrNameLst>
                                          <p:attrName>style.visibility</p:attrName>
                                        </p:attrNameLst>
                                      </p:cBhvr>
                                      <p:to>
                                        <p:strVal val="visible"/>
                                      </p:to>
                                    </p:set>
                                    <p:animEffect transition="in" filter="checkerboard(across)">
                                      <p:cBhvr>
                                        <p:cTn id="28" dur="500"/>
                                        <p:tgtEl>
                                          <p:spTgt spid="119"/>
                                        </p:tgtEl>
                                      </p:cBhvr>
                                    </p:animEffect>
                                  </p:childTnLst>
                                </p:cTn>
                              </p:par>
                            </p:childTnLst>
                          </p:cTn>
                        </p:par>
                        <p:par>
                          <p:cTn id="29" fill="hold">
                            <p:stCondLst>
                              <p:cond delay="1500"/>
                            </p:stCondLst>
                            <p:childTnLst>
                              <p:par>
                                <p:cTn id="30" presetID="26" presetClass="entr" presetSubtype="0"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ipe(down)">
                                      <p:cBhvr>
                                        <p:cTn id="32" dur="290">
                                          <p:stCondLst>
                                            <p:cond delay="0"/>
                                          </p:stCondLst>
                                        </p:cTn>
                                        <p:tgtEl>
                                          <p:spTgt spid="2"/>
                                        </p:tgtEl>
                                      </p:cBhvr>
                                    </p:animEffect>
                                    <p:anim calcmode="lin" valueType="num">
                                      <p:cBhvr>
                                        <p:cTn id="33" dur="911"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34" dur="332"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35" dur="332" tmFilter="0, 0; 0.125,0.2665; 0.25,0.4; 0.375,0.465; 0.5,0.5;  0.625,0.535; 0.75,0.6; 0.875,0.7335; 1,1">
                                          <p:stCondLst>
                                            <p:cond delay="332"/>
                                          </p:stCondLst>
                                        </p:cTn>
                                        <p:tgtEl>
                                          <p:spTgt spid="2"/>
                                        </p:tgtEl>
                                        <p:attrNameLst>
                                          <p:attrName>ppt_y</p:attrName>
                                        </p:attrNameLst>
                                      </p:cBhvr>
                                      <p:tavLst>
                                        <p:tav tm="0" fmla="#ppt_y-sin(pi*$)/9">
                                          <p:val>
                                            <p:fltVal val="0"/>
                                          </p:val>
                                        </p:tav>
                                        <p:tav tm="100000">
                                          <p:val>
                                            <p:fltVal val="1"/>
                                          </p:val>
                                        </p:tav>
                                      </p:tavLst>
                                    </p:anim>
                                    <p:anim calcmode="lin" valueType="num">
                                      <p:cBhvr>
                                        <p:cTn id="36" dur="166" tmFilter="0, 0; 0.125,0.2665; 0.25,0.4; 0.375,0.465; 0.5,0.5;  0.625,0.535; 0.75,0.6; 0.875,0.7335; 1,1">
                                          <p:stCondLst>
                                            <p:cond delay="662"/>
                                          </p:stCondLst>
                                        </p:cTn>
                                        <p:tgtEl>
                                          <p:spTgt spid="2"/>
                                        </p:tgtEl>
                                        <p:attrNameLst>
                                          <p:attrName>ppt_y</p:attrName>
                                        </p:attrNameLst>
                                      </p:cBhvr>
                                      <p:tavLst>
                                        <p:tav tm="0" fmla="#ppt_y-sin(pi*$)/27">
                                          <p:val>
                                            <p:fltVal val="0"/>
                                          </p:val>
                                        </p:tav>
                                        <p:tav tm="100000">
                                          <p:val>
                                            <p:fltVal val="1"/>
                                          </p:val>
                                        </p:tav>
                                      </p:tavLst>
                                    </p:anim>
                                    <p:anim calcmode="lin" valueType="num">
                                      <p:cBhvr>
                                        <p:cTn id="37" dur="82" tmFilter="0, 0; 0.125,0.2665; 0.25,0.4; 0.375,0.465; 0.5,0.5;  0.625,0.535; 0.75,0.6; 0.875,0.7335; 1,1">
                                          <p:stCondLst>
                                            <p:cond delay="828"/>
                                          </p:stCondLst>
                                        </p:cTn>
                                        <p:tgtEl>
                                          <p:spTgt spid="2"/>
                                        </p:tgtEl>
                                        <p:attrNameLst>
                                          <p:attrName>ppt_y</p:attrName>
                                        </p:attrNameLst>
                                      </p:cBhvr>
                                      <p:tavLst>
                                        <p:tav tm="0" fmla="#ppt_y-sin(pi*$)/81">
                                          <p:val>
                                            <p:fltVal val="0"/>
                                          </p:val>
                                        </p:tav>
                                        <p:tav tm="100000">
                                          <p:val>
                                            <p:fltVal val="1"/>
                                          </p:val>
                                        </p:tav>
                                      </p:tavLst>
                                    </p:anim>
                                    <p:animScale>
                                      <p:cBhvr>
                                        <p:cTn id="38" dur="13">
                                          <p:stCondLst>
                                            <p:cond delay="325"/>
                                          </p:stCondLst>
                                        </p:cTn>
                                        <p:tgtEl>
                                          <p:spTgt spid="2"/>
                                        </p:tgtEl>
                                      </p:cBhvr>
                                      <p:to x="100000" y="60000"/>
                                    </p:animScale>
                                    <p:animScale>
                                      <p:cBhvr>
                                        <p:cTn id="39" dur="83" decel="50000">
                                          <p:stCondLst>
                                            <p:cond delay="338"/>
                                          </p:stCondLst>
                                        </p:cTn>
                                        <p:tgtEl>
                                          <p:spTgt spid="2"/>
                                        </p:tgtEl>
                                      </p:cBhvr>
                                      <p:to x="100000" y="100000"/>
                                    </p:animScale>
                                    <p:animScale>
                                      <p:cBhvr>
                                        <p:cTn id="40" dur="13">
                                          <p:stCondLst>
                                            <p:cond delay="656"/>
                                          </p:stCondLst>
                                        </p:cTn>
                                        <p:tgtEl>
                                          <p:spTgt spid="2"/>
                                        </p:tgtEl>
                                      </p:cBhvr>
                                      <p:to x="100000" y="80000"/>
                                    </p:animScale>
                                    <p:animScale>
                                      <p:cBhvr>
                                        <p:cTn id="41" dur="83" decel="50000">
                                          <p:stCondLst>
                                            <p:cond delay="669"/>
                                          </p:stCondLst>
                                        </p:cTn>
                                        <p:tgtEl>
                                          <p:spTgt spid="2"/>
                                        </p:tgtEl>
                                      </p:cBhvr>
                                      <p:to x="100000" y="100000"/>
                                    </p:animScale>
                                    <p:animScale>
                                      <p:cBhvr>
                                        <p:cTn id="42" dur="13">
                                          <p:stCondLst>
                                            <p:cond delay="821"/>
                                          </p:stCondLst>
                                        </p:cTn>
                                        <p:tgtEl>
                                          <p:spTgt spid="2"/>
                                        </p:tgtEl>
                                      </p:cBhvr>
                                      <p:to x="100000" y="90000"/>
                                    </p:animScale>
                                    <p:animScale>
                                      <p:cBhvr>
                                        <p:cTn id="43" dur="83" decel="50000">
                                          <p:stCondLst>
                                            <p:cond delay="834"/>
                                          </p:stCondLst>
                                        </p:cTn>
                                        <p:tgtEl>
                                          <p:spTgt spid="2"/>
                                        </p:tgtEl>
                                      </p:cBhvr>
                                      <p:to x="100000" y="100000"/>
                                    </p:animScale>
                                    <p:animScale>
                                      <p:cBhvr>
                                        <p:cTn id="44" dur="13">
                                          <p:stCondLst>
                                            <p:cond delay="904"/>
                                          </p:stCondLst>
                                        </p:cTn>
                                        <p:tgtEl>
                                          <p:spTgt spid="2"/>
                                        </p:tgtEl>
                                      </p:cBhvr>
                                      <p:to x="100000" y="95000"/>
                                    </p:animScale>
                                    <p:animScale>
                                      <p:cBhvr>
                                        <p:cTn id="45" dur="83" decel="50000">
                                          <p:stCondLst>
                                            <p:cond delay="917"/>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animBg="1"/>
      <p:bldP spid="126" grpId="0"/>
      <p:bldP spid="27" grpId="0" animBg="1"/>
      <p:bldP spid="28" grpId="0" animBg="1"/>
    </p:bldLst>
  </p:timing>
</p:sld>
</file>

<file path=ppt/slides/slide140.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latin typeface="華康儷粗黑" panose="020B0709000000000000" pitchFamily="49" charset="-120"/>
                <a:ea typeface="華康儷粗黑" panose="020B0709000000000000" pitchFamily="49" charset="-120"/>
              </a:rPr>
              <a:t>宣導輔助資源</a:t>
            </a:r>
            <a:r>
              <a:rPr lang="en-US" altLang="zh-TW" dirty="0">
                <a:latin typeface="華康儷粗黑" panose="020B0709000000000000" pitchFamily="49" charset="-120"/>
                <a:ea typeface="華康儷粗黑" panose="020B0709000000000000" pitchFamily="49" charset="-120"/>
              </a:rPr>
              <a:t>(3)</a:t>
            </a:r>
            <a:endParaRPr lang="zh-TW" altLang="en-US" dirty="0">
              <a:latin typeface="華康儷粗黑" panose="020B0709000000000000" pitchFamily="49" charset="-120"/>
              <a:ea typeface="華康儷粗黑" panose="020B0709000000000000" pitchFamily="49" charset="-120"/>
            </a:endParaRPr>
          </a:p>
        </p:txBody>
      </p:sp>
      <p:pic>
        <p:nvPicPr>
          <p:cNvPr id="4" name="圖片 3">
            <a:extLst>
              <a:ext uri="{FF2B5EF4-FFF2-40B4-BE49-F238E27FC236}">
                <a16:creationId xmlns:a16="http://schemas.microsoft.com/office/drawing/2014/main" xmlns="" id="{BA413A83-1DBA-498A-BF9B-ACF4EDC8F258}"/>
              </a:ext>
            </a:extLst>
          </p:cNvPr>
          <p:cNvPicPr>
            <a:picLocks noChangeAspect="1"/>
          </p:cNvPicPr>
          <p:nvPr/>
        </p:nvPicPr>
        <p:blipFill rotWithShape="1">
          <a:blip r:embed="rId2" cstate="email">
            <a:extLst>
              <a:ext uri="{28A0092B-C50C-407E-A947-70E740481C1C}">
                <a14:useLocalDpi xmlns:a14="http://schemas.microsoft.com/office/drawing/2010/main" xmlns=""/>
              </a:ext>
            </a:extLst>
          </a:blip>
          <a:srcRect/>
          <a:stretch/>
        </p:blipFill>
        <p:spPr>
          <a:xfrm>
            <a:off x="119336" y="1511507"/>
            <a:ext cx="5912780" cy="4106984"/>
          </a:xfrm>
          <a:prstGeom prst="rect">
            <a:avLst/>
          </a:prstGeom>
          <a:solidFill>
            <a:srgbClr val="69BCC7"/>
          </a:solidFill>
        </p:spPr>
      </p:pic>
      <p:sp>
        <p:nvSpPr>
          <p:cNvPr id="5" name="內容版面配置區 2"/>
          <p:cNvSpPr txBox="1">
            <a:spLocks/>
          </p:cNvSpPr>
          <p:nvPr/>
        </p:nvSpPr>
        <p:spPr>
          <a:xfrm>
            <a:off x="6032116" y="5603666"/>
            <a:ext cx="4618856" cy="105813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Clr>
                <a:schemeClr val="accent6">
                  <a:lumMod val="75000"/>
                </a:schemeClr>
              </a:buClr>
              <a:buFont typeface="Times New Roman" panose="02020603050405020304" pitchFamily="18" charset="0"/>
              <a:buChar char="►"/>
              <a:defRPr sz="3200" kern="1200" baseline="0">
                <a:solidFill>
                  <a:schemeClr val="tx1"/>
                </a:solidFill>
                <a:latin typeface="Times New Roman" panose="02020603050405020304" pitchFamily="18" charset="0"/>
                <a:ea typeface="標楷體" panose="03000509000000000000" pitchFamily="65" charset="-120"/>
                <a:cs typeface="+mn-cs"/>
              </a:defRPr>
            </a:lvl1pPr>
            <a:lvl2pPr marL="742950" indent="-285750" algn="l" defTabSz="914400" rtl="0" eaLnBrk="1" latinLnBrk="0" hangingPunct="1">
              <a:spcBef>
                <a:spcPct val="20000"/>
              </a:spcBef>
              <a:buClr>
                <a:schemeClr val="accent6">
                  <a:lumMod val="75000"/>
                </a:schemeClr>
              </a:buClr>
              <a:buSzPct val="95000"/>
              <a:buFont typeface="Wingdings" panose="05000000000000000000" pitchFamily="2" charset="2"/>
              <a:buChar char="l"/>
              <a:defRPr sz="2800" kern="1200" baseline="0">
                <a:solidFill>
                  <a:schemeClr val="tx1"/>
                </a:solidFill>
                <a:latin typeface="Times New Roman" panose="02020603050405020304" pitchFamily="18" charset="0"/>
                <a:ea typeface="標楷體" panose="03000509000000000000" pitchFamily="65" charset="-120"/>
                <a:cs typeface="+mn-cs"/>
              </a:defRPr>
            </a:lvl2pPr>
            <a:lvl3pPr marL="1143000" indent="-228600" algn="l" defTabSz="914400" rtl="0" eaLnBrk="1" latinLnBrk="0" hangingPunct="1">
              <a:spcBef>
                <a:spcPct val="20000"/>
              </a:spcBef>
              <a:buClr>
                <a:schemeClr val="accent6">
                  <a:lumMod val="75000"/>
                </a:schemeClr>
              </a:buClr>
              <a:buSzPct val="90000"/>
              <a:buFont typeface="Wingdings" panose="05000000000000000000" pitchFamily="2" charset="2"/>
              <a:buChar char="n"/>
              <a:defRPr sz="2400" kern="1200" baseline="0">
                <a:solidFill>
                  <a:schemeClr val="tx1"/>
                </a:solidFill>
                <a:latin typeface="Times New Roman" panose="02020603050405020304" pitchFamily="18" charset="0"/>
                <a:ea typeface="標楷體" panose="03000509000000000000" pitchFamily="65" charset="-120"/>
                <a:cs typeface="+mn-cs"/>
              </a:defRPr>
            </a:lvl3pPr>
            <a:lvl4pPr marL="1600200" indent="-228600" algn="l" defTabSz="914400" rtl="0" eaLnBrk="1" latinLnBrk="0" hangingPunct="1">
              <a:spcBef>
                <a:spcPct val="20000"/>
              </a:spcBef>
              <a:buClr>
                <a:schemeClr val="accent6">
                  <a:lumMod val="75000"/>
                </a:schemeClr>
              </a:buClr>
              <a:buFont typeface="Wingdings" panose="05000000000000000000" pitchFamily="2" charset="2"/>
              <a:buChar char="Ø"/>
              <a:defRPr sz="2000" kern="1200" baseline="0">
                <a:solidFill>
                  <a:schemeClr val="tx1"/>
                </a:solidFill>
                <a:latin typeface="Times New Roman" panose="02020603050405020304" pitchFamily="18" charset="0"/>
                <a:ea typeface="標楷體" panose="03000509000000000000" pitchFamily="65" charset="-120"/>
                <a:cs typeface="+mn-cs"/>
              </a:defRPr>
            </a:lvl4pPr>
            <a:lvl5pPr marL="2057400" indent="-228600" algn="l" defTabSz="914400" rtl="0" eaLnBrk="1" latinLnBrk="0" hangingPunct="1">
              <a:spcBef>
                <a:spcPct val="20000"/>
              </a:spcBef>
              <a:buClr>
                <a:schemeClr val="accent6">
                  <a:lumMod val="75000"/>
                </a:schemeClr>
              </a:buClr>
              <a:buFont typeface="Wingdings" panose="05000000000000000000" pitchFamily="2" charset="2"/>
              <a:buChar char="ü"/>
              <a:defRPr sz="2000" kern="1200" baseline="0">
                <a:solidFill>
                  <a:schemeClr val="tx1"/>
                </a:solidFill>
                <a:latin typeface="Times New Roman" panose="02020603050405020304" pitchFamily="18" charset="0"/>
                <a:ea typeface="標楷體" panose="03000509000000000000" pitchFamily="65" charset="-120"/>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TW" altLang="en-US" sz="2400" dirty="0">
                <a:latin typeface="華康儷中黑" panose="020B0509000000000000" pitchFamily="49" charset="-120"/>
                <a:ea typeface="華康儷中黑" panose="020B0509000000000000" pitchFamily="49" charset="-120"/>
              </a:rPr>
              <a:t>高中職及五專定位查詢系統</a:t>
            </a:r>
            <a:endParaRPr lang="en-US" altLang="zh-TW" sz="2400" dirty="0">
              <a:latin typeface="華康儷中黑" panose="020B0509000000000000" pitchFamily="49" charset="-120"/>
              <a:ea typeface="華康儷中黑" panose="020B0509000000000000" pitchFamily="49" charset="-120"/>
            </a:endParaRPr>
          </a:p>
          <a:p>
            <a:pPr marL="0" indent="0">
              <a:buNone/>
            </a:pPr>
            <a:endParaRPr lang="en-US" altLang="zh-TW" sz="2400" dirty="0"/>
          </a:p>
        </p:txBody>
      </p:sp>
      <p:pic>
        <p:nvPicPr>
          <p:cNvPr id="6" name="圖片 5">
            <a:extLst>
              <a:ext uri="{FF2B5EF4-FFF2-40B4-BE49-F238E27FC236}">
                <a16:creationId xmlns:a16="http://schemas.microsoft.com/office/drawing/2014/main" xmlns="" id="{C2BEB0A2-BF90-490E-A95D-5F2EE1CEAC75}"/>
              </a:ext>
            </a:extLst>
          </p:cNvPr>
          <p:cNvPicPr>
            <a:picLocks noChangeAspect="1"/>
          </p:cNvPicPr>
          <p:nvPr/>
        </p:nvPicPr>
        <p:blipFill rotWithShape="1">
          <a:blip r:embed="rId3" cstate="email">
            <a:extLst>
              <a:ext uri="{28A0092B-C50C-407E-A947-70E740481C1C}">
                <a14:useLocalDpi xmlns:a14="http://schemas.microsoft.com/office/drawing/2010/main" xmlns=""/>
              </a:ext>
            </a:extLst>
          </a:blip>
          <a:srcRect/>
          <a:stretch/>
        </p:blipFill>
        <p:spPr>
          <a:xfrm>
            <a:off x="6122698" y="1509525"/>
            <a:ext cx="5933909" cy="4123284"/>
          </a:xfrm>
          <a:prstGeom prst="rect">
            <a:avLst/>
          </a:prstGeom>
        </p:spPr>
      </p:pic>
      <p:sp>
        <p:nvSpPr>
          <p:cNvPr id="7" name="矩形 6"/>
          <p:cNvSpPr/>
          <p:nvPr/>
        </p:nvSpPr>
        <p:spPr>
          <a:xfrm>
            <a:off x="2706444" y="6140502"/>
            <a:ext cx="6391493" cy="584775"/>
          </a:xfrm>
          <a:prstGeom prst="rect">
            <a:avLst/>
          </a:prstGeom>
        </p:spPr>
        <p:txBody>
          <a:bodyPr wrap="none">
            <a:spAutoFit/>
          </a:bodyPr>
          <a:lstStyle/>
          <a:p>
            <a:pPr lvl="1"/>
            <a:r>
              <a:rPr lang="zh-TW" altLang="en-US" sz="3200" dirty="0">
                <a:solidFill>
                  <a:schemeClr val="accent5">
                    <a:lumMod val="20000"/>
                    <a:lumOff val="80000"/>
                  </a:schemeClr>
                </a:solidFill>
                <a:latin typeface="華康儷中黑" panose="020B0509000000000000" pitchFamily="49" charset="-120"/>
                <a:ea typeface="華康儷中黑" panose="020B0509000000000000" pitchFamily="49" charset="-120"/>
              </a:rPr>
              <a:t>均可由適性入學宣導網連結進入</a:t>
            </a:r>
            <a:endParaRPr lang="en-US" altLang="zh-TW" sz="3200" dirty="0">
              <a:solidFill>
                <a:schemeClr val="accent5">
                  <a:lumMod val="20000"/>
                  <a:lumOff val="80000"/>
                </a:schemeClr>
              </a:solidFill>
              <a:latin typeface="華康儷中黑" panose="020B0509000000000000" pitchFamily="49" charset="-120"/>
              <a:ea typeface="華康儷中黑" panose="020B0509000000000000" pitchFamily="49" charset="-120"/>
            </a:endParaRPr>
          </a:p>
        </p:txBody>
      </p:sp>
      <p:sp>
        <p:nvSpPr>
          <p:cNvPr id="10" name="內容版面配置區 2">
            <a:extLst>
              <a:ext uri="{FF2B5EF4-FFF2-40B4-BE49-F238E27FC236}">
                <a16:creationId xmlns:a16="http://schemas.microsoft.com/office/drawing/2014/main" xmlns="" id="{C6CAEEAB-10EE-4936-ACE3-1E0DB2273F5F}"/>
              </a:ext>
            </a:extLst>
          </p:cNvPr>
          <p:cNvSpPr txBox="1">
            <a:spLocks/>
          </p:cNvSpPr>
          <p:nvPr/>
        </p:nvSpPr>
        <p:spPr>
          <a:xfrm>
            <a:off x="739428" y="5683233"/>
            <a:ext cx="4618856" cy="105813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Clr>
                <a:schemeClr val="accent6">
                  <a:lumMod val="75000"/>
                </a:schemeClr>
              </a:buClr>
              <a:buFont typeface="Times New Roman" panose="02020603050405020304" pitchFamily="18" charset="0"/>
              <a:buChar char="►"/>
              <a:defRPr sz="3200" kern="1200" baseline="0">
                <a:solidFill>
                  <a:schemeClr val="tx1"/>
                </a:solidFill>
                <a:latin typeface="Times New Roman" panose="02020603050405020304" pitchFamily="18" charset="0"/>
                <a:ea typeface="標楷體" panose="03000509000000000000" pitchFamily="65" charset="-120"/>
                <a:cs typeface="+mn-cs"/>
              </a:defRPr>
            </a:lvl1pPr>
            <a:lvl2pPr marL="742950" indent="-285750" algn="l" defTabSz="914400" rtl="0" eaLnBrk="1" latinLnBrk="0" hangingPunct="1">
              <a:spcBef>
                <a:spcPct val="20000"/>
              </a:spcBef>
              <a:buClr>
                <a:schemeClr val="accent6">
                  <a:lumMod val="75000"/>
                </a:schemeClr>
              </a:buClr>
              <a:buSzPct val="95000"/>
              <a:buFont typeface="Wingdings" panose="05000000000000000000" pitchFamily="2" charset="2"/>
              <a:buChar char="l"/>
              <a:defRPr sz="2800" kern="1200" baseline="0">
                <a:solidFill>
                  <a:schemeClr val="tx1"/>
                </a:solidFill>
                <a:latin typeface="Times New Roman" panose="02020603050405020304" pitchFamily="18" charset="0"/>
                <a:ea typeface="標楷體" panose="03000509000000000000" pitchFamily="65" charset="-120"/>
                <a:cs typeface="+mn-cs"/>
              </a:defRPr>
            </a:lvl2pPr>
            <a:lvl3pPr marL="1143000" indent="-228600" algn="l" defTabSz="914400" rtl="0" eaLnBrk="1" latinLnBrk="0" hangingPunct="1">
              <a:spcBef>
                <a:spcPct val="20000"/>
              </a:spcBef>
              <a:buClr>
                <a:schemeClr val="accent6">
                  <a:lumMod val="75000"/>
                </a:schemeClr>
              </a:buClr>
              <a:buSzPct val="90000"/>
              <a:buFont typeface="Wingdings" panose="05000000000000000000" pitchFamily="2" charset="2"/>
              <a:buChar char="n"/>
              <a:defRPr sz="2400" kern="1200" baseline="0">
                <a:solidFill>
                  <a:schemeClr val="tx1"/>
                </a:solidFill>
                <a:latin typeface="Times New Roman" panose="02020603050405020304" pitchFamily="18" charset="0"/>
                <a:ea typeface="標楷體" panose="03000509000000000000" pitchFamily="65" charset="-120"/>
                <a:cs typeface="+mn-cs"/>
              </a:defRPr>
            </a:lvl3pPr>
            <a:lvl4pPr marL="1600200" indent="-228600" algn="l" defTabSz="914400" rtl="0" eaLnBrk="1" latinLnBrk="0" hangingPunct="1">
              <a:spcBef>
                <a:spcPct val="20000"/>
              </a:spcBef>
              <a:buClr>
                <a:schemeClr val="accent6">
                  <a:lumMod val="75000"/>
                </a:schemeClr>
              </a:buClr>
              <a:buFont typeface="Wingdings" panose="05000000000000000000" pitchFamily="2" charset="2"/>
              <a:buChar char="Ø"/>
              <a:defRPr sz="2000" kern="1200" baseline="0">
                <a:solidFill>
                  <a:schemeClr val="tx1"/>
                </a:solidFill>
                <a:latin typeface="Times New Roman" panose="02020603050405020304" pitchFamily="18" charset="0"/>
                <a:ea typeface="標楷體" panose="03000509000000000000" pitchFamily="65" charset="-120"/>
                <a:cs typeface="+mn-cs"/>
              </a:defRPr>
            </a:lvl4pPr>
            <a:lvl5pPr marL="2057400" indent="-228600" algn="l" defTabSz="914400" rtl="0" eaLnBrk="1" latinLnBrk="0" hangingPunct="1">
              <a:spcBef>
                <a:spcPct val="20000"/>
              </a:spcBef>
              <a:buClr>
                <a:schemeClr val="accent6">
                  <a:lumMod val="75000"/>
                </a:schemeClr>
              </a:buClr>
              <a:buFont typeface="Wingdings" panose="05000000000000000000" pitchFamily="2" charset="2"/>
              <a:buChar char="ü"/>
              <a:defRPr sz="2000" kern="1200" baseline="0">
                <a:solidFill>
                  <a:schemeClr val="tx1"/>
                </a:solidFill>
                <a:latin typeface="Times New Roman" panose="02020603050405020304" pitchFamily="18" charset="0"/>
                <a:ea typeface="標楷體" panose="03000509000000000000" pitchFamily="65" charset="-120"/>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TW" altLang="en-US" sz="2400" dirty="0">
                <a:latin typeface="華康儷中黑" panose="020B0509000000000000" pitchFamily="49" charset="-120"/>
                <a:ea typeface="華康儷中黑" panose="020B0509000000000000" pitchFamily="49" charset="-120"/>
              </a:rPr>
              <a:t>高中高職五專資訊網</a:t>
            </a:r>
            <a:endParaRPr lang="en-US" altLang="zh-TW" sz="2400" dirty="0">
              <a:latin typeface="華康儷中黑" panose="020B0509000000000000" pitchFamily="49" charset="-120"/>
              <a:ea typeface="華康儷中黑" panose="020B0509000000000000" pitchFamily="49" charset="-120"/>
            </a:endParaRPr>
          </a:p>
          <a:p>
            <a:pPr marL="0" indent="0">
              <a:buNone/>
            </a:pPr>
            <a:endParaRPr lang="en-US" altLang="zh-TW" sz="2400" dirty="0"/>
          </a:p>
          <a:p>
            <a:pPr marL="0" indent="0">
              <a:buNone/>
            </a:pPr>
            <a:endParaRPr lang="en-US" altLang="zh-TW" sz="2400" dirty="0"/>
          </a:p>
        </p:txBody>
      </p:sp>
    </p:spTree>
    <p:extLst>
      <p:ext uri="{BB962C8B-B14F-4D97-AF65-F5344CB8AC3E}">
        <p14:creationId xmlns:p14="http://schemas.microsoft.com/office/powerpoint/2010/main" xmlns="" val="46735473"/>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xmlns="" id="{2E6F4027-CFF8-405F-8830-FE1C95A9483E}"/>
              </a:ext>
            </a:extLst>
          </p:cNvPr>
          <p:cNvSpPr>
            <a:spLocks noGrp="1"/>
          </p:cNvSpPr>
          <p:nvPr>
            <p:ph type="title"/>
          </p:nvPr>
        </p:nvSpPr>
        <p:spPr/>
        <p:txBody>
          <a:bodyPr/>
          <a:lstStyle/>
          <a:p>
            <a:r>
              <a:rPr lang="zh-TW" altLang="en-US" dirty="0"/>
              <a:t>宣導輔助資源</a:t>
            </a:r>
            <a:r>
              <a:rPr lang="en-US" altLang="zh-TW" dirty="0"/>
              <a:t>(4)</a:t>
            </a:r>
            <a:endParaRPr lang="zh-TW" altLang="en-US" dirty="0"/>
          </a:p>
        </p:txBody>
      </p:sp>
      <p:sp>
        <p:nvSpPr>
          <p:cNvPr id="4" name="內容版面配置區 2">
            <a:extLst>
              <a:ext uri="{FF2B5EF4-FFF2-40B4-BE49-F238E27FC236}">
                <a16:creationId xmlns:a16="http://schemas.microsoft.com/office/drawing/2014/main" xmlns="" id="{DFEA5A4E-B707-448E-883F-847DCC4948F8}"/>
              </a:ext>
            </a:extLst>
          </p:cNvPr>
          <p:cNvSpPr>
            <a:spLocks noGrp="1"/>
          </p:cNvSpPr>
          <p:nvPr>
            <p:ph idx="1"/>
          </p:nvPr>
        </p:nvSpPr>
        <p:spPr>
          <a:xfrm>
            <a:off x="1981200" y="1268761"/>
            <a:ext cx="8229600" cy="1143001"/>
          </a:xfrm>
        </p:spPr>
        <p:txBody>
          <a:bodyPr>
            <a:normAutofit/>
          </a:bodyPr>
          <a:lstStyle/>
          <a:p>
            <a:r>
              <a:rPr lang="zh-TW" altLang="en-US" dirty="0"/>
              <a:t>學校故事講呼你知</a:t>
            </a:r>
            <a:endParaRPr lang="en-US" altLang="zh-TW" dirty="0"/>
          </a:p>
          <a:p>
            <a:pPr lvl="1"/>
            <a:r>
              <a:rPr lang="en-US" altLang="zh-TW" dirty="0"/>
              <a:t>http://k12easchool.chsh.ntct.edu.tw/</a:t>
            </a:r>
          </a:p>
        </p:txBody>
      </p:sp>
      <p:pic>
        <p:nvPicPr>
          <p:cNvPr id="5" name="圖片 4">
            <a:extLst>
              <a:ext uri="{FF2B5EF4-FFF2-40B4-BE49-F238E27FC236}">
                <a16:creationId xmlns:a16="http://schemas.microsoft.com/office/drawing/2014/main" xmlns="" id="{30FBE544-C052-47F1-AE49-52F4F40D94AA}"/>
              </a:ext>
            </a:extLst>
          </p:cNvPr>
          <p:cNvPicPr>
            <a:picLocks noChangeAspect="1"/>
          </p:cNvPicPr>
          <p:nvPr/>
        </p:nvPicPr>
        <p:blipFill rotWithShape="1">
          <a:blip r:embed="rId2" cstate="email">
            <a:extLst>
              <a:ext uri="{28A0092B-C50C-407E-A947-70E740481C1C}">
                <a14:useLocalDpi xmlns:a14="http://schemas.microsoft.com/office/drawing/2010/main" xmlns=""/>
              </a:ext>
            </a:extLst>
          </a:blip>
          <a:srcRect/>
          <a:stretch/>
        </p:blipFill>
        <p:spPr>
          <a:xfrm>
            <a:off x="28507" y="0"/>
            <a:ext cx="12163493" cy="7619981"/>
          </a:xfrm>
          <a:prstGeom prst="rect">
            <a:avLst/>
          </a:prstGeom>
        </p:spPr>
      </p:pic>
    </p:spTree>
    <p:extLst>
      <p:ext uri="{BB962C8B-B14F-4D97-AF65-F5344CB8AC3E}">
        <p14:creationId xmlns:p14="http://schemas.microsoft.com/office/powerpoint/2010/main" xmlns="" val="4118211301"/>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latin typeface="華康儷粗黑" panose="020B0709000000000000" pitchFamily="49" charset="-120"/>
                <a:ea typeface="華康儷粗黑" panose="020B0709000000000000" pitchFamily="49" charset="-120"/>
              </a:rPr>
              <a:t>宣導輔助資源</a:t>
            </a:r>
            <a:r>
              <a:rPr lang="en-US" altLang="zh-TW" dirty="0">
                <a:latin typeface="華康儷粗黑" panose="020B0709000000000000" pitchFamily="49" charset="-120"/>
                <a:ea typeface="華康儷粗黑" panose="020B0709000000000000" pitchFamily="49" charset="-120"/>
              </a:rPr>
              <a:t>(4)</a:t>
            </a:r>
            <a:endParaRPr lang="zh-TW" altLang="en-US" dirty="0">
              <a:latin typeface="華康儷粗黑" panose="020B0709000000000000" pitchFamily="49" charset="-120"/>
              <a:ea typeface="華康儷粗黑" panose="020B0709000000000000" pitchFamily="49" charset="-120"/>
            </a:endParaRPr>
          </a:p>
        </p:txBody>
      </p:sp>
      <p:sp>
        <p:nvSpPr>
          <p:cNvPr id="3" name="內容版面配置區 2"/>
          <p:cNvSpPr>
            <a:spLocks noGrp="1"/>
          </p:cNvSpPr>
          <p:nvPr>
            <p:ph idx="1"/>
          </p:nvPr>
        </p:nvSpPr>
        <p:spPr>
          <a:xfrm>
            <a:off x="1981200" y="1417639"/>
            <a:ext cx="8363272" cy="2875457"/>
          </a:xfrm>
        </p:spPr>
        <p:txBody>
          <a:bodyPr>
            <a:normAutofit/>
          </a:bodyPr>
          <a:lstStyle/>
          <a:p>
            <a:pPr>
              <a:lnSpc>
                <a:spcPct val="150000"/>
              </a:lnSpc>
            </a:pPr>
            <a:r>
              <a:rPr lang="en-US" altLang="zh-TW" sz="2800" dirty="0">
                <a:latin typeface="華康儷中黑" panose="020B0509000000000000" pitchFamily="49" charset="-120"/>
                <a:ea typeface="華康儷中黑" panose="020B0509000000000000" pitchFamily="49" charset="-120"/>
              </a:rPr>
              <a:t>110</a:t>
            </a:r>
            <a:r>
              <a:rPr lang="zh-TW" altLang="en-US" sz="2800" dirty="0">
                <a:latin typeface="華康儷中黑" panose="020B0509000000000000" pitchFamily="49" charset="-120"/>
                <a:ea typeface="華康儷中黑" panose="020B0509000000000000" pitchFamily="49" charset="-120"/>
              </a:rPr>
              <a:t>年國中畢業生適性入學宣導手冊</a:t>
            </a:r>
            <a:endParaRPr lang="en-US" altLang="zh-TW" sz="2800" dirty="0">
              <a:latin typeface="華康儷中黑" panose="020B0509000000000000" pitchFamily="49" charset="-120"/>
              <a:ea typeface="華康儷中黑" panose="020B0509000000000000" pitchFamily="49" charset="-120"/>
            </a:endParaRPr>
          </a:p>
          <a:p>
            <a:pPr lvl="1">
              <a:lnSpc>
                <a:spcPct val="150000"/>
              </a:lnSpc>
            </a:pPr>
            <a:r>
              <a:rPr lang="zh-TW" altLang="en-US" sz="2400" dirty="0">
                <a:latin typeface="華康儷中黑" panose="020B0509000000000000" pitchFamily="49" charset="-120"/>
                <a:ea typeface="華康儷中黑" panose="020B0509000000000000" pitchFamily="49" charset="-120"/>
              </a:rPr>
              <a:t>由教育部編印，提供給所有國中畢業生以及家長們，瞭解升學高中、高職及五專的多種多元入學方式及流程，協助考生們順利找到理想學校就讀。</a:t>
            </a:r>
            <a:endParaRPr lang="en-US" altLang="zh-TW" sz="2400" dirty="0">
              <a:latin typeface="華康儷中黑" panose="020B0509000000000000" pitchFamily="49" charset="-120"/>
              <a:ea typeface="華康儷中黑" panose="020B0509000000000000" pitchFamily="49" charset="-120"/>
            </a:endParaRPr>
          </a:p>
        </p:txBody>
      </p:sp>
      <p:sp>
        <p:nvSpPr>
          <p:cNvPr id="5" name="文字方塊 4">
            <a:extLst>
              <a:ext uri="{FF2B5EF4-FFF2-40B4-BE49-F238E27FC236}">
                <a16:creationId xmlns:a16="http://schemas.microsoft.com/office/drawing/2014/main" xmlns="" id="{0FBE02D9-D0FC-41B2-8B4B-445076D1BA7C}"/>
              </a:ext>
            </a:extLst>
          </p:cNvPr>
          <p:cNvSpPr txBox="1"/>
          <p:nvPr/>
        </p:nvSpPr>
        <p:spPr>
          <a:xfrm>
            <a:off x="2423592" y="4149080"/>
            <a:ext cx="5305448" cy="646331"/>
          </a:xfrm>
          <a:prstGeom prst="rect">
            <a:avLst/>
          </a:prstGeom>
          <a:noFill/>
        </p:spPr>
        <p:txBody>
          <a:bodyPr wrap="square" rtlCol="0">
            <a:spAutoFit/>
          </a:bodyPr>
          <a:lstStyle/>
          <a:p>
            <a:pPr algn="r"/>
            <a:r>
              <a:rPr lang="zh-TW" altLang="en-US" sz="3600" dirty="0">
                <a:latin typeface="華康儷中黑" panose="020B0509000000000000" pitchFamily="49" charset="-120"/>
                <a:ea typeface="華康儷中黑" panose="020B0509000000000000" pitchFamily="49" charset="-120"/>
              </a:rPr>
              <a:t>內容豐富，頗有一觀</a:t>
            </a:r>
            <a:endParaRPr lang="en-US" altLang="zh-TW" sz="3600" dirty="0">
              <a:latin typeface="華康儷中黑" panose="020B0509000000000000" pitchFamily="49" charset="-120"/>
              <a:ea typeface="華康儷中黑" panose="020B0509000000000000" pitchFamily="49" charset="-120"/>
            </a:endParaRPr>
          </a:p>
        </p:txBody>
      </p:sp>
    </p:spTree>
    <p:extLst>
      <p:ext uri="{BB962C8B-B14F-4D97-AF65-F5344CB8AC3E}">
        <p14:creationId xmlns:p14="http://schemas.microsoft.com/office/powerpoint/2010/main" xmlns="" val="1436004857"/>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50179" name="標題 1"/>
          <p:cNvSpPr>
            <a:spLocks noGrp="1"/>
          </p:cNvSpPr>
          <p:nvPr>
            <p:ph type="title"/>
          </p:nvPr>
        </p:nvSpPr>
        <p:spPr/>
        <p:txBody>
          <a:bodyPr rtlCol="0">
            <a:normAutofit/>
          </a:bodyPr>
          <a:lstStyle/>
          <a:p>
            <a:pPr eaLnBrk="1" fontAlgn="auto" hangingPunct="1">
              <a:spcAft>
                <a:spcPts val="0"/>
              </a:spcAft>
              <a:defRPr/>
            </a:pPr>
            <a:r>
              <a:rPr lang="zh-TW" altLang="en-US" dirty="0">
                <a:effectLst>
                  <a:outerShdw blurRad="38100" dist="38100" dir="2700000" algn="tl">
                    <a:srgbClr val="000000">
                      <a:alpha val="43137"/>
                    </a:srgbClr>
                  </a:outerShdw>
                </a:effectLst>
                <a:latin typeface="華康儷粗黑" panose="020B0709000000000000" pitchFamily="49" charset="-120"/>
                <a:ea typeface="華康儷粗黑" panose="020B0709000000000000" pitchFamily="49" charset="-120"/>
              </a:rPr>
              <a:t>諮詢專線及網路資訊</a:t>
            </a:r>
          </a:p>
        </p:txBody>
      </p:sp>
      <p:sp>
        <p:nvSpPr>
          <p:cNvPr id="4" name="內容版面配置區 3"/>
          <p:cNvSpPr>
            <a:spLocks noGrp="1"/>
          </p:cNvSpPr>
          <p:nvPr>
            <p:ph idx="1"/>
          </p:nvPr>
        </p:nvSpPr>
        <p:spPr>
          <a:xfrm>
            <a:off x="1703388" y="1341438"/>
            <a:ext cx="8713787" cy="5400675"/>
          </a:xfrm>
        </p:spPr>
        <p:txBody>
          <a:bodyPr rtlCol="0">
            <a:normAutofit/>
          </a:bodyPr>
          <a:lstStyle/>
          <a:p>
            <a:pPr marL="514350" indent="-457200" eaLnBrk="1" fontAlgn="auto" hangingPunct="1">
              <a:spcAft>
                <a:spcPts val="0"/>
              </a:spcAft>
              <a:defRPr/>
            </a:pPr>
            <a:r>
              <a:rPr lang="zh-TW" altLang="en-US" b="1" dirty="0">
                <a:solidFill>
                  <a:schemeClr val="accent2">
                    <a:lumMod val="40000"/>
                    <a:lumOff val="60000"/>
                  </a:schemeClr>
                </a:solidFill>
                <a:effectLst>
                  <a:outerShdw blurRad="38100" dist="38100" dir="2700000" algn="tl">
                    <a:srgbClr val="000000">
                      <a:alpha val="43137"/>
                    </a:srgbClr>
                  </a:outerShdw>
                </a:effectLst>
                <a:latin typeface="微軟正黑體" pitchFamily="34" charset="-120"/>
                <a:ea typeface="微軟正黑體" pitchFamily="34" charset="-120"/>
              </a:rPr>
              <a:t>諮詢專線：</a:t>
            </a:r>
            <a:endParaRPr lang="en-US" altLang="zh-TW" b="1" dirty="0">
              <a:solidFill>
                <a:schemeClr val="accent2">
                  <a:lumMod val="40000"/>
                  <a:lumOff val="60000"/>
                </a:schemeClr>
              </a:solidFill>
              <a:effectLst>
                <a:outerShdw blurRad="38100" dist="38100" dir="2700000" algn="tl">
                  <a:srgbClr val="000000">
                    <a:alpha val="43137"/>
                  </a:srgbClr>
                </a:outerShdw>
              </a:effectLst>
              <a:latin typeface="微軟正黑體" pitchFamily="34" charset="-120"/>
              <a:ea typeface="微軟正黑體" pitchFamily="34" charset="-120"/>
            </a:endParaRPr>
          </a:p>
          <a:p>
            <a:pPr marL="914400" lvl="1" indent="-457200" eaLnBrk="1" fontAlgn="auto" hangingPunct="1">
              <a:spcAft>
                <a:spcPts val="0"/>
              </a:spcAft>
              <a:defRPr/>
            </a:pPr>
            <a:r>
              <a:rPr lang="zh-TW" altLang="en-US" b="1" dirty="0">
                <a:solidFill>
                  <a:schemeClr val="accent2">
                    <a:lumMod val="40000"/>
                    <a:lumOff val="60000"/>
                  </a:schemeClr>
                </a:solidFill>
                <a:latin typeface="微軟正黑體" pitchFamily="34" charset="-120"/>
                <a:ea typeface="微軟正黑體" pitchFamily="34" charset="-120"/>
              </a:rPr>
              <a:t>各校教務主任、輔導主任</a:t>
            </a:r>
            <a:endParaRPr lang="en-US" altLang="zh-TW" b="1" dirty="0">
              <a:solidFill>
                <a:schemeClr val="accent2">
                  <a:lumMod val="40000"/>
                  <a:lumOff val="60000"/>
                </a:schemeClr>
              </a:solidFill>
              <a:latin typeface="微軟正黑體" pitchFamily="34" charset="-120"/>
              <a:ea typeface="微軟正黑體" pitchFamily="34" charset="-120"/>
            </a:endParaRPr>
          </a:p>
          <a:p>
            <a:pPr marL="914400" lvl="1" indent="-457200" eaLnBrk="1" fontAlgn="auto" hangingPunct="1">
              <a:spcAft>
                <a:spcPts val="0"/>
              </a:spcAft>
              <a:defRPr/>
            </a:pPr>
            <a:r>
              <a:rPr lang="zh-TW" altLang="en-US" b="1" dirty="0">
                <a:latin typeface="微軟正黑體" pitchFamily="34" charset="-120"/>
                <a:ea typeface="微軟正黑體" pitchFamily="34" charset="-120"/>
              </a:rPr>
              <a:t>地方宣導團責任區講師</a:t>
            </a:r>
            <a:endParaRPr lang="en-US" altLang="zh-TW" b="1" dirty="0">
              <a:latin typeface="微軟正黑體" pitchFamily="34" charset="-120"/>
              <a:ea typeface="微軟正黑體" pitchFamily="34" charset="-120"/>
            </a:endParaRPr>
          </a:p>
          <a:p>
            <a:pPr marL="914400" lvl="1" indent="-457200" eaLnBrk="1" fontAlgn="auto" hangingPunct="1">
              <a:spcAft>
                <a:spcPts val="0"/>
              </a:spcAft>
              <a:defRPr/>
            </a:pPr>
            <a:r>
              <a:rPr lang="zh-TW" altLang="en-US" b="1" dirty="0">
                <a:latin typeface="微軟正黑體" pitchFamily="34" charset="-120"/>
                <a:ea typeface="微軟正黑體" pitchFamily="34" charset="-120"/>
              </a:rPr>
              <a:t>新竹縣政府教育處</a:t>
            </a:r>
            <a:r>
              <a:rPr lang="en-US" altLang="zh-TW" b="1" dirty="0">
                <a:latin typeface="微軟正黑體" pitchFamily="34" charset="-120"/>
                <a:ea typeface="微軟正黑體" pitchFamily="34" charset="-120"/>
              </a:rPr>
              <a:t>5518101#2815</a:t>
            </a:r>
          </a:p>
          <a:p>
            <a:pPr marL="914400" lvl="1" indent="-457200" eaLnBrk="1" fontAlgn="auto" hangingPunct="1">
              <a:spcAft>
                <a:spcPts val="0"/>
              </a:spcAft>
              <a:defRPr/>
            </a:pPr>
            <a:r>
              <a:rPr lang="zh-TW" altLang="en-US" b="1" dirty="0">
                <a:latin typeface="微軟正黑體" pitchFamily="34" charset="-120"/>
                <a:ea typeface="微軟正黑體" pitchFamily="34" charset="-120"/>
              </a:rPr>
              <a:t>教育部免付費諮詢專線</a:t>
            </a:r>
            <a:r>
              <a:rPr lang="en-US" altLang="zh-TW" b="1" dirty="0">
                <a:latin typeface="微軟正黑體" pitchFamily="34" charset="-120"/>
                <a:ea typeface="微軟正黑體" pitchFamily="34" charset="-120"/>
              </a:rPr>
              <a:t>(0800012580)</a:t>
            </a:r>
          </a:p>
          <a:p>
            <a:pPr marL="514350" indent="-457200" eaLnBrk="1" fontAlgn="auto" hangingPunct="1">
              <a:spcAft>
                <a:spcPts val="0"/>
              </a:spcAft>
              <a:defRPr/>
            </a:pPr>
            <a:r>
              <a:rPr lang="zh-TW" altLang="en-US" b="1" dirty="0">
                <a:solidFill>
                  <a:schemeClr val="accent2">
                    <a:lumMod val="40000"/>
                    <a:lumOff val="60000"/>
                  </a:schemeClr>
                </a:solidFill>
                <a:effectLst>
                  <a:outerShdw blurRad="38100" dist="38100" dir="2700000" algn="tl">
                    <a:srgbClr val="000000">
                      <a:alpha val="43137"/>
                    </a:srgbClr>
                  </a:outerShdw>
                </a:effectLst>
                <a:latin typeface="微軟正黑體" pitchFamily="34" charset="-120"/>
                <a:ea typeface="微軟正黑體" pitchFamily="34" charset="-120"/>
              </a:rPr>
              <a:t>網路資訊：</a:t>
            </a:r>
            <a:endParaRPr lang="en-US" altLang="zh-TW" b="1" dirty="0">
              <a:solidFill>
                <a:schemeClr val="accent2">
                  <a:lumMod val="40000"/>
                  <a:lumOff val="60000"/>
                </a:schemeClr>
              </a:solidFill>
              <a:effectLst>
                <a:outerShdw blurRad="38100" dist="38100" dir="2700000" algn="tl">
                  <a:srgbClr val="000000">
                    <a:alpha val="43137"/>
                  </a:srgbClr>
                </a:outerShdw>
              </a:effectLst>
              <a:latin typeface="微軟正黑體" pitchFamily="34" charset="-120"/>
              <a:ea typeface="微軟正黑體" pitchFamily="34" charset="-120"/>
            </a:endParaRPr>
          </a:p>
          <a:p>
            <a:pPr lvl="1" eaLnBrk="1" fontAlgn="auto" hangingPunct="1">
              <a:spcAft>
                <a:spcPts val="0"/>
              </a:spcAft>
              <a:defRPr/>
            </a:pPr>
            <a:r>
              <a:rPr lang="zh-TW" altLang="en-US" b="1" dirty="0">
                <a:latin typeface="微軟正黑體" pitchFamily="34" charset="-120"/>
                <a:ea typeface="微軟正黑體" pitchFamily="34" charset="-120"/>
              </a:rPr>
              <a:t>教育部十二年國民基本教育適性入學宣導網</a:t>
            </a:r>
            <a:endParaRPr lang="en-US" altLang="zh-TW" b="1" dirty="0">
              <a:latin typeface="微軟正黑體" pitchFamily="34" charset="-120"/>
              <a:ea typeface="微軟正黑體" pitchFamily="34" charset="-120"/>
            </a:endParaRPr>
          </a:p>
          <a:p>
            <a:pPr lvl="1" eaLnBrk="1" fontAlgn="auto" hangingPunct="1">
              <a:spcAft>
                <a:spcPts val="0"/>
              </a:spcAft>
              <a:defRPr/>
            </a:pPr>
            <a:r>
              <a:rPr lang="zh-TW" altLang="en-US" b="1" dirty="0">
                <a:latin typeface="微軟正黑體" pitchFamily="34" charset="-120"/>
                <a:ea typeface="微軟正黑體" pitchFamily="34" charset="-120"/>
              </a:rPr>
              <a:t>新竹縣十二年國民基本教育網</a:t>
            </a:r>
            <a:endParaRPr lang="en-US" altLang="zh-TW" b="1" dirty="0">
              <a:latin typeface="微軟正黑體" pitchFamily="34" charset="-120"/>
              <a:ea typeface="微軟正黑體" pitchFamily="34" charset="-120"/>
            </a:endParaRPr>
          </a:p>
          <a:p>
            <a:pPr marL="514350" indent="-457200" eaLnBrk="1" fontAlgn="auto" hangingPunct="1">
              <a:spcAft>
                <a:spcPts val="0"/>
              </a:spcAft>
              <a:defRPr/>
            </a:pPr>
            <a:r>
              <a:rPr lang="zh-TW" altLang="en-US" b="1" dirty="0">
                <a:solidFill>
                  <a:schemeClr val="accent2">
                    <a:lumMod val="40000"/>
                    <a:lumOff val="60000"/>
                  </a:schemeClr>
                </a:solidFill>
                <a:effectLst>
                  <a:outerShdw blurRad="38100" dist="38100" dir="2700000" algn="tl">
                    <a:srgbClr val="000000">
                      <a:alpha val="43137"/>
                    </a:srgbClr>
                  </a:outerShdw>
                </a:effectLst>
                <a:latin typeface="微軟正黑體" pitchFamily="34" charset="-120"/>
                <a:ea typeface="微軟正黑體" pitchFamily="34" charset="-120"/>
              </a:rPr>
              <a:t>各校升學博覽會訊息</a:t>
            </a:r>
            <a:endParaRPr lang="en-US" altLang="zh-TW" b="1" dirty="0">
              <a:solidFill>
                <a:schemeClr val="accent2">
                  <a:lumMod val="40000"/>
                  <a:lumOff val="60000"/>
                </a:schemeClr>
              </a:solidFill>
              <a:effectLst>
                <a:outerShdw blurRad="38100" dist="38100" dir="2700000" algn="tl">
                  <a:srgbClr val="000000">
                    <a:alpha val="43137"/>
                  </a:srgbClr>
                </a:outerShdw>
              </a:effectLst>
              <a:latin typeface="微軟正黑體" pitchFamily="34" charset="-120"/>
              <a:ea typeface="微軟正黑體" pitchFamily="34" charset="-120"/>
            </a:endParaRPr>
          </a:p>
        </p:txBody>
      </p:sp>
      <p:sp>
        <p:nvSpPr>
          <p:cNvPr id="182274" name="投影片編號版面配置區 5"/>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9260A9CB-4086-4367-976B-E35C3ADCDADF}" type="slidenum">
              <a:rPr lang="zh-TW" altLang="en-US" smtClean="0">
                <a:ea typeface="SimSun" pitchFamily="2" charset="-122"/>
              </a:rPr>
              <a:pPr/>
              <a:t>143</a:t>
            </a:fld>
            <a:endParaRPr lang="en-US" altLang="zh-TW">
              <a:ea typeface="SimSun" pitchFamily="2" charset="-122"/>
            </a:endParaRPr>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標題 1"/>
          <p:cNvSpPr txBox="1">
            <a:spLocks/>
          </p:cNvSpPr>
          <p:nvPr/>
        </p:nvSpPr>
        <p:spPr bwMode="auto">
          <a:xfrm>
            <a:off x="1971707" y="567790"/>
            <a:ext cx="9600295" cy="3180802"/>
          </a:xfrm>
          <a:prstGeom prst="rect">
            <a:avLst/>
          </a:prstGeom>
        </p:spPr>
        <p:txBody>
          <a:bodyPr anchor="ctr">
            <a:normAutofit/>
            <a:scene3d>
              <a:camera prst="orthographicFront"/>
              <a:lightRig rig="soft" dir="t"/>
            </a:scene3d>
            <a:sp3d prstMaterial="softEdge">
              <a:bevelT w="25400" h="25400"/>
            </a:sp3d>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fontAlgn="auto">
              <a:spcAft>
                <a:spcPts val="0"/>
              </a:spcAft>
              <a:defRPr/>
            </a:pPr>
            <a:r>
              <a:rPr lang="zh-TW" altLang="en-US" sz="2800" dirty="0">
                <a:ln>
                  <a:solidFill>
                    <a:srgbClr val="990000"/>
                  </a:solidFill>
                </a:ln>
                <a:solidFill>
                  <a:srgbClr val="FF0000"/>
                </a:solidFill>
                <a:effectLst/>
                <a:latin typeface="標楷體" panose="03000509000000000000" pitchFamily="65" charset="-120"/>
                <a:ea typeface="全真顏體" pitchFamily="49" charset="-120"/>
                <a:cs typeface="Times New Roman" panose="02020603050405020304" pitchFamily="18" charset="0"/>
              </a:rPr>
              <a:t>每個人都是天才。</a:t>
            </a:r>
            <a:endParaRPr lang="en-US" altLang="zh-TW" sz="2800" dirty="0">
              <a:ln>
                <a:solidFill>
                  <a:srgbClr val="990000"/>
                </a:solidFill>
              </a:ln>
              <a:solidFill>
                <a:srgbClr val="FF0000"/>
              </a:solidFill>
              <a:effectLst/>
              <a:latin typeface="標楷體" panose="03000509000000000000" pitchFamily="65" charset="-120"/>
              <a:ea typeface="全真顏體" pitchFamily="49" charset="-120"/>
              <a:cs typeface="Times New Roman" panose="02020603050405020304" pitchFamily="18" charset="0"/>
            </a:endParaRPr>
          </a:p>
          <a:p>
            <a:pPr fontAlgn="auto">
              <a:spcAft>
                <a:spcPts val="0"/>
              </a:spcAft>
              <a:defRPr/>
            </a:pPr>
            <a:r>
              <a:rPr lang="zh-TW" altLang="en-US" sz="2800" dirty="0">
                <a:ln>
                  <a:solidFill>
                    <a:srgbClr val="990000"/>
                  </a:solidFill>
                </a:ln>
                <a:solidFill>
                  <a:srgbClr val="FF0000"/>
                </a:solidFill>
                <a:effectLst/>
                <a:latin typeface="標楷體" panose="03000509000000000000" pitchFamily="65" charset="-120"/>
                <a:ea typeface="全真顏體" pitchFamily="49" charset="-120"/>
                <a:cs typeface="Times New Roman" panose="02020603050405020304" pitchFamily="18" charset="0"/>
              </a:rPr>
              <a:t>但如果你用爬樹的能力來斷定一條魚，</a:t>
            </a:r>
            <a:endParaRPr lang="en-US" altLang="zh-TW" sz="2800" dirty="0">
              <a:ln>
                <a:solidFill>
                  <a:srgbClr val="990000"/>
                </a:solidFill>
              </a:ln>
              <a:solidFill>
                <a:srgbClr val="FF0000"/>
              </a:solidFill>
              <a:effectLst/>
              <a:latin typeface="標楷體" panose="03000509000000000000" pitchFamily="65" charset="-120"/>
              <a:ea typeface="全真顏體" pitchFamily="49" charset="-120"/>
              <a:cs typeface="Times New Roman" panose="02020603050405020304" pitchFamily="18" charset="0"/>
            </a:endParaRPr>
          </a:p>
          <a:p>
            <a:pPr fontAlgn="auto">
              <a:spcAft>
                <a:spcPts val="0"/>
              </a:spcAft>
              <a:defRPr/>
            </a:pPr>
            <a:r>
              <a:rPr lang="zh-TW" altLang="en-US" sz="2800" dirty="0">
                <a:ln>
                  <a:solidFill>
                    <a:srgbClr val="990000"/>
                  </a:solidFill>
                </a:ln>
                <a:solidFill>
                  <a:srgbClr val="FF0000"/>
                </a:solidFill>
                <a:effectLst/>
                <a:latin typeface="標楷體" panose="03000509000000000000" pitchFamily="65" charset="-120"/>
                <a:ea typeface="全真顏體" pitchFamily="49" charset="-120"/>
                <a:cs typeface="Times New Roman" panose="02020603050405020304" pitchFamily="18" charset="0"/>
              </a:rPr>
              <a:t>魚一生都會相信自己很愚蠢。</a:t>
            </a:r>
            <a:endParaRPr lang="en-US" altLang="zh-TW" sz="2800" dirty="0">
              <a:ln>
                <a:solidFill>
                  <a:srgbClr val="990000"/>
                </a:solidFill>
              </a:ln>
              <a:solidFill>
                <a:srgbClr val="FF0000"/>
              </a:solidFill>
              <a:effectLst/>
              <a:latin typeface="標楷體" panose="03000509000000000000" pitchFamily="65" charset="-120"/>
              <a:ea typeface="全真顏體" pitchFamily="49" charset="-120"/>
              <a:cs typeface="Times New Roman" panose="02020603050405020304" pitchFamily="18" charset="0"/>
            </a:endParaRPr>
          </a:p>
          <a:p>
            <a:pPr algn="r" fontAlgn="auto">
              <a:spcAft>
                <a:spcPts val="0"/>
              </a:spcAft>
              <a:defRPr/>
            </a:pPr>
            <a:r>
              <a:rPr lang="en-US" altLang="zh-TW" sz="2800" dirty="0">
                <a:ln>
                  <a:solidFill>
                    <a:srgbClr val="990000"/>
                  </a:solidFill>
                </a:ln>
                <a:solidFill>
                  <a:srgbClr val="FF0000"/>
                </a:solidFill>
                <a:effectLst/>
                <a:latin typeface="標楷體" panose="03000509000000000000" pitchFamily="65" charset="-120"/>
                <a:ea typeface="全真顏體" pitchFamily="49" charset="-120"/>
                <a:cs typeface="Times New Roman" panose="02020603050405020304" pitchFamily="18" charset="0"/>
              </a:rPr>
              <a:t>~~</a:t>
            </a:r>
            <a:r>
              <a:rPr lang="zh-TW" altLang="en-US" sz="2800" dirty="0">
                <a:ln>
                  <a:solidFill>
                    <a:srgbClr val="990000"/>
                  </a:solidFill>
                </a:ln>
                <a:solidFill>
                  <a:srgbClr val="FF0000"/>
                </a:solidFill>
                <a:effectLst/>
                <a:latin typeface="標楷體" panose="03000509000000000000" pitchFamily="65" charset="-120"/>
                <a:ea typeface="全真顏體" pitchFamily="49" charset="-120"/>
                <a:cs typeface="Times New Roman" panose="02020603050405020304" pitchFamily="18" charset="0"/>
              </a:rPr>
              <a:t>愛因斯坦</a:t>
            </a:r>
          </a:p>
        </p:txBody>
      </p:sp>
      <p:sp>
        <p:nvSpPr>
          <p:cNvPr id="6" name="標題 1"/>
          <p:cNvSpPr txBox="1">
            <a:spLocks/>
          </p:cNvSpPr>
          <p:nvPr/>
        </p:nvSpPr>
        <p:spPr bwMode="auto">
          <a:xfrm>
            <a:off x="3477112" y="4250675"/>
            <a:ext cx="7805409" cy="1827972"/>
          </a:xfrm>
          <a:prstGeom prst="rect">
            <a:avLst/>
          </a:prstGeom>
          <a:ln>
            <a:noFill/>
          </a:ln>
          <a:effectLst/>
        </p:spPr>
        <p:txBody>
          <a:bodyPr anchor="ctr">
            <a:normAutofit/>
            <a:scene3d>
              <a:camera prst="orthographicFront"/>
              <a:lightRig rig="soft" dir="t"/>
            </a:scene3d>
            <a:sp3d prstMaterial="softEdge">
              <a:bevelT w="25400" h="25400"/>
            </a:sp3d>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fontAlgn="auto">
              <a:spcAft>
                <a:spcPts val="0"/>
              </a:spcAft>
              <a:defRPr/>
            </a:pPr>
            <a:r>
              <a:rPr lang="zh-TW" altLang="en-US" sz="3200" b="0" dirty="0">
                <a:solidFill>
                  <a:srgbClr val="663300"/>
                </a:solidFill>
                <a:effectLst/>
                <a:latin typeface="微軟正黑體" panose="020B0604030504040204" pitchFamily="34" charset="-120"/>
                <a:ea typeface="文鼎粗隸" pitchFamily="49" charset="-120"/>
                <a:cs typeface="Times New Roman" panose="02020603050405020304" pitchFamily="18" charset="0"/>
              </a:rPr>
              <a:t>每一顆種子都有適合他的土地</a:t>
            </a:r>
            <a:endParaRPr lang="en-US" altLang="zh-TW" sz="3200" b="0" dirty="0">
              <a:solidFill>
                <a:srgbClr val="663300"/>
              </a:solidFill>
              <a:effectLst/>
              <a:latin typeface="微軟正黑體" panose="020B0604030504040204" pitchFamily="34" charset="-120"/>
              <a:ea typeface="文鼎粗隸" pitchFamily="49" charset="-120"/>
              <a:cs typeface="Times New Roman" panose="02020603050405020304" pitchFamily="18" charset="0"/>
            </a:endParaRPr>
          </a:p>
          <a:p>
            <a:pPr fontAlgn="auto">
              <a:spcAft>
                <a:spcPts val="0"/>
              </a:spcAft>
              <a:defRPr/>
            </a:pPr>
            <a:r>
              <a:rPr lang="zh-TW" altLang="en-US" sz="3200" b="0" dirty="0">
                <a:solidFill>
                  <a:srgbClr val="663300"/>
                </a:solidFill>
                <a:effectLst/>
                <a:latin typeface="微軟正黑體" panose="020B0604030504040204" pitchFamily="34" charset="-120"/>
                <a:ea typeface="文鼎粗隸" pitchFamily="49" charset="-120"/>
                <a:cs typeface="Times New Roman" panose="02020603050405020304" pitchFamily="18" charset="0"/>
              </a:rPr>
              <a:t>放對位置  就是天才</a:t>
            </a:r>
            <a:endParaRPr lang="en-US" altLang="zh-TW" sz="3200" b="0" dirty="0">
              <a:solidFill>
                <a:srgbClr val="663300"/>
              </a:solidFill>
              <a:effectLst/>
              <a:latin typeface="微軟正黑體" panose="020B0604030504040204" pitchFamily="34" charset="-120"/>
              <a:ea typeface="文鼎粗隸" pitchFamily="49" charset="-120"/>
              <a:cs typeface="Times New Roman" panose="02020603050405020304" pitchFamily="18" charset="0"/>
            </a:endParaRPr>
          </a:p>
          <a:p>
            <a:pPr fontAlgn="auto">
              <a:spcAft>
                <a:spcPts val="0"/>
              </a:spcAft>
              <a:defRPr/>
            </a:pPr>
            <a:r>
              <a:rPr lang="en-US" altLang="zh-TW" sz="2000" b="0" dirty="0">
                <a:solidFill>
                  <a:srgbClr val="663300"/>
                </a:solidFill>
                <a:effectLst/>
                <a:latin typeface="微軟正黑體" panose="020B0604030504040204" pitchFamily="34" charset="-120"/>
                <a:ea typeface="文鼎粗隸" pitchFamily="49" charset="-120"/>
                <a:cs typeface="Times New Roman" panose="02020603050405020304" pitchFamily="18" charset="0"/>
              </a:rPr>
              <a:t>He is one who has been put in the right environment is viewed as a genius </a:t>
            </a:r>
          </a:p>
        </p:txBody>
      </p:sp>
      <p:pic>
        <p:nvPicPr>
          <p:cNvPr id="7" name="圖片 6"/>
          <p:cNvPicPr>
            <a:picLocks noChangeAspect="1"/>
          </p:cNvPicPr>
          <p:nvPr/>
        </p:nvPicPr>
        <p:blipFill>
          <a:blip r:embed="rId3" cstate="email">
            <a:extLst>
              <a:ext uri="{28A0092B-C50C-407E-A947-70E740481C1C}">
                <a14:useLocalDpi xmlns:a14="http://schemas.microsoft.com/office/drawing/2010/main" xmlns=""/>
              </a:ext>
            </a:extLst>
          </a:blip>
          <a:stretch>
            <a:fillRect/>
          </a:stretch>
        </p:blipFill>
        <p:spPr bwMode="auto">
          <a:xfrm>
            <a:off x="407368" y="4221088"/>
            <a:ext cx="3063563" cy="2359642"/>
          </a:xfrm>
          <a:prstGeom prst="rect">
            <a:avLst/>
          </a:prstGeom>
          <a:ln>
            <a:noFill/>
          </a:ln>
          <a:effectLst>
            <a:softEdge rad="112500"/>
          </a:effectLst>
        </p:spPr>
      </p:pic>
    </p:spTree>
  </p:cSld>
  <p:clrMapOvr>
    <a:masterClrMapping/>
  </p:clrMapOvr>
  <p:transition spd="slow"/>
</p:sld>
</file>

<file path=ppt/slides/slide14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85346" name="投影片編號版面配置區 3"/>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231BC999-57F0-4EE6-9439-DFA066067E4B}" type="slidenum">
              <a:rPr kumimoji="0" lang="zh-TW" altLang="en-US" smtClean="0">
                <a:solidFill>
                  <a:srgbClr val="898989"/>
                </a:solidFill>
                <a:latin typeface="Calibri" pitchFamily="34" charset="0"/>
                <a:ea typeface="SimSun" pitchFamily="2" charset="-122"/>
              </a:rPr>
              <a:pPr/>
              <a:t>145</a:t>
            </a:fld>
            <a:endParaRPr kumimoji="0" lang="en-US" altLang="zh-TW">
              <a:solidFill>
                <a:srgbClr val="898989"/>
              </a:solidFill>
              <a:latin typeface="Calibri" pitchFamily="34" charset="0"/>
              <a:ea typeface="SimSun" pitchFamily="2" charset="-122"/>
            </a:endParaRPr>
          </a:p>
        </p:txBody>
      </p:sp>
      <p:pic>
        <p:nvPicPr>
          <p:cNvPr id="7" name="Picture 2" descr="「Thank you」的圖片搜尋結果"/>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xmlns=""/>
              </a:ext>
            </a:extLst>
          </a:blip>
          <a:srcRect/>
          <a:stretch>
            <a:fillRect/>
          </a:stretch>
        </p:blipFill>
        <p:spPr bwMode="auto">
          <a:xfrm>
            <a:off x="1847528" y="1249310"/>
            <a:ext cx="8280920" cy="4843986"/>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5" name="標題 1"/>
          <p:cNvSpPr txBox="1">
            <a:spLocks/>
          </p:cNvSpPr>
          <p:nvPr/>
        </p:nvSpPr>
        <p:spPr>
          <a:xfrm>
            <a:off x="1581150" y="522288"/>
            <a:ext cx="9264650" cy="941387"/>
          </a:xfrm>
          <a:prstGeom prst="rect">
            <a:avLst/>
          </a:prstGeom>
        </p:spPr>
        <p:txBody>
          <a:bodyPr lIns="121920" tIns="60960" rIns="121920" bIns="60960" anchor="ctr">
            <a:normAutofit fontScale="92500" lnSpcReduction="10000"/>
          </a:bodyPr>
          <a:lstStyle/>
          <a:p>
            <a:pPr algn="ctr" eaLnBrk="1" hangingPunct="1">
              <a:defRPr/>
            </a:pPr>
            <a:r>
              <a:rPr kumimoji="0" lang="zh-TW" altLang="en-US" sz="5867" b="1" dirty="0">
                <a:solidFill>
                  <a:srgbClr val="000099"/>
                </a:solidFill>
                <a:latin typeface="微軟正黑體" panose="020B0604030504040204" pitchFamily="34" charset="-120"/>
                <a:ea typeface="微軟正黑體" panose="020B0604030504040204" pitchFamily="34" charset="-120"/>
              </a:rPr>
              <a:t>什麼是優先免試？</a:t>
            </a:r>
            <a:r>
              <a:rPr kumimoji="0" lang="en-US" altLang="zh-TW" sz="5867" b="1" dirty="0">
                <a:solidFill>
                  <a:srgbClr val="000099"/>
                </a:solidFill>
                <a:latin typeface="微軟正黑體" panose="020B0604030504040204" pitchFamily="34" charset="-120"/>
                <a:ea typeface="微軟正黑體" panose="020B0604030504040204" pitchFamily="34" charset="-120"/>
              </a:rPr>
              <a:t>(</a:t>
            </a:r>
            <a:r>
              <a:rPr kumimoji="0" lang="zh-TW" altLang="en-US" sz="5867" b="1" dirty="0">
                <a:solidFill>
                  <a:srgbClr val="000099"/>
                </a:solidFill>
                <a:latin typeface="微軟正黑體" panose="020B0604030504040204" pitchFamily="34" charset="-120"/>
                <a:ea typeface="微軟正黑體" panose="020B0604030504040204" pitchFamily="34" charset="-120"/>
              </a:rPr>
              <a:t>優免</a:t>
            </a:r>
            <a:r>
              <a:rPr kumimoji="0" lang="en-US" altLang="zh-TW" sz="5867" b="1" dirty="0">
                <a:solidFill>
                  <a:srgbClr val="000099"/>
                </a:solidFill>
                <a:latin typeface="微軟正黑體" panose="020B0604030504040204" pitchFamily="34" charset="-120"/>
                <a:ea typeface="微軟正黑體" panose="020B0604030504040204" pitchFamily="34" charset="-120"/>
              </a:rPr>
              <a:t>)</a:t>
            </a:r>
            <a:endParaRPr lang="zh-TW" altLang="en-US" sz="5867" b="1" dirty="0">
              <a:solidFill>
                <a:srgbClr val="000099"/>
              </a:solidFill>
              <a:latin typeface="微軟正黑體" pitchFamily="34" charset="-120"/>
              <a:ea typeface="微軟正黑體" pitchFamily="34" charset="-120"/>
            </a:endParaRPr>
          </a:p>
        </p:txBody>
      </p:sp>
      <p:grpSp>
        <p:nvGrpSpPr>
          <p:cNvPr id="75780" name="Group 3"/>
          <p:cNvGrpSpPr>
            <a:grpSpLocks/>
          </p:cNvGrpSpPr>
          <p:nvPr/>
        </p:nvGrpSpPr>
        <p:grpSpPr bwMode="auto">
          <a:xfrm>
            <a:off x="3354768" y="2281583"/>
            <a:ext cx="2462213" cy="2226439"/>
            <a:chOff x="-8952" y="-359731"/>
            <a:chExt cx="1935848" cy="1751017"/>
          </a:xfrm>
        </p:grpSpPr>
        <p:grpSp>
          <p:nvGrpSpPr>
            <p:cNvPr id="75803" name="Group 4"/>
            <p:cNvGrpSpPr>
              <a:grpSpLocks/>
            </p:cNvGrpSpPr>
            <p:nvPr/>
          </p:nvGrpSpPr>
          <p:grpSpPr bwMode="auto">
            <a:xfrm>
              <a:off x="108247" y="-359731"/>
              <a:ext cx="1753450" cy="1751017"/>
              <a:chOff x="28" y="-370"/>
              <a:chExt cx="1801" cy="1801"/>
            </a:xfrm>
          </p:grpSpPr>
          <p:sp>
            <p:nvSpPr>
              <p:cNvPr id="75805" name="Oval 7"/>
              <p:cNvSpPr>
                <a:spLocks noChangeArrowheads="1"/>
              </p:cNvSpPr>
              <p:nvPr/>
            </p:nvSpPr>
            <p:spPr bwMode="auto">
              <a:xfrm>
                <a:off x="28" y="-370"/>
                <a:ext cx="1801" cy="1801"/>
              </a:xfrm>
              <a:prstGeom prst="ellipse">
                <a:avLst/>
              </a:prstGeom>
              <a:solidFill>
                <a:srgbClr val="D8D8D8">
                  <a:alpha val="47058"/>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sp>
            <p:nvSpPr>
              <p:cNvPr id="75806" name="Oval 8"/>
              <p:cNvSpPr>
                <a:spLocks noChangeArrowheads="1"/>
              </p:cNvSpPr>
              <p:nvPr/>
            </p:nvSpPr>
            <p:spPr bwMode="auto">
              <a:xfrm>
                <a:off x="144" y="-247"/>
                <a:ext cx="1556" cy="1556"/>
              </a:xfrm>
              <a:prstGeom prst="ellipse">
                <a:avLst/>
              </a:prstGeom>
              <a:solidFill>
                <a:srgbClr val="EA718A"/>
              </a:solidFill>
              <a:ln w="38100">
                <a:solidFill>
                  <a:srgbClr val="FFFFFF"/>
                </a:solidFill>
                <a:round/>
                <a:headEnd/>
                <a:tailEnd/>
              </a:ln>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grpSp>
        <p:sp>
          <p:nvSpPr>
            <p:cNvPr id="75804" name="Text Box 9"/>
            <p:cNvSpPr>
              <a:spLocks noChangeArrowheads="1"/>
            </p:cNvSpPr>
            <p:nvPr/>
          </p:nvSpPr>
          <p:spPr bwMode="auto">
            <a:xfrm>
              <a:off x="-8952" y="76532"/>
              <a:ext cx="1935848" cy="6201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ctr" eaLnBrk="1" hangingPunct="1"/>
              <a:r>
                <a:rPr kumimoji="0" lang="zh-TW" altLang="en-US" sz="2800" b="1" dirty="0">
                  <a:latin typeface="Microsoft YaHei" pitchFamily="34" charset="-122"/>
                  <a:ea typeface="Microsoft YaHei" pitchFamily="34" charset="-122"/>
                  <a:sym typeface="Microsoft YaHei" pitchFamily="34" charset="-122"/>
                </a:rPr>
                <a:t>參加</a:t>
              </a:r>
              <a:endParaRPr kumimoji="0" lang="en-US" altLang="zh-TW" sz="2800" b="1" dirty="0">
                <a:latin typeface="Microsoft YaHei" pitchFamily="34" charset="-122"/>
                <a:ea typeface="Microsoft YaHei" pitchFamily="34" charset="-122"/>
                <a:sym typeface="Microsoft YaHei" pitchFamily="34" charset="-122"/>
              </a:endParaRPr>
            </a:p>
            <a:p>
              <a:pPr algn="ctr" eaLnBrk="1" hangingPunct="1"/>
              <a:r>
                <a:rPr kumimoji="0" lang="zh-TW" altLang="en-US" sz="2800" b="1" dirty="0">
                  <a:latin typeface="Microsoft YaHei" pitchFamily="34" charset="-122"/>
                  <a:ea typeface="Microsoft YaHei" pitchFamily="34" charset="-122"/>
                  <a:sym typeface="Microsoft YaHei" pitchFamily="34" charset="-122"/>
                </a:rPr>
                <a:t>教育會考</a:t>
              </a:r>
              <a:endParaRPr kumimoji="0" lang="zh-CN" altLang="en-US" sz="2800" dirty="0">
                <a:ea typeface="SimSun" pitchFamily="2" charset="-122"/>
              </a:endParaRPr>
            </a:p>
          </p:txBody>
        </p:sp>
      </p:grpSp>
      <p:grpSp>
        <p:nvGrpSpPr>
          <p:cNvPr id="75781" name="Group 8"/>
          <p:cNvGrpSpPr>
            <a:grpSpLocks/>
          </p:cNvGrpSpPr>
          <p:nvPr/>
        </p:nvGrpSpPr>
        <p:grpSpPr bwMode="auto">
          <a:xfrm>
            <a:off x="6161784" y="2281583"/>
            <a:ext cx="2462212" cy="2227262"/>
            <a:chOff x="0" y="0"/>
            <a:chExt cx="1935848" cy="1751017"/>
          </a:xfrm>
        </p:grpSpPr>
        <p:grpSp>
          <p:nvGrpSpPr>
            <p:cNvPr id="75799" name="Group 9"/>
            <p:cNvGrpSpPr>
              <a:grpSpLocks/>
            </p:cNvGrpSpPr>
            <p:nvPr/>
          </p:nvGrpSpPr>
          <p:grpSpPr bwMode="auto">
            <a:xfrm>
              <a:off x="80986" y="0"/>
              <a:ext cx="1753450" cy="1751017"/>
              <a:chOff x="0" y="0"/>
              <a:chExt cx="1801" cy="1801"/>
            </a:xfrm>
          </p:grpSpPr>
          <p:sp>
            <p:nvSpPr>
              <p:cNvPr id="75801" name="Oval 7"/>
              <p:cNvSpPr>
                <a:spLocks noChangeArrowheads="1"/>
              </p:cNvSpPr>
              <p:nvPr/>
            </p:nvSpPr>
            <p:spPr bwMode="auto">
              <a:xfrm>
                <a:off x="0" y="0"/>
                <a:ext cx="1801" cy="1801"/>
              </a:xfrm>
              <a:prstGeom prst="ellipse">
                <a:avLst/>
              </a:prstGeom>
              <a:solidFill>
                <a:srgbClr val="D8D8D8">
                  <a:alpha val="47058"/>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sp>
            <p:nvSpPr>
              <p:cNvPr id="75802" name="Oval 8"/>
              <p:cNvSpPr>
                <a:spLocks noChangeArrowheads="1"/>
              </p:cNvSpPr>
              <p:nvPr/>
            </p:nvSpPr>
            <p:spPr bwMode="auto">
              <a:xfrm>
                <a:off x="122" y="122"/>
                <a:ext cx="1556" cy="1556"/>
              </a:xfrm>
              <a:prstGeom prst="ellipse">
                <a:avLst/>
              </a:prstGeom>
              <a:solidFill>
                <a:srgbClr val="0070C0"/>
              </a:solidFill>
              <a:ln w="38100">
                <a:solidFill>
                  <a:srgbClr val="FFFFFF"/>
                </a:solidFill>
                <a:round/>
                <a:headEnd/>
                <a:tailEnd/>
              </a:ln>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grpSp>
        <p:sp>
          <p:nvSpPr>
            <p:cNvPr id="75800" name="Text Box 9"/>
            <p:cNvSpPr>
              <a:spLocks noChangeArrowheads="1"/>
            </p:cNvSpPr>
            <p:nvPr/>
          </p:nvSpPr>
          <p:spPr bwMode="auto">
            <a:xfrm>
              <a:off x="0" y="497920"/>
              <a:ext cx="1935848" cy="6201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ctr" eaLnBrk="1" hangingPunct="1"/>
              <a:r>
                <a:rPr kumimoji="0" lang="zh-TW" altLang="en-US" sz="2800" b="1" dirty="0">
                  <a:latin typeface="Microsoft YaHei" pitchFamily="34" charset="-122"/>
                  <a:ea typeface="Microsoft YaHei" pitchFamily="34" charset="-122"/>
                  <a:sym typeface="Microsoft YaHei" pitchFamily="34" charset="-122"/>
                </a:rPr>
                <a:t>進行</a:t>
              </a:r>
              <a:endParaRPr kumimoji="0" lang="en-US" altLang="zh-TW" sz="2800" b="1" dirty="0">
                <a:latin typeface="Microsoft YaHei" pitchFamily="34" charset="-122"/>
                <a:ea typeface="Microsoft YaHei" pitchFamily="34" charset="-122"/>
                <a:sym typeface="Microsoft YaHei" pitchFamily="34" charset="-122"/>
              </a:endParaRPr>
            </a:p>
            <a:p>
              <a:pPr algn="ctr" eaLnBrk="1" hangingPunct="1"/>
              <a:r>
                <a:rPr kumimoji="0" lang="zh-TW" altLang="en-US" sz="2800" b="1" dirty="0">
                  <a:latin typeface="Microsoft YaHei" pitchFamily="34" charset="-122"/>
                  <a:ea typeface="Microsoft YaHei" pitchFamily="34" charset="-122"/>
                  <a:sym typeface="Microsoft YaHei" pitchFamily="34" charset="-122"/>
                </a:rPr>
                <a:t>優免作業</a:t>
              </a:r>
              <a:endParaRPr kumimoji="0" lang="zh-CN" altLang="en-US" sz="2800" dirty="0">
                <a:ea typeface="SimSun" pitchFamily="2" charset="-122"/>
              </a:endParaRPr>
            </a:p>
          </p:txBody>
        </p:sp>
      </p:grpSp>
      <p:grpSp>
        <p:nvGrpSpPr>
          <p:cNvPr id="75782" name="Group 13"/>
          <p:cNvGrpSpPr>
            <a:grpSpLocks/>
          </p:cNvGrpSpPr>
          <p:nvPr/>
        </p:nvGrpSpPr>
        <p:grpSpPr bwMode="auto">
          <a:xfrm>
            <a:off x="8938717" y="2281583"/>
            <a:ext cx="2462213" cy="2227262"/>
            <a:chOff x="35481" y="0"/>
            <a:chExt cx="1935848" cy="1751017"/>
          </a:xfrm>
        </p:grpSpPr>
        <p:grpSp>
          <p:nvGrpSpPr>
            <p:cNvPr id="75795" name="Group 14"/>
            <p:cNvGrpSpPr>
              <a:grpSpLocks/>
            </p:cNvGrpSpPr>
            <p:nvPr/>
          </p:nvGrpSpPr>
          <p:grpSpPr bwMode="auto">
            <a:xfrm>
              <a:off x="80986" y="0"/>
              <a:ext cx="1753450" cy="1751017"/>
              <a:chOff x="0" y="0"/>
              <a:chExt cx="1801" cy="1801"/>
            </a:xfrm>
          </p:grpSpPr>
          <p:sp>
            <p:nvSpPr>
              <p:cNvPr id="75797" name="Oval 7"/>
              <p:cNvSpPr>
                <a:spLocks noChangeArrowheads="1"/>
              </p:cNvSpPr>
              <p:nvPr/>
            </p:nvSpPr>
            <p:spPr bwMode="auto">
              <a:xfrm>
                <a:off x="0" y="0"/>
                <a:ext cx="1801" cy="1801"/>
              </a:xfrm>
              <a:prstGeom prst="ellipse">
                <a:avLst/>
              </a:prstGeom>
              <a:solidFill>
                <a:srgbClr val="D8D8D8">
                  <a:alpha val="47058"/>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sp>
            <p:nvSpPr>
              <p:cNvPr id="75798" name="Oval 8"/>
              <p:cNvSpPr>
                <a:spLocks noChangeArrowheads="1"/>
              </p:cNvSpPr>
              <p:nvPr/>
            </p:nvSpPr>
            <p:spPr bwMode="auto">
              <a:xfrm>
                <a:off x="122" y="122"/>
                <a:ext cx="1556" cy="1556"/>
              </a:xfrm>
              <a:prstGeom prst="ellipse">
                <a:avLst/>
              </a:prstGeom>
              <a:solidFill>
                <a:srgbClr val="92D050"/>
              </a:solidFill>
              <a:ln w="38100">
                <a:solidFill>
                  <a:srgbClr val="FFFFFF"/>
                </a:solidFill>
                <a:round/>
                <a:headEnd/>
                <a:tailEnd/>
              </a:ln>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grpSp>
        <p:sp>
          <p:nvSpPr>
            <p:cNvPr id="75796" name="Text Box 9"/>
            <p:cNvSpPr>
              <a:spLocks noChangeArrowheads="1"/>
            </p:cNvSpPr>
            <p:nvPr/>
          </p:nvSpPr>
          <p:spPr bwMode="auto">
            <a:xfrm>
              <a:off x="35481" y="457214"/>
              <a:ext cx="1935848" cy="6201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ctr" eaLnBrk="1" hangingPunct="1"/>
              <a:r>
                <a:rPr kumimoji="0" lang="zh-TW" altLang="en-US" sz="2800" b="1" dirty="0">
                  <a:latin typeface="Microsoft YaHei" pitchFamily="34" charset="-122"/>
                  <a:ea typeface="Microsoft YaHei" pitchFamily="34" charset="-122"/>
                  <a:sym typeface="Microsoft YaHei" pitchFamily="34" charset="-122"/>
                </a:rPr>
                <a:t>優先</a:t>
              </a:r>
              <a:endParaRPr kumimoji="0" lang="en-US" altLang="zh-TW" sz="2800" b="1" dirty="0">
                <a:latin typeface="Microsoft YaHei" pitchFamily="34" charset="-122"/>
                <a:ea typeface="Microsoft YaHei" pitchFamily="34" charset="-122"/>
                <a:sym typeface="Microsoft YaHei" pitchFamily="34" charset="-122"/>
              </a:endParaRPr>
            </a:p>
            <a:p>
              <a:pPr algn="ctr" eaLnBrk="1" hangingPunct="1"/>
              <a:r>
                <a:rPr kumimoji="0" lang="zh-TW" altLang="en-US" sz="2800" b="1" dirty="0">
                  <a:latin typeface="Microsoft YaHei" pitchFamily="34" charset="-122"/>
                  <a:ea typeface="Microsoft YaHei" pitchFamily="34" charset="-122"/>
                  <a:sym typeface="Microsoft YaHei" pitchFamily="34" charset="-122"/>
                </a:rPr>
                <a:t>免試入學</a:t>
              </a:r>
              <a:endParaRPr kumimoji="0" lang="zh-CN" altLang="en-US" sz="2800" dirty="0">
                <a:ea typeface="SimSun" pitchFamily="2" charset="-122"/>
              </a:endParaRPr>
            </a:p>
          </p:txBody>
        </p:sp>
      </p:grpSp>
      <p:grpSp>
        <p:nvGrpSpPr>
          <p:cNvPr id="75783" name="Group 18"/>
          <p:cNvGrpSpPr>
            <a:grpSpLocks/>
          </p:cNvGrpSpPr>
          <p:nvPr/>
        </p:nvGrpSpPr>
        <p:grpSpPr bwMode="auto">
          <a:xfrm>
            <a:off x="820115" y="2281583"/>
            <a:ext cx="2460625" cy="2227537"/>
            <a:chOff x="327" y="-151670"/>
            <a:chExt cx="1935848" cy="1751017"/>
          </a:xfrm>
        </p:grpSpPr>
        <p:grpSp>
          <p:nvGrpSpPr>
            <p:cNvPr id="75791" name="Group 19"/>
            <p:cNvGrpSpPr>
              <a:grpSpLocks/>
            </p:cNvGrpSpPr>
            <p:nvPr/>
          </p:nvGrpSpPr>
          <p:grpSpPr bwMode="auto">
            <a:xfrm>
              <a:off x="65408" y="-151670"/>
              <a:ext cx="1753450" cy="1751017"/>
              <a:chOff x="-16" y="-156"/>
              <a:chExt cx="1801" cy="1801"/>
            </a:xfrm>
          </p:grpSpPr>
          <p:sp>
            <p:nvSpPr>
              <p:cNvPr id="75793" name="Oval 7"/>
              <p:cNvSpPr>
                <a:spLocks noChangeArrowheads="1"/>
              </p:cNvSpPr>
              <p:nvPr/>
            </p:nvSpPr>
            <p:spPr bwMode="auto">
              <a:xfrm>
                <a:off x="-16" y="-156"/>
                <a:ext cx="1801" cy="1801"/>
              </a:xfrm>
              <a:prstGeom prst="ellipse">
                <a:avLst/>
              </a:prstGeom>
              <a:solidFill>
                <a:srgbClr val="D8D8D8">
                  <a:alpha val="47058"/>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hangingPunct="1"/>
                <a:endParaRPr kumimoji="0" lang="zh-CN" altLang="en-US" sz="2000">
                  <a:solidFill>
                    <a:srgbClr val="000000"/>
                  </a:solidFill>
                  <a:latin typeface="Microsoft YaHei" pitchFamily="34" charset="-122"/>
                  <a:ea typeface="Microsoft YaHei" pitchFamily="34" charset="-122"/>
                  <a:sym typeface="Microsoft YaHei" pitchFamily="34" charset="-122"/>
                </a:endParaRPr>
              </a:p>
            </p:txBody>
          </p:sp>
          <p:sp>
            <p:nvSpPr>
              <p:cNvPr id="75794" name="Oval 8"/>
              <p:cNvSpPr>
                <a:spLocks noChangeArrowheads="1"/>
              </p:cNvSpPr>
              <p:nvPr/>
            </p:nvSpPr>
            <p:spPr bwMode="auto">
              <a:xfrm>
                <a:off x="123" y="-37"/>
                <a:ext cx="1556" cy="1556"/>
              </a:xfrm>
              <a:prstGeom prst="ellipse">
                <a:avLst/>
              </a:prstGeom>
              <a:solidFill>
                <a:srgbClr val="FFC000"/>
              </a:solidFill>
              <a:ln w="38100">
                <a:solidFill>
                  <a:srgbClr val="FFFFFF"/>
                </a:solidFill>
                <a:round/>
                <a:headEnd/>
                <a:tailEnd/>
              </a:ln>
            </p:spPr>
            <p:txBody>
              <a:bodyPr/>
              <a:lstStyle/>
              <a:p>
                <a:pPr eaLnBrk="1" hangingPunct="1"/>
                <a:endParaRPr kumimoji="0" lang="zh-CN" altLang="en-US" sz="2000">
                  <a:solidFill>
                    <a:srgbClr val="000000"/>
                  </a:solidFill>
                  <a:latin typeface="Microsoft YaHei" pitchFamily="34" charset="-122"/>
                  <a:ea typeface="Microsoft YaHei" pitchFamily="34" charset="-122"/>
                  <a:sym typeface="Microsoft YaHei" pitchFamily="34" charset="-122"/>
                </a:endParaRPr>
              </a:p>
            </p:txBody>
          </p:sp>
        </p:grpSp>
        <p:sp>
          <p:nvSpPr>
            <p:cNvPr id="75792" name="Text Box 9"/>
            <p:cNvSpPr>
              <a:spLocks noChangeArrowheads="1"/>
            </p:cNvSpPr>
            <p:nvPr/>
          </p:nvSpPr>
          <p:spPr bwMode="auto">
            <a:xfrm>
              <a:off x="327" y="376950"/>
              <a:ext cx="1935848" cy="7710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ctr" eaLnBrk="1" hangingPunct="1"/>
              <a:r>
                <a:rPr kumimoji="0" lang="zh-TW" altLang="en-US" sz="2800" b="1" dirty="0">
                  <a:latin typeface="Microsoft YaHei" pitchFamily="34" charset="-122"/>
                  <a:ea typeface="Microsoft YaHei" pitchFamily="34" charset="-122"/>
                  <a:sym typeface="Microsoft YaHei" pitchFamily="34" charset="-122"/>
                </a:rPr>
                <a:t>竹苗區</a:t>
              </a:r>
              <a:endParaRPr kumimoji="0" lang="en-US" altLang="zh-TW" sz="2800" b="1" dirty="0">
                <a:latin typeface="Microsoft YaHei" pitchFamily="34" charset="-122"/>
                <a:ea typeface="Microsoft YaHei" pitchFamily="34" charset="-122"/>
                <a:sym typeface="Microsoft YaHei" pitchFamily="34" charset="-122"/>
              </a:endParaRPr>
            </a:p>
            <a:p>
              <a:pPr algn="ctr" eaLnBrk="1" hangingPunct="1"/>
              <a:r>
                <a:rPr kumimoji="0" lang="zh-TW" altLang="en-US" sz="2800" b="1" dirty="0">
                  <a:latin typeface="Microsoft YaHei" pitchFamily="34" charset="-122"/>
                  <a:ea typeface="Microsoft YaHei" pitchFamily="34" charset="-122"/>
                  <a:sym typeface="Microsoft YaHei" pitchFamily="34" charset="-122"/>
                </a:rPr>
                <a:t>優免辦法</a:t>
              </a:r>
              <a:endParaRPr kumimoji="0" lang="zh-CN" altLang="en-US" sz="2800" b="1" dirty="0">
                <a:latin typeface="Microsoft YaHei" pitchFamily="34" charset="-122"/>
                <a:ea typeface="Microsoft YaHei" pitchFamily="34" charset="-122"/>
                <a:sym typeface="Microsoft YaHei" pitchFamily="34" charset="-122"/>
              </a:endParaRPr>
            </a:p>
          </p:txBody>
        </p:sp>
      </p:grpSp>
      <p:sp>
        <p:nvSpPr>
          <p:cNvPr id="119" name="Rectangle 28"/>
          <p:cNvSpPr>
            <a:spLocks noChangeArrowheads="1"/>
          </p:cNvSpPr>
          <p:nvPr/>
        </p:nvSpPr>
        <p:spPr bwMode="auto">
          <a:xfrm>
            <a:off x="294481" y="4925592"/>
            <a:ext cx="8769350" cy="1717393"/>
          </a:xfrm>
          <a:prstGeom prst="rect">
            <a:avLst/>
          </a:prstGeom>
          <a:solidFill>
            <a:schemeClr val="accent6">
              <a:lumMod val="40000"/>
              <a:lumOff val="60000"/>
            </a:schemeClr>
          </a:solidFill>
          <a:ln>
            <a:noFill/>
          </a:ln>
        </p:spPr>
        <p:txBody>
          <a:bodyPr>
            <a:spAutoFit/>
          </a:bodyPr>
          <a:lstStyle>
            <a:lvl1pPr eaLnBrk="0" hangingPunct="0">
              <a:defRPr kumimoji="1">
                <a:solidFill>
                  <a:schemeClr val="tx1"/>
                </a:solidFill>
                <a:latin typeface="Arial" panose="020B0604020202020204" pitchFamily="34" charset="0"/>
                <a:ea typeface="SimSun" panose="02010600030101010101" pitchFamily="2" charset="-122"/>
              </a:defRPr>
            </a:lvl1pPr>
            <a:lvl2pPr marL="742950" indent="-285750" eaLnBrk="0" hangingPunct="0">
              <a:defRPr kumimoji="1">
                <a:solidFill>
                  <a:schemeClr val="tx1"/>
                </a:solidFill>
                <a:latin typeface="Arial" panose="020B0604020202020204" pitchFamily="34" charset="0"/>
                <a:ea typeface="SimSun" panose="02010600030101010101" pitchFamily="2" charset="-122"/>
              </a:defRPr>
            </a:lvl2pPr>
            <a:lvl3pPr marL="1143000" indent="-228600" eaLnBrk="0" hangingPunct="0">
              <a:defRPr kumimoji="1">
                <a:solidFill>
                  <a:schemeClr val="tx1"/>
                </a:solidFill>
                <a:latin typeface="Arial" panose="020B0604020202020204" pitchFamily="34" charset="0"/>
                <a:ea typeface="SimSun" panose="02010600030101010101" pitchFamily="2" charset="-122"/>
              </a:defRPr>
            </a:lvl3pPr>
            <a:lvl4pPr marL="1600200" indent="-228600" eaLnBrk="0" hangingPunct="0">
              <a:defRPr kumimoji="1">
                <a:solidFill>
                  <a:schemeClr val="tx1"/>
                </a:solidFill>
                <a:latin typeface="Arial" panose="020B0604020202020204" pitchFamily="34" charset="0"/>
                <a:ea typeface="SimSun" panose="02010600030101010101" pitchFamily="2" charset="-122"/>
              </a:defRPr>
            </a:lvl4pPr>
            <a:lvl5pPr marL="2057400" indent="-228600" eaLnBrk="0" hangingPunct="0">
              <a:defRPr kumimoji="1">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SimSun" panose="02010600030101010101" pitchFamily="2" charset="-122"/>
              </a:defRPr>
            </a:lvl9pPr>
          </a:lstStyle>
          <a:p>
            <a:pPr eaLnBrk="1" hangingPunct="1">
              <a:lnSpc>
                <a:spcPct val="120000"/>
              </a:lnSpc>
              <a:defRPr/>
            </a:pPr>
            <a:r>
              <a:rPr kumimoji="0" lang="en-US" altLang="zh-TW" sz="2200" b="1" dirty="0">
                <a:solidFill>
                  <a:srgbClr val="000090"/>
                </a:solidFill>
                <a:latin typeface="Microsoft YaHei" panose="020B0503020204020204" pitchFamily="34" charset="-122"/>
                <a:ea typeface="Microsoft YaHei" panose="020B0503020204020204" pitchFamily="34" charset="-122"/>
                <a:sym typeface="Microsoft YaHei" panose="020B0503020204020204" pitchFamily="34" charset="-122"/>
              </a:rPr>
              <a:t>109</a:t>
            </a:r>
            <a:r>
              <a:rPr kumimoji="0" lang="zh-TW" altLang="en-US" sz="2200" b="1" dirty="0">
                <a:solidFill>
                  <a:srgbClr val="000090"/>
                </a:solidFill>
                <a:latin typeface="Microsoft YaHei" panose="020B0503020204020204" pitchFamily="34" charset="-122"/>
                <a:ea typeface="Microsoft YaHei" panose="020B0503020204020204" pitchFamily="34" charset="-122"/>
                <a:sym typeface="Microsoft YaHei" panose="020B0503020204020204" pitchFamily="34" charset="-122"/>
              </a:rPr>
              <a:t>學年公立高中</a:t>
            </a:r>
            <a:r>
              <a:rPr kumimoji="0" lang="en-US" altLang="zh-TW" sz="2200" b="1" dirty="0">
                <a:solidFill>
                  <a:srgbClr val="000090"/>
                </a:solidFill>
                <a:latin typeface="Microsoft YaHei" panose="020B0503020204020204" pitchFamily="34" charset="-122"/>
                <a:ea typeface="Microsoft YaHei" panose="020B0503020204020204" pitchFamily="34" charset="-122"/>
                <a:sym typeface="Microsoft YaHei" panose="020B0503020204020204" pitchFamily="34" charset="-122"/>
              </a:rPr>
              <a:t>(</a:t>
            </a:r>
            <a:r>
              <a:rPr kumimoji="0" lang="zh-TW" altLang="en-US" sz="2200" b="1" dirty="0">
                <a:solidFill>
                  <a:srgbClr val="000090"/>
                </a:solidFill>
                <a:latin typeface="Microsoft YaHei" panose="020B0503020204020204" pitchFamily="34" charset="-122"/>
                <a:ea typeface="Microsoft YaHei" panose="020B0503020204020204" pitchFamily="34" charset="-122"/>
                <a:sym typeface="Microsoft YaHei" panose="020B0503020204020204" pitchFamily="34" charset="-122"/>
              </a:rPr>
              <a:t>含綜合高中</a:t>
            </a:r>
            <a:r>
              <a:rPr kumimoji="0" lang="en-US" altLang="zh-TW" sz="2200" b="1" dirty="0">
                <a:solidFill>
                  <a:srgbClr val="000090"/>
                </a:solidFill>
                <a:latin typeface="Microsoft YaHei" panose="020B0503020204020204" pitchFamily="34" charset="-122"/>
                <a:ea typeface="Microsoft YaHei" panose="020B0503020204020204" pitchFamily="34" charset="-122"/>
                <a:sym typeface="Microsoft YaHei" panose="020B0503020204020204" pitchFamily="34" charset="-122"/>
              </a:rPr>
              <a:t>)</a:t>
            </a:r>
            <a:r>
              <a:rPr kumimoji="0" lang="zh-TW" altLang="en-US" sz="2200" b="1" dirty="0">
                <a:solidFill>
                  <a:srgbClr val="000090"/>
                </a:solidFill>
                <a:latin typeface="Microsoft YaHei" panose="020B0503020204020204" pitchFamily="34" charset="-122"/>
                <a:ea typeface="Microsoft YaHei" panose="020B0503020204020204" pitchFamily="34" charset="-122"/>
                <a:sym typeface="Microsoft YaHei" panose="020B0503020204020204" pitchFamily="34" charset="-122"/>
              </a:rPr>
              <a:t>自行決定是否提供部分免試名額</a:t>
            </a:r>
            <a:r>
              <a:rPr kumimoji="0" lang="en-US" altLang="zh-TW" sz="2200" b="1" dirty="0">
                <a:solidFill>
                  <a:srgbClr val="000090"/>
                </a:solidFill>
                <a:latin typeface="Microsoft YaHei" panose="020B0503020204020204" pitchFamily="34" charset="-122"/>
                <a:ea typeface="Microsoft YaHei" panose="020B0503020204020204" pitchFamily="34" charset="-122"/>
                <a:sym typeface="Microsoft YaHei" panose="020B0503020204020204" pitchFamily="34" charset="-122"/>
              </a:rPr>
              <a:t>(</a:t>
            </a:r>
            <a:r>
              <a:rPr kumimoji="0" lang="zh-TW" altLang="en-US" sz="2200" b="1" dirty="0">
                <a:solidFill>
                  <a:srgbClr val="000090"/>
                </a:solidFill>
                <a:latin typeface="Microsoft YaHei" panose="020B0503020204020204" pitchFamily="34" charset="-122"/>
                <a:ea typeface="Microsoft YaHei" panose="020B0503020204020204" pitchFamily="34" charset="-122"/>
                <a:sym typeface="Microsoft YaHei" panose="020B0503020204020204" pitchFamily="34" charset="-122"/>
              </a:rPr>
              <a:t>不含直升</a:t>
            </a:r>
            <a:r>
              <a:rPr kumimoji="0" lang="en-US" altLang="zh-TW" sz="2200" b="1" dirty="0">
                <a:solidFill>
                  <a:srgbClr val="000090"/>
                </a:solidFill>
                <a:latin typeface="Microsoft YaHei" panose="020B0503020204020204" pitchFamily="34" charset="-122"/>
                <a:ea typeface="Microsoft YaHei" panose="020B0503020204020204" pitchFamily="34" charset="-122"/>
                <a:sym typeface="Microsoft YaHei" panose="020B0503020204020204" pitchFamily="34" charset="-122"/>
              </a:rPr>
              <a:t>)</a:t>
            </a:r>
            <a:r>
              <a:rPr kumimoji="0" lang="zh-TW" altLang="en-US" sz="2200" b="1" dirty="0">
                <a:solidFill>
                  <a:srgbClr val="000090"/>
                </a:solidFill>
                <a:latin typeface="Microsoft YaHei" panose="020B0503020204020204" pitchFamily="34" charset="-122"/>
                <a:ea typeface="Microsoft YaHei" panose="020B0503020204020204" pitchFamily="34" charset="-122"/>
                <a:sym typeface="Microsoft YaHei" panose="020B0503020204020204" pitchFamily="34" charset="-122"/>
              </a:rPr>
              <a:t>給對應國中學生進行優先免試</a:t>
            </a:r>
          </a:p>
          <a:p>
            <a:pPr eaLnBrk="1" hangingPunct="1">
              <a:lnSpc>
                <a:spcPct val="120000"/>
              </a:lnSpc>
              <a:defRPr/>
            </a:pPr>
            <a:r>
              <a:rPr kumimoji="0" lang="zh-TW" altLang="en-US" sz="2200" dirty="0">
                <a:solidFill>
                  <a:srgbClr val="000090"/>
                </a:solidFill>
                <a:ea typeface="文鼎新藝體" pitchFamily="49" charset="-120"/>
              </a:rPr>
              <a:t>新竹縣辦理學校</a:t>
            </a:r>
            <a:r>
              <a:rPr kumimoji="0" lang="zh-TW" altLang="en-US" sz="2200" dirty="0">
                <a:solidFill>
                  <a:schemeClr val="accent3">
                    <a:lumMod val="50000"/>
                  </a:schemeClr>
                </a:solidFill>
                <a:ea typeface="文鼎新藝體" pitchFamily="49" charset="-120"/>
                <a:cs typeface="新細明體" panose="02020500000000000000" pitchFamily="18" charset="-120"/>
              </a:rPr>
              <a:t>：</a:t>
            </a:r>
            <a:r>
              <a:rPr kumimoji="0" lang="zh-TW" altLang="en-US" sz="2200" dirty="0">
                <a:solidFill>
                  <a:schemeClr val="accent3">
                    <a:lumMod val="50000"/>
                  </a:schemeClr>
                </a:solidFill>
                <a:ea typeface="文鼎新藝體" pitchFamily="49" charset="-120"/>
              </a:rPr>
              <a:t>國立竹東高中、國立竹北高中、國立關西高中、縣立湖口高中、縣立六家高中</a:t>
            </a:r>
          </a:p>
        </p:txBody>
      </p:sp>
      <p:sp>
        <p:nvSpPr>
          <p:cNvPr id="75786" name="Rectangle 28"/>
          <p:cNvSpPr>
            <a:spLocks noChangeArrowheads="1"/>
          </p:cNvSpPr>
          <p:nvPr/>
        </p:nvSpPr>
        <p:spPr bwMode="auto">
          <a:xfrm>
            <a:off x="631825" y="1423988"/>
            <a:ext cx="4881563" cy="904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lnSpc>
                <a:spcPct val="120000"/>
              </a:lnSpc>
            </a:pPr>
            <a:r>
              <a:rPr kumimoji="0" lang="zh-TW" altLang="en-US" sz="2200" b="1" dirty="0">
                <a:solidFill>
                  <a:srgbClr val="0C0C0C"/>
                </a:solidFill>
                <a:latin typeface="Microsoft YaHei" pitchFamily="34" charset="-122"/>
                <a:ea typeface="Microsoft YaHei" pitchFamily="34" charset="-122"/>
                <a:sym typeface="Microsoft YaHei" pitchFamily="34" charset="-122"/>
              </a:rPr>
              <a:t>促進就學區教育機會均等實現就近學</a:t>
            </a:r>
            <a:endParaRPr kumimoji="0" lang="en-US" altLang="zh-TW" sz="2200" b="1" dirty="0">
              <a:solidFill>
                <a:srgbClr val="0C0C0C"/>
              </a:solidFill>
              <a:latin typeface="Microsoft YaHei" pitchFamily="34" charset="-122"/>
              <a:ea typeface="Microsoft YaHei" pitchFamily="34" charset="-122"/>
              <a:sym typeface="Microsoft YaHei" pitchFamily="34" charset="-122"/>
            </a:endParaRPr>
          </a:p>
          <a:p>
            <a:pPr eaLnBrk="1" hangingPunct="1">
              <a:lnSpc>
                <a:spcPct val="120000"/>
              </a:lnSpc>
            </a:pPr>
            <a:r>
              <a:rPr kumimoji="0" lang="zh-TW" altLang="en-US" sz="2200" b="1" dirty="0">
                <a:solidFill>
                  <a:srgbClr val="0C0C0C"/>
                </a:solidFill>
                <a:latin typeface="Microsoft YaHei" pitchFamily="34" charset="-122"/>
                <a:ea typeface="Microsoft YaHei" pitchFamily="34" charset="-122"/>
                <a:sym typeface="Microsoft YaHei" pitchFamily="34" charset="-122"/>
              </a:rPr>
              <a:t>照顧區域、文化不利等學生</a:t>
            </a:r>
            <a:endParaRPr kumimoji="0" lang="zh-CN" altLang="en-US" sz="2200" b="1" dirty="0">
              <a:ea typeface="SimSun" pitchFamily="2" charset="-122"/>
            </a:endParaRPr>
          </a:p>
        </p:txBody>
      </p:sp>
      <p:sp>
        <p:nvSpPr>
          <p:cNvPr id="126" name="Rectangle 28"/>
          <p:cNvSpPr>
            <a:spLocks noChangeArrowheads="1"/>
          </p:cNvSpPr>
          <p:nvPr/>
        </p:nvSpPr>
        <p:spPr bwMode="auto">
          <a:xfrm>
            <a:off x="5741988" y="1362075"/>
            <a:ext cx="6113462" cy="904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lnSpc>
                <a:spcPct val="120000"/>
              </a:lnSpc>
            </a:pPr>
            <a:r>
              <a:rPr kumimoji="0" lang="zh-TW" altLang="en-US" sz="2200" b="1">
                <a:solidFill>
                  <a:srgbClr val="0C0C0C"/>
                </a:solidFill>
                <a:latin typeface="Microsoft YaHei" pitchFamily="34" charset="-122"/>
                <a:ea typeface="Microsoft YaHei" pitchFamily="34" charset="-122"/>
                <a:sym typeface="Microsoft YaHei" pitchFamily="34" charset="-122"/>
              </a:rPr>
              <a:t>超額時：</a:t>
            </a:r>
            <a:endParaRPr kumimoji="0" lang="en-US" altLang="zh-TW" sz="2200" b="1">
              <a:solidFill>
                <a:srgbClr val="0C0C0C"/>
              </a:solidFill>
              <a:latin typeface="Microsoft YaHei" pitchFamily="34" charset="-122"/>
              <a:ea typeface="Microsoft YaHei" pitchFamily="34" charset="-122"/>
              <a:sym typeface="Microsoft YaHei" pitchFamily="34" charset="-122"/>
            </a:endParaRPr>
          </a:p>
          <a:p>
            <a:pPr eaLnBrk="1" hangingPunct="1">
              <a:lnSpc>
                <a:spcPct val="120000"/>
              </a:lnSpc>
            </a:pPr>
            <a:r>
              <a:rPr kumimoji="0" lang="zh-TW" altLang="en-US" sz="2200" b="1">
                <a:solidFill>
                  <a:srgbClr val="0C0C0C"/>
                </a:solidFill>
                <a:latin typeface="Microsoft YaHei" pitchFamily="34" charset="-122"/>
                <a:ea typeface="Microsoft YaHei" pitchFamily="34" charset="-122"/>
                <a:sym typeface="Microsoft YaHei" pitchFamily="34" charset="-122"/>
              </a:rPr>
              <a:t>依「竹苗區免試入學超額比序積分表」依序錄取</a:t>
            </a:r>
            <a:endParaRPr kumimoji="0" lang="en-US" altLang="zh-TW" sz="2200" b="1">
              <a:solidFill>
                <a:srgbClr val="0C0C0C"/>
              </a:solidFill>
              <a:latin typeface="Microsoft YaHei" pitchFamily="34" charset="-122"/>
              <a:ea typeface="Microsoft YaHei" pitchFamily="34" charset="-122"/>
              <a:sym typeface="Microsoft YaHei" pitchFamily="34" charset="-122"/>
            </a:endParaRPr>
          </a:p>
        </p:txBody>
      </p:sp>
      <p:grpSp>
        <p:nvGrpSpPr>
          <p:cNvPr id="31" name="群組 30">
            <a:extLst>
              <a:ext uri="{FF2B5EF4-FFF2-40B4-BE49-F238E27FC236}">
                <a16:creationId xmlns:a16="http://schemas.microsoft.com/office/drawing/2014/main" xmlns="" id="{433F17C5-4519-4DFD-A5E1-B6FDE258B092}"/>
              </a:ext>
            </a:extLst>
          </p:cNvPr>
          <p:cNvGrpSpPr/>
          <p:nvPr/>
        </p:nvGrpSpPr>
        <p:grpSpPr>
          <a:xfrm>
            <a:off x="9063831" y="4895925"/>
            <a:ext cx="2718598" cy="1538370"/>
            <a:chOff x="9031163" y="5131413"/>
            <a:chExt cx="2718598" cy="1538370"/>
          </a:xfrm>
        </p:grpSpPr>
        <p:sp>
          <p:nvSpPr>
            <p:cNvPr id="33" name="淚滴形 32">
              <a:extLst>
                <a:ext uri="{FF2B5EF4-FFF2-40B4-BE49-F238E27FC236}">
                  <a16:creationId xmlns:a16="http://schemas.microsoft.com/office/drawing/2014/main" xmlns="" id="{800899D1-34F2-47FB-8F1B-A992F297AAC8}"/>
                </a:ext>
              </a:extLst>
            </p:cNvPr>
            <p:cNvSpPr/>
            <p:nvPr/>
          </p:nvSpPr>
          <p:spPr>
            <a:xfrm flipH="1">
              <a:off x="9031163" y="5131413"/>
              <a:ext cx="2718598" cy="1538370"/>
            </a:xfrm>
            <a:prstGeom prst="teardrop">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4" name="Rectangle 28">
              <a:extLst>
                <a:ext uri="{FF2B5EF4-FFF2-40B4-BE49-F238E27FC236}">
                  <a16:creationId xmlns:a16="http://schemas.microsoft.com/office/drawing/2014/main" xmlns="" id="{85480FA6-550A-4691-9436-9B601417D7D1}"/>
                </a:ext>
              </a:extLst>
            </p:cNvPr>
            <p:cNvSpPr>
              <a:spLocks noChangeArrowheads="1"/>
            </p:cNvSpPr>
            <p:nvPr/>
          </p:nvSpPr>
          <p:spPr bwMode="auto">
            <a:xfrm>
              <a:off x="9202218" y="5247360"/>
              <a:ext cx="2376487" cy="111760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defRPr/>
              </a:pPr>
              <a:r>
                <a:rPr kumimoji="0" lang="zh-TW"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不採計</a:t>
              </a:r>
              <a:endParaRPr kumimoji="0" lang="en-US" altLang="zh-TW"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20000"/>
                </a:lnSpc>
                <a:defRPr/>
              </a:pPr>
              <a:r>
                <a:rPr kumimoji="0" lang="zh-TW"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在校學科成績</a:t>
              </a:r>
              <a:endParaRPr kumimoji="0" lang="en-US" altLang="zh-TW"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5" name="箭號: 有線條的向右箭號 34">
            <a:extLst>
              <a:ext uri="{FF2B5EF4-FFF2-40B4-BE49-F238E27FC236}">
                <a16:creationId xmlns:a16="http://schemas.microsoft.com/office/drawing/2014/main" xmlns="" id="{06B53577-3A62-4F70-B8E5-7B82E2379F6A}"/>
              </a:ext>
            </a:extLst>
          </p:cNvPr>
          <p:cNvSpPr/>
          <p:nvPr/>
        </p:nvSpPr>
        <p:spPr>
          <a:xfrm>
            <a:off x="3009037" y="3035721"/>
            <a:ext cx="653319" cy="786557"/>
          </a:xfrm>
          <a:prstGeom prst="stripedRightArrow">
            <a:avLst/>
          </a:prstGeom>
          <a:solidFill>
            <a:schemeClr val="accent3">
              <a:lumMod val="75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dirty="0">
                <a:solidFill>
                  <a:schemeClr val="tx1"/>
                </a:solidFill>
              </a:rPr>
              <a:t> </a:t>
            </a:r>
            <a:endParaRPr lang="zh-TW" altLang="en-US" dirty="0">
              <a:solidFill>
                <a:schemeClr val="tx1"/>
              </a:solidFill>
            </a:endParaRPr>
          </a:p>
        </p:txBody>
      </p:sp>
      <p:sp>
        <p:nvSpPr>
          <p:cNvPr id="36" name="箭號: 有線條的向右箭號 35">
            <a:extLst>
              <a:ext uri="{FF2B5EF4-FFF2-40B4-BE49-F238E27FC236}">
                <a16:creationId xmlns:a16="http://schemas.microsoft.com/office/drawing/2014/main" xmlns="" id="{286C23A9-832F-48D1-8EB8-03AC0BA9CF6D}"/>
              </a:ext>
            </a:extLst>
          </p:cNvPr>
          <p:cNvSpPr/>
          <p:nvPr/>
        </p:nvSpPr>
        <p:spPr>
          <a:xfrm>
            <a:off x="5639387" y="3035721"/>
            <a:ext cx="653319" cy="786557"/>
          </a:xfrm>
          <a:prstGeom prst="stripedRightArrow">
            <a:avLst/>
          </a:prstGeom>
          <a:solidFill>
            <a:schemeClr val="accent3">
              <a:lumMod val="75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dirty="0">
                <a:solidFill>
                  <a:schemeClr val="tx1"/>
                </a:solidFill>
              </a:rPr>
              <a:t> </a:t>
            </a:r>
            <a:endParaRPr lang="zh-TW" altLang="en-US" dirty="0">
              <a:solidFill>
                <a:schemeClr val="tx1"/>
              </a:solidFill>
            </a:endParaRPr>
          </a:p>
        </p:txBody>
      </p:sp>
      <p:sp>
        <p:nvSpPr>
          <p:cNvPr id="37" name="箭號: 有線條的向右箭號 36">
            <a:extLst>
              <a:ext uri="{FF2B5EF4-FFF2-40B4-BE49-F238E27FC236}">
                <a16:creationId xmlns:a16="http://schemas.microsoft.com/office/drawing/2014/main" xmlns="" id="{D6A1FE33-A909-4198-A84F-3BF86F221220}"/>
              </a:ext>
            </a:extLst>
          </p:cNvPr>
          <p:cNvSpPr/>
          <p:nvPr/>
        </p:nvSpPr>
        <p:spPr>
          <a:xfrm>
            <a:off x="8403241" y="3035721"/>
            <a:ext cx="653319" cy="786557"/>
          </a:xfrm>
          <a:prstGeom prst="stripedRightArrow">
            <a:avLst/>
          </a:prstGeom>
          <a:solidFill>
            <a:schemeClr val="accent3">
              <a:lumMod val="75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dirty="0">
                <a:solidFill>
                  <a:schemeClr val="tx1"/>
                </a:solidFill>
              </a:rPr>
              <a:t> </a:t>
            </a:r>
            <a:endParaRPr lang="zh-TW" altLang="en-US" dirty="0">
              <a:solidFill>
                <a:schemeClr val="tx1"/>
              </a:solidFill>
            </a:endParaRPr>
          </a:p>
        </p:txBody>
      </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578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26"/>
                                        </p:tgtEl>
                                        <p:attrNameLst>
                                          <p:attrName>style.visibility</p:attrName>
                                        </p:attrNameLst>
                                      </p:cBhvr>
                                      <p:to>
                                        <p:strVal val="visible"/>
                                      </p:to>
                                    </p:set>
                                  </p:childTnLst>
                                </p:cTn>
                              </p:par>
                            </p:childTnLst>
                          </p:cTn>
                        </p:par>
                        <p:par>
                          <p:cTn id="10" fill="hold">
                            <p:stCondLst>
                              <p:cond delay="0"/>
                            </p:stCondLst>
                            <p:childTnLst>
                              <p:par>
                                <p:cTn id="11" presetID="2" presetClass="entr" presetSubtype="8" fill="hold" nodeType="afterEffect">
                                  <p:stCondLst>
                                    <p:cond delay="0"/>
                                  </p:stCondLst>
                                  <p:childTnLst>
                                    <p:set>
                                      <p:cBhvr>
                                        <p:cTn id="12" dur="1" fill="hold">
                                          <p:stCondLst>
                                            <p:cond delay="0"/>
                                          </p:stCondLst>
                                        </p:cTn>
                                        <p:tgtEl>
                                          <p:spTgt spid="75783"/>
                                        </p:tgtEl>
                                        <p:attrNameLst>
                                          <p:attrName>style.visibility</p:attrName>
                                        </p:attrNameLst>
                                      </p:cBhvr>
                                      <p:to>
                                        <p:strVal val="visible"/>
                                      </p:to>
                                    </p:set>
                                    <p:anim calcmode="lin" valueType="num">
                                      <p:cBhvr additive="base">
                                        <p:cTn id="13" dur="500" fill="hold"/>
                                        <p:tgtEl>
                                          <p:spTgt spid="75783"/>
                                        </p:tgtEl>
                                        <p:attrNameLst>
                                          <p:attrName>ppt_x</p:attrName>
                                        </p:attrNameLst>
                                      </p:cBhvr>
                                      <p:tavLst>
                                        <p:tav tm="0">
                                          <p:val>
                                            <p:strVal val="0-#ppt_w/2"/>
                                          </p:val>
                                        </p:tav>
                                        <p:tav tm="100000">
                                          <p:val>
                                            <p:strVal val="#ppt_x"/>
                                          </p:val>
                                        </p:tav>
                                      </p:tavLst>
                                    </p:anim>
                                    <p:anim calcmode="lin" valueType="num">
                                      <p:cBhvr additive="base">
                                        <p:cTn id="14" dur="500" fill="hold"/>
                                        <p:tgtEl>
                                          <p:spTgt spid="75783"/>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8" fill="hold" grpId="0" nodeType="afterEffect">
                                  <p:stCondLst>
                                    <p:cond delay="0"/>
                                  </p:stCondLst>
                                  <p:childTnLst>
                                    <p:set>
                                      <p:cBhvr>
                                        <p:cTn id="17" dur="1" fill="hold">
                                          <p:stCondLst>
                                            <p:cond delay="0"/>
                                          </p:stCondLst>
                                        </p:cTn>
                                        <p:tgtEl>
                                          <p:spTgt spid="35"/>
                                        </p:tgtEl>
                                        <p:attrNameLst>
                                          <p:attrName>style.visibility</p:attrName>
                                        </p:attrNameLst>
                                      </p:cBhvr>
                                      <p:to>
                                        <p:strVal val="visible"/>
                                      </p:to>
                                    </p:set>
                                    <p:anim calcmode="lin" valueType="num">
                                      <p:cBhvr additive="base">
                                        <p:cTn id="18" dur="500" fill="hold"/>
                                        <p:tgtEl>
                                          <p:spTgt spid="35"/>
                                        </p:tgtEl>
                                        <p:attrNameLst>
                                          <p:attrName>ppt_x</p:attrName>
                                        </p:attrNameLst>
                                      </p:cBhvr>
                                      <p:tavLst>
                                        <p:tav tm="0">
                                          <p:val>
                                            <p:strVal val="0-#ppt_w/2"/>
                                          </p:val>
                                        </p:tav>
                                        <p:tav tm="100000">
                                          <p:val>
                                            <p:strVal val="#ppt_x"/>
                                          </p:val>
                                        </p:tav>
                                      </p:tavLst>
                                    </p:anim>
                                    <p:anim calcmode="lin" valueType="num">
                                      <p:cBhvr additive="base">
                                        <p:cTn id="19" dur="500" fill="hold"/>
                                        <p:tgtEl>
                                          <p:spTgt spid="35"/>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8" fill="hold" nodeType="afterEffect">
                                  <p:stCondLst>
                                    <p:cond delay="0"/>
                                  </p:stCondLst>
                                  <p:childTnLst>
                                    <p:set>
                                      <p:cBhvr>
                                        <p:cTn id="22" dur="1" fill="hold">
                                          <p:stCondLst>
                                            <p:cond delay="0"/>
                                          </p:stCondLst>
                                        </p:cTn>
                                        <p:tgtEl>
                                          <p:spTgt spid="75780"/>
                                        </p:tgtEl>
                                        <p:attrNameLst>
                                          <p:attrName>style.visibility</p:attrName>
                                        </p:attrNameLst>
                                      </p:cBhvr>
                                      <p:to>
                                        <p:strVal val="visible"/>
                                      </p:to>
                                    </p:set>
                                    <p:anim calcmode="lin" valueType="num">
                                      <p:cBhvr additive="base">
                                        <p:cTn id="23" dur="500" fill="hold"/>
                                        <p:tgtEl>
                                          <p:spTgt spid="75780"/>
                                        </p:tgtEl>
                                        <p:attrNameLst>
                                          <p:attrName>ppt_x</p:attrName>
                                        </p:attrNameLst>
                                      </p:cBhvr>
                                      <p:tavLst>
                                        <p:tav tm="0">
                                          <p:val>
                                            <p:strVal val="0-#ppt_w/2"/>
                                          </p:val>
                                        </p:tav>
                                        <p:tav tm="100000">
                                          <p:val>
                                            <p:strVal val="#ppt_x"/>
                                          </p:val>
                                        </p:tav>
                                      </p:tavLst>
                                    </p:anim>
                                    <p:anim calcmode="lin" valueType="num">
                                      <p:cBhvr additive="base">
                                        <p:cTn id="24" dur="500" fill="hold"/>
                                        <p:tgtEl>
                                          <p:spTgt spid="75780"/>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8"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additive="base">
                                        <p:cTn id="28" dur="500" fill="hold"/>
                                        <p:tgtEl>
                                          <p:spTgt spid="36"/>
                                        </p:tgtEl>
                                        <p:attrNameLst>
                                          <p:attrName>ppt_x</p:attrName>
                                        </p:attrNameLst>
                                      </p:cBhvr>
                                      <p:tavLst>
                                        <p:tav tm="0">
                                          <p:val>
                                            <p:strVal val="0-#ppt_w/2"/>
                                          </p:val>
                                        </p:tav>
                                        <p:tav tm="100000">
                                          <p:val>
                                            <p:strVal val="#ppt_x"/>
                                          </p:val>
                                        </p:tav>
                                      </p:tavLst>
                                    </p:anim>
                                    <p:anim calcmode="lin" valueType="num">
                                      <p:cBhvr additive="base">
                                        <p:cTn id="29" dur="500" fill="hold"/>
                                        <p:tgtEl>
                                          <p:spTgt spid="36"/>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8" fill="hold" nodeType="afterEffect">
                                  <p:stCondLst>
                                    <p:cond delay="0"/>
                                  </p:stCondLst>
                                  <p:childTnLst>
                                    <p:set>
                                      <p:cBhvr>
                                        <p:cTn id="32" dur="1" fill="hold">
                                          <p:stCondLst>
                                            <p:cond delay="0"/>
                                          </p:stCondLst>
                                        </p:cTn>
                                        <p:tgtEl>
                                          <p:spTgt spid="75781"/>
                                        </p:tgtEl>
                                        <p:attrNameLst>
                                          <p:attrName>style.visibility</p:attrName>
                                        </p:attrNameLst>
                                      </p:cBhvr>
                                      <p:to>
                                        <p:strVal val="visible"/>
                                      </p:to>
                                    </p:set>
                                    <p:anim calcmode="lin" valueType="num">
                                      <p:cBhvr additive="base">
                                        <p:cTn id="33" dur="500" fill="hold"/>
                                        <p:tgtEl>
                                          <p:spTgt spid="75781"/>
                                        </p:tgtEl>
                                        <p:attrNameLst>
                                          <p:attrName>ppt_x</p:attrName>
                                        </p:attrNameLst>
                                      </p:cBhvr>
                                      <p:tavLst>
                                        <p:tav tm="0">
                                          <p:val>
                                            <p:strVal val="0-#ppt_w/2"/>
                                          </p:val>
                                        </p:tav>
                                        <p:tav tm="100000">
                                          <p:val>
                                            <p:strVal val="#ppt_x"/>
                                          </p:val>
                                        </p:tav>
                                      </p:tavLst>
                                    </p:anim>
                                    <p:anim calcmode="lin" valueType="num">
                                      <p:cBhvr additive="base">
                                        <p:cTn id="34" dur="500" fill="hold"/>
                                        <p:tgtEl>
                                          <p:spTgt spid="75781"/>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 presetClass="entr" presetSubtype="8" fill="hold" grpId="0" nodeType="after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additive="base">
                                        <p:cTn id="38" dur="500" fill="hold"/>
                                        <p:tgtEl>
                                          <p:spTgt spid="37"/>
                                        </p:tgtEl>
                                        <p:attrNameLst>
                                          <p:attrName>ppt_x</p:attrName>
                                        </p:attrNameLst>
                                      </p:cBhvr>
                                      <p:tavLst>
                                        <p:tav tm="0">
                                          <p:val>
                                            <p:strVal val="0-#ppt_w/2"/>
                                          </p:val>
                                        </p:tav>
                                        <p:tav tm="100000">
                                          <p:val>
                                            <p:strVal val="#ppt_x"/>
                                          </p:val>
                                        </p:tav>
                                      </p:tavLst>
                                    </p:anim>
                                    <p:anim calcmode="lin" valueType="num">
                                      <p:cBhvr additive="base">
                                        <p:cTn id="39" dur="500" fill="hold"/>
                                        <p:tgtEl>
                                          <p:spTgt spid="37"/>
                                        </p:tgtEl>
                                        <p:attrNameLst>
                                          <p:attrName>ppt_y</p:attrName>
                                        </p:attrNameLst>
                                      </p:cBhvr>
                                      <p:tavLst>
                                        <p:tav tm="0">
                                          <p:val>
                                            <p:strVal val="#ppt_y"/>
                                          </p:val>
                                        </p:tav>
                                        <p:tav tm="100000">
                                          <p:val>
                                            <p:strVal val="#ppt_y"/>
                                          </p:val>
                                        </p:tav>
                                      </p:tavLst>
                                    </p:anim>
                                  </p:childTnLst>
                                </p:cTn>
                              </p:par>
                            </p:childTnLst>
                          </p:cTn>
                        </p:par>
                        <p:par>
                          <p:cTn id="40" fill="hold">
                            <p:stCondLst>
                              <p:cond delay="3000"/>
                            </p:stCondLst>
                            <p:childTnLst>
                              <p:par>
                                <p:cTn id="41" presetID="2" presetClass="entr" presetSubtype="8" fill="hold" nodeType="afterEffect">
                                  <p:stCondLst>
                                    <p:cond delay="0"/>
                                  </p:stCondLst>
                                  <p:childTnLst>
                                    <p:set>
                                      <p:cBhvr>
                                        <p:cTn id="42" dur="1" fill="hold">
                                          <p:stCondLst>
                                            <p:cond delay="0"/>
                                          </p:stCondLst>
                                        </p:cTn>
                                        <p:tgtEl>
                                          <p:spTgt spid="75782"/>
                                        </p:tgtEl>
                                        <p:attrNameLst>
                                          <p:attrName>style.visibility</p:attrName>
                                        </p:attrNameLst>
                                      </p:cBhvr>
                                      <p:to>
                                        <p:strVal val="visible"/>
                                      </p:to>
                                    </p:set>
                                    <p:anim calcmode="lin" valueType="num">
                                      <p:cBhvr additive="base">
                                        <p:cTn id="43" dur="500" fill="hold"/>
                                        <p:tgtEl>
                                          <p:spTgt spid="75782"/>
                                        </p:tgtEl>
                                        <p:attrNameLst>
                                          <p:attrName>ppt_x</p:attrName>
                                        </p:attrNameLst>
                                      </p:cBhvr>
                                      <p:tavLst>
                                        <p:tav tm="0">
                                          <p:val>
                                            <p:strVal val="0-#ppt_w/2"/>
                                          </p:val>
                                        </p:tav>
                                        <p:tav tm="100000">
                                          <p:val>
                                            <p:strVal val="#ppt_x"/>
                                          </p:val>
                                        </p:tav>
                                      </p:tavLst>
                                    </p:anim>
                                    <p:anim calcmode="lin" valueType="num">
                                      <p:cBhvr additive="base">
                                        <p:cTn id="44" dur="500" fill="hold"/>
                                        <p:tgtEl>
                                          <p:spTgt spid="75782"/>
                                        </p:tgtEl>
                                        <p:attrNameLst>
                                          <p:attrName>ppt_y</p:attrName>
                                        </p:attrNameLst>
                                      </p:cBhvr>
                                      <p:tavLst>
                                        <p:tav tm="0">
                                          <p:val>
                                            <p:strVal val="#ppt_y"/>
                                          </p:val>
                                        </p:tav>
                                        <p:tav tm="100000">
                                          <p:val>
                                            <p:strVal val="#ppt_y"/>
                                          </p:val>
                                        </p:tav>
                                      </p:tavLst>
                                    </p:anim>
                                  </p:childTnLst>
                                </p:cTn>
                              </p:par>
                            </p:childTnLst>
                          </p:cTn>
                        </p:par>
                        <p:par>
                          <p:cTn id="45" fill="hold">
                            <p:stCondLst>
                              <p:cond delay="3500"/>
                            </p:stCondLst>
                            <p:childTnLst>
                              <p:par>
                                <p:cTn id="46" presetID="5" presetClass="entr" presetSubtype="10" fill="hold" grpId="0" nodeType="afterEffect">
                                  <p:stCondLst>
                                    <p:cond delay="0"/>
                                  </p:stCondLst>
                                  <p:childTnLst>
                                    <p:set>
                                      <p:cBhvr>
                                        <p:cTn id="47" dur="1" fill="hold">
                                          <p:stCondLst>
                                            <p:cond delay="0"/>
                                          </p:stCondLst>
                                        </p:cTn>
                                        <p:tgtEl>
                                          <p:spTgt spid="119"/>
                                        </p:tgtEl>
                                        <p:attrNameLst>
                                          <p:attrName>style.visibility</p:attrName>
                                        </p:attrNameLst>
                                      </p:cBhvr>
                                      <p:to>
                                        <p:strVal val="visible"/>
                                      </p:to>
                                    </p:set>
                                    <p:animEffect transition="in" filter="checkerboard(across)">
                                      <p:cBhvr>
                                        <p:cTn id="48" dur="500"/>
                                        <p:tgtEl>
                                          <p:spTgt spid="119"/>
                                        </p:tgtEl>
                                      </p:cBhvr>
                                    </p:animEffect>
                                  </p:childTnLst>
                                </p:cTn>
                              </p:par>
                            </p:childTnLst>
                          </p:cTn>
                        </p:par>
                        <p:par>
                          <p:cTn id="49" fill="hold">
                            <p:stCondLst>
                              <p:cond delay="4000"/>
                            </p:stCondLst>
                            <p:childTnLst>
                              <p:par>
                                <p:cTn id="50" presetID="26" presetClass="entr" presetSubtype="0" fill="hold" nodeType="after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wipe(down)">
                                      <p:cBhvr>
                                        <p:cTn id="52" dur="290">
                                          <p:stCondLst>
                                            <p:cond delay="0"/>
                                          </p:stCondLst>
                                        </p:cTn>
                                        <p:tgtEl>
                                          <p:spTgt spid="31"/>
                                        </p:tgtEl>
                                      </p:cBhvr>
                                    </p:animEffect>
                                    <p:anim calcmode="lin" valueType="num">
                                      <p:cBhvr>
                                        <p:cTn id="53" dur="911" tmFilter="0,0; 0.14,0.36; 0.43,0.73; 0.71,0.91; 1.0,1.0">
                                          <p:stCondLst>
                                            <p:cond delay="0"/>
                                          </p:stCondLst>
                                        </p:cTn>
                                        <p:tgtEl>
                                          <p:spTgt spid="31"/>
                                        </p:tgtEl>
                                        <p:attrNameLst>
                                          <p:attrName>ppt_x</p:attrName>
                                        </p:attrNameLst>
                                      </p:cBhvr>
                                      <p:tavLst>
                                        <p:tav tm="0">
                                          <p:val>
                                            <p:strVal val="#ppt_x-0.25"/>
                                          </p:val>
                                        </p:tav>
                                        <p:tav tm="100000">
                                          <p:val>
                                            <p:strVal val="#ppt_x"/>
                                          </p:val>
                                        </p:tav>
                                      </p:tavLst>
                                    </p:anim>
                                    <p:anim calcmode="lin" valueType="num">
                                      <p:cBhvr>
                                        <p:cTn id="54" dur="332" tmFilter="0.0,0.0; 0.25,0.07; 0.50,0.2; 0.75,0.467; 1.0,1.0">
                                          <p:stCondLst>
                                            <p:cond delay="0"/>
                                          </p:stCondLst>
                                        </p:cTn>
                                        <p:tgtEl>
                                          <p:spTgt spid="31"/>
                                        </p:tgtEl>
                                        <p:attrNameLst>
                                          <p:attrName>ppt_y</p:attrName>
                                        </p:attrNameLst>
                                      </p:cBhvr>
                                      <p:tavLst>
                                        <p:tav tm="0" fmla="#ppt_y-sin(pi*$)/3">
                                          <p:val>
                                            <p:fltVal val="0.5"/>
                                          </p:val>
                                        </p:tav>
                                        <p:tav tm="100000">
                                          <p:val>
                                            <p:fltVal val="1"/>
                                          </p:val>
                                        </p:tav>
                                      </p:tavLst>
                                    </p:anim>
                                    <p:anim calcmode="lin" valueType="num">
                                      <p:cBhvr>
                                        <p:cTn id="55" dur="332" tmFilter="0, 0; 0.125,0.2665; 0.25,0.4; 0.375,0.465; 0.5,0.5;  0.625,0.535; 0.75,0.6; 0.875,0.7335; 1,1">
                                          <p:stCondLst>
                                            <p:cond delay="332"/>
                                          </p:stCondLst>
                                        </p:cTn>
                                        <p:tgtEl>
                                          <p:spTgt spid="31"/>
                                        </p:tgtEl>
                                        <p:attrNameLst>
                                          <p:attrName>ppt_y</p:attrName>
                                        </p:attrNameLst>
                                      </p:cBhvr>
                                      <p:tavLst>
                                        <p:tav tm="0" fmla="#ppt_y-sin(pi*$)/9">
                                          <p:val>
                                            <p:fltVal val="0"/>
                                          </p:val>
                                        </p:tav>
                                        <p:tav tm="100000">
                                          <p:val>
                                            <p:fltVal val="1"/>
                                          </p:val>
                                        </p:tav>
                                      </p:tavLst>
                                    </p:anim>
                                    <p:anim calcmode="lin" valueType="num">
                                      <p:cBhvr>
                                        <p:cTn id="56" dur="166" tmFilter="0, 0; 0.125,0.2665; 0.25,0.4; 0.375,0.465; 0.5,0.5;  0.625,0.535; 0.75,0.6; 0.875,0.7335; 1,1">
                                          <p:stCondLst>
                                            <p:cond delay="662"/>
                                          </p:stCondLst>
                                        </p:cTn>
                                        <p:tgtEl>
                                          <p:spTgt spid="31"/>
                                        </p:tgtEl>
                                        <p:attrNameLst>
                                          <p:attrName>ppt_y</p:attrName>
                                        </p:attrNameLst>
                                      </p:cBhvr>
                                      <p:tavLst>
                                        <p:tav tm="0" fmla="#ppt_y-sin(pi*$)/27">
                                          <p:val>
                                            <p:fltVal val="0"/>
                                          </p:val>
                                        </p:tav>
                                        <p:tav tm="100000">
                                          <p:val>
                                            <p:fltVal val="1"/>
                                          </p:val>
                                        </p:tav>
                                      </p:tavLst>
                                    </p:anim>
                                    <p:anim calcmode="lin" valueType="num">
                                      <p:cBhvr>
                                        <p:cTn id="57" dur="82" tmFilter="0, 0; 0.125,0.2665; 0.25,0.4; 0.375,0.465; 0.5,0.5;  0.625,0.535; 0.75,0.6; 0.875,0.7335; 1,1">
                                          <p:stCondLst>
                                            <p:cond delay="828"/>
                                          </p:stCondLst>
                                        </p:cTn>
                                        <p:tgtEl>
                                          <p:spTgt spid="31"/>
                                        </p:tgtEl>
                                        <p:attrNameLst>
                                          <p:attrName>ppt_y</p:attrName>
                                        </p:attrNameLst>
                                      </p:cBhvr>
                                      <p:tavLst>
                                        <p:tav tm="0" fmla="#ppt_y-sin(pi*$)/81">
                                          <p:val>
                                            <p:fltVal val="0"/>
                                          </p:val>
                                        </p:tav>
                                        <p:tav tm="100000">
                                          <p:val>
                                            <p:fltVal val="1"/>
                                          </p:val>
                                        </p:tav>
                                      </p:tavLst>
                                    </p:anim>
                                    <p:animScale>
                                      <p:cBhvr>
                                        <p:cTn id="58" dur="13">
                                          <p:stCondLst>
                                            <p:cond delay="325"/>
                                          </p:stCondLst>
                                        </p:cTn>
                                        <p:tgtEl>
                                          <p:spTgt spid="31"/>
                                        </p:tgtEl>
                                      </p:cBhvr>
                                      <p:to x="100000" y="60000"/>
                                    </p:animScale>
                                    <p:animScale>
                                      <p:cBhvr>
                                        <p:cTn id="59" dur="83" decel="50000">
                                          <p:stCondLst>
                                            <p:cond delay="338"/>
                                          </p:stCondLst>
                                        </p:cTn>
                                        <p:tgtEl>
                                          <p:spTgt spid="31"/>
                                        </p:tgtEl>
                                      </p:cBhvr>
                                      <p:to x="100000" y="100000"/>
                                    </p:animScale>
                                    <p:animScale>
                                      <p:cBhvr>
                                        <p:cTn id="60" dur="13">
                                          <p:stCondLst>
                                            <p:cond delay="656"/>
                                          </p:stCondLst>
                                        </p:cTn>
                                        <p:tgtEl>
                                          <p:spTgt spid="31"/>
                                        </p:tgtEl>
                                      </p:cBhvr>
                                      <p:to x="100000" y="80000"/>
                                    </p:animScale>
                                    <p:animScale>
                                      <p:cBhvr>
                                        <p:cTn id="61" dur="83" decel="50000">
                                          <p:stCondLst>
                                            <p:cond delay="669"/>
                                          </p:stCondLst>
                                        </p:cTn>
                                        <p:tgtEl>
                                          <p:spTgt spid="31"/>
                                        </p:tgtEl>
                                      </p:cBhvr>
                                      <p:to x="100000" y="100000"/>
                                    </p:animScale>
                                    <p:animScale>
                                      <p:cBhvr>
                                        <p:cTn id="62" dur="13">
                                          <p:stCondLst>
                                            <p:cond delay="821"/>
                                          </p:stCondLst>
                                        </p:cTn>
                                        <p:tgtEl>
                                          <p:spTgt spid="31"/>
                                        </p:tgtEl>
                                      </p:cBhvr>
                                      <p:to x="100000" y="90000"/>
                                    </p:animScale>
                                    <p:animScale>
                                      <p:cBhvr>
                                        <p:cTn id="63" dur="83" decel="50000">
                                          <p:stCondLst>
                                            <p:cond delay="834"/>
                                          </p:stCondLst>
                                        </p:cTn>
                                        <p:tgtEl>
                                          <p:spTgt spid="31"/>
                                        </p:tgtEl>
                                      </p:cBhvr>
                                      <p:to x="100000" y="100000"/>
                                    </p:animScale>
                                    <p:animScale>
                                      <p:cBhvr>
                                        <p:cTn id="64" dur="13">
                                          <p:stCondLst>
                                            <p:cond delay="904"/>
                                          </p:stCondLst>
                                        </p:cTn>
                                        <p:tgtEl>
                                          <p:spTgt spid="31"/>
                                        </p:tgtEl>
                                      </p:cBhvr>
                                      <p:to x="100000" y="95000"/>
                                    </p:animScale>
                                    <p:animScale>
                                      <p:cBhvr>
                                        <p:cTn id="65" dur="83" decel="50000">
                                          <p:stCondLst>
                                            <p:cond delay="917"/>
                                          </p:stCondLst>
                                        </p:cTn>
                                        <p:tgtEl>
                                          <p:spTgt spid="3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animBg="1"/>
      <p:bldP spid="75786" grpId="0"/>
      <p:bldP spid="126" grpId="0"/>
      <p:bldP spid="35" grpId="0" animBg="1"/>
      <p:bldP spid="36" grpId="0" animBg="1"/>
      <p:bldP spid="3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5" name="標題 1"/>
          <p:cNvSpPr txBox="1">
            <a:spLocks/>
          </p:cNvSpPr>
          <p:nvPr/>
        </p:nvSpPr>
        <p:spPr>
          <a:xfrm>
            <a:off x="1581150" y="522288"/>
            <a:ext cx="9264650" cy="941387"/>
          </a:xfrm>
          <a:prstGeom prst="rect">
            <a:avLst/>
          </a:prstGeom>
        </p:spPr>
        <p:txBody>
          <a:bodyPr lIns="121920" tIns="60960" rIns="121920" bIns="60960" anchor="ctr">
            <a:normAutofit fontScale="92500" lnSpcReduction="10000"/>
          </a:bodyPr>
          <a:lstStyle/>
          <a:p>
            <a:pPr algn="ctr" eaLnBrk="1" hangingPunct="1">
              <a:defRPr/>
            </a:pPr>
            <a:r>
              <a:rPr kumimoji="0" lang="zh-TW" altLang="en-US" sz="5867" b="1" dirty="0">
                <a:solidFill>
                  <a:srgbClr val="000099"/>
                </a:solidFill>
                <a:latin typeface="微軟正黑體" panose="020B0604030504040204" pitchFamily="34" charset="-120"/>
                <a:ea typeface="微軟正黑體" panose="020B0604030504040204" pitchFamily="34" charset="-120"/>
              </a:rPr>
              <a:t>什麼是分區免試入學？</a:t>
            </a:r>
            <a:endParaRPr lang="zh-TW" altLang="en-US" sz="5867" b="1" dirty="0">
              <a:solidFill>
                <a:srgbClr val="000099"/>
              </a:solidFill>
              <a:latin typeface="微軟正黑體" pitchFamily="34" charset="-120"/>
              <a:ea typeface="微軟正黑體" pitchFamily="34" charset="-120"/>
            </a:endParaRPr>
          </a:p>
        </p:txBody>
      </p:sp>
      <p:grpSp>
        <p:nvGrpSpPr>
          <p:cNvPr id="75780" name="Group 3"/>
          <p:cNvGrpSpPr>
            <a:grpSpLocks/>
          </p:cNvGrpSpPr>
          <p:nvPr/>
        </p:nvGrpSpPr>
        <p:grpSpPr bwMode="auto">
          <a:xfrm>
            <a:off x="3266828" y="2639820"/>
            <a:ext cx="2462213" cy="2226439"/>
            <a:chOff x="24437" y="-370427"/>
            <a:chExt cx="1935848" cy="1751017"/>
          </a:xfrm>
        </p:grpSpPr>
        <p:grpSp>
          <p:nvGrpSpPr>
            <p:cNvPr id="75803" name="Group 4"/>
            <p:cNvGrpSpPr>
              <a:grpSpLocks/>
            </p:cNvGrpSpPr>
            <p:nvPr/>
          </p:nvGrpSpPr>
          <p:grpSpPr bwMode="auto">
            <a:xfrm>
              <a:off x="86827" y="-370427"/>
              <a:ext cx="1753450" cy="1751017"/>
              <a:chOff x="6" y="-381"/>
              <a:chExt cx="1801" cy="1801"/>
            </a:xfrm>
          </p:grpSpPr>
          <p:sp>
            <p:nvSpPr>
              <p:cNvPr id="75805" name="Oval 7"/>
              <p:cNvSpPr>
                <a:spLocks noChangeArrowheads="1"/>
              </p:cNvSpPr>
              <p:nvPr/>
            </p:nvSpPr>
            <p:spPr bwMode="auto">
              <a:xfrm>
                <a:off x="6" y="-381"/>
                <a:ext cx="1801" cy="1801"/>
              </a:xfrm>
              <a:prstGeom prst="ellipse">
                <a:avLst/>
              </a:prstGeom>
              <a:solidFill>
                <a:srgbClr val="D8D8D8">
                  <a:alpha val="47058"/>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hangingPunct="1"/>
                <a:endParaRPr kumimoji="0" lang="zh-CN" altLang="en-US" sz="2000" dirty="0">
                  <a:solidFill>
                    <a:srgbClr val="0070C0"/>
                  </a:solidFill>
                  <a:latin typeface="Microsoft YaHei" pitchFamily="34" charset="-122"/>
                  <a:ea typeface="Microsoft YaHei" pitchFamily="34" charset="-122"/>
                  <a:sym typeface="Microsoft YaHei" pitchFamily="34" charset="-122"/>
                </a:endParaRPr>
              </a:p>
            </p:txBody>
          </p:sp>
          <p:sp>
            <p:nvSpPr>
              <p:cNvPr id="75806" name="Oval 8"/>
              <p:cNvSpPr>
                <a:spLocks noChangeArrowheads="1"/>
              </p:cNvSpPr>
              <p:nvPr/>
            </p:nvSpPr>
            <p:spPr bwMode="auto">
              <a:xfrm>
                <a:off x="144" y="-247"/>
                <a:ext cx="1556" cy="1556"/>
              </a:xfrm>
              <a:prstGeom prst="ellipse">
                <a:avLst/>
              </a:prstGeom>
              <a:solidFill>
                <a:srgbClr val="EA718A"/>
              </a:solidFill>
              <a:ln w="38100">
                <a:solidFill>
                  <a:srgbClr val="FFFFFF"/>
                </a:solidFill>
                <a:round/>
                <a:headEnd/>
                <a:tailEnd/>
              </a:ln>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grpSp>
        <p:sp>
          <p:nvSpPr>
            <p:cNvPr id="75804" name="Text Box 9"/>
            <p:cNvSpPr>
              <a:spLocks noChangeArrowheads="1"/>
            </p:cNvSpPr>
            <p:nvPr/>
          </p:nvSpPr>
          <p:spPr bwMode="auto">
            <a:xfrm>
              <a:off x="24437" y="-197295"/>
              <a:ext cx="1935848" cy="8755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ctr" eaLnBrk="1" hangingPunct="1"/>
              <a:endParaRPr kumimoji="0" lang="en-US" altLang="zh-TW" sz="2400" b="1" dirty="0">
                <a:solidFill>
                  <a:schemeClr val="bg1"/>
                </a:solidFill>
                <a:latin typeface="Microsoft YaHei" pitchFamily="34" charset="-122"/>
                <a:ea typeface="Microsoft YaHei" pitchFamily="34" charset="-122"/>
                <a:sym typeface="Microsoft YaHei" pitchFamily="34" charset="-122"/>
              </a:endParaRPr>
            </a:p>
            <a:p>
              <a:pPr algn="ctr" eaLnBrk="1" hangingPunct="1"/>
              <a:r>
                <a:rPr kumimoji="0" lang="zh-TW" altLang="en-US" sz="2800" b="1" dirty="0">
                  <a:latin typeface="Microsoft YaHei" pitchFamily="34" charset="-122"/>
                  <a:ea typeface="Microsoft YaHei" pitchFamily="34" charset="-122"/>
                  <a:sym typeface="Microsoft YaHei" pitchFamily="34" charset="-122"/>
                </a:rPr>
                <a:t>進行</a:t>
              </a:r>
              <a:endParaRPr kumimoji="0" lang="en-US" altLang="zh-TW" sz="2800" b="1" dirty="0">
                <a:latin typeface="Microsoft YaHei" pitchFamily="34" charset="-122"/>
                <a:ea typeface="Microsoft YaHei" pitchFamily="34" charset="-122"/>
                <a:sym typeface="Microsoft YaHei" pitchFamily="34" charset="-122"/>
              </a:endParaRPr>
            </a:p>
            <a:p>
              <a:pPr algn="ctr" eaLnBrk="1" hangingPunct="1"/>
              <a:r>
                <a:rPr kumimoji="0" lang="zh-TW" altLang="en-US" sz="2800" b="1" dirty="0">
                  <a:latin typeface="Microsoft YaHei" pitchFamily="34" charset="-122"/>
                  <a:ea typeface="Microsoft YaHei" pitchFamily="34" charset="-122"/>
                  <a:sym typeface="Microsoft YaHei" pitchFamily="34" charset="-122"/>
                </a:rPr>
                <a:t>適性輔導</a:t>
              </a:r>
              <a:endParaRPr kumimoji="0" lang="zh-CN" altLang="en-US" sz="2800" dirty="0">
                <a:ea typeface="SimSun" pitchFamily="2" charset="-122"/>
              </a:endParaRPr>
            </a:p>
          </p:txBody>
        </p:sp>
      </p:grpSp>
      <p:grpSp>
        <p:nvGrpSpPr>
          <p:cNvPr id="75781" name="Group 8"/>
          <p:cNvGrpSpPr>
            <a:grpSpLocks/>
          </p:cNvGrpSpPr>
          <p:nvPr/>
        </p:nvGrpSpPr>
        <p:grpSpPr bwMode="auto">
          <a:xfrm>
            <a:off x="6265880" y="2613926"/>
            <a:ext cx="2462212" cy="2227261"/>
            <a:chOff x="0" y="442372"/>
            <a:chExt cx="1935848" cy="1751016"/>
          </a:xfrm>
        </p:grpSpPr>
        <p:grpSp>
          <p:nvGrpSpPr>
            <p:cNvPr id="75799" name="Group 9"/>
            <p:cNvGrpSpPr>
              <a:grpSpLocks/>
            </p:cNvGrpSpPr>
            <p:nvPr/>
          </p:nvGrpSpPr>
          <p:grpSpPr bwMode="auto">
            <a:xfrm>
              <a:off x="80012" y="442372"/>
              <a:ext cx="1753450" cy="1751016"/>
              <a:chOff x="-1" y="455"/>
              <a:chExt cx="1801" cy="1801"/>
            </a:xfrm>
          </p:grpSpPr>
          <p:sp>
            <p:nvSpPr>
              <p:cNvPr id="75801" name="Oval 7"/>
              <p:cNvSpPr>
                <a:spLocks noChangeArrowheads="1"/>
              </p:cNvSpPr>
              <p:nvPr/>
            </p:nvSpPr>
            <p:spPr bwMode="auto">
              <a:xfrm>
                <a:off x="-1" y="455"/>
                <a:ext cx="1801" cy="1801"/>
              </a:xfrm>
              <a:prstGeom prst="ellipse">
                <a:avLst/>
              </a:prstGeom>
              <a:solidFill>
                <a:srgbClr val="D8D8D8">
                  <a:alpha val="47058"/>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hangingPunct="1"/>
                <a:endParaRPr kumimoji="0" lang="zh-CN" altLang="en-US" sz="2000" dirty="0">
                  <a:solidFill>
                    <a:srgbClr val="0070C0"/>
                  </a:solidFill>
                  <a:latin typeface="Microsoft YaHei" pitchFamily="34" charset="-122"/>
                  <a:ea typeface="Microsoft YaHei" pitchFamily="34" charset="-122"/>
                  <a:sym typeface="Microsoft YaHei" pitchFamily="34" charset="-122"/>
                </a:endParaRPr>
              </a:p>
            </p:txBody>
          </p:sp>
          <p:sp>
            <p:nvSpPr>
              <p:cNvPr id="75802" name="Oval 8"/>
              <p:cNvSpPr>
                <a:spLocks noChangeArrowheads="1"/>
              </p:cNvSpPr>
              <p:nvPr/>
            </p:nvSpPr>
            <p:spPr bwMode="auto">
              <a:xfrm>
                <a:off x="122" y="580"/>
                <a:ext cx="1556" cy="1556"/>
              </a:xfrm>
              <a:prstGeom prst="ellipse">
                <a:avLst/>
              </a:prstGeom>
              <a:solidFill>
                <a:srgbClr val="0070C0"/>
              </a:solidFill>
              <a:ln w="38100">
                <a:solidFill>
                  <a:srgbClr val="FFFFFF"/>
                </a:solidFill>
                <a:round/>
                <a:headEnd/>
                <a:tailEnd/>
              </a:ln>
            </p:spPr>
            <p:txBody>
              <a:bodyPr/>
              <a:lstStyle/>
              <a:p>
                <a:pPr algn="ctr" eaLnBrk="1" hangingPunct="1"/>
                <a:r>
                  <a:rPr kumimoji="0" lang="zh-TW" altLang="en-US" sz="2800" b="1" dirty="0">
                    <a:latin typeface="Microsoft YaHei" pitchFamily="34" charset="-122"/>
                    <a:ea typeface="Microsoft YaHei" pitchFamily="34" charset="-122"/>
                    <a:sym typeface="Microsoft YaHei" pitchFamily="34" charset="-122"/>
                  </a:rPr>
                  <a:t>個別序位區間查詢</a:t>
                </a:r>
                <a:endParaRPr kumimoji="0" lang="zh-CN" altLang="en-US" sz="2800" dirty="0">
                  <a:ea typeface="SimSun" pitchFamily="2" charset="-122"/>
                </a:endParaRPr>
              </a:p>
              <a:p>
                <a:pPr eaLnBrk="1" hangingPunct="1"/>
                <a:endParaRPr kumimoji="0" lang="zh-CN" altLang="en-US" sz="2000" dirty="0">
                  <a:solidFill>
                    <a:srgbClr val="0070C0"/>
                  </a:solidFill>
                  <a:latin typeface="Microsoft YaHei" pitchFamily="34" charset="-122"/>
                  <a:ea typeface="Microsoft YaHei" pitchFamily="34" charset="-122"/>
                  <a:sym typeface="Microsoft YaHei" pitchFamily="34" charset="-122"/>
                </a:endParaRPr>
              </a:p>
            </p:txBody>
          </p:sp>
        </p:grpSp>
        <p:sp>
          <p:nvSpPr>
            <p:cNvPr id="75800" name="Text Box 9"/>
            <p:cNvSpPr>
              <a:spLocks noChangeArrowheads="1"/>
            </p:cNvSpPr>
            <p:nvPr/>
          </p:nvSpPr>
          <p:spPr bwMode="auto">
            <a:xfrm>
              <a:off x="0" y="497920"/>
              <a:ext cx="1935848" cy="6201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ctr" eaLnBrk="1" hangingPunct="1"/>
              <a:endParaRPr kumimoji="0" lang="zh-CN" altLang="en-US" sz="2400" dirty="0">
                <a:solidFill>
                  <a:schemeClr val="bg1"/>
                </a:solidFill>
                <a:ea typeface="SimSun" pitchFamily="2" charset="-122"/>
              </a:endParaRPr>
            </a:p>
          </p:txBody>
        </p:sp>
      </p:grpSp>
      <p:grpSp>
        <p:nvGrpSpPr>
          <p:cNvPr id="75782" name="Group 13"/>
          <p:cNvGrpSpPr>
            <a:grpSpLocks/>
          </p:cNvGrpSpPr>
          <p:nvPr/>
        </p:nvGrpSpPr>
        <p:grpSpPr bwMode="auto">
          <a:xfrm>
            <a:off x="9166234" y="2602630"/>
            <a:ext cx="2462213" cy="2227262"/>
            <a:chOff x="58140" y="438483"/>
            <a:chExt cx="1935848" cy="1751017"/>
          </a:xfrm>
        </p:grpSpPr>
        <p:grpSp>
          <p:nvGrpSpPr>
            <p:cNvPr id="75795" name="Group 14"/>
            <p:cNvGrpSpPr>
              <a:grpSpLocks/>
            </p:cNvGrpSpPr>
            <p:nvPr/>
          </p:nvGrpSpPr>
          <p:grpSpPr bwMode="auto">
            <a:xfrm>
              <a:off x="181267" y="438483"/>
              <a:ext cx="1753450" cy="1751017"/>
              <a:chOff x="103" y="451"/>
              <a:chExt cx="1801" cy="1801"/>
            </a:xfrm>
          </p:grpSpPr>
          <p:sp>
            <p:nvSpPr>
              <p:cNvPr id="75797" name="Oval 7"/>
              <p:cNvSpPr>
                <a:spLocks noChangeArrowheads="1"/>
              </p:cNvSpPr>
              <p:nvPr/>
            </p:nvSpPr>
            <p:spPr bwMode="auto">
              <a:xfrm>
                <a:off x="103" y="451"/>
                <a:ext cx="1801" cy="1801"/>
              </a:xfrm>
              <a:prstGeom prst="ellipse">
                <a:avLst/>
              </a:prstGeom>
              <a:solidFill>
                <a:srgbClr val="D8D8D8">
                  <a:alpha val="47058"/>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hangingPunct="1"/>
                <a:endParaRPr kumimoji="0" lang="zh-CN" altLang="en-US" sz="2000" dirty="0">
                  <a:solidFill>
                    <a:srgbClr val="0070C0"/>
                  </a:solidFill>
                  <a:latin typeface="Microsoft YaHei" pitchFamily="34" charset="-122"/>
                  <a:ea typeface="Microsoft YaHei" pitchFamily="34" charset="-122"/>
                  <a:sym typeface="Microsoft YaHei" pitchFamily="34" charset="-122"/>
                </a:endParaRPr>
              </a:p>
            </p:txBody>
          </p:sp>
          <p:sp>
            <p:nvSpPr>
              <p:cNvPr id="75798" name="Oval 8"/>
              <p:cNvSpPr>
                <a:spLocks noChangeArrowheads="1"/>
              </p:cNvSpPr>
              <p:nvPr/>
            </p:nvSpPr>
            <p:spPr bwMode="auto">
              <a:xfrm>
                <a:off x="204" y="575"/>
                <a:ext cx="1556" cy="1556"/>
              </a:xfrm>
              <a:prstGeom prst="ellipse">
                <a:avLst/>
              </a:prstGeom>
              <a:solidFill>
                <a:srgbClr val="92D050"/>
              </a:solidFill>
              <a:ln w="38100">
                <a:solidFill>
                  <a:srgbClr val="FFFFFF"/>
                </a:solidFill>
                <a:round/>
                <a:headEnd/>
                <a:tailEnd/>
              </a:ln>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grpSp>
        <p:sp>
          <p:nvSpPr>
            <p:cNvPr id="75796" name="Text Box 9"/>
            <p:cNvSpPr>
              <a:spLocks noChangeArrowheads="1"/>
            </p:cNvSpPr>
            <p:nvPr/>
          </p:nvSpPr>
          <p:spPr bwMode="auto">
            <a:xfrm>
              <a:off x="58140" y="782226"/>
              <a:ext cx="1935848" cy="9172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ctr" eaLnBrk="1" hangingPunct="1"/>
              <a:r>
                <a:rPr kumimoji="0" lang="zh-TW" altLang="en-US" sz="2800" b="1" dirty="0">
                  <a:latin typeface="Microsoft YaHei" pitchFamily="34" charset="-122"/>
                  <a:ea typeface="Microsoft YaHei" pitchFamily="34" charset="-122"/>
                  <a:sym typeface="Microsoft YaHei" pitchFamily="34" charset="-122"/>
                </a:rPr>
                <a:t>序位區間</a:t>
              </a:r>
              <a:endParaRPr kumimoji="0" lang="en-US" altLang="zh-TW" sz="2800" b="1" dirty="0">
                <a:latin typeface="Microsoft YaHei" pitchFamily="34" charset="-122"/>
                <a:ea typeface="Microsoft YaHei" pitchFamily="34" charset="-122"/>
                <a:sym typeface="Microsoft YaHei" pitchFamily="34" charset="-122"/>
              </a:endParaRPr>
            </a:p>
            <a:p>
              <a:pPr algn="ctr" eaLnBrk="1" hangingPunct="1"/>
              <a:r>
                <a:rPr kumimoji="0" lang="zh-TW" altLang="en-US" sz="2800" b="1" dirty="0">
                  <a:latin typeface="Microsoft YaHei" pitchFamily="34" charset="-122"/>
                  <a:ea typeface="Microsoft YaHei" pitchFamily="34" charset="-122"/>
                  <a:sym typeface="Microsoft YaHei" pitchFamily="34" charset="-122"/>
                </a:rPr>
                <a:t>志願選填</a:t>
              </a:r>
              <a:endParaRPr kumimoji="0" lang="en-US" altLang="zh-TW" sz="2800" b="1" dirty="0">
                <a:latin typeface="Microsoft YaHei" pitchFamily="34" charset="-122"/>
                <a:ea typeface="Microsoft YaHei" pitchFamily="34" charset="-122"/>
                <a:sym typeface="Microsoft YaHei" pitchFamily="34" charset="-122"/>
              </a:endParaRPr>
            </a:p>
            <a:p>
              <a:pPr algn="ctr" eaLnBrk="1" hangingPunct="1"/>
              <a:r>
                <a:rPr kumimoji="0" lang="zh-TW" altLang="en-US" sz="2800" b="1" dirty="0">
                  <a:latin typeface="Microsoft YaHei" pitchFamily="34" charset="-122"/>
                  <a:ea typeface="Microsoft YaHei" pitchFamily="34" charset="-122"/>
                  <a:sym typeface="Microsoft YaHei" pitchFamily="34" charset="-122"/>
                </a:rPr>
                <a:t>免試入學</a:t>
              </a:r>
              <a:endParaRPr kumimoji="0" lang="zh-CN" altLang="en-US" sz="2800" dirty="0">
                <a:ea typeface="SimSun" pitchFamily="2" charset="-122"/>
              </a:endParaRPr>
            </a:p>
          </p:txBody>
        </p:sp>
      </p:grpSp>
      <p:grpSp>
        <p:nvGrpSpPr>
          <p:cNvPr id="75783" name="Group 18"/>
          <p:cNvGrpSpPr>
            <a:grpSpLocks/>
          </p:cNvGrpSpPr>
          <p:nvPr/>
        </p:nvGrpSpPr>
        <p:grpSpPr bwMode="auto">
          <a:xfrm>
            <a:off x="480782" y="2616482"/>
            <a:ext cx="2460625" cy="2227537"/>
            <a:chOff x="37579" y="9723"/>
            <a:chExt cx="1935848" cy="1751017"/>
          </a:xfrm>
        </p:grpSpPr>
        <p:grpSp>
          <p:nvGrpSpPr>
            <p:cNvPr id="75791" name="Group 19"/>
            <p:cNvGrpSpPr>
              <a:grpSpLocks/>
            </p:cNvGrpSpPr>
            <p:nvPr/>
          </p:nvGrpSpPr>
          <p:grpSpPr bwMode="auto">
            <a:xfrm>
              <a:off x="91696" y="9723"/>
              <a:ext cx="1753450" cy="1751017"/>
              <a:chOff x="11" y="10"/>
              <a:chExt cx="1801" cy="1801"/>
            </a:xfrm>
          </p:grpSpPr>
          <p:sp>
            <p:nvSpPr>
              <p:cNvPr id="75793" name="Oval 7"/>
              <p:cNvSpPr>
                <a:spLocks noChangeArrowheads="1"/>
              </p:cNvSpPr>
              <p:nvPr/>
            </p:nvSpPr>
            <p:spPr bwMode="auto">
              <a:xfrm>
                <a:off x="11" y="10"/>
                <a:ext cx="1801" cy="1801"/>
              </a:xfrm>
              <a:prstGeom prst="ellipse">
                <a:avLst/>
              </a:prstGeom>
              <a:solidFill>
                <a:srgbClr val="D8D8D8">
                  <a:alpha val="47058"/>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hangingPunct="1"/>
                <a:endParaRPr kumimoji="0" lang="zh-CN" altLang="en-US" sz="2000">
                  <a:solidFill>
                    <a:srgbClr val="000000"/>
                  </a:solidFill>
                  <a:latin typeface="Microsoft YaHei" pitchFamily="34" charset="-122"/>
                  <a:ea typeface="Microsoft YaHei" pitchFamily="34" charset="-122"/>
                  <a:sym typeface="Microsoft YaHei" pitchFamily="34" charset="-122"/>
                </a:endParaRPr>
              </a:p>
            </p:txBody>
          </p:sp>
          <p:sp>
            <p:nvSpPr>
              <p:cNvPr id="75794" name="Oval 8"/>
              <p:cNvSpPr>
                <a:spLocks noChangeArrowheads="1"/>
              </p:cNvSpPr>
              <p:nvPr/>
            </p:nvSpPr>
            <p:spPr bwMode="auto">
              <a:xfrm>
                <a:off x="134" y="146"/>
                <a:ext cx="1556" cy="1556"/>
              </a:xfrm>
              <a:prstGeom prst="ellipse">
                <a:avLst/>
              </a:prstGeom>
              <a:solidFill>
                <a:srgbClr val="FFC000"/>
              </a:solidFill>
              <a:ln w="38100">
                <a:solidFill>
                  <a:srgbClr val="FFFFFF"/>
                </a:solidFill>
                <a:round/>
                <a:headEnd/>
                <a:tailEnd/>
              </a:ln>
            </p:spPr>
            <p:txBody>
              <a:bodyPr/>
              <a:lstStyle/>
              <a:p>
                <a:pPr eaLnBrk="1" hangingPunct="1"/>
                <a:endParaRPr kumimoji="0" lang="zh-CN" altLang="en-US" sz="2000">
                  <a:solidFill>
                    <a:srgbClr val="000000"/>
                  </a:solidFill>
                  <a:latin typeface="Microsoft YaHei" pitchFamily="34" charset="-122"/>
                  <a:ea typeface="Microsoft YaHei" pitchFamily="34" charset="-122"/>
                  <a:sym typeface="Microsoft YaHei" pitchFamily="34" charset="-122"/>
                </a:endParaRPr>
              </a:p>
            </p:txBody>
          </p:sp>
        </p:grpSp>
        <p:sp>
          <p:nvSpPr>
            <p:cNvPr id="75792" name="Text Box 9"/>
            <p:cNvSpPr>
              <a:spLocks noChangeArrowheads="1"/>
            </p:cNvSpPr>
            <p:nvPr/>
          </p:nvSpPr>
          <p:spPr bwMode="auto">
            <a:xfrm>
              <a:off x="37579" y="491446"/>
              <a:ext cx="1935848" cy="6192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ctr" eaLnBrk="1" hangingPunct="1"/>
              <a:r>
                <a:rPr kumimoji="0" lang="zh-TW" altLang="en-US" sz="2800" b="1" dirty="0">
                  <a:latin typeface="Microsoft YaHei" pitchFamily="34" charset="-122"/>
                  <a:ea typeface="Microsoft YaHei" pitchFamily="34" charset="-122"/>
                  <a:sym typeface="Microsoft YaHei" pitchFamily="34" charset="-122"/>
                </a:rPr>
                <a:t>參加</a:t>
              </a:r>
              <a:endParaRPr kumimoji="0" lang="en-US" altLang="zh-TW" sz="2800" b="1" dirty="0">
                <a:latin typeface="Microsoft YaHei" pitchFamily="34" charset="-122"/>
                <a:ea typeface="Microsoft YaHei" pitchFamily="34" charset="-122"/>
                <a:sym typeface="Microsoft YaHei" pitchFamily="34" charset="-122"/>
              </a:endParaRPr>
            </a:p>
            <a:p>
              <a:pPr algn="ctr" eaLnBrk="1" hangingPunct="1"/>
              <a:r>
                <a:rPr kumimoji="0" lang="zh-TW" altLang="en-US" sz="2800" b="1" dirty="0">
                  <a:latin typeface="Microsoft YaHei" pitchFamily="34" charset="-122"/>
                  <a:ea typeface="Microsoft YaHei" pitchFamily="34" charset="-122"/>
                  <a:sym typeface="Microsoft YaHei" pitchFamily="34" charset="-122"/>
                </a:rPr>
                <a:t>教育會考</a:t>
              </a:r>
              <a:endParaRPr kumimoji="0" lang="zh-CN" altLang="en-US" sz="2800" b="1" dirty="0">
                <a:latin typeface="Microsoft YaHei" pitchFamily="34" charset="-122"/>
                <a:ea typeface="Microsoft YaHei" pitchFamily="34" charset="-122"/>
                <a:sym typeface="Microsoft YaHei" pitchFamily="34" charset="-122"/>
              </a:endParaRPr>
            </a:p>
          </p:txBody>
        </p:sp>
      </p:grpSp>
      <p:sp>
        <p:nvSpPr>
          <p:cNvPr id="75786" name="Rectangle 28"/>
          <p:cNvSpPr>
            <a:spLocks noChangeArrowheads="1"/>
          </p:cNvSpPr>
          <p:nvPr/>
        </p:nvSpPr>
        <p:spPr bwMode="auto">
          <a:xfrm>
            <a:off x="315812" y="1503320"/>
            <a:ext cx="6099869" cy="11079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eaLnBrk="1" hangingPunct="1"/>
            <a:r>
              <a:rPr kumimoji="0" lang="zh-TW" altLang="en-US" sz="2200" dirty="0">
                <a:latin typeface="華康中黑體" panose="020B0509000000000000" pitchFamily="49" charset="-120"/>
                <a:ea typeface="華康中黑體" panose="020B0509000000000000" pitchFamily="49" charset="-120"/>
              </a:rPr>
              <a:t>全國分為十五個就學區，本區為竹苗區，包含苗栗縣、新竹市及新竹縣各國中畢業學生，其他各縣市亦可透過變更就學區至本區就讀</a:t>
            </a:r>
            <a:endParaRPr kumimoji="0" lang="zh-CN" altLang="en-US" sz="2200" dirty="0">
              <a:latin typeface="華康中黑體" panose="020B0509000000000000" pitchFamily="49" charset="-120"/>
              <a:ea typeface="華康中黑體" panose="020B0509000000000000" pitchFamily="49" charset="-120"/>
            </a:endParaRPr>
          </a:p>
        </p:txBody>
      </p:sp>
      <p:sp>
        <p:nvSpPr>
          <p:cNvPr id="126" name="Rectangle 28"/>
          <p:cNvSpPr>
            <a:spLocks noChangeArrowheads="1"/>
          </p:cNvSpPr>
          <p:nvPr/>
        </p:nvSpPr>
        <p:spPr bwMode="auto">
          <a:xfrm>
            <a:off x="6928644" y="1362075"/>
            <a:ext cx="4926806" cy="9048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eaLnBrk="1" hangingPunct="1">
              <a:lnSpc>
                <a:spcPct val="120000"/>
              </a:lnSpc>
            </a:pPr>
            <a:r>
              <a:rPr kumimoji="0" lang="zh-TW" altLang="en-US" sz="2200" b="1" dirty="0">
                <a:solidFill>
                  <a:srgbClr val="0C0C0C"/>
                </a:solidFill>
                <a:latin typeface="華康特粗楷體" pitchFamily="65" charset="-120"/>
                <a:ea typeface="華康特粗楷體" pitchFamily="65" charset="-120"/>
                <a:sym typeface="Microsoft YaHei" pitchFamily="34" charset="-122"/>
              </a:rPr>
              <a:t>超額時：依「竹苗區免試入學超額比序積分表」依序錄取</a:t>
            </a:r>
            <a:endParaRPr kumimoji="0" lang="en-US" altLang="zh-TW" sz="2200" b="1" dirty="0">
              <a:solidFill>
                <a:srgbClr val="0C0C0C"/>
              </a:solidFill>
              <a:latin typeface="華康特粗楷體" pitchFamily="65" charset="-120"/>
              <a:ea typeface="華康特粗楷體" pitchFamily="65" charset="-120"/>
              <a:sym typeface="Microsoft YaHei" pitchFamily="34" charset="-122"/>
            </a:endParaRPr>
          </a:p>
        </p:txBody>
      </p:sp>
      <p:grpSp>
        <p:nvGrpSpPr>
          <p:cNvPr id="6" name="群組 5">
            <a:extLst>
              <a:ext uri="{FF2B5EF4-FFF2-40B4-BE49-F238E27FC236}">
                <a16:creationId xmlns:a16="http://schemas.microsoft.com/office/drawing/2014/main" xmlns="" id="{DF92FDB5-B0E2-44F0-8D8A-8658076F18AC}"/>
              </a:ext>
            </a:extLst>
          </p:cNvPr>
          <p:cNvGrpSpPr/>
          <p:nvPr/>
        </p:nvGrpSpPr>
        <p:grpSpPr>
          <a:xfrm>
            <a:off x="4107118" y="5276331"/>
            <a:ext cx="3384376" cy="1332232"/>
            <a:chOff x="3719736" y="5409136"/>
            <a:chExt cx="3384376" cy="1332232"/>
          </a:xfrm>
        </p:grpSpPr>
        <p:sp>
          <p:nvSpPr>
            <p:cNvPr id="2" name="矩形: 圓角 1">
              <a:extLst>
                <a:ext uri="{FF2B5EF4-FFF2-40B4-BE49-F238E27FC236}">
                  <a16:creationId xmlns:a16="http://schemas.microsoft.com/office/drawing/2014/main" xmlns="" id="{8B3919A2-64BE-405A-95CD-6D270078BFED}"/>
                </a:ext>
              </a:extLst>
            </p:cNvPr>
            <p:cNvSpPr/>
            <p:nvPr/>
          </p:nvSpPr>
          <p:spPr>
            <a:xfrm>
              <a:off x="3719736" y="5409136"/>
              <a:ext cx="3384376" cy="133223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4" name="Rectangle 28">
              <a:extLst>
                <a:ext uri="{FF2B5EF4-FFF2-40B4-BE49-F238E27FC236}">
                  <a16:creationId xmlns:a16="http://schemas.microsoft.com/office/drawing/2014/main" xmlns="" id="{D0B6AE40-5208-4303-9E6A-097493877AA1}"/>
                </a:ext>
              </a:extLst>
            </p:cNvPr>
            <p:cNvSpPr>
              <a:spLocks noChangeArrowheads="1"/>
            </p:cNvSpPr>
            <p:nvPr/>
          </p:nvSpPr>
          <p:spPr bwMode="auto">
            <a:xfrm>
              <a:off x="4219238" y="5522900"/>
              <a:ext cx="2376487" cy="111760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defRPr/>
              </a:pPr>
              <a:r>
                <a:rPr kumimoji="0" lang="zh-TW"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不採計</a:t>
              </a:r>
              <a:endParaRPr kumimoji="0" lang="en-US" altLang="zh-TW"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20000"/>
                </a:lnSpc>
                <a:defRPr/>
              </a:pPr>
              <a:r>
                <a:rPr kumimoji="0" lang="zh-TW"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在校學科成績</a:t>
              </a:r>
              <a:endParaRPr kumimoji="0" lang="en-US" altLang="zh-TW"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6" name="箭號: 有線條的向右箭號 35">
            <a:extLst>
              <a:ext uri="{FF2B5EF4-FFF2-40B4-BE49-F238E27FC236}">
                <a16:creationId xmlns:a16="http://schemas.microsoft.com/office/drawing/2014/main" xmlns="" id="{6C27689D-7F07-4956-969D-A9FD96D0007D}"/>
              </a:ext>
            </a:extLst>
          </p:cNvPr>
          <p:cNvSpPr/>
          <p:nvPr/>
        </p:nvSpPr>
        <p:spPr>
          <a:xfrm>
            <a:off x="2773267" y="3429000"/>
            <a:ext cx="653319" cy="786557"/>
          </a:xfrm>
          <a:prstGeom prst="stripedRightArrow">
            <a:avLst/>
          </a:prstGeom>
          <a:solidFill>
            <a:schemeClr val="accent3">
              <a:lumMod val="75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dirty="0">
                <a:solidFill>
                  <a:schemeClr val="tx1"/>
                </a:solidFill>
              </a:rPr>
              <a:t> </a:t>
            </a:r>
            <a:endParaRPr lang="zh-TW" altLang="en-US" dirty="0">
              <a:solidFill>
                <a:schemeClr val="tx1"/>
              </a:solidFill>
            </a:endParaRPr>
          </a:p>
        </p:txBody>
      </p:sp>
      <p:sp>
        <p:nvSpPr>
          <p:cNvPr id="37" name="箭號: 有線條的向右箭號 36">
            <a:extLst>
              <a:ext uri="{FF2B5EF4-FFF2-40B4-BE49-F238E27FC236}">
                <a16:creationId xmlns:a16="http://schemas.microsoft.com/office/drawing/2014/main" xmlns="" id="{4A92ED83-17EA-4E19-9F7F-438E2605F3E9}"/>
              </a:ext>
            </a:extLst>
          </p:cNvPr>
          <p:cNvSpPr/>
          <p:nvPr/>
        </p:nvSpPr>
        <p:spPr>
          <a:xfrm>
            <a:off x="5621199" y="3429000"/>
            <a:ext cx="653319" cy="786557"/>
          </a:xfrm>
          <a:prstGeom prst="stripedRightArrow">
            <a:avLst/>
          </a:prstGeom>
          <a:solidFill>
            <a:schemeClr val="accent3">
              <a:lumMod val="75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dirty="0">
                <a:solidFill>
                  <a:schemeClr val="tx1"/>
                </a:solidFill>
              </a:rPr>
              <a:t> </a:t>
            </a:r>
            <a:endParaRPr lang="zh-TW" altLang="en-US" dirty="0">
              <a:solidFill>
                <a:schemeClr val="tx1"/>
              </a:solidFill>
            </a:endParaRPr>
          </a:p>
        </p:txBody>
      </p:sp>
      <p:sp>
        <p:nvSpPr>
          <p:cNvPr id="38" name="箭號: 有線條的向右箭號 37">
            <a:extLst>
              <a:ext uri="{FF2B5EF4-FFF2-40B4-BE49-F238E27FC236}">
                <a16:creationId xmlns:a16="http://schemas.microsoft.com/office/drawing/2014/main" xmlns="" id="{508504DD-E3CB-4FDA-A6FF-7A0474474026}"/>
              </a:ext>
            </a:extLst>
          </p:cNvPr>
          <p:cNvSpPr/>
          <p:nvPr/>
        </p:nvSpPr>
        <p:spPr>
          <a:xfrm>
            <a:off x="8658489" y="3429000"/>
            <a:ext cx="653319" cy="786557"/>
          </a:xfrm>
          <a:prstGeom prst="stripedRightArrow">
            <a:avLst/>
          </a:prstGeom>
          <a:solidFill>
            <a:schemeClr val="accent3">
              <a:lumMod val="75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dirty="0">
                <a:solidFill>
                  <a:schemeClr val="tx1"/>
                </a:solidFill>
              </a:rPr>
              <a:t> </a:t>
            </a:r>
            <a:endParaRPr lang="zh-TW" altLang="en-US" dirty="0">
              <a:solidFill>
                <a:schemeClr val="tx1"/>
              </a:solidFill>
            </a:endParaRPr>
          </a:p>
        </p:txBody>
      </p:sp>
    </p:spTree>
    <p:extLst>
      <p:ext uri="{BB962C8B-B14F-4D97-AF65-F5344CB8AC3E}">
        <p14:creationId xmlns:p14="http://schemas.microsoft.com/office/powerpoint/2010/main" xmlns="" val="18603196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578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6"/>
                                        </p:tgtEl>
                                        <p:attrNameLst>
                                          <p:attrName>style.visibility</p:attrName>
                                        </p:attrNameLst>
                                      </p:cBhvr>
                                      <p:to>
                                        <p:strVal val="visible"/>
                                      </p:to>
                                    </p:set>
                                  </p:childTnLst>
                                </p:cTn>
                              </p:par>
                            </p:childTnLst>
                          </p:cTn>
                        </p:par>
                        <p:par>
                          <p:cTn id="11" fill="hold">
                            <p:stCondLst>
                              <p:cond delay="0"/>
                            </p:stCondLst>
                            <p:childTnLst>
                              <p:par>
                                <p:cTn id="12" presetID="42" presetClass="entr" presetSubtype="0" fill="hold" nodeType="afterEffect">
                                  <p:stCondLst>
                                    <p:cond delay="0"/>
                                  </p:stCondLst>
                                  <p:childTnLst>
                                    <p:set>
                                      <p:cBhvr>
                                        <p:cTn id="13" dur="1" fill="hold">
                                          <p:stCondLst>
                                            <p:cond delay="0"/>
                                          </p:stCondLst>
                                        </p:cTn>
                                        <p:tgtEl>
                                          <p:spTgt spid="75783"/>
                                        </p:tgtEl>
                                        <p:attrNameLst>
                                          <p:attrName>style.visibility</p:attrName>
                                        </p:attrNameLst>
                                      </p:cBhvr>
                                      <p:to>
                                        <p:strVal val="visible"/>
                                      </p:to>
                                    </p:set>
                                    <p:animEffect transition="in" filter="fade">
                                      <p:cBhvr>
                                        <p:cTn id="14" dur="1000"/>
                                        <p:tgtEl>
                                          <p:spTgt spid="75783"/>
                                        </p:tgtEl>
                                      </p:cBhvr>
                                    </p:animEffect>
                                    <p:anim calcmode="lin" valueType="num">
                                      <p:cBhvr>
                                        <p:cTn id="15" dur="1000" fill="hold"/>
                                        <p:tgtEl>
                                          <p:spTgt spid="75783"/>
                                        </p:tgtEl>
                                        <p:attrNameLst>
                                          <p:attrName>ppt_x</p:attrName>
                                        </p:attrNameLst>
                                      </p:cBhvr>
                                      <p:tavLst>
                                        <p:tav tm="0">
                                          <p:val>
                                            <p:strVal val="#ppt_x"/>
                                          </p:val>
                                        </p:tav>
                                        <p:tav tm="100000">
                                          <p:val>
                                            <p:strVal val="#ppt_x"/>
                                          </p:val>
                                        </p:tav>
                                      </p:tavLst>
                                    </p:anim>
                                    <p:anim calcmode="lin" valueType="num">
                                      <p:cBhvr>
                                        <p:cTn id="16" dur="1000" fill="hold"/>
                                        <p:tgtEl>
                                          <p:spTgt spid="75783"/>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 presetClass="entr" presetSubtype="8" fill="hold" grpId="0" nodeType="afterEffect">
                                  <p:stCondLst>
                                    <p:cond delay="0"/>
                                  </p:stCondLst>
                                  <p:childTnLst>
                                    <p:set>
                                      <p:cBhvr>
                                        <p:cTn id="19" dur="1" fill="hold">
                                          <p:stCondLst>
                                            <p:cond delay="0"/>
                                          </p:stCondLst>
                                        </p:cTn>
                                        <p:tgtEl>
                                          <p:spTgt spid="36"/>
                                        </p:tgtEl>
                                        <p:attrNameLst>
                                          <p:attrName>style.visibility</p:attrName>
                                        </p:attrNameLst>
                                      </p:cBhvr>
                                      <p:to>
                                        <p:strVal val="visible"/>
                                      </p:to>
                                    </p:set>
                                    <p:anim calcmode="lin" valueType="num">
                                      <p:cBhvr additive="base">
                                        <p:cTn id="20" dur="500" fill="hold"/>
                                        <p:tgtEl>
                                          <p:spTgt spid="36"/>
                                        </p:tgtEl>
                                        <p:attrNameLst>
                                          <p:attrName>ppt_x</p:attrName>
                                        </p:attrNameLst>
                                      </p:cBhvr>
                                      <p:tavLst>
                                        <p:tav tm="0">
                                          <p:val>
                                            <p:strVal val="0-#ppt_w/2"/>
                                          </p:val>
                                        </p:tav>
                                        <p:tav tm="100000">
                                          <p:val>
                                            <p:strVal val="#ppt_x"/>
                                          </p:val>
                                        </p:tav>
                                      </p:tavLst>
                                    </p:anim>
                                    <p:anim calcmode="lin" valueType="num">
                                      <p:cBhvr additive="base">
                                        <p:cTn id="21" dur="500" fill="hold"/>
                                        <p:tgtEl>
                                          <p:spTgt spid="36"/>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75780"/>
                                        </p:tgtEl>
                                        <p:attrNameLst>
                                          <p:attrName>style.visibility</p:attrName>
                                        </p:attrNameLst>
                                      </p:cBhvr>
                                      <p:to>
                                        <p:strVal val="visible"/>
                                      </p:to>
                                    </p:set>
                                    <p:animEffect transition="in" filter="fade">
                                      <p:cBhvr>
                                        <p:cTn id="25" dur="1000"/>
                                        <p:tgtEl>
                                          <p:spTgt spid="75780"/>
                                        </p:tgtEl>
                                      </p:cBhvr>
                                    </p:animEffect>
                                    <p:anim calcmode="lin" valueType="num">
                                      <p:cBhvr>
                                        <p:cTn id="26" dur="1000" fill="hold"/>
                                        <p:tgtEl>
                                          <p:spTgt spid="75780"/>
                                        </p:tgtEl>
                                        <p:attrNameLst>
                                          <p:attrName>ppt_x</p:attrName>
                                        </p:attrNameLst>
                                      </p:cBhvr>
                                      <p:tavLst>
                                        <p:tav tm="0">
                                          <p:val>
                                            <p:strVal val="#ppt_x"/>
                                          </p:val>
                                        </p:tav>
                                        <p:tav tm="100000">
                                          <p:val>
                                            <p:strVal val="#ppt_x"/>
                                          </p:val>
                                        </p:tav>
                                      </p:tavLst>
                                    </p:anim>
                                    <p:anim calcmode="lin" valueType="num">
                                      <p:cBhvr>
                                        <p:cTn id="27" dur="1000" fill="hold"/>
                                        <p:tgtEl>
                                          <p:spTgt spid="75780"/>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2" presetClass="entr" presetSubtype="8"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0-#ppt_w/2"/>
                                          </p:val>
                                        </p:tav>
                                        <p:tav tm="100000">
                                          <p:val>
                                            <p:strVal val="#ppt_x"/>
                                          </p:val>
                                        </p:tav>
                                      </p:tavLst>
                                    </p:anim>
                                    <p:anim calcmode="lin" valueType="num">
                                      <p:cBhvr additive="base">
                                        <p:cTn id="32" dur="500" fill="hold"/>
                                        <p:tgtEl>
                                          <p:spTgt spid="37"/>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42" presetClass="entr" presetSubtype="0" fill="hold" nodeType="afterEffect">
                                  <p:stCondLst>
                                    <p:cond delay="0"/>
                                  </p:stCondLst>
                                  <p:childTnLst>
                                    <p:set>
                                      <p:cBhvr>
                                        <p:cTn id="35" dur="1" fill="hold">
                                          <p:stCondLst>
                                            <p:cond delay="0"/>
                                          </p:stCondLst>
                                        </p:cTn>
                                        <p:tgtEl>
                                          <p:spTgt spid="75781"/>
                                        </p:tgtEl>
                                        <p:attrNameLst>
                                          <p:attrName>style.visibility</p:attrName>
                                        </p:attrNameLst>
                                      </p:cBhvr>
                                      <p:to>
                                        <p:strVal val="visible"/>
                                      </p:to>
                                    </p:set>
                                    <p:animEffect transition="in" filter="fade">
                                      <p:cBhvr>
                                        <p:cTn id="36" dur="1000"/>
                                        <p:tgtEl>
                                          <p:spTgt spid="75781"/>
                                        </p:tgtEl>
                                      </p:cBhvr>
                                    </p:animEffect>
                                    <p:anim calcmode="lin" valueType="num">
                                      <p:cBhvr>
                                        <p:cTn id="37" dur="1000" fill="hold"/>
                                        <p:tgtEl>
                                          <p:spTgt spid="75781"/>
                                        </p:tgtEl>
                                        <p:attrNameLst>
                                          <p:attrName>ppt_x</p:attrName>
                                        </p:attrNameLst>
                                      </p:cBhvr>
                                      <p:tavLst>
                                        <p:tav tm="0">
                                          <p:val>
                                            <p:strVal val="#ppt_x"/>
                                          </p:val>
                                        </p:tav>
                                        <p:tav tm="100000">
                                          <p:val>
                                            <p:strVal val="#ppt_x"/>
                                          </p:val>
                                        </p:tav>
                                      </p:tavLst>
                                    </p:anim>
                                    <p:anim calcmode="lin" valueType="num">
                                      <p:cBhvr>
                                        <p:cTn id="38" dur="1000" fill="hold"/>
                                        <p:tgtEl>
                                          <p:spTgt spid="75781"/>
                                        </p:tgtEl>
                                        <p:attrNameLst>
                                          <p:attrName>ppt_y</p:attrName>
                                        </p:attrNameLst>
                                      </p:cBhvr>
                                      <p:tavLst>
                                        <p:tav tm="0">
                                          <p:val>
                                            <p:strVal val="#ppt_y+.1"/>
                                          </p:val>
                                        </p:tav>
                                        <p:tav tm="100000">
                                          <p:val>
                                            <p:strVal val="#ppt_y"/>
                                          </p:val>
                                        </p:tav>
                                      </p:tavLst>
                                    </p:anim>
                                  </p:childTnLst>
                                </p:cTn>
                              </p:par>
                            </p:childTnLst>
                          </p:cTn>
                        </p:par>
                        <p:par>
                          <p:cTn id="39" fill="hold">
                            <p:stCondLst>
                              <p:cond delay="4000"/>
                            </p:stCondLst>
                            <p:childTnLst>
                              <p:par>
                                <p:cTn id="40" presetID="2" presetClass="entr" presetSubtype="8" fill="hold" grpId="0" nodeType="afterEffect">
                                  <p:stCondLst>
                                    <p:cond delay="0"/>
                                  </p:stCondLst>
                                  <p:childTnLst>
                                    <p:set>
                                      <p:cBhvr>
                                        <p:cTn id="41" dur="1" fill="hold">
                                          <p:stCondLst>
                                            <p:cond delay="0"/>
                                          </p:stCondLst>
                                        </p:cTn>
                                        <p:tgtEl>
                                          <p:spTgt spid="38"/>
                                        </p:tgtEl>
                                        <p:attrNameLst>
                                          <p:attrName>style.visibility</p:attrName>
                                        </p:attrNameLst>
                                      </p:cBhvr>
                                      <p:to>
                                        <p:strVal val="visible"/>
                                      </p:to>
                                    </p:set>
                                    <p:anim calcmode="lin" valueType="num">
                                      <p:cBhvr additive="base">
                                        <p:cTn id="42" dur="500" fill="hold"/>
                                        <p:tgtEl>
                                          <p:spTgt spid="38"/>
                                        </p:tgtEl>
                                        <p:attrNameLst>
                                          <p:attrName>ppt_x</p:attrName>
                                        </p:attrNameLst>
                                      </p:cBhvr>
                                      <p:tavLst>
                                        <p:tav tm="0">
                                          <p:val>
                                            <p:strVal val="0-#ppt_w/2"/>
                                          </p:val>
                                        </p:tav>
                                        <p:tav tm="100000">
                                          <p:val>
                                            <p:strVal val="#ppt_x"/>
                                          </p:val>
                                        </p:tav>
                                      </p:tavLst>
                                    </p:anim>
                                    <p:anim calcmode="lin" valueType="num">
                                      <p:cBhvr additive="base">
                                        <p:cTn id="43" dur="500" fill="hold"/>
                                        <p:tgtEl>
                                          <p:spTgt spid="38"/>
                                        </p:tgtEl>
                                        <p:attrNameLst>
                                          <p:attrName>ppt_y</p:attrName>
                                        </p:attrNameLst>
                                      </p:cBhvr>
                                      <p:tavLst>
                                        <p:tav tm="0">
                                          <p:val>
                                            <p:strVal val="#ppt_y"/>
                                          </p:val>
                                        </p:tav>
                                        <p:tav tm="100000">
                                          <p:val>
                                            <p:strVal val="#ppt_y"/>
                                          </p:val>
                                        </p:tav>
                                      </p:tavLst>
                                    </p:anim>
                                  </p:childTnLst>
                                </p:cTn>
                              </p:par>
                            </p:childTnLst>
                          </p:cTn>
                        </p:par>
                        <p:par>
                          <p:cTn id="44" fill="hold">
                            <p:stCondLst>
                              <p:cond delay="4500"/>
                            </p:stCondLst>
                            <p:childTnLst>
                              <p:par>
                                <p:cTn id="45" presetID="42" presetClass="entr" presetSubtype="0" fill="hold" nodeType="afterEffect">
                                  <p:stCondLst>
                                    <p:cond delay="0"/>
                                  </p:stCondLst>
                                  <p:childTnLst>
                                    <p:set>
                                      <p:cBhvr>
                                        <p:cTn id="46" dur="1" fill="hold">
                                          <p:stCondLst>
                                            <p:cond delay="0"/>
                                          </p:stCondLst>
                                        </p:cTn>
                                        <p:tgtEl>
                                          <p:spTgt spid="75782"/>
                                        </p:tgtEl>
                                        <p:attrNameLst>
                                          <p:attrName>style.visibility</p:attrName>
                                        </p:attrNameLst>
                                      </p:cBhvr>
                                      <p:to>
                                        <p:strVal val="visible"/>
                                      </p:to>
                                    </p:set>
                                    <p:animEffect transition="in" filter="fade">
                                      <p:cBhvr>
                                        <p:cTn id="47" dur="1000"/>
                                        <p:tgtEl>
                                          <p:spTgt spid="75782"/>
                                        </p:tgtEl>
                                      </p:cBhvr>
                                    </p:animEffect>
                                    <p:anim calcmode="lin" valueType="num">
                                      <p:cBhvr>
                                        <p:cTn id="48" dur="1000" fill="hold"/>
                                        <p:tgtEl>
                                          <p:spTgt spid="75782"/>
                                        </p:tgtEl>
                                        <p:attrNameLst>
                                          <p:attrName>ppt_x</p:attrName>
                                        </p:attrNameLst>
                                      </p:cBhvr>
                                      <p:tavLst>
                                        <p:tav tm="0">
                                          <p:val>
                                            <p:strVal val="#ppt_x"/>
                                          </p:val>
                                        </p:tav>
                                        <p:tav tm="100000">
                                          <p:val>
                                            <p:strVal val="#ppt_x"/>
                                          </p:val>
                                        </p:tav>
                                      </p:tavLst>
                                    </p:anim>
                                    <p:anim calcmode="lin" valueType="num">
                                      <p:cBhvr>
                                        <p:cTn id="49" dur="1000" fill="hold"/>
                                        <p:tgtEl>
                                          <p:spTgt spid="757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p:bldP spid="36" grpId="0" animBg="1"/>
      <p:bldP spid="37" grpId="0" animBg="1"/>
      <p:bldP spid="3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4" name="標題 1"/>
          <p:cNvSpPr txBox="1">
            <a:spLocks/>
          </p:cNvSpPr>
          <p:nvPr/>
        </p:nvSpPr>
        <p:spPr>
          <a:xfrm>
            <a:off x="2279650" y="115888"/>
            <a:ext cx="7761288" cy="939800"/>
          </a:xfrm>
          <a:prstGeom prst="rect">
            <a:avLst/>
          </a:prstGeom>
        </p:spPr>
        <p:txBody>
          <a:bodyPr lIns="121920" tIns="60960" rIns="121920" bIns="60960" anchor="ctr">
            <a:normAutofit fontScale="92500" lnSpcReduction="10000"/>
          </a:bodyPr>
          <a:lstStyle/>
          <a:p>
            <a:pPr algn="ctr" eaLnBrk="1" hangingPunct="1">
              <a:defRPr/>
            </a:pPr>
            <a:r>
              <a:rPr kumimoji="0" lang="zh-TW" altLang="en-US" sz="5867" b="1" dirty="0">
                <a:solidFill>
                  <a:srgbClr val="000099"/>
                </a:solidFill>
                <a:latin typeface="BiauKai"/>
                <a:ea typeface="BiauKai"/>
                <a:cs typeface="BiauKai"/>
              </a:rPr>
              <a:t>免試入學</a:t>
            </a:r>
            <a:r>
              <a:rPr kumimoji="0" lang="en-US" altLang="zh-TW" sz="5867" b="1" dirty="0">
                <a:solidFill>
                  <a:srgbClr val="000099"/>
                </a:solidFill>
                <a:latin typeface="BiauKai"/>
                <a:ea typeface="BiauKai"/>
                <a:cs typeface="BiauKai"/>
              </a:rPr>
              <a:t>-</a:t>
            </a:r>
            <a:r>
              <a:rPr kumimoji="0" lang="zh-TW" altLang="en-US" sz="5867" b="1" dirty="0">
                <a:solidFill>
                  <a:srgbClr val="C00000"/>
                </a:solidFill>
                <a:latin typeface="BiauKai"/>
                <a:ea typeface="BiauKai"/>
                <a:cs typeface="BiauKai"/>
              </a:rPr>
              <a:t>變更就學區</a:t>
            </a:r>
            <a:endParaRPr kumimoji="0" lang="en-US" altLang="zh-TW" sz="5867" b="1" dirty="0">
              <a:solidFill>
                <a:srgbClr val="C00000"/>
              </a:solidFill>
              <a:latin typeface="BiauKai"/>
              <a:ea typeface="BiauKai"/>
              <a:cs typeface="BiauKai"/>
            </a:endParaRPr>
          </a:p>
        </p:txBody>
      </p:sp>
      <p:sp>
        <p:nvSpPr>
          <p:cNvPr id="5" name="手繪多邊形 4"/>
          <p:cNvSpPr/>
          <p:nvPr/>
        </p:nvSpPr>
        <p:spPr>
          <a:xfrm>
            <a:off x="1733384" y="1542579"/>
            <a:ext cx="10224341" cy="1939104"/>
          </a:xfrm>
          <a:custGeom>
            <a:avLst/>
            <a:gdLst>
              <a:gd name="connsiteX0" fmla="*/ 174628 w 1047750"/>
              <a:gd name="connsiteY0" fmla="*/ 0 h 4885022"/>
              <a:gd name="connsiteX1" fmla="*/ 873122 w 1047750"/>
              <a:gd name="connsiteY1" fmla="*/ 0 h 4885022"/>
              <a:gd name="connsiteX2" fmla="*/ 1047750 w 1047750"/>
              <a:gd name="connsiteY2" fmla="*/ 174628 h 4885022"/>
              <a:gd name="connsiteX3" fmla="*/ 1047750 w 1047750"/>
              <a:gd name="connsiteY3" fmla="*/ 4885022 h 4885022"/>
              <a:gd name="connsiteX4" fmla="*/ 1047750 w 1047750"/>
              <a:gd name="connsiteY4" fmla="*/ 4885022 h 4885022"/>
              <a:gd name="connsiteX5" fmla="*/ 0 w 1047750"/>
              <a:gd name="connsiteY5" fmla="*/ 4885022 h 4885022"/>
              <a:gd name="connsiteX6" fmla="*/ 0 w 1047750"/>
              <a:gd name="connsiteY6" fmla="*/ 4885022 h 4885022"/>
              <a:gd name="connsiteX7" fmla="*/ 0 w 1047750"/>
              <a:gd name="connsiteY7" fmla="*/ 174628 h 4885022"/>
              <a:gd name="connsiteX8" fmla="*/ 174628 w 1047750"/>
              <a:gd name="connsiteY8" fmla="*/ 0 h 4885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7750" h="4885022">
                <a:moveTo>
                  <a:pt x="1047750" y="814186"/>
                </a:moveTo>
                <a:lnTo>
                  <a:pt x="1047750" y="4070836"/>
                </a:lnTo>
                <a:cubicBezTo>
                  <a:pt x="1047750" y="4520496"/>
                  <a:pt x="1030981" y="4885020"/>
                  <a:pt x="1010295" y="4885020"/>
                </a:cubicBezTo>
                <a:lnTo>
                  <a:pt x="0" y="4885020"/>
                </a:lnTo>
                <a:lnTo>
                  <a:pt x="0" y="4885020"/>
                </a:lnTo>
                <a:lnTo>
                  <a:pt x="0" y="2"/>
                </a:lnTo>
                <a:lnTo>
                  <a:pt x="0" y="2"/>
                </a:lnTo>
                <a:lnTo>
                  <a:pt x="1010295" y="2"/>
                </a:lnTo>
                <a:cubicBezTo>
                  <a:pt x="1030981" y="2"/>
                  <a:pt x="1047750" y="364526"/>
                  <a:pt x="1047750" y="814186"/>
                </a:cubicBezTo>
                <a:close/>
              </a:path>
            </a:pathLst>
          </a:custGeom>
          <a:solidFill>
            <a:schemeClr val="accent6">
              <a:lumMod val="40000"/>
              <a:lumOff val="60000"/>
              <a:alpha val="90000"/>
            </a:schemeClr>
          </a:solidFill>
          <a:scene3d>
            <a:camera prst="orthographicFront"/>
            <a:lightRig rig="flat" dir="t"/>
          </a:scene3d>
          <a:sp3d extrusionH="12700" prstMaterial="plastic">
            <a:bevelT w="50800" h="50800"/>
          </a:sp3d>
        </p:spPr>
        <p:style>
          <a:lnRef idx="1">
            <a:schemeClr val="accent2">
              <a:tint val="40000"/>
              <a:alpha val="90000"/>
              <a:hueOff val="0"/>
              <a:satOff val="0"/>
              <a:lumOff val="0"/>
              <a:alphaOff val="0"/>
            </a:schemeClr>
          </a:lnRef>
          <a:fillRef idx="1">
            <a:schemeClr val="accent2">
              <a:tint val="40000"/>
              <a:alpha val="90000"/>
              <a:hueOff val="0"/>
              <a:satOff val="0"/>
              <a:lumOff val="0"/>
              <a:alphaOff val="0"/>
            </a:schemeClr>
          </a:fillRef>
          <a:effectRef idx="2">
            <a:schemeClr val="accent2">
              <a:tint val="40000"/>
              <a:alpha val="90000"/>
              <a:hueOff val="0"/>
              <a:satOff val="0"/>
              <a:lumOff val="0"/>
              <a:alphaOff val="0"/>
            </a:schemeClr>
          </a:effectRef>
          <a:fontRef idx="minor">
            <a:schemeClr val="dk1">
              <a:hueOff val="0"/>
              <a:satOff val="0"/>
              <a:lumOff val="0"/>
              <a:alphaOff val="0"/>
            </a:schemeClr>
          </a:fontRef>
        </p:style>
        <p:txBody>
          <a:bodyPr lIns="208281" tIns="172335" rIns="276475" bIns="172337" spcCol="1270" anchor="ctr"/>
          <a:lstStyle/>
          <a:p>
            <a:pPr marL="380990" lvl="1" indent="-380990" defTabSz="2429873" eaLnBrk="1" hangingPunct="1">
              <a:spcAft>
                <a:spcPct val="15000"/>
              </a:spcAft>
              <a:buFontTx/>
              <a:buChar char="••"/>
              <a:defRPr/>
            </a:pPr>
            <a:r>
              <a:rPr kumimoji="0" lang="zh-TW" altLang="en-US" sz="2667" dirty="0">
                <a:solidFill>
                  <a:prstClr val="black">
                    <a:hueOff val="0"/>
                    <a:satOff val="0"/>
                    <a:lumOff val="0"/>
                    <a:alphaOff val="0"/>
                  </a:prstClr>
                </a:solidFill>
                <a:latin typeface="標楷體" pitchFamily="65" charset="-120"/>
                <a:ea typeface="標楷體" pitchFamily="65" charset="-120"/>
              </a:rPr>
              <a:t>戶籍遷徙</a:t>
            </a:r>
            <a:endParaRPr kumimoji="0" lang="en-US" altLang="zh-TW" sz="2667" dirty="0">
              <a:solidFill>
                <a:prstClr val="black">
                  <a:hueOff val="0"/>
                  <a:satOff val="0"/>
                  <a:lumOff val="0"/>
                  <a:alphaOff val="0"/>
                </a:prstClr>
              </a:solidFill>
              <a:latin typeface="標楷體" pitchFamily="65" charset="-120"/>
              <a:ea typeface="標楷體" pitchFamily="65" charset="-120"/>
            </a:endParaRPr>
          </a:p>
          <a:p>
            <a:pPr marL="380990" lvl="1" indent="-380990" defTabSz="2429873" eaLnBrk="1" hangingPunct="1">
              <a:spcAft>
                <a:spcPct val="15000"/>
              </a:spcAft>
              <a:buFontTx/>
              <a:buChar char="••"/>
              <a:defRPr/>
            </a:pPr>
            <a:r>
              <a:rPr kumimoji="0" lang="zh-TW" altLang="en-US" sz="2667" dirty="0">
                <a:solidFill>
                  <a:prstClr val="black">
                    <a:hueOff val="0"/>
                    <a:satOff val="0"/>
                    <a:lumOff val="0"/>
                    <a:alphaOff val="0"/>
                  </a:prstClr>
                </a:solidFill>
                <a:latin typeface="標楷體" pitchFamily="65" charset="-120"/>
                <a:ea typeface="標楷體" pitchFamily="65" charset="-120"/>
              </a:rPr>
              <a:t>返回原戶籍所在地就讀。</a:t>
            </a:r>
            <a:endParaRPr kumimoji="0" lang="en-US" altLang="zh-TW" sz="2667" dirty="0">
              <a:solidFill>
                <a:prstClr val="black">
                  <a:hueOff val="0"/>
                  <a:satOff val="0"/>
                  <a:lumOff val="0"/>
                  <a:alphaOff val="0"/>
                </a:prstClr>
              </a:solidFill>
              <a:latin typeface="標楷體" pitchFamily="65" charset="-120"/>
              <a:ea typeface="標楷體" pitchFamily="65" charset="-120"/>
            </a:endParaRPr>
          </a:p>
          <a:p>
            <a:pPr marL="380990" lvl="1" indent="-380990" defTabSz="2429873" eaLnBrk="1" hangingPunct="1">
              <a:spcAft>
                <a:spcPct val="15000"/>
              </a:spcAft>
              <a:buFontTx/>
              <a:buChar char="••"/>
              <a:defRPr/>
            </a:pPr>
            <a:r>
              <a:rPr kumimoji="0" lang="zh-TW" altLang="en-US" sz="2667" dirty="0">
                <a:solidFill>
                  <a:prstClr val="black">
                    <a:hueOff val="0"/>
                    <a:satOff val="0"/>
                    <a:lumOff val="0"/>
                    <a:alphaOff val="0"/>
                  </a:prstClr>
                </a:solidFill>
                <a:latin typeface="標楷體" pitchFamily="65" charset="-120"/>
                <a:ea typeface="標楷體" pitchFamily="65" charset="-120"/>
              </a:rPr>
              <a:t>就讀區內未設置之課程群別或產業特殊需求類科。</a:t>
            </a:r>
            <a:endParaRPr kumimoji="0" lang="en-US" altLang="zh-TW" sz="2667" dirty="0">
              <a:solidFill>
                <a:prstClr val="black">
                  <a:hueOff val="0"/>
                  <a:satOff val="0"/>
                  <a:lumOff val="0"/>
                  <a:alphaOff val="0"/>
                </a:prstClr>
              </a:solidFill>
              <a:latin typeface="標楷體" pitchFamily="65" charset="-120"/>
              <a:ea typeface="標楷體" pitchFamily="65" charset="-120"/>
            </a:endParaRPr>
          </a:p>
          <a:p>
            <a:pPr marL="380990" lvl="1" indent="-380990" defTabSz="2429873" eaLnBrk="1" hangingPunct="1">
              <a:spcAft>
                <a:spcPct val="15000"/>
              </a:spcAft>
              <a:buFontTx/>
              <a:buChar char="••"/>
              <a:defRPr/>
            </a:pPr>
            <a:r>
              <a:rPr kumimoji="0" lang="zh-TW" altLang="en-US" sz="2667" dirty="0">
                <a:solidFill>
                  <a:prstClr val="black">
                    <a:hueOff val="0"/>
                    <a:satOff val="0"/>
                    <a:lumOff val="0"/>
                    <a:alphaOff val="0"/>
                  </a:prstClr>
                </a:solidFill>
                <a:latin typeface="標楷體" pitchFamily="65" charset="-120"/>
                <a:ea typeface="標楷體" pitchFamily="65" charset="-120"/>
              </a:rPr>
              <a:t>特殊理由。</a:t>
            </a:r>
            <a:endParaRPr kumimoji="0" lang="en-US" altLang="zh-TW" sz="2667" dirty="0">
              <a:solidFill>
                <a:prstClr val="black">
                  <a:hueOff val="0"/>
                  <a:satOff val="0"/>
                  <a:lumOff val="0"/>
                  <a:alphaOff val="0"/>
                </a:prstClr>
              </a:solidFill>
              <a:latin typeface="標楷體" pitchFamily="65" charset="-120"/>
              <a:ea typeface="標楷體" pitchFamily="65" charset="-120"/>
            </a:endParaRPr>
          </a:p>
        </p:txBody>
      </p:sp>
      <p:sp>
        <p:nvSpPr>
          <p:cNvPr id="6" name="手繪多邊形 5"/>
          <p:cNvSpPr/>
          <p:nvPr/>
        </p:nvSpPr>
        <p:spPr>
          <a:xfrm>
            <a:off x="317300" y="1399587"/>
            <a:ext cx="1488000" cy="2192031"/>
          </a:xfrm>
          <a:custGeom>
            <a:avLst/>
            <a:gdLst>
              <a:gd name="connsiteX0" fmla="*/ 0 w 2747825"/>
              <a:gd name="connsiteY0" fmla="*/ 218286 h 1309687"/>
              <a:gd name="connsiteX1" fmla="*/ 218286 w 2747825"/>
              <a:gd name="connsiteY1" fmla="*/ 0 h 1309687"/>
              <a:gd name="connsiteX2" fmla="*/ 2529539 w 2747825"/>
              <a:gd name="connsiteY2" fmla="*/ 0 h 1309687"/>
              <a:gd name="connsiteX3" fmla="*/ 2747825 w 2747825"/>
              <a:gd name="connsiteY3" fmla="*/ 218286 h 1309687"/>
              <a:gd name="connsiteX4" fmla="*/ 2747825 w 2747825"/>
              <a:gd name="connsiteY4" fmla="*/ 1091401 h 1309687"/>
              <a:gd name="connsiteX5" fmla="*/ 2529539 w 2747825"/>
              <a:gd name="connsiteY5" fmla="*/ 1309687 h 1309687"/>
              <a:gd name="connsiteX6" fmla="*/ 218286 w 2747825"/>
              <a:gd name="connsiteY6" fmla="*/ 1309687 h 1309687"/>
              <a:gd name="connsiteX7" fmla="*/ 0 w 2747825"/>
              <a:gd name="connsiteY7" fmla="*/ 1091401 h 1309687"/>
              <a:gd name="connsiteX8" fmla="*/ 0 w 2747825"/>
              <a:gd name="connsiteY8" fmla="*/ 218286 h 1309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7825" h="1309687">
                <a:moveTo>
                  <a:pt x="0" y="218286"/>
                </a:moveTo>
                <a:cubicBezTo>
                  <a:pt x="0" y="97730"/>
                  <a:pt x="97730" y="0"/>
                  <a:pt x="218286" y="0"/>
                </a:cubicBezTo>
                <a:lnTo>
                  <a:pt x="2529539" y="0"/>
                </a:lnTo>
                <a:cubicBezTo>
                  <a:pt x="2650095" y="0"/>
                  <a:pt x="2747825" y="97730"/>
                  <a:pt x="2747825" y="218286"/>
                </a:cubicBezTo>
                <a:lnTo>
                  <a:pt x="2747825" y="1091401"/>
                </a:lnTo>
                <a:cubicBezTo>
                  <a:pt x="2747825" y="1211957"/>
                  <a:pt x="2650095" y="1309687"/>
                  <a:pt x="2529539" y="1309687"/>
                </a:cubicBezTo>
                <a:lnTo>
                  <a:pt x="218286" y="1309687"/>
                </a:lnTo>
                <a:cubicBezTo>
                  <a:pt x="97730" y="1309687"/>
                  <a:pt x="0" y="1211957"/>
                  <a:pt x="0" y="1091401"/>
                </a:cubicBezTo>
                <a:lnTo>
                  <a:pt x="0" y="218286"/>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lIns="308765" tIns="197005" rIns="308765" bIns="197005" spcCol="1270" anchor="ctr"/>
          <a:lstStyle/>
          <a:p>
            <a:pPr algn="ctr" defTabSz="2607668" eaLnBrk="1" hangingPunct="1">
              <a:lnSpc>
                <a:spcPct val="90000"/>
              </a:lnSpc>
              <a:spcAft>
                <a:spcPct val="35000"/>
              </a:spcAft>
              <a:defRPr/>
            </a:pPr>
            <a:r>
              <a:rPr kumimoji="0" lang="zh-TW" altLang="en-US" sz="4800" b="1" dirty="0">
                <a:solidFill>
                  <a:prstClr val="white"/>
                </a:solidFill>
                <a:latin typeface="微軟正黑體" panose="020B0604030504040204" pitchFamily="34" charset="-120"/>
                <a:ea typeface="微軟正黑體" panose="020B0604030504040204" pitchFamily="34" charset="-120"/>
                <a:cs typeface="Verdana" panose="020B0604030504040204" pitchFamily="34" charset="0"/>
              </a:rPr>
              <a:t>條　件</a:t>
            </a:r>
          </a:p>
        </p:txBody>
      </p:sp>
      <p:sp>
        <p:nvSpPr>
          <p:cNvPr id="7" name="手繪多邊形 6"/>
          <p:cNvSpPr/>
          <p:nvPr/>
        </p:nvSpPr>
        <p:spPr>
          <a:xfrm>
            <a:off x="1825452" y="3645032"/>
            <a:ext cx="10176000" cy="2960621"/>
          </a:xfrm>
          <a:custGeom>
            <a:avLst/>
            <a:gdLst>
              <a:gd name="connsiteX0" fmla="*/ 174628 w 1047750"/>
              <a:gd name="connsiteY0" fmla="*/ 0 h 4885022"/>
              <a:gd name="connsiteX1" fmla="*/ 873122 w 1047750"/>
              <a:gd name="connsiteY1" fmla="*/ 0 h 4885022"/>
              <a:gd name="connsiteX2" fmla="*/ 1047750 w 1047750"/>
              <a:gd name="connsiteY2" fmla="*/ 174628 h 4885022"/>
              <a:gd name="connsiteX3" fmla="*/ 1047750 w 1047750"/>
              <a:gd name="connsiteY3" fmla="*/ 4885022 h 4885022"/>
              <a:gd name="connsiteX4" fmla="*/ 1047750 w 1047750"/>
              <a:gd name="connsiteY4" fmla="*/ 4885022 h 4885022"/>
              <a:gd name="connsiteX5" fmla="*/ 0 w 1047750"/>
              <a:gd name="connsiteY5" fmla="*/ 4885022 h 4885022"/>
              <a:gd name="connsiteX6" fmla="*/ 0 w 1047750"/>
              <a:gd name="connsiteY6" fmla="*/ 4885022 h 4885022"/>
              <a:gd name="connsiteX7" fmla="*/ 0 w 1047750"/>
              <a:gd name="connsiteY7" fmla="*/ 174628 h 4885022"/>
              <a:gd name="connsiteX8" fmla="*/ 174628 w 1047750"/>
              <a:gd name="connsiteY8" fmla="*/ 0 h 4885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7750" h="4885022">
                <a:moveTo>
                  <a:pt x="1047750" y="814186"/>
                </a:moveTo>
                <a:lnTo>
                  <a:pt x="1047750" y="4070836"/>
                </a:lnTo>
                <a:cubicBezTo>
                  <a:pt x="1047750" y="4520496"/>
                  <a:pt x="1030981" y="4885020"/>
                  <a:pt x="1010295" y="4885020"/>
                </a:cubicBezTo>
                <a:lnTo>
                  <a:pt x="0" y="4885020"/>
                </a:lnTo>
                <a:lnTo>
                  <a:pt x="0" y="4885020"/>
                </a:lnTo>
                <a:lnTo>
                  <a:pt x="0" y="2"/>
                </a:lnTo>
                <a:lnTo>
                  <a:pt x="0" y="2"/>
                </a:lnTo>
                <a:lnTo>
                  <a:pt x="1010295" y="2"/>
                </a:lnTo>
                <a:cubicBezTo>
                  <a:pt x="1030981" y="2"/>
                  <a:pt x="1047750" y="364526"/>
                  <a:pt x="1047750" y="814186"/>
                </a:cubicBezTo>
                <a:close/>
              </a:path>
            </a:pathLst>
          </a:custGeom>
          <a:scene3d>
            <a:camera prst="orthographicFront"/>
            <a:lightRig rig="flat" dir="t"/>
          </a:scene3d>
          <a:sp3d extrusionH="12700" prstMaterial="plastic">
            <a:bevelT w="50800" h="50800"/>
          </a:sp3d>
        </p:spPr>
        <p:style>
          <a:lnRef idx="1">
            <a:schemeClr val="accent2">
              <a:tint val="40000"/>
              <a:alpha val="90000"/>
              <a:hueOff val="2512910"/>
              <a:satOff val="-2189"/>
              <a:lumOff val="-3"/>
              <a:alphaOff val="0"/>
            </a:schemeClr>
          </a:lnRef>
          <a:fillRef idx="1">
            <a:schemeClr val="accent2">
              <a:tint val="40000"/>
              <a:alpha val="90000"/>
              <a:hueOff val="2512910"/>
              <a:satOff val="-2189"/>
              <a:lumOff val="-3"/>
              <a:alphaOff val="0"/>
            </a:schemeClr>
          </a:fillRef>
          <a:effectRef idx="2">
            <a:schemeClr val="accent2">
              <a:tint val="40000"/>
              <a:alpha val="90000"/>
              <a:hueOff val="2512910"/>
              <a:satOff val="-2189"/>
              <a:lumOff val="-3"/>
              <a:alphaOff val="0"/>
            </a:schemeClr>
          </a:effectRef>
          <a:fontRef idx="minor">
            <a:schemeClr val="dk1">
              <a:hueOff val="0"/>
              <a:satOff val="0"/>
              <a:lumOff val="0"/>
              <a:alphaOff val="0"/>
            </a:schemeClr>
          </a:fontRef>
        </p:style>
        <p:txBody>
          <a:bodyPr lIns="208281" tIns="172335" rIns="276475" bIns="172337" spcCol="1270" anchor="ctr"/>
          <a:lstStyle/>
          <a:p>
            <a:pPr marL="380990" lvl="1" indent="-380990" defTabSz="2429873" eaLnBrk="1" hangingPunct="1">
              <a:lnSpc>
                <a:spcPts val="3467"/>
              </a:lnSpc>
              <a:spcAft>
                <a:spcPct val="15000"/>
              </a:spcAft>
              <a:buFontTx/>
              <a:buChar char="••"/>
              <a:defRPr/>
            </a:pPr>
            <a:r>
              <a:rPr kumimoji="0" lang="zh-TW" altLang="en-US" sz="2667" dirty="0">
                <a:solidFill>
                  <a:srgbClr val="FF0000"/>
                </a:solidFill>
                <a:latin typeface="標楷體" pitchFamily="65" charset="-120"/>
                <a:ea typeface="標楷體" pitchFamily="65" charset="-120"/>
              </a:rPr>
              <a:t>應屆畢業生</a:t>
            </a:r>
            <a:r>
              <a:rPr kumimoji="0" lang="en-US" altLang="zh-TW" sz="2667" dirty="0">
                <a:solidFill>
                  <a:prstClr val="black">
                    <a:hueOff val="0"/>
                    <a:satOff val="0"/>
                    <a:lumOff val="0"/>
                    <a:alphaOff val="0"/>
                  </a:prstClr>
                </a:solidFill>
                <a:latin typeface="標楷體" pitchFamily="65" charset="-120"/>
                <a:ea typeface="標楷體" pitchFamily="65" charset="-120"/>
              </a:rPr>
              <a:t/>
            </a:r>
            <a:br>
              <a:rPr kumimoji="0" lang="en-US" altLang="zh-TW" sz="2667" dirty="0">
                <a:solidFill>
                  <a:prstClr val="black">
                    <a:hueOff val="0"/>
                    <a:satOff val="0"/>
                    <a:lumOff val="0"/>
                    <a:alphaOff val="0"/>
                  </a:prstClr>
                </a:solidFill>
                <a:latin typeface="標楷體" pitchFamily="65" charset="-120"/>
                <a:ea typeface="標楷體" pitchFamily="65" charset="-120"/>
              </a:rPr>
            </a:br>
            <a:r>
              <a:rPr kumimoji="0" lang="zh-TW" altLang="en-US" sz="2667" dirty="0">
                <a:solidFill>
                  <a:srgbClr val="0000FF"/>
                </a:solidFill>
                <a:latin typeface="標楷體" pitchFamily="65" charset="-120"/>
                <a:ea typeface="標楷體" pitchFamily="65" charset="-120"/>
              </a:rPr>
              <a:t>向所就讀之國民中學提出申請</a:t>
            </a:r>
            <a:r>
              <a:rPr kumimoji="0" lang="zh-TW" altLang="en-US" sz="2667" dirty="0">
                <a:solidFill>
                  <a:prstClr val="black">
                    <a:hueOff val="0"/>
                    <a:satOff val="0"/>
                    <a:lumOff val="0"/>
                    <a:alphaOff val="0"/>
                  </a:prstClr>
                </a:solidFill>
                <a:latin typeface="標楷體" pitchFamily="65" charset="-120"/>
                <a:ea typeface="標楷體" pitchFamily="65" charset="-120"/>
              </a:rPr>
              <a:t>，各校彙整資料後發函至免試委員會辦理。</a:t>
            </a:r>
            <a:endParaRPr kumimoji="0" lang="en-US" altLang="zh-TW" sz="2667" dirty="0">
              <a:solidFill>
                <a:prstClr val="black">
                  <a:hueOff val="0"/>
                  <a:satOff val="0"/>
                  <a:lumOff val="0"/>
                  <a:alphaOff val="0"/>
                </a:prstClr>
              </a:solidFill>
              <a:latin typeface="標楷體" pitchFamily="65" charset="-120"/>
              <a:ea typeface="標楷體" pitchFamily="65" charset="-120"/>
            </a:endParaRPr>
          </a:p>
          <a:p>
            <a:pPr marL="380990" lvl="1" indent="-380990" defTabSz="2429873" eaLnBrk="1" hangingPunct="1">
              <a:lnSpc>
                <a:spcPts val="3467"/>
              </a:lnSpc>
              <a:spcAft>
                <a:spcPct val="15000"/>
              </a:spcAft>
              <a:buFontTx/>
              <a:buChar char="••"/>
              <a:defRPr/>
            </a:pPr>
            <a:r>
              <a:rPr kumimoji="0" lang="zh-TW" altLang="en-US" sz="2667" dirty="0">
                <a:solidFill>
                  <a:srgbClr val="FF0000"/>
                </a:solidFill>
                <a:latin typeface="標楷體" pitchFamily="65" charset="-120"/>
                <a:ea typeface="標楷體" pitchFamily="65" charset="-120"/>
              </a:rPr>
              <a:t>非應屆畢業生</a:t>
            </a:r>
            <a:r>
              <a:rPr kumimoji="0" lang="en-US" altLang="zh-TW" sz="2667" dirty="0">
                <a:solidFill>
                  <a:prstClr val="black">
                    <a:hueOff val="0"/>
                    <a:satOff val="0"/>
                    <a:lumOff val="0"/>
                    <a:alphaOff val="0"/>
                  </a:prstClr>
                </a:solidFill>
                <a:latin typeface="標楷體" pitchFamily="65" charset="-120"/>
                <a:ea typeface="標楷體" pitchFamily="65" charset="-120"/>
              </a:rPr>
              <a:t>(</a:t>
            </a:r>
            <a:r>
              <a:rPr kumimoji="0" lang="zh-TW" altLang="en-US" sz="2667" dirty="0">
                <a:solidFill>
                  <a:prstClr val="black">
                    <a:hueOff val="0"/>
                    <a:satOff val="0"/>
                    <a:lumOff val="0"/>
                    <a:alphaOff val="0"/>
                  </a:prstClr>
                </a:solidFill>
                <a:latin typeface="標楷體" pitchFamily="65" charset="-120"/>
                <a:ea typeface="標楷體" pitchFamily="65" charset="-120"/>
              </a:rPr>
              <a:t>含具同等學力資格者、就讀海外設立之臺灣學校及大陸臺商子女學校者及國外返國就學學生</a:t>
            </a:r>
            <a:r>
              <a:rPr kumimoji="0" lang="en-US" altLang="zh-TW" sz="2667" dirty="0">
                <a:solidFill>
                  <a:prstClr val="black">
                    <a:hueOff val="0"/>
                    <a:satOff val="0"/>
                    <a:lumOff val="0"/>
                    <a:alphaOff val="0"/>
                  </a:prstClr>
                </a:solidFill>
                <a:latin typeface="標楷體" pitchFamily="65" charset="-120"/>
                <a:ea typeface="標楷體" pitchFamily="65" charset="-120"/>
              </a:rPr>
              <a:t>)</a:t>
            </a:r>
            <a:r>
              <a:rPr kumimoji="0" lang="zh-TW" altLang="en-US" sz="2667" dirty="0">
                <a:solidFill>
                  <a:prstClr val="black">
                    <a:hueOff val="0"/>
                    <a:satOff val="0"/>
                    <a:lumOff val="0"/>
                    <a:alphaOff val="0"/>
                  </a:prstClr>
                </a:solidFill>
                <a:latin typeface="標楷體" pitchFamily="65" charset="-120"/>
                <a:ea typeface="標楷體" pitchFamily="65" charset="-120"/>
              </a:rPr>
              <a:t>：直接</a:t>
            </a:r>
            <a:r>
              <a:rPr kumimoji="0" lang="zh-TW" altLang="en-US" sz="2667" dirty="0">
                <a:solidFill>
                  <a:srgbClr val="0000FF"/>
                </a:solidFill>
                <a:latin typeface="標楷體" pitchFamily="65" charset="-120"/>
                <a:ea typeface="標楷體" pitchFamily="65" charset="-120"/>
              </a:rPr>
              <a:t>向免試委員會提出申請。</a:t>
            </a:r>
          </a:p>
        </p:txBody>
      </p:sp>
      <p:sp>
        <p:nvSpPr>
          <p:cNvPr id="8" name="手繪多邊形 7"/>
          <p:cNvSpPr/>
          <p:nvPr/>
        </p:nvSpPr>
        <p:spPr>
          <a:xfrm>
            <a:off x="317301" y="3645024"/>
            <a:ext cx="1488000" cy="3070272"/>
          </a:xfrm>
          <a:custGeom>
            <a:avLst/>
            <a:gdLst>
              <a:gd name="connsiteX0" fmla="*/ 0 w 2747825"/>
              <a:gd name="connsiteY0" fmla="*/ 218286 h 1309687"/>
              <a:gd name="connsiteX1" fmla="*/ 218286 w 2747825"/>
              <a:gd name="connsiteY1" fmla="*/ 0 h 1309687"/>
              <a:gd name="connsiteX2" fmla="*/ 2529539 w 2747825"/>
              <a:gd name="connsiteY2" fmla="*/ 0 h 1309687"/>
              <a:gd name="connsiteX3" fmla="*/ 2747825 w 2747825"/>
              <a:gd name="connsiteY3" fmla="*/ 218286 h 1309687"/>
              <a:gd name="connsiteX4" fmla="*/ 2747825 w 2747825"/>
              <a:gd name="connsiteY4" fmla="*/ 1091401 h 1309687"/>
              <a:gd name="connsiteX5" fmla="*/ 2529539 w 2747825"/>
              <a:gd name="connsiteY5" fmla="*/ 1309687 h 1309687"/>
              <a:gd name="connsiteX6" fmla="*/ 218286 w 2747825"/>
              <a:gd name="connsiteY6" fmla="*/ 1309687 h 1309687"/>
              <a:gd name="connsiteX7" fmla="*/ 0 w 2747825"/>
              <a:gd name="connsiteY7" fmla="*/ 1091401 h 1309687"/>
              <a:gd name="connsiteX8" fmla="*/ 0 w 2747825"/>
              <a:gd name="connsiteY8" fmla="*/ 218286 h 1309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7825" h="1309687">
                <a:moveTo>
                  <a:pt x="0" y="218286"/>
                </a:moveTo>
                <a:cubicBezTo>
                  <a:pt x="0" y="97730"/>
                  <a:pt x="97730" y="0"/>
                  <a:pt x="218286" y="0"/>
                </a:cubicBezTo>
                <a:lnTo>
                  <a:pt x="2529539" y="0"/>
                </a:lnTo>
                <a:cubicBezTo>
                  <a:pt x="2650095" y="0"/>
                  <a:pt x="2747825" y="97730"/>
                  <a:pt x="2747825" y="218286"/>
                </a:cubicBezTo>
                <a:lnTo>
                  <a:pt x="2747825" y="1091401"/>
                </a:lnTo>
                <a:cubicBezTo>
                  <a:pt x="2747825" y="1211957"/>
                  <a:pt x="2650095" y="1309687"/>
                  <a:pt x="2529539" y="1309687"/>
                </a:cubicBezTo>
                <a:lnTo>
                  <a:pt x="218286" y="1309687"/>
                </a:lnTo>
                <a:cubicBezTo>
                  <a:pt x="97730" y="1309687"/>
                  <a:pt x="0" y="1211957"/>
                  <a:pt x="0" y="1091401"/>
                </a:cubicBezTo>
                <a:lnTo>
                  <a:pt x="0" y="218286"/>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2340759"/>
              <a:satOff val="-2919"/>
              <a:lumOff val="686"/>
              <a:alphaOff val="0"/>
            </a:schemeClr>
          </a:fillRef>
          <a:effectRef idx="2">
            <a:schemeClr val="accent2">
              <a:hueOff val="2340759"/>
              <a:satOff val="-2919"/>
              <a:lumOff val="686"/>
              <a:alphaOff val="0"/>
            </a:schemeClr>
          </a:effectRef>
          <a:fontRef idx="minor">
            <a:schemeClr val="lt1"/>
          </a:fontRef>
        </p:style>
        <p:txBody>
          <a:bodyPr lIns="308765" tIns="197005" rIns="308765" bIns="197005" spcCol="1270" anchor="ctr"/>
          <a:lstStyle/>
          <a:p>
            <a:pPr algn="ctr" defTabSz="2607668" eaLnBrk="1" hangingPunct="1">
              <a:lnSpc>
                <a:spcPct val="90000"/>
              </a:lnSpc>
              <a:spcAft>
                <a:spcPct val="35000"/>
              </a:spcAft>
              <a:defRPr/>
            </a:pPr>
            <a:r>
              <a:rPr kumimoji="0" lang="zh-TW" altLang="en-US" sz="4800" b="1" dirty="0">
                <a:solidFill>
                  <a:prstClr val="white"/>
                </a:solidFill>
                <a:latin typeface="微軟正黑體" panose="020B0604030504040204" pitchFamily="34" charset="-120"/>
                <a:ea typeface="微軟正黑體" panose="020B0604030504040204" pitchFamily="34" charset="-120"/>
              </a:rPr>
              <a:t>申請方式</a:t>
            </a:r>
          </a:p>
        </p:txBody>
      </p:sp>
      <p:sp>
        <p:nvSpPr>
          <p:cNvPr id="132111" name="標題 1"/>
          <p:cNvSpPr txBox="1">
            <a:spLocks/>
          </p:cNvSpPr>
          <p:nvPr/>
        </p:nvSpPr>
        <p:spPr bwMode="auto">
          <a:xfrm>
            <a:off x="2351088" y="981075"/>
            <a:ext cx="7761287" cy="576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20" tIns="60960" rIns="121920" bIns="60960" anchor="ct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algn="ctr" eaLnBrk="1" hangingPunct="1">
              <a:lnSpc>
                <a:spcPct val="80000"/>
              </a:lnSpc>
            </a:pPr>
            <a:r>
              <a:rPr kumimoji="0" lang="zh-TW" altLang="en-US" sz="3700" b="1" dirty="0">
                <a:solidFill>
                  <a:srgbClr val="660066"/>
                </a:solidFill>
                <a:latin typeface="BiauKai"/>
                <a:ea typeface="BiauKai"/>
                <a:cs typeface="BiauKai"/>
              </a:rPr>
              <a:t>申請時間</a:t>
            </a:r>
            <a:r>
              <a:rPr kumimoji="0" lang="zh-TW" altLang="zh-TW" sz="3700" b="1" dirty="0">
                <a:solidFill>
                  <a:schemeClr val="folHlink"/>
                </a:solidFill>
              </a:rPr>
              <a:t>：</a:t>
            </a:r>
            <a:r>
              <a:rPr kumimoji="0" lang="en-US" altLang="zh-TW" sz="3700" b="1" dirty="0">
                <a:solidFill>
                  <a:srgbClr val="FF0000"/>
                </a:solidFill>
              </a:rPr>
              <a:t>4/26</a:t>
            </a:r>
            <a:r>
              <a:rPr kumimoji="0" lang="zh-TW" altLang="en-US" sz="3700" b="1" dirty="0">
                <a:solidFill>
                  <a:srgbClr val="FF0000"/>
                </a:solidFill>
              </a:rPr>
              <a:t>至</a:t>
            </a:r>
            <a:r>
              <a:rPr kumimoji="0" lang="en-US" altLang="zh-TW" sz="3700" b="1" dirty="0">
                <a:solidFill>
                  <a:srgbClr val="FF0000"/>
                </a:solidFill>
              </a:rPr>
              <a:t>4/30</a:t>
            </a:r>
            <a:r>
              <a:rPr kumimoji="0" lang="zh-TW" altLang="en-US" sz="3700" b="1" dirty="0">
                <a:solidFill>
                  <a:srgbClr val="FF0000"/>
                </a:solidFill>
                <a:latin typeface="BiauKai"/>
                <a:ea typeface="BiauKai"/>
                <a:cs typeface="BiauKai"/>
              </a:rPr>
              <a:t>辦理</a:t>
            </a:r>
            <a:endParaRPr kumimoji="0" lang="en-US" altLang="zh-TW" sz="3700" b="1" dirty="0">
              <a:solidFill>
                <a:srgbClr val="FF0000"/>
              </a:solidFill>
              <a:latin typeface="BiauKai"/>
              <a:ea typeface="BiauKai"/>
              <a:cs typeface="BiauKai"/>
            </a:endParaRPr>
          </a:p>
        </p:txBody>
      </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advTm="0">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133122" name="文字方塊 7"/>
          <p:cNvSpPr>
            <a:spLocks noGrp="1" noChangeArrowheads="1"/>
          </p:cNvSpPr>
          <p:nvPr>
            <p:ph type="title" idx="4294967295"/>
          </p:nvPr>
        </p:nvSpPr>
        <p:spPr>
          <a:xfrm>
            <a:off x="609599" y="260648"/>
            <a:ext cx="10972800" cy="1143000"/>
          </a:xfrm>
          <a:noFill/>
        </p:spPr>
        <p:txBody>
          <a:bodyPr/>
          <a:lstStyle/>
          <a:p>
            <a:pPr algn="l"/>
            <a:r>
              <a:rPr kumimoji="1" lang="zh-TW" altLang="en-US" b="1" dirty="0">
                <a:latin typeface="華康中黑體" panose="020B0509000000000000" pitchFamily="49" charset="-120"/>
                <a:ea typeface="華康中黑體" panose="020B0509000000000000" pitchFamily="49" charset="-120"/>
              </a:rPr>
              <a:t>竹苗區免試入學</a:t>
            </a:r>
            <a:r>
              <a:rPr kumimoji="1" lang="en-US" altLang="zh-TW" b="1" dirty="0">
                <a:latin typeface="華康中黑體" panose="020B0509000000000000" pitchFamily="49" charset="-120"/>
                <a:ea typeface="華康中黑體" panose="020B0509000000000000" pitchFamily="49" charset="-120"/>
              </a:rPr>
              <a:t>--</a:t>
            </a:r>
            <a:r>
              <a:rPr kumimoji="1" lang="zh-TW" altLang="en-US" b="1" dirty="0">
                <a:latin typeface="華康中黑體" panose="020B0509000000000000" pitchFamily="49" charset="-120"/>
                <a:ea typeface="華康中黑體" panose="020B0509000000000000" pitchFamily="49" charset="-120"/>
              </a:rPr>
              <a:t>共同就學區</a:t>
            </a:r>
          </a:p>
        </p:txBody>
      </p:sp>
      <p:graphicFrame>
        <p:nvGraphicFramePr>
          <p:cNvPr id="356355" name="Group 3"/>
          <p:cNvGraphicFramePr>
            <a:graphicFrameLocks noGrp="1"/>
          </p:cNvGraphicFramePr>
          <p:nvPr>
            <p:ph idx="4294967295"/>
            <p:extLst>
              <p:ext uri="{D42A27DB-BD31-4B8C-83A1-F6EECF244321}">
                <p14:modId xmlns:p14="http://schemas.microsoft.com/office/powerpoint/2010/main" xmlns="" val="3925434219"/>
              </p:ext>
            </p:extLst>
          </p:nvPr>
        </p:nvGraphicFramePr>
        <p:xfrm>
          <a:off x="609599" y="1335047"/>
          <a:ext cx="10972801" cy="5118289"/>
        </p:xfrm>
        <a:graphic>
          <a:graphicData uri="http://schemas.openxmlformats.org/drawingml/2006/table">
            <a:tbl>
              <a:tblPr/>
              <a:tblGrid>
                <a:gridCol w="1825625">
                  <a:extLst>
                    <a:ext uri="{9D8B030D-6E8A-4147-A177-3AD203B41FA5}">
                      <a16:colId xmlns:a16="http://schemas.microsoft.com/office/drawing/2014/main" xmlns="" val="20000"/>
                    </a:ext>
                  </a:extLst>
                </a:gridCol>
                <a:gridCol w="2724672">
                  <a:extLst>
                    <a:ext uri="{9D8B030D-6E8A-4147-A177-3AD203B41FA5}">
                      <a16:colId xmlns:a16="http://schemas.microsoft.com/office/drawing/2014/main" xmlns="" val="20001"/>
                    </a:ext>
                  </a:extLst>
                </a:gridCol>
                <a:gridCol w="2304256">
                  <a:extLst>
                    <a:ext uri="{9D8B030D-6E8A-4147-A177-3AD203B41FA5}">
                      <a16:colId xmlns:a16="http://schemas.microsoft.com/office/drawing/2014/main" xmlns="" val="20002"/>
                    </a:ext>
                  </a:extLst>
                </a:gridCol>
                <a:gridCol w="1831454">
                  <a:extLst>
                    <a:ext uri="{9D8B030D-6E8A-4147-A177-3AD203B41FA5}">
                      <a16:colId xmlns:a16="http://schemas.microsoft.com/office/drawing/2014/main" xmlns="" val="20003"/>
                    </a:ext>
                  </a:extLst>
                </a:gridCol>
                <a:gridCol w="2286794">
                  <a:extLst>
                    <a:ext uri="{9D8B030D-6E8A-4147-A177-3AD203B41FA5}">
                      <a16:colId xmlns:a16="http://schemas.microsoft.com/office/drawing/2014/main" xmlns="" val="20004"/>
                    </a:ext>
                  </a:extLst>
                </a:gridCol>
              </a:tblGrid>
              <a:tr h="1050949">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800" b="1" i="0" u="none" strike="noStrike" cap="none" normalizeH="0" baseline="0" dirty="0">
                          <a:ln>
                            <a:noFill/>
                          </a:ln>
                          <a:solidFill>
                            <a:srgbClr val="FFFFFF"/>
                          </a:solidFill>
                          <a:effectLst/>
                          <a:latin typeface="微軟正黑體" panose="020B0604030504040204" pitchFamily="34" charset="-120"/>
                          <a:ea typeface="微軟正黑體" panose="020B0604030504040204" pitchFamily="34" charset="-120"/>
                        </a:rPr>
                        <a:t>免試</a:t>
                      </a:r>
                      <a:endParaRPr kumimoji="0" lang="en-US" altLang="zh-TW" sz="2800" b="1" i="0" u="none" strike="noStrike" cap="none" normalizeH="0" baseline="0" dirty="0">
                        <a:ln>
                          <a:noFill/>
                        </a:ln>
                        <a:solidFill>
                          <a:srgbClr val="FFFFFF"/>
                        </a:solidFill>
                        <a:effectLst/>
                        <a:latin typeface="微軟正黑體" panose="020B0604030504040204" pitchFamily="34" charset="-120"/>
                        <a:ea typeface="微軟正黑體" panose="020B0604030504040204" pitchFamily="34" charset="-12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800" b="1" i="0" u="none" strike="noStrike" cap="none" normalizeH="0" baseline="0" dirty="0">
                          <a:ln>
                            <a:noFill/>
                          </a:ln>
                          <a:solidFill>
                            <a:srgbClr val="FFFFFF"/>
                          </a:solidFill>
                          <a:effectLst/>
                          <a:latin typeface="微軟正黑體" panose="020B0604030504040204" pitchFamily="34" charset="-120"/>
                          <a:ea typeface="微軟正黑體" panose="020B0604030504040204" pitchFamily="34" charset="-120"/>
                        </a:rPr>
                        <a:t>就學區</a:t>
                      </a:r>
                      <a:endParaRPr kumimoji="0" lang="zh-TW" altLang="en-US" sz="2800" b="1" i="0" u="none" strike="noStrike" cap="none" normalizeH="0" baseline="0" dirty="0">
                        <a:ln>
                          <a:noFill/>
                        </a:ln>
                        <a:solidFill>
                          <a:srgbClr val="FFFFFF"/>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9743" marR="5974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4">
                        <a:lumMod val="75000"/>
                      </a:schemeClr>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rgbClr val="FFFFFF"/>
                          </a:solidFill>
                          <a:effectLst/>
                          <a:latin typeface="微軟正黑體" panose="020B0604030504040204" pitchFamily="34" charset="-120"/>
                          <a:ea typeface="微軟正黑體" panose="020B0604030504040204" pitchFamily="34" charset="-120"/>
                        </a:rPr>
                        <a:t>可跨入本區高中職就讀之鄰近鄉鎮區</a:t>
                      </a:r>
                      <a:endParaRPr kumimoji="0" lang="zh-TW" altLang="en-US" sz="2000" b="1" i="0" u="none" strike="noStrike" cap="none" normalizeH="0" baseline="0" dirty="0">
                        <a:ln>
                          <a:noFill/>
                        </a:ln>
                        <a:solidFill>
                          <a:srgbClr val="FFFFFF"/>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9743" marR="5974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lumMod val="50000"/>
                      </a:schemeClr>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rgbClr val="FFFFFF"/>
                          </a:solidFill>
                          <a:effectLst/>
                          <a:latin typeface="微軟正黑體" panose="020B0604030504040204" pitchFamily="34" charset="-120"/>
                          <a:ea typeface="微軟正黑體" panose="020B0604030504040204" pitchFamily="34" charset="-120"/>
                        </a:rPr>
                        <a:t>本區國中生可跨入他區就讀之鄉鎮區</a:t>
                      </a:r>
                      <a:endParaRPr kumimoji="0" lang="zh-TW" altLang="en-US" sz="2000" b="1" i="0" u="none" strike="noStrike" cap="none" normalizeH="0" baseline="0" dirty="0">
                        <a:ln>
                          <a:noFill/>
                        </a:ln>
                        <a:solidFill>
                          <a:srgbClr val="FFFFFF"/>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9743" marR="5974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lumMod val="50000"/>
                      </a:schemeClr>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rgbClr val="FFFFFF"/>
                          </a:solidFill>
                          <a:effectLst/>
                          <a:latin typeface="微軟正黑體" panose="020B0604030504040204" pitchFamily="34" charset="-120"/>
                          <a:ea typeface="微軟正黑體" panose="020B0604030504040204" pitchFamily="34" charset="-120"/>
                        </a:rPr>
                        <a:t>開放就學</a:t>
                      </a:r>
                    </a:p>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rgbClr val="FFFFFF"/>
                          </a:solidFill>
                          <a:effectLst/>
                          <a:latin typeface="微軟正黑體" panose="020B0604030504040204" pitchFamily="34" charset="-120"/>
                          <a:ea typeface="微軟正黑體" panose="020B0604030504040204" pitchFamily="34" charset="-120"/>
                        </a:rPr>
                        <a:t>情形</a:t>
                      </a:r>
                      <a:endParaRPr kumimoji="0" lang="zh-TW" altLang="en-US" sz="2000" b="1" i="0" u="none" strike="noStrike" cap="none" normalizeH="0" baseline="0" dirty="0">
                        <a:ln>
                          <a:noFill/>
                        </a:ln>
                        <a:solidFill>
                          <a:srgbClr val="FFFFFF"/>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9743" marR="5974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lumMod val="50000"/>
                      </a:schemeClr>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rgbClr val="FFFFFF"/>
                          </a:solidFill>
                          <a:effectLst/>
                          <a:latin typeface="微軟正黑體" panose="020B0604030504040204" pitchFamily="34" charset="-120"/>
                          <a:ea typeface="微軟正黑體" panose="020B0604030504040204" pitchFamily="34" charset="-120"/>
                        </a:rPr>
                        <a:t>備註</a:t>
                      </a:r>
                      <a:endParaRPr kumimoji="0" lang="zh-TW" altLang="en-US" sz="2000" b="1" i="0" u="none" strike="noStrike" cap="none" normalizeH="0" baseline="0" dirty="0">
                        <a:ln>
                          <a:noFill/>
                        </a:ln>
                        <a:solidFill>
                          <a:srgbClr val="FFFFFF"/>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9743" marR="5974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lumMod val="50000"/>
                      </a:schemeClr>
                    </a:solidFill>
                  </a:tcPr>
                </a:tc>
                <a:extLst>
                  <a:ext uri="{0D108BD9-81ED-4DB2-BD59-A6C34878D82A}">
                    <a16:rowId xmlns:a16="http://schemas.microsoft.com/office/drawing/2014/main" xmlns="" val="10000"/>
                  </a:ext>
                </a:extLst>
              </a:tr>
              <a:tr h="1051395">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800" b="1" i="0" u="none" strike="noStrike" cap="none" normalizeH="0" baseline="0" dirty="0">
                          <a:ln>
                            <a:noFill/>
                          </a:ln>
                          <a:solidFill>
                            <a:srgbClr val="FFFFFF"/>
                          </a:solidFill>
                          <a:effectLst/>
                          <a:latin typeface="微軟正黑體" panose="020B0604030504040204" pitchFamily="34" charset="-120"/>
                          <a:ea typeface="微軟正黑體" panose="020B0604030504040204" pitchFamily="34" charset="-120"/>
                        </a:rPr>
                        <a:t>桃園區</a:t>
                      </a:r>
                      <a:endParaRPr kumimoji="0" lang="zh-TW" altLang="en-US" sz="2800" b="1" i="0" u="none" strike="noStrike" cap="none" normalizeH="0" baseline="0" dirty="0">
                        <a:ln>
                          <a:noFill/>
                        </a:ln>
                        <a:solidFill>
                          <a:srgbClr val="FFFFFF"/>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9743" marR="5974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4">
                        <a:lumMod val="75000"/>
                      </a:schemeClr>
                    </a:solidFill>
                  </a:tcPr>
                </a:tc>
                <a:tc>
                  <a:txBody>
                    <a:bodyPr/>
                    <a:lstStyle>
                      <a:lvl1pPr marL="20638" indent="-20638"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20638" marR="0" lvl="0" indent="-20638"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t>竹苗區之新竹縣</a:t>
                      </a:r>
                      <a:endParaRPr kumimoji="0" lang="en-US" altLang="zh-TW"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endParaRPr>
                    </a:p>
                    <a:p>
                      <a:pPr marL="20638" marR="0" lvl="0" indent="-20638"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t>新埔鎮 關西鎮 </a:t>
                      </a:r>
                      <a:r>
                        <a:rPr kumimoji="0" lang="en-US" altLang="zh-TW"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t/>
                      </a:r>
                      <a:br>
                        <a:rPr kumimoji="0" lang="en-US" altLang="zh-TW"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br>
                      <a:r>
                        <a:rPr kumimoji="0" lang="zh-TW" altLang="en-US"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t>新豐鄉 湖口鄉</a:t>
                      </a:r>
                      <a:endParaRPr kumimoji="0" lang="zh-TW" altLang="en-US"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9743" marR="5974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t>楊梅市  龍潭鄉</a:t>
                      </a:r>
                      <a:endParaRPr kumimoji="0" lang="en-US" altLang="zh-TW"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t>新屋鄉</a:t>
                      </a:r>
                      <a:endParaRPr kumimoji="0" lang="zh-TW" altLang="en-US"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9743" marR="5974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t>部分開放</a:t>
                      </a:r>
                      <a:endParaRPr kumimoji="0" lang="zh-TW" altLang="en-US"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9743" marR="5974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2000" b="1" i="0" u="none" strike="noStrike" cap="none" normalizeH="0" baseline="0">
                          <a:ln>
                            <a:noFill/>
                          </a:ln>
                          <a:solidFill>
                            <a:srgbClr val="FF0000"/>
                          </a:solidFill>
                          <a:effectLst/>
                          <a:latin typeface="微軟正黑體" panose="020B0604030504040204" pitchFamily="34" charset="-120"/>
                          <a:ea typeface="微軟正黑體" panose="020B0604030504040204" pitchFamily="34" charset="-120"/>
                        </a:rPr>
                        <a:t> </a:t>
                      </a:r>
                      <a:endParaRPr kumimoji="0" lang="zh-TW" altLang="zh-TW" sz="2000" b="1" i="0" u="none" strike="noStrike" cap="none" normalizeH="0" baseline="0">
                        <a:ln>
                          <a:noFill/>
                        </a:ln>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9743" marR="5974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xmlns="" val="10001"/>
                  </a:ext>
                </a:extLst>
              </a:tr>
              <a:tr h="1049108">
                <a:tc rowSpan="2">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800" b="1" i="0" u="none" strike="noStrike" cap="none" normalizeH="0" baseline="0" dirty="0">
                          <a:ln>
                            <a:noFill/>
                          </a:ln>
                          <a:solidFill>
                            <a:srgbClr val="FFFFFF"/>
                          </a:solidFill>
                          <a:effectLst/>
                          <a:latin typeface="微軟正黑體" panose="020B0604030504040204" pitchFamily="34" charset="-120"/>
                          <a:ea typeface="微軟正黑體" panose="020B0604030504040204" pitchFamily="34" charset="-120"/>
                        </a:rPr>
                        <a:t>竹苗區</a:t>
                      </a:r>
                      <a:endParaRPr kumimoji="0" lang="zh-TW" altLang="en-US" sz="2800" b="1" i="0" u="none" strike="noStrike" cap="none" normalizeH="0" baseline="0" dirty="0">
                        <a:ln>
                          <a:noFill/>
                        </a:ln>
                        <a:solidFill>
                          <a:srgbClr val="FFFFFF"/>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9743" marR="5974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4">
                        <a:lumMod val="75000"/>
                      </a:schemeClr>
                    </a:solidFill>
                  </a:tcPr>
                </a:tc>
                <a:tc>
                  <a:txBody>
                    <a:bodyPr/>
                    <a:lstStyle>
                      <a:lvl1pPr marL="495300" indent="-495300"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495300" marR="0" lvl="0" indent="-49530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chemeClr val="accent4">
                              <a:lumMod val="50000"/>
                            </a:schemeClr>
                          </a:solidFill>
                          <a:effectLst/>
                          <a:latin typeface="微軟正黑體" panose="020B0604030504040204" pitchFamily="34" charset="-120"/>
                          <a:ea typeface="微軟正黑體" panose="020B0604030504040204" pitchFamily="34" charset="-120"/>
                        </a:rPr>
                        <a:t>桃園區</a:t>
                      </a:r>
                      <a:endParaRPr kumimoji="0" lang="en-US" altLang="zh-TW" sz="2000" b="1" i="0" u="none" strike="noStrike" cap="none" normalizeH="0" baseline="0" dirty="0">
                        <a:ln>
                          <a:noFill/>
                        </a:ln>
                        <a:solidFill>
                          <a:schemeClr val="accent4">
                            <a:lumMod val="50000"/>
                          </a:schemeClr>
                        </a:solidFill>
                        <a:effectLst/>
                        <a:latin typeface="微軟正黑體" panose="020B0604030504040204" pitchFamily="34" charset="-120"/>
                        <a:ea typeface="微軟正黑體" panose="020B0604030504040204" pitchFamily="34" charset="-120"/>
                      </a:endParaRPr>
                    </a:p>
                    <a:p>
                      <a:pPr marL="495300" marR="0" lvl="0" indent="-49530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chemeClr val="accent4">
                              <a:lumMod val="50000"/>
                            </a:schemeClr>
                          </a:solidFill>
                          <a:effectLst/>
                          <a:latin typeface="微軟正黑體" panose="020B0604030504040204" pitchFamily="34" charset="-120"/>
                          <a:ea typeface="微軟正黑體" panose="020B0604030504040204" pitchFamily="34" charset="-120"/>
                        </a:rPr>
                        <a:t>楊梅市 龍潭鄉 新屋鄉</a:t>
                      </a:r>
                      <a:endParaRPr kumimoji="0" lang="zh-TW" altLang="en-US" sz="2000" b="1" i="0" u="none" strike="noStrike" cap="none" normalizeH="0" baseline="0" dirty="0">
                        <a:ln>
                          <a:noFill/>
                        </a:ln>
                        <a:solidFill>
                          <a:schemeClr val="accent4">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9743" marR="5974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chemeClr val="accent4">
                              <a:lumMod val="50000"/>
                            </a:schemeClr>
                          </a:solidFill>
                          <a:effectLst/>
                          <a:latin typeface="微軟正黑體" panose="020B0604030504040204" pitchFamily="34" charset="-120"/>
                          <a:ea typeface="微軟正黑體" panose="020B0604030504040204" pitchFamily="34" charset="-120"/>
                        </a:rPr>
                        <a:t>新埔鎮 關西鎮 </a:t>
                      </a:r>
                      <a:endParaRPr kumimoji="0" lang="en-US" altLang="zh-TW" sz="2000" b="1" i="0" u="none" strike="noStrike" cap="none" normalizeH="0" baseline="0" dirty="0">
                        <a:ln>
                          <a:noFill/>
                        </a:ln>
                        <a:solidFill>
                          <a:schemeClr val="accent4">
                            <a:lumMod val="50000"/>
                          </a:schemeClr>
                        </a:solidFill>
                        <a:effectLst/>
                        <a:latin typeface="微軟正黑體" panose="020B0604030504040204" pitchFamily="34" charset="-120"/>
                        <a:ea typeface="微軟正黑體" panose="020B0604030504040204" pitchFamily="34" charset="-12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chemeClr val="accent4">
                              <a:lumMod val="50000"/>
                            </a:schemeClr>
                          </a:solidFill>
                          <a:effectLst/>
                          <a:latin typeface="微軟正黑體" panose="020B0604030504040204" pitchFamily="34" charset="-120"/>
                          <a:ea typeface="微軟正黑體" panose="020B0604030504040204" pitchFamily="34" charset="-120"/>
                        </a:rPr>
                        <a:t>新豐鄉 湖口鄉</a:t>
                      </a:r>
                      <a:endParaRPr kumimoji="0" lang="zh-TW" altLang="en-US" sz="2000" b="1" i="0" u="none" strike="noStrike" cap="none" normalizeH="0" baseline="0" dirty="0">
                        <a:ln>
                          <a:noFill/>
                        </a:ln>
                        <a:solidFill>
                          <a:schemeClr val="accent4">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9743" marR="5974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chemeClr val="accent4">
                              <a:lumMod val="50000"/>
                            </a:schemeClr>
                          </a:solidFill>
                          <a:effectLst/>
                          <a:latin typeface="微軟正黑體" panose="020B0604030504040204" pitchFamily="34" charset="-120"/>
                          <a:ea typeface="微軟正黑體" panose="020B0604030504040204" pitchFamily="34" charset="-120"/>
                        </a:rPr>
                        <a:t>部分開放</a:t>
                      </a:r>
                      <a:endParaRPr kumimoji="0" lang="zh-TW" altLang="en-US" sz="2000" b="1" i="0" u="none" strike="noStrike" cap="none" normalizeH="0" baseline="0" dirty="0">
                        <a:ln>
                          <a:noFill/>
                        </a:ln>
                        <a:solidFill>
                          <a:schemeClr val="accent4">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9743" marR="5974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2000" b="1" i="0" u="none" strike="noStrike" cap="none" normalizeH="0" baseline="0" dirty="0">
                          <a:ln>
                            <a:noFill/>
                          </a:ln>
                          <a:solidFill>
                            <a:schemeClr val="accent4">
                              <a:lumMod val="50000"/>
                            </a:schemeClr>
                          </a:solidFill>
                          <a:effectLst/>
                          <a:latin typeface="微軟正黑體" panose="020B0604030504040204" pitchFamily="34" charset="-120"/>
                          <a:ea typeface="微軟正黑體" panose="020B0604030504040204" pitchFamily="34" charset="-120"/>
                        </a:rPr>
                        <a:t> </a:t>
                      </a:r>
                      <a:endParaRPr kumimoji="0" lang="zh-TW" altLang="zh-TW" sz="2000" b="1" i="0" u="none" strike="noStrike" cap="none" normalizeH="0" baseline="0" dirty="0">
                        <a:ln>
                          <a:noFill/>
                        </a:ln>
                        <a:solidFill>
                          <a:schemeClr val="accent4">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9743" marR="5974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xmlns="" val="10002"/>
                  </a:ext>
                </a:extLst>
              </a:tr>
              <a:tr h="1966837">
                <a:tc vMerge="1">
                  <a:txBody>
                    <a:bodyPr/>
                    <a:lstStyle/>
                    <a:p>
                      <a:endParaRPr lang="zh-TW" altLang="en-US"/>
                    </a:p>
                  </a:txBody>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t>東勢 新社 豐原 </a:t>
                      </a:r>
                      <a:r>
                        <a:rPr kumimoji="0" lang="en-US" altLang="zh-TW"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t/>
                      </a:r>
                      <a:br>
                        <a:rPr kumimoji="0" lang="en-US" altLang="zh-TW"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br>
                      <a:r>
                        <a:rPr kumimoji="0" lang="zh-TW" altLang="en-US"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t>神岡 和平 石岡 </a:t>
                      </a:r>
                      <a:r>
                        <a:rPr kumimoji="0" lang="en-US" altLang="zh-TW"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t/>
                      </a:r>
                      <a:br>
                        <a:rPr kumimoji="0" lang="en-US" altLang="zh-TW"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br>
                      <a:r>
                        <a:rPr kumimoji="0" lang="zh-TW" altLang="en-US"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t>大雅 潭子 大甲 </a:t>
                      </a:r>
                      <a:r>
                        <a:rPr kumimoji="0" lang="en-US" altLang="zh-TW"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t/>
                      </a:r>
                      <a:br>
                        <a:rPr kumimoji="0" lang="en-US" altLang="zh-TW"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br>
                      <a:r>
                        <a:rPr kumimoji="0" lang="zh-TW" altLang="en-US"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t>大安 清水 沙鹿 </a:t>
                      </a:r>
                      <a:r>
                        <a:rPr kumimoji="0" lang="en-US" altLang="zh-TW"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t/>
                      </a:r>
                      <a:br>
                        <a:rPr kumimoji="0" lang="en-US" altLang="zh-TW"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br>
                      <a:r>
                        <a:rPr kumimoji="0" lang="zh-TW" altLang="en-US"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t>梧棲 大肚 龍井 </a:t>
                      </a:r>
                      <a:r>
                        <a:rPr kumimoji="0" lang="en-US" altLang="zh-TW"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t/>
                      </a:r>
                      <a:br>
                        <a:rPr kumimoji="0" lang="en-US" altLang="zh-TW"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br>
                      <a:r>
                        <a:rPr kumimoji="0" lang="zh-TW" altLang="en-US"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t>后里</a:t>
                      </a:r>
                      <a:r>
                        <a:rPr kumimoji="0" lang="en-US" altLang="zh-TW"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t>…</a:t>
                      </a:r>
                      <a:endParaRPr kumimoji="0" lang="zh-TW" altLang="en-US"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9743" marR="5974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t>卓蘭 苑裡 </a:t>
                      </a:r>
                      <a:r>
                        <a:rPr kumimoji="0" lang="en-US" altLang="zh-TW"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t/>
                      </a:r>
                      <a:br>
                        <a:rPr kumimoji="0" lang="en-US" altLang="zh-TW"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br>
                      <a:r>
                        <a:rPr kumimoji="0" lang="zh-TW" altLang="en-US"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t>通霄 三義</a:t>
                      </a:r>
                      <a:endParaRPr kumimoji="0" lang="zh-TW" altLang="en-US"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9743" marR="5974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t>部分開放</a:t>
                      </a:r>
                      <a:endParaRPr kumimoji="0" lang="zh-TW" altLang="en-US"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9743" marR="5974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t>卓蘭 苑裡 </a:t>
                      </a:r>
                      <a:endParaRPr kumimoji="0" lang="en-US" altLang="zh-TW"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t>通霄 三義</a:t>
                      </a:r>
                      <a:endParaRPr kumimoji="0" lang="en-US" altLang="zh-TW"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TW"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t>可跨入臺中市</a:t>
                      </a:r>
                      <a:endParaRPr kumimoji="0" lang="en-US" altLang="zh-TW"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t>全區就讀</a:t>
                      </a:r>
                      <a:endParaRPr kumimoji="0" lang="zh-TW" altLang="en-US"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9743" marR="5974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xmlns="" val="10003"/>
                  </a:ext>
                </a:extLst>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advTm="0">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5" name="標題 1"/>
          <p:cNvSpPr txBox="1">
            <a:spLocks/>
          </p:cNvSpPr>
          <p:nvPr/>
        </p:nvSpPr>
        <p:spPr>
          <a:xfrm>
            <a:off x="1569723" y="436177"/>
            <a:ext cx="9264650" cy="941387"/>
          </a:xfrm>
          <a:prstGeom prst="rect">
            <a:avLst/>
          </a:prstGeom>
        </p:spPr>
        <p:txBody>
          <a:bodyPr lIns="121920" tIns="60960" rIns="121920" bIns="60960" anchor="ctr">
            <a:normAutofit fontScale="92500" lnSpcReduction="10000"/>
          </a:bodyPr>
          <a:lstStyle/>
          <a:p>
            <a:pPr algn="ctr" eaLnBrk="1" hangingPunct="1">
              <a:defRPr/>
            </a:pPr>
            <a:r>
              <a:rPr kumimoji="0" lang="zh-TW" altLang="en-US" sz="5867" b="1" dirty="0">
                <a:solidFill>
                  <a:srgbClr val="000099"/>
                </a:solidFill>
                <a:latin typeface="微軟正黑體" panose="020B0604030504040204" pitchFamily="34" charset="-120"/>
                <a:ea typeface="微軟正黑體" panose="020B0604030504040204" pitchFamily="34" charset="-120"/>
              </a:rPr>
              <a:t>什麼是五專優先免試？</a:t>
            </a:r>
            <a:endParaRPr lang="zh-TW" altLang="en-US" sz="5867" b="1" dirty="0">
              <a:solidFill>
                <a:srgbClr val="000099"/>
              </a:solidFill>
              <a:latin typeface="微軟正黑體" pitchFamily="34" charset="-120"/>
              <a:ea typeface="微軟正黑體" pitchFamily="34" charset="-120"/>
            </a:endParaRPr>
          </a:p>
        </p:txBody>
      </p:sp>
      <p:grpSp>
        <p:nvGrpSpPr>
          <p:cNvPr id="75780" name="Group 3"/>
          <p:cNvGrpSpPr>
            <a:grpSpLocks/>
          </p:cNvGrpSpPr>
          <p:nvPr/>
        </p:nvGrpSpPr>
        <p:grpSpPr bwMode="auto">
          <a:xfrm>
            <a:off x="3316392" y="4009519"/>
            <a:ext cx="2462213" cy="2226439"/>
            <a:chOff x="60084" y="-163338"/>
            <a:chExt cx="1935848" cy="1751017"/>
          </a:xfrm>
        </p:grpSpPr>
        <p:grpSp>
          <p:nvGrpSpPr>
            <p:cNvPr id="75803" name="Group 4"/>
            <p:cNvGrpSpPr>
              <a:grpSpLocks/>
            </p:cNvGrpSpPr>
            <p:nvPr/>
          </p:nvGrpSpPr>
          <p:grpSpPr bwMode="auto">
            <a:xfrm>
              <a:off x="182240" y="-163338"/>
              <a:ext cx="1753450" cy="1751017"/>
              <a:chOff x="104" y="-168"/>
              <a:chExt cx="1801" cy="1801"/>
            </a:xfrm>
          </p:grpSpPr>
          <p:sp>
            <p:nvSpPr>
              <p:cNvPr id="75805" name="Oval 7"/>
              <p:cNvSpPr>
                <a:spLocks noChangeArrowheads="1"/>
              </p:cNvSpPr>
              <p:nvPr/>
            </p:nvSpPr>
            <p:spPr bwMode="auto">
              <a:xfrm>
                <a:off x="104" y="-168"/>
                <a:ext cx="1801" cy="1801"/>
              </a:xfrm>
              <a:prstGeom prst="ellipse">
                <a:avLst/>
              </a:prstGeom>
              <a:solidFill>
                <a:srgbClr val="D8D8D8">
                  <a:alpha val="47058"/>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sp>
            <p:nvSpPr>
              <p:cNvPr id="75806" name="Oval 8"/>
              <p:cNvSpPr>
                <a:spLocks noChangeArrowheads="1"/>
              </p:cNvSpPr>
              <p:nvPr/>
            </p:nvSpPr>
            <p:spPr bwMode="auto">
              <a:xfrm>
                <a:off x="222" y="-61"/>
                <a:ext cx="1556" cy="1556"/>
              </a:xfrm>
              <a:prstGeom prst="ellipse">
                <a:avLst/>
              </a:prstGeom>
              <a:solidFill>
                <a:srgbClr val="EA718A"/>
              </a:solidFill>
              <a:ln w="38100">
                <a:solidFill>
                  <a:srgbClr val="FFFFFF"/>
                </a:solidFill>
                <a:round/>
                <a:headEnd/>
                <a:tailEnd/>
              </a:ln>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grpSp>
        <p:sp>
          <p:nvSpPr>
            <p:cNvPr id="75804" name="Text Box 9"/>
            <p:cNvSpPr>
              <a:spLocks noChangeArrowheads="1"/>
            </p:cNvSpPr>
            <p:nvPr/>
          </p:nvSpPr>
          <p:spPr bwMode="auto">
            <a:xfrm>
              <a:off x="60084" y="13665"/>
              <a:ext cx="1935848" cy="6203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ctr" eaLnBrk="1" hangingPunct="1">
                <a:lnSpc>
                  <a:spcPct val="150000"/>
                </a:lnSpc>
              </a:pPr>
              <a:r>
                <a:rPr kumimoji="0" lang="zh-TW" altLang="en-US" sz="3200" b="1" dirty="0">
                  <a:latin typeface="華康粗圓體" pitchFamily="49" charset="-120"/>
                  <a:ea typeface="華康粗圓體" pitchFamily="49" charset="-120"/>
                </a:rPr>
                <a:t>志願</a:t>
              </a:r>
              <a:endParaRPr kumimoji="0" lang="en-US" altLang="zh-TW" sz="3200" b="1" dirty="0">
                <a:latin typeface="華康粗圓體" pitchFamily="49" charset="-120"/>
                <a:ea typeface="華康粗圓體" pitchFamily="49" charset="-120"/>
              </a:endParaRPr>
            </a:p>
            <a:p>
              <a:pPr algn="ctr" eaLnBrk="1" hangingPunct="1">
                <a:lnSpc>
                  <a:spcPct val="150000"/>
                </a:lnSpc>
              </a:pPr>
              <a:r>
                <a:rPr kumimoji="0" lang="zh-TW" altLang="en-US" sz="3200" b="1" dirty="0">
                  <a:latin typeface="華康粗圓體" pitchFamily="49" charset="-120"/>
                  <a:ea typeface="華康粗圓體" pitchFamily="49" charset="-120"/>
                </a:rPr>
                <a:t>選填</a:t>
              </a:r>
              <a:endParaRPr kumimoji="0" lang="en-US" altLang="zh-TW" sz="3200" b="1" dirty="0">
                <a:latin typeface="華康粗圓體" pitchFamily="49" charset="-120"/>
                <a:ea typeface="華康粗圓體" pitchFamily="49" charset="-120"/>
              </a:endParaRPr>
            </a:p>
          </p:txBody>
        </p:sp>
      </p:grpSp>
      <p:grpSp>
        <p:nvGrpSpPr>
          <p:cNvPr id="75781" name="Group 8"/>
          <p:cNvGrpSpPr>
            <a:grpSpLocks/>
          </p:cNvGrpSpPr>
          <p:nvPr/>
        </p:nvGrpSpPr>
        <p:grpSpPr bwMode="auto">
          <a:xfrm>
            <a:off x="6202048" y="4038623"/>
            <a:ext cx="2462212" cy="2168230"/>
            <a:chOff x="0" y="0"/>
            <a:chExt cx="1935848" cy="2696041"/>
          </a:xfrm>
        </p:grpSpPr>
        <p:grpSp>
          <p:nvGrpSpPr>
            <p:cNvPr id="75799" name="Group 9"/>
            <p:cNvGrpSpPr>
              <a:grpSpLocks/>
            </p:cNvGrpSpPr>
            <p:nvPr/>
          </p:nvGrpSpPr>
          <p:grpSpPr bwMode="auto">
            <a:xfrm>
              <a:off x="80986" y="0"/>
              <a:ext cx="1753450" cy="2696041"/>
              <a:chOff x="0" y="0"/>
              <a:chExt cx="1801" cy="2773"/>
            </a:xfrm>
          </p:grpSpPr>
          <p:sp>
            <p:nvSpPr>
              <p:cNvPr id="75801" name="Oval 7"/>
              <p:cNvSpPr>
                <a:spLocks noChangeArrowheads="1"/>
              </p:cNvSpPr>
              <p:nvPr/>
            </p:nvSpPr>
            <p:spPr bwMode="auto">
              <a:xfrm>
                <a:off x="0" y="0"/>
                <a:ext cx="1801" cy="2773"/>
              </a:xfrm>
              <a:prstGeom prst="ellipse">
                <a:avLst/>
              </a:prstGeom>
              <a:solidFill>
                <a:srgbClr val="D8D8D8">
                  <a:alpha val="47058"/>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sp>
            <p:nvSpPr>
              <p:cNvPr id="75802" name="Oval 8"/>
              <p:cNvSpPr>
                <a:spLocks noChangeArrowheads="1"/>
              </p:cNvSpPr>
              <p:nvPr/>
            </p:nvSpPr>
            <p:spPr bwMode="auto">
              <a:xfrm>
                <a:off x="134" y="156"/>
                <a:ext cx="1556" cy="2461"/>
              </a:xfrm>
              <a:prstGeom prst="ellipse">
                <a:avLst/>
              </a:prstGeom>
              <a:solidFill>
                <a:srgbClr val="0070C0"/>
              </a:solidFill>
              <a:ln w="38100">
                <a:solidFill>
                  <a:srgbClr val="FFFFFF"/>
                </a:solidFill>
                <a:round/>
                <a:headEnd/>
                <a:tailEnd/>
              </a:ln>
            </p:spPr>
            <p:txBody>
              <a:bodyPr/>
              <a:lstStyle/>
              <a:p>
                <a:pPr eaLnBrk="1" hangingPunct="1"/>
                <a:endParaRPr kumimoji="0" lang="zh-CN" altLang="en-US" sz="2000" dirty="0">
                  <a:solidFill>
                    <a:srgbClr val="0070C0"/>
                  </a:solidFill>
                  <a:latin typeface="Microsoft YaHei" pitchFamily="34" charset="-122"/>
                  <a:ea typeface="Microsoft YaHei" pitchFamily="34" charset="-122"/>
                  <a:sym typeface="Microsoft YaHei" pitchFamily="34" charset="-122"/>
                </a:endParaRPr>
              </a:p>
            </p:txBody>
          </p:sp>
        </p:grpSp>
        <p:sp>
          <p:nvSpPr>
            <p:cNvPr id="75800" name="Text Box 9"/>
            <p:cNvSpPr>
              <a:spLocks noChangeArrowheads="1"/>
            </p:cNvSpPr>
            <p:nvPr/>
          </p:nvSpPr>
          <p:spPr bwMode="auto">
            <a:xfrm>
              <a:off x="0" y="576930"/>
              <a:ext cx="1935848" cy="12951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ctr" eaLnBrk="1" hangingPunct="1"/>
              <a:r>
                <a:rPr kumimoji="0" lang="en-US" altLang="zh-TW" sz="3200" b="1" dirty="0">
                  <a:latin typeface="華康粗圓體" panose="020F0709000000000000" pitchFamily="49" charset="-120"/>
                  <a:ea typeface="華康粗圓體" panose="020F0709000000000000" pitchFamily="49" charset="-120"/>
                  <a:sym typeface="Microsoft YaHei" pitchFamily="34" charset="-122"/>
                </a:rPr>
                <a:t>30</a:t>
              </a:r>
              <a:r>
                <a:rPr kumimoji="0" lang="zh-TW" altLang="en-US" sz="3200" b="1" dirty="0">
                  <a:latin typeface="華康粗圓體" panose="020F0709000000000000" pitchFamily="49" charset="-120"/>
                  <a:ea typeface="華康粗圓體" panose="020F0709000000000000" pitchFamily="49" charset="-120"/>
                  <a:sym typeface="Microsoft YaHei" pitchFamily="34" charset="-122"/>
                </a:rPr>
                <a:t>個</a:t>
              </a:r>
              <a:endParaRPr kumimoji="0" lang="en-US" altLang="zh-TW" sz="3200" b="1" dirty="0">
                <a:latin typeface="華康粗圓體" panose="020F0709000000000000" pitchFamily="49" charset="-120"/>
                <a:ea typeface="華康粗圓體" panose="020F0709000000000000" pitchFamily="49" charset="-120"/>
                <a:sym typeface="Microsoft YaHei" pitchFamily="34" charset="-122"/>
              </a:endParaRPr>
            </a:p>
            <a:p>
              <a:pPr algn="ctr" eaLnBrk="1" hangingPunct="1"/>
              <a:r>
                <a:rPr kumimoji="0" lang="zh-TW" altLang="en-US" sz="3200" b="1" dirty="0">
                  <a:latin typeface="華康粗圓體" panose="020F0709000000000000" pitchFamily="49" charset="-120"/>
                  <a:ea typeface="華康粗圓體" panose="020F0709000000000000" pitchFamily="49" charset="-120"/>
                  <a:sym typeface="Microsoft YaHei" pitchFamily="34" charset="-122"/>
                </a:rPr>
                <a:t>科組志願</a:t>
              </a:r>
              <a:endParaRPr kumimoji="0" lang="zh-CN" altLang="en-US" sz="3200" dirty="0">
                <a:latin typeface="華康粗圓體" panose="020F0709000000000000" pitchFamily="49" charset="-120"/>
                <a:ea typeface="華康粗圓體" panose="020F0709000000000000" pitchFamily="49" charset="-120"/>
              </a:endParaRPr>
            </a:p>
          </p:txBody>
        </p:sp>
      </p:grpSp>
      <p:grpSp>
        <p:nvGrpSpPr>
          <p:cNvPr id="75782" name="Group 13"/>
          <p:cNvGrpSpPr>
            <a:grpSpLocks/>
          </p:cNvGrpSpPr>
          <p:nvPr/>
        </p:nvGrpSpPr>
        <p:grpSpPr bwMode="auto">
          <a:xfrm>
            <a:off x="8991513" y="3941416"/>
            <a:ext cx="2462213" cy="2362644"/>
            <a:chOff x="-10213" y="118614"/>
            <a:chExt cx="1935848" cy="1632403"/>
          </a:xfrm>
        </p:grpSpPr>
        <p:grpSp>
          <p:nvGrpSpPr>
            <p:cNvPr id="75795" name="Group 14"/>
            <p:cNvGrpSpPr>
              <a:grpSpLocks/>
            </p:cNvGrpSpPr>
            <p:nvPr/>
          </p:nvGrpSpPr>
          <p:grpSpPr bwMode="auto">
            <a:xfrm>
              <a:off x="80986" y="118614"/>
              <a:ext cx="1753450" cy="1632403"/>
              <a:chOff x="0" y="122"/>
              <a:chExt cx="1801" cy="1679"/>
            </a:xfrm>
          </p:grpSpPr>
          <p:sp>
            <p:nvSpPr>
              <p:cNvPr id="75797" name="Oval 7"/>
              <p:cNvSpPr>
                <a:spLocks noChangeArrowheads="1"/>
              </p:cNvSpPr>
              <p:nvPr/>
            </p:nvSpPr>
            <p:spPr bwMode="auto">
              <a:xfrm>
                <a:off x="0" y="122"/>
                <a:ext cx="1801" cy="1679"/>
              </a:xfrm>
              <a:prstGeom prst="ellipse">
                <a:avLst/>
              </a:prstGeom>
              <a:solidFill>
                <a:srgbClr val="D8D8D8">
                  <a:alpha val="47058"/>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sp>
            <p:nvSpPr>
              <p:cNvPr id="75798" name="Oval 8"/>
              <p:cNvSpPr>
                <a:spLocks noChangeArrowheads="1"/>
              </p:cNvSpPr>
              <p:nvPr/>
            </p:nvSpPr>
            <p:spPr bwMode="auto">
              <a:xfrm>
                <a:off x="104" y="264"/>
                <a:ext cx="1556" cy="1409"/>
              </a:xfrm>
              <a:prstGeom prst="ellipse">
                <a:avLst/>
              </a:prstGeom>
              <a:solidFill>
                <a:srgbClr val="92D050"/>
              </a:solidFill>
              <a:ln w="38100">
                <a:solidFill>
                  <a:srgbClr val="FFFFFF"/>
                </a:solidFill>
                <a:round/>
                <a:headEnd/>
                <a:tailEnd/>
              </a:ln>
            </p:spPr>
            <p:txBody>
              <a:bodyPr/>
              <a:lstStyle/>
              <a:p>
                <a:pPr eaLnBrk="1" hangingPunct="1"/>
                <a:endParaRPr kumimoji="0" lang="zh-CN" altLang="en-US" sz="2000" dirty="0">
                  <a:solidFill>
                    <a:srgbClr val="0070C0"/>
                  </a:solidFill>
                  <a:latin typeface="Microsoft YaHei" pitchFamily="34" charset="-122"/>
                  <a:ea typeface="Microsoft YaHei" pitchFamily="34" charset="-122"/>
                  <a:sym typeface="Microsoft YaHei" pitchFamily="34" charset="-122"/>
                </a:endParaRPr>
              </a:p>
            </p:txBody>
          </p:sp>
        </p:grpSp>
        <p:sp>
          <p:nvSpPr>
            <p:cNvPr id="75796" name="Text Box 9"/>
            <p:cNvSpPr>
              <a:spLocks noChangeArrowheads="1"/>
            </p:cNvSpPr>
            <p:nvPr/>
          </p:nvSpPr>
          <p:spPr bwMode="auto">
            <a:xfrm>
              <a:off x="-10213" y="585632"/>
              <a:ext cx="1935848" cy="6201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ctr" eaLnBrk="1" hangingPunct="1"/>
              <a:r>
                <a:rPr kumimoji="0" lang="zh-TW" altLang="en-US" sz="3200" b="1" dirty="0">
                  <a:latin typeface="華康粗圓體" panose="020F0709000000000000" pitchFamily="49" charset="-120"/>
                  <a:ea typeface="華康粗圓體" panose="020F0709000000000000" pitchFamily="49" charset="-120"/>
                </a:rPr>
                <a:t>電腦統一</a:t>
              </a:r>
              <a:endParaRPr kumimoji="0" lang="en-US" altLang="zh-TW" sz="3200" b="1" dirty="0">
                <a:latin typeface="華康粗圓體" panose="020F0709000000000000" pitchFamily="49" charset="-120"/>
                <a:ea typeface="華康粗圓體" panose="020F0709000000000000" pitchFamily="49" charset="-120"/>
              </a:endParaRPr>
            </a:p>
            <a:p>
              <a:pPr algn="ctr" eaLnBrk="1" hangingPunct="1"/>
              <a:r>
                <a:rPr kumimoji="0" lang="zh-TW" altLang="en-US" sz="3200" b="1" dirty="0">
                  <a:latin typeface="華康粗圓體" panose="020F0709000000000000" pitchFamily="49" charset="-120"/>
                  <a:ea typeface="華康粗圓體" panose="020F0709000000000000" pitchFamily="49" charset="-120"/>
                </a:rPr>
                <a:t>分發</a:t>
              </a:r>
              <a:endParaRPr kumimoji="0" lang="zh-CN" altLang="en-US" sz="3200" b="1" dirty="0">
                <a:latin typeface="華康粗圓體" panose="020F0709000000000000" pitchFamily="49" charset="-120"/>
                <a:ea typeface="華康粗圓體" panose="020F0709000000000000" pitchFamily="49" charset="-120"/>
              </a:endParaRPr>
            </a:p>
          </p:txBody>
        </p:sp>
      </p:grpSp>
      <p:grpSp>
        <p:nvGrpSpPr>
          <p:cNvPr id="75783" name="Group 18"/>
          <p:cNvGrpSpPr>
            <a:grpSpLocks/>
          </p:cNvGrpSpPr>
          <p:nvPr/>
        </p:nvGrpSpPr>
        <p:grpSpPr bwMode="auto">
          <a:xfrm>
            <a:off x="453897" y="4008970"/>
            <a:ext cx="2460625" cy="2227537"/>
            <a:chOff x="-44654" y="0"/>
            <a:chExt cx="1935848" cy="1751017"/>
          </a:xfrm>
        </p:grpSpPr>
        <p:grpSp>
          <p:nvGrpSpPr>
            <p:cNvPr id="75791" name="Group 19"/>
            <p:cNvGrpSpPr>
              <a:grpSpLocks/>
            </p:cNvGrpSpPr>
            <p:nvPr/>
          </p:nvGrpSpPr>
          <p:grpSpPr bwMode="auto">
            <a:xfrm>
              <a:off x="80986" y="0"/>
              <a:ext cx="1753450" cy="1751017"/>
              <a:chOff x="0" y="0"/>
              <a:chExt cx="1801" cy="1801"/>
            </a:xfrm>
          </p:grpSpPr>
          <p:sp>
            <p:nvSpPr>
              <p:cNvPr id="75793" name="Oval 7"/>
              <p:cNvSpPr>
                <a:spLocks noChangeArrowheads="1"/>
              </p:cNvSpPr>
              <p:nvPr/>
            </p:nvSpPr>
            <p:spPr bwMode="auto">
              <a:xfrm>
                <a:off x="0" y="0"/>
                <a:ext cx="1801" cy="1801"/>
              </a:xfrm>
              <a:prstGeom prst="ellipse">
                <a:avLst/>
              </a:prstGeom>
              <a:solidFill>
                <a:srgbClr val="D8D8D8">
                  <a:alpha val="47058"/>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hangingPunct="1"/>
                <a:endParaRPr kumimoji="0" lang="zh-CN" altLang="en-US" sz="2000">
                  <a:solidFill>
                    <a:srgbClr val="000000"/>
                  </a:solidFill>
                  <a:latin typeface="Microsoft YaHei" pitchFamily="34" charset="-122"/>
                  <a:ea typeface="Microsoft YaHei" pitchFamily="34" charset="-122"/>
                  <a:sym typeface="Microsoft YaHei" pitchFamily="34" charset="-122"/>
                </a:endParaRPr>
              </a:p>
            </p:txBody>
          </p:sp>
          <p:sp>
            <p:nvSpPr>
              <p:cNvPr id="75794" name="Oval 8"/>
              <p:cNvSpPr>
                <a:spLocks noChangeArrowheads="1"/>
              </p:cNvSpPr>
              <p:nvPr/>
            </p:nvSpPr>
            <p:spPr bwMode="auto">
              <a:xfrm>
                <a:off x="131" y="122"/>
                <a:ext cx="1556" cy="1556"/>
              </a:xfrm>
              <a:prstGeom prst="ellipse">
                <a:avLst/>
              </a:prstGeom>
              <a:solidFill>
                <a:srgbClr val="FFC000"/>
              </a:solidFill>
              <a:ln w="38100">
                <a:solidFill>
                  <a:srgbClr val="FFFFFF"/>
                </a:solidFill>
                <a:round/>
                <a:headEnd/>
                <a:tailEnd/>
              </a:ln>
            </p:spPr>
            <p:txBody>
              <a:bodyPr/>
              <a:lstStyle/>
              <a:p>
                <a:pPr eaLnBrk="1" hangingPunct="1"/>
                <a:endParaRPr kumimoji="0" lang="zh-CN" altLang="en-US" sz="2000" dirty="0">
                  <a:solidFill>
                    <a:srgbClr val="000000"/>
                  </a:solidFill>
                  <a:latin typeface="Microsoft YaHei" pitchFamily="34" charset="-122"/>
                  <a:ea typeface="Microsoft YaHei" pitchFamily="34" charset="-122"/>
                  <a:sym typeface="Microsoft YaHei" pitchFamily="34" charset="-122"/>
                </a:endParaRPr>
              </a:p>
            </p:txBody>
          </p:sp>
        </p:grpSp>
        <p:sp>
          <p:nvSpPr>
            <p:cNvPr id="75792" name="Text Box 9"/>
            <p:cNvSpPr>
              <a:spLocks noChangeArrowheads="1"/>
            </p:cNvSpPr>
            <p:nvPr/>
          </p:nvSpPr>
          <p:spPr bwMode="auto">
            <a:xfrm>
              <a:off x="-44654" y="624777"/>
              <a:ext cx="1935848" cy="7109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ctr" eaLnBrk="1" hangingPunct="1"/>
              <a:r>
                <a:rPr kumimoji="0" lang="zh-TW" altLang="en-US" sz="3200" b="1" dirty="0">
                  <a:latin typeface="華康粗圓體" panose="020F0709000000000000" pitchFamily="49" charset="-120"/>
                  <a:ea typeface="華康粗圓體" panose="020F0709000000000000" pitchFamily="49" charset="-120"/>
                  <a:sym typeface="Microsoft YaHei" pitchFamily="34" charset="-122"/>
                </a:rPr>
                <a:t>全國一區</a:t>
              </a:r>
              <a:endParaRPr kumimoji="0" lang="en-US" altLang="zh-TW" sz="3200" b="1" dirty="0">
                <a:latin typeface="華康粗圓體" panose="020F0709000000000000" pitchFamily="49" charset="-120"/>
                <a:ea typeface="華康粗圓體" panose="020F0709000000000000" pitchFamily="49" charset="-120"/>
                <a:sym typeface="Microsoft YaHei" pitchFamily="34" charset="-122"/>
              </a:endParaRPr>
            </a:p>
          </p:txBody>
        </p:sp>
      </p:grpSp>
      <p:sp>
        <p:nvSpPr>
          <p:cNvPr id="126" name="Rectangle 28"/>
          <p:cNvSpPr>
            <a:spLocks noChangeArrowheads="1"/>
          </p:cNvSpPr>
          <p:nvPr/>
        </p:nvSpPr>
        <p:spPr bwMode="auto">
          <a:xfrm>
            <a:off x="6096000" y="1650864"/>
            <a:ext cx="5859190" cy="20497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eaLnBrk="1" hangingPunct="1">
              <a:lnSpc>
                <a:spcPct val="120000"/>
              </a:lnSpc>
            </a:pPr>
            <a:r>
              <a:rPr kumimoji="0" lang="zh-TW" altLang="en-US" sz="2800" b="1" dirty="0">
                <a:solidFill>
                  <a:srgbClr val="FF0000"/>
                </a:solidFill>
                <a:latin typeface="Microsoft YaHei" pitchFamily="34" charset="-122"/>
                <a:ea typeface="Microsoft YaHei" pitchFamily="34" charset="-122"/>
                <a:sym typeface="Microsoft YaHei" pitchFamily="34" charset="-122"/>
              </a:rPr>
              <a:t>全國一區，採志願選填，最多可填</a:t>
            </a:r>
            <a:r>
              <a:rPr kumimoji="0" lang="en-US" altLang="zh-TW" sz="2800" b="1" dirty="0">
                <a:solidFill>
                  <a:srgbClr val="FF0000"/>
                </a:solidFill>
                <a:latin typeface="Microsoft YaHei" pitchFamily="34" charset="-122"/>
                <a:ea typeface="Microsoft YaHei" pitchFamily="34" charset="-122"/>
                <a:sym typeface="Microsoft YaHei" pitchFamily="34" charset="-122"/>
              </a:rPr>
              <a:t>30</a:t>
            </a:r>
            <a:r>
              <a:rPr kumimoji="0" lang="zh-TW" altLang="en-US" sz="2800" b="1" dirty="0">
                <a:solidFill>
                  <a:srgbClr val="FF0000"/>
                </a:solidFill>
                <a:latin typeface="Microsoft YaHei" pitchFamily="34" charset="-122"/>
                <a:ea typeface="Microsoft YaHei" pitchFamily="34" charset="-122"/>
                <a:sym typeface="Microsoft YaHei" pitchFamily="34" charset="-122"/>
              </a:rPr>
              <a:t>個科組志願，由技專校院招生委員會辦理電腦統一分發</a:t>
            </a:r>
            <a:endParaRPr kumimoji="0" lang="en-US" altLang="zh-TW" sz="2800" b="1" dirty="0">
              <a:solidFill>
                <a:srgbClr val="FF0000"/>
              </a:solidFill>
              <a:latin typeface="Microsoft YaHei" pitchFamily="34" charset="-122"/>
              <a:ea typeface="Microsoft YaHei" pitchFamily="34" charset="-122"/>
              <a:sym typeface="Microsoft YaHei" pitchFamily="34" charset="-122"/>
            </a:endParaRPr>
          </a:p>
          <a:p>
            <a:pPr eaLnBrk="1" hangingPunct="1">
              <a:lnSpc>
                <a:spcPct val="120000"/>
              </a:lnSpc>
            </a:pPr>
            <a:endParaRPr kumimoji="0" lang="en-US" altLang="zh-TW" sz="2200" b="1" dirty="0">
              <a:solidFill>
                <a:srgbClr val="0C0C0C"/>
              </a:solidFill>
              <a:latin typeface="Microsoft YaHei" pitchFamily="34" charset="-122"/>
              <a:ea typeface="Microsoft YaHei" pitchFamily="34" charset="-122"/>
              <a:sym typeface="Microsoft YaHei" pitchFamily="34" charset="-122"/>
            </a:endParaRPr>
          </a:p>
        </p:txBody>
      </p:sp>
      <p:sp>
        <p:nvSpPr>
          <p:cNvPr id="33" name="Rectangle 28"/>
          <p:cNvSpPr>
            <a:spLocks noChangeArrowheads="1"/>
          </p:cNvSpPr>
          <p:nvPr/>
        </p:nvSpPr>
        <p:spPr bwMode="auto">
          <a:xfrm>
            <a:off x="551586" y="1475097"/>
            <a:ext cx="5467350" cy="29386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eaLnBrk="1" hangingPunct="1">
              <a:lnSpc>
                <a:spcPct val="120000"/>
              </a:lnSpc>
            </a:pPr>
            <a:r>
              <a:rPr kumimoji="0" lang="en-US" altLang="zh-TW" sz="2800" b="1" dirty="0">
                <a:solidFill>
                  <a:srgbClr val="FF0000"/>
                </a:solidFill>
                <a:latin typeface="Microsoft YaHei" pitchFamily="34" charset="-122"/>
                <a:ea typeface="Microsoft YaHei" pitchFamily="34" charset="-122"/>
                <a:sym typeface="Microsoft YaHei" pitchFamily="34" charset="-122"/>
              </a:rPr>
              <a:t>107</a:t>
            </a:r>
            <a:r>
              <a:rPr kumimoji="0" lang="zh-TW" altLang="en-US" sz="2800" b="1" dirty="0">
                <a:solidFill>
                  <a:srgbClr val="FF0000"/>
                </a:solidFill>
                <a:latin typeface="Microsoft YaHei" pitchFamily="34" charset="-122"/>
                <a:ea typeface="Microsoft YaHei" pitchFamily="34" charset="-122"/>
                <a:sym typeface="Microsoft YaHei" pitchFamily="34" charset="-122"/>
              </a:rPr>
              <a:t>年起，</a:t>
            </a:r>
            <a:endParaRPr kumimoji="0" lang="en-US" altLang="zh-TW" sz="2800" b="1" dirty="0">
              <a:solidFill>
                <a:srgbClr val="FF0000"/>
              </a:solidFill>
              <a:latin typeface="Microsoft YaHei" pitchFamily="34" charset="-122"/>
              <a:ea typeface="Microsoft YaHei" pitchFamily="34" charset="-122"/>
              <a:sym typeface="Microsoft YaHei" pitchFamily="34" charset="-122"/>
            </a:endParaRPr>
          </a:p>
          <a:p>
            <a:pPr eaLnBrk="1" hangingPunct="1">
              <a:lnSpc>
                <a:spcPct val="120000"/>
              </a:lnSpc>
            </a:pPr>
            <a:r>
              <a:rPr kumimoji="0" lang="zh-TW" altLang="en-US" sz="2800" b="1" dirty="0">
                <a:solidFill>
                  <a:srgbClr val="FF0000"/>
                </a:solidFill>
                <a:latin typeface="Microsoft YaHei" pitchFamily="34" charset="-122"/>
                <a:ea typeface="Microsoft YaHei" pitchFamily="34" charset="-122"/>
                <a:sym typeface="Microsoft YaHei" pitchFamily="34" charset="-122"/>
              </a:rPr>
              <a:t>新增五專優先免試入學管道</a:t>
            </a:r>
            <a:endParaRPr kumimoji="0" lang="en-US" altLang="zh-TW" sz="2800" b="1" dirty="0">
              <a:solidFill>
                <a:srgbClr val="FF0000"/>
              </a:solidFill>
              <a:latin typeface="Microsoft YaHei" pitchFamily="34" charset="-122"/>
              <a:ea typeface="Microsoft YaHei" pitchFamily="34" charset="-122"/>
              <a:sym typeface="Microsoft YaHei" pitchFamily="34" charset="-122"/>
            </a:endParaRPr>
          </a:p>
          <a:p>
            <a:pPr eaLnBrk="1" hangingPunct="1">
              <a:lnSpc>
                <a:spcPct val="120000"/>
              </a:lnSpc>
            </a:pPr>
            <a:r>
              <a:rPr kumimoji="0" lang="zh-TW" altLang="en-US" sz="2800" dirty="0">
                <a:solidFill>
                  <a:srgbClr val="C00000"/>
                </a:solidFill>
                <a:latin typeface="Microsoft YaHei" pitchFamily="34" charset="-122"/>
                <a:ea typeface="Microsoft YaHei" pitchFamily="34" charset="-122"/>
                <a:sym typeface="Microsoft YaHei" pitchFamily="34" charset="-122"/>
              </a:rPr>
              <a:t>五專部分名額不再併入免試入學</a:t>
            </a:r>
            <a:endParaRPr kumimoji="0" lang="en-US" altLang="zh-TW" sz="2800" dirty="0">
              <a:solidFill>
                <a:srgbClr val="C00000"/>
              </a:solidFill>
              <a:latin typeface="Microsoft YaHei" pitchFamily="34" charset="-122"/>
              <a:ea typeface="Microsoft YaHei" pitchFamily="34" charset="-122"/>
              <a:sym typeface="Microsoft YaHei" pitchFamily="34" charset="-122"/>
            </a:endParaRPr>
          </a:p>
          <a:p>
            <a:pPr eaLnBrk="1" hangingPunct="1">
              <a:lnSpc>
                <a:spcPct val="120000"/>
              </a:lnSpc>
            </a:pPr>
            <a:r>
              <a:rPr kumimoji="0" lang="zh-TW" altLang="en-US" sz="2800" dirty="0">
                <a:solidFill>
                  <a:srgbClr val="C00000"/>
                </a:solidFill>
                <a:latin typeface="Microsoft YaHei" pitchFamily="34" charset="-122"/>
                <a:ea typeface="Microsoft YaHei" pitchFamily="34" charset="-122"/>
                <a:sym typeface="Microsoft YaHei" pitchFamily="34" charset="-122"/>
              </a:rPr>
              <a:t>在五專免試之前辦理</a:t>
            </a:r>
            <a:endParaRPr kumimoji="0" lang="en-US" altLang="zh-TW" sz="2800" dirty="0">
              <a:solidFill>
                <a:srgbClr val="C00000"/>
              </a:solidFill>
              <a:latin typeface="Microsoft YaHei" pitchFamily="34" charset="-122"/>
              <a:ea typeface="Microsoft YaHei" pitchFamily="34" charset="-122"/>
              <a:sym typeface="Microsoft YaHei" pitchFamily="34" charset="-122"/>
            </a:endParaRPr>
          </a:p>
          <a:p>
            <a:pPr eaLnBrk="1" hangingPunct="1">
              <a:lnSpc>
                <a:spcPct val="120000"/>
              </a:lnSpc>
            </a:pPr>
            <a:endParaRPr kumimoji="0" lang="en-US" altLang="zh-TW" sz="2200" b="1" dirty="0">
              <a:solidFill>
                <a:srgbClr val="0C0C0C"/>
              </a:solidFill>
              <a:latin typeface="Microsoft YaHei" pitchFamily="34" charset="-122"/>
              <a:ea typeface="Microsoft YaHei" pitchFamily="34" charset="-122"/>
              <a:sym typeface="Microsoft YaHei" pitchFamily="34" charset="-122"/>
            </a:endParaRPr>
          </a:p>
          <a:p>
            <a:pPr eaLnBrk="1" hangingPunct="1">
              <a:lnSpc>
                <a:spcPct val="120000"/>
              </a:lnSpc>
            </a:pPr>
            <a:endParaRPr kumimoji="0" lang="en-US" altLang="zh-TW" sz="2200" b="1" dirty="0">
              <a:solidFill>
                <a:srgbClr val="0C0C0C"/>
              </a:solidFill>
              <a:latin typeface="Microsoft YaHei" pitchFamily="34" charset="-122"/>
              <a:ea typeface="Microsoft YaHei" pitchFamily="34" charset="-122"/>
              <a:sym typeface="Microsoft YaHei" pitchFamily="34" charset="-122"/>
            </a:endParaRPr>
          </a:p>
        </p:txBody>
      </p:sp>
      <p:sp>
        <p:nvSpPr>
          <p:cNvPr id="27" name="箭號: 有線條的向右箭號 26">
            <a:extLst>
              <a:ext uri="{FF2B5EF4-FFF2-40B4-BE49-F238E27FC236}">
                <a16:creationId xmlns:a16="http://schemas.microsoft.com/office/drawing/2014/main" xmlns="" id="{A51F3BE0-27CA-472D-9B17-8CDE8211E053}"/>
              </a:ext>
            </a:extLst>
          </p:cNvPr>
          <p:cNvSpPr/>
          <p:nvPr/>
        </p:nvSpPr>
        <p:spPr>
          <a:xfrm>
            <a:off x="2851144" y="4728841"/>
            <a:ext cx="653319" cy="786557"/>
          </a:xfrm>
          <a:prstGeom prst="stripedRightArrow">
            <a:avLst/>
          </a:prstGeom>
          <a:solidFill>
            <a:schemeClr val="accent3">
              <a:lumMod val="75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dirty="0">
                <a:solidFill>
                  <a:schemeClr val="tx1"/>
                </a:solidFill>
              </a:rPr>
              <a:t> </a:t>
            </a:r>
            <a:endParaRPr lang="zh-TW" altLang="en-US" dirty="0">
              <a:solidFill>
                <a:schemeClr val="tx1"/>
              </a:solidFill>
            </a:endParaRPr>
          </a:p>
        </p:txBody>
      </p:sp>
      <p:sp>
        <p:nvSpPr>
          <p:cNvPr id="28" name="箭號: 有線條的向右箭號 27">
            <a:extLst>
              <a:ext uri="{FF2B5EF4-FFF2-40B4-BE49-F238E27FC236}">
                <a16:creationId xmlns:a16="http://schemas.microsoft.com/office/drawing/2014/main" xmlns="" id="{4874C193-4B5C-4467-BA81-99596027B027}"/>
              </a:ext>
            </a:extLst>
          </p:cNvPr>
          <p:cNvSpPr/>
          <p:nvPr/>
        </p:nvSpPr>
        <p:spPr>
          <a:xfrm>
            <a:off x="5692001" y="4728841"/>
            <a:ext cx="653319" cy="786557"/>
          </a:xfrm>
          <a:prstGeom prst="stripedRightArrow">
            <a:avLst/>
          </a:prstGeom>
          <a:solidFill>
            <a:schemeClr val="accent3">
              <a:lumMod val="75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dirty="0">
                <a:solidFill>
                  <a:schemeClr val="tx1"/>
                </a:solidFill>
              </a:rPr>
              <a:t> </a:t>
            </a:r>
            <a:endParaRPr lang="zh-TW" altLang="en-US" dirty="0">
              <a:solidFill>
                <a:schemeClr val="tx1"/>
              </a:solidFill>
            </a:endParaRPr>
          </a:p>
        </p:txBody>
      </p:sp>
      <p:sp>
        <p:nvSpPr>
          <p:cNvPr id="29" name="箭號: 有線條的向右箭號 28">
            <a:extLst>
              <a:ext uri="{FF2B5EF4-FFF2-40B4-BE49-F238E27FC236}">
                <a16:creationId xmlns:a16="http://schemas.microsoft.com/office/drawing/2014/main" xmlns="" id="{A30AF8C3-E366-4B39-9DBE-C0770985C4A8}"/>
              </a:ext>
            </a:extLst>
          </p:cNvPr>
          <p:cNvSpPr/>
          <p:nvPr/>
        </p:nvSpPr>
        <p:spPr>
          <a:xfrm>
            <a:off x="8523488" y="4728841"/>
            <a:ext cx="653319" cy="786557"/>
          </a:xfrm>
          <a:prstGeom prst="stripedRightArrow">
            <a:avLst/>
          </a:prstGeom>
          <a:solidFill>
            <a:schemeClr val="accent3">
              <a:lumMod val="75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dirty="0">
                <a:solidFill>
                  <a:schemeClr val="tx1"/>
                </a:solidFill>
              </a:rPr>
              <a:t> </a:t>
            </a:r>
            <a:endParaRPr lang="zh-TW" altLang="en-US" dirty="0">
              <a:solidFill>
                <a:schemeClr val="tx1"/>
              </a:solidFill>
            </a:endParaRPr>
          </a:p>
        </p:txBody>
      </p:sp>
    </p:spTree>
    <p:extLst>
      <p:ext uri="{BB962C8B-B14F-4D97-AF65-F5344CB8AC3E}">
        <p14:creationId xmlns:p14="http://schemas.microsoft.com/office/powerpoint/2010/main" xmlns="" val="119466848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6"/>
                                        </p:tgtEl>
                                        <p:attrNameLst>
                                          <p:attrName>style.visibility</p:attrName>
                                        </p:attrNameLst>
                                      </p:cBhvr>
                                      <p:to>
                                        <p:strVal val="visible"/>
                                      </p:to>
                                    </p:set>
                                  </p:childTnLst>
                                </p:cTn>
                              </p:par>
                              <p:par>
                                <p:cTn id="7" presetID="2" presetClass="entr" presetSubtype="8" fill="hold" grpId="0" nodeType="withEffect">
                                  <p:stCondLst>
                                    <p:cond delay="0"/>
                                  </p:stCondLst>
                                  <p:childTnLst>
                                    <p:set>
                                      <p:cBhvr>
                                        <p:cTn id="8" dur="1" fill="hold">
                                          <p:stCondLst>
                                            <p:cond delay="0"/>
                                          </p:stCondLst>
                                        </p:cTn>
                                        <p:tgtEl>
                                          <p:spTgt spid="27"/>
                                        </p:tgtEl>
                                        <p:attrNameLst>
                                          <p:attrName>style.visibility</p:attrName>
                                        </p:attrNameLst>
                                      </p:cBhvr>
                                      <p:to>
                                        <p:strVal val="visible"/>
                                      </p:to>
                                    </p:set>
                                    <p:anim calcmode="lin" valueType="num">
                                      <p:cBhvr additive="base">
                                        <p:cTn id="9" dur="500" fill="hold"/>
                                        <p:tgtEl>
                                          <p:spTgt spid="27"/>
                                        </p:tgtEl>
                                        <p:attrNameLst>
                                          <p:attrName>ppt_x</p:attrName>
                                        </p:attrNameLst>
                                      </p:cBhvr>
                                      <p:tavLst>
                                        <p:tav tm="0">
                                          <p:val>
                                            <p:strVal val="0-#ppt_w/2"/>
                                          </p:val>
                                        </p:tav>
                                        <p:tav tm="100000">
                                          <p:val>
                                            <p:strVal val="#ppt_x"/>
                                          </p:val>
                                        </p:tav>
                                      </p:tavLst>
                                    </p:anim>
                                    <p:anim calcmode="lin" valueType="num">
                                      <p:cBhvr additive="base">
                                        <p:cTn id="10" dur="500" fill="hold"/>
                                        <p:tgtEl>
                                          <p:spTgt spid="27"/>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additive="base">
                                        <p:cTn id="13" dur="500" fill="hold"/>
                                        <p:tgtEl>
                                          <p:spTgt spid="28"/>
                                        </p:tgtEl>
                                        <p:attrNameLst>
                                          <p:attrName>ppt_x</p:attrName>
                                        </p:attrNameLst>
                                      </p:cBhvr>
                                      <p:tavLst>
                                        <p:tav tm="0">
                                          <p:val>
                                            <p:strVal val="0-#ppt_w/2"/>
                                          </p:val>
                                        </p:tav>
                                        <p:tav tm="100000">
                                          <p:val>
                                            <p:strVal val="#ppt_x"/>
                                          </p:val>
                                        </p:tav>
                                      </p:tavLst>
                                    </p:anim>
                                    <p:anim calcmode="lin" valueType="num">
                                      <p:cBhvr additive="base">
                                        <p:cTn id="14" dur="500" fill="hold"/>
                                        <p:tgtEl>
                                          <p:spTgt spid="28"/>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500" fill="hold"/>
                                        <p:tgtEl>
                                          <p:spTgt spid="29"/>
                                        </p:tgtEl>
                                        <p:attrNameLst>
                                          <p:attrName>ppt_x</p:attrName>
                                        </p:attrNameLst>
                                      </p:cBhvr>
                                      <p:tavLst>
                                        <p:tav tm="0">
                                          <p:val>
                                            <p:strVal val="0-#ppt_w/2"/>
                                          </p:val>
                                        </p:tav>
                                        <p:tav tm="100000">
                                          <p:val>
                                            <p:strVal val="#ppt_x"/>
                                          </p:val>
                                        </p:tav>
                                      </p:tavLst>
                                    </p:anim>
                                    <p:anim calcmode="lin" valueType="num">
                                      <p:cBhvr additive="base">
                                        <p:cTn id="18"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p:bldP spid="27" grpId="0" animBg="1"/>
      <p:bldP spid="28" grpId="0" animBg="1"/>
      <p:bldP spid="2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65539" name="Title 1"/>
          <p:cNvSpPr>
            <a:spLocks/>
          </p:cNvSpPr>
          <p:nvPr/>
        </p:nvSpPr>
        <p:spPr bwMode="auto">
          <a:xfrm>
            <a:off x="1703388" y="1341438"/>
            <a:ext cx="8624887" cy="1470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endParaRPr kumimoji="0" lang="en-GB" altLang="zh-TW" sz="6000" b="1">
              <a:solidFill>
                <a:srgbClr val="3366FF"/>
              </a:solidFill>
              <a:latin typeface="Calibri" pitchFamily="34" charset="0"/>
              <a:ea typeface="SimSun" pitchFamily="2" charset="-122"/>
            </a:endParaRPr>
          </a:p>
        </p:txBody>
      </p:sp>
      <p:sp>
        <p:nvSpPr>
          <p:cNvPr id="65542" name="Text Box 25"/>
          <p:cNvSpPr txBox="1">
            <a:spLocks noChangeArrowheads="1"/>
          </p:cNvSpPr>
          <p:nvPr/>
        </p:nvSpPr>
        <p:spPr bwMode="auto">
          <a:xfrm>
            <a:off x="6526907" y="1660379"/>
            <a:ext cx="4465637" cy="584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spcBef>
                <a:spcPct val="50000"/>
              </a:spcBef>
            </a:pPr>
            <a:r>
              <a:rPr lang="zh-TW" altLang="en-US" sz="3200" b="1" dirty="0">
                <a:latin typeface="華康中黑體" panose="020B0509000000000000" pitchFamily="49" charset="-120"/>
                <a:ea typeface="華康中黑體" panose="020B0509000000000000" pitchFamily="49" charset="-120"/>
                <a:cs typeface="新細明體" pitchFamily="18" charset="-120"/>
              </a:rPr>
              <a:t>前言</a:t>
            </a:r>
          </a:p>
        </p:txBody>
      </p:sp>
      <p:sp>
        <p:nvSpPr>
          <p:cNvPr id="65546" name="Text Box 31"/>
          <p:cNvSpPr txBox="1">
            <a:spLocks noChangeArrowheads="1"/>
          </p:cNvSpPr>
          <p:nvPr/>
        </p:nvSpPr>
        <p:spPr bwMode="auto">
          <a:xfrm>
            <a:off x="6526907" y="2431386"/>
            <a:ext cx="4465637" cy="584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spcBef>
                <a:spcPct val="50000"/>
              </a:spcBef>
            </a:pPr>
            <a:r>
              <a:rPr lang="zh-TW" altLang="en-US" sz="3200" b="1" dirty="0">
                <a:latin typeface="華康中黑體" panose="020B0509000000000000" pitchFamily="49" charset="-120"/>
                <a:ea typeface="華康中黑體" panose="020B0509000000000000" pitchFamily="49" charset="-120"/>
                <a:cs typeface="新細明體" pitchFamily="18" charset="-120"/>
              </a:rPr>
              <a:t>升學制度</a:t>
            </a:r>
          </a:p>
        </p:txBody>
      </p:sp>
      <p:sp>
        <p:nvSpPr>
          <p:cNvPr id="65548" name="Text Box 33"/>
          <p:cNvSpPr txBox="1">
            <a:spLocks noChangeArrowheads="1"/>
          </p:cNvSpPr>
          <p:nvPr/>
        </p:nvSpPr>
        <p:spPr bwMode="auto">
          <a:xfrm>
            <a:off x="6526907" y="3186975"/>
            <a:ext cx="4465637" cy="584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spcBef>
                <a:spcPct val="50000"/>
              </a:spcBef>
            </a:pPr>
            <a:r>
              <a:rPr lang="zh-TW" altLang="en-US" sz="3200" b="1" dirty="0">
                <a:latin typeface="華康中黑體" panose="020B0509000000000000" pitchFamily="49" charset="-120"/>
                <a:ea typeface="華康中黑體" panose="020B0509000000000000" pitchFamily="49" charset="-120"/>
                <a:cs typeface="新細明體" pitchFamily="18" charset="-120"/>
              </a:rPr>
              <a:t>國中教育會考</a:t>
            </a:r>
          </a:p>
        </p:txBody>
      </p:sp>
      <p:sp>
        <p:nvSpPr>
          <p:cNvPr id="65550" name="Text Box 35"/>
          <p:cNvSpPr txBox="1">
            <a:spLocks noChangeArrowheads="1"/>
          </p:cNvSpPr>
          <p:nvPr/>
        </p:nvSpPr>
        <p:spPr bwMode="auto">
          <a:xfrm>
            <a:off x="6526908" y="3981390"/>
            <a:ext cx="3959222" cy="584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spcBef>
                <a:spcPct val="50000"/>
              </a:spcBef>
            </a:pPr>
            <a:r>
              <a:rPr lang="zh-TW" altLang="en-US" sz="3200" b="1" dirty="0">
                <a:latin typeface="華康中黑體" panose="020B0509000000000000" pitchFamily="49" charset="-120"/>
                <a:ea typeface="華康中黑體" panose="020B0509000000000000" pitchFamily="49" charset="-120"/>
                <a:cs typeface="新細明體" pitchFamily="18" charset="-120"/>
              </a:rPr>
              <a:t>適性輔導與志願選填</a:t>
            </a:r>
          </a:p>
        </p:txBody>
      </p:sp>
      <p:sp>
        <p:nvSpPr>
          <p:cNvPr id="65552" name="Text Box 37"/>
          <p:cNvSpPr txBox="1">
            <a:spLocks noChangeArrowheads="1"/>
          </p:cNvSpPr>
          <p:nvPr/>
        </p:nvSpPr>
        <p:spPr bwMode="auto">
          <a:xfrm>
            <a:off x="6526908" y="4644425"/>
            <a:ext cx="3168530" cy="584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spcBef>
                <a:spcPct val="50000"/>
              </a:spcBef>
            </a:pPr>
            <a:r>
              <a:rPr lang="zh-TW" altLang="en-US" sz="3200" b="1" dirty="0">
                <a:latin typeface="華康中黑體" panose="020B0509000000000000" pitchFamily="49" charset="-120"/>
                <a:ea typeface="華康中黑體" panose="020B0509000000000000" pitchFamily="49" charset="-120"/>
                <a:cs typeface="新細明體" pitchFamily="18" charset="-120"/>
              </a:rPr>
              <a:t>諮詢管道</a:t>
            </a:r>
          </a:p>
        </p:txBody>
      </p:sp>
      <p:sp>
        <p:nvSpPr>
          <p:cNvPr id="3" name="標題 2">
            <a:extLst>
              <a:ext uri="{FF2B5EF4-FFF2-40B4-BE49-F238E27FC236}">
                <a16:creationId xmlns:a16="http://schemas.microsoft.com/office/drawing/2014/main" xmlns="" id="{77D016D0-74D4-40D8-8179-946473B6547F}"/>
              </a:ext>
            </a:extLst>
          </p:cNvPr>
          <p:cNvSpPr>
            <a:spLocks noGrp="1"/>
          </p:cNvSpPr>
          <p:nvPr>
            <p:ph type="title"/>
          </p:nvPr>
        </p:nvSpPr>
        <p:spPr>
          <a:xfrm>
            <a:off x="3508343" y="886376"/>
            <a:ext cx="1534643" cy="1143000"/>
          </a:xfrm>
        </p:spPr>
        <p:txBody>
          <a:bodyPr/>
          <a:lstStyle/>
          <a:p>
            <a:r>
              <a:rPr lang="zh-TW" altLang="en-US" dirty="0">
                <a:solidFill>
                  <a:schemeClr val="tx1"/>
                </a:solidFill>
                <a:latin typeface="華康中黑體" panose="020B0509000000000000" pitchFamily="49" charset="-120"/>
                <a:ea typeface="華康中黑體" panose="020B0509000000000000" pitchFamily="49" charset="-120"/>
              </a:rPr>
              <a:t>目錄</a:t>
            </a:r>
          </a:p>
        </p:txBody>
      </p:sp>
      <p:grpSp>
        <p:nvGrpSpPr>
          <p:cNvPr id="89" name="群組 88">
            <a:extLst>
              <a:ext uri="{FF2B5EF4-FFF2-40B4-BE49-F238E27FC236}">
                <a16:creationId xmlns:a16="http://schemas.microsoft.com/office/drawing/2014/main" xmlns="" id="{8A881211-79CE-4862-9C4E-BB4691CACC63}"/>
              </a:ext>
            </a:extLst>
          </p:cNvPr>
          <p:cNvGrpSpPr/>
          <p:nvPr/>
        </p:nvGrpSpPr>
        <p:grpSpPr>
          <a:xfrm>
            <a:off x="846073" y="-571159"/>
            <a:ext cx="3592268" cy="6589863"/>
            <a:chOff x="804626" y="-533849"/>
            <a:chExt cx="3592268" cy="6589863"/>
          </a:xfrm>
        </p:grpSpPr>
        <p:sp>
          <p:nvSpPr>
            <p:cNvPr id="90" name="Freeform 24">
              <a:extLst>
                <a:ext uri="{FF2B5EF4-FFF2-40B4-BE49-F238E27FC236}">
                  <a16:creationId xmlns:a16="http://schemas.microsoft.com/office/drawing/2014/main" xmlns="" id="{06E70BC9-38C3-4218-8D29-A38D53C286CF}"/>
                </a:ext>
              </a:extLst>
            </p:cNvPr>
            <p:cNvSpPr>
              <a:spLocks/>
            </p:cNvSpPr>
            <p:nvPr/>
          </p:nvSpPr>
          <p:spPr bwMode="auto">
            <a:xfrm>
              <a:off x="3800144" y="4241873"/>
              <a:ext cx="596750" cy="170206"/>
            </a:xfrm>
            <a:custGeom>
              <a:avLst/>
              <a:gdLst>
                <a:gd name="T0" fmla="*/ 183 w 188"/>
                <a:gd name="T1" fmla="*/ 35 h 58"/>
                <a:gd name="T2" fmla="*/ 103 w 188"/>
                <a:gd name="T3" fmla="*/ 26 h 58"/>
                <a:gd name="T4" fmla="*/ 15 w 188"/>
                <a:gd name="T5" fmla="*/ 3 h 58"/>
                <a:gd name="T6" fmla="*/ 6 w 188"/>
                <a:gd name="T7" fmla="*/ 14 h 58"/>
                <a:gd name="T8" fmla="*/ 183 w 188"/>
                <a:gd name="T9" fmla="*/ 44 h 58"/>
                <a:gd name="T10" fmla="*/ 183 w 188"/>
                <a:gd name="T11" fmla="*/ 35 h 58"/>
              </a:gdLst>
              <a:ahLst/>
              <a:cxnLst>
                <a:cxn ang="0">
                  <a:pos x="T0" y="T1"/>
                </a:cxn>
                <a:cxn ang="0">
                  <a:pos x="T2" y="T3"/>
                </a:cxn>
                <a:cxn ang="0">
                  <a:pos x="T4" y="T5"/>
                </a:cxn>
                <a:cxn ang="0">
                  <a:pos x="T6" y="T7"/>
                </a:cxn>
                <a:cxn ang="0">
                  <a:pos x="T8" y="T9"/>
                </a:cxn>
                <a:cxn ang="0">
                  <a:pos x="T10" y="T11"/>
                </a:cxn>
              </a:cxnLst>
              <a:rect l="0" t="0" r="r" b="b"/>
              <a:pathLst>
                <a:path w="188" h="58">
                  <a:moveTo>
                    <a:pt x="183" y="35"/>
                  </a:moveTo>
                  <a:cubicBezTo>
                    <a:pt x="157" y="29"/>
                    <a:pt x="130" y="29"/>
                    <a:pt x="103" y="26"/>
                  </a:cubicBezTo>
                  <a:cubicBezTo>
                    <a:pt x="72" y="23"/>
                    <a:pt x="43" y="16"/>
                    <a:pt x="15" y="3"/>
                  </a:cubicBezTo>
                  <a:cubicBezTo>
                    <a:pt x="8" y="0"/>
                    <a:pt x="0" y="8"/>
                    <a:pt x="6" y="14"/>
                  </a:cubicBezTo>
                  <a:cubicBezTo>
                    <a:pt x="54" y="51"/>
                    <a:pt x="126" y="58"/>
                    <a:pt x="183" y="44"/>
                  </a:cubicBezTo>
                  <a:cubicBezTo>
                    <a:pt x="188" y="43"/>
                    <a:pt x="188" y="36"/>
                    <a:pt x="183" y="3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1" name="Freeform 25">
              <a:extLst>
                <a:ext uri="{FF2B5EF4-FFF2-40B4-BE49-F238E27FC236}">
                  <a16:creationId xmlns:a16="http://schemas.microsoft.com/office/drawing/2014/main" xmlns="" id="{7963B391-8573-43C0-9BBE-BEEB591A52B3}"/>
                </a:ext>
              </a:extLst>
            </p:cNvPr>
            <p:cNvSpPr>
              <a:spLocks/>
            </p:cNvSpPr>
            <p:nvPr/>
          </p:nvSpPr>
          <p:spPr bwMode="auto">
            <a:xfrm>
              <a:off x="3828115" y="4491164"/>
              <a:ext cx="522157" cy="245853"/>
            </a:xfrm>
            <a:custGeom>
              <a:avLst/>
              <a:gdLst>
                <a:gd name="T0" fmla="*/ 160 w 164"/>
                <a:gd name="T1" fmla="*/ 76 h 84"/>
                <a:gd name="T2" fmla="*/ 77 w 164"/>
                <a:gd name="T3" fmla="*/ 40 h 84"/>
                <a:gd name="T4" fmla="*/ 6 w 164"/>
                <a:gd name="T5" fmla="*/ 1 h 84"/>
                <a:gd name="T6" fmla="*/ 2 w 164"/>
                <a:gd name="T7" fmla="*/ 7 h 84"/>
                <a:gd name="T8" fmla="*/ 72 w 164"/>
                <a:gd name="T9" fmla="*/ 61 h 84"/>
                <a:gd name="T10" fmla="*/ 159 w 164"/>
                <a:gd name="T11" fmla="*/ 84 h 84"/>
                <a:gd name="T12" fmla="*/ 160 w 164"/>
                <a:gd name="T13" fmla="*/ 76 h 84"/>
              </a:gdLst>
              <a:ahLst/>
              <a:cxnLst>
                <a:cxn ang="0">
                  <a:pos x="T0" y="T1"/>
                </a:cxn>
                <a:cxn ang="0">
                  <a:pos x="T2" y="T3"/>
                </a:cxn>
                <a:cxn ang="0">
                  <a:pos x="T4" y="T5"/>
                </a:cxn>
                <a:cxn ang="0">
                  <a:pos x="T6" y="T7"/>
                </a:cxn>
                <a:cxn ang="0">
                  <a:pos x="T8" y="T9"/>
                </a:cxn>
                <a:cxn ang="0">
                  <a:pos x="T10" y="T11"/>
                </a:cxn>
                <a:cxn ang="0">
                  <a:pos x="T12" y="T13"/>
                </a:cxn>
              </a:cxnLst>
              <a:rect l="0" t="0" r="r" b="b"/>
              <a:pathLst>
                <a:path w="164" h="84">
                  <a:moveTo>
                    <a:pt x="160" y="76"/>
                  </a:moveTo>
                  <a:cubicBezTo>
                    <a:pt x="132" y="65"/>
                    <a:pt x="104" y="54"/>
                    <a:pt x="77" y="40"/>
                  </a:cubicBezTo>
                  <a:cubicBezTo>
                    <a:pt x="53" y="28"/>
                    <a:pt x="31" y="11"/>
                    <a:pt x="6" y="1"/>
                  </a:cubicBezTo>
                  <a:cubicBezTo>
                    <a:pt x="3" y="0"/>
                    <a:pt x="0" y="4"/>
                    <a:pt x="2" y="7"/>
                  </a:cubicBezTo>
                  <a:cubicBezTo>
                    <a:pt x="17" y="31"/>
                    <a:pt x="47" y="48"/>
                    <a:pt x="72" y="61"/>
                  </a:cubicBezTo>
                  <a:cubicBezTo>
                    <a:pt x="100" y="75"/>
                    <a:pt x="129" y="83"/>
                    <a:pt x="159" y="84"/>
                  </a:cubicBezTo>
                  <a:cubicBezTo>
                    <a:pt x="164" y="84"/>
                    <a:pt x="164" y="78"/>
                    <a:pt x="160" y="76"/>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2" name="Freeform 5">
              <a:extLst>
                <a:ext uri="{FF2B5EF4-FFF2-40B4-BE49-F238E27FC236}">
                  <a16:creationId xmlns:a16="http://schemas.microsoft.com/office/drawing/2014/main" xmlns="" id="{6E74DAC6-44B3-421B-ABCD-621F236A04FB}"/>
                </a:ext>
              </a:extLst>
            </p:cNvPr>
            <p:cNvSpPr>
              <a:spLocks noEditPoints="1"/>
            </p:cNvSpPr>
            <p:nvPr/>
          </p:nvSpPr>
          <p:spPr bwMode="auto">
            <a:xfrm>
              <a:off x="1323053" y="2966532"/>
              <a:ext cx="2222896" cy="2377715"/>
            </a:xfrm>
            <a:custGeom>
              <a:avLst/>
              <a:gdLst>
                <a:gd name="T0" fmla="*/ 669 w 698"/>
                <a:gd name="T1" fmla="*/ 327 h 810"/>
                <a:gd name="T2" fmla="*/ 662 w 698"/>
                <a:gd name="T3" fmla="*/ 318 h 810"/>
                <a:gd name="T4" fmla="*/ 656 w 698"/>
                <a:gd name="T5" fmla="*/ 291 h 810"/>
                <a:gd name="T6" fmla="*/ 640 w 698"/>
                <a:gd name="T7" fmla="*/ 271 h 810"/>
                <a:gd name="T8" fmla="*/ 566 w 698"/>
                <a:gd name="T9" fmla="*/ 171 h 810"/>
                <a:gd name="T10" fmla="*/ 489 w 698"/>
                <a:gd name="T11" fmla="*/ 106 h 810"/>
                <a:gd name="T12" fmla="*/ 475 w 698"/>
                <a:gd name="T13" fmla="*/ 88 h 810"/>
                <a:gd name="T14" fmla="*/ 458 w 698"/>
                <a:gd name="T15" fmla="*/ 27 h 810"/>
                <a:gd name="T16" fmla="*/ 457 w 698"/>
                <a:gd name="T17" fmla="*/ 27 h 810"/>
                <a:gd name="T18" fmla="*/ 426 w 698"/>
                <a:gd name="T19" fmla="*/ 11 h 810"/>
                <a:gd name="T20" fmla="*/ 376 w 698"/>
                <a:gd name="T21" fmla="*/ 3 h 810"/>
                <a:gd name="T22" fmla="*/ 295 w 698"/>
                <a:gd name="T23" fmla="*/ 6 h 810"/>
                <a:gd name="T24" fmla="*/ 284 w 698"/>
                <a:gd name="T25" fmla="*/ 11 h 810"/>
                <a:gd name="T26" fmla="*/ 276 w 698"/>
                <a:gd name="T27" fmla="*/ 12 h 810"/>
                <a:gd name="T28" fmla="*/ 266 w 698"/>
                <a:gd name="T29" fmla="*/ 29 h 810"/>
                <a:gd name="T30" fmla="*/ 265 w 698"/>
                <a:gd name="T31" fmla="*/ 53 h 810"/>
                <a:gd name="T32" fmla="*/ 258 w 698"/>
                <a:gd name="T33" fmla="*/ 62 h 810"/>
                <a:gd name="T34" fmla="*/ 246 w 698"/>
                <a:gd name="T35" fmla="*/ 83 h 810"/>
                <a:gd name="T36" fmla="*/ 246 w 698"/>
                <a:gd name="T37" fmla="*/ 84 h 810"/>
                <a:gd name="T38" fmla="*/ 175 w 698"/>
                <a:gd name="T39" fmla="*/ 153 h 810"/>
                <a:gd name="T40" fmla="*/ 140 w 698"/>
                <a:gd name="T41" fmla="*/ 189 h 810"/>
                <a:gd name="T42" fmla="*/ 114 w 698"/>
                <a:gd name="T43" fmla="*/ 202 h 810"/>
                <a:gd name="T44" fmla="*/ 61 w 698"/>
                <a:gd name="T45" fmla="*/ 610 h 810"/>
                <a:gd name="T46" fmla="*/ 61 w 698"/>
                <a:gd name="T47" fmla="*/ 611 h 810"/>
                <a:gd name="T48" fmla="*/ 62 w 698"/>
                <a:gd name="T49" fmla="*/ 619 h 810"/>
                <a:gd name="T50" fmla="*/ 144 w 698"/>
                <a:gd name="T51" fmla="*/ 731 h 810"/>
                <a:gd name="T52" fmla="*/ 268 w 698"/>
                <a:gd name="T53" fmla="*/ 797 h 810"/>
                <a:gd name="T54" fmla="*/ 415 w 698"/>
                <a:gd name="T55" fmla="*/ 799 h 810"/>
                <a:gd name="T56" fmla="*/ 462 w 698"/>
                <a:gd name="T57" fmla="*/ 785 h 810"/>
                <a:gd name="T58" fmla="*/ 610 w 698"/>
                <a:gd name="T59" fmla="*/ 710 h 810"/>
                <a:gd name="T60" fmla="*/ 622 w 698"/>
                <a:gd name="T61" fmla="*/ 691 h 810"/>
                <a:gd name="T62" fmla="*/ 662 w 698"/>
                <a:gd name="T63" fmla="*/ 628 h 810"/>
                <a:gd name="T64" fmla="*/ 672 w 698"/>
                <a:gd name="T65" fmla="*/ 574 h 810"/>
                <a:gd name="T66" fmla="*/ 669 w 698"/>
                <a:gd name="T67" fmla="*/ 327 h 810"/>
                <a:gd name="T68" fmla="*/ 534 w 698"/>
                <a:gd name="T69" fmla="*/ 523 h 810"/>
                <a:gd name="T70" fmla="*/ 536 w 698"/>
                <a:gd name="T71" fmla="*/ 520 h 810"/>
                <a:gd name="T72" fmla="*/ 535 w 698"/>
                <a:gd name="T73" fmla="*/ 527 h 810"/>
                <a:gd name="T74" fmla="*/ 535 w 698"/>
                <a:gd name="T75" fmla="*/ 529 h 810"/>
                <a:gd name="T76" fmla="*/ 535 w 698"/>
                <a:gd name="T77" fmla="*/ 530 h 810"/>
                <a:gd name="T78" fmla="*/ 534 w 698"/>
                <a:gd name="T79" fmla="*/ 525 h 810"/>
                <a:gd name="T80" fmla="*/ 534 w 698"/>
                <a:gd name="T81" fmla="*/ 52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98" h="810">
                  <a:moveTo>
                    <a:pt x="669" y="327"/>
                  </a:moveTo>
                  <a:cubicBezTo>
                    <a:pt x="667" y="323"/>
                    <a:pt x="665" y="320"/>
                    <a:pt x="662" y="318"/>
                  </a:cubicBezTo>
                  <a:cubicBezTo>
                    <a:pt x="660" y="309"/>
                    <a:pt x="658" y="300"/>
                    <a:pt x="656" y="291"/>
                  </a:cubicBezTo>
                  <a:cubicBezTo>
                    <a:pt x="655" y="282"/>
                    <a:pt x="648" y="275"/>
                    <a:pt x="640" y="271"/>
                  </a:cubicBezTo>
                  <a:cubicBezTo>
                    <a:pt x="629" y="231"/>
                    <a:pt x="597" y="196"/>
                    <a:pt x="566" y="171"/>
                  </a:cubicBezTo>
                  <a:cubicBezTo>
                    <a:pt x="542" y="151"/>
                    <a:pt x="511" y="131"/>
                    <a:pt x="489" y="106"/>
                  </a:cubicBezTo>
                  <a:cubicBezTo>
                    <a:pt x="487" y="97"/>
                    <a:pt x="482" y="91"/>
                    <a:pt x="475" y="88"/>
                  </a:cubicBezTo>
                  <a:cubicBezTo>
                    <a:pt x="463" y="70"/>
                    <a:pt x="456" y="50"/>
                    <a:pt x="458" y="27"/>
                  </a:cubicBezTo>
                  <a:cubicBezTo>
                    <a:pt x="458" y="27"/>
                    <a:pt x="458" y="27"/>
                    <a:pt x="457" y="27"/>
                  </a:cubicBezTo>
                  <a:cubicBezTo>
                    <a:pt x="458" y="10"/>
                    <a:pt x="438" y="3"/>
                    <a:pt x="426" y="11"/>
                  </a:cubicBezTo>
                  <a:cubicBezTo>
                    <a:pt x="410" y="6"/>
                    <a:pt x="392" y="5"/>
                    <a:pt x="376" y="3"/>
                  </a:cubicBezTo>
                  <a:cubicBezTo>
                    <a:pt x="349" y="0"/>
                    <a:pt x="322" y="1"/>
                    <a:pt x="295" y="6"/>
                  </a:cubicBezTo>
                  <a:cubicBezTo>
                    <a:pt x="290" y="7"/>
                    <a:pt x="287" y="9"/>
                    <a:pt x="284" y="11"/>
                  </a:cubicBezTo>
                  <a:cubicBezTo>
                    <a:pt x="281" y="11"/>
                    <a:pt x="279" y="11"/>
                    <a:pt x="276" y="12"/>
                  </a:cubicBezTo>
                  <a:cubicBezTo>
                    <a:pt x="267" y="12"/>
                    <a:pt x="263" y="22"/>
                    <a:pt x="266" y="29"/>
                  </a:cubicBezTo>
                  <a:cubicBezTo>
                    <a:pt x="266" y="37"/>
                    <a:pt x="266" y="45"/>
                    <a:pt x="265" y="53"/>
                  </a:cubicBezTo>
                  <a:cubicBezTo>
                    <a:pt x="262" y="55"/>
                    <a:pt x="260" y="58"/>
                    <a:pt x="258" y="62"/>
                  </a:cubicBezTo>
                  <a:cubicBezTo>
                    <a:pt x="254" y="69"/>
                    <a:pt x="250" y="76"/>
                    <a:pt x="246" y="83"/>
                  </a:cubicBezTo>
                  <a:cubicBezTo>
                    <a:pt x="246" y="84"/>
                    <a:pt x="246" y="84"/>
                    <a:pt x="246" y="84"/>
                  </a:cubicBezTo>
                  <a:cubicBezTo>
                    <a:pt x="227" y="111"/>
                    <a:pt x="201" y="131"/>
                    <a:pt x="175" y="153"/>
                  </a:cubicBezTo>
                  <a:cubicBezTo>
                    <a:pt x="163" y="164"/>
                    <a:pt x="151" y="176"/>
                    <a:pt x="140" y="189"/>
                  </a:cubicBezTo>
                  <a:cubicBezTo>
                    <a:pt x="130" y="188"/>
                    <a:pt x="120" y="192"/>
                    <a:pt x="114" y="202"/>
                  </a:cubicBezTo>
                  <a:cubicBezTo>
                    <a:pt x="44" y="325"/>
                    <a:pt x="0" y="474"/>
                    <a:pt x="61" y="610"/>
                  </a:cubicBezTo>
                  <a:cubicBezTo>
                    <a:pt x="61" y="610"/>
                    <a:pt x="61" y="611"/>
                    <a:pt x="61" y="611"/>
                  </a:cubicBezTo>
                  <a:cubicBezTo>
                    <a:pt x="61" y="614"/>
                    <a:pt x="61" y="616"/>
                    <a:pt x="62" y="619"/>
                  </a:cubicBezTo>
                  <a:cubicBezTo>
                    <a:pt x="83" y="661"/>
                    <a:pt x="107" y="700"/>
                    <a:pt x="144" y="731"/>
                  </a:cubicBezTo>
                  <a:cubicBezTo>
                    <a:pt x="179" y="762"/>
                    <a:pt x="222" y="786"/>
                    <a:pt x="268" y="797"/>
                  </a:cubicBezTo>
                  <a:cubicBezTo>
                    <a:pt x="316" y="809"/>
                    <a:pt x="367" y="810"/>
                    <a:pt x="415" y="799"/>
                  </a:cubicBezTo>
                  <a:cubicBezTo>
                    <a:pt x="430" y="796"/>
                    <a:pt x="446" y="791"/>
                    <a:pt x="462" y="785"/>
                  </a:cubicBezTo>
                  <a:cubicBezTo>
                    <a:pt x="522" y="786"/>
                    <a:pt x="574" y="758"/>
                    <a:pt x="610" y="710"/>
                  </a:cubicBezTo>
                  <a:cubicBezTo>
                    <a:pt x="614" y="704"/>
                    <a:pt x="618" y="697"/>
                    <a:pt x="622" y="691"/>
                  </a:cubicBezTo>
                  <a:cubicBezTo>
                    <a:pt x="646" y="682"/>
                    <a:pt x="656" y="649"/>
                    <a:pt x="662" y="628"/>
                  </a:cubicBezTo>
                  <a:cubicBezTo>
                    <a:pt x="667" y="611"/>
                    <a:pt x="672" y="592"/>
                    <a:pt x="672" y="574"/>
                  </a:cubicBezTo>
                  <a:cubicBezTo>
                    <a:pt x="698" y="493"/>
                    <a:pt x="696" y="408"/>
                    <a:pt x="669" y="327"/>
                  </a:cubicBezTo>
                  <a:moveTo>
                    <a:pt x="534" y="523"/>
                  </a:moveTo>
                  <a:cubicBezTo>
                    <a:pt x="535" y="522"/>
                    <a:pt x="535" y="521"/>
                    <a:pt x="536" y="520"/>
                  </a:cubicBezTo>
                  <a:cubicBezTo>
                    <a:pt x="535" y="522"/>
                    <a:pt x="535" y="525"/>
                    <a:pt x="535" y="527"/>
                  </a:cubicBezTo>
                  <a:cubicBezTo>
                    <a:pt x="535" y="528"/>
                    <a:pt x="535" y="529"/>
                    <a:pt x="535" y="529"/>
                  </a:cubicBezTo>
                  <a:cubicBezTo>
                    <a:pt x="535" y="530"/>
                    <a:pt x="535" y="530"/>
                    <a:pt x="535" y="530"/>
                  </a:cubicBezTo>
                  <a:cubicBezTo>
                    <a:pt x="534" y="529"/>
                    <a:pt x="534" y="527"/>
                    <a:pt x="534" y="525"/>
                  </a:cubicBezTo>
                  <a:cubicBezTo>
                    <a:pt x="534" y="525"/>
                    <a:pt x="534" y="524"/>
                    <a:pt x="534" y="5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1" name="Freeform 14">
              <a:extLst>
                <a:ext uri="{FF2B5EF4-FFF2-40B4-BE49-F238E27FC236}">
                  <a16:creationId xmlns:a16="http://schemas.microsoft.com/office/drawing/2014/main" xmlns="" id="{DA95FEF7-3D1F-4EF5-923A-250A3B97ABF7}"/>
                </a:ext>
              </a:extLst>
            </p:cNvPr>
            <p:cNvSpPr>
              <a:spLocks/>
            </p:cNvSpPr>
            <p:nvPr/>
          </p:nvSpPr>
          <p:spPr bwMode="auto">
            <a:xfrm>
              <a:off x="2699309" y="5000398"/>
              <a:ext cx="85783" cy="84244"/>
            </a:xfrm>
            <a:custGeom>
              <a:avLst/>
              <a:gdLst>
                <a:gd name="T0" fmla="*/ 22 w 27"/>
                <a:gd name="T1" fmla="*/ 4 h 29"/>
                <a:gd name="T2" fmla="*/ 10 w 27"/>
                <a:gd name="T3" fmla="*/ 1 h 29"/>
                <a:gd name="T4" fmla="*/ 1 w 27"/>
                <a:gd name="T5" fmla="*/ 10 h 29"/>
                <a:gd name="T6" fmla="*/ 2 w 27"/>
                <a:gd name="T7" fmla="*/ 22 h 29"/>
                <a:gd name="T8" fmla="*/ 10 w 27"/>
                <a:gd name="T9" fmla="*/ 28 h 29"/>
                <a:gd name="T10" fmla="*/ 11 w 27"/>
                <a:gd name="T11" fmla="*/ 28 h 29"/>
                <a:gd name="T12" fmla="*/ 11 w 27"/>
                <a:gd name="T13" fmla="*/ 28 h 29"/>
                <a:gd name="T14" fmla="*/ 21 w 27"/>
                <a:gd name="T15" fmla="*/ 26 h 29"/>
                <a:gd name="T16" fmla="*/ 27 w 27"/>
                <a:gd name="T17" fmla="*/ 14 h 29"/>
                <a:gd name="T18" fmla="*/ 22 w 27"/>
                <a:gd name="T19"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9">
                  <a:moveTo>
                    <a:pt x="22" y="4"/>
                  </a:moveTo>
                  <a:cubicBezTo>
                    <a:pt x="19" y="1"/>
                    <a:pt x="15" y="0"/>
                    <a:pt x="10" y="1"/>
                  </a:cubicBezTo>
                  <a:cubicBezTo>
                    <a:pt x="6" y="2"/>
                    <a:pt x="2" y="6"/>
                    <a:pt x="1" y="10"/>
                  </a:cubicBezTo>
                  <a:cubicBezTo>
                    <a:pt x="1" y="14"/>
                    <a:pt x="0" y="18"/>
                    <a:pt x="2" y="22"/>
                  </a:cubicBezTo>
                  <a:cubicBezTo>
                    <a:pt x="3" y="25"/>
                    <a:pt x="6" y="28"/>
                    <a:pt x="10" y="28"/>
                  </a:cubicBezTo>
                  <a:cubicBezTo>
                    <a:pt x="10" y="28"/>
                    <a:pt x="11" y="28"/>
                    <a:pt x="11" y="28"/>
                  </a:cubicBezTo>
                  <a:cubicBezTo>
                    <a:pt x="11" y="28"/>
                    <a:pt x="11" y="28"/>
                    <a:pt x="11" y="28"/>
                  </a:cubicBezTo>
                  <a:cubicBezTo>
                    <a:pt x="14" y="29"/>
                    <a:pt x="18" y="27"/>
                    <a:pt x="21" y="26"/>
                  </a:cubicBezTo>
                  <a:cubicBezTo>
                    <a:pt x="25" y="24"/>
                    <a:pt x="27" y="18"/>
                    <a:pt x="27" y="14"/>
                  </a:cubicBezTo>
                  <a:cubicBezTo>
                    <a:pt x="27" y="10"/>
                    <a:pt x="25" y="6"/>
                    <a:pt x="22" y="4"/>
                  </a:cubicBezTo>
                </a:path>
              </a:pathLst>
            </a:custGeom>
            <a:solidFill>
              <a:srgbClr val="FBCD8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5">
              <a:extLst>
                <a:ext uri="{FF2B5EF4-FFF2-40B4-BE49-F238E27FC236}">
                  <a16:creationId xmlns:a16="http://schemas.microsoft.com/office/drawing/2014/main" xmlns="" id="{1B9CE181-C246-44AA-9C15-F86CA94FBBD9}"/>
                </a:ext>
              </a:extLst>
            </p:cNvPr>
            <p:cNvSpPr>
              <a:spLocks noEditPoints="1"/>
            </p:cNvSpPr>
            <p:nvPr/>
          </p:nvSpPr>
          <p:spPr bwMode="auto">
            <a:xfrm>
              <a:off x="2113748" y="2182557"/>
              <a:ext cx="757127" cy="804606"/>
            </a:xfrm>
            <a:custGeom>
              <a:avLst/>
              <a:gdLst>
                <a:gd name="T0" fmla="*/ 226 w 238"/>
                <a:gd name="T1" fmla="*/ 257 h 274"/>
                <a:gd name="T2" fmla="*/ 225 w 238"/>
                <a:gd name="T3" fmla="*/ 252 h 274"/>
                <a:gd name="T4" fmla="*/ 224 w 238"/>
                <a:gd name="T5" fmla="*/ 248 h 274"/>
                <a:gd name="T6" fmla="*/ 223 w 238"/>
                <a:gd name="T7" fmla="*/ 245 h 274"/>
                <a:gd name="T8" fmla="*/ 221 w 238"/>
                <a:gd name="T9" fmla="*/ 242 h 274"/>
                <a:gd name="T10" fmla="*/ 218 w 238"/>
                <a:gd name="T11" fmla="*/ 235 h 274"/>
                <a:gd name="T12" fmla="*/ 215 w 238"/>
                <a:gd name="T13" fmla="*/ 232 h 274"/>
                <a:gd name="T14" fmla="*/ 198 w 238"/>
                <a:gd name="T15" fmla="*/ 210 h 274"/>
                <a:gd name="T16" fmla="*/ 211 w 238"/>
                <a:gd name="T17" fmla="*/ 193 h 274"/>
                <a:gd name="T18" fmla="*/ 221 w 238"/>
                <a:gd name="T19" fmla="*/ 175 h 274"/>
                <a:gd name="T20" fmla="*/ 222 w 238"/>
                <a:gd name="T21" fmla="*/ 170 h 274"/>
                <a:gd name="T22" fmla="*/ 222 w 238"/>
                <a:gd name="T23" fmla="*/ 170 h 274"/>
                <a:gd name="T24" fmla="*/ 209 w 238"/>
                <a:gd name="T25" fmla="*/ 153 h 274"/>
                <a:gd name="T26" fmla="*/ 185 w 238"/>
                <a:gd name="T27" fmla="*/ 138 h 274"/>
                <a:gd name="T28" fmla="*/ 217 w 238"/>
                <a:gd name="T29" fmla="*/ 104 h 274"/>
                <a:gd name="T30" fmla="*/ 189 w 238"/>
                <a:gd name="T31" fmla="*/ 33 h 274"/>
                <a:gd name="T32" fmla="*/ 175 w 238"/>
                <a:gd name="T33" fmla="*/ 28 h 274"/>
                <a:gd name="T34" fmla="*/ 148 w 238"/>
                <a:gd name="T35" fmla="*/ 4 h 274"/>
                <a:gd name="T36" fmla="*/ 115 w 238"/>
                <a:gd name="T37" fmla="*/ 6 h 274"/>
                <a:gd name="T38" fmla="*/ 114 w 238"/>
                <a:gd name="T39" fmla="*/ 6 h 274"/>
                <a:gd name="T40" fmla="*/ 22 w 238"/>
                <a:gd name="T41" fmla="*/ 54 h 274"/>
                <a:gd name="T42" fmla="*/ 12 w 238"/>
                <a:gd name="T43" fmla="*/ 59 h 274"/>
                <a:gd name="T44" fmla="*/ 13 w 238"/>
                <a:gd name="T45" fmla="*/ 100 h 274"/>
                <a:gd name="T46" fmla="*/ 13 w 238"/>
                <a:gd name="T47" fmla="*/ 104 h 274"/>
                <a:gd name="T48" fmla="*/ 24 w 238"/>
                <a:gd name="T49" fmla="*/ 121 h 274"/>
                <a:gd name="T50" fmla="*/ 38 w 238"/>
                <a:gd name="T51" fmla="*/ 124 h 274"/>
                <a:gd name="T52" fmla="*/ 39 w 238"/>
                <a:gd name="T53" fmla="*/ 127 h 274"/>
                <a:gd name="T54" fmla="*/ 33 w 238"/>
                <a:gd name="T55" fmla="*/ 134 h 274"/>
                <a:gd name="T56" fmla="*/ 26 w 238"/>
                <a:gd name="T57" fmla="*/ 139 h 274"/>
                <a:gd name="T58" fmla="*/ 26 w 238"/>
                <a:gd name="T59" fmla="*/ 139 h 274"/>
                <a:gd name="T60" fmla="*/ 2 w 238"/>
                <a:gd name="T61" fmla="*/ 174 h 274"/>
                <a:gd name="T62" fmla="*/ 24 w 238"/>
                <a:gd name="T63" fmla="*/ 213 h 274"/>
                <a:gd name="T64" fmla="*/ 3 w 238"/>
                <a:gd name="T65" fmla="*/ 261 h 274"/>
                <a:gd name="T66" fmla="*/ 24 w 238"/>
                <a:gd name="T67" fmla="*/ 273 h 274"/>
                <a:gd name="T68" fmla="*/ 112 w 238"/>
                <a:gd name="T69" fmla="*/ 264 h 274"/>
                <a:gd name="T70" fmla="*/ 144 w 238"/>
                <a:gd name="T71" fmla="*/ 261 h 274"/>
                <a:gd name="T72" fmla="*/ 149 w 238"/>
                <a:gd name="T73" fmla="*/ 263 h 274"/>
                <a:gd name="T74" fmla="*/ 159 w 238"/>
                <a:gd name="T75" fmla="*/ 266 h 274"/>
                <a:gd name="T76" fmla="*/ 165 w 238"/>
                <a:gd name="T77" fmla="*/ 266 h 274"/>
                <a:gd name="T78" fmla="*/ 172 w 238"/>
                <a:gd name="T79" fmla="*/ 268 h 274"/>
                <a:gd name="T80" fmla="*/ 187 w 238"/>
                <a:gd name="T81" fmla="*/ 270 h 274"/>
                <a:gd name="T82" fmla="*/ 202 w 238"/>
                <a:gd name="T83" fmla="*/ 268 h 274"/>
                <a:gd name="T84" fmla="*/ 207 w 238"/>
                <a:gd name="T85" fmla="*/ 269 h 274"/>
                <a:gd name="T86" fmla="*/ 226 w 238"/>
                <a:gd name="T87" fmla="*/ 257 h 274"/>
                <a:gd name="T88" fmla="*/ 44 w 238"/>
                <a:gd name="T89" fmla="*/ 183 h 274"/>
                <a:gd name="T90" fmla="*/ 44 w 238"/>
                <a:gd name="T91" fmla="*/ 184 h 274"/>
                <a:gd name="T92" fmla="*/ 43 w 238"/>
                <a:gd name="T93" fmla="*/ 184 h 274"/>
                <a:gd name="T94" fmla="*/ 41 w 238"/>
                <a:gd name="T95" fmla="*/ 181 h 274"/>
                <a:gd name="T96" fmla="*/ 41 w 238"/>
                <a:gd name="T97" fmla="*/ 181 h 274"/>
                <a:gd name="T98" fmla="*/ 44 w 238"/>
                <a:gd name="T99" fmla="*/ 175 h 274"/>
                <a:gd name="T100" fmla="*/ 46 w 238"/>
                <a:gd name="T101" fmla="*/ 177 h 274"/>
                <a:gd name="T102" fmla="*/ 44 w 238"/>
                <a:gd name="T103" fmla="*/ 18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8" h="274">
                  <a:moveTo>
                    <a:pt x="226" y="257"/>
                  </a:moveTo>
                  <a:cubicBezTo>
                    <a:pt x="226" y="255"/>
                    <a:pt x="226" y="254"/>
                    <a:pt x="225" y="252"/>
                  </a:cubicBezTo>
                  <a:cubicBezTo>
                    <a:pt x="225" y="251"/>
                    <a:pt x="225" y="249"/>
                    <a:pt x="224" y="248"/>
                  </a:cubicBezTo>
                  <a:cubicBezTo>
                    <a:pt x="224" y="247"/>
                    <a:pt x="224" y="246"/>
                    <a:pt x="223" y="245"/>
                  </a:cubicBezTo>
                  <a:cubicBezTo>
                    <a:pt x="223" y="244"/>
                    <a:pt x="222" y="243"/>
                    <a:pt x="221" y="242"/>
                  </a:cubicBezTo>
                  <a:cubicBezTo>
                    <a:pt x="221" y="240"/>
                    <a:pt x="219" y="237"/>
                    <a:pt x="218" y="235"/>
                  </a:cubicBezTo>
                  <a:cubicBezTo>
                    <a:pt x="217" y="234"/>
                    <a:pt x="216" y="233"/>
                    <a:pt x="215" y="232"/>
                  </a:cubicBezTo>
                  <a:cubicBezTo>
                    <a:pt x="209" y="225"/>
                    <a:pt x="204" y="217"/>
                    <a:pt x="198" y="210"/>
                  </a:cubicBezTo>
                  <a:cubicBezTo>
                    <a:pt x="204" y="206"/>
                    <a:pt x="208" y="199"/>
                    <a:pt x="211" y="193"/>
                  </a:cubicBezTo>
                  <a:cubicBezTo>
                    <a:pt x="218" y="190"/>
                    <a:pt x="224" y="183"/>
                    <a:pt x="221" y="175"/>
                  </a:cubicBezTo>
                  <a:cubicBezTo>
                    <a:pt x="222" y="174"/>
                    <a:pt x="222" y="172"/>
                    <a:pt x="222" y="170"/>
                  </a:cubicBezTo>
                  <a:cubicBezTo>
                    <a:pt x="222" y="170"/>
                    <a:pt x="222" y="170"/>
                    <a:pt x="222" y="170"/>
                  </a:cubicBezTo>
                  <a:cubicBezTo>
                    <a:pt x="224" y="162"/>
                    <a:pt x="217" y="154"/>
                    <a:pt x="209" y="153"/>
                  </a:cubicBezTo>
                  <a:cubicBezTo>
                    <a:pt x="203" y="146"/>
                    <a:pt x="194" y="141"/>
                    <a:pt x="185" y="138"/>
                  </a:cubicBezTo>
                  <a:cubicBezTo>
                    <a:pt x="196" y="127"/>
                    <a:pt x="208" y="116"/>
                    <a:pt x="217" y="104"/>
                  </a:cubicBezTo>
                  <a:cubicBezTo>
                    <a:pt x="238" y="75"/>
                    <a:pt x="205" y="54"/>
                    <a:pt x="189" y="33"/>
                  </a:cubicBezTo>
                  <a:cubicBezTo>
                    <a:pt x="185" y="29"/>
                    <a:pt x="180" y="27"/>
                    <a:pt x="175" y="28"/>
                  </a:cubicBezTo>
                  <a:cubicBezTo>
                    <a:pt x="167" y="18"/>
                    <a:pt x="159" y="8"/>
                    <a:pt x="148" y="4"/>
                  </a:cubicBezTo>
                  <a:cubicBezTo>
                    <a:pt x="138" y="0"/>
                    <a:pt x="125" y="0"/>
                    <a:pt x="115" y="6"/>
                  </a:cubicBezTo>
                  <a:cubicBezTo>
                    <a:pt x="115" y="6"/>
                    <a:pt x="114" y="6"/>
                    <a:pt x="114" y="6"/>
                  </a:cubicBezTo>
                  <a:cubicBezTo>
                    <a:pt x="78" y="2"/>
                    <a:pt x="44" y="26"/>
                    <a:pt x="22" y="54"/>
                  </a:cubicBezTo>
                  <a:cubicBezTo>
                    <a:pt x="19" y="55"/>
                    <a:pt x="15" y="56"/>
                    <a:pt x="12" y="59"/>
                  </a:cubicBezTo>
                  <a:cubicBezTo>
                    <a:pt x="0" y="71"/>
                    <a:pt x="1" y="90"/>
                    <a:pt x="13" y="100"/>
                  </a:cubicBezTo>
                  <a:cubicBezTo>
                    <a:pt x="13" y="102"/>
                    <a:pt x="13" y="103"/>
                    <a:pt x="13" y="104"/>
                  </a:cubicBezTo>
                  <a:cubicBezTo>
                    <a:pt x="15" y="110"/>
                    <a:pt x="19" y="117"/>
                    <a:pt x="24" y="121"/>
                  </a:cubicBezTo>
                  <a:cubicBezTo>
                    <a:pt x="28" y="124"/>
                    <a:pt x="33" y="126"/>
                    <a:pt x="38" y="124"/>
                  </a:cubicBezTo>
                  <a:cubicBezTo>
                    <a:pt x="38" y="125"/>
                    <a:pt x="39" y="126"/>
                    <a:pt x="39" y="127"/>
                  </a:cubicBezTo>
                  <a:cubicBezTo>
                    <a:pt x="37" y="129"/>
                    <a:pt x="35" y="131"/>
                    <a:pt x="33" y="134"/>
                  </a:cubicBezTo>
                  <a:cubicBezTo>
                    <a:pt x="30" y="135"/>
                    <a:pt x="28" y="137"/>
                    <a:pt x="26" y="139"/>
                  </a:cubicBezTo>
                  <a:cubicBezTo>
                    <a:pt x="26" y="139"/>
                    <a:pt x="26" y="139"/>
                    <a:pt x="26" y="139"/>
                  </a:cubicBezTo>
                  <a:cubicBezTo>
                    <a:pt x="19" y="153"/>
                    <a:pt x="0" y="154"/>
                    <a:pt x="2" y="174"/>
                  </a:cubicBezTo>
                  <a:cubicBezTo>
                    <a:pt x="3" y="188"/>
                    <a:pt x="14" y="201"/>
                    <a:pt x="24" y="213"/>
                  </a:cubicBezTo>
                  <a:cubicBezTo>
                    <a:pt x="9" y="224"/>
                    <a:pt x="0" y="238"/>
                    <a:pt x="3" y="261"/>
                  </a:cubicBezTo>
                  <a:cubicBezTo>
                    <a:pt x="5" y="270"/>
                    <a:pt x="16" y="274"/>
                    <a:pt x="24" y="273"/>
                  </a:cubicBezTo>
                  <a:cubicBezTo>
                    <a:pt x="53" y="268"/>
                    <a:pt x="83" y="266"/>
                    <a:pt x="112" y="264"/>
                  </a:cubicBezTo>
                  <a:cubicBezTo>
                    <a:pt x="119" y="264"/>
                    <a:pt x="133" y="264"/>
                    <a:pt x="144" y="261"/>
                  </a:cubicBezTo>
                  <a:cubicBezTo>
                    <a:pt x="146" y="262"/>
                    <a:pt x="147" y="262"/>
                    <a:pt x="149" y="263"/>
                  </a:cubicBezTo>
                  <a:cubicBezTo>
                    <a:pt x="152" y="264"/>
                    <a:pt x="155" y="265"/>
                    <a:pt x="159" y="266"/>
                  </a:cubicBezTo>
                  <a:cubicBezTo>
                    <a:pt x="161" y="267"/>
                    <a:pt x="163" y="267"/>
                    <a:pt x="165" y="266"/>
                  </a:cubicBezTo>
                  <a:cubicBezTo>
                    <a:pt x="167" y="267"/>
                    <a:pt x="170" y="267"/>
                    <a:pt x="172" y="268"/>
                  </a:cubicBezTo>
                  <a:cubicBezTo>
                    <a:pt x="177" y="269"/>
                    <a:pt x="182" y="269"/>
                    <a:pt x="187" y="270"/>
                  </a:cubicBezTo>
                  <a:cubicBezTo>
                    <a:pt x="190" y="270"/>
                    <a:pt x="197" y="268"/>
                    <a:pt x="202" y="268"/>
                  </a:cubicBezTo>
                  <a:cubicBezTo>
                    <a:pt x="203" y="269"/>
                    <a:pt x="205" y="269"/>
                    <a:pt x="207" y="269"/>
                  </a:cubicBezTo>
                  <a:cubicBezTo>
                    <a:pt x="215" y="272"/>
                    <a:pt x="227" y="267"/>
                    <a:pt x="226" y="257"/>
                  </a:cubicBezTo>
                  <a:moveTo>
                    <a:pt x="44" y="183"/>
                  </a:moveTo>
                  <a:cubicBezTo>
                    <a:pt x="44" y="183"/>
                    <a:pt x="44" y="183"/>
                    <a:pt x="44" y="184"/>
                  </a:cubicBezTo>
                  <a:cubicBezTo>
                    <a:pt x="43" y="184"/>
                    <a:pt x="43" y="184"/>
                    <a:pt x="43" y="184"/>
                  </a:cubicBezTo>
                  <a:cubicBezTo>
                    <a:pt x="43" y="183"/>
                    <a:pt x="42" y="182"/>
                    <a:pt x="41" y="181"/>
                  </a:cubicBezTo>
                  <a:cubicBezTo>
                    <a:pt x="41" y="181"/>
                    <a:pt x="41" y="181"/>
                    <a:pt x="41" y="181"/>
                  </a:cubicBezTo>
                  <a:cubicBezTo>
                    <a:pt x="42" y="179"/>
                    <a:pt x="43" y="177"/>
                    <a:pt x="44" y="175"/>
                  </a:cubicBezTo>
                  <a:cubicBezTo>
                    <a:pt x="44" y="176"/>
                    <a:pt x="45" y="176"/>
                    <a:pt x="46" y="177"/>
                  </a:cubicBezTo>
                  <a:cubicBezTo>
                    <a:pt x="45" y="179"/>
                    <a:pt x="44" y="181"/>
                    <a:pt x="44" y="183"/>
                  </a:cubicBezTo>
                </a:path>
              </a:pathLst>
            </a:custGeom>
            <a:solidFill>
              <a:srgbClr val="80808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6">
              <a:extLst>
                <a:ext uri="{FF2B5EF4-FFF2-40B4-BE49-F238E27FC236}">
                  <a16:creationId xmlns:a16="http://schemas.microsoft.com/office/drawing/2014/main" xmlns="" id="{874DD54E-7B11-4FCB-AC58-6DE869961A8A}"/>
                </a:ext>
              </a:extLst>
            </p:cNvPr>
            <p:cNvSpPr>
              <a:spLocks/>
            </p:cNvSpPr>
            <p:nvPr/>
          </p:nvSpPr>
          <p:spPr bwMode="auto">
            <a:xfrm>
              <a:off x="2117478" y="2330412"/>
              <a:ext cx="684399" cy="233817"/>
            </a:xfrm>
            <a:custGeom>
              <a:avLst/>
              <a:gdLst>
                <a:gd name="T0" fmla="*/ 213 w 215"/>
                <a:gd name="T1" fmla="*/ 48 h 80"/>
                <a:gd name="T2" fmla="*/ 214 w 215"/>
                <a:gd name="T3" fmla="*/ 49 h 80"/>
                <a:gd name="T4" fmla="*/ 214 w 215"/>
                <a:gd name="T5" fmla="*/ 46 h 80"/>
                <a:gd name="T6" fmla="*/ 214 w 215"/>
                <a:gd name="T7" fmla="*/ 38 h 80"/>
                <a:gd name="T8" fmla="*/ 189 w 215"/>
                <a:gd name="T9" fmla="*/ 17 h 80"/>
                <a:gd name="T10" fmla="*/ 188 w 215"/>
                <a:gd name="T11" fmla="*/ 16 h 80"/>
                <a:gd name="T12" fmla="*/ 152 w 215"/>
                <a:gd name="T13" fmla="*/ 2 h 80"/>
                <a:gd name="T14" fmla="*/ 143 w 215"/>
                <a:gd name="T15" fmla="*/ 0 h 80"/>
                <a:gd name="T16" fmla="*/ 143 w 215"/>
                <a:gd name="T17" fmla="*/ 0 h 80"/>
                <a:gd name="T18" fmla="*/ 118 w 215"/>
                <a:gd name="T19" fmla="*/ 2 h 80"/>
                <a:gd name="T20" fmla="*/ 109 w 215"/>
                <a:gd name="T21" fmla="*/ 5 h 80"/>
                <a:gd name="T22" fmla="*/ 76 w 215"/>
                <a:gd name="T23" fmla="*/ 5 h 80"/>
                <a:gd name="T24" fmla="*/ 52 w 215"/>
                <a:gd name="T25" fmla="*/ 11 h 80"/>
                <a:gd name="T26" fmla="*/ 51 w 215"/>
                <a:gd name="T27" fmla="*/ 11 h 80"/>
                <a:gd name="T28" fmla="*/ 25 w 215"/>
                <a:gd name="T29" fmla="*/ 16 h 80"/>
                <a:gd name="T30" fmla="*/ 15 w 215"/>
                <a:gd name="T31" fmla="*/ 18 h 80"/>
                <a:gd name="T32" fmla="*/ 9 w 215"/>
                <a:gd name="T33" fmla="*/ 46 h 80"/>
                <a:gd name="T34" fmla="*/ 9 w 215"/>
                <a:gd name="T35" fmla="*/ 46 h 80"/>
                <a:gd name="T36" fmla="*/ 18 w 215"/>
                <a:gd name="T37" fmla="*/ 57 h 80"/>
                <a:gd name="T38" fmla="*/ 18 w 215"/>
                <a:gd name="T39" fmla="*/ 59 h 80"/>
                <a:gd name="T40" fmla="*/ 33 w 215"/>
                <a:gd name="T41" fmla="*/ 76 h 80"/>
                <a:gd name="T42" fmla="*/ 43 w 215"/>
                <a:gd name="T43" fmla="*/ 77 h 80"/>
                <a:gd name="T44" fmla="*/ 51 w 215"/>
                <a:gd name="T45" fmla="*/ 77 h 80"/>
                <a:gd name="T46" fmla="*/ 71 w 215"/>
                <a:gd name="T47" fmla="*/ 72 h 80"/>
                <a:gd name="T48" fmla="*/ 74 w 215"/>
                <a:gd name="T49" fmla="*/ 73 h 80"/>
                <a:gd name="T50" fmla="*/ 154 w 215"/>
                <a:gd name="T51" fmla="*/ 77 h 80"/>
                <a:gd name="T52" fmla="*/ 169 w 215"/>
                <a:gd name="T53" fmla="*/ 75 h 80"/>
                <a:gd name="T54" fmla="*/ 195 w 215"/>
                <a:gd name="T55" fmla="*/ 68 h 80"/>
                <a:gd name="T56" fmla="*/ 198 w 215"/>
                <a:gd name="T57" fmla="*/ 61 h 80"/>
                <a:gd name="T58" fmla="*/ 201 w 215"/>
                <a:gd name="T59" fmla="*/ 59 h 80"/>
                <a:gd name="T60" fmla="*/ 212 w 215"/>
                <a:gd name="T61" fmla="*/ 52 h 80"/>
                <a:gd name="T62" fmla="*/ 214 w 215"/>
                <a:gd name="T63" fmla="*/ 49 h 80"/>
                <a:gd name="T64" fmla="*/ 213 w 215"/>
                <a:gd name="T65" fmla="*/ 48 h 80"/>
                <a:gd name="T66" fmla="*/ 213 w 215"/>
                <a:gd name="T67" fmla="*/ 4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5" h="80">
                  <a:moveTo>
                    <a:pt x="213" y="48"/>
                  </a:moveTo>
                  <a:cubicBezTo>
                    <a:pt x="214" y="49"/>
                    <a:pt x="214" y="49"/>
                    <a:pt x="214" y="49"/>
                  </a:cubicBezTo>
                  <a:cubicBezTo>
                    <a:pt x="214" y="48"/>
                    <a:pt x="214" y="47"/>
                    <a:pt x="214" y="46"/>
                  </a:cubicBezTo>
                  <a:cubicBezTo>
                    <a:pt x="215" y="44"/>
                    <a:pt x="215" y="41"/>
                    <a:pt x="214" y="38"/>
                  </a:cubicBezTo>
                  <a:cubicBezTo>
                    <a:pt x="213" y="26"/>
                    <a:pt x="201" y="20"/>
                    <a:pt x="189" y="17"/>
                  </a:cubicBezTo>
                  <a:cubicBezTo>
                    <a:pt x="188" y="17"/>
                    <a:pt x="188" y="16"/>
                    <a:pt x="188" y="16"/>
                  </a:cubicBezTo>
                  <a:cubicBezTo>
                    <a:pt x="178" y="7"/>
                    <a:pt x="165" y="3"/>
                    <a:pt x="152" y="2"/>
                  </a:cubicBezTo>
                  <a:cubicBezTo>
                    <a:pt x="149" y="1"/>
                    <a:pt x="147" y="1"/>
                    <a:pt x="143" y="0"/>
                  </a:cubicBezTo>
                  <a:cubicBezTo>
                    <a:pt x="143" y="0"/>
                    <a:pt x="143" y="0"/>
                    <a:pt x="143" y="0"/>
                  </a:cubicBezTo>
                  <a:cubicBezTo>
                    <a:pt x="135" y="1"/>
                    <a:pt x="127" y="1"/>
                    <a:pt x="118" y="2"/>
                  </a:cubicBezTo>
                  <a:cubicBezTo>
                    <a:pt x="114" y="2"/>
                    <a:pt x="112" y="3"/>
                    <a:pt x="109" y="5"/>
                  </a:cubicBezTo>
                  <a:cubicBezTo>
                    <a:pt x="98" y="2"/>
                    <a:pt x="86" y="4"/>
                    <a:pt x="76" y="5"/>
                  </a:cubicBezTo>
                  <a:cubicBezTo>
                    <a:pt x="67" y="7"/>
                    <a:pt x="59" y="8"/>
                    <a:pt x="52" y="11"/>
                  </a:cubicBezTo>
                  <a:cubicBezTo>
                    <a:pt x="52" y="11"/>
                    <a:pt x="51" y="11"/>
                    <a:pt x="51" y="11"/>
                  </a:cubicBezTo>
                  <a:cubicBezTo>
                    <a:pt x="43" y="13"/>
                    <a:pt x="34" y="15"/>
                    <a:pt x="25" y="16"/>
                  </a:cubicBezTo>
                  <a:cubicBezTo>
                    <a:pt x="22" y="17"/>
                    <a:pt x="18" y="17"/>
                    <a:pt x="15" y="18"/>
                  </a:cubicBezTo>
                  <a:cubicBezTo>
                    <a:pt x="0" y="21"/>
                    <a:pt x="0" y="37"/>
                    <a:pt x="9" y="46"/>
                  </a:cubicBezTo>
                  <a:cubicBezTo>
                    <a:pt x="9" y="46"/>
                    <a:pt x="9" y="46"/>
                    <a:pt x="9" y="46"/>
                  </a:cubicBezTo>
                  <a:cubicBezTo>
                    <a:pt x="10" y="51"/>
                    <a:pt x="13" y="55"/>
                    <a:pt x="18" y="57"/>
                  </a:cubicBezTo>
                  <a:cubicBezTo>
                    <a:pt x="18" y="58"/>
                    <a:pt x="18" y="58"/>
                    <a:pt x="18" y="59"/>
                  </a:cubicBezTo>
                  <a:cubicBezTo>
                    <a:pt x="20" y="67"/>
                    <a:pt x="25" y="73"/>
                    <a:pt x="33" y="76"/>
                  </a:cubicBezTo>
                  <a:cubicBezTo>
                    <a:pt x="37" y="77"/>
                    <a:pt x="40" y="77"/>
                    <a:pt x="43" y="77"/>
                  </a:cubicBezTo>
                  <a:cubicBezTo>
                    <a:pt x="45" y="78"/>
                    <a:pt x="48" y="78"/>
                    <a:pt x="51" y="77"/>
                  </a:cubicBezTo>
                  <a:cubicBezTo>
                    <a:pt x="58" y="76"/>
                    <a:pt x="65" y="75"/>
                    <a:pt x="71" y="72"/>
                  </a:cubicBezTo>
                  <a:cubicBezTo>
                    <a:pt x="72" y="72"/>
                    <a:pt x="73" y="73"/>
                    <a:pt x="74" y="73"/>
                  </a:cubicBezTo>
                  <a:cubicBezTo>
                    <a:pt x="101" y="70"/>
                    <a:pt x="127" y="76"/>
                    <a:pt x="154" y="77"/>
                  </a:cubicBezTo>
                  <a:cubicBezTo>
                    <a:pt x="159" y="78"/>
                    <a:pt x="164" y="77"/>
                    <a:pt x="169" y="75"/>
                  </a:cubicBezTo>
                  <a:cubicBezTo>
                    <a:pt x="177" y="80"/>
                    <a:pt x="188" y="80"/>
                    <a:pt x="195" y="68"/>
                  </a:cubicBezTo>
                  <a:cubicBezTo>
                    <a:pt x="196" y="66"/>
                    <a:pt x="197" y="64"/>
                    <a:pt x="198" y="61"/>
                  </a:cubicBezTo>
                  <a:cubicBezTo>
                    <a:pt x="199" y="61"/>
                    <a:pt x="200" y="60"/>
                    <a:pt x="201" y="59"/>
                  </a:cubicBezTo>
                  <a:cubicBezTo>
                    <a:pt x="206" y="59"/>
                    <a:pt x="210" y="57"/>
                    <a:pt x="212" y="52"/>
                  </a:cubicBezTo>
                  <a:cubicBezTo>
                    <a:pt x="213" y="51"/>
                    <a:pt x="213" y="50"/>
                    <a:pt x="214" y="49"/>
                  </a:cubicBezTo>
                  <a:cubicBezTo>
                    <a:pt x="213" y="49"/>
                    <a:pt x="213" y="49"/>
                    <a:pt x="213" y="48"/>
                  </a:cubicBezTo>
                  <a:cubicBezTo>
                    <a:pt x="213" y="48"/>
                    <a:pt x="213" y="48"/>
                    <a:pt x="213" y="48"/>
                  </a:cubicBezTo>
                </a:path>
              </a:pathLst>
            </a:custGeom>
            <a:solidFill>
              <a:srgbClr val="4D4D4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7">
              <a:extLst>
                <a:ext uri="{FF2B5EF4-FFF2-40B4-BE49-F238E27FC236}">
                  <a16:creationId xmlns:a16="http://schemas.microsoft.com/office/drawing/2014/main" xmlns="" id="{75BD20BD-39D2-454C-AC12-94E392D83042}"/>
                </a:ext>
              </a:extLst>
            </p:cNvPr>
            <p:cNvSpPr>
              <a:spLocks/>
            </p:cNvSpPr>
            <p:nvPr/>
          </p:nvSpPr>
          <p:spPr bwMode="auto">
            <a:xfrm>
              <a:off x="2110018" y="2631280"/>
              <a:ext cx="688129" cy="199432"/>
            </a:xfrm>
            <a:custGeom>
              <a:avLst/>
              <a:gdLst>
                <a:gd name="T0" fmla="*/ 216 w 216"/>
                <a:gd name="T1" fmla="*/ 27 h 68"/>
                <a:gd name="T2" fmla="*/ 205 w 216"/>
                <a:gd name="T3" fmla="*/ 13 h 68"/>
                <a:gd name="T4" fmla="*/ 118 w 216"/>
                <a:gd name="T5" fmla="*/ 3 h 68"/>
                <a:gd name="T6" fmla="*/ 101 w 216"/>
                <a:gd name="T7" fmla="*/ 5 h 68"/>
                <a:gd name="T8" fmla="*/ 56 w 216"/>
                <a:gd name="T9" fmla="*/ 8 h 68"/>
                <a:gd name="T10" fmla="*/ 48 w 216"/>
                <a:gd name="T11" fmla="*/ 5 h 68"/>
                <a:gd name="T12" fmla="*/ 22 w 216"/>
                <a:gd name="T13" fmla="*/ 10 h 68"/>
                <a:gd name="T14" fmla="*/ 20 w 216"/>
                <a:gd name="T15" fmla="*/ 12 h 68"/>
                <a:gd name="T16" fmla="*/ 10 w 216"/>
                <a:gd name="T17" fmla="*/ 19 h 68"/>
                <a:gd name="T18" fmla="*/ 23 w 216"/>
                <a:gd name="T19" fmla="*/ 42 h 68"/>
                <a:gd name="T20" fmla="*/ 39 w 216"/>
                <a:gd name="T21" fmla="*/ 63 h 68"/>
                <a:gd name="T22" fmla="*/ 116 w 216"/>
                <a:gd name="T23" fmla="*/ 53 h 68"/>
                <a:gd name="T24" fmla="*/ 196 w 216"/>
                <a:gd name="T25" fmla="*/ 59 h 68"/>
                <a:gd name="T26" fmla="*/ 212 w 216"/>
                <a:gd name="T27" fmla="*/ 49 h 68"/>
                <a:gd name="T28" fmla="*/ 216 w 216"/>
                <a:gd name="T29" fmla="*/ 2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6" h="68">
                  <a:moveTo>
                    <a:pt x="216" y="27"/>
                  </a:moveTo>
                  <a:cubicBezTo>
                    <a:pt x="215" y="20"/>
                    <a:pt x="211" y="15"/>
                    <a:pt x="205" y="13"/>
                  </a:cubicBezTo>
                  <a:cubicBezTo>
                    <a:pt x="176" y="4"/>
                    <a:pt x="147" y="0"/>
                    <a:pt x="118" y="3"/>
                  </a:cubicBezTo>
                  <a:cubicBezTo>
                    <a:pt x="112" y="3"/>
                    <a:pt x="107" y="4"/>
                    <a:pt x="101" y="5"/>
                  </a:cubicBezTo>
                  <a:cubicBezTo>
                    <a:pt x="86" y="5"/>
                    <a:pt x="71" y="6"/>
                    <a:pt x="56" y="8"/>
                  </a:cubicBezTo>
                  <a:cubicBezTo>
                    <a:pt x="54" y="6"/>
                    <a:pt x="51" y="5"/>
                    <a:pt x="48" y="5"/>
                  </a:cubicBezTo>
                  <a:cubicBezTo>
                    <a:pt x="38" y="4"/>
                    <a:pt x="30" y="6"/>
                    <a:pt x="22" y="10"/>
                  </a:cubicBezTo>
                  <a:cubicBezTo>
                    <a:pt x="21" y="11"/>
                    <a:pt x="21" y="11"/>
                    <a:pt x="20" y="12"/>
                  </a:cubicBezTo>
                  <a:cubicBezTo>
                    <a:pt x="17" y="14"/>
                    <a:pt x="13" y="16"/>
                    <a:pt x="10" y="19"/>
                  </a:cubicBezTo>
                  <a:cubicBezTo>
                    <a:pt x="0" y="28"/>
                    <a:pt x="11" y="44"/>
                    <a:pt x="23" y="42"/>
                  </a:cubicBezTo>
                  <a:cubicBezTo>
                    <a:pt x="17" y="52"/>
                    <a:pt x="25" y="68"/>
                    <a:pt x="39" y="63"/>
                  </a:cubicBezTo>
                  <a:cubicBezTo>
                    <a:pt x="64" y="54"/>
                    <a:pt x="89" y="52"/>
                    <a:pt x="116" y="53"/>
                  </a:cubicBezTo>
                  <a:cubicBezTo>
                    <a:pt x="142" y="53"/>
                    <a:pt x="170" y="53"/>
                    <a:pt x="196" y="59"/>
                  </a:cubicBezTo>
                  <a:cubicBezTo>
                    <a:pt x="203" y="60"/>
                    <a:pt x="209" y="56"/>
                    <a:pt x="212" y="49"/>
                  </a:cubicBezTo>
                  <a:cubicBezTo>
                    <a:pt x="215" y="42"/>
                    <a:pt x="216" y="35"/>
                    <a:pt x="216" y="27"/>
                  </a:cubicBezTo>
                </a:path>
              </a:pathLst>
            </a:custGeom>
            <a:solidFill>
              <a:srgbClr val="4D4D4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8">
              <a:extLst>
                <a:ext uri="{FF2B5EF4-FFF2-40B4-BE49-F238E27FC236}">
                  <a16:creationId xmlns:a16="http://schemas.microsoft.com/office/drawing/2014/main" xmlns="" id="{ECA55DD0-2E8C-4A7D-9609-58B45DFCC95F}"/>
                </a:ext>
              </a:extLst>
            </p:cNvPr>
            <p:cNvSpPr>
              <a:spLocks/>
            </p:cNvSpPr>
            <p:nvPr/>
          </p:nvSpPr>
          <p:spPr bwMode="auto">
            <a:xfrm>
              <a:off x="2096965" y="2875413"/>
              <a:ext cx="738479" cy="116909"/>
            </a:xfrm>
            <a:custGeom>
              <a:avLst/>
              <a:gdLst>
                <a:gd name="T0" fmla="*/ 222 w 232"/>
                <a:gd name="T1" fmla="*/ 12 h 40"/>
                <a:gd name="T2" fmla="*/ 222 w 232"/>
                <a:gd name="T3" fmla="*/ 12 h 40"/>
                <a:gd name="T4" fmla="*/ 200 w 232"/>
                <a:gd name="T5" fmla="*/ 7 h 40"/>
                <a:gd name="T6" fmla="*/ 191 w 232"/>
                <a:gd name="T7" fmla="*/ 5 h 40"/>
                <a:gd name="T8" fmla="*/ 170 w 232"/>
                <a:gd name="T9" fmla="*/ 3 h 40"/>
                <a:gd name="T10" fmla="*/ 121 w 232"/>
                <a:gd name="T11" fmla="*/ 1 h 40"/>
                <a:gd name="T12" fmla="*/ 56 w 232"/>
                <a:gd name="T13" fmla="*/ 7 h 40"/>
                <a:gd name="T14" fmla="*/ 45 w 232"/>
                <a:gd name="T15" fmla="*/ 0 h 40"/>
                <a:gd name="T16" fmla="*/ 10 w 232"/>
                <a:gd name="T17" fmla="*/ 4 h 40"/>
                <a:gd name="T18" fmla="*/ 5 w 232"/>
                <a:gd name="T19" fmla="*/ 25 h 40"/>
                <a:gd name="T20" fmla="*/ 18 w 232"/>
                <a:gd name="T21" fmla="*/ 38 h 40"/>
                <a:gd name="T22" fmla="*/ 72 w 232"/>
                <a:gd name="T23" fmla="*/ 33 h 40"/>
                <a:gd name="T24" fmla="*/ 122 w 232"/>
                <a:gd name="T25" fmla="*/ 31 h 40"/>
                <a:gd name="T26" fmla="*/ 173 w 232"/>
                <a:gd name="T27" fmla="*/ 33 h 40"/>
                <a:gd name="T28" fmla="*/ 222 w 232"/>
                <a:gd name="T29" fmla="*/ 31 h 40"/>
                <a:gd name="T30" fmla="*/ 222 w 232"/>
                <a:gd name="T31" fmla="*/ 1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2" h="40">
                  <a:moveTo>
                    <a:pt x="222" y="12"/>
                  </a:moveTo>
                  <a:cubicBezTo>
                    <a:pt x="222" y="12"/>
                    <a:pt x="222" y="12"/>
                    <a:pt x="222" y="12"/>
                  </a:cubicBezTo>
                  <a:cubicBezTo>
                    <a:pt x="215" y="9"/>
                    <a:pt x="208" y="8"/>
                    <a:pt x="200" y="7"/>
                  </a:cubicBezTo>
                  <a:cubicBezTo>
                    <a:pt x="197" y="6"/>
                    <a:pt x="194" y="5"/>
                    <a:pt x="191" y="5"/>
                  </a:cubicBezTo>
                  <a:cubicBezTo>
                    <a:pt x="184" y="4"/>
                    <a:pt x="177" y="3"/>
                    <a:pt x="170" y="3"/>
                  </a:cubicBezTo>
                  <a:cubicBezTo>
                    <a:pt x="154" y="1"/>
                    <a:pt x="138" y="1"/>
                    <a:pt x="121" y="1"/>
                  </a:cubicBezTo>
                  <a:cubicBezTo>
                    <a:pt x="99" y="1"/>
                    <a:pt x="78" y="3"/>
                    <a:pt x="56" y="7"/>
                  </a:cubicBezTo>
                  <a:cubicBezTo>
                    <a:pt x="54" y="3"/>
                    <a:pt x="51" y="0"/>
                    <a:pt x="45" y="0"/>
                  </a:cubicBezTo>
                  <a:cubicBezTo>
                    <a:pt x="33" y="0"/>
                    <a:pt x="22" y="1"/>
                    <a:pt x="10" y="4"/>
                  </a:cubicBezTo>
                  <a:cubicBezTo>
                    <a:pt x="1" y="6"/>
                    <a:pt x="0" y="19"/>
                    <a:pt x="5" y="25"/>
                  </a:cubicBezTo>
                  <a:cubicBezTo>
                    <a:pt x="5" y="31"/>
                    <a:pt x="10" y="37"/>
                    <a:pt x="18" y="38"/>
                  </a:cubicBezTo>
                  <a:cubicBezTo>
                    <a:pt x="36" y="40"/>
                    <a:pt x="54" y="34"/>
                    <a:pt x="72" y="33"/>
                  </a:cubicBezTo>
                  <a:cubicBezTo>
                    <a:pt x="89" y="32"/>
                    <a:pt x="106" y="31"/>
                    <a:pt x="122" y="31"/>
                  </a:cubicBezTo>
                  <a:cubicBezTo>
                    <a:pt x="139" y="32"/>
                    <a:pt x="156" y="32"/>
                    <a:pt x="173" y="33"/>
                  </a:cubicBezTo>
                  <a:cubicBezTo>
                    <a:pt x="189" y="33"/>
                    <a:pt x="206" y="36"/>
                    <a:pt x="222" y="31"/>
                  </a:cubicBezTo>
                  <a:cubicBezTo>
                    <a:pt x="232" y="28"/>
                    <a:pt x="231" y="14"/>
                    <a:pt x="222" y="12"/>
                  </a:cubicBezTo>
                </a:path>
              </a:pathLst>
            </a:custGeom>
            <a:solidFill>
              <a:srgbClr val="4D4D4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9">
              <a:extLst>
                <a:ext uri="{FF2B5EF4-FFF2-40B4-BE49-F238E27FC236}">
                  <a16:creationId xmlns:a16="http://schemas.microsoft.com/office/drawing/2014/main" xmlns="" id="{CFDB7C75-6482-487F-894A-C8DD27F87CC2}"/>
                </a:ext>
              </a:extLst>
            </p:cNvPr>
            <p:cNvSpPr>
              <a:spLocks/>
            </p:cNvSpPr>
            <p:nvPr/>
          </p:nvSpPr>
          <p:spPr bwMode="auto">
            <a:xfrm>
              <a:off x="2376692" y="-533849"/>
              <a:ext cx="206998" cy="2719844"/>
            </a:xfrm>
            <a:custGeom>
              <a:avLst/>
              <a:gdLst>
                <a:gd name="T0" fmla="*/ 57 w 65"/>
                <a:gd name="T1" fmla="*/ 814 h 927"/>
                <a:gd name="T2" fmla="*/ 52 w 65"/>
                <a:gd name="T3" fmla="*/ 733 h 927"/>
                <a:gd name="T4" fmla="*/ 49 w 65"/>
                <a:gd name="T5" fmla="*/ 725 h 927"/>
                <a:gd name="T6" fmla="*/ 50 w 65"/>
                <a:gd name="T7" fmla="*/ 712 h 927"/>
                <a:gd name="T8" fmla="*/ 54 w 65"/>
                <a:gd name="T9" fmla="*/ 695 h 927"/>
                <a:gd name="T10" fmla="*/ 56 w 65"/>
                <a:gd name="T11" fmla="*/ 620 h 927"/>
                <a:gd name="T12" fmla="*/ 53 w 65"/>
                <a:gd name="T13" fmla="*/ 558 h 927"/>
                <a:gd name="T14" fmla="*/ 53 w 65"/>
                <a:gd name="T15" fmla="*/ 535 h 927"/>
                <a:gd name="T16" fmla="*/ 55 w 65"/>
                <a:gd name="T17" fmla="*/ 455 h 927"/>
                <a:gd name="T18" fmla="*/ 50 w 65"/>
                <a:gd name="T19" fmla="*/ 398 h 927"/>
                <a:gd name="T20" fmla="*/ 51 w 65"/>
                <a:gd name="T21" fmla="*/ 390 h 927"/>
                <a:gd name="T22" fmla="*/ 50 w 65"/>
                <a:gd name="T23" fmla="*/ 318 h 927"/>
                <a:gd name="T24" fmla="*/ 52 w 65"/>
                <a:gd name="T25" fmla="*/ 270 h 927"/>
                <a:gd name="T26" fmla="*/ 53 w 65"/>
                <a:gd name="T27" fmla="*/ 241 h 927"/>
                <a:gd name="T28" fmla="*/ 53 w 65"/>
                <a:gd name="T29" fmla="*/ 237 h 927"/>
                <a:gd name="T30" fmla="*/ 60 w 65"/>
                <a:gd name="T31" fmla="*/ 156 h 927"/>
                <a:gd name="T32" fmla="*/ 55 w 65"/>
                <a:gd name="T33" fmla="*/ 87 h 927"/>
                <a:gd name="T34" fmla="*/ 57 w 65"/>
                <a:gd name="T35" fmla="*/ 82 h 927"/>
                <a:gd name="T36" fmla="*/ 54 w 65"/>
                <a:gd name="T37" fmla="*/ 21 h 927"/>
                <a:gd name="T38" fmla="*/ 41 w 65"/>
                <a:gd name="T39" fmla="*/ 7 h 927"/>
                <a:gd name="T40" fmla="*/ 18 w 65"/>
                <a:gd name="T41" fmla="*/ 11 h 927"/>
                <a:gd name="T42" fmla="*/ 12 w 65"/>
                <a:gd name="T43" fmla="*/ 11 h 927"/>
                <a:gd name="T44" fmla="*/ 11 w 65"/>
                <a:gd name="T45" fmla="*/ 15 h 927"/>
                <a:gd name="T46" fmla="*/ 7 w 65"/>
                <a:gd name="T47" fmla="*/ 21 h 927"/>
                <a:gd name="T48" fmla="*/ 5 w 65"/>
                <a:gd name="T49" fmla="*/ 42 h 927"/>
                <a:gd name="T50" fmla="*/ 3 w 65"/>
                <a:gd name="T51" fmla="*/ 49 h 927"/>
                <a:gd name="T52" fmla="*/ 4 w 65"/>
                <a:gd name="T53" fmla="*/ 153 h 927"/>
                <a:gd name="T54" fmla="*/ 6 w 65"/>
                <a:gd name="T55" fmla="*/ 162 h 927"/>
                <a:gd name="T56" fmla="*/ 6 w 65"/>
                <a:gd name="T57" fmla="*/ 166 h 927"/>
                <a:gd name="T58" fmla="*/ 4 w 65"/>
                <a:gd name="T59" fmla="*/ 210 h 927"/>
                <a:gd name="T60" fmla="*/ 3 w 65"/>
                <a:gd name="T61" fmla="*/ 265 h 927"/>
                <a:gd name="T62" fmla="*/ 2 w 65"/>
                <a:gd name="T63" fmla="*/ 278 h 927"/>
                <a:gd name="T64" fmla="*/ 5 w 65"/>
                <a:gd name="T65" fmla="*/ 286 h 927"/>
                <a:gd name="T66" fmla="*/ 5 w 65"/>
                <a:gd name="T67" fmla="*/ 323 h 927"/>
                <a:gd name="T68" fmla="*/ 6 w 65"/>
                <a:gd name="T69" fmla="*/ 397 h 927"/>
                <a:gd name="T70" fmla="*/ 9 w 65"/>
                <a:gd name="T71" fmla="*/ 444 h 927"/>
                <a:gd name="T72" fmla="*/ 8 w 65"/>
                <a:gd name="T73" fmla="*/ 461 h 927"/>
                <a:gd name="T74" fmla="*/ 6 w 65"/>
                <a:gd name="T75" fmla="*/ 468 h 927"/>
                <a:gd name="T76" fmla="*/ 5 w 65"/>
                <a:gd name="T77" fmla="*/ 468 h 927"/>
                <a:gd name="T78" fmla="*/ 6 w 65"/>
                <a:gd name="T79" fmla="*/ 525 h 927"/>
                <a:gd name="T80" fmla="*/ 6 w 65"/>
                <a:gd name="T81" fmla="*/ 533 h 927"/>
                <a:gd name="T82" fmla="*/ 6 w 65"/>
                <a:gd name="T83" fmla="*/ 539 h 927"/>
                <a:gd name="T84" fmla="*/ 6 w 65"/>
                <a:gd name="T85" fmla="*/ 598 h 927"/>
                <a:gd name="T86" fmla="*/ 6 w 65"/>
                <a:gd name="T87" fmla="*/ 608 h 927"/>
                <a:gd name="T88" fmla="*/ 8 w 65"/>
                <a:gd name="T89" fmla="*/ 616 h 927"/>
                <a:gd name="T90" fmla="*/ 8 w 65"/>
                <a:gd name="T91" fmla="*/ 652 h 927"/>
                <a:gd name="T92" fmla="*/ 8 w 65"/>
                <a:gd name="T93" fmla="*/ 695 h 927"/>
                <a:gd name="T94" fmla="*/ 1 w 65"/>
                <a:gd name="T95" fmla="*/ 708 h 927"/>
                <a:gd name="T96" fmla="*/ 4 w 65"/>
                <a:gd name="T97" fmla="*/ 794 h 927"/>
                <a:gd name="T98" fmla="*/ 2 w 65"/>
                <a:gd name="T99" fmla="*/ 803 h 927"/>
                <a:gd name="T100" fmla="*/ 6 w 65"/>
                <a:gd name="T101" fmla="*/ 899 h 927"/>
                <a:gd name="T102" fmla="*/ 7 w 65"/>
                <a:gd name="T103" fmla="*/ 901 h 927"/>
                <a:gd name="T104" fmla="*/ 6 w 65"/>
                <a:gd name="T105" fmla="*/ 903 h 927"/>
                <a:gd name="T106" fmla="*/ 23 w 65"/>
                <a:gd name="T107" fmla="*/ 926 h 927"/>
                <a:gd name="T108" fmla="*/ 43 w 65"/>
                <a:gd name="T109" fmla="*/ 923 h 927"/>
                <a:gd name="T110" fmla="*/ 58 w 65"/>
                <a:gd name="T111" fmla="*/ 908 h 927"/>
                <a:gd name="T112" fmla="*/ 57 w 65"/>
                <a:gd name="T113" fmla="*/ 814 h 9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5" h="927">
                  <a:moveTo>
                    <a:pt x="57" y="814"/>
                  </a:moveTo>
                  <a:cubicBezTo>
                    <a:pt x="55" y="787"/>
                    <a:pt x="54" y="760"/>
                    <a:pt x="52" y="733"/>
                  </a:cubicBezTo>
                  <a:cubicBezTo>
                    <a:pt x="52" y="730"/>
                    <a:pt x="51" y="728"/>
                    <a:pt x="49" y="725"/>
                  </a:cubicBezTo>
                  <a:cubicBezTo>
                    <a:pt x="50" y="721"/>
                    <a:pt x="50" y="717"/>
                    <a:pt x="50" y="712"/>
                  </a:cubicBezTo>
                  <a:cubicBezTo>
                    <a:pt x="52" y="707"/>
                    <a:pt x="53" y="701"/>
                    <a:pt x="54" y="695"/>
                  </a:cubicBezTo>
                  <a:cubicBezTo>
                    <a:pt x="62" y="672"/>
                    <a:pt x="57" y="642"/>
                    <a:pt x="56" y="620"/>
                  </a:cubicBezTo>
                  <a:cubicBezTo>
                    <a:pt x="55" y="600"/>
                    <a:pt x="55" y="579"/>
                    <a:pt x="53" y="558"/>
                  </a:cubicBezTo>
                  <a:cubicBezTo>
                    <a:pt x="53" y="551"/>
                    <a:pt x="53" y="543"/>
                    <a:pt x="53" y="535"/>
                  </a:cubicBezTo>
                  <a:cubicBezTo>
                    <a:pt x="65" y="512"/>
                    <a:pt x="57" y="479"/>
                    <a:pt x="55" y="455"/>
                  </a:cubicBezTo>
                  <a:cubicBezTo>
                    <a:pt x="54" y="437"/>
                    <a:pt x="53" y="417"/>
                    <a:pt x="50" y="398"/>
                  </a:cubicBezTo>
                  <a:cubicBezTo>
                    <a:pt x="51" y="396"/>
                    <a:pt x="52" y="393"/>
                    <a:pt x="51" y="390"/>
                  </a:cubicBezTo>
                  <a:cubicBezTo>
                    <a:pt x="51" y="366"/>
                    <a:pt x="51" y="342"/>
                    <a:pt x="50" y="318"/>
                  </a:cubicBezTo>
                  <a:cubicBezTo>
                    <a:pt x="51" y="302"/>
                    <a:pt x="51" y="286"/>
                    <a:pt x="52" y="270"/>
                  </a:cubicBezTo>
                  <a:cubicBezTo>
                    <a:pt x="52" y="260"/>
                    <a:pt x="53" y="250"/>
                    <a:pt x="53" y="241"/>
                  </a:cubicBezTo>
                  <a:cubicBezTo>
                    <a:pt x="53" y="239"/>
                    <a:pt x="53" y="238"/>
                    <a:pt x="53" y="237"/>
                  </a:cubicBezTo>
                  <a:cubicBezTo>
                    <a:pt x="62" y="211"/>
                    <a:pt x="60" y="182"/>
                    <a:pt x="60" y="156"/>
                  </a:cubicBezTo>
                  <a:cubicBezTo>
                    <a:pt x="59" y="137"/>
                    <a:pt x="60" y="110"/>
                    <a:pt x="55" y="87"/>
                  </a:cubicBezTo>
                  <a:cubicBezTo>
                    <a:pt x="56" y="86"/>
                    <a:pt x="56" y="84"/>
                    <a:pt x="57" y="82"/>
                  </a:cubicBezTo>
                  <a:cubicBezTo>
                    <a:pt x="61" y="64"/>
                    <a:pt x="55" y="41"/>
                    <a:pt x="54" y="21"/>
                  </a:cubicBezTo>
                  <a:cubicBezTo>
                    <a:pt x="54" y="14"/>
                    <a:pt x="47" y="8"/>
                    <a:pt x="41" y="7"/>
                  </a:cubicBezTo>
                  <a:cubicBezTo>
                    <a:pt x="35" y="0"/>
                    <a:pt x="22" y="2"/>
                    <a:pt x="18" y="11"/>
                  </a:cubicBezTo>
                  <a:cubicBezTo>
                    <a:pt x="17" y="8"/>
                    <a:pt x="13" y="8"/>
                    <a:pt x="12" y="11"/>
                  </a:cubicBezTo>
                  <a:cubicBezTo>
                    <a:pt x="12" y="12"/>
                    <a:pt x="11" y="14"/>
                    <a:pt x="11" y="15"/>
                  </a:cubicBezTo>
                  <a:cubicBezTo>
                    <a:pt x="10" y="17"/>
                    <a:pt x="8" y="18"/>
                    <a:pt x="7" y="21"/>
                  </a:cubicBezTo>
                  <a:cubicBezTo>
                    <a:pt x="6" y="28"/>
                    <a:pt x="5" y="35"/>
                    <a:pt x="5" y="42"/>
                  </a:cubicBezTo>
                  <a:cubicBezTo>
                    <a:pt x="4" y="44"/>
                    <a:pt x="3" y="46"/>
                    <a:pt x="3" y="49"/>
                  </a:cubicBezTo>
                  <a:cubicBezTo>
                    <a:pt x="3" y="84"/>
                    <a:pt x="3" y="119"/>
                    <a:pt x="4" y="153"/>
                  </a:cubicBezTo>
                  <a:cubicBezTo>
                    <a:pt x="4" y="157"/>
                    <a:pt x="5" y="160"/>
                    <a:pt x="6" y="162"/>
                  </a:cubicBezTo>
                  <a:cubicBezTo>
                    <a:pt x="6" y="163"/>
                    <a:pt x="6" y="165"/>
                    <a:pt x="6" y="166"/>
                  </a:cubicBezTo>
                  <a:cubicBezTo>
                    <a:pt x="5" y="181"/>
                    <a:pt x="5" y="195"/>
                    <a:pt x="4" y="210"/>
                  </a:cubicBezTo>
                  <a:cubicBezTo>
                    <a:pt x="3" y="228"/>
                    <a:pt x="3" y="247"/>
                    <a:pt x="3" y="265"/>
                  </a:cubicBezTo>
                  <a:cubicBezTo>
                    <a:pt x="3" y="269"/>
                    <a:pt x="2" y="274"/>
                    <a:pt x="2" y="278"/>
                  </a:cubicBezTo>
                  <a:cubicBezTo>
                    <a:pt x="2" y="281"/>
                    <a:pt x="3" y="284"/>
                    <a:pt x="5" y="286"/>
                  </a:cubicBezTo>
                  <a:cubicBezTo>
                    <a:pt x="5" y="298"/>
                    <a:pt x="5" y="311"/>
                    <a:pt x="5" y="323"/>
                  </a:cubicBezTo>
                  <a:cubicBezTo>
                    <a:pt x="5" y="348"/>
                    <a:pt x="5" y="373"/>
                    <a:pt x="6" y="397"/>
                  </a:cubicBezTo>
                  <a:cubicBezTo>
                    <a:pt x="6" y="412"/>
                    <a:pt x="5" y="429"/>
                    <a:pt x="9" y="444"/>
                  </a:cubicBezTo>
                  <a:cubicBezTo>
                    <a:pt x="9" y="450"/>
                    <a:pt x="8" y="456"/>
                    <a:pt x="8" y="461"/>
                  </a:cubicBezTo>
                  <a:cubicBezTo>
                    <a:pt x="7" y="463"/>
                    <a:pt x="6" y="466"/>
                    <a:pt x="6" y="468"/>
                  </a:cubicBezTo>
                  <a:cubicBezTo>
                    <a:pt x="6" y="468"/>
                    <a:pt x="5" y="468"/>
                    <a:pt x="5" y="468"/>
                  </a:cubicBezTo>
                  <a:cubicBezTo>
                    <a:pt x="5" y="487"/>
                    <a:pt x="5" y="506"/>
                    <a:pt x="6" y="525"/>
                  </a:cubicBezTo>
                  <a:cubicBezTo>
                    <a:pt x="6" y="528"/>
                    <a:pt x="6" y="530"/>
                    <a:pt x="6" y="533"/>
                  </a:cubicBezTo>
                  <a:cubicBezTo>
                    <a:pt x="6" y="535"/>
                    <a:pt x="6" y="537"/>
                    <a:pt x="6" y="539"/>
                  </a:cubicBezTo>
                  <a:cubicBezTo>
                    <a:pt x="5" y="559"/>
                    <a:pt x="6" y="579"/>
                    <a:pt x="6" y="598"/>
                  </a:cubicBezTo>
                  <a:cubicBezTo>
                    <a:pt x="6" y="601"/>
                    <a:pt x="6" y="604"/>
                    <a:pt x="6" y="608"/>
                  </a:cubicBezTo>
                  <a:cubicBezTo>
                    <a:pt x="6" y="611"/>
                    <a:pt x="7" y="614"/>
                    <a:pt x="8" y="616"/>
                  </a:cubicBezTo>
                  <a:cubicBezTo>
                    <a:pt x="8" y="628"/>
                    <a:pt x="7" y="640"/>
                    <a:pt x="8" y="652"/>
                  </a:cubicBezTo>
                  <a:cubicBezTo>
                    <a:pt x="8" y="666"/>
                    <a:pt x="8" y="680"/>
                    <a:pt x="8" y="695"/>
                  </a:cubicBezTo>
                  <a:cubicBezTo>
                    <a:pt x="4" y="697"/>
                    <a:pt x="0" y="702"/>
                    <a:pt x="1" y="708"/>
                  </a:cubicBezTo>
                  <a:cubicBezTo>
                    <a:pt x="2" y="737"/>
                    <a:pt x="3" y="765"/>
                    <a:pt x="4" y="794"/>
                  </a:cubicBezTo>
                  <a:cubicBezTo>
                    <a:pt x="2" y="796"/>
                    <a:pt x="1" y="799"/>
                    <a:pt x="2" y="803"/>
                  </a:cubicBezTo>
                  <a:cubicBezTo>
                    <a:pt x="3" y="835"/>
                    <a:pt x="5" y="867"/>
                    <a:pt x="6" y="899"/>
                  </a:cubicBezTo>
                  <a:cubicBezTo>
                    <a:pt x="6" y="900"/>
                    <a:pt x="7" y="900"/>
                    <a:pt x="7" y="901"/>
                  </a:cubicBezTo>
                  <a:cubicBezTo>
                    <a:pt x="6" y="902"/>
                    <a:pt x="6" y="903"/>
                    <a:pt x="6" y="903"/>
                  </a:cubicBezTo>
                  <a:cubicBezTo>
                    <a:pt x="0" y="916"/>
                    <a:pt x="10" y="927"/>
                    <a:pt x="23" y="926"/>
                  </a:cubicBezTo>
                  <a:cubicBezTo>
                    <a:pt x="29" y="925"/>
                    <a:pt x="36" y="924"/>
                    <a:pt x="43" y="923"/>
                  </a:cubicBezTo>
                  <a:cubicBezTo>
                    <a:pt x="52" y="923"/>
                    <a:pt x="57" y="917"/>
                    <a:pt x="58" y="908"/>
                  </a:cubicBezTo>
                  <a:cubicBezTo>
                    <a:pt x="62" y="878"/>
                    <a:pt x="62" y="845"/>
                    <a:pt x="57" y="814"/>
                  </a:cubicBezTo>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20">
              <a:extLst>
                <a:ext uri="{FF2B5EF4-FFF2-40B4-BE49-F238E27FC236}">
                  <a16:creationId xmlns:a16="http://schemas.microsoft.com/office/drawing/2014/main" xmlns="" id="{5104FBC3-CF5D-4C54-8BF2-530ACAD8F025}"/>
                </a:ext>
              </a:extLst>
            </p:cNvPr>
            <p:cNvSpPr>
              <a:spLocks/>
            </p:cNvSpPr>
            <p:nvPr/>
          </p:nvSpPr>
          <p:spPr bwMode="auto">
            <a:xfrm>
              <a:off x="3118900" y="3071406"/>
              <a:ext cx="490455" cy="240694"/>
            </a:xfrm>
            <a:custGeom>
              <a:avLst/>
              <a:gdLst>
                <a:gd name="T0" fmla="*/ 147 w 154"/>
                <a:gd name="T1" fmla="*/ 2 h 82"/>
                <a:gd name="T2" fmla="*/ 73 w 154"/>
                <a:gd name="T3" fmla="*/ 29 h 82"/>
                <a:gd name="T4" fmla="*/ 5 w 154"/>
                <a:gd name="T5" fmla="*/ 70 h 82"/>
                <a:gd name="T6" fmla="*/ 11 w 154"/>
                <a:gd name="T7" fmla="*/ 81 h 82"/>
                <a:gd name="T8" fmla="*/ 80 w 154"/>
                <a:gd name="T9" fmla="*/ 50 h 82"/>
                <a:gd name="T10" fmla="*/ 150 w 154"/>
                <a:gd name="T11" fmla="*/ 9 h 82"/>
                <a:gd name="T12" fmla="*/ 147 w 154"/>
                <a:gd name="T13" fmla="*/ 2 h 82"/>
              </a:gdLst>
              <a:ahLst/>
              <a:cxnLst>
                <a:cxn ang="0">
                  <a:pos x="T0" y="T1"/>
                </a:cxn>
                <a:cxn ang="0">
                  <a:pos x="T2" y="T3"/>
                </a:cxn>
                <a:cxn ang="0">
                  <a:pos x="T4" y="T5"/>
                </a:cxn>
                <a:cxn ang="0">
                  <a:pos x="T6" y="T7"/>
                </a:cxn>
                <a:cxn ang="0">
                  <a:pos x="T8" y="T9"/>
                </a:cxn>
                <a:cxn ang="0">
                  <a:pos x="T10" y="T11"/>
                </a:cxn>
                <a:cxn ang="0">
                  <a:pos x="T12" y="T13"/>
                </a:cxn>
              </a:cxnLst>
              <a:rect l="0" t="0" r="r" b="b"/>
              <a:pathLst>
                <a:path w="154" h="82">
                  <a:moveTo>
                    <a:pt x="147" y="2"/>
                  </a:moveTo>
                  <a:cubicBezTo>
                    <a:pt x="121" y="8"/>
                    <a:pt x="97" y="18"/>
                    <a:pt x="73" y="29"/>
                  </a:cubicBezTo>
                  <a:cubicBezTo>
                    <a:pt x="50" y="40"/>
                    <a:pt x="23" y="51"/>
                    <a:pt x="5" y="70"/>
                  </a:cubicBezTo>
                  <a:cubicBezTo>
                    <a:pt x="0" y="75"/>
                    <a:pt x="5" y="82"/>
                    <a:pt x="11" y="81"/>
                  </a:cubicBezTo>
                  <a:cubicBezTo>
                    <a:pt x="36" y="76"/>
                    <a:pt x="59" y="61"/>
                    <a:pt x="80" y="50"/>
                  </a:cubicBezTo>
                  <a:cubicBezTo>
                    <a:pt x="104" y="38"/>
                    <a:pt x="128" y="25"/>
                    <a:pt x="150" y="9"/>
                  </a:cubicBezTo>
                  <a:cubicBezTo>
                    <a:pt x="154" y="6"/>
                    <a:pt x="152" y="0"/>
                    <a:pt x="147" y="2"/>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8" name="Freeform 21">
              <a:extLst>
                <a:ext uri="{FF2B5EF4-FFF2-40B4-BE49-F238E27FC236}">
                  <a16:creationId xmlns:a16="http://schemas.microsoft.com/office/drawing/2014/main" xmlns="" id="{AD84F999-1DDD-4296-8D42-95EEBBE6C111}"/>
                </a:ext>
              </a:extLst>
            </p:cNvPr>
            <p:cNvSpPr>
              <a:spLocks/>
            </p:cNvSpPr>
            <p:nvPr/>
          </p:nvSpPr>
          <p:spPr bwMode="auto">
            <a:xfrm>
              <a:off x="3316574" y="3394624"/>
              <a:ext cx="494185" cy="123786"/>
            </a:xfrm>
            <a:custGeom>
              <a:avLst/>
              <a:gdLst>
                <a:gd name="T0" fmla="*/ 148 w 155"/>
                <a:gd name="T1" fmla="*/ 0 h 42"/>
                <a:gd name="T2" fmla="*/ 78 w 155"/>
                <a:gd name="T3" fmla="*/ 8 h 42"/>
                <a:gd name="T4" fmla="*/ 5 w 155"/>
                <a:gd name="T5" fmla="*/ 22 h 42"/>
                <a:gd name="T6" fmla="*/ 5 w 155"/>
                <a:gd name="T7" fmla="*/ 32 h 42"/>
                <a:gd name="T8" fmla="*/ 150 w 155"/>
                <a:gd name="T9" fmla="*/ 9 h 42"/>
                <a:gd name="T10" fmla="*/ 148 w 155"/>
                <a:gd name="T11" fmla="*/ 0 h 42"/>
              </a:gdLst>
              <a:ahLst/>
              <a:cxnLst>
                <a:cxn ang="0">
                  <a:pos x="T0" y="T1"/>
                </a:cxn>
                <a:cxn ang="0">
                  <a:pos x="T2" y="T3"/>
                </a:cxn>
                <a:cxn ang="0">
                  <a:pos x="T4" y="T5"/>
                </a:cxn>
                <a:cxn ang="0">
                  <a:pos x="T6" y="T7"/>
                </a:cxn>
                <a:cxn ang="0">
                  <a:pos x="T8" y="T9"/>
                </a:cxn>
                <a:cxn ang="0">
                  <a:pos x="T10" y="T11"/>
                </a:cxn>
              </a:cxnLst>
              <a:rect l="0" t="0" r="r" b="b"/>
              <a:pathLst>
                <a:path w="155" h="42">
                  <a:moveTo>
                    <a:pt x="148" y="0"/>
                  </a:moveTo>
                  <a:cubicBezTo>
                    <a:pt x="125" y="1"/>
                    <a:pt x="101" y="4"/>
                    <a:pt x="78" y="8"/>
                  </a:cubicBezTo>
                  <a:cubicBezTo>
                    <a:pt x="54" y="12"/>
                    <a:pt x="28" y="14"/>
                    <a:pt x="5" y="22"/>
                  </a:cubicBezTo>
                  <a:cubicBezTo>
                    <a:pt x="0" y="24"/>
                    <a:pt x="0" y="31"/>
                    <a:pt x="5" y="32"/>
                  </a:cubicBezTo>
                  <a:cubicBezTo>
                    <a:pt x="51" y="42"/>
                    <a:pt x="108" y="30"/>
                    <a:pt x="150" y="9"/>
                  </a:cubicBezTo>
                  <a:cubicBezTo>
                    <a:pt x="155" y="7"/>
                    <a:pt x="153" y="0"/>
                    <a:pt x="148"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9" name="Freeform 22">
              <a:extLst>
                <a:ext uri="{FF2B5EF4-FFF2-40B4-BE49-F238E27FC236}">
                  <a16:creationId xmlns:a16="http://schemas.microsoft.com/office/drawing/2014/main" xmlns="" id="{37430481-3103-4E8A-BF46-BA7FC2199F55}"/>
                </a:ext>
              </a:extLst>
            </p:cNvPr>
            <p:cNvSpPr>
              <a:spLocks/>
            </p:cNvSpPr>
            <p:nvPr/>
          </p:nvSpPr>
          <p:spPr bwMode="auto">
            <a:xfrm>
              <a:off x="3478815" y="3676580"/>
              <a:ext cx="548265" cy="87682"/>
            </a:xfrm>
            <a:custGeom>
              <a:avLst/>
              <a:gdLst>
                <a:gd name="T0" fmla="*/ 165 w 172"/>
                <a:gd name="T1" fmla="*/ 8 h 30"/>
                <a:gd name="T2" fmla="*/ 93 w 172"/>
                <a:gd name="T3" fmla="*/ 4 h 30"/>
                <a:gd name="T4" fmla="*/ 15 w 172"/>
                <a:gd name="T5" fmla="*/ 0 h 30"/>
                <a:gd name="T6" fmla="*/ 12 w 172"/>
                <a:gd name="T7" fmla="*/ 22 h 30"/>
                <a:gd name="T8" fmla="*/ 89 w 172"/>
                <a:gd name="T9" fmla="*/ 29 h 30"/>
                <a:gd name="T10" fmla="*/ 165 w 172"/>
                <a:gd name="T11" fmla="*/ 21 h 30"/>
                <a:gd name="T12" fmla="*/ 165 w 172"/>
                <a:gd name="T13" fmla="*/ 8 h 30"/>
              </a:gdLst>
              <a:ahLst/>
              <a:cxnLst>
                <a:cxn ang="0">
                  <a:pos x="T0" y="T1"/>
                </a:cxn>
                <a:cxn ang="0">
                  <a:pos x="T2" y="T3"/>
                </a:cxn>
                <a:cxn ang="0">
                  <a:pos x="T4" y="T5"/>
                </a:cxn>
                <a:cxn ang="0">
                  <a:pos x="T6" y="T7"/>
                </a:cxn>
                <a:cxn ang="0">
                  <a:pos x="T8" y="T9"/>
                </a:cxn>
                <a:cxn ang="0">
                  <a:pos x="T10" y="T11"/>
                </a:cxn>
                <a:cxn ang="0">
                  <a:pos x="T12" y="T13"/>
                </a:cxn>
              </a:cxnLst>
              <a:rect l="0" t="0" r="r" b="b"/>
              <a:pathLst>
                <a:path w="172" h="30">
                  <a:moveTo>
                    <a:pt x="165" y="8"/>
                  </a:moveTo>
                  <a:cubicBezTo>
                    <a:pt x="142" y="2"/>
                    <a:pt x="117" y="4"/>
                    <a:pt x="93" y="4"/>
                  </a:cubicBezTo>
                  <a:cubicBezTo>
                    <a:pt x="67" y="3"/>
                    <a:pt x="41" y="2"/>
                    <a:pt x="15" y="0"/>
                  </a:cubicBezTo>
                  <a:cubicBezTo>
                    <a:pt x="3" y="0"/>
                    <a:pt x="0" y="20"/>
                    <a:pt x="12" y="22"/>
                  </a:cubicBezTo>
                  <a:cubicBezTo>
                    <a:pt x="37" y="26"/>
                    <a:pt x="63" y="29"/>
                    <a:pt x="89" y="29"/>
                  </a:cubicBezTo>
                  <a:cubicBezTo>
                    <a:pt x="114" y="29"/>
                    <a:pt x="141" y="30"/>
                    <a:pt x="165" y="21"/>
                  </a:cubicBezTo>
                  <a:cubicBezTo>
                    <a:pt x="171" y="19"/>
                    <a:pt x="172" y="9"/>
                    <a:pt x="165" y="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0" name="Freeform 23">
              <a:extLst>
                <a:ext uri="{FF2B5EF4-FFF2-40B4-BE49-F238E27FC236}">
                  <a16:creationId xmlns:a16="http://schemas.microsoft.com/office/drawing/2014/main" xmlns="" id="{ECDE6457-99C6-4502-9807-C3DEEF61E3ED}"/>
                </a:ext>
              </a:extLst>
            </p:cNvPr>
            <p:cNvSpPr>
              <a:spLocks/>
            </p:cNvSpPr>
            <p:nvPr/>
          </p:nvSpPr>
          <p:spPr bwMode="auto">
            <a:xfrm>
              <a:off x="3628003" y="3922432"/>
              <a:ext cx="637777" cy="180521"/>
            </a:xfrm>
            <a:custGeom>
              <a:avLst/>
              <a:gdLst>
                <a:gd name="T0" fmla="*/ 194 w 200"/>
                <a:gd name="T1" fmla="*/ 32 h 61"/>
                <a:gd name="T2" fmla="*/ 14 w 200"/>
                <a:gd name="T3" fmla="*/ 3 h 61"/>
                <a:gd name="T4" fmla="*/ 8 w 200"/>
                <a:gd name="T5" fmla="*/ 18 h 61"/>
                <a:gd name="T6" fmla="*/ 195 w 200"/>
                <a:gd name="T7" fmla="*/ 41 h 61"/>
                <a:gd name="T8" fmla="*/ 194 w 200"/>
                <a:gd name="T9" fmla="*/ 32 h 61"/>
              </a:gdLst>
              <a:ahLst/>
              <a:cxnLst>
                <a:cxn ang="0">
                  <a:pos x="T0" y="T1"/>
                </a:cxn>
                <a:cxn ang="0">
                  <a:pos x="T2" y="T3"/>
                </a:cxn>
                <a:cxn ang="0">
                  <a:pos x="T4" y="T5"/>
                </a:cxn>
                <a:cxn ang="0">
                  <a:pos x="T6" y="T7"/>
                </a:cxn>
                <a:cxn ang="0">
                  <a:pos x="T8" y="T9"/>
                </a:cxn>
              </a:cxnLst>
              <a:rect l="0" t="0" r="r" b="b"/>
              <a:pathLst>
                <a:path w="200" h="61">
                  <a:moveTo>
                    <a:pt x="194" y="32"/>
                  </a:moveTo>
                  <a:cubicBezTo>
                    <a:pt x="131" y="35"/>
                    <a:pt x="73" y="23"/>
                    <a:pt x="14" y="3"/>
                  </a:cubicBezTo>
                  <a:cubicBezTo>
                    <a:pt x="5" y="0"/>
                    <a:pt x="0" y="13"/>
                    <a:pt x="8" y="18"/>
                  </a:cubicBezTo>
                  <a:cubicBezTo>
                    <a:pt x="62" y="55"/>
                    <a:pt x="134" y="61"/>
                    <a:pt x="195" y="41"/>
                  </a:cubicBezTo>
                  <a:cubicBezTo>
                    <a:pt x="200" y="39"/>
                    <a:pt x="199" y="32"/>
                    <a:pt x="194" y="32"/>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1" name="Freeform 26">
              <a:extLst>
                <a:ext uri="{FF2B5EF4-FFF2-40B4-BE49-F238E27FC236}">
                  <a16:creationId xmlns:a16="http://schemas.microsoft.com/office/drawing/2014/main" xmlns="" id="{8DEADF64-19AA-4B74-9252-BFEE5FB5E733}"/>
                </a:ext>
              </a:extLst>
            </p:cNvPr>
            <p:cNvSpPr>
              <a:spLocks/>
            </p:cNvSpPr>
            <p:nvPr/>
          </p:nvSpPr>
          <p:spPr bwMode="auto">
            <a:xfrm>
              <a:off x="3605625" y="4718442"/>
              <a:ext cx="443833" cy="349007"/>
            </a:xfrm>
            <a:custGeom>
              <a:avLst/>
              <a:gdLst>
                <a:gd name="T0" fmla="*/ 135 w 139"/>
                <a:gd name="T1" fmla="*/ 110 h 119"/>
                <a:gd name="T2" fmla="*/ 20 w 139"/>
                <a:gd name="T3" fmla="*/ 8 h 119"/>
                <a:gd name="T4" fmla="*/ 5 w 139"/>
                <a:gd name="T5" fmla="*/ 17 h 119"/>
                <a:gd name="T6" fmla="*/ 132 w 139"/>
                <a:gd name="T7" fmla="*/ 118 h 119"/>
                <a:gd name="T8" fmla="*/ 135 w 139"/>
                <a:gd name="T9" fmla="*/ 110 h 119"/>
              </a:gdLst>
              <a:ahLst/>
              <a:cxnLst>
                <a:cxn ang="0">
                  <a:pos x="T0" y="T1"/>
                </a:cxn>
                <a:cxn ang="0">
                  <a:pos x="T2" y="T3"/>
                </a:cxn>
                <a:cxn ang="0">
                  <a:pos x="T4" y="T5"/>
                </a:cxn>
                <a:cxn ang="0">
                  <a:pos x="T6" y="T7"/>
                </a:cxn>
                <a:cxn ang="0">
                  <a:pos x="T8" y="T9"/>
                </a:cxn>
              </a:cxnLst>
              <a:rect l="0" t="0" r="r" b="b"/>
              <a:pathLst>
                <a:path w="139" h="119">
                  <a:moveTo>
                    <a:pt x="135" y="110"/>
                  </a:moveTo>
                  <a:cubicBezTo>
                    <a:pt x="93" y="80"/>
                    <a:pt x="50" y="51"/>
                    <a:pt x="20" y="8"/>
                  </a:cubicBezTo>
                  <a:cubicBezTo>
                    <a:pt x="14" y="0"/>
                    <a:pt x="0" y="7"/>
                    <a:pt x="5" y="17"/>
                  </a:cubicBezTo>
                  <a:cubicBezTo>
                    <a:pt x="34" y="65"/>
                    <a:pt x="75" y="108"/>
                    <a:pt x="132" y="118"/>
                  </a:cubicBezTo>
                  <a:cubicBezTo>
                    <a:pt x="137" y="119"/>
                    <a:pt x="139" y="113"/>
                    <a:pt x="135" y="11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 name="Freeform 27">
              <a:extLst>
                <a:ext uri="{FF2B5EF4-FFF2-40B4-BE49-F238E27FC236}">
                  <a16:creationId xmlns:a16="http://schemas.microsoft.com/office/drawing/2014/main" xmlns="" id="{DFB95B86-791A-447C-86A8-F9AD5C4B1DA3}"/>
                </a:ext>
              </a:extLst>
            </p:cNvPr>
            <p:cNvSpPr>
              <a:spLocks/>
            </p:cNvSpPr>
            <p:nvPr/>
          </p:nvSpPr>
          <p:spPr bwMode="auto">
            <a:xfrm>
              <a:off x="3523571" y="4967732"/>
              <a:ext cx="341267" cy="390269"/>
            </a:xfrm>
            <a:custGeom>
              <a:avLst/>
              <a:gdLst>
                <a:gd name="T0" fmla="*/ 106 w 107"/>
                <a:gd name="T1" fmla="*/ 123 h 133"/>
                <a:gd name="T2" fmla="*/ 69 w 107"/>
                <a:gd name="T3" fmla="*/ 66 h 133"/>
                <a:gd name="T4" fmla="*/ 17 w 107"/>
                <a:gd name="T5" fmla="*/ 7 h 133"/>
                <a:gd name="T6" fmla="*/ 5 w 107"/>
                <a:gd name="T7" fmla="*/ 16 h 133"/>
                <a:gd name="T8" fmla="*/ 50 w 107"/>
                <a:gd name="T9" fmla="*/ 81 h 133"/>
                <a:gd name="T10" fmla="*/ 96 w 107"/>
                <a:gd name="T11" fmla="*/ 130 h 133"/>
                <a:gd name="T12" fmla="*/ 106 w 107"/>
                <a:gd name="T13" fmla="*/ 123 h 133"/>
              </a:gdLst>
              <a:ahLst/>
              <a:cxnLst>
                <a:cxn ang="0">
                  <a:pos x="T0" y="T1"/>
                </a:cxn>
                <a:cxn ang="0">
                  <a:pos x="T2" y="T3"/>
                </a:cxn>
                <a:cxn ang="0">
                  <a:pos x="T4" y="T5"/>
                </a:cxn>
                <a:cxn ang="0">
                  <a:pos x="T6" y="T7"/>
                </a:cxn>
                <a:cxn ang="0">
                  <a:pos x="T8" y="T9"/>
                </a:cxn>
                <a:cxn ang="0">
                  <a:pos x="T10" y="T11"/>
                </a:cxn>
                <a:cxn ang="0">
                  <a:pos x="T12" y="T13"/>
                </a:cxn>
              </a:cxnLst>
              <a:rect l="0" t="0" r="r" b="b"/>
              <a:pathLst>
                <a:path w="107" h="133">
                  <a:moveTo>
                    <a:pt x="106" y="123"/>
                  </a:moveTo>
                  <a:cubicBezTo>
                    <a:pt x="99" y="101"/>
                    <a:pt x="83" y="84"/>
                    <a:pt x="69" y="66"/>
                  </a:cubicBezTo>
                  <a:cubicBezTo>
                    <a:pt x="52" y="46"/>
                    <a:pt x="34" y="27"/>
                    <a:pt x="17" y="7"/>
                  </a:cubicBezTo>
                  <a:cubicBezTo>
                    <a:pt x="12" y="0"/>
                    <a:pt x="0" y="9"/>
                    <a:pt x="5" y="16"/>
                  </a:cubicBezTo>
                  <a:cubicBezTo>
                    <a:pt x="21" y="38"/>
                    <a:pt x="35" y="60"/>
                    <a:pt x="50" y="81"/>
                  </a:cubicBezTo>
                  <a:cubicBezTo>
                    <a:pt x="64" y="98"/>
                    <a:pt x="77" y="118"/>
                    <a:pt x="96" y="130"/>
                  </a:cubicBezTo>
                  <a:cubicBezTo>
                    <a:pt x="101" y="133"/>
                    <a:pt x="107" y="128"/>
                    <a:pt x="106" y="1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3" name="Freeform 28">
              <a:extLst>
                <a:ext uri="{FF2B5EF4-FFF2-40B4-BE49-F238E27FC236}">
                  <a16:creationId xmlns:a16="http://schemas.microsoft.com/office/drawing/2014/main" xmlns="" id="{2EF38D00-8A51-481B-A8B9-F04AA2D49F96}"/>
                </a:ext>
              </a:extLst>
            </p:cNvPr>
            <p:cNvSpPr>
              <a:spLocks/>
            </p:cNvSpPr>
            <p:nvPr/>
          </p:nvSpPr>
          <p:spPr bwMode="auto">
            <a:xfrm>
              <a:off x="3352006" y="5124184"/>
              <a:ext cx="248025" cy="481388"/>
            </a:xfrm>
            <a:custGeom>
              <a:avLst/>
              <a:gdLst>
                <a:gd name="T0" fmla="*/ 55 w 78"/>
                <a:gd name="T1" fmla="*/ 80 h 164"/>
                <a:gd name="T2" fmla="*/ 19 w 78"/>
                <a:gd name="T3" fmla="*/ 7 h 164"/>
                <a:gd name="T4" fmla="*/ 3 w 78"/>
                <a:gd name="T5" fmla="*/ 14 h 164"/>
                <a:gd name="T6" fmla="*/ 34 w 78"/>
                <a:gd name="T7" fmla="*/ 89 h 164"/>
                <a:gd name="T8" fmla="*/ 65 w 78"/>
                <a:gd name="T9" fmla="*/ 159 h 164"/>
                <a:gd name="T10" fmla="*/ 78 w 78"/>
                <a:gd name="T11" fmla="*/ 156 h 164"/>
                <a:gd name="T12" fmla="*/ 55 w 78"/>
                <a:gd name="T13" fmla="*/ 80 h 164"/>
              </a:gdLst>
              <a:ahLst/>
              <a:cxnLst>
                <a:cxn ang="0">
                  <a:pos x="T0" y="T1"/>
                </a:cxn>
                <a:cxn ang="0">
                  <a:pos x="T2" y="T3"/>
                </a:cxn>
                <a:cxn ang="0">
                  <a:pos x="T4" y="T5"/>
                </a:cxn>
                <a:cxn ang="0">
                  <a:pos x="T6" y="T7"/>
                </a:cxn>
                <a:cxn ang="0">
                  <a:pos x="T8" y="T9"/>
                </a:cxn>
                <a:cxn ang="0">
                  <a:pos x="T10" y="T11"/>
                </a:cxn>
                <a:cxn ang="0">
                  <a:pos x="T12" y="T13"/>
                </a:cxn>
              </a:cxnLst>
              <a:rect l="0" t="0" r="r" b="b"/>
              <a:pathLst>
                <a:path w="78" h="164">
                  <a:moveTo>
                    <a:pt x="55" y="80"/>
                  </a:moveTo>
                  <a:cubicBezTo>
                    <a:pt x="44" y="55"/>
                    <a:pt x="33" y="30"/>
                    <a:pt x="19" y="7"/>
                  </a:cubicBezTo>
                  <a:cubicBezTo>
                    <a:pt x="14" y="0"/>
                    <a:pt x="0" y="5"/>
                    <a:pt x="3" y="14"/>
                  </a:cubicBezTo>
                  <a:cubicBezTo>
                    <a:pt x="13" y="39"/>
                    <a:pt x="24" y="64"/>
                    <a:pt x="34" y="89"/>
                  </a:cubicBezTo>
                  <a:cubicBezTo>
                    <a:pt x="43" y="113"/>
                    <a:pt x="50" y="139"/>
                    <a:pt x="65" y="159"/>
                  </a:cubicBezTo>
                  <a:cubicBezTo>
                    <a:pt x="69" y="164"/>
                    <a:pt x="78" y="163"/>
                    <a:pt x="78" y="156"/>
                  </a:cubicBezTo>
                  <a:cubicBezTo>
                    <a:pt x="77" y="130"/>
                    <a:pt x="65" y="104"/>
                    <a:pt x="55" y="8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29">
              <a:extLst>
                <a:ext uri="{FF2B5EF4-FFF2-40B4-BE49-F238E27FC236}">
                  <a16:creationId xmlns:a16="http://schemas.microsoft.com/office/drawing/2014/main" xmlns="" id="{2A9EE2CF-9842-4BC6-AA30-3380D4E7D731}"/>
                </a:ext>
              </a:extLst>
            </p:cNvPr>
            <p:cNvSpPr>
              <a:spLocks/>
            </p:cNvSpPr>
            <p:nvPr/>
          </p:nvSpPr>
          <p:spPr bwMode="auto">
            <a:xfrm>
              <a:off x="3131954" y="5287511"/>
              <a:ext cx="216322" cy="434969"/>
            </a:xfrm>
            <a:custGeom>
              <a:avLst/>
              <a:gdLst>
                <a:gd name="T0" fmla="*/ 43 w 68"/>
                <a:gd name="T1" fmla="*/ 65 h 148"/>
                <a:gd name="T2" fmla="*/ 7 w 68"/>
                <a:gd name="T3" fmla="*/ 1 h 148"/>
                <a:gd name="T4" fmla="*/ 5 w 68"/>
                <a:gd name="T5" fmla="*/ 1 h 148"/>
                <a:gd name="T6" fmla="*/ 24 w 68"/>
                <a:gd name="T7" fmla="*/ 73 h 148"/>
                <a:gd name="T8" fmla="*/ 57 w 68"/>
                <a:gd name="T9" fmla="*/ 144 h 148"/>
                <a:gd name="T10" fmla="*/ 68 w 68"/>
                <a:gd name="T11" fmla="*/ 140 h 148"/>
                <a:gd name="T12" fmla="*/ 43 w 68"/>
                <a:gd name="T13" fmla="*/ 65 h 148"/>
              </a:gdLst>
              <a:ahLst/>
              <a:cxnLst>
                <a:cxn ang="0">
                  <a:pos x="T0" y="T1"/>
                </a:cxn>
                <a:cxn ang="0">
                  <a:pos x="T2" y="T3"/>
                </a:cxn>
                <a:cxn ang="0">
                  <a:pos x="T4" y="T5"/>
                </a:cxn>
                <a:cxn ang="0">
                  <a:pos x="T6" y="T7"/>
                </a:cxn>
                <a:cxn ang="0">
                  <a:pos x="T8" y="T9"/>
                </a:cxn>
                <a:cxn ang="0">
                  <a:pos x="T10" y="T11"/>
                </a:cxn>
                <a:cxn ang="0">
                  <a:pos x="T12" y="T13"/>
                </a:cxn>
              </a:cxnLst>
              <a:rect l="0" t="0" r="r" b="b"/>
              <a:pathLst>
                <a:path w="68" h="148">
                  <a:moveTo>
                    <a:pt x="43" y="65"/>
                  </a:moveTo>
                  <a:cubicBezTo>
                    <a:pt x="34" y="45"/>
                    <a:pt x="26" y="14"/>
                    <a:pt x="7" y="1"/>
                  </a:cubicBezTo>
                  <a:cubicBezTo>
                    <a:pt x="6" y="0"/>
                    <a:pt x="5" y="1"/>
                    <a:pt x="5" y="1"/>
                  </a:cubicBezTo>
                  <a:cubicBezTo>
                    <a:pt x="0" y="24"/>
                    <a:pt x="16" y="53"/>
                    <a:pt x="24" y="73"/>
                  </a:cubicBezTo>
                  <a:cubicBezTo>
                    <a:pt x="32" y="96"/>
                    <a:pt x="40" y="126"/>
                    <a:pt x="57" y="144"/>
                  </a:cubicBezTo>
                  <a:cubicBezTo>
                    <a:pt x="60" y="148"/>
                    <a:pt x="68" y="145"/>
                    <a:pt x="68" y="140"/>
                  </a:cubicBezTo>
                  <a:cubicBezTo>
                    <a:pt x="68" y="115"/>
                    <a:pt x="52" y="88"/>
                    <a:pt x="43" y="6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5" name="Freeform 30">
              <a:extLst>
                <a:ext uri="{FF2B5EF4-FFF2-40B4-BE49-F238E27FC236}">
                  <a16:creationId xmlns:a16="http://schemas.microsoft.com/office/drawing/2014/main" xmlns="" id="{A7178230-91E8-421D-A158-DB61E214FB04}"/>
                </a:ext>
              </a:extLst>
            </p:cNvPr>
            <p:cNvSpPr>
              <a:spLocks/>
            </p:cNvSpPr>
            <p:nvPr/>
          </p:nvSpPr>
          <p:spPr bwMode="auto">
            <a:xfrm>
              <a:off x="2919361" y="5366597"/>
              <a:ext cx="149188" cy="508896"/>
            </a:xfrm>
            <a:custGeom>
              <a:avLst/>
              <a:gdLst>
                <a:gd name="T0" fmla="*/ 37 w 47"/>
                <a:gd name="T1" fmla="*/ 93 h 173"/>
                <a:gd name="T2" fmla="*/ 18 w 47"/>
                <a:gd name="T3" fmla="*/ 11 h 173"/>
                <a:gd name="T4" fmla="*/ 2 w 47"/>
                <a:gd name="T5" fmla="*/ 15 h 173"/>
                <a:gd name="T6" fmla="*/ 15 w 47"/>
                <a:gd name="T7" fmla="*/ 95 h 173"/>
                <a:gd name="T8" fmla="*/ 31 w 47"/>
                <a:gd name="T9" fmla="*/ 168 h 173"/>
                <a:gd name="T10" fmla="*/ 43 w 47"/>
                <a:gd name="T11" fmla="*/ 167 h 173"/>
                <a:gd name="T12" fmla="*/ 37 w 47"/>
                <a:gd name="T13" fmla="*/ 93 h 173"/>
              </a:gdLst>
              <a:ahLst/>
              <a:cxnLst>
                <a:cxn ang="0">
                  <a:pos x="T0" y="T1"/>
                </a:cxn>
                <a:cxn ang="0">
                  <a:pos x="T2" y="T3"/>
                </a:cxn>
                <a:cxn ang="0">
                  <a:pos x="T4" y="T5"/>
                </a:cxn>
                <a:cxn ang="0">
                  <a:pos x="T6" y="T7"/>
                </a:cxn>
                <a:cxn ang="0">
                  <a:pos x="T8" y="T9"/>
                </a:cxn>
                <a:cxn ang="0">
                  <a:pos x="T10" y="T11"/>
                </a:cxn>
                <a:cxn ang="0">
                  <a:pos x="T12" y="T13"/>
                </a:cxn>
              </a:cxnLst>
              <a:rect l="0" t="0" r="r" b="b"/>
              <a:pathLst>
                <a:path w="47" h="173">
                  <a:moveTo>
                    <a:pt x="37" y="93"/>
                  </a:moveTo>
                  <a:cubicBezTo>
                    <a:pt x="32" y="65"/>
                    <a:pt x="25" y="38"/>
                    <a:pt x="18" y="11"/>
                  </a:cubicBezTo>
                  <a:cubicBezTo>
                    <a:pt x="15" y="0"/>
                    <a:pt x="0" y="5"/>
                    <a:pt x="2" y="15"/>
                  </a:cubicBezTo>
                  <a:cubicBezTo>
                    <a:pt x="7" y="42"/>
                    <a:pt x="11" y="69"/>
                    <a:pt x="15" y="95"/>
                  </a:cubicBezTo>
                  <a:cubicBezTo>
                    <a:pt x="19" y="120"/>
                    <a:pt x="20" y="146"/>
                    <a:pt x="31" y="168"/>
                  </a:cubicBezTo>
                  <a:cubicBezTo>
                    <a:pt x="33" y="173"/>
                    <a:pt x="42" y="172"/>
                    <a:pt x="43" y="167"/>
                  </a:cubicBezTo>
                  <a:cubicBezTo>
                    <a:pt x="47" y="143"/>
                    <a:pt x="41" y="117"/>
                    <a:pt x="37" y="9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6" name="Freeform 31">
              <a:extLst>
                <a:ext uri="{FF2B5EF4-FFF2-40B4-BE49-F238E27FC236}">
                  <a16:creationId xmlns:a16="http://schemas.microsoft.com/office/drawing/2014/main" xmlns="" id="{D701BC8B-CDAE-41F1-9B48-513D69CC8734}"/>
                </a:ext>
              </a:extLst>
            </p:cNvPr>
            <p:cNvSpPr>
              <a:spLocks/>
            </p:cNvSpPr>
            <p:nvPr/>
          </p:nvSpPr>
          <p:spPr bwMode="auto">
            <a:xfrm>
              <a:off x="2635905" y="5423332"/>
              <a:ext cx="113756" cy="632682"/>
            </a:xfrm>
            <a:custGeom>
              <a:avLst/>
              <a:gdLst>
                <a:gd name="T0" fmla="*/ 29 w 36"/>
                <a:gd name="T1" fmla="*/ 110 h 216"/>
                <a:gd name="T2" fmla="*/ 15 w 36"/>
                <a:gd name="T3" fmla="*/ 8 h 216"/>
                <a:gd name="T4" fmla="*/ 1 w 36"/>
                <a:gd name="T5" fmla="*/ 10 h 216"/>
                <a:gd name="T6" fmla="*/ 8 w 36"/>
                <a:gd name="T7" fmla="*/ 114 h 216"/>
                <a:gd name="T8" fmla="*/ 17 w 36"/>
                <a:gd name="T9" fmla="*/ 211 h 216"/>
                <a:gd name="T10" fmla="*/ 26 w 36"/>
                <a:gd name="T11" fmla="*/ 211 h 216"/>
                <a:gd name="T12" fmla="*/ 29 w 36"/>
                <a:gd name="T13" fmla="*/ 110 h 216"/>
              </a:gdLst>
              <a:ahLst/>
              <a:cxnLst>
                <a:cxn ang="0">
                  <a:pos x="T0" y="T1"/>
                </a:cxn>
                <a:cxn ang="0">
                  <a:pos x="T2" y="T3"/>
                </a:cxn>
                <a:cxn ang="0">
                  <a:pos x="T4" y="T5"/>
                </a:cxn>
                <a:cxn ang="0">
                  <a:pos x="T6" y="T7"/>
                </a:cxn>
                <a:cxn ang="0">
                  <a:pos x="T8" y="T9"/>
                </a:cxn>
                <a:cxn ang="0">
                  <a:pos x="T10" y="T11"/>
                </a:cxn>
                <a:cxn ang="0">
                  <a:pos x="T12" y="T13"/>
                </a:cxn>
              </a:cxnLst>
              <a:rect l="0" t="0" r="r" b="b"/>
              <a:pathLst>
                <a:path w="36" h="216">
                  <a:moveTo>
                    <a:pt x="29" y="110"/>
                  </a:moveTo>
                  <a:cubicBezTo>
                    <a:pt x="26" y="76"/>
                    <a:pt x="22" y="42"/>
                    <a:pt x="15" y="8"/>
                  </a:cubicBezTo>
                  <a:cubicBezTo>
                    <a:pt x="14" y="0"/>
                    <a:pt x="0" y="2"/>
                    <a:pt x="1" y="10"/>
                  </a:cubicBezTo>
                  <a:cubicBezTo>
                    <a:pt x="3" y="44"/>
                    <a:pt x="6" y="79"/>
                    <a:pt x="8" y="114"/>
                  </a:cubicBezTo>
                  <a:cubicBezTo>
                    <a:pt x="9" y="146"/>
                    <a:pt x="8" y="180"/>
                    <a:pt x="17" y="211"/>
                  </a:cubicBezTo>
                  <a:cubicBezTo>
                    <a:pt x="19" y="215"/>
                    <a:pt x="25" y="216"/>
                    <a:pt x="26" y="211"/>
                  </a:cubicBezTo>
                  <a:cubicBezTo>
                    <a:pt x="36" y="178"/>
                    <a:pt x="32" y="143"/>
                    <a:pt x="29" y="11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7" name="Freeform 32">
              <a:extLst>
                <a:ext uri="{FF2B5EF4-FFF2-40B4-BE49-F238E27FC236}">
                  <a16:creationId xmlns:a16="http://schemas.microsoft.com/office/drawing/2014/main" xmlns="" id="{A0E46623-5DB3-4CFF-A00C-244E53FA2A97}"/>
                </a:ext>
              </a:extLst>
            </p:cNvPr>
            <p:cNvSpPr>
              <a:spLocks/>
            </p:cNvSpPr>
            <p:nvPr/>
          </p:nvSpPr>
          <p:spPr bwMode="auto">
            <a:xfrm>
              <a:off x="2279720" y="5431928"/>
              <a:ext cx="184620" cy="622366"/>
            </a:xfrm>
            <a:custGeom>
              <a:avLst/>
              <a:gdLst>
                <a:gd name="T0" fmla="*/ 55 w 58"/>
                <a:gd name="T1" fmla="*/ 11 h 212"/>
                <a:gd name="T2" fmla="*/ 39 w 58"/>
                <a:gd name="T3" fmla="*/ 9 h 212"/>
                <a:gd name="T4" fmla="*/ 19 w 58"/>
                <a:gd name="T5" fmla="*/ 109 h 212"/>
                <a:gd name="T6" fmla="*/ 0 w 58"/>
                <a:gd name="T7" fmla="*/ 203 h 212"/>
                <a:gd name="T8" fmla="*/ 12 w 58"/>
                <a:gd name="T9" fmla="*/ 206 h 212"/>
                <a:gd name="T10" fmla="*/ 41 w 58"/>
                <a:gd name="T11" fmla="*/ 111 h 212"/>
                <a:gd name="T12" fmla="*/ 55 w 58"/>
                <a:gd name="T13" fmla="*/ 11 h 212"/>
              </a:gdLst>
              <a:ahLst/>
              <a:cxnLst>
                <a:cxn ang="0">
                  <a:pos x="T0" y="T1"/>
                </a:cxn>
                <a:cxn ang="0">
                  <a:pos x="T2" y="T3"/>
                </a:cxn>
                <a:cxn ang="0">
                  <a:pos x="T4" y="T5"/>
                </a:cxn>
                <a:cxn ang="0">
                  <a:pos x="T6" y="T7"/>
                </a:cxn>
                <a:cxn ang="0">
                  <a:pos x="T8" y="T9"/>
                </a:cxn>
                <a:cxn ang="0">
                  <a:pos x="T10" y="T11"/>
                </a:cxn>
                <a:cxn ang="0">
                  <a:pos x="T12" y="T13"/>
                </a:cxn>
              </a:cxnLst>
              <a:rect l="0" t="0" r="r" b="b"/>
              <a:pathLst>
                <a:path w="58" h="212">
                  <a:moveTo>
                    <a:pt x="55" y="11"/>
                  </a:moveTo>
                  <a:cubicBezTo>
                    <a:pt x="54" y="2"/>
                    <a:pt x="43" y="0"/>
                    <a:pt x="39" y="9"/>
                  </a:cubicBezTo>
                  <a:cubicBezTo>
                    <a:pt x="28" y="39"/>
                    <a:pt x="26" y="76"/>
                    <a:pt x="19" y="109"/>
                  </a:cubicBezTo>
                  <a:cubicBezTo>
                    <a:pt x="13" y="140"/>
                    <a:pt x="1" y="171"/>
                    <a:pt x="0" y="203"/>
                  </a:cubicBezTo>
                  <a:cubicBezTo>
                    <a:pt x="0" y="210"/>
                    <a:pt x="9" y="212"/>
                    <a:pt x="12" y="206"/>
                  </a:cubicBezTo>
                  <a:cubicBezTo>
                    <a:pt x="29" y="178"/>
                    <a:pt x="35" y="143"/>
                    <a:pt x="41" y="111"/>
                  </a:cubicBezTo>
                  <a:cubicBezTo>
                    <a:pt x="48" y="80"/>
                    <a:pt x="58" y="43"/>
                    <a:pt x="55" y="11"/>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8" name="Freeform 33">
              <a:extLst>
                <a:ext uri="{FF2B5EF4-FFF2-40B4-BE49-F238E27FC236}">
                  <a16:creationId xmlns:a16="http://schemas.microsoft.com/office/drawing/2014/main" xmlns="" id="{A7844EC3-0C36-426B-9DC9-9CCE678094CE}"/>
                </a:ext>
              </a:extLst>
            </p:cNvPr>
            <p:cNvSpPr>
              <a:spLocks/>
            </p:cNvSpPr>
            <p:nvPr/>
          </p:nvSpPr>
          <p:spPr bwMode="auto">
            <a:xfrm>
              <a:off x="1875048" y="5390666"/>
              <a:ext cx="324483" cy="502019"/>
            </a:xfrm>
            <a:custGeom>
              <a:avLst/>
              <a:gdLst>
                <a:gd name="T0" fmla="*/ 84 w 102"/>
                <a:gd name="T1" fmla="*/ 9 h 171"/>
                <a:gd name="T2" fmla="*/ 38 w 102"/>
                <a:gd name="T3" fmla="*/ 85 h 171"/>
                <a:gd name="T4" fmla="*/ 2 w 102"/>
                <a:gd name="T5" fmla="*/ 160 h 171"/>
                <a:gd name="T6" fmla="*/ 12 w 102"/>
                <a:gd name="T7" fmla="*/ 166 h 171"/>
                <a:gd name="T8" fmla="*/ 56 w 102"/>
                <a:gd name="T9" fmla="*/ 96 h 171"/>
                <a:gd name="T10" fmla="*/ 97 w 102"/>
                <a:gd name="T11" fmla="*/ 17 h 171"/>
                <a:gd name="T12" fmla="*/ 84 w 102"/>
                <a:gd name="T13" fmla="*/ 9 h 171"/>
              </a:gdLst>
              <a:ahLst/>
              <a:cxnLst>
                <a:cxn ang="0">
                  <a:pos x="T0" y="T1"/>
                </a:cxn>
                <a:cxn ang="0">
                  <a:pos x="T2" y="T3"/>
                </a:cxn>
                <a:cxn ang="0">
                  <a:pos x="T4" y="T5"/>
                </a:cxn>
                <a:cxn ang="0">
                  <a:pos x="T6" y="T7"/>
                </a:cxn>
                <a:cxn ang="0">
                  <a:pos x="T8" y="T9"/>
                </a:cxn>
                <a:cxn ang="0">
                  <a:pos x="T10" y="T11"/>
                </a:cxn>
                <a:cxn ang="0">
                  <a:pos x="T12" y="T13"/>
                </a:cxn>
              </a:cxnLst>
              <a:rect l="0" t="0" r="r" b="b"/>
              <a:pathLst>
                <a:path w="102" h="171">
                  <a:moveTo>
                    <a:pt x="84" y="9"/>
                  </a:moveTo>
                  <a:cubicBezTo>
                    <a:pt x="68" y="34"/>
                    <a:pt x="53" y="59"/>
                    <a:pt x="38" y="85"/>
                  </a:cubicBezTo>
                  <a:cubicBezTo>
                    <a:pt x="25" y="109"/>
                    <a:pt x="8" y="133"/>
                    <a:pt x="2" y="160"/>
                  </a:cubicBezTo>
                  <a:cubicBezTo>
                    <a:pt x="0" y="166"/>
                    <a:pt x="8" y="171"/>
                    <a:pt x="12" y="166"/>
                  </a:cubicBezTo>
                  <a:cubicBezTo>
                    <a:pt x="31" y="147"/>
                    <a:pt x="43" y="119"/>
                    <a:pt x="56" y="96"/>
                  </a:cubicBezTo>
                  <a:cubicBezTo>
                    <a:pt x="70" y="69"/>
                    <a:pt x="84" y="43"/>
                    <a:pt x="97" y="17"/>
                  </a:cubicBezTo>
                  <a:cubicBezTo>
                    <a:pt x="102" y="8"/>
                    <a:pt x="89" y="0"/>
                    <a:pt x="84" y="9"/>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9" name="Freeform 34">
              <a:extLst>
                <a:ext uri="{FF2B5EF4-FFF2-40B4-BE49-F238E27FC236}">
                  <a16:creationId xmlns:a16="http://schemas.microsoft.com/office/drawing/2014/main" xmlns="" id="{8CABEDE4-4270-4BA5-B1DA-6BC99E0DE201}"/>
                </a:ext>
              </a:extLst>
            </p:cNvPr>
            <p:cNvSpPr>
              <a:spLocks/>
            </p:cNvSpPr>
            <p:nvPr/>
          </p:nvSpPr>
          <p:spPr bwMode="auto">
            <a:xfrm>
              <a:off x="1530052" y="5332212"/>
              <a:ext cx="380429" cy="352446"/>
            </a:xfrm>
            <a:custGeom>
              <a:avLst/>
              <a:gdLst>
                <a:gd name="T0" fmla="*/ 94 w 119"/>
                <a:gd name="T1" fmla="*/ 10 h 120"/>
                <a:gd name="T2" fmla="*/ 3 w 119"/>
                <a:gd name="T3" fmla="*/ 111 h 120"/>
                <a:gd name="T4" fmla="*/ 10 w 119"/>
                <a:gd name="T5" fmla="*/ 118 h 120"/>
                <a:gd name="T6" fmla="*/ 110 w 119"/>
                <a:gd name="T7" fmla="*/ 26 h 120"/>
                <a:gd name="T8" fmla="*/ 94 w 119"/>
                <a:gd name="T9" fmla="*/ 10 h 120"/>
              </a:gdLst>
              <a:ahLst/>
              <a:cxnLst>
                <a:cxn ang="0">
                  <a:pos x="T0" y="T1"/>
                </a:cxn>
                <a:cxn ang="0">
                  <a:pos x="T2" y="T3"/>
                </a:cxn>
                <a:cxn ang="0">
                  <a:pos x="T4" y="T5"/>
                </a:cxn>
                <a:cxn ang="0">
                  <a:pos x="T6" y="T7"/>
                </a:cxn>
                <a:cxn ang="0">
                  <a:pos x="T8" y="T9"/>
                </a:cxn>
              </a:cxnLst>
              <a:rect l="0" t="0" r="r" b="b"/>
              <a:pathLst>
                <a:path w="119" h="120">
                  <a:moveTo>
                    <a:pt x="94" y="10"/>
                  </a:moveTo>
                  <a:cubicBezTo>
                    <a:pt x="64" y="44"/>
                    <a:pt x="30" y="74"/>
                    <a:pt x="3" y="111"/>
                  </a:cubicBezTo>
                  <a:cubicBezTo>
                    <a:pt x="0" y="115"/>
                    <a:pt x="6" y="120"/>
                    <a:pt x="10" y="118"/>
                  </a:cubicBezTo>
                  <a:cubicBezTo>
                    <a:pt x="49" y="95"/>
                    <a:pt x="80" y="59"/>
                    <a:pt x="110" y="26"/>
                  </a:cubicBezTo>
                  <a:cubicBezTo>
                    <a:pt x="119" y="15"/>
                    <a:pt x="104" y="0"/>
                    <a:pt x="94" y="1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0" name="Freeform 35">
              <a:extLst>
                <a:ext uri="{FF2B5EF4-FFF2-40B4-BE49-F238E27FC236}">
                  <a16:creationId xmlns:a16="http://schemas.microsoft.com/office/drawing/2014/main" xmlns="" id="{9D1356C9-DE29-46C0-BF50-B8A4FB0183C9}"/>
                </a:ext>
              </a:extLst>
            </p:cNvPr>
            <p:cNvSpPr>
              <a:spLocks/>
            </p:cNvSpPr>
            <p:nvPr/>
          </p:nvSpPr>
          <p:spPr bwMode="auto">
            <a:xfrm>
              <a:off x="1222351" y="5194672"/>
              <a:ext cx="486725" cy="283676"/>
            </a:xfrm>
            <a:custGeom>
              <a:avLst/>
              <a:gdLst>
                <a:gd name="T0" fmla="*/ 132 w 153"/>
                <a:gd name="T1" fmla="*/ 6 h 97"/>
                <a:gd name="T2" fmla="*/ 4 w 153"/>
                <a:gd name="T3" fmla="*/ 86 h 97"/>
                <a:gd name="T4" fmla="*/ 9 w 153"/>
                <a:gd name="T5" fmla="*/ 95 h 97"/>
                <a:gd name="T6" fmla="*/ 142 w 153"/>
                <a:gd name="T7" fmla="*/ 23 h 97"/>
                <a:gd name="T8" fmla="*/ 132 w 153"/>
                <a:gd name="T9" fmla="*/ 6 h 97"/>
              </a:gdLst>
              <a:ahLst/>
              <a:cxnLst>
                <a:cxn ang="0">
                  <a:pos x="T0" y="T1"/>
                </a:cxn>
                <a:cxn ang="0">
                  <a:pos x="T2" y="T3"/>
                </a:cxn>
                <a:cxn ang="0">
                  <a:pos x="T4" y="T5"/>
                </a:cxn>
                <a:cxn ang="0">
                  <a:pos x="T6" y="T7"/>
                </a:cxn>
                <a:cxn ang="0">
                  <a:pos x="T8" y="T9"/>
                </a:cxn>
              </a:cxnLst>
              <a:rect l="0" t="0" r="r" b="b"/>
              <a:pathLst>
                <a:path w="153" h="97">
                  <a:moveTo>
                    <a:pt x="132" y="6"/>
                  </a:moveTo>
                  <a:cubicBezTo>
                    <a:pt x="89" y="29"/>
                    <a:pt x="40" y="52"/>
                    <a:pt x="4" y="86"/>
                  </a:cubicBezTo>
                  <a:cubicBezTo>
                    <a:pt x="0" y="90"/>
                    <a:pt x="4" y="97"/>
                    <a:pt x="9" y="95"/>
                  </a:cubicBezTo>
                  <a:cubicBezTo>
                    <a:pt x="57" y="80"/>
                    <a:pt x="101" y="50"/>
                    <a:pt x="142" y="23"/>
                  </a:cubicBezTo>
                  <a:cubicBezTo>
                    <a:pt x="153" y="16"/>
                    <a:pt x="143" y="0"/>
                    <a:pt x="132" y="6"/>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1" name="Freeform 36">
              <a:extLst>
                <a:ext uri="{FF2B5EF4-FFF2-40B4-BE49-F238E27FC236}">
                  <a16:creationId xmlns:a16="http://schemas.microsoft.com/office/drawing/2014/main" xmlns="" id="{8E891D3E-1A4B-4759-A10E-8538381BB72C}"/>
                </a:ext>
              </a:extLst>
            </p:cNvPr>
            <p:cNvSpPr>
              <a:spLocks/>
            </p:cNvSpPr>
            <p:nvPr/>
          </p:nvSpPr>
          <p:spPr bwMode="auto">
            <a:xfrm>
              <a:off x="1069434" y="5091518"/>
              <a:ext cx="460618" cy="125505"/>
            </a:xfrm>
            <a:custGeom>
              <a:avLst/>
              <a:gdLst>
                <a:gd name="T0" fmla="*/ 132 w 145"/>
                <a:gd name="T1" fmla="*/ 1 h 43"/>
                <a:gd name="T2" fmla="*/ 5 w 145"/>
                <a:gd name="T3" fmla="*/ 30 h 43"/>
                <a:gd name="T4" fmla="*/ 8 w 145"/>
                <a:gd name="T5" fmla="*/ 42 h 43"/>
                <a:gd name="T6" fmla="*/ 132 w 145"/>
                <a:gd name="T7" fmla="*/ 20 h 43"/>
                <a:gd name="T8" fmla="*/ 132 w 145"/>
                <a:gd name="T9" fmla="*/ 1 h 43"/>
              </a:gdLst>
              <a:ahLst/>
              <a:cxnLst>
                <a:cxn ang="0">
                  <a:pos x="T0" y="T1"/>
                </a:cxn>
                <a:cxn ang="0">
                  <a:pos x="T2" y="T3"/>
                </a:cxn>
                <a:cxn ang="0">
                  <a:pos x="T4" y="T5"/>
                </a:cxn>
                <a:cxn ang="0">
                  <a:pos x="T6" y="T7"/>
                </a:cxn>
                <a:cxn ang="0">
                  <a:pos x="T8" y="T9"/>
                </a:cxn>
              </a:cxnLst>
              <a:rect l="0" t="0" r="r" b="b"/>
              <a:pathLst>
                <a:path w="145" h="43">
                  <a:moveTo>
                    <a:pt x="132" y="1"/>
                  </a:moveTo>
                  <a:cubicBezTo>
                    <a:pt x="90" y="3"/>
                    <a:pt x="41" y="8"/>
                    <a:pt x="5" y="30"/>
                  </a:cubicBezTo>
                  <a:cubicBezTo>
                    <a:pt x="0" y="33"/>
                    <a:pt x="2" y="43"/>
                    <a:pt x="8" y="42"/>
                  </a:cubicBezTo>
                  <a:cubicBezTo>
                    <a:pt x="50" y="39"/>
                    <a:pt x="90" y="25"/>
                    <a:pt x="132" y="20"/>
                  </a:cubicBezTo>
                  <a:cubicBezTo>
                    <a:pt x="144" y="18"/>
                    <a:pt x="145" y="0"/>
                    <a:pt x="132" y="1"/>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2" name="Freeform 37">
              <a:extLst>
                <a:ext uri="{FF2B5EF4-FFF2-40B4-BE49-F238E27FC236}">
                  <a16:creationId xmlns:a16="http://schemas.microsoft.com/office/drawing/2014/main" xmlns="" id="{B7444EC2-54E8-4F3E-8C4E-C1642F910678}"/>
                </a:ext>
              </a:extLst>
            </p:cNvPr>
            <p:cNvSpPr>
              <a:spLocks/>
            </p:cNvSpPr>
            <p:nvPr/>
          </p:nvSpPr>
          <p:spPr bwMode="auto">
            <a:xfrm>
              <a:off x="871760" y="4883490"/>
              <a:ext cx="531482" cy="125505"/>
            </a:xfrm>
            <a:custGeom>
              <a:avLst/>
              <a:gdLst>
                <a:gd name="T0" fmla="*/ 147 w 167"/>
                <a:gd name="T1" fmla="*/ 2 h 43"/>
                <a:gd name="T2" fmla="*/ 5 w 167"/>
                <a:gd name="T3" fmla="*/ 30 h 43"/>
                <a:gd name="T4" fmla="*/ 6 w 167"/>
                <a:gd name="T5" fmla="*/ 40 h 43"/>
                <a:gd name="T6" fmla="*/ 153 w 167"/>
                <a:gd name="T7" fmla="*/ 23 h 43"/>
                <a:gd name="T8" fmla="*/ 147 w 167"/>
                <a:gd name="T9" fmla="*/ 2 h 43"/>
              </a:gdLst>
              <a:ahLst/>
              <a:cxnLst>
                <a:cxn ang="0">
                  <a:pos x="T0" y="T1"/>
                </a:cxn>
                <a:cxn ang="0">
                  <a:pos x="T2" y="T3"/>
                </a:cxn>
                <a:cxn ang="0">
                  <a:pos x="T4" y="T5"/>
                </a:cxn>
                <a:cxn ang="0">
                  <a:pos x="T6" y="T7"/>
                </a:cxn>
                <a:cxn ang="0">
                  <a:pos x="T8" y="T9"/>
                </a:cxn>
              </a:cxnLst>
              <a:rect l="0" t="0" r="r" b="b"/>
              <a:pathLst>
                <a:path w="167" h="43">
                  <a:moveTo>
                    <a:pt x="147" y="2"/>
                  </a:moveTo>
                  <a:cubicBezTo>
                    <a:pt x="99" y="9"/>
                    <a:pt x="50" y="12"/>
                    <a:pt x="5" y="30"/>
                  </a:cubicBezTo>
                  <a:cubicBezTo>
                    <a:pt x="0" y="32"/>
                    <a:pt x="0" y="39"/>
                    <a:pt x="6" y="40"/>
                  </a:cubicBezTo>
                  <a:cubicBezTo>
                    <a:pt x="55" y="43"/>
                    <a:pt x="105" y="31"/>
                    <a:pt x="153" y="23"/>
                  </a:cubicBezTo>
                  <a:cubicBezTo>
                    <a:pt x="167" y="21"/>
                    <a:pt x="161" y="0"/>
                    <a:pt x="147" y="2"/>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3" name="Freeform 38">
              <a:extLst>
                <a:ext uri="{FF2B5EF4-FFF2-40B4-BE49-F238E27FC236}">
                  <a16:creationId xmlns:a16="http://schemas.microsoft.com/office/drawing/2014/main" xmlns="" id="{B108B9A6-B7F2-4853-89B7-F7DBA4D5D6F3}"/>
                </a:ext>
              </a:extLst>
            </p:cNvPr>
            <p:cNvSpPr>
              <a:spLocks/>
            </p:cNvSpPr>
            <p:nvPr/>
          </p:nvSpPr>
          <p:spPr bwMode="auto">
            <a:xfrm>
              <a:off x="856842" y="4634199"/>
              <a:ext cx="432644" cy="110032"/>
            </a:xfrm>
            <a:custGeom>
              <a:avLst/>
              <a:gdLst>
                <a:gd name="T0" fmla="*/ 122 w 136"/>
                <a:gd name="T1" fmla="*/ 3 h 38"/>
                <a:gd name="T2" fmla="*/ 7 w 136"/>
                <a:gd name="T3" fmla="*/ 1 h 38"/>
                <a:gd name="T4" fmla="*/ 3 w 136"/>
                <a:gd name="T5" fmla="*/ 8 h 38"/>
                <a:gd name="T6" fmla="*/ 127 w 136"/>
                <a:gd name="T7" fmla="*/ 19 h 38"/>
                <a:gd name="T8" fmla="*/ 122 w 136"/>
                <a:gd name="T9" fmla="*/ 3 h 38"/>
              </a:gdLst>
              <a:ahLst/>
              <a:cxnLst>
                <a:cxn ang="0">
                  <a:pos x="T0" y="T1"/>
                </a:cxn>
                <a:cxn ang="0">
                  <a:pos x="T2" y="T3"/>
                </a:cxn>
                <a:cxn ang="0">
                  <a:pos x="T4" y="T5"/>
                </a:cxn>
                <a:cxn ang="0">
                  <a:pos x="T6" y="T7"/>
                </a:cxn>
                <a:cxn ang="0">
                  <a:pos x="T8" y="T9"/>
                </a:cxn>
              </a:cxnLst>
              <a:rect l="0" t="0" r="r" b="b"/>
              <a:pathLst>
                <a:path w="136" h="38">
                  <a:moveTo>
                    <a:pt x="122" y="3"/>
                  </a:moveTo>
                  <a:cubicBezTo>
                    <a:pt x="83" y="14"/>
                    <a:pt x="46" y="7"/>
                    <a:pt x="7" y="1"/>
                  </a:cubicBezTo>
                  <a:cubicBezTo>
                    <a:pt x="4" y="1"/>
                    <a:pt x="0" y="5"/>
                    <a:pt x="3" y="8"/>
                  </a:cubicBezTo>
                  <a:cubicBezTo>
                    <a:pt x="37" y="38"/>
                    <a:pt x="86" y="35"/>
                    <a:pt x="127" y="19"/>
                  </a:cubicBezTo>
                  <a:cubicBezTo>
                    <a:pt x="136" y="15"/>
                    <a:pt x="133" y="0"/>
                    <a:pt x="122" y="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4" name="Freeform 39">
              <a:extLst>
                <a:ext uri="{FF2B5EF4-FFF2-40B4-BE49-F238E27FC236}">
                  <a16:creationId xmlns:a16="http://schemas.microsoft.com/office/drawing/2014/main" xmlns="" id="{2F5858D7-AB9F-4D5F-A396-ABF630979778}"/>
                </a:ext>
              </a:extLst>
            </p:cNvPr>
            <p:cNvSpPr>
              <a:spLocks/>
            </p:cNvSpPr>
            <p:nvPr/>
          </p:nvSpPr>
          <p:spPr bwMode="auto">
            <a:xfrm>
              <a:off x="804626" y="4369435"/>
              <a:ext cx="449428" cy="99716"/>
            </a:xfrm>
            <a:custGeom>
              <a:avLst/>
              <a:gdLst>
                <a:gd name="T0" fmla="*/ 122 w 141"/>
                <a:gd name="T1" fmla="*/ 4 h 34"/>
                <a:gd name="T2" fmla="*/ 5 w 141"/>
                <a:gd name="T3" fmla="*/ 0 h 34"/>
                <a:gd name="T4" fmla="*/ 3 w 141"/>
                <a:gd name="T5" fmla="*/ 8 h 34"/>
                <a:gd name="T6" fmla="*/ 128 w 141"/>
                <a:gd name="T7" fmla="*/ 24 h 34"/>
                <a:gd name="T8" fmla="*/ 122 w 141"/>
                <a:gd name="T9" fmla="*/ 4 h 34"/>
              </a:gdLst>
              <a:ahLst/>
              <a:cxnLst>
                <a:cxn ang="0">
                  <a:pos x="T0" y="T1"/>
                </a:cxn>
                <a:cxn ang="0">
                  <a:pos x="T2" y="T3"/>
                </a:cxn>
                <a:cxn ang="0">
                  <a:pos x="T4" y="T5"/>
                </a:cxn>
                <a:cxn ang="0">
                  <a:pos x="T6" y="T7"/>
                </a:cxn>
                <a:cxn ang="0">
                  <a:pos x="T8" y="T9"/>
                </a:cxn>
              </a:cxnLst>
              <a:rect l="0" t="0" r="r" b="b"/>
              <a:pathLst>
                <a:path w="141" h="34">
                  <a:moveTo>
                    <a:pt x="122" y="4"/>
                  </a:moveTo>
                  <a:cubicBezTo>
                    <a:pt x="82" y="11"/>
                    <a:pt x="44" y="2"/>
                    <a:pt x="5" y="0"/>
                  </a:cubicBezTo>
                  <a:cubicBezTo>
                    <a:pt x="0" y="0"/>
                    <a:pt x="0" y="6"/>
                    <a:pt x="3" y="8"/>
                  </a:cubicBezTo>
                  <a:cubicBezTo>
                    <a:pt x="38" y="34"/>
                    <a:pt x="86" y="32"/>
                    <a:pt x="128" y="24"/>
                  </a:cubicBezTo>
                  <a:cubicBezTo>
                    <a:pt x="141" y="22"/>
                    <a:pt x="135" y="2"/>
                    <a:pt x="122" y="4"/>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5" name="Freeform 40">
              <a:extLst>
                <a:ext uri="{FF2B5EF4-FFF2-40B4-BE49-F238E27FC236}">
                  <a16:creationId xmlns:a16="http://schemas.microsoft.com/office/drawing/2014/main" xmlns="" id="{2AD71348-117D-42AD-AF96-35AC4EB593D0}"/>
                </a:ext>
              </a:extLst>
            </p:cNvPr>
            <p:cNvSpPr>
              <a:spLocks/>
            </p:cNvSpPr>
            <p:nvPr/>
          </p:nvSpPr>
          <p:spPr bwMode="auto">
            <a:xfrm>
              <a:off x="922112" y="4025586"/>
              <a:ext cx="341267" cy="120347"/>
            </a:xfrm>
            <a:custGeom>
              <a:avLst/>
              <a:gdLst>
                <a:gd name="T0" fmla="*/ 94 w 107"/>
                <a:gd name="T1" fmla="*/ 20 h 41"/>
                <a:gd name="T2" fmla="*/ 46 w 107"/>
                <a:gd name="T3" fmla="*/ 10 h 41"/>
                <a:gd name="T4" fmla="*/ 7 w 107"/>
                <a:gd name="T5" fmla="*/ 0 h 41"/>
                <a:gd name="T6" fmla="*/ 2 w 107"/>
                <a:gd name="T7" fmla="*/ 8 h 41"/>
                <a:gd name="T8" fmla="*/ 94 w 107"/>
                <a:gd name="T9" fmla="*/ 41 h 41"/>
                <a:gd name="T10" fmla="*/ 94 w 107"/>
                <a:gd name="T11" fmla="*/ 20 h 41"/>
              </a:gdLst>
              <a:ahLst/>
              <a:cxnLst>
                <a:cxn ang="0">
                  <a:pos x="T0" y="T1"/>
                </a:cxn>
                <a:cxn ang="0">
                  <a:pos x="T2" y="T3"/>
                </a:cxn>
                <a:cxn ang="0">
                  <a:pos x="T4" y="T5"/>
                </a:cxn>
                <a:cxn ang="0">
                  <a:pos x="T6" y="T7"/>
                </a:cxn>
                <a:cxn ang="0">
                  <a:pos x="T8" y="T9"/>
                </a:cxn>
                <a:cxn ang="0">
                  <a:pos x="T10" y="T11"/>
                </a:cxn>
              </a:cxnLst>
              <a:rect l="0" t="0" r="r" b="b"/>
              <a:pathLst>
                <a:path w="107" h="41">
                  <a:moveTo>
                    <a:pt x="94" y="20"/>
                  </a:moveTo>
                  <a:cubicBezTo>
                    <a:pt x="78" y="19"/>
                    <a:pt x="62" y="15"/>
                    <a:pt x="46" y="10"/>
                  </a:cubicBezTo>
                  <a:cubicBezTo>
                    <a:pt x="33" y="6"/>
                    <a:pt x="21" y="0"/>
                    <a:pt x="7" y="0"/>
                  </a:cubicBezTo>
                  <a:cubicBezTo>
                    <a:pt x="3" y="0"/>
                    <a:pt x="0" y="5"/>
                    <a:pt x="2" y="8"/>
                  </a:cubicBezTo>
                  <a:cubicBezTo>
                    <a:pt x="21" y="34"/>
                    <a:pt x="64" y="39"/>
                    <a:pt x="94" y="41"/>
                  </a:cubicBezTo>
                  <a:cubicBezTo>
                    <a:pt x="107" y="41"/>
                    <a:pt x="107" y="21"/>
                    <a:pt x="94" y="2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6" name="Freeform 41">
              <a:extLst>
                <a:ext uri="{FF2B5EF4-FFF2-40B4-BE49-F238E27FC236}">
                  <a16:creationId xmlns:a16="http://schemas.microsoft.com/office/drawing/2014/main" xmlns="" id="{7FDCEF49-5E46-446A-922C-091455852F16}"/>
                </a:ext>
              </a:extLst>
            </p:cNvPr>
            <p:cNvSpPr>
              <a:spLocks/>
            </p:cNvSpPr>
            <p:nvPr/>
          </p:nvSpPr>
          <p:spPr bwMode="auto">
            <a:xfrm>
              <a:off x="929571" y="3717842"/>
              <a:ext cx="350591" cy="220063"/>
            </a:xfrm>
            <a:custGeom>
              <a:avLst/>
              <a:gdLst>
                <a:gd name="T0" fmla="*/ 97 w 110"/>
                <a:gd name="T1" fmla="*/ 52 h 75"/>
                <a:gd name="T2" fmla="*/ 49 w 110"/>
                <a:gd name="T3" fmla="*/ 26 h 75"/>
                <a:gd name="T4" fmla="*/ 7 w 110"/>
                <a:gd name="T5" fmla="*/ 1 h 75"/>
                <a:gd name="T6" fmla="*/ 2 w 110"/>
                <a:gd name="T7" fmla="*/ 8 h 75"/>
                <a:gd name="T8" fmla="*/ 87 w 110"/>
                <a:gd name="T9" fmla="*/ 70 h 75"/>
                <a:gd name="T10" fmla="*/ 97 w 110"/>
                <a:gd name="T11" fmla="*/ 52 h 75"/>
              </a:gdLst>
              <a:ahLst/>
              <a:cxnLst>
                <a:cxn ang="0">
                  <a:pos x="T0" y="T1"/>
                </a:cxn>
                <a:cxn ang="0">
                  <a:pos x="T2" y="T3"/>
                </a:cxn>
                <a:cxn ang="0">
                  <a:pos x="T4" y="T5"/>
                </a:cxn>
                <a:cxn ang="0">
                  <a:pos x="T6" y="T7"/>
                </a:cxn>
                <a:cxn ang="0">
                  <a:pos x="T8" y="T9"/>
                </a:cxn>
                <a:cxn ang="0">
                  <a:pos x="T10" y="T11"/>
                </a:cxn>
              </a:cxnLst>
              <a:rect l="0" t="0" r="r" b="b"/>
              <a:pathLst>
                <a:path w="110" h="75">
                  <a:moveTo>
                    <a:pt x="97" y="52"/>
                  </a:moveTo>
                  <a:cubicBezTo>
                    <a:pt x="81" y="45"/>
                    <a:pt x="65" y="36"/>
                    <a:pt x="49" y="26"/>
                  </a:cubicBezTo>
                  <a:cubicBezTo>
                    <a:pt x="35" y="17"/>
                    <a:pt x="22" y="7"/>
                    <a:pt x="7" y="1"/>
                  </a:cubicBezTo>
                  <a:cubicBezTo>
                    <a:pt x="3" y="0"/>
                    <a:pt x="0" y="5"/>
                    <a:pt x="2" y="8"/>
                  </a:cubicBezTo>
                  <a:cubicBezTo>
                    <a:pt x="18" y="39"/>
                    <a:pt x="56" y="57"/>
                    <a:pt x="87" y="70"/>
                  </a:cubicBezTo>
                  <a:cubicBezTo>
                    <a:pt x="99" y="75"/>
                    <a:pt x="110" y="57"/>
                    <a:pt x="97" y="52"/>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7" name="Freeform 42">
              <a:extLst>
                <a:ext uri="{FF2B5EF4-FFF2-40B4-BE49-F238E27FC236}">
                  <a16:creationId xmlns:a16="http://schemas.microsoft.com/office/drawing/2014/main" xmlns="" id="{FC88E73A-0173-474A-90D2-9D7C34649B3B}"/>
                </a:ext>
              </a:extLst>
            </p:cNvPr>
            <p:cNvSpPr>
              <a:spLocks/>
            </p:cNvSpPr>
            <p:nvPr/>
          </p:nvSpPr>
          <p:spPr bwMode="auto">
            <a:xfrm>
              <a:off x="1119786" y="3451359"/>
              <a:ext cx="341267" cy="254448"/>
            </a:xfrm>
            <a:custGeom>
              <a:avLst/>
              <a:gdLst>
                <a:gd name="T0" fmla="*/ 103 w 107"/>
                <a:gd name="T1" fmla="*/ 79 h 87"/>
                <a:gd name="T2" fmla="*/ 50 w 107"/>
                <a:gd name="T3" fmla="*/ 39 h 87"/>
                <a:gd name="T4" fmla="*/ 8 w 107"/>
                <a:gd name="T5" fmla="*/ 2 h 87"/>
                <a:gd name="T6" fmla="*/ 1 w 107"/>
                <a:gd name="T7" fmla="*/ 7 h 87"/>
                <a:gd name="T8" fmla="*/ 100 w 107"/>
                <a:gd name="T9" fmla="*/ 86 h 87"/>
                <a:gd name="T10" fmla="*/ 103 w 107"/>
                <a:gd name="T11" fmla="*/ 79 h 87"/>
              </a:gdLst>
              <a:ahLst/>
              <a:cxnLst>
                <a:cxn ang="0">
                  <a:pos x="T0" y="T1"/>
                </a:cxn>
                <a:cxn ang="0">
                  <a:pos x="T2" y="T3"/>
                </a:cxn>
                <a:cxn ang="0">
                  <a:pos x="T4" y="T5"/>
                </a:cxn>
                <a:cxn ang="0">
                  <a:pos x="T6" y="T7"/>
                </a:cxn>
                <a:cxn ang="0">
                  <a:pos x="T8" y="T9"/>
                </a:cxn>
                <a:cxn ang="0">
                  <a:pos x="T10" y="T11"/>
                </a:cxn>
              </a:cxnLst>
              <a:rect l="0" t="0" r="r" b="b"/>
              <a:pathLst>
                <a:path w="107" h="87">
                  <a:moveTo>
                    <a:pt x="103" y="79"/>
                  </a:moveTo>
                  <a:cubicBezTo>
                    <a:pt x="85" y="65"/>
                    <a:pt x="67" y="54"/>
                    <a:pt x="50" y="39"/>
                  </a:cubicBezTo>
                  <a:cubicBezTo>
                    <a:pt x="36" y="27"/>
                    <a:pt x="24" y="12"/>
                    <a:pt x="8" y="2"/>
                  </a:cubicBezTo>
                  <a:cubicBezTo>
                    <a:pt x="4" y="0"/>
                    <a:pt x="0" y="3"/>
                    <a:pt x="1" y="7"/>
                  </a:cubicBezTo>
                  <a:cubicBezTo>
                    <a:pt x="11" y="46"/>
                    <a:pt x="62" y="79"/>
                    <a:pt x="100" y="86"/>
                  </a:cubicBezTo>
                  <a:cubicBezTo>
                    <a:pt x="104" y="87"/>
                    <a:pt x="107" y="81"/>
                    <a:pt x="103" y="79"/>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8" name="Freeform 43">
              <a:extLst>
                <a:ext uri="{FF2B5EF4-FFF2-40B4-BE49-F238E27FC236}">
                  <a16:creationId xmlns:a16="http://schemas.microsoft.com/office/drawing/2014/main" xmlns="" id="{2DFCEFA4-7793-4A6D-829D-3C31F19D951C}"/>
                </a:ext>
              </a:extLst>
            </p:cNvPr>
            <p:cNvSpPr>
              <a:spLocks/>
            </p:cNvSpPr>
            <p:nvPr/>
          </p:nvSpPr>
          <p:spPr bwMode="auto">
            <a:xfrm>
              <a:off x="1311864" y="3241611"/>
              <a:ext cx="305835" cy="273360"/>
            </a:xfrm>
            <a:custGeom>
              <a:avLst/>
              <a:gdLst>
                <a:gd name="T0" fmla="*/ 88 w 96"/>
                <a:gd name="T1" fmla="*/ 73 h 93"/>
                <a:gd name="T2" fmla="*/ 7 w 96"/>
                <a:gd name="T3" fmla="*/ 1 h 93"/>
                <a:gd name="T4" fmla="*/ 1 w 96"/>
                <a:gd name="T5" fmla="*/ 7 h 93"/>
                <a:gd name="T6" fmla="*/ 76 w 96"/>
                <a:gd name="T7" fmla="*/ 85 h 93"/>
                <a:gd name="T8" fmla="*/ 88 w 96"/>
                <a:gd name="T9" fmla="*/ 73 h 93"/>
              </a:gdLst>
              <a:ahLst/>
              <a:cxnLst>
                <a:cxn ang="0">
                  <a:pos x="T0" y="T1"/>
                </a:cxn>
                <a:cxn ang="0">
                  <a:pos x="T2" y="T3"/>
                </a:cxn>
                <a:cxn ang="0">
                  <a:pos x="T4" y="T5"/>
                </a:cxn>
                <a:cxn ang="0">
                  <a:pos x="T6" y="T7"/>
                </a:cxn>
                <a:cxn ang="0">
                  <a:pos x="T8" y="T9"/>
                </a:cxn>
              </a:cxnLst>
              <a:rect l="0" t="0" r="r" b="b"/>
              <a:pathLst>
                <a:path w="96" h="93">
                  <a:moveTo>
                    <a:pt x="88" y="73"/>
                  </a:moveTo>
                  <a:cubicBezTo>
                    <a:pt x="64" y="48"/>
                    <a:pt x="41" y="12"/>
                    <a:pt x="7" y="1"/>
                  </a:cubicBezTo>
                  <a:cubicBezTo>
                    <a:pt x="4" y="0"/>
                    <a:pt x="0" y="3"/>
                    <a:pt x="1" y="7"/>
                  </a:cubicBezTo>
                  <a:cubicBezTo>
                    <a:pt x="15" y="40"/>
                    <a:pt x="51" y="61"/>
                    <a:pt x="76" y="85"/>
                  </a:cubicBezTo>
                  <a:cubicBezTo>
                    <a:pt x="84" y="93"/>
                    <a:pt x="96" y="81"/>
                    <a:pt x="88" y="7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9" name="Freeform 44">
              <a:extLst>
                <a:ext uri="{FF2B5EF4-FFF2-40B4-BE49-F238E27FC236}">
                  <a16:creationId xmlns:a16="http://schemas.microsoft.com/office/drawing/2014/main" xmlns="" id="{BAEF5C1F-0BF8-4941-87BE-87ECD1D76A43}"/>
                </a:ext>
              </a:extLst>
            </p:cNvPr>
            <p:cNvSpPr>
              <a:spLocks/>
            </p:cNvSpPr>
            <p:nvPr/>
          </p:nvSpPr>
          <p:spPr bwMode="auto">
            <a:xfrm>
              <a:off x="1492755" y="3021548"/>
              <a:ext cx="305835" cy="281956"/>
            </a:xfrm>
            <a:custGeom>
              <a:avLst/>
              <a:gdLst>
                <a:gd name="T0" fmla="*/ 94 w 96"/>
                <a:gd name="T1" fmla="*/ 87 h 96"/>
                <a:gd name="T2" fmla="*/ 58 w 96"/>
                <a:gd name="T3" fmla="*/ 42 h 96"/>
                <a:gd name="T4" fmla="*/ 9 w 96"/>
                <a:gd name="T5" fmla="*/ 2 h 96"/>
                <a:gd name="T6" fmla="*/ 2 w 96"/>
                <a:gd name="T7" fmla="*/ 9 h 96"/>
                <a:gd name="T8" fmla="*/ 42 w 96"/>
                <a:gd name="T9" fmla="*/ 58 h 96"/>
                <a:gd name="T10" fmla="*/ 87 w 96"/>
                <a:gd name="T11" fmla="*/ 94 h 96"/>
                <a:gd name="T12" fmla="*/ 94 w 96"/>
                <a:gd name="T13" fmla="*/ 87 h 96"/>
              </a:gdLst>
              <a:ahLst/>
              <a:cxnLst>
                <a:cxn ang="0">
                  <a:pos x="T0" y="T1"/>
                </a:cxn>
                <a:cxn ang="0">
                  <a:pos x="T2" y="T3"/>
                </a:cxn>
                <a:cxn ang="0">
                  <a:pos x="T4" y="T5"/>
                </a:cxn>
                <a:cxn ang="0">
                  <a:pos x="T6" y="T7"/>
                </a:cxn>
                <a:cxn ang="0">
                  <a:pos x="T8" y="T9"/>
                </a:cxn>
                <a:cxn ang="0">
                  <a:pos x="T10" y="T11"/>
                </a:cxn>
                <a:cxn ang="0">
                  <a:pos x="T12" y="T13"/>
                </a:cxn>
              </a:cxnLst>
              <a:rect l="0" t="0" r="r" b="b"/>
              <a:pathLst>
                <a:path w="96" h="96">
                  <a:moveTo>
                    <a:pt x="94" y="87"/>
                  </a:moveTo>
                  <a:cubicBezTo>
                    <a:pt x="87" y="69"/>
                    <a:pt x="71" y="55"/>
                    <a:pt x="58" y="42"/>
                  </a:cubicBezTo>
                  <a:cubicBezTo>
                    <a:pt x="43" y="27"/>
                    <a:pt x="28" y="13"/>
                    <a:pt x="9" y="2"/>
                  </a:cubicBezTo>
                  <a:cubicBezTo>
                    <a:pt x="5" y="0"/>
                    <a:pt x="0" y="5"/>
                    <a:pt x="2" y="9"/>
                  </a:cubicBezTo>
                  <a:cubicBezTo>
                    <a:pt x="13" y="28"/>
                    <a:pt x="27" y="43"/>
                    <a:pt x="42" y="58"/>
                  </a:cubicBezTo>
                  <a:cubicBezTo>
                    <a:pt x="55" y="71"/>
                    <a:pt x="69" y="87"/>
                    <a:pt x="87" y="94"/>
                  </a:cubicBezTo>
                  <a:cubicBezTo>
                    <a:pt x="91" y="96"/>
                    <a:pt x="96" y="91"/>
                    <a:pt x="94" y="87"/>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0" name="Freeform 45">
              <a:extLst>
                <a:ext uri="{FF2B5EF4-FFF2-40B4-BE49-F238E27FC236}">
                  <a16:creationId xmlns:a16="http://schemas.microsoft.com/office/drawing/2014/main" xmlns="" id="{C4512B9D-AF2B-475F-8762-63257B772429}"/>
                </a:ext>
              </a:extLst>
            </p:cNvPr>
            <p:cNvSpPr>
              <a:spLocks noEditPoints="1"/>
            </p:cNvSpPr>
            <p:nvPr/>
          </p:nvSpPr>
          <p:spPr bwMode="auto">
            <a:xfrm>
              <a:off x="1388323" y="-482272"/>
              <a:ext cx="2166951" cy="5857465"/>
            </a:xfrm>
            <a:custGeom>
              <a:avLst/>
              <a:gdLst>
                <a:gd name="T0" fmla="*/ 373 w 681"/>
                <a:gd name="T1" fmla="*/ 256 h 1996"/>
                <a:gd name="T2" fmla="*/ 372 w 681"/>
                <a:gd name="T3" fmla="*/ 642 h 1996"/>
                <a:gd name="T4" fmla="*/ 406 w 681"/>
                <a:gd name="T5" fmla="*/ 927 h 1996"/>
                <a:gd name="T6" fmla="*/ 434 w 681"/>
                <a:gd name="T7" fmla="*/ 1039 h 1996"/>
                <a:gd name="T8" fmla="*/ 444 w 681"/>
                <a:gd name="T9" fmla="*/ 1123 h 1996"/>
                <a:gd name="T10" fmla="*/ 465 w 681"/>
                <a:gd name="T11" fmla="*/ 1255 h 1996"/>
                <a:gd name="T12" fmla="*/ 678 w 681"/>
                <a:gd name="T13" fmla="*/ 1581 h 1996"/>
                <a:gd name="T14" fmla="*/ 581 w 681"/>
                <a:gd name="T15" fmla="*/ 1908 h 1996"/>
                <a:gd name="T16" fmla="*/ 351 w 681"/>
                <a:gd name="T17" fmla="*/ 1996 h 1996"/>
                <a:gd name="T18" fmla="*/ 77 w 681"/>
                <a:gd name="T19" fmla="*/ 1879 h 1996"/>
                <a:gd name="T20" fmla="*/ 50 w 681"/>
                <a:gd name="T21" fmla="*/ 1439 h 1996"/>
                <a:gd name="T22" fmla="*/ 232 w 681"/>
                <a:gd name="T23" fmla="*/ 1226 h 1996"/>
                <a:gd name="T24" fmla="*/ 239 w 681"/>
                <a:gd name="T25" fmla="*/ 1110 h 1996"/>
                <a:gd name="T26" fmla="*/ 227 w 681"/>
                <a:gd name="T27" fmla="*/ 1013 h 1996"/>
                <a:gd name="T28" fmla="*/ 311 w 681"/>
                <a:gd name="T29" fmla="*/ 904 h 1996"/>
                <a:gd name="T30" fmla="*/ 310 w 681"/>
                <a:gd name="T31" fmla="*/ 516 h 1996"/>
                <a:gd name="T32" fmla="*/ 306 w 681"/>
                <a:gd name="T33" fmla="*/ 175 h 1996"/>
                <a:gd name="T34" fmla="*/ 319 w 681"/>
                <a:gd name="T35" fmla="*/ 58 h 1996"/>
                <a:gd name="T36" fmla="*/ 318 w 681"/>
                <a:gd name="T37" fmla="*/ 91 h 1996"/>
                <a:gd name="T38" fmla="*/ 334 w 681"/>
                <a:gd name="T39" fmla="*/ 275 h 1996"/>
                <a:gd name="T40" fmla="*/ 320 w 681"/>
                <a:gd name="T41" fmla="*/ 676 h 1996"/>
                <a:gd name="T42" fmla="*/ 360 w 681"/>
                <a:gd name="T43" fmla="*/ 897 h 1996"/>
                <a:gd name="T44" fmla="*/ 363 w 681"/>
                <a:gd name="T45" fmla="*/ 430 h 1996"/>
                <a:gd name="T46" fmla="*/ 363 w 681"/>
                <a:gd name="T47" fmla="*/ 58 h 1996"/>
                <a:gd name="T48" fmla="*/ 246 w 681"/>
                <a:gd name="T49" fmla="*/ 1227 h 1996"/>
                <a:gd name="T50" fmla="*/ 45 w 681"/>
                <a:gd name="T51" fmla="*/ 1481 h 1996"/>
                <a:gd name="T52" fmla="*/ 38 w 681"/>
                <a:gd name="T53" fmla="*/ 1778 h 1996"/>
                <a:gd name="T54" fmla="*/ 340 w 681"/>
                <a:gd name="T55" fmla="*/ 1982 h 1996"/>
                <a:gd name="T56" fmla="*/ 562 w 681"/>
                <a:gd name="T57" fmla="*/ 1904 h 1996"/>
                <a:gd name="T58" fmla="*/ 664 w 681"/>
                <a:gd name="T59" fmla="*/ 1578 h 1996"/>
                <a:gd name="T60" fmla="*/ 444 w 681"/>
                <a:gd name="T61" fmla="*/ 1245 h 1996"/>
                <a:gd name="T62" fmla="*/ 423 w 681"/>
                <a:gd name="T63" fmla="*/ 1321 h 1996"/>
                <a:gd name="T64" fmla="*/ 509 w 681"/>
                <a:gd name="T65" fmla="*/ 1617 h 1996"/>
                <a:gd name="T66" fmla="*/ 430 w 681"/>
                <a:gd name="T67" fmla="*/ 1594 h 1996"/>
                <a:gd name="T68" fmla="*/ 337 w 681"/>
                <a:gd name="T69" fmla="*/ 1597 h 1996"/>
                <a:gd name="T70" fmla="*/ 232 w 681"/>
                <a:gd name="T71" fmla="*/ 1587 h 1996"/>
                <a:gd name="T72" fmla="*/ 170 w 681"/>
                <a:gd name="T73" fmla="*/ 1617 h 1996"/>
                <a:gd name="T74" fmla="*/ 231 w 681"/>
                <a:gd name="T75" fmla="*/ 1461 h 1996"/>
                <a:gd name="T76" fmla="*/ 192 w 681"/>
                <a:gd name="T77" fmla="*/ 1588 h 1996"/>
                <a:gd name="T78" fmla="*/ 280 w 681"/>
                <a:gd name="T79" fmla="*/ 1602 h 1996"/>
                <a:gd name="T80" fmla="*/ 359 w 681"/>
                <a:gd name="T81" fmla="*/ 1582 h 1996"/>
                <a:gd name="T82" fmla="*/ 446 w 681"/>
                <a:gd name="T83" fmla="*/ 1561 h 1996"/>
                <a:gd name="T84" fmla="*/ 441 w 681"/>
                <a:gd name="T85" fmla="*/ 1439 h 1996"/>
                <a:gd name="T86" fmla="*/ 327 w 681"/>
                <a:gd name="T87" fmla="*/ 1179 h 1996"/>
                <a:gd name="T88" fmla="*/ 192 w 681"/>
                <a:gd name="T89" fmla="*/ 1588 h 1996"/>
                <a:gd name="T90" fmla="*/ 318 w 681"/>
                <a:gd name="T91" fmla="*/ 917 h 1996"/>
                <a:gd name="T92" fmla="*/ 364 w 681"/>
                <a:gd name="T93" fmla="*/ 955 h 1996"/>
                <a:gd name="T94" fmla="*/ 281 w 681"/>
                <a:gd name="T95" fmla="*/ 966 h 1996"/>
                <a:gd name="T96" fmla="*/ 304 w 681"/>
                <a:gd name="T97" fmla="*/ 1029 h 1996"/>
                <a:gd name="T98" fmla="*/ 291 w 681"/>
                <a:gd name="T99" fmla="*/ 1039 h 1996"/>
                <a:gd name="T100" fmla="*/ 264 w 681"/>
                <a:gd name="T101" fmla="*/ 1113 h 1996"/>
                <a:gd name="T102" fmla="*/ 294 w 681"/>
                <a:gd name="T103" fmla="*/ 1116 h 1996"/>
                <a:gd name="T104" fmla="*/ 267 w 681"/>
                <a:gd name="T105" fmla="*/ 1175 h 1996"/>
                <a:gd name="T106" fmla="*/ 436 w 681"/>
                <a:gd name="T107" fmla="*/ 1176 h 1996"/>
                <a:gd name="T108" fmla="*/ 389 w 681"/>
                <a:gd name="T109" fmla="*/ 1113 h 1996"/>
                <a:gd name="T110" fmla="*/ 444 w 681"/>
                <a:gd name="T111" fmla="*/ 1092 h 1996"/>
                <a:gd name="T112" fmla="*/ 416 w 681"/>
                <a:gd name="T113" fmla="*/ 1038 h 1996"/>
                <a:gd name="T114" fmla="*/ 397 w 681"/>
                <a:gd name="T115" fmla="*/ 964 h 1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81" h="1996">
                  <a:moveTo>
                    <a:pt x="372" y="0"/>
                  </a:moveTo>
                  <a:cubicBezTo>
                    <a:pt x="372" y="31"/>
                    <a:pt x="372" y="62"/>
                    <a:pt x="372" y="93"/>
                  </a:cubicBezTo>
                  <a:cubicBezTo>
                    <a:pt x="373" y="118"/>
                    <a:pt x="374" y="143"/>
                    <a:pt x="376" y="168"/>
                  </a:cubicBezTo>
                  <a:cubicBezTo>
                    <a:pt x="378" y="187"/>
                    <a:pt x="378" y="205"/>
                    <a:pt x="377" y="224"/>
                  </a:cubicBezTo>
                  <a:cubicBezTo>
                    <a:pt x="376" y="235"/>
                    <a:pt x="374" y="245"/>
                    <a:pt x="373" y="256"/>
                  </a:cubicBezTo>
                  <a:cubicBezTo>
                    <a:pt x="372" y="262"/>
                    <a:pt x="372" y="269"/>
                    <a:pt x="372" y="275"/>
                  </a:cubicBezTo>
                  <a:cubicBezTo>
                    <a:pt x="372" y="329"/>
                    <a:pt x="371" y="382"/>
                    <a:pt x="372" y="436"/>
                  </a:cubicBezTo>
                  <a:cubicBezTo>
                    <a:pt x="372" y="455"/>
                    <a:pt x="373" y="473"/>
                    <a:pt x="373" y="492"/>
                  </a:cubicBezTo>
                  <a:cubicBezTo>
                    <a:pt x="373" y="515"/>
                    <a:pt x="372" y="539"/>
                    <a:pt x="372" y="562"/>
                  </a:cubicBezTo>
                  <a:cubicBezTo>
                    <a:pt x="372" y="589"/>
                    <a:pt x="372" y="615"/>
                    <a:pt x="372" y="642"/>
                  </a:cubicBezTo>
                  <a:cubicBezTo>
                    <a:pt x="372" y="685"/>
                    <a:pt x="372" y="728"/>
                    <a:pt x="372" y="770"/>
                  </a:cubicBezTo>
                  <a:cubicBezTo>
                    <a:pt x="372" y="813"/>
                    <a:pt x="372" y="856"/>
                    <a:pt x="372" y="899"/>
                  </a:cubicBezTo>
                  <a:cubicBezTo>
                    <a:pt x="371" y="905"/>
                    <a:pt x="371" y="908"/>
                    <a:pt x="378" y="909"/>
                  </a:cubicBezTo>
                  <a:cubicBezTo>
                    <a:pt x="379" y="909"/>
                    <a:pt x="380" y="909"/>
                    <a:pt x="381" y="910"/>
                  </a:cubicBezTo>
                  <a:cubicBezTo>
                    <a:pt x="389" y="916"/>
                    <a:pt x="398" y="921"/>
                    <a:pt x="406" y="927"/>
                  </a:cubicBezTo>
                  <a:cubicBezTo>
                    <a:pt x="420" y="939"/>
                    <a:pt x="435" y="951"/>
                    <a:pt x="448" y="963"/>
                  </a:cubicBezTo>
                  <a:cubicBezTo>
                    <a:pt x="453" y="967"/>
                    <a:pt x="456" y="972"/>
                    <a:pt x="459" y="977"/>
                  </a:cubicBezTo>
                  <a:cubicBezTo>
                    <a:pt x="468" y="995"/>
                    <a:pt x="465" y="1003"/>
                    <a:pt x="451" y="1018"/>
                  </a:cubicBezTo>
                  <a:cubicBezTo>
                    <a:pt x="447" y="1023"/>
                    <a:pt x="441" y="1026"/>
                    <a:pt x="436" y="1030"/>
                  </a:cubicBezTo>
                  <a:cubicBezTo>
                    <a:pt x="431" y="1032"/>
                    <a:pt x="431" y="1036"/>
                    <a:pt x="434" y="1039"/>
                  </a:cubicBezTo>
                  <a:cubicBezTo>
                    <a:pt x="439" y="1045"/>
                    <a:pt x="445" y="1050"/>
                    <a:pt x="450" y="1056"/>
                  </a:cubicBezTo>
                  <a:cubicBezTo>
                    <a:pt x="454" y="1061"/>
                    <a:pt x="458" y="1066"/>
                    <a:pt x="461" y="1072"/>
                  </a:cubicBezTo>
                  <a:cubicBezTo>
                    <a:pt x="466" y="1082"/>
                    <a:pt x="462" y="1091"/>
                    <a:pt x="456" y="1100"/>
                  </a:cubicBezTo>
                  <a:cubicBezTo>
                    <a:pt x="453" y="1103"/>
                    <a:pt x="449" y="1106"/>
                    <a:pt x="445" y="1109"/>
                  </a:cubicBezTo>
                  <a:cubicBezTo>
                    <a:pt x="439" y="1114"/>
                    <a:pt x="438" y="1118"/>
                    <a:pt x="444" y="1123"/>
                  </a:cubicBezTo>
                  <a:cubicBezTo>
                    <a:pt x="447" y="1126"/>
                    <a:pt x="449" y="1128"/>
                    <a:pt x="452" y="1130"/>
                  </a:cubicBezTo>
                  <a:cubicBezTo>
                    <a:pt x="466" y="1140"/>
                    <a:pt x="468" y="1165"/>
                    <a:pt x="458" y="1178"/>
                  </a:cubicBezTo>
                  <a:cubicBezTo>
                    <a:pt x="457" y="1178"/>
                    <a:pt x="457" y="1179"/>
                    <a:pt x="456" y="1179"/>
                  </a:cubicBezTo>
                  <a:cubicBezTo>
                    <a:pt x="448" y="1184"/>
                    <a:pt x="448" y="1191"/>
                    <a:pt x="447" y="1199"/>
                  </a:cubicBezTo>
                  <a:cubicBezTo>
                    <a:pt x="446" y="1220"/>
                    <a:pt x="455" y="1237"/>
                    <a:pt x="465" y="1255"/>
                  </a:cubicBezTo>
                  <a:cubicBezTo>
                    <a:pt x="478" y="1278"/>
                    <a:pt x="496" y="1296"/>
                    <a:pt x="518" y="1310"/>
                  </a:cubicBezTo>
                  <a:cubicBezTo>
                    <a:pt x="542" y="1325"/>
                    <a:pt x="560" y="1345"/>
                    <a:pt x="579" y="1364"/>
                  </a:cubicBezTo>
                  <a:cubicBezTo>
                    <a:pt x="600" y="1385"/>
                    <a:pt x="616" y="1409"/>
                    <a:pt x="629" y="1434"/>
                  </a:cubicBezTo>
                  <a:cubicBezTo>
                    <a:pt x="642" y="1458"/>
                    <a:pt x="652" y="1484"/>
                    <a:pt x="661" y="1510"/>
                  </a:cubicBezTo>
                  <a:cubicBezTo>
                    <a:pt x="669" y="1533"/>
                    <a:pt x="674" y="1557"/>
                    <a:pt x="678" y="1581"/>
                  </a:cubicBezTo>
                  <a:cubicBezTo>
                    <a:pt x="681" y="1601"/>
                    <a:pt x="680" y="1622"/>
                    <a:pt x="679" y="1643"/>
                  </a:cubicBezTo>
                  <a:cubicBezTo>
                    <a:pt x="678" y="1669"/>
                    <a:pt x="676" y="1694"/>
                    <a:pt x="673" y="1720"/>
                  </a:cubicBezTo>
                  <a:cubicBezTo>
                    <a:pt x="670" y="1743"/>
                    <a:pt x="667" y="1766"/>
                    <a:pt x="657" y="1787"/>
                  </a:cubicBezTo>
                  <a:cubicBezTo>
                    <a:pt x="646" y="1814"/>
                    <a:pt x="633" y="1840"/>
                    <a:pt x="615" y="1865"/>
                  </a:cubicBezTo>
                  <a:cubicBezTo>
                    <a:pt x="604" y="1879"/>
                    <a:pt x="595" y="1895"/>
                    <a:pt x="581" y="1908"/>
                  </a:cubicBezTo>
                  <a:cubicBezTo>
                    <a:pt x="567" y="1921"/>
                    <a:pt x="552" y="1932"/>
                    <a:pt x="536" y="1940"/>
                  </a:cubicBezTo>
                  <a:cubicBezTo>
                    <a:pt x="513" y="1951"/>
                    <a:pt x="491" y="1961"/>
                    <a:pt x="468" y="1969"/>
                  </a:cubicBezTo>
                  <a:cubicBezTo>
                    <a:pt x="446" y="1977"/>
                    <a:pt x="423" y="1982"/>
                    <a:pt x="400" y="1987"/>
                  </a:cubicBezTo>
                  <a:cubicBezTo>
                    <a:pt x="386" y="1990"/>
                    <a:pt x="372" y="1992"/>
                    <a:pt x="358" y="1994"/>
                  </a:cubicBezTo>
                  <a:cubicBezTo>
                    <a:pt x="355" y="1994"/>
                    <a:pt x="354" y="1996"/>
                    <a:pt x="351" y="1996"/>
                  </a:cubicBezTo>
                  <a:cubicBezTo>
                    <a:pt x="331" y="1996"/>
                    <a:pt x="331" y="1996"/>
                    <a:pt x="331" y="1996"/>
                  </a:cubicBezTo>
                  <a:cubicBezTo>
                    <a:pt x="325" y="1995"/>
                    <a:pt x="318" y="1992"/>
                    <a:pt x="312" y="1991"/>
                  </a:cubicBezTo>
                  <a:cubicBezTo>
                    <a:pt x="260" y="1985"/>
                    <a:pt x="210" y="1973"/>
                    <a:pt x="164" y="1948"/>
                  </a:cubicBezTo>
                  <a:cubicBezTo>
                    <a:pt x="149" y="1940"/>
                    <a:pt x="134" y="1932"/>
                    <a:pt x="120" y="1923"/>
                  </a:cubicBezTo>
                  <a:cubicBezTo>
                    <a:pt x="102" y="1912"/>
                    <a:pt x="88" y="1896"/>
                    <a:pt x="77" y="1879"/>
                  </a:cubicBezTo>
                  <a:cubicBezTo>
                    <a:pt x="62" y="1856"/>
                    <a:pt x="46" y="1833"/>
                    <a:pt x="34" y="1808"/>
                  </a:cubicBezTo>
                  <a:cubicBezTo>
                    <a:pt x="23" y="1784"/>
                    <a:pt x="15" y="1758"/>
                    <a:pt x="11" y="1731"/>
                  </a:cubicBezTo>
                  <a:cubicBezTo>
                    <a:pt x="4" y="1686"/>
                    <a:pt x="0" y="1640"/>
                    <a:pt x="3" y="1594"/>
                  </a:cubicBezTo>
                  <a:cubicBezTo>
                    <a:pt x="5" y="1575"/>
                    <a:pt x="10" y="1557"/>
                    <a:pt x="14" y="1538"/>
                  </a:cubicBezTo>
                  <a:cubicBezTo>
                    <a:pt x="21" y="1503"/>
                    <a:pt x="34" y="1470"/>
                    <a:pt x="50" y="1439"/>
                  </a:cubicBezTo>
                  <a:cubicBezTo>
                    <a:pt x="63" y="1414"/>
                    <a:pt x="78" y="1390"/>
                    <a:pt x="99" y="1370"/>
                  </a:cubicBezTo>
                  <a:cubicBezTo>
                    <a:pt x="114" y="1355"/>
                    <a:pt x="128" y="1339"/>
                    <a:pt x="144" y="1325"/>
                  </a:cubicBezTo>
                  <a:cubicBezTo>
                    <a:pt x="153" y="1316"/>
                    <a:pt x="165" y="1310"/>
                    <a:pt x="175" y="1303"/>
                  </a:cubicBezTo>
                  <a:cubicBezTo>
                    <a:pt x="193" y="1289"/>
                    <a:pt x="208" y="1273"/>
                    <a:pt x="218" y="1253"/>
                  </a:cubicBezTo>
                  <a:cubicBezTo>
                    <a:pt x="223" y="1244"/>
                    <a:pt x="228" y="1235"/>
                    <a:pt x="232" y="1226"/>
                  </a:cubicBezTo>
                  <a:cubicBezTo>
                    <a:pt x="237" y="1214"/>
                    <a:pt x="235" y="1201"/>
                    <a:pt x="235" y="1188"/>
                  </a:cubicBezTo>
                  <a:cubicBezTo>
                    <a:pt x="235" y="1186"/>
                    <a:pt x="232" y="1184"/>
                    <a:pt x="230" y="1182"/>
                  </a:cubicBezTo>
                  <a:cubicBezTo>
                    <a:pt x="214" y="1172"/>
                    <a:pt x="215" y="1141"/>
                    <a:pt x="230" y="1130"/>
                  </a:cubicBezTo>
                  <a:cubicBezTo>
                    <a:pt x="234" y="1127"/>
                    <a:pt x="237" y="1124"/>
                    <a:pt x="241" y="1120"/>
                  </a:cubicBezTo>
                  <a:cubicBezTo>
                    <a:pt x="244" y="1116"/>
                    <a:pt x="243" y="1113"/>
                    <a:pt x="239" y="1110"/>
                  </a:cubicBezTo>
                  <a:cubicBezTo>
                    <a:pt x="234" y="1107"/>
                    <a:pt x="230" y="1103"/>
                    <a:pt x="226" y="1099"/>
                  </a:cubicBezTo>
                  <a:cubicBezTo>
                    <a:pt x="216" y="1086"/>
                    <a:pt x="218" y="1070"/>
                    <a:pt x="230" y="1057"/>
                  </a:cubicBezTo>
                  <a:cubicBezTo>
                    <a:pt x="236" y="1052"/>
                    <a:pt x="242" y="1046"/>
                    <a:pt x="248" y="1040"/>
                  </a:cubicBezTo>
                  <a:cubicBezTo>
                    <a:pt x="252" y="1036"/>
                    <a:pt x="251" y="1032"/>
                    <a:pt x="246" y="1029"/>
                  </a:cubicBezTo>
                  <a:cubicBezTo>
                    <a:pt x="239" y="1024"/>
                    <a:pt x="233" y="1019"/>
                    <a:pt x="227" y="1013"/>
                  </a:cubicBezTo>
                  <a:cubicBezTo>
                    <a:pt x="214" y="998"/>
                    <a:pt x="216" y="986"/>
                    <a:pt x="227" y="971"/>
                  </a:cubicBezTo>
                  <a:cubicBezTo>
                    <a:pt x="237" y="959"/>
                    <a:pt x="251" y="949"/>
                    <a:pt x="263" y="938"/>
                  </a:cubicBezTo>
                  <a:cubicBezTo>
                    <a:pt x="275" y="929"/>
                    <a:pt x="287" y="921"/>
                    <a:pt x="299" y="912"/>
                  </a:cubicBezTo>
                  <a:cubicBezTo>
                    <a:pt x="302" y="910"/>
                    <a:pt x="305" y="909"/>
                    <a:pt x="308" y="908"/>
                  </a:cubicBezTo>
                  <a:cubicBezTo>
                    <a:pt x="309" y="907"/>
                    <a:pt x="311" y="905"/>
                    <a:pt x="311" y="904"/>
                  </a:cubicBezTo>
                  <a:cubicBezTo>
                    <a:pt x="311" y="890"/>
                    <a:pt x="311" y="877"/>
                    <a:pt x="311" y="864"/>
                  </a:cubicBezTo>
                  <a:cubicBezTo>
                    <a:pt x="310" y="840"/>
                    <a:pt x="309" y="815"/>
                    <a:pt x="309" y="791"/>
                  </a:cubicBezTo>
                  <a:cubicBezTo>
                    <a:pt x="310" y="747"/>
                    <a:pt x="310" y="702"/>
                    <a:pt x="311" y="658"/>
                  </a:cubicBezTo>
                  <a:cubicBezTo>
                    <a:pt x="311" y="637"/>
                    <a:pt x="311" y="617"/>
                    <a:pt x="311" y="597"/>
                  </a:cubicBezTo>
                  <a:cubicBezTo>
                    <a:pt x="311" y="570"/>
                    <a:pt x="311" y="543"/>
                    <a:pt x="310" y="516"/>
                  </a:cubicBezTo>
                  <a:cubicBezTo>
                    <a:pt x="310" y="503"/>
                    <a:pt x="310" y="489"/>
                    <a:pt x="310" y="476"/>
                  </a:cubicBezTo>
                  <a:cubicBezTo>
                    <a:pt x="310" y="439"/>
                    <a:pt x="311" y="401"/>
                    <a:pt x="311" y="364"/>
                  </a:cubicBezTo>
                  <a:cubicBezTo>
                    <a:pt x="311" y="330"/>
                    <a:pt x="311" y="296"/>
                    <a:pt x="310" y="262"/>
                  </a:cubicBezTo>
                  <a:cubicBezTo>
                    <a:pt x="310" y="252"/>
                    <a:pt x="307" y="243"/>
                    <a:pt x="307" y="233"/>
                  </a:cubicBezTo>
                  <a:cubicBezTo>
                    <a:pt x="306" y="214"/>
                    <a:pt x="305" y="194"/>
                    <a:pt x="306" y="175"/>
                  </a:cubicBezTo>
                  <a:cubicBezTo>
                    <a:pt x="306" y="160"/>
                    <a:pt x="307" y="144"/>
                    <a:pt x="308" y="129"/>
                  </a:cubicBezTo>
                  <a:cubicBezTo>
                    <a:pt x="309" y="95"/>
                    <a:pt x="310" y="62"/>
                    <a:pt x="311" y="28"/>
                  </a:cubicBezTo>
                  <a:cubicBezTo>
                    <a:pt x="311" y="19"/>
                    <a:pt x="311" y="9"/>
                    <a:pt x="310" y="0"/>
                  </a:cubicBezTo>
                  <a:cubicBezTo>
                    <a:pt x="318" y="0"/>
                    <a:pt x="318" y="0"/>
                    <a:pt x="318" y="0"/>
                  </a:cubicBezTo>
                  <a:cubicBezTo>
                    <a:pt x="318" y="19"/>
                    <a:pt x="319" y="38"/>
                    <a:pt x="319" y="58"/>
                  </a:cubicBezTo>
                  <a:cubicBezTo>
                    <a:pt x="319" y="58"/>
                    <a:pt x="320" y="58"/>
                    <a:pt x="321" y="58"/>
                  </a:cubicBezTo>
                  <a:cubicBezTo>
                    <a:pt x="323" y="55"/>
                    <a:pt x="325" y="51"/>
                    <a:pt x="328" y="49"/>
                  </a:cubicBezTo>
                  <a:cubicBezTo>
                    <a:pt x="331" y="46"/>
                    <a:pt x="332" y="41"/>
                    <a:pt x="339" y="43"/>
                  </a:cubicBezTo>
                  <a:cubicBezTo>
                    <a:pt x="331" y="51"/>
                    <a:pt x="331" y="62"/>
                    <a:pt x="319" y="67"/>
                  </a:cubicBezTo>
                  <a:cubicBezTo>
                    <a:pt x="319" y="74"/>
                    <a:pt x="318" y="83"/>
                    <a:pt x="318" y="91"/>
                  </a:cubicBezTo>
                  <a:cubicBezTo>
                    <a:pt x="318" y="126"/>
                    <a:pt x="318" y="161"/>
                    <a:pt x="318" y="196"/>
                  </a:cubicBezTo>
                  <a:cubicBezTo>
                    <a:pt x="318" y="221"/>
                    <a:pt x="320" y="246"/>
                    <a:pt x="321" y="270"/>
                  </a:cubicBezTo>
                  <a:cubicBezTo>
                    <a:pt x="321" y="274"/>
                    <a:pt x="321" y="278"/>
                    <a:pt x="321" y="282"/>
                  </a:cubicBezTo>
                  <a:cubicBezTo>
                    <a:pt x="325" y="279"/>
                    <a:pt x="329" y="276"/>
                    <a:pt x="332" y="273"/>
                  </a:cubicBezTo>
                  <a:cubicBezTo>
                    <a:pt x="333" y="274"/>
                    <a:pt x="333" y="275"/>
                    <a:pt x="334" y="275"/>
                  </a:cubicBezTo>
                  <a:cubicBezTo>
                    <a:pt x="331" y="280"/>
                    <a:pt x="328" y="285"/>
                    <a:pt x="324" y="290"/>
                  </a:cubicBezTo>
                  <a:cubicBezTo>
                    <a:pt x="324" y="291"/>
                    <a:pt x="323" y="292"/>
                    <a:pt x="323" y="294"/>
                  </a:cubicBezTo>
                  <a:cubicBezTo>
                    <a:pt x="322" y="320"/>
                    <a:pt x="321" y="346"/>
                    <a:pt x="321" y="372"/>
                  </a:cubicBezTo>
                  <a:cubicBezTo>
                    <a:pt x="320" y="414"/>
                    <a:pt x="318" y="455"/>
                    <a:pt x="318" y="497"/>
                  </a:cubicBezTo>
                  <a:cubicBezTo>
                    <a:pt x="318" y="557"/>
                    <a:pt x="319" y="616"/>
                    <a:pt x="320" y="676"/>
                  </a:cubicBezTo>
                  <a:cubicBezTo>
                    <a:pt x="320" y="710"/>
                    <a:pt x="319" y="743"/>
                    <a:pt x="320" y="777"/>
                  </a:cubicBezTo>
                  <a:cubicBezTo>
                    <a:pt x="320" y="807"/>
                    <a:pt x="321" y="838"/>
                    <a:pt x="322" y="869"/>
                  </a:cubicBezTo>
                  <a:cubicBezTo>
                    <a:pt x="322" y="881"/>
                    <a:pt x="322" y="894"/>
                    <a:pt x="322" y="906"/>
                  </a:cubicBezTo>
                  <a:cubicBezTo>
                    <a:pt x="360" y="906"/>
                    <a:pt x="360" y="906"/>
                    <a:pt x="360" y="906"/>
                  </a:cubicBezTo>
                  <a:cubicBezTo>
                    <a:pt x="360" y="903"/>
                    <a:pt x="360" y="900"/>
                    <a:pt x="360" y="897"/>
                  </a:cubicBezTo>
                  <a:cubicBezTo>
                    <a:pt x="361" y="872"/>
                    <a:pt x="363" y="847"/>
                    <a:pt x="363" y="822"/>
                  </a:cubicBezTo>
                  <a:cubicBezTo>
                    <a:pt x="363" y="795"/>
                    <a:pt x="362" y="769"/>
                    <a:pt x="362" y="743"/>
                  </a:cubicBezTo>
                  <a:cubicBezTo>
                    <a:pt x="362" y="714"/>
                    <a:pt x="362" y="686"/>
                    <a:pt x="362" y="657"/>
                  </a:cubicBezTo>
                  <a:cubicBezTo>
                    <a:pt x="363" y="632"/>
                    <a:pt x="364" y="607"/>
                    <a:pt x="364" y="582"/>
                  </a:cubicBezTo>
                  <a:cubicBezTo>
                    <a:pt x="364" y="531"/>
                    <a:pt x="364" y="481"/>
                    <a:pt x="363" y="430"/>
                  </a:cubicBezTo>
                  <a:cubicBezTo>
                    <a:pt x="363" y="404"/>
                    <a:pt x="361" y="378"/>
                    <a:pt x="361" y="351"/>
                  </a:cubicBezTo>
                  <a:cubicBezTo>
                    <a:pt x="360" y="331"/>
                    <a:pt x="360" y="310"/>
                    <a:pt x="361" y="290"/>
                  </a:cubicBezTo>
                  <a:cubicBezTo>
                    <a:pt x="361" y="276"/>
                    <a:pt x="364" y="263"/>
                    <a:pt x="364" y="249"/>
                  </a:cubicBezTo>
                  <a:cubicBezTo>
                    <a:pt x="365" y="193"/>
                    <a:pt x="364" y="137"/>
                    <a:pt x="364" y="80"/>
                  </a:cubicBezTo>
                  <a:cubicBezTo>
                    <a:pt x="364" y="73"/>
                    <a:pt x="363" y="66"/>
                    <a:pt x="363" y="58"/>
                  </a:cubicBezTo>
                  <a:cubicBezTo>
                    <a:pt x="363" y="39"/>
                    <a:pt x="364" y="19"/>
                    <a:pt x="364" y="0"/>
                  </a:cubicBezTo>
                  <a:lnTo>
                    <a:pt x="372" y="0"/>
                  </a:lnTo>
                  <a:close/>
                  <a:moveTo>
                    <a:pt x="246" y="1190"/>
                  </a:moveTo>
                  <a:cubicBezTo>
                    <a:pt x="246" y="1191"/>
                    <a:pt x="247" y="1194"/>
                    <a:pt x="247" y="1196"/>
                  </a:cubicBezTo>
                  <a:cubicBezTo>
                    <a:pt x="248" y="1207"/>
                    <a:pt x="250" y="1217"/>
                    <a:pt x="246" y="1227"/>
                  </a:cubicBezTo>
                  <a:cubicBezTo>
                    <a:pt x="240" y="1239"/>
                    <a:pt x="234" y="1252"/>
                    <a:pt x="228" y="1264"/>
                  </a:cubicBezTo>
                  <a:cubicBezTo>
                    <a:pt x="220" y="1281"/>
                    <a:pt x="207" y="1295"/>
                    <a:pt x="193" y="1306"/>
                  </a:cubicBezTo>
                  <a:cubicBezTo>
                    <a:pt x="177" y="1320"/>
                    <a:pt x="158" y="1331"/>
                    <a:pt x="142" y="1345"/>
                  </a:cubicBezTo>
                  <a:cubicBezTo>
                    <a:pt x="126" y="1358"/>
                    <a:pt x="111" y="1373"/>
                    <a:pt x="98" y="1388"/>
                  </a:cubicBezTo>
                  <a:cubicBezTo>
                    <a:pt x="75" y="1416"/>
                    <a:pt x="58" y="1447"/>
                    <a:pt x="45" y="1481"/>
                  </a:cubicBezTo>
                  <a:cubicBezTo>
                    <a:pt x="32" y="1516"/>
                    <a:pt x="22" y="1551"/>
                    <a:pt x="18" y="1588"/>
                  </a:cubicBezTo>
                  <a:cubicBezTo>
                    <a:pt x="15" y="1615"/>
                    <a:pt x="17" y="1641"/>
                    <a:pt x="17" y="1668"/>
                  </a:cubicBezTo>
                  <a:cubicBezTo>
                    <a:pt x="17" y="1673"/>
                    <a:pt x="18" y="1679"/>
                    <a:pt x="19" y="1684"/>
                  </a:cubicBezTo>
                  <a:cubicBezTo>
                    <a:pt x="21" y="1696"/>
                    <a:pt x="22" y="1709"/>
                    <a:pt x="25" y="1721"/>
                  </a:cubicBezTo>
                  <a:cubicBezTo>
                    <a:pt x="29" y="1740"/>
                    <a:pt x="31" y="1760"/>
                    <a:pt x="38" y="1778"/>
                  </a:cubicBezTo>
                  <a:cubicBezTo>
                    <a:pt x="48" y="1808"/>
                    <a:pt x="65" y="1835"/>
                    <a:pt x="83" y="1861"/>
                  </a:cubicBezTo>
                  <a:cubicBezTo>
                    <a:pt x="97" y="1881"/>
                    <a:pt x="111" y="1900"/>
                    <a:pt x="132" y="1913"/>
                  </a:cubicBezTo>
                  <a:cubicBezTo>
                    <a:pt x="146" y="1922"/>
                    <a:pt x="162" y="1929"/>
                    <a:pt x="178" y="1938"/>
                  </a:cubicBezTo>
                  <a:cubicBezTo>
                    <a:pt x="209" y="1955"/>
                    <a:pt x="243" y="1962"/>
                    <a:pt x="277" y="1969"/>
                  </a:cubicBezTo>
                  <a:cubicBezTo>
                    <a:pt x="298" y="1974"/>
                    <a:pt x="320" y="1974"/>
                    <a:pt x="340" y="1982"/>
                  </a:cubicBezTo>
                  <a:cubicBezTo>
                    <a:pt x="341" y="1982"/>
                    <a:pt x="342" y="1982"/>
                    <a:pt x="342" y="1982"/>
                  </a:cubicBezTo>
                  <a:cubicBezTo>
                    <a:pt x="359" y="1978"/>
                    <a:pt x="377" y="1975"/>
                    <a:pt x="394" y="1971"/>
                  </a:cubicBezTo>
                  <a:cubicBezTo>
                    <a:pt x="417" y="1966"/>
                    <a:pt x="441" y="1962"/>
                    <a:pt x="463" y="1954"/>
                  </a:cubicBezTo>
                  <a:cubicBezTo>
                    <a:pt x="486" y="1947"/>
                    <a:pt x="507" y="1937"/>
                    <a:pt x="528" y="1927"/>
                  </a:cubicBezTo>
                  <a:cubicBezTo>
                    <a:pt x="540" y="1921"/>
                    <a:pt x="551" y="1913"/>
                    <a:pt x="562" y="1904"/>
                  </a:cubicBezTo>
                  <a:cubicBezTo>
                    <a:pt x="577" y="1892"/>
                    <a:pt x="588" y="1877"/>
                    <a:pt x="599" y="1861"/>
                  </a:cubicBezTo>
                  <a:cubicBezTo>
                    <a:pt x="617" y="1836"/>
                    <a:pt x="632" y="1810"/>
                    <a:pt x="643" y="1783"/>
                  </a:cubicBezTo>
                  <a:cubicBezTo>
                    <a:pt x="655" y="1755"/>
                    <a:pt x="657" y="1726"/>
                    <a:pt x="661" y="1697"/>
                  </a:cubicBezTo>
                  <a:cubicBezTo>
                    <a:pt x="664" y="1682"/>
                    <a:pt x="664" y="1668"/>
                    <a:pt x="666" y="1653"/>
                  </a:cubicBezTo>
                  <a:cubicBezTo>
                    <a:pt x="668" y="1628"/>
                    <a:pt x="668" y="1602"/>
                    <a:pt x="664" y="1578"/>
                  </a:cubicBezTo>
                  <a:cubicBezTo>
                    <a:pt x="657" y="1543"/>
                    <a:pt x="648" y="1509"/>
                    <a:pt x="635" y="1475"/>
                  </a:cubicBezTo>
                  <a:cubicBezTo>
                    <a:pt x="621" y="1440"/>
                    <a:pt x="603" y="1408"/>
                    <a:pt x="578" y="1381"/>
                  </a:cubicBezTo>
                  <a:cubicBezTo>
                    <a:pt x="556" y="1357"/>
                    <a:pt x="533" y="1336"/>
                    <a:pt x="505" y="1319"/>
                  </a:cubicBezTo>
                  <a:cubicBezTo>
                    <a:pt x="497" y="1314"/>
                    <a:pt x="490" y="1307"/>
                    <a:pt x="483" y="1301"/>
                  </a:cubicBezTo>
                  <a:cubicBezTo>
                    <a:pt x="466" y="1285"/>
                    <a:pt x="454" y="1266"/>
                    <a:pt x="444" y="1245"/>
                  </a:cubicBezTo>
                  <a:cubicBezTo>
                    <a:pt x="437" y="1232"/>
                    <a:pt x="433" y="1219"/>
                    <a:pt x="435" y="1204"/>
                  </a:cubicBezTo>
                  <a:cubicBezTo>
                    <a:pt x="435" y="1199"/>
                    <a:pt x="436" y="1194"/>
                    <a:pt x="436" y="1189"/>
                  </a:cubicBezTo>
                  <a:cubicBezTo>
                    <a:pt x="417" y="1187"/>
                    <a:pt x="398" y="1184"/>
                    <a:pt x="379" y="1182"/>
                  </a:cubicBezTo>
                  <a:cubicBezTo>
                    <a:pt x="385" y="1201"/>
                    <a:pt x="391" y="1221"/>
                    <a:pt x="397" y="1240"/>
                  </a:cubicBezTo>
                  <a:cubicBezTo>
                    <a:pt x="406" y="1267"/>
                    <a:pt x="416" y="1293"/>
                    <a:pt x="423" y="1321"/>
                  </a:cubicBezTo>
                  <a:cubicBezTo>
                    <a:pt x="434" y="1360"/>
                    <a:pt x="442" y="1399"/>
                    <a:pt x="453" y="1438"/>
                  </a:cubicBezTo>
                  <a:cubicBezTo>
                    <a:pt x="460" y="1463"/>
                    <a:pt x="469" y="1488"/>
                    <a:pt x="477" y="1513"/>
                  </a:cubicBezTo>
                  <a:cubicBezTo>
                    <a:pt x="484" y="1532"/>
                    <a:pt x="491" y="1550"/>
                    <a:pt x="502" y="1567"/>
                  </a:cubicBezTo>
                  <a:cubicBezTo>
                    <a:pt x="509" y="1577"/>
                    <a:pt x="513" y="1590"/>
                    <a:pt x="517" y="1602"/>
                  </a:cubicBezTo>
                  <a:cubicBezTo>
                    <a:pt x="520" y="1608"/>
                    <a:pt x="515" y="1616"/>
                    <a:pt x="509" y="1617"/>
                  </a:cubicBezTo>
                  <a:cubicBezTo>
                    <a:pt x="501" y="1618"/>
                    <a:pt x="494" y="1613"/>
                    <a:pt x="495" y="1604"/>
                  </a:cubicBezTo>
                  <a:cubicBezTo>
                    <a:pt x="496" y="1595"/>
                    <a:pt x="492" y="1589"/>
                    <a:pt x="485" y="1584"/>
                  </a:cubicBezTo>
                  <a:cubicBezTo>
                    <a:pt x="481" y="1580"/>
                    <a:pt x="476" y="1576"/>
                    <a:pt x="472" y="1573"/>
                  </a:cubicBezTo>
                  <a:cubicBezTo>
                    <a:pt x="458" y="1563"/>
                    <a:pt x="443" y="1565"/>
                    <a:pt x="436" y="1581"/>
                  </a:cubicBezTo>
                  <a:cubicBezTo>
                    <a:pt x="435" y="1586"/>
                    <a:pt x="432" y="1590"/>
                    <a:pt x="430" y="1594"/>
                  </a:cubicBezTo>
                  <a:cubicBezTo>
                    <a:pt x="422" y="1607"/>
                    <a:pt x="412" y="1611"/>
                    <a:pt x="398" y="1603"/>
                  </a:cubicBezTo>
                  <a:cubicBezTo>
                    <a:pt x="391" y="1599"/>
                    <a:pt x="383" y="1594"/>
                    <a:pt x="376" y="1589"/>
                  </a:cubicBezTo>
                  <a:cubicBezTo>
                    <a:pt x="371" y="1586"/>
                    <a:pt x="368" y="1585"/>
                    <a:pt x="364" y="1589"/>
                  </a:cubicBezTo>
                  <a:cubicBezTo>
                    <a:pt x="362" y="1592"/>
                    <a:pt x="358" y="1594"/>
                    <a:pt x="354" y="1596"/>
                  </a:cubicBezTo>
                  <a:cubicBezTo>
                    <a:pt x="349" y="1600"/>
                    <a:pt x="343" y="1600"/>
                    <a:pt x="337" y="1597"/>
                  </a:cubicBezTo>
                  <a:cubicBezTo>
                    <a:pt x="332" y="1593"/>
                    <a:pt x="327" y="1590"/>
                    <a:pt x="322" y="1588"/>
                  </a:cubicBezTo>
                  <a:cubicBezTo>
                    <a:pt x="318" y="1586"/>
                    <a:pt x="315" y="1585"/>
                    <a:pt x="312" y="1589"/>
                  </a:cubicBezTo>
                  <a:cubicBezTo>
                    <a:pt x="305" y="1596"/>
                    <a:pt x="298" y="1603"/>
                    <a:pt x="291" y="1610"/>
                  </a:cubicBezTo>
                  <a:cubicBezTo>
                    <a:pt x="279" y="1623"/>
                    <a:pt x="267" y="1624"/>
                    <a:pt x="254" y="1611"/>
                  </a:cubicBezTo>
                  <a:cubicBezTo>
                    <a:pt x="247" y="1603"/>
                    <a:pt x="240" y="1595"/>
                    <a:pt x="232" y="1587"/>
                  </a:cubicBezTo>
                  <a:cubicBezTo>
                    <a:pt x="230" y="1585"/>
                    <a:pt x="228" y="1583"/>
                    <a:pt x="225" y="1583"/>
                  </a:cubicBezTo>
                  <a:cubicBezTo>
                    <a:pt x="218" y="1581"/>
                    <a:pt x="199" y="1592"/>
                    <a:pt x="196" y="1598"/>
                  </a:cubicBezTo>
                  <a:cubicBezTo>
                    <a:pt x="195" y="1599"/>
                    <a:pt x="195" y="1599"/>
                    <a:pt x="195" y="1600"/>
                  </a:cubicBezTo>
                  <a:cubicBezTo>
                    <a:pt x="195" y="1610"/>
                    <a:pt x="188" y="1615"/>
                    <a:pt x="181" y="1618"/>
                  </a:cubicBezTo>
                  <a:cubicBezTo>
                    <a:pt x="178" y="1620"/>
                    <a:pt x="172" y="1619"/>
                    <a:pt x="170" y="1617"/>
                  </a:cubicBezTo>
                  <a:cubicBezTo>
                    <a:pt x="168" y="1616"/>
                    <a:pt x="167" y="1610"/>
                    <a:pt x="168" y="1607"/>
                  </a:cubicBezTo>
                  <a:cubicBezTo>
                    <a:pt x="169" y="1603"/>
                    <a:pt x="170" y="1599"/>
                    <a:pt x="173" y="1596"/>
                  </a:cubicBezTo>
                  <a:cubicBezTo>
                    <a:pt x="175" y="1593"/>
                    <a:pt x="178" y="1591"/>
                    <a:pt x="181" y="1589"/>
                  </a:cubicBezTo>
                  <a:cubicBezTo>
                    <a:pt x="183" y="1587"/>
                    <a:pt x="186" y="1586"/>
                    <a:pt x="186" y="1584"/>
                  </a:cubicBezTo>
                  <a:cubicBezTo>
                    <a:pt x="201" y="1543"/>
                    <a:pt x="217" y="1502"/>
                    <a:pt x="231" y="1461"/>
                  </a:cubicBezTo>
                  <a:cubicBezTo>
                    <a:pt x="244" y="1421"/>
                    <a:pt x="257" y="1382"/>
                    <a:pt x="269" y="1342"/>
                  </a:cubicBezTo>
                  <a:cubicBezTo>
                    <a:pt x="279" y="1306"/>
                    <a:pt x="287" y="1269"/>
                    <a:pt x="296" y="1233"/>
                  </a:cubicBezTo>
                  <a:cubicBezTo>
                    <a:pt x="301" y="1216"/>
                    <a:pt x="307" y="1199"/>
                    <a:pt x="312" y="1180"/>
                  </a:cubicBezTo>
                  <a:cubicBezTo>
                    <a:pt x="290" y="1183"/>
                    <a:pt x="269" y="1186"/>
                    <a:pt x="246" y="1190"/>
                  </a:cubicBezTo>
                  <a:moveTo>
                    <a:pt x="192" y="1588"/>
                  </a:moveTo>
                  <a:cubicBezTo>
                    <a:pt x="192" y="1588"/>
                    <a:pt x="192" y="1588"/>
                    <a:pt x="193" y="1589"/>
                  </a:cubicBezTo>
                  <a:cubicBezTo>
                    <a:pt x="197" y="1586"/>
                    <a:pt x="200" y="1583"/>
                    <a:pt x="205" y="1580"/>
                  </a:cubicBezTo>
                  <a:cubicBezTo>
                    <a:pt x="215" y="1574"/>
                    <a:pt x="227" y="1571"/>
                    <a:pt x="239" y="1581"/>
                  </a:cubicBezTo>
                  <a:cubicBezTo>
                    <a:pt x="247" y="1588"/>
                    <a:pt x="255" y="1595"/>
                    <a:pt x="263" y="1603"/>
                  </a:cubicBezTo>
                  <a:cubicBezTo>
                    <a:pt x="270" y="1609"/>
                    <a:pt x="274" y="1609"/>
                    <a:pt x="280" y="1602"/>
                  </a:cubicBezTo>
                  <a:cubicBezTo>
                    <a:pt x="285" y="1597"/>
                    <a:pt x="290" y="1591"/>
                    <a:pt x="295" y="1586"/>
                  </a:cubicBezTo>
                  <a:cubicBezTo>
                    <a:pt x="306" y="1575"/>
                    <a:pt x="317" y="1574"/>
                    <a:pt x="330" y="1580"/>
                  </a:cubicBezTo>
                  <a:cubicBezTo>
                    <a:pt x="332" y="1581"/>
                    <a:pt x="335" y="1582"/>
                    <a:pt x="337" y="1584"/>
                  </a:cubicBezTo>
                  <a:cubicBezTo>
                    <a:pt x="344" y="1590"/>
                    <a:pt x="351" y="1589"/>
                    <a:pt x="358" y="1583"/>
                  </a:cubicBezTo>
                  <a:cubicBezTo>
                    <a:pt x="358" y="1582"/>
                    <a:pt x="359" y="1582"/>
                    <a:pt x="359" y="1582"/>
                  </a:cubicBezTo>
                  <a:cubicBezTo>
                    <a:pt x="367" y="1577"/>
                    <a:pt x="371" y="1577"/>
                    <a:pt x="379" y="1581"/>
                  </a:cubicBezTo>
                  <a:cubicBezTo>
                    <a:pt x="387" y="1586"/>
                    <a:pt x="394" y="1591"/>
                    <a:pt x="402" y="1595"/>
                  </a:cubicBezTo>
                  <a:cubicBezTo>
                    <a:pt x="410" y="1599"/>
                    <a:pt x="415" y="1597"/>
                    <a:pt x="420" y="1590"/>
                  </a:cubicBezTo>
                  <a:cubicBezTo>
                    <a:pt x="423" y="1585"/>
                    <a:pt x="427" y="1579"/>
                    <a:pt x="430" y="1573"/>
                  </a:cubicBezTo>
                  <a:cubicBezTo>
                    <a:pt x="434" y="1567"/>
                    <a:pt x="439" y="1563"/>
                    <a:pt x="446" y="1561"/>
                  </a:cubicBezTo>
                  <a:cubicBezTo>
                    <a:pt x="457" y="1558"/>
                    <a:pt x="467" y="1560"/>
                    <a:pt x="476" y="1567"/>
                  </a:cubicBezTo>
                  <a:cubicBezTo>
                    <a:pt x="483" y="1572"/>
                    <a:pt x="489" y="1577"/>
                    <a:pt x="496" y="1582"/>
                  </a:cubicBezTo>
                  <a:cubicBezTo>
                    <a:pt x="495" y="1579"/>
                    <a:pt x="494" y="1577"/>
                    <a:pt x="493" y="1574"/>
                  </a:cubicBezTo>
                  <a:cubicBezTo>
                    <a:pt x="483" y="1558"/>
                    <a:pt x="474" y="1542"/>
                    <a:pt x="469" y="1524"/>
                  </a:cubicBezTo>
                  <a:cubicBezTo>
                    <a:pt x="460" y="1496"/>
                    <a:pt x="449" y="1467"/>
                    <a:pt x="441" y="1439"/>
                  </a:cubicBezTo>
                  <a:cubicBezTo>
                    <a:pt x="435" y="1417"/>
                    <a:pt x="432" y="1395"/>
                    <a:pt x="426" y="1374"/>
                  </a:cubicBezTo>
                  <a:cubicBezTo>
                    <a:pt x="416" y="1337"/>
                    <a:pt x="404" y="1300"/>
                    <a:pt x="393" y="1262"/>
                  </a:cubicBezTo>
                  <a:cubicBezTo>
                    <a:pt x="386" y="1237"/>
                    <a:pt x="379" y="1211"/>
                    <a:pt x="372" y="1186"/>
                  </a:cubicBezTo>
                  <a:cubicBezTo>
                    <a:pt x="372" y="1184"/>
                    <a:pt x="370" y="1182"/>
                    <a:pt x="368" y="1182"/>
                  </a:cubicBezTo>
                  <a:cubicBezTo>
                    <a:pt x="355" y="1180"/>
                    <a:pt x="341" y="1180"/>
                    <a:pt x="327" y="1179"/>
                  </a:cubicBezTo>
                  <a:cubicBezTo>
                    <a:pt x="323" y="1179"/>
                    <a:pt x="321" y="1180"/>
                    <a:pt x="320" y="1184"/>
                  </a:cubicBezTo>
                  <a:cubicBezTo>
                    <a:pt x="312" y="1215"/>
                    <a:pt x="304" y="1246"/>
                    <a:pt x="296" y="1277"/>
                  </a:cubicBezTo>
                  <a:cubicBezTo>
                    <a:pt x="288" y="1310"/>
                    <a:pt x="281" y="1343"/>
                    <a:pt x="272" y="1376"/>
                  </a:cubicBezTo>
                  <a:cubicBezTo>
                    <a:pt x="255" y="1439"/>
                    <a:pt x="227" y="1498"/>
                    <a:pt x="204" y="1559"/>
                  </a:cubicBezTo>
                  <a:cubicBezTo>
                    <a:pt x="200" y="1569"/>
                    <a:pt x="196" y="1578"/>
                    <a:pt x="192" y="1588"/>
                  </a:cubicBezTo>
                  <a:moveTo>
                    <a:pt x="442" y="973"/>
                  </a:moveTo>
                  <a:cubicBezTo>
                    <a:pt x="426" y="959"/>
                    <a:pt x="414" y="943"/>
                    <a:pt x="395" y="933"/>
                  </a:cubicBezTo>
                  <a:cubicBezTo>
                    <a:pt x="388" y="929"/>
                    <a:pt x="382" y="923"/>
                    <a:pt x="375" y="919"/>
                  </a:cubicBezTo>
                  <a:cubicBezTo>
                    <a:pt x="372" y="917"/>
                    <a:pt x="368" y="917"/>
                    <a:pt x="365" y="917"/>
                  </a:cubicBezTo>
                  <a:cubicBezTo>
                    <a:pt x="349" y="917"/>
                    <a:pt x="333" y="917"/>
                    <a:pt x="318" y="917"/>
                  </a:cubicBezTo>
                  <a:cubicBezTo>
                    <a:pt x="314" y="917"/>
                    <a:pt x="311" y="917"/>
                    <a:pt x="308" y="918"/>
                  </a:cubicBezTo>
                  <a:cubicBezTo>
                    <a:pt x="296" y="926"/>
                    <a:pt x="283" y="934"/>
                    <a:pt x="272" y="943"/>
                  </a:cubicBezTo>
                  <a:cubicBezTo>
                    <a:pt x="261" y="952"/>
                    <a:pt x="251" y="963"/>
                    <a:pt x="241" y="972"/>
                  </a:cubicBezTo>
                  <a:cubicBezTo>
                    <a:pt x="260" y="968"/>
                    <a:pt x="278" y="963"/>
                    <a:pt x="297" y="959"/>
                  </a:cubicBezTo>
                  <a:cubicBezTo>
                    <a:pt x="319" y="954"/>
                    <a:pt x="341" y="955"/>
                    <a:pt x="364" y="955"/>
                  </a:cubicBezTo>
                  <a:cubicBezTo>
                    <a:pt x="369" y="955"/>
                    <a:pt x="374" y="957"/>
                    <a:pt x="379" y="958"/>
                  </a:cubicBezTo>
                  <a:cubicBezTo>
                    <a:pt x="379" y="959"/>
                    <a:pt x="379" y="960"/>
                    <a:pt x="379" y="960"/>
                  </a:cubicBezTo>
                  <a:cubicBezTo>
                    <a:pt x="377" y="961"/>
                    <a:pt x="375" y="961"/>
                    <a:pt x="373" y="961"/>
                  </a:cubicBezTo>
                  <a:cubicBezTo>
                    <a:pt x="352" y="962"/>
                    <a:pt x="332" y="962"/>
                    <a:pt x="311" y="963"/>
                  </a:cubicBezTo>
                  <a:cubicBezTo>
                    <a:pt x="301" y="963"/>
                    <a:pt x="290" y="964"/>
                    <a:pt x="281" y="966"/>
                  </a:cubicBezTo>
                  <a:cubicBezTo>
                    <a:pt x="267" y="971"/>
                    <a:pt x="254" y="977"/>
                    <a:pt x="241" y="983"/>
                  </a:cubicBezTo>
                  <a:cubicBezTo>
                    <a:pt x="232" y="987"/>
                    <a:pt x="230" y="994"/>
                    <a:pt x="237" y="1002"/>
                  </a:cubicBezTo>
                  <a:cubicBezTo>
                    <a:pt x="242" y="1008"/>
                    <a:pt x="249" y="1013"/>
                    <a:pt x="255" y="1018"/>
                  </a:cubicBezTo>
                  <a:cubicBezTo>
                    <a:pt x="262" y="1023"/>
                    <a:pt x="268" y="1028"/>
                    <a:pt x="267" y="1038"/>
                  </a:cubicBezTo>
                  <a:cubicBezTo>
                    <a:pt x="279" y="1032"/>
                    <a:pt x="291" y="1028"/>
                    <a:pt x="304" y="1029"/>
                  </a:cubicBezTo>
                  <a:cubicBezTo>
                    <a:pt x="311" y="1029"/>
                    <a:pt x="317" y="1028"/>
                    <a:pt x="323" y="1027"/>
                  </a:cubicBezTo>
                  <a:cubicBezTo>
                    <a:pt x="331" y="1027"/>
                    <a:pt x="340" y="1026"/>
                    <a:pt x="348" y="1026"/>
                  </a:cubicBezTo>
                  <a:cubicBezTo>
                    <a:pt x="348" y="1027"/>
                    <a:pt x="348" y="1028"/>
                    <a:pt x="348" y="1029"/>
                  </a:cubicBezTo>
                  <a:cubicBezTo>
                    <a:pt x="341" y="1030"/>
                    <a:pt x="334" y="1030"/>
                    <a:pt x="327" y="1032"/>
                  </a:cubicBezTo>
                  <a:cubicBezTo>
                    <a:pt x="315" y="1034"/>
                    <a:pt x="303" y="1035"/>
                    <a:pt x="291" y="1039"/>
                  </a:cubicBezTo>
                  <a:cubicBezTo>
                    <a:pt x="271" y="1046"/>
                    <a:pt x="253" y="1057"/>
                    <a:pt x="237" y="1072"/>
                  </a:cubicBezTo>
                  <a:cubicBezTo>
                    <a:pt x="232" y="1076"/>
                    <a:pt x="230" y="1081"/>
                    <a:pt x="234" y="1086"/>
                  </a:cubicBezTo>
                  <a:cubicBezTo>
                    <a:pt x="238" y="1091"/>
                    <a:pt x="244" y="1095"/>
                    <a:pt x="248" y="1099"/>
                  </a:cubicBezTo>
                  <a:cubicBezTo>
                    <a:pt x="252" y="1103"/>
                    <a:pt x="256" y="1107"/>
                    <a:pt x="259" y="1111"/>
                  </a:cubicBezTo>
                  <a:cubicBezTo>
                    <a:pt x="261" y="1112"/>
                    <a:pt x="262" y="1114"/>
                    <a:pt x="264" y="1113"/>
                  </a:cubicBezTo>
                  <a:cubicBezTo>
                    <a:pt x="272" y="1113"/>
                    <a:pt x="281" y="1113"/>
                    <a:pt x="290" y="1111"/>
                  </a:cubicBezTo>
                  <a:cubicBezTo>
                    <a:pt x="306" y="1108"/>
                    <a:pt x="323" y="1107"/>
                    <a:pt x="339" y="1107"/>
                  </a:cubicBezTo>
                  <a:cubicBezTo>
                    <a:pt x="344" y="1107"/>
                    <a:pt x="349" y="1109"/>
                    <a:pt x="354" y="1109"/>
                  </a:cubicBezTo>
                  <a:cubicBezTo>
                    <a:pt x="354" y="1110"/>
                    <a:pt x="354" y="1110"/>
                    <a:pt x="354" y="1111"/>
                  </a:cubicBezTo>
                  <a:cubicBezTo>
                    <a:pt x="334" y="1113"/>
                    <a:pt x="314" y="1114"/>
                    <a:pt x="294" y="1116"/>
                  </a:cubicBezTo>
                  <a:cubicBezTo>
                    <a:pt x="282" y="1117"/>
                    <a:pt x="270" y="1117"/>
                    <a:pt x="259" y="1125"/>
                  </a:cubicBezTo>
                  <a:cubicBezTo>
                    <a:pt x="255" y="1129"/>
                    <a:pt x="252" y="1133"/>
                    <a:pt x="248" y="1136"/>
                  </a:cubicBezTo>
                  <a:cubicBezTo>
                    <a:pt x="234" y="1145"/>
                    <a:pt x="230" y="1159"/>
                    <a:pt x="237" y="1174"/>
                  </a:cubicBezTo>
                  <a:cubicBezTo>
                    <a:pt x="237" y="1175"/>
                    <a:pt x="240" y="1176"/>
                    <a:pt x="241" y="1176"/>
                  </a:cubicBezTo>
                  <a:cubicBezTo>
                    <a:pt x="250" y="1176"/>
                    <a:pt x="258" y="1176"/>
                    <a:pt x="267" y="1175"/>
                  </a:cubicBezTo>
                  <a:cubicBezTo>
                    <a:pt x="277" y="1173"/>
                    <a:pt x="287" y="1171"/>
                    <a:pt x="297" y="1170"/>
                  </a:cubicBezTo>
                  <a:cubicBezTo>
                    <a:pt x="321" y="1169"/>
                    <a:pt x="346" y="1169"/>
                    <a:pt x="371" y="1169"/>
                  </a:cubicBezTo>
                  <a:cubicBezTo>
                    <a:pt x="373" y="1169"/>
                    <a:pt x="375" y="1169"/>
                    <a:pt x="376" y="1169"/>
                  </a:cubicBezTo>
                  <a:cubicBezTo>
                    <a:pt x="387" y="1171"/>
                    <a:pt x="398" y="1173"/>
                    <a:pt x="410" y="1174"/>
                  </a:cubicBezTo>
                  <a:cubicBezTo>
                    <a:pt x="418" y="1175"/>
                    <a:pt x="427" y="1175"/>
                    <a:pt x="436" y="1176"/>
                  </a:cubicBezTo>
                  <a:cubicBezTo>
                    <a:pt x="444" y="1177"/>
                    <a:pt x="445" y="1177"/>
                    <a:pt x="447" y="1169"/>
                  </a:cubicBezTo>
                  <a:cubicBezTo>
                    <a:pt x="451" y="1152"/>
                    <a:pt x="448" y="1145"/>
                    <a:pt x="434" y="1135"/>
                  </a:cubicBezTo>
                  <a:cubicBezTo>
                    <a:pt x="432" y="1134"/>
                    <a:pt x="430" y="1133"/>
                    <a:pt x="429" y="1132"/>
                  </a:cubicBezTo>
                  <a:cubicBezTo>
                    <a:pt x="423" y="1123"/>
                    <a:pt x="413" y="1120"/>
                    <a:pt x="403" y="1117"/>
                  </a:cubicBezTo>
                  <a:cubicBezTo>
                    <a:pt x="398" y="1116"/>
                    <a:pt x="394" y="1114"/>
                    <a:pt x="389" y="1113"/>
                  </a:cubicBezTo>
                  <a:cubicBezTo>
                    <a:pt x="389" y="1112"/>
                    <a:pt x="389" y="1111"/>
                    <a:pt x="389" y="1111"/>
                  </a:cubicBezTo>
                  <a:cubicBezTo>
                    <a:pt x="398" y="1111"/>
                    <a:pt x="407" y="1112"/>
                    <a:pt x="416" y="1113"/>
                  </a:cubicBezTo>
                  <a:cubicBezTo>
                    <a:pt x="419" y="1114"/>
                    <a:pt x="421" y="1114"/>
                    <a:pt x="423" y="1110"/>
                  </a:cubicBezTo>
                  <a:cubicBezTo>
                    <a:pt x="426" y="1106"/>
                    <a:pt x="430" y="1103"/>
                    <a:pt x="433" y="1100"/>
                  </a:cubicBezTo>
                  <a:cubicBezTo>
                    <a:pt x="437" y="1097"/>
                    <a:pt x="441" y="1095"/>
                    <a:pt x="444" y="1092"/>
                  </a:cubicBezTo>
                  <a:cubicBezTo>
                    <a:pt x="453" y="1084"/>
                    <a:pt x="452" y="1078"/>
                    <a:pt x="443" y="1069"/>
                  </a:cubicBezTo>
                  <a:cubicBezTo>
                    <a:pt x="423" y="1053"/>
                    <a:pt x="402" y="1041"/>
                    <a:pt x="377" y="1035"/>
                  </a:cubicBezTo>
                  <a:cubicBezTo>
                    <a:pt x="374" y="1034"/>
                    <a:pt x="370" y="1033"/>
                    <a:pt x="366" y="1032"/>
                  </a:cubicBezTo>
                  <a:cubicBezTo>
                    <a:pt x="366" y="1031"/>
                    <a:pt x="366" y="1030"/>
                    <a:pt x="366" y="1030"/>
                  </a:cubicBezTo>
                  <a:cubicBezTo>
                    <a:pt x="383" y="1027"/>
                    <a:pt x="400" y="1028"/>
                    <a:pt x="416" y="1038"/>
                  </a:cubicBezTo>
                  <a:cubicBezTo>
                    <a:pt x="415" y="1029"/>
                    <a:pt x="420" y="1023"/>
                    <a:pt x="427" y="1018"/>
                  </a:cubicBezTo>
                  <a:cubicBezTo>
                    <a:pt x="434" y="1013"/>
                    <a:pt x="440" y="1008"/>
                    <a:pt x="446" y="1001"/>
                  </a:cubicBezTo>
                  <a:cubicBezTo>
                    <a:pt x="452" y="995"/>
                    <a:pt x="450" y="987"/>
                    <a:pt x="442" y="983"/>
                  </a:cubicBezTo>
                  <a:cubicBezTo>
                    <a:pt x="430" y="978"/>
                    <a:pt x="417" y="973"/>
                    <a:pt x="405" y="967"/>
                  </a:cubicBezTo>
                  <a:cubicBezTo>
                    <a:pt x="403" y="966"/>
                    <a:pt x="400" y="965"/>
                    <a:pt x="397" y="964"/>
                  </a:cubicBezTo>
                  <a:cubicBezTo>
                    <a:pt x="398" y="963"/>
                    <a:pt x="398" y="962"/>
                    <a:pt x="398" y="961"/>
                  </a:cubicBezTo>
                  <a:cubicBezTo>
                    <a:pt x="413" y="965"/>
                    <a:pt x="427" y="969"/>
                    <a:pt x="442" y="973"/>
                  </a:cubicBezTo>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94">
              <a:extLst>
                <a:ext uri="{FF2B5EF4-FFF2-40B4-BE49-F238E27FC236}">
                  <a16:creationId xmlns:a16="http://schemas.microsoft.com/office/drawing/2014/main" xmlns="" id="{7EEF88FE-BE12-48E1-82D1-1B61A7E4B5EC}"/>
                </a:ext>
              </a:extLst>
            </p:cNvPr>
            <p:cNvSpPr>
              <a:spLocks/>
            </p:cNvSpPr>
            <p:nvPr/>
          </p:nvSpPr>
          <p:spPr bwMode="auto">
            <a:xfrm>
              <a:off x="2412123" y="-293155"/>
              <a:ext cx="44756" cy="49859"/>
            </a:xfrm>
            <a:custGeom>
              <a:avLst/>
              <a:gdLst>
                <a:gd name="T0" fmla="*/ 14 w 14"/>
                <a:gd name="T1" fmla="*/ 3 h 17"/>
                <a:gd name="T2" fmla="*/ 8 w 14"/>
                <a:gd name="T3" fmla="*/ 14 h 17"/>
                <a:gd name="T4" fmla="*/ 4 w 14"/>
                <a:gd name="T5" fmla="*/ 16 h 17"/>
                <a:gd name="T6" fmla="*/ 0 w 14"/>
                <a:gd name="T7" fmla="*/ 11 h 17"/>
                <a:gd name="T8" fmla="*/ 8 w 14"/>
                <a:gd name="T9" fmla="*/ 0 h 17"/>
                <a:gd name="T10" fmla="*/ 14 w 14"/>
                <a:gd name="T11" fmla="*/ 3 h 17"/>
              </a:gdLst>
              <a:ahLst/>
              <a:cxnLst>
                <a:cxn ang="0">
                  <a:pos x="T0" y="T1"/>
                </a:cxn>
                <a:cxn ang="0">
                  <a:pos x="T2" y="T3"/>
                </a:cxn>
                <a:cxn ang="0">
                  <a:pos x="T4" y="T5"/>
                </a:cxn>
                <a:cxn ang="0">
                  <a:pos x="T6" y="T7"/>
                </a:cxn>
                <a:cxn ang="0">
                  <a:pos x="T8" y="T9"/>
                </a:cxn>
                <a:cxn ang="0">
                  <a:pos x="T10" y="T11"/>
                </a:cxn>
              </a:cxnLst>
              <a:rect l="0" t="0" r="r" b="b"/>
              <a:pathLst>
                <a:path w="14" h="17">
                  <a:moveTo>
                    <a:pt x="14" y="3"/>
                  </a:moveTo>
                  <a:cubicBezTo>
                    <a:pt x="12" y="8"/>
                    <a:pt x="10" y="11"/>
                    <a:pt x="8" y="14"/>
                  </a:cubicBezTo>
                  <a:cubicBezTo>
                    <a:pt x="7" y="16"/>
                    <a:pt x="5" y="17"/>
                    <a:pt x="4" y="16"/>
                  </a:cubicBezTo>
                  <a:cubicBezTo>
                    <a:pt x="2" y="15"/>
                    <a:pt x="0" y="12"/>
                    <a:pt x="0" y="11"/>
                  </a:cubicBezTo>
                  <a:cubicBezTo>
                    <a:pt x="3" y="7"/>
                    <a:pt x="5" y="4"/>
                    <a:pt x="8" y="0"/>
                  </a:cubicBezTo>
                  <a:cubicBezTo>
                    <a:pt x="9" y="0"/>
                    <a:pt x="12" y="2"/>
                    <a:pt x="14" y="3"/>
                  </a:cubicBezTo>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95">
              <a:extLst>
                <a:ext uri="{FF2B5EF4-FFF2-40B4-BE49-F238E27FC236}">
                  <a16:creationId xmlns:a16="http://schemas.microsoft.com/office/drawing/2014/main" xmlns="" id="{B2DEC9B9-1F59-42DE-AAE7-DBE8847132EF}"/>
                </a:ext>
              </a:extLst>
            </p:cNvPr>
            <p:cNvSpPr>
              <a:spLocks/>
            </p:cNvSpPr>
            <p:nvPr/>
          </p:nvSpPr>
          <p:spPr bwMode="auto">
            <a:xfrm>
              <a:off x="2415853" y="1147572"/>
              <a:ext cx="48486" cy="46420"/>
            </a:xfrm>
            <a:custGeom>
              <a:avLst/>
              <a:gdLst>
                <a:gd name="T0" fmla="*/ 15 w 15"/>
                <a:gd name="T1" fmla="*/ 0 h 16"/>
                <a:gd name="T2" fmla="*/ 4 w 15"/>
                <a:gd name="T3" fmla="*/ 16 h 16"/>
                <a:gd name="T4" fmla="*/ 15 w 15"/>
                <a:gd name="T5" fmla="*/ 0 h 16"/>
              </a:gdLst>
              <a:ahLst/>
              <a:cxnLst>
                <a:cxn ang="0">
                  <a:pos x="T0" y="T1"/>
                </a:cxn>
                <a:cxn ang="0">
                  <a:pos x="T2" y="T3"/>
                </a:cxn>
                <a:cxn ang="0">
                  <a:pos x="T4" y="T5"/>
                </a:cxn>
              </a:cxnLst>
              <a:rect l="0" t="0" r="r" b="b"/>
              <a:pathLst>
                <a:path w="15" h="16">
                  <a:moveTo>
                    <a:pt x="15" y="0"/>
                  </a:moveTo>
                  <a:cubicBezTo>
                    <a:pt x="15" y="7"/>
                    <a:pt x="11" y="14"/>
                    <a:pt x="4" y="16"/>
                  </a:cubicBezTo>
                  <a:cubicBezTo>
                    <a:pt x="0" y="11"/>
                    <a:pt x="6" y="1"/>
                    <a:pt x="15" y="0"/>
                  </a:cubicBezTo>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96">
              <a:extLst>
                <a:ext uri="{FF2B5EF4-FFF2-40B4-BE49-F238E27FC236}">
                  <a16:creationId xmlns:a16="http://schemas.microsoft.com/office/drawing/2014/main" xmlns="" id="{99D857CE-1A1D-48E5-9665-75908D1973DE}"/>
                </a:ext>
              </a:extLst>
            </p:cNvPr>
            <p:cNvSpPr>
              <a:spLocks/>
            </p:cNvSpPr>
            <p:nvPr/>
          </p:nvSpPr>
          <p:spPr bwMode="auto">
            <a:xfrm>
              <a:off x="2421448" y="-399748"/>
              <a:ext cx="35433" cy="46420"/>
            </a:xfrm>
            <a:custGeom>
              <a:avLst/>
              <a:gdLst>
                <a:gd name="T0" fmla="*/ 11 w 11"/>
                <a:gd name="T1" fmla="*/ 2 h 16"/>
                <a:gd name="T2" fmla="*/ 6 w 11"/>
                <a:gd name="T3" fmla="*/ 13 h 16"/>
                <a:gd name="T4" fmla="*/ 2 w 11"/>
                <a:gd name="T5" fmla="*/ 16 h 16"/>
                <a:gd name="T6" fmla="*/ 1 w 11"/>
                <a:gd name="T7" fmla="*/ 11 h 16"/>
                <a:gd name="T8" fmla="*/ 8 w 11"/>
                <a:gd name="T9" fmla="*/ 0 h 16"/>
                <a:gd name="T10" fmla="*/ 11 w 11"/>
                <a:gd name="T11" fmla="*/ 2 h 16"/>
              </a:gdLst>
              <a:ahLst/>
              <a:cxnLst>
                <a:cxn ang="0">
                  <a:pos x="T0" y="T1"/>
                </a:cxn>
                <a:cxn ang="0">
                  <a:pos x="T2" y="T3"/>
                </a:cxn>
                <a:cxn ang="0">
                  <a:pos x="T4" y="T5"/>
                </a:cxn>
                <a:cxn ang="0">
                  <a:pos x="T6" y="T7"/>
                </a:cxn>
                <a:cxn ang="0">
                  <a:pos x="T8" y="T9"/>
                </a:cxn>
                <a:cxn ang="0">
                  <a:pos x="T10" y="T11"/>
                </a:cxn>
              </a:cxnLst>
              <a:rect l="0" t="0" r="r" b="b"/>
              <a:pathLst>
                <a:path w="11" h="16">
                  <a:moveTo>
                    <a:pt x="11" y="2"/>
                  </a:moveTo>
                  <a:cubicBezTo>
                    <a:pt x="9" y="6"/>
                    <a:pt x="8" y="10"/>
                    <a:pt x="6" y="13"/>
                  </a:cubicBezTo>
                  <a:cubicBezTo>
                    <a:pt x="5" y="15"/>
                    <a:pt x="3" y="15"/>
                    <a:pt x="2" y="16"/>
                  </a:cubicBezTo>
                  <a:cubicBezTo>
                    <a:pt x="1" y="14"/>
                    <a:pt x="0" y="12"/>
                    <a:pt x="1" y="11"/>
                  </a:cubicBezTo>
                  <a:cubicBezTo>
                    <a:pt x="3" y="7"/>
                    <a:pt x="5" y="4"/>
                    <a:pt x="8" y="0"/>
                  </a:cubicBezTo>
                  <a:cubicBezTo>
                    <a:pt x="9" y="1"/>
                    <a:pt x="10" y="2"/>
                    <a:pt x="11" y="2"/>
                  </a:cubicBezTo>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97">
              <a:extLst>
                <a:ext uri="{FF2B5EF4-FFF2-40B4-BE49-F238E27FC236}">
                  <a16:creationId xmlns:a16="http://schemas.microsoft.com/office/drawing/2014/main" xmlns="" id="{27A51CCE-04EA-4C9C-AC72-80EA52948D35}"/>
                </a:ext>
              </a:extLst>
            </p:cNvPr>
            <p:cNvSpPr>
              <a:spLocks/>
            </p:cNvSpPr>
            <p:nvPr/>
          </p:nvSpPr>
          <p:spPr bwMode="auto">
            <a:xfrm>
              <a:off x="2419583" y="1106310"/>
              <a:ext cx="31703" cy="42982"/>
            </a:xfrm>
            <a:custGeom>
              <a:avLst/>
              <a:gdLst>
                <a:gd name="T0" fmla="*/ 10 w 10"/>
                <a:gd name="T1" fmla="*/ 2 h 15"/>
                <a:gd name="T2" fmla="*/ 5 w 10"/>
                <a:gd name="T3" fmla="*/ 14 h 15"/>
                <a:gd name="T4" fmla="*/ 2 w 10"/>
                <a:gd name="T5" fmla="*/ 15 h 15"/>
                <a:gd name="T6" fmla="*/ 0 w 10"/>
                <a:gd name="T7" fmla="*/ 12 h 15"/>
                <a:gd name="T8" fmla="*/ 7 w 10"/>
                <a:gd name="T9" fmla="*/ 0 h 15"/>
                <a:gd name="T10" fmla="*/ 10 w 10"/>
                <a:gd name="T11" fmla="*/ 2 h 15"/>
              </a:gdLst>
              <a:ahLst/>
              <a:cxnLst>
                <a:cxn ang="0">
                  <a:pos x="T0" y="T1"/>
                </a:cxn>
                <a:cxn ang="0">
                  <a:pos x="T2" y="T3"/>
                </a:cxn>
                <a:cxn ang="0">
                  <a:pos x="T4" y="T5"/>
                </a:cxn>
                <a:cxn ang="0">
                  <a:pos x="T6" y="T7"/>
                </a:cxn>
                <a:cxn ang="0">
                  <a:pos x="T8" y="T9"/>
                </a:cxn>
                <a:cxn ang="0">
                  <a:pos x="T10" y="T11"/>
                </a:cxn>
              </a:cxnLst>
              <a:rect l="0" t="0" r="r" b="b"/>
              <a:pathLst>
                <a:path w="10" h="15">
                  <a:moveTo>
                    <a:pt x="10" y="2"/>
                  </a:moveTo>
                  <a:cubicBezTo>
                    <a:pt x="8" y="6"/>
                    <a:pt x="7" y="10"/>
                    <a:pt x="5" y="14"/>
                  </a:cubicBezTo>
                  <a:cubicBezTo>
                    <a:pt x="4" y="14"/>
                    <a:pt x="2" y="15"/>
                    <a:pt x="2" y="15"/>
                  </a:cubicBezTo>
                  <a:cubicBezTo>
                    <a:pt x="1" y="14"/>
                    <a:pt x="0" y="12"/>
                    <a:pt x="0" y="12"/>
                  </a:cubicBezTo>
                  <a:cubicBezTo>
                    <a:pt x="2" y="8"/>
                    <a:pt x="4" y="4"/>
                    <a:pt x="7" y="0"/>
                  </a:cubicBezTo>
                  <a:cubicBezTo>
                    <a:pt x="8" y="1"/>
                    <a:pt x="9" y="1"/>
                    <a:pt x="10" y="2"/>
                  </a:cubicBezTo>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98">
              <a:extLst>
                <a:ext uri="{FF2B5EF4-FFF2-40B4-BE49-F238E27FC236}">
                  <a16:creationId xmlns:a16="http://schemas.microsoft.com/office/drawing/2014/main" xmlns="" id="{5D711CF5-B6DD-4351-85B9-D76065A72B23}"/>
                </a:ext>
              </a:extLst>
            </p:cNvPr>
            <p:cNvSpPr>
              <a:spLocks/>
            </p:cNvSpPr>
            <p:nvPr/>
          </p:nvSpPr>
          <p:spPr bwMode="auto">
            <a:xfrm>
              <a:off x="2415853" y="281073"/>
              <a:ext cx="22378" cy="36105"/>
            </a:xfrm>
            <a:custGeom>
              <a:avLst/>
              <a:gdLst>
                <a:gd name="T0" fmla="*/ 7 w 7"/>
                <a:gd name="T1" fmla="*/ 2 h 12"/>
                <a:gd name="T2" fmla="*/ 3 w 7"/>
                <a:gd name="T3" fmla="*/ 12 h 12"/>
                <a:gd name="T4" fmla="*/ 0 w 7"/>
                <a:gd name="T5" fmla="*/ 10 h 12"/>
                <a:gd name="T6" fmla="*/ 5 w 7"/>
                <a:gd name="T7" fmla="*/ 0 h 12"/>
                <a:gd name="T8" fmla="*/ 7 w 7"/>
                <a:gd name="T9" fmla="*/ 2 h 12"/>
              </a:gdLst>
              <a:ahLst/>
              <a:cxnLst>
                <a:cxn ang="0">
                  <a:pos x="T0" y="T1"/>
                </a:cxn>
                <a:cxn ang="0">
                  <a:pos x="T2" y="T3"/>
                </a:cxn>
                <a:cxn ang="0">
                  <a:pos x="T4" y="T5"/>
                </a:cxn>
                <a:cxn ang="0">
                  <a:pos x="T6" y="T7"/>
                </a:cxn>
                <a:cxn ang="0">
                  <a:pos x="T8" y="T9"/>
                </a:cxn>
              </a:cxnLst>
              <a:rect l="0" t="0" r="r" b="b"/>
              <a:pathLst>
                <a:path w="7" h="12">
                  <a:moveTo>
                    <a:pt x="7" y="2"/>
                  </a:moveTo>
                  <a:cubicBezTo>
                    <a:pt x="6" y="5"/>
                    <a:pt x="4" y="8"/>
                    <a:pt x="3" y="12"/>
                  </a:cubicBezTo>
                  <a:cubicBezTo>
                    <a:pt x="2" y="11"/>
                    <a:pt x="0" y="10"/>
                    <a:pt x="0" y="10"/>
                  </a:cubicBezTo>
                  <a:cubicBezTo>
                    <a:pt x="2" y="7"/>
                    <a:pt x="3" y="3"/>
                    <a:pt x="5" y="0"/>
                  </a:cubicBezTo>
                  <a:cubicBezTo>
                    <a:pt x="6" y="1"/>
                    <a:pt x="7" y="1"/>
                    <a:pt x="7" y="2"/>
                  </a:cubicBezTo>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107">
              <a:extLst>
                <a:ext uri="{FF2B5EF4-FFF2-40B4-BE49-F238E27FC236}">
                  <a16:creationId xmlns:a16="http://schemas.microsoft.com/office/drawing/2014/main" xmlns="" id="{30D26481-88B4-4479-B1DF-E1EA8AB2B23D}"/>
                </a:ext>
              </a:extLst>
            </p:cNvPr>
            <p:cNvSpPr>
              <a:spLocks/>
            </p:cNvSpPr>
            <p:nvPr/>
          </p:nvSpPr>
          <p:spPr bwMode="auto">
            <a:xfrm>
              <a:off x="3090927" y="3747069"/>
              <a:ext cx="289052" cy="557035"/>
            </a:xfrm>
            <a:custGeom>
              <a:avLst/>
              <a:gdLst>
                <a:gd name="T0" fmla="*/ 50 w 91"/>
                <a:gd name="T1" fmla="*/ 28 h 190"/>
                <a:gd name="T2" fmla="*/ 48 w 91"/>
                <a:gd name="T3" fmla="*/ 25 h 190"/>
                <a:gd name="T4" fmla="*/ 15 w 91"/>
                <a:gd name="T5" fmla="*/ 10 h 190"/>
                <a:gd name="T6" fmla="*/ 7 w 91"/>
                <a:gd name="T7" fmla="*/ 31 h 190"/>
                <a:gd name="T8" fmla="*/ 21 w 91"/>
                <a:gd name="T9" fmla="*/ 54 h 190"/>
                <a:gd name="T10" fmla="*/ 41 w 91"/>
                <a:gd name="T11" fmla="*/ 108 h 190"/>
                <a:gd name="T12" fmla="*/ 39 w 91"/>
                <a:gd name="T13" fmla="*/ 152 h 190"/>
                <a:gd name="T14" fmla="*/ 39 w 91"/>
                <a:gd name="T15" fmla="*/ 165 h 190"/>
                <a:gd name="T16" fmla="*/ 57 w 91"/>
                <a:gd name="T17" fmla="*/ 174 h 190"/>
                <a:gd name="T18" fmla="*/ 79 w 91"/>
                <a:gd name="T19" fmla="*/ 141 h 190"/>
                <a:gd name="T20" fmla="*/ 73 w 91"/>
                <a:gd name="T21" fmla="*/ 71 h 190"/>
                <a:gd name="T22" fmla="*/ 62 w 91"/>
                <a:gd name="T23" fmla="*/ 32 h 190"/>
                <a:gd name="T24" fmla="*/ 61 w 91"/>
                <a:gd name="T25" fmla="*/ 26 h 190"/>
                <a:gd name="T26" fmla="*/ 64 w 91"/>
                <a:gd name="T27" fmla="*/ 26 h 190"/>
                <a:gd name="T28" fmla="*/ 70 w 91"/>
                <a:gd name="T29" fmla="*/ 38 h 190"/>
                <a:gd name="T30" fmla="*/ 87 w 91"/>
                <a:gd name="T31" fmla="*/ 107 h 190"/>
                <a:gd name="T32" fmla="*/ 77 w 91"/>
                <a:gd name="T33" fmla="*/ 164 h 190"/>
                <a:gd name="T34" fmla="*/ 61 w 91"/>
                <a:gd name="T35" fmla="*/ 180 h 190"/>
                <a:gd name="T36" fmla="*/ 29 w 91"/>
                <a:gd name="T37" fmla="*/ 162 h 190"/>
                <a:gd name="T38" fmla="*/ 31 w 91"/>
                <a:gd name="T39" fmla="*/ 128 h 190"/>
                <a:gd name="T40" fmla="*/ 26 w 91"/>
                <a:gd name="T41" fmla="*/ 81 h 190"/>
                <a:gd name="T42" fmla="*/ 12 w 91"/>
                <a:gd name="T43" fmla="*/ 55 h 190"/>
                <a:gd name="T44" fmla="*/ 0 w 91"/>
                <a:gd name="T45" fmla="*/ 23 h 190"/>
                <a:gd name="T46" fmla="*/ 8 w 91"/>
                <a:gd name="T47" fmla="*/ 8 h 190"/>
                <a:gd name="T48" fmla="*/ 46 w 91"/>
                <a:gd name="T49" fmla="*/ 12 h 190"/>
                <a:gd name="T50" fmla="*/ 50 w 91"/>
                <a:gd name="T51" fmla="*/ 28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1" h="190">
                  <a:moveTo>
                    <a:pt x="50" y="28"/>
                  </a:moveTo>
                  <a:cubicBezTo>
                    <a:pt x="49" y="27"/>
                    <a:pt x="49" y="26"/>
                    <a:pt x="48" y="25"/>
                  </a:cubicBezTo>
                  <a:cubicBezTo>
                    <a:pt x="43" y="11"/>
                    <a:pt x="29" y="5"/>
                    <a:pt x="15" y="10"/>
                  </a:cubicBezTo>
                  <a:cubicBezTo>
                    <a:pt x="7" y="14"/>
                    <a:pt x="3" y="21"/>
                    <a:pt x="7" y="31"/>
                  </a:cubicBezTo>
                  <a:cubicBezTo>
                    <a:pt x="11" y="40"/>
                    <a:pt x="15" y="48"/>
                    <a:pt x="21" y="54"/>
                  </a:cubicBezTo>
                  <a:cubicBezTo>
                    <a:pt x="35" y="70"/>
                    <a:pt x="40" y="89"/>
                    <a:pt x="41" y="108"/>
                  </a:cubicBezTo>
                  <a:cubicBezTo>
                    <a:pt x="41" y="123"/>
                    <a:pt x="40" y="137"/>
                    <a:pt x="39" y="152"/>
                  </a:cubicBezTo>
                  <a:cubicBezTo>
                    <a:pt x="39" y="156"/>
                    <a:pt x="39" y="161"/>
                    <a:pt x="39" y="165"/>
                  </a:cubicBezTo>
                  <a:cubicBezTo>
                    <a:pt x="41" y="174"/>
                    <a:pt x="48" y="179"/>
                    <a:pt x="57" y="174"/>
                  </a:cubicBezTo>
                  <a:cubicBezTo>
                    <a:pt x="70" y="167"/>
                    <a:pt x="76" y="155"/>
                    <a:pt x="79" y="141"/>
                  </a:cubicBezTo>
                  <a:cubicBezTo>
                    <a:pt x="85" y="117"/>
                    <a:pt x="79" y="94"/>
                    <a:pt x="73" y="71"/>
                  </a:cubicBezTo>
                  <a:cubicBezTo>
                    <a:pt x="69" y="58"/>
                    <a:pt x="66" y="45"/>
                    <a:pt x="62" y="32"/>
                  </a:cubicBezTo>
                  <a:cubicBezTo>
                    <a:pt x="61" y="30"/>
                    <a:pt x="62" y="28"/>
                    <a:pt x="61" y="26"/>
                  </a:cubicBezTo>
                  <a:cubicBezTo>
                    <a:pt x="62" y="26"/>
                    <a:pt x="63" y="26"/>
                    <a:pt x="64" y="26"/>
                  </a:cubicBezTo>
                  <a:cubicBezTo>
                    <a:pt x="66" y="30"/>
                    <a:pt x="69" y="34"/>
                    <a:pt x="70" y="38"/>
                  </a:cubicBezTo>
                  <a:cubicBezTo>
                    <a:pt x="76" y="61"/>
                    <a:pt x="83" y="84"/>
                    <a:pt x="87" y="107"/>
                  </a:cubicBezTo>
                  <a:cubicBezTo>
                    <a:pt x="91" y="127"/>
                    <a:pt x="89" y="147"/>
                    <a:pt x="77" y="164"/>
                  </a:cubicBezTo>
                  <a:cubicBezTo>
                    <a:pt x="73" y="170"/>
                    <a:pt x="67" y="176"/>
                    <a:pt x="61" y="180"/>
                  </a:cubicBezTo>
                  <a:cubicBezTo>
                    <a:pt x="45" y="190"/>
                    <a:pt x="30" y="179"/>
                    <a:pt x="29" y="162"/>
                  </a:cubicBezTo>
                  <a:cubicBezTo>
                    <a:pt x="29" y="151"/>
                    <a:pt x="30" y="139"/>
                    <a:pt x="31" y="128"/>
                  </a:cubicBezTo>
                  <a:cubicBezTo>
                    <a:pt x="32" y="112"/>
                    <a:pt x="31" y="96"/>
                    <a:pt x="26" y="81"/>
                  </a:cubicBezTo>
                  <a:cubicBezTo>
                    <a:pt x="23" y="72"/>
                    <a:pt x="17" y="63"/>
                    <a:pt x="12" y="55"/>
                  </a:cubicBezTo>
                  <a:cubicBezTo>
                    <a:pt x="6" y="45"/>
                    <a:pt x="0" y="35"/>
                    <a:pt x="0" y="23"/>
                  </a:cubicBezTo>
                  <a:cubicBezTo>
                    <a:pt x="0" y="16"/>
                    <a:pt x="2" y="11"/>
                    <a:pt x="8" y="8"/>
                  </a:cubicBezTo>
                  <a:cubicBezTo>
                    <a:pt x="17" y="2"/>
                    <a:pt x="36" y="0"/>
                    <a:pt x="46" y="12"/>
                  </a:cubicBezTo>
                  <a:cubicBezTo>
                    <a:pt x="50" y="16"/>
                    <a:pt x="51" y="21"/>
                    <a:pt x="50" y="28"/>
                  </a:cubicBezTo>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108">
              <a:extLst>
                <a:ext uri="{FF2B5EF4-FFF2-40B4-BE49-F238E27FC236}">
                  <a16:creationId xmlns:a16="http://schemas.microsoft.com/office/drawing/2014/main" xmlns="" id="{9CBE1B53-2537-4975-BB53-1E05B6F83AAD}"/>
                </a:ext>
              </a:extLst>
            </p:cNvPr>
            <p:cNvSpPr>
              <a:spLocks noEditPoints="1"/>
            </p:cNvSpPr>
            <p:nvPr/>
          </p:nvSpPr>
          <p:spPr bwMode="auto">
            <a:xfrm>
              <a:off x="2992091" y="4580903"/>
              <a:ext cx="292781" cy="340410"/>
            </a:xfrm>
            <a:custGeom>
              <a:avLst/>
              <a:gdLst>
                <a:gd name="T0" fmla="*/ 61 w 92"/>
                <a:gd name="T1" fmla="*/ 0 h 116"/>
                <a:gd name="T2" fmla="*/ 71 w 92"/>
                <a:gd name="T3" fmla="*/ 5 h 116"/>
                <a:gd name="T4" fmla="*/ 78 w 92"/>
                <a:gd name="T5" fmla="*/ 80 h 116"/>
                <a:gd name="T6" fmla="*/ 55 w 92"/>
                <a:gd name="T7" fmla="*/ 107 h 116"/>
                <a:gd name="T8" fmla="*/ 18 w 92"/>
                <a:gd name="T9" fmla="*/ 114 h 116"/>
                <a:gd name="T10" fmla="*/ 6 w 92"/>
                <a:gd name="T11" fmla="*/ 88 h 116"/>
                <a:gd name="T12" fmla="*/ 19 w 92"/>
                <a:gd name="T13" fmla="*/ 68 h 116"/>
                <a:gd name="T14" fmla="*/ 43 w 92"/>
                <a:gd name="T15" fmla="*/ 18 h 116"/>
                <a:gd name="T16" fmla="*/ 61 w 92"/>
                <a:gd name="T17" fmla="*/ 0 h 116"/>
                <a:gd name="T18" fmla="*/ 81 w 92"/>
                <a:gd name="T19" fmla="*/ 47 h 116"/>
                <a:gd name="T20" fmla="*/ 74 w 92"/>
                <a:gd name="T21" fmla="*/ 18 h 116"/>
                <a:gd name="T22" fmla="*/ 62 w 92"/>
                <a:gd name="T23" fmla="*/ 3 h 116"/>
                <a:gd name="T24" fmla="*/ 49 w 92"/>
                <a:gd name="T25" fmla="*/ 17 h 116"/>
                <a:gd name="T26" fmla="*/ 48 w 92"/>
                <a:gd name="T27" fmla="*/ 19 h 116"/>
                <a:gd name="T28" fmla="*/ 21 w 92"/>
                <a:gd name="T29" fmla="*/ 74 h 116"/>
                <a:gd name="T30" fmla="*/ 11 w 92"/>
                <a:gd name="T31" fmla="*/ 89 h 116"/>
                <a:gd name="T32" fmla="*/ 21 w 92"/>
                <a:gd name="T33" fmla="*/ 110 h 116"/>
                <a:gd name="T34" fmla="*/ 59 w 92"/>
                <a:gd name="T35" fmla="*/ 97 h 116"/>
                <a:gd name="T36" fmla="*/ 81 w 92"/>
                <a:gd name="T37" fmla="*/ 4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2" h="116">
                  <a:moveTo>
                    <a:pt x="61" y="0"/>
                  </a:moveTo>
                  <a:cubicBezTo>
                    <a:pt x="64" y="2"/>
                    <a:pt x="68" y="3"/>
                    <a:pt x="71" y="5"/>
                  </a:cubicBezTo>
                  <a:cubicBezTo>
                    <a:pt x="89" y="28"/>
                    <a:pt x="92" y="54"/>
                    <a:pt x="78" y="80"/>
                  </a:cubicBezTo>
                  <a:cubicBezTo>
                    <a:pt x="72" y="91"/>
                    <a:pt x="66" y="101"/>
                    <a:pt x="55" y="107"/>
                  </a:cubicBezTo>
                  <a:cubicBezTo>
                    <a:pt x="44" y="114"/>
                    <a:pt x="31" y="116"/>
                    <a:pt x="18" y="114"/>
                  </a:cubicBezTo>
                  <a:cubicBezTo>
                    <a:pt x="5" y="111"/>
                    <a:pt x="0" y="100"/>
                    <a:pt x="6" y="88"/>
                  </a:cubicBezTo>
                  <a:cubicBezTo>
                    <a:pt x="9" y="81"/>
                    <a:pt x="15" y="75"/>
                    <a:pt x="19" y="68"/>
                  </a:cubicBezTo>
                  <a:cubicBezTo>
                    <a:pt x="31" y="54"/>
                    <a:pt x="38" y="37"/>
                    <a:pt x="43" y="18"/>
                  </a:cubicBezTo>
                  <a:cubicBezTo>
                    <a:pt x="45" y="6"/>
                    <a:pt x="51" y="1"/>
                    <a:pt x="61" y="0"/>
                  </a:cubicBezTo>
                  <a:moveTo>
                    <a:pt x="81" y="47"/>
                  </a:moveTo>
                  <a:cubicBezTo>
                    <a:pt x="79" y="38"/>
                    <a:pt x="76" y="28"/>
                    <a:pt x="74" y="18"/>
                  </a:cubicBezTo>
                  <a:cubicBezTo>
                    <a:pt x="73" y="10"/>
                    <a:pt x="67" y="4"/>
                    <a:pt x="62" y="3"/>
                  </a:cubicBezTo>
                  <a:cubicBezTo>
                    <a:pt x="56" y="3"/>
                    <a:pt x="51" y="8"/>
                    <a:pt x="49" y="17"/>
                  </a:cubicBezTo>
                  <a:cubicBezTo>
                    <a:pt x="48" y="18"/>
                    <a:pt x="48" y="19"/>
                    <a:pt x="48" y="19"/>
                  </a:cubicBezTo>
                  <a:cubicBezTo>
                    <a:pt x="44" y="40"/>
                    <a:pt x="35" y="58"/>
                    <a:pt x="21" y="74"/>
                  </a:cubicBezTo>
                  <a:cubicBezTo>
                    <a:pt x="18" y="79"/>
                    <a:pt x="14" y="83"/>
                    <a:pt x="11" y="89"/>
                  </a:cubicBezTo>
                  <a:cubicBezTo>
                    <a:pt x="5" y="99"/>
                    <a:pt x="9" y="108"/>
                    <a:pt x="21" y="110"/>
                  </a:cubicBezTo>
                  <a:cubicBezTo>
                    <a:pt x="35" y="111"/>
                    <a:pt x="49" y="108"/>
                    <a:pt x="59" y="97"/>
                  </a:cubicBezTo>
                  <a:cubicBezTo>
                    <a:pt x="72" y="84"/>
                    <a:pt x="80" y="67"/>
                    <a:pt x="81" y="47"/>
                  </a:cubicBezTo>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109">
              <a:extLst>
                <a:ext uri="{FF2B5EF4-FFF2-40B4-BE49-F238E27FC236}">
                  <a16:creationId xmlns:a16="http://schemas.microsoft.com/office/drawing/2014/main" xmlns="" id="{D568F3D0-D1A4-4E31-A3D1-73640D981E5E}"/>
                </a:ext>
              </a:extLst>
            </p:cNvPr>
            <p:cNvSpPr>
              <a:spLocks/>
            </p:cNvSpPr>
            <p:nvPr/>
          </p:nvSpPr>
          <p:spPr bwMode="auto">
            <a:xfrm>
              <a:off x="2816795" y="3406658"/>
              <a:ext cx="229377" cy="249291"/>
            </a:xfrm>
            <a:custGeom>
              <a:avLst/>
              <a:gdLst>
                <a:gd name="T0" fmla="*/ 58 w 72"/>
                <a:gd name="T1" fmla="*/ 39 h 85"/>
                <a:gd name="T2" fmla="*/ 46 w 72"/>
                <a:gd name="T3" fmla="*/ 24 h 85"/>
                <a:gd name="T4" fmla="*/ 15 w 72"/>
                <a:gd name="T5" fmla="*/ 8 h 85"/>
                <a:gd name="T6" fmla="*/ 8 w 72"/>
                <a:gd name="T7" fmla="*/ 16 h 85"/>
                <a:gd name="T8" fmla="*/ 43 w 72"/>
                <a:gd name="T9" fmla="*/ 72 h 85"/>
                <a:gd name="T10" fmla="*/ 52 w 72"/>
                <a:gd name="T11" fmla="*/ 76 h 85"/>
                <a:gd name="T12" fmla="*/ 66 w 72"/>
                <a:gd name="T13" fmla="*/ 65 h 85"/>
                <a:gd name="T14" fmla="*/ 65 w 72"/>
                <a:gd name="T15" fmla="*/ 56 h 85"/>
                <a:gd name="T16" fmla="*/ 67 w 72"/>
                <a:gd name="T17" fmla="*/ 47 h 85"/>
                <a:gd name="T18" fmla="*/ 70 w 72"/>
                <a:gd name="T19" fmla="*/ 53 h 85"/>
                <a:gd name="T20" fmla="*/ 71 w 72"/>
                <a:gd name="T21" fmla="*/ 71 h 85"/>
                <a:gd name="T22" fmla="*/ 51 w 72"/>
                <a:gd name="T23" fmla="*/ 81 h 85"/>
                <a:gd name="T24" fmla="*/ 5 w 72"/>
                <a:gd name="T25" fmla="*/ 31 h 85"/>
                <a:gd name="T26" fmla="*/ 2 w 72"/>
                <a:gd name="T27" fmla="*/ 16 h 85"/>
                <a:gd name="T28" fmla="*/ 10 w 72"/>
                <a:gd name="T29" fmla="*/ 3 h 85"/>
                <a:gd name="T30" fmla="*/ 58 w 72"/>
                <a:gd name="T31" fmla="*/ 3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2" h="85">
                  <a:moveTo>
                    <a:pt x="58" y="39"/>
                  </a:moveTo>
                  <a:cubicBezTo>
                    <a:pt x="54" y="34"/>
                    <a:pt x="50" y="29"/>
                    <a:pt x="46" y="24"/>
                  </a:cubicBezTo>
                  <a:cubicBezTo>
                    <a:pt x="38" y="15"/>
                    <a:pt x="29" y="8"/>
                    <a:pt x="15" y="8"/>
                  </a:cubicBezTo>
                  <a:cubicBezTo>
                    <a:pt x="9" y="8"/>
                    <a:pt x="7" y="10"/>
                    <a:pt x="8" y="16"/>
                  </a:cubicBezTo>
                  <a:cubicBezTo>
                    <a:pt x="12" y="40"/>
                    <a:pt x="21" y="60"/>
                    <a:pt x="43" y="72"/>
                  </a:cubicBezTo>
                  <a:cubicBezTo>
                    <a:pt x="46" y="73"/>
                    <a:pt x="49" y="75"/>
                    <a:pt x="52" y="76"/>
                  </a:cubicBezTo>
                  <a:cubicBezTo>
                    <a:pt x="62" y="78"/>
                    <a:pt x="66" y="75"/>
                    <a:pt x="66" y="65"/>
                  </a:cubicBezTo>
                  <a:cubicBezTo>
                    <a:pt x="67" y="62"/>
                    <a:pt x="66" y="59"/>
                    <a:pt x="65" y="56"/>
                  </a:cubicBezTo>
                  <a:cubicBezTo>
                    <a:pt x="65" y="53"/>
                    <a:pt x="65" y="50"/>
                    <a:pt x="67" y="47"/>
                  </a:cubicBezTo>
                  <a:cubicBezTo>
                    <a:pt x="68" y="49"/>
                    <a:pt x="70" y="51"/>
                    <a:pt x="70" y="53"/>
                  </a:cubicBezTo>
                  <a:cubicBezTo>
                    <a:pt x="71" y="59"/>
                    <a:pt x="72" y="66"/>
                    <a:pt x="71" y="71"/>
                  </a:cubicBezTo>
                  <a:cubicBezTo>
                    <a:pt x="70" y="81"/>
                    <a:pt x="62" y="85"/>
                    <a:pt x="51" y="81"/>
                  </a:cubicBezTo>
                  <a:cubicBezTo>
                    <a:pt x="26" y="73"/>
                    <a:pt x="12" y="56"/>
                    <a:pt x="5" y="31"/>
                  </a:cubicBezTo>
                  <a:cubicBezTo>
                    <a:pt x="4" y="26"/>
                    <a:pt x="3" y="21"/>
                    <a:pt x="2" y="16"/>
                  </a:cubicBezTo>
                  <a:cubicBezTo>
                    <a:pt x="0" y="10"/>
                    <a:pt x="4" y="4"/>
                    <a:pt x="10" y="3"/>
                  </a:cubicBezTo>
                  <a:cubicBezTo>
                    <a:pt x="31" y="0"/>
                    <a:pt x="57" y="20"/>
                    <a:pt x="58" y="39"/>
                  </a:cubicBezTo>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110">
              <a:extLst>
                <a:ext uri="{FF2B5EF4-FFF2-40B4-BE49-F238E27FC236}">
                  <a16:creationId xmlns:a16="http://schemas.microsoft.com/office/drawing/2014/main" xmlns="" id="{87238755-0FEF-4329-825A-4213374016D7}"/>
                </a:ext>
              </a:extLst>
            </p:cNvPr>
            <p:cNvSpPr>
              <a:spLocks/>
            </p:cNvSpPr>
            <p:nvPr/>
          </p:nvSpPr>
          <p:spPr bwMode="auto">
            <a:xfrm>
              <a:off x="2772039" y="4971170"/>
              <a:ext cx="147323" cy="125505"/>
            </a:xfrm>
            <a:custGeom>
              <a:avLst/>
              <a:gdLst>
                <a:gd name="T0" fmla="*/ 5 w 46"/>
                <a:gd name="T1" fmla="*/ 14 h 43"/>
                <a:gd name="T2" fmla="*/ 22 w 46"/>
                <a:gd name="T3" fmla="*/ 36 h 43"/>
                <a:gd name="T4" fmla="*/ 37 w 46"/>
                <a:gd name="T5" fmla="*/ 17 h 43"/>
                <a:gd name="T6" fmla="*/ 14 w 46"/>
                <a:gd name="T7" fmla="*/ 6 h 43"/>
                <a:gd name="T8" fmla="*/ 36 w 46"/>
                <a:gd name="T9" fmla="*/ 4 h 43"/>
                <a:gd name="T10" fmla="*/ 39 w 46"/>
                <a:gd name="T11" fmla="*/ 31 h 43"/>
                <a:gd name="T12" fmla="*/ 13 w 46"/>
                <a:gd name="T13" fmla="*/ 38 h 43"/>
                <a:gd name="T14" fmla="*/ 5 w 46"/>
                <a:gd name="T15" fmla="*/ 14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3">
                  <a:moveTo>
                    <a:pt x="5" y="14"/>
                  </a:moveTo>
                  <a:cubicBezTo>
                    <a:pt x="5" y="27"/>
                    <a:pt x="13" y="36"/>
                    <a:pt x="22" y="36"/>
                  </a:cubicBezTo>
                  <a:cubicBezTo>
                    <a:pt x="29" y="36"/>
                    <a:pt x="37" y="26"/>
                    <a:pt x="37" y="17"/>
                  </a:cubicBezTo>
                  <a:cubicBezTo>
                    <a:pt x="37" y="9"/>
                    <a:pt x="32" y="7"/>
                    <a:pt x="14" y="6"/>
                  </a:cubicBezTo>
                  <a:cubicBezTo>
                    <a:pt x="18" y="0"/>
                    <a:pt x="29" y="0"/>
                    <a:pt x="36" y="4"/>
                  </a:cubicBezTo>
                  <a:cubicBezTo>
                    <a:pt x="44" y="9"/>
                    <a:pt x="46" y="20"/>
                    <a:pt x="39" y="31"/>
                  </a:cubicBezTo>
                  <a:cubicBezTo>
                    <a:pt x="34" y="41"/>
                    <a:pt x="24" y="43"/>
                    <a:pt x="13" y="38"/>
                  </a:cubicBezTo>
                  <a:cubicBezTo>
                    <a:pt x="3" y="33"/>
                    <a:pt x="0" y="25"/>
                    <a:pt x="5" y="14"/>
                  </a:cubicBezTo>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111">
              <a:extLst>
                <a:ext uri="{FF2B5EF4-FFF2-40B4-BE49-F238E27FC236}">
                  <a16:creationId xmlns:a16="http://schemas.microsoft.com/office/drawing/2014/main" xmlns="" id="{B3EC88DE-5646-44F4-9037-6649A017DA3F}"/>
                </a:ext>
              </a:extLst>
            </p:cNvPr>
            <p:cNvSpPr>
              <a:spLocks/>
            </p:cNvSpPr>
            <p:nvPr/>
          </p:nvSpPr>
          <p:spPr bwMode="auto">
            <a:xfrm>
              <a:off x="1546835" y="4395224"/>
              <a:ext cx="63405" cy="115190"/>
            </a:xfrm>
            <a:custGeom>
              <a:avLst/>
              <a:gdLst>
                <a:gd name="T0" fmla="*/ 0 w 20"/>
                <a:gd name="T1" fmla="*/ 30 h 39"/>
                <a:gd name="T2" fmla="*/ 12 w 20"/>
                <a:gd name="T3" fmla="*/ 3 h 39"/>
                <a:gd name="T4" fmla="*/ 17 w 20"/>
                <a:gd name="T5" fmla="*/ 0 h 39"/>
                <a:gd name="T6" fmla="*/ 20 w 20"/>
                <a:gd name="T7" fmla="*/ 6 h 39"/>
                <a:gd name="T8" fmla="*/ 10 w 20"/>
                <a:gd name="T9" fmla="*/ 34 h 39"/>
                <a:gd name="T10" fmla="*/ 4 w 20"/>
                <a:gd name="T11" fmla="*/ 39 h 39"/>
                <a:gd name="T12" fmla="*/ 0 w 20"/>
                <a:gd name="T13" fmla="*/ 30 h 39"/>
              </a:gdLst>
              <a:ahLst/>
              <a:cxnLst>
                <a:cxn ang="0">
                  <a:pos x="T0" y="T1"/>
                </a:cxn>
                <a:cxn ang="0">
                  <a:pos x="T2" y="T3"/>
                </a:cxn>
                <a:cxn ang="0">
                  <a:pos x="T4" y="T5"/>
                </a:cxn>
                <a:cxn ang="0">
                  <a:pos x="T6" y="T7"/>
                </a:cxn>
                <a:cxn ang="0">
                  <a:pos x="T8" y="T9"/>
                </a:cxn>
                <a:cxn ang="0">
                  <a:pos x="T10" y="T11"/>
                </a:cxn>
                <a:cxn ang="0">
                  <a:pos x="T12" y="T13"/>
                </a:cxn>
              </a:cxnLst>
              <a:rect l="0" t="0" r="r" b="b"/>
              <a:pathLst>
                <a:path w="20" h="39">
                  <a:moveTo>
                    <a:pt x="0" y="30"/>
                  </a:moveTo>
                  <a:cubicBezTo>
                    <a:pt x="4" y="21"/>
                    <a:pt x="7" y="12"/>
                    <a:pt x="12" y="3"/>
                  </a:cubicBezTo>
                  <a:cubicBezTo>
                    <a:pt x="12" y="2"/>
                    <a:pt x="15" y="1"/>
                    <a:pt x="17" y="0"/>
                  </a:cubicBezTo>
                  <a:cubicBezTo>
                    <a:pt x="18" y="2"/>
                    <a:pt x="20" y="5"/>
                    <a:pt x="20" y="6"/>
                  </a:cubicBezTo>
                  <a:cubicBezTo>
                    <a:pt x="17" y="16"/>
                    <a:pt x="14" y="25"/>
                    <a:pt x="10" y="34"/>
                  </a:cubicBezTo>
                  <a:cubicBezTo>
                    <a:pt x="9" y="36"/>
                    <a:pt x="6" y="37"/>
                    <a:pt x="4" y="39"/>
                  </a:cubicBezTo>
                  <a:cubicBezTo>
                    <a:pt x="3" y="36"/>
                    <a:pt x="2" y="34"/>
                    <a:pt x="0" y="30"/>
                  </a:cubicBezTo>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112">
              <a:extLst>
                <a:ext uri="{FF2B5EF4-FFF2-40B4-BE49-F238E27FC236}">
                  <a16:creationId xmlns:a16="http://schemas.microsoft.com/office/drawing/2014/main" xmlns="" id="{CA20E754-4256-421B-9B1D-9E4F8557A62F}"/>
                </a:ext>
              </a:extLst>
            </p:cNvPr>
            <p:cNvSpPr>
              <a:spLocks/>
            </p:cNvSpPr>
            <p:nvPr/>
          </p:nvSpPr>
          <p:spPr bwMode="auto">
            <a:xfrm>
              <a:off x="1565483" y="4472590"/>
              <a:ext cx="70864" cy="101436"/>
            </a:xfrm>
            <a:custGeom>
              <a:avLst/>
              <a:gdLst>
                <a:gd name="T0" fmla="*/ 22 w 22"/>
                <a:gd name="T1" fmla="*/ 0 h 35"/>
                <a:gd name="T2" fmla="*/ 19 w 22"/>
                <a:gd name="T3" fmla="*/ 16 h 35"/>
                <a:gd name="T4" fmla="*/ 12 w 22"/>
                <a:gd name="T5" fmla="*/ 32 h 35"/>
                <a:gd name="T6" fmla="*/ 6 w 22"/>
                <a:gd name="T7" fmla="*/ 35 h 35"/>
                <a:gd name="T8" fmla="*/ 2 w 22"/>
                <a:gd name="T9" fmla="*/ 31 h 35"/>
                <a:gd name="T10" fmla="*/ 22 w 22"/>
                <a:gd name="T11" fmla="*/ 0 h 35"/>
              </a:gdLst>
              <a:ahLst/>
              <a:cxnLst>
                <a:cxn ang="0">
                  <a:pos x="T0" y="T1"/>
                </a:cxn>
                <a:cxn ang="0">
                  <a:pos x="T2" y="T3"/>
                </a:cxn>
                <a:cxn ang="0">
                  <a:pos x="T4" y="T5"/>
                </a:cxn>
                <a:cxn ang="0">
                  <a:pos x="T6" y="T7"/>
                </a:cxn>
                <a:cxn ang="0">
                  <a:pos x="T8" y="T9"/>
                </a:cxn>
                <a:cxn ang="0">
                  <a:pos x="T10" y="T11"/>
                </a:cxn>
              </a:cxnLst>
              <a:rect l="0" t="0" r="r" b="b"/>
              <a:pathLst>
                <a:path w="22" h="35">
                  <a:moveTo>
                    <a:pt x="22" y="0"/>
                  </a:moveTo>
                  <a:cubicBezTo>
                    <a:pt x="21" y="6"/>
                    <a:pt x="20" y="11"/>
                    <a:pt x="19" y="16"/>
                  </a:cubicBezTo>
                  <a:cubicBezTo>
                    <a:pt x="17" y="21"/>
                    <a:pt x="15" y="27"/>
                    <a:pt x="12" y="32"/>
                  </a:cubicBezTo>
                  <a:cubicBezTo>
                    <a:pt x="11" y="34"/>
                    <a:pt x="8" y="35"/>
                    <a:pt x="6" y="35"/>
                  </a:cubicBezTo>
                  <a:cubicBezTo>
                    <a:pt x="5" y="35"/>
                    <a:pt x="2" y="32"/>
                    <a:pt x="2" y="31"/>
                  </a:cubicBezTo>
                  <a:cubicBezTo>
                    <a:pt x="0" y="22"/>
                    <a:pt x="11" y="4"/>
                    <a:pt x="22" y="0"/>
                  </a:cubicBezTo>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13">
              <a:extLst>
                <a:ext uri="{FF2B5EF4-FFF2-40B4-BE49-F238E27FC236}">
                  <a16:creationId xmlns:a16="http://schemas.microsoft.com/office/drawing/2014/main" xmlns="" id="{EDE61ABB-3392-4709-B4E8-0314F93FEB79}"/>
                </a:ext>
              </a:extLst>
            </p:cNvPr>
            <p:cNvSpPr>
              <a:spLocks/>
            </p:cNvSpPr>
            <p:nvPr/>
          </p:nvSpPr>
          <p:spPr bwMode="auto">
            <a:xfrm>
              <a:off x="1845210" y="4888647"/>
              <a:ext cx="31703" cy="108313"/>
            </a:xfrm>
            <a:custGeom>
              <a:avLst/>
              <a:gdLst>
                <a:gd name="T0" fmla="*/ 10 w 10"/>
                <a:gd name="T1" fmla="*/ 10 h 37"/>
                <a:gd name="T2" fmla="*/ 7 w 10"/>
                <a:gd name="T3" fmla="*/ 32 h 37"/>
                <a:gd name="T4" fmla="*/ 4 w 10"/>
                <a:gd name="T5" fmla="*/ 37 h 37"/>
                <a:gd name="T6" fmla="*/ 0 w 10"/>
                <a:gd name="T7" fmla="*/ 33 h 37"/>
                <a:gd name="T8" fmla="*/ 0 w 10"/>
                <a:gd name="T9" fmla="*/ 20 h 37"/>
                <a:gd name="T10" fmla="*/ 4 w 10"/>
                <a:gd name="T11" fmla="*/ 5 h 37"/>
                <a:gd name="T12" fmla="*/ 7 w 10"/>
                <a:gd name="T13" fmla="*/ 0 h 37"/>
                <a:gd name="T14" fmla="*/ 10 w 10"/>
                <a:gd name="T15" fmla="*/ 6 h 37"/>
                <a:gd name="T16" fmla="*/ 10 w 10"/>
                <a:gd name="T17" fmla="*/ 1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37">
                  <a:moveTo>
                    <a:pt x="10" y="10"/>
                  </a:moveTo>
                  <a:cubicBezTo>
                    <a:pt x="9" y="17"/>
                    <a:pt x="9" y="25"/>
                    <a:pt x="7" y="32"/>
                  </a:cubicBezTo>
                  <a:cubicBezTo>
                    <a:pt x="7" y="34"/>
                    <a:pt x="5" y="35"/>
                    <a:pt x="4" y="37"/>
                  </a:cubicBezTo>
                  <a:cubicBezTo>
                    <a:pt x="3" y="36"/>
                    <a:pt x="0" y="34"/>
                    <a:pt x="0" y="33"/>
                  </a:cubicBezTo>
                  <a:cubicBezTo>
                    <a:pt x="0" y="29"/>
                    <a:pt x="0" y="24"/>
                    <a:pt x="0" y="20"/>
                  </a:cubicBezTo>
                  <a:cubicBezTo>
                    <a:pt x="1" y="15"/>
                    <a:pt x="2" y="10"/>
                    <a:pt x="4" y="5"/>
                  </a:cubicBezTo>
                  <a:cubicBezTo>
                    <a:pt x="4" y="3"/>
                    <a:pt x="6" y="2"/>
                    <a:pt x="7" y="0"/>
                  </a:cubicBezTo>
                  <a:cubicBezTo>
                    <a:pt x="8" y="2"/>
                    <a:pt x="9" y="4"/>
                    <a:pt x="10" y="6"/>
                  </a:cubicBezTo>
                  <a:cubicBezTo>
                    <a:pt x="10" y="7"/>
                    <a:pt x="10" y="8"/>
                    <a:pt x="10" y="10"/>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14">
              <a:extLst>
                <a:ext uri="{FF2B5EF4-FFF2-40B4-BE49-F238E27FC236}">
                  <a16:creationId xmlns:a16="http://schemas.microsoft.com/office/drawing/2014/main" xmlns="" id="{A52B2A62-D631-43EC-BAC2-BB72A557B971}"/>
                </a:ext>
              </a:extLst>
            </p:cNvPr>
            <p:cNvSpPr>
              <a:spLocks/>
            </p:cNvSpPr>
            <p:nvPr/>
          </p:nvSpPr>
          <p:spPr bwMode="auto">
            <a:xfrm>
              <a:off x="1587861" y="4548236"/>
              <a:ext cx="67134" cy="99716"/>
            </a:xfrm>
            <a:custGeom>
              <a:avLst/>
              <a:gdLst>
                <a:gd name="T0" fmla="*/ 6 w 21"/>
                <a:gd name="T1" fmla="*/ 34 h 34"/>
                <a:gd name="T2" fmla="*/ 18 w 21"/>
                <a:gd name="T3" fmla="*/ 0 h 34"/>
                <a:gd name="T4" fmla="*/ 6 w 21"/>
                <a:gd name="T5" fmla="*/ 34 h 34"/>
              </a:gdLst>
              <a:ahLst/>
              <a:cxnLst>
                <a:cxn ang="0">
                  <a:pos x="T0" y="T1"/>
                </a:cxn>
                <a:cxn ang="0">
                  <a:pos x="T2" y="T3"/>
                </a:cxn>
                <a:cxn ang="0">
                  <a:pos x="T4" y="T5"/>
                </a:cxn>
              </a:cxnLst>
              <a:rect l="0" t="0" r="r" b="b"/>
              <a:pathLst>
                <a:path w="21" h="34">
                  <a:moveTo>
                    <a:pt x="6" y="34"/>
                  </a:moveTo>
                  <a:cubicBezTo>
                    <a:pt x="0" y="26"/>
                    <a:pt x="7" y="7"/>
                    <a:pt x="18" y="0"/>
                  </a:cubicBezTo>
                  <a:cubicBezTo>
                    <a:pt x="21" y="7"/>
                    <a:pt x="14" y="28"/>
                    <a:pt x="6" y="34"/>
                  </a:cubicBezTo>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15">
              <a:extLst>
                <a:ext uri="{FF2B5EF4-FFF2-40B4-BE49-F238E27FC236}">
                  <a16:creationId xmlns:a16="http://schemas.microsoft.com/office/drawing/2014/main" xmlns="" id="{D84A203A-D3B0-4319-9846-119F13372177}"/>
                </a:ext>
              </a:extLst>
            </p:cNvPr>
            <p:cNvSpPr>
              <a:spLocks/>
            </p:cNvSpPr>
            <p:nvPr/>
          </p:nvSpPr>
          <p:spPr bwMode="auto">
            <a:xfrm>
              <a:off x="1884372" y="4912716"/>
              <a:ext cx="37297" cy="104874"/>
            </a:xfrm>
            <a:custGeom>
              <a:avLst/>
              <a:gdLst>
                <a:gd name="T0" fmla="*/ 3 w 12"/>
                <a:gd name="T1" fmla="*/ 36 h 36"/>
                <a:gd name="T2" fmla="*/ 0 w 12"/>
                <a:gd name="T3" fmla="*/ 25 h 36"/>
                <a:gd name="T4" fmla="*/ 6 w 12"/>
                <a:gd name="T5" fmla="*/ 3 h 36"/>
                <a:gd name="T6" fmla="*/ 10 w 12"/>
                <a:gd name="T7" fmla="*/ 0 h 36"/>
                <a:gd name="T8" fmla="*/ 12 w 12"/>
                <a:gd name="T9" fmla="*/ 4 h 36"/>
                <a:gd name="T10" fmla="*/ 6 w 12"/>
                <a:gd name="T11" fmla="*/ 35 h 36"/>
                <a:gd name="T12" fmla="*/ 3 w 12"/>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3" y="36"/>
                  </a:moveTo>
                  <a:cubicBezTo>
                    <a:pt x="2" y="32"/>
                    <a:pt x="0" y="28"/>
                    <a:pt x="0" y="25"/>
                  </a:cubicBezTo>
                  <a:cubicBezTo>
                    <a:pt x="1" y="18"/>
                    <a:pt x="4" y="10"/>
                    <a:pt x="6" y="3"/>
                  </a:cubicBezTo>
                  <a:cubicBezTo>
                    <a:pt x="6" y="2"/>
                    <a:pt x="9" y="1"/>
                    <a:pt x="10" y="0"/>
                  </a:cubicBezTo>
                  <a:cubicBezTo>
                    <a:pt x="11" y="1"/>
                    <a:pt x="12" y="3"/>
                    <a:pt x="12" y="4"/>
                  </a:cubicBezTo>
                  <a:cubicBezTo>
                    <a:pt x="12" y="15"/>
                    <a:pt x="10" y="25"/>
                    <a:pt x="6" y="35"/>
                  </a:cubicBezTo>
                  <a:cubicBezTo>
                    <a:pt x="5" y="35"/>
                    <a:pt x="4" y="36"/>
                    <a:pt x="3" y="36"/>
                  </a:cubicBezTo>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16">
              <a:extLst>
                <a:ext uri="{FF2B5EF4-FFF2-40B4-BE49-F238E27FC236}">
                  <a16:creationId xmlns:a16="http://schemas.microsoft.com/office/drawing/2014/main" xmlns="" id="{381D9C24-B3C6-44C2-8F8D-80D59A8B16A7}"/>
                </a:ext>
              </a:extLst>
            </p:cNvPr>
            <p:cNvSpPr>
              <a:spLocks/>
            </p:cNvSpPr>
            <p:nvPr/>
          </p:nvSpPr>
          <p:spPr bwMode="auto">
            <a:xfrm>
              <a:off x="2561311" y="5082922"/>
              <a:ext cx="80189" cy="75647"/>
            </a:xfrm>
            <a:custGeom>
              <a:avLst/>
              <a:gdLst>
                <a:gd name="T0" fmla="*/ 0 w 25"/>
                <a:gd name="T1" fmla="*/ 19 h 26"/>
                <a:gd name="T2" fmla="*/ 14 w 25"/>
                <a:gd name="T3" fmla="*/ 18 h 26"/>
                <a:gd name="T4" fmla="*/ 20 w 25"/>
                <a:gd name="T5" fmla="*/ 13 h 26"/>
                <a:gd name="T6" fmla="*/ 12 w 25"/>
                <a:gd name="T7" fmla="*/ 7 h 26"/>
                <a:gd name="T8" fmla="*/ 5 w 25"/>
                <a:gd name="T9" fmla="*/ 7 h 26"/>
                <a:gd name="T10" fmla="*/ 15 w 25"/>
                <a:gd name="T11" fmla="*/ 2 h 26"/>
                <a:gd name="T12" fmla="*/ 25 w 25"/>
                <a:gd name="T13" fmla="*/ 16 h 26"/>
                <a:gd name="T14" fmla="*/ 11 w 25"/>
                <a:gd name="T15" fmla="*/ 26 h 26"/>
                <a:gd name="T16" fmla="*/ 0 w 25"/>
                <a:gd name="T17" fmla="*/ 1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0" y="19"/>
                  </a:moveTo>
                  <a:cubicBezTo>
                    <a:pt x="5" y="19"/>
                    <a:pt x="10" y="19"/>
                    <a:pt x="14" y="18"/>
                  </a:cubicBezTo>
                  <a:cubicBezTo>
                    <a:pt x="16" y="18"/>
                    <a:pt x="18" y="15"/>
                    <a:pt x="20" y="13"/>
                  </a:cubicBezTo>
                  <a:cubicBezTo>
                    <a:pt x="17" y="11"/>
                    <a:pt x="15" y="9"/>
                    <a:pt x="12" y="7"/>
                  </a:cubicBezTo>
                  <a:cubicBezTo>
                    <a:pt x="11" y="6"/>
                    <a:pt x="8" y="7"/>
                    <a:pt x="5" y="7"/>
                  </a:cubicBezTo>
                  <a:cubicBezTo>
                    <a:pt x="8" y="2"/>
                    <a:pt x="11" y="0"/>
                    <a:pt x="15" y="2"/>
                  </a:cubicBezTo>
                  <a:cubicBezTo>
                    <a:pt x="21" y="3"/>
                    <a:pt x="25" y="10"/>
                    <a:pt x="25" y="16"/>
                  </a:cubicBezTo>
                  <a:cubicBezTo>
                    <a:pt x="24" y="21"/>
                    <a:pt x="18" y="25"/>
                    <a:pt x="11" y="26"/>
                  </a:cubicBezTo>
                  <a:cubicBezTo>
                    <a:pt x="6" y="26"/>
                    <a:pt x="1" y="25"/>
                    <a:pt x="0" y="19"/>
                  </a:cubicBezTo>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117">
              <a:extLst>
                <a:ext uri="{FF2B5EF4-FFF2-40B4-BE49-F238E27FC236}">
                  <a16:creationId xmlns:a16="http://schemas.microsoft.com/office/drawing/2014/main" xmlns="" id="{60EC7466-A6BD-45B2-992D-C9CE700EEE52}"/>
                </a:ext>
              </a:extLst>
            </p:cNvPr>
            <p:cNvSpPr>
              <a:spLocks/>
            </p:cNvSpPr>
            <p:nvPr/>
          </p:nvSpPr>
          <p:spPr bwMode="auto">
            <a:xfrm>
              <a:off x="1942182" y="4967732"/>
              <a:ext cx="33567" cy="58454"/>
            </a:xfrm>
            <a:custGeom>
              <a:avLst/>
              <a:gdLst>
                <a:gd name="T0" fmla="*/ 7 w 11"/>
                <a:gd name="T1" fmla="*/ 0 h 20"/>
                <a:gd name="T2" fmla="*/ 5 w 11"/>
                <a:gd name="T3" fmla="*/ 20 h 20"/>
                <a:gd name="T4" fmla="*/ 7 w 11"/>
                <a:gd name="T5" fmla="*/ 0 h 20"/>
              </a:gdLst>
              <a:ahLst/>
              <a:cxnLst>
                <a:cxn ang="0">
                  <a:pos x="T0" y="T1"/>
                </a:cxn>
                <a:cxn ang="0">
                  <a:pos x="T2" y="T3"/>
                </a:cxn>
                <a:cxn ang="0">
                  <a:pos x="T4" y="T5"/>
                </a:cxn>
              </a:cxnLst>
              <a:rect l="0" t="0" r="r" b="b"/>
              <a:pathLst>
                <a:path w="11" h="20">
                  <a:moveTo>
                    <a:pt x="7" y="0"/>
                  </a:moveTo>
                  <a:cubicBezTo>
                    <a:pt x="11" y="6"/>
                    <a:pt x="10" y="15"/>
                    <a:pt x="5" y="20"/>
                  </a:cubicBezTo>
                  <a:cubicBezTo>
                    <a:pt x="0" y="15"/>
                    <a:pt x="1" y="6"/>
                    <a:pt x="7" y="0"/>
                  </a:cubicBezTo>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18">
              <a:extLst>
                <a:ext uri="{FF2B5EF4-FFF2-40B4-BE49-F238E27FC236}">
                  <a16:creationId xmlns:a16="http://schemas.microsoft.com/office/drawing/2014/main" xmlns="" id="{F93E2E6B-BF01-40B0-A0FD-6FCA256531C5}"/>
                </a:ext>
              </a:extLst>
            </p:cNvPr>
            <p:cNvSpPr>
              <a:spLocks/>
            </p:cNvSpPr>
            <p:nvPr/>
          </p:nvSpPr>
          <p:spPr bwMode="auto">
            <a:xfrm>
              <a:off x="2005587" y="5045098"/>
              <a:ext cx="27973" cy="25789"/>
            </a:xfrm>
            <a:custGeom>
              <a:avLst/>
              <a:gdLst>
                <a:gd name="T0" fmla="*/ 0 w 9"/>
                <a:gd name="T1" fmla="*/ 0 h 9"/>
                <a:gd name="T2" fmla="*/ 8 w 9"/>
                <a:gd name="T3" fmla="*/ 9 h 9"/>
                <a:gd name="T4" fmla="*/ 0 w 9"/>
                <a:gd name="T5" fmla="*/ 0 h 9"/>
              </a:gdLst>
              <a:ahLst/>
              <a:cxnLst>
                <a:cxn ang="0">
                  <a:pos x="T0" y="T1"/>
                </a:cxn>
                <a:cxn ang="0">
                  <a:pos x="T2" y="T3"/>
                </a:cxn>
                <a:cxn ang="0">
                  <a:pos x="T4" y="T5"/>
                </a:cxn>
              </a:cxnLst>
              <a:rect l="0" t="0" r="r" b="b"/>
              <a:pathLst>
                <a:path w="9" h="9">
                  <a:moveTo>
                    <a:pt x="0" y="0"/>
                  </a:moveTo>
                  <a:cubicBezTo>
                    <a:pt x="7" y="0"/>
                    <a:pt x="9" y="2"/>
                    <a:pt x="8" y="9"/>
                  </a:cubicBezTo>
                  <a:cubicBezTo>
                    <a:pt x="3" y="9"/>
                    <a:pt x="3" y="8"/>
                    <a:pt x="0" y="0"/>
                  </a:cubicBezTo>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19">
              <a:extLst>
                <a:ext uri="{FF2B5EF4-FFF2-40B4-BE49-F238E27FC236}">
                  <a16:creationId xmlns:a16="http://schemas.microsoft.com/office/drawing/2014/main" xmlns="" id="{BB3B0CCD-5472-4105-BF25-160E61D311EA}"/>
                </a:ext>
              </a:extLst>
            </p:cNvPr>
            <p:cNvSpPr>
              <a:spLocks/>
            </p:cNvSpPr>
            <p:nvPr/>
          </p:nvSpPr>
          <p:spPr bwMode="auto">
            <a:xfrm>
              <a:off x="2505365" y="3539041"/>
              <a:ext cx="82053" cy="87682"/>
            </a:xfrm>
            <a:custGeom>
              <a:avLst/>
              <a:gdLst>
                <a:gd name="T0" fmla="*/ 0 w 26"/>
                <a:gd name="T1" fmla="*/ 13 h 30"/>
                <a:gd name="T2" fmla="*/ 11 w 26"/>
                <a:gd name="T3" fmla="*/ 24 h 30"/>
                <a:gd name="T4" fmla="*/ 18 w 26"/>
                <a:gd name="T5" fmla="*/ 18 h 30"/>
                <a:gd name="T6" fmla="*/ 8 w 26"/>
                <a:gd name="T7" fmla="*/ 3 h 30"/>
                <a:gd name="T8" fmla="*/ 22 w 26"/>
                <a:gd name="T9" fmla="*/ 5 h 30"/>
                <a:gd name="T10" fmla="*/ 22 w 26"/>
                <a:gd name="T11" fmla="*/ 22 h 30"/>
                <a:gd name="T12" fmla="*/ 7 w 26"/>
                <a:gd name="T13" fmla="*/ 28 h 30"/>
                <a:gd name="T14" fmla="*/ 0 w 26"/>
                <a:gd name="T15" fmla="*/ 13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30">
                  <a:moveTo>
                    <a:pt x="0" y="13"/>
                  </a:moveTo>
                  <a:cubicBezTo>
                    <a:pt x="3" y="20"/>
                    <a:pt x="5" y="26"/>
                    <a:pt x="11" y="24"/>
                  </a:cubicBezTo>
                  <a:cubicBezTo>
                    <a:pt x="14" y="23"/>
                    <a:pt x="17" y="20"/>
                    <a:pt x="18" y="18"/>
                  </a:cubicBezTo>
                  <a:cubicBezTo>
                    <a:pt x="20" y="12"/>
                    <a:pt x="18" y="10"/>
                    <a:pt x="8" y="3"/>
                  </a:cubicBezTo>
                  <a:cubicBezTo>
                    <a:pt x="13" y="0"/>
                    <a:pt x="18" y="1"/>
                    <a:pt x="22" y="5"/>
                  </a:cubicBezTo>
                  <a:cubicBezTo>
                    <a:pt x="26" y="9"/>
                    <a:pt x="26" y="16"/>
                    <a:pt x="22" y="22"/>
                  </a:cubicBezTo>
                  <a:cubicBezTo>
                    <a:pt x="19" y="27"/>
                    <a:pt x="13" y="30"/>
                    <a:pt x="7" y="28"/>
                  </a:cubicBezTo>
                  <a:cubicBezTo>
                    <a:pt x="1" y="26"/>
                    <a:pt x="0" y="21"/>
                    <a:pt x="0" y="13"/>
                  </a:cubicBezTo>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20">
              <a:extLst>
                <a:ext uri="{FF2B5EF4-FFF2-40B4-BE49-F238E27FC236}">
                  <a16:creationId xmlns:a16="http://schemas.microsoft.com/office/drawing/2014/main" xmlns="" id="{159097A2-D79F-4D47-8C75-93324EAF1A22}"/>
                </a:ext>
              </a:extLst>
            </p:cNvPr>
            <p:cNvSpPr>
              <a:spLocks/>
            </p:cNvSpPr>
            <p:nvPr/>
          </p:nvSpPr>
          <p:spPr bwMode="auto">
            <a:xfrm>
              <a:off x="2518420" y="3377432"/>
              <a:ext cx="46622" cy="44700"/>
            </a:xfrm>
            <a:custGeom>
              <a:avLst/>
              <a:gdLst>
                <a:gd name="T0" fmla="*/ 12 w 15"/>
                <a:gd name="T1" fmla="*/ 0 h 15"/>
                <a:gd name="T2" fmla="*/ 14 w 15"/>
                <a:gd name="T3" fmla="*/ 4 h 15"/>
                <a:gd name="T4" fmla="*/ 7 w 15"/>
                <a:gd name="T5" fmla="*/ 13 h 15"/>
                <a:gd name="T6" fmla="*/ 0 w 15"/>
                <a:gd name="T7" fmla="*/ 14 h 15"/>
                <a:gd name="T8" fmla="*/ 12 w 15"/>
                <a:gd name="T9" fmla="*/ 0 h 15"/>
              </a:gdLst>
              <a:ahLst/>
              <a:cxnLst>
                <a:cxn ang="0">
                  <a:pos x="T0" y="T1"/>
                </a:cxn>
                <a:cxn ang="0">
                  <a:pos x="T2" y="T3"/>
                </a:cxn>
                <a:cxn ang="0">
                  <a:pos x="T4" y="T5"/>
                </a:cxn>
                <a:cxn ang="0">
                  <a:pos x="T6" y="T7"/>
                </a:cxn>
                <a:cxn ang="0">
                  <a:pos x="T8" y="T9"/>
                </a:cxn>
              </a:cxnLst>
              <a:rect l="0" t="0" r="r" b="b"/>
              <a:pathLst>
                <a:path w="15" h="15">
                  <a:moveTo>
                    <a:pt x="12" y="0"/>
                  </a:moveTo>
                  <a:cubicBezTo>
                    <a:pt x="12" y="1"/>
                    <a:pt x="15" y="3"/>
                    <a:pt x="14" y="4"/>
                  </a:cubicBezTo>
                  <a:cubicBezTo>
                    <a:pt x="12" y="8"/>
                    <a:pt x="10" y="11"/>
                    <a:pt x="7" y="13"/>
                  </a:cubicBezTo>
                  <a:cubicBezTo>
                    <a:pt x="6" y="15"/>
                    <a:pt x="3" y="14"/>
                    <a:pt x="0" y="14"/>
                  </a:cubicBezTo>
                  <a:cubicBezTo>
                    <a:pt x="5" y="9"/>
                    <a:pt x="8" y="5"/>
                    <a:pt x="12" y="0"/>
                  </a:cubicBezTo>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121">
              <a:extLst>
                <a:ext uri="{FF2B5EF4-FFF2-40B4-BE49-F238E27FC236}">
                  <a16:creationId xmlns:a16="http://schemas.microsoft.com/office/drawing/2014/main" xmlns="" id="{525CEAA0-2D25-4ECF-B58D-2FE5EA595567}"/>
                </a:ext>
              </a:extLst>
            </p:cNvPr>
            <p:cNvSpPr>
              <a:spLocks/>
            </p:cNvSpPr>
            <p:nvPr/>
          </p:nvSpPr>
          <p:spPr bwMode="auto">
            <a:xfrm>
              <a:off x="2205126" y="2670822"/>
              <a:ext cx="31703" cy="60174"/>
            </a:xfrm>
            <a:custGeom>
              <a:avLst/>
              <a:gdLst>
                <a:gd name="T0" fmla="*/ 8 w 10"/>
                <a:gd name="T1" fmla="*/ 21 h 21"/>
                <a:gd name="T2" fmla="*/ 2 w 10"/>
                <a:gd name="T3" fmla="*/ 15 h 21"/>
                <a:gd name="T4" fmla="*/ 1 w 10"/>
                <a:gd name="T5" fmla="*/ 3 h 21"/>
                <a:gd name="T6" fmla="*/ 7 w 10"/>
                <a:gd name="T7" fmla="*/ 5 h 21"/>
                <a:gd name="T8" fmla="*/ 10 w 10"/>
                <a:gd name="T9" fmla="*/ 20 h 21"/>
                <a:gd name="T10" fmla="*/ 8 w 10"/>
                <a:gd name="T11" fmla="*/ 21 h 21"/>
              </a:gdLst>
              <a:ahLst/>
              <a:cxnLst>
                <a:cxn ang="0">
                  <a:pos x="T0" y="T1"/>
                </a:cxn>
                <a:cxn ang="0">
                  <a:pos x="T2" y="T3"/>
                </a:cxn>
                <a:cxn ang="0">
                  <a:pos x="T4" y="T5"/>
                </a:cxn>
                <a:cxn ang="0">
                  <a:pos x="T6" y="T7"/>
                </a:cxn>
                <a:cxn ang="0">
                  <a:pos x="T8" y="T9"/>
                </a:cxn>
                <a:cxn ang="0">
                  <a:pos x="T10" y="T11"/>
                </a:cxn>
              </a:cxnLst>
              <a:rect l="0" t="0" r="r" b="b"/>
              <a:pathLst>
                <a:path w="10" h="21">
                  <a:moveTo>
                    <a:pt x="8" y="21"/>
                  </a:moveTo>
                  <a:cubicBezTo>
                    <a:pt x="6" y="19"/>
                    <a:pt x="3" y="18"/>
                    <a:pt x="2" y="15"/>
                  </a:cubicBezTo>
                  <a:cubicBezTo>
                    <a:pt x="1" y="12"/>
                    <a:pt x="0" y="7"/>
                    <a:pt x="1" y="3"/>
                  </a:cubicBezTo>
                  <a:cubicBezTo>
                    <a:pt x="2" y="0"/>
                    <a:pt x="6" y="2"/>
                    <a:pt x="7" y="5"/>
                  </a:cubicBezTo>
                  <a:cubicBezTo>
                    <a:pt x="9" y="9"/>
                    <a:pt x="9" y="15"/>
                    <a:pt x="10" y="20"/>
                  </a:cubicBezTo>
                  <a:cubicBezTo>
                    <a:pt x="10" y="20"/>
                    <a:pt x="9" y="21"/>
                    <a:pt x="8" y="21"/>
                  </a:cubicBezTo>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22">
              <a:extLst>
                <a:ext uri="{FF2B5EF4-FFF2-40B4-BE49-F238E27FC236}">
                  <a16:creationId xmlns:a16="http://schemas.microsoft.com/office/drawing/2014/main" xmlns="" id="{D037C552-3E3A-46AB-9D58-2FD5DC6099FF}"/>
                </a:ext>
              </a:extLst>
            </p:cNvPr>
            <p:cNvSpPr>
              <a:spLocks/>
            </p:cNvSpPr>
            <p:nvPr/>
          </p:nvSpPr>
          <p:spPr bwMode="auto">
            <a:xfrm>
              <a:off x="2236828" y="2679419"/>
              <a:ext cx="35433" cy="42982"/>
            </a:xfrm>
            <a:custGeom>
              <a:avLst/>
              <a:gdLst>
                <a:gd name="T0" fmla="*/ 9 w 11"/>
                <a:gd name="T1" fmla="*/ 15 h 15"/>
                <a:gd name="T2" fmla="*/ 3 w 11"/>
                <a:gd name="T3" fmla="*/ 0 h 15"/>
                <a:gd name="T4" fmla="*/ 9 w 11"/>
                <a:gd name="T5" fmla="*/ 15 h 15"/>
              </a:gdLst>
              <a:ahLst/>
              <a:cxnLst>
                <a:cxn ang="0">
                  <a:pos x="T0" y="T1"/>
                </a:cxn>
                <a:cxn ang="0">
                  <a:pos x="T2" y="T3"/>
                </a:cxn>
                <a:cxn ang="0">
                  <a:pos x="T4" y="T5"/>
                </a:cxn>
              </a:cxnLst>
              <a:rect l="0" t="0" r="r" b="b"/>
              <a:pathLst>
                <a:path w="11" h="15">
                  <a:moveTo>
                    <a:pt x="9" y="15"/>
                  </a:moveTo>
                  <a:cubicBezTo>
                    <a:pt x="2" y="15"/>
                    <a:pt x="0" y="10"/>
                    <a:pt x="3" y="0"/>
                  </a:cubicBezTo>
                  <a:cubicBezTo>
                    <a:pt x="9" y="1"/>
                    <a:pt x="11" y="5"/>
                    <a:pt x="9" y="15"/>
                  </a:cubicBezTo>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123">
              <a:extLst>
                <a:ext uri="{FF2B5EF4-FFF2-40B4-BE49-F238E27FC236}">
                  <a16:creationId xmlns:a16="http://schemas.microsoft.com/office/drawing/2014/main" xmlns="" id="{4174836E-EA95-4F19-BF4B-E788E3DA984B}"/>
                </a:ext>
              </a:extLst>
            </p:cNvPr>
            <p:cNvSpPr>
              <a:spLocks/>
            </p:cNvSpPr>
            <p:nvPr/>
          </p:nvSpPr>
          <p:spPr bwMode="auto">
            <a:xfrm>
              <a:off x="2182748" y="2875413"/>
              <a:ext cx="39162" cy="53297"/>
            </a:xfrm>
            <a:custGeom>
              <a:avLst/>
              <a:gdLst>
                <a:gd name="T0" fmla="*/ 5 w 12"/>
                <a:gd name="T1" fmla="*/ 0 h 18"/>
                <a:gd name="T2" fmla="*/ 12 w 12"/>
                <a:gd name="T3" fmla="*/ 18 h 18"/>
                <a:gd name="T4" fmla="*/ 5 w 12"/>
                <a:gd name="T5" fmla="*/ 0 h 18"/>
              </a:gdLst>
              <a:ahLst/>
              <a:cxnLst>
                <a:cxn ang="0">
                  <a:pos x="T0" y="T1"/>
                </a:cxn>
                <a:cxn ang="0">
                  <a:pos x="T2" y="T3"/>
                </a:cxn>
                <a:cxn ang="0">
                  <a:pos x="T4" y="T5"/>
                </a:cxn>
              </a:cxnLst>
              <a:rect l="0" t="0" r="r" b="b"/>
              <a:pathLst>
                <a:path w="12" h="18">
                  <a:moveTo>
                    <a:pt x="5" y="0"/>
                  </a:moveTo>
                  <a:cubicBezTo>
                    <a:pt x="7" y="7"/>
                    <a:pt x="9" y="12"/>
                    <a:pt x="12" y="18"/>
                  </a:cubicBezTo>
                  <a:cubicBezTo>
                    <a:pt x="4" y="17"/>
                    <a:pt x="0" y="8"/>
                    <a:pt x="5" y="0"/>
                  </a:cubicBezTo>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124">
              <a:extLst>
                <a:ext uri="{FF2B5EF4-FFF2-40B4-BE49-F238E27FC236}">
                  <a16:creationId xmlns:a16="http://schemas.microsoft.com/office/drawing/2014/main" xmlns="" id="{581AF2D5-3E4A-408C-92D7-93C4F3632F62}"/>
                </a:ext>
              </a:extLst>
            </p:cNvPr>
            <p:cNvSpPr>
              <a:spLocks/>
            </p:cNvSpPr>
            <p:nvPr/>
          </p:nvSpPr>
          <p:spPr bwMode="auto">
            <a:xfrm>
              <a:off x="2218179" y="2421532"/>
              <a:ext cx="26108" cy="55016"/>
            </a:xfrm>
            <a:custGeom>
              <a:avLst/>
              <a:gdLst>
                <a:gd name="T0" fmla="*/ 3 w 8"/>
                <a:gd name="T1" fmla="*/ 0 h 19"/>
                <a:gd name="T2" fmla="*/ 8 w 8"/>
                <a:gd name="T3" fmla="*/ 16 h 19"/>
                <a:gd name="T4" fmla="*/ 7 w 8"/>
                <a:gd name="T5" fmla="*/ 19 h 19"/>
                <a:gd name="T6" fmla="*/ 4 w 8"/>
                <a:gd name="T7" fmla="*/ 17 h 19"/>
                <a:gd name="T8" fmla="*/ 0 w 8"/>
                <a:gd name="T9" fmla="*/ 1 h 19"/>
                <a:gd name="T10" fmla="*/ 3 w 8"/>
                <a:gd name="T11" fmla="*/ 0 h 19"/>
              </a:gdLst>
              <a:ahLst/>
              <a:cxnLst>
                <a:cxn ang="0">
                  <a:pos x="T0" y="T1"/>
                </a:cxn>
                <a:cxn ang="0">
                  <a:pos x="T2" y="T3"/>
                </a:cxn>
                <a:cxn ang="0">
                  <a:pos x="T4" y="T5"/>
                </a:cxn>
                <a:cxn ang="0">
                  <a:pos x="T6" y="T7"/>
                </a:cxn>
                <a:cxn ang="0">
                  <a:pos x="T8" y="T9"/>
                </a:cxn>
                <a:cxn ang="0">
                  <a:pos x="T10" y="T11"/>
                </a:cxn>
              </a:cxnLst>
              <a:rect l="0" t="0" r="r" b="b"/>
              <a:pathLst>
                <a:path w="8" h="19">
                  <a:moveTo>
                    <a:pt x="3" y="0"/>
                  </a:moveTo>
                  <a:cubicBezTo>
                    <a:pt x="5" y="6"/>
                    <a:pt x="7" y="11"/>
                    <a:pt x="8" y="16"/>
                  </a:cubicBezTo>
                  <a:cubicBezTo>
                    <a:pt x="8" y="16"/>
                    <a:pt x="7" y="18"/>
                    <a:pt x="7" y="19"/>
                  </a:cubicBezTo>
                  <a:cubicBezTo>
                    <a:pt x="6" y="18"/>
                    <a:pt x="4" y="18"/>
                    <a:pt x="4" y="17"/>
                  </a:cubicBezTo>
                  <a:cubicBezTo>
                    <a:pt x="2" y="12"/>
                    <a:pt x="1" y="6"/>
                    <a:pt x="0" y="1"/>
                  </a:cubicBezTo>
                  <a:lnTo>
                    <a:pt x="3"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125">
              <a:extLst>
                <a:ext uri="{FF2B5EF4-FFF2-40B4-BE49-F238E27FC236}">
                  <a16:creationId xmlns:a16="http://schemas.microsoft.com/office/drawing/2014/main" xmlns="" id="{47A487CF-E329-41ED-96A9-F6EF5320A868}"/>
                </a:ext>
              </a:extLst>
            </p:cNvPr>
            <p:cNvSpPr>
              <a:spLocks/>
            </p:cNvSpPr>
            <p:nvPr/>
          </p:nvSpPr>
          <p:spPr bwMode="auto">
            <a:xfrm>
              <a:off x="2704905" y="2421532"/>
              <a:ext cx="22378" cy="55016"/>
            </a:xfrm>
            <a:custGeom>
              <a:avLst/>
              <a:gdLst>
                <a:gd name="T0" fmla="*/ 7 w 7"/>
                <a:gd name="T1" fmla="*/ 1 h 19"/>
                <a:gd name="T2" fmla="*/ 4 w 7"/>
                <a:gd name="T3" fmla="*/ 16 h 19"/>
                <a:gd name="T4" fmla="*/ 1 w 7"/>
                <a:gd name="T5" fmla="*/ 19 h 19"/>
                <a:gd name="T6" fmla="*/ 0 w 7"/>
                <a:gd name="T7" fmla="*/ 15 h 19"/>
                <a:gd name="T8" fmla="*/ 5 w 7"/>
                <a:gd name="T9" fmla="*/ 0 h 19"/>
                <a:gd name="T10" fmla="*/ 7 w 7"/>
                <a:gd name="T11" fmla="*/ 1 h 19"/>
              </a:gdLst>
              <a:ahLst/>
              <a:cxnLst>
                <a:cxn ang="0">
                  <a:pos x="T0" y="T1"/>
                </a:cxn>
                <a:cxn ang="0">
                  <a:pos x="T2" y="T3"/>
                </a:cxn>
                <a:cxn ang="0">
                  <a:pos x="T4" y="T5"/>
                </a:cxn>
                <a:cxn ang="0">
                  <a:pos x="T6" y="T7"/>
                </a:cxn>
                <a:cxn ang="0">
                  <a:pos x="T8" y="T9"/>
                </a:cxn>
                <a:cxn ang="0">
                  <a:pos x="T10" y="T11"/>
                </a:cxn>
              </a:cxnLst>
              <a:rect l="0" t="0" r="r" b="b"/>
              <a:pathLst>
                <a:path w="7" h="19">
                  <a:moveTo>
                    <a:pt x="7" y="1"/>
                  </a:moveTo>
                  <a:cubicBezTo>
                    <a:pt x="6" y="6"/>
                    <a:pt x="5" y="11"/>
                    <a:pt x="4" y="16"/>
                  </a:cubicBezTo>
                  <a:cubicBezTo>
                    <a:pt x="4" y="17"/>
                    <a:pt x="2" y="18"/>
                    <a:pt x="1" y="19"/>
                  </a:cubicBezTo>
                  <a:cubicBezTo>
                    <a:pt x="0" y="17"/>
                    <a:pt x="0" y="16"/>
                    <a:pt x="0" y="15"/>
                  </a:cubicBezTo>
                  <a:cubicBezTo>
                    <a:pt x="1" y="10"/>
                    <a:pt x="3" y="5"/>
                    <a:pt x="5" y="0"/>
                  </a:cubicBezTo>
                  <a:lnTo>
                    <a:pt x="7" y="1"/>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126">
              <a:extLst>
                <a:ext uri="{FF2B5EF4-FFF2-40B4-BE49-F238E27FC236}">
                  <a16:creationId xmlns:a16="http://schemas.microsoft.com/office/drawing/2014/main" xmlns="" id="{0B0E1D70-F074-4FEB-8883-572CA5D66FBA}"/>
                </a:ext>
              </a:extLst>
            </p:cNvPr>
            <p:cNvSpPr>
              <a:spLocks/>
            </p:cNvSpPr>
            <p:nvPr/>
          </p:nvSpPr>
          <p:spPr bwMode="auto">
            <a:xfrm>
              <a:off x="2275990" y="2684576"/>
              <a:ext cx="22378" cy="37823"/>
            </a:xfrm>
            <a:custGeom>
              <a:avLst/>
              <a:gdLst>
                <a:gd name="T0" fmla="*/ 7 w 7"/>
                <a:gd name="T1" fmla="*/ 13 h 13"/>
                <a:gd name="T2" fmla="*/ 0 w 7"/>
                <a:gd name="T3" fmla="*/ 3 h 13"/>
                <a:gd name="T4" fmla="*/ 2 w 7"/>
                <a:gd name="T5" fmla="*/ 0 h 13"/>
                <a:gd name="T6" fmla="*/ 6 w 7"/>
                <a:gd name="T7" fmla="*/ 3 h 13"/>
                <a:gd name="T8" fmla="*/ 7 w 7"/>
                <a:gd name="T9" fmla="*/ 13 h 13"/>
              </a:gdLst>
              <a:ahLst/>
              <a:cxnLst>
                <a:cxn ang="0">
                  <a:pos x="T0" y="T1"/>
                </a:cxn>
                <a:cxn ang="0">
                  <a:pos x="T2" y="T3"/>
                </a:cxn>
                <a:cxn ang="0">
                  <a:pos x="T4" y="T5"/>
                </a:cxn>
                <a:cxn ang="0">
                  <a:pos x="T6" y="T7"/>
                </a:cxn>
                <a:cxn ang="0">
                  <a:pos x="T8" y="T9"/>
                </a:cxn>
              </a:cxnLst>
              <a:rect l="0" t="0" r="r" b="b"/>
              <a:pathLst>
                <a:path w="7" h="13">
                  <a:moveTo>
                    <a:pt x="7" y="13"/>
                  </a:moveTo>
                  <a:cubicBezTo>
                    <a:pt x="1" y="12"/>
                    <a:pt x="0" y="8"/>
                    <a:pt x="0" y="3"/>
                  </a:cubicBezTo>
                  <a:cubicBezTo>
                    <a:pt x="0" y="2"/>
                    <a:pt x="1" y="1"/>
                    <a:pt x="2" y="0"/>
                  </a:cubicBezTo>
                  <a:cubicBezTo>
                    <a:pt x="3" y="0"/>
                    <a:pt x="6" y="2"/>
                    <a:pt x="6" y="3"/>
                  </a:cubicBezTo>
                  <a:cubicBezTo>
                    <a:pt x="7" y="6"/>
                    <a:pt x="7" y="9"/>
                    <a:pt x="7" y="13"/>
                  </a:cubicBezTo>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127">
              <a:extLst>
                <a:ext uri="{FF2B5EF4-FFF2-40B4-BE49-F238E27FC236}">
                  <a16:creationId xmlns:a16="http://schemas.microsoft.com/office/drawing/2014/main" xmlns="" id="{F2D25615-D7A5-4EB6-96F8-B04ED3D78A73}"/>
                </a:ext>
              </a:extLst>
            </p:cNvPr>
            <p:cNvSpPr>
              <a:spLocks/>
            </p:cNvSpPr>
            <p:nvPr/>
          </p:nvSpPr>
          <p:spPr bwMode="auto">
            <a:xfrm>
              <a:off x="2609797" y="2402620"/>
              <a:ext cx="27973" cy="41262"/>
            </a:xfrm>
            <a:custGeom>
              <a:avLst/>
              <a:gdLst>
                <a:gd name="T0" fmla="*/ 6 w 9"/>
                <a:gd name="T1" fmla="*/ 1 h 14"/>
                <a:gd name="T2" fmla="*/ 0 w 9"/>
                <a:gd name="T3" fmla="*/ 14 h 14"/>
                <a:gd name="T4" fmla="*/ 4 w 9"/>
                <a:gd name="T5" fmla="*/ 0 h 14"/>
                <a:gd name="T6" fmla="*/ 6 w 9"/>
                <a:gd name="T7" fmla="*/ 1 h 14"/>
              </a:gdLst>
              <a:ahLst/>
              <a:cxnLst>
                <a:cxn ang="0">
                  <a:pos x="T0" y="T1"/>
                </a:cxn>
                <a:cxn ang="0">
                  <a:pos x="T2" y="T3"/>
                </a:cxn>
                <a:cxn ang="0">
                  <a:pos x="T4" y="T5"/>
                </a:cxn>
                <a:cxn ang="0">
                  <a:pos x="T6" y="T7"/>
                </a:cxn>
              </a:cxnLst>
              <a:rect l="0" t="0" r="r" b="b"/>
              <a:pathLst>
                <a:path w="9" h="14">
                  <a:moveTo>
                    <a:pt x="6" y="1"/>
                  </a:moveTo>
                  <a:cubicBezTo>
                    <a:pt x="9" y="8"/>
                    <a:pt x="7" y="12"/>
                    <a:pt x="0" y="14"/>
                  </a:cubicBezTo>
                  <a:cubicBezTo>
                    <a:pt x="2" y="9"/>
                    <a:pt x="3" y="5"/>
                    <a:pt x="4" y="0"/>
                  </a:cubicBezTo>
                  <a:cubicBezTo>
                    <a:pt x="4" y="1"/>
                    <a:pt x="5" y="1"/>
                    <a:pt x="6" y="1"/>
                  </a:cubicBezTo>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128">
              <a:extLst>
                <a:ext uri="{FF2B5EF4-FFF2-40B4-BE49-F238E27FC236}">
                  <a16:creationId xmlns:a16="http://schemas.microsoft.com/office/drawing/2014/main" xmlns="" id="{6544879D-F050-41B0-ADFA-FEE852B0E9D4}"/>
                </a:ext>
              </a:extLst>
            </p:cNvPr>
            <p:cNvSpPr>
              <a:spLocks/>
            </p:cNvSpPr>
            <p:nvPr/>
          </p:nvSpPr>
          <p:spPr bwMode="auto">
            <a:xfrm>
              <a:off x="2311421" y="2402620"/>
              <a:ext cx="24244" cy="41262"/>
            </a:xfrm>
            <a:custGeom>
              <a:avLst/>
              <a:gdLst>
                <a:gd name="T0" fmla="*/ 8 w 8"/>
                <a:gd name="T1" fmla="*/ 14 h 14"/>
                <a:gd name="T2" fmla="*/ 5 w 8"/>
                <a:gd name="T3" fmla="*/ 0 h 14"/>
                <a:gd name="T4" fmla="*/ 8 w 8"/>
                <a:gd name="T5" fmla="*/ 14 h 14"/>
              </a:gdLst>
              <a:ahLst/>
              <a:cxnLst>
                <a:cxn ang="0">
                  <a:pos x="T0" y="T1"/>
                </a:cxn>
                <a:cxn ang="0">
                  <a:pos x="T2" y="T3"/>
                </a:cxn>
                <a:cxn ang="0">
                  <a:pos x="T4" y="T5"/>
                </a:cxn>
              </a:cxnLst>
              <a:rect l="0" t="0" r="r" b="b"/>
              <a:pathLst>
                <a:path w="8" h="14">
                  <a:moveTo>
                    <a:pt x="8" y="14"/>
                  </a:moveTo>
                  <a:cubicBezTo>
                    <a:pt x="1" y="12"/>
                    <a:pt x="0" y="7"/>
                    <a:pt x="5" y="0"/>
                  </a:cubicBezTo>
                  <a:cubicBezTo>
                    <a:pt x="6" y="5"/>
                    <a:pt x="7" y="9"/>
                    <a:pt x="8" y="14"/>
                  </a:cubicBezTo>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129">
              <a:extLst>
                <a:ext uri="{FF2B5EF4-FFF2-40B4-BE49-F238E27FC236}">
                  <a16:creationId xmlns:a16="http://schemas.microsoft.com/office/drawing/2014/main" xmlns="" id="{62FA80F0-EBBF-4FEF-A908-296E6E62F270}"/>
                </a:ext>
              </a:extLst>
            </p:cNvPr>
            <p:cNvSpPr>
              <a:spLocks/>
            </p:cNvSpPr>
            <p:nvPr/>
          </p:nvSpPr>
          <p:spPr bwMode="auto">
            <a:xfrm>
              <a:off x="2225639" y="2875413"/>
              <a:ext cx="18648" cy="32666"/>
            </a:xfrm>
            <a:custGeom>
              <a:avLst/>
              <a:gdLst>
                <a:gd name="T0" fmla="*/ 2 w 6"/>
                <a:gd name="T1" fmla="*/ 11 h 11"/>
                <a:gd name="T2" fmla="*/ 0 w 6"/>
                <a:gd name="T3" fmla="*/ 1 h 11"/>
                <a:gd name="T4" fmla="*/ 4 w 6"/>
                <a:gd name="T5" fmla="*/ 0 h 11"/>
                <a:gd name="T6" fmla="*/ 6 w 6"/>
                <a:gd name="T7" fmla="*/ 10 h 11"/>
                <a:gd name="T8" fmla="*/ 2 w 6"/>
                <a:gd name="T9" fmla="*/ 11 h 11"/>
              </a:gdLst>
              <a:ahLst/>
              <a:cxnLst>
                <a:cxn ang="0">
                  <a:pos x="T0" y="T1"/>
                </a:cxn>
                <a:cxn ang="0">
                  <a:pos x="T2" y="T3"/>
                </a:cxn>
                <a:cxn ang="0">
                  <a:pos x="T4" y="T5"/>
                </a:cxn>
                <a:cxn ang="0">
                  <a:pos x="T6" y="T7"/>
                </a:cxn>
                <a:cxn ang="0">
                  <a:pos x="T8" y="T9"/>
                </a:cxn>
              </a:cxnLst>
              <a:rect l="0" t="0" r="r" b="b"/>
              <a:pathLst>
                <a:path w="6" h="11">
                  <a:moveTo>
                    <a:pt x="2" y="11"/>
                  </a:moveTo>
                  <a:cubicBezTo>
                    <a:pt x="0" y="1"/>
                    <a:pt x="0" y="1"/>
                    <a:pt x="0" y="1"/>
                  </a:cubicBezTo>
                  <a:cubicBezTo>
                    <a:pt x="1" y="1"/>
                    <a:pt x="3" y="1"/>
                    <a:pt x="4" y="0"/>
                  </a:cubicBezTo>
                  <a:cubicBezTo>
                    <a:pt x="5" y="4"/>
                    <a:pt x="5" y="7"/>
                    <a:pt x="6" y="10"/>
                  </a:cubicBezTo>
                  <a:cubicBezTo>
                    <a:pt x="5" y="11"/>
                    <a:pt x="3" y="11"/>
                    <a:pt x="2" y="11"/>
                  </a:cubicBezTo>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30">
              <a:extLst>
                <a:ext uri="{FF2B5EF4-FFF2-40B4-BE49-F238E27FC236}">
                  <a16:creationId xmlns:a16="http://schemas.microsoft.com/office/drawing/2014/main" xmlns="" id="{BC43085A-BD7F-412B-8B3F-097D97619985}"/>
                </a:ext>
              </a:extLst>
            </p:cNvPr>
            <p:cNvSpPr>
              <a:spLocks/>
            </p:cNvSpPr>
            <p:nvPr/>
          </p:nvSpPr>
          <p:spPr bwMode="auto">
            <a:xfrm>
              <a:off x="2663878" y="2418094"/>
              <a:ext cx="22378" cy="37823"/>
            </a:xfrm>
            <a:custGeom>
              <a:avLst/>
              <a:gdLst>
                <a:gd name="T0" fmla="*/ 0 w 7"/>
                <a:gd name="T1" fmla="*/ 12 h 13"/>
                <a:gd name="T2" fmla="*/ 5 w 7"/>
                <a:gd name="T3" fmla="*/ 0 h 13"/>
                <a:gd name="T4" fmla="*/ 7 w 7"/>
                <a:gd name="T5" fmla="*/ 1 h 13"/>
                <a:gd name="T6" fmla="*/ 3 w 7"/>
                <a:gd name="T7" fmla="*/ 13 h 13"/>
                <a:gd name="T8" fmla="*/ 0 w 7"/>
                <a:gd name="T9" fmla="*/ 12 h 13"/>
              </a:gdLst>
              <a:ahLst/>
              <a:cxnLst>
                <a:cxn ang="0">
                  <a:pos x="T0" y="T1"/>
                </a:cxn>
                <a:cxn ang="0">
                  <a:pos x="T2" y="T3"/>
                </a:cxn>
                <a:cxn ang="0">
                  <a:pos x="T4" y="T5"/>
                </a:cxn>
                <a:cxn ang="0">
                  <a:pos x="T6" y="T7"/>
                </a:cxn>
                <a:cxn ang="0">
                  <a:pos x="T8" y="T9"/>
                </a:cxn>
              </a:cxnLst>
              <a:rect l="0" t="0" r="r" b="b"/>
              <a:pathLst>
                <a:path w="7" h="13">
                  <a:moveTo>
                    <a:pt x="0" y="12"/>
                  </a:moveTo>
                  <a:cubicBezTo>
                    <a:pt x="1" y="8"/>
                    <a:pt x="3" y="4"/>
                    <a:pt x="5" y="0"/>
                  </a:cubicBezTo>
                  <a:cubicBezTo>
                    <a:pt x="6" y="1"/>
                    <a:pt x="6" y="1"/>
                    <a:pt x="7" y="1"/>
                  </a:cubicBezTo>
                  <a:cubicBezTo>
                    <a:pt x="6" y="5"/>
                    <a:pt x="4" y="9"/>
                    <a:pt x="3" y="13"/>
                  </a:cubicBezTo>
                  <a:cubicBezTo>
                    <a:pt x="2" y="13"/>
                    <a:pt x="1" y="12"/>
                    <a:pt x="0" y="12"/>
                  </a:cubicBezTo>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131">
              <a:extLst>
                <a:ext uri="{FF2B5EF4-FFF2-40B4-BE49-F238E27FC236}">
                  <a16:creationId xmlns:a16="http://schemas.microsoft.com/office/drawing/2014/main" xmlns="" id="{1F265865-3CD0-49F3-BBFD-7A5D3519C72F}"/>
                </a:ext>
              </a:extLst>
            </p:cNvPr>
            <p:cNvSpPr>
              <a:spLocks/>
            </p:cNvSpPr>
            <p:nvPr/>
          </p:nvSpPr>
          <p:spPr bwMode="auto">
            <a:xfrm>
              <a:off x="2259206" y="2418094"/>
              <a:ext cx="26108" cy="37823"/>
            </a:xfrm>
            <a:custGeom>
              <a:avLst/>
              <a:gdLst>
                <a:gd name="T0" fmla="*/ 5 w 8"/>
                <a:gd name="T1" fmla="*/ 13 h 13"/>
                <a:gd name="T2" fmla="*/ 0 w 8"/>
                <a:gd name="T3" fmla="*/ 1 h 13"/>
                <a:gd name="T4" fmla="*/ 2 w 8"/>
                <a:gd name="T5" fmla="*/ 0 h 13"/>
                <a:gd name="T6" fmla="*/ 8 w 8"/>
                <a:gd name="T7" fmla="*/ 12 h 13"/>
                <a:gd name="T8" fmla="*/ 5 w 8"/>
                <a:gd name="T9" fmla="*/ 13 h 13"/>
              </a:gdLst>
              <a:ahLst/>
              <a:cxnLst>
                <a:cxn ang="0">
                  <a:pos x="T0" y="T1"/>
                </a:cxn>
                <a:cxn ang="0">
                  <a:pos x="T2" y="T3"/>
                </a:cxn>
                <a:cxn ang="0">
                  <a:pos x="T4" y="T5"/>
                </a:cxn>
                <a:cxn ang="0">
                  <a:pos x="T6" y="T7"/>
                </a:cxn>
                <a:cxn ang="0">
                  <a:pos x="T8" y="T9"/>
                </a:cxn>
              </a:cxnLst>
              <a:rect l="0" t="0" r="r" b="b"/>
              <a:pathLst>
                <a:path w="8" h="13">
                  <a:moveTo>
                    <a:pt x="5" y="13"/>
                  </a:moveTo>
                  <a:cubicBezTo>
                    <a:pt x="3" y="9"/>
                    <a:pt x="1" y="5"/>
                    <a:pt x="0" y="1"/>
                  </a:cubicBezTo>
                  <a:cubicBezTo>
                    <a:pt x="1" y="1"/>
                    <a:pt x="1" y="1"/>
                    <a:pt x="2" y="0"/>
                  </a:cubicBezTo>
                  <a:cubicBezTo>
                    <a:pt x="4" y="4"/>
                    <a:pt x="6" y="8"/>
                    <a:pt x="8" y="12"/>
                  </a:cubicBezTo>
                  <a:cubicBezTo>
                    <a:pt x="7" y="12"/>
                    <a:pt x="6" y="13"/>
                    <a:pt x="5" y="13"/>
                  </a:cubicBezTo>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132">
              <a:extLst>
                <a:ext uri="{FF2B5EF4-FFF2-40B4-BE49-F238E27FC236}">
                  <a16:creationId xmlns:a16="http://schemas.microsoft.com/office/drawing/2014/main" xmlns="" id="{9675CEC6-FBBD-4A44-B373-670930643793}"/>
                </a:ext>
              </a:extLst>
            </p:cNvPr>
            <p:cNvSpPr>
              <a:spLocks/>
            </p:cNvSpPr>
            <p:nvPr/>
          </p:nvSpPr>
          <p:spPr bwMode="auto">
            <a:xfrm>
              <a:off x="2268531" y="2887447"/>
              <a:ext cx="16784" cy="29228"/>
            </a:xfrm>
            <a:custGeom>
              <a:avLst/>
              <a:gdLst>
                <a:gd name="T0" fmla="*/ 2 w 5"/>
                <a:gd name="T1" fmla="*/ 10 h 10"/>
                <a:gd name="T2" fmla="*/ 0 w 5"/>
                <a:gd name="T3" fmla="*/ 1 h 10"/>
                <a:gd name="T4" fmla="*/ 1 w 5"/>
                <a:gd name="T5" fmla="*/ 0 h 10"/>
                <a:gd name="T6" fmla="*/ 5 w 5"/>
                <a:gd name="T7" fmla="*/ 2 h 10"/>
                <a:gd name="T8" fmla="*/ 5 w 5"/>
                <a:gd name="T9" fmla="*/ 10 h 10"/>
                <a:gd name="T10" fmla="*/ 2 w 5"/>
                <a:gd name="T11" fmla="*/ 10 h 10"/>
              </a:gdLst>
              <a:ahLst/>
              <a:cxnLst>
                <a:cxn ang="0">
                  <a:pos x="T0" y="T1"/>
                </a:cxn>
                <a:cxn ang="0">
                  <a:pos x="T2" y="T3"/>
                </a:cxn>
                <a:cxn ang="0">
                  <a:pos x="T4" y="T5"/>
                </a:cxn>
                <a:cxn ang="0">
                  <a:pos x="T6" y="T7"/>
                </a:cxn>
                <a:cxn ang="0">
                  <a:pos x="T8" y="T9"/>
                </a:cxn>
                <a:cxn ang="0">
                  <a:pos x="T10" y="T11"/>
                </a:cxn>
              </a:cxnLst>
              <a:rect l="0" t="0" r="r" b="b"/>
              <a:pathLst>
                <a:path w="5" h="10">
                  <a:moveTo>
                    <a:pt x="2" y="10"/>
                  </a:moveTo>
                  <a:cubicBezTo>
                    <a:pt x="1" y="7"/>
                    <a:pt x="0" y="4"/>
                    <a:pt x="0" y="1"/>
                  </a:cubicBezTo>
                  <a:cubicBezTo>
                    <a:pt x="0" y="1"/>
                    <a:pt x="1" y="0"/>
                    <a:pt x="1" y="0"/>
                  </a:cubicBezTo>
                  <a:cubicBezTo>
                    <a:pt x="3" y="1"/>
                    <a:pt x="5" y="1"/>
                    <a:pt x="5" y="2"/>
                  </a:cubicBezTo>
                  <a:cubicBezTo>
                    <a:pt x="5" y="5"/>
                    <a:pt x="5" y="7"/>
                    <a:pt x="5" y="10"/>
                  </a:cubicBezTo>
                  <a:cubicBezTo>
                    <a:pt x="4" y="10"/>
                    <a:pt x="3" y="10"/>
                    <a:pt x="2" y="10"/>
                  </a:cubicBezTo>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133">
              <a:extLst>
                <a:ext uri="{FF2B5EF4-FFF2-40B4-BE49-F238E27FC236}">
                  <a16:creationId xmlns:a16="http://schemas.microsoft.com/office/drawing/2014/main" xmlns="" id="{9874B776-6006-42DA-90CC-DF11FE8EE945}"/>
                </a:ext>
              </a:extLst>
            </p:cNvPr>
            <p:cNvSpPr>
              <a:spLocks/>
            </p:cNvSpPr>
            <p:nvPr/>
          </p:nvSpPr>
          <p:spPr bwMode="auto">
            <a:xfrm>
              <a:off x="2736606" y="2443882"/>
              <a:ext cx="26108" cy="37823"/>
            </a:xfrm>
            <a:custGeom>
              <a:avLst/>
              <a:gdLst>
                <a:gd name="T0" fmla="*/ 0 w 8"/>
                <a:gd name="T1" fmla="*/ 12 h 13"/>
                <a:gd name="T2" fmla="*/ 6 w 8"/>
                <a:gd name="T3" fmla="*/ 0 h 13"/>
                <a:gd name="T4" fmla="*/ 8 w 8"/>
                <a:gd name="T5" fmla="*/ 1 h 13"/>
                <a:gd name="T6" fmla="*/ 3 w 8"/>
                <a:gd name="T7" fmla="*/ 13 h 13"/>
                <a:gd name="T8" fmla="*/ 0 w 8"/>
                <a:gd name="T9" fmla="*/ 12 h 13"/>
              </a:gdLst>
              <a:ahLst/>
              <a:cxnLst>
                <a:cxn ang="0">
                  <a:pos x="T0" y="T1"/>
                </a:cxn>
                <a:cxn ang="0">
                  <a:pos x="T2" y="T3"/>
                </a:cxn>
                <a:cxn ang="0">
                  <a:pos x="T4" y="T5"/>
                </a:cxn>
                <a:cxn ang="0">
                  <a:pos x="T6" y="T7"/>
                </a:cxn>
                <a:cxn ang="0">
                  <a:pos x="T8" y="T9"/>
                </a:cxn>
              </a:cxnLst>
              <a:rect l="0" t="0" r="r" b="b"/>
              <a:pathLst>
                <a:path w="8" h="13">
                  <a:moveTo>
                    <a:pt x="0" y="12"/>
                  </a:moveTo>
                  <a:cubicBezTo>
                    <a:pt x="2" y="8"/>
                    <a:pt x="4" y="4"/>
                    <a:pt x="6" y="0"/>
                  </a:cubicBezTo>
                  <a:cubicBezTo>
                    <a:pt x="7" y="1"/>
                    <a:pt x="8" y="1"/>
                    <a:pt x="8" y="1"/>
                  </a:cubicBezTo>
                  <a:cubicBezTo>
                    <a:pt x="6" y="5"/>
                    <a:pt x="5" y="9"/>
                    <a:pt x="3" y="13"/>
                  </a:cubicBezTo>
                  <a:cubicBezTo>
                    <a:pt x="2" y="13"/>
                    <a:pt x="1" y="12"/>
                    <a:pt x="0" y="12"/>
                  </a:cubicBezTo>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134">
              <a:extLst>
                <a:ext uri="{FF2B5EF4-FFF2-40B4-BE49-F238E27FC236}">
                  <a16:creationId xmlns:a16="http://schemas.microsoft.com/office/drawing/2014/main" xmlns="" id="{FBA2BEED-7E58-4FF9-82F6-8FDAC625FF1E}"/>
                </a:ext>
              </a:extLst>
            </p:cNvPr>
            <p:cNvSpPr>
              <a:spLocks/>
            </p:cNvSpPr>
            <p:nvPr/>
          </p:nvSpPr>
          <p:spPr bwMode="auto">
            <a:xfrm>
              <a:off x="2190207" y="2443882"/>
              <a:ext cx="22378" cy="36105"/>
            </a:xfrm>
            <a:custGeom>
              <a:avLst/>
              <a:gdLst>
                <a:gd name="T0" fmla="*/ 0 w 7"/>
                <a:gd name="T1" fmla="*/ 0 h 12"/>
                <a:gd name="T2" fmla="*/ 7 w 7"/>
                <a:gd name="T3" fmla="*/ 12 h 12"/>
                <a:gd name="T4" fmla="*/ 0 w 7"/>
                <a:gd name="T5" fmla="*/ 0 h 12"/>
              </a:gdLst>
              <a:ahLst/>
              <a:cxnLst>
                <a:cxn ang="0">
                  <a:pos x="T0" y="T1"/>
                </a:cxn>
                <a:cxn ang="0">
                  <a:pos x="T2" y="T3"/>
                </a:cxn>
                <a:cxn ang="0">
                  <a:pos x="T4" y="T5"/>
                </a:cxn>
              </a:cxnLst>
              <a:rect l="0" t="0" r="r" b="b"/>
              <a:pathLst>
                <a:path w="7" h="12">
                  <a:moveTo>
                    <a:pt x="0" y="0"/>
                  </a:moveTo>
                  <a:cubicBezTo>
                    <a:pt x="2" y="4"/>
                    <a:pt x="4" y="8"/>
                    <a:pt x="7" y="12"/>
                  </a:cubicBezTo>
                  <a:cubicBezTo>
                    <a:pt x="1" y="11"/>
                    <a:pt x="1" y="10"/>
                    <a:pt x="0" y="0"/>
                  </a:cubicBezTo>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5" name="標題 1"/>
          <p:cNvSpPr txBox="1">
            <a:spLocks/>
          </p:cNvSpPr>
          <p:nvPr/>
        </p:nvSpPr>
        <p:spPr>
          <a:xfrm>
            <a:off x="1581150" y="522288"/>
            <a:ext cx="9264650" cy="941387"/>
          </a:xfrm>
          <a:prstGeom prst="rect">
            <a:avLst/>
          </a:prstGeom>
        </p:spPr>
        <p:txBody>
          <a:bodyPr lIns="121920" tIns="60960" rIns="121920" bIns="60960" anchor="ctr">
            <a:normAutofit fontScale="92500" lnSpcReduction="10000"/>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TW" altLang="en-US" sz="5867" b="1" i="0" u="none" strike="noStrike" kern="1200" cap="none" spc="0" normalizeH="0" baseline="0" noProof="0" dirty="0">
                <a:ln>
                  <a:noFill/>
                </a:ln>
                <a:solidFill>
                  <a:srgbClr val="000099"/>
                </a:solidFill>
                <a:effectLst/>
                <a:uLnTx/>
                <a:uFillTx/>
                <a:latin typeface="微軟正黑體" panose="020B0604030504040204" pitchFamily="34" charset="-120"/>
                <a:ea typeface="微軟正黑體" panose="020B0604030504040204" pitchFamily="34" charset="-120"/>
                <a:cs typeface="+mn-cs"/>
              </a:rPr>
              <a:t>什麼是五專聯合免試？</a:t>
            </a:r>
            <a:endParaRPr kumimoji="1" lang="zh-TW" altLang="en-US" sz="5867" b="1" i="0" u="none" strike="noStrike" kern="1200" cap="none" spc="0" normalizeH="0" baseline="0" noProof="0" dirty="0">
              <a:ln>
                <a:noFill/>
              </a:ln>
              <a:solidFill>
                <a:srgbClr val="000099"/>
              </a:solidFill>
              <a:effectLst/>
              <a:uLnTx/>
              <a:uFillTx/>
              <a:latin typeface="微軟正黑體" pitchFamily="34" charset="-120"/>
              <a:ea typeface="微軟正黑體" pitchFamily="34" charset="-120"/>
              <a:cs typeface="+mn-cs"/>
            </a:endParaRPr>
          </a:p>
        </p:txBody>
      </p:sp>
      <p:grpSp>
        <p:nvGrpSpPr>
          <p:cNvPr id="75780" name="Group 3"/>
          <p:cNvGrpSpPr>
            <a:grpSpLocks/>
          </p:cNvGrpSpPr>
          <p:nvPr/>
        </p:nvGrpSpPr>
        <p:grpSpPr bwMode="auto">
          <a:xfrm>
            <a:off x="3268612" y="3260156"/>
            <a:ext cx="2462213" cy="2226439"/>
            <a:chOff x="56192" y="-163338"/>
            <a:chExt cx="1935848" cy="1751017"/>
          </a:xfrm>
        </p:grpSpPr>
        <p:grpSp>
          <p:nvGrpSpPr>
            <p:cNvPr id="75803" name="Group 4"/>
            <p:cNvGrpSpPr>
              <a:grpSpLocks/>
            </p:cNvGrpSpPr>
            <p:nvPr/>
          </p:nvGrpSpPr>
          <p:grpSpPr bwMode="auto">
            <a:xfrm>
              <a:off x="182240" y="-163338"/>
              <a:ext cx="1753450" cy="1751017"/>
              <a:chOff x="104" y="-168"/>
              <a:chExt cx="1801" cy="1801"/>
            </a:xfrm>
          </p:grpSpPr>
          <p:sp>
            <p:nvSpPr>
              <p:cNvPr id="75805" name="Oval 7"/>
              <p:cNvSpPr>
                <a:spLocks noChangeArrowheads="1"/>
              </p:cNvSpPr>
              <p:nvPr/>
            </p:nvSpPr>
            <p:spPr bwMode="auto">
              <a:xfrm>
                <a:off x="104" y="-168"/>
                <a:ext cx="1801" cy="1801"/>
              </a:xfrm>
              <a:prstGeom prst="ellipse">
                <a:avLst/>
              </a:prstGeom>
              <a:solidFill>
                <a:srgbClr val="D8D8D8">
                  <a:alpha val="47058"/>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0" i="0" u="none" strike="noStrike" kern="1200" cap="none" spc="0" normalizeH="0" baseline="0" noProof="0">
                  <a:ln>
                    <a:noFill/>
                  </a:ln>
                  <a:solidFill>
                    <a:srgbClr val="0070C0"/>
                  </a:solidFill>
                  <a:effectLst/>
                  <a:uLnTx/>
                  <a:uFillTx/>
                  <a:latin typeface="Microsoft YaHei" pitchFamily="34" charset="-122"/>
                  <a:ea typeface="Microsoft YaHei" pitchFamily="34" charset="-122"/>
                  <a:cs typeface="+mn-cs"/>
                  <a:sym typeface="Microsoft YaHei" pitchFamily="34" charset="-122"/>
                </a:endParaRPr>
              </a:p>
            </p:txBody>
          </p:sp>
          <p:sp>
            <p:nvSpPr>
              <p:cNvPr id="75806" name="Oval 8"/>
              <p:cNvSpPr>
                <a:spLocks noChangeArrowheads="1"/>
              </p:cNvSpPr>
              <p:nvPr/>
            </p:nvSpPr>
            <p:spPr bwMode="auto">
              <a:xfrm>
                <a:off x="200" y="-46"/>
                <a:ext cx="1556" cy="1556"/>
              </a:xfrm>
              <a:prstGeom prst="ellipse">
                <a:avLst/>
              </a:prstGeom>
              <a:solidFill>
                <a:srgbClr val="EA718A"/>
              </a:solidFill>
              <a:ln w="38100">
                <a:solidFill>
                  <a:srgbClr val="FFFFFF"/>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0" i="0" u="none" strike="noStrike" kern="1200" cap="none" spc="0" normalizeH="0" baseline="0" noProof="0">
                  <a:ln>
                    <a:noFill/>
                  </a:ln>
                  <a:solidFill>
                    <a:srgbClr val="0070C0"/>
                  </a:solidFill>
                  <a:effectLst/>
                  <a:uLnTx/>
                  <a:uFillTx/>
                  <a:latin typeface="Microsoft YaHei" pitchFamily="34" charset="-122"/>
                  <a:ea typeface="Microsoft YaHei" pitchFamily="34" charset="-122"/>
                  <a:cs typeface="+mn-cs"/>
                  <a:sym typeface="Microsoft YaHei" pitchFamily="34" charset="-122"/>
                </a:endParaRPr>
              </a:p>
            </p:txBody>
          </p:sp>
        </p:grpSp>
        <p:sp>
          <p:nvSpPr>
            <p:cNvPr id="75804" name="Text Box 9"/>
            <p:cNvSpPr>
              <a:spLocks noChangeArrowheads="1"/>
            </p:cNvSpPr>
            <p:nvPr/>
          </p:nvSpPr>
          <p:spPr bwMode="auto">
            <a:xfrm>
              <a:off x="56192" y="186509"/>
              <a:ext cx="1935848" cy="6203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TW" altLang="en-US" sz="3200" b="1" i="0" u="none" strike="noStrike" kern="1200" cap="none" spc="0" normalizeH="0" baseline="0" noProof="0" dirty="0">
                  <a:ln>
                    <a:noFill/>
                  </a:ln>
                  <a:solidFill>
                    <a:prstClr val="white"/>
                  </a:solidFill>
                  <a:effectLst/>
                  <a:uLnTx/>
                  <a:uFillTx/>
                  <a:latin typeface="華康粗圓體" pitchFamily="49" charset="-120"/>
                  <a:ea typeface="華康粗圓體" pitchFamily="49" charset="-120"/>
                  <a:cs typeface="+mn-cs"/>
                </a:rPr>
                <a:t>選定</a:t>
              </a:r>
              <a:endParaRPr kumimoji="0" lang="en-US" altLang="zh-TW" sz="3200" b="1" i="0" u="none" strike="noStrike" kern="1200" cap="none" spc="0" normalizeH="0" baseline="0" noProof="0" dirty="0">
                <a:ln>
                  <a:noFill/>
                </a:ln>
                <a:solidFill>
                  <a:prstClr val="white"/>
                </a:solidFill>
                <a:effectLst/>
                <a:uLnTx/>
                <a:uFillTx/>
                <a:latin typeface="華康粗圓體" pitchFamily="49" charset="-120"/>
                <a:ea typeface="華康粗圓體" pitchFamily="49" charset="-120"/>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TW" altLang="en-US" sz="3200" b="1" i="0" u="none" strike="noStrike" kern="1200" cap="none" spc="0" normalizeH="0" baseline="0" noProof="0" dirty="0">
                  <a:ln>
                    <a:noFill/>
                  </a:ln>
                  <a:solidFill>
                    <a:prstClr val="white"/>
                  </a:solidFill>
                  <a:effectLst/>
                  <a:uLnTx/>
                  <a:uFillTx/>
                  <a:latin typeface="華康粗圓體" pitchFamily="49" charset="-120"/>
                  <a:ea typeface="華康粗圓體" pitchFamily="49" charset="-120"/>
                  <a:cs typeface="+mn-cs"/>
                </a:rPr>
                <a:t>一區一校</a:t>
              </a:r>
              <a:endParaRPr kumimoji="0" lang="en-US" altLang="zh-TW" sz="3200" b="1" i="0" u="none" strike="noStrike" kern="1200" cap="none" spc="0" normalizeH="0" baseline="0" noProof="0" dirty="0">
                <a:ln>
                  <a:noFill/>
                </a:ln>
                <a:solidFill>
                  <a:prstClr val="white"/>
                </a:solidFill>
                <a:effectLst/>
                <a:uLnTx/>
                <a:uFillTx/>
                <a:latin typeface="華康粗圓體" pitchFamily="49" charset="-120"/>
                <a:ea typeface="華康粗圓體" pitchFamily="49" charset="-120"/>
                <a:cs typeface="+mn-cs"/>
              </a:endParaRPr>
            </a:p>
          </p:txBody>
        </p:sp>
      </p:grpSp>
      <p:grpSp>
        <p:nvGrpSpPr>
          <p:cNvPr id="75781" name="Group 8"/>
          <p:cNvGrpSpPr>
            <a:grpSpLocks/>
          </p:cNvGrpSpPr>
          <p:nvPr/>
        </p:nvGrpSpPr>
        <p:grpSpPr bwMode="auto">
          <a:xfrm>
            <a:off x="6097930" y="3260156"/>
            <a:ext cx="2462212" cy="2168230"/>
            <a:chOff x="9" y="0"/>
            <a:chExt cx="1935848" cy="2696041"/>
          </a:xfrm>
        </p:grpSpPr>
        <p:grpSp>
          <p:nvGrpSpPr>
            <p:cNvPr id="75799" name="Group 9"/>
            <p:cNvGrpSpPr>
              <a:grpSpLocks/>
            </p:cNvGrpSpPr>
            <p:nvPr/>
          </p:nvGrpSpPr>
          <p:grpSpPr bwMode="auto">
            <a:xfrm>
              <a:off x="80986" y="0"/>
              <a:ext cx="1753450" cy="2696041"/>
              <a:chOff x="0" y="0"/>
              <a:chExt cx="1801" cy="2773"/>
            </a:xfrm>
          </p:grpSpPr>
          <p:sp>
            <p:nvSpPr>
              <p:cNvPr id="75801" name="Oval 7"/>
              <p:cNvSpPr>
                <a:spLocks noChangeArrowheads="1"/>
              </p:cNvSpPr>
              <p:nvPr/>
            </p:nvSpPr>
            <p:spPr bwMode="auto">
              <a:xfrm>
                <a:off x="0" y="0"/>
                <a:ext cx="1801" cy="2773"/>
              </a:xfrm>
              <a:prstGeom prst="ellipse">
                <a:avLst/>
              </a:prstGeom>
              <a:solidFill>
                <a:srgbClr val="D8D8D8">
                  <a:alpha val="47058"/>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0" i="0" u="none" strike="noStrike" kern="1200" cap="none" spc="0" normalizeH="0" baseline="0" noProof="0">
                  <a:ln>
                    <a:noFill/>
                  </a:ln>
                  <a:solidFill>
                    <a:srgbClr val="0070C0"/>
                  </a:solidFill>
                  <a:effectLst/>
                  <a:uLnTx/>
                  <a:uFillTx/>
                  <a:latin typeface="Microsoft YaHei" pitchFamily="34" charset="-122"/>
                  <a:ea typeface="Microsoft YaHei" pitchFamily="34" charset="-122"/>
                  <a:cs typeface="+mn-cs"/>
                  <a:sym typeface="Microsoft YaHei" pitchFamily="34" charset="-122"/>
                </a:endParaRPr>
              </a:p>
            </p:txBody>
          </p:sp>
          <p:sp>
            <p:nvSpPr>
              <p:cNvPr id="75802" name="Oval 8"/>
              <p:cNvSpPr>
                <a:spLocks noChangeArrowheads="1"/>
              </p:cNvSpPr>
              <p:nvPr/>
            </p:nvSpPr>
            <p:spPr bwMode="auto">
              <a:xfrm>
                <a:off x="133" y="155"/>
                <a:ext cx="1556" cy="2461"/>
              </a:xfrm>
              <a:prstGeom prst="ellipse">
                <a:avLst/>
              </a:prstGeom>
              <a:solidFill>
                <a:srgbClr val="0070C0"/>
              </a:solidFill>
              <a:ln w="38100">
                <a:solidFill>
                  <a:srgbClr val="FFFFFF"/>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0" i="0" u="none" strike="noStrike" kern="1200" cap="none" spc="0" normalizeH="0" baseline="0" noProof="0" dirty="0">
                  <a:ln>
                    <a:noFill/>
                  </a:ln>
                  <a:solidFill>
                    <a:srgbClr val="0070C0"/>
                  </a:solidFill>
                  <a:effectLst/>
                  <a:uLnTx/>
                  <a:uFillTx/>
                  <a:latin typeface="Microsoft YaHei" pitchFamily="34" charset="-122"/>
                  <a:ea typeface="Microsoft YaHei" pitchFamily="34" charset="-122"/>
                  <a:cs typeface="+mn-cs"/>
                  <a:sym typeface="Microsoft YaHei" pitchFamily="34" charset="-122"/>
                </a:endParaRPr>
              </a:p>
            </p:txBody>
          </p:sp>
        </p:grpSp>
        <p:sp>
          <p:nvSpPr>
            <p:cNvPr id="75800" name="Text Box 9"/>
            <p:cNvSpPr>
              <a:spLocks noChangeArrowheads="1"/>
            </p:cNvSpPr>
            <p:nvPr/>
          </p:nvSpPr>
          <p:spPr bwMode="auto">
            <a:xfrm>
              <a:off x="9" y="781993"/>
              <a:ext cx="1935848" cy="12951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TW" altLang="en-US" sz="2800" b="0" i="0" u="none" strike="noStrike" kern="1200" cap="none" spc="0" normalizeH="0" baseline="0" noProof="0" dirty="0">
                  <a:ln>
                    <a:noFill/>
                  </a:ln>
                  <a:solidFill>
                    <a:prstClr val="white"/>
                  </a:solidFill>
                  <a:effectLst/>
                  <a:uLnTx/>
                  <a:uFillTx/>
                  <a:latin typeface="華康粗圓體" panose="020F0709000000000000" pitchFamily="49" charset="-120"/>
                  <a:ea typeface="華康粗圓體" panose="020F0709000000000000" pitchFamily="49" charset="-120"/>
                </a:rPr>
                <a:t>依各校訂定</a:t>
              </a:r>
              <a:endParaRPr kumimoji="0" lang="en-US" altLang="zh-TW" sz="2800" b="0" i="0" u="none" strike="noStrike" kern="1200" cap="none" spc="0" normalizeH="0" baseline="0" noProof="0" dirty="0">
                <a:ln>
                  <a:noFill/>
                </a:ln>
                <a:solidFill>
                  <a:prstClr val="white"/>
                </a:solidFill>
                <a:effectLst/>
                <a:uLnTx/>
                <a:uFillTx/>
                <a:latin typeface="華康粗圓體" panose="020F0709000000000000" pitchFamily="49" charset="-120"/>
                <a:ea typeface="華康粗圓體" panose="020F0709000000000000" pitchFamily="49" charset="-12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TW" altLang="en-US" sz="2800" b="0" i="0" u="none" strike="noStrike" kern="1200" cap="none" spc="0" normalizeH="0" baseline="0" noProof="0" dirty="0">
                  <a:ln>
                    <a:noFill/>
                  </a:ln>
                  <a:solidFill>
                    <a:prstClr val="white"/>
                  </a:solidFill>
                  <a:effectLst/>
                  <a:uLnTx/>
                  <a:uFillTx/>
                  <a:latin typeface="華康粗圓體" panose="020F0709000000000000" pitchFamily="49" charset="-120"/>
                  <a:ea typeface="華康粗圓體" panose="020F0709000000000000" pitchFamily="49" charset="-120"/>
                </a:rPr>
                <a:t>積分採計</a:t>
              </a:r>
              <a:endParaRPr kumimoji="0" lang="zh-CN" altLang="en-US" sz="2800" b="0" i="0" u="none" strike="noStrike" kern="1200" cap="none" spc="0" normalizeH="0" baseline="0" noProof="0" dirty="0">
                <a:ln>
                  <a:noFill/>
                </a:ln>
                <a:solidFill>
                  <a:prstClr val="white"/>
                </a:solidFill>
                <a:effectLst/>
                <a:uLnTx/>
                <a:uFillTx/>
                <a:latin typeface="華康粗圓體" panose="020F0709000000000000" pitchFamily="49" charset="-120"/>
                <a:ea typeface="華康粗圓體" panose="020F0709000000000000" pitchFamily="49" charset="-120"/>
              </a:endParaRPr>
            </a:p>
          </p:txBody>
        </p:sp>
      </p:grpSp>
      <p:grpSp>
        <p:nvGrpSpPr>
          <p:cNvPr id="75782" name="Group 13"/>
          <p:cNvGrpSpPr>
            <a:grpSpLocks/>
          </p:cNvGrpSpPr>
          <p:nvPr/>
        </p:nvGrpSpPr>
        <p:grpSpPr bwMode="auto">
          <a:xfrm>
            <a:off x="8927246" y="3260156"/>
            <a:ext cx="2462213" cy="2362644"/>
            <a:chOff x="-20437" y="118614"/>
            <a:chExt cx="1935848" cy="1632403"/>
          </a:xfrm>
        </p:grpSpPr>
        <p:grpSp>
          <p:nvGrpSpPr>
            <p:cNvPr id="75795" name="Group 14"/>
            <p:cNvGrpSpPr>
              <a:grpSpLocks/>
            </p:cNvGrpSpPr>
            <p:nvPr/>
          </p:nvGrpSpPr>
          <p:grpSpPr bwMode="auto">
            <a:xfrm>
              <a:off x="80986" y="118614"/>
              <a:ext cx="1753450" cy="1632403"/>
              <a:chOff x="0" y="122"/>
              <a:chExt cx="1801" cy="1679"/>
            </a:xfrm>
          </p:grpSpPr>
          <p:sp>
            <p:nvSpPr>
              <p:cNvPr id="75797" name="Oval 7"/>
              <p:cNvSpPr>
                <a:spLocks noChangeArrowheads="1"/>
              </p:cNvSpPr>
              <p:nvPr/>
            </p:nvSpPr>
            <p:spPr bwMode="auto">
              <a:xfrm>
                <a:off x="0" y="122"/>
                <a:ext cx="1801" cy="1679"/>
              </a:xfrm>
              <a:prstGeom prst="ellipse">
                <a:avLst/>
              </a:prstGeom>
              <a:solidFill>
                <a:srgbClr val="D8D8D8">
                  <a:alpha val="47058"/>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0" i="0" u="none" strike="noStrike" kern="1200" cap="none" spc="0" normalizeH="0" baseline="0" noProof="0">
                  <a:ln>
                    <a:noFill/>
                  </a:ln>
                  <a:solidFill>
                    <a:srgbClr val="0070C0"/>
                  </a:solidFill>
                  <a:effectLst/>
                  <a:uLnTx/>
                  <a:uFillTx/>
                  <a:latin typeface="Microsoft YaHei" pitchFamily="34" charset="-122"/>
                  <a:ea typeface="Microsoft YaHei" pitchFamily="34" charset="-122"/>
                  <a:cs typeface="+mn-cs"/>
                  <a:sym typeface="Microsoft YaHei" pitchFamily="34" charset="-122"/>
                </a:endParaRPr>
              </a:p>
            </p:txBody>
          </p:sp>
          <p:sp>
            <p:nvSpPr>
              <p:cNvPr id="75798" name="Oval 8"/>
              <p:cNvSpPr>
                <a:spLocks noChangeArrowheads="1"/>
              </p:cNvSpPr>
              <p:nvPr/>
            </p:nvSpPr>
            <p:spPr bwMode="auto">
              <a:xfrm>
                <a:off x="112" y="278"/>
                <a:ext cx="1556" cy="1409"/>
              </a:xfrm>
              <a:prstGeom prst="ellipse">
                <a:avLst/>
              </a:prstGeom>
              <a:solidFill>
                <a:srgbClr val="92D050"/>
              </a:solidFill>
              <a:ln w="38100">
                <a:solidFill>
                  <a:srgbClr val="FFFFFF"/>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0" i="0" u="none" strike="noStrike" kern="1200" cap="none" spc="0" normalizeH="0" baseline="0" noProof="0" dirty="0">
                  <a:ln>
                    <a:noFill/>
                  </a:ln>
                  <a:solidFill>
                    <a:srgbClr val="0070C0"/>
                  </a:solidFill>
                  <a:effectLst/>
                  <a:uLnTx/>
                  <a:uFillTx/>
                  <a:latin typeface="Microsoft YaHei" pitchFamily="34" charset="-122"/>
                  <a:ea typeface="Microsoft YaHei" pitchFamily="34" charset="-122"/>
                  <a:cs typeface="+mn-cs"/>
                  <a:sym typeface="Microsoft YaHei" pitchFamily="34" charset="-122"/>
                </a:endParaRPr>
              </a:p>
            </p:txBody>
          </p:sp>
        </p:grpSp>
        <p:sp>
          <p:nvSpPr>
            <p:cNvPr id="75796" name="Text Box 9"/>
            <p:cNvSpPr>
              <a:spLocks noChangeArrowheads="1"/>
            </p:cNvSpPr>
            <p:nvPr/>
          </p:nvSpPr>
          <p:spPr bwMode="auto">
            <a:xfrm>
              <a:off x="-20437" y="495844"/>
              <a:ext cx="1935848" cy="6201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TW" altLang="en-US" sz="3200" b="1" i="0" u="none" strike="noStrike" kern="1200" cap="none" spc="0" normalizeH="0" baseline="0" noProof="0" dirty="0">
                  <a:ln>
                    <a:noFill/>
                  </a:ln>
                  <a:solidFill>
                    <a:prstClr val="white"/>
                  </a:solidFill>
                  <a:effectLst/>
                  <a:uLnTx/>
                  <a:uFillTx/>
                  <a:latin typeface="華康粗圓體" pitchFamily="49" charset="-120"/>
                  <a:ea typeface="華康粗圓體" pitchFamily="49" charset="-120"/>
                  <a:cs typeface="+mn-cs"/>
                </a:rPr>
                <a:t>現場</a:t>
              </a:r>
              <a:endParaRPr kumimoji="0" lang="en-US" altLang="zh-TW" sz="3200" b="1" i="0" u="none" strike="noStrike" kern="1200" cap="none" spc="0" normalizeH="0" baseline="0" noProof="0" dirty="0">
                <a:ln>
                  <a:noFill/>
                </a:ln>
                <a:solidFill>
                  <a:prstClr val="white"/>
                </a:solidFill>
                <a:effectLst/>
                <a:uLnTx/>
                <a:uFillTx/>
                <a:latin typeface="華康粗圓體" pitchFamily="49" charset="-120"/>
                <a:ea typeface="華康粗圓體" pitchFamily="49" charset="-120"/>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TW" altLang="en-US" sz="3200" b="1" i="0" u="none" strike="noStrike" kern="1200" cap="none" spc="0" normalizeH="0" baseline="0" noProof="0" dirty="0">
                  <a:ln>
                    <a:noFill/>
                  </a:ln>
                  <a:solidFill>
                    <a:prstClr val="white"/>
                  </a:solidFill>
                  <a:effectLst/>
                  <a:uLnTx/>
                  <a:uFillTx/>
                  <a:latin typeface="華康粗圓體" pitchFamily="49" charset="-120"/>
                  <a:ea typeface="華康粗圓體" pitchFamily="49" charset="-120"/>
                  <a:cs typeface="+mn-cs"/>
                </a:rPr>
                <a:t>撕榜分發</a:t>
              </a:r>
              <a:endParaRPr kumimoji="0" lang="zh-CN" altLang="en-US" sz="3200" b="1" i="0" u="none" strike="noStrike" kern="1200" cap="none" spc="0" normalizeH="0" baseline="0" noProof="0" dirty="0">
                <a:ln>
                  <a:noFill/>
                </a:ln>
                <a:solidFill>
                  <a:prstClr val="white"/>
                </a:solidFill>
                <a:effectLst/>
                <a:uLnTx/>
                <a:uFillTx/>
                <a:latin typeface="華康粗圓體" pitchFamily="49" charset="-120"/>
                <a:ea typeface="華康粗圓體" pitchFamily="49" charset="-120"/>
                <a:cs typeface="+mn-cs"/>
              </a:endParaRPr>
            </a:p>
          </p:txBody>
        </p:sp>
      </p:grpSp>
      <p:grpSp>
        <p:nvGrpSpPr>
          <p:cNvPr id="75783" name="Group 18"/>
          <p:cNvGrpSpPr>
            <a:grpSpLocks/>
          </p:cNvGrpSpPr>
          <p:nvPr/>
        </p:nvGrpSpPr>
        <p:grpSpPr bwMode="auto">
          <a:xfrm>
            <a:off x="440882" y="3260156"/>
            <a:ext cx="2460625" cy="2227537"/>
            <a:chOff x="-37988" y="0"/>
            <a:chExt cx="1935848" cy="1751017"/>
          </a:xfrm>
        </p:grpSpPr>
        <p:grpSp>
          <p:nvGrpSpPr>
            <p:cNvPr id="75791" name="Group 19"/>
            <p:cNvGrpSpPr>
              <a:grpSpLocks/>
            </p:cNvGrpSpPr>
            <p:nvPr/>
          </p:nvGrpSpPr>
          <p:grpSpPr bwMode="auto">
            <a:xfrm>
              <a:off x="80986" y="0"/>
              <a:ext cx="1753450" cy="1751017"/>
              <a:chOff x="0" y="0"/>
              <a:chExt cx="1801" cy="1801"/>
            </a:xfrm>
          </p:grpSpPr>
          <p:sp>
            <p:nvSpPr>
              <p:cNvPr id="75793" name="Oval 7"/>
              <p:cNvSpPr>
                <a:spLocks noChangeArrowheads="1"/>
              </p:cNvSpPr>
              <p:nvPr/>
            </p:nvSpPr>
            <p:spPr bwMode="auto">
              <a:xfrm>
                <a:off x="0" y="0"/>
                <a:ext cx="1801" cy="1801"/>
              </a:xfrm>
              <a:prstGeom prst="ellipse">
                <a:avLst/>
              </a:prstGeom>
              <a:solidFill>
                <a:srgbClr val="D8D8D8">
                  <a:alpha val="47058"/>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0" i="0" u="none" strike="noStrike" kern="1200" cap="none" spc="0" normalizeH="0" baseline="0" noProof="0">
                  <a:ln>
                    <a:noFill/>
                  </a:ln>
                  <a:solidFill>
                    <a:srgbClr val="000000"/>
                  </a:solidFill>
                  <a:effectLst/>
                  <a:uLnTx/>
                  <a:uFillTx/>
                  <a:latin typeface="Microsoft YaHei" pitchFamily="34" charset="-122"/>
                  <a:ea typeface="Microsoft YaHei" pitchFamily="34" charset="-122"/>
                  <a:cs typeface="+mn-cs"/>
                  <a:sym typeface="Microsoft YaHei" pitchFamily="34" charset="-122"/>
                </a:endParaRPr>
              </a:p>
            </p:txBody>
          </p:sp>
          <p:sp>
            <p:nvSpPr>
              <p:cNvPr id="75794" name="Oval 8"/>
              <p:cNvSpPr>
                <a:spLocks noChangeArrowheads="1"/>
              </p:cNvSpPr>
              <p:nvPr/>
            </p:nvSpPr>
            <p:spPr bwMode="auto">
              <a:xfrm>
                <a:off x="133" y="108"/>
                <a:ext cx="1556" cy="1556"/>
              </a:xfrm>
              <a:prstGeom prst="ellipse">
                <a:avLst/>
              </a:prstGeom>
              <a:solidFill>
                <a:srgbClr val="FFC000"/>
              </a:solidFill>
              <a:ln w="38100">
                <a:solidFill>
                  <a:srgbClr val="FFFFFF"/>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0" i="0" u="none" strike="noStrike" kern="1200" cap="none" spc="0" normalizeH="0" baseline="0" noProof="0" dirty="0">
                  <a:ln>
                    <a:noFill/>
                  </a:ln>
                  <a:solidFill>
                    <a:srgbClr val="000000"/>
                  </a:solidFill>
                  <a:effectLst/>
                  <a:uLnTx/>
                  <a:uFillTx/>
                  <a:latin typeface="Microsoft YaHei" pitchFamily="34" charset="-122"/>
                  <a:ea typeface="Microsoft YaHei" pitchFamily="34" charset="-122"/>
                  <a:cs typeface="+mn-cs"/>
                  <a:sym typeface="Microsoft YaHei" pitchFamily="34" charset="-122"/>
                </a:endParaRPr>
              </a:p>
            </p:txBody>
          </p:sp>
        </p:grpSp>
        <p:sp>
          <p:nvSpPr>
            <p:cNvPr id="75792" name="Text Box 9"/>
            <p:cNvSpPr>
              <a:spLocks noChangeArrowheads="1"/>
            </p:cNvSpPr>
            <p:nvPr/>
          </p:nvSpPr>
          <p:spPr bwMode="auto">
            <a:xfrm>
              <a:off x="-37988" y="388491"/>
              <a:ext cx="1935848" cy="7109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TW" altLang="en-US" sz="3200" b="1" i="0" u="none" strike="noStrike" kern="1200" cap="none" spc="0" normalizeH="0" baseline="0" noProof="0" dirty="0">
                  <a:ln>
                    <a:noFill/>
                  </a:ln>
                  <a:solidFill>
                    <a:prstClr val="white"/>
                  </a:solidFill>
                  <a:effectLst/>
                  <a:uLnTx/>
                  <a:uFillTx/>
                  <a:latin typeface="Microsoft YaHei" pitchFamily="34" charset="-122"/>
                  <a:ea typeface="Microsoft YaHei" pitchFamily="34" charset="-122"/>
                  <a:cs typeface="+mn-cs"/>
                  <a:sym typeface="Microsoft YaHei" pitchFamily="34" charset="-122"/>
                </a:rPr>
                <a:t>全國</a:t>
              </a:r>
              <a:endParaRPr kumimoji="0" lang="en-US" altLang="zh-TW" sz="3200" b="1" i="0" u="none" strike="noStrike" kern="1200" cap="none" spc="0" normalizeH="0" baseline="0" noProof="0" dirty="0">
                <a:ln>
                  <a:noFill/>
                </a:ln>
                <a:solidFill>
                  <a:prstClr val="white"/>
                </a:solidFill>
                <a:effectLst/>
                <a:uLnTx/>
                <a:uFillTx/>
                <a:latin typeface="Microsoft YaHei" pitchFamily="34" charset="-122"/>
                <a:ea typeface="Microsoft YaHei" pitchFamily="34" charset="-122"/>
                <a:cs typeface="+mn-cs"/>
                <a:sym typeface="Microsoft YaHei" pitchFamily="34" charset="-122"/>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TW" altLang="en-US" sz="3200" b="1" i="0" u="none" strike="noStrike" kern="1200" cap="none" spc="0" normalizeH="0" baseline="0" noProof="0" dirty="0">
                  <a:ln>
                    <a:noFill/>
                  </a:ln>
                  <a:solidFill>
                    <a:prstClr val="white"/>
                  </a:solidFill>
                  <a:effectLst/>
                  <a:uLnTx/>
                  <a:uFillTx/>
                  <a:latin typeface="Microsoft YaHei" pitchFamily="34" charset="-122"/>
                  <a:ea typeface="Microsoft YaHei" pitchFamily="34" charset="-122"/>
                  <a:cs typeface="+mn-cs"/>
                  <a:sym typeface="Microsoft YaHei" pitchFamily="34" charset="-122"/>
                </a:rPr>
                <a:t>分三區</a:t>
              </a:r>
              <a:endParaRPr kumimoji="0" lang="en-US" altLang="zh-TW" sz="3200" b="1" i="0" u="none" strike="noStrike" kern="1200" cap="none" spc="0" normalizeH="0" baseline="0" noProof="0" dirty="0">
                <a:ln>
                  <a:noFill/>
                </a:ln>
                <a:solidFill>
                  <a:prstClr val="white"/>
                </a:solidFill>
                <a:effectLst/>
                <a:uLnTx/>
                <a:uFillTx/>
                <a:latin typeface="Microsoft YaHei" pitchFamily="34" charset="-122"/>
                <a:ea typeface="Microsoft YaHei" pitchFamily="34" charset="-122"/>
                <a:cs typeface="+mn-cs"/>
                <a:sym typeface="Microsoft YaHei" pitchFamily="34" charset="-122"/>
              </a:endParaRPr>
            </a:p>
          </p:txBody>
        </p:sp>
      </p:grpSp>
      <p:sp>
        <p:nvSpPr>
          <p:cNvPr id="3" name="文字方塊 2"/>
          <p:cNvSpPr txBox="1"/>
          <p:nvPr/>
        </p:nvSpPr>
        <p:spPr>
          <a:xfrm>
            <a:off x="1035974" y="1700808"/>
            <a:ext cx="5564082" cy="1477328"/>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TW" sz="2400" b="0" i="0" u="none" strike="noStrike" kern="1200" cap="none" spc="0" normalizeH="0" baseline="0" noProof="0" dirty="0">
                <a:ln>
                  <a:noFill/>
                </a:ln>
                <a:solidFill>
                  <a:srgbClr val="FF0000"/>
                </a:solidFill>
                <a:effectLst/>
                <a:uLnTx/>
                <a:uFillTx/>
                <a:latin typeface="標楷體" panose="03000509000000000000" pitchFamily="65" charset="-120"/>
                <a:ea typeface="標楷體" panose="03000509000000000000" pitchFamily="65" charset="-120"/>
                <a:cs typeface="+mn-cs"/>
              </a:rPr>
              <a:t>※</a:t>
            </a:r>
            <a:r>
              <a:rPr kumimoji="0" lang="zh-TW" altLang="en-US" sz="2400" b="0" i="0" u="none" strike="noStrike" kern="1200" cap="none" spc="0" normalizeH="0" baseline="0" noProof="0" dirty="0">
                <a:ln>
                  <a:noFill/>
                </a:ln>
                <a:solidFill>
                  <a:srgbClr val="FF0000"/>
                </a:solidFill>
                <a:effectLst/>
                <a:uLnTx/>
                <a:uFillTx/>
                <a:latin typeface="標楷體" panose="03000509000000000000" pitchFamily="65" charset="-120"/>
                <a:ea typeface="標楷體" panose="03000509000000000000" pitchFamily="65" charset="-120"/>
                <a:cs typeface="+mn-cs"/>
              </a:rPr>
              <a:t>可至各區報名，各區限一所學校撕榜</a:t>
            </a:r>
            <a:endParaRPr kumimoji="0" lang="en-US" altLang="zh-TW" sz="2400" b="0" i="0" u="none" strike="noStrike" kern="1200" cap="none" spc="0" normalizeH="0" baseline="0" noProof="0" dirty="0">
              <a:ln>
                <a:noFill/>
              </a:ln>
              <a:solidFill>
                <a:srgbClr val="FF0000"/>
              </a:solidFill>
              <a:effectLst/>
              <a:uLnTx/>
              <a:uFillTx/>
              <a:latin typeface="標楷體" panose="03000509000000000000" pitchFamily="65" charset="-120"/>
              <a:ea typeface="標楷體" panose="03000509000000000000" pitchFamily="65" charset="-120"/>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TW" sz="2400" b="0" i="0" u="none" strike="noStrike" kern="1200" cap="none" spc="0" normalizeH="0" baseline="0" noProof="0" dirty="0">
                <a:ln>
                  <a:noFill/>
                </a:ln>
                <a:solidFill>
                  <a:srgbClr val="FF0000"/>
                </a:solidFill>
                <a:effectLst/>
                <a:uLnTx/>
                <a:uFillTx/>
                <a:latin typeface="標楷體" panose="03000509000000000000" pitchFamily="65" charset="-120"/>
                <a:ea typeface="標楷體" panose="03000509000000000000" pitchFamily="65" charset="-120"/>
                <a:cs typeface="+mn-cs"/>
              </a:rPr>
              <a:t>※</a:t>
            </a:r>
            <a:r>
              <a:rPr kumimoji="1" lang="zh-TW" altLang="en-US" sz="2400" b="0" i="0" u="none" strike="noStrike" kern="1200" cap="none" spc="0" normalizeH="0" baseline="0" noProof="0" dirty="0">
                <a:ln>
                  <a:noFill/>
                </a:ln>
                <a:solidFill>
                  <a:srgbClr val="FF0000"/>
                </a:solidFill>
                <a:effectLst/>
                <a:uLnTx/>
                <a:uFillTx/>
                <a:latin typeface="標楷體" panose="03000509000000000000" pitchFamily="65" charset="-120"/>
                <a:ea typeface="標楷體" panose="03000509000000000000" pitchFamily="65" charset="-120"/>
                <a:cs typeface="+mn-cs"/>
              </a:rPr>
              <a:t>由各招生學校訂定積分採計項目、權 </a:t>
            </a:r>
            <a:endParaRPr kumimoji="1" lang="en-US" altLang="zh-TW" sz="2400" b="0" i="0" u="none" strike="noStrike" kern="1200" cap="none" spc="0" normalizeH="0" baseline="0" noProof="0" dirty="0">
              <a:ln>
                <a:noFill/>
              </a:ln>
              <a:solidFill>
                <a:srgbClr val="FF0000"/>
              </a:solidFill>
              <a:effectLst/>
              <a:uLnTx/>
              <a:uFillTx/>
              <a:latin typeface="標楷體" panose="03000509000000000000" pitchFamily="65" charset="-120"/>
              <a:ea typeface="標楷體" panose="03000509000000000000" pitchFamily="65" charset="-120"/>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2400" b="0" i="0" u="none" strike="noStrike" kern="1200" cap="none" spc="0" normalizeH="0" baseline="0" noProof="0" dirty="0">
                <a:ln>
                  <a:noFill/>
                </a:ln>
                <a:solidFill>
                  <a:srgbClr val="FF0000"/>
                </a:solidFill>
                <a:effectLst/>
                <a:uLnTx/>
                <a:uFillTx/>
                <a:latin typeface="標楷體" panose="03000509000000000000" pitchFamily="65" charset="-120"/>
                <a:ea typeface="標楷體" panose="03000509000000000000" pitchFamily="65" charset="-120"/>
                <a:cs typeface="+mn-cs"/>
              </a:rPr>
              <a:t>  重與同分比序項目順序</a:t>
            </a:r>
            <a:endParaRPr kumimoji="0" lang="zh-TW" altLang="en-US" sz="2400" b="0" i="0" u="none" strike="noStrike" kern="1200" cap="none" spc="0" normalizeH="0" baseline="0" noProof="0" dirty="0">
              <a:ln>
                <a:noFill/>
              </a:ln>
              <a:solidFill>
                <a:srgbClr val="FF0000"/>
              </a:solidFill>
              <a:effectLst/>
              <a:uLnTx/>
              <a:uFillTx/>
              <a:latin typeface="標楷體" panose="03000509000000000000" pitchFamily="65" charset="-120"/>
              <a:ea typeface="標楷體" panose="03000509000000000000" pitchFamily="65" charset="-120"/>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zh-TW" altLang="en-US" sz="1800" b="0" i="0" u="none" strike="noStrike" kern="1200" cap="none" spc="0" normalizeH="0" baseline="0" noProof="0" dirty="0">
              <a:ln>
                <a:noFill/>
              </a:ln>
              <a:solidFill>
                <a:prstClr val="black"/>
              </a:solidFill>
              <a:effectLst/>
              <a:uLnTx/>
              <a:uFillTx/>
              <a:latin typeface="Arial" pitchFamily="34" charset="0"/>
              <a:ea typeface="新細明體" pitchFamily="18" charset="-120"/>
              <a:cs typeface="+mn-cs"/>
            </a:endParaRPr>
          </a:p>
        </p:txBody>
      </p:sp>
      <p:sp>
        <p:nvSpPr>
          <p:cNvPr id="26" name="箭號: 有線條的向右箭號 25">
            <a:extLst>
              <a:ext uri="{FF2B5EF4-FFF2-40B4-BE49-F238E27FC236}">
                <a16:creationId xmlns:a16="http://schemas.microsoft.com/office/drawing/2014/main" xmlns="" id="{3F8EE29A-BE2E-4E64-B795-805BA63345FD}"/>
              </a:ext>
            </a:extLst>
          </p:cNvPr>
          <p:cNvSpPr/>
          <p:nvPr/>
        </p:nvSpPr>
        <p:spPr>
          <a:xfrm>
            <a:off x="2831388" y="3979478"/>
            <a:ext cx="653319" cy="786557"/>
          </a:xfrm>
          <a:prstGeom prst="stripedRightArrow">
            <a:avLst/>
          </a:prstGeom>
          <a:solidFill>
            <a:schemeClr val="accent3">
              <a:lumMod val="75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dirty="0">
                <a:solidFill>
                  <a:schemeClr val="tx1"/>
                </a:solidFill>
              </a:rPr>
              <a:t> </a:t>
            </a:r>
            <a:endParaRPr lang="zh-TW" altLang="en-US" dirty="0">
              <a:solidFill>
                <a:schemeClr val="tx1"/>
              </a:solidFill>
            </a:endParaRPr>
          </a:p>
        </p:txBody>
      </p:sp>
      <p:sp>
        <p:nvSpPr>
          <p:cNvPr id="27" name="箭號: 有線條的向右箭號 26">
            <a:extLst>
              <a:ext uri="{FF2B5EF4-FFF2-40B4-BE49-F238E27FC236}">
                <a16:creationId xmlns:a16="http://schemas.microsoft.com/office/drawing/2014/main" xmlns="" id="{12F8C02C-19D9-462E-B2C8-FAC085DF6E3D}"/>
              </a:ext>
            </a:extLst>
          </p:cNvPr>
          <p:cNvSpPr/>
          <p:nvPr/>
        </p:nvSpPr>
        <p:spPr>
          <a:xfrm>
            <a:off x="5603379" y="3979478"/>
            <a:ext cx="653319" cy="786557"/>
          </a:xfrm>
          <a:prstGeom prst="stripedRightArrow">
            <a:avLst/>
          </a:prstGeom>
          <a:solidFill>
            <a:schemeClr val="accent3">
              <a:lumMod val="75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dirty="0">
                <a:solidFill>
                  <a:schemeClr val="tx1"/>
                </a:solidFill>
              </a:rPr>
              <a:t> </a:t>
            </a:r>
            <a:endParaRPr lang="zh-TW" altLang="en-US" dirty="0">
              <a:solidFill>
                <a:schemeClr val="tx1"/>
              </a:solidFill>
            </a:endParaRPr>
          </a:p>
        </p:txBody>
      </p:sp>
      <p:sp>
        <p:nvSpPr>
          <p:cNvPr id="28" name="箭號: 有線條的向右箭號 27">
            <a:extLst>
              <a:ext uri="{FF2B5EF4-FFF2-40B4-BE49-F238E27FC236}">
                <a16:creationId xmlns:a16="http://schemas.microsoft.com/office/drawing/2014/main" xmlns="" id="{73E8FE44-9417-4870-B229-761DF175ACFB}"/>
              </a:ext>
            </a:extLst>
          </p:cNvPr>
          <p:cNvSpPr/>
          <p:nvPr/>
        </p:nvSpPr>
        <p:spPr>
          <a:xfrm>
            <a:off x="8424834" y="3979478"/>
            <a:ext cx="653319" cy="786557"/>
          </a:xfrm>
          <a:prstGeom prst="stripedRightArrow">
            <a:avLst/>
          </a:prstGeom>
          <a:solidFill>
            <a:schemeClr val="accent3">
              <a:lumMod val="75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dirty="0">
                <a:solidFill>
                  <a:schemeClr val="tx1"/>
                </a:solidFill>
              </a:rPr>
              <a:t> </a:t>
            </a:r>
            <a:endParaRPr lang="zh-TW" altLang="en-US" dirty="0">
              <a:solidFill>
                <a:schemeClr val="tx1"/>
              </a:solidFill>
            </a:endParaRPr>
          </a:p>
        </p:txBody>
      </p:sp>
    </p:spTree>
    <p:extLst>
      <p:ext uri="{BB962C8B-B14F-4D97-AF65-F5344CB8AC3E}">
        <p14:creationId xmlns:p14="http://schemas.microsoft.com/office/powerpoint/2010/main" xmlns="" val="19784855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0-#ppt_w/2"/>
                                          </p:val>
                                        </p:tav>
                                        <p:tav tm="100000">
                                          <p:val>
                                            <p:strVal val="#ppt_x"/>
                                          </p:val>
                                        </p:tav>
                                      </p:tavLst>
                                    </p:anim>
                                    <p:anim calcmode="lin" valueType="num">
                                      <p:cBhvr additive="base">
                                        <p:cTn id="12" dur="500" fill="hold"/>
                                        <p:tgtEl>
                                          <p:spTgt spid="2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0-#ppt_w/2"/>
                                          </p:val>
                                        </p:tav>
                                        <p:tav tm="100000">
                                          <p:val>
                                            <p:strVal val="#ppt_x"/>
                                          </p:val>
                                        </p:tav>
                                      </p:tavLst>
                                    </p:anim>
                                    <p:anim calcmode="lin" valueType="num">
                                      <p:cBhvr additive="base">
                                        <p:cTn id="16"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pic>
        <p:nvPicPr>
          <p:cNvPr id="6" name="图片 2">
            <a:extLst>
              <a:ext uri="{FF2B5EF4-FFF2-40B4-BE49-F238E27FC236}">
                <a16:creationId xmlns:a16="http://schemas.microsoft.com/office/drawing/2014/main" xmlns="" id="{B3FD596B-AB5F-49B5-B7A0-2C49B6A8650D}"/>
              </a:ext>
            </a:extLst>
          </p:cNvPr>
          <p:cNvPicPr>
            <a:picLocks noChangeAspect="1"/>
          </p:cNvPicPr>
          <p:nvPr/>
        </p:nvPicPr>
        <p:blipFill>
          <a:blip r:embed="rId2" cstate="email">
            <a:extLst>
              <a:ext uri="{BEBA8EAE-BF5A-486C-A8C5-ECC9F3942E4B}">
                <a14:imgProps xmlns:a14="http://schemas.microsoft.com/office/drawing/2010/main" xmlns="">
                  <a14:imgLayer r:embed="rId3">
                    <a14:imgEffect>
                      <a14:brightnessContrast contrast="20000"/>
                    </a14:imgEffect>
                  </a14:imgLayer>
                </a14:imgProps>
              </a:ext>
              <a:ext uri="{28A0092B-C50C-407E-A947-70E740481C1C}">
                <a14:useLocalDpi xmlns:a14="http://schemas.microsoft.com/office/drawing/2010/main" xmlns=""/>
              </a:ext>
            </a:extLst>
          </a:blip>
          <a:stretch>
            <a:fillRect/>
          </a:stretch>
        </p:blipFill>
        <p:spPr>
          <a:xfrm>
            <a:off x="335360" y="1052736"/>
            <a:ext cx="11122596" cy="6071510"/>
          </a:xfrm>
          <a:prstGeom prst="rect">
            <a:avLst/>
          </a:prstGeom>
        </p:spPr>
      </p:pic>
      <p:sp>
        <p:nvSpPr>
          <p:cNvPr id="2" name="標題 1"/>
          <p:cNvSpPr>
            <a:spLocks noGrp="1"/>
          </p:cNvSpPr>
          <p:nvPr>
            <p:ph type="title"/>
          </p:nvPr>
        </p:nvSpPr>
        <p:spPr>
          <a:xfrm>
            <a:off x="609600" y="99898"/>
            <a:ext cx="10972800" cy="1143000"/>
          </a:xfrm>
        </p:spPr>
        <p:txBody>
          <a:bodyPr/>
          <a:lstStyle/>
          <a:p>
            <a:pPr algn="l"/>
            <a:r>
              <a:rPr lang="zh-TW" altLang="en-US" dirty="0">
                <a:solidFill>
                  <a:schemeClr val="bg1"/>
                </a:solidFill>
              </a:rPr>
              <a:t>特色招生甄選入學</a:t>
            </a:r>
            <a:r>
              <a:rPr lang="en-US" altLang="zh-TW" dirty="0">
                <a:solidFill>
                  <a:schemeClr val="bg1"/>
                </a:solidFill>
              </a:rPr>
              <a:t>—</a:t>
            </a:r>
            <a:r>
              <a:rPr lang="zh-TW" altLang="en-US" dirty="0">
                <a:solidFill>
                  <a:schemeClr val="bg1"/>
                </a:solidFill>
              </a:rPr>
              <a:t>科學班</a:t>
            </a:r>
          </a:p>
        </p:txBody>
      </p:sp>
      <p:sp>
        <p:nvSpPr>
          <p:cNvPr id="3" name="內容版面配置區 2"/>
          <p:cNvSpPr>
            <a:spLocks noGrp="1"/>
          </p:cNvSpPr>
          <p:nvPr>
            <p:ph idx="1"/>
          </p:nvPr>
        </p:nvSpPr>
        <p:spPr>
          <a:xfrm>
            <a:off x="1775520" y="1242898"/>
            <a:ext cx="7555582" cy="5472608"/>
          </a:xfrm>
        </p:spPr>
        <p:txBody>
          <a:bodyPr>
            <a:normAutofit/>
          </a:bodyPr>
          <a:lstStyle/>
          <a:p>
            <a:pPr>
              <a:buSzPct val="70000"/>
            </a:pPr>
            <a:r>
              <a:rPr lang="zh-TW" altLang="en-US" dirty="0"/>
              <a:t>科學班甄選辦理學校共</a:t>
            </a:r>
            <a:r>
              <a:rPr lang="en-US" altLang="zh-TW" dirty="0"/>
              <a:t>10</a:t>
            </a:r>
            <a:r>
              <a:rPr lang="zh-TW" altLang="en-US" dirty="0"/>
              <a:t>校，均為</a:t>
            </a:r>
            <a:r>
              <a:rPr lang="zh-TW" altLang="en-US" b="1" u="sng" dirty="0">
                <a:solidFill>
                  <a:srgbClr val="FF0000"/>
                </a:solidFill>
              </a:rPr>
              <a:t>各校單獨招生。</a:t>
            </a:r>
            <a:endParaRPr lang="en-US" altLang="zh-TW" b="1" u="sng" dirty="0">
              <a:solidFill>
                <a:srgbClr val="FF0000"/>
              </a:solidFill>
            </a:endParaRPr>
          </a:p>
          <a:p>
            <a:pPr>
              <a:buSzPct val="70000"/>
            </a:pPr>
            <a:r>
              <a:rPr lang="zh-TW" altLang="en-US" dirty="0"/>
              <a:t>辦理方式</a:t>
            </a:r>
            <a:endParaRPr lang="en-US" altLang="zh-TW" dirty="0"/>
          </a:p>
          <a:p>
            <a:pPr lvl="1">
              <a:buSzPct val="80000"/>
            </a:pPr>
            <a:r>
              <a:rPr lang="zh-TW" altLang="en-US" dirty="0"/>
              <a:t>各校採報名暨入班資格審查。</a:t>
            </a:r>
            <a:endParaRPr lang="en-US" altLang="zh-TW" dirty="0"/>
          </a:p>
          <a:p>
            <a:pPr lvl="1">
              <a:buSzPct val="80000"/>
            </a:pPr>
            <a:r>
              <a:rPr lang="zh-TW" altLang="en-US" dirty="0"/>
              <a:t>辦理科學營</a:t>
            </a:r>
            <a:endParaRPr lang="en-US" altLang="zh-TW" dirty="0"/>
          </a:p>
          <a:p>
            <a:pPr lvl="2"/>
            <a:r>
              <a:rPr lang="zh-TW" altLang="en-US" dirty="0"/>
              <a:t>科學能力檢定：以招生名額為基準，進行倍率篩選學生。</a:t>
            </a:r>
            <a:endParaRPr lang="en-US" altLang="zh-TW" dirty="0"/>
          </a:p>
          <a:p>
            <a:pPr lvl="2"/>
            <a:r>
              <a:rPr lang="zh-TW" altLang="en-US" dirty="0"/>
              <a:t>實驗實作或口試。</a:t>
            </a:r>
            <a:endParaRPr lang="en-US" altLang="zh-TW" dirty="0"/>
          </a:p>
          <a:p>
            <a:pPr>
              <a:buSzPct val="70000"/>
            </a:pPr>
            <a:r>
              <a:rPr lang="zh-TW" altLang="en-US" dirty="0"/>
              <a:t>本區學校：</a:t>
            </a:r>
            <a:endParaRPr lang="en-US" altLang="zh-TW" dirty="0"/>
          </a:p>
          <a:p>
            <a:pPr marL="457200" lvl="1" indent="0">
              <a:buNone/>
            </a:pPr>
            <a:r>
              <a:rPr lang="zh-TW" altLang="en-US" sz="3600" b="1" dirty="0">
                <a:solidFill>
                  <a:srgbClr val="FF0000"/>
                </a:solidFill>
              </a:rPr>
              <a:t>竹科實中</a:t>
            </a:r>
          </a:p>
        </p:txBody>
      </p:sp>
      <p:pic>
        <p:nvPicPr>
          <p:cNvPr id="5" name="圖片 4">
            <a:extLst>
              <a:ext uri="{FF2B5EF4-FFF2-40B4-BE49-F238E27FC236}">
                <a16:creationId xmlns:a16="http://schemas.microsoft.com/office/drawing/2014/main" xmlns="" id="{4E4C8EA2-DA51-4703-98BC-8E75DD5FC770}"/>
              </a:ext>
            </a:extLst>
          </p:cNvPr>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xmlns=""/>
              </a:ext>
            </a:extLst>
          </a:blip>
          <a:srcRect/>
          <a:stretch/>
        </p:blipFill>
        <p:spPr>
          <a:xfrm>
            <a:off x="7176119" y="1646882"/>
            <a:ext cx="3729685" cy="2286173"/>
          </a:xfrm>
          <a:prstGeom prst="rect">
            <a:avLst/>
          </a:prstGeom>
        </p:spPr>
      </p:pic>
      <p:sp>
        <p:nvSpPr>
          <p:cNvPr id="9" name="文字方塊 8">
            <a:extLst>
              <a:ext uri="{FF2B5EF4-FFF2-40B4-BE49-F238E27FC236}">
                <a16:creationId xmlns:a16="http://schemas.microsoft.com/office/drawing/2014/main" xmlns="" id="{4CBF1A84-78BA-43D0-9B08-C25438F83063}"/>
              </a:ext>
            </a:extLst>
          </p:cNvPr>
          <p:cNvSpPr txBox="1"/>
          <p:nvPr/>
        </p:nvSpPr>
        <p:spPr>
          <a:xfrm>
            <a:off x="8734951" y="5291936"/>
            <a:ext cx="2031325" cy="646331"/>
          </a:xfrm>
          <a:prstGeom prst="rect">
            <a:avLst/>
          </a:prstGeom>
          <a:noFill/>
        </p:spPr>
        <p:txBody>
          <a:bodyPr wrap="none" rtlCol="0">
            <a:spAutoFit/>
          </a:bodyPr>
          <a:lstStyle/>
          <a:p>
            <a:pPr algn="ctr" eaLnBrk="1" fontAlgn="auto" hangingPunct="1">
              <a:spcBef>
                <a:spcPts val="0"/>
              </a:spcBef>
              <a:spcAft>
                <a:spcPts val="0"/>
              </a:spcAft>
            </a:pPr>
            <a:r>
              <a:rPr kumimoji="0" lang="zh-TW" altLang="en-US" b="1" dirty="0">
                <a:solidFill>
                  <a:srgbClr val="F79646">
                    <a:lumMod val="75000"/>
                  </a:srgbClr>
                </a:solidFill>
                <a:latin typeface="Times New Roman"/>
                <a:ea typeface="標楷體"/>
              </a:rPr>
              <a:t>適性入學宣導手冊</a:t>
            </a:r>
            <a:endParaRPr kumimoji="0" lang="en-US" altLang="zh-TW" b="1" dirty="0">
              <a:solidFill>
                <a:srgbClr val="F79646">
                  <a:lumMod val="75000"/>
                </a:srgbClr>
              </a:solidFill>
              <a:latin typeface="Times New Roman"/>
              <a:ea typeface="標楷體"/>
            </a:endParaRPr>
          </a:p>
          <a:p>
            <a:pPr algn="ctr" eaLnBrk="1" fontAlgn="auto" hangingPunct="1">
              <a:spcBef>
                <a:spcPts val="0"/>
              </a:spcBef>
              <a:spcAft>
                <a:spcPts val="0"/>
              </a:spcAft>
            </a:pPr>
            <a:r>
              <a:rPr kumimoji="0" lang="zh-TW" altLang="en-US" b="1" dirty="0">
                <a:solidFill>
                  <a:srgbClr val="F79646">
                    <a:lumMod val="75000"/>
                  </a:srgbClr>
                </a:solidFill>
                <a:latin typeface="Times New Roman"/>
                <a:ea typeface="標楷體"/>
              </a:rPr>
              <a:t> </a:t>
            </a:r>
            <a:r>
              <a:rPr kumimoji="0" lang="en-US" altLang="zh-TW" b="1" dirty="0">
                <a:solidFill>
                  <a:srgbClr val="F79646">
                    <a:lumMod val="75000"/>
                  </a:srgbClr>
                </a:solidFill>
                <a:latin typeface="Times New Roman"/>
                <a:ea typeface="標楷體"/>
              </a:rPr>
              <a:t>p37</a:t>
            </a:r>
            <a:endParaRPr kumimoji="0" lang="zh-TW" altLang="en-US" b="1" dirty="0">
              <a:solidFill>
                <a:srgbClr val="F79646">
                  <a:lumMod val="75000"/>
                </a:srgbClr>
              </a:solidFill>
              <a:latin typeface="Times New Roman"/>
              <a:ea typeface="標楷體"/>
            </a:endParaRPr>
          </a:p>
        </p:txBody>
      </p:sp>
    </p:spTree>
    <p:extLst>
      <p:ext uri="{BB962C8B-B14F-4D97-AF65-F5344CB8AC3E}">
        <p14:creationId xmlns:p14="http://schemas.microsoft.com/office/powerpoint/2010/main" xmlns="" val="2144811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pic>
        <p:nvPicPr>
          <p:cNvPr id="6" name="图片 2">
            <a:extLst>
              <a:ext uri="{FF2B5EF4-FFF2-40B4-BE49-F238E27FC236}">
                <a16:creationId xmlns:a16="http://schemas.microsoft.com/office/drawing/2014/main" xmlns="" id="{365E50B0-C59F-47EC-89BC-DB67558E6113}"/>
              </a:ext>
            </a:extLst>
          </p:cNvPr>
          <p:cNvPicPr>
            <a:picLocks noChangeAspect="1"/>
          </p:cNvPicPr>
          <p:nvPr/>
        </p:nvPicPr>
        <p:blipFill>
          <a:blip r:embed="rId2" cstate="email">
            <a:extLst>
              <a:ext uri="{BEBA8EAE-BF5A-486C-A8C5-ECC9F3942E4B}">
                <a14:imgProps xmlns:a14="http://schemas.microsoft.com/office/drawing/2010/main" xmlns="">
                  <a14:imgLayer r:embed="rId3">
                    <a14:imgEffect>
                      <a14:brightnessContrast contrast="20000"/>
                    </a14:imgEffect>
                  </a14:imgLayer>
                </a14:imgProps>
              </a:ext>
              <a:ext uri="{28A0092B-C50C-407E-A947-70E740481C1C}">
                <a14:useLocalDpi xmlns:a14="http://schemas.microsoft.com/office/drawing/2010/main" xmlns=""/>
              </a:ext>
            </a:extLst>
          </a:blip>
          <a:stretch>
            <a:fillRect/>
          </a:stretch>
        </p:blipFill>
        <p:spPr>
          <a:xfrm>
            <a:off x="335360" y="1052736"/>
            <a:ext cx="11122596" cy="6071510"/>
          </a:xfrm>
          <a:prstGeom prst="rect">
            <a:avLst/>
          </a:prstGeom>
        </p:spPr>
      </p:pic>
      <p:sp>
        <p:nvSpPr>
          <p:cNvPr id="2" name="標題 1"/>
          <p:cNvSpPr>
            <a:spLocks noGrp="1"/>
          </p:cNvSpPr>
          <p:nvPr>
            <p:ph type="title"/>
          </p:nvPr>
        </p:nvSpPr>
        <p:spPr>
          <a:xfrm>
            <a:off x="371203" y="274637"/>
            <a:ext cx="8229600" cy="1143000"/>
          </a:xfrm>
        </p:spPr>
        <p:txBody>
          <a:bodyPr>
            <a:normAutofit fontScale="90000"/>
          </a:bodyPr>
          <a:lstStyle/>
          <a:p>
            <a:r>
              <a:rPr lang="zh-TW" altLang="en-US" dirty="0">
                <a:solidFill>
                  <a:schemeClr val="bg1"/>
                </a:solidFill>
              </a:rPr>
              <a:t>特色招生甄選入學</a:t>
            </a:r>
            <a:r>
              <a:rPr lang="en-US" altLang="zh-TW" dirty="0">
                <a:solidFill>
                  <a:schemeClr val="bg1"/>
                </a:solidFill>
              </a:rPr>
              <a:t>—</a:t>
            </a:r>
            <a:r>
              <a:rPr lang="zh-TW" altLang="en-US" dirty="0">
                <a:solidFill>
                  <a:schemeClr val="bg1"/>
                </a:solidFill>
              </a:rPr>
              <a:t>藝術才能班</a:t>
            </a:r>
            <a:r>
              <a:rPr lang="en-US" altLang="zh-TW" dirty="0">
                <a:solidFill>
                  <a:schemeClr val="bg1"/>
                </a:solidFill>
              </a:rPr>
              <a:t>(1)</a:t>
            </a:r>
            <a:endParaRPr lang="zh-TW" altLang="en-US" dirty="0">
              <a:solidFill>
                <a:schemeClr val="bg1"/>
              </a:solidFill>
            </a:endParaRPr>
          </a:p>
        </p:txBody>
      </p:sp>
      <p:sp>
        <p:nvSpPr>
          <p:cNvPr id="3" name="內容版面配置區 2"/>
          <p:cNvSpPr>
            <a:spLocks noGrp="1"/>
          </p:cNvSpPr>
          <p:nvPr>
            <p:ph idx="1"/>
          </p:nvPr>
        </p:nvSpPr>
        <p:spPr>
          <a:xfrm>
            <a:off x="1701627" y="1521575"/>
            <a:ext cx="9587408" cy="4525963"/>
          </a:xfrm>
        </p:spPr>
        <p:txBody>
          <a:bodyPr>
            <a:normAutofit lnSpcReduction="10000"/>
          </a:bodyPr>
          <a:lstStyle/>
          <a:p>
            <a:pPr>
              <a:buSzPct val="70000"/>
            </a:pPr>
            <a:r>
              <a:rPr lang="zh-TW" altLang="en-US" dirty="0"/>
              <a:t>分為四類</a:t>
            </a:r>
            <a:r>
              <a:rPr lang="en-US" altLang="zh-TW" dirty="0"/>
              <a:t>(</a:t>
            </a:r>
            <a:r>
              <a:rPr lang="zh-TW" altLang="en-US" dirty="0"/>
              <a:t>竹苗區</a:t>
            </a:r>
            <a:r>
              <a:rPr lang="en-US" altLang="zh-TW" dirty="0"/>
              <a:t>)</a:t>
            </a:r>
          </a:p>
          <a:p>
            <a:pPr lvl="1">
              <a:buSzPct val="80000"/>
            </a:pPr>
            <a:r>
              <a:rPr lang="zh-TW" altLang="en-US" dirty="0"/>
              <a:t>音樂班</a:t>
            </a:r>
            <a:r>
              <a:rPr lang="en-US" altLang="zh-TW" dirty="0"/>
              <a:t>:</a:t>
            </a:r>
            <a:r>
              <a:rPr lang="zh-TW" altLang="en-US" dirty="0"/>
              <a:t>新竹高中</a:t>
            </a:r>
            <a:endParaRPr lang="en-US" altLang="zh-TW" dirty="0"/>
          </a:p>
          <a:p>
            <a:pPr lvl="1">
              <a:buSzPct val="80000"/>
            </a:pPr>
            <a:r>
              <a:rPr lang="zh-TW" altLang="en-US" dirty="0"/>
              <a:t>美術班</a:t>
            </a:r>
            <a:r>
              <a:rPr lang="en-US" altLang="zh-TW" dirty="0"/>
              <a:t>:</a:t>
            </a:r>
            <a:r>
              <a:rPr lang="zh-TW" altLang="en-US" sz="1800" dirty="0"/>
              <a:t>新竹女中、苗栗高中、國立苑中</a:t>
            </a:r>
            <a:endParaRPr lang="en-US" altLang="zh-TW" sz="1800" dirty="0"/>
          </a:p>
          <a:p>
            <a:pPr lvl="1">
              <a:buSzPct val="80000"/>
            </a:pPr>
            <a:r>
              <a:rPr lang="zh-TW" altLang="en-US" dirty="0"/>
              <a:t>舞蹈班</a:t>
            </a:r>
            <a:r>
              <a:rPr lang="en-US" altLang="zh-TW" dirty="0"/>
              <a:t>:</a:t>
            </a:r>
            <a:r>
              <a:rPr lang="zh-TW" altLang="en-US" dirty="0"/>
              <a:t>竹北高中</a:t>
            </a:r>
            <a:endParaRPr lang="en-US" altLang="zh-TW" dirty="0"/>
          </a:p>
          <a:p>
            <a:pPr lvl="1">
              <a:buSzPct val="80000"/>
            </a:pPr>
            <a:r>
              <a:rPr lang="zh-TW" altLang="en-US" dirty="0"/>
              <a:t>戲劇班</a:t>
            </a:r>
            <a:endParaRPr lang="en-US" altLang="zh-TW" dirty="0"/>
          </a:p>
          <a:p>
            <a:pPr marL="363538" indent="-363538">
              <a:buSzPct val="70000"/>
            </a:pPr>
            <a:r>
              <a:rPr lang="zh-TW" altLang="en-US" dirty="0"/>
              <a:t>藝術才能班甄選入學以聯合辦理為原則。參加之學生，</a:t>
            </a:r>
            <a:r>
              <a:rPr lang="zh-TW" altLang="en-US" b="1" u="sng" dirty="0">
                <a:solidFill>
                  <a:srgbClr val="FF0000"/>
                </a:solidFill>
              </a:rPr>
              <a:t>不受就學區之限制</a:t>
            </a:r>
            <a:r>
              <a:rPr lang="zh-TW" altLang="en-US" dirty="0"/>
              <a:t>，惟僅能向一區（校）報名術科測驗及申請分發。</a:t>
            </a:r>
            <a:endParaRPr lang="en-US" altLang="zh-TW" dirty="0"/>
          </a:p>
          <a:p>
            <a:pPr marL="0" indent="0">
              <a:buSzPct val="70000"/>
              <a:buNone/>
            </a:pPr>
            <a:r>
              <a:rPr lang="zh-TW" altLang="en-US" dirty="0"/>
              <a:t>	</a:t>
            </a:r>
          </a:p>
        </p:txBody>
      </p:sp>
      <p:pic>
        <p:nvPicPr>
          <p:cNvPr id="7" name="圖片 6">
            <a:extLst>
              <a:ext uri="{FF2B5EF4-FFF2-40B4-BE49-F238E27FC236}">
                <a16:creationId xmlns:a16="http://schemas.microsoft.com/office/drawing/2014/main" xmlns="" id="{D912F524-B75A-4004-8AB5-282E09044D77}"/>
              </a:ext>
            </a:extLst>
          </p:cNvPr>
          <p:cNvPicPr>
            <a:picLocks noChangeAspect="1"/>
          </p:cNvPicPr>
          <p:nvPr/>
        </p:nvPicPr>
        <p:blipFill>
          <a:blip r:embed="rId4" cstate="print"/>
          <a:stretch>
            <a:fillRect/>
          </a:stretch>
        </p:blipFill>
        <p:spPr>
          <a:xfrm>
            <a:off x="7039957" y="1213566"/>
            <a:ext cx="3448531" cy="2410161"/>
          </a:xfrm>
          <a:prstGeom prst="rect">
            <a:avLst/>
          </a:prstGeom>
        </p:spPr>
      </p:pic>
      <p:sp>
        <p:nvSpPr>
          <p:cNvPr id="9" name="文字方塊 8">
            <a:extLst>
              <a:ext uri="{FF2B5EF4-FFF2-40B4-BE49-F238E27FC236}">
                <a16:creationId xmlns:a16="http://schemas.microsoft.com/office/drawing/2014/main" xmlns="" id="{72F1BD5C-1757-4479-8A09-FA353F3F0B10}"/>
              </a:ext>
            </a:extLst>
          </p:cNvPr>
          <p:cNvSpPr txBox="1"/>
          <p:nvPr/>
        </p:nvSpPr>
        <p:spPr>
          <a:xfrm>
            <a:off x="8822594" y="5321268"/>
            <a:ext cx="2031325" cy="646331"/>
          </a:xfrm>
          <a:prstGeom prst="rect">
            <a:avLst/>
          </a:prstGeom>
          <a:noFill/>
        </p:spPr>
        <p:txBody>
          <a:bodyPr wrap="none" rtlCol="0">
            <a:spAutoFit/>
          </a:bodyPr>
          <a:lstStyle/>
          <a:p>
            <a:pPr algn="ctr" eaLnBrk="1" fontAlgn="auto" hangingPunct="1">
              <a:spcBef>
                <a:spcPts val="0"/>
              </a:spcBef>
              <a:spcAft>
                <a:spcPts val="0"/>
              </a:spcAft>
            </a:pPr>
            <a:r>
              <a:rPr kumimoji="0" lang="zh-TW" altLang="en-US" b="1" dirty="0">
                <a:solidFill>
                  <a:srgbClr val="F79646">
                    <a:lumMod val="75000"/>
                  </a:srgbClr>
                </a:solidFill>
                <a:latin typeface="Times New Roman"/>
                <a:ea typeface="標楷體"/>
              </a:rPr>
              <a:t>適性入學宣導手冊</a:t>
            </a:r>
            <a:endParaRPr kumimoji="0" lang="en-US" altLang="zh-TW" b="1" dirty="0">
              <a:solidFill>
                <a:srgbClr val="F79646">
                  <a:lumMod val="75000"/>
                </a:srgbClr>
              </a:solidFill>
              <a:latin typeface="Times New Roman"/>
              <a:ea typeface="標楷體"/>
            </a:endParaRPr>
          </a:p>
          <a:p>
            <a:pPr algn="ctr" eaLnBrk="1" fontAlgn="auto" hangingPunct="1">
              <a:spcBef>
                <a:spcPts val="0"/>
              </a:spcBef>
              <a:spcAft>
                <a:spcPts val="0"/>
              </a:spcAft>
            </a:pPr>
            <a:r>
              <a:rPr kumimoji="0" lang="zh-TW" altLang="en-US" b="1" dirty="0">
                <a:solidFill>
                  <a:srgbClr val="F79646">
                    <a:lumMod val="75000"/>
                  </a:srgbClr>
                </a:solidFill>
                <a:latin typeface="Times New Roman"/>
                <a:ea typeface="標楷體"/>
              </a:rPr>
              <a:t> </a:t>
            </a:r>
            <a:r>
              <a:rPr kumimoji="0" lang="en-US" altLang="zh-TW" b="1" dirty="0">
                <a:solidFill>
                  <a:srgbClr val="F79646">
                    <a:lumMod val="75000"/>
                  </a:srgbClr>
                </a:solidFill>
                <a:latin typeface="Times New Roman"/>
                <a:ea typeface="標楷體"/>
              </a:rPr>
              <a:t>pp34-35</a:t>
            </a:r>
            <a:endParaRPr kumimoji="0" lang="zh-TW" altLang="en-US" b="1" dirty="0">
              <a:solidFill>
                <a:srgbClr val="F79646">
                  <a:lumMod val="75000"/>
                </a:srgbClr>
              </a:solidFill>
              <a:latin typeface="Times New Roman"/>
              <a:ea typeface="標楷體"/>
            </a:endParaRPr>
          </a:p>
        </p:txBody>
      </p:sp>
    </p:spTree>
    <p:extLst>
      <p:ext uri="{BB962C8B-B14F-4D97-AF65-F5344CB8AC3E}">
        <p14:creationId xmlns:p14="http://schemas.microsoft.com/office/powerpoint/2010/main" xmlns="" val="1539520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2" name="標題 1"/>
          <p:cNvSpPr>
            <a:spLocks noGrp="1"/>
          </p:cNvSpPr>
          <p:nvPr>
            <p:ph type="title"/>
          </p:nvPr>
        </p:nvSpPr>
        <p:spPr>
          <a:xfrm>
            <a:off x="1919536" y="404664"/>
            <a:ext cx="8229600" cy="1143000"/>
          </a:xfrm>
        </p:spPr>
        <p:txBody>
          <a:bodyPr>
            <a:normAutofit fontScale="90000"/>
          </a:bodyPr>
          <a:lstStyle/>
          <a:p>
            <a:r>
              <a:rPr lang="zh-TW" altLang="en-US" dirty="0">
                <a:solidFill>
                  <a:schemeClr val="bg1"/>
                </a:solidFill>
              </a:rPr>
              <a:t>特色招生甄選入學</a:t>
            </a:r>
            <a:r>
              <a:rPr lang="en-US" altLang="zh-TW" dirty="0">
                <a:solidFill>
                  <a:schemeClr val="bg1"/>
                </a:solidFill>
              </a:rPr>
              <a:t>—</a:t>
            </a:r>
            <a:r>
              <a:rPr lang="zh-TW" altLang="en-US" dirty="0">
                <a:solidFill>
                  <a:schemeClr val="bg1"/>
                </a:solidFill>
              </a:rPr>
              <a:t>藝術才能班</a:t>
            </a:r>
            <a:r>
              <a:rPr lang="en-US" altLang="zh-TW" dirty="0">
                <a:solidFill>
                  <a:schemeClr val="bg1"/>
                </a:solidFill>
              </a:rPr>
              <a:t>(2)</a:t>
            </a:r>
            <a:endParaRPr lang="zh-TW" altLang="en-US" dirty="0">
              <a:solidFill>
                <a:schemeClr val="bg1"/>
              </a:solidFill>
            </a:endParaRPr>
          </a:p>
        </p:txBody>
      </p:sp>
      <p:sp>
        <p:nvSpPr>
          <p:cNvPr id="5" name="流程圖: 程序 4">
            <a:extLst>
              <a:ext uri="{FF2B5EF4-FFF2-40B4-BE49-F238E27FC236}">
                <a16:creationId xmlns:a16="http://schemas.microsoft.com/office/drawing/2014/main" xmlns="" id="{8AC7359D-1575-4AA6-B46E-CAEB5A2C8F29}"/>
              </a:ext>
            </a:extLst>
          </p:cNvPr>
          <p:cNvSpPr/>
          <p:nvPr/>
        </p:nvSpPr>
        <p:spPr>
          <a:xfrm>
            <a:off x="1343472" y="2926759"/>
            <a:ext cx="4356484" cy="3454570"/>
          </a:xfrm>
          <a:prstGeom prst="flowChartProcess">
            <a:avLst/>
          </a:prstGeom>
        </p:spPr>
        <p:style>
          <a:lnRef idx="1">
            <a:schemeClr val="accent6"/>
          </a:lnRef>
          <a:fillRef idx="2">
            <a:schemeClr val="accent6"/>
          </a:fillRef>
          <a:effectRef idx="1">
            <a:schemeClr val="accent6"/>
          </a:effectRef>
          <a:fontRef idx="minor">
            <a:schemeClr val="dk1"/>
          </a:fontRef>
        </p:style>
        <p:txBody>
          <a:bodyPr rtlCol="0" anchor="ctr"/>
          <a:lstStyle/>
          <a:p>
            <a:pPr algn="ctr" eaLnBrk="1" fontAlgn="auto" hangingPunct="1">
              <a:spcBef>
                <a:spcPts val="0"/>
              </a:spcBef>
              <a:spcAft>
                <a:spcPts val="0"/>
              </a:spcAft>
            </a:pPr>
            <a:r>
              <a:rPr kumimoji="0" lang="zh-TW" altLang="en-US" sz="3600" dirty="0">
                <a:solidFill>
                  <a:prstClr val="black"/>
                </a:solidFill>
                <a:latin typeface="微軟正黑體" panose="020B0604030504040204" pitchFamily="34" charset="-120"/>
                <a:ea typeface="微軟正黑體" panose="020B0604030504040204" pitchFamily="34" charset="-120"/>
              </a:rPr>
              <a:t>競賽表現</a:t>
            </a:r>
            <a:endParaRPr kumimoji="0" lang="en-US" altLang="zh-TW" sz="3600" dirty="0">
              <a:solidFill>
                <a:prstClr val="black"/>
              </a:solidFill>
              <a:latin typeface="微軟正黑體" panose="020B0604030504040204" pitchFamily="34" charset="-120"/>
              <a:ea typeface="微軟正黑體" panose="020B0604030504040204" pitchFamily="34" charset="-120"/>
            </a:endParaRPr>
          </a:p>
          <a:p>
            <a:pPr algn="ctr" eaLnBrk="1" fontAlgn="auto" hangingPunct="1">
              <a:spcBef>
                <a:spcPts val="0"/>
              </a:spcBef>
              <a:spcAft>
                <a:spcPts val="0"/>
              </a:spcAft>
            </a:pPr>
            <a:endParaRPr kumimoji="0" lang="en-US" altLang="zh-TW" sz="2000" dirty="0">
              <a:solidFill>
                <a:prstClr val="black"/>
              </a:solidFill>
              <a:latin typeface="Times New Roman"/>
              <a:ea typeface="標楷體"/>
            </a:endParaRPr>
          </a:p>
          <a:p>
            <a:pPr marL="342900" indent="-342900" eaLnBrk="1" fontAlgn="auto" hangingPunct="1">
              <a:spcBef>
                <a:spcPts val="0"/>
              </a:spcBef>
              <a:spcAft>
                <a:spcPts val="0"/>
              </a:spcAft>
              <a:buFont typeface="Wingdings" panose="05000000000000000000" pitchFamily="2" charset="2"/>
              <a:buChar char="ü"/>
            </a:pPr>
            <a:r>
              <a:rPr kumimoji="0" lang="zh-TW" altLang="en-US" sz="2000" dirty="0">
                <a:solidFill>
                  <a:prstClr val="black"/>
                </a:solidFill>
                <a:latin typeface="Times New Roman"/>
                <a:ea typeface="標楷體"/>
              </a:rPr>
              <a:t>競賽表現特別優異者，可提出書面審查資料</a:t>
            </a:r>
            <a:endParaRPr kumimoji="0" lang="en-US" altLang="zh-TW" sz="2000" dirty="0">
              <a:solidFill>
                <a:prstClr val="black"/>
              </a:solidFill>
              <a:latin typeface="Times New Roman"/>
              <a:ea typeface="標楷體"/>
            </a:endParaRPr>
          </a:p>
          <a:p>
            <a:pPr marL="342900" indent="-342900" eaLnBrk="1" fontAlgn="auto" hangingPunct="1">
              <a:spcBef>
                <a:spcPts val="0"/>
              </a:spcBef>
              <a:spcAft>
                <a:spcPts val="0"/>
              </a:spcAft>
              <a:buFont typeface="Wingdings" panose="05000000000000000000" pitchFamily="2" charset="2"/>
              <a:buChar char="ü"/>
            </a:pPr>
            <a:r>
              <a:rPr kumimoji="0" lang="zh-TW" altLang="en-US" sz="2000" dirty="0">
                <a:solidFill>
                  <a:prstClr val="black"/>
                </a:solidFill>
                <a:latin typeface="Times New Roman"/>
                <a:ea typeface="標楷體"/>
              </a:rPr>
              <a:t>依「高中藝術才能美術（音樂類、舞蹈類）類學生競賽表現採認參照標準」進行書面審查。</a:t>
            </a:r>
            <a:endParaRPr kumimoji="0" lang="en-US" altLang="zh-TW" sz="2000" dirty="0">
              <a:solidFill>
                <a:prstClr val="black"/>
              </a:solidFill>
              <a:latin typeface="Times New Roman"/>
              <a:ea typeface="標楷體"/>
            </a:endParaRPr>
          </a:p>
          <a:p>
            <a:pPr marL="342900" indent="-342900" eaLnBrk="1" fontAlgn="auto" hangingPunct="1">
              <a:spcBef>
                <a:spcPts val="0"/>
              </a:spcBef>
              <a:spcAft>
                <a:spcPts val="0"/>
              </a:spcAft>
              <a:buFont typeface="Wingdings" panose="05000000000000000000" pitchFamily="2" charset="2"/>
              <a:buChar char="ü"/>
            </a:pPr>
            <a:r>
              <a:rPr kumimoji="0" lang="zh-TW" altLang="en-US" sz="2000" dirty="0">
                <a:solidFill>
                  <a:prstClr val="black"/>
                </a:solidFill>
                <a:latin typeface="Times New Roman"/>
                <a:ea typeface="標楷體"/>
              </a:rPr>
              <a:t>經鑑輔會鑑定通過後，即可報到入學。</a:t>
            </a:r>
          </a:p>
        </p:txBody>
      </p:sp>
      <p:sp>
        <p:nvSpPr>
          <p:cNvPr id="6" name="流程圖: 程序 5">
            <a:extLst>
              <a:ext uri="{FF2B5EF4-FFF2-40B4-BE49-F238E27FC236}">
                <a16:creationId xmlns:a16="http://schemas.microsoft.com/office/drawing/2014/main" xmlns="" id="{F0D3DF25-DA52-4D11-86E2-5B51EADA9873}"/>
              </a:ext>
            </a:extLst>
          </p:cNvPr>
          <p:cNvSpPr/>
          <p:nvPr/>
        </p:nvSpPr>
        <p:spPr>
          <a:xfrm>
            <a:off x="6384032" y="2924944"/>
            <a:ext cx="4464496" cy="3454570"/>
          </a:xfrm>
          <a:prstGeom prst="flowChartProcess">
            <a:avLst/>
          </a:prstGeom>
        </p:spPr>
        <p:style>
          <a:lnRef idx="1">
            <a:schemeClr val="accent3"/>
          </a:lnRef>
          <a:fillRef idx="2">
            <a:schemeClr val="accent3"/>
          </a:fillRef>
          <a:effectRef idx="1">
            <a:schemeClr val="accent3"/>
          </a:effectRef>
          <a:fontRef idx="minor">
            <a:schemeClr val="dk1"/>
          </a:fontRef>
        </p:style>
        <p:txBody>
          <a:bodyPr rtlCol="0" anchor="ctr"/>
          <a:lstStyle/>
          <a:p>
            <a:pPr algn="ctr" eaLnBrk="1" fontAlgn="auto" hangingPunct="1">
              <a:spcBef>
                <a:spcPts val="0"/>
              </a:spcBef>
              <a:spcAft>
                <a:spcPts val="0"/>
              </a:spcAft>
            </a:pPr>
            <a:r>
              <a:rPr kumimoji="0" lang="zh-TW" altLang="en-US" sz="3600" dirty="0">
                <a:solidFill>
                  <a:prstClr val="black"/>
                </a:solidFill>
                <a:latin typeface="微軟正黑體" panose="020B0604030504040204" pitchFamily="34" charset="-120"/>
                <a:ea typeface="微軟正黑體" panose="020B0604030504040204" pitchFamily="34" charset="-120"/>
              </a:rPr>
              <a:t>術科測驗</a:t>
            </a:r>
            <a:endParaRPr kumimoji="0" lang="en-US" altLang="zh-TW" sz="2000" dirty="0">
              <a:solidFill>
                <a:prstClr val="black"/>
              </a:solidFill>
              <a:latin typeface="Times New Roman"/>
              <a:ea typeface="標楷體"/>
            </a:endParaRPr>
          </a:p>
          <a:p>
            <a:pPr algn="ctr" eaLnBrk="1" fontAlgn="auto" hangingPunct="1">
              <a:spcBef>
                <a:spcPts val="0"/>
              </a:spcBef>
              <a:spcAft>
                <a:spcPts val="0"/>
              </a:spcAft>
            </a:pPr>
            <a:endParaRPr kumimoji="0" lang="en-US" altLang="zh-TW" sz="2000" dirty="0">
              <a:solidFill>
                <a:prstClr val="black"/>
              </a:solidFill>
              <a:latin typeface="Times New Roman"/>
              <a:ea typeface="標楷體"/>
            </a:endParaRPr>
          </a:p>
          <a:p>
            <a:pPr marL="442913" indent="-266700" eaLnBrk="1" fontAlgn="auto" hangingPunct="1">
              <a:spcBef>
                <a:spcPts val="0"/>
              </a:spcBef>
              <a:spcAft>
                <a:spcPts val="0"/>
              </a:spcAft>
              <a:buFont typeface="Wingdings" panose="05000000000000000000" pitchFamily="2" charset="2"/>
              <a:buChar char="ü"/>
            </a:pPr>
            <a:r>
              <a:rPr kumimoji="0" lang="zh-TW" altLang="en-US" sz="2000" dirty="0">
                <a:solidFill>
                  <a:prstClr val="black"/>
                </a:solidFill>
                <a:latin typeface="Times New Roman"/>
                <a:ea typeface="標楷體"/>
              </a:rPr>
              <a:t>招生作業分</a:t>
            </a:r>
            <a:r>
              <a:rPr kumimoji="0" lang="zh-TW" altLang="en-US" sz="2000" b="1" dirty="0">
                <a:solidFill>
                  <a:srgbClr val="9BBB59">
                    <a:lumMod val="75000"/>
                  </a:srgbClr>
                </a:solidFill>
                <a:latin typeface="Times New Roman"/>
                <a:ea typeface="標楷體"/>
              </a:rPr>
              <a:t>術科測驗</a:t>
            </a:r>
            <a:r>
              <a:rPr kumimoji="0" lang="zh-TW" altLang="en-US" sz="2000" dirty="0">
                <a:solidFill>
                  <a:prstClr val="black"/>
                </a:solidFill>
                <a:latin typeface="Times New Roman"/>
                <a:ea typeface="標楷體"/>
              </a:rPr>
              <a:t>及</a:t>
            </a:r>
            <a:r>
              <a:rPr kumimoji="0" lang="zh-TW" altLang="en-US" sz="2000" b="1" dirty="0">
                <a:solidFill>
                  <a:srgbClr val="9BBB59">
                    <a:lumMod val="75000"/>
                  </a:srgbClr>
                </a:solidFill>
                <a:latin typeface="Times New Roman"/>
                <a:ea typeface="標楷體"/>
              </a:rPr>
              <a:t>分發作業</a:t>
            </a:r>
            <a:r>
              <a:rPr kumimoji="0" lang="zh-TW" altLang="en-US" sz="2000" dirty="0">
                <a:solidFill>
                  <a:prstClr val="black"/>
                </a:solidFill>
                <a:latin typeface="Times New Roman"/>
                <a:ea typeface="標楷體"/>
              </a:rPr>
              <a:t>二階段辦理。</a:t>
            </a:r>
            <a:endParaRPr kumimoji="0" lang="en-US" altLang="zh-TW" sz="2000" dirty="0">
              <a:solidFill>
                <a:prstClr val="black"/>
              </a:solidFill>
              <a:latin typeface="Times New Roman"/>
              <a:ea typeface="標楷體"/>
            </a:endParaRPr>
          </a:p>
          <a:p>
            <a:pPr marL="442913" indent="-266700" eaLnBrk="1" fontAlgn="auto" hangingPunct="1">
              <a:spcBef>
                <a:spcPts val="0"/>
              </a:spcBef>
              <a:spcAft>
                <a:spcPts val="0"/>
              </a:spcAft>
              <a:buFont typeface="Wingdings" panose="05000000000000000000" pitchFamily="2" charset="2"/>
              <a:buChar char="ü"/>
            </a:pPr>
            <a:r>
              <a:rPr kumimoji="0" lang="zh-TW" altLang="en-US" sz="2000" dirty="0">
                <a:solidFill>
                  <a:prstClr val="black"/>
                </a:solidFill>
                <a:latin typeface="Times New Roman"/>
                <a:ea typeface="標楷體"/>
              </a:rPr>
              <a:t>術科測驗：不得施以學科成就測驗</a:t>
            </a:r>
            <a:endParaRPr kumimoji="0" lang="en-US" altLang="zh-TW" sz="2000" dirty="0">
              <a:solidFill>
                <a:prstClr val="black"/>
              </a:solidFill>
              <a:latin typeface="Times New Roman"/>
              <a:ea typeface="標楷體"/>
            </a:endParaRPr>
          </a:p>
          <a:p>
            <a:pPr marL="442913" indent="-266700" eaLnBrk="1" fontAlgn="auto" hangingPunct="1">
              <a:spcBef>
                <a:spcPts val="0"/>
              </a:spcBef>
              <a:spcAft>
                <a:spcPts val="0"/>
              </a:spcAft>
              <a:buFont typeface="Wingdings" panose="05000000000000000000" pitchFamily="2" charset="2"/>
              <a:buChar char="ü"/>
            </a:pPr>
            <a:r>
              <a:rPr kumimoji="0" lang="zh-TW" altLang="en-US" sz="2000" dirty="0">
                <a:solidFill>
                  <a:prstClr val="black"/>
                </a:solidFill>
                <a:latin typeface="Times New Roman"/>
                <a:ea typeface="標楷體"/>
              </a:rPr>
              <a:t>分發作業：以術科測驗分數及學生志願作為入學依據，並得以國民中學教育會考績為入學門檻。</a:t>
            </a:r>
          </a:p>
        </p:txBody>
      </p:sp>
      <p:sp>
        <p:nvSpPr>
          <p:cNvPr id="7" name="流程圖: 程序 6">
            <a:extLst>
              <a:ext uri="{FF2B5EF4-FFF2-40B4-BE49-F238E27FC236}">
                <a16:creationId xmlns:a16="http://schemas.microsoft.com/office/drawing/2014/main" xmlns="" id="{419B6997-4EA9-4F7E-AAF5-CB6FB24B955D}"/>
              </a:ext>
            </a:extLst>
          </p:cNvPr>
          <p:cNvSpPr/>
          <p:nvPr/>
        </p:nvSpPr>
        <p:spPr>
          <a:xfrm>
            <a:off x="2020813" y="2164296"/>
            <a:ext cx="2952328" cy="864096"/>
          </a:xfrm>
          <a:prstGeom prst="flowChartProcess">
            <a:avLst/>
          </a:prstGeom>
        </p:spPr>
        <p:style>
          <a:lnRef idx="3">
            <a:schemeClr val="lt1"/>
          </a:lnRef>
          <a:fillRef idx="1">
            <a:schemeClr val="accent6"/>
          </a:fillRef>
          <a:effectRef idx="1">
            <a:schemeClr val="accent6"/>
          </a:effectRef>
          <a:fontRef idx="minor">
            <a:schemeClr val="lt1"/>
          </a:fontRef>
        </p:style>
        <p:txBody>
          <a:bodyPr rtlCol="0" anchor="ctr"/>
          <a:lstStyle/>
          <a:p>
            <a:pPr algn="ctr" eaLnBrk="1" fontAlgn="auto" hangingPunct="1">
              <a:spcBef>
                <a:spcPts val="0"/>
              </a:spcBef>
              <a:spcAft>
                <a:spcPts val="0"/>
              </a:spcAft>
            </a:pPr>
            <a:r>
              <a:rPr kumimoji="0" lang="zh-TW" altLang="en-US" sz="3200" dirty="0">
                <a:solidFill>
                  <a:prstClr val="white"/>
                </a:solidFill>
                <a:latin typeface="Times New Roman"/>
                <a:ea typeface="標楷體"/>
              </a:rPr>
              <a:t>管道一</a:t>
            </a:r>
          </a:p>
        </p:txBody>
      </p:sp>
      <p:sp>
        <p:nvSpPr>
          <p:cNvPr id="8" name="流程圖: 程序 7">
            <a:extLst>
              <a:ext uri="{FF2B5EF4-FFF2-40B4-BE49-F238E27FC236}">
                <a16:creationId xmlns:a16="http://schemas.microsoft.com/office/drawing/2014/main" xmlns="" id="{921955F1-C924-4177-80B5-D0E999936752}"/>
              </a:ext>
            </a:extLst>
          </p:cNvPr>
          <p:cNvSpPr/>
          <p:nvPr/>
        </p:nvSpPr>
        <p:spPr>
          <a:xfrm>
            <a:off x="7196808" y="2168243"/>
            <a:ext cx="2952328" cy="864096"/>
          </a:xfrm>
          <a:prstGeom prst="flowChartProcess">
            <a:avLst/>
          </a:prstGeom>
        </p:spPr>
        <p:style>
          <a:lnRef idx="3">
            <a:schemeClr val="lt1"/>
          </a:lnRef>
          <a:fillRef idx="1">
            <a:schemeClr val="accent3"/>
          </a:fillRef>
          <a:effectRef idx="1">
            <a:schemeClr val="accent3"/>
          </a:effectRef>
          <a:fontRef idx="minor">
            <a:schemeClr val="lt1"/>
          </a:fontRef>
        </p:style>
        <p:txBody>
          <a:bodyPr rtlCol="0" anchor="ctr"/>
          <a:lstStyle/>
          <a:p>
            <a:pPr algn="ctr" eaLnBrk="1" fontAlgn="auto" hangingPunct="1">
              <a:spcBef>
                <a:spcPts val="0"/>
              </a:spcBef>
              <a:spcAft>
                <a:spcPts val="0"/>
              </a:spcAft>
            </a:pPr>
            <a:r>
              <a:rPr kumimoji="0" lang="zh-TW" altLang="en-US" sz="3200" dirty="0">
                <a:solidFill>
                  <a:prstClr val="white"/>
                </a:solidFill>
                <a:latin typeface="Times New Roman"/>
                <a:ea typeface="標楷體"/>
              </a:rPr>
              <a:t>管道二</a:t>
            </a:r>
          </a:p>
        </p:txBody>
      </p:sp>
    </p:spTree>
    <p:extLst>
      <p:ext uri="{BB962C8B-B14F-4D97-AF65-F5344CB8AC3E}">
        <p14:creationId xmlns:p14="http://schemas.microsoft.com/office/powerpoint/2010/main" xmlns="" val="13721324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pic>
        <p:nvPicPr>
          <p:cNvPr id="6" name="图片 2">
            <a:extLst>
              <a:ext uri="{FF2B5EF4-FFF2-40B4-BE49-F238E27FC236}">
                <a16:creationId xmlns:a16="http://schemas.microsoft.com/office/drawing/2014/main" xmlns="" id="{F8A9AFF7-3EEC-46A8-B8E8-C5B16BD3A944}"/>
              </a:ext>
            </a:extLst>
          </p:cNvPr>
          <p:cNvPicPr>
            <a:picLocks noChangeAspect="1"/>
          </p:cNvPicPr>
          <p:nvPr/>
        </p:nvPicPr>
        <p:blipFill>
          <a:blip r:embed="rId2" cstate="email">
            <a:extLst>
              <a:ext uri="{BEBA8EAE-BF5A-486C-A8C5-ECC9F3942E4B}">
                <a14:imgProps xmlns:a14="http://schemas.microsoft.com/office/drawing/2010/main" xmlns="">
                  <a14:imgLayer r:embed="rId3">
                    <a14:imgEffect>
                      <a14:brightnessContrast contrast="20000"/>
                    </a14:imgEffect>
                  </a14:imgLayer>
                </a14:imgProps>
              </a:ext>
              <a:ext uri="{28A0092B-C50C-407E-A947-70E740481C1C}">
                <a14:useLocalDpi xmlns:a14="http://schemas.microsoft.com/office/drawing/2010/main" xmlns=""/>
              </a:ext>
            </a:extLst>
          </a:blip>
          <a:stretch>
            <a:fillRect/>
          </a:stretch>
        </p:blipFill>
        <p:spPr>
          <a:xfrm>
            <a:off x="335360" y="1052736"/>
            <a:ext cx="11122596" cy="6071510"/>
          </a:xfrm>
          <a:prstGeom prst="rect">
            <a:avLst/>
          </a:prstGeom>
        </p:spPr>
      </p:pic>
      <p:sp>
        <p:nvSpPr>
          <p:cNvPr id="2" name="標題 1"/>
          <p:cNvSpPr>
            <a:spLocks noGrp="1"/>
          </p:cNvSpPr>
          <p:nvPr>
            <p:ph type="title"/>
          </p:nvPr>
        </p:nvSpPr>
        <p:spPr>
          <a:xfrm>
            <a:off x="609600" y="116632"/>
            <a:ext cx="10972800" cy="1143000"/>
          </a:xfrm>
        </p:spPr>
        <p:txBody>
          <a:bodyPr/>
          <a:lstStyle/>
          <a:p>
            <a:pPr algn="l"/>
            <a:r>
              <a:rPr lang="zh-TW" altLang="en-US" dirty="0">
                <a:solidFill>
                  <a:schemeClr val="bg1"/>
                </a:solidFill>
              </a:rPr>
              <a:t>特色招生甄選入學</a:t>
            </a:r>
            <a:r>
              <a:rPr lang="en-US" altLang="zh-TW" dirty="0">
                <a:solidFill>
                  <a:schemeClr val="bg1"/>
                </a:solidFill>
              </a:rPr>
              <a:t>—</a:t>
            </a:r>
            <a:r>
              <a:rPr lang="zh-TW" altLang="en-US" dirty="0">
                <a:solidFill>
                  <a:schemeClr val="bg1"/>
                </a:solidFill>
              </a:rPr>
              <a:t>專業群科</a:t>
            </a:r>
          </a:p>
        </p:txBody>
      </p:sp>
      <p:sp>
        <p:nvSpPr>
          <p:cNvPr id="3" name="內容版面配置區 2"/>
          <p:cNvSpPr>
            <a:spLocks noGrp="1"/>
          </p:cNvSpPr>
          <p:nvPr>
            <p:ph idx="1"/>
          </p:nvPr>
        </p:nvSpPr>
        <p:spPr>
          <a:xfrm>
            <a:off x="1550096" y="1412776"/>
            <a:ext cx="9154416" cy="4392488"/>
          </a:xfrm>
        </p:spPr>
        <p:txBody>
          <a:bodyPr>
            <a:normAutofit/>
          </a:bodyPr>
          <a:lstStyle/>
          <a:p>
            <a:pPr>
              <a:buSzPct val="70000"/>
            </a:pPr>
            <a:r>
              <a:rPr lang="zh-TW" altLang="en-US" sz="2800" dirty="0"/>
              <a:t>各高級中等學校得單獨或聯合招生。</a:t>
            </a:r>
            <a:endParaRPr lang="en-US" altLang="zh-TW" sz="2800" dirty="0"/>
          </a:p>
          <a:p>
            <a:pPr>
              <a:buSzPct val="70000"/>
            </a:pPr>
            <a:r>
              <a:rPr lang="zh-TW" altLang="en-US" sz="2800" dirty="0"/>
              <a:t>得參採國中教育會考成績作為錄取門檻。</a:t>
            </a:r>
            <a:endParaRPr lang="en-US" altLang="zh-TW" sz="2800" dirty="0"/>
          </a:p>
          <a:p>
            <a:pPr marL="363538" indent="-363538">
              <a:buSzPct val="70000"/>
            </a:pPr>
            <a:r>
              <a:rPr lang="zh-TW" altLang="en-US" sz="2800" dirty="0"/>
              <a:t>依術科測驗分數及學生志願，作為錄取依據。</a:t>
            </a:r>
            <a:endParaRPr lang="en-US" altLang="zh-TW" sz="2800" dirty="0"/>
          </a:p>
          <a:p>
            <a:pPr marL="363538" indent="-363538">
              <a:buSzPct val="70000"/>
            </a:pPr>
            <a:r>
              <a:rPr lang="zh-TW" altLang="zh-TW" sz="2800" b="1" u="sng" dirty="0">
                <a:solidFill>
                  <a:srgbClr val="FF0000"/>
                </a:solidFill>
              </a:rPr>
              <a:t>學生可</a:t>
            </a:r>
            <a:r>
              <a:rPr lang="zh-TW" altLang="en-US" sz="2800" b="1" u="sng" dirty="0">
                <a:solidFill>
                  <a:srgbClr val="FF0000"/>
                </a:solidFill>
              </a:rPr>
              <a:t>自行</a:t>
            </a:r>
            <a:r>
              <a:rPr lang="zh-TW" altLang="zh-TW" sz="2800" b="1" u="sng" dirty="0">
                <a:solidFill>
                  <a:srgbClr val="FF0000"/>
                </a:solidFill>
              </a:rPr>
              <a:t>擇一就學區報考</a:t>
            </a:r>
            <a:r>
              <a:rPr lang="zh-TW" altLang="en-US" sz="2800" dirty="0"/>
              <a:t>，不受國民中學學籍所在地就學區限制。</a:t>
            </a:r>
            <a:endParaRPr lang="en-US" altLang="zh-TW" sz="2800" dirty="0"/>
          </a:p>
          <a:p>
            <a:pPr marL="363538" indent="-363538">
              <a:buSzPct val="70000"/>
            </a:pPr>
            <a:r>
              <a:rPr lang="en-US" altLang="zh-TW" sz="2800" dirty="0"/>
              <a:t>110 </a:t>
            </a:r>
            <a:r>
              <a:rPr lang="zh-TW" altLang="zh-TW" sz="2800" dirty="0"/>
              <a:t>學年度有</a:t>
            </a:r>
            <a:r>
              <a:rPr lang="en-US" altLang="zh-TW" sz="2800" dirty="0"/>
              <a:t>10</a:t>
            </a:r>
            <a:r>
              <a:rPr lang="zh-TW" altLang="zh-TW" sz="2800" dirty="0"/>
              <a:t>個就學區</a:t>
            </a:r>
            <a:r>
              <a:rPr lang="zh-TW" altLang="en-US" sz="2800" dirty="0"/>
              <a:t>，</a:t>
            </a:r>
            <a:r>
              <a:rPr lang="zh-TW" altLang="zh-TW" sz="2800" dirty="0"/>
              <a:t>計</a:t>
            </a:r>
            <a:r>
              <a:rPr lang="en-US" altLang="zh-TW" sz="2800" dirty="0"/>
              <a:t>86</a:t>
            </a:r>
            <a:r>
              <a:rPr lang="zh-TW" altLang="zh-TW" sz="2800" dirty="0"/>
              <a:t>所高級中等學校，提供</a:t>
            </a:r>
            <a:r>
              <a:rPr lang="en-US" altLang="zh-TW" sz="2800" dirty="0"/>
              <a:t>13</a:t>
            </a:r>
            <a:r>
              <a:rPr lang="zh-TW" altLang="zh-TW" sz="2800" dirty="0"/>
              <a:t>群</a:t>
            </a:r>
            <a:r>
              <a:rPr lang="en-US" altLang="zh-TW" sz="2800" dirty="0"/>
              <a:t>305</a:t>
            </a:r>
            <a:r>
              <a:rPr lang="zh-TW" altLang="zh-TW" sz="2800" dirty="0"/>
              <a:t>科班</a:t>
            </a:r>
            <a:r>
              <a:rPr lang="en-US" altLang="zh-TW" sz="2800" dirty="0"/>
              <a:t>(</a:t>
            </a:r>
            <a:r>
              <a:rPr lang="zh-TW" altLang="zh-TW" sz="2800" dirty="0"/>
              <a:t>組</a:t>
            </a:r>
            <a:r>
              <a:rPr lang="en-US" altLang="zh-TW" sz="2800" dirty="0"/>
              <a:t>)</a:t>
            </a:r>
            <a:r>
              <a:rPr lang="zh-TW" altLang="en-US" sz="2800" dirty="0"/>
              <a:t>，</a:t>
            </a:r>
            <a:r>
              <a:rPr lang="zh-TW" altLang="zh-TW" sz="2800" dirty="0"/>
              <a:t>總計</a:t>
            </a:r>
            <a:r>
              <a:rPr lang="en-US" altLang="zh-TW" sz="2800" dirty="0"/>
              <a:t>8,332</a:t>
            </a:r>
            <a:r>
              <a:rPr lang="zh-TW" altLang="zh-TW" sz="2800" dirty="0"/>
              <a:t>個名額</a:t>
            </a:r>
            <a:r>
              <a:rPr lang="zh-TW" altLang="en-US" sz="2800" dirty="0"/>
              <a:t>。</a:t>
            </a:r>
            <a:endParaRPr lang="en-US" altLang="zh-TW" sz="2800" dirty="0"/>
          </a:p>
          <a:p>
            <a:pPr marL="363538" indent="-363538">
              <a:buSzPct val="70000"/>
            </a:pPr>
            <a:r>
              <a:rPr lang="zh-TW" altLang="en-US" sz="2800" dirty="0"/>
              <a:t>總召學校：</a:t>
            </a:r>
            <a:r>
              <a:rPr lang="zh-TW" altLang="en-US" sz="2800" b="1" dirty="0">
                <a:solidFill>
                  <a:srgbClr val="FF0000"/>
                </a:solidFill>
              </a:rPr>
              <a:t>國立臺南海事</a:t>
            </a:r>
          </a:p>
        </p:txBody>
      </p:sp>
      <p:sp>
        <p:nvSpPr>
          <p:cNvPr id="5" name="文字方塊 4">
            <a:extLst>
              <a:ext uri="{FF2B5EF4-FFF2-40B4-BE49-F238E27FC236}">
                <a16:creationId xmlns:a16="http://schemas.microsoft.com/office/drawing/2014/main" xmlns="" id="{45D6DB94-E730-4DE6-A95B-985BAFC3DD23}"/>
              </a:ext>
            </a:extLst>
          </p:cNvPr>
          <p:cNvSpPr txBox="1"/>
          <p:nvPr/>
        </p:nvSpPr>
        <p:spPr>
          <a:xfrm>
            <a:off x="8787691" y="5312077"/>
            <a:ext cx="2031325" cy="646331"/>
          </a:xfrm>
          <a:prstGeom prst="rect">
            <a:avLst/>
          </a:prstGeom>
          <a:noFill/>
        </p:spPr>
        <p:txBody>
          <a:bodyPr wrap="none" rtlCol="0">
            <a:spAutoFit/>
          </a:bodyPr>
          <a:lstStyle/>
          <a:p>
            <a:pPr algn="ctr" eaLnBrk="1" fontAlgn="auto" hangingPunct="1">
              <a:spcBef>
                <a:spcPts val="0"/>
              </a:spcBef>
              <a:spcAft>
                <a:spcPts val="0"/>
              </a:spcAft>
            </a:pPr>
            <a:r>
              <a:rPr kumimoji="0" lang="zh-TW" altLang="en-US" b="1" dirty="0">
                <a:solidFill>
                  <a:srgbClr val="F79646">
                    <a:lumMod val="75000"/>
                  </a:srgbClr>
                </a:solidFill>
                <a:latin typeface="Times New Roman"/>
                <a:ea typeface="標楷體"/>
              </a:rPr>
              <a:t>適性入學宣導手冊</a:t>
            </a:r>
            <a:endParaRPr kumimoji="0" lang="en-US" altLang="zh-TW" b="1" dirty="0">
              <a:solidFill>
                <a:srgbClr val="F79646">
                  <a:lumMod val="75000"/>
                </a:srgbClr>
              </a:solidFill>
              <a:latin typeface="Times New Roman"/>
              <a:ea typeface="標楷體"/>
            </a:endParaRPr>
          </a:p>
          <a:p>
            <a:pPr algn="ctr" eaLnBrk="1" fontAlgn="auto" hangingPunct="1">
              <a:spcBef>
                <a:spcPts val="0"/>
              </a:spcBef>
              <a:spcAft>
                <a:spcPts val="0"/>
              </a:spcAft>
            </a:pPr>
            <a:r>
              <a:rPr kumimoji="0" lang="zh-TW" altLang="en-US" b="1" dirty="0">
                <a:solidFill>
                  <a:srgbClr val="F79646">
                    <a:lumMod val="75000"/>
                  </a:srgbClr>
                </a:solidFill>
                <a:latin typeface="Times New Roman"/>
                <a:ea typeface="標楷體"/>
              </a:rPr>
              <a:t> </a:t>
            </a:r>
            <a:r>
              <a:rPr kumimoji="0" lang="en-US" altLang="zh-TW" b="1" dirty="0">
                <a:solidFill>
                  <a:srgbClr val="F79646">
                    <a:lumMod val="75000"/>
                  </a:srgbClr>
                </a:solidFill>
                <a:latin typeface="Times New Roman"/>
                <a:ea typeface="標楷體"/>
              </a:rPr>
              <a:t>p36</a:t>
            </a:r>
            <a:r>
              <a:rPr kumimoji="0" lang="zh-TW" altLang="en-US" b="1" dirty="0">
                <a:solidFill>
                  <a:srgbClr val="F79646">
                    <a:lumMod val="75000"/>
                  </a:srgbClr>
                </a:solidFill>
                <a:latin typeface="Times New Roman"/>
                <a:ea typeface="標楷體"/>
              </a:rPr>
              <a:t>、</a:t>
            </a:r>
            <a:r>
              <a:rPr kumimoji="0" lang="en-US" altLang="zh-TW" b="1" dirty="0">
                <a:solidFill>
                  <a:srgbClr val="F79646">
                    <a:lumMod val="75000"/>
                  </a:srgbClr>
                </a:solidFill>
                <a:latin typeface="Times New Roman"/>
                <a:ea typeface="標楷體"/>
              </a:rPr>
              <a:t>p54</a:t>
            </a:r>
            <a:endParaRPr kumimoji="0" lang="zh-TW" altLang="en-US" b="1" dirty="0">
              <a:solidFill>
                <a:srgbClr val="F79646">
                  <a:lumMod val="75000"/>
                </a:srgbClr>
              </a:solidFill>
              <a:latin typeface="Times New Roman"/>
              <a:ea typeface="標楷體"/>
            </a:endParaRPr>
          </a:p>
        </p:txBody>
      </p:sp>
    </p:spTree>
    <p:extLst>
      <p:ext uri="{BB962C8B-B14F-4D97-AF65-F5344CB8AC3E}">
        <p14:creationId xmlns:p14="http://schemas.microsoft.com/office/powerpoint/2010/main" xmlns="" val="3620170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63352" y="523546"/>
            <a:ext cx="10972800" cy="1143000"/>
          </a:xfrm>
        </p:spPr>
        <p:txBody>
          <a:bodyPr/>
          <a:lstStyle/>
          <a:p>
            <a:r>
              <a:rPr lang="zh-TW" altLang="en-US" dirty="0"/>
              <a:t>特色招生甄選入學</a:t>
            </a:r>
            <a:r>
              <a:rPr lang="en-US" altLang="zh-TW" dirty="0"/>
              <a:t>—</a:t>
            </a:r>
            <a:r>
              <a:rPr lang="zh-TW" altLang="en-US" dirty="0"/>
              <a:t>專業群科</a:t>
            </a:r>
          </a:p>
        </p:txBody>
      </p:sp>
      <p:graphicFrame>
        <p:nvGraphicFramePr>
          <p:cNvPr id="4" name="內容版面配置區 3"/>
          <p:cNvGraphicFramePr>
            <a:graphicFrameLocks noGrp="1"/>
          </p:cNvGraphicFramePr>
          <p:nvPr>
            <p:ph idx="1"/>
            <p:extLst>
              <p:ext uri="{D42A27DB-BD31-4B8C-83A1-F6EECF244321}">
                <p14:modId xmlns:p14="http://schemas.microsoft.com/office/powerpoint/2010/main" xmlns="" val="160635829"/>
              </p:ext>
            </p:extLst>
          </p:nvPr>
        </p:nvGraphicFramePr>
        <p:xfrm>
          <a:off x="1127448" y="1484784"/>
          <a:ext cx="10108703" cy="4876800"/>
        </p:xfrm>
        <a:graphic>
          <a:graphicData uri="http://schemas.openxmlformats.org/drawingml/2006/table">
            <a:tbl>
              <a:tblPr firstRow="1" firstCol="1" bandRow="1">
                <a:tableStyleId>{5C22544A-7EE6-4342-B048-85BDC9FD1C3A}</a:tableStyleId>
              </a:tblPr>
              <a:tblGrid>
                <a:gridCol w="3639133">
                  <a:extLst>
                    <a:ext uri="{9D8B030D-6E8A-4147-A177-3AD203B41FA5}">
                      <a16:colId xmlns:a16="http://schemas.microsoft.com/office/drawing/2014/main" xmlns="" val="2337800502"/>
                    </a:ext>
                  </a:extLst>
                </a:gridCol>
                <a:gridCol w="5289859">
                  <a:extLst>
                    <a:ext uri="{9D8B030D-6E8A-4147-A177-3AD203B41FA5}">
                      <a16:colId xmlns:a16="http://schemas.microsoft.com/office/drawing/2014/main" xmlns="" val="2723815533"/>
                    </a:ext>
                  </a:extLst>
                </a:gridCol>
                <a:gridCol w="1179711">
                  <a:extLst>
                    <a:ext uri="{9D8B030D-6E8A-4147-A177-3AD203B41FA5}">
                      <a16:colId xmlns:a16="http://schemas.microsoft.com/office/drawing/2014/main" xmlns="" val="3489973715"/>
                    </a:ext>
                  </a:extLst>
                </a:gridCol>
              </a:tblGrid>
              <a:tr h="410446">
                <a:tc>
                  <a:txBody>
                    <a:bodyPr/>
                    <a:lstStyle/>
                    <a:p>
                      <a:pPr>
                        <a:spcAft>
                          <a:spcPts val="0"/>
                        </a:spcAft>
                      </a:pPr>
                      <a:r>
                        <a:rPr lang="zh-TW" sz="3200" kern="100" dirty="0">
                          <a:effectLst/>
                          <a:latin typeface="+mn-ea"/>
                          <a:ea typeface="+mn-ea"/>
                        </a:rPr>
                        <a:t>校名</a:t>
                      </a:r>
                      <a:endParaRPr lang="zh-TW" sz="3200" kern="100" dirty="0">
                        <a:effectLst/>
                        <a:latin typeface="+mn-ea"/>
                        <a:ea typeface="+mn-ea"/>
                        <a:cs typeface="Times New Roman" panose="02020603050405020304" pitchFamily="18" charset="0"/>
                      </a:endParaRPr>
                    </a:p>
                  </a:txBody>
                  <a:tcPr marL="68580" marR="68580" marT="0" marB="0"/>
                </a:tc>
                <a:tc>
                  <a:txBody>
                    <a:bodyPr/>
                    <a:lstStyle/>
                    <a:p>
                      <a:pPr>
                        <a:spcAft>
                          <a:spcPts val="0"/>
                        </a:spcAft>
                      </a:pPr>
                      <a:r>
                        <a:rPr lang="zh-TW" sz="3200" kern="100" dirty="0">
                          <a:effectLst/>
                          <a:latin typeface="+mn-ea"/>
                          <a:ea typeface="+mn-ea"/>
                        </a:rPr>
                        <a:t>特色班級名稱</a:t>
                      </a:r>
                      <a:endParaRPr lang="zh-TW" sz="3200" kern="100" dirty="0">
                        <a:effectLst/>
                        <a:latin typeface="+mn-ea"/>
                        <a:ea typeface="+mn-ea"/>
                        <a:cs typeface="Times New Roman" panose="02020603050405020304" pitchFamily="18" charset="0"/>
                      </a:endParaRPr>
                    </a:p>
                  </a:txBody>
                  <a:tcPr marL="68580" marR="68580" marT="0" marB="0"/>
                </a:tc>
                <a:tc>
                  <a:txBody>
                    <a:bodyPr/>
                    <a:lstStyle/>
                    <a:p>
                      <a:pPr>
                        <a:spcAft>
                          <a:spcPts val="0"/>
                        </a:spcAft>
                      </a:pPr>
                      <a:r>
                        <a:rPr lang="zh-TW" sz="3200" kern="100">
                          <a:effectLst/>
                          <a:latin typeface="+mn-ea"/>
                          <a:ea typeface="+mn-ea"/>
                        </a:rPr>
                        <a:t>名額</a:t>
                      </a:r>
                      <a:endParaRPr lang="zh-TW" sz="3200" kern="100">
                        <a:effectLst/>
                        <a:latin typeface="+mn-ea"/>
                        <a:ea typeface="+mn-ea"/>
                        <a:cs typeface="Times New Roman" panose="02020603050405020304" pitchFamily="18" charset="0"/>
                      </a:endParaRPr>
                    </a:p>
                  </a:txBody>
                  <a:tcPr marL="68580" marR="68580" marT="0" marB="0"/>
                </a:tc>
                <a:extLst>
                  <a:ext uri="{0D108BD9-81ED-4DB2-BD59-A6C34878D82A}">
                    <a16:rowId xmlns:a16="http://schemas.microsoft.com/office/drawing/2014/main" xmlns="" val="3402443277"/>
                  </a:ext>
                </a:extLst>
              </a:tr>
              <a:tr h="410446">
                <a:tc>
                  <a:txBody>
                    <a:bodyPr/>
                    <a:lstStyle/>
                    <a:p>
                      <a:pPr>
                        <a:spcAft>
                          <a:spcPts val="0"/>
                        </a:spcAft>
                      </a:pPr>
                      <a:r>
                        <a:rPr lang="zh-TW" sz="3200" kern="100">
                          <a:effectLst/>
                          <a:latin typeface="+mn-ea"/>
                          <a:ea typeface="+mn-ea"/>
                        </a:rPr>
                        <a:t>國立新竹高工</a:t>
                      </a:r>
                      <a:endParaRPr lang="zh-TW" sz="3200" kern="100">
                        <a:effectLst/>
                        <a:latin typeface="+mn-ea"/>
                        <a:ea typeface="+mn-ea"/>
                        <a:cs typeface="Times New Roman" panose="02020603050405020304" pitchFamily="18" charset="0"/>
                      </a:endParaRPr>
                    </a:p>
                  </a:txBody>
                  <a:tcPr marL="68580" marR="68580" marT="0" marB="0"/>
                </a:tc>
                <a:tc>
                  <a:txBody>
                    <a:bodyPr/>
                    <a:lstStyle/>
                    <a:p>
                      <a:pPr>
                        <a:spcAft>
                          <a:spcPts val="0"/>
                        </a:spcAft>
                      </a:pPr>
                      <a:r>
                        <a:rPr lang="zh-TW" sz="3200" kern="100" dirty="0">
                          <a:effectLst/>
                          <a:latin typeface="+mn-ea"/>
                          <a:ea typeface="+mn-ea"/>
                        </a:rPr>
                        <a:t>板金科</a:t>
                      </a:r>
                      <a:endParaRPr lang="zh-TW" sz="3200" kern="100" dirty="0">
                        <a:effectLst/>
                        <a:latin typeface="+mn-ea"/>
                        <a:ea typeface="+mn-ea"/>
                        <a:cs typeface="Times New Roman" panose="02020603050405020304" pitchFamily="18" charset="0"/>
                      </a:endParaRPr>
                    </a:p>
                  </a:txBody>
                  <a:tcPr marL="68580" marR="68580" marT="0" marB="0"/>
                </a:tc>
                <a:tc>
                  <a:txBody>
                    <a:bodyPr/>
                    <a:lstStyle/>
                    <a:p>
                      <a:pPr>
                        <a:spcAft>
                          <a:spcPts val="0"/>
                        </a:spcAft>
                      </a:pPr>
                      <a:r>
                        <a:rPr lang="en-US" sz="3200" kern="100">
                          <a:effectLst/>
                          <a:latin typeface="+mn-ea"/>
                          <a:ea typeface="+mn-ea"/>
                        </a:rPr>
                        <a:t>15</a:t>
                      </a:r>
                      <a:endParaRPr lang="zh-TW" sz="3200" kern="100">
                        <a:effectLst/>
                        <a:latin typeface="+mn-ea"/>
                        <a:ea typeface="+mn-ea"/>
                        <a:cs typeface="Times New Roman" panose="02020603050405020304" pitchFamily="18" charset="0"/>
                      </a:endParaRPr>
                    </a:p>
                  </a:txBody>
                  <a:tcPr marL="68580" marR="68580" marT="0" marB="0"/>
                </a:tc>
                <a:extLst>
                  <a:ext uri="{0D108BD9-81ED-4DB2-BD59-A6C34878D82A}">
                    <a16:rowId xmlns:a16="http://schemas.microsoft.com/office/drawing/2014/main" xmlns="" val="3521150649"/>
                  </a:ext>
                </a:extLst>
              </a:tr>
              <a:tr h="410446">
                <a:tc rowSpan="2">
                  <a:txBody>
                    <a:bodyPr/>
                    <a:lstStyle/>
                    <a:p>
                      <a:pPr>
                        <a:spcAft>
                          <a:spcPts val="0"/>
                        </a:spcAft>
                      </a:pPr>
                      <a:r>
                        <a:rPr lang="zh-TW" sz="3200" kern="100">
                          <a:effectLst/>
                          <a:latin typeface="+mn-ea"/>
                          <a:ea typeface="+mn-ea"/>
                        </a:rPr>
                        <a:t>國立關西高中</a:t>
                      </a:r>
                      <a:endParaRPr lang="zh-TW" sz="3200" kern="100">
                        <a:effectLst/>
                        <a:latin typeface="+mn-ea"/>
                        <a:ea typeface="+mn-ea"/>
                        <a:cs typeface="Times New Roman" panose="02020603050405020304" pitchFamily="18" charset="0"/>
                      </a:endParaRPr>
                    </a:p>
                  </a:txBody>
                  <a:tcPr marL="68580" marR="68580" marT="0" marB="0"/>
                </a:tc>
                <a:tc>
                  <a:txBody>
                    <a:bodyPr/>
                    <a:lstStyle/>
                    <a:p>
                      <a:pPr>
                        <a:spcAft>
                          <a:spcPts val="0"/>
                        </a:spcAft>
                      </a:pPr>
                      <a:r>
                        <a:rPr lang="zh-TW" sz="3200" kern="100" dirty="0">
                          <a:effectLst/>
                          <a:latin typeface="+mn-ea"/>
                          <a:ea typeface="+mn-ea"/>
                        </a:rPr>
                        <a:t>園藝科</a:t>
                      </a:r>
                      <a:endParaRPr lang="zh-TW" sz="3200" kern="100" dirty="0">
                        <a:effectLst/>
                        <a:latin typeface="+mn-ea"/>
                        <a:ea typeface="+mn-ea"/>
                        <a:cs typeface="Times New Roman" panose="02020603050405020304" pitchFamily="18" charset="0"/>
                      </a:endParaRPr>
                    </a:p>
                  </a:txBody>
                  <a:tcPr marL="68580" marR="68580" marT="0" marB="0"/>
                </a:tc>
                <a:tc>
                  <a:txBody>
                    <a:bodyPr/>
                    <a:lstStyle/>
                    <a:p>
                      <a:pPr>
                        <a:spcAft>
                          <a:spcPts val="0"/>
                        </a:spcAft>
                      </a:pPr>
                      <a:r>
                        <a:rPr lang="en-US" sz="3200" kern="100" dirty="0">
                          <a:effectLst/>
                          <a:latin typeface="+mn-ea"/>
                          <a:ea typeface="+mn-ea"/>
                        </a:rPr>
                        <a:t>13</a:t>
                      </a:r>
                      <a:endParaRPr lang="zh-TW" sz="3200" kern="100" dirty="0">
                        <a:effectLst/>
                        <a:latin typeface="+mn-ea"/>
                        <a:ea typeface="+mn-ea"/>
                        <a:cs typeface="Times New Roman" panose="02020603050405020304" pitchFamily="18" charset="0"/>
                      </a:endParaRPr>
                    </a:p>
                  </a:txBody>
                  <a:tcPr marL="68580" marR="68580" marT="0" marB="0"/>
                </a:tc>
                <a:extLst>
                  <a:ext uri="{0D108BD9-81ED-4DB2-BD59-A6C34878D82A}">
                    <a16:rowId xmlns:a16="http://schemas.microsoft.com/office/drawing/2014/main" xmlns="" val="290229473"/>
                  </a:ext>
                </a:extLst>
              </a:tr>
              <a:tr h="410446">
                <a:tc vMerge="1">
                  <a:txBody>
                    <a:bodyPr/>
                    <a:lstStyle/>
                    <a:p>
                      <a:endParaRPr lang="zh-TW" altLang="en-US"/>
                    </a:p>
                  </a:txBody>
                  <a:tcPr/>
                </a:tc>
                <a:tc>
                  <a:txBody>
                    <a:bodyPr/>
                    <a:lstStyle/>
                    <a:p>
                      <a:pPr>
                        <a:spcAft>
                          <a:spcPts val="0"/>
                        </a:spcAft>
                      </a:pPr>
                      <a:r>
                        <a:rPr lang="zh-TW" sz="3200" kern="100">
                          <a:effectLst/>
                          <a:latin typeface="+mn-ea"/>
                          <a:ea typeface="+mn-ea"/>
                        </a:rPr>
                        <a:t>家政科</a:t>
                      </a:r>
                      <a:endParaRPr lang="zh-TW" sz="3200" kern="100">
                        <a:effectLst/>
                        <a:latin typeface="+mn-ea"/>
                        <a:ea typeface="+mn-ea"/>
                        <a:cs typeface="Times New Roman" panose="02020603050405020304" pitchFamily="18" charset="0"/>
                      </a:endParaRPr>
                    </a:p>
                  </a:txBody>
                  <a:tcPr marL="68580" marR="68580" marT="0" marB="0"/>
                </a:tc>
                <a:tc>
                  <a:txBody>
                    <a:bodyPr/>
                    <a:lstStyle/>
                    <a:p>
                      <a:pPr>
                        <a:spcAft>
                          <a:spcPts val="0"/>
                        </a:spcAft>
                      </a:pPr>
                      <a:r>
                        <a:rPr lang="en-US" sz="3200" kern="100" dirty="0">
                          <a:effectLst/>
                          <a:latin typeface="+mn-ea"/>
                          <a:ea typeface="+mn-ea"/>
                        </a:rPr>
                        <a:t>12</a:t>
                      </a:r>
                      <a:endParaRPr lang="zh-TW" sz="3200" kern="100" dirty="0">
                        <a:effectLst/>
                        <a:latin typeface="+mn-ea"/>
                        <a:ea typeface="+mn-ea"/>
                        <a:cs typeface="Times New Roman" panose="02020603050405020304" pitchFamily="18" charset="0"/>
                      </a:endParaRPr>
                    </a:p>
                  </a:txBody>
                  <a:tcPr marL="68580" marR="68580" marT="0" marB="0"/>
                </a:tc>
                <a:extLst>
                  <a:ext uri="{0D108BD9-81ED-4DB2-BD59-A6C34878D82A}">
                    <a16:rowId xmlns:a16="http://schemas.microsoft.com/office/drawing/2014/main" xmlns="" val="3058684683"/>
                  </a:ext>
                </a:extLst>
              </a:tr>
              <a:tr h="410446">
                <a:tc rowSpan="5">
                  <a:txBody>
                    <a:bodyPr/>
                    <a:lstStyle/>
                    <a:p>
                      <a:pPr>
                        <a:spcAft>
                          <a:spcPts val="0"/>
                        </a:spcAft>
                      </a:pPr>
                      <a:r>
                        <a:rPr lang="zh-TW" sz="3200" kern="100">
                          <a:effectLst/>
                          <a:latin typeface="+mn-ea"/>
                          <a:ea typeface="+mn-ea"/>
                        </a:rPr>
                        <a:t>私立內思高中</a:t>
                      </a:r>
                      <a:endParaRPr lang="zh-TW" sz="3200" kern="100">
                        <a:effectLst/>
                        <a:latin typeface="+mn-ea"/>
                        <a:ea typeface="+mn-ea"/>
                        <a:cs typeface="Times New Roman" panose="02020603050405020304" pitchFamily="18" charset="0"/>
                      </a:endParaRPr>
                    </a:p>
                  </a:txBody>
                  <a:tcPr marL="68580" marR="68580" marT="0" marB="0"/>
                </a:tc>
                <a:tc>
                  <a:txBody>
                    <a:bodyPr/>
                    <a:lstStyle/>
                    <a:p>
                      <a:pPr>
                        <a:spcAft>
                          <a:spcPts val="0"/>
                        </a:spcAft>
                      </a:pPr>
                      <a:r>
                        <a:rPr lang="zh-TW" sz="3200" kern="100">
                          <a:effectLst/>
                          <a:latin typeface="+mn-ea"/>
                          <a:ea typeface="+mn-ea"/>
                        </a:rPr>
                        <a:t>機械科模治具加工特色班</a:t>
                      </a:r>
                      <a:endParaRPr lang="zh-TW" sz="3200" kern="100">
                        <a:effectLst/>
                        <a:latin typeface="+mn-ea"/>
                        <a:ea typeface="+mn-ea"/>
                        <a:cs typeface="Times New Roman" panose="02020603050405020304" pitchFamily="18" charset="0"/>
                      </a:endParaRPr>
                    </a:p>
                  </a:txBody>
                  <a:tcPr marL="68580" marR="68580" marT="0" marB="0"/>
                </a:tc>
                <a:tc>
                  <a:txBody>
                    <a:bodyPr/>
                    <a:lstStyle/>
                    <a:p>
                      <a:pPr>
                        <a:spcAft>
                          <a:spcPts val="0"/>
                        </a:spcAft>
                      </a:pPr>
                      <a:r>
                        <a:rPr lang="en-US" sz="3200" kern="100" dirty="0">
                          <a:effectLst/>
                          <a:latin typeface="+mn-ea"/>
                          <a:ea typeface="+mn-ea"/>
                        </a:rPr>
                        <a:t>45</a:t>
                      </a:r>
                      <a:endParaRPr lang="zh-TW" sz="3200" kern="100" dirty="0">
                        <a:effectLst/>
                        <a:latin typeface="+mn-ea"/>
                        <a:ea typeface="+mn-ea"/>
                        <a:cs typeface="Times New Roman" panose="02020603050405020304" pitchFamily="18" charset="0"/>
                      </a:endParaRPr>
                    </a:p>
                  </a:txBody>
                  <a:tcPr marL="68580" marR="68580" marT="0" marB="0"/>
                </a:tc>
                <a:extLst>
                  <a:ext uri="{0D108BD9-81ED-4DB2-BD59-A6C34878D82A}">
                    <a16:rowId xmlns:a16="http://schemas.microsoft.com/office/drawing/2014/main" xmlns="" val="1324646168"/>
                  </a:ext>
                </a:extLst>
              </a:tr>
              <a:tr h="410446">
                <a:tc vMerge="1">
                  <a:txBody>
                    <a:bodyPr/>
                    <a:lstStyle/>
                    <a:p>
                      <a:endParaRPr lang="zh-TW" altLang="en-US"/>
                    </a:p>
                  </a:txBody>
                  <a:tcPr/>
                </a:tc>
                <a:tc>
                  <a:txBody>
                    <a:bodyPr/>
                    <a:lstStyle/>
                    <a:p>
                      <a:pPr>
                        <a:spcAft>
                          <a:spcPts val="0"/>
                        </a:spcAft>
                      </a:pPr>
                      <a:r>
                        <a:rPr lang="zh-TW" sz="3200" kern="100">
                          <a:effectLst/>
                          <a:latin typeface="+mn-ea"/>
                          <a:ea typeface="+mn-ea"/>
                        </a:rPr>
                        <a:t>資訊科資電應用實務特色班</a:t>
                      </a:r>
                      <a:endParaRPr lang="zh-TW" sz="3200" kern="100">
                        <a:effectLst/>
                        <a:latin typeface="+mn-ea"/>
                        <a:ea typeface="+mn-ea"/>
                        <a:cs typeface="Times New Roman" panose="02020603050405020304" pitchFamily="18" charset="0"/>
                      </a:endParaRPr>
                    </a:p>
                  </a:txBody>
                  <a:tcPr marL="68580" marR="68580" marT="0" marB="0"/>
                </a:tc>
                <a:tc>
                  <a:txBody>
                    <a:bodyPr/>
                    <a:lstStyle/>
                    <a:p>
                      <a:pPr>
                        <a:spcAft>
                          <a:spcPts val="0"/>
                        </a:spcAft>
                      </a:pPr>
                      <a:r>
                        <a:rPr lang="en-US" sz="3200" kern="100" dirty="0">
                          <a:effectLst/>
                          <a:latin typeface="+mn-ea"/>
                          <a:ea typeface="+mn-ea"/>
                        </a:rPr>
                        <a:t>45</a:t>
                      </a:r>
                      <a:endParaRPr lang="zh-TW" sz="3200" kern="100" dirty="0">
                        <a:effectLst/>
                        <a:latin typeface="+mn-ea"/>
                        <a:ea typeface="+mn-ea"/>
                        <a:cs typeface="Times New Roman" panose="02020603050405020304" pitchFamily="18" charset="0"/>
                      </a:endParaRPr>
                    </a:p>
                  </a:txBody>
                  <a:tcPr marL="68580" marR="68580" marT="0" marB="0"/>
                </a:tc>
                <a:extLst>
                  <a:ext uri="{0D108BD9-81ED-4DB2-BD59-A6C34878D82A}">
                    <a16:rowId xmlns:a16="http://schemas.microsoft.com/office/drawing/2014/main" xmlns="" val="631785832"/>
                  </a:ext>
                </a:extLst>
              </a:tr>
              <a:tr h="410446">
                <a:tc vMerge="1">
                  <a:txBody>
                    <a:bodyPr/>
                    <a:lstStyle/>
                    <a:p>
                      <a:endParaRPr lang="zh-TW" altLang="en-US"/>
                    </a:p>
                  </a:txBody>
                  <a:tcPr/>
                </a:tc>
                <a:tc>
                  <a:txBody>
                    <a:bodyPr/>
                    <a:lstStyle/>
                    <a:p>
                      <a:pPr>
                        <a:spcAft>
                          <a:spcPts val="0"/>
                        </a:spcAft>
                      </a:pPr>
                      <a:r>
                        <a:rPr lang="zh-TW" sz="3200" kern="100">
                          <a:effectLst/>
                          <a:latin typeface="+mn-ea"/>
                          <a:ea typeface="+mn-ea"/>
                        </a:rPr>
                        <a:t>電機科</a:t>
                      </a:r>
                      <a:endParaRPr lang="zh-TW" sz="3200" kern="100">
                        <a:effectLst/>
                        <a:latin typeface="+mn-ea"/>
                        <a:ea typeface="+mn-ea"/>
                        <a:cs typeface="Times New Roman" panose="02020603050405020304" pitchFamily="18" charset="0"/>
                      </a:endParaRPr>
                    </a:p>
                  </a:txBody>
                  <a:tcPr marL="68580" marR="68580" marT="0" marB="0"/>
                </a:tc>
                <a:tc>
                  <a:txBody>
                    <a:bodyPr/>
                    <a:lstStyle/>
                    <a:p>
                      <a:pPr>
                        <a:spcAft>
                          <a:spcPts val="0"/>
                        </a:spcAft>
                      </a:pPr>
                      <a:r>
                        <a:rPr lang="en-US" sz="3200" kern="100" dirty="0">
                          <a:effectLst/>
                          <a:latin typeface="+mn-ea"/>
                          <a:ea typeface="+mn-ea"/>
                        </a:rPr>
                        <a:t>30</a:t>
                      </a:r>
                      <a:endParaRPr lang="zh-TW" sz="3200" kern="100" dirty="0">
                        <a:effectLst/>
                        <a:latin typeface="+mn-ea"/>
                        <a:ea typeface="+mn-ea"/>
                        <a:cs typeface="Times New Roman" panose="02020603050405020304" pitchFamily="18" charset="0"/>
                      </a:endParaRPr>
                    </a:p>
                  </a:txBody>
                  <a:tcPr marL="68580" marR="68580" marT="0" marB="0"/>
                </a:tc>
                <a:extLst>
                  <a:ext uri="{0D108BD9-81ED-4DB2-BD59-A6C34878D82A}">
                    <a16:rowId xmlns:a16="http://schemas.microsoft.com/office/drawing/2014/main" xmlns="" val="587292599"/>
                  </a:ext>
                </a:extLst>
              </a:tr>
              <a:tr h="410446">
                <a:tc vMerge="1">
                  <a:txBody>
                    <a:bodyPr/>
                    <a:lstStyle/>
                    <a:p>
                      <a:endParaRPr lang="zh-TW" altLang="en-US"/>
                    </a:p>
                  </a:txBody>
                  <a:tcPr/>
                </a:tc>
                <a:tc>
                  <a:txBody>
                    <a:bodyPr/>
                    <a:lstStyle/>
                    <a:p>
                      <a:pPr>
                        <a:spcAft>
                          <a:spcPts val="0"/>
                        </a:spcAft>
                      </a:pPr>
                      <a:r>
                        <a:rPr lang="zh-TW" sz="3200" kern="100">
                          <a:effectLst/>
                          <a:latin typeface="+mn-ea"/>
                          <a:ea typeface="+mn-ea"/>
                        </a:rPr>
                        <a:t>多媒體</a:t>
                      </a:r>
                      <a:endParaRPr lang="zh-TW" sz="3200" kern="100">
                        <a:effectLst/>
                        <a:latin typeface="+mn-ea"/>
                        <a:ea typeface="+mn-ea"/>
                        <a:cs typeface="Times New Roman" panose="02020603050405020304" pitchFamily="18" charset="0"/>
                      </a:endParaRPr>
                    </a:p>
                  </a:txBody>
                  <a:tcPr marL="68580" marR="68580" marT="0" marB="0"/>
                </a:tc>
                <a:tc>
                  <a:txBody>
                    <a:bodyPr/>
                    <a:lstStyle/>
                    <a:p>
                      <a:pPr>
                        <a:spcAft>
                          <a:spcPts val="0"/>
                        </a:spcAft>
                      </a:pPr>
                      <a:r>
                        <a:rPr lang="en-US" sz="3200" kern="100" dirty="0">
                          <a:effectLst/>
                          <a:latin typeface="+mn-ea"/>
                          <a:ea typeface="+mn-ea"/>
                        </a:rPr>
                        <a:t>14</a:t>
                      </a:r>
                      <a:endParaRPr lang="zh-TW" sz="3200" kern="100" dirty="0">
                        <a:effectLst/>
                        <a:latin typeface="+mn-ea"/>
                        <a:ea typeface="+mn-ea"/>
                        <a:cs typeface="Times New Roman" panose="02020603050405020304" pitchFamily="18" charset="0"/>
                      </a:endParaRPr>
                    </a:p>
                  </a:txBody>
                  <a:tcPr marL="68580" marR="68580" marT="0" marB="0"/>
                </a:tc>
                <a:extLst>
                  <a:ext uri="{0D108BD9-81ED-4DB2-BD59-A6C34878D82A}">
                    <a16:rowId xmlns:a16="http://schemas.microsoft.com/office/drawing/2014/main" xmlns="" val="604636927"/>
                  </a:ext>
                </a:extLst>
              </a:tr>
              <a:tr h="410446">
                <a:tc vMerge="1">
                  <a:txBody>
                    <a:bodyPr/>
                    <a:lstStyle/>
                    <a:p>
                      <a:endParaRPr lang="zh-TW" altLang="en-US"/>
                    </a:p>
                  </a:txBody>
                  <a:tcPr/>
                </a:tc>
                <a:tc>
                  <a:txBody>
                    <a:bodyPr/>
                    <a:lstStyle/>
                    <a:p>
                      <a:pPr>
                        <a:spcAft>
                          <a:spcPts val="0"/>
                        </a:spcAft>
                      </a:pPr>
                      <a:r>
                        <a:rPr lang="zh-TW" sz="3200" kern="100">
                          <a:effectLst/>
                          <a:latin typeface="+mn-ea"/>
                          <a:ea typeface="+mn-ea"/>
                        </a:rPr>
                        <a:t>電子</a:t>
                      </a:r>
                      <a:endParaRPr lang="zh-TW" sz="3200" kern="100">
                        <a:effectLst/>
                        <a:latin typeface="+mn-ea"/>
                        <a:ea typeface="+mn-ea"/>
                        <a:cs typeface="Times New Roman" panose="02020603050405020304" pitchFamily="18" charset="0"/>
                      </a:endParaRPr>
                    </a:p>
                  </a:txBody>
                  <a:tcPr marL="68580" marR="68580" marT="0" marB="0"/>
                </a:tc>
                <a:tc>
                  <a:txBody>
                    <a:bodyPr/>
                    <a:lstStyle/>
                    <a:p>
                      <a:pPr>
                        <a:spcAft>
                          <a:spcPts val="0"/>
                        </a:spcAft>
                      </a:pPr>
                      <a:r>
                        <a:rPr lang="en-US" sz="3200" kern="100" dirty="0">
                          <a:effectLst/>
                          <a:latin typeface="+mn-ea"/>
                          <a:ea typeface="+mn-ea"/>
                        </a:rPr>
                        <a:t>12</a:t>
                      </a:r>
                      <a:endParaRPr lang="zh-TW" sz="3200" kern="100" dirty="0">
                        <a:effectLst/>
                        <a:latin typeface="+mn-ea"/>
                        <a:ea typeface="+mn-ea"/>
                        <a:cs typeface="Times New Roman" panose="02020603050405020304" pitchFamily="18" charset="0"/>
                      </a:endParaRPr>
                    </a:p>
                  </a:txBody>
                  <a:tcPr marL="68580" marR="68580" marT="0" marB="0"/>
                </a:tc>
                <a:extLst>
                  <a:ext uri="{0D108BD9-81ED-4DB2-BD59-A6C34878D82A}">
                    <a16:rowId xmlns:a16="http://schemas.microsoft.com/office/drawing/2014/main" xmlns="" val="1809685302"/>
                  </a:ext>
                </a:extLst>
              </a:tr>
              <a:tr h="410446">
                <a:tc>
                  <a:txBody>
                    <a:bodyPr/>
                    <a:lstStyle/>
                    <a:p>
                      <a:pPr>
                        <a:spcAft>
                          <a:spcPts val="0"/>
                        </a:spcAft>
                      </a:pPr>
                      <a:r>
                        <a:rPr lang="zh-TW" sz="3200" kern="100">
                          <a:effectLst/>
                          <a:latin typeface="+mn-ea"/>
                          <a:ea typeface="+mn-ea"/>
                        </a:rPr>
                        <a:t>苗栗農工</a:t>
                      </a:r>
                      <a:endParaRPr lang="zh-TW" sz="3200" kern="100">
                        <a:effectLst/>
                        <a:latin typeface="+mn-ea"/>
                        <a:ea typeface="+mn-ea"/>
                        <a:cs typeface="Times New Roman" panose="02020603050405020304" pitchFamily="18" charset="0"/>
                      </a:endParaRPr>
                    </a:p>
                  </a:txBody>
                  <a:tcPr marL="68580" marR="68580" marT="0" marB="0"/>
                </a:tc>
                <a:tc>
                  <a:txBody>
                    <a:bodyPr/>
                    <a:lstStyle/>
                    <a:p>
                      <a:pPr>
                        <a:spcAft>
                          <a:spcPts val="0"/>
                        </a:spcAft>
                      </a:pPr>
                      <a:r>
                        <a:rPr lang="zh-TW" sz="3200" kern="100">
                          <a:effectLst/>
                          <a:latin typeface="+mn-ea"/>
                          <a:ea typeface="+mn-ea"/>
                        </a:rPr>
                        <a:t>農業森林</a:t>
                      </a:r>
                      <a:endParaRPr lang="zh-TW" sz="3200" kern="100">
                        <a:effectLst/>
                        <a:latin typeface="+mn-ea"/>
                        <a:ea typeface="+mn-ea"/>
                        <a:cs typeface="Times New Roman" panose="02020603050405020304" pitchFamily="18" charset="0"/>
                      </a:endParaRPr>
                    </a:p>
                  </a:txBody>
                  <a:tcPr marL="68580" marR="68580" marT="0" marB="0"/>
                </a:tc>
                <a:tc>
                  <a:txBody>
                    <a:bodyPr/>
                    <a:lstStyle/>
                    <a:p>
                      <a:pPr>
                        <a:spcAft>
                          <a:spcPts val="0"/>
                        </a:spcAft>
                      </a:pPr>
                      <a:r>
                        <a:rPr lang="en-US" sz="3200" kern="100" dirty="0">
                          <a:effectLst/>
                          <a:latin typeface="+mn-ea"/>
                          <a:ea typeface="+mn-ea"/>
                        </a:rPr>
                        <a:t>8</a:t>
                      </a:r>
                      <a:endParaRPr lang="zh-TW" sz="3200" kern="100" dirty="0">
                        <a:effectLst/>
                        <a:latin typeface="+mn-ea"/>
                        <a:ea typeface="+mn-ea"/>
                        <a:cs typeface="Times New Roman" panose="02020603050405020304" pitchFamily="18" charset="0"/>
                      </a:endParaRPr>
                    </a:p>
                  </a:txBody>
                  <a:tcPr marL="68580" marR="68580" marT="0" marB="0"/>
                </a:tc>
                <a:extLst>
                  <a:ext uri="{0D108BD9-81ED-4DB2-BD59-A6C34878D82A}">
                    <a16:rowId xmlns:a16="http://schemas.microsoft.com/office/drawing/2014/main" xmlns="" val="3877533808"/>
                  </a:ext>
                </a:extLst>
              </a:tr>
            </a:tbl>
          </a:graphicData>
        </a:graphic>
      </p:graphicFrame>
    </p:spTree>
    <p:extLst>
      <p:ext uri="{BB962C8B-B14F-4D97-AF65-F5344CB8AC3E}">
        <p14:creationId xmlns:p14="http://schemas.microsoft.com/office/powerpoint/2010/main" xmlns="" val="33207376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pic>
        <p:nvPicPr>
          <p:cNvPr id="6" name="图片 2">
            <a:extLst>
              <a:ext uri="{FF2B5EF4-FFF2-40B4-BE49-F238E27FC236}">
                <a16:creationId xmlns:a16="http://schemas.microsoft.com/office/drawing/2014/main" xmlns="" id="{B58D86C7-5752-4D6A-A1CB-44DADCED8DC5}"/>
              </a:ext>
            </a:extLst>
          </p:cNvPr>
          <p:cNvPicPr>
            <a:picLocks noChangeAspect="1"/>
          </p:cNvPicPr>
          <p:nvPr/>
        </p:nvPicPr>
        <p:blipFill>
          <a:blip r:embed="rId2" cstate="email">
            <a:extLst>
              <a:ext uri="{BEBA8EAE-BF5A-486C-A8C5-ECC9F3942E4B}">
                <a14:imgProps xmlns:a14="http://schemas.microsoft.com/office/drawing/2010/main" xmlns="">
                  <a14:imgLayer r:embed="rId3">
                    <a14:imgEffect>
                      <a14:brightnessContrast contrast="20000"/>
                    </a14:imgEffect>
                  </a14:imgLayer>
                </a14:imgProps>
              </a:ext>
              <a:ext uri="{28A0092B-C50C-407E-A947-70E740481C1C}">
                <a14:useLocalDpi xmlns:a14="http://schemas.microsoft.com/office/drawing/2010/main" xmlns=""/>
              </a:ext>
            </a:extLst>
          </a:blip>
          <a:stretch>
            <a:fillRect/>
          </a:stretch>
        </p:blipFill>
        <p:spPr>
          <a:xfrm>
            <a:off x="335360" y="1052736"/>
            <a:ext cx="11122596" cy="6071510"/>
          </a:xfrm>
          <a:prstGeom prst="rect">
            <a:avLst/>
          </a:prstGeom>
        </p:spPr>
      </p:pic>
      <p:sp>
        <p:nvSpPr>
          <p:cNvPr id="2" name="標題 1"/>
          <p:cNvSpPr>
            <a:spLocks noGrp="1"/>
          </p:cNvSpPr>
          <p:nvPr>
            <p:ph type="title"/>
          </p:nvPr>
        </p:nvSpPr>
        <p:spPr>
          <a:xfrm>
            <a:off x="1055440" y="278457"/>
            <a:ext cx="10972800" cy="1143000"/>
          </a:xfrm>
        </p:spPr>
        <p:txBody>
          <a:bodyPr/>
          <a:lstStyle/>
          <a:p>
            <a:pPr algn="l"/>
            <a:r>
              <a:rPr lang="zh-TW" altLang="en-US" dirty="0">
                <a:solidFill>
                  <a:schemeClr val="bg1"/>
                </a:solidFill>
              </a:rPr>
              <a:t>特色招生甄選入學</a:t>
            </a:r>
            <a:r>
              <a:rPr lang="en-US" altLang="zh-TW" dirty="0">
                <a:solidFill>
                  <a:schemeClr val="bg1"/>
                </a:solidFill>
              </a:rPr>
              <a:t>—</a:t>
            </a:r>
            <a:r>
              <a:rPr lang="zh-TW" altLang="en-US" dirty="0">
                <a:solidFill>
                  <a:schemeClr val="bg1"/>
                </a:solidFill>
              </a:rPr>
              <a:t>體育班</a:t>
            </a:r>
          </a:p>
        </p:txBody>
      </p:sp>
      <p:sp>
        <p:nvSpPr>
          <p:cNvPr id="3" name="內容版面配置區 2"/>
          <p:cNvSpPr>
            <a:spLocks noGrp="1"/>
          </p:cNvSpPr>
          <p:nvPr>
            <p:ph idx="1"/>
          </p:nvPr>
        </p:nvSpPr>
        <p:spPr>
          <a:xfrm>
            <a:off x="1847528" y="1484784"/>
            <a:ext cx="9001000" cy="4525963"/>
          </a:xfrm>
        </p:spPr>
        <p:txBody>
          <a:bodyPr/>
          <a:lstStyle/>
          <a:p>
            <a:pPr>
              <a:buSzPct val="70000"/>
            </a:pPr>
            <a:r>
              <a:rPr lang="zh-TW" altLang="en-US" sz="2800" dirty="0"/>
              <a:t>體育班甄選為</a:t>
            </a:r>
            <a:r>
              <a:rPr lang="zh-TW" altLang="en-US" sz="2800" b="1" dirty="0">
                <a:solidFill>
                  <a:srgbClr val="FF0000"/>
                </a:solidFill>
              </a:rPr>
              <a:t>各校單獨招生。</a:t>
            </a:r>
            <a:endParaRPr lang="en-US" altLang="zh-TW" sz="2800" b="1" dirty="0">
              <a:solidFill>
                <a:srgbClr val="FF0000"/>
              </a:solidFill>
            </a:endParaRPr>
          </a:p>
          <a:p>
            <a:pPr>
              <a:buSzPct val="70000"/>
            </a:pPr>
            <a:r>
              <a:rPr lang="zh-TW" altLang="en-US" sz="2800" dirty="0"/>
              <a:t>參加高級中等學校體育班甄選入學之學生</a:t>
            </a:r>
            <a:r>
              <a:rPr lang="zh-TW" altLang="en-US" sz="2800" b="1" dirty="0">
                <a:solidFill>
                  <a:srgbClr val="FF0000"/>
                </a:solidFill>
              </a:rPr>
              <a:t>不受免試就學區限制，學生得跨區報名。</a:t>
            </a:r>
            <a:endParaRPr lang="en-US" altLang="zh-TW" sz="2800" b="1" dirty="0">
              <a:solidFill>
                <a:srgbClr val="FF0000"/>
              </a:solidFill>
            </a:endParaRPr>
          </a:p>
          <a:p>
            <a:pPr>
              <a:buSzPct val="70000"/>
            </a:pPr>
            <a:r>
              <a:rPr lang="zh-TW" altLang="en-US" sz="2800" dirty="0"/>
              <a:t>依術科測驗分數為錄取依據。</a:t>
            </a:r>
            <a:endParaRPr lang="en-US" altLang="zh-TW" sz="2800" b="1" dirty="0">
              <a:solidFill>
                <a:srgbClr val="FF0000"/>
              </a:solidFill>
            </a:endParaRPr>
          </a:p>
          <a:p>
            <a:pPr>
              <a:buSzPct val="70000"/>
            </a:pPr>
            <a:r>
              <a:rPr lang="en-US" altLang="zh-TW" sz="2800" b="1" dirty="0">
                <a:solidFill>
                  <a:srgbClr val="FF0000"/>
                </a:solidFill>
              </a:rPr>
              <a:t>110</a:t>
            </a:r>
            <a:r>
              <a:rPr lang="zh-TW" altLang="en-US" sz="2800" b="1" dirty="0">
                <a:solidFill>
                  <a:srgbClr val="FF0000"/>
                </a:solidFill>
              </a:rPr>
              <a:t>學年度以公告之簡章為主。</a:t>
            </a:r>
          </a:p>
          <a:p>
            <a:endParaRPr lang="zh-TW" altLang="en-US" dirty="0"/>
          </a:p>
        </p:txBody>
      </p:sp>
      <p:sp>
        <p:nvSpPr>
          <p:cNvPr id="5" name="文字方塊 4">
            <a:extLst>
              <a:ext uri="{FF2B5EF4-FFF2-40B4-BE49-F238E27FC236}">
                <a16:creationId xmlns:a16="http://schemas.microsoft.com/office/drawing/2014/main" xmlns="" id="{3700106E-BDD6-44F9-9D66-A15A858F7094}"/>
              </a:ext>
            </a:extLst>
          </p:cNvPr>
          <p:cNvSpPr txBox="1"/>
          <p:nvPr/>
        </p:nvSpPr>
        <p:spPr>
          <a:xfrm>
            <a:off x="8817203" y="5336188"/>
            <a:ext cx="2031325" cy="646331"/>
          </a:xfrm>
          <a:prstGeom prst="rect">
            <a:avLst/>
          </a:prstGeom>
          <a:noFill/>
        </p:spPr>
        <p:txBody>
          <a:bodyPr wrap="none" rtlCol="0">
            <a:spAutoFit/>
          </a:bodyPr>
          <a:lstStyle/>
          <a:p>
            <a:pPr algn="ctr" eaLnBrk="1" fontAlgn="auto" hangingPunct="1">
              <a:spcBef>
                <a:spcPts val="0"/>
              </a:spcBef>
              <a:spcAft>
                <a:spcPts val="0"/>
              </a:spcAft>
            </a:pPr>
            <a:r>
              <a:rPr kumimoji="0" lang="zh-TW" altLang="en-US" b="1" dirty="0">
                <a:solidFill>
                  <a:srgbClr val="F79646">
                    <a:lumMod val="75000"/>
                  </a:srgbClr>
                </a:solidFill>
                <a:latin typeface="Times New Roman"/>
                <a:ea typeface="標楷體"/>
              </a:rPr>
              <a:t>適性入學宣導手冊</a:t>
            </a:r>
            <a:endParaRPr kumimoji="0" lang="en-US" altLang="zh-TW" b="1" dirty="0">
              <a:solidFill>
                <a:srgbClr val="F79646">
                  <a:lumMod val="75000"/>
                </a:srgbClr>
              </a:solidFill>
              <a:latin typeface="Times New Roman"/>
              <a:ea typeface="標楷體"/>
            </a:endParaRPr>
          </a:p>
          <a:p>
            <a:pPr algn="ctr" eaLnBrk="1" fontAlgn="auto" hangingPunct="1">
              <a:spcBef>
                <a:spcPts val="0"/>
              </a:spcBef>
              <a:spcAft>
                <a:spcPts val="0"/>
              </a:spcAft>
            </a:pPr>
            <a:r>
              <a:rPr kumimoji="0" lang="zh-TW" altLang="en-US" b="1" dirty="0">
                <a:solidFill>
                  <a:srgbClr val="F79646">
                    <a:lumMod val="75000"/>
                  </a:srgbClr>
                </a:solidFill>
                <a:latin typeface="Times New Roman"/>
                <a:ea typeface="標楷體"/>
              </a:rPr>
              <a:t> </a:t>
            </a:r>
            <a:r>
              <a:rPr kumimoji="0" lang="en-US" altLang="zh-TW" b="1" dirty="0">
                <a:solidFill>
                  <a:srgbClr val="F79646">
                    <a:lumMod val="75000"/>
                  </a:srgbClr>
                </a:solidFill>
                <a:latin typeface="Times New Roman"/>
                <a:ea typeface="標楷體"/>
              </a:rPr>
              <a:t>p36</a:t>
            </a:r>
            <a:endParaRPr kumimoji="0" lang="zh-TW" altLang="en-US" b="1" dirty="0">
              <a:solidFill>
                <a:srgbClr val="F79646">
                  <a:lumMod val="75000"/>
                </a:srgbClr>
              </a:solidFill>
              <a:latin typeface="Times New Roman"/>
              <a:ea typeface="標楷體"/>
            </a:endParaRPr>
          </a:p>
        </p:txBody>
      </p:sp>
    </p:spTree>
    <p:extLst>
      <p:ext uri="{BB962C8B-B14F-4D97-AF65-F5344CB8AC3E}">
        <p14:creationId xmlns:p14="http://schemas.microsoft.com/office/powerpoint/2010/main" xmlns="" val="2561953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pic>
        <p:nvPicPr>
          <p:cNvPr id="4" name="图片 2">
            <a:extLst>
              <a:ext uri="{FF2B5EF4-FFF2-40B4-BE49-F238E27FC236}">
                <a16:creationId xmlns:a16="http://schemas.microsoft.com/office/drawing/2014/main" xmlns="" id="{D6F027D2-4B30-4926-8AA2-60225EDF4243}"/>
              </a:ext>
            </a:extLst>
          </p:cNvPr>
          <p:cNvPicPr>
            <a:picLocks noChangeAspect="1"/>
          </p:cNvPicPr>
          <p:nvPr/>
        </p:nvPicPr>
        <p:blipFill>
          <a:blip r:embed="rId2" cstate="email">
            <a:extLst>
              <a:ext uri="{BEBA8EAE-BF5A-486C-A8C5-ECC9F3942E4B}">
                <a14:imgProps xmlns:a14="http://schemas.microsoft.com/office/drawing/2010/main" xmlns="">
                  <a14:imgLayer r:embed="rId3">
                    <a14:imgEffect>
                      <a14:brightnessContrast contrast="20000"/>
                    </a14:imgEffect>
                  </a14:imgLayer>
                </a14:imgProps>
              </a:ext>
              <a:ext uri="{28A0092B-C50C-407E-A947-70E740481C1C}">
                <a14:useLocalDpi xmlns:a14="http://schemas.microsoft.com/office/drawing/2010/main" xmlns=""/>
              </a:ext>
            </a:extLst>
          </a:blip>
          <a:stretch>
            <a:fillRect/>
          </a:stretch>
        </p:blipFill>
        <p:spPr>
          <a:xfrm>
            <a:off x="335360" y="1052736"/>
            <a:ext cx="11122596" cy="6071510"/>
          </a:xfrm>
          <a:prstGeom prst="rect">
            <a:avLst/>
          </a:prstGeom>
        </p:spPr>
      </p:pic>
      <p:sp>
        <p:nvSpPr>
          <p:cNvPr id="2" name="標題 1"/>
          <p:cNvSpPr>
            <a:spLocks noGrp="1"/>
          </p:cNvSpPr>
          <p:nvPr>
            <p:ph type="title"/>
          </p:nvPr>
        </p:nvSpPr>
        <p:spPr>
          <a:xfrm>
            <a:off x="883840" y="260648"/>
            <a:ext cx="10972800" cy="1143000"/>
          </a:xfrm>
        </p:spPr>
        <p:txBody>
          <a:bodyPr/>
          <a:lstStyle/>
          <a:p>
            <a:pPr algn="l"/>
            <a:r>
              <a:rPr lang="zh-TW" altLang="en-US" dirty="0">
                <a:solidFill>
                  <a:schemeClr val="bg1"/>
                </a:solidFill>
              </a:rPr>
              <a:t>未受補助之私校獨招</a:t>
            </a:r>
          </a:p>
        </p:txBody>
      </p:sp>
      <p:sp>
        <p:nvSpPr>
          <p:cNvPr id="3" name="內容版面配置區 2"/>
          <p:cNvSpPr>
            <a:spLocks noGrp="1"/>
          </p:cNvSpPr>
          <p:nvPr>
            <p:ph idx="1"/>
          </p:nvPr>
        </p:nvSpPr>
        <p:spPr>
          <a:xfrm>
            <a:off x="1919536" y="1556792"/>
            <a:ext cx="8856984" cy="4372819"/>
          </a:xfrm>
        </p:spPr>
        <p:txBody>
          <a:bodyPr>
            <a:normAutofit/>
          </a:bodyPr>
          <a:lstStyle/>
          <a:p>
            <a:pPr marL="450850" indent="-450850">
              <a:buSzPct val="70000"/>
            </a:pPr>
            <a:r>
              <a:rPr lang="zh-TW" altLang="en-US" sz="2800" dirty="0"/>
              <a:t>私立高級中等學校非政府捐助設立、未接受政府獎勵、補助，且未由政府</a:t>
            </a:r>
            <a:r>
              <a:rPr lang="zh-TW" altLang="en-US" sz="2800" b="1" u="sng" dirty="0">
                <a:solidFill>
                  <a:srgbClr val="FF0000"/>
                </a:solidFill>
              </a:rPr>
              <a:t>負擔學費</a:t>
            </a:r>
            <a:r>
              <a:rPr lang="zh-TW" altLang="en-US" sz="2800" dirty="0"/>
              <a:t>者，得單獨辦理招生，不受高級中等教育法有關招生規定之限制。</a:t>
            </a:r>
            <a:endParaRPr lang="en-US" altLang="zh-TW" sz="2800" dirty="0"/>
          </a:p>
          <a:p>
            <a:pPr marL="450850" indent="-450850">
              <a:buSzPct val="70000"/>
            </a:pPr>
            <a:r>
              <a:rPr lang="zh-TW" altLang="en-US" sz="2800" dirty="0"/>
              <a:t>為促進教育資源公共化，仍應提供不低於該校核定招生總名額百分之十五之免試入學名額。</a:t>
            </a:r>
            <a:endParaRPr lang="en-US" altLang="zh-TW" sz="2800" dirty="0"/>
          </a:p>
        </p:txBody>
      </p:sp>
    </p:spTree>
    <p:extLst>
      <p:ext uri="{BB962C8B-B14F-4D97-AF65-F5344CB8AC3E}">
        <p14:creationId xmlns:p14="http://schemas.microsoft.com/office/powerpoint/2010/main" xmlns="" val="947153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pic>
        <p:nvPicPr>
          <p:cNvPr id="7" name="图片 2">
            <a:extLst>
              <a:ext uri="{FF2B5EF4-FFF2-40B4-BE49-F238E27FC236}">
                <a16:creationId xmlns:a16="http://schemas.microsoft.com/office/drawing/2014/main" xmlns="" id="{6EAA134E-BD6C-4B75-ACE3-7A8780E3A49D}"/>
              </a:ext>
            </a:extLst>
          </p:cNvPr>
          <p:cNvPicPr>
            <a:picLocks noChangeAspect="1"/>
          </p:cNvPicPr>
          <p:nvPr/>
        </p:nvPicPr>
        <p:blipFill>
          <a:blip r:embed="rId2" cstate="email">
            <a:extLst>
              <a:ext uri="{BEBA8EAE-BF5A-486C-A8C5-ECC9F3942E4B}">
                <a14:imgProps xmlns:a14="http://schemas.microsoft.com/office/drawing/2010/main" xmlns="">
                  <a14:imgLayer r:embed="rId3">
                    <a14:imgEffect>
                      <a14:brightnessContrast contrast="20000"/>
                    </a14:imgEffect>
                  </a14:imgLayer>
                </a14:imgProps>
              </a:ext>
              <a:ext uri="{28A0092B-C50C-407E-A947-70E740481C1C}">
                <a14:useLocalDpi xmlns:a14="http://schemas.microsoft.com/office/drawing/2010/main" xmlns=""/>
              </a:ext>
            </a:extLst>
          </a:blip>
          <a:stretch>
            <a:fillRect/>
          </a:stretch>
        </p:blipFill>
        <p:spPr>
          <a:xfrm>
            <a:off x="335360" y="1052736"/>
            <a:ext cx="11122596" cy="6071510"/>
          </a:xfrm>
          <a:prstGeom prst="rect">
            <a:avLst/>
          </a:prstGeom>
        </p:spPr>
      </p:pic>
      <p:sp>
        <p:nvSpPr>
          <p:cNvPr id="2" name="標題 1"/>
          <p:cNvSpPr>
            <a:spLocks noGrp="1"/>
          </p:cNvSpPr>
          <p:nvPr>
            <p:ph type="title"/>
          </p:nvPr>
        </p:nvSpPr>
        <p:spPr>
          <a:xfrm>
            <a:off x="1055440" y="332656"/>
            <a:ext cx="8229600" cy="1143000"/>
          </a:xfrm>
        </p:spPr>
        <p:txBody>
          <a:bodyPr>
            <a:normAutofit fontScale="90000"/>
          </a:bodyPr>
          <a:lstStyle/>
          <a:p>
            <a:pPr algn="l"/>
            <a:r>
              <a:rPr lang="zh-TW" altLang="en-US" dirty="0">
                <a:solidFill>
                  <a:schemeClr val="bg1"/>
                </a:solidFill>
              </a:rPr>
              <a:t>其他</a:t>
            </a:r>
            <a:r>
              <a:rPr lang="en-US" altLang="zh-TW" dirty="0">
                <a:solidFill>
                  <a:schemeClr val="bg1"/>
                </a:solidFill>
              </a:rPr>
              <a:t>—</a:t>
            </a:r>
            <a:r>
              <a:rPr lang="zh-TW" altLang="en-US" dirty="0">
                <a:solidFill>
                  <a:schemeClr val="bg1"/>
                </a:solidFill>
              </a:rPr>
              <a:t>運動績優甄審、甄試與獨招</a:t>
            </a:r>
          </a:p>
        </p:txBody>
      </p:sp>
      <p:sp>
        <p:nvSpPr>
          <p:cNvPr id="3" name="內容版面配置區 2"/>
          <p:cNvSpPr>
            <a:spLocks noGrp="1"/>
          </p:cNvSpPr>
          <p:nvPr>
            <p:ph idx="1"/>
          </p:nvPr>
        </p:nvSpPr>
        <p:spPr>
          <a:xfrm>
            <a:off x="1991544" y="1989600"/>
            <a:ext cx="11089231" cy="4349080"/>
          </a:xfrm>
        </p:spPr>
        <p:txBody>
          <a:bodyPr>
            <a:normAutofit/>
          </a:bodyPr>
          <a:lstStyle/>
          <a:p>
            <a:pPr>
              <a:buSzPct val="70000"/>
            </a:pPr>
            <a:r>
              <a:rPr lang="zh-TW" altLang="en-US" dirty="0"/>
              <a:t>運動績優甄審入學 </a:t>
            </a:r>
            <a:r>
              <a:rPr lang="en-US" altLang="zh-TW" sz="2000" dirty="0"/>
              <a:t>(</a:t>
            </a:r>
            <a:r>
              <a:rPr lang="zh-TW" altLang="en-US" sz="2000" dirty="0"/>
              <a:t>國際競賽表現</a:t>
            </a:r>
            <a:r>
              <a:rPr lang="en-US" altLang="zh-TW" sz="2000" dirty="0"/>
              <a:t>)</a:t>
            </a:r>
          </a:p>
          <a:p>
            <a:pPr lvl="1">
              <a:buSzPct val="80000"/>
            </a:pPr>
            <a:r>
              <a:rPr lang="zh-TW" altLang="en-US" sz="2400" dirty="0"/>
              <a:t>中等以上學校運動成績優良學生輔導委員會</a:t>
            </a:r>
            <a:endParaRPr lang="en-US" altLang="zh-TW" sz="2400" dirty="0"/>
          </a:p>
          <a:p>
            <a:pPr lvl="1">
              <a:buSzPct val="80000"/>
            </a:pPr>
            <a:r>
              <a:rPr lang="zh-TW" altLang="en-US" sz="2400" dirty="0"/>
              <a:t>國立臺灣體育運動大學</a:t>
            </a:r>
            <a:endParaRPr lang="en-US" altLang="zh-TW" sz="2400" dirty="0"/>
          </a:p>
          <a:p>
            <a:pPr>
              <a:buSzPct val="70000"/>
            </a:pPr>
            <a:r>
              <a:rPr lang="zh-TW" altLang="en-US" dirty="0"/>
              <a:t>運動績優甄試入學 </a:t>
            </a:r>
            <a:r>
              <a:rPr lang="en-US" altLang="zh-TW" sz="2000" dirty="0"/>
              <a:t>(</a:t>
            </a:r>
            <a:r>
              <a:rPr lang="zh-TW" altLang="en-US" sz="2000" dirty="0"/>
              <a:t>競賽表現</a:t>
            </a:r>
            <a:r>
              <a:rPr lang="en-US" altLang="zh-TW" sz="2000" dirty="0"/>
              <a:t>+</a:t>
            </a:r>
            <a:r>
              <a:rPr lang="zh-TW" altLang="en-US" sz="2000" dirty="0"/>
              <a:t>術科測驗</a:t>
            </a:r>
            <a:r>
              <a:rPr lang="en-US" altLang="zh-TW" sz="2000" dirty="0"/>
              <a:t>+</a:t>
            </a:r>
            <a:r>
              <a:rPr lang="zh-TW" altLang="en-US" sz="2000" dirty="0"/>
              <a:t>國中教育會考</a:t>
            </a:r>
            <a:r>
              <a:rPr lang="en-US" altLang="zh-TW" sz="2000" dirty="0"/>
              <a:t>)</a:t>
            </a:r>
            <a:endParaRPr lang="en-US" altLang="zh-TW" dirty="0"/>
          </a:p>
          <a:p>
            <a:pPr lvl="1">
              <a:buSzPct val="80000"/>
            </a:pPr>
            <a:r>
              <a:rPr lang="zh-TW" altLang="en-US" sz="2400" dirty="0"/>
              <a:t>中等以上學校運動成績優良學生輔導委員會</a:t>
            </a:r>
            <a:endParaRPr lang="en-US" altLang="zh-TW" sz="2400" dirty="0"/>
          </a:p>
          <a:p>
            <a:pPr lvl="1">
              <a:buSzPct val="80000"/>
            </a:pPr>
            <a:r>
              <a:rPr lang="zh-TW" altLang="en-US" sz="2400" dirty="0"/>
              <a:t>國立臺灣體育運動大學</a:t>
            </a:r>
            <a:endParaRPr lang="en-US" altLang="zh-TW" sz="2400" dirty="0"/>
          </a:p>
          <a:p>
            <a:pPr>
              <a:buSzPct val="70000"/>
            </a:pPr>
            <a:r>
              <a:rPr lang="zh-TW" altLang="en-US" dirty="0"/>
              <a:t>運動績優獨招</a:t>
            </a:r>
            <a:endParaRPr lang="en-US" altLang="zh-TW" dirty="0"/>
          </a:p>
          <a:p>
            <a:pPr lvl="1">
              <a:buSzPct val="80000"/>
            </a:pPr>
            <a:r>
              <a:rPr lang="zh-TW" altLang="en-US" sz="2400" dirty="0"/>
              <a:t>教育部體育署學校體育組</a:t>
            </a:r>
          </a:p>
        </p:txBody>
      </p:sp>
      <p:sp>
        <p:nvSpPr>
          <p:cNvPr id="4" name="文字方塊 3"/>
          <p:cNvSpPr txBox="1"/>
          <p:nvPr/>
        </p:nvSpPr>
        <p:spPr>
          <a:xfrm>
            <a:off x="2063553" y="1423631"/>
            <a:ext cx="7366119" cy="523220"/>
          </a:xfrm>
          <a:prstGeom prst="rect">
            <a:avLst/>
          </a:prstGeom>
          <a:noFill/>
        </p:spPr>
        <p:txBody>
          <a:bodyPr wrap="none" rtlCol="0">
            <a:spAutoFit/>
          </a:bodyPr>
          <a:lstStyle/>
          <a:p>
            <a:pPr eaLnBrk="1" fontAlgn="auto" hangingPunct="1">
              <a:spcBef>
                <a:spcPts val="0"/>
              </a:spcBef>
              <a:spcAft>
                <a:spcPts val="0"/>
              </a:spcAft>
            </a:pPr>
            <a:r>
              <a:rPr kumimoji="0" lang="zh-TW" altLang="en-US" sz="2800" b="1" dirty="0">
                <a:solidFill>
                  <a:srgbClr val="FF0000"/>
                </a:solidFill>
                <a:latin typeface="微軟正黑體"/>
                <a:ea typeface="微軟正黑體"/>
              </a:rPr>
              <a:t>中等以上學校運動成績優良學生升學輔導辦法</a:t>
            </a:r>
          </a:p>
        </p:txBody>
      </p:sp>
      <p:sp>
        <p:nvSpPr>
          <p:cNvPr id="6" name="文字方塊 5">
            <a:extLst>
              <a:ext uri="{FF2B5EF4-FFF2-40B4-BE49-F238E27FC236}">
                <a16:creationId xmlns:a16="http://schemas.microsoft.com/office/drawing/2014/main" xmlns="" id="{CFC70EDC-21E1-4C4D-8DD8-D6065DADC444}"/>
              </a:ext>
            </a:extLst>
          </p:cNvPr>
          <p:cNvSpPr txBox="1"/>
          <p:nvPr/>
        </p:nvSpPr>
        <p:spPr>
          <a:xfrm>
            <a:off x="8760296" y="5301208"/>
            <a:ext cx="2031325" cy="646331"/>
          </a:xfrm>
          <a:prstGeom prst="rect">
            <a:avLst/>
          </a:prstGeom>
          <a:noFill/>
        </p:spPr>
        <p:txBody>
          <a:bodyPr wrap="none" rtlCol="0">
            <a:spAutoFit/>
          </a:bodyPr>
          <a:lstStyle/>
          <a:p>
            <a:pPr algn="ctr" eaLnBrk="1" fontAlgn="auto" hangingPunct="1">
              <a:spcBef>
                <a:spcPts val="0"/>
              </a:spcBef>
              <a:spcAft>
                <a:spcPts val="0"/>
              </a:spcAft>
            </a:pPr>
            <a:r>
              <a:rPr kumimoji="0" lang="zh-TW" altLang="en-US" b="1" dirty="0">
                <a:solidFill>
                  <a:srgbClr val="F79646">
                    <a:lumMod val="75000"/>
                  </a:srgbClr>
                </a:solidFill>
                <a:latin typeface="Times New Roman"/>
                <a:ea typeface="標楷體"/>
              </a:rPr>
              <a:t>適性入學宣導手冊</a:t>
            </a:r>
            <a:endParaRPr kumimoji="0" lang="en-US" altLang="zh-TW" b="1" dirty="0">
              <a:solidFill>
                <a:srgbClr val="F79646">
                  <a:lumMod val="75000"/>
                </a:srgbClr>
              </a:solidFill>
              <a:latin typeface="Times New Roman"/>
              <a:ea typeface="標楷體"/>
            </a:endParaRPr>
          </a:p>
          <a:p>
            <a:pPr algn="ctr" eaLnBrk="1" fontAlgn="auto" hangingPunct="1">
              <a:spcBef>
                <a:spcPts val="0"/>
              </a:spcBef>
              <a:spcAft>
                <a:spcPts val="0"/>
              </a:spcAft>
            </a:pPr>
            <a:r>
              <a:rPr kumimoji="0" lang="zh-TW" altLang="en-US" b="1" dirty="0">
                <a:solidFill>
                  <a:srgbClr val="F79646">
                    <a:lumMod val="75000"/>
                  </a:srgbClr>
                </a:solidFill>
                <a:latin typeface="Times New Roman"/>
                <a:ea typeface="標楷體"/>
              </a:rPr>
              <a:t> </a:t>
            </a:r>
            <a:r>
              <a:rPr kumimoji="0" lang="en-US" altLang="zh-TW" b="1" dirty="0">
                <a:solidFill>
                  <a:srgbClr val="F79646">
                    <a:lumMod val="75000"/>
                  </a:srgbClr>
                </a:solidFill>
                <a:latin typeface="Times New Roman"/>
                <a:ea typeface="標楷體"/>
              </a:rPr>
              <a:t>p46</a:t>
            </a:r>
            <a:endParaRPr kumimoji="0" lang="zh-TW" altLang="en-US" b="1" dirty="0">
              <a:solidFill>
                <a:srgbClr val="F79646">
                  <a:lumMod val="75000"/>
                </a:srgbClr>
              </a:solidFill>
              <a:latin typeface="Times New Roman"/>
              <a:ea typeface="標楷體"/>
            </a:endParaRPr>
          </a:p>
        </p:txBody>
      </p:sp>
    </p:spTree>
    <p:extLst>
      <p:ext uri="{BB962C8B-B14F-4D97-AF65-F5344CB8AC3E}">
        <p14:creationId xmlns:p14="http://schemas.microsoft.com/office/powerpoint/2010/main" xmlns="" val="1069702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pic>
        <p:nvPicPr>
          <p:cNvPr id="6" name="图片 2">
            <a:extLst>
              <a:ext uri="{FF2B5EF4-FFF2-40B4-BE49-F238E27FC236}">
                <a16:creationId xmlns:a16="http://schemas.microsoft.com/office/drawing/2014/main" xmlns="" id="{A742A2BE-5E72-4402-884B-56880D3A2371}"/>
              </a:ext>
            </a:extLst>
          </p:cNvPr>
          <p:cNvPicPr>
            <a:picLocks noChangeAspect="1"/>
          </p:cNvPicPr>
          <p:nvPr/>
        </p:nvPicPr>
        <p:blipFill>
          <a:blip r:embed="rId2" cstate="email">
            <a:extLst>
              <a:ext uri="{BEBA8EAE-BF5A-486C-A8C5-ECC9F3942E4B}">
                <a14:imgProps xmlns:a14="http://schemas.microsoft.com/office/drawing/2010/main" xmlns="">
                  <a14:imgLayer r:embed="rId3">
                    <a14:imgEffect>
                      <a14:brightnessContrast contrast="20000"/>
                    </a14:imgEffect>
                  </a14:imgLayer>
                </a14:imgProps>
              </a:ext>
              <a:ext uri="{28A0092B-C50C-407E-A947-70E740481C1C}">
                <a14:useLocalDpi xmlns:a14="http://schemas.microsoft.com/office/drawing/2010/main" xmlns=""/>
              </a:ext>
            </a:extLst>
          </a:blip>
          <a:stretch>
            <a:fillRect/>
          </a:stretch>
        </p:blipFill>
        <p:spPr>
          <a:xfrm>
            <a:off x="335360" y="1052736"/>
            <a:ext cx="11122596" cy="6071510"/>
          </a:xfrm>
          <a:prstGeom prst="rect">
            <a:avLst/>
          </a:prstGeom>
        </p:spPr>
      </p:pic>
      <p:sp>
        <p:nvSpPr>
          <p:cNvPr id="2" name="標題 1"/>
          <p:cNvSpPr>
            <a:spLocks noGrp="1"/>
          </p:cNvSpPr>
          <p:nvPr>
            <p:ph type="title"/>
          </p:nvPr>
        </p:nvSpPr>
        <p:spPr>
          <a:xfrm>
            <a:off x="894159" y="299417"/>
            <a:ext cx="10972800" cy="1143000"/>
          </a:xfrm>
        </p:spPr>
        <p:txBody>
          <a:bodyPr/>
          <a:lstStyle/>
          <a:p>
            <a:pPr algn="l"/>
            <a:r>
              <a:rPr lang="zh-TW" altLang="en-US" dirty="0">
                <a:solidFill>
                  <a:schemeClr val="bg1"/>
                </a:solidFill>
              </a:rPr>
              <a:t>其他</a:t>
            </a:r>
            <a:r>
              <a:rPr lang="en-US" altLang="zh-TW" dirty="0">
                <a:solidFill>
                  <a:schemeClr val="bg1"/>
                </a:solidFill>
              </a:rPr>
              <a:t>—</a:t>
            </a:r>
            <a:r>
              <a:rPr lang="zh-TW" altLang="en-US" dirty="0">
                <a:solidFill>
                  <a:schemeClr val="bg1"/>
                </a:solidFill>
              </a:rPr>
              <a:t>實用技能學程</a:t>
            </a:r>
          </a:p>
        </p:txBody>
      </p:sp>
      <p:sp>
        <p:nvSpPr>
          <p:cNvPr id="3" name="內容版面配置區 2"/>
          <p:cNvSpPr>
            <a:spLocks noGrp="1"/>
          </p:cNvSpPr>
          <p:nvPr>
            <p:ph idx="1"/>
          </p:nvPr>
        </p:nvSpPr>
        <p:spPr>
          <a:xfrm>
            <a:off x="1919535" y="1624980"/>
            <a:ext cx="8856985" cy="4525963"/>
          </a:xfrm>
        </p:spPr>
        <p:txBody>
          <a:bodyPr>
            <a:normAutofit/>
          </a:bodyPr>
          <a:lstStyle/>
          <a:p>
            <a:pPr>
              <a:buSzPct val="70000"/>
            </a:pPr>
            <a:r>
              <a:rPr lang="zh-TW" altLang="en-US" sz="2800" dirty="0"/>
              <a:t>實用技能學程是以學生為中心、學校為本位的教育，注重學生多元性向與適性發展教育環境。</a:t>
            </a:r>
          </a:p>
          <a:p>
            <a:pPr>
              <a:buSzPct val="70000"/>
            </a:pPr>
            <a:r>
              <a:rPr lang="zh-TW" altLang="en-US" sz="2800" dirty="0"/>
              <a:t>課程設計是延續國中</a:t>
            </a:r>
            <a:r>
              <a:rPr lang="zh-TW" altLang="en-US" sz="2800" b="1" dirty="0">
                <a:solidFill>
                  <a:srgbClr val="FF0000"/>
                </a:solidFill>
              </a:rPr>
              <a:t>技藝教育課程</a:t>
            </a:r>
            <a:r>
              <a:rPr lang="zh-TW" altLang="en-US" sz="2800" dirty="0"/>
              <a:t>，專為具有技藝傾向、就業意願和想學習一技之長的學生所設計的學習環境。</a:t>
            </a:r>
          </a:p>
          <a:p>
            <a:pPr>
              <a:buSzPct val="70000"/>
            </a:pPr>
            <a:r>
              <a:rPr lang="zh-TW" altLang="en-US" sz="2800" dirty="0"/>
              <a:t>採分區輔導分發方式，曾選習國中技藝教育學生優先分發，未曾選習國中技藝教育學生次之。</a:t>
            </a:r>
          </a:p>
          <a:p>
            <a:pPr>
              <a:buSzPct val="70000"/>
            </a:pPr>
            <a:r>
              <a:rPr lang="zh-TW" altLang="en-US" sz="2800" dirty="0"/>
              <a:t>承辦學校：</a:t>
            </a:r>
            <a:r>
              <a:rPr lang="zh-TW" altLang="en-US" sz="2800" b="1" u="sng" dirty="0">
                <a:solidFill>
                  <a:srgbClr val="FF0000"/>
                </a:solidFill>
              </a:rPr>
              <a:t>國立南投高商</a:t>
            </a:r>
          </a:p>
        </p:txBody>
      </p:sp>
      <p:sp>
        <p:nvSpPr>
          <p:cNvPr id="5" name="文字方塊 4">
            <a:extLst>
              <a:ext uri="{FF2B5EF4-FFF2-40B4-BE49-F238E27FC236}">
                <a16:creationId xmlns:a16="http://schemas.microsoft.com/office/drawing/2014/main" xmlns="" id="{D9E63092-78B3-4F3F-9E0C-936DC9C39304}"/>
              </a:ext>
            </a:extLst>
          </p:cNvPr>
          <p:cNvSpPr txBox="1"/>
          <p:nvPr/>
        </p:nvSpPr>
        <p:spPr>
          <a:xfrm>
            <a:off x="8787455" y="5257750"/>
            <a:ext cx="2031325" cy="646331"/>
          </a:xfrm>
          <a:prstGeom prst="rect">
            <a:avLst/>
          </a:prstGeom>
          <a:noFill/>
        </p:spPr>
        <p:txBody>
          <a:bodyPr wrap="none" rtlCol="0">
            <a:spAutoFit/>
          </a:bodyPr>
          <a:lstStyle/>
          <a:p>
            <a:pPr algn="ctr" eaLnBrk="1" fontAlgn="auto" hangingPunct="1">
              <a:spcBef>
                <a:spcPts val="0"/>
              </a:spcBef>
              <a:spcAft>
                <a:spcPts val="0"/>
              </a:spcAft>
            </a:pPr>
            <a:r>
              <a:rPr kumimoji="0" lang="zh-TW" altLang="en-US" b="1" dirty="0">
                <a:solidFill>
                  <a:srgbClr val="F79646">
                    <a:lumMod val="75000"/>
                  </a:srgbClr>
                </a:solidFill>
                <a:latin typeface="Times New Roman"/>
                <a:ea typeface="標楷體"/>
              </a:rPr>
              <a:t>適性入學宣導手冊</a:t>
            </a:r>
            <a:endParaRPr kumimoji="0" lang="en-US" altLang="zh-TW" b="1" dirty="0">
              <a:solidFill>
                <a:srgbClr val="F79646">
                  <a:lumMod val="75000"/>
                </a:srgbClr>
              </a:solidFill>
              <a:latin typeface="Times New Roman"/>
              <a:ea typeface="標楷體"/>
            </a:endParaRPr>
          </a:p>
          <a:p>
            <a:pPr algn="ctr" eaLnBrk="1" fontAlgn="auto" hangingPunct="1">
              <a:spcBef>
                <a:spcPts val="0"/>
              </a:spcBef>
              <a:spcAft>
                <a:spcPts val="0"/>
              </a:spcAft>
            </a:pPr>
            <a:r>
              <a:rPr kumimoji="0" lang="zh-TW" altLang="en-US" b="1" dirty="0">
                <a:solidFill>
                  <a:srgbClr val="F79646">
                    <a:lumMod val="75000"/>
                  </a:srgbClr>
                </a:solidFill>
                <a:latin typeface="Times New Roman"/>
                <a:ea typeface="標楷體"/>
              </a:rPr>
              <a:t> </a:t>
            </a:r>
            <a:r>
              <a:rPr kumimoji="0" lang="en-US" altLang="zh-TW" b="1" dirty="0">
                <a:solidFill>
                  <a:srgbClr val="F79646">
                    <a:lumMod val="75000"/>
                  </a:srgbClr>
                </a:solidFill>
                <a:latin typeface="Times New Roman"/>
                <a:ea typeface="標楷體"/>
              </a:rPr>
              <a:t>p41</a:t>
            </a:r>
            <a:r>
              <a:rPr kumimoji="0" lang="zh-TW" altLang="en-US" b="1" dirty="0">
                <a:solidFill>
                  <a:srgbClr val="F79646">
                    <a:lumMod val="75000"/>
                  </a:srgbClr>
                </a:solidFill>
                <a:latin typeface="Times New Roman"/>
                <a:ea typeface="標楷體"/>
              </a:rPr>
              <a:t>、</a:t>
            </a:r>
            <a:r>
              <a:rPr kumimoji="0" lang="en-US" altLang="zh-TW" b="1" dirty="0">
                <a:solidFill>
                  <a:srgbClr val="F79646">
                    <a:lumMod val="75000"/>
                  </a:srgbClr>
                </a:solidFill>
                <a:latin typeface="Times New Roman"/>
                <a:ea typeface="標楷體"/>
              </a:rPr>
              <a:t>p55</a:t>
            </a:r>
            <a:endParaRPr kumimoji="0" lang="zh-TW" altLang="en-US" b="1" dirty="0">
              <a:solidFill>
                <a:srgbClr val="F79646">
                  <a:lumMod val="75000"/>
                </a:srgbClr>
              </a:solidFill>
              <a:latin typeface="Times New Roman"/>
              <a:ea typeface="標楷體"/>
            </a:endParaRPr>
          </a:p>
        </p:txBody>
      </p:sp>
    </p:spTree>
    <p:extLst>
      <p:ext uri="{BB962C8B-B14F-4D97-AF65-F5344CB8AC3E}">
        <p14:creationId xmlns:p14="http://schemas.microsoft.com/office/powerpoint/2010/main" xmlns="" val="870773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xmlns="" id="{7306EE21-7E1E-4A8E-AA62-000FAFC07793}"/>
              </a:ext>
            </a:extLst>
          </p:cNvPr>
          <p:cNvGrpSpPr/>
          <p:nvPr/>
        </p:nvGrpSpPr>
        <p:grpSpPr>
          <a:xfrm rot="20543283">
            <a:off x="2071803" y="3494712"/>
            <a:ext cx="3200400" cy="1598373"/>
            <a:chOff x="2630914" y="3644900"/>
            <a:chExt cx="3647476" cy="1821656"/>
          </a:xfrm>
          <a:effectLst>
            <a:outerShdw blurRad="177800" dist="63500" dir="8100000" algn="tr" rotWithShape="0">
              <a:prstClr val="black">
                <a:alpha val="75000"/>
              </a:prstClr>
            </a:outerShdw>
          </a:effectLst>
        </p:grpSpPr>
        <p:sp>
          <p:nvSpPr>
            <p:cNvPr id="3" name="Freeform 2">
              <a:extLst>
                <a:ext uri="{FF2B5EF4-FFF2-40B4-BE49-F238E27FC236}">
                  <a16:creationId xmlns:a16="http://schemas.microsoft.com/office/drawing/2014/main" xmlns="" id="{15179CC6-87AA-4138-A11A-B08964BED162}"/>
                </a:ext>
              </a:extLst>
            </p:cNvPr>
            <p:cNvSpPr/>
            <p:nvPr/>
          </p:nvSpPr>
          <p:spPr>
            <a:xfrm>
              <a:off x="2762927" y="3657600"/>
              <a:ext cx="3409288" cy="1803400"/>
            </a:xfrm>
            <a:custGeom>
              <a:avLst/>
              <a:gdLst>
                <a:gd name="connsiteX0" fmla="*/ 6350 w 3371850"/>
                <a:gd name="connsiteY0" fmla="*/ 571500 h 1803400"/>
                <a:gd name="connsiteX1" fmla="*/ 3371850 w 3371850"/>
                <a:gd name="connsiteY1" fmla="*/ 0 h 1803400"/>
                <a:gd name="connsiteX2" fmla="*/ 3340100 w 3371850"/>
                <a:gd name="connsiteY2" fmla="*/ 1803400 h 1803400"/>
                <a:gd name="connsiteX3" fmla="*/ 0 w 3371850"/>
                <a:gd name="connsiteY3" fmla="*/ 1047750 h 1803400"/>
                <a:gd name="connsiteX4" fmla="*/ 6350 w 3371850"/>
                <a:gd name="connsiteY4" fmla="*/ 571500 h 1803400"/>
                <a:gd name="connsiteX0" fmla="*/ 9400 w 3374900"/>
                <a:gd name="connsiteY0" fmla="*/ 571500 h 1803400"/>
                <a:gd name="connsiteX1" fmla="*/ 3374900 w 3374900"/>
                <a:gd name="connsiteY1" fmla="*/ 0 h 1803400"/>
                <a:gd name="connsiteX2" fmla="*/ 3343150 w 3374900"/>
                <a:gd name="connsiteY2" fmla="*/ 1803400 h 1803400"/>
                <a:gd name="connsiteX3" fmla="*/ 3050 w 3374900"/>
                <a:gd name="connsiteY3" fmla="*/ 1047750 h 1803400"/>
                <a:gd name="connsiteX4" fmla="*/ 9400 w 3374900"/>
                <a:gd name="connsiteY4" fmla="*/ 571500 h 1803400"/>
                <a:gd name="connsiteX0" fmla="*/ 24897 w 3390397"/>
                <a:gd name="connsiteY0" fmla="*/ 571500 h 1803400"/>
                <a:gd name="connsiteX1" fmla="*/ 3390397 w 3390397"/>
                <a:gd name="connsiteY1" fmla="*/ 0 h 1803400"/>
                <a:gd name="connsiteX2" fmla="*/ 3358647 w 3390397"/>
                <a:gd name="connsiteY2" fmla="*/ 1803400 h 1803400"/>
                <a:gd name="connsiteX3" fmla="*/ 18547 w 3390397"/>
                <a:gd name="connsiteY3" fmla="*/ 1047750 h 1803400"/>
                <a:gd name="connsiteX4" fmla="*/ 24897 w 3390397"/>
                <a:gd name="connsiteY4" fmla="*/ 571500 h 1803400"/>
                <a:gd name="connsiteX0" fmla="*/ 20733 w 3386233"/>
                <a:gd name="connsiteY0" fmla="*/ 571500 h 1803400"/>
                <a:gd name="connsiteX1" fmla="*/ 3386233 w 3386233"/>
                <a:gd name="connsiteY1" fmla="*/ 0 h 1803400"/>
                <a:gd name="connsiteX2" fmla="*/ 3354483 w 3386233"/>
                <a:gd name="connsiteY2" fmla="*/ 1803400 h 1803400"/>
                <a:gd name="connsiteX3" fmla="*/ 14383 w 3386233"/>
                <a:gd name="connsiteY3" fmla="*/ 1047750 h 1803400"/>
                <a:gd name="connsiteX4" fmla="*/ 20733 w 3386233"/>
                <a:gd name="connsiteY4" fmla="*/ 571500 h 1803400"/>
                <a:gd name="connsiteX0" fmla="*/ 24723 w 3390223"/>
                <a:gd name="connsiteY0" fmla="*/ 571500 h 1803400"/>
                <a:gd name="connsiteX1" fmla="*/ 3390223 w 3390223"/>
                <a:gd name="connsiteY1" fmla="*/ 0 h 1803400"/>
                <a:gd name="connsiteX2" fmla="*/ 3358473 w 3390223"/>
                <a:gd name="connsiteY2" fmla="*/ 1803400 h 1803400"/>
                <a:gd name="connsiteX3" fmla="*/ 18373 w 3390223"/>
                <a:gd name="connsiteY3" fmla="*/ 1047750 h 1803400"/>
                <a:gd name="connsiteX4" fmla="*/ 24723 w 3390223"/>
                <a:gd name="connsiteY4" fmla="*/ 571500 h 1803400"/>
                <a:gd name="connsiteX0" fmla="*/ 24723 w 3390223"/>
                <a:gd name="connsiteY0" fmla="*/ 571500 h 1803400"/>
                <a:gd name="connsiteX1" fmla="*/ 3390223 w 3390223"/>
                <a:gd name="connsiteY1" fmla="*/ 0 h 1803400"/>
                <a:gd name="connsiteX2" fmla="*/ 3358473 w 3390223"/>
                <a:gd name="connsiteY2" fmla="*/ 1803400 h 1803400"/>
                <a:gd name="connsiteX3" fmla="*/ 18373 w 3390223"/>
                <a:gd name="connsiteY3" fmla="*/ 1047750 h 1803400"/>
                <a:gd name="connsiteX4" fmla="*/ 24723 w 3390223"/>
                <a:gd name="connsiteY4" fmla="*/ 571500 h 1803400"/>
                <a:gd name="connsiteX0" fmla="*/ 24723 w 3392400"/>
                <a:gd name="connsiteY0" fmla="*/ 571500 h 1803400"/>
                <a:gd name="connsiteX1" fmla="*/ 3390223 w 3392400"/>
                <a:gd name="connsiteY1" fmla="*/ 0 h 1803400"/>
                <a:gd name="connsiteX2" fmla="*/ 3358473 w 3392400"/>
                <a:gd name="connsiteY2" fmla="*/ 1803400 h 1803400"/>
                <a:gd name="connsiteX3" fmla="*/ 18373 w 3392400"/>
                <a:gd name="connsiteY3" fmla="*/ 1047750 h 1803400"/>
                <a:gd name="connsiteX4" fmla="*/ 24723 w 3392400"/>
                <a:gd name="connsiteY4" fmla="*/ 571500 h 1803400"/>
                <a:gd name="connsiteX0" fmla="*/ 24723 w 3409288"/>
                <a:gd name="connsiteY0" fmla="*/ 571500 h 1803400"/>
                <a:gd name="connsiteX1" fmla="*/ 3390223 w 3409288"/>
                <a:gd name="connsiteY1" fmla="*/ 0 h 1803400"/>
                <a:gd name="connsiteX2" fmla="*/ 3358473 w 3409288"/>
                <a:gd name="connsiteY2" fmla="*/ 1803400 h 1803400"/>
                <a:gd name="connsiteX3" fmla="*/ 18373 w 3409288"/>
                <a:gd name="connsiteY3" fmla="*/ 1047750 h 1803400"/>
                <a:gd name="connsiteX4" fmla="*/ 24723 w 3409288"/>
                <a:gd name="connsiteY4" fmla="*/ 571500 h 1803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9288" h="1803400">
                  <a:moveTo>
                    <a:pt x="24723" y="571500"/>
                  </a:moveTo>
                  <a:lnTo>
                    <a:pt x="3390223" y="0"/>
                  </a:lnTo>
                  <a:cubicBezTo>
                    <a:pt x="3432027" y="624946"/>
                    <a:pt x="3397631" y="1121305"/>
                    <a:pt x="3358473" y="1803400"/>
                  </a:cubicBezTo>
                  <a:lnTo>
                    <a:pt x="18373" y="1047750"/>
                  </a:lnTo>
                  <a:cubicBezTo>
                    <a:pt x="-8085" y="889000"/>
                    <a:pt x="-5969" y="723900"/>
                    <a:pt x="24723" y="571500"/>
                  </a:cubicBezTo>
                  <a:close/>
                </a:path>
              </a:pathLst>
            </a:custGeom>
            <a:solidFill>
              <a:srgbClr val="FF8000"/>
            </a:solidFill>
            <a:ln>
              <a:noFill/>
            </a:ln>
            <a:effectLst>
              <a:innerShdw blurRad="292100" dist="50800" dir="5400000">
                <a:prstClr val="black">
                  <a:alpha val="50000"/>
                </a:prstClr>
              </a:inn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kumimoji="0" lang="en-US">
                <a:solidFill>
                  <a:prstClr val="white"/>
                </a:solidFill>
                <a:latin typeface="Calibri"/>
              </a:endParaRPr>
            </a:p>
          </p:txBody>
        </p:sp>
        <p:sp>
          <p:nvSpPr>
            <p:cNvPr id="4" name="Freeform 3">
              <a:extLst>
                <a:ext uri="{FF2B5EF4-FFF2-40B4-BE49-F238E27FC236}">
                  <a16:creationId xmlns:a16="http://schemas.microsoft.com/office/drawing/2014/main" xmlns="" id="{B2554CE8-66AA-4956-819A-CD2FB233FBEF}"/>
                </a:ext>
              </a:extLst>
            </p:cNvPr>
            <p:cNvSpPr/>
            <p:nvPr/>
          </p:nvSpPr>
          <p:spPr>
            <a:xfrm>
              <a:off x="2630914" y="4186890"/>
              <a:ext cx="164672" cy="562909"/>
            </a:xfrm>
            <a:custGeom>
              <a:avLst/>
              <a:gdLst>
                <a:gd name="connsiteX0" fmla="*/ 19050 w 147638"/>
                <a:gd name="connsiteY0" fmla="*/ 0 h 557212"/>
                <a:gd name="connsiteX1" fmla="*/ 147638 w 147638"/>
                <a:gd name="connsiteY1" fmla="*/ 33337 h 557212"/>
                <a:gd name="connsiteX2" fmla="*/ 138113 w 147638"/>
                <a:gd name="connsiteY2" fmla="*/ 519112 h 557212"/>
                <a:gd name="connsiteX3" fmla="*/ 57150 w 147638"/>
                <a:gd name="connsiteY3" fmla="*/ 557212 h 557212"/>
                <a:gd name="connsiteX4" fmla="*/ 0 w 147638"/>
                <a:gd name="connsiteY4" fmla="*/ 500062 h 557212"/>
                <a:gd name="connsiteX5" fmla="*/ 4763 w 147638"/>
                <a:gd name="connsiteY5" fmla="*/ 66675 h 557212"/>
                <a:gd name="connsiteX6" fmla="*/ 19050 w 147638"/>
                <a:gd name="connsiteY6" fmla="*/ 0 h 557212"/>
                <a:gd name="connsiteX0" fmla="*/ 19050 w 147638"/>
                <a:gd name="connsiteY0" fmla="*/ 0 h 557212"/>
                <a:gd name="connsiteX1" fmla="*/ 147638 w 147638"/>
                <a:gd name="connsiteY1" fmla="*/ 33337 h 557212"/>
                <a:gd name="connsiteX2" fmla="*/ 138113 w 147638"/>
                <a:gd name="connsiteY2" fmla="*/ 519112 h 557212"/>
                <a:gd name="connsiteX3" fmla="*/ 57150 w 147638"/>
                <a:gd name="connsiteY3" fmla="*/ 557212 h 557212"/>
                <a:gd name="connsiteX4" fmla="*/ 0 w 147638"/>
                <a:gd name="connsiteY4" fmla="*/ 500062 h 557212"/>
                <a:gd name="connsiteX5" fmla="*/ 4763 w 147638"/>
                <a:gd name="connsiteY5" fmla="*/ 66675 h 557212"/>
                <a:gd name="connsiteX6" fmla="*/ 19050 w 147638"/>
                <a:gd name="connsiteY6" fmla="*/ 0 h 557212"/>
                <a:gd name="connsiteX0" fmla="*/ 19050 w 147638"/>
                <a:gd name="connsiteY0" fmla="*/ 6371 h 563583"/>
                <a:gd name="connsiteX1" fmla="*/ 147638 w 147638"/>
                <a:gd name="connsiteY1" fmla="*/ 39708 h 563583"/>
                <a:gd name="connsiteX2" fmla="*/ 138113 w 147638"/>
                <a:gd name="connsiteY2" fmla="*/ 525483 h 563583"/>
                <a:gd name="connsiteX3" fmla="*/ 57150 w 147638"/>
                <a:gd name="connsiteY3" fmla="*/ 563583 h 563583"/>
                <a:gd name="connsiteX4" fmla="*/ 0 w 147638"/>
                <a:gd name="connsiteY4" fmla="*/ 506433 h 563583"/>
                <a:gd name="connsiteX5" fmla="*/ 4763 w 147638"/>
                <a:gd name="connsiteY5" fmla="*/ 73046 h 563583"/>
                <a:gd name="connsiteX6" fmla="*/ 19050 w 147638"/>
                <a:gd name="connsiteY6" fmla="*/ 6371 h 563583"/>
                <a:gd name="connsiteX0" fmla="*/ 19050 w 147638"/>
                <a:gd name="connsiteY0" fmla="*/ 6371 h 563583"/>
                <a:gd name="connsiteX1" fmla="*/ 147638 w 147638"/>
                <a:gd name="connsiteY1" fmla="*/ 39708 h 563583"/>
                <a:gd name="connsiteX2" fmla="*/ 138113 w 147638"/>
                <a:gd name="connsiteY2" fmla="*/ 525483 h 563583"/>
                <a:gd name="connsiteX3" fmla="*/ 57150 w 147638"/>
                <a:gd name="connsiteY3" fmla="*/ 563583 h 563583"/>
                <a:gd name="connsiteX4" fmla="*/ 0 w 147638"/>
                <a:gd name="connsiteY4" fmla="*/ 506433 h 563583"/>
                <a:gd name="connsiteX5" fmla="*/ 4763 w 147638"/>
                <a:gd name="connsiteY5" fmla="*/ 73046 h 563583"/>
                <a:gd name="connsiteX6" fmla="*/ 19050 w 147638"/>
                <a:gd name="connsiteY6" fmla="*/ 6371 h 563583"/>
                <a:gd name="connsiteX0" fmla="*/ 22405 w 150993"/>
                <a:gd name="connsiteY0" fmla="*/ 6371 h 563583"/>
                <a:gd name="connsiteX1" fmla="*/ 150993 w 150993"/>
                <a:gd name="connsiteY1" fmla="*/ 39708 h 563583"/>
                <a:gd name="connsiteX2" fmla="*/ 141468 w 150993"/>
                <a:gd name="connsiteY2" fmla="*/ 525483 h 563583"/>
                <a:gd name="connsiteX3" fmla="*/ 60505 w 150993"/>
                <a:gd name="connsiteY3" fmla="*/ 563583 h 563583"/>
                <a:gd name="connsiteX4" fmla="*/ 3355 w 150993"/>
                <a:gd name="connsiteY4" fmla="*/ 506433 h 563583"/>
                <a:gd name="connsiteX5" fmla="*/ 22405 w 150993"/>
                <a:gd name="connsiteY5" fmla="*/ 6371 h 563583"/>
                <a:gd name="connsiteX0" fmla="*/ 22405 w 150993"/>
                <a:gd name="connsiteY0" fmla="*/ 6371 h 563583"/>
                <a:gd name="connsiteX1" fmla="*/ 150993 w 150993"/>
                <a:gd name="connsiteY1" fmla="*/ 39708 h 563583"/>
                <a:gd name="connsiteX2" fmla="*/ 141468 w 150993"/>
                <a:gd name="connsiteY2" fmla="*/ 525483 h 563583"/>
                <a:gd name="connsiteX3" fmla="*/ 60505 w 150993"/>
                <a:gd name="connsiteY3" fmla="*/ 563583 h 563583"/>
                <a:gd name="connsiteX4" fmla="*/ 3355 w 150993"/>
                <a:gd name="connsiteY4" fmla="*/ 506433 h 563583"/>
                <a:gd name="connsiteX5" fmla="*/ 22405 w 150993"/>
                <a:gd name="connsiteY5" fmla="*/ 6371 h 563583"/>
                <a:gd name="connsiteX0" fmla="*/ 28278 w 156866"/>
                <a:gd name="connsiteY0" fmla="*/ 6371 h 563583"/>
                <a:gd name="connsiteX1" fmla="*/ 156866 w 156866"/>
                <a:gd name="connsiteY1" fmla="*/ 39708 h 563583"/>
                <a:gd name="connsiteX2" fmla="*/ 147341 w 156866"/>
                <a:gd name="connsiteY2" fmla="*/ 525483 h 563583"/>
                <a:gd name="connsiteX3" fmla="*/ 66378 w 156866"/>
                <a:gd name="connsiteY3" fmla="*/ 563583 h 563583"/>
                <a:gd name="connsiteX4" fmla="*/ 9228 w 156866"/>
                <a:gd name="connsiteY4" fmla="*/ 506433 h 563583"/>
                <a:gd name="connsiteX5" fmla="*/ 28278 w 156866"/>
                <a:gd name="connsiteY5" fmla="*/ 6371 h 563583"/>
                <a:gd name="connsiteX0" fmla="*/ 34963 w 163551"/>
                <a:gd name="connsiteY0" fmla="*/ 6371 h 563583"/>
                <a:gd name="connsiteX1" fmla="*/ 163551 w 163551"/>
                <a:gd name="connsiteY1" fmla="*/ 39708 h 563583"/>
                <a:gd name="connsiteX2" fmla="*/ 154026 w 163551"/>
                <a:gd name="connsiteY2" fmla="*/ 525483 h 563583"/>
                <a:gd name="connsiteX3" fmla="*/ 73063 w 163551"/>
                <a:gd name="connsiteY3" fmla="*/ 563583 h 563583"/>
                <a:gd name="connsiteX4" fmla="*/ 15913 w 163551"/>
                <a:gd name="connsiteY4" fmla="*/ 506433 h 563583"/>
                <a:gd name="connsiteX5" fmla="*/ 34963 w 163551"/>
                <a:gd name="connsiteY5" fmla="*/ 6371 h 563583"/>
                <a:gd name="connsiteX0" fmla="*/ 34963 w 163551"/>
                <a:gd name="connsiteY0" fmla="*/ 6371 h 563583"/>
                <a:gd name="connsiteX1" fmla="*/ 163551 w 163551"/>
                <a:gd name="connsiteY1" fmla="*/ 39708 h 563583"/>
                <a:gd name="connsiteX2" fmla="*/ 154026 w 163551"/>
                <a:gd name="connsiteY2" fmla="*/ 525483 h 563583"/>
                <a:gd name="connsiteX3" fmla="*/ 73063 w 163551"/>
                <a:gd name="connsiteY3" fmla="*/ 563583 h 563583"/>
                <a:gd name="connsiteX4" fmla="*/ 15913 w 163551"/>
                <a:gd name="connsiteY4" fmla="*/ 506433 h 563583"/>
                <a:gd name="connsiteX5" fmla="*/ 34963 w 163551"/>
                <a:gd name="connsiteY5" fmla="*/ 6371 h 563583"/>
                <a:gd name="connsiteX0" fmla="*/ 34963 w 163551"/>
                <a:gd name="connsiteY0" fmla="*/ 6371 h 563583"/>
                <a:gd name="connsiteX1" fmla="*/ 163551 w 163551"/>
                <a:gd name="connsiteY1" fmla="*/ 39708 h 563583"/>
                <a:gd name="connsiteX2" fmla="*/ 154026 w 163551"/>
                <a:gd name="connsiteY2" fmla="*/ 525483 h 563583"/>
                <a:gd name="connsiteX3" fmla="*/ 73063 w 163551"/>
                <a:gd name="connsiteY3" fmla="*/ 563583 h 563583"/>
                <a:gd name="connsiteX4" fmla="*/ 15913 w 163551"/>
                <a:gd name="connsiteY4" fmla="*/ 506433 h 563583"/>
                <a:gd name="connsiteX5" fmla="*/ 34963 w 163551"/>
                <a:gd name="connsiteY5" fmla="*/ 6371 h 563583"/>
                <a:gd name="connsiteX0" fmla="*/ 34963 w 163551"/>
                <a:gd name="connsiteY0" fmla="*/ 6371 h 563583"/>
                <a:gd name="connsiteX1" fmla="*/ 163551 w 163551"/>
                <a:gd name="connsiteY1" fmla="*/ 39708 h 563583"/>
                <a:gd name="connsiteX2" fmla="*/ 154026 w 163551"/>
                <a:gd name="connsiteY2" fmla="*/ 525483 h 563583"/>
                <a:gd name="connsiteX3" fmla="*/ 73063 w 163551"/>
                <a:gd name="connsiteY3" fmla="*/ 563583 h 563583"/>
                <a:gd name="connsiteX4" fmla="*/ 15913 w 163551"/>
                <a:gd name="connsiteY4" fmla="*/ 506433 h 563583"/>
                <a:gd name="connsiteX5" fmla="*/ 34963 w 163551"/>
                <a:gd name="connsiteY5" fmla="*/ 6371 h 563583"/>
                <a:gd name="connsiteX0" fmla="*/ 34963 w 163551"/>
                <a:gd name="connsiteY0" fmla="*/ 6371 h 563583"/>
                <a:gd name="connsiteX1" fmla="*/ 163551 w 163551"/>
                <a:gd name="connsiteY1" fmla="*/ 39708 h 563583"/>
                <a:gd name="connsiteX2" fmla="*/ 154026 w 163551"/>
                <a:gd name="connsiteY2" fmla="*/ 525483 h 563583"/>
                <a:gd name="connsiteX3" fmla="*/ 73063 w 163551"/>
                <a:gd name="connsiteY3" fmla="*/ 563583 h 563583"/>
                <a:gd name="connsiteX4" fmla="*/ 15913 w 163551"/>
                <a:gd name="connsiteY4" fmla="*/ 506433 h 563583"/>
                <a:gd name="connsiteX5" fmla="*/ 34963 w 163551"/>
                <a:gd name="connsiteY5" fmla="*/ 6371 h 563583"/>
                <a:gd name="connsiteX0" fmla="*/ 34963 w 163551"/>
                <a:gd name="connsiteY0" fmla="*/ 6371 h 563583"/>
                <a:gd name="connsiteX1" fmla="*/ 163551 w 163551"/>
                <a:gd name="connsiteY1" fmla="*/ 39708 h 563583"/>
                <a:gd name="connsiteX2" fmla="*/ 154026 w 163551"/>
                <a:gd name="connsiteY2" fmla="*/ 525483 h 563583"/>
                <a:gd name="connsiteX3" fmla="*/ 73063 w 163551"/>
                <a:gd name="connsiteY3" fmla="*/ 563583 h 563583"/>
                <a:gd name="connsiteX4" fmla="*/ 15913 w 163551"/>
                <a:gd name="connsiteY4" fmla="*/ 506433 h 563583"/>
                <a:gd name="connsiteX5" fmla="*/ 34963 w 163551"/>
                <a:gd name="connsiteY5" fmla="*/ 6371 h 563583"/>
                <a:gd name="connsiteX0" fmla="*/ 34963 w 163551"/>
                <a:gd name="connsiteY0" fmla="*/ 6371 h 563583"/>
                <a:gd name="connsiteX1" fmla="*/ 163551 w 163551"/>
                <a:gd name="connsiteY1" fmla="*/ 39708 h 563583"/>
                <a:gd name="connsiteX2" fmla="*/ 154026 w 163551"/>
                <a:gd name="connsiteY2" fmla="*/ 525483 h 563583"/>
                <a:gd name="connsiteX3" fmla="*/ 73063 w 163551"/>
                <a:gd name="connsiteY3" fmla="*/ 563583 h 563583"/>
                <a:gd name="connsiteX4" fmla="*/ 15913 w 163551"/>
                <a:gd name="connsiteY4" fmla="*/ 506433 h 563583"/>
                <a:gd name="connsiteX5" fmla="*/ 34963 w 163551"/>
                <a:gd name="connsiteY5" fmla="*/ 6371 h 563583"/>
                <a:gd name="connsiteX0" fmla="*/ 34963 w 163551"/>
                <a:gd name="connsiteY0" fmla="*/ 6371 h 563583"/>
                <a:gd name="connsiteX1" fmla="*/ 163551 w 163551"/>
                <a:gd name="connsiteY1" fmla="*/ 39708 h 563583"/>
                <a:gd name="connsiteX2" fmla="*/ 154026 w 163551"/>
                <a:gd name="connsiteY2" fmla="*/ 525483 h 563583"/>
                <a:gd name="connsiteX3" fmla="*/ 73063 w 163551"/>
                <a:gd name="connsiteY3" fmla="*/ 563583 h 563583"/>
                <a:gd name="connsiteX4" fmla="*/ 15913 w 163551"/>
                <a:gd name="connsiteY4" fmla="*/ 506433 h 563583"/>
                <a:gd name="connsiteX5" fmla="*/ 34963 w 163551"/>
                <a:gd name="connsiteY5" fmla="*/ 6371 h 563583"/>
                <a:gd name="connsiteX0" fmla="*/ 36966 w 165554"/>
                <a:gd name="connsiteY0" fmla="*/ 6371 h 563583"/>
                <a:gd name="connsiteX1" fmla="*/ 165554 w 165554"/>
                <a:gd name="connsiteY1" fmla="*/ 39708 h 563583"/>
                <a:gd name="connsiteX2" fmla="*/ 156029 w 165554"/>
                <a:gd name="connsiteY2" fmla="*/ 525483 h 563583"/>
                <a:gd name="connsiteX3" fmla="*/ 75066 w 165554"/>
                <a:gd name="connsiteY3" fmla="*/ 563583 h 563583"/>
                <a:gd name="connsiteX4" fmla="*/ 17916 w 165554"/>
                <a:gd name="connsiteY4" fmla="*/ 506433 h 563583"/>
                <a:gd name="connsiteX5" fmla="*/ 36966 w 165554"/>
                <a:gd name="connsiteY5" fmla="*/ 6371 h 563583"/>
                <a:gd name="connsiteX0" fmla="*/ 36966 w 165554"/>
                <a:gd name="connsiteY0" fmla="*/ 6371 h 563583"/>
                <a:gd name="connsiteX1" fmla="*/ 165554 w 165554"/>
                <a:gd name="connsiteY1" fmla="*/ 39708 h 563583"/>
                <a:gd name="connsiteX2" fmla="*/ 156029 w 165554"/>
                <a:gd name="connsiteY2" fmla="*/ 525483 h 563583"/>
                <a:gd name="connsiteX3" fmla="*/ 75066 w 165554"/>
                <a:gd name="connsiteY3" fmla="*/ 563583 h 563583"/>
                <a:gd name="connsiteX4" fmla="*/ 17916 w 165554"/>
                <a:gd name="connsiteY4" fmla="*/ 506433 h 563583"/>
                <a:gd name="connsiteX5" fmla="*/ 36966 w 165554"/>
                <a:gd name="connsiteY5" fmla="*/ 6371 h 563583"/>
                <a:gd name="connsiteX0" fmla="*/ 36966 w 165554"/>
                <a:gd name="connsiteY0" fmla="*/ 10598 h 567810"/>
                <a:gd name="connsiteX1" fmla="*/ 165554 w 165554"/>
                <a:gd name="connsiteY1" fmla="*/ 43935 h 567810"/>
                <a:gd name="connsiteX2" fmla="*/ 156029 w 165554"/>
                <a:gd name="connsiteY2" fmla="*/ 529710 h 567810"/>
                <a:gd name="connsiteX3" fmla="*/ 75066 w 165554"/>
                <a:gd name="connsiteY3" fmla="*/ 567810 h 567810"/>
                <a:gd name="connsiteX4" fmla="*/ 17916 w 165554"/>
                <a:gd name="connsiteY4" fmla="*/ 510660 h 567810"/>
                <a:gd name="connsiteX5" fmla="*/ 36966 w 165554"/>
                <a:gd name="connsiteY5" fmla="*/ 10598 h 567810"/>
                <a:gd name="connsiteX0" fmla="*/ 38465 w 164672"/>
                <a:gd name="connsiteY0" fmla="*/ 12840 h 562909"/>
                <a:gd name="connsiteX1" fmla="*/ 164672 w 164672"/>
                <a:gd name="connsiteY1" fmla="*/ 39034 h 562909"/>
                <a:gd name="connsiteX2" fmla="*/ 155147 w 164672"/>
                <a:gd name="connsiteY2" fmla="*/ 524809 h 562909"/>
                <a:gd name="connsiteX3" fmla="*/ 74184 w 164672"/>
                <a:gd name="connsiteY3" fmla="*/ 562909 h 562909"/>
                <a:gd name="connsiteX4" fmla="*/ 17034 w 164672"/>
                <a:gd name="connsiteY4" fmla="*/ 505759 h 562909"/>
                <a:gd name="connsiteX5" fmla="*/ 38465 w 164672"/>
                <a:gd name="connsiteY5" fmla="*/ 12840 h 562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672" h="562909">
                  <a:moveTo>
                    <a:pt x="38465" y="12840"/>
                  </a:moveTo>
                  <a:cubicBezTo>
                    <a:pt x="62277" y="-7004"/>
                    <a:pt x="121809" y="-7797"/>
                    <a:pt x="164672" y="39034"/>
                  </a:cubicBezTo>
                  <a:cubicBezTo>
                    <a:pt x="137684" y="198578"/>
                    <a:pt x="127365" y="334308"/>
                    <a:pt x="155147" y="524809"/>
                  </a:cubicBezTo>
                  <a:cubicBezTo>
                    <a:pt x="121016" y="561322"/>
                    <a:pt x="98791" y="559734"/>
                    <a:pt x="74184" y="562909"/>
                  </a:cubicBezTo>
                  <a:cubicBezTo>
                    <a:pt x="33703" y="558147"/>
                    <a:pt x="33703" y="539096"/>
                    <a:pt x="17034" y="505759"/>
                  </a:cubicBezTo>
                  <a:cubicBezTo>
                    <a:pt x="-10747" y="446228"/>
                    <a:pt x="-5191" y="43003"/>
                    <a:pt x="38465" y="12840"/>
                  </a:cubicBezTo>
                  <a:close/>
                </a:path>
              </a:pathLst>
            </a:custGeom>
            <a:gradFill flip="none" rotWithShape="1">
              <a:gsLst>
                <a:gs pos="100000">
                  <a:schemeClr val="tx1">
                    <a:lumMod val="75000"/>
                    <a:lumOff val="25000"/>
                  </a:schemeClr>
                </a:gs>
                <a:gs pos="0">
                  <a:schemeClr val="bg1">
                    <a:lumMod val="50000"/>
                  </a:schemeClr>
                </a:gs>
                <a:gs pos="65000">
                  <a:schemeClr val="bg1">
                    <a:lumMod val="85000"/>
                  </a:schemeClr>
                </a:gs>
              </a:gsLst>
              <a:lin ang="5400000" scaled="1"/>
              <a:tileRect/>
            </a:gradFill>
            <a:ln>
              <a:noFill/>
            </a:ln>
            <a:effectLst/>
            <a:scene3d>
              <a:camera prst="orthographicFront"/>
              <a:lightRig rig="threePt" dir="t"/>
            </a:scene3d>
            <a:sp3d>
              <a:bevelT w="57150" h="444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kumimoji="0" lang="en-US">
                <a:solidFill>
                  <a:prstClr val="white"/>
                </a:solidFill>
                <a:latin typeface="Calibri"/>
              </a:endParaRPr>
            </a:p>
          </p:txBody>
        </p:sp>
        <p:sp>
          <p:nvSpPr>
            <p:cNvPr id="5" name="Rectangle 4">
              <a:extLst>
                <a:ext uri="{FF2B5EF4-FFF2-40B4-BE49-F238E27FC236}">
                  <a16:creationId xmlns:a16="http://schemas.microsoft.com/office/drawing/2014/main" xmlns="" id="{1B01DB62-FDA2-435D-B064-0036C2CCBE2C}"/>
                </a:ext>
              </a:extLst>
            </p:cNvPr>
            <p:cNvSpPr/>
            <p:nvPr/>
          </p:nvSpPr>
          <p:spPr>
            <a:xfrm>
              <a:off x="6122279" y="3644900"/>
              <a:ext cx="156111" cy="1821656"/>
            </a:xfrm>
            <a:custGeom>
              <a:avLst/>
              <a:gdLst>
                <a:gd name="connsiteX0" fmla="*/ 0 w 109368"/>
                <a:gd name="connsiteY0" fmla="*/ 0 h 1828800"/>
                <a:gd name="connsiteX1" fmla="*/ 109368 w 109368"/>
                <a:gd name="connsiteY1" fmla="*/ 0 h 1828800"/>
                <a:gd name="connsiteX2" fmla="*/ 109368 w 109368"/>
                <a:gd name="connsiteY2" fmla="*/ 1828800 h 1828800"/>
                <a:gd name="connsiteX3" fmla="*/ 0 w 109368"/>
                <a:gd name="connsiteY3" fmla="*/ 1828800 h 1828800"/>
                <a:gd name="connsiteX4" fmla="*/ 0 w 109368"/>
                <a:gd name="connsiteY4" fmla="*/ 0 h 1828800"/>
                <a:gd name="connsiteX0" fmla="*/ 28575 w 137943"/>
                <a:gd name="connsiteY0" fmla="*/ 0 h 1828800"/>
                <a:gd name="connsiteX1" fmla="*/ 137943 w 137943"/>
                <a:gd name="connsiteY1" fmla="*/ 0 h 1828800"/>
                <a:gd name="connsiteX2" fmla="*/ 137943 w 137943"/>
                <a:gd name="connsiteY2" fmla="*/ 1828800 h 1828800"/>
                <a:gd name="connsiteX3" fmla="*/ 0 w 137943"/>
                <a:gd name="connsiteY3" fmla="*/ 1809750 h 1828800"/>
                <a:gd name="connsiteX4" fmla="*/ 28575 w 137943"/>
                <a:gd name="connsiteY4" fmla="*/ 0 h 1828800"/>
                <a:gd name="connsiteX0" fmla="*/ 28575 w 137943"/>
                <a:gd name="connsiteY0" fmla="*/ 0 h 1828800"/>
                <a:gd name="connsiteX1" fmla="*/ 137943 w 137943"/>
                <a:gd name="connsiteY1" fmla="*/ 0 h 1828800"/>
                <a:gd name="connsiteX2" fmla="*/ 137943 w 137943"/>
                <a:gd name="connsiteY2" fmla="*/ 1828800 h 1828800"/>
                <a:gd name="connsiteX3" fmla="*/ 0 w 137943"/>
                <a:gd name="connsiteY3" fmla="*/ 1809750 h 1828800"/>
                <a:gd name="connsiteX4" fmla="*/ 28575 w 137943"/>
                <a:gd name="connsiteY4" fmla="*/ 0 h 1828800"/>
                <a:gd name="connsiteX0" fmla="*/ 28575 w 137943"/>
                <a:gd name="connsiteY0" fmla="*/ 0 h 1821656"/>
                <a:gd name="connsiteX1" fmla="*/ 137943 w 137943"/>
                <a:gd name="connsiteY1" fmla="*/ 0 h 1821656"/>
                <a:gd name="connsiteX2" fmla="*/ 109368 w 137943"/>
                <a:gd name="connsiteY2" fmla="*/ 1821656 h 1821656"/>
                <a:gd name="connsiteX3" fmla="*/ 0 w 137943"/>
                <a:gd name="connsiteY3" fmla="*/ 1809750 h 1821656"/>
                <a:gd name="connsiteX4" fmla="*/ 28575 w 137943"/>
                <a:gd name="connsiteY4" fmla="*/ 0 h 1821656"/>
                <a:gd name="connsiteX0" fmla="*/ 28575 w 137943"/>
                <a:gd name="connsiteY0" fmla="*/ 0 h 1821656"/>
                <a:gd name="connsiteX1" fmla="*/ 137943 w 137943"/>
                <a:gd name="connsiteY1" fmla="*/ 0 h 1821656"/>
                <a:gd name="connsiteX2" fmla="*/ 109368 w 137943"/>
                <a:gd name="connsiteY2" fmla="*/ 1821656 h 1821656"/>
                <a:gd name="connsiteX3" fmla="*/ 0 w 137943"/>
                <a:gd name="connsiteY3" fmla="*/ 1809750 h 1821656"/>
                <a:gd name="connsiteX4" fmla="*/ 28575 w 137943"/>
                <a:gd name="connsiteY4" fmla="*/ 0 h 1821656"/>
                <a:gd name="connsiteX0" fmla="*/ 28575 w 148592"/>
                <a:gd name="connsiteY0" fmla="*/ 0 h 1821656"/>
                <a:gd name="connsiteX1" fmla="*/ 137943 w 148592"/>
                <a:gd name="connsiteY1" fmla="*/ 0 h 1821656"/>
                <a:gd name="connsiteX2" fmla="*/ 109368 w 148592"/>
                <a:gd name="connsiteY2" fmla="*/ 1821656 h 1821656"/>
                <a:gd name="connsiteX3" fmla="*/ 0 w 148592"/>
                <a:gd name="connsiteY3" fmla="*/ 1809750 h 1821656"/>
                <a:gd name="connsiteX4" fmla="*/ 28575 w 148592"/>
                <a:gd name="connsiteY4" fmla="*/ 0 h 1821656"/>
                <a:gd name="connsiteX0" fmla="*/ 28575 w 149844"/>
                <a:gd name="connsiteY0" fmla="*/ 0 h 1821656"/>
                <a:gd name="connsiteX1" fmla="*/ 137943 w 149844"/>
                <a:gd name="connsiteY1" fmla="*/ 0 h 1821656"/>
                <a:gd name="connsiteX2" fmla="*/ 109368 w 149844"/>
                <a:gd name="connsiteY2" fmla="*/ 1821656 h 1821656"/>
                <a:gd name="connsiteX3" fmla="*/ 0 w 149844"/>
                <a:gd name="connsiteY3" fmla="*/ 1809750 h 1821656"/>
                <a:gd name="connsiteX4" fmla="*/ 28575 w 149844"/>
                <a:gd name="connsiteY4" fmla="*/ 0 h 1821656"/>
                <a:gd name="connsiteX0" fmla="*/ 28575 w 156111"/>
                <a:gd name="connsiteY0" fmla="*/ 0 h 1821656"/>
                <a:gd name="connsiteX1" fmla="*/ 137943 w 156111"/>
                <a:gd name="connsiteY1" fmla="*/ 0 h 1821656"/>
                <a:gd name="connsiteX2" fmla="*/ 109368 w 156111"/>
                <a:gd name="connsiteY2" fmla="*/ 1821656 h 1821656"/>
                <a:gd name="connsiteX3" fmla="*/ 0 w 156111"/>
                <a:gd name="connsiteY3" fmla="*/ 1809750 h 1821656"/>
                <a:gd name="connsiteX4" fmla="*/ 28575 w 156111"/>
                <a:gd name="connsiteY4" fmla="*/ 0 h 1821656"/>
                <a:gd name="connsiteX0" fmla="*/ 28575 w 156111"/>
                <a:gd name="connsiteY0" fmla="*/ 0 h 1821656"/>
                <a:gd name="connsiteX1" fmla="*/ 137943 w 156111"/>
                <a:gd name="connsiteY1" fmla="*/ 0 h 1821656"/>
                <a:gd name="connsiteX2" fmla="*/ 109368 w 156111"/>
                <a:gd name="connsiteY2" fmla="*/ 1821656 h 1821656"/>
                <a:gd name="connsiteX3" fmla="*/ 0 w 156111"/>
                <a:gd name="connsiteY3" fmla="*/ 1809750 h 1821656"/>
                <a:gd name="connsiteX4" fmla="*/ 28575 w 156111"/>
                <a:gd name="connsiteY4" fmla="*/ 0 h 1821656"/>
                <a:gd name="connsiteX0" fmla="*/ 28575 w 156111"/>
                <a:gd name="connsiteY0" fmla="*/ 0 h 1821656"/>
                <a:gd name="connsiteX1" fmla="*/ 137943 w 156111"/>
                <a:gd name="connsiteY1" fmla="*/ 0 h 1821656"/>
                <a:gd name="connsiteX2" fmla="*/ 109368 w 156111"/>
                <a:gd name="connsiteY2" fmla="*/ 1821656 h 1821656"/>
                <a:gd name="connsiteX3" fmla="*/ 0 w 156111"/>
                <a:gd name="connsiteY3" fmla="*/ 1809750 h 1821656"/>
                <a:gd name="connsiteX4" fmla="*/ 28575 w 156111"/>
                <a:gd name="connsiteY4" fmla="*/ 0 h 1821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111" h="1821656">
                  <a:moveTo>
                    <a:pt x="28575" y="0"/>
                  </a:moveTo>
                  <a:lnTo>
                    <a:pt x="137943" y="0"/>
                  </a:lnTo>
                  <a:cubicBezTo>
                    <a:pt x="171280" y="616744"/>
                    <a:pt x="156993" y="1233487"/>
                    <a:pt x="109368" y="1821656"/>
                  </a:cubicBezTo>
                  <a:lnTo>
                    <a:pt x="0" y="1809750"/>
                  </a:lnTo>
                  <a:cubicBezTo>
                    <a:pt x="42863" y="1216025"/>
                    <a:pt x="57150" y="631826"/>
                    <a:pt x="28575" y="0"/>
                  </a:cubicBezTo>
                  <a:close/>
                </a:path>
              </a:pathLst>
            </a:custGeom>
            <a:gradFill flip="none" rotWithShape="1">
              <a:gsLst>
                <a:gs pos="70000">
                  <a:schemeClr val="bg1"/>
                </a:gs>
                <a:gs pos="0">
                  <a:schemeClr val="tx1">
                    <a:lumMod val="65000"/>
                    <a:lumOff val="35000"/>
                  </a:schemeClr>
                </a:gs>
                <a:gs pos="100000">
                  <a:schemeClr val="tx1">
                    <a:lumMod val="75000"/>
                    <a:lumOff val="25000"/>
                  </a:schemeClr>
                </a:gs>
              </a:gsLst>
              <a:lin ang="5400000" scaled="1"/>
              <a:tileRect/>
            </a:gradFill>
            <a:ln w="12700">
              <a:solidFill>
                <a:schemeClr val="tx1">
                  <a:lumMod val="50000"/>
                  <a:lumOff val="50000"/>
                </a:schemeClr>
              </a:solidFill>
            </a:ln>
            <a:scene3d>
              <a:camera prst="orthographicFront"/>
              <a:lightRig rig="threePt" dir="t"/>
            </a:scene3d>
            <a:sp3d>
              <a:bevelT w="2540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kumimoji="0" lang="en-US">
                <a:solidFill>
                  <a:prstClr val="white"/>
                </a:solidFill>
                <a:latin typeface="Calibri"/>
              </a:endParaRPr>
            </a:p>
          </p:txBody>
        </p:sp>
        <p:sp>
          <p:nvSpPr>
            <p:cNvPr id="6" name="Freeform 5">
              <a:extLst>
                <a:ext uri="{FF2B5EF4-FFF2-40B4-BE49-F238E27FC236}">
                  <a16:creationId xmlns:a16="http://schemas.microsoft.com/office/drawing/2014/main" xmlns="" id="{32ECAF23-2E03-4932-8462-518A4C434569}"/>
                </a:ext>
              </a:extLst>
            </p:cNvPr>
            <p:cNvSpPr/>
            <p:nvPr/>
          </p:nvSpPr>
          <p:spPr>
            <a:xfrm>
              <a:off x="4058158" y="4997449"/>
              <a:ext cx="1121118" cy="414061"/>
            </a:xfrm>
            <a:custGeom>
              <a:avLst/>
              <a:gdLst>
                <a:gd name="connsiteX0" fmla="*/ 0 w 1109663"/>
                <a:gd name="connsiteY0" fmla="*/ 0 h 400050"/>
                <a:gd name="connsiteX1" fmla="*/ 166688 w 1109663"/>
                <a:gd name="connsiteY1" fmla="*/ 47625 h 400050"/>
                <a:gd name="connsiteX2" fmla="*/ 200025 w 1109663"/>
                <a:gd name="connsiteY2" fmla="*/ 147638 h 400050"/>
                <a:gd name="connsiteX3" fmla="*/ 314325 w 1109663"/>
                <a:gd name="connsiteY3" fmla="*/ 271463 h 400050"/>
                <a:gd name="connsiteX4" fmla="*/ 642938 w 1109663"/>
                <a:gd name="connsiteY4" fmla="*/ 352425 h 400050"/>
                <a:gd name="connsiteX5" fmla="*/ 900113 w 1109663"/>
                <a:gd name="connsiteY5" fmla="*/ 319088 h 400050"/>
                <a:gd name="connsiteX6" fmla="*/ 1000125 w 1109663"/>
                <a:gd name="connsiteY6" fmla="*/ 228600 h 400050"/>
                <a:gd name="connsiteX7" fmla="*/ 1109663 w 1109663"/>
                <a:gd name="connsiteY7" fmla="*/ 247650 h 400050"/>
                <a:gd name="connsiteX8" fmla="*/ 1085850 w 1109663"/>
                <a:gd name="connsiteY8" fmla="*/ 271463 h 400050"/>
                <a:gd name="connsiteX9" fmla="*/ 1009650 w 1109663"/>
                <a:gd name="connsiteY9" fmla="*/ 261938 h 400050"/>
                <a:gd name="connsiteX10" fmla="*/ 676275 w 1109663"/>
                <a:gd name="connsiteY10" fmla="*/ 400050 h 400050"/>
                <a:gd name="connsiteX11" fmla="*/ 333375 w 1109663"/>
                <a:gd name="connsiteY11" fmla="*/ 319088 h 400050"/>
                <a:gd name="connsiteX12" fmla="*/ 138113 w 1109663"/>
                <a:gd name="connsiteY12" fmla="*/ 76200 h 400050"/>
                <a:gd name="connsiteX13" fmla="*/ 14288 w 1109663"/>
                <a:gd name="connsiteY13" fmla="*/ 52388 h 400050"/>
                <a:gd name="connsiteX14" fmla="*/ 0 w 1109663"/>
                <a:gd name="connsiteY14" fmla="*/ 0 h 400050"/>
                <a:gd name="connsiteX0" fmla="*/ 0 w 1109663"/>
                <a:gd name="connsiteY0" fmla="*/ 0 h 400050"/>
                <a:gd name="connsiteX1" fmla="*/ 166688 w 1109663"/>
                <a:gd name="connsiteY1" fmla="*/ 47625 h 400050"/>
                <a:gd name="connsiteX2" fmla="*/ 200025 w 1109663"/>
                <a:gd name="connsiteY2" fmla="*/ 147638 h 400050"/>
                <a:gd name="connsiteX3" fmla="*/ 314325 w 1109663"/>
                <a:gd name="connsiteY3" fmla="*/ 271463 h 400050"/>
                <a:gd name="connsiteX4" fmla="*/ 642938 w 1109663"/>
                <a:gd name="connsiteY4" fmla="*/ 352425 h 400050"/>
                <a:gd name="connsiteX5" fmla="*/ 900113 w 1109663"/>
                <a:gd name="connsiteY5" fmla="*/ 319088 h 400050"/>
                <a:gd name="connsiteX6" fmla="*/ 1000125 w 1109663"/>
                <a:gd name="connsiteY6" fmla="*/ 228600 h 400050"/>
                <a:gd name="connsiteX7" fmla="*/ 1109663 w 1109663"/>
                <a:gd name="connsiteY7" fmla="*/ 247650 h 400050"/>
                <a:gd name="connsiteX8" fmla="*/ 1085850 w 1109663"/>
                <a:gd name="connsiteY8" fmla="*/ 271463 h 400050"/>
                <a:gd name="connsiteX9" fmla="*/ 1009650 w 1109663"/>
                <a:gd name="connsiteY9" fmla="*/ 261938 h 400050"/>
                <a:gd name="connsiteX10" fmla="*/ 676275 w 1109663"/>
                <a:gd name="connsiteY10" fmla="*/ 400050 h 400050"/>
                <a:gd name="connsiteX11" fmla="*/ 333375 w 1109663"/>
                <a:gd name="connsiteY11" fmla="*/ 319088 h 400050"/>
                <a:gd name="connsiteX12" fmla="*/ 138113 w 1109663"/>
                <a:gd name="connsiteY12" fmla="*/ 76200 h 400050"/>
                <a:gd name="connsiteX13" fmla="*/ 7144 w 1109663"/>
                <a:gd name="connsiteY13" fmla="*/ 38101 h 400050"/>
                <a:gd name="connsiteX14" fmla="*/ 0 w 1109663"/>
                <a:gd name="connsiteY14" fmla="*/ 0 h 400050"/>
                <a:gd name="connsiteX0" fmla="*/ 0 w 1109663"/>
                <a:gd name="connsiteY0" fmla="*/ 0 h 400050"/>
                <a:gd name="connsiteX1" fmla="*/ 166688 w 1109663"/>
                <a:gd name="connsiteY1" fmla="*/ 47625 h 400050"/>
                <a:gd name="connsiteX2" fmla="*/ 216694 w 1109663"/>
                <a:gd name="connsiteY2" fmla="*/ 142875 h 400050"/>
                <a:gd name="connsiteX3" fmla="*/ 314325 w 1109663"/>
                <a:gd name="connsiteY3" fmla="*/ 271463 h 400050"/>
                <a:gd name="connsiteX4" fmla="*/ 642938 w 1109663"/>
                <a:gd name="connsiteY4" fmla="*/ 352425 h 400050"/>
                <a:gd name="connsiteX5" fmla="*/ 900113 w 1109663"/>
                <a:gd name="connsiteY5" fmla="*/ 319088 h 400050"/>
                <a:gd name="connsiteX6" fmla="*/ 1000125 w 1109663"/>
                <a:gd name="connsiteY6" fmla="*/ 228600 h 400050"/>
                <a:gd name="connsiteX7" fmla="*/ 1109663 w 1109663"/>
                <a:gd name="connsiteY7" fmla="*/ 247650 h 400050"/>
                <a:gd name="connsiteX8" fmla="*/ 1085850 w 1109663"/>
                <a:gd name="connsiteY8" fmla="*/ 271463 h 400050"/>
                <a:gd name="connsiteX9" fmla="*/ 1009650 w 1109663"/>
                <a:gd name="connsiteY9" fmla="*/ 261938 h 400050"/>
                <a:gd name="connsiteX10" fmla="*/ 676275 w 1109663"/>
                <a:gd name="connsiteY10" fmla="*/ 400050 h 400050"/>
                <a:gd name="connsiteX11" fmla="*/ 333375 w 1109663"/>
                <a:gd name="connsiteY11" fmla="*/ 319088 h 400050"/>
                <a:gd name="connsiteX12" fmla="*/ 138113 w 1109663"/>
                <a:gd name="connsiteY12" fmla="*/ 76200 h 400050"/>
                <a:gd name="connsiteX13" fmla="*/ 7144 w 1109663"/>
                <a:gd name="connsiteY13" fmla="*/ 38101 h 400050"/>
                <a:gd name="connsiteX14" fmla="*/ 0 w 1109663"/>
                <a:gd name="connsiteY14" fmla="*/ 0 h 400050"/>
                <a:gd name="connsiteX0" fmla="*/ 0 w 1109663"/>
                <a:gd name="connsiteY0" fmla="*/ 0 h 400050"/>
                <a:gd name="connsiteX1" fmla="*/ 166688 w 1109663"/>
                <a:gd name="connsiteY1" fmla="*/ 47625 h 400050"/>
                <a:gd name="connsiteX2" fmla="*/ 216694 w 1109663"/>
                <a:gd name="connsiteY2" fmla="*/ 142875 h 400050"/>
                <a:gd name="connsiteX3" fmla="*/ 314325 w 1109663"/>
                <a:gd name="connsiteY3" fmla="*/ 271463 h 400050"/>
                <a:gd name="connsiteX4" fmla="*/ 642938 w 1109663"/>
                <a:gd name="connsiteY4" fmla="*/ 352425 h 400050"/>
                <a:gd name="connsiteX5" fmla="*/ 900113 w 1109663"/>
                <a:gd name="connsiteY5" fmla="*/ 319088 h 400050"/>
                <a:gd name="connsiteX6" fmla="*/ 1000125 w 1109663"/>
                <a:gd name="connsiteY6" fmla="*/ 228600 h 400050"/>
                <a:gd name="connsiteX7" fmla="*/ 1109663 w 1109663"/>
                <a:gd name="connsiteY7" fmla="*/ 247650 h 400050"/>
                <a:gd name="connsiteX8" fmla="*/ 1085850 w 1109663"/>
                <a:gd name="connsiteY8" fmla="*/ 271463 h 400050"/>
                <a:gd name="connsiteX9" fmla="*/ 1009650 w 1109663"/>
                <a:gd name="connsiteY9" fmla="*/ 261938 h 400050"/>
                <a:gd name="connsiteX10" fmla="*/ 676275 w 1109663"/>
                <a:gd name="connsiteY10" fmla="*/ 400050 h 400050"/>
                <a:gd name="connsiteX11" fmla="*/ 333375 w 1109663"/>
                <a:gd name="connsiteY11" fmla="*/ 319088 h 400050"/>
                <a:gd name="connsiteX12" fmla="*/ 138113 w 1109663"/>
                <a:gd name="connsiteY12" fmla="*/ 76200 h 400050"/>
                <a:gd name="connsiteX13" fmla="*/ 7144 w 1109663"/>
                <a:gd name="connsiteY13" fmla="*/ 38101 h 400050"/>
                <a:gd name="connsiteX14" fmla="*/ 0 w 1109663"/>
                <a:gd name="connsiteY14" fmla="*/ 0 h 400050"/>
                <a:gd name="connsiteX0" fmla="*/ 0 w 1109663"/>
                <a:gd name="connsiteY0" fmla="*/ 0 h 400050"/>
                <a:gd name="connsiteX1" fmla="*/ 166688 w 1109663"/>
                <a:gd name="connsiteY1" fmla="*/ 47625 h 400050"/>
                <a:gd name="connsiteX2" fmla="*/ 216694 w 1109663"/>
                <a:gd name="connsiteY2" fmla="*/ 142875 h 400050"/>
                <a:gd name="connsiteX3" fmla="*/ 314325 w 1109663"/>
                <a:gd name="connsiteY3" fmla="*/ 271463 h 400050"/>
                <a:gd name="connsiteX4" fmla="*/ 642938 w 1109663"/>
                <a:gd name="connsiteY4" fmla="*/ 352425 h 400050"/>
                <a:gd name="connsiteX5" fmla="*/ 900113 w 1109663"/>
                <a:gd name="connsiteY5" fmla="*/ 319088 h 400050"/>
                <a:gd name="connsiteX6" fmla="*/ 1000125 w 1109663"/>
                <a:gd name="connsiteY6" fmla="*/ 228600 h 400050"/>
                <a:gd name="connsiteX7" fmla="*/ 1109663 w 1109663"/>
                <a:gd name="connsiteY7" fmla="*/ 247650 h 400050"/>
                <a:gd name="connsiteX8" fmla="*/ 1085850 w 1109663"/>
                <a:gd name="connsiteY8" fmla="*/ 271463 h 400050"/>
                <a:gd name="connsiteX9" fmla="*/ 1009650 w 1109663"/>
                <a:gd name="connsiteY9" fmla="*/ 261938 h 400050"/>
                <a:gd name="connsiteX10" fmla="*/ 676275 w 1109663"/>
                <a:gd name="connsiteY10" fmla="*/ 400050 h 400050"/>
                <a:gd name="connsiteX11" fmla="*/ 333375 w 1109663"/>
                <a:gd name="connsiteY11" fmla="*/ 319088 h 400050"/>
                <a:gd name="connsiteX12" fmla="*/ 138113 w 1109663"/>
                <a:gd name="connsiteY12" fmla="*/ 76200 h 400050"/>
                <a:gd name="connsiteX13" fmla="*/ 7144 w 1109663"/>
                <a:gd name="connsiteY13" fmla="*/ 38101 h 400050"/>
                <a:gd name="connsiteX14" fmla="*/ 0 w 1109663"/>
                <a:gd name="connsiteY14" fmla="*/ 0 h 400050"/>
                <a:gd name="connsiteX0" fmla="*/ 0 w 1109663"/>
                <a:gd name="connsiteY0" fmla="*/ 0 h 409562"/>
                <a:gd name="connsiteX1" fmla="*/ 166688 w 1109663"/>
                <a:gd name="connsiteY1" fmla="*/ 47625 h 409562"/>
                <a:gd name="connsiteX2" fmla="*/ 216694 w 1109663"/>
                <a:gd name="connsiteY2" fmla="*/ 142875 h 409562"/>
                <a:gd name="connsiteX3" fmla="*/ 314325 w 1109663"/>
                <a:gd name="connsiteY3" fmla="*/ 271463 h 409562"/>
                <a:gd name="connsiteX4" fmla="*/ 642938 w 1109663"/>
                <a:gd name="connsiteY4" fmla="*/ 352425 h 409562"/>
                <a:gd name="connsiteX5" fmla="*/ 900113 w 1109663"/>
                <a:gd name="connsiteY5" fmla="*/ 319088 h 409562"/>
                <a:gd name="connsiteX6" fmla="*/ 1000125 w 1109663"/>
                <a:gd name="connsiteY6" fmla="*/ 228600 h 409562"/>
                <a:gd name="connsiteX7" fmla="*/ 1109663 w 1109663"/>
                <a:gd name="connsiteY7" fmla="*/ 247650 h 409562"/>
                <a:gd name="connsiteX8" fmla="*/ 1085850 w 1109663"/>
                <a:gd name="connsiteY8" fmla="*/ 271463 h 409562"/>
                <a:gd name="connsiteX9" fmla="*/ 1009650 w 1109663"/>
                <a:gd name="connsiteY9" fmla="*/ 261938 h 409562"/>
                <a:gd name="connsiteX10" fmla="*/ 676275 w 1109663"/>
                <a:gd name="connsiteY10" fmla="*/ 400050 h 409562"/>
                <a:gd name="connsiteX11" fmla="*/ 333375 w 1109663"/>
                <a:gd name="connsiteY11" fmla="*/ 319088 h 409562"/>
                <a:gd name="connsiteX12" fmla="*/ 138113 w 1109663"/>
                <a:gd name="connsiteY12" fmla="*/ 76200 h 409562"/>
                <a:gd name="connsiteX13" fmla="*/ 7144 w 1109663"/>
                <a:gd name="connsiteY13" fmla="*/ 38101 h 409562"/>
                <a:gd name="connsiteX14" fmla="*/ 0 w 1109663"/>
                <a:gd name="connsiteY14" fmla="*/ 0 h 409562"/>
                <a:gd name="connsiteX0" fmla="*/ 0 w 1109663"/>
                <a:gd name="connsiteY0" fmla="*/ 0 h 409562"/>
                <a:gd name="connsiteX1" fmla="*/ 166688 w 1109663"/>
                <a:gd name="connsiteY1" fmla="*/ 47625 h 409562"/>
                <a:gd name="connsiteX2" fmla="*/ 216694 w 1109663"/>
                <a:gd name="connsiteY2" fmla="*/ 142875 h 409562"/>
                <a:gd name="connsiteX3" fmla="*/ 314325 w 1109663"/>
                <a:gd name="connsiteY3" fmla="*/ 271463 h 409562"/>
                <a:gd name="connsiteX4" fmla="*/ 642938 w 1109663"/>
                <a:gd name="connsiteY4" fmla="*/ 352425 h 409562"/>
                <a:gd name="connsiteX5" fmla="*/ 902494 w 1109663"/>
                <a:gd name="connsiteY5" fmla="*/ 266701 h 409562"/>
                <a:gd name="connsiteX6" fmla="*/ 1000125 w 1109663"/>
                <a:gd name="connsiteY6" fmla="*/ 228600 h 409562"/>
                <a:gd name="connsiteX7" fmla="*/ 1109663 w 1109663"/>
                <a:gd name="connsiteY7" fmla="*/ 247650 h 409562"/>
                <a:gd name="connsiteX8" fmla="*/ 1085850 w 1109663"/>
                <a:gd name="connsiteY8" fmla="*/ 271463 h 409562"/>
                <a:gd name="connsiteX9" fmla="*/ 1009650 w 1109663"/>
                <a:gd name="connsiteY9" fmla="*/ 261938 h 409562"/>
                <a:gd name="connsiteX10" fmla="*/ 676275 w 1109663"/>
                <a:gd name="connsiteY10" fmla="*/ 400050 h 409562"/>
                <a:gd name="connsiteX11" fmla="*/ 333375 w 1109663"/>
                <a:gd name="connsiteY11" fmla="*/ 319088 h 409562"/>
                <a:gd name="connsiteX12" fmla="*/ 138113 w 1109663"/>
                <a:gd name="connsiteY12" fmla="*/ 76200 h 409562"/>
                <a:gd name="connsiteX13" fmla="*/ 7144 w 1109663"/>
                <a:gd name="connsiteY13" fmla="*/ 38101 h 409562"/>
                <a:gd name="connsiteX14" fmla="*/ 0 w 1109663"/>
                <a:gd name="connsiteY14" fmla="*/ 0 h 409562"/>
                <a:gd name="connsiteX0" fmla="*/ 0 w 1109663"/>
                <a:gd name="connsiteY0" fmla="*/ 0 h 409562"/>
                <a:gd name="connsiteX1" fmla="*/ 166688 w 1109663"/>
                <a:gd name="connsiteY1" fmla="*/ 47625 h 409562"/>
                <a:gd name="connsiteX2" fmla="*/ 216694 w 1109663"/>
                <a:gd name="connsiteY2" fmla="*/ 142875 h 409562"/>
                <a:gd name="connsiteX3" fmla="*/ 314325 w 1109663"/>
                <a:gd name="connsiteY3" fmla="*/ 271463 h 409562"/>
                <a:gd name="connsiteX4" fmla="*/ 642938 w 1109663"/>
                <a:gd name="connsiteY4" fmla="*/ 352425 h 409562"/>
                <a:gd name="connsiteX5" fmla="*/ 902494 w 1109663"/>
                <a:gd name="connsiteY5" fmla="*/ 266701 h 409562"/>
                <a:gd name="connsiteX6" fmla="*/ 1000125 w 1109663"/>
                <a:gd name="connsiteY6" fmla="*/ 228600 h 409562"/>
                <a:gd name="connsiteX7" fmla="*/ 1109663 w 1109663"/>
                <a:gd name="connsiteY7" fmla="*/ 247650 h 409562"/>
                <a:gd name="connsiteX8" fmla="*/ 1085850 w 1109663"/>
                <a:gd name="connsiteY8" fmla="*/ 271463 h 409562"/>
                <a:gd name="connsiteX9" fmla="*/ 1009650 w 1109663"/>
                <a:gd name="connsiteY9" fmla="*/ 261938 h 409562"/>
                <a:gd name="connsiteX10" fmla="*/ 676275 w 1109663"/>
                <a:gd name="connsiteY10" fmla="*/ 400050 h 409562"/>
                <a:gd name="connsiteX11" fmla="*/ 333375 w 1109663"/>
                <a:gd name="connsiteY11" fmla="*/ 319088 h 409562"/>
                <a:gd name="connsiteX12" fmla="*/ 138113 w 1109663"/>
                <a:gd name="connsiteY12" fmla="*/ 76200 h 409562"/>
                <a:gd name="connsiteX13" fmla="*/ 7144 w 1109663"/>
                <a:gd name="connsiteY13" fmla="*/ 38101 h 409562"/>
                <a:gd name="connsiteX14" fmla="*/ 0 w 1109663"/>
                <a:gd name="connsiteY14" fmla="*/ 0 h 409562"/>
                <a:gd name="connsiteX0" fmla="*/ 0 w 1109663"/>
                <a:gd name="connsiteY0" fmla="*/ 0 h 409562"/>
                <a:gd name="connsiteX1" fmla="*/ 166688 w 1109663"/>
                <a:gd name="connsiteY1" fmla="*/ 47625 h 409562"/>
                <a:gd name="connsiteX2" fmla="*/ 216694 w 1109663"/>
                <a:gd name="connsiteY2" fmla="*/ 142875 h 409562"/>
                <a:gd name="connsiteX3" fmla="*/ 314325 w 1109663"/>
                <a:gd name="connsiteY3" fmla="*/ 271463 h 409562"/>
                <a:gd name="connsiteX4" fmla="*/ 642938 w 1109663"/>
                <a:gd name="connsiteY4" fmla="*/ 352425 h 409562"/>
                <a:gd name="connsiteX5" fmla="*/ 904875 w 1109663"/>
                <a:gd name="connsiteY5" fmla="*/ 316707 h 409562"/>
                <a:gd name="connsiteX6" fmla="*/ 1000125 w 1109663"/>
                <a:gd name="connsiteY6" fmla="*/ 228600 h 409562"/>
                <a:gd name="connsiteX7" fmla="*/ 1109663 w 1109663"/>
                <a:gd name="connsiteY7" fmla="*/ 247650 h 409562"/>
                <a:gd name="connsiteX8" fmla="*/ 1085850 w 1109663"/>
                <a:gd name="connsiteY8" fmla="*/ 271463 h 409562"/>
                <a:gd name="connsiteX9" fmla="*/ 1009650 w 1109663"/>
                <a:gd name="connsiteY9" fmla="*/ 261938 h 409562"/>
                <a:gd name="connsiteX10" fmla="*/ 676275 w 1109663"/>
                <a:gd name="connsiteY10" fmla="*/ 400050 h 409562"/>
                <a:gd name="connsiteX11" fmla="*/ 333375 w 1109663"/>
                <a:gd name="connsiteY11" fmla="*/ 319088 h 409562"/>
                <a:gd name="connsiteX12" fmla="*/ 138113 w 1109663"/>
                <a:gd name="connsiteY12" fmla="*/ 76200 h 409562"/>
                <a:gd name="connsiteX13" fmla="*/ 7144 w 1109663"/>
                <a:gd name="connsiteY13" fmla="*/ 38101 h 409562"/>
                <a:gd name="connsiteX14" fmla="*/ 0 w 1109663"/>
                <a:gd name="connsiteY14" fmla="*/ 0 h 409562"/>
                <a:gd name="connsiteX0" fmla="*/ 0 w 1109663"/>
                <a:gd name="connsiteY0" fmla="*/ 0 h 409562"/>
                <a:gd name="connsiteX1" fmla="*/ 166688 w 1109663"/>
                <a:gd name="connsiteY1" fmla="*/ 47625 h 409562"/>
                <a:gd name="connsiteX2" fmla="*/ 216694 w 1109663"/>
                <a:gd name="connsiteY2" fmla="*/ 142875 h 409562"/>
                <a:gd name="connsiteX3" fmla="*/ 314325 w 1109663"/>
                <a:gd name="connsiteY3" fmla="*/ 271463 h 409562"/>
                <a:gd name="connsiteX4" fmla="*/ 642938 w 1109663"/>
                <a:gd name="connsiteY4" fmla="*/ 352425 h 409562"/>
                <a:gd name="connsiteX5" fmla="*/ 904875 w 1109663"/>
                <a:gd name="connsiteY5" fmla="*/ 316707 h 409562"/>
                <a:gd name="connsiteX6" fmla="*/ 1000125 w 1109663"/>
                <a:gd name="connsiteY6" fmla="*/ 228600 h 409562"/>
                <a:gd name="connsiteX7" fmla="*/ 1109663 w 1109663"/>
                <a:gd name="connsiteY7" fmla="*/ 247650 h 409562"/>
                <a:gd name="connsiteX8" fmla="*/ 1085850 w 1109663"/>
                <a:gd name="connsiteY8" fmla="*/ 271463 h 409562"/>
                <a:gd name="connsiteX9" fmla="*/ 1009650 w 1109663"/>
                <a:gd name="connsiteY9" fmla="*/ 261938 h 409562"/>
                <a:gd name="connsiteX10" fmla="*/ 676275 w 1109663"/>
                <a:gd name="connsiteY10" fmla="*/ 400050 h 409562"/>
                <a:gd name="connsiteX11" fmla="*/ 333375 w 1109663"/>
                <a:gd name="connsiteY11" fmla="*/ 319088 h 409562"/>
                <a:gd name="connsiteX12" fmla="*/ 138113 w 1109663"/>
                <a:gd name="connsiteY12" fmla="*/ 76200 h 409562"/>
                <a:gd name="connsiteX13" fmla="*/ 7144 w 1109663"/>
                <a:gd name="connsiteY13" fmla="*/ 38101 h 409562"/>
                <a:gd name="connsiteX14" fmla="*/ 0 w 1109663"/>
                <a:gd name="connsiteY14" fmla="*/ 0 h 409562"/>
                <a:gd name="connsiteX0" fmla="*/ 0 w 1109663"/>
                <a:gd name="connsiteY0" fmla="*/ 0 h 409562"/>
                <a:gd name="connsiteX1" fmla="*/ 166688 w 1109663"/>
                <a:gd name="connsiteY1" fmla="*/ 47625 h 409562"/>
                <a:gd name="connsiteX2" fmla="*/ 216694 w 1109663"/>
                <a:gd name="connsiteY2" fmla="*/ 142875 h 409562"/>
                <a:gd name="connsiteX3" fmla="*/ 314325 w 1109663"/>
                <a:gd name="connsiteY3" fmla="*/ 271463 h 409562"/>
                <a:gd name="connsiteX4" fmla="*/ 642938 w 1109663"/>
                <a:gd name="connsiteY4" fmla="*/ 352425 h 409562"/>
                <a:gd name="connsiteX5" fmla="*/ 904875 w 1109663"/>
                <a:gd name="connsiteY5" fmla="*/ 316707 h 409562"/>
                <a:gd name="connsiteX6" fmla="*/ 1000125 w 1109663"/>
                <a:gd name="connsiteY6" fmla="*/ 228600 h 409562"/>
                <a:gd name="connsiteX7" fmla="*/ 1109663 w 1109663"/>
                <a:gd name="connsiteY7" fmla="*/ 247650 h 409562"/>
                <a:gd name="connsiteX8" fmla="*/ 1085850 w 1109663"/>
                <a:gd name="connsiteY8" fmla="*/ 271463 h 409562"/>
                <a:gd name="connsiteX9" fmla="*/ 1009650 w 1109663"/>
                <a:gd name="connsiteY9" fmla="*/ 261938 h 409562"/>
                <a:gd name="connsiteX10" fmla="*/ 676275 w 1109663"/>
                <a:gd name="connsiteY10" fmla="*/ 400050 h 409562"/>
                <a:gd name="connsiteX11" fmla="*/ 333375 w 1109663"/>
                <a:gd name="connsiteY11" fmla="*/ 319088 h 409562"/>
                <a:gd name="connsiteX12" fmla="*/ 138113 w 1109663"/>
                <a:gd name="connsiteY12" fmla="*/ 76200 h 409562"/>
                <a:gd name="connsiteX13" fmla="*/ 7144 w 1109663"/>
                <a:gd name="connsiteY13" fmla="*/ 38101 h 409562"/>
                <a:gd name="connsiteX14" fmla="*/ 0 w 1109663"/>
                <a:gd name="connsiteY14" fmla="*/ 0 h 409562"/>
                <a:gd name="connsiteX0" fmla="*/ 0 w 1109663"/>
                <a:gd name="connsiteY0" fmla="*/ 0 h 409562"/>
                <a:gd name="connsiteX1" fmla="*/ 166688 w 1109663"/>
                <a:gd name="connsiteY1" fmla="*/ 47625 h 409562"/>
                <a:gd name="connsiteX2" fmla="*/ 216694 w 1109663"/>
                <a:gd name="connsiteY2" fmla="*/ 142875 h 409562"/>
                <a:gd name="connsiteX3" fmla="*/ 314325 w 1109663"/>
                <a:gd name="connsiteY3" fmla="*/ 271463 h 409562"/>
                <a:gd name="connsiteX4" fmla="*/ 642938 w 1109663"/>
                <a:gd name="connsiteY4" fmla="*/ 352425 h 409562"/>
                <a:gd name="connsiteX5" fmla="*/ 904875 w 1109663"/>
                <a:gd name="connsiteY5" fmla="*/ 316707 h 409562"/>
                <a:gd name="connsiteX6" fmla="*/ 1000125 w 1109663"/>
                <a:gd name="connsiteY6" fmla="*/ 228600 h 409562"/>
                <a:gd name="connsiteX7" fmla="*/ 1109663 w 1109663"/>
                <a:gd name="connsiteY7" fmla="*/ 247650 h 409562"/>
                <a:gd name="connsiteX8" fmla="*/ 1085850 w 1109663"/>
                <a:gd name="connsiteY8" fmla="*/ 271463 h 409562"/>
                <a:gd name="connsiteX9" fmla="*/ 1009650 w 1109663"/>
                <a:gd name="connsiteY9" fmla="*/ 261938 h 409562"/>
                <a:gd name="connsiteX10" fmla="*/ 676275 w 1109663"/>
                <a:gd name="connsiteY10" fmla="*/ 400050 h 409562"/>
                <a:gd name="connsiteX11" fmla="*/ 333375 w 1109663"/>
                <a:gd name="connsiteY11" fmla="*/ 319088 h 409562"/>
                <a:gd name="connsiteX12" fmla="*/ 138113 w 1109663"/>
                <a:gd name="connsiteY12" fmla="*/ 76200 h 409562"/>
                <a:gd name="connsiteX13" fmla="*/ 7144 w 1109663"/>
                <a:gd name="connsiteY13" fmla="*/ 38101 h 409562"/>
                <a:gd name="connsiteX14" fmla="*/ 0 w 1109663"/>
                <a:gd name="connsiteY14" fmla="*/ 0 h 409562"/>
                <a:gd name="connsiteX0" fmla="*/ 0 w 1109663"/>
                <a:gd name="connsiteY0" fmla="*/ 0 h 409562"/>
                <a:gd name="connsiteX1" fmla="*/ 166688 w 1109663"/>
                <a:gd name="connsiteY1" fmla="*/ 47625 h 409562"/>
                <a:gd name="connsiteX2" fmla="*/ 216694 w 1109663"/>
                <a:gd name="connsiteY2" fmla="*/ 142875 h 409562"/>
                <a:gd name="connsiteX3" fmla="*/ 369094 w 1109663"/>
                <a:gd name="connsiteY3" fmla="*/ 290513 h 409562"/>
                <a:gd name="connsiteX4" fmla="*/ 642938 w 1109663"/>
                <a:gd name="connsiteY4" fmla="*/ 352425 h 409562"/>
                <a:gd name="connsiteX5" fmla="*/ 904875 w 1109663"/>
                <a:gd name="connsiteY5" fmla="*/ 316707 h 409562"/>
                <a:gd name="connsiteX6" fmla="*/ 1000125 w 1109663"/>
                <a:gd name="connsiteY6" fmla="*/ 228600 h 409562"/>
                <a:gd name="connsiteX7" fmla="*/ 1109663 w 1109663"/>
                <a:gd name="connsiteY7" fmla="*/ 247650 h 409562"/>
                <a:gd name="connsiteX8" fmla="*/ 1085850 w 1109663"/>
                <a:gd name="connsiteY8" fmla="*/ 271463 h 409562"/>
                <a:gd name="connsiteX9" fmla="*/ 1009650 w 1109663"/>
                <a:gd name="connsiteY9" fmla="*/ 261938 h 409562"/>
                <a:gd name="connsiteX10" fmla="*/ 676275 w 1109663"/>
                <a:gd name="connsiteY10" fmla="*/ 400050 h 409562"/>
                <a:gd name="connsiteX11" fmla="*/ 333375 w 1109663"/>
                <a:gd name="connsiteY11" fmla="*/ 319088 h 409562"/>
                <a:gd name="connsiteX12" fmla="*/ 138113 w 1109663"/>
                <a:gd name="connsiteY12" fmla="*/ 76200 h 409562"/>
                <a:gd name="connsiteX13" fmla="*/ 7144 w 1109663"/>
                <a:gd name="connsiteY13" fmla="*/ 38101 h 409562"/>
                <a:gd name="connsiteX14" fmla="*/ 0 w 1109663"/>
                <a:gd name="connsiteY14" fmla="*/ 0 h 409562"/>
                <a:gd name="connsiteX0" fmla="*/ 0 w 1109663"/>
                <a:gd name="connsiteY0" fmla="*/ 0 h 409562"/>
                <a:gd name="connsiteX1" fmla="*/ 166688 w 1109663"/>
                <a:gd name="connsiteY1" fmla="*/ 47625 h 409562"/>
                <a:gd name="connsiteX2" fmla="*/ 216694 w 1109663"/>
                <a:gd name="connsiteY2" fmla="*/ 142875 h 409562"/>
                <a:gd name="connsiteX3" fmla="*/ 369094 w 1109663"/>
                <a:gd name="connsiteY3" fmla="*/ 290513 h 409562"/>
                <a:gd name="connsiteX4" fmla="*/ 642938 w 1109663"/>
                <a:gd name="connsiteY4" fmla="*/ 352425 h 409562"/>
                <a:gd name="connsiteX5" fmla="*/ 904875 w 1109663"/>
                <a:gd name="connsiteY5" fmla="*/ 316707 h 409562"/>
                <a:gd name="connsiteX6" fmla="*/ 1000125 w 1109663"/>
                <a:gd name="connsiteY6" fmla="*/ 228600 h 409562"/>
                <a:gd name="connsiteX7" fmla="*/ 1109663 w 1109663"/>
                <a:gd name="connsiteY7" fmla="*/ 247650 h 409562"/>
                <a:gd name="connsiteX8" fmla="*/ 1085850 w 1109663"/>
                <a:gd name="connsiteY8" fmla="*/ 271463 h 409562"/>
                <a:gd name="connsiteX9" fmla="*/ 1009650 w 1109663"/>
                <a:gd name="connsiteY9" fmla="*/ 261938 h 409562"/>
                <a:gd name="connsiteX10" fmla="*/ 676275 w 1109663"/>
                <a:gd name="connsiteY10" fmla="*/ 400050 h 409562"/>
                <a:gd name="connsiteX11" fmla="*/ 333375 w 1109663"/>
                <a:gd name="connsiteY11" fmla="*/ 319088 h 409562"/>
                <a:gd name="connsiteX12" fmla="*/ 138113 w 1109663"/>
                <a:gd name="connsiteY12" fmla="*/ 76200 h 409562"/>
                <a:gd name="connsiteX13" fmla="*/ 7144 w 1109663"/>
                <a:gd name="connsiteY13" fmla="*/ 38101 h 409562"/>
                <a:gd name="connsiteX14" fmla="*/ 0 w 1109663"/>
                <a:gd name="connsiteY14" fmla="*/ 0 h 409562"/>
                <a:gd name="connsiteX0" fmla="*/ 0 w 1109663"/>
                <a:gd name="connsiteY0" fmla="*/ 0 h 409562"/>
                <a:gd name="connsiteX1" fmla="*/ 166688 w 1109663"/>
                <a:gd name="connsiteY1" fmla="*/ 47625 h 409562"/>
                <a:gd name="connsiteX2" fmla="*/ 211931 w 1109663"/>
                <a:gd name="connsiteY2" fmla="*/ 138113 h 409562"/>
                <a:gd name="connsiteX3" fmla="*/ 369094 w 1109663"/>
                <a:gd name="connsiteY3" fmla="*/ 290513 h 409562"/>
                <a:gd name="connsiteX4" fmla="*/ 642938 w 1109663"/>
                <a:gd name="connsiteY4" fmla="*/ 352425 h 409562"/>
                <a:gd name="connsiteX5" fmla="*/ 904875 w 1109663"/>
                <a:gd name="connsiteY5" fmla="*/ 316707 h 409562"/>
                <a:gd name="connsiteX6" fmla="*/ 1000125 w 1109663"/>
                <a:gd name="connsiteY6" fmla="*/ 228600 h 409562"/>
                <a:gd name="connsiteX7" fmla="*/ 1109663 w 1109663"/>
                <a:gd name="connsiteY7" fmla="*/ 247650 h 409562"/>
                <a:gd name="connsiteX8" fmla="*/ 1085850 w 1109663"/>
                <a:gd name="connsiteY8" fmla="*/ 271463 h 409562"/>
                <a:gd name="connsiteX9" fmla="*/ 1009650 w 1109663"/>
                <a:gd name="connsiteY9" fmla="*/ 261938 h 409562"/>
                <a:gd name="connsiteX10" fmla="*/ 676275 w 1109663"/>
                <a:gd name="connsiteY10" fmla="*/ 400050 h 409562"/>
                <a:gd name="connsiteX11" fmla="*/ 333375 w 1109663"/>
                <a:gd name="connsiteY11" fmla="*/ 319088 h 409562"/>
                <a:gd name="connsiteX12" fmla="*/ 138113 w 1109663"/>
                <a:gd name="connsiteY12" fmla="*/ 76200 h 409562"/>
                <a:gd name="connsiteX13" fmla="*/ 7144 w 1109663"/>
                <a:gd name="connsiteY13" fmla="*/ 38101 h 409562"/>
                <a:gd name="connsiteX14" fmla="*/ 0 w 1109663"/>
                <a:gd name="connsiteY14" fmla="*/ 0 h 409562"/>
                <a:gd name="connsiteX0" fmla="*/ 0 w 1109663"/>
                <a:gd name="connsiteY0" fmla="*/ 0 h 409562"/>
                <a:gd name="connsiteX1" fmla="*/ 166688 w 1109663"/>
                <a:gd name="connsiteY1" fmla="*/ 47625 h 409562"/>
                <a:gd name="connsiteX2" fmla="*/ 211931 w 1109663"/>
                <a:gd name="connsiteY2" fmla="*/ 138113 h 409562"/>
                <a:gd name="connsiteX3" fmla="*/ 369094 w 1109663"/>
                <a:gd name="connsiteY3" fmla="*/ 290513 h 409562"/>
                <a:gd name="connsiteX4" fmla="*/ 642938 w 1109663"/>
                <a:gd name="connsiteY4" fmla="*/ 352425 h 409562"/>
                <a:gd name="connsiteX5" fmla="*/ 904875 w 1109663"/>
                <a:gd name="connsiteY5" fmla="*/ 316707 h 409562"/>
                <a:gd name="connsiteX6" fmla="*/ 1000125 w 1109663"/>
                <a:gd name="connsiteY6" fmla="*/ 228600 h 409562"/>
                <a:gd name="connsiteX7" fmla="*/ 1109663 w 1109663"/>
                <a:gd name="connsiteY7" fmla="*/ 247650 h 409562"/>
                <a:gd name="connsiteX8" fmla="*/ 1085850 w 1109663"/>
                <a:gd name="connsiteY8" fmla="*/ 271463 h 409562"/>
                <a:gd name="connsiteX9" fmla="*/ 1009650 w 1109663"/>
                <a:gd name="connsiteY9" fmla="*/ 261938 h 409562"/>
                <a:gd name="connsiteX10" fmla="*/ 676275 w 1109663"/>
                <a:gd name="connsiteY10" fmla="*/ 400050 h 409562"/>
                <a:gd name="connsiteX11" fmla="*/ 333375 w 1109663"/>
                <a:gd name="connsiteY11" fmla="*/ 319088 h 409562"/>
                <a:gd name="connsiteX12" fmla="*/ 138113 w 1109663"/>
                <a:gd name="connsiteY12" fmla="*/ 76200 h 409562"/>
                <a:gd name="connsiteX13" fmla="*/ 7144 w 1109663"/>
                <a:gd name="connsiteY13" fmla="*/ 38101 h 409562"/>
                <a:gd name="connsiteX14" fmla="*/ 0 w 1109663"/>
                <a:gd name="connsiteY14" fmla="*/ 0 h 409562"/>
                <a:gd name="connsiteX0" fmla="*/ 0 w 1109663"/>
                <a:gd name="connsiteY0" fmla="*/ 0 h 409562"/>
                <a:gd name="connsiteX1" fmla="*/ 166688 w 1109663"/>
                <a:gd name="connsiteY1" fmla="*/ 47625 h 409562"/>
                <a:gd name="connsiteX2" fmla="*/ 211931 w 1109663"/>
                <a:gd name="connsiteY2" fmla="*/ 138113 h 409562"/>
                <a:gd name="connsiteX3" fmla="*/ 369094 w 1109663"/>
                <a:gd name="connsiteY3" fmla="*/ 290513 h 409562"/>
                <a:gd name="connsiteX4" fmla="*/ 642938 w 1109663"/>
                <a:gd name="connsiteY4" fmla="*/ 352425 h 409562"/>
                <a:gd name="connsiteX5" fmla="*/ 904875 w 1109663"/>
                <a:gd name="connsiteY5" fmla="*/ 316707 h 409562"/>
                <a:gd name="connsiteX6" fmla="*/ 1000125 w 1109663"/>
                <a:gd name="connsiteY6" fmla="*/ 228600 h 409562"/>
                <a:gd name="connsiteX7" fmla="*/ 1109663 w 1109663"/>
                <a:gd name="connsiteY7" fmla="*/ 247650 h 409562"/>
                <a:gd name="connsiteX8" fmla="*/ 1085850 w 1109663"/>
                <a:gd name="connsiteY8" fmla="*/ 271463 h 409562"/>
                <a:gd name="connsiteX9" fmla="*/ 1009650 w 1109663"/>
                <a:gd name="connsiteY9" fmla="*/ 261938 h 409562"/>
                <a:gd name="connsiteX10" fmla="*/ 676275 w 1109663"/>
                <a:gd name="connsiteY10" fmla="*/ 400050 h 409562"/>
                <a:gd name="connsiteX11" fmla="*/ 333375 w 1109663"/>
                <a:gd name="connsiteY11" fmla="*/ 319088 h 409562"/>
                <a:gd name="connsiteX12" fmla="*/ 138113 w 1109663"/>
                <a:gd name="connsiteY12" fmla="*/ 76200 h 409562"/>
                <a:gd name="connsiteX13" fmla="*/ 7144 w 1109663"/>
                <a:gd name="connsiteY13" fmla="*/ 38101 h 409562"/>
                <a:gd name="connsiteX14" fmla="*/ 0 w 1109663"/>
                <a:gd name="connsiteY14" fmla="*/ 0 h 409562"/>
                <a:gd name="connsiteX0" fmla="*/ 0 w 1109663"/>
                <a:gd name="connsiteY0" fmla="*/ 0 h 409562"/>
                <a:gd name="connsiteX1" fmla="*/ 166688 w 1109663"/>
                <a:gd name="connsiteY1" fmla="*/ 47625 h 409562"/>
                <a:gd name="connsiteX2" fmla="*/ 211931 w 1109663"/>
                <a:gd name="connsiteY2" fmla="*/ 138113 h 409562"/>
                <a:gd name="connsiteX3" fmla="*/ 369094 w 1109663"/>
                <a:gd name="connsiteY3" fmla="*/ 290513 h 409562"/>
                <a:gd name="connsiteX4" fmla="*/ 642938 w 1109663"/>
                <a:gd name="connsiteY4" fmla="*/ 352425 h 409562"/>
                <a:gd name="connsiteX5" fmla="*/ 904875 w 1109663"/>
                <a:gd name="connsiteY5" fmla="*/ 316707 h 409562"/>
                <a:gd name="connsiteX6" fmla="*/ 1000125 w 1109663"/>
                <a:gd name="connsiteY6" fmla="*/ 228600 h 409562"/>
                <a:gd name="connsiteX7" fmla="*/ 1109663 w 1109663"/>
                <a:gd name="connsiteY7" fmla="*/ 247650 h 409562"/>
                <a:gd name="connsiteX8" fmla="*/ 1085850 w 1109663"/>
                <a:gd name="connsiteY8" fmla="*/ 271463 h 409562"/>
                <a:gd name="connsiteX9" fmla="*/ 1009650 w 1109663"/>
                <a:gd name="connsiteY9" fmla="*/ 261938 h 409562"/>
                <a:gd name="connsiteX10" fmla="*/ 676275 w 1109663"/>
                <a:gd name="connsiteY10" fmla="*/ 400050 h 409562"/>
                <a:gd name="connsiteX11" fmla="*/ 333375 w 1109663"/>
                <a:gd name="connsiteY11" fmla="*/ 319088 h 409562"/>
                <a:gd name="connsiteX12" fmla="*/ 138113 w 1109663"/>
                <a:gd name="connsiteY12" fmla="*/ 76200 h 409562"/>
                <a:gd name="connsiteX13" fmla="*/ 7144 w 1109663"/>
                <a:gd name="connsiteY13" fmla="*/ 38101 h 409562"/>
                <a:gd name="connsiteX14" fmla="*/ 0 w 1109663"/>
                <a:gd name="connsiteY14" fmla="*/ 0 h 409562"/>
                <a:gd name="connsiteX0" fmla="*/ 0 w 1110773"/>
                <a:gd name="connsiteY0" fmla="*/ 0 h 409562"/>
                <a:gd name="connsiteX1" fmla="*/ 166688 w 1110773"/>
                <a:gd name="connsiteY1" fmla="*/ 47625 h 409562"/>
                <a:gd name="connsiteX2" fmla="*/ 211931 w 1110773"/>
                <a:gd name="connsiteY2" fmla="*/ 138113 h 409562"/>
                <a:gd name="connsiteX3" fmla="*/ 369094 w 1110773"/>
                <a:gd name="connsiteY3" fmla="*/ 290513 h 409562"/>
                <a:gd name="connsiteX4" fmla="*/ 642938 w 1110773"/>
                <a:gd name="connsiteY4" fmla="*/ 352425 h 409562"/>
                <a:gd name="connsiteX5" fmla="*/ 904875 w 1110773"/>
                <a:gd name="connsiteY5" fmla="*/ 316707 h 409562"/>
                <a:gd name="connsiteX6" fmla="*/ 1000125 w 1110773"/>
                <a:gd name="connsiteY6" fmla="*/ 228600 h 409562"/>
                <a:gd name="connsiteX7" fmla="*/ 1109663 w 1110773"/>
                <a:gd name="connsiteY7" fmla="*/ 247650 h 409562"/>
                <a:gd name="connsiteX8" fmla="*/ 1085850 w 1110773"/>
                <a:gd name="connsiteY8" fmla="*/ 271463 h 409562"/>
                <a:gd name="connsiteX9" fmla="*/ 1009650 w 1110773"/>
                <a:gd name="connsiteY9" fmla="*/ 261938 h 409562"/>
                <a:gd name="connsiteX10" fmla="*/ 676275 w 1110773"/>
                <a:gd name="connsiteY10" fmla="*/ 400050 h 409562"/>
                <a:gd name="connsiteX11" fmla="*/ 333375 w 1110773"/>
                <a:gd name="connsiteY11" fmla="*/ 319088 h 409562"/>
                <a:gd name="connsiteX12" fmla="*/ 138113 w 1110773"/>
                <a:gd name="connsiteY12" fmla="*/ 76200 h 409562"/>
                <a:gd name="connsiteX13" fmla="*/ 7144 w 1110773"/>
                <a:gd name="connsiteY13" fmla="*/ 38101 h 409562"/>
                <a:gd name="connsiteX14" fmla="*/ 0 w 1110773"/>
                <a:gd name="connsiteY14" fmla="*/ 0 h 409562"/>
                <a:gd name="connsiteX0" fmla="*/ 0 w 1110773"/>
                <a:gd name="connsiteY0" fmla="*/ 0 h 408827"/>
                <a:gd name="connsiteX1" fmla="*/ 166688 w 1110773"/>
                <a:gd name="connsiteY1" fmla="*/ 47625 h 408827"/>
                <a:gd name="connsiteX2" fmla="*/ 211931 w 1110773"/>
                <a:gd name="connsiteY2" fmla="*/ 138113 h 408827"/>
                <a:gd name="connsiteX3" fmla="*/ 369094 w 1110773"/>
                <a:gd name="connsiteY3" fmla="*/ 290513 h 408827"/>
                <a:gd name="connsiteX4" fmla="*/ 642938 w 1110773"/>
                <a:gd name="connsiteY4" fmla="*/ 352425 h 408827"/>
                <a:gd name="connsiteX5" fmla="*/ 904875 w 1110773"/>
                <a:gd name="connsiteY5" fmla="*/ 316707 h 408827"/>
                <a:gd name="connsiteX6" fmla="*/ 1000125 w 1110773"/>
                <a:gd name="connsiteY6" fmla="*/ 228600 h 408827"/>
                <a:gd name="connsiteX7" fmla="*/ 1109663 w 1110773"/>
                <a:gd name="connsiteY7" fmla="*/ 247650 h 408827"/>
                <a:gd name="connsiteX8" fmla="*/ 1085850 w 1110773"/>
                <a:gd name="connsiteY8" fmla="*/ 271463 h 408827"/>
                <a:gd name="connsiteX9" fmla="*/ 1009650 w 1110773"/>
                <a:gd name="connsiteY9" fmla="*/ 261938 h 408827"/>
                <a:gd name="connsiteX10" fmla="*/ 676275 w 1110773"/>
                <a:gd name="connsiteY10" fmla="*/ 400050 h 408827"/>
                <a:gd name="connsiteX11" fmla="*/ 333375 w 1110773"/>
                <a:gd name="connsiteY11" fmla="*/ 319088 h 408827"/>
                <a:gd name="connsiteX12" fmla="*/ 138113 w 1110773"/>
                <a:gd name="connsiteY12" fmla="*/ 76200 h 408827"/>
                <a:gd name="connsiteX13" fmla="*/ 7144 w 1110773"/>
                <a:gd name="connsiteY13" fmla="*/ 38101 h 408827"/>
                <a:gd name="connsiteX14" fmla="*/ 0 w 1110773"/>
                <a:gd name="connsiteY14" fmla="*/ 0 h 408827"/>
                <a:gd name="connsiteX0" fmla="*/ 0 w 1110773"/>
                <a:gd name="connsiteY0" fmla="*/ 0 h 408827"/>
                <a:gd name="connsiteX1" fmla="*/ 166688 w 1110773"/>
                <a:gd name="connsiteY1" fmla="*/ 47625 h 408827"/>
                <a:gd name="connsiteX2" fmla="*/ 211931 w 1110773"/>
                <a:gd name="connsiteY2" fmla="*/ 138113 h 408827"/>
                <a:gd name="connsiteX3" fmla="*/ 369094 w 1110773"/>
                <a:gd name="connsiteY3" fmla="*/ 290513 h 408827"/>
                <a:gd name="connsiteX4" fmla="*/ 642938 w 1110773"/>
                <a:gd name="connsiteY4" fmla="*/ 352425 h 408827"/>
                <a:gd name="connsiteX5" fmla="*/ 904875 w 1110773"/>
                <a:gd name="connsiteY5" fmla="*/ 316707 h 408827"/>
                <a:gd name="connsiteX6" fmla="*/ 1000125 w 1110773"/>
                <a:gd name="connsiteY6" fmla="*/ 228600 h 408827"/>
                <a:gd name="connsiteX7" fmla="*/ 1109663 w 1110773"/>
                <a:gd name="connsiteY7" fmla="*/ 247650 h 408827"/>
                <a:gd name="connsiteX8" fmla="*/ 1085850 w 1110773"/>
                <a:gd name="connsiteY8" fmla="*/ 271463 h 408827"/>
                <a:gd name="connsiteX9" fmla="*/ 1009650 w 1110773"/>
                <a:gd name="connsiteY9" fmla="*/ 261938 h 408827"/>
                <a:gd name="connsiteX10" fmla="*/ 676275 w 1110773"/>
                <a:gd name="connsiteY10" fmla="*/ 400050 h 408827"/>
                <a:gd name="connsiteX11" fmla="*/ 333375 w 1110773"/>
                <a:gd name="connsiteY11" fmla="*/ 319088 h 408827"/>
                <a:gd name="connsiteX12" fmla="*/ 138113 w 1110773"/>
                <a:gd name="connsiteY12" fmla="*/ 76200 h 408827"/>
                <a:gd name="connsiteX13" fmla="*/ 7144 w 1110773"/>
                <a:gd name="connsiteY13" fmla="*/ 38101 h 408827"/>
                <a:gd name="connsiteX14" fmla="*/ 0 w 1110773"/>
                <a:gd name="connsiteY14" fmla="*/ 0 h 408827"/>
                <a:gd name="connsiteX0" fmla="*/ 0 w 1110773"/>
                <a:gd name="connsiteY0" fmla="*/ 0 h 408827"/>
                <a:gd name="connsiteX1" fmla="*/ 166688 w 1110773"/>
                <a:gd name="connsiteY1" fmla="*/ 47625 h 408827"/>
                <a:gd name="connsiteX2" fmla="*/ 211931 w 1110773"/>
                <a:gd name="connsiteY2" fmla="*/ 138113 h 408827"/>
                <a:gd name="connsiteX3" fmla="*/ 369094 w 1110773"/>
                <a:gd name="connsiteY3" fmla="*/ 290513 h 408827"/>
                <a:gd name="connsiteX4" fmla="*/ 642938 w 1110773"/>
                <a:gd name="connsiteY4" fmla="*/ 352425 h 408827"/>
                <a:gd name="connsiteX5" fmla="*/ 904875 w 1110773"/>
                <a:gd name="connsiteY5" fmla="*/ 316707 h 408827"/>
                <a:gd name="connsiteX6" fmla="*/ 1000125 w 1110773"/>
                <a:gd name="connsiteY6" fmla="*/ 228600 h 408827"/>
                <a:gd name="connsiteX7" fmla="*/ 1109663 w 1110773"/>
                <a:gd name="connsiteY7" fmla="*/ 247650 h 408827"/>
                <a:gd name="connsiteX8" fmla="*/ 1085850 w 1110773"/>
                <a:gd name="connsiteY8" fmla="*/ 271463 h 408827"/>
                <a:gd name="connsiteX9" fmla="*/ 1009650 w 1110773"/>
                <a:gd name="connsiteY9" fmla="*/ 261938 h 408827"/>
                <a:gd name="connsiteX10" fmla="*/ 676275 w 1110773"/>
                <a:gd name="connsiteY10" fmla="*/ 400050 h 408827"/>
                <a:gd name="connsiteX11" fmla="*/ 333375 w 1110773"/>
                <a:gd name="connsiteY11" fmla="*/ 319088 h 408827"/>
                <a:gd name="connsiteX12" fmla="*/ 138113 w 1110773"/>
                <a:gd name="connsiteY12" fmla="*/ 76200 h 408827"/>
                <a:gd name="connsiteX13" fmla="*/ 7144 w 1110773"/>
                <a:gd name="connsiteY13" fmla="*/ 38101 h 408827"/>
                <a:gd name="connsiteX14" fmla="*/ 0 w 1110773"/>
                <a:gd name="connsiteY14" fmla="*/ 0 h 408827"/>
                <a:gd name="connsiteX0" fmla="*/ 0 w 1110773"/>
                <a:gd name="connsiteY0" fmla="*/ 0 h 408827"/>
                <a:gd name="connsiteX1" fmla="*/ 166688 w 1110773"/>
                <a:gd name="connsiteY1" fmla="*/ 47625 h 408827"/>
                <a:gd name="connsiteX2" fmla="*/ 369094 w 1110773"/>
                <a:gd name="connsiteY2" fmla="*/ 290513 h 408827"/>
                <a:gd name="connsiteX3" fmla="*/ 642938 w 1110773"/>
                <a:gd name="connsiteY3" fmla="*/ 352425 h 408827"/>
                <a:gd name="connsiteX4" fmla="*/ 904875 w 1110773"/>
                <a:gd name="connsiteY4" fmla="*/ 316707 h 408827"/>
                <a:gd name="connsiteX5" fmla="*/ 1000125 w 1110773"/>
                <a:gd name="connsiteY5" fmla="*/ 228600 h 408827"/>
                <a:gd name="connsiteX6" fmla="*/ 1109663 w 1110773"/>
                <a:gd name="connsiteY6" fmla="*/ 247650 h 408827"/>
                <a:gd name="connsiteX7" fmla="*/ 1085850 w 1110773"/>
                <a:gd name="connsiteY7" fmla="*/ 271463 h 408827"/>
                <a:gd name="connsiteX8" fmla="*/ 1009650 w 1110773"/>
                <a:gd name="connsiteY8" fmla="*/ 261938 h 408827"/>
                <a:gd name="connsiteX9" fmla="*/ 676275 w 1110773"/>
                <a:gd name="connsiteY9" fmla="*/ 400050 h 408827"/>
                <a:gd name="connsiteX10" fmla="*/ 333375 w 1110773"/>
                <a:gd name="connsiteY10" fmla="*/ 319088 h 408827"/>
                <a:gd name="connsiteX11" fmla="*/ 138113 w 1110773"/>
                <a:gd name="connsiteY11" fmla="*/ 76200 h 408827"/>
                <a:gd name="connsiteX12" fmla="*/ 7144 w 1110773"/>
                <a:gd name="connsiteY12" fmla="*/ 38101 h 408827"/>
                <a:gd name="connsiteX13" fmla="*/ 0 w 1110773"/>
                <a:gd name="connsiteY13" fmla="*/ 0 h 408827"/>
                <a:gd name="connsiteX0" fmla="*/ 0 w 1110773"/>
                <a:gd name="connsiteY0" fmla="*/ 0 h 408827"/>
                <a:gd name="connsiteX1" fmla="*/ 166688 w 1110773"/>
                <a:gd name="connsiteY1" fmla="*/ 47625 h 408827"/>
                <a:gd name="connsiteX2" fmla="*/ 369094 w 1110773"/>
                <a:gd name="connsiteY2" fmla="*/ 290513 h 408827"/>
                <a:gd name="connsiteX3" fmla="*/ 642938 w 1110773"/>
                <a:gd name="connsiteY3" fmla="*/ 352425 h 408827"/>
                <a:gd name="connsiteX4" fmla="*/ 904875 w 1110773"/>
                <a:gd name="connsiteY4" fmla="*/ 316707 h 408827"/>
                <a:gd name="connsiteX5" fmla="*/ 1000125 w 1110773"/>
                <a:gd name="connsiteY5" fmla="*/ 228600 h 408827"/>
                <a:gd name="connsiteX6" fmla="*/ 1109663 w 1110773"/>
                <a:gd name="connsiteY6" fmla="*/ 247650 h 408827"/>
                <a:gd name="connsiteX7" fmla="*/ 1085850 w 1110773"/>
                <a:gd name="connsiteY7" fmla="*/ 271463 h 408827"/>
                <a:gd name="connsiteX8" fmla="*/ 1009650 w 1110773"/>
                <a:gd name="connsiteY8" fmla="*/ 261938 h 408827"/>
                <a:gd name="connsiteX9" fmla="*/ 676275 w 1110773"/>
                <a:gd name="connsiteY9" fmla="*/ 400050 h 408827"/>
                <a:gd name="connsiteX10" fmla="*/ 333375 w 1110773"/>
                <a:gd name="connsiteY10" fmla="*/ 319088 h 408827"/>
                <a:gd name="connsiteX11" fmla="*/ 138113 w 1110773"/>
                <a:gd name="connsiteY11" fmla="*/ 76200 h 408827"/>
                <a:gd name="connsiteX12" fmla="*/ 7144 w 1110773"/>
                <a:gd name="connsiteY12" fmla="*/ 38101 h 408827"/>
                <a:gd name="connsiteX13" fmla="*/ 0 w 1110773"/>
                <a:gd name="connsiteY13" fmla="*/ 0 h 408827"/>
                <a:gd name="connsiteX0" fmla="*/ 0 w 1110773"/>
                <a:gd name="connsiteY0" fmla="*/ 0 h 408827"/>
                <a:gd name="connsiteX1" fmla="*/ 166688 w 1110773"/>
                <a:gd name="connsiteY1" fmla="*/ 47625 h 408827"/>
                <a:gd name="connsiteX2" fmla="*/ 369094 w 1110773"/>
                <a:gd name="connsiteY2" fmla="*/ 290513 h 408827"/>
                <a:gd name="connsiteX3" fmla="*/ 642938 w 1110773"/>
                <a:gd name="connsiteY3" fmla="*/ 352425 h 408827"/>
                <a:gd name="connsiteX4" fmla="*/ 904875 w 1110773"/>
                <a:gd name="connsiteY4" fmla="*/ 316707 h 408827"/>
                <a:gd name="connsiteX5" fmla="*/ 1000125 w 1110773"/>
                <a:gd name="connsiteY5" fmla="*/ 228600 h 408827"/>
                <a:gd name="connsiteX6" fmla="*/ 1109663 w 1110773"/>
                <a:gd name="connsiteY6" fmla="*/ 247650 h 408827"/>
                <a:gd name="connsiteX7" fmla="*/ 1085850 w 1110773"/>
                <a:gd name="connsiteY7" fmla="*/ 271463 h 408827"/>
                <a:gd name="connsiteX8" fmla="*/ 1009650 w 1110773"/>
                <a:gd name="connsiteY8" fmla="*/ 261938 h 408827"/>
                <a:gd name="connsiteX9" fmla="*/ 676275 w 1110773"/>
                <a:gd name="connsiteY9" fmla="*/ 400050 h 408827"/>
                <a:gd name="connsiteX10" fmla="*/ 333375 w 1110773"/>
                <a:gd name="connsiteY10" fmla="*/ 319088 h 408827"/>
                <a:gd name="connsiteX11" fmla="*/ 138113 w 1110773"/>
                <a:gd name="connsiteY11" fmla="*/ 76200 h 408827"/>
                <a:gd name="connsiteX12" fmla="*/ 7144 w 1110773"/>
                <a:gd name="connsiteY12" fmla="*/ 38101 h 408827"/>
                <a:gd name="connsiteX13" fmla="*/ 0 w 1110773"/>
                <a:gd name="connsiteY13" fmla="*/ 0 h 408827"/>
                <a:gd name="connsiteX0" fmla="*/ 0 w 1110773"/>
                <a:gd name="connsiteY0" fmla="*/ 0 h 408827"/>
                <a:gd name="connsiteX1" fmla="*/ 166688 w 1110773"/>
                <a:gd name="connsiteY1" fmla="*/ 47625 h 408827"/>
                <a:gd name="connsiteX2" fmla="*/ 369094 w 1110773"/>
                <a:gd name="connsiteY2" fmla="*/ 290513 h 408827"/>
                <a:gd name="connsiteX3" fmla="*/ 642938 w 1110773"/>
                <a:gd name="connsiteY3" fmla="*/ 352425 h 408827"/>
                <a:gd name="connsiteX4" fmla="*/ 904875 w 1110773"/>
                <a:gd name="connsiteY4" fmla="*/ 316707 h 408827"/>
                <a:gd name="connsiteX5" fmla="*/ 1000125 w 1110773"/>
                <a:gd name="connsiteY5" fmla="*/ 228600 h 408827"/>
                <a:gd name="connsiteX6" fmla="*/ 1109663 w 1110773"/>
                <a:gd name="connsiteY6" fmla="*/ 247650 h 408827"/>
                <a:gd name="connsiteX7" fmla="*/ 1085850 w 1110773"/>
                <a:gd name="connsiteY7" fmla="*/ 271463 h 408827"/>
                <a:gd name="connsiteX8" fmla="*/ 1009650 w 1110773"/>
                <a:gd name="connsiteY8" fmla="*/ 261938 h 408827"/>
                <a:gd name="connsiteX9" fmla="*/ 676275 w 1110773"/>
                <a:gd name="connsiteY9" fmla="*/ 400050 h 408827"/>
                <a:gd name="connsiteX10" fmla="*/ 333375 w 1110773"/>
                <a:gd name="connsiteY10" fmla="*/ 319088 h 408827"/>
                <a:gd name="connsiteX11" fmla="*/ 138113 w 1110773"/>
                <a:gd name="connsiteY11" fmla="*/ 76200 h 408827"/>
                <a:gd name="connsiteX12" fmla="*/ 7144 w 1110773"/>
                <a:gd name="connsiteY12" fmla="*/ 38101 h 408827"/>
                <a:gd name="connsiteX13" fmla="*/ 0 w 1110773"/>
                <a:gd name="connsiteY13" fmla="*/ 0 h 408827"/>
                <a:gd name="connsiteX0" fmla="*/ 3943 w 1114716"/>
                <a:gd name="connsiteY0" fmla="*/ 0 h 408827"/>
                <a:gd name="connsiteX1" fmla="*/ 170631 w 1114716"/>
                <a:gd name="connsiteY1" fmla="*/ 47625 h 408827"/>
                <a:gd name="connsiteX2" fmla="*/ 373037 w 1114716"/>
                <a:gd name="connsiteY2" fmla="*/ 290513 h 408827"/>
                <a:gd name="connsiteX3" fmla="*/ 646881 w 1114716"/>
                <a:gd name="connsiteY3" fmla="*/ 352425 h 408827"/>
                <a:gd name="connsiteX4" fmla="*/ 908818 w 1114716"/>
                <a:gd name="connsiteY4" fmla="*/ 316707 h 408827"/>
                <a:gd name="connsiteX5" fmla="*/ 1004068 w 1114716"/>
                <a:gd name="connsiteY5" fmla="*/ 228600 h 408827"/>
                <a:gd name="connsiteX6" fmla="*/ 1113606 w 1114716"/>
                <a:gd name="connsiteY6" fmla="*/ 247650 h 408827"/>
                <a:gd name="connsiteX7" fmla="*/ 1089793 w 1114716"/>
                <a:gd name="connsiteY7" fmla="*/ 271463 h 408827"/>
                <a:gd name="connsiteX8" fmla="*/ 1013593 w 1114716"/>
                <a:gd name="connsiteY8" fmla="*/ 261938 h 408827"/>
                <a:gd name="connsiteX9" fmla="*/ 680218 w 1114716"/>
                <a:gd name="connsiteY9" fmla="*/ 400050 h 408827"/>
                <a:gd name="connsiteX10" fmla="*/ 337318 w 1114716"/>
                <a:gd name="connsiteY10" fmla="*/ 319088 h 408827"/>
                <a:gd name="connsiteX11" fmla="*/ 142056 w 1114716"/>
                <a:gd name="connsiteY11" fmla="*/ 76200 h 408827"/>
                <a:gd name="connsiteX12" fmla="*/ 11087 w 1114716"/>
                <a:gd name="connsiteY12" fmla="*/ 38101 h 408827"/>
                <a:gd name="connsiteX13" fmla="*/ 3943 w 1114716"/>
                <a:gd name="connsiteY13" fmla="*/ 0 h 408827"/>
                <a:gd name="connsiteX0" fmla="*/ 3943 w 1114716"/>
                <a:gd name="connsiteY0" fmla="*/ 0 h 408827"/>
                <a:gd name="connsiteX1" fmla="*/ 170631 w 1114716"/>
                <a:gd name="connsiteY1" fmla="*/ 47625 h 408827"/>
                <a:gd name="connsiteX2" fmla="*/ 373037 w 1114716"/>
                <a:gd name="connsiteY2" fmla="*/ 290513 h 408827"/>
                <a:gd name="connsiteX3" fmla="*/ 646881 w 1114716"/>
                <a:gd name="connsiteY3" fmla="*/ 352425 h 408827"/>
                <a:gd name="connsiteX4" fmla="*/ 908818 w 1114716"/>
                <a:gd name="connsiteY4" fmla="*/ 316707 h 408827"/>
                <a:gd name="connsiteX5" fmla="*/ 1004068 w 1114716"/>
                <a:gd name="connsiteY5" fmla="*/ 228600 h 408827"/>
                <a:gd name="connsiteX6" fmla="*/ 1113606 w 1114716"/>
                <a:gd name="connsiteY6" fmla="*/ 247650 h 408827"/>
                <a:gd name="connsiteX7" fmla="*/ 1089793 w 1114716"/>
                <a:gd name="connsiteY7" fmla="*/ 271463 h 408827"/>
                <a:gd name="connsiteX8" fmla="*/ 1013593 w 1114716"/>
                <a:gd name="connsiteY8" fmla="*/ 261938 h 408827"/>
                <a:gd name="connsiteX9" fmla="*/ 680218 w 1114716"/>
                <a:gd name="connsiteY9" fmla="*/ 400050 h 408827"/>
                <a:gd name="connsiteX10" fmla="*/ 337318 w 1114716"/>
                <a:gd name="connsiteY10" fmla="*/ 319088 h 408827"/>
                <a:gd name="connsiteX11" fmla="*/ 151581 w 1114716"/>
                <a:gd name="connsiteY11" fmla="*/ 80963 h 408827"/>
                <a:gd name="connsiteX12" fmla="*/ 11087 w 1114716"/>
                <a:gd name="connsiteY12" fmla="*/ 38101 h 408827"/>
                <a:gd name="connsiteX13" fmla="*/ 3943 w 1114716"/>
                <a:gd name="connsiteY13" fmla="*/ 0 h 408827"/>
                <a:gd name="connsiteX0" fmla="*/ 3943 w 1114716"/>
                <a:gd name="connsiteY0" fmla="*/ 0 h 408827"/>
                <a:gd name="connsiteX1" fmla="*/ 177774 w 1114716"/>
                <a:gd name="connsiteY1" fmla="*/ 38100 h 408827"/>
                <a:gd name="connsiteX2" fmla="*/ 373037 w 1114716"/>
                <a:gd name="connsiteY2" fmla="*/ 290513 h 408827"/>
                <a:gd name="connsiteX3" fmla="*/ 646881 w 1114716"/>
                <a:gd name="connsiteY3" fmla="*/ 352425 h 408827"/>
                <a:gd name="connsiteX4" fmla="*/ 908818 w 1114716"/>
                <a:gd name="connsiteY4" fmla="*/ 316707 h 408827"/>
                <a:gd name="connsiteX5" fmla="*/ 1004068 w 1114716"/>
                <a:gd name="connsiteY5" fmla="*/ 228600 h 408827"/>
                <a:gd name="connsiteX6" fmla="*/ 1113606 w 1114716"/>
                <a:gd name="connsiteY6" fmla="*/ 247650 h 408827"/>
                <a:gd name="connsiteX7" fmla="*/ 1089793 w 1114716"/>
                <a:gd name="connsiteY7" fmla="*/ 271463 h 408827"/>
                <a:gd name="connsiteX8" fmla="*/ 1013593 w 1114716"/>
                <a:gd name="connsiteY8" fmla="*/ 261938 h 408827"/>
                <a:gd name="connsiteX9" fmla="*/ 680218 w 1114716"/>
                <a:gd name="connsiteY9" fmla="*/ 400050 h 408827"/>
                <a:gd name="connsiteX10" fmla="*/ 337318 w 1114716"/>
                <a:gd name="connsiteY10" fmla="*/ 319088 h 408827"/>
                <a:gd name="connsiteX11" fmla="*/ 151581 w 1114716"/>
                <a:gd name="connsiteY11" fmla="*/ 80963 h 408827"/>
                <a:gd name="connsiteX12" fmla="*/ 11087 w 1114716"/>
                <a:gd name="connsiteY12" fmla="*/ 38101 h 408827"/>
                <a:gd name="connsiteX13" fmla="*/ 3943 w 1114716"/>
                <a:gd name="connsiteY13" fmla="*/ 0 h 408827"/>
                <a:gd name="connsiteX0" fmla="*/ 3943 w 1114716"/>
                <a:gd name="connsiteY0" fmla="*/ 0 h 408827"/>
                <a:gd name="connsiteX1" fmla="*/ 177774 w 1114716"/>
                <a:gd name="connsiteY1" fmla="*/ 38100 h 408827"/>
                <a:gd name="connsiteX2" fmla="*/ 365893 w 1114716"/>
                <a:gd name="connsiteY2" fmla="*/ 278607 h 408827"/>
                <a:gd name="connsiteX3" fmla="*/ 646881 w 1114716"/>
                <a:gd name="connsiteY3" fmla="*/ 352425 h 408827"/>
                <a:gd name="connsiteX4" fmla="*/ 908818 w 1114716"/>
                <a:gd name="connsiteY4" fmla="*/ 316707 h 408827"/>
                <a:gd name="connsiteX5" fmla="*/ 1004068 w 1114716"/>
                <a:gd name="connsiteY5" fmla="*/ 228600 h 408827"/>
                <a:gd name="connsiteX6" fmla="*/ 1113606 w 1114716"/>
                <a:gd name="connsiteY6" fmla="*/ 247650 h 408827"/>
                <a:gd name="connsiteX7" fmla="*/ 1089793 w 1114716"/>
                <a:gd name="connsiteY7" fmla="*/ 271463 h 408827"/>
                <a:gd name="connsiteX8" fmla="*/ 1013593 w 1114716"/>
                <a:gd name="connsiteY8" fmla="*/ 261938 h 408827"/>
                <a:gd name="connsiteX9" fmla="*/ 680218 w 1114716"/>
                <a:gd name="connsiteY9" fmla="*/ 400050 h 408827"/>
                <a:gd name="connsiteX10" fmla="*/ 337318 w 1114716"/>
                <a:gd name="connsiteY10" fmla="*/ 319088 h 408827"/>
                <a:gd name="connsiteX11" fmla="*/ 151581 w 1114716"/>
                <a:gd name="connsiteY11" fmla="*/ 80963 h 408827"/>
                <a:gd name="connsiteX12" fmla="*/ 11087 w 1114716"/>
                <a:gd name="connsiteY12" fmla="*/ 38101 h 408827"/>
                <a:gd name="connsiteX13" fmla="*/ 3943 w 1114716"/>
                <a:gd name="connsiteY13" fmla="*/ 0 h 408827"/>
                <a:gd name="connsiteX0" fmla="*/ 3943 w 1114716"/>
                <a:gd name="connsiteY0" fmla="*/ 0 h 408827"/>
                <a:gd name="connsiteX1" fmla="*/ 177774 w 1114716"/>
                <a:gd name="connsiteY1" fmla="*/ 38100 h 408827"/>
                <a:gd name="connsiteX2" fmla="*/ 365893 w 1114716"/>
                <a:gd name="connsiteY2" fmla="*/ 278607 h 408827"/>
                <a:gd name="connsiteX3" fmla="*/ 642118 w 1114716"/>
                <a:gd name="connsiteY3" fmla="*/ 342900 h 408827"/>
                <a:gd name="connsiteX4" fmla="*/ 908818 w 1114716"/>
                <a:gd name="connsiteY4" fmla="*/ 316707 h 408827"/>
                <a:gd name="connsiteX5" fmla="*/ 1004068 w 1114716"/>
                <a:gd name="connsiteY5" fmla="*/ 228600 h 408827"/>
                <a:gd name="connsiteX6" fmla="*/ 1113606 w 1114716"/>
                <a:gd name="connsiteY6" fmla="*/ 247650 h 408827"/>
                <a:gd name="connsiteX7" fmla="*/ 1089793 w 1114716"/>
                <a:gd name="connsiteY7" fmla="*/ 271463 h 408827"/>
                <a:gd name="connsiteX8" fmla="*/ 1013593 w 1114716"/>
                <a:gd name="connsiteY8" fmla="*/ 261938 h 408827"/>
                <a:gd name="connsiteX9" fmla="*/ 680218 w 1114716"/>
                <a:gd name="connsiteY9" fmla="*/ 400050 h 408827"/>
                <a:gd name="connsiteX10" fmla="*/ 337318 w 1114716"/>
                <a:gd name="connsiteY10" fmla="*/ 319088 h 408827"/>
                <a:gd name="connsiteX11" fmla="*/ 151581 w 1114716"/>
                <a:gd name="connsiteY11" fmla="*/ 80963 h 408827"/>
                <a:gd name="connsiteX12" fmla="*/ 11087 w 1114716"/>
                <a:gd name="connsiteY12" fmla="*/ 38101 h 408827"/>
                <a:gd name="connsiteX13" fmla="*/ 3943 w 1114716"/>
                <a:gd name="connsiteY13" fmla="*/ 0 h 408827"/>
                <a:gd name="connsiteX0" fmla="*/ 3943 w 1114716"/>
                <a:gd name="connsiteY0" fmla="*/ 0 h 408827"/>
                <a:gd name="connsiteX1" fmla="*/ 177774 w 1114716"/>
                <a:gd name="connsiteY1" fmla="*/ 38100 h 408827"/>
                <a:gd name="connsiteX2" fmla="*/ 365893 w 1114716"/>
                <a:gd name="connsiteY2" fmla="*/ 278607 h 408827"/>
                <a:gd name="connsiteX3" fmla="*/ 642118 w 1114716"/>
                <a:gd name="connsiteY3" fmla="*/ 342900 h 408827"/>
                <a:gd name="connsiteX4" fmla="*/ 899293 w 1114716"/>
                <a:gd name="connsiteY4" fmla="*/ 314326 h 408827"/>
                <a:gd name="connsiteX5" fmla="*/ 1004068 w 1114716"/>
                <a:gd name="connsiteY5" fmla="*/ 228600 h 408827"/>
                <a:gd name="connsiteX6" fmla="*/ 1113606 w 1114716"/>
                <a:gd name="connsiteY6" fmla="*/ 247650 h 408827"/>
                <a:gd name="connsiteX7" fmla="*/ 1089793 w 1114716"/>
                <a:gd name="connsiteY7" fmla="*/ 271463 h 408827"/>
                <a:gd name="connsiteX8" fmla="*/ 1013593 w 1114716"/>
                <a:gd name="connsiteY8" fmla="*/ 261938 h 408827"/>
                <a:gd name="connsiteX9" fmla="*/ 680218 w 1114716"/>
                <a:gd name="connsiteY9" fmla="*/ 400050 h 408827"/>
                <a:gd name="connsiteX10" fmla="*/ 337318 w 1114716"/>
                <a:gd name="connsiteY10" fmla="*/ 319088 h 408827"/>
                <a:gd name="connsiteX11" fmla="*/ 151581 w 1114716"/>
                <a:gd name="connsiteY11" fmla="*/ 80963 h 408827"/>
                <a:gd name="connsiteX12" fmla="*/ 11087 w 1114716"/>
                <a:gd name="connsiteY12" fmla="*/ 38101 h 408827"/>
                <a:gd name="connsiteX13" fmla="*/ 3943 w 1114716"/>
                <a:gd name="connsiteY13" fmla="*/ 0 h 408827"/>
                <a:gd name="connsiteX0" fmla="*/ 3943 w 1114716"/>
                <a:gd name="connsiteY0" fmla="*/ 0 h 408827"/>
                <a:gd name="connsiteX1" fmla="*/ 177774 w 1114716"/>
                <a:gd name="connsiteY1" fmla="*/ 38100 h 408827"/>
                <a:gd name="connsiteX2" fmla="*/ 365893 w 1114716"/>
                <a:gd name="connsiteY2" fmla="*/ 278607 h 408827"/>
                <a:gd name="connsiteX3" fmla="*/ 642118 w 1114716"/>
                <a:gd name="connsiteY3" fmla="*/ 342900 h 408827"/>
                <a:gd name="connsiteX4" fmla="*/ 899293 w 1114716"/>
                <a:gd name="connsiteY4" fmla="*/ 314326 h 408827"/>
                <a:gd name="connsiteX5" fmla="*/ 994543 w 1114716"/>
                <a:gd name="connsiteY5" fmla="*/ 219075 h 408827"/>
                <a:gd name="connsiteX6" fmla="*/ 1113606 w 1114716"/>
                <a:gd name="connsiteY6" fmla="*/ 247650 h 408827"/>
                <a:gd name="connsiteX7" fmla="*/ 1089793 w 1114716"/>
                <a:gd name="connsiteY7" fmla="*/ 271463 h 408827"/>
                <a:gd name="connsiteX8" fmla="*/ 1013593 w 1114716"/>
                <a:gd name="connsiteY8" fmla="*/ 261938 h 408827"/>
                <a:gd name="connsiteX9" fmla="*/ 680218 w 1114716"/>
                <a:gd name="connsiteY9" fmla="*/ 400050 h 408827"/>
                <a:gd name="connsiteX10" fmla="*/ 337318 w 1114716"/>
                <a:gd name="connsiteY10" fmla="*/ 319088 h 408827"/>
                <a:gd name="connsiteX11" fmla="*/ 151581 w 1114716"/>
                <a:gd name="connsiteY11" fmla="*/ 80963 h 408827"/>
                <a:gd name="connsiteX12" fmla="*/ 11087 w 1114716"/>
                <a:gd name="connsiteY12" fmla="*/ 38101 h 408827"/>
                <a:gd name="connsiteX13" fmla="*/ 3943 w 1114716"/>
                <a:gd name="connsiteY13" fmla="*/ 0 h 408827"/>
                <a:gd name="connsiteX0" fmla="*/ 3943 w 1116044"/>
                <a:gd name="connsiteY0" fmla="*/ 0 h 408827"/>
                <a:gd name="connsiteX1" fmla="*/ 177774 w 1116044"/>
                <a:gd name="connsiteY1" fmla="*/ 38100 h 408827"/>
                <a:gd name="connsiteX2" fmla="*/ 365893 w 1116044"/>
                <a:gd name="connsiteY2" fmla="*/ 278607 h 408827"/>
                <a:gd name="connsiteX3" fmla="*/ 642118 w 1116044"/>
                <a:gd name="connsiteY3" fmla="*/ 342900 h 408827"/>
                <a:gd name="connsiteX4" fmla="*/ 899293 w 1116044"/>
                <a:gd name="connsiteY4" fmla="*/ 314326 h 408827"/>
                <a:gd name="connsiteX5" fmla="*/ 994543 w 1116044"/>
                <a:gd name="connsiteY5" fmla="*/ 219075 h 408827"/>
                <a:gd name="connsiteX6" fmla="*/ 1113606 w 1116044"/>
                <a:gd name="connsiteY6" fmla="*/ 247650 h 408827"/>
                <a:gd name="connsiteX7" fmla="*/ 1094556 w 1116044"/>
                <a:gd name="connsiteY7" fmla="*/ 283369 h 408827"/>
                <a:gd name="connsiteX8" fmla="*/ 1013593 w 1116044"/>
                <a:gd name="connsiteY8" fmla="*/ 261938 h 408827"/>
                <a:gd name="connsiteX9" fmla="*/ 680218 w 1116044"/>
                <a:gd name="connsiteY9" fmla="*/ 400050 h 408827"/>
                <a:gd name="connsiteX10" fmla="*/ 337318 w 1116044"/>
                <a:gd name="connsiteY10" fmla="*/ 319088 h 408827"/>
                <a:gd name="connsiteX11" fmla="*/ 151581 w 1116044"/>
                <a:gd name="connsiteY11" fmla="*/ 80963 h 408827"/>
                <a:gd name="connsiteX12" fmla="*/ 11087 w 1116044"/>
                <a:gd name="connsiteY12" fmla="*/ 38101 h 408827"/>
                <a:gd name="connsiteX13" fmla="*/ 3943 w 1116044"/>
                <a:gd name="connsiteY13" fmla="*/ 0 h 408827"/>
                <a:gd name="connsiteX0" fmla="*/ 9017 w 1121118"/>
                <a:gd name="connsiteY0" fmla="*/ 0 h 408827"/>
                <a:gd name="connsiteX1" fmla="*/ 182848 w 1121118"/>
                <a:gd name="connsiteY1" fmla="*/ 38100 h 408827"/>
                <a:gd name="connsiteX2" fmla="*/ 370967 w 1121118"/>
                <a:gd name="connsiteY2" fmla="*/ 278607 h 408827"/>
                <a:gd name="connsiteX3" fmla="*/ 647192 w 1121118"/>
                <a:gd name="connsiteY3" fmla="*/ 342900 h 408827"/>
                <a:gd name="connsiteX4" fmla="*/ 904367 w 1121118"/>
                <a:gd name="connsiteY4" fmla="*/ 314326 h 408827"/>
                <a:gd name="connsiteX5" fmla="*/ 999617 w 1121118"/>
                <a:gd name="connsiteY5" fmla="*/ 219075 h 408827"/>
                <a:gd name="connsiteX6" fmla="*/ 1118680 w 1121118"/>
                <a:gd name="connsiteY6" fmla="*/ 247650 h 408827"/>
                <a:gd name="connsiteX7" fmla="*/ 1099630 w 1121118"/>
                <a:gd name="connsiteY7" fmla="*/ 283369 h 408827"/>
                <a:gd name="connsiteX8" fmla="*/ 1018667 w 1121118"/>
                <a:gd name="connsiteY8" fmla="*/ 261938 h 408827"/>
                <a:gd name="connsiteX9" fmla="*/ 685292 w 1121118"/>
                <a:gd name="connsiteY9" fmla="*/ 400050 h 408827"/>
                <a:gd name="connsiteX10" fmla="*/ 342392 w 1121118"/>
                <a:gd name="connsiteY10" fmla="*/ 319088 h 408827"/>
                <a:gd name="connsiteX11" fmla="*/ 156655 w 1121118"/>
                <a:gd name="connsiteY11" fmla="*/ 80963 h 408827"/>
                <a:gd name="connsiteX12" fmla="*/ 9017 w 1121118"/>
                <a:gd name="connsiteY12" fmla="*/ 50007 h 408827"/>
                <a:gd name="connsiteX13" fmla="*/ 9017 w 1121118"/>
                <a:gd name="connsiteY13" fmla="*/ 0 h 408827"/>
                <a:gd name="connsiteX0" fmla="*/ 9017 w 1121118"/>
                <a:gd name="connsiteY0" fmla="*/ 0 h 408827"/>
                <a:gd name="connsiteX1" fmla="*/ 182848 w 1121118"/>
                <a:gd name="connsiteY1" fmla="*/ 38100 h 408827"/>
                <a:gd name="connsiteX2" fmla="*/ 370967 w 1121118"/>
                <a:gd name="connsiteY2" fmla="*/ 278607 h 408827"/>
                <a:gd name="connsiteX3" fmla="*/ 647192 w 1121118"/>
                <a:gd name="connsiteY3" fmla="*/ 342900 h 408827"/>
                <a:gd name="connsiteX4" fmla="*/ 904367 w 1121118"/>
                <a:gd name="connsiteY4" fmla="*/ 314326 h 408827"/>
                <a:gd name="connsiteX5" fmla="*/ 999617 w 1121118"/>
                <a:gd name="connsiteY5" fmla="*/ 219075 h 408827"/>
                <a:gd name="connsiteX6" fmla="*/ 1118680 w 1121118"/>
                <a:gd name="connsiteY6" fmla="*/ 247650 h 408827"/>
                <a:gd name="connsiteX7" fmla="*/ 1099630 w 1121118"/>
                <a:gd name="connsiteY7" fmla="*/ 283369 h 408827"/>
                <a:gd name="connsiteX8" fmla="*/ 1018667 w 1121118"/>
                <a:gd name="connsiteY8" fmla="*/ 261938 h 408827"/>
                <a:gd name="connsiteX9" fmla="*/ 685292 w 1121118"/>
                <a:gd name="connsiteY9" fmla="*/ 400050 h 408827"/>
                <a:gd name="connsiteX10" fmla="*/ 342392 w 1121118"/>
                <a:gd name="connsiteY10" fmla="*/ 323850 h 408827"/>
                <a:gd name="connsiteX11" fmla="*/ 156655 w 1121118"/>
                <a:gd name="connsiteY11" fmla="*/ 80963 h 408827"/>
                <a:gd name="connsiteX12" fmla="*/ 9017 w 1121118"/>
                <a:gd name="connsiteY12" fmla="*/ 50007 h 408827"/>
                <a:gd name="connsiteX13" fmla="*/ 9017 w 1121118"/>
                <a:gd name="connsiteY13" fmla="*/ 0 h 408827"/>
                <a:gd name="connsiteX0" fmla="*/ 9017 w 1121118"/>
                <a:gd name="connsiteY0" fmla="*/ 0 h 420164"/>
                <a:gd name="connsiteX1" fmla="*/ 182848 w 1121118"/>
                <a:gd name="connsiteY1" fmla="*/ 38100 h 420164"/>
                <a:gd name="connsiteX2" fmla="*/ 370967 w 1121118"/>
                <a:gd name="connsiteY2" fmla="*/ 278607 h 420164"/>
                <a:gd name="connsiteX3" fmla="*/ 647192 w 1121118"/>
                <a:gd name="connsiteY3" fmla="*/ 342900 h 420164"/>
                <a:gd name="connsiteX4" fmla="*/ 904367 w 1121118"/>
                <a:gd name="connsiteY4" fmla="*/ 314326 h 420164"/>
                <a:gd name="connsiteX5" fmla="*/ 999617 w 1121118"/>
                <a:gd name="connsiteY5" fmla="*/ 219075 h 420164"/>
                <a:gd name="connsiteX6" fmla="*/ 1118680 w 1121118"/>
                <a:gd name="connsiteY6" fmla="*/ 247650 h 420164"/>
                <a:gd name="connsiteX7" fmla="*/ 1099630 w 1121118"/>
                <a:gd name="connsiteY7" fmla="*/ 283369 h 420164"/>
                <a:gd name="connsiteX8" fmla="*/ 1018667 w 1121118"/>
                <a:gd name="connsiteY8" fmla="*/ 261938 h 420164"/>
                <a:gd name="connsiteX9" fmla="*/ 678148 w 1121118"/>
                <a:gd name="connsiteY9" fmla="*/ 411957 h 420164"/>
                <a:gd name="connsiteX10" fmla="*/ 342392 w 1121118"/>
                <a:gd name="connsiteY10" fmla="*/ 323850 h 420164"/>
                <a:gd name="connsiteX11" fmla="*/ 156655 w 1121118"/>
                <a:gd name="connsiteY11" fmla="*/ 80963 h 420164"/>
                <a:gd name="connsiteX12" fmla="*/ 9017 w 1121118"/>
                <a:gd name="connsiteY12" fmla="*/ 50007 h 420164"/>
                <a:gd name="connsiteX13" fmla="*/ 9017 w 1121118"/>
                <a:gd name="connsiteY13" fmla="*/ 0 h 420164"/>
                <a:gd name="connsiteX0" fmla="*/ 9017 w 1121118"/>
                <a:gd name="connsiteY0" fmla="*/ 0 h 415620"/>
                <a:gd name="connsiteX1" fmla="*/ 182848 w 1121118"/>
                <a:gd name="connsiteY1" fmla="*/ 38100 h 415620"/>
                <a:gd name="connsiteX2" fmla="*/ 370967 w 1121118"/>
                <a:gd name="connsiteY2" fmla="*/ 278607 h 415620"/>
                <a:gd name="connsiteX3" fmla="*/ 647192 w 1121118"/>
                <a:gd name="connsiteY3" fmla="*/ 342900 h 415620"/>
                <a:gd name="connsiteX4" fmla="*/ 904367 w 1121118"/>
                <a:gd name="connsiteY4" fmla="*/ 314326 h 415620"/>
                <a:gd name="connsiteX5" fmla="*/ 999617 w 1121118"/>
                <a:gd name="connsiteY5" fmla="*/ 219075 h 415620"/>
                <a:gd name="connsiteX6" fmla="*/ 1118680 w 1121118"/>
                <a:gd name="connsiteY6" fmla="*/ 247650 h 415620"/>
                <a:gd name="connsiteX7" fmla="*/ 1099630 w 1121118"/>
                <a:gd name="connsiteY7" fmla="*/ 283369 h 415620"/>
                <a:gd name="connsiteX8" fmla="*/ 1018667 w 1121118"/>
                <a:gd name="connsiteY8" fmla="*/ 261938 h 415620"/>
                <a:gd name="connsiteX9" fmla="*/ 678148 w 1121118"/>
                <a:gd name="connsiteY9" fmla="*/ 407194 h 415620"/>
                <a:gd name="connsiteX10" fmla="*/ 342392 w 1121118"/>
                <a:gd name="connsiteY10" fmla="*/ 323850 h 415620"/>
                <a:gd name="connsiteX11" fmla="*/ 156655 w 1121118"/>
                <a:gd name="connsiteY11" fmla="*/ 80963 h 415620"/>
                <a:gd name="connsiteX12" fmla="*/ 9017 w 1121118"/>
                <a:gd name="connsiteY12" fmla="*/ 50007 h 415620"/>
                <a:gd name="connsiteX13" fmla="*/ 9017 w 1121118"/>
                <a:gd name="connsiteY13" fmla="*/ 0 h 415620"/>
                <a:gd name="connsiteX0" fmla="*/ 9017 w 1121118"/>
                <a:gd name="connsiteY0" fmla="*/ 0 h 411089"/>
                <a:gd name="connsiteX1" fmla="*/ 182848 w 1121118"/>
                <a:gd name="connsiteY1" fmla="*/ 38100 h 411089"/>
                <a:gd name="connsiteX2" fmla="*/ 370967 w 1121118"/>
                <a:gd name="connsiteY2" fmla="*/ 278607 h 411089"/>
                <a:gd name="connsiteX3" fmla="*/ 647192 w 1121118"/>
                <a:gd name="connsiteY3" fmla="*/ 342900 h 411089"/>
                <a:gd name="connsiteX4" fmla="*/ 904367 w 1121118"/>
                <a:gd name="connsiteY4" fmla="*/ 314326 h 411089"/>
                <a:gd name="connsiteX5" fmla="*/ 999617 w 1121118"/>
                <a:gd name="connsiteY5" fmla="*/ 219075 h 411089"/>
                <a:gd name="connsiteX6" fmla="*/ 1118680 w 1121118"/>
                <a:gd name="connsiteY6" fmla="*/ 247650 h 411089"/>
                <a:gd name="connsiteX7" fmla="*/ 1099630 w 1121118"/>
                <a:gd name="connsiteY7" fmla="*/ 283369 h 411089"/>
                <a:gd name="connsiteX8" fmla="*/ 1018667 w 1121118"/>
                <a:gd name="connsiteY8" fmla="*/ 261938 h 411089"/>
                <a:gd name="connsiteX9" fmla="*/ 675766 w 1121118"/>
                <a:gd name="connsiteY9" fmla="*/ 402432 h 411089"/>
                <a:gd name="connsiteX10" fmla="*/ 342392 w 1121118"/>
                <a:gd name="connsiteY10" fmla="*/ 323850 h 411089"/>
                <a:gd name="connsiteX11" fmla="*/ 156655 w 1121118"/>
                <a:gd name="connsiteY11" fmla="*/ 80963 h 411089"/>
                <a:gd name="connsiteX12" fmla="*/ 9017 w 1121118"/>
                <a:gd name="connsiteY12" fmla="*/ 50007 h 411089"/>
                <a:gd name="connsiteX13" fmla="*/ 9017 w 1121118"/>
                <a:gd name="connsiteY13" fmla="*/ 0 h 411089"/>
                <a:gd name="connsiteX0" fmla="*/ 9017 w 1121118"/>
                <a:gd name="connsiteY0" fmla="*/ 0 h 413353"/>
                <a:gd name="connsiteX1" fmla="*/ 182848 w 1121118"/>
                <a:gd name="connsiteY1" fmla="*/ 38100 h 413353"/>
                <a:gd name="connsiteX2" fmla="*/ 370967 w 1121118"/>
                <a:gd name="connsiteY2" fmla="*/ 278607 h 413353"/>
                <a:gd name="connsiteX3" fmla="*/ 647192 w 1121118"/>
                <a:gd name="connsiteY3" fmla="*/ 342900 h 413353"/>
                <a:gd name="connsiteX4" fmla="*/ 904367 w 1121118"/>
                <a:gd name="connsiteY4" fmla="*/ 314326 h 413353"/>
                <a:gd name="connsiteX5" fmla="*/ 999617 w 1121118"/>
                <a:gd name="connsiteY5" fmla="*/ 219075 h 413353"/>
                <a:gd name="connsiteX6" fmla="*/ 1118680 w 1121118"/>
                <a:gd name="connsiteY6" fmla="*/ 247650 h 413353"/>
                <a:gd name="connsiteX7" fmla="*/ 1099630 w 1121118"/>
                <a:gd name="connsiteY7" fmla="*/ 283369 h 413353"/>
                <a:gd name="connsiteX8" fmla="*/ 1018667 w 1121118"/>
                <a:gd name="connsiteY8" fmla="*/ 261938 h 413353"/>
                <a:gd name="connsiteX9" fmla="*/ 682910 w 1121118"/>
                <a:gd name="connsiteY9" fmla="*/ 404813 h 413353"/>
                <a:gd name="connsiteX10" fmla="*/ 342392 w 1121118"/>
                <a:gd name="connsiteY10" fmla="*/ 323850 h 413353"/>
                <a:gd name="connsiteX11" fmla="*/ 156655 w 1121118"/>
                <a:gd name="connsiteY11" fmla="*/ 80963 h 413353"/>
                <a:gd name="connsiteX12" fmla="*/ 9017 w 1121118"/>
                <a:gd name="connsiteY12" fmla="*/ 50007 h 413353"/>
                <a:gd name="connsiteX13" fmla="*/ 9017 w 1121118"/>
                <a:gd name="connsiteY13" fmla="*/ 0 h 413353"/>
                <a:gd name="connsiteX0" fmla="*/ 9017 w 1121118"/>
                <a:gd name="connsiteY0" fmla="*/ 0 h 414061"/>
                <a:gd name="connsiteX1" fmla="*/ 182848 w 1121118"/>
                <a:gd name="connsiteY1" fmla="*/ 38100 h 414061"/>
                <a:gd name="connsiteX2" fmla="*/ 370967 w 1121118"/>
                <a:gd name="connsiteY2" fmla="*/ 278607 h 414061"/>
                <a:gd name="connsiteX3" fmla="*/ 647192 w 1121118"/>
                <a:gd name="connsiteY3" fmla="*/ 342900 h 414061"/>
                <a:gd name="connsiteX4" fmla="*/ 904367 w 1121118"/>
                <a:gd name="connsiteY4" fmla="*/ 314326 h 414061"/>
                <a:gd name="connsiteX5" fmla="*/ 999617 w 1121118"/>
                <a:gd name="connsiteY5" fmla="*/ 219075 h 414061"/>
                <a:gd name="connsiteX6" fmla="*/ 1118680 w 1121118"/>
                <a:gd name="connsiteY6" fmla="*/ 247650 h 414061"/>
                <a:gd name="connsiteX7" fmla="*/ 1099630 w 1121118"/>
                <a:gd name="connsiteY7" fmla="*/ 283369 h 414061"/>
                <a:gd name="connsiteX8" fmla="*/ 1018667 w 1121118"/>
                <a:gd name="connsiteY8" fmla="*/ 261938 h 414061"/>
                <a:gd name="connsiteX9" fmla="*/ 682910 w 1121118"/>
                <a:gd name="connsiteY9" fmla="*/ 404813 h 414061"/>
                <a:gd name="connsiteX10" fmla="*/ 342392 w 1121118"/>
                <a:gd name="connsiteY10" fmla="*/ 323850 h 414061"/>
                <a:gd name="connsiteX11" fmla="*/ 156655 w 1121118"/>
                <a:gd name="connsiteY11" fmla="*/ 80963 h 414061"/>
                <a:gd name="connsiteX12" fmla="*/ 9017 w 1121118"/>
                <a:gd name="connsiteY12" fmla="*/ 50007 h 414061"/>
                <a:gd name="connsiteX13" fmla="*/ 9017 w 1121118"/>
                <a:gd name="connsiteY13" fmla="*/ 0 h 414061"/>
                <a:gd name="connsiteX0" fmla="*/ 9017 w 1121118"/>
                <a:gd name="connsiteY0" fmla="*/ 0 h 414061"/>
                <a:gd name="connsiteX1" fmla="*/ 182848 w 1121118"/>
                <a:gd name="connsiteY1" fmla="*/ 38100 h 414061"/>
                <a:gd name="connsiteX2" fmla="*/ 370967 w 1121118"/>
                <a:gd name="connsiteY2" fmla="*/ 278607 h 414061"/>
                <a:gd name="connsiteX3" fmla="*/ 647192 w 1121118"/>
                <a:gd name="connsiteY3" fmla="*/ 342900 h 414061"/>
                <a:gd name="connsiteX4" fmla="*/ 904367 w 1121118"/>
                <a:gd name="connsiteY4" fmla="*/ 314326 h 414061"/>
                <a:gd name="connsiteX5" fmla="*/ 999617 w 1121118"/>
                <a:gd name="connsiteY5" fmla="*/ 219075 h 414061"/>
                <a:gd name="connsiteX6" fmla="*/ 1118680 w 1121118"/>
                <a:gd name="connsiteY6" fmla="*/ 247650 h 414061"/>
                <a:gd name="connsiteX7" fmla="*/ 1099630 w 1121118"/>
                <a:gd name="connsiteY7" fmla="*/ 283369 h 414061"/>
                <a:gd name="connsiteX8" fmla="*/ 1018667 w 1121118"/>
                <a:gd name="connsiteY8" fmla="*/ 261938 h 414061"/>
                <a:gd name="connsiteX9" fmla="*/ 682910 w 1121118"/>
                <a:gd name="connsiteY9" fmla="*/ 404813 h 414061"/>
                <a:gd name="connsiteX10" fmla="*/ 342392 w 1121118"/>
                <a:gd name="connsiteY10" fmla="*/ 323850 h 414061"/>
                <a:gd name="connsiteX11" fmla="*/ 156655 w 1121118"/>
                <a:gd name="connsiteY11" fmla="*/ 80963 h 414061"/>
                <a:gd name="connsiteX12" fmla="*/ 9017 w 1121118"/>
                <a:gd name="connsiteY12" fmla="*/ 50007 h 414061"/>
                <a:gd name="connsiteX13" fmla="*/ 9017 w 1121118"/>
                <a:gd name="connsiteY13" fmla="*/ 0 h 414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1118" h="414061">
                  <a:moveTo>
                    <a:pt x="9017" y="0"/>
                  </a:moveTo>
                  <a:cubicBezTo>
                    <a:pt x="64580" y="15875"/>
                    <a:pt x="95138" y="11112"/>
                    <a:pt x="182848" y="38100"/>
                  </a:cubicBezTo>
                  <a:cubicBezTo>
                    <a:pt x="241983" y="103188"/>
                    <a:pt x="193961" y="218282"/>
                    <a:pt x="370967" y="278607"/>
                  </a:cubicBezTo>
                  <a:cubicBezTo>
                    <a:pt x="459867" y="301625"/>
                    <a:pt x="555911" y="322263"/>
                    <a:pt x="647192" y="342900"/>
                  </a:cubicBezTo>
                  <a:cubicBezTo>
                    <a:pt x="786891" y="381000"/>
                    <a:pt x="824199" y="364332"/>
                    <a:pt x="904367" y="314326"/>
                  </a:cubicBezTo>
                  <a:lnTo>
                    <a:pt x="999617" y="219075"/>
                  </a:lnTo>
                  <a:lnTo>
                    <a:pt x="1118680" y="247650"/>
                  </a:lnTo>
                  <a:cubicBezTo>
                    <a:pt x="1120267" y="260351"/>
                    <a:pt x="1128999" y="284956"/>
                    <a:pt x="1099630" y="283369"/>
                  </a:cubicBezTo>
                  <a:lnTo>
                    <a:pt x="1018667" y="261938"/>
                  </a:lnTo>
                  <a:cubicBezTo>
                    <a:pt x="967074" y="322262"/>
                    <a:pt x="879761" y="449264"/>
                    <a:pt x="682910" y="404813"/>
                  </a:cubicBezTo>
                  <a:lnTo>
                    <a:pt x="342392" y="323850"/>
                  </a:lnTo>
                  <a:cubicBezTo>
                    <a:pt x="205867" y="283368"/>
                    <a:pt x="164592" y="135733"/>
                    <a:pt x="156655" y="80963"/>
                  </a:cubicBezTo>
                  <a:lnTo>
                    <a:pt x="9017" y="50007"/>
                  </a:lnTo>
                  <a:cubicBezTo>
                    <a:pt x="-12414" y="34926"/>
                    <a:pt x="11398" y="12700"/>
                    <a:pt x="9017" y="0"/>
                  </a:cubicBezTo>
                  <a:close/>
                </a:path>
              </a:pathLst>
            </a:custGeom>
            <a:gradFill flip="none" rotWithShape="1">
              <a:gsLst>
                <a:gs pos="0">
                  <a:srgbClr val="BE9260"/>
                </a:gs>
                <a:gs pos="65000">
                  <a:schemeClr val="bg1"/>
                </a:gs>
                <a:gs pos="100000">
                  <a:schemeClr val="bg1">
                    <a:lumMod val="50000"/>
                  </a:schemeClr>
                </a:gs>
              </a:gsLst>
              <a:lin ang="2700000" scaled="1"/>
              <a:tileRect/>
            </a:gradFill>
            <a:ln>
              <a:noFill/>
            </a:ln>
            <a:scene3d>
              <a:camera prst="orthographicFront"/>
              <a:lightRig rig="threePt" dir="t"/>
            </a:scene3d>
            <a:sp3d>
              <a:bevelT w="381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kumimoji="0" lang="en-US">
                <a:solidFill>
                  <a:prstClr val="white"/>
                </a:solidFill>
                <a:latin typeface="Calibri"/>
              </a:endParaRPr>
            </a:p>
          </p:txBody>
        </p:sp>
      </p:grpSp>
      <p:sp>
        <p:nvSpPr>
          <p:cNvPr id="7" name="TextBox 6">
            <a:extLst>
              <a:ext uri="{FF2B5EF4-FFF2-40B4-BE49-F238E27FC236}">
                <a16:creationId xmlns:a16="http://schemas.microsoft.com/office/drawing/2014/main" xmlns="" id="{87F3A811-5C89-4C8C-A2E4-94079235522D}"/>
              </a:ext>
            </a:extLst>
          </p:cNvPr>
          <p:cNvSpPr txBox="1">
            <a:spLocks noChangeArrowheads="1"/>
          </p:cNvSpPr>
          <p:nvPr/>
        </p:nvSpPr>
        <p:spPr bwMode="auto">
          <a:xfrm rot="-2441926">
            <a:off x="5527675" y="1651000"/>
            <a:ext cx="2032000" cy="646113"/>
          </a:xfrm>
          <a:prstGeom prst="rect">
            <a:avLst/>
          </a:prstGeom>
          <a:solidFill>
            <a:srgbClr val="000099"/>
          </a:solidFill>
          <a:ln>
            <a:noFill/>
          </a:ln>
        </p:spPr>
        <p:txBody>
          <a:bodyPr wrap="none">
            <a:spAutoFit/>
          </a:bodyPr>
          <a:lstStyle>
            <a:lvl1pPr>
              <a:spcBef>
                <a:spcPct val="20000"/>
              </a:spcBef>
              <a:buChar char="•"/>
              <a:defRPr sz="3200">
                <a:solidFill>
                  <a:srgbClr val="234466"/>
                </a:solidFill>
                <a:latin typeface="Arial" panose="020B0604020202020204" pitchFamily="34" charset="0"/>
              </a:defRPr>
            </a:lvl1pPr>
            <a:lvl2pPr marL="742950" indent="-285750">
              <a:spcBef>
                <a:spcPct val="20000"/>
              </a:spcBef>
              <a:buChar char="–"/>
              <a:defRPr sz="2800">
                <a:solidFill>
                  <a:srgbClr val="234466"/>
                </a:solidFill>
                <a:latin typeface="Arial" panose="020B0604020202020204" pitchFamily="34" charset="0"/>
              </a:defRPr>
            </a:lvl2pPr>
            <a:lvl3pPr marL="1143000" indent="-228600">
              <a:spcBef>
                <a:spcPct val="20000"/>
              </a:spcBef>
              <a:buChar char="•"/>
              <a:defRPr sz="2400">
                <a:solidFill>
                  <a:srgbClr val="234466"/>
                </a:solidFill>
                <a:latin typeface="Arial" panose="020B0604020202020204" pitchFamily="34" charset="0"/>
              </a:defRPr>
            </a:lvl3pPr>
            <a:lvl4pPr marL="1600200" indent="-228600">
              <a:spcBef>
                <a:spcPct val="20000"/>
              </a:spcBef>
              <a:buChar char="–"/>
              <a:defRPr sz="2000">
                <a:solidFill>
                  <a:srgbClr val="234466"/>
                </a:solidFill>
                <a:latin typeface="Arial" panose="020B0604020202020204" pitchFamily="34" charset="0"/>
              </a:defRPr>
            </a:lvl4pPr>
            <a:lvl5pPr marL="2057400" indent="-228600">
              <a:spcBef>
                <a:spcPct val="20000"/>
              </a:spcBef>
              <a:buChar char="»"/>
              <a:defRPr sz="2000">
                <a:solidFill>
                  <a:srgbClr val="2344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2344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2344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2344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234466"/>
                </a:solidFill>
                <a:latin typeface="Arial" panose="020B0604020202020204" pitchFamily="34" charset="0"/>
              </a:defRPr>
            </a:lvl9pPr>
          </a:lstStyle>
          <a:p>
            <a:pPr eaLnBrk="1" hangingPunct="1">
              <a:spcBef>
                <a:spcPct val="0"/>
              </a:spcBef>
              <a:buFontTx/>
              <a:buNone/>
              <a:defRPr/>
            </a:pPr>
            <a:r>
              <a:rPr kumimoji="0" lang="zh-TW" altLang="en-US" sz="3600" b="1" dirty="0">
                <a:solidFill>
                  <a:schemeClr val="bg1">
                    <a:lumMod val="20000"/>
                    <a:lumOff val="80000"/>
                  </a:schemeClr>
                </a:solidFill>
                <a:cs typeface="Arial" panose="020B0604020202020204" pitchFamily="34" charset="0"/>
              </a:rPr>
              <a:t>團隊合作</a:t>
            </a:r>
            <a:endParaRPr kumimoji="0" lang="en-US" altLang="zh-TW" sz="3600" b="1" dirty="0">
              <a:solidFill>
                <a:schemeClr val="bg1">
                  <a:lumMod val="20000"/>
                  <a:lumOff val="80000"/>
                </a:schemeClr>
              </a:solidFill>
              <a:cs typeface="Arial" panose="020B0604020202020204" pitchFamily="34" charset="0"/>
            </a:endParaRPr>
          </a:p>
        </p:txBody>
      </p:sp>
      <p:sp>
        <p:nvSpPr>
          <p:cNvPr id="14" name="TextBox 13">
            <a:extLst>
              <a:ext uri="{FF2B5EF4-FFF2-40B4-BE49-F238E27FC236}">
                <a16:creationId xmlns:a16="http://schemas.microsoft.com/office/drawing/2014/main" xmlns="" id="{213583B0-BFE9-4D19-9189-55779B3E6495}"/>
              </a:ext>
            </a:extLst>
          </p:cNvPr>
          <p:cNvSpPr txBox="1">
            <a:spLocks noChangeArrowheads="1"/>
          </p:cNvSpPr>
          <p:nvPr/>
        </p:nvSpPr>
        <p:spPr bwMode="auto">
          <a:xfrm rot="-1207600">
            <a:off x="5840413" y="3074988"/>
            <a:ext cx="2043112" cy="646112"/>
          </a:xfrm>
          <a:prstGeom prst="rect">
            <a:avLst/>
          </a:prstGeom>
          <a:solidFill>
            <a:srgbClr val="000099"/>
          </a:solidFill>
          <a:ln>
            <a:noFill/>
          </a:ln>
        </p:spPr>
        <p:txBody>
          <a:bodyPr wrap="none">
            <a:spAutoFit/>
          </a:bodyPr>
          <a:lstStyle>
            <a:lvl1pPr>
              <a:spcBef>
                <a:spcPct val="20000"/>
              </a:spcBef>
              <a:buChar char="•"/>
              <a:defRPr sz="3200">
                <a:solidFill>
                  <a:srgbClr val="234466"/>
                </a:solidFill>
                <a:latin typeface="Arial" panose="020B0604020202020204" pitchFamily="34" charset="0"/>
              </a:defRPr>
            </a:lvl1pPr>
            <a:lvl2pPr marL="742950" indent="-285750">
              <a:spcBef>
                <a:spcPct val="20000"/>
              </a:spcBef>
              <a:buChar char="–"/>
              <a:defRPr sz="2800">
                <a:solidFill>
                  <a:srgbClr val="234466"/>
                </a:solidFill>
                <a:latin typeface="Arial" panose="020B0604020202020204" pitchFamily="34" charset="0"/>
              </a:defRPr>
            </a:lvl2pPr>
            <a:lvl3pPr marL="1143000" indent="-228600">
              <a:spcBef>
                <a:spcPct val="20000"/>
              </a:spcBef>
              <a:buChar char="•"/>
              <a:defRPr sz="2400">
                <a:solidFill>
                  <a:srgbClr val="234466"/>
                </a:solidFill>
                <a:latin typeface="Arial" panose="020B0604020202020204" pitchFamily="34" charset="0"/>
              </a:defRPr>
            </a:lvl3pPr>
            <a:lvl4pPr marL="1600200" indent="-228600">
              <a:spcBef>
                <a:spcPct val="20000"/>
              </a:spcBef>
              <a:buChar char="–"/>
              <a:defRPr sz="2000">
                <a:solidFill>
                  <a:srgbClr val="234466"/>
                </a:solidFill>
                <a:latin typeface="Arial" panose="020B0604020202020204" pitchFamily="34" charset="0"/>
              </a:defRPr>
            </a:lvl4pPr>
            <a:lvl5pPr marL="2057400" indent="-228600">
              <a:spcBef>
                <a:spcPct val="20000"/>
              </a:spcBef>
              <a:buChar char="»"/>
              <a:defRPr sz="2000">
                <a:solidFill>
                  <a:srgbClr val="2344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2344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2344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2344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234466"/>
                </a:solidFill>
                <a:latin typeface="Arial" panose="020B0604020202020204" pitchFamily="34" charset="0"/>
              </a:defRPr>
            </a:lvl9pPr>
          </a:lstStyle>
          <a:p>
            <a:pPr eaLnBrk="1" hangingPunct="1">
              <a:spcBef>
                <a:spcPct val="0"/>
              </a:spcBef>
              <a:buFontTx/>
              <a:buNone/>
              <a:defRPr/>
            </a:pPr>
            <a:r>
              <a:rPr kumimoji="0" lang="zh-TW" altLang="en-US" sz="3600" b="1" dirty="0">
                <a:solidFill>
                  <a:schemeClr val="bg1">
                    <a:lumMod val="20000"/>
                    <a:lumOff val="80000"/>
                  </a:schemeClr>
                </a:solidFill>
                <a:cs typeface="Arial" panose="020B0604020202020204" pitchFamily="34" charset="0"/>
              </a:rPr>
              <a:t>知識背景</a:t>
            </a:r>
            <a:endParaRPr kumimoji="0" lang="en-US" altLang="zh-TW" sz="3600" b="1" dirty="0">
              <a:solidFill>
                <a:schemeClr val="bg1">
                  <a:lumMod val="20000"/>
                  <a:lumOff val="80000"/>
                </a:schemeClr>
              </a:solidFill>
              <a:cs typeface="Arial" panose="020B0604020202020204" pitchFamily="34" charset="0"/>
            </a:endParaRPr>
          </a:p>
        </p:txBody>
      </p:sp>
      <p:sp>
        <p:nvSpPr>
          <p:cNvPr id="16" name="TextBox 15">
            <a:extLst>
              <a:ext uri="{FF2B5EF4-FFF2-40B4-BE49-F238E27FC236}">
                <a16:creationId xmlns:a16="http://schemas.microsoft.com/office/drawing/2014/main" xmlns="" id="{CB2165A2-EE17-4E42-AB55-CC28F76347FE}"/>
              </a:ext>
            </a:extLst>
          </p:cNvPr>
          <p:cNvSpPr txBox="1">
            <a:spLocks noChangeArrowheads="1"/>
          </p:cNvSpPr>
          <p:nvPr/>
        </p:nvSpPr>
        <p:spPr bwMode="auto">
          <a:xfrm rot="184202">
            <a:off x="6419850" y="4495800"/>
            <a:ext cx="2887663" cy="769938"/>
          </a:xfrm>
          <a:prstGeom prst="rect">
            <a:avLst/>
          </a:prstGeom>
          <a:solidFill>
            <a:srgbClr val="000099"/>
          </a:solidFill>
          <a:ln>
            <a:noFill/>
          </a:ln>
        </p:spPr>
        <p:txBody>
          <a:bodyPr>
            <a:spAutoFit/>
          </a:bodyPr>
          <a:lstStyle>
            <a:lvl1pPr>
              <a:spcBef>
                <a:spcPct val="20000"/>
              </a:spcBef>
              <a:buChar char="•"/>
              <a:defRPr sz="3200">
                <a:solidFill>
                  <a:srgbClr val="234466"/>
                </a:solidFill>
                <a:latin typeface="Arial" panose="020B0604020202020204" pitchFamily="34" charset="0"/>
              </a:defRPr>
            </a:lvl1pPr>
            <a:lvl2pPr marL="742950" indent="-285750">
              <a:spcBef>
                <a:spcPct val="20000"/>
              </a:spcBef>
              <a:buChar char="–"/>
              <a:defRPr sz="2800">
                <a:solidFill>
                  <a:srgbClr val="234466"/>
                </a:solidFill>
                <a:latin typeface="Arial" panose="020B0604020202020204" pitchFamily="34" charset="0"/>
              </a:defRPr>
            </a:lvl2pPr>
            <a:lvl3pPr marL="1143000" indent="-228600">
              <a:spcBef>
                <a:spcPct val="20000"/>
              </a:spcBef>
              <a:buChar char="•"/>
              <a:defRPr sz="2400">
                <a:solidFill>
                  <a:srgbClr val="234466"/>
                </a:solidFill>
                <a:latin typeface="Arial" panose="020B0604020202020204" pitchFamily="34" charset="0"/>
              </a:defRPr>
            </a:lvl3pPr>
            <a:lvl4pPr marL="1600200" indent="-228600">
              <a:spcBef>
                <a:spcPct val="20000"/>
              </a:spcBef>
              <a:buChar char="–"/>
              <a:defRPr sz="2000">
                <a:solidFill>
                  <a:srgbClr val="234466"/>
                </a:solidFill>
                <a:latin typeface="Arial" panose="020B0604020202020204" pitchFamily="34" charset="0"/>
              </a:defRPr>
            </a:lvl4pPr>
            <a:lvl5pPr marL="2057400" indent="-228600">
              <a:spcBef>
                <a:spcPct val="20000"/>
              </a:spcBef>
              <a:buChar char="»"/>
              <a:defRPr sz="2000">
                <a:solidFill>
                  <a:srgbClr val="2344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2344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2344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2344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234466"/>
                </a:solidFill>
                <a:latin typeface="Arial" panose="020B0604020202020204" pitchFamily="34" charset="0"/>
              </a:defRPr>
            </a:lvl9pPr>
          </a:lstStyle>
          <a:p>
            <a:pPr eaLnBrk="1" hangingPunct="1">
              <a:spcBef>
                <a:spcPct val="0"/>
              </a:spcBef>
              <a:buFontTx/>
              <a:buNone/>
              <a:defRPr/>
            </a:pPr>
            <a:r>
              <a:rPr kumimoji="0" lang="zh-TW" altLang="en-US" sz="4400" b="1" dirty="0">
                <a:solidFill>
                  <a:schemeClr val="bg1">
                    <a:lumMod val="20000"/>
                    <a:lumOff val="80000"/>
                  </a:schemeClr>
                </a:solidFill>
                <a:cs typeface="Arial" panose="020B0604020202020204" pitchFamily="34" charset="0"/>
              </a:rPr>
              <a:t>問題解決</a:t>
            </a:r>
            <a:endParaRPr kumimoji="0" lang="en-US" altLang="zh-TW" sz="4400" b="1" dirty="0">
              <a:solidFill>
                <a:schemeClr val="bg1">
                  <a:lumMod val="20000"/>
                  <a:lumOff val="80000"/>
                </a:schemeClr>
              </a:solidFill>
              <a:cs typeface="Arial" panose="020B0604020202020204" pitchFamily="34" charset="0"/>
            </a:endParaRPr>
          </a:p>
        </p:txBody>
      </p:sp>
      <p:sp>
        <p:nvSpPr>
          <p:cNvPr id="19" name="TextBox 18">
            <a:extLst>
              <a:ext uri="{FF2B5EF4-FFF2-40B4-BE49-F238E27FC236}">
                <a16:creationId xmlns:a16="http://schemas.microsoft.com/office/drawing/2014/main" xmlns="" id="{D58FEC25-85BF-48C4-B473-B43F6E31076C}"/>
              </a:ext>
            </a:extLst>
          </p:cNvPr>
          <p:cNvSpPr txBox="1">
            <a:spLocks noChangeArrowheads="1"/>
          </p:cNvSpPr>
          <p:nvPr/>
        </p:nvSpPr>
        <p:spPr bwMode="auto">
          <a:xfrm rot="-885849">
            <a:off x="7756525" y="1411288"/>
            <a:ext cx="2400300" cy="708025"/>
          </a:xfrm>
          <a:prstGeom prst="rect">
            <a:avLst/>
          </a:prstGeom>
          <a:solidFill>
            <a:srgbClr val="000099"/>
          </a:solidFill>
          <a:ln>
            <a:noFill/>
          </a:ln>
        </p:spPr>
        <p:txBody>
          <a:bodyPr>
            <a:spAutoFit/>
          </a:bodyPr>
          <a:lstStyle>
            <a:lvl1pPr>
              <a:spcBef>
                <a:spcPct val="20000"/>
              </a:spcBef>
              <a:buChar char="•"/>
              <a:defRPr sz="3200">
                <a:solidFill>
                  <a:srgbClr val="234466"/>
                </a:solidFill>
                <a:latin typeface="Arial" panose="020B0604020202020204" pitchFamily="34" charset="0"/>
              </a:defRPr>
            </a:lvl1pPr>
            <a:lvl2pPr marL="742950" indent="-285750">
              <a:spcBef>
                <a:spcPct val="20000"/>
              </a:spcBef>
              <a:buChar char="–"/>
              <a:defRPr sz="2800">
                <a:solidFill>
                  <a:srgbClr val="234466"/>
                </a:solidFill>
                <a:latin typeface="Arial" panose="020B0604020202020204" pitchFamily="34" charset="0"/>
              </a:defRPr>
            </a:lvl2pPr>
            <a:lvl3pPr marL="1143000" indent="-228600">
              <a:spcBef>
                <a:spcPct val="20000"/>
              </a:spcBef>
              <a:buChar char="•"/>
              <a:defRPr sz="2400">
                <a:solidFill>
                  <a:srgbClr val="234466"/>
                </a:solidFill>
                <a:latin typeface="Arial" panose="020B0604020202020204" pitchFamily="34" charset="0"/>
              </a:defRPr>
            </a:lvl3pPr>
            <a:lvl4pPr marL="1600200" indent="-228600">
              <a:spcBef>
                <a:spcPct val="20000"/>
              </a:spcBef>
              <a:buChar char="–"/>
              <a:defRPr sz="2000">
                <a:solidFill>
                  <a:srgbClr val="234466"/>
                </a:solidFill>
                <a:latin typeface="Arial" panose="020B0604020202020204" pitchFamily="34" charset="0"/>
              </a:defRPr>
            </a:lvl4pPr>
            <a:lvl5pPr marL="2057400" indent="-228600">
              <a:spcBef>
                <a:spcPct val="20000"/>
              </a:spcBef>
              <a:buChar char="»"/>
              <a:defRPr sz="2000">
                <a:solidFill>
                  <a:srgbClr val="2344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2344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2344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2344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234466"/>
                </a:solidFill>
                <a:latin typeface="Arial" panose="020B0604020202020204" pitchFamily="34" charset="0"/>
              </a:defRPr>
            </a:lvl9pPr>
          </a:lstStyle>
          <a:p>
            <a:pPr eaLnBrk="1" hangingPunct="1">
              <a:spcBef>
                <a:spcPct val="0"/>
              </a:spcBef>
              <a:buFontTx/>
              <a:buNone/>
              <a:defRPr/>
            </a:pPr>
            <a:r>
              <a:rPr kumimoji="0" lang="zh-TW" altLang="en-US" sz="4000" b="1" dirty="0">
                <a:solidFill>
                  <a:schemeClr val="bg1">
                    <a:lumMod val="20000"/>
                    <a:lumOff val="80000"/>
                  </a:schemeClr>
                </a:solidFill>
                <a:cs typeface="Arial" panose="020B0604020202020204" pitchFamily="34" charset="0"/>
              </a:rPr>
              <a:t>創意思考</a:t>
            </a:r>
            <a:endParaRPr kumimoji="0" lang="en-US" altLang="zh-TW" sz="4000" b="1" dirty="0">
              <a:solidFill>
                <a:schemeClr val="bg1">
                  <a:lumMod val="20000"/>
                  <a:lumOff val="80000"/>
                </a:schemeClr>
              </a:solidFill>
              <a:cs typeface="Arial" panose="020B0604020202020204" pitchFamily="34" charset="0"/>
            </a:endParaRPr>
          </a:p>
        </p:txBody>
      </p:sp>
      <p:sp>
        <p:nvSpPr>
          <p:cNvPr id="20" name="TextBox 19">
            <a:extLst>
              <a:ext uri="{FF2B5EF4-FFF2-40B4-BE49-F238E27FC236}">
                <a16:creationId xmlns:a16="http://schemas.microsoft.com/office/drawing/2014/main" xmlns="" id="{BCA8FB56-505B-4CCF-A373-E23920002137}"/>
              </a:ext>
            </a:extLst>
          </p:cNvPr>
          <p:cNvSpPr txBox="1">
            <a:spLocks noChangeArrowheads="1"/>
          </p:cNvSpPr>
          <p:nvPr/>
        </p:nvSpPr>
        <p:spPr bwMode="auto">
          <a:xfrm rot="-258933">
            <a:off x="8328025" y="3810000"/>
            <a:ext cx="2030413" cy="646113"/>
          </a:xfrm>
          <a:prstGeom prst="rect">
            <a:avLst/>
          </a:prstGeom>
          <a:solidFill>
            <a:srgbClr val="000099"/>
          </a:solidFill>
          <a:ln>
            <a:noFill/>
          </a:ln>
        </p:spPr>
        <p:txBody>
          <a:bodyPr wrap="none">
            <a:spAutoFit/>
          </a:bodyPr>
          <a:lstStyle>
            <a:lvl1pPr>
              <a:spcBef>
                <a:spcPct val="20000"/>
              </a:spcBef>
              <a:buChar char="•"/>
              <a:defRPr sz="3200">
                <a:solidFill>
                  <a:srgbClr val="234466"/>
                </a:solidFill>
                <a:latin typeface="Arial" panose="020B0604020202020204" pitchFamily="34" charset="0"/>
              </a:defRPr>
            </a:lvl1pPr>
            <a:lvl2pPr marL="742950" indent="-285750">
              <a:spcBef>
                <a:spcPct val="20000"/>
              </a:spcBef>
              <a:buChar char="–"/>
              <a:defRPr sz="2800">
                <a:solidFill>
                  <a:srgbClr val="234466"/>
                </a:solidFill>
                <a:latin typeface="Arial" panose="020B0604020202020204" pitchFamily="34" charset="0"/>
              </a:defRPr>
            </a:lvl2pPr>
            <a:lvl3pPr marL="1143000" indent="-228600">
              <a:spcBef>
                <a:spcPct val="20000"/>
              </a:spcBef>
              <a:buChar char="•"/>
              <a:defRPr sz="2400">
                <a:solidFill>
                  <a:srgbClr val="234466"/>
                </a:solidFill>
                <a:latin typeface="Arial" panose="020B0604020202020204" pitchFamily="34" charset="0"/>
              </a:defRPr>
            </a:lvl3pPr>
            <a:lvl4pPr marL="1600200" indent="-228600">
              <a:spcBef>
                <a:spcPct val="20000"/>
              </a:spcBef>
              <a:buChar char="–"/>
              <a:defRPr sz="2000">
                <a:solidFill>
                  <a:srgbClr val="234466"/>
                </a:solidFill>
                <a:latin typeface="Arial" panose="020B0604020202020204" pitchFamily="34" charset="0"/>
              </a:defRPr>
            </a:lvl4pPr>
            <a:lvl5pPr marL="2057400" indent="-228600">
              <a:spcBef>
                <a:spcPct val="20000"/>
              </a:spcBef>
              <a:buChar char="»"/>
              <a:defRPr sz="2000">
                <a:solidFill>
                  <a:srgbClr val="2344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2344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2344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2344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234466"/>
                </a:solidFill>
                <a:latin typeface="Arial" panose="020B0604020202020204" pitchFamily="34" charset="0"/>
              </a:defRPr>
            </a:lvl9pPr>
          </a:lstStyle>
          <a:p>
            <a:pPr eaLnBrk="1" hangingPunct="1">
              <a:spcBef>
                <a:spcPct val="0"/>
              </a:spcBef>
              <a:buFontTx/>
              <a:buNone/>
              <a:defRPr/>
            </a:pPr>
            <a:r>
              <a:rPr kumimoji="0" lang="zh-TW" altLang="en-US" sz="3600" b="1" dirty="0">
                <a:solidFill>
                  <a:schemeClr val="bg1">
                    <a:lumMod val="20000"/>
                    <a:lumOff val="80000"/>
                  </a:schemeClr>
                </a:solidFill>
                <a:cs typeface="Arial" panose="020B0604020202020204" pitchFamily="34" charset="0"/>
              </a:rPr>
              <a:t>積極行為</a:t>
            </a:r>
            <a:endParaRPr kumimoji="0" lang="en-US" altLang="zh-TW" sz="3600" b="1" dirty="0">
              <a:solidFill>
                <a:schemeClr val="bg1">
                  <a:lumMod val="20000"/>
                  <a:lumOff val="80000"/>
                </a:schemeClr>
              </a:solidFill>
              <a:cs typeface="Arial" panose="020B0604020202020204" pitchFamily="34" charset="0"/>
            </a:endParaRPr>
          </a:p>
        </p:txBody>
      </p:sp>
      <p:sp>
        <p:nvSpPr>
          <p:cNvPr id="21" name="TextBox 20">
            <a:extLst>
              <a:ext uri="{FF2B5EF4-FFF2-40B4-BE49-F238E27FC236}">
                <a16:creationId xmlns:a16="http://schemas.microsoft.com/office/drawing/2014/main" xmlns="" id="{1C146772-EB7E-4871-A1D2-AC44BFAC08AF}"/>
              </a:ext>
            </a:extLst>
          </p:cNvPr>
          <p:cNvSpPr txBox="1">
            <a:spLocks noChangeArrowheads="1"/>
          </p:cNvSpPr>
          <p:nvPr/>
        </p:nvSpPr>
        <p:spPr bwMode="auto">
          <a:xfrm rot="-553308">
            <a:off x="8089900" y="2674938"/>
            <a:ext cx="1838325" cy="584200"/>
          </a:xfrm>
          <a:prstGeom prst="rect">
            <a:avLst/>
          </a:prstGeom>
          <a:solidFill>
            <a:srgbClr val="000099"/>
          </a:solidFill>
          <a:ln>
            <a:noFill/>
          </a:ln>
        </p:spPr>
        <p:txBody>
          <a:bodyPr wrap="none">
            <a:spAutoFit/>
          </a:bodyPr>
          <a:lstStyle>
            <a:lvl1pPr>
              <a:spcBef>
                <a:spcPct val="20000"/>
              </a:spcBef>
              <a:buChar char="•"/>
              <a:defRPr sz="3200">
                <a:solidFill>
                  <a:srgbClr val="234466"/>
                </a:solidFill>
                <a:latin typeface="Arial" panose="020B0604020202020204" pitchFamily="34" charset="0"/>
              </a:defRPr>
            </a:lvl1pPr>
            <a:lvl2pPr marL="742950" indent="-285750">
              <a:spcBef>
                <a:spcPct val="20000"/>
              </a:spcBef>
              <a:buChar char="–"/>
              <a:defRPr sz="2800">
                <a:solidFill>
                  <a:srgbClr val="234466"/>
                </a:solidFill>
                <a:latin typeface="Arial" panose="020B0604020202020204" pitchFamily="34" charset="0"/>
              </a:defRPr>
            </a:lvl2pPr>
            <a:lvl3pPr marL="1143000" indent="-228600">
              <a:spcBef>
                <a:spcPct val="20000"/>
              </a:spcBef>
              <a:buChar char="•"/>
              <a:defRPr sz="2400">
                <a:solidFill>
                  <a:srgbClr val="234466"/>
                </a:solidFill>
                <a:latin typeface="Arial" panose="020B0604020202020204" pitchFamily="34" charset="0"/>
              </a:defRPr>
            </a:lvl3pPr>
            <a:lvl4pPr marL="1600200" indent="-228600">
              <a:spcBef>
                <a:spcPct val="20000"/>
              </a:spcBef>
              <a:buChar char="–"/>
              <a:defRPr sz="2000">
                <a:solidFill>
                  <a:srgbClr val="234466"/>
                </a:solidFill>
                <a:latin typeface="Arial" panose="020B0604020202020204" pitchFamily="34" charset="0"/>
              </a:defRPr>
            </a:lvl4pPr>
            <a:lvl5pPr marL="2057400" indent="-228600">
              <a:spcBef>
                <a:spcPct val="20000"/>
              </a:spcBef>
              <a:buChar char="»"/>
              <a:defRPr sz="2000">
                <a:solidFill>
                  <a:srgbClr val="2344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2344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2344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2344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234466"/>
                </a:solidFill>
                <a:latin typeface="Arial" panose="020B0604020202020204" pitchFamily="34" charset="0"/>
              </a:defRPr>
            </a:lvl9pPr>
          </a:lstStyle>
          <a:p>
            <a:pPr eaLnBrk="1" hangingPunct="1">
              <a:spcBef>
                <a:spcPct val="0"/>
              </a:spcBef>
              <a:buFontTx/>
              <a:buNone/>
              <a:defRPr/>
            </a:pPr>
            <a:r>
              <a:rPr kumimoji="0" lang="zh-TW" altLang="en-US" b="1" dirty="0">
                <a:solidFill>
                  <a:schemeClr val="bg1">
                    <a:lumMod val="20000"/>
                    <a:lumOff val="80000"/>
                  </a:schemeClr>
                </a:solidFill>
                <a:cs typeface="Arial" panose="020B0604020202020204" pitchFamily="34" charset="0"/>
              </a:rPr>
              <a:t>互信同理</a:t>
            </a:r>
            <a:endParaRPr kumimoji="0" lang="en-US" altLang="zh-TW" b="1" dirty="0">
              <a:solidFill>
                <a:schemeClr val="bg1">
                  <a:lumMod val="20000"/>
                  <a:lumOff val="80000"/>
                </a:schemeClr>
              </a:solidFill>
              <a:cs typeface="Arial" panose="020B0604020202020204" pitchFamily="34" charset="0"/>
            </a:endParaRPr>
          </a:p>
        </p:txBody>
      </p:sp>
      <p:sp>
        <p:nvSpPr>
          <p:cNvPr id="70665" name="Title 10">
            <a:extLst>
              <a:ext uri="{FF2B5EF4-FFF2-40B4-BE49-F238E27FC236}">
                <a16:creationId xmlns:a16="http://schemas.microsoft.com/office/drawing/2014/main" xmlns="" id="{2D8D9D06-6AF3-496B-8D85-856DE76BA8CE}"/>
              </a:ext>
            </a:extLst>
          </p:cNvPr>
          <p:cNvSpPr>
            <a:spLocks noGrp="1"/>
          </p:cNvSpPr>
          <p:nvPr>
            <p:ph type="title"/>
          </p:nvPr>
        </p:nvSpPr>
        <p:spPr/>
        <p:txBody>
          <a:bodyPr/>
          <a:lstStyle/>
          <a:p>
            <a:pPr algn="l"/>
            <a:r>
              <a:rPr kumimoji="1" lang="zh-TW" altLang="en-US">
                <a:solidFill>
                  <a:srgbClr val="660066"/>
                </a:solidFill>
                <a:latin typeface="微軟正黑體" panose="020B0604030504040204" pitchFamily="34" charset="-120"/>
                <a:ea typeface="微軟正黑體" panose="020B0604030504040204" pitchFamily="34" charset="-120"/>
              </a:rPr>
              <a:t>未來社會應具備的能力</a:t>
            </a:r>
            <a:endParaRPr lang="en-US" altLang="zh-TW">
              <a:solidFill>
                <a:srgbClr val="660066"/>
              </a:solidFill>
              <a:latin typeface="微軟正黑體" panose="020B0604030504040204" pitchFamily="34" charset="-120"/>
              <a:ea typeface="微軟正黑體" panose="020B0604030504040204" pitchFamily="34" charset="-12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animBg="1"/>
      <p:bldP spid="16" grpId="0" animBg="1"/>
      <p:bldP spid="19" grpId="0" animBg="1"/>
      <p:bldP spid="20" grpId="0" animBg="1"/>
      <p:bldP spid="2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pic>
        <p:nvPicPr>
          <p:cNvPr id="6" name="图片 2">
            <a:extLst>
              <a:ext uri="{FF2B5EF4-FFF2-40B4-BE49-F238E27FC236}">
                <a16:creationId xmlns:a16="http://schemas.microsoft.com/office/drawing/2014/main" xmlns="" id="{4516B722-AB09-43A7-8434-B3557924FE00}"/>
              </a:ext>
            </a:extLst>
          </p:cNvPr>
          <p:cNvPicPr>
            <a:picLocks noChangeAspect="1"/>
          </p:cNvPicPr>
          <p:nvPr/>
        </p:nvPicPr>
        <p:blipFill>
          <a:blip r:embed="rId2" cstate="email">
            <a:extLst>
              <a:ext uri="{BEBA8EAE-BF5A-486C-A8C5-ECC9F3942E4B}">
                <a14:imgProps xmlns:a14="http://schemas.microsoft.com/office/drawing/2010/main" xmlns="">
                  <a14:imgLayer r:embed="rId3">
                    <a14:imgEffect>
                      <a14:brightnessContrast contrast="20000"/>
                    </a14:imgEffect>
                  </a14:imgLayer>
                </a14:imgProps>
              </a:ext>
              <a:ext uri="{28A0092B-C50C-407E-A947-70E740481C1C}">
                <a14:useLocalDpi xmlns:a14="http://schemas.microsoft.com/office/drawing/2010/main" xmlns=""/>
              </a:ext>
            </a:extLst>
          </a:blip>
          <a:stretch>
            <a:fillRect/>
          </a:stretch>
        </p:blipFill>
        <p:spPr>
          <a:xfrm>
            <a:off x="335360" y="1052736"/>
            <a:ext cx="11122596" cy="6071510"/>
          </a:xfrm>
          <a:prstGeom prst="rect">
            <a:avLst/>
          </a:prstGeom>
        </p:spPr>
      </p:pic>
      <p:sp>
        <p:nvSpPr>
          <p:cNvPr id="2" name="標題 1"/>
          <p:cNvSpPr>
            <a:spLocks noGrp="1"/>
          </p:cNvSpPr>
          <p:nvPr>
            <p:ph type="title"/>
          </p:nvPr>
        </p:nvSpPr>
        <p:spPr>
          <a:xfrm>
            <a:off x="1415480" y="274637"/>
            <a:ext cx="10972800" cy="1143000"/>
          </a:xfrm>
        </p:spPr>
        <p:txBody>
          <a:bodyPr/>
          <a:lstStyle/>
          <a:p>
            <a:pPr algn="l"/>
            <a:r>
              <a:rPr lang="zh-TW" altLang="en-US" dirty="0">
                <a:solidFill>
                  <a:schemeClr val="bg1"/>
                </a:solidFill>
              </a:rPr>
              <a:t>其他</a:t>
            </a:r>
            <a:r>
              <a:rPr lang="en-US" altLang="zh-TW" dirty="0">
                <a:solidFill>
                  <a:schemeClr val="bg1"/>
                </a:solidFill>
              </a:rPr>
              <a:t>—</a:t>
            </a:r>
            <a:r>
              <a:rPr lang="zh-TW" altLang="en-US" dirty="0">
                <a:solidFill>
                  <a:schemeClr val="bg1"/>
                </a:solidFill>
              </a:rPr>
              <a:t>建教合作班</a:t>
            </a:r>
          </a:p>
        </p:txBody>
      </p:sp>
      <p:sp>
        <p:nvSpPr>
          <p:cNvPr id="3" name="內容版面配置區 2"/>
          <p:cNvSpPr>
            <a:spLocks noGrp="1"/>
          </p:cNvSpPr>
          <p:nvPr>
            <p:ph idx="1"/>
          </p:nvPr>
        </p:nvSpPr>
        <p:spPr>
          <a:xfrm>
            <a:off x="1919536" y="1600200"/>
            <a:ext cx="8784976" cy="4525963"/>
          </a:xfrm>
        </p:spPr>
        <p:txBody>
          <a:bodyPr>
            <a:normAutofit/>
          </a:bodyPr>
          <a:lstStyle/>
          <a:p>
            <a:pPr>
              <a:lnSpc>
                <a:spcPct val="150000"/>
              </a:lnSpc>
              <a:buSzPct val="70000"/>
            </a:pPr>
            <a:r>
              <a:rPr lang="zh-TW" altLang="en-US" sz="2800" dirty="0"/>
              <a:t>建教合作班招生由各校自行辦理。</a:t>
            </a:r>
            <a:endParaRPr lang="en-US" altLang="zh-TW" sz="2800" dirty="0"/>
          </a:p>
          <a:p>
            <a:pPr>
              <a:lnSpc>
                <a:spcPct val="150000"/>
              </a:lnSpc>
              <a:buSzPct val="70000"/>
            </a:pPr>
            <a:r>
              <a:rPr lang="zh-TW" altLang="en-US" sz="2800" dirty="0"/>
              <a:t>主要以免試為之，但為各產業人才培育之需要，各校得辦理面談、口試、實作或由學校訂定評選方式。</a:t>
            </a:r>
          </a:p>
        </p:txBody>
      </p:sp>
      <p:sp>
        <p:nvSpPr>
          <p:cNvPr id="5" name="文字方塊 4">
            <a:extLst>
              <a:ext uri="{FF2B5EF4-FFF2-40B4-BE49-F238E27FC236}">
                <a16:creationId xmlns:a16="http://schemas.microsoft.com/office/drawing/2014/main" xmlns="" id="{D9CDC099-DD93-4825-80F9-1E8B0A2E639D}"/>
              </a:ext>
            </a:extLst>
          </p:cNvPr>
          <p:cNvSpPr txBox="1"/>
          <p:nvPr/>
        </p:nvSpPr>
        <p:spPr>
          <a:xfrm>
            <a:off x="8675047" y="5257800"/>
            <a:ext cx="2031325" cy="646331"/>
          </a:xfrm>
          <a:prstGeom prst="rect">
            <a:avLst/>
          </a:prstGeom>
          <a:noFill/>
        </p:spPr>
        <p:txBody>
          <a:bodyPr wrap="none" rtlCol="0">
            <a:spAutoFit/>
          </a:bodyPr>
          <a:lstStyle/>
          <a:p>
            <a:pPr algn="ctr" eaLnBrk="1" fontAlgn="auto" hangingPunct="1">
              <a:spcBef>
                <a:spcPts val="0"/>
              </a:spcBef>
              <a:spcAft>
                <a:spcPts val="0"/>
              </a:spcAft>
            </a:pPr>
            <a:r>
              <a:rPr kumimoji="0" lang="zh-TW" altLang="en-US" b="1" dirty="0">
                <a:solidFill>
                  <a:srgbClr val="F79646">
                    <a:lumMod val="75000"/>
                  </a:srgbClr>
                </a:solidFill>
                <a:latin typeface="Times New Roman"/>
                <a:ea typeface="標楷體"/>
              </a:rPr>
              <a:t>適性入學宣導手冊</a:t>
            </a:r>
            <a:endParaRPr kumimoji="0" lang="en-US" altLang="zh-TW" b="1" dirty="0">
              <a:solidFill>
                <a:srgbClr val="F79646">
                  <a:lumMod val="75000"/>
                </a:srgbClr>
              </a:solidFill>
              <a:latin typeface="Times New Roman"/>
              <a:ea typeface="標楷體"/>
            </a:endParaRPr>
          </a:p>
          <a:p>
            <a:pPr algn="ctr" eaLnBrk="1" fontAlgn="auto" hangingPunct="1">
              <a:spcBef>
                <a:spcPts val="0"/>
              </a:spcBef>
              <a:spcAft>
                <a:spcPts val="0"/>
              </a:spcAft>
            </a:pPr>
            <a:r>
              <a:rPr kumimoji="0" lang="zh-TW" altLang="en-US" b="1" dirty="0">
                <a:solidFill>
                  <a:srgbClr val="F79646">
                    <a:lumMod val="75000"/>
                  </a:srgbClr>
                </a:solidFill>
                <a:latin typeface="Times New Roman"/>
                <a:ea typeface="標楷體"/>
              </a:rPr>
              <a:t> </a:t>
            </a:r>
            <a:r>
              <a:rPr kumimoji="0" lang="en-US" altLang="zh-TW" b="1" dirty="0">
                <a:solidFill>
                  <a:srgbClr val="F79646">
                    <a:lumMod val="75000"/>
                  </a:srgbClr>
                </a:solidFill>
                <a:latin typeface="Times New Roman"/>
                <a:ea typeface="標楷體"/>
              </a:rPr>
              <a:t>p42</a:t>
            </a:r>
            <a:r>
              <a:rPr kumimoji="0" lang="zh-TW" altLang="en-US" b="1" dirty="0">
                <a:solidFill>
                  <a:srgbClr val="F79646">
                    <a:lumMod val="75000"/>
                  </a:srgbClr>
                </a:solidFill>
                <a:latin typeface="Times New Roman"/>
                <a:ea typeface="標楷體"/>
              </a:rPr>
              <a:t>、</a:t>
            </a:r>
            <a:r>
              <a:rPr kumimoji="0" lang="en-US" altLang="zh-TW" b="1" dirty="0">
                <a:solidFill>
                  <a:srgbClr val="F79646">
                    <a:lumMod val="75000"/>
                  </a:srgbClr>
                </a:solidFill>
                <a:latin typeface="Times New Roman"/>
                <a:ea typeface="標楷體"/>
              </a:rPr>
              <a:t>p56</a:t>
            </a:r>
            <a:endParaRPr kumimoji="0" lang="zh-TW" altLang="en-US" b="1" dirty="0">
              <a:solidFill>
                <a:srgbClr val="F79646">
                  <a:lumMod val="75000"/>
                </a:srgbClr>
              </a:solidFill>
              <a:latin typeface="Times New Roman"/>
              <a:ea typeface="標楷體"/>
            </a:endParaRPr>
          </a:p>
        </p:txBody>
      </p:sp>
    </p:spTree>
    <p:extLst>
      <p:ext uri="{BB962C8B-B14F-4D97-AF65-F5344CB8AC3E}">
        <p14:creationId xmlns:p14="http://schemas.microsoft.com/office/powerpoint/2010/main" xmlns="" val="3472280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pic>
        <p:nvPicPr>
          <p:cNvPr id="6" name="图片 2">
            <a:extLst>
              <a:ext uri="{FF2B5EF4-FFF2-40B4-BE49-F238E27FC236}">
                <a16:creationId xmlns:a16="http://schemas.microsoft.com/office/drawing/2014/main" xmlns="" id="{0BD6BF92-2BFD-42FE-9B67-EAB794C1C618}"/>
              </a:ext>
            </a:extLst>
          </p:cNvPr>
          <p:cNvPicPr>
            <a:picLocks noChangeAspect="1"/>
          </p:cNvPicPr>
          <p:nvPr/>
        </p:nvPicPr>
        <p:blipFill>
          <a:blip r:embed="rId2" cstate="email">
            <a:extLst>
              <a:ext uri="{BEBA8EAE-BF5A-486C-A8C5-ECC9F3942E4B}">
                <a14:imgProps xmlns:a14="http://schemas.microsoft.com/office/drawing/2010/main" xmlns="">
                  <a14:imgLayer r:embed="rId3">
                    <a14:imgEffect>
                      <a14:brightnessContrast contrast="20000"/>
                    </a14:imgEffect>
                  </a14:imgLayer>
                </a14:imgProps>
              </a:ext>
              <a:ext uri="{28A0092B-C50C-407E-A947-70E740481C1C}">
                <a14:useLocalDpi xmlns:a14="http://schemas.microsoft.com/office/drawing/2010/main" xmlns=""/>
              </a:ext>
            </a:extLst>
          </a:blip>
          <a:stretch>
            <a:fillRect/>
          </a:stretch>
        </p:blipFill>
        <p:spPr>
          <a:xfrm>
            <a:off x="335360" y="1052736"/>
            <a:ext cx="11122596" cy="6071510"/>
          </a:xfrm>
          <a:prstGeom prst="rect">
            <a:avLst/>
          </a:prstGeom>
        </p:spPr>
      </p:pic>
      <p:sp>
        <p:nvSpPr>
          <p:cNvPr id="2" name="標題 1"/>
          <p:cNvSpPr>
            <a:spLocks noGrp="1"/>
          </p:cNvSpPr>
          <p:nvPr>
            <p:ph type="title"/>
          </p:nvPr>
        </p:nvSpPr>
        <p:spPr>
          <a:xfrm>
            <a:off x="1055440" y="260648"/>
            <a:ext cx="10972800" cy="1143000"/>
          </a:xfrm>
        </p:spPr>
        <p:txBody>
          <a:bodyPr/>
          <a:lstStyle/>
          <a:p>
            <a:pPr algn="l"/>
            <a:r>
              <a:rPr lang="zh-TW" altLang="en-US" dirty="0">
                <a:solidFill>
                  <a:schemeClr val="bg1"/>
                </a:solidFill>
              </a:rPr>
              <a:t>其他</a:t>
            </a:r>
            <a:r>
              <a:rPr lang="en-US" altLang="zh-TW" dirty="0">
                <a:solidFill>
                  <a:schemeClr val="bg1"/>
                </a:solidFill>
              </a:rPr>
              <a:t>—</a:t>
            </a:r>
            <a:r>
              <a:rPr lang="zh-TW" altLang="en-US" dirty="0">
                <a:solidFill>
                  <a:schemeClr val="bg1"/>
                </a:solidFill>
              </a:rPr>
              <a:t>身心障礙生適性輔導安置</a:t>
            </a:r>
          </a:p>
        </p:txBody>
      </p:sp>
      <p:sp>
        <p:nvSpPr>
          <p:cNvPr id="3" name="內容版面配置區 2"/>
          <p:cNvSpPr>
            <a:spLocks noGrp="1"/>
          </p:cNvSpPr>
          <p:nvPr>
            <p:ph idx="1"/>
          </p:nvPr>
        </p:nvSpPr>
        <p:spPr>
          <a:xfrm>
            <a:off x="1919536" y="1553969"/>
            <a:ext cx="8856984" cy="3888432"/>
          </a:xfrm>
        </p:spPr>
        <p:txBody>
          <a:bodyPr>
            <a:normAutofit/>
          </a:bodyPr>
          <a:lstStyle/>
          <a:p>
            <a:pPr marL="363538" indent="-363538">
              <a:buSzPct val="70000"/>
            </a:pPr>
            <a:r>
              <a:rPr lang="zh-TW" altLang="en-US" sz="2800" dirty="0"/>
              <a:t>參加身心障礙學生適性輔導安置之學生，亦可參加免試入學或特色招生，並得擇一錄取結果報到。</a:t>
            </a:r>
            <a:endParaRPr lang="en-US" altLang="zh-TW" sz="2800" dirty="0"/>
          </a:p>
          <a:p>
            <a:pPr>
              <a:buSzPct val="70000"/>
            </a:pPr>
            <a:r>
              <a:rPr lang="zh-TW" altLang="en-US" sz="2800" dirty="0"/>
              <a:t>國立學校之承辦學校：</a:t>
            </a:r>
            <a:r>
              <a:rPr lang="zh-TW" altLang="en-US" sz="2800" b="1" u="sng" dirty="0">
                <a:solidFill>
                  <a:srgbClr val="FF0000"/>
                </a:solidFill>
              </a:rPr>
              <a:t>國立和美實驗學校</a:t>
            </a:r>
            <a:endParaRPr lang="en-US" altLang="zh-TW" sz="2800" b="1" u="sng" dirty="0">
              <a:solidFill>
                <a:srgbClr val="FF0000"/>
              </a:solidFill>
            </a:endParaRPr>
          </a:p>
          <a:p>
            <a:pPr lvl="1">
              <a:buSzPct val="80000"/>
            </a:pPr>
            <a:r>
              <a:rPr lang="zh-TW" altLang="en-US" sz="2400" dirty="0"/>
              <a:t>報名日期：</a:t>
            </a:r>
            <a:r>
              <a:rPr lang="en-US" altLang="zh-TW" sz="2400" dirty="0"/>
              <a:t>110.02.17-110.02.25 </a:t>
            </a:r>
            <a:r>
              <a:rPr lang="zh-TW" altLang="en-US" sz="2400" dirty="0"/>
              <a:t>	</a:t>
            </a:r>
          </a:p>
          <a:p>
            <a:pPr lvl="1">
              <a:buSzPct val="80000"/>
            </a:pPr>
            <a:r>
              <a:rPr lang="zh-TW" altLang="en-US" sz="2400" dirty="0"/>
              <a:t>安置公告日期：</a:t>
            </a:r>
            <a:r>
              <a:rPr lang="en-US" altLang="zh-TW" sz="2400" dirty="0"/>
              <a:t>110.06.07</a:t>
            </a:r>
          </a:p>
          <a:p>
            <a:pPr lvl="1">
              <a:buSzPct val="80000"/>
            </a:pPr>
            <a:r>
              <a:rPr lang="zh-TW" altLang="en-US" sz="2400" dirty="0"/>
              <a:t>報到日期：</a:t>
            </a:r>
            <a:r>
              <a:rPr lang="en-US" altLang="zh-TW" sz="2400" dirty="0"/>
              <a:t>110.07.08</a:t>
            </a:r>
          </a:p>
          <a:p>
            <a:pPr lvl="1">
              <a:buSzPct val="80000"/>
            </a:pPr>
            <a:r>
              <a:rPr lang="zh-TW" altLang="en-US" sz="2400" dirty="0"/>
              <a:t>以上僅供參考，以簡章為準。</a:t>
            </a:r>
            <a:endParaRPr lang="en-US" altLang="zh-TW" sz="2400" dirty="0"/>
          </a:p>
          <a:p>
            <a:pPr marL="363538" indent="-363538">
              <a:buSzPct val="70000"/>
            </a:pPr>
            <a:r>
              <a:rPr lang="zh-TW" altLang="en-US" sz="2800" dirty="0"/>
              <a:t>臺北市、新北市、桃園市、臺中市、高雄市獨立辦理。</a:t>
            </a:r>
          </a:p>
        </p:txBody>
      </p:sp>
      <p:sp>
        <p:nvSpPr>
          <p:cNvPr id="5" name="文字方塊 4">
            <a:extLst>
              <a:ext uri="{FF2B5EF4-FFF2-40B4-BE49-F238E27FC236}">
                <a16:creationId xmlns:a16="http://schemas.microsoft.com/office/drawing/2014/main" xmlns="" id="{40A430BF-86FD-4E7B-A7E1-316300771549}"/>
              </a:ext>
            </a:extLst>
          </p:cNvPr>
          <p:cNvSpPr txBox="1"/>
          <p:nvPr/>
        </p:nvSpPr>
        <p:spPr>
          <a:xfrm>
            <a:off x="8696111" y="5315315"/>
            <a:ext cx="2031325" cy="646331"/>
          </a:xfrm>
          <a:prstGeom prst="rect">
            <a:avLst/>
          </a:prstGeom>
          <a:noFill/>
        </p:spPr>
        <p:txBody>
          <a:bodyPr wrap="none" rtlCol="0">
            <a:spAutoFit/>
          </a:bodyPr>
          <a:lstStyle/>
          <a:p>
            <a:pPr algn="ctr" eaLnBrk="1" fontAlgn="auto" hangingPunct="1">
              <a:spcBef>
                <a:spcPts val="0"/>
              </a:spcBef>
              <a:spcAft>
                <a:spcPts val="0"/>
              </a:spcAft>
            </a:pPr>
            <a:r>
              <a:rPr kumimoji="0" lang="zh-TW" altLang="en-US" b="1" dirty="0">
                <a:solidFill>
                  <a:srgbClr val="F79646">
                    <a:lumMod val="75000"/>
                  </a:srgbClr>
                </a:solidFill>
                <a:latin typeface="Times New Roman"/>
                <a:ea typeface="標楷體"/>
              </a:rPr>
              <a:t>適性入學宣導手冊</a:t>
            </a:r>
            <a:endParaRPr kumimoji="0" lang="en-US" altLang="zh-TW" b="1" dirty="0">
              <a:solidFill>
                <a:srgbClr val="F79646">
                  <a:lumMod val="75000"/>
                </a:srgbClr>
              </a:solidFill>
              <a:latin typeface="Times New Roman"/>
              <a:ea typeface="標楷體"/>
            </a:endParaRPr>
          </a:p>
          <a:p>
            <a:pPr algn="ctr" eaLnBrk="1" fontAlgn="auto" hangingPunct="1">
              <a:spcBef>
                <a:spcPts val="0"/>
              </a:spcBef>
              <a:spcAft>
                <a:spcPts val="0"/>
              </a:spcAft>
            </a:pPr>
            <a:r>
              <a:rPr kumimoji="0" lang="zh-TW" altLang="en-US" b="1" dirty="0">
                <a:solidFill>
                  <a:srgbClr val="F79646">
                    <a:lumMod val="75000"/>
                  </a:srgbClr>
                </a:solidFill>
                <a:latin typeface="Times New Roman"/>
                <a:ea typeface="標楷體"/>
              </a:rPr>
              <a:t> </a:t>
            </a:r>
            <a:r>
              <a:rPr kumimoji="0" lang="en-US" altLang="zh-TW" b="1" dirty="0">
                <a:solidFill>
                  <a:srgbClr val="F79646">
                    <a:lumMod val="75000"/>
                  </a:srgbClr>
                </a:solidFill>
                <a:latin typeface="Times New Roman"/>
                <a:ea typeface="標楷體"/>
              </a:rPr>
              <a:t>p46</a:t>
            </a:r>
            <a:endParaRPr kumimoji="0" lang="zh-TW" altLang="en-US" b="1" dirty="0">
              <a:solidFill>
                <a:srgbClr val="F79646">
                  <a:lumMod val="75000"/>
                </a:srgbClr>
              </a:solidFill>
              <a:latin typeface="Times New Roman"/>
              <a:ea typeface="標楷體"/>
            </a:endParaRPr>
          </a:p>
        </p:txBody>
      </p:sp>
    </p:spTree>
    <p:extLst>
      <p:ext uri="{BB962C8B-B14F-4D97-AF65-F5344CB8AC3E}">
        <p14:creationId xmlns:p14="http://schemas.microsoft.com/office/powerpoint/2010/main" xmlns="" val="3465471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pic>
        <p:nvPicPr>
          <p:cNvPr id="7" name="图片 2">
            <a:extLst>
              <a:ext uri="{FF2B5EF4-FFF2-40B4-BE49-F238E27FC236}">
                <a16:creationId xmlns:a16="http://schemas.microsoft.com/office/drawing/2014/main" xmlns="" id="{135089D1-4292-4616-B0AF-100B6C3C6C1F}"/>
              </a:ext>
            </a:extLst>
          </p:cNvPr>
          <p:cNvPicPr>
            <a:picLocks noChangeAspect="1"/>
          </p:cNvPicPr>
          <p:nvPr/>
        </p:nvPicPr>
        <p:blipFill>
          <a:blip r:embed="rId2" cstate="email">
            <a:extLst>
              <a:ext uri="{BEBA8EAE-BF5A-486C-A8C5-ECC9F3942E4B}">
                <a14:imgProps xmlns:a14="http://schemas.microsoft.com/office/drawing/2010/main" xmlns="">
                  <a14:imgLayer r:embed="rId3">
                    <a14:imgEffect>
                      <a14:brightnessContrast contrast="20000"/>
                    </a14:imgEffect>
                  </a14:imgLayer>
                </a14:imgProps>
              </a:ext>
              <a:ext uri="{28A0092B-C50C-407E-A947-70E740481C1C}">
                <a14:useLocalDpi xmlns:a14="http://schemas.microsoft.com/office/drawing/2010/main" xmlns=""/>
              </a:ext>
            </a:extLst>
          </a:blip>
          <a:stretch>
            <a:fillRect/>
          </a:stretch>
        </p:blipFill>
        <p:spPr>
          <a:xfrm>
            <a:off x="335360" y="1052736"/>
            <a:ext cx="11122596" cy="6071510"/>
          </a:xfrm>
          <a:prstGeom prst="rect">
            <a:avLst/>
          </a:prstGeom>
        </p:spPr>
      </p:pic>
      <p:sp>
        <p:nvSpPr>
          <p:cNvPr id="2" name="標題 1"/>
          <p:cNvSpPr>
            <a:spLocks noGrp="1"/>
          </p:cNvSpPr>
          <p:nvPr>
            <p:ph type="title"/>
          </p:nvPr>
        </p:nvSpPr>
        <p:spPr/>
        <p:txBody>
          <a:bodyPr/>
          <a:lstStyle/>
          <a:p>
            <a:pPr algn="l"/>
            <a:r>
              <a:rPr lang="zh-TW" altLang="en-US" dirty="0">
                <a:solidFill>
                  <a:schemeClr val="bg1"/>
                </a:solidFill>
              </a:rPr>
              <a:t>特殊身分學生入學</a:t>
            </a:r>
          </a:p>
        </p:txBody>
      </p:sp>
      <p:sp>
        <p:nvSpPr>
          <p:cNvPr id="3" name="內容版面配置區 2"/>
          <p:cNvSpPr>
            <a:spLocks noGrp="1"/>
          </p:cNvSpPr>
          <p:nvPr>
            <p:ph idx="1"/>
          </p:nvPr>
        </p:nvSpPr>
        <p:spPr>
          <a:xfrm>
            <a:off x="1631504" y="1412776"/>
            <a:ext cx="9145016" cy="4608513"/>
          </a:xfrm>
        </p:spPr>
        <p:txBody>
          <a:bodyPr>
            <a:normAutofit lnSpcReduction="10000"/>
          </a:bodyPr>
          <a:lstStyle/>
          <a:p>
            <a:pPr>
              <a:buSzPct val="70000"/>
            </a:pPr>
            <a:r>
              <a:rPr lang="zh-TW" altLang="en-US" dirty="0"/>
              <a:t>特殊身分學生包括</a:t>
            </a:r>
            <a:endParaRPr lang="en-US" altLang="zh-TW" dirty="0"/>
          </a:p>
          <a:p>
            <a:pPr lvl="1">
              <a:buSzPct val="80000"/>
            </a:pPr>
            <a:r>
              <a:rPr lang="zh-TW" altLang="en-US" dirty="0"/>
              <a:t>原住民生、身心障礙生、蒙藏生、政府派赴國外工作子女、境外優秀科學技術人才子女、僑生、退伍軍人。</a:t>
            </a:r>
            <a:endParaRPr lang="en-US" altLang="zh-TW" dirty="0"/>
          </a:p>
          <a:p>
            <a:pPr>
              <a:buSzPct val="70000"/>
            </a:pPr>
            <a:r>
              <a:rPr lang="zh-TW" altLang="en-US" dirty="0"/>
              <a:t>外加名額</a:t>
            </a:r>
            <a:endParaRPr lang="en-US" altLang="zh-TW" dirty="0"/>
          </a:p>
          <a:p>
            <a:pPr lvl="1">
              <a:buSzPct val="80000"/>
            </a:pPr>
            <a:r>
              <a:rPr lang="zh-TW" altLang="en-US" dirty="0"/>
              <a:t>各管道均提供原核定名額</a:t>
            </a:r>
            <a:r>
              <a:rPr lang="en-US" altLang="zh-TW" dirty="0"/>
              <a:t>2%(</a:t>
            </a:r>
            <a:r>
              <a:rPr lang="zh-TW" altLang="en-US" dirty="0"/>
              <a:t>無條件進入</a:t>
            </a:r>
            <a:r>
              <a:rPr lang="en-US" altLang="zh-TW" dirty="0"/>
              <a:t>)</a:t>
            </a:r>
            <a:r>
              <a:rPr lang="zh-TW" altLang="en-US" dirty="0"/>
              <a:t>之外加名額。</a:t>
            </a:r>
            <a:endParaRPr lang="en-US" altLang="zh-TW" dirty="0"/>
          </a:p>
          <a:p>
            <a:pPr lvl="1">
              <a:buSzPct val="80000"/>
            </a:pPr>
            <a:r>
              <a:rPr lang="zh-TW" altLang="en-US" dirty="0"/>
              <a:t>先以原始分數與一般生比序，若未錄取，則依相關規定加分後，進行外加名額比序，不佔一般生名額。</a:t>
            </a:r>
            <a:endParaRPr lang="en-US" altLang="zh-TW" dirty="0"/>
          </a:p>
          <a:p>
            <a:pPr lvl="1">
              <a:buSzPct val="80000"/>
            </a:pPr>
            <a:r>
              <a:rPr lang="zh-TW" altLang="en-US" dirty="0"/>
              <a:t>免試入學之外加名額無最低錄取標準，但特色招生之外加名額，特殊身分學生於加分後，必須達一般生之最低錄取標準，方得錄取。</a:t>
            </a:r>
            <a:endParaRPr lang="en-US" altLang="zh-TW" dirty="0"/>
          </a:p>
        </p:txBody>
      </p:sp>
      <p:sp>
        <p:nvSpPr>
          <p:cNvPr id="5" name="文字方塊 4">
            <a:extLst>
              <a:ext uri="{FF2B5EF4-FFF2-40B4-BE49-F238E27FC236}">
                <a16:creationId xmlns:a16="http://schemas.microsoft.com/office/drawing/2014/main" xmlns="" id="{B913842E-8469-4211-9F7C-DAFBCCFB31F6}"/>
              </a:ext>
            </a:extLst>
          </p:cNvPr>
          <p:cNvSpPr txBox="1"/>
          <p:nvPr/>
        </p:nvSpPr>
        <p:spPr>
          <a:xfrm>
            <a:off x="8807417" y="5482098"/>
            <a:ext cx="2031325" cy="646331"/>
          </a:xfrm>
          <a:prstGeom prst="rect">
            <a:avLst/>
          </a:prstGeom>
          <a:noFill/>
        </p:spPr>
        <p:txBody>
          <a:bodyPr wrap="none" rtlCol="0">
            <a:spAutoFit/>
          </a:bodyPr>
          <a:lstStyle/>
          <a:p>
            <a:pPr algn="ctr" eaLnBrk="1" fontAlgn="auto" hangingPunct="1">
              <a:spcBef>
                <a:spcPts val="0"/>
              </a:spcBef>
              <a:spcAft>
                <a:spcPts val="0"/>
              </a:spcAft>
            </a:pPr>
            <a:r>
              <a:rPr kumimoji="0" lang="zh-TW" altLang="en-US" b="1" dirty="0">
                <a:solidFill>
                  <a:srgbClr val="F79646">
                    <a:lumMod val="75000"/>
                  </a:srgbClr>
                </a:solidFill>
                <a:latin typeface="Times New Roman"/>
                <a:ea typeface="標楷體"/>
              </a:rPr>
              <a:t>適性入學宣導手冊</a:t>
            </a:r>
            <a:endParaRPr kumimoji="0" lang="en-US" altLang="zh-TW" b="1" dirty="0">
              <a:solidFill>
                <a:srgbClr val="F79646">
                  <a:lumMod val="75000"/>
                </a:srgbClr>
              </a:solidFill>
              <a:latin typeface="Times New Roman"/>
              <a:ea typeface="標楷體"/>
            </a:endParaRPr>
          </a:p>
          <a:p>
            <a:pPr algn="ctr" eaLnBrk="1" fontAlgn="auto" hangingPunct="1">
              <a:spcBef>
                <a:spcPts val="0"/>
              </a:spcBef>
              <a:spcAft>
                <a:spcPts val="0"/>
              </a:spcAft>
            </a:pPr>
            <a:r>
              <a:rPr kumimoji="0" lang="zh-TW" altLang="en-US" b="1" dirty="0">
                <a:solidFill>
                  <a:srgbClr val="F79646">
                    <a:lumMod val="75000"/>
                  </a:srgbClr>
                </a:solidFill>
                <a:latin typeface="Times New Roman"/>
                <a:ea typeface="標楷體"/>
              </a:rPr>
              <a:t> </a:t>
            </a:r>
            <a:r>
              <a:rPr kumimoji="0" lang="en-US" altLang="zh-TW" b="1" dirty="0">
                <a:solidFill>
                  <a:srgbClr val="F79646">
                    <a:lumMod val="75000"/>
                  </a:srgbClr>
                </a:solidFill>
                <a:latin typeface="Times New Roman"/>
                <a:ea typeface="標楷體"/>
              </a:rPr>
              <a:t>pp44-45</a:t>
            </a:r>
            <a:endParaRPr kumimoji="0" lang="zh-TW" altLang="en-US" b="1" dirty="0">
              <a:solidFill>
                <a:srgbClr val="F79646">
                  <a:lumMod val="75000"/>
                </a:srgbClr>
              </a:solidFill>
              <a:latin typeface="Times New Roman"/>
              <a:ea typeface="標楷體"/>
            </a:endParaRPr>
          </a:p>
        </p:txBody>
      </p:sp>
    </p:spTree>
    <p:extLst>
      <p:ext uri="{BB962C8B-B14F-4D97-AF65-F5344CB8AC3E}">
        <p14:creationId xmlns:p14="http://schemas.microsoft.com/office/powerpoint/2010/main" xmlns="" val="2947754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2" name="矩形: 圓角 1">
            <a:extLst>
              <a:ext uri="{FF2B5EF4-FFF2-40B4-BE49-F238E27FC236}">
                <a16:creationId xmlns:a16="http://schemas.microsoft.com/office/drawing/2014/main" xmlns="" id="{39465557-0CB5-4BB2-B01F-AA3FB56F45AD}"/>
              </a:ext>
            </a:extLst>
          </p:cNvPr>
          <p:cNvSpPr/>
          <p:nvPr/>
        </p:nvSpPr>
        <p:spPr>
          <a:xfrm>
            <a:off x="5211516" y="2147161"/>
            <a:ext cx="812476" cy="45076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3" name="圓角矩形 52"/>
          <p:cNvSpPr/>
          <p:nvPr/>
        </p:nvSpPr>
        <p:spPr bwMode="auto">
          <a:xfrm>
            <a:off x="5143500" y="2147161"/>
            <a:ext cx="911225" cy="214226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kumimoji="0" lang="zh-TW" altLang="en-US" sz="3200" b="1" dirty="0">
                <a:solidFill>
                  <a:schemeClr val="tx1"/>
                </a:solidFill>
                <a:latin typeface="華康粗圓體" pitchFamily="49" charset="-120"/>
                <a:ea typeface="華康粗圓體" pitchFamily="49" charset="-120"/>
              </a:rPr>
              <a:t>完</a:t>
            </a:r>
            <a:endParaRPr kumimoji="0" lang="en-US" altLang="zh-TW" sz="3200" b="1" dirty="0">
              <a:solidFill>
                <a:schemeClr val="tx1"/>
              </a:solidFill>
              <a:latin typeface="華康粗圓體" pitchFamily="49" charset="-120"/>
              <a:ea typeface="華康粗圓體" pitchFamily="49" charset="-120"/>
            </a:endParaRPr>
          </a:p>
          <a:p>
            <a:pPr algn="ctr" eaLnBrk="1" hangingPunct="1">
              <a:defRPr/>
            </a:pPr>
            <a:r>
              <a:rPr kumimoji="0" lang="zh-TW" altLang="en-US" sz="3200" b="1" dirty="0">
                <a:solidFill>
                  <a:schemeClr val="tx1"/>
                </a:solidFill>
                <a:latin typeface="華康粗圓體" pitchFamily="49" charset="-120"/>
                <a:ea typeface="華康粗圓體" pitchFamily="49" charset="-120"/>
              </a:rPr>
              <a:t>全</a:t>
            </a:r>
            <a:endParaRPr kumimoji="0" lang="en-US" altLang="zh-TW" sz="3200" b="1" dirty="0">
              <a:solidFill>
                <a:schemeClr val="tx1"/>
              </a:solidFill>
              <a:latin typeface="華康粗圓體" pitchFamily="49" charset="-120"/>
              <a:ea typeface="華康粗圓體" pitchFamily="49" charset="-120"/>
            </a:endParaRPr>
          </a:p>
          <a:p>
            <a:pPr algn="ctr" eaLnBrk="1" hangingPunct="1">
              <a:defRPr/>
            </a:pPr>
            <a:r>
              <a:rPr kumimoji="0" lang="zh-TW" altLang="en-US" sz="3200" b="1" dirty="0">
                <a:solidFill>
                  <a:schemeClr val="tx1"/>
                </a:solidFill>
                <a:latin typeface="華康粗圓體" pitchFamily="49" charset="-120"/>
                <a:ea typeface="華康粗圓體" pitchFamily="49" charset="-120"/>
              </a:rPr>
              <a:t>免</a:t>
            </a:r>
            <a:endParaRPr kumimoji="0" lang="en-US" altLang="zh-TW" sz="3200" b="1" dirty="0">
              <a:solidFill>
                <a:schemeClr val="tx1"/>
              </a:solidFill>
              <a:latin typeface="華康粗圓體" pitchFamily="49" charset="-120"/>
              <a:ea typeface="華康粗圓體" pitchFamily="49" charset="-120"/>
            </a:endParaRPr>
          </a:p>
          <a:p>
            <a:pPr algn="ctr" eaLnBrk="1" hangingPunct="1">
              <a:defRPr/>
            </a:pPr>
            <a:r>
              <a:rPr kumimoji="0" lang="zh-TW" altLang="en-US" sz="3200" b="1" dirty="0">
                <a:solidFill>
                  <a:schemeClr val="tx1"/>
                </a:solidFill>
                <a:latin typeface="華康粗圓體" pitchFamily="49" charset="-120"/>
                <a:ea typeface="華康粗圓體" pitchFamily="49" charset="-120"/>
              </a:rPr>
              <a:t>試</a:t>
            </a:r>
          </a:p>
        </p:txBody>
      </p:sp>
      <p:grpSp>
        <p:nvGrpSpPr>
          <p:cNvPr id="3" name="群組 28"/>
          <p:cNvGrpSpPr>
            <a:grpSpLocks/>
          </p:cNvGrpSpPr>
          <p:nvPr/>
        </p:nvGrpSpPr>
        <p:grpSpPr bwMode="auto">
          <a:xfrm>
            <a:off x="887413" y="2119313"/>
            <a:ext cx="4271962" cy="4535487"/>
            <a:chOff x="134500" y="2224634"/>
            <a:chExt cx="3204000" cy="4536000"/>
          </a:xfrm>
        </p:grpSpPr>
        <p:grpSp>
          <p:nvGrpSpPr>
            <p:cNvPr id="76843" name="群組 48"/>
            <p:cNvGrpSpPr>
              <a:grpSpLocks/>
            </p:cNvGrpSpPr>
            <p:nvPr/>
          </p:nvGrpSpPr>
          <p:grpSpPr bwMode="auto">
            <a:xfrm>
              <a:off x="134500" y="2224634"/>
              <a:ext cx="3204000" cy="4536000"/>
              <a:chOff x="134500" y="2114550"/>
              <a:chExt cx="3143250" cy="4184168"/>
            </a:xfrm>
          </p:grpSpPr>
          <p:sp>
            <p:nvSpPr>
              <p:cNvPr id="44" name="圓角矩形 43"/>
              <p:cNvSpPr/>
              <p:nvPr/>
            </p:nvSpPr>
            <p:spPr>
              <a:xfrm>
                <a:off x="134500" y="2114550"/>
                <a:ext cx="3143250" cy="41841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dirty="0">
                  <a:solidFill>
                    <a:prstClr val="white"/>
                  </a:solidFill>
                </a:endParaRPr>
              </a:p>
            </p:txBody>
          </p:sp>
          <p:sp>
            <p:nvSpPr>
              <p:cNvPr id="21" name="圓角矩形 20"/>
              <p:cNvSpPr/>
              <p:nvPr/>
            </p:nvSpPr>
            <p:spPr>
              <a:xfrm>
                <a:off x="134500" y="2114550"/>
                <a:ext cx="3143250" cy="4184168"/>
              </a:xfrm>
              <a:prstGeom prst="roundRect">
                <a:avLst/>
              </a:prstGeom>
              <a:solidFill>
                <a:srgbClr val="00CC00">
                  <a:alpha val="3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dirty="0">
                  <a:solidFill>
                    <a:prstClr val="white"/>
                  </a:solidFill>
                </a:endParaRPr>
              </a:p>
            </p:txBody>
          </p:sp>
        </p:grpSp>
        <p:sp>
          <p:nvSpPr>
            <p:cNvPr id="28" name="文字方塊 27"/>
            <p:cNvSpPr txBox="1"/>
            <p:nvPr/>
          </p:nvSpPr>
          <p:spPr>
            <a:xfrm>
              <a:off x="171409" y="5968382"/>
              <a:ext cx="3143278" cy="666825"/>
            </a:xfrm>
            <a:prstGeom prst="rect">
              <a:avLst/>
            </a:prstGeom>
            <a:noFill/>
          </p:spPr>
          <p:txBody>
            <a:bodyPr>
              <a:spAutoFit/>
            </a:bodyPr>
            <a:lstStyle/>
            <a:p>
              <a:pPr eaLnBrk="1" hangingPunct="1">
                <a:defRPr/>
              </a:pPr>
              <a:r>
                <a:rPr kumimoji="0" lang="zh-TW" altLang="en-US" sz="3733" b="1" dirty="0">
                  <a:solidFill>
                    <a:srgbClr val="0043C8"/>
                  </a:solidFill>
                  <a:latin typeface="微軟正黑體" pitchFamily="34" charset="-120"/>
                  <a:ea typeface="微軟正黑體" pitchFamily="34" charset="-120"/>
                </a:rPr>
                <a:t>特色招生甄選入學</a:t>
              </a:r>
            </a:p>
          </p:txBody>
        </p:sp>
        <p:sp>
          <p:nvSpPr>
            <p:cNvPr id="37" name="文字方塊 36"/>
            <p:cNvSpPr txBox="1"/>
            <p:nvPr/>
          </p:nvSpPr>
          <p:spPr>
            <a:xfrm>
              <a:off x="679811" y="5420632"/>
              <a:ext cx="2019318" cy="369930"/>
            </a:xfrm>
            <a:prstGeom prst="rect">
              <a:avLst/>
            </a:prstGeom>
            <a:solidFill>
              <a:srgbClr val="FFFF00"/>
            </a:solidFill>
          </p:spPr>
          <p:style>
            <a:lnRef idx="2">
              <a:schemeClr val="accent2"/>
            </a:lnRef>
            <a:fillRef idx="1">
              <a:schemeClr val="lt1"/>
            </a:fillRef>
            <a:effectRef idx="0">
              <a:schemeClr val="accent2"/>
            </a:effectRef>
            <a:fontRef idx="minor">
              <a:schemeClr val="dk1"/>
            </a:fontRef>
          </p:style>
          <p:txBody>
            <a:bodyPr>
              <a:spAutoFit/>
            </a:bodyPr>
            <a:lstStyle>
              <a:lvl1pPr eaLnBrk="0" hangingPunct="0">
                <a:defRPr kumimoji="1">
                  <a:solidFill>
                    <a:schemeClr val="tx1"/>
                  </a:solidFill>
                  <a:latin typeface="Arial" panose="020B0604020202020204" pitchFamily="34" charset="0"/>
                  <a:ea typeface="SimSun" panose="02010600030101010101" pitchFamily="2" charset="-122"/>
                </a:defRPr>
              </a:lvl1pPr>
              <a:lvl2pPr marL="742950" indent="-285750" eaLnBrk="0" hangingPunct="0">
                <a:defRPr kumimoji="1">
                  <a:solidFill>
                    <a:schemeClr val="tx1"/>
                  </a:solidFill>
                  <a:latin typeface="Arial" panose="020B0604020202020204" pitchFamily="34" charset="0"/>
                  <a:ea typeface="SimSun" panose="02010600030101010101" pitchFamily="2" charset="-122"/>
                </a:defRPr>
              </a:lvl2pPr>
              <a:lvl3pPr marL="1143000" indent="-228600" eaLnBrk="0" hangingPunct="0">
                <a:defRPr kumimoji="1">
                  <a:solidFill>
                    <a:schemeClr val="tx1"/>
                  </a:solidFill>
                  <a:latin typeface="Arial" panose="020B0604020202020204" pitchFamily="34" charset="0"/>
                  <a:ea typeface="SimSun" panose="02010600030101010101" pitchFamily="2" charset="-122"/>
                </a:defRPr>
              </a:lvl3pPr>
              <a:lvl4pPr marL="1600200" indent="-228600" eaLnBrk="0" hangingPunct="0">
                <a:defRPr kumimoji="1">
                  <a:solidFill>
                    <a:schemeClr val="tx1"/>
                  </a:solidFill>
                  <a:latin typeface="Arial" panose="020B0604020202020204" pitchFamily="34" charset="0"/>
                  <a:ea typeface="SimSun" panose="02010600030101010101" pitchFamily="2" charset="-122"/>
                </a:defRPr>
              </a:lvl4pPr>
              <a:lvl5pPr marL="2057400" indent="-228600" eaLnBrk="0" hangingPunct="0">
                <a:defRPr kumimoji="1">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SimSun" panose="02010600030101010101" pitchFamily="2" charset="-122"/>
                </a:defRPr>
              </a:lvl9pPr>
            </a:lstStyle>
            <a:p>
              <a:pPr algn="ctr" eaLnBrk="1" hangingPunct="1">
                <a:defRPr/>
              </a:pPr>
              <a:r>
                <a:rPr lang="en-US" altLang="zh-TW" dirty="0">
                  <a:solidFill>
                    <a:srgbClr val="000000"/>
                  </a:solidFill>
                  <a:latin typeface="標楷體" panose="03000509000000000000" pitchFamily="65" charset="-120"/>
                  <a:ea typeface="標楷體" panose="03000509000000000000" pitchFamily="65" charset="-120"/>
                </a:rPr>
                <a:t>110</a:t>
              </a:r>
              <a:r>
                <a:rPr lang="zh-TW" altLang="en-US" dirty="0">
                  <a:solidFill>
                    <a:srgbClr val="000000"/>
                  </a:solidFill>
                  <a:latin typeface="標楷體" panose="03000509000000000000" pitchFamily="65" charset="-120"/>
                  <a:ea typeface="標楷體" panose="03000509000000000000" pitchFamily="65" charset="-120"/>
                </a:rPr>
                <a:t>年</a:t>
              </a:r>
              <a:r>
                <a:rPr lang="en-US" altLang="zh-TW" dirty="0">
                  <a:solidFill>
                    <a:srgbClr val="000000"/>
                  </a:solidFill>
                  <a:latin typeface="標楷體" panose="03000509000000000000" pitchFamily="65" charset="-120"/>
                  <a:ea typeface="標楷體" panose="03000509000000000000" pitchFamily="65" charset="-120"/>
                </a:rPr>
                <a:t>3-6</a:t>
              </a:r>
              <a:r>
                <a:rPr lang="zh-TW" altLang="en-US" dirty="0">
                  <a:solidFill>
                    <a:srgbClr val="000000"/>
                  </a:solidFill>
                  <a:latin typeface="標楷體" panose="03000509000000000000" pitchFamily="65" charset="-120"/>
                  <a:ea typeface="標楷體" panose="03000509000000000000" pitchFamily="65" charset="-120"/>
                </a:rPr>
                <a:t>月</a:t>
              </a:r>
            </a:p>
          </p:txBody>
        </p:sp>
      </p:grpSp>
      <p:grpSp>
        <p:nvGrpSpPr>
          <p:cNvPr id="40" name="群組 39"/>
          <p:cNvGrpSpPr>
            <a:grpSpLocks/>
          </p:cNvGrpSpPr>
          <p:nvPr/>
        </p:nvGrpSpPr>
        <p:grpSpPr bwMode="auto">
          <a:xfrm>
            <a:off x="6075994" y="2147161"/>
            <a:ext cx="911225" cy="4535487"/>
            <a:chOff x="3531296" y="1589103"/>
            <a:chExt cx="684000" cy="3402000"/>
          </a:xfrm>
        </p:grpSpPr>
        <p:grpSp>
          <p:nvGrpSpPr>
            <p:cNvPr id="76839" name="群組 49"/>
            <p:cNvGrpSpPr>
              <a:grpSpLocks/>
            </p:cNvGrpSpPr>
            <p:nvPr/>
          </p:nvGrpSpPr>
          <p:grpSpPr bwMode="auto">
            <a:xfrm>
              <a:off x="3531296" y="1589103"/>
              <a:ext cx="684000" cy="3402000"/>
              <a:chOff x="3487300" y="2114550"/>
              <a:chExt cx="684000" cy="4184168"/>
            </a:xfrm>
          </p:grpSpPr>
          <p:sp>
            <p:nvSpPr>
              <p:cNvPr id="43" name="圓角矩形 42"/>
              <p:cNvSpPr/>
              <p:nvPr/>
            </p:nvSpPr>
            <p:spPr>
              <a:xfrm>
                <a:off x="3487300" y="2114550"/>
                <a:ext cx="684000" cy="41841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dirty="0">
                  <a:solidFill>
                    <a:prstClr val="white"/>
                  </a:solidFill>
                </a:endParaRPr>
              </a:p>
            </p:txBody>
          </p:sp>
          <p:sp>
            <p:nvSpPr>
              <p:cNvPr id="20" name="圓角矩形 19"/>
              <p:cNvSpPr/>
              <p:nvPr/>
            </p:nvSpPr>
            <p:spPr>
              <a:xfrm>
                <a:off x="3487300" y="2114550"/>
                <a:ext cx="684000" cy="4184168"/>
              </a:xfrm>
              <a:prstGeom prst="roundRect">
                <a:avLst/>
              </a:prstGeom>
              <a:solidFill>
                <a:srgbClr val="FF33CC">
                  <a:alpha val="5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dirty="0">
                  <a:solidFill>
                    <a:prstClr val="white"/>
                  </a:solidFill>
                </a:endParaRPr>
              </a:p>
            </p:txBody>
          </p:sp>
        </p:grpSp>
        <p:sp>
          <p:nvSpPr>
            <p:cNvPr id="39" name="文字方塊 38"/>
            <p:cNvSpPr txBox="1"/>
            <p:nvPr/>
          </p:nvSpPr>
          <p:spPr>
            <a:xfrm>
              <a:off x="3692390" y="3276409"/>
              <a:ext cx="346543" cy="1492022"/>
            </a:xfrm>
            <a:prstGeom prst="rect">
              <a:avLst/>
            </a:prstGeom>
            <a:solidFill>
              <a:srgbClr val="FFFF00"/>
            </a:solidFill>
          </p:spPr>
          <p:style>
            <a:lnRef idx="2">
              <a:schemeClr val="accent2"/>
            </a:lnRef>
            <a:fillRef idx="1">
              <a:schemeClr val="lt1"/>
            </a:fillRef>
            <a:effectRef idx="0">
              <a:schemeClr val="accent2"/>
            </a:effectRef>
            <a:fontRef idx="minor">
              <a:schemeClr val="dk1"/>
            </a:fontRef>
          </p:style>
          <p:txBody>
            <a:bodyPr vert="eaVert">
              <a:spAutoFit/>
            </a:bodyPr>
            <a:lstStyle/>
            <a:p>
              <a:pPr algn="ctr" eaLnBrk="1" hangingPunct="1">
                <a:defRPr/>
              </a:pPr>
              <a:r>
                <a:rPr lang="en-US" altLang="zh-TW" dirty="0">
                  <a:solidFill>
                    <a:prstClr val="black"/>
                  </a:solidFill>
                  <a:latin typeface="標楷體" pitchFamily="65" charset="-120"/>
                  <a:ea typeface="標楷體" pitchFamily="65" charset="-120"/>
                </a:rPr>
                <a:t>5</a:t>
              </a:r>
              <a:r>
                <a:rPr lang="zh-TW" altLang="en-US" dirty="0">
                  <a:solidFill>
                    <a:prstClr val="black"/>
                  </a:solidFill>
                  <a:latin typeface="標楷體" pitchFamily="65" charset="-120"/>
                  <a:ea typeface="標楷體" pitchFamily="65" charset="-120"/>
                </a:rPr>
                <a:t>月</a:t>
              </a:r>
              <a:r>
                <a:rPr lang="en-US" altLang="zh-TW" dirty="0">
                  <a:solidFill>
                    <a:prstClr val="black"/>
                  </a:solidFill>
                  <a:latin typeface="標楷體" pitchFamily="65" charset="-120"/>
                  <a:ea typeface="標楷體" pitchFamily="65" charset="-120"/>
                </a:rPr>
                <a:t>15-16</a:t>
              </a:r>
              <a:r>
                <a:rPr lang="zh-TW" altLang="en-US" dirty="0">
                  <a:solidFill>
                    <a:prstClr val="black"/>
                  </a:solidFill>
                  <a:latin typeface="標楷體" pitchFamily="65" charset="-120"/>
                  <a:ea typeface="標楷體" pitchFamily="65" charset="-120"/>
                </a:rPr>
                <a:t>日</a:t>
              </a:r>
            </a:p>
          </p:txBody>
        </p:sp>
      </p:grpSp>
      <p:grpSp>
        <p:nvGrpSpPr>
          <p:cNvPr id="41" name="群組 40"/>
          <p:cNvGrpSpPr>
            <a:grpSpLocks/>
          </p:cNvGrpSpPr>
          <p:nvPr/>
        </p:nvGrpSpPr>
        <p:grpSpPr bwMode="auto">
          <a:xfrm>
            <a:off x="10231438" y="1924051"/>
            <a:ext cx="977129" cy="4730750"/>
            <a:chOff x="7557560" y="1589103"/>
            <a:chExt cx="648000" cy="3402000"/>
          </a:xfrm>
        </p:grpSpPr>
        <p:grpSp>
          <p:nvGrpSpPr>
            <p:cNvPr id="76835" name="群組 52"/>
            <p:cNvGrpSpPr>
              <a:grpSpLocks/>
            </p:cNvGrpSpPr>
            <p:nvPr/>
          </p:nvGrpSpPr>
          <p:grpSpPr bwMode="auto">
            <a:xfrm>
              <a:off x="7557560" y="1589103"/>
              <a:ext cx="648000" cy="3402000"/>
              <a:chOff x="7602100" y="2114550"/>
              <a:chExt cx="781050" cy="4184168"/>
            </a:xfrm>
          </p:grpSpPr>
          <p:sp>
            <p:nvSpPr>
              <p:cNvPr id="46" name="圓角矩形 45"/>
              <p:cNvSpPr/>
              <p:nvPr/>
            </p:nvSpPr>
            <p:spPr>
              <a:xfrm>
                <a:off x="7602100" y="2114550"/>
                <a:ext cx="781050" cy="41841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dirty="0">
                  <a:solidFill>
                    <a:prstClr val="white"/>
                  </a:solidFill>
                </a:endParaRPr>
              </a:p>
            </p:txBody>
          </p:sp>
          <p:sp>
            <p:nvSpPr>
              <p:cNvPr id="23" name="圓角矩形 22"/>
              <p:cNvSpPr/>
              <p:nvPr/>
            </p:nvSpPr>
            <p:spPr>
              <a:xfrm>
                <a:off x="7602100" y="2114550"/>
                <a:ext cx="781050" cy="4184168"/>
              </a:xfrm>
              <a:prstGeom prst="roundRect">
                <a:avLst/>
              </a:prstGeom>
              <a:solidFill>
                <a:srgbClr val="CC0000">
                  <a:alpha val="3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dirty="0">
                  <a:solidFill>
                    <a:prstClr val="white"/>
                  </a:solidFill>
                </a:endParaRPr>
              </a:p>
            </p:txBody>
          </p:sp>
        </p:grpSp>
        <p:sp>
          <p:nvSpPr>
            <p:cNvPr id="34" name="文字方塊 33"/>
            <p:cNvSpPr txBox="1"/>
            <p:nvPr/>
          </p:nvSpPr>
          <p:spPr>
            <a:xfrm>
              <a:off x="7694546" y="3257357"/>
              <a:ext cx="346632" cy="1492022"/>
            </a:xfrm>
            <a:prstGeom prst="rect">
              <a:avLst/>
            </a:prstGeom>
            <a:solidFill>
              <a:srgbClr val="FFFF00"/>
            </a:solidFill>
          </p:spPr>
          <p:style>
            <a:lnRef idx="2">
              <a:schemeClr val="accent2"/>
            </a:lnRef>
            <a:fillRef idx="1">
              <a:schemeClr val="lt1"/>
            </a:fillRef>
            <a:effectRef idx="0">
              <a:schemeClr val="accent2"/>
            </a:effectRef>
            <a:fontRef idx="minor">
              <a:schemeClr val="dk1"/>
            </a:fontRef>
          </p:style>
          <p:txBody>
            <a:bodyPr vert="eaVert">
              <a:spAutoFit/>
            </a:bodyPr>
            <a:lstStyle/>
            <a:p>
              <a:pPr algn="ctr" eaLnBrk="1" hangingPunct="1">
                <a:defRPr/>
              </a:pPr>
              <a:r>
                <a:rPr lang="en-US" altLang="zh-TW" dirty="0">
                  <a:solidFill>
                    <a:prstClr val="black"/>
                  </a:solidFill>
                  <a:latin typeface="標楷體" pitchFamily="65" charset="-120"/>
                  <a:ea typeface="標楷體" pitchFamily="65" charset="-120"/>
                </a:rPr>
                <a:t>7</a:t>
              </a:r>
              <a:r>
                <a:rPr lang="zh-TW" altLang="en-US" dirty="0">
                  <a:solidFill>
                    <a:prstClr val="black"/>
                  </a:solidFill>
                  <a:latin typeface="標楷體" pitchFamily="65" charset="-120"/>
                  <a:ea typeface="標楷體" pitchFamily="65" charset="-120"/>
                </a:rPr>
                <a:t>月中</a:t>
              </a:r>
            </a:p>
          </p:txBody>
        </p:sp>
      </p:grpSp>
      <p:grpSp>
        <p:nvGrpSpPr>
          <p:cNvPr id="36" name="群組 35"/>
          <p:cNvGrpSpPr>
            <a:grpSpLocks/>
          </p:cNvGrpSpPr>
          <p:nvPr/>
        </p:nvGrpSpPr>
        <p:grpSpPr bwMode="auto">
          <a:xfrm>
            <a:off x="7180926" y="1966970"/>
            <a:ext cx="2751067" cy="4096832"/>
            <a:chOff x="4340920" y="1589103"/>
            <a:chExt cx="2340000" cy="2970197"/>
          </a:xfrm>
        </p:grpSpPr>
        <p:grpSp>
          <p:nvGrpSpPr>
            <p:cNvPr id="76831" name="群組 50"/>
            <p:cNvGrpSpPr>
              <a:grpSpLocks/>
            </p:cNvGrpSpPr>
            <p:nvPr/>
          </p:nvGrpSpPr>
          <p:grpSpPr bwMode="auto">
            <a:xfrm>
              <a:off x="4340920" y="1589103"/>
              <a:ext cx="2340000" cy="2970197"/>
              <a:chOff x="4325500" y="2114550"/>
              <a:chExt cx="2343150" cy="4184168"/>
            </a:xfrm>
          </p:grpSpPr>
          <p:sp>
            <p:nvSpPr>
              <p:cNvPr id="45" name="圓角矩形 44"/>
              <p:cNvSpPr/>
              <p:nvPr/>
            </p:nvSpPr>
            <p:spPr>
              <a:xfrm>
                <a:off x="4325500" y="2114550"/>
                <a:ext cx="2343150" cy="41841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dirty="0">
                  <a:solidFill>
                    <a:prstClr val="white"/>
                  </a:solidFill>
                </a:endParaRPr>
              </a:p>
            </p:txBody>
          </p:sp>
          <p:sp>
            <p:nvSpPr>
              <p:cNvPr id="22" name="圓角矩形 21"/>
              <p:cNvSpPr/>
              <p:nvPr/>
            </p:nvSpPr>
            <p:spPr>
              <a:xfrm>
                <a:off x="4325500" y="2114550"/>
                <a:ext cx="2343150" cy="4184168"/>
              </a:xfrm>
              <a:prstGeom prst="roundRect">
                <a:avLst/>
              </a:prstGeom>
              <a:solidFill>
                <a:srgbClr val="CC0000">
                  <a:alpha val="3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dirty="0">
                  <a:solidFill>
                    <a:prstClr val="white"/>
                  </a:solidFill>
                </a:endParaRPr>
              </a:p>
            </p:txBody>
          </p:sp>
        </p:grpSp>
        <p:sp>
          <p:nvSpPr>
            <p:cNvPr id="35" name="文字方塊 34"/>
            <p:cNvSpPr txBox="1"/>
            <p:nvPr/>
          </p:nvSpPr>
          <p:spPr>
            <a:xfrm>
              <a:off x="4340920" y="3994796"/>
              <a:ext cx="2340000" cy="500194"/>
            </a:xfrm>
            <a:prstGeom prst="rect">
              <a:avLst/>
            </a:prstGeom>
            <a:noFill/>
          </p:spPr>
          <p:txBody>
            <a:bodyPr>
              <a:spAutoFit/>
            </a:bodyPr>
            <a:lstStyle/>
            <a:p>
              <a:pPr algn="ctr" eaLnBrk="1" hangingPunct="1">
                <a:defRPr/>
              </a:pPr>
              <a:r>
                <a:rPr kumimoji="0" lang="zh-TW" altLang="en-US" sz="3733" b="1" dirty="0">
                  <a:solidFill>
                    <a:srgbClr val="0043C8"/>
                  </a:solidFill>
                  <a:latin typeface="微軟正黑體" pitchFamily="34" charset="-120"/>
                  <a:ea typeface="微軟正黑體" pitchFamily="34" charset="-120"/>
                </a:rPr>
                <a:t>免試入學</a:t>
              </a:r>
            </a:p>
          </p:txBody>
        </p:sp>
      </p:grpSp>
      <p:sp>
        <p:nvSpPr>
          <p:cNvPr id="38" name="文字方塊 37"/>
          <p:cNvSpPr txBox="1"/>
          <p:nvPr/>
        </p:nvSpPr>
        <p:spPr>
          <a:xfrm>
            <a:off x="7182339" y="6129338"/>
            <a:ext cx="3119437" cy="369887"/>
          </a:xfrm>
          <a:prstGeom prst="rect">
            <a:avLst/>
          </a:prstGeom>
          <a:solidFill>
            <a:srgbClr val="FFFF00"/>
          </a:solidFill>
        </p:spPr>
        <p:style>
          <a:lnRef idx="2">
            <a:schemeClr val="accent2"/>
          </a:lnRef>
          <a:fillRef idx="1">
            <a:schemeClr val="lt1"/>
          </a:fillRef>
          <a:effectRef idx="0">
            <a:schemeClr val="accent2"/>
          </a:effectRef>
          <a:fontRef idx="minor">
            <a:schemeClr val="dk1"/>
          </a:fontRef>
        </p:style>
        <p:txBody>
          <a:bodyPr>
            <a:spAutoFit/>
          </a:bodyPr>
          <a:lstStyle/>
          <a:p>
            <a:pPr algn="ctr" eaLnBrk="1" hangingPunct="1">
              <a:defRPr/>
            </a:pPr>
            <a:r>
              <a:rPr lang="en-US" altLang="zh-TW" dirty="0">
                <a:solidFill>
                  <a:prstClr val="black"/>
                </a:solidFill>
                <a:latin typeface="標楷體" pitchFamily="65" charset="-120"/>
                <a:ea typeface="標楷體" pitchFamily="65" charset="-120"/>
              </a:rPr>
              <a:t>5</a:t>
            </a:r>
            <a:r>
              <a:rPr lang="zh-TW" altLang="en-US" dirty="0">
                <a:solidFill>
                  <a:prstClr val="black"/>
                </a:solidFill>
                <a:latin typeface="標楷體" pitchFamily="65" charset="-120"/>
                <a:ea typeface="標楷體" pitchFamily="65" charset="-120"/>
              </a:rPr>
              <a:t>月底～</a:t>
            </a:r>
            <a:r>
              <a:rPr lang="en-US" altLang="zh-TW" dirty="0">
                <a:solidFill>
                  <a:prstClr val="black"/>
                </a:solidFill>
                <a:latin typeface="標楷體" pitchFamily="65" charset="-120"/>
                <a:ea typeface="標楷體" pitchFamily="65" charset="-120"/>
              </a:rPr>
              <a:t>7</a:t>
            </a:r>
            <a:r>
              <a:rPr lang="zh-TW" altLang="en-US" dirty="0">
                <a:solidFill>
                  <a:prstClr val="black"/>
                </a:solidFill>
                <a:latin typeface="標楷體" pitchFamily="65" charset="-120"/>
                <a:ea typeface="標楷體" pitchFamily="65" charset="-120"/>
              </a:rPr>
              <a:t>月初</a:t>
            </a:r>
          </a:p>
        </p:txBody>
      </p:sp>
      <p:sp>
        <p:nvSpPr>
          <p:cNvPr id="7" name="燕尾形向右箭號 6"/>
          <p:cNvSpPr/>
          <p:nvPr/>
        </p:nvSpPr>
        <p:spPr bwMode="auto">
          <a:xfrm>
            <a:off x="762000" y="1363663"/>
            <a:ext cx="10879138" cy="892175"/>
          </a:xfrm>
          <a:prstGeom prst="notchedRightArrow">
            <a:avLst/>
          </a:prstGeom>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10" name="手繪多邊形 9"/>
          <p:cNvSpPr/>
          <p:nvPr/>
        </p:nvSpPr>
        <p:spPr bwMode="auto">
          <a:xfrm>
            <a:off x="890588" y="2035175"/>
            <a:ext cx="1028700" cy="892175"/>
          </a:xfrm>
          <a:custGeom>
            <a:avLst/>
            <a:gdLst>
              <a:gd name="connsiteX0" fmla="*/ 0 w 771109"/>
              <a:gd name="connsiteY0" fmla="*/ 0 h 669764"/>
              <a:gd name="connsiteX1" fmla="*/ 771109 w 771109"/>
              <a:gd name="connsiteY1" fmla="*/ 0 h 669764"/>
              <a:gd name="connsiteX2" fmla="*/ 771109 w 771109"/>
              <a:gd name="connsiteY2" fmla="*/ 669764 h 669764"/>
              <a:gd name="connsiteX3" fmla="*/ 0 w 771109"/>
              <a:gd name="connsiteY3" fmla="*/ 669764 h 669764"/>
              <a:gd name="connsiteX4" fmla="*/ 0 w 771109"/>
              <a:gd name="connsiteY4" fmla="*/ 0 h 669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1109" h="669764">
                <a:moveTo>
                  <a:pt x="0" y="0"/>
                </a:moveTo>
                <a:lnTo>
                  <a:pt x="771109" y="0"/>
                </a:lnTo>
                <a:lnTo>
                  <a:pt x="771109" y="669764"/>
                </a:lnTo>
                <a:lnTo>
                  <a:pt x="0" y="66976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265515" tIns="265515" rIns="265515" bIns="265515" spcCol="1270"/>
          <a:lstStyle/>
          <a:p>
            <a:pPr algn="ctr" defTabSz="1659425" eaLnBrk="1" hangingPunct="1">
              <a:lnSpc>
                <a:spcPct val="90000"/>
              </a:lnSpc>
              <a:spcAft>
                <a:spcPct val="35000"/>
              </a:spcAft>
              <a:defRPr/>
            </a:pPr>
            <a:r>
              <a:rPr kumimoji="0" lang="zh-TW" altLang="en-US" sz="3733" b="1" dirty="0">
                <a:latin typeface="微軟正黑體" pitchFamily="34" charset="-120"/>
                <a:ea typeface="微軟正黑體" pitchFamily="34" charset="-120"/>
              </a:rPr>
              <a:t>科學班</a:t>
            </a:r>
          </a:p>
        </p:txBody>
      </p:sp>
      <p:sp>
        <p:nvSpPr>
          <p:cNvPr id="11" name="橢圓 10"/>
          <p:cNvSpPr/>
          <p:nvPr/>
        </p:nvSpPr>
        <p:spPr bwMode="auto">
          <a:xfrm>
            <a:off x="1279525" y="1700213"/>
            <a:ext cx="222250" cy="223837"/>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2" name="手繪多邊形 11"/>
          <p:cNvSpPr/>
          <p:nvPr/>
        </p:nvSpPr>
        <p:spPr bwMode="auto">
          <a:xfrm>
            <a:off x="1955800" y="2035175"/>
            <a:ext cx="1028700" cy="892175"/>
          </a:xfrm>
          <a:custGeom>
            <a:avLst/>
            <a:gdLst>
              <a:gd name="connsiteX0" fmla="*/ 0 w 771109"/>
              <a:gd name="connsiteY0" fmla="*/ 0 h 669764"/>
              <a:gd name="connsiteX1" fmla="*/ 771109 w 771109"/>
              <a:gd name="connsiteY1" fmla="*/ 0 h 669764"/>
              <a:gd name="connsiteX2" fmla="*/ 771109 w 771109"/>
              <a:gd name="connsiteY2" fmla="*/ 669764 h 669764"/>
              <a:gd name="connsiteX3" fmla="*/ 0 w 771109"/>
              <a:gd name="connsiteY3" fmla="*/ 669764 h 669764"/>
              <a:gd name="connsiteX4" fmla="*/ 0 w 771109"/>
              <a:gd name="connsiteY4" fmla="*/ 0 h 669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1109" h="669764">
                <a:moveTo>
                  <a:pt x="0" y="0"/>
                </a:moveTo>
                <a:lnTo>
                  <a:pt x="771109" y="0"/>
                </a:lnTo>
                <a:lnTo>
                  <a:pt x="771109" y="669764"/>
                </a:lnTo>
                <a:lnTo>
                  <a:pt x="0" y="66976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265515" tIns="265515" rIns="265515" bIns="265515" spcCol="1270"/>
          <a:lstStyle/>
          <a:p>
            <a:pPr algn="ctr" defTabSz="1659425" eaLnBrk="1" hangingPunct="1">
              <a:lnSpc>
                <a:spcPct val="90000"/>
              </a:lnSpc>
              <a:spcAft>
                <a:spcPct val="35000"/>
              </a:spcAft>
              <a:defRPr/>
            </a:pPr>
            <a:r>
              <a:rPr kumimoji="0" lang="zh-TW" altLang="en-US" sz="3733" b="1" dirty="0">
                <a:latin typeface="微軟正黑體" pitchFamily="34" charset="-120"/>
                <a:ea typeface="微軟正黑體" pitchFamily="34" charset="-120"/>
              </a:rPr>
              <a:t>藝才班</a:t>
            </a:r>
          </a:p>
        </p:txBody>
      </p:sp>
      <p:sp>
        <p:nvSpPr>
          <p:cNvPr id="13" name="橢圓 12"/>
          <p:cNvSpPr/>
          <p:nvPr/>
        </p:nvSpPr>
        <p:spPr bwMode="auto">
          <a:xfrm>
            <a:off x="2359025" y="1700213"/>
            <a:ext cx="222250" cy="223837"/>
          </a:xfrm>
          <a:prstGeom prst="ellipse">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14" name="手繪多邊形 13"/>
          <p:cNvSpPr/>
          <p:nvPr/>
        </p:nvSpPr>
        <p:spPr bwMode="auto">
          <a:xfrm>
            <a:off x="3035300" y="2035175"/>
            <a:ext cx="1028700" cy="892175"/>
          </a:xfrm>
          <a:custGeom>
            <a:avLst/>
            <a:gdLst>
              <a:gd name="connsiteX0" fmla="*/ 0 w 771109"/>
              <a:gd name="connsiteY0" fmla="*/ 0 h 669764"/>
              <a:gd name="connsiteX1" fmla="*/ 771109 w 771109"/>
              <a:gd name="connsiteY1" fmla="*/ 0 h 669764"/>
              <a:gd name="connsiteX2" fmla="*/ 771109 w 771109"/>
              <a:gd name="connsiteY2" fmla="*/ 669764 h 669764"/>
              <a:gd name="connsiteX3" fmla="*/ 0 w 771109"/>
              <a:gd name="connsiteY3" fmla="*/ 669764 h 669764"/>
              <a:gd name="connsiteX4" fmla="*/ 0 w 771109"/>
              <a:gd name="connsiteY4" fmla="*/ 0 h 669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1109" h="669764">
                <a:moveTo>
                  <a:pt x="0" y="0"/>
                </a:moveTo>
                <a:lnTo>
                  <a:pt x="771109" y="0"/>
                </a:lnTo>
                <a:lnTo>
                  <a:pt x="771109" y="669764"/>
                </a:lnTo>
                <a:lnTo>
                  <a:pt x="0" y="66976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265515" tIns="265515" rIns="265515" bIns="265515" spcCol="1270"/>
          <a:lstStyle/>
          <a:p>
            <a:pPr algn="ctr" defTabSz="1659425" eaLnBrk="1" hangingPunct="1">
              <a:lnSpc>
                <a:spcPct val="90000"/>
              </a:lnSpc>
              <a:spcAft>
                <a:spcPct val="35000"/>
              </a:spcAft>
              <a:defRPr/>
            </a:pPr>
            <a:r>
              <a:rPr kumimoji="0" lang="zh-TW" altLang="en-US" sz="3733" b="1" dirty="0">
                <a:latin typeface="微軟正黑體" pitchFamily="34" charset="-120"/>
                <a:ea typeface="微軟正黑體" pitchFamily="34" charset="-120"/>
              </a:rPr>
              <a:t>職業類科</a:t>
            </a:r>
          </a:p>
        </p:txBody>
      </p:sp>
      <p:sp>
        <p:nvSpPr>
          <p:cNvPr id="15" name="橢圓 14"/>
          <p:cNvSpPr/>
          <p:nvPr/>
        </p:nvSpPr>
        <p:spPr bwMode="auto">
          <a:xfrm>
            <a:off x="3438525" y="1700213"/>
            <a:ext cx="222250" cy="223837"/>
          </a:xfrm>
          <a:prstGeom prst="ellipse">
            <a:avLst/>
          </a:pr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16" name="手繪多邊形 15"/>
          <p:cNvSpPr/>
          <p:nvPr/>
        </p:nvSpPr>
        <p:spPr bwMode="auto">
          <a:xfrm>
            <a:off x="4114800" y="2035175"/>
            <a:ext cx="1028700" cy="892175"/>
          </a:xfrm>
          <a:custGeom>
            <a:avLst/>
            <a:gdLst>
              <a:gd name="connsiteX0" fmla="*/ 0 w 771109"/>
              <a:gd name="connsiteY0" fmla="*/ 0 h 669764"/>
              <a:gd name="connsiteX1" fmla="*/ 771109 w 771109"/>
              <a:gd name="connsiteY1" fmla="*/ 0 h 669764"/>
              <a:gd name="connsiteX2" fmla="*/ 771109 w 771109"/>
              <a:gd name="connsiteY2" fmla="*/ 669764 h 669764"/>
              <a:gd name="connsiteX3" fmla="*/ 0 w 771109"/>
              <a:gd name="connsiteY3" fmla="*/ 669764 h 669764"/>
              <a:gd name="connsiteX4" fmla="*/ 0 w 771109"/>
              <a:gd name="connsiteY4" fmla="*/ 0 h 669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1109" h="669764">
                <a:moveTo>
                  <a:pt x="0" y="0"/>
                </a:moveTo>
                <a:lnTo>
                  <a:pt x="771109" y="0"/>
                </a:lnTo>
                <a:lnTo>
                  <a:pt x="771109" y="669764"/>
                </a:lnTo>
                <a:lnTo>
                  <a:pt x="0" y="66976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265515" tIns="265515" rIns="265515" bIns="265515" spcCol="1270"/>
          <a:lstStyle/>
          <a:p>
            <a:pPr algn="ctr" defTabSz="1659425" eaLnBrk="1" hangingPunct="1">
              <a:lnSpc>
                <a:spcPct val="90000"/>
              </a:lnSpc>
              <a:spcAft>
                <a:spcPct val="35000"/>
              </a:spcAft>
              <a:defRPr/>
            </a:pPr>
            <a:r>
              <a:rPr kumimoji="0" lang="zh-TW" altLang="en-US" sz="3733" b="1" dirty="0">
                <a:latin typeface="微軟正黑體" pitchFamily="34" charset="-120"/>
                <a:ea typeface="微軟正黑體" pitchFamily="34" charset="-120"/>
              </a:rPr>
              <a:t>體育班</a:t>
            </a:r>
          </a:p>
        </p:txBody>
      </p:sp>
      <p:sp>
        <p:nvSpPr>
          <p:cNvPr id="17" name="橢圓 16"/>
          <p:cNvSpPr/>
          <p:nvPr/>
        </p:nvSpPr>
        <p:spPr bwMode="auto">
          <a:xfrm>
            <a:off x="4518025" y="1700213"/>
            <a:ext cx="222250" cy="223837"/>
          </a:xfrm>
          <a:prstGeom prst="ellipse">
            <a:avLst/>
          </a:pr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18" name="手繪多邊形 17"/>
          <p:cNvSpPr/>
          <p:nvPr/>
        </p:nvSpPr>
        <p:spPr bwMode="auto">
          <a:xfrm>
            <a:off x="5906132" y="2076241"/>
            <a:ext cx="1028700" cy="892175"/>
          </a:xfrm>
          <a:custGeom>
            <a:avLst/>
            <a:gdLst>
              <a:gd name="connsiteX0" fmla="*/ 0 w 771109"/>
              <a:gd name="connsiteY0" fmla="*/ 0 h 669764"/>
              <a:gd name="connsiteX1" fmla="*/ 771109 w 771109"/>
              <a:gd name="connsiteY1" fmla="*/ 0 h 669764"/>
              <a:gd name="connsiteX2" fmla="*/ 771109 w 771109"/>
              <a:gd name="connsiteY2" fmla="*/ 669764 h 669764"/>
              <a:gd name="connsiteX3" fmla="*/ 0 w 771109"/>
              <a:gd name="connsiteY3" fmla="*/ 669764 h 669764"/>
              <a:gd name="connsiteX4" fmla="*/ 0 w 771109"/>
              <a:gd name="connsiteY4" fmla="*/ 0 h 669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1109" h="669764">
                <a:moveTo>
                  <a:pt x="0" y="0"/>
                </a:moveTo>
                <a:lnTo>
                  <a:pt x="771109" y="0"/>
                </a:lnTo>
                <a:lnTo>
                  <a:pt x="771109" y="669764"/>
                </a:lnTo>
                <a:lnTo>
                  <a:pt x="0" y="66976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265515" tIns="265515" rIns="265515" bIns="265515" spcCol="1270"/>
          <a:lstStyle/>
          <a:p>
            <a:pPr algn="ctr" defTabSz="1659425" eaLnBrk="1" hangingPunct="1">
              <a:lnSpc>
                <a:spcPct val="90000"/>
              </a:lnSpc>
              <a:spcAft>
                <a:spcPct val="35000"/>
              </a:spcAft>
              <a:defRPr/>
            </a:pPr>
            <a:r>
              <a:rPr kumimoji="0" lang="zh-TW" altLang="en-US" sz="3733" b="1" dirty="0">
                <a:latin typeface="微軟正黑體" pitchFamily="34" charset="-120"/>
                <a:ea typeface="微軟正黑體" pitchFamily="34" charset="-120"/>
              </a:rPr>
              <a:t>會考</a:t>
            </a:r>
          </a:p>
        </p:txBody>
      </p:sp>
      <p:sp>
        <p:nvSpPr>
          <p:cNvPr id="19" name="橢圓 18"/>
          <p:cNvSpPr/>
          <p:nvPr/>
        </p:nvSpPr>
        <p:spPr bwMode="auto">
          <a:xfrm>
            <a:off x="6309357" y="1700213"/>
            <a:ext cx="222250" cy="223837"/>
          </a:xfrm>
          <a:prstGeom prst="ellipse">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25" name="手繪多邊形 24"/>
          <p:cNvSpPr/>
          <p:nvPr/>
        </p:nvSpPr>
        <p:spPr bwMode="auto">
          <a:xfrm>
            <a:off x="7038975" y="2057767"/>
            <a:ext cx="857250" cy="1602407"/>
          </a:xfrm>
          <a:custGeom>
            <a:avLst/>
            <a:gdLst>
              <a:gd name="connsiteX0" fmla="*/ 0 w 771109"/>
              <a:gd name="connsiteY0" fmla="*/ 0 h 669764"/>
              <a:gd name="connsiteX1" fmla="*/ 771109 w 771109"/>
              <a:gd name="connsiteY1" fmla="*/ 0 h 669764"/>
              <a:gd name="connsiteX2" fmla="*/ 771109 w 771109"/>
              <a:gd name="connsiteY2" fmla="*/ 669764 h 669764"/>
              <a:gd name="connsiteX3" fmla="*/ 0 w 771109"/>
              <a:gd name="connsiteY3" fmla="*/ 669764 h 669764"/>
              <a:gd name="connsiteX4" fmla="*/ 0 w 771109"/>
              <a:gd name="connsiteY4" fmla="*/ 0 h 669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1109" h="669764">
                <a:moveTo>
                  <a:pt x="0" y="0"/>
                </a:moveTo>
                <a:lnTo>
                  <a:pt x="771109" y="0"/>
                </a:lnTo>
                <a:lnTo>
                  <a:pt x="771109" y="669764"/>
                </a:lnTo>
                <a:lnTo>
                  <a:pt x="0" y="66976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265515" tIns="265515" rIns="265515" bIns="265515" spcCol="1270"/>
          <a:lstStyle/>
          <a:p>
            <a:pPr algn="ctr" defTabSz="1659425" eaLnBrk="1" hangingPunct="1">
              <a:lnSpc>
                <a:spcPct val="90000"/>
              </a:lnSpc>
              <a:spcAft>
                <a:spcPct val="35000"/>
              </a:spcAft>
              <a:defRPr/>
            </a:pPr>
            <a:r>
              <a:rPr kumimoji="0" lang="zh-TW" altLang="en-US" sz="3733" b="1" dirty="0">
                <a:latin typeface="微軟正黑體" pitchFamily="34" charset="-120"/>
                <a:ea typeface="微軟正黑體" pitchFamily="34" charset="-120"/>
              </a:rPr>
              <a:t>技優</a:t>
            </a:r>
          </a:p>
        </p:txBody>
      </p:sp>
      <p:sp>
        <p:nvSpPr>
          <p:cNvPr id="27" name="橢圓 26"/>
          <p:cNvSpPr/>
          <p:nvPr/>
        </p:nvSpPr>
        <p:spPr bwMode="auto">
          <a:xfrm>
            <a:off x="7297615" y="1700213"/>
            <a:ext cx="222250" cy="223837"/>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29" name="手繪多邊形 28"/>
          <p:cNvSpPr/>
          <p:nvPr/>
        </p:nvSpPr>
        <p:spPr bwMode="auto">
          <a:xfrm>
            <a:off x="8007350" y="2035175"/>
            <a:ext cx="680938" cy="3249999"/>
          </a:xfrm>
          <a:custGeom>
            <a:avLst/>
            <a:gdLst>
              <a:gd name="connsiteX0" fmla="*/ 0 w 771109"/>
              <a:gd name="connsiteY0" fmla="*/ 0 h 669764"/>
              <a:gd name="connsiteX1" fmla="*/ 771109 w 771109"/>
              <a:gd name="connsiteY1" fmla="*/ 0 h 669764"/>
              <a:gd name="connsiteX2" fmla="*/ 771109 w 771109"/>
              <a:gd name="connsiteY2" fmla="*/ 669764 h 669764"/>
              <a:gd name="connsiteX3" fmla="*/ 0 w 771109"/>
              <a:gd name="connsiteY3" fmla="*/ 669764 h 669764"/>
              <a:gd name="connsiteX4" fmla="*/ 0 w 771109"/>
              <a:gd name="connsiteY4" fmla="*/ 0 h 669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1109" h="669764">
                <a:moveTo>
                  <a:pt x="0" y="0"/>
                </a:moveTo>
                <a:lnTo>
                  <a:pt x="771109" y="0"/>
                </a:lnTo>
                <a:lnTo>
                  <a:pt x="771109" y="669764"/>
                </a:lnTo>
                <a:lnTo>
                  <a:pt x="0" y="66976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265515" tIns="265515" rIns="265515" bIns="265515" spcCol="1270"/>
          <a:lstStyle/>
          <a:p>
            <a:pPr algn="ctr" defTabSz="1659425" eaLnBrk="1" hangingPunct="1">
              <a:lnSpc>
                <a:spcPct val="90000"/>
              </a:lnSpc>
              <a:spcAft>
                <a:spcPct val="35000"/>
              </a:spcAft>
              <a:defRPr/>
            </a:pPr>
            <a:r>
              <a:rPr kumimoji="0" lang="zh-TW" altLang="en-US" sz="3733" b="1" dirty="0">
                <a:latin typeface="微軟正黑體" pitchFamily="34" charset="-120"/>
                <a:ea typeface="微軟正黑體" pitchFamily="34" charset="-120"/>
              </a:rPr>
              <a:t>直升</a:t>
            </a:r>
            <a:endParaRPr kumimoji="0" lang="en-US" altLang="zh-TW" sz="3733" b="1" dirty="0">
              <a:latin typeface="微軟正黑體" pitchFamily="34" charset="-120"/>
              <a:ea typeface="微軟正黑體" pitchFamily="34" charset="-120"/>
            </a:endParaRPr>
          </a:p>
          <a:p>
            <a:pPr algn="ctr" defTabSz="1659425" eaLnBrk="1" hangingPunct="1">
              <a:lnSpc>
                <a:spcPct val="90000"/>
              </a:lnSpc>
              <a:spcAft>
                <a:spcPct val="35000"/>
              </a:spcAft>
              <a:defRPr/>
            </a:pPr>
            <a:r>
              <a:rPr kumimoji="0" lang="zh-TW" altLang="en-US" sz="3733" b="1" dirty="0">
                <a:latin typeface="微軟正黑體" pitchFamily="34" charset="-120"/>
                <a:ea typeface="微軟正黑體" pitchFamily="34" charset="-120"/>
              </a:rPr>
              <a:t>、優免</a:t>
            </a:r>
          </a:p>
        </p:txBody>
      </p:sp>
      <p:sp>
        <p:nvSpPr>
          <p:cNvPr id="32" name="橢圓 31"/>
          <p:cNvSpPr/>
          <p:nvPr/>
        </p:nvSpPr>
        <p:spPr bwMode="auto">
          <a:xfrm>
            <a:off x="8200781" y="1700213"/>
            <a:ext cx="222250" cy="223837"/>
          </a:xfrm>
          <a:prstGeom prst="ellipse">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33" name="手繪多邊形 32"/>
          <p:cNvSpPr/>
          <p:nvPr/>
        </p:nvSpPr>
        <p:spPr bwMode="auto">
          <a:xfrm>
            <a:off x="8688288" y="2035175"/>
            <a:ext cx="912912" cy="892175"/>
          </a:xfrm>
          <a:custGeom>
            <a:avLst/>
            <a:gdLst>
              <a:gd name="connsiteX0" fmla="*/ 0 w 771109"/>
              <a:gd name="connsiteY0" fmla="*/ 0 h 669764"/>
              <a:gd name="connsiteX1" fmla="*/ 771109 w 771109"/>
              <a:gd name="connsiteY1" fmla="*/ 0 h 669764"/>
              <a:gd name="connsiteX2" fmla="*/ 771109 w 771109"/>
              <a:gd name="connsiteY2" fmla="*/ 669764 h 669764"/>
              <a:gd name="connsiteX3" fmla="*/ 0 w 771109"/>
              <a:gd name="connsiteY3" fmla="*/ 669764 h 669764"/>
              <a:gd name="connsiteX4" fmla="*/ 0 w 771109"/>
              <a:gd name="connsiteY4" fmla="*/ 0 h 669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1109" h="669764">
                <a:moveTo>
                  <a:pt x="0" y="0"/>
                </a:moveTo>
                <a:lnTo>
                  <a:pt x="771109" y="0"/>
                </a:lnTo>
                <a:lnTo>
                  <a:pt x="771109" y="669764"/>
                </a:lnTo>
                <a:lnTo>
                  <a:pt x="0" y="66976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265515" tIns="265515" rIns="265515" bIns="265515" spcCol="1270"/>
          <a:lstStyle/>
          <a:p>
            <a:pPr algn="ctr" defTabSz="1659425" eaLnBrk="1" hangingPunct="1">
              <a:lnSpc>
                <a:spcPct val="90000"/>
              </a:lnSpc>
              <a:spcAft>
                <a:spcPct val="35000"/>
              </a:spcAft>
              <a:defRPr/>
            </a:pPr>
            <a:r>
              <a:rPr kumimoji="0" lang="zh-TW" altLang="en-US" sz="3733" b="1" dirty="0">
                <a:latin typeface="微軟正黑體" pitchFamily="34" charset="-120"/>
                <a:ea typeface="微軟正黑體" pitchFamily="34" charset="-120"/>
              </a:rPr>
              <a:t>免試入學</a:t>
            </a:r>
          </a:p>
        </p:txBody>
      </p:sp>
      <p:sp>
        <p:nvSpPr>
          <p:cNvPr id="42" name="橢圓 41"/>
          <p:cNvSpPr/>
          <p:nvPr/>
        </p:nvSpPr>
        <p:spPr bwMode="auto">
          <a:xfrm flipV="1">
            <a:off x="8975725" y="1700213"/>
            <a:ext cx="222250" cy="53578"/>
          </a:xfrm>
          <a:prstGeom prst="ellipse">
            <a:avLst/>
          </a:pr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48" name="手繪多邊形 47"/>
          <p:cNvSpPr/>
          <p:nvPr/>
        </p:nvSpPr>
        <p:spPr bwMode="auto">
          <a:xfrm>
            <a:off x="9717088" y="2035175"/>
            <a:ext cx="1028700" cy="892175"/>
          </a:xfrm>
          <a:custGeom>
            <a:avLst/>
            <a:gdLst>
              <a:gd name="connsiteX0" fmla="*/ 0 w 771109"/>
              <a:gd name="connsiteY0" fmla="*/ 0 h 669764"/>
              <a:gd name="connsiteX1" fmla="*/ 771109 w 771109"/>
              <a:gd name="connsiteY1" fmla="*/ 0 h 669764"/>
              <a:gd name="connsiteX2" fmla="*/ 771109 w 771109"/>
              <a:gd name="connsiteY2" fmla="*/ 669764 h 669764"/>
              <a:gd name="connsiteX3" fmla="*/ 0 w 771109"/>
              <a:gd name="connsiteY3" fmla="*/ 669764 h 669764"/>
              <a:gd name="connsiteX4" fmla="*/ 0 w 771109"/>
              <a:gd name="connsiteY4" fmla="*/ 0 h 669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1109" h="669764">
                <a:moveTo>
                  <a:pt x="0" y="0"/>
                </a:moveTo>
                <a:lnTo>
                  <a:pt x="771109" y="0"/>
                </a:lnTo>
                <a:lnTo>
                  <a:pt x="771109" y="669764"/>
                </a:lnTo>
                <a:lnTo>
                  <a:pt x="0" y="66976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189653" tIns="189653" rIns="189653" bIns="189653" spcCol="1270"/>
          <a:lstStyle/>
          <a:p>
            <a:pPr algn="ctr" defTabSz="1185304" eaLnBrk="1" hangingPunct="1">
              <a:lnSpc>
                <a:spcPct val="90000"/>
              </a:lnSpc>
              <a:spcAft>
                <a:spcPct val="35000"/>
              </a:spcAft>
              <a:defRPr/>
            </a:pPr>
            <a:endParaRPr kumimoji="0" lang="zh-TW" altLang="en-US" sz="2667" b="1" dirty="0">
              <a:latin typeface="微軟正黑體" pitchFamily="34" charset="-120"/>
              <a:ea typeface="微軟正黑體" pitchFamily="34" charset="-120"/>
            </a:endParaRPr>
          </a:p>
        </p:txBody>
      </p:sp>
      <p:sp>
        <p:nvSpPr>
          <p:cNvPr id="49" name="橢圓 48"/>
          <p:cNvSpPr/>
          <p:nvPr/>
        </p:nvSpPr>
        <p:spPr bwMode="auto">
          <a:xfrm>
            <a:off x="10533979" y="1700213"/>
            <a:ext cx="223838" cy="223837"/>
          </a:xfrm>
          <a:prstGeom prst="ellipse">
            <a:avLst/>
          </a:pr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50" name="手繪多邊形 49"/>
          <p:cNvSpPr/>
          <p:nvPr/>
        </p:nvSpPr>
        <p:spPr bwMode="auto">
          <a:xfrm>
            <a:off x="10231437" y="2119313"/>
            <a:ext cx="977129" cy="892175"/>
          </a:xfrm>
          <a:custGeom>
            <a:avLst/>
            <a:gdLst>
              <a:gd name="connsiteX0" fmla="*/ 0 w 771109"/>
              <a:gd name="connsiteY0" fmla="*/ 0 h 669764"/>
              <a:gd name="connsiteX1" fmla="*/ 771109 w 771109"/>
              <a:gd name="connsiteY1" fmla="*/ 0 h 669764"/>
              <a:gd name="connsiteX2" fmla="*/ 771109 w 771109"/>
              <a:gd name="connsiteY2" fmla="*/ 669764 h 669764"/>
              <a:gd name="connsiteX3" fmla="*/ 0 w 771109"/>
              <a:gd name="connsiteY3" fmla="*/ 669764 h 669764"/>
              <a:gd name="connsiteX4" fmla="*/ 0 w 771109"/>
              <a:gd name="connsiteY4" fmla="*/ 0 h 669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1109" h="669764">
                <a:moveTo>
                  <a:pt x="0" y="0"/>
                </a:moveTo>
                <a:lnTo>
                  <a:pt x="771109" y="0"/>
                </a:lnTo>
                <a:lnTo>
                  <a:pt x="771109" y="669764"/>
                </a:lnTo>
                <a:lnTo>
                  <a:pt x="0" y="66976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227584" tIns="227584" rIns="227584" bIns="227584" spcCol="1270"/>
          <a:lstStyle/>
          <a:p>
            <a:pPr algn="ctr" defTabSz="1422364" eaLnBrk="1" hangingPunct="1">
              <a:lnSpc>
                <a:spcPct val="90000"/>
              </a:lnSpc>
              <a:spcAft>
                <a:spcPct val="35000"/>
              </a:spcAft>
              <a:defRPr/>
            </a:pPr>
            <a:r>
              <a:rPr kumimoji="0" lang="zh-TW" altLang="en-US" sz="3200" b="1" dirty="0">
                <a:latin typeface="微軟正黑體" pitchFamily="34" charset="-120"/>
                <a:ea typeface="微軟正黑體" pitchFamily="34" charset="-120"/>
              </a:rPr>
              <a:t>續招</a:t>
            </a:r>
          </a:p>
        </p:txBody>
      </p:sp>
      <p:sp>
        <p:nvSpPr>
          <p:cNvPr id="76827" name="標題 1"/>
          <p:cNvSpPr txBox="1">
            <a:spLocks/>
          </p:cNvSpPr>
          <p:nvPr/>
        </p:nvSpPr>
        <p:spPr bwMode="auto">
          <a:xfrm>
            <a:off x="1481138" y="712667"/>
            <a:ext cx="9264650" cy="941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20" tIns="60960" rIns="121920" bIns="60960" anchor="ct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lang="en-US" altLang="zh-TW" sz="5400" b="1" dirty="0">
                <a:latin typeface="微軟正黑體" pitchFamily="34" charset="-120"/>
                <a:ea typeface="微軟正黑體" pitchFamily="34" charset="-120"/>
              </a:rPr>
              <a:t>110</a:t>
            </a:r>
            <a:r>
              <a:rPr lang="zh-TW" altLang="en-US" sz="5400" b="1" dirty="0">
                <a:latin typeface="微軟正黑體" pitchFamily="34" charset="-120"/>
                <a:ea typeface="微軟正黑體" pitchFamily="34" charset="-120"/>
              </a:rPr>
              <a:t>年適性入學時間流程</a:t>
            </a:r>
          </a:p>
        </p:txBody>
      </p:sp>
      <p:grpSp>
        <p:nvGrpSpPr>
          <p:cNvPr id="9" name="群組 8"/>
          <p:cNvGrpSpPr>
            <a:grpSpLocks/>
          </p:cNvGrpSpPr>
          <p:nvPr/>
        </p:nvGrpSpPr>
        <p:grpSpPr bwMode="auto">
          <a:xfrm>
            <a:off x="550862" y="-3037418"/>
            <a:ext cx="11377785" cy="9622041"/>
            <a:chOff x="-4293009" y="616545"/>
            <a:chExt cx="16144263" cy="14187651"/>
          </a:xfrm>
        </p:grpSpPr>
        <p:sp>
          <p:nvSpPr>
            <p:cNvPr id="52" name="圓角矩形 51"/>
            <p:cNvSpPr/>
            <p:nvPr/>
          </p:nvSpPr>
          <p:spPr>
            <a:xfrm>
              <a:off x="-4293009" y="8013648"/>
              <a:ext cx="16144263" cy="6790548"/>
            </a:xfrm>
            <a:prstGeom prst="roundRect">
              <a:avLst/>
            </a:prstGeom>
            <a:solidFill>
              <a:schemeClr val="accent5">
                <a:lumMod val="60000"/>
                <a:lumOff val="40000"/>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0" lang="zh-TW" altLang="en-US" dirty="0"/>
            </a:p>
          </p:txBody>
        </p:sp>
        <p:sp>
          <p:nvSpPr>
            <p:cNvPr id="4" name="矩形 3"/>
            <p:cNvSpPr/>
            <p:nvPr/>
          </p:nvSpPr>
          <p:spPr>
            <a:xfrm>
              <a:off x="-4173975" y="616545"/>
              <a:ext cx="15436719" cy="5876903"/>
            </a:xfrm>
            <a:prstGeom prst="rect">
              <a:avLst/>
            </a:prstGeom>
          </p:spPr>
          <p:txBody>
            <a:bodyPr wrap="square">
              <a:spAutoFit/>
            </a:bodyPr>
            <a:lstStyle>
              <a:lvl1pPr eaLnBrk="0" hangingPunct="0">
                <a:defRPr kumimoji="1">
                  <a:solidFill>
                    <a:schemeClr val="tx1"/>
                  </a:solidFill>
                  <a:latin typeface="Arial" panose="020B0604020202020204" pitchFamily="34" charset="0"/>
                  <a:ea typeface="SimSun" panose="02010600030101010101" pitchFamily="2" charset="-122"/>
                </a:defRPr>
              </a:lvl1pPr>
              <a:lvl2pPr marL="742950" indent="-285750" eaLnBrk="0" hangingPunct="0">
                <a:defRPr kumimoji="1">
                  <a:solidFill>
                    <a:schemeClr val="tx1"/>
                  </a:solidFill>
                  <a:latin typeface="Arial" panose="020B0604020202020204" pitchFamily="34" charset="0"/>
                  <a:ea typeface="SimSun" panose="02010600030101010101" pitchFamily="2" charset="-122"/>
                </a:defRPr>
              </a:lvl2pPr>
              <a:lvl3pPr marL="1143000" indent="-228600" eaLnBrk="0" hangingPunct="0">
                <a:defRPr kumimoji="1">
                  <a:solidFill>
                    <a:schemeClr val="tx1"/>
                  </a:solidFill>
                  <a:latin typeface="Arial" panose="020B0604020202020204" pitchFamily="34" charset="0"/>
                  <a:ea typeface="SimSun" panose="02010600030101010101" pitchFamily="2" charset="-122"/>
                </a:defRPr>
              </a:lvl3pPr>
              <a:lvl4pPr marL="1600200" indent="-228600" eaLnBrk="0" hangingPunct="0">
                <a:defRPr kumimoji="1">
                  <a:solidFill>
                    <a:schemeClr val="tx1"/>
                  </a:solidFill>
                  <a:latin typeface="Arial" panose="020B0604020202020204" pitchFamily="34" charset="0"/>
                  <a:ea typeface="SimSun" panose="02010600030101010101" pitchFamily="2" charset="-122"/>
                </a:defRPr>
              </a:lvl4pPr>
              <a:lvl5pPr marL="2057400" indent="-228600" eaLnBrk="0" hangingPunct="0">
                <a:defRPr kumimoji="1">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SimSun" panose="02010600030101010101" pitchFamily="2" charset="-122"/>
                </a:defRPr>
              </a:lvl9pPr>
            </a:lstStyle>
            <a:p>
              <a:pPr>
                <a:lnSpc>
                  <a:spcPct val="150000"/>
                </a:lnSpc>
                <a:defRPr/>
              </a:pPr>
              <a:r>
                <a:rPr lang="en-US" altLang="zh-TW" sz="4600" b="1" dirty="0">
                  <a:effectLst>
                    <a:outerShdw blurRad="38100" dist="38100" dir="2700000" algn="tl">
                      <a:srgbClr val="C0C0C0"/>
                    </a:outerShdw>
                  </a:effectLst>
                  <a:latin typeface="標楷體" panose="03000509000000000000" pitchFamily="65" charset="-120"/>
                  <a:ea typeface="標楷體" panose="03000509000000000000" pitchFamily="65" charset="-120"/>
                </a:rPr>
                <a:t>1.</a:t>
              </a:r>
              <a:r>
                <a:rPr lang="zh-TW" altLang="en-US" sz="4600" b="1" dirty="0">
                  <a:effectLst>
                    <a:outerShdw blurRad="38100" dist="38100" dir="2700000" algn="tl">
                      <a:srgbClr val="C0C0C0"/>
                    </a:outerShdw>
                  </a:effectLst>
                  <a:latin typeface="標楷體" panose="03000509000000000000" pitchFamily="65" charset="-120"/>
                  <a:ea typeface="標楷體" panose="03000509000000000000" pitchFamily="65" charset="-120"/>
                </a:rPr>
                <a:t>各管道報名</a:t>
              </a:r>
              <a:r>
                <a:rPr lang="zh-TW" altLang="en-US" sz="4600" b="1" dirty="0">
                  <a:effectLst>
                    <a:outerShdw blurRad="38100" dist="38100" dir="2700000" algn="tl">
                      <a:srgbClr val="C0C0C0"/>
                    </a:outerShdw>
                  </a:effectLst>
                  <a:ea typeface="標楷體" panose="03000509000000000000" pitchFamily="65" charset="-120"/>
                  <a:cs typeface="新細明體" panose="02020500000000000000" pitchFamily="18" charset="-120"/>
                </a:rPr>
                <a:t>、測驗、放榜、報到時間可</a:t>
              </a:r>
            </a:p>
            <a:p>
              <a:pPr>
                <a:lnSpc>
                  <a:spcPct val="150000"/>
                </a:lnSpc>
                <a:defRPr/>
              </a:pPr>
              <a:r>
                <a:rPr lang="zh-TW" altLang="en-US" sz="4600" b="1" dirty="0">
                  <a:effectLst>
                    <a:outerShdw blurRad="38100" dist="38100" dir="2700000" algn="tl">
                      <a:srgbClr val="C0C0C0"/>
                    </a:outerShdw>
                  </a:effectLst>
                  <a:ea typeface="標楷體" panose="03000509000000000000" pitchFamily="65" charset="-120"/>
                  <a:cs typeface="新細明體" panose="02020500000000000000" pitchFamily="18" charset="-120"/>
                </a:rPr>
                <a:t>    於招生簡章中查詢</a:t>
              </a:r>
              <a:endParaRPr lang="en-US" altLang="zh-TW" sz="4600" b="1" dirty="0">
                <a:effectLst>
                  <a:outerShdw blurRad="38100" dist="38100" dir="2700000" algn="tl">
                    <a:srgbClr val="C0C0C0"/>
                  </a:outerShdw>
                </a:effectLst>
                <a:latin typeface="標楷體" panose="03000509000000000000" pitchFamily="65" charset="-120"/>
                <a:ea typeface="標楷體" panose="03000509000000000000" pitchFamily="65" charset="-120"/>
              </a:endParaRPr>
            </a:p>
            <a:p>
              <a:pPr>
                <a:lnSpc>
                  <a:spcPct val="150000"/>
                </a:lnSpc>
                <a:defRPr/>
              </a:pPr>
              <a:r>
                <a:rPr lang="en-US" altLang="zh-TW" sz="4600" b="1" dirty="0">
                  <a:effectLst>
                    <a:outerShdw blurRad="38100" dist="38100" dir="2700000" algn="tl">
                      <a:srgbClr val="C0C0C0"/>
                    </a:outerShdw>
                  </a:effectLst>
                  <a:latin typeface="標楷體" panose="03000509000000000000" pitchFamily="65" charset="-120"/>
                  <a:ea typeface="標楷體" panose="03000509000000000000" pitchFamily="65" charset="-120"/>
                </a:rPr>
                <a:t>2.</a:t>
              </a:r>
              <a:r>
                <a:rPr lang="zh-TW" altLang="en-US" sz="4600" b="1" dirty="0">
                  <a:effectLst>
                    <a:outerShdw blurRad="38100" dist="38100" dir="2700000" algn="tl">
                      <a:srgbClr val="C0C0C0"/>
                    </a:outerShdw>
                  </a:effectLst>
                  <a:latin typeface="標楷體" panose="03000509000000000000" pitchFamily="65" charset="-120"/>
                  <a:ea typeface="標楷體" panose="03000509000000000000" pitchFamily="65" charset="-120"/>
                </a:rPr>
                <a:t>除藝才班與適性安置外，其餘各管道報</a:t>
              </a:r>
              <a:endParaRPr lang="en-US" altLang="zh-TW" sz="4600" b="1" dirty="0">
                <a:effectLst>
                  <a:outerShdw blurRad="38100" dist="38100" dir="2700000" algn="tl">
                    <a:srgbClr val="C0C0C0"/>
                  </a:outerShdw>
                </a:effectLst>
                <a:latin typeface="標楷體" panose="03000509000000000000" pitchFamily="65" charset="-120"/>
                <a:ea typeface="標楷體" panose="03000509000000000000" pitchFamily="65" charset="-120"/>
              </a:endParaRPr>
            </a:p>
            <a:p>
              <a:pPr>
                <a:defRPr/>
              </a:pPr>
              <a:r>
                <a:rPr lang="zh-TW" altLang="en-US" sz="4600" b="1" dirty="0">
                  <a:effectLst>
                    <a:outerShdw blurRad="38100" dist="38100" dir="2700000" algn="tl">
                      <a:srgbClr val="C0C0C0"/>
                    </a:outerShdw>
                  </a:effectLst>
                  <a:latin typeface="標楷體" panose="03000509000000000000" pitchFamily="65" charset="-120"/>
                  <a:ea typeface="標楷體" panose="03000509000000000000" pitchFamily="65" charset="-120"/>
                </a:rPr>
                <a:t>  報到後未放棄，就不能報名免試</a:t>
              </a:r>
              <a:endParaRPr lang="en-US" altLang="zh-TW" sz="4600" b="1" dirty="0">
                <a:effectLst>
                  <a:outerShdw blurRad="38100" dist="38100" dir="2700000" algn="tl">
                    <a:srgbClr val="C0C0C0"/>
                  </a:outerShdw>
                </a:effectLst>
                <a:latin typeface="標楷體" panose="03000509000000000000" pitchFamily="65" charset="-120"/>
                <a:ea typeface="標楷體" panose="03000509000000000000" pitchFamily="65" charset="-120"/>
              </a:endParaRPr>
            </a:p>
          </p:txBody>
        </p:sp>
      </p:grpSp>
      <p:sp>
        <p:nvSpPr>
          <p:cNvPr id="51" name="橢圓 50"/>
          <p:cNvSpPr/>
          <p:nvPr/>
        </p:nvSpPr>
        <p:spPr bwMode="auto">
          <a:xfrm>
            <a:off x="9033619" y="1671638"/>
            <a:ext cx="222250" cy="223837"/>
          </a:xfrm>
          <a:prstGeom prst="ellipse">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54" name="橢圓 53"/>
          <p:cNvSpPr/>
          <p:nvPr/>
        </p:nvSpPr>
        <p:spPr bwMode="auto">
          <a:xfrm>
            <a:off x="5487987" y="1697831"/>
            <a:ext cx="222250" cy="223837"/>
          </a:xfrm>
          <a:prstGeom prst="ellipse">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40"/>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fade">
                                      <p:cBhvr>
                                        <p:cTn id="20" dur="500"/>
                                        <p:tgtEl>
                                          <p:spTgt spid="3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500"/>
                                        <p:tgtEl>
                                          <p:spTgt spid="38"/>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fade">
                                      <p:cBhvr>
                                        <p:cTn id="30" dur="500"/>
                                        <p:tgtEl>
                                          <p:spTgt spid="41"/>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2" name="Freeform 2524">
            <a:extLst>
              <a:ext uri="{FF2B5EF4-FFF2-40B4-BE49-F238E27FC236}">
                <a16:creationId xmlns:a16="http://schemas.microsoft.com/office/drawing/2014/main" xmlns="" id="{BC1E12B2-B070-400D-922E-A6643F1E5536}"/>
              </a:ext>
            </a:extLst>
          </p:cNvPr>
          <p:cNvSpPr>
            <a:spLocks noEditPoints="1"/>
          </p:cNvSpPr>
          <p:nvPr/>
        </p:nvSpPr>
        <p:spPr bwMode="auto">
          <a:xfrm>
            <a:off x="8700927" y="5238144"/>
            <a:ext cx="798513" cy="1022350"/>
          </a:xfrm>
          <a:custGeom>
            <a:avLst/>
            <a:gdLst/>
            <a:ahLst/>
            <a:cxnLst>
              <a:cxn ang="0">
                <a:pos x="314" y="1"/>
              </a:cxn>
              <a:cxn ang="0">
                <a:pos x="12" y="32"/>
              </a:cxn>
              <a:cxn ang="0">
                <a:pos x="17" y="65"/>
              </a:cxn>
              <a:cxn ang="0">
                <a:pos x="17" y="102"/>
              </a:cxn>
              <a:cxn ang="0">
                <a:pos x="17" y="131"/>
              </a:cxn>
              <a:cxn ang="0">
                <a:pos x="9" y="171"/>
              </a:cxn>
              <a:cxn ang="0">
                <a:pos x="11" y="196"/>
              </a:cxn>
              <a:cxn ang="0">
                <a:pos x="4" y="223"/>
              </a:cxn>
              <a:cxn ang="0">
                <a:pos x="0" y="246"/>
              </a:cxn>
              <a:cxn ang="0">
                <a:pos x="3" y="275"/>
              </a:cxn>
              <a:cxn ang="0">
                <a:pos x="4" y="302"/>
              </a:cxn>
              <a:cxn ang="0">
                <a:pos x="8" y="330"/>
              </a:cxn>
              <a:cxn ang="0">
                <a:pos x="11" y="353"/>
              </a:cxn>
              <a:cxn ang="0">
                <a:pos x="8" y="385"/>
              </a:cxn>
              <a:cxn ang="0">
                <a:pos x="10" y="414"/>
              </a:cxn>
              <a:cxn ang="0">
                <a:pos x="13" y="446"/>
              </a:cxn>
              <a:cxn ang="0">
                <a:pos x="17" y="476"/>
              </a:cxn>
              <a:cxn ang="0">
                <a:pos x="17" y="514"/>
              </a:cxn>
              <a:cxn ang="0">
                <a:pos x="17" y="549"/>
              </a:cxn>
              <a:cxn ang="0">
                <a:pos x="17" y="580"/>
              </a:cxn>
              <a:cxn ang="0">
                <a:pos x="20" y="621"/>
              </a:cxn>
              <a:cxn ang="0">
                <a:pos x="368" y="644"/>
              </a:cxn>
              <a:cxn ang="0">
                <a:pos x="502" y="173"/>
              </a:cxn>
              <a:cxn ang="0">
                <a:pos x="14" y="591"/>
              </a:cxn>
              <a:cxn ang="0">
                <a:pos x="15" y="558"/>
              </a:cxn>
              <a:cxn ang="0">
                <a:pos x="13" y="524"/>
              </a:cxn>
              <a:cxn ang="0">
                <a:pos x="17" y="485"/>
              </a:cxn>
              <a:cxn ang="0">
                <a:pos x="12" y="458"/>
              </a:cxn>
              <a:cxn ang="0">
                <a:pos x="11" y="424"/>
              </a:cxn>
              <a:cxn ang="0">
                <a:pos x="12" y="392"/>
              </a:cxn>
              <a:cxn ang="0">
                <a:pos x="17" y="361"/>
              </a:cxn>
              <a:cxn ang="0">
                <a:pos x="17" y="341"/>
              </a:cxn>
              <a:cxn ang="0">
                <a:pos x="17" y="280"/>
              </a:cxn>
              <a:cxn ang="0">
                <a:pos x="17" y="280"/>
              </a:cxn>
              <a:cxn ang="0">
                <a:pos x="17" y="249"/>
              </a:cxn>
              <a:cxn ang="0">
                <a:pos x="17" y="222"/>
              </a:cxn>
              <a:cxn ang="0">
                <a:pos x="11" y="161"/>
              </a:cxn>
              <a:cxn ang="0">
                <a:pos x="12" y="119"/>
              </a:cxn>
              <a:cxn ang="0">
                <a:pos x="11" y="82"/>
              </a:cxn>
              <a:cxn ang="0">
                <a:pos x="13" y="46"/>
              </a:cxn>
              <a:cxn ang="0">
                <a:pos x="493" y="617"/>
              </a:cxn>
              <a:cxn ang="0">
                <a:pos x="61" y="636"/>
              </a:cxn>
              <a:cxn ang="0">
                <a:pos x="31" y="593"/>
              </a:cxn>
              <a:cxn ang="0">
                <a:pos x="26" y="559"/>
              </a:cxn>
              <a:cxn ang="0">
                <a:pos x="32" y="527"/>
              </a:cxn>
              <a:cxn ang="0">
                <a:pos x="34" y="490"/>
              </a:cxn>
              <a:cxn ang="0">
                <a:pos x="32" y="458"/>
              </a:cxn>
              <a:cxn ang="0">
                <a:pos x="26" y="444"/>
              </a:cxn>
              <a:cxn ang="0">
                <a:pos x="26" y="414"/>
              </a:cxn>
              <a:cxn ang="0">
                <a:pos x="31" y="387"/>
              </a:cxn>
              <a:cxn ang="0">
                <a:pos x="35" y="359"/>
              </a:cxn>
              <a:cxn ang="0">
                <a:pos x="26" y="328"/>
              </a:cxn>
              <a:cxn ang="0">
                <a:pos x="26" y="297"/>
              </a:cxn>
              <a:cxn ang="0">
                <a:pos x="26" y="267"/>
              </a:cxn>
              <a:cxn ang="0">
                <a:pos x="26" y="237"/>
              </a:cxn>
              <a:cxn ang="0">
                <a:pos x="26" y="203"/>
              </a:cxn>
              <a:cxn ang="0">
                <a:pos x="26" y="176"/>
              </a:cxn>
              <a:cxn ang="0">
                <a:pos x="31" y="146"/>
              </a:cxn>
              <a:cxn ang="0">
                <a:pos x="32" y="104"/>
              </a:cxn>
              <a:cxn ang="0">
                <a:pos x="26" y="64"/>
              </a:cxn>
              <a:cxn ang="0">
                <a:pos x="38" y="32"/>
              </a:cxn>
              <a:cxn ang="0">
                <a:pos x="67" y="9"/>
              </a:cxn>
              <a:cxn ang="0">
                <a:pos x="493" y="35"/>
              </a:cxn>
            </a:cxnLst>
            <a:rect l="0" t="0" r="r" b="b"/>
            <a:pathLst>
              <a:path w="503" h="644">
                <a:moveTo>
                  <a:pt x="498" y="17"/>
                </a:moveTo>
                <a:lnTo>
                  <a:pt x="498" y="17"/>
                </a:lnTo>
                <a:lnTo>
                  <a:pt x="495" y="13"/>
                </a:lnTo>
                <a:lnTo>
                  <a:pt x="493" y="10"/>
                </a:lnTo>
                <a:lnTo>
                  <a:pt x="489" y="8"/>
                </a:lnTo>
                <a:lnTo>
                  <a:pt x="486" y="5"/>
                </a:lnTo>
                <a:lnTo>
                  <a:pt x="478" y="2"/>
                </a:lnTo>
                <a:lnTo>
                  <a:pt x="469" y="1"/>
                </a:lnTo>
                <a:lnTo>
                  <a:pt x="460" y="0"/>
                </a:lnTo>
                <a:lnTo>
                  <a:pt x="450" y="0"/>
                </a:lnTo>
                <a:lnTo>
                  <a:pt x="433" y="1"/>
                </a:lnTo>
                <a:lnTo>
                  <a:pt x="433" y="1"/>
                </a:lnTo>
                <a:lnTo>
                  <a:pt x="314" y="1"/>
                </a:lnTo>
                <a:lnTo>
                  <a:pt x="314" y="1"/>
                </a:lnTo>
                <a:lnTo>
                  <a:pt x="67" y="1"/>
                </a:lnTo>
                <a:lnTo>
                  <a:pt x="67" y="1"/>
                </a:lnTo>
                <a:lnTo>
                  <a:pt x="51" y="1"/>
                </a:lnTo>
                <a:lnTo>
                  <a:pt x="51" y="1"/>
                </a:lnTo>
                <a:lnTo>
                  <a:pt x="45" y="1"/>
                </a:lnTo>
                <a:lnTo>
                  <a:pt x="39" y="3"/>
                </a:lnTo>
                <a:lnTo>
                  <a:pt x="34" y="6"/>
                </a:lnTo>
                <a:lnTo>
                  <a:pt x="29" y="9"/>
                </a:lnTo>
                <a:lnTo>
                  <a:pt x="25" y="13"/>
                </a:lnTo>
                <a:lnTo>
                  <a:pt x="22" y="18"/>
                </a:lnTo>
                <a:lnTo>
                  <a:pt x="19" y="24"/>
                </a:lnTo>
                <a:lnTo>
                  <a:pt x="18" y="30"/>
                </a:lnTo>
                <a:lnTo>
                  <a:pt x="18" y="30"/>
                </a:lnTo>
                <a:lnTo>
                  <a:pt x="12" y="32"/>
                </a:lnTo>
                <a:lnTo>
                  <a:pt x="8" y="36"/>
                </a:lnTo>
                <a:lnTo>
                  <a:pt x="8" y="36"/>
                </a:lnTo>
                <a:lnTo>
                  <a:pt x="6" y="39"/>
                </a:lnTo>
                <a:lnTo>
                  <a:pt x="4" y="42"/>
                </a:lnTo>
                <a:lnTo>
                  <a:pt x="4" y="45"/>
                </a:lnTo>
                <a:lnTo>
                  <a:pt x="4" y="49"/>
                </a:lnTo>
                <a:lnTo>
                  <a:pt x="4" y="49"/>
                </a:lnTo>
                <a:lnTo>
                  <a:pt x="7" y="53"/>
                </a:lnTo>
                <a:lnTo>
                  <a:pt x="10" y="56"/>
                </a:lnTo>
                <a:lnTo>
                  <a:pt x="13" y="58"/>
                </a:lnTo>
                <a:lnTo>
                  <a:pt x="17" y="60"/>
                </a:lnTo>
                <a:lnTo>
                  <a:pt x="17" y="60"/>
                </a:lnTo>
                <a:lnTo>
                  <a:pt x="17" y="65"/>
                </a:lnTo>
                <a:lnTo>
                  <a:pt x="17" y="65"/>
                </a:lnTo>
                <a:lnTo>
                  <a:pt x="11" y="66"/>
                </a:lnTo>
                <a:lnTo>
                  <a:pt x="6" y="70"/>
                </a:lnTo>
                <a:lnTo>
                  <a:pt x="6" y="70"/>
                </a:lnTo>
                <a:lnTo>
                  <a:pt x="3" y="73"/>
                </a:lnTo>
                <a:lnTo>
                  <a:pt x="2" y="78"/>
                </a:lnTo>
                <a:lnTo>
                  <a:pt x="2" y="83"/>
                </a:lnTo>
                <a:lnTo>
                  <a:pt x="3" y="87"/>
                </a:lnTo>
                <a:lnTo>
                  <a:pt x="3" y="87"/>
                </a:lnTo>
                <a:lnTo>
                  <a:pt x="6" y="91"/>
                </a:lnTo>
                <a:lnTo>
                  <a:pt x="9" y="94"/>
                </a:lnTo>
                <a:lnTo>
                  <a:pt x="13" y="97"/>
                </a:lnTo>
                <a:lnTo>
                  <a:pt x="17" y="99"/>
                </a:lnTo>
                <a:lnTo>
                  <a:pt x="17" y="99"/>
                </a:lnTo>
                <a:lnTo>
                  <a:pt x="17" y="102"/>
                </a:lnTo>
                <a:lnTo>
                  <a:pt x="17" y="102"/>
                </a:lnTo>
                <a:lnTo>
                  <a:pt x="13" y="103"/>
                </a:lnTo>
                <a:lnTo>
                  <a:pt x="9" y="104"/>
                </a:lnTo>
                <a:lnTo>
                  <a:pt x="6" y="107"/>
                </a:lnTo>
                <a:lnTo>
                  <a:pt x="3" y="110"/>
                </a:lnTo>
                <a:lnTo>
                  <a:pt x="3" y="110"/>
                </a:lnTo>
                <a:lnTo>
                  <a:pt x="1" y="114"/>
                </a:lnTo>
                <a:lnTo>
                  <a:pt x="1" y="118"/>
                </a:lnTo>
                <a:lnTo>
                  <a:pt x="2" y="121"/>
                </a:lnTo>
                <a:lnTo>
                  <a:pt x="4" y="124"/>
                </a:lnTo>
                <a:lnTo>
                  <a:pt x="7" y="126"/>
                </a:lnTo>
                <a:lnTo>
                  <a:pt x="10" y="128"/>
                </a:lnTo>
                <a:lnTo>
                  <a:pt x="17" y="131"/>
                </a:lnTo>
                <a:lnTo>
                  <a:pt x="17" y="131"/>
                </a:lnTo>
                <a:lnTo>
                  <a:pt x="17" y="144"/>
                </a:lnTo>
                <a:lnTo>
                  <a:pt x="17" y="144"/>
                </a:lnTo>
                <a:lnTo>
                  <a:pt x="14" y="145"/>
                </a:lnTo>
                <a:lnTo>
                  <a:pt x="10" y="146"/>
                </a:lnTo>
                <a:lnTo>
                  <a:pt x="7" y="149"/>
                </a:lnTo>
                <a:lnTo>
                  <a:pt x="5" y="151"/>
                </a:lnTo>
                <a:lnTo>
                  <a:pt x="5" y="151"/>
                </a:lnTo>
                <a:lnTo>
                  <a:pt x="3" y="155"/>
                </a:lnTo>
                <a:lnTo>
                  <a:pt x="2" y="158"/>
                </a:lnTo>
                <a:lnTo>
                  <a:pt x="2" y="161"/>
                </a:lnTo>
                <a:lnTo>
                  <a:pt x="3" y="165"/>
                </a:lnTo>
                <a:lnTo>
                  <a:pt x="3" y="165"/>
                </a:lnTo>
                <a:lnTo>
                  <a:pt x="5" y="168"/>
                </a:lnTo>
                <a:lnTo>
                  <a:pt x="9" y="171"/>
                </a:lnTo>
                <a:lnTo>
                  <a:pt x="13" y="173"/>
                </a:lnTo>
                <a:lnTo>
                  <a:pt x="17" y="174"/>
                </a:lnTo>
                <a:lnTo>
                  <a:pt x="17" y="174"/>
                </a:lnTo>
                <a:lnTo>
                  <a:pt x="17" y="175"/>
                </a:lnTo>
                <a:lnTo>
                  <a:pt x="17" y="175"/>
                </a:lnTo>
                <a:lnTo>
                  <a:pt x="14" y="176"/>
                </a:lnTo>
                <a:lnTo>
                  <a:pt x="10" y="178"/>
                </a:lnTo>
                <a:lnTo>
                  <a:pt x="10" y="178"/>
                </a:lnTo>
                <a:lnTo>
                  <a:pt x="8" y="181"/>
                </a:lnTo>
                <a:lnTo>
                  <a:pt x="6" y="184"/>
                </a:lnTo>
                <a:lnTo>
                  <a:pt x="6" y="187"/>
                </a:lnTo>
                <a:lnTo>
                  <a:pt x="7" y="190"/>
                </a:lnTo>
                <a:lnTo>
                  <a:pt x="8" y="193"/>
                </a:lnTo>
                <a:lnTo>
                  <a:pt x="11" y="196"/>
                </a:lnTo>
                <a:lnTo>
                  <a:pt x="14" y="198"/>
                </a:lnTo>
                <a:lnTo>
                  <a:pt x="17" y="200"/>
                </a:lnTo>
                <a:lnTo>
                  <a:pt x="17" y="200"/>
                </a:lnTo>
                <a:lnTo>
                  <a:pt x="17" y="202"/>
                </a:lnTo>
                <a:lnTo>
                  <a:pt x="17" y="202"/>
                </a:lnTo>
                <a:lnTo>
                  <a:pt x="14" y="203"/>
                </a:lnTo>
                <a:lnTo>
                  <a:pt x="10" y="204"/>
                </a:lnTo>
                <a:lnTo>
                  <a:pt x="7" y="205"/>
                </a:lnTo>
                <a:lnTo>
                  <a:pt x="4" y="208"/>
                </a:lnTo>
                <a:lnTo>
                  <a:pt x="4" y="208"/>
                </a:lnTo>
                <a:lnTo>
                  <a:pt x="2" y="213"/>
                </a:lnTo>
                <a:lnTo>
                  <a:pt x="2" y="216"/>
                </a:lnTo>
                <a:lnTo>
                  <a:pt x="3" y="220"/>
                </a:lnTo>
                <a:lnTo>
                  <a:pt x="4" y="223"/>
                </a:lnTo>
                <a:lnTo>
                  <a:pt x="7" y="226"/>
                </a:lnTo>
                <a:lnTo>
                  <a:pt x="10" y="228"/>
                </a:lnTo>
                <a:lnTo>
                  <a:pt x="14" y="230"/>
                </a:lnTo>
                <a:lnTo>
                  <a:pt x="17" y="231"/>
                </a:lnTo>
                <a:lnTo>
                  <a:pt x="17" y="231"/>
                </a:lnTo>
                <a:lnTo>
                  <a:pt x="17" y="234"/>
                </a:lnTo>
                <a:lnTo>
                  <a:pt x="17" y="234"/>
                </a:lnTo>
                <a:lnTo>
                  <a:pt x="13" y="234"/>
                </a:lnTo>
                <a:lnTo>
                  <a:pt x="9" y="234"/>
                </a:lnTo>
                <a:lnTo>
                  <a:pt x="5" y="236"/>
                </a:lnTo>
                <a:lnTo>
                  <a:pt x="2" y="239"/>
                </a:lnTo>
                <a:lnTo>
                  <a:pt x="2" y="239"/>
                </a:lnTo>
                <a:lnTo>
                  <a:pt x="0" y="243"/>
                </a:lnTo>
                <a:lnTo>
                  <a:pt x="0" y="246"/>
                </a:lnTo>
                <a:lnTo>
                  <a:pt x="2" y="249"/>
                </a:lnTo>
                <a:lnTo>
                  <a:pt x="4" y="251"/>
                </a:lnTo>
                <a:lnTo>
                  <a:pt x="7" y="254"/>
                </a:lnTo>
                <a:lnTo>
                  <a:pt x="10" y="256"/>
                </a:lnTo>
                <a:lnTo>
                  <a:pt x="17" y="258"/>
                </a:lnTo>
                <a:lnTo>
                  <a:pt x="17" y="258"/>
                </a:lnTo>
                <a:lnTo>
                  <a:pt x="17" y="266"/>
                </a:lnTo>
                <a:lnTo>
                  <a:pt x="17" y="266"/>
                </a:lnTo>
                <a:lnTo>
                  <a:pt x="12" y="266"/>
                </a:lnTo>
                <a:lnTo>
                  <a:pt x="12" y="266"/>
                </a:lnTo>
                <a:lnTo>
                  <a:pt x="9" y="268"/>
                </a:lnTo>
                <a:lnTo>
                  <a:pt x="6" y="269"/>
                </a:lnTo>
                <a:lnTo>
                  <a:pt x="4" y="272"/>
                </a:lnTo>
                <a:lnTo>
                  <a:pt x="3" y="275"/>
                </a:lnTo>
                <a:lnTo>
                  <a:pt x="3" y="275"/>
                </a:lnTo>
                <a:lnTo>
                  <a:pt x="2" y="278"/>
                </a:lnTo>
                <a:lnTo>
                  <a:pt x="3" y="281"/>
                </a:lnTo>
                <a:lnTo>
                  <a:pt x="5" y="283"/>
                </a:lnTo>
                <a:lnTo>
                  <a:pt x="7" y="285"/>
                </a:lnTo>
                <a:lnTo>
                  <a:pt x="12" y="288"/>
                </a:lnTo>
                <a:lnTo>
                  <a:pt x="17" y="289"/>
                </a:lnTo>
                <a:lnTo>
                  <a:pt x="17" y="289"/>
                </a:lnTo>
                <a:lnTo>
                  <a:pt x="17" y="296"/>
                </a:lnTo>
                <a:lnTo>
                  <a:pt x="17" y="296"/>
                </a:lnTo>
                <a:lnTo>
                  <a:pt x="14" y="296"/>
                </a:lnTo>
                <a:lnTo>
                  <a:pt x="10" y="297"/>
                </a:lnTo>
                <a:lnTo>
                  <a:pt x="7" y="299"/>
                </a:lnTo>
                <a:lnTo>
                  <a:pt x="4" y="302"/>
                </a:lnTo>
                <a:lnTo>
                  <a:pt x="4" y="302"/>
                </a:lnTo>
                <a:lnTo>
                  <a:pt x="3" y="305"/>
                </a:lnTo>
                <a:lnTo>
                  <a:pt x="2" y="308"/>
                </a:lnTo>
                <a:lnTo>
                  <a:pt x="3" y="311"/>
                </a:lnTo>
                <a:lnTo>
                  <a:pt x="5" y="313"/>
                </a:lnTo>
                <a:lnTo>
                  <a:pt x="11" y="317"/>
                </a:lnTo>
                <a:lnTo>
                  <a:pt x="17" y="319"/>
                </a:lnTo>
                <a:lnTo>
                  <a:pt x="17" y="319"/>
                </a:lnTo>
                <a:lnTo>
                  <a:pt x="17" y="327"/>
                </a:lnTo>
                <a:lnTo>
                  <a:pt x="17" y="327"/>
                </a:lnTo>
                <a:lnTo>
                  <a:pt x="14" y="327"/>
                </a:lnTo>
                <a:lnTo>
                  <a:pt x="14" y="327"/>
                </a:lnTo>
                <a:lnTo>
                  <a:pt x="11" y="328"/>
                </a:lnTo>
                <a:lnTo>
                  <a:pt x="8" y="330"/>
                </a:lnTo>
                <a:lnTo>
                  <a:pt x="5" y="332"/>
                </a:lnTo>
                <a:lnTo>
                  <a:pt x="4" y="335"/>
                </a:lnTo>
                <a:lnTo>
                  <a:pt x="4" y="335"/>
                </a:lnTo>
                <a:lnTo>
                  <a:pt x="4" y="338"/>
                </a:lnTo>
                <a:lnTo>
                  <a:pt x="4" y="341"/>
                </a:lnTo>
                <a:lnTo>
                  <a:pt x="6" y="343"/>
                </a:lnTo>
                <a:lnTo>
                  <a:pt x="7" y="345"/>
                </a:lnTo>
                <a:lnTo>
                  <a:pt x="12" y="348"/>
                </a:lnTo>
                <a:lnTo>
                  <a:pt x="17" y="350"/>
                </a:lnTo>
                <a:lnTo>
                  <a:pt x="17" y="350"/>
                </a:lnTo>
                <a:lnTo>
                  <a:pt x="17" y="353"/>
                </a:lnTo>
                <a:lnTo>
                  <a:pt x="17" y="353"/>
                </a:lnTo>
                <a:lnTo>
                  <a:pt x="14" y="353"/>
                </a:lnTo>
                <a:lnTo>
                  <a:pt x="11" y="353"/>
                </a:lnTo>
                <a:lnTo>
                  <a:pt x="8" y="355"/>
                </a:lnTo>
                <a:lnTo>
                  <a:pt x="6" y="358"/>
                </a:lnTo>
                <a:lnTo>
                  <a:pt x="6" y="358"/>
                </a:lnTo>
                <a:lnTo>
                  <a:pt x="4" y="361"/>
                </a:lnTo>
                <a:lnTo>
                  <a:pt x="4" y="364"/>
                </a:lnTo>
                <a:lnTo>
                  <a:pt x="4" y="367"/>
                </a:lnTo>
                <a:lnTo>
                  <a:pt x="6" y="370"/>
                </a:lnTo>
                <a:lnTo>
                  <a:pt x="11" y="376"/>
                </a:lnTo>
                <a:lnTo>
                  <a:pt x="17" y="379"/>
                </a:lnTo>
                <a:lnTo>
                  <a:pt x="17" y="379"/>
                </a:lnTo>
                <a:lnTo>
                  <a:pt x="17" y="383"/>
                </a:lnTo>
                <a:lnTo>
                  <a:pt x="17" y="383"/>
                </a:lnTo>
                <a:lnTo>
                  <a:pt x="11" y="384"/>
                </a:lnTo>
                <a:lnTo>
                  <a:pt x="8" y="385"/>
                </a:lnTo>
                <a:lnTo>
                  <a:pt x="5" y="386"/>
                </a:lnTo>
                <a:lnTo>
                  <a:pt x="5" y="386"/>
                </a:lnTo>
                <a:lnTo>
                  <a:pt x="2" y="389"/>
                </a:lnTo>
                <a:lnTo>
                  <a:pt x="1" y="393"/>
                </a:lnTo>
                <a:lnTo>
                  <a:pt x="2" y="396"/>
                </a:lnTo>
                <a:lnTo>
                  <a:pt x="4" y="399"/>
                </a:lnTo>
                <a:lnTo>
                  <a:pt x="7" y="402"/>
                </a:lnTo>
                <a:lnTo>
                  <a:pt x="10" y="405"/>
                </a:lnTo>
                <a:lnTo>
                  <a:pt x="17" y="408"/>
                </a:lnTo>
                <a:lnTo>
                  <a:pt x="17" y="408"/>
                </a:lnTo>
                <a:lnTo>
                  <a:pt x="17" y="413"/>
                </a:lnTo>
                <a:lnTo>
                  <a:pt x="17" y="413"/>
                </a:lnTo>
                <a:lnTo>
                  <a:pt x="14" y="413"/>
                </a:lnTo>
                <a:lnTo>
                  <a:pt x="10" y="414"/>
                </a:lnTo>
                <a:lnTo>
                  <a:pt x="7" y="415"/>
                </a:lnTo>
                <a:lnTo>
                  <a:pt x="4" y="418"/>
                </a:lnTo>
                <a:lnTo>
                  <a:pt x="4" y="418"/>
                </a:lnTo>
                <a:lnTo>
                  <a:pt x="2" y="421"/>
                </a:lnTo>
                <a:lnTo>
                  <a:pt x="2" y="424"/>
                </a:lnTo>
                <a:lnTo>
                  <a:pt x="2" y="427"/>
                </a:lnTo>
                <a:lnTo>
                  <a:pt x="4" y="430"/>
                </a:lnTo>
                <a:lnTo>
                  <a:pt x="7" y="432"/>
                </a:lnTo>
                <a:lnTo>
                  <a:pt x="10" y="434"/>
                </a:lnTo>
                <a:lnTo>
                  <a:pt x="17" y="437"/>
                </a:lnTo>
                <a:lnTo>
                  <a:pt x="17" y="437"/>
                </a:lnTo>
                <a:lnTo>
                  <a:pt x="17" y="444"/>
                </a:lnTo>
                <a:lnTo>
                  <a:pt x="17" y="444"/>
                </a:lnTo>
                <a:lnTo>
                  <a:pt x="13" y="446"/>
                </a:lnTo>
                <a:lnTo>
                  <a:pt x="10" y="448"/>
                </a:lnTo>
                <a:lnTo>
                  <a:pt x="10" y="448"/>
                </a:lnTo>
                <a:lnTo>
                  <a:pt x="7" y="450"/>
                </a:lnTo>
                <a:lnTo>
                  <a:pt x="5" y="454"/>
                </a:lnTo>
                <a:lnTo>
                  <a:pt x="4" y="457"/>
                </a:lnTo>
                <a:lnTo>
                  <a:pt x="4" y="460"/>
                </a:lnTo>
                <a:lnTo>
                  <a:pt x="4" y="460"/>
                </a:lnTo>
                <a:lnTo>
                  <a:pt x="6" y="464"/>
                </a:lnTo>
                <a:lnTo>
                  <a:pt x="9" y="467"/>
                </a:lnTo>
                <a:lnTo>
                  <a:pt x="13" y="469"/>
                </a:lnTo>
                <a:lnTo>
                  <a:pt x="17" y="471"/>
                </a:lnTo>
                <a:lnTo>
                  <a:pt x="17" y="471"/>
                </a:lnTo>
                <a:lnTo>
                  <a:pt x="17" y="476"/>
                </a:lnTo>
                <a:lnTo>
                  <a:pt x="17" y="476"/>
                </a:lnTo>
                <a:lnTo>
                  <a:pt x="13" y="477"/>
                </a:lnTo>
                <a:lnTo>
                  <a:pt x="10" y="478"/>
                </a:lnTo>
                <a:lnTo>
                  <a:pt x="6" y="480"/>
                </a:lnTo>
                <a:lnTo>
                  <a:pt x="3" y="484"/>
                </a:lnTo>
                <a:lnTo>
                  <a:pt x="3" y="484"/>
                </a:lnTo>
                <a:lnTo>
                  <a:pt x="1" y="488"/>
                </a:lnTo>
                <a:lnTo>
                  <a:pt x="1" y="492"/>
                </a:lnTo>
                <a:lnTo>
                  <a:pt x="2" y="495"/>
                </a:lnTo>
                <a:lnTo>
                  <a:pt x="4" y="497"/>
                </a:lnTo>
                <a:lnTo>
                  <a:pt x="7" y="499"/>
                </a:lnTo>
                <a:lnTo>
                  <a:pt x="10" y="501"/>
                </a:lnTo>
                <a:lnTo>
                  <a:pt x="17" y="504"/>
                </a:lnTo>
                <a:lnTo>
                  <a:pt x="17" y="504"/>
                </a:lnTo>
                <a:lnTo>
                  <a:pt x="17" y="514"/>
                </a:lnTo>
                <a:lnTo>
                  <a:pt x="17" y="514"/>
                </a:lnTo>
                <a:lnTo>
                  <a:pt x="13" y="514"/>
                </a:lnTo>
                <a:lnTo>
                  <a:pt x="10" y="516"/>
                </a:lnTo>
                <a:lnTo>
                  <a:pt x="6" y="518"/>
                </a:lnTo>
                <a:lnTo>
                  <a:pt x="4" y="521"/>
                </a:lnTo>
                <a:lnTo>
                  <a:pt x="4" y="521"/>
                </a:lnTo>
                <a:lnTo>
                  <a:pt x="2" y="524"/>
                </a:lnTo>
                <a:lnTo>
                  <a:pt x="2" y="527"/>
                </a:lnTo>
                <a:lnTo>
                  <a:pt x="4" y="530"/>
                </a:lnTo>
                <a:lnTo>
                  <a:pt x="6" y="532"/>
                </a:lnTo>
                <a:lnTo>
                  <a:pt x="11" y="537"/>
                </a:lnTo>
                <a:lnTo>
                  <a:pt x="17" y="539"/>
                </a:lnTo>
                <a:lnTo>
                  <a:pt x="17" y="539"/>
                </a:lnTo>
                <a:lnTo>
                  <a:pt x="17" y="549"/>
                </a:lnTo>
                <a:lnTo>
                  <a:pt x="17" y="549"/>
                </a:lnTo>
                <a:lnTo>
                  <a:pt x="14" y="549"/>
                </a:lnTo>
                <a:lnTo>
                  <a:pt x="12" y="550"/>
                </a:lnTo>
                <a:lnTo>
                  <a:pt x="9" y="552"/>
                </a:lnTo>
                <a:lnTo>
                  <a:pt x="7" y="554"/>
                </a:lnTo>
                <a:lnTo>
                  <a:pt x="7" y="554"/>
                </a:lnTo>
                <a:lnTo>
                  <a:pt x="6" y="557"/>
                </a:lnTo>
                <a:lnTo>
                  <a:pt x="6" y="560"/>
                </a:lnTo>
                <a:lnTo>
                  <a:pt x="6" y="563"/>
                </a:lnTo>
                <a:lnTo>
                  <a:pt x="8" y="565"/>
                </a:lnTo>
                <a:lnTo>
                  <a:pt x="12" y="569"/>
                </a:lnTo>
                <a:lnTo>
                  <a:pt x="17" y="572"/>
                </a:lnTo>
                <a:lnTo>
                  <a:pt x="17" y="572"/>
                </a:lnTo>
                <a:lnTo>
                  <a:pt x="17" y="580"/>
                </a:lnTo>
                <a:lnTo>
                  <a:pt x="17" y="580"/>
                </a:lnTo>
                <a:lnTo>
                  <a:pt x="12" y="581"/>
                </a:lnTo>
                <a:lnTo>
                  <a:pt x="8" y="584"/>
                </a:lnTo>
                <a:lnTo>
                  <a:pt x="8" y="584"/>
                </a:lnTo>
                <a:lnTo>
                  <a:pt x="6" y="587"/>
                </a:lnTo>
                <a:lnTo>
                  <a:pt x="5" y="590"/>
                </a:lnTo>
                <a:lnTo>
                  <a:pt x="5" y="593"/>
                </a:lnTo>
                <a:lnTo>
                  <a:pt x="7" y="596"/>
                </a:lnTo>
                <a:lnTo>
                  <a:pt x="9" y="599"/>
                </a:lnTo>
                <a:lnTo>
                  <a:pt x="11" y="601"/>
                </a:lnTo>
                <a:lnTo>
                  <a:pt x="17" y="605"/>
                </a:lnTo>
                <a:lnTo>
                  <a:pt x="17" y="605"/>
                </a:lnTo>
                <a:lnTo>
                  <a:pt x="19" y="616"/>
                </a:lnTo>
                <a:lnTo>
                  <a:pt x="20" y="621"/>
                </a:lnTo>
                <a:lnTo>
                  <a:pt x="22" y="626"/>
                </a:lnTo>
                <a:lnTo>
                  <a:pt x="24" y="631"/>
                </a:lnTo>
                <a:lnTo>
                  <a:pt x="28" y="635"/>
                </a:lnTo>
                <a:lnTo>
                  <a:pt x="32" y="638"/>
                </a:lnTo>
                <a:lnTo>
                  <a:pt x="37" y="642"/>
                </a:lnTo>
                <a:lnTo>
                  <a:pt x="37" y="642"/>
                </a:lnTo>
                <a:lnTo>
                  <a:pt x="43" y="644"/>
                </a:lnTo>
                <a:lnTo>
                  <a:pt x="49" y="644"/>
                </a:lnTo>
                <a:lnTo>
                  <a:pt x="62" y="644"/>
                </a:lnTo>
                <a:lnTo>
                  <a:pt x="62" y="644"/>
                </a:lnTo>
                <a:lnTo>
                  <a:pt x="99" y="644"/>
                </a:lnTo>
                <a:lnTo>
                  <a:pt x="99" y="644"/>
                </a:lnTo>
                <a:lnTo>
                  <a:pt x="368" y="644"/>
                </a:lnTo>
                <a:lnTo>
                  <a:pt x="368" y="644"/>
                </a:lnTo>
                <a:lnTo>
                  <a:pt x="452" y="644"/>
                </a:lnTo>
                <a:lnTo>
                  <a:pt x="452" y="644"/>
                </a:lnTo>
                <a:lnTo>
                  <a:pt x="462" y="644"/>
                </a:lnTo>
                <a:lnTo>
                  <a:pt x="470" y="643"/>
                </a:lnTo>
                <a:lnTo>
                  <a:pt x="478" y="642"/>
                </a:lnTo>
                <a:lnTo>
                  <a:pt x="485" y="639"/>
                </a:lnTo>
                <a:lnTo>
                  <a:pt x="492" y="635"/>
                </a:lnTo>
                <a:lnTo>
                  <a:pt x="497" y="629"/>
                </a:lnTo>
                <a:lnTo>
                  <a:pt x="500" y="622"/>
                </a:lnTo>
                <a:lnTo>
                  <a:pt x="502" y="611"/>
                </a:lnTo>
                <a:lnTo>
                  <a:pt x="502" y="611"/>
                </a:lnTo>
                <a:lnTo>
                  <a:pt x="502" y="610"/>
                </a:lnTo>
                <a:lnTo>
                  <a:pt x="502" y="610"/>
                </a:lnTo>
                <a:lnTo>
                  <a:pt x="502" y="173"/>
                </a:lnTo>
                <a:lnTo>
                  <a:pt x="502" y="173"/>
                </a:lnTo>
                <a:lnTo>
                  <a:pt x="502" y="70"/>
                </a:lnTo>
                <a:lnTo>
                  <a:pt x="502" y="70"/>
                </a:lnTo>
                <a:lnTo>
                  <a:pt x="503" y="42"/>
                </a:lnTo>
                <a:lnTo>
                  <a:pt x="501" y="29"/>
                </a:lnTo>
                <a:lnTo>
                  <a:pt x="500" y="23"/>
                </a:lnTo>
                <a:lnTo>
                  <a:pt x="498" y="17"/>
                </a:lnTo>
                <a:lnTo>
                  <a:pt x="498" y="17"/>
                </a:lnTo>
                <a:close/>
                <a:moveTo>
                  <a:pt x="17" y="595"/>
                </a:moveTo>
                <a:lnTo>
                  <a:pt x="17" y="595"/>
                </a:lnTo>
                <a:lnTo>
                  <a:pt x="15" y="594"/>
                </a:lnTo>
                <a:lnTo>
                  <a:pt x="15" y="594"/>
                </a:lnTo>
                <a:lnTo>
                  <a:pt x="14" y="592"/>
                </a:lnTo>
                <a:lnTo>
                  <a:pt x="14" y="591"/>
                </a:lnTo>
                <a:lnTo>
                  <a:pt x="16" y="589"/>
                </a:lnTo>
                <a:lnTo>
                  <a:pt x="16" y="589"/>
                </a:lnTo>
                <a:lnTo>
                  <a:pt x="17" y="589"/>
                </a:lnTo>
                <a:lnTo>
                  <a:pt x="17" y="589"/>
                </a:lnTo>
                <a:lnTo>
                  <a:pt x="17" y="595"/>
                </a:lnTo>
                <a:lnTo>
                  <a:pt x="17" y="595"/>
                </a:lnTo>
                <a:close/>
                <a:moveTo>
                  <a:pt x="17" y="563"/>
                </a:moveTo>
                <a:lnTo>
                  <a:pt x="17" y="563"/>
                </a:lnTo>
                <a:lnTo>
                  <a:pt x="15" y="561"/>
                </a:lnTo>
                <a:lnTo>
                  <a:pt x="15" y="561"/>
                </a:lnTo>
                <a:lnTo>
                  <a:pt x="15" y="559"/>
                </a:lnTo>
                <a:lnTo>
                  <a:pt x="15" y="559"/>
                </a:lnTo>
                <a:lnTo>
                  <a:pt x="15" y="558"/>
                </a:lnTo>
                <a:lnTo>
                  <a:pt x="15" y="558"/>
                </a:lnTo>
                <a:lnTo>
                  <a:pt x="17" y="557"/>
                </a:lnTo>
                <a:lnTo>
                  <a:pt x="17" y="557"/>
                </a:lnTo>
                <a:lnTo>
                  <a:pt x="17" y="563"/>
                </a:lnTo>
                <a:lnTo>
                  <a:pt x="17" y="563"/>
                </a:lnTo>
                <a:close/>
                <a:moveTo>
                  <a:pt x="17" y="529"/>
                </a:moveTo>
                <a:lnTo>
                  <a:pt x="17" y="529"/>
                </a:lnTo>
                <a:lnTo>
                  <a:pt x="14" y="528"/>
                </a:lnTo>
                <a:lnTo>
                  <a:pt x="14" y="528"/>
                </a:lnTo>
                <a:lnTo>
                  <a:pt x="11" y="525"/>
                </a:lnTo>
                <a:lnTo>
                  <a:pt x="11" y="525"/>
                </a:lnTo>
                <a:lnTo>
                  <a:pt x="11" y="525"/>
                </a:lnTo>
                <a:lnTo>
                  <a:pt x="11" y="525"/>
                </a:lnTo>
                <a:lnTo>
                  <a:pt x="13" y="524"/>
                </a:lnTo>
                <a:lnTo>
                  <a:pt x="13" y="524"/>
                </a:lnTo>
                <a:lnTo>
                  <a:pt x="15" y="523"/>
                </a:lnTo>
                <a:lnTo>
                  <a:pt x="17" y="523"/>
                </a:lnTo>
                <a:lnTo>
                  <a:pt x="17" y="523"/>
                </a:lnTo>
                <a:lnTo>
                  <a:pt x="17" y="529"/>
                </a:lnTo>
                <a:lnTo>
                  <a:pt x="17" y="529"/>
                </a:lnTo>
                <a:close/>
                <a:moveTo>
                  <a:pt x="17" y="495"/>
                </a:moveTo>
                <a:lnTo>
                  <a:pt x="17" y="495"/>
                </a:lnTo>
                <a:lnTo>
                  <a:pt x="14" y="494"/>
                </a:lnTo>
                <a:lnTo>
                  <a:pt x="12" y="492"/>
                </a:lnTo>
                <a:lnTo>
                  <a:pt x="10" y="490"/>
                </a:lnTo>
                <a:lnTo>
                  <a:pt x="11" y="488"/>
                </a:lnTo>
                <a:lnTo>
                  <a:pt x="11" y="488"/>
                </a:lnTo>
                <a:lnTo>
                  <a:pt x="14" y="485"/>
                </a:lnTo>
                <a:lnTo>
                  <a:pt x="17" y="485"/>
                </a:lnTo>
                <a:lnTo>
                  <a:pt x="17" y="485"/>
                </a:lnTo>
                <a:lnTo>
                  <a:pt x="17" y="495"/>
                </a:lnTo>
                <a:lnTo>
                  <a:pt x="17" y="495"/>
                </a:lnTo>
                <a:close/>
                <a:moveTo>
                  <a:pt x="17" y="461"/>
                </a:moveTo>
                <a:lnTo>
                  <a:pt x="17" y="461"/>
                </a:lnTo>
                <a:lnTo>
                  <a:pt x="15" y="460"/>
                </a:lnTo>
                <a:lnTo>
                  <a:pt x="15" y="460"/>
                </a:lnTo>
                <a:lnTo>
                  <a:pt x="13" y="459"/>
                </a:lnTo>
                <a:lnTo>
                  <a:pt x="13" y="459"/>
                </a:lnTo>
                <a:lnTo>
                  <a:pt x="13" y="458"/>
                </a:lnTo>
                <a:lnTo>
                  <a:pt x="13" y="458"/>
                </a:lnTo>
                <a:lnTo>
                  <a:pt x="12" y="458"/>
                </a:lnTo>
                <a:lnTo>
                  <a:pt x="12" y="458"/>
                </a:lnTo>
                <a:lnTo>
                  <a:pt x="12" y="458"/>
                </a:lnTo>
                <a:lnTo>
                  <a:pt x="12" y="458"/>
                </a:lnTo>
                <a:lnTo>
                  <a:pt x="13" y="457"/>
                </a:lnTo>
                <a:lnTo>
                  <a:pt x="13" y="457"/>
                </a:lnTo>
                <a:lnTo>
                  <a:pt x="15" y="456"/>
                </a:lnTo>
                <a:lnTo>
                  <a:pt x="15" y="456"/>
                </a:lnTo>
                <a:lnTo>
                  <a:pt x="17" y="454"/>
                </a:lnTo>
                <a:lnTo>
                  <a:pt x="17" y="454"/>
                </a:lnTo>
                <a:lnTo>
                  <a:pt x="17" y="461"/>
                </a:lnTo>
                <a:lnTo>
                  <a:pt x="17" y="461"/>
                </a:lnTo>
                <a:close/>
                <a:moveTo>
                  <a:pt x="17" y="428"/>
                </a:moveTo>
                <a:lnTo>
                  <a:pt x="17" y="428"/>
                </a:lnTo>
                <a:lnTo>
                  <a:pt x="14" y="427"/>
                </a:lnTo>
                <a:lnTo>
                  <a:pt x="12" y="425"/>
                </a:lnTo>
                <a:lnTo>
                  <a:pt x="11" y="424"/>
                </a:lnTo>
                <a:lnTo>
                  <a:pt x="11" y="423"/>
                </a:lnTo>
                <a:lnTo>
                  <a:pt x="14" y="422"/>
                </a:lnTo>
                <a:lnTo>
                  <a:pt x="14" y="422"/>
                </a:lnTo>
                <a:lnTo>
                  <a:pt x="17" y="421"/>
                </a:lnTo>
                <a:lnTo>
                  <a:pt x="17" y="421"/>
                </a:lnTo>
                <a:lnTo>
                  <a:pt x="17" y="428"/>
                </a:lnTo>
                <a:lnTo>
                  <a:pt x="17" y="428"/>
                </a:lnTo>
                <a:close/>
                <a:moveTo>
                  <a:pt x="17" y="398"/>
                </a:moveTo>
                <a:lnTo>
                  <a:pt x="17" y="398"/>
                </a:lnTo>
                <a:lnTo>
                  <a:pt x="12" y="395"/>
                </a:lnTo>
                <a:lnTo>
                  <a:pt x="11" y="393"/>
                </a:lnTo>
                <a:lnTo>
                  <a:pt x="11" y="392"/>
                </a:lnTo>
                <a:lnTo>
                  <a:pt x="12" y="392"/>
                </a:lnTo>
                <a:lnTo>
                  <a:pt x="12" y="392"/>
                </a:lnTo>
                <a:lnTo>
                  <a:pt x="17" y="392"/>
                </a:lnTo>
                <a:lnTo>
                  <a:pt x="17" y="392"/>
                </a:lnTo>
                <a:lnTo>
                  <a:pt x="17" y="398"/>
                </a:lnTo>
                <a:lnTo>
                  <a:pt x="17" y="398"/>
                </a:lnTo>
                <a:close/>
                <a:moveTo>
                  <a:pt x="17" y="368"/>
                </a:moveTo>
                <a:lnTo>
                  <a:pt x="17" y="368"/>
                </a:lnTo>
                <a:lnTo>
                  <a:pt x="15" y="367"/>
                </a:lnTo>
                <a:lnTo>
                  <a:pt x="13" y="365"/>
                </a:lnTo>
                <a:lnTo>
                  <a:pt x="13" y="363"/>
                </a:lnTo>
                <a:lnTo>
                  <a:pt x="14" y="362"/>
                </a:lnTo>
                <a:lnTo>
                  <a:pt x="14" y="362"/>
                </a:lnTo>
                <a:lnTo>
                  <a:pt x="16" y="361"/>
                </a:lnTo>
                <a:lnTo>
                  <a:pt x="17" y="361"/>
                </a:lnTo>
                <a:lnTo>
                  <a:pt x="17" y="361"/>
                </a:lnTo>
                <a:lnTo>
                  <a:pt x="17" y="368"/>
                </a:lnTo>
                <a:lnTo>
                  <a:pt x="17" y="368"/>
                </a:lnTo>
                <a:close/>
                <a:moveTo>
                  <a:pt x="17" y="341"/>
                </a:moveTo>
                <a:lnTo>
                  <a:pt x="17" y="341"/>
                </a:lnTo>
                <a:lnTo>
                  <a:pt x="14" y="339"/>
                </a:lnTo>
                <a:lnTo>
                  <a:pt x="13" y="338"/>
                </a:lnTo>
                <a:lnTo>
                  <a:pt x="12" y="337"/>
                </a:lnTo>
                <a:lnTo>
                  <a:pt x="12" y="337"/>
                </a:lnTo>
                <a:lnTo>
                  <a:pt x="13" y="336"/>
                </a:lnTo>
                <a:lnTo>
                  <a:pt x="14" y="336"/>
                </a:lnTo>
                <a:lnTo>
                  <a:pt x="17" y="336"/>
                </a:lnTo>
                <a:lnTo>
                  <a:pt x="17" y="336"/>
                </a:lnTo>
                <a:lnTo>
                  <a:pt x="17" y="341"/>
                </a:lnTo>
                <a:lnTo>
                  <a:pt x="17" y="341"/>
                </a:lnTo>
                <a:close/>
                <a:moveTo>
                  <a:pt x="17" y="310"/>
                </a:moveTo>
                <a:lnTo>
                  <a:pt x="17" y="310"/>
                </a:lnTo>
                <a:lnTo>
                  <a:pt x="14" y="309"/>
                </a:lnTo>
                <a:lnTo>
                  <a:pt x="14" y="309"/>
                </a:lnTo>
                <a:lnTo>
                  <a:pt x="12" y="308"/>
                </a:lnTo>
                <a:lnTo>
                  <a:pt x="11" y="307"/>
                </a:lnTo>
                <a:lnTo>
                  <a:pt x="14" y="305"/>
                </a:lnTo>
                <a:lnTo>
                  <a:pt x="14" y="305"/>
                </a:lnTo>
                <a:lnTo>
                  <a:pt x="17" y="304"/>
                </a:lnTo>
                <a:lnTo>
                  <a:pt x="17" y="304"/>
                </a:lnTo>
                <a:lnTo>
                  <a:pt x="17" y="310"/>
                </a:lnTo>
                <a:lnTo>
                  <a:pt x="17" y="310"/>
                </a:lnTo>
                <a:close/>
                <a:moveTo>
                  <a:pt x="17" y="280"/>
                </a:moveTo>
                <a:lnTo>
                  <a:pt x="17" y="280"/>
                </a:lnTo>
                <a:lnTo>
                  <a:pt x="14" y="279"/>
                </a:lnTo>
                <a:lnTo>
                  <a:pt x="14" y="279"/>
                </a:lnTo>
                <a:lnTo>
                  <a:pt x="12" y="277"/>
                </a:lnTo>
                <a:lnTo>
                  <a:pt x="12" y="277"/>
                </a:lnTo>
                <a:lnTo>
                  <a:pt x="11" y="277"/>
                </a:lnTo>
                <a:lnTo>
                  <a:pt x="11" y="277"/>
                </a:lnTo>
                <a:lnTo>
                  <a:pt x="11" y="277"/>
                </a:lnTo>
                <a:lnTo>
                  <a:pt x="12" y="276"/>
                </a:lnTo>
                <a:lnTo>
                  <a:pt x="13" y="275"/>
                </a:lnTo>
                <a:lnTo>
                  <a:pt x="16" y="274"/>
                </a:lnTo>
                <a:lnTo>
                  <a:pt x="16" y="274"/>
                </a:lnTo>
                <a:lnTo>
                  <a:pt x="17" y="274"/>
                </a:lnTo>
                <a:lnTo>
                  <a:pt x="17" y="274"/>
                </a:lnTo>
                <a:lnTo>
                  <a:pt x="17" y="280"/>
                </a:lnTo>
                <a:lnTo>
                  <a:pt x="17" y="280"/>
                </a:lnTo>
                <a:close/>
                <a:moveTo>
                  <a:pt x="17" y="249"/>
                </a:moveTo>
                <a:lnTo>
                  <a:pt x="17" y="249"/>
                </a:lnTo>
                <a:lnTo>
                  <a:pt x="12" y="247"/>
                </a:lnTo>
                <a:lnTo>
                  <a:pt x="12" y="247"/>
                </a:lnTo>
                <a:lnTo>
                  <a:pt x="10" y="245"/>
                </a:lnTo>
                <a:lnTo>
                  <a:pt x="10" y="245"/>
                </a:lnTo>
                <a:lnTo>
                  <a:pt x="9" y="244"/>
                </a:lnTo>
                <a:lnTo>
                  <a:pt x="9" y="244"/>
                </a:lnTo>
                <a:lnTo>
                  <a:pt x="13" y="243"/>
                </a:lnTo>
                <a:lnTo>
                  <a:pt x="17" y="243"/>
                </a:lnTo>
                <a:lnTo>
                  <a:pt x="17" y="243"/>
                </a:lnTo>
                <a:lnTo>
                  <a:pt x="17" y="249"/>
                </a:lnTo>
                <a:lnTo>
                  <a:pt x="17" y="249"/>
                </a:lnTo>
                <a:close/>
                <a:moveTo>
                  <a:pt x="17" y="222"/>
                </a:moveTo>
                <a:lnTo>
                  <a:pt x="17" y="222"/>
                </a:lnTo>
                <a:lnTo>
                  <a:pt x="14" y="220"/>
                </a:lnTo>
                <a:lnTo>
                  <a:pt x="11" y="218"/>
                </a:lnTo>
                <a:lnTo>
                  <a:pt x="11" y="217"/>
                </a:lnTo>
                <a:lnTo>
                  <a:pt x="11" y="216"/>
                </a:lnTo>
                <a:lnTo>
                  <a:pt x="11" y="214"/>
                </a:lnTo>
                <a:lnTo>
                  <a:pt x="13" y="213"/>
                </a:lnTo>
                <a:lnTo>
                  <a:pt x="13" y="213"/>
                </a:lnTo>
                <a:lnTo>
                  <a:pt x="15" y="212"/>
                </a:lnTo>
                <a:lnTo>
                  <a:pt x="17" y="212"/>
                </a:lnTo>
                <a:lnTo>
                  <a:pt x="17" y="212"/>
                </a:lnTo>
                <a:lnTo>
                  <a:pt x="17" y="222"/>
                </a:lnTo>
                <a:lnTo>
                  <a:pt x="17" y="222"/>
                </a:lnTo>
                <a:close/>
                <a:moveTo>
                  <a:pt x="17" y="190"/>
                </a:moveTo>
                <a:lnTo>
                  <a:pt x="17" y="190"/>
                </a:lnTo>
                <a:lnTo>
                  <a:pt x="16" y="189"/>
                </a:lnTo>
                <a:lnTo>
                  <a:pt x="15" y="187"/>
                </a:lnTo>
                <a:lnTo>
                  <a:pt x="15" y="185"/>
                </a:lnTo>
                <a:lnTo>
                  <a:pt x="17" y="184"/>
                </a:lnTo>
                <a:lnTo>
                  <a:pt x="17" y="184"/>
                </a:lnTo>
                <a:lnTo>
                  <a:pt x="17" y="190"/>
                </a:lnTo>
                <a:lnTo>
                  <a:pt x="17" y="190"/>
                </a:lnTo>
                <a:close/>
                <a:moveTo>
                  <a:pt x="17" y="165"/>
                </a:moveTo>
                <a:lnTo>
                  <a:pt x="17" y="165"/>
                </a:lnTo>
                <a:lnTo>
                  <a:pt x="13" y="163"/>
                </a:lnTo>
                <a:lnTo>
                  <a:pt x="11" y="161"/>
                </a:lnTo>
                <a:lnTo>
                  <a:pt x="11" y="161"/>
                </a:lnTo>
                <a:lnTo>
                  <a:pt x="10" y="159"/>
                </a:lnTo>
                <a:lnTo>
                  <a:pt x="10" y="159"/>
                </a:lnTo>
                <a:lnTo>
                  <a:pt x="11" y="158"/>
                </a:lnTo>
                <a:lnTo>
                  <a:pt x="12" y="156"/>
                </a:lnTo>
                <a:lnTo>
                  <a:pt x="12" y="156"/>
                </a:lnTo>
                <a:lnTo>
                  <a:pt x="14" y="154"/>
                </a:lnTo>
                <a:lnTo>
                  <a:pt x="17" y="153"/>
                </a:lnTo>
                <a:lnTo>
                  <a:pt x="17" y="153"/>
                </a:lnTo>
                <a:lnTo>
                  <a:pt x="17" y="165"/>
                </a:lnTo>
                <a:lnTo>
                  <a:pt x="17" y="165"/>
                </a:lnTo>
                <a:close/>
                <a:moveTo>
                  <a:pt x="17" y="121"/>
                </a:moveTo>
                <a:lnTo>
                  <a:pt x="17" y="121"/>
                </a:lnTo>
                <a:lnTo>
                  <a:pt x="12" y="119"/>
                </a:lnTo>
                <a:lnTo>
                  <a:pt x="12" y="119"/>
                </a:lnTo>
                <a:lnTo>
                  <a:pt x="11" y="118"/>
                </a:lnTo>
                <a:lnTo>
                  <a:pt x="10" y="117"/>
                </a:lnTo>
                <a:lnTo>
                  <a:pt x="10" y="115"/>
                </a:lnTo>
                <a:lnTo>
                  <a:pt x="12" y="113"/>
                </a:lnTo>
                <a:lnTo>
                  <a:pt x="12" y="113"/>
                </a:lnTo>
                <a:lnTo>
                  <a:pt x="14" y="111"/>
                </a:lnTo>
                <a:lnTo>
                  <a:pt x="17" y="110"/>
                </a:lnTo>
                <a:lnTo>
                  <a:pt x="17" y="110"/>
                </a:lnTo>
                <a:lnTo>
                  <a:pt x="17" y="121"/>
                </a:lnTo>
                <a:lnTo>
                  <a:pt x="17" y="121"/>
                </a:lnTo>
                <a:close/>
                <a:moveTo>
                  <a:pt x="17" y="89"/>
                </a:moveTo>
                <a:lnTo>
                  <a:pt x="17" y="89"/>
                </a:lnTo>
                <a:lnTo>
                  <a:pt x="13" y="86"/>
                </a:lnTo>
                <a:lnTo>
                  <a:pt x="11" y="82"/>
                </a:lnTo>
                <a:lnTo>
                  <a:pt x="10" y="79"/>
                </a:lnTo>
                <a:lnTo>
                  <a:pt x="11" y="77"/>
                </a:lnTo>
                <a:lnTo>
                  <a:pt x="12" y="76"/>
                </a:lnTo>
                <a:lnTo>
                  <a:pt x="15" y="74"/>
                </a:lnTo>
                <a:lnTo>
                  <a:pt x="15" y="74"/>
                </a:lnTo>
                <a:lnTo>
                  <a:pt x="17" y="73"/>
                </a:lnTo>
                <a:lnTo>
                  <a:pt x="17" y="73"/>
                </a:lnTo>
                <a:lnTo>
                  <a:pt x="17" y="89"/>
                </a:lnTo>
                <a:lnTo>
                  <a:pt x="17" y="89"/>
                </a:lnTo>
                <a:close/>
                <a:moveTo>
                  <a:pt x="17" y="50"/>
                </a:moveTo>
                <a:lnTo>
                  <a:pt x="17" y="50"/>
                </a:lnTo>
                <a:lnTo>
                  <a:pt x="14" y="49"/>
                </a:lnTo>
                <a:lnTo>
                  <a:pt x="13" y="46"/>
                </a:lnTo>
                <a:lnTo>
                  <a:pt x="13" y="46"/>
                </a:lnTo>
                <a:lnTo>
                  <a:pt x="13" y="43"/>
                </a:lnTo>
                <a:lnTo>
                  <a:pt x="15" y="41"/>
                </a:lnTo>
                <a:lnTo>
                  <a:pt x="15" y="41"/>
                </a:lnTo>
                <a:lnTo>
                  <a:pt x="17" y="39"/>
                </a:lnTo>
                <a:lnTo>
                  <a:pt x="17" y="39"/>
                </a:lnTo>
                <a:lnTo>
                  <a:pt x="17" y="50"/>
                </a:lnTo>
                <a:lnTo>
                  <a:pt x="17" y="50"/>
                </a:lnTo>
                <a:close/>
                <a:moveTo>
                  <a:pt x="493" y="89"/>
                </a:moveTo>
                <a:lnTo>
                  <a:pt x="493" y="89"/>
                </a:lnTo>
                <a:lnTo>
                  <a:pt x="493" y="584"/>
                </a:lnTo>
                <a:lnTo>
                  <a:pt x="493" y="584"/>
                </a:lnTo>
                <a:lnTo>
                  <a:pt x="493" y="610"/>
                </a:lnTo>
                <a:lnTo>
                  <a:pt x="493" y="610"/>
                </a:lnTo>
                <a:lnTo>
                  <a:pt x="493" y="617"/>
                </a:lnTo>
                <a:lnTo>
                  <a:pt x="491" y="622"/>
                </a:lnTo>
                <a:lnTo>
                  <a:pt x="488" y="626"/>
                </a:lnTo>
                <a:lnTo>
                  <a:pt x="485" y="629"/>
                </a:lnTo>
                <a:lnTo>
                  <a:pt x="481" y="631"/>
                </a:lnTo>
                <a:lnTo>
                  <a:pt x="476" y="633"/>
                </a:lnTo>
                <a:lnTo>
                  <a:pt x="466" y="636"/>
                </a:lnTo>
                <a:lnTo>
                  <a:pt x="454" y="637"/>
                </a:lnTo>
                <a:lnTo>
                  <a:pt x="442" y="637"/>
                </a:lnTo>
                <a:lnTo>
                  <a:pt x="422" y="636"/>
                </a:lnTo>
                <a:lnTo>
                  <a:pt x="422" y="636"/>
                </a:lnTo>
                <a:lnTo>
                  <a:pt x="296" y="636"/>
                </a:lnTo>
                <a:lnTo>
                  <a:pt x="296" y="636"/>
                </a:lnTo>
                <a:lnTo>
                  <a:pt x="61" y="636"/>
                </a:lnTo>
                <a:lnTo>
                  <a:pt x="61" y="636"/>
                </a:lnTo>
                <a:lnTo>
                  <a:pt x="55" y="636"/>
                </a:lnTo>
                <a:lnTo>
                  <a:pt x="48" y="635"/>
                </a:lnTo>
                <a:lnTo>
                  <a:pt x="42" y="633"/>
                </a:lnTo>
                <a:lnTo>
                  <a:pt x="37" y="631"/>
                </a:lnTo>
                <a:lnTo>
                  <a:pt x="33" y="628"/>
                </a:lnTo>
                <a:lnTo>
                  <a:pt x="30" y="624"/>
                </a:lnTo>
                <a:lnTo>
                  <a:pt x="27" y="618"/>
                </a:lnTo>
                <a:lnTo>
                  <a:pt x="26" y="610"/>
                </a:lnTo>
                <a:lnTo>
                  <a:pt x="26" y="610"/>
                </a:lnTo>
                <a:lnTo>
                  <a:pt x="26" y="598"/>
                </a:lnTo>
                <a:lnTo>
                  <a:pt x="26" y="598"/>
                </a:lnTo>
                <a:lnTo>
                  <a:pt x="26" y="590"/>
                </a:lnTo>
                <a:lnTo>
                  <a:pt x="26" y="590"/>
                </a:lnTo>
                <a:lnTo>
                  <a:pt x="31" y="593"/>
                </a:lnTo>
                <a:lnTo>
                  <a:pt x="31" y="593"/>
                </a:lnTo>
                <a:lnTo>
                  <a:pt x="33" y="593"/>
                </a:lnTo>
                <a:lnTo>
                  <a:pt x="34" y="593"/>
                </a:lnTo>
                <a:lnTo>
                  <a:pt x="36" y="593"/>
                </a:lnTo>
                <a:lnTo>
                  <a:pt x="37" y="591"/>
                </a:lnTo>
                <a:lnTo>
                  <a:pt x="37" y="588"/>
                </a:lnTo>
                <a:lnTo>
                  <a:pt x="37" y="586"/>
                </a:lnTo>
                <a:lnTo>
                  <a:pt x="36" y="585"/>
                </a:lnTo>
                <a:lnTo>
                  <a:pt x="36" y="585"/>
                </a:lnTo>
                <a:lnTo>
                  <a:pt x="31" y="582"/>
                </a:lnTo>
                <a:lnTo>
                  <a:pt x="26" y="581"/>
                </a:lnTo>
                <a:lnTo>
                  <a:pt x="26" y="581"/>
                </a:lnTo>
                <a:lnTo>
                  <a:pt x="26" y="559"/>
                </a:lnTo>
                <a:lnTo>
                  <a:pt x="26" y="559"/>
                </a:lnTo>
                <a:lnTo>
                  <a:pt x="34" y="561"/>
                </a:lnTo>
                <a:lnTo>
                  <a:pt x="34" y="561"/>
                </a:lnTo>
                <a:lnTo>
                  <a:pt x="36" y="561"/>
                </a:lnTo>
                <a:lnTo>
                  <a:pt x="38" y="560"/>
                </a:lnTo>
                <a:lnTo>
                  <a:pt x="39" y="558"/>
                </a:lnTo>
                <a:lnTo>
                  <a:pt x="39" y="555"/>
                </a:lnTo>
                <a:lnTo>
                  <a:pt x="38" y="553"/>
                </a:lnTo>
                <a:lnTo>
                  <a:pt x="36" y="553"/>
                </a:lnTo>
                <a:lnTo>
                  <a:pt x="36" y="553"/>
                </a:lnTo>
                <a:lnTo>
                  <a:pt x="26" y="550"/>
                </a:lnTo>
                <a:lnTo>
                  <a:pt x="26" y="550"/>
                </a:lnTo>
                <a:lnTo>
                  <a:pt x="26" y="525"/>
                </a:lnTo>
                <a:lnTo>
                  <a:pt x="26" y="525"/>
                </a:lnTo>
                <a:lnTo>
                  <a:pt x="32" y="527"/>
                </a:lnTo>
                <a:lnTo>
                  <a:pt x="32" y="527"/>
                </a:lnTo>
                <a:lnTo>
                  <a:pt x="34" y="527"/>
                </a:lnTo>
                <a:lnTo>
                  <a:pt x="36" y="527"/>
                </a:lnTo>
                <a:lnTo>
                  <a:pt x="37" y="524"/>
                </a:lnTo>
                <a:lnTo>
                  <a:pt x="37" y="521"/>
                </a:lnTo>
                <a:lnTo>
                  <a:pt x="36" y="520"/>
                </a:lnTo>
                <a:lnTo>
                  <a:pt x="35" y="519"/>
                </a:lnTo>
                <a:lnTo>
                  <a:pt x="35" y="519"/>
                </a:lnTo>
                <a:lnTo>
                  <a:pt x="26" y="516"/>
                </a:lnTo>
                <a:lnTo>
                  <a:pt x="26" y="516"/>
                </a:lnTo>
                <a:lnTo>
                  <a:pt x="26" y="487"/>
                </a:lnTo>
                <a:lnTo>
                  <a:pt x="26" y="487"/>
                </a:lnTo>
                <a:lnTo>
                  <a:pt x="34" y="490"/>
                </a:lnTo>
                <a:lnTo>
                  <a:pt x="34" y="490"/>
                </a:lnTo>
                <a:lnTo>
                  <a:pt x="36" y="491"/>
                </a:lnTo>
                <a:lnTo>
                  <a:pt x="37" y="490"/>
                </a:lnTo>
                <a:lnTo>
                  <a:pt x="39" y="489"/>
                </a:lnTo>
                <a:lnTo>
                  <a:pt x="39" y="488"/>
                </a:lnTo>
                <a:lnTo>
                  <a:pt x="39" y="484"/>
                </a:lnTo>
                <a:lnTo>
                  <a:pt x="38" y="483"/>
                </a:lnTo>
                <a:lnTo>
                  <a:pt x="36" y="482"/>
                </a:lnTo>
                <a:lnTo>
                  <a:pt x="36" y="482"/>
                </a:lnTo>
                <a:lnTo>
                  <a:pt x="26" y="478"/>
                </a:lnTo>
                <a:lnTo>
                  <a:pt x="26" y="478"/>
                </a:lnTo>
                <a:lnTo>
                  <a:pt x="26" y="454"/>
                </a:lnTo>
                <a:lnTo>
                  <a:pt x="26" y="454"/>
                </a:lnTo>
                <a:lnTo>
                  <a:pt x="29" y="456"/>
                </a:lnTo>
                <a:lnTo>
                  <a:pt x="32" y="458"/>
                </a:lnTo>
                <a:lnTo>
                  <a:pt x="32" y="458"/>
                </a:lnTo>
                <a:lnTo>
                  <a:pt x="33" y="460"/>
                </a:lnTo>
                <a:lnTo>
                  <a:pt x="35" y="460"/>
                </a:lnTo>
                <a:lnTo>
                  <a:pt x="38" y="460"/>
                </a:lnTo>
                <a:lnTo>
                  <a:pt x="39" y="459"/>
                </a:lnTo>
                <a:lnTo>
                  <a:pt x="40" y="457"/>
                </a:lnTo>
                <a:lnTo>
                  <a:pt x="40" y="456"/>
                </a:lnTo>
                <a:lnTo>
                  <a:pt x="39" y="454"/>
                </a:lnTo>
                <a:lnTo>
                  <a:pt x="39" y="454"/>
                </a:lnTo>
                <a:lnTo>
                  <a:pt x="36" y="450"/>
                </a:lnTo>
                <a:lnTo>
                  <a:pt x="33" y="447"/>
                </a:lnTo>
                <a:lnTo>
                  <a:pt x="30" y="446"/>
                </a:lnTo>
                <a:lnTo>
                  <a:pt x="26" y="444"/>
                </a:lnTo>
                <a:lnTo>
                  <a:pt x="26" y="444"/>
                </a:lnTo>
                <a:lnTo>
                  <a:pt x="26" y="424"/>
                </a:lnTo>
                <a:lnTo>
                  <a:pt x="26" y="424"/>
                </a:lnTo>
                <a:lnTo>
                  <a:pt x="32" y="427"/>
                </a:lnTo>
                <a:lnTo>
                  <a:pt x="32" y="427"/>
                </a:lnTo>
                <a:lnTo>
                  <a:pt x="34" y="428"/>
                </a:lnTo>
                <a:lnTo>
                  <a:pt x="35" y="428"/>
                </a:lnTo>
                <a:lnTo>
                  <a:pt x="37" y="427"/>
                </a:lnTo>
                <a:lnTo>
                  <a:pt x="38" y="426"/>
                </a:lnTo>
                <a:lnTo>
                  <a:pt x="38" y="423"/>
                </a:lnTo>
                <a:lnTo>
                  <a:pt x="38" y="421"/>
                </a:lnTo>
                <a:lnTo>
                  <a:pt x="37" y="420"/>
                </a:lnTo>
                <a:lnTo>
                  <a:pt x="37" y="420"/>
                </a:lnTo>
                <a:lnTo>
                  <a:pt x="32" y="417"/>
                </a:lnTo>
                <a:lnTo>
                  <a:pt x="26" y="414"/>
                </a:lnTo>
                <a:lnTo>
                  <a:pt x="26" y="414"/>
                </a:lnTo>
                <a:lnTo>
                  <a:pt x="26" y="394"/>
                </a:lnTo>
                <a:lnTo>
                  <a:pt x="26" y="394"/>
                </a:lnTo>
                <a:lnTo>
                  <a:pt x="31" y="397"/>
                </a:lnTo>
                <a:lnTo>
                  <a:pt x="31" y="397"/>
                </a:lnTo>
                <a:lnTo>
                  <a:pt x="33" y="398"/>
                </a:lnTo>
                <a:lnTo>
                  <a:pt x="34" y="398"/>
                </a:lnTo>
                <a:lnTo>
                  <a:pt x="36" y="397"/>
                </a:lnTo>
                <a:lnTo>
                  <a:pt x="37" y="396"/>
                </a:lnTo>
                <a:lnTo>
                  <a:pt x="37" y="392"/>
                </a:lnTo>
                <a:lnTo>
                  <a:pt x="37" y="391"/>
                </a:lnTo>
                <a:lnTo>
                  <a:pt x="36" y="390"/>
                </a:lnTo>
                <a:lnTo>
                  <a:pt x="36" y="390"/>
                </a:lnTo>
                <a:lnTo>
                  <a:pt x="31" y="387"/>
                </a:lnTo>
                <a:lnTo>
                  <a:pt x="26" y="385"/>
                </a:lnTo>
                <a:lnTo>
                  <a:pt x="26" y="385"/>
                </a:lnTo>
                <a:lnTo>
                  <a:pt x="26" y="364"/>
                </a:lnTo>
                <a:lnTo>
                  <a:pt x="26" y="364"/>
                </a:lnTo>
                <a:lnTo>
                  <a:pt x="33" y="367"/>
                </a:lnTo>
                <a:lnTo>
                  <a:pt x="33" y="367"/>
                </a:lnTo>
                <a:lnTo>
                  <a:pt x="35" y="368"/>
                </a:lnTo>
                <a:lnTo>
                  <a:pt x="37" y="367"/>
                </a:lnTo>
                <a:lnTo>
                  <a:pt x="38" y="366"/>
                </a:lnTo>
                <a:lnTo>
                  <a:pt x="38" y="365"/>
                </a:lnTo>
                <a:lnTo>
                  <a:pt x="38" y="361"/>
                </a:lnTo>
                <a:lnTo>
                  <a:pt x="37" y="360"/>
                </a:lnTo>
                <a:lnTo>
                  <a:pt x="35" y="359"/>
                </a:lnTo>
                <a:lnTo>
                  <a:pt x="35" y="359"/>
                </a:lnTo>
                <a:lnTo>
                  <a:pt x="26" y="355"/>
                </a:lnTo>
                <a:lnTo>
                  <a:pt x="26" y="355"/>
                </a:lnTo>
                <a:lnTo>
                  <a:pt x="26" y="337"/>
                </a:lnTo>
                <a:lnTo>
                  <a:pt x="26" y="337"/>
                </a:lnTo>
                <a:lnTo>
                  <a:pt x="31" y="339"/>
                </a:lnTo>
                <a:lnTo>
                  <a:pt x="31" y="339"/>
                </a:lnTo>
                <a:lnTo>
                  <a:pt x="33" y="340"/>
                </a:lnTo>
                <a:lnTo>
                  <a:pt x="35" y="339"/>
                </a:lnTo>
                <a:lnTo>
                  <a:pt x="36" y="337"/>
                </a:lnTo>
                <a:lnTo>
                  <a:pt x="36" y="333"/>
                </a:lnTo>
                <a:lnTo>
                  <a:pt x="35" y="332"/>
                </a:lnTo>
                <a:lnTo>
                  <a:pt x="34" y="331"/>
                </a:lnTo>
                <a:lnTo>
                  <a:pt x="34" y="331"/>
                </a:lnTo>
                <a:lnTo>
                  <a:pt x="26" y="328"/>
                </a:lnTo>
                <a:lnTo>
                  <a:pt x="26" y="328"/>
                </a:lnTo>
                <a:lnTo>
                  <a:pt x="26" y="305"/>
                </a:lnTo>
                <a:lnTo>
                  <a:pt x="26" y="305"/>
                </a:lnTo>
                <a:lnTo>
                  <a:pt x="32" y="307"/>
                </a:lnTo>
                <a:lnTo>
                  <a:pt x="32" y="307"/>
                </a:lnTo>
                <a:lnTo>
                  <a:pt x="34" y="308"/>
                </a:lnTo>
                <a:lnTo>
                  <a:pt x="36" y="307"/>
                </a:lnTo>
                <a:lnTo>
                  <a:pt x="37" y="306"/>
                </a:lnTo>
                <a:lnTo>
                  <a:pt x="37" y="305"/>
                </a:lnTo>
                <a:lnTo>
                  <a:pt x="37" y="301"/>
                </a:lnTo>
                <a:lnTo>
                  <a:pt x="36" y="300"/>
                </a:lnTo>
                <a:lnTo>
                  <a:pt x="35" y="299"/>
                </a:lnTo>
                <a:lnTo>
                  <a:pt x="35" y="299"/>
                </a:lnTo>
                <a:lnTo>
                  <a:pt x="26" y="297"/>
                </a:lnTo>
                <a:lnTo>
                  <a:pt x="26" y="297"/>
                </a:lnTo>
                <a:lnTo>
                  <a:pt x="26" y="276"/>
                </a:lnTo>
                <a:lnTo>
                  <a:pt x="26" y="276"/>
                </a:lnTo>
                <a:lnTo>
                  <a:pt x="30" y="277"/>
                </a:lnTo>
                <a:lnTo>
                  <a:pt x="30" y="277"/>
                </a:lnTo>
                <a:lnTo>
                  <a:pt x="32" y="278"/>
                </a:lnTo>
                <a:lnTo>
                  <a:pt x="34" y="277"/>
                </a:lnTo>
                <a:lnTo>
                  <a:pt x="35" y="275"/>
                </a:lnTo>
                <a:lnTo>
                  <a:pt x="35" y="271"/>
                </a:lnTo>
                <a:lnTo>
                  <a:pt x="34" y="270"/>
                </a:lnTo>
                <a:lnTo>
                  <a:pt x="33" y="269"/>
                </a:lnTo>
                <a:lnTo>
                  <a:pt x="33" y="269"/>
                </a:lnTo>
                <a:lnTo>
                  <a:pt x="26" y="267"/>
                </a:lnTo>
                <a:lnTo>
                  <a:pt x="26" y="267"/>
                </a:lnTo>
                <a:lnTo>
                  <a:pt x="26" y="246"/>
                </a:lnTo>
                <a:lnTo>
                  <a:pt x="26" y="246"/>
                </a:lnTo>
                <a:lnTo>
                  <a:pt x="28" y="248"/>
                </a:lnTo>
                <a:lnTo>
                  <a:pt x="28" y="248"/>
                </a:lnTo>
                <a:lnTo>
                  <a:pt x="30" y="249"/>
                </a:lnTo>
                <a:lnTo>
                  <a:pt x="32" y="249"/>
                </a:lnTo>
                <a:lnTo>
                  <a:pt x="34" y="248"/>
                </a:lnTo>
                <a:lnTo>
                  <a:pt x="36" y="245"/>
                </a:lnTo>
                <a:lnTo>
                  <a:pt x="36" y="244"/>
                </a:lnTo>
                <a:lnTo>
                  <a:pt x="35" y="242"/>
                </a:lnTo>
                <a:lnTo>
                  <a:pt x="35" y="242"/>
                </a:lnTo>
                <a:lnTo>
                  <a:pt x="31" y="239"/>
                </a:lnTo>
                <a:lnTo>
                  <a:pt x="26" y="237"/>
                </a:lnTo>
                <a:lnTo>
                  <a:pt x="26" y="237"/>
                </a:lnTo>
                <a:lnTo>
                  <a:pt x="26" y="213"/>
                </a:lnTo>
                <a:lnTo>
                  <a:pt x="26" y="213"/>
                </a:lnTo>
                <a:lnTo>
                  <a:pt x="31" y="215"/>
                </a:lnTo>
                <a:lnTo>
                  <a:pt x="31" y="215"/>
                </a:lnTo>
                <a:lnTo>
                  <a:pt x="33" y="216"/>
                </a:lnTo>
                <a:lnTo>
                  <a:pt x="35" y="215"/>
                </a:lnTo>
                <a:lnTo>
                  <a:pt x="37" y="213"/>
                </a:lnTo>
                <a:lnTo>
                  <a:pt x="38" y="212"/>
                </a:lnTo>
                <a:lnTo>
                  <a:pt x="38" y="209"/>
                </a:lnTo>
                <a:lnTo>
                  <a:pt x="37" y="208"/>
                </a:lnTo>
                <a:lnTo>
                  <a:pt x="36" y="207"/>
                </a:lnTo>
                <a:lnTo>
                  <a:pt x="36" y="207"/>
                </a:lnTo>
                <a:lnTo>
                  <a:pt x="26" y="203"/>
                </a:lnTo>
                <a:lnTo>
                  <a:pt x="26" y="203"/>
                </a:lnTo>
                <a:lnTo>
                  <a:pt x="26" y="185"/>
                </a:lnTo>
                <a:lnTo>
                  <a:pt x="26" y="185"/>
                </a:lnTo>
                <a:lnTo>
                  <a:pt x="30" y="187"/>
                </a:lnTo>
                <a:lnTo>
                  <a:pt x="30" y="187"/>
                </a:lnTo>
                <a:lnTo>
                  <a:pt x="32" y="188"/>
                </a:lnTo>
                <a:lnTo>
                  <a:pt x="33" y="188"/>
                </a:lnTo>
                <a:lnTo>
                  <a:pt x="35" y="187"/>
                </a:lnTo>
                <a:lnTo>
                  <a:pt x="36" y="186"/>
                </a:lnTo>
                <a:lnTo>
                  <a:pt x="36" y="182"/>
                </a:lnTo>
                <a:lnTo>
                  <a:pt x="36" y="181"/>
                </a:lnTo>
                <a:lnTo>
                  <a:pt x="35" y="179"/>
                </a:lnTo>
                <a:lnTo>
                  <a:pt x="35" y="179"/>
                </a:lnTo>
                <a:lnTo>
                  <a:pt x="31" y="177"/>
                </a:lnTo>
                <a:lnTo>
                  <a:pt x="26" y="176"/>
                </a:lnTo>
                <a:lnTo>
                  <a:pt x="26" y="176"/>
                </a:lnTo>
                <a:lnTo>
                  <a:pt x="26" y="153"/>
                </a:lnTo>
                <a:lnTo>
                  <a:pt x="26" y="153"/>
                </a:lnTo>
                <a:lnTo>
                  <a:pt x="31" y="156"/>
                </a:lnTo>
                <a:lnTo>
                  <a:pt x="31" y="156"/>
                </a:lnTo>
                <a:lnTo>
                  <a:pt x="33" y="157"/>
                </a:lnTo>
                <a:lnTo>
                  <a:pt x="34" y="157"/>
                </a:lnTo>
                <a:lnTo>
                  <a:pt x="36" y="156"/>
                </a:lnTo>
                <a:lnTo>
                  <a:pt x="37" y="155"/>
                </a:lnTo>
                <a:lnTo>
                  <a:pt x="37" y="152"/>
                </a:lnTo>
                <a:lnTo>
                  <a:pt x="37" y="150"/>
                </a:lnTo>
                <a:lnTo>
                  <a:pt x="36" y="148"/>
                </a:lnTo>
                <a:lnTo>
                  <a:pt x="36" y="148"/>
                </a:lnTo>
                <a:lnTo>
                  <a:pt x="31" y="146"/>
                </a:lnTo>
                <a:lnTo>
                  <a:pt x="26" y="144"/>
                </a:lnTo>
                <a:lnTo>
                  <a:pt x="26" y="144"/>
                </a:lnTo>
                <a:lnTo>
                  <a:pt x="26" y="111"/>
                </a:lnTo>
                <a:lnTo>
                  <a:pt x="26" y="111"/>
                </a:lnTo>
                <a:lnTo>
                  <a:pt x="33" y="114"/>
                </a:lnTo>
                <a:lnTo>
                  <a:pt x="33" y="114"/>
                </a:lnTo>
                <a:lnTo>
                  <a:pt x="34" y="115"/>
                </a:lnTo>
                <a:lnTo>
                  <a:pt x="36" y="115"/>
                </a:lnTo>
                <a:lnTo>
                  <a:pt x="38" y="113"/>
                </a:lnTo>
                <a:lnTo>
                  <a:pt x="39" y="110"/>
                </a:lnTo>
                <a:lnTo>
                  <a:pt x="38" y="108"/>
                </a:lnTo>
                <a:lnTo>
                  <a:pt x="37" y="107"/>
                </a:lnTo>
                <a:lnTo>
                  <a:pt x="37" y="107"/>
                </a:lnTo>
                <a:lnTo>
                  <a:pt x="32" y="104"/>
                </a:lnTo>
                <a:lnTo>
                  <a:pt x="26" y="103"/>
                </a:lnTo>
                <a:lnTo>
                  <a:pt x="26" y="103"/>
                </a:lnTo>
                <a:lnTo>
                  <a:pt x="26" y="73"/>
                </a:lnTo>
                <a:lnTo>
                  <a:pt x="26" y="73"/>
                </a:lnTo>
                <a:lnTo>
                  <a:pt x="34" y="74"/>
                </a:lnTo>
                <a:lnTo>
                  <a:pt x="34" y="74"/>
                </a:lnTo>
                <a:lnTo>
                  <a:pt x="36" y="74"/>
                </a:lnTo>
                <a:lnTo>
                  <a:pt x="37" y="74"/>
                </a:lnTo>
                <a:lnTo>
                  <a:pt x="39" y="71"/>
                </a:lnTo>
                <a:lnTo>
                  <a:pt x="39" y="68"/>
                </a:lnTo>
                <a:lnTo>
                  <a:pt x="38" y="67"/>
                </a:lnTo>
                <a:lnTo>
                  <a:pt x="36" y="66"/>
                </a:lnTo>
                <a:lnTo>
                  <a:pt x="36" y="66"/>
                </a:lnTo>
                <a:lnTo>
                  <a:pt x="26" y="64"/>
                </a:lnTo>
                <a:lnTo>
                  <a:pt x="26" y="64"/>
                </a:lnTo>
                <a:lnTo>
                  <a:pt x="26" y="41"/>
                </a:lnTo>
                <a:lnTo>
                  <a:pt x="26" y="41"/>
                </a:lnTo>
                <a:lnTo>
                  <a:pt x="26" y="37"/>
                </a:lnTo>
                <a:lnTo>
                  <a:pt x="26" y="37"/>
                </a:lnTo>
                <a:lnTo>
                  <a:pt x="30" y="38"/>
                </a:lnTo>
                <a:lnTo>
                  <a:pt x="34" y="39"/>
                </a:lnTo>
                <a:lnTo>
                  <a:pt x="34" y="39"/>
                </a:lnTo>
                <a:lnTo>
                  <a:pt x="36" y="40"/>
                </a:lnTo>
                <a:lnTo>
                  <a:pt x="38" y="40"/>
                </a:lnTo>
                <a:lnTo>
                  <a:pt x="40" y="37"/>
                </a:lnTo>
                <a:lnTo>
                  <a:pt x="41" y="34"/>
                </a:lnTo>
                <a:lnTo>
                  <a:pt x="40" y="33"/>
                </a:lnTo>
                <a:lnTo>
                  <a:pt x="38" y="32"/>
                </a:lnTo>
                <a:lnTo>
                  <a:pt x="38" y="32"/>
                </a:lnTo>
                <a:lnTo>
                  <a:pt x="33" y="30"/>
                </a:lnTo>
                <a:lnTo>
                  <a:pt x="28" y="29"/>
                </a:lnTo>
                <a:lnTo>
                  <a:pt x="28" y="29"/>
                </a:lnTo>
                <a:lnTo>
                  <a:pt x="30" y="22"/>
                </a:lnTo>
                <a:lnTo>
                  <a:pt x="33" y="18"/>
                </a:lnTo>
                <a:lnTo>
                  <a:pt x="35" y="16"/>
                </a:lnTo>
                <a:lnTo>
                  <a:pt x="38" y="13"/>
                </a:lnTo>
                <a:lnTo>
                  <a:pt x="42" y="11"/>
                </a:lnTo>
                <a:lnTo>
                  <a:pt x="46" y="10"/>
                </a:lnTo>
                <a:lnTo>
                  <a:pt x="51" y="9"/>
                </a:lnTo>
                <a:lnTo>
                  <a:pt x="51" y="9"/>
                </a:lnTo>
                <a:lnTo>
                  <a:pt x="67" y="9"/>
                </a:lnTo>
                <a:lnTo>
                  <a:pt x="67" y="9"/>
                </a:lnTo>
                <a:lnTo>
                  <a:pt x="170" y="9"/>
                </a:lnTo>
                <a:lnTo>
                  <a:pt x="170" y="9"/>
                </a:lnTo>
                <a:lnTo>
                  <a:pt x="433" y="9"/>
                </a:lnTo>
                <a:lnTo>
                  <a:pt x="433" y="9"/>
                </a:lnTo>
                <a:lnTo>
                  <a:pt x="451" y="9"/>
                </a:lnTo>
                <a:lnTo>
                  <a:pt x="462" y="9"/>
                </a:lnTo>
                <a:lnTo>
                  <a:pt x="472" y="10"/>
                </a:lnTo>
                <a:lnTo>
                  <a:pt x="480" y="13"/>
                </a:lnTo>
                <a:lnTo>
                  <a:pt x="484" y="15"/>
                </a:lnTo>
                <a:lnTo>
                  <a:pt x="487" y="18"/>
                </a:lnTo>
                <a:lnTo>
                  <a:pt x="490" y="21"/>
                </a:lnTo>
                <a:lnTo>
                  <a:pt x="492" y="25"/>
                </a:lnTo>
                <a:lnTo>
                  <a:pt x="493" y="29"/>
                </a:lnTo>
                <a:lnTo>
                  <a:pt x="493" y="35"/>
                </a:lnTo>
                <a:lnTo>
                  <a:pt x="493" y="35"/>
                </a:lnTo>
                <a:lnTo>
                  <a:pt x="493" y="89"/>
                </a:lnTo>
                <a:lnTo>
                  <a:pt x="493" y="8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 name="Freeform 157">
            <a:extLst>
              <a:ext uri="{FF2B5EF4-FFF2-40B4-BE49-F238E27FC236}">
                <a16:creationId xmlns:a16="http://schemas.microsoft.com/office/drawing/2014/main" xmlns="" id="{9A8F9904-835D-4F73-8BA6-2E1D8DB68609}"/>
              </a:ext>
            </a:extLst>
          </p:cNvPr>
          <p:cNvSpPr>
            <a:spLocks noEditPoints="1"/>
          </p:cNvSpPr>
          <p:nvPr/>
        </p:nvSpPr>
        <p:spPr bwMode="auto">
          <a:xfrm>
            <a:off x="3378722" y="1529468"/>
            <a:ext cx="5434557" cy="3799065"/>
          </a:xfrm>
          <a:custGeom>
            <a:avLst/>
            <a:gdLst>
              <a:gd name="T0" fmla="*/ 74 w 358"/>
              <a:gd name="T1" fmla="*/ 230 h 250"/>
              <a:gd name="T2" fmla="*/ 60 w 358"/>
              <a:gd name="T3" fmla="*/ 228 h 250"/>
              <a:gd name="T4" fmla="*/ 43 w 358"/>
              <a:gd name="T5" fmla="*/ 231 h 250"/>
              <a:gd name="T6" fmla="*/ 40 w 358"/>
              <a:gd name="T7" fmla="*/ 232 h 250"/>
              <a:gd name="T8" fmla="*/ 1 w 358"/>
              <a:gd name="T9" fmla="*/ 78 h 250"/>
              <a:gd name="T10" fmla="*/ 0 w 358"/>
              <a:gd name="T11" fmla="*/ 74 h 250"/>
              <a:gd name="T12" fmla="*/ 12 w 358"/>
              <a:gd name="T13" fmla="*/ 79 h 250"/>
              <a:gd name="T14" fmla="*/ 36 w 358"/>
              <a:gd name="T15" fmla="*/ 64 h 250"/>
              <a:gd name="T16" fmla="*/ 47 w 358"/>
              <a:gd name="T17" fmla="*/ 35 h 250"/>
              <a:gd name="T18" fmla="*/ 46 w 358"/>
              <a:gd name="T19" fmla="*/ 28 h 250"/>
              <a:gd name="T20" fmla="*/ 50 w 358"/>
              <a:gd name="T21" fmla="*/ 26 h 250"/>
              <a:gd name="T22" fmla="*/ 51 w 358"/>
              <a:gd name="T23" fmla="*/ 30 h 250"/>
              <a:gd name="T24" fmla="*/ 62 w 358"/>
              <a:gd name="T25" fmla="*/ 26 h 250"/>
              <a:gd name="T26" fmla="*/ 86 w 358"/>
              <a:gd name="T27" fmla="*/ 22 h 250"/>
              <a:gd name="T28" fmla="*/ 155 w 358"/>
              <a:gd name="T29" fmla="*/ 14 h 250"/>
              <a:gd name="T30" fmla="*/ 275 w 358"/>
              <a:gd name="T31" fmla="*/ 1 h 250"/>
              <a:gd name="T32" fmla="*/ 277 w 358"/>
              <a:gd name="T33" fmla="*/ 2 h 250"/>
              <a:gd name="T34" fmla="*/ 304 w 358"/>
              <a:gd name="T35" fmla="*/ 30 h 250"/>
              <a:gd name="T36" fmla="*/ 317 w 358"/>
              <a:gd name="T37" fmla="*/ 28 h 250"/>
              <a:gd name="T38" fmla="*/ 319 w 358"/>
              <a:gd name="T39" fmla="*/ 29 h 250"/>
              <a:gd name="T40" fmla="*/ 358 w 358"/>
              <a:gd name="T41" fmla="*/ 134 h 250"/>
              <a:gd name="T42" fmla="*/ 358 w 358"/>
              <a:gd name="T43" fmla="*/ 135 h 250"/>
              <a:gd name="T44" fmla="*/ 348 w 358"/>
              <a:gd name="T45" fmla="*/ 155 h 250"/>
              <a:gd name="T46" fmla="*/ 339 w 358"/>
              <a:gd name="T47" fmla="*/ 176 h 250"/>
              <a:gd name="T48" fmla="*/ 343 w 358"/>
              <a:gd name="T49" fmla="*/ 186 h 250"/>
              <a:gd name="T50" fmla="*/ 342 w 358"/>
              <a:gd name="T51" fmla="*/ 190 h 250"/>
              <a:gd name="T52" fmla="*/ 134 w 358"/>
              <a:gd name="T53" fmla="*/ 238 h 250"/>
              <a:gd name="T54" fmla="*/ 98 w 358"/>
              <a:gd name="T55" fmla="*/ 249 h 250"/>
              <a:gd name="T56" fmla="*/ 95 w 358"/>
              <a:gd name="T57" fmla="*/ 249 h 250"/>
              <a:gd name="T58" fmla="*/ 75 w 358"/>
              <a:gd name="T59" fmla="*/ 226 h 250"/>
              <a:gd name="T60" fmla="*/ 97 w 358"/>
              <a:gd name="T61" fmla="*/ 245 h 250"/>
              <a:gd name="T62" fmla="*/ 133 w 358"/>
              <a:gd name="T63" fmla="*/ 234 h 250"/>
              <a:gd name="T64" fmla="*/ 207 w 358"/>
              <a:gd name="T65" fmla="*/ 215 h 250"/>
              <a:gd name="T66" fmla="*/ 338 w 358"/>
              <a:gd name="T67" fmla="*/ 186 h 250"/>
              <a:gd name="T68" fmla="*/ 335 w 358"/>
              <a:gd name="T69" fmla="*/ 176 h 250"/>
              <a:gd name="T70" fmla="*/ 345 w 358"/>
              <a:gd name="T71" fmla="*/ 153 h 250"/>
              <a:gd name="T72" fmla="*/ 354 w 358"/>
              <a:gd name="T73" fmla="*/ 135 h 250"/>
              <a:gd name="T74" fmla="*/ 354 w 358"/>
              <a:gd name="T75" fmla="*/ 135 h 250"/>
              <a:gd name="T76" fmla="*/ 317 w 358"/>
              <a:gd name="T77" fmla="*/ 33 h 250"/>
              <a:gd name="T78" fmla="*/ 304 w 358"/>
              <a:gd name="T79" fmla="*/ 34 h 250"/>
              <a:gd name="T80" fmla="*/ 274 w 358"/>
              <a:gd name="T81" fmla="*/ 5 h 250"/>
              <a:gd name="T82" fmla="*/ 63 w 358"/>
              <a:gd name="T83" fmla="*/ 29 h 250"/>
              <a:gd name="T84" fmla="*/ 54 w 358"/>
              <a:gd name="T85" fmla="*/ 32 h 250"/>
              <a:gd name="T86" fmla="*/ 51 w 358"/>
              <a:gd name="T87" fmla="*/ 30 h 250"/>
              <a:gd name="T88" fmla="*/ 51 w 358"/>
              <a:gd name="T89" fmla="*/ 35 h 250"/>
              <a:gd name="T90" fmla="*/ 12 w 358"/>
              <a:gd name="T91" fmla="*/ 83 h 250"/>
              <a:gd name="T92" fmla="*/ 5 w 358"/>
              <a:gd name="T93" fmla="*/ 82 h 250"/>
              <a:gd name="T94" fmla="*/ 44 w 358"/>
              <a:gd name="T95" fmla="*/ 227 h 250"/>
              <a:gd name="T96" fmla="*/ 60 w 358"/>
              <a:gd name="T97" fmla="*/ 224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8" h="250">
                <a:moveTo>
                  <a:pt x="95" y="249"/>
                </a:moveTo>
                <a:cubicBezTo>
                  <a:pt x="87" y="236"/>
                  <a:pt x="88" y="233"/>
                  <a:pt x="74" y="230"/>
                </a:cubicBezTo>
                <a:cubicBezTo>
                  <a:pt x="74" y="230"/>
                  <a:pt x="74" y="230"/>
                  <a:pt x="74" y="230"/>
                </a:cubicBezTo>
                <a:cubicBezTo>
                  <a:pt x="69" y="228"/>
                  <a:pt x="65" y="228"/>
                  <a:pt x="60" y="228"/>
                </a:cubicBezTo>
                <a:cubicBezTo>
                  <a:pt x="60" y="228"/>
                  <a:pt x="60" y="228"/>
                  <a:pt x="60" y="228"/>
                </a:cubicBezTo>
                <a:cubicBezTo>
                  <a:pt x="55" y="228"/>
                  <a:pt x="50" y="229"/>
                  <a:pt x="43" y="231"/>
                </a:cubicBezTo>
                <a:cubicBezTo>
                  <a:pt x="43" y="231"/>
                  <a:pt x="43" y="231"/>
                  <a:pt x="43" y="231"/>
                </a:cubicBezTo>
                <a:cubicBezTo>
                  <a:pt x="40" y="232"/>
                  <a:pt x="40" y="232"/>
                  <a:pt x="40" y="232"/>
                </a:cubicBezTo>
                <a:cubicBezTo>
                  <a:pt x="40" y="230"/>
                  <a:pt x="40" y="230"/>
                  <a:pt x="40" y="230"/>
                </a:cubicBezTo>
                <a:cubicBezTo>
                  <a:pt x="37" y="212"/>
                  <a:pt x="3" y="96"/>
                  <a:pt x="1" y="78"/>
                </a:cubicBezTo>
                <a:cubicBezTo>
                  <a:pt x="1" y="78"/>
                  <a:pt x="1" y="78"/>
                  <a:pt x="1" y="78"/>
                </a:cubicBezTo>
                <a:cubicBezTo>
                  <a:pt x="0" y="74"/>
                  <a:pt x="0" y="74"/>
                  <a:pt x="0" y="74"/>
                </a:cubicBezTo>
                <a:cubicBezTo>
                  <a:pt x="4" y="76"/>
                  <a:pt x="4" y="76"/>
                  <a:pt x="4" y="76"/>
                </a:cubicBezTo>
                <a:cubicBezTo>
                  <a:pt x="7" y="78"/>
                  <a:pt x="9" y="79"/>
                  <a:pt x="12" y="79"/>
                </a:cubicBezTo>
                <a:cubicBezTo>
                  <a:pt x="12" y="79"/>
                  <a:pt x="12" y="79"/>
                  <a:pt x="12" y="79"/>
                </a:cubicBezTo>
                <a:cubicBezTo>
                  <a:pt x="20" y="79"/>
                  <a:pt x="29" y="73"/>
                  <a:pt x="36" y="64"/>
                </a:cubicBezTo>
                <a:cubicBezTo>
                  <a:pt x="36" y="64"/>
                  <a:pt x="36" y="64"/>
                  <a:pt x="36" y="64"/>
                </a:cubicBezTo>
                <a:cubicBezTo>
                  <a:pt x="43" y="55"/>
                  <a:pt x="47" y="43"/>
                  <a:pt x="47" y="35"/>
                </a:cubicBezTo>
                <a:cubicBezTo>
                  <a:pt x="47" y="35"/>
                  <a:pt x="47" y="35"/>
                  <a:pt x="47" y="35"/>
                </a:cubicBezTo>
                <a:cubicBezTo>
                  <a:pt x="47" y="32"/>
                  <a:pt x="47" y="30"/>
                  <a:pt x="46" y="28"/>
                </a:cubicBezTo>
                <a:cubicBezTo>
                  <a:pt x="46" y="28"/>
                  <a:pt x="46" y="28"/>
                  <a:pt x="46" y="28"/>
                </a:cubicBezTo>
                <a:cubicBezTo>
                  <a:pt x="50" y="26"/>
                  <a:pt x="50" y="26"/>
                  <a:pt x="50" y="26"/>
                </a:cubicBezTo>
                <a:cubicBezTo>
                  <a:pt x="50" y="28"/>
                  <a:pt x="50" y="29"/>
                  <a:pt x="51" y="30"/>
                </a:cubicBezTo>
                <a:cubicBezTo>
                  <a:pt x="51" y="30"/>
                  <a:pt x="51" y="30"/>
                  <a:pt x="51" y="30"/>
                </a:cubicBezTo>
                <a:cubicBezTo>
                  <a:pt x="53" y="28"/>
                  <a:pt x="56" y="27"/>
                  <a:pt x="62" y="26"/>
                </a:cubicBezTo>
                <a:cubicBezTo>
                  <a:pt x="62" y="26"/>
                  <a:pt x="62" y="26"/>
                  <a:pt x="62" y="26"/>
                </a:cubicBezTo>
                <a:cubicBezTo>
                  <a:pt x="68" y="24"/>
                  <a:pt x="76" y="23"/>
                  <a:pt x="86" y="22"/>
                </a:cubicBezTo>
                <a:cubicBezTo>
                  <a:pt x="86" y="22"/>
                  <a:pt x="86" y="22"/>
                  <a:pt x="86" y="22"/>
                </a:cubicBezTo>
                <a:cubicBezTo>
                  <a:pt x="105" y="19"/>
                  <a:pt x="129" y="17"/>
                  <a:pt x="155" y="14"/>
                </a:cubicBezTo>
                <a:cubicBezTo>
                  <a:pt x="155" y="14"/>
                  <a:pt x="155" y="14"/>
                  <a:pt x="155" y="14"/>
                </a:cubicBezTo>
                <a:cubicBezTo>
                  <a:pt x="205" y="9"/>
                  <a:pt x="259" y="5"/>
                  <a:pt x="275" y="1"/>
                </a:cubicBezTo>
                <a:cubicBezTo>
                  <a:pt x="275" y="1"/>
                  <a:pt x="275" y="1"/>
                  <a:pt x="275" y="1"/>
                </a:cubicBezTo>
                <a:cubicBezTo>
                  <a:pt x="277" y="0"/>
                  <a:pt x="277" y="0"/>
                  <a:pt x="277" y="0"/>
                </a:cubicBezTo>
                <a:cubicBezTo>
                  <a:pt x="277" y="2"/>
                  <a:pt x="277" y="2"/>
                  <a:pt x="277" y="2"/>
                </a:cubicBezTo>
                <a:cubicBezTo>
                  <a:pt x="280" y="22"/>
                  <a:pt x="289" y="30"/>
                  <a:pt x="304" y="30"/>
                </a:cubicBezTo>
                <a:cubicBezTo>
                  <a:pt x="304" y="30"/>
                  <a:pt x="304" y="30"/>
                  <a:pt x="304" y="30"/>
                </a:cubicBezTo>
                <a:cubicBezTo>
                  <a:pt x="308" y="30"/>
                  <a:pt x="312" y="30"/>
                  <a:pt x="317" y="28"/>
                </a:cubicBezTo>
                <a:cubicBezTo>
                  <a:pt x="317" y="28"/>
                  <a:pt x="317" y="28"/>
                  <a:pt x="317" y="28"/>
                </a:cubicBezTo>
                <a:cubicBezTo>
                  <a:pt x="318" y="28"/>
                  <a:pt x="318" y="28"/>
                  <a:pt x="318" y="28"/>
                </a:cubicBezTo>
                <a:cubicBezTo>
                  <a:pt x="319" y="29"/>
                  <a:pt x="319" y="29"/>
                  <a:pt x="319" y="29"/>
                </a:cubicBezTo>
                <a:cubicBezTo>
                  <a:pt x="335" y="54"/>
                  <a:pt x="357" y="130"/>
                  <a:pt x="358" y="134"/>
                </a:cubicBezTo>
                <a:cubicBezTo>
                  <a:pt x="358" y="134"/>
                  <a:pt x="358" y="134"/>
                  <a:pt x="358" y="134"/>
                </a:cubicBezTo>
                <a:cubicBezTo>
                  <a:pt x="358" y="135"/>
                  <a:pt x="358" y="135"/>
                  <a:pt x="358" y="135"/>
                </a:cubicBezTo>
                <a:cubicBezTo>
                  <a:pt x="358" y="135"/>
                  <a:pt x="358" y="135"/>
                  <a:pt x="358" y="135"/>
                </a:cubicBezTo>
                <a:cubicBezTo>
                  <a:pt x="357" y="141"/>
                  <a:pt x="350" y="150"/>
                  <a:pt x="348" y="155"/>
                </a:cubicBezTo>
                <a:cubicBezTo>
                  <a:pt x="348" y="155"/>
                  <a:pt x="348" y="155"/>
                  <a:pt x="348" y="155"/>
                </a:cubicBezTo>
                <a:cubicBezTo>
                  <a:pt x="344" y="164"/>
                  <a:pt x="339" y="170"/>
                  <a:pt x="339" y="176"/>
                </a:cubicBezTo>
                <a:cubicBezTo>
                  <a:pt x="339" y="176"/>
                  <a:pt x="339" y="176"/>
                  <a:pt x="339" y="176"/>
                </a:cubicBezTo>
                <a:cubicBezTo>
                  <a:pt x="339" y="179"/>
                  <a:pt x="340" y="182"/>
                  <a:pt x="343" y="186"/>
                </a:cubicBezTo>
                <a:cubicBezTo>
                  <a:pt x="343" y="186"/>
                  <a:pt x="343" y="186"/>
                  <a:pt x="343" y="186"/>
                </a:cubicBezTo>
                <a:cubicBezTo>
                  <a:pt x="345" y="189"/>
                  <a:pt x="345" y="189"/>
                  <a:pt x="345" y="189"/>
                </a:cubicBezTo>
                <a:cubicBezTo>
                  <a:pt x="342" y="190"/>
                  <a:pt x="342" y="190"/>
                  <a:pt x="342" y="190"/>
                </a:cubicBezTo>
                <a:cubicBezTo>
                  <a:pt x="309" y="194"/>
                  <a:pt x="194" y="221"/>
                  <a:pt x="134" y="238"/>
                </a:cubicBezTo>
                <a:cubicBezTo>
                  <a:pt x="134" y="238"/>
                  <a:pt x="134" y="238"/>
                  <a:pt x="134" y="238"/>
                </a:cubicBezTo>
                <a:cubicBezTo>
                  <a:pt x="114" y="243"/>
                  <a:pt x="100" y="248"/>
                  <a:pt x="98" y="249"/>
                </a:cubicBezTo>
                <a:cubicBezTo>
                  <a:pt x="98" y="249"/>
                  <a:pt x="98" y="249"/>
                  <a:pt x="98" y="249"/>
                </a:cubicBezTo>
                <a:cubicBezTo>
                  <a:pt x="96" y="250"/>
                  <a:pt x="96" y="250"/>
                  <a:pt x="96" y="250"/>
                </a:cubicBezTo>
                <a:cubicBezTo>
                  <a:pt x="95" y="249"/>
                  <a:pt x="95" y="249"/>
                  <a:pt x="95" y="249"/>
                </a:cubicBezTo>
                <a:close/>
                <a:moveTo>
                  <a:pt x="60" y="224"/>
                </a:moveTo>
                <a:cubicBezTo>
                  <a:pt x="65" y="224"/>
                  <a:pt x="70" y="224"/>
                  <a:pt x="75" y="226"/>
                </a:cubicBezTo>
                <a:cubicBezTo>
                  <a:pt x="75" y="226"/>
                  <a:pt x="75" y="226"/>
                  <a:pt x="75" y="226"/>
                </a:cubicBezTo>
                <a:cubicBezTo>
                  <a:pt x="90" y="229"/>
                  <a:pt x="91" y="234"/>
                  <a:pt x="97" y="245"/>
                </a:cubicBezTo>
                <a:cubicBezTo>
                  <a:pt x="97" y="245"/>
                  <a:pt x="97" y="245"/>
                  <a:pt x="97" y="245"/>
                </a:cubicBezTo>
                <a:cubicBezTo>
                  <a:pt x="103" y="243"/>
                  <a:pt x="116" y="239"/>
                  <a:pt x="133" y="234"/>
                </a:cubicBezTo>
                <a:cubicBezTo>
                  <a:pt x="133" y="234"/>
                  <a:pt x="133" y="234"/>
                  <a:pt x="133" y="234"/>
                </a:cubicBezTo>
                <a:cubicBezTo>
                  <a:pt x="153" y="229"/>
                  <a:pt x="179" y="222"/>
                  <a:pt x="207" y="215"/>
                </a:cubicBezTo>
                <a:cubicBezTo>
                  <a:pt x="207" y="215"/>
                  <a:pt x="207" y="215"/>
                  <a:pt x="207" y="215"/>
                </a:cubicBezTo>
                <a:cubicBezTo>
                  <a:pt x="258" y="203"/>
                  <a:pt x="314" y="190"/>
                  <a:pt x="338" y="186"/>
                </a:cubicBezTo>
                <a:cubicBezTo>
                  <a:pt x="338" y="186"/>
                  <a:pt x="338" y="186"/>
                  <a:pt x="338" y="186"/>
                </a:cubicBezTo>
                <a:cubicBezTo>
                  <a:pt x="336" y="183"/>
                  <a:pt x="335" y="179"/>
                  <a:pt x="335" y="176"/>
                </a:cubicBezTo>
                <a:cubicBezTo>
                  <a:pt x="335" y="176"/>
                  <a:pt x="335" y="176"/>
                  <a:pt x="335" y="176"/>
                </a:cubicBezTo>
                <a:cubicBezTo>
                  <a:pt x="335" y="168"/>
                  <a:pt x="340" y="162"/>
                  <a:pt x="345" y="153"/>
                </a:cubicBezTo>
                <a:cubicBezTo>
                  <a:pt x="345" y="153"/>
                  <a:pt x="345" y="153"/>
                  <a:pt x="345" y="153"/>
                </a:cubicBezTo>
                <a:cubicBezTo>
                  <a:pt x="347" y="148"/>
                  <a:pt x="354" y="139"/>
                  <a:pt x="354" y="135"/>
                </a:cubicBezTo>
                <a:cubicBezTo>
                  <a:pt x="354" y="135"/>
                  <a:pt x="354" y="135"/>
                  <a:pt x="354" y="135"/>
                </a:cubicBezTo>
                <a:cubicBezTo>
                  <a:pt x="354" y="135"/>
                  <a:pt x="354" y="135"/>
                  <a:pt x="354" y="135"/>
                </a:cubicBezTo>
                <a:cubicBezTo>
                  <a:pt x="354" y="135"/>
                  <a:pt x="354" y="135"/>
                  <a:pt x="354" y="135"/>
                </a:cubicBezTo>
                <a:cubicBezTo>
                  <a:pt x="354" y="132"/>
                  <a:pt x="331" y="57"/>
                  <a:pt x="317" y="33"/>
                </a:cubicBezTo>
                <a:cubicBezTo>
                  <a:pt x="317" y="33"/>
                  <a:pt x="317" y="33"/>
                  <a:pt x="317" y="33"/>
                </a:cubicBezTo>
                <a:cubicBezTo>
                  <a:pt x="312" y="34"/>
                  <a:pt x="308" y="34"/>
                  <a:pt x="304" y="34"/>
                </a:cubicBezTo>
                <a:cubicBezTo>
                  <a:pt x="304" y="34"/>
                  <a:pt x="304" y="34"/>
                  <a:pt x="304" y="34"/>
                </a:cubicBezTo>
                <a:cubicBezTo>
                  <a:pt x="288" y="35"/>
                  <a:pt x="276" y="24"/>
                  <a:pt x="274" y="5"/>
                </a:cubicBezTo>
                <a:cubicBezTo>
                  <a:pt x="274" y="5"/>
                  <a:pt x="274" y="5"/>
                  <a:pt x="274" y="5"/>
                </a:cubicBezTo>
                <a:cubicBezTo>
                  <a:pt x="241" y="12"/>
                  <a:pt x="103" y="21"/>
                  <a:pt x="63" y="29"/>
                </a:cubicBezTo>
                <a:cubicBezTo>
                  <a:pt x="63" y="29"/>
                  <a:pt x="63" y="29"/>
                  <a:pt x="63" y="29"/>
                </a:cubicBezTo>
                <a:cubicBezTo>
                  <a:pt x="57" y="31"/>
                  <a:pt x="54" y="32"/>
                  <a:pt x="54" y="32"/>
                </a:cubicBezTo>
                <a:cubicBezTo>
                  <a:pt x="54" y="32"/>
                  <a:pt x="54" y="32"/>
                  <a:pt x="54" y="32"/>
                </a:cubicBezTo>
                <a:cubicBezTo>
                  <a:pt x="51" y="30"/>
                  <a:pt x="51" y="30"/>
                  <a:pt x="51" y="30"/>
                </a:cubicBezTo>
                <a:cubicBezTo>
                  <a:pt x="51" y="32"/>
                  <a:pt x="51" y="33"/>
                  <a:pt x="51" y="35"/>
                </a:cubicBezTo>
                <a:cubicBezTo>
                  <a:pt x="51" y="35"/>
                  <a:pt x="51" y="35"/>
                  <a:pt x="51" y="35"/>
                </a:cubicBezTo>
                <a:cubicBezTo>
                  <a:pt x="51" y="54"/>
                  <a:pt x="32" y="83"/>
                  <a:pt x="12" y="83"/>
                </a:cubicBezTo>
                <a:cubicBezTo>
                  <a:pt x="12" y="83"/>
                  <a:pt x="12" y="83"/>
                  <a:pt x="12" y="83"/>
                </a:cubicBezTo>
                <a:cubicBezTo>
                  <a:pt x="10" y="83"/>
                  <a:pt x="8" y="83"/>
                  <a:pt x="5" y="82"/>
                </a:cubicBezTo>
                <a:cubicBezTo>
                  <a:pt x="5" y="82"/>
                  <a:pt x="5" y="82"/>
                  <a:pt x="5" y="82"/>
                </a:cubicBezTo>
                <a:cubicBezTo>
                  <a:pt x="10" y="106"/>
                  <a:pt x="39" y="204"/>
                  <a:pt x="44" y="227"/>
                </a:cubicBezTo>
                <a:cubicBezTo>
                  <a:pt x="44" y="227"/>
                  <a:pt x="44" y="227"/>
                  <a:pt x="44" y="227"/>
                </a:cubicBezTo>
                <a:cubicBezTo>
                  <a:pt x="50" y="225"/>
                  <a:pt x="55" y="224"/>
                  <a:pt x="60" y="224"/>
                </a:cubicBezTo>
                <a:cubicBezTo>
                  <a:pt x="60" y="224"/>
                  <a:pt x="60" y="224"/>
                  <a:pt x="60" y="224"/>
                </a:cubicBezTo>
                <a:cubicBezTo>
                  <a:pt x="60" y="224"/>
                  <a:pt x="60" y="224"/>
                  <a:pt x="60" y="22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文本框 5">
            <a:extLst>
              <a:ext uri="{FF2B5EF4-FFF2-40B4-BE49-F238E27FC236}">
                <a16:creationId xmlns:a16="http://schemas.microsoft.com/office/drawing/2014/main" xmlns="" id="{2D55BC52-A63C-4FEE-8CC6-2E16C53A538F}"/>
              </a:ext>
            </a:extLst>
          </p:cNvPr>
          <p:cNvSpPr txBox="1"/>
          <p:nvPr/>
        </p:nvSpPr>
        <p:spPr>
          <a:xfrm rot="-600000">
            <a:off x="3857692" y="2058393"/>
            <a:ext cx="4318847" cy="2308324"/>
          </a:xfrm>
          <a:prstGeom prst="rect">
            <a:avLst/>
          </a:prstGeom>
          <a:noFill/>
        </p:spPr>
        <p:txBody>
          <a:bodyPr wrap="square" rtlCol="0">
            <a:spAutoFit/>
          </a:bodyPr>
          <a:lstStyle/>
          <a:p>
            <a:pPr algn="ctr"/>
            <a:r>
              <a:rPr lang="zh-TW" altLang="en-US" sz="7200" b="1" dirty="0">
                <a:ln w="9525">
                  <a:solidFill>
                    <a:schemeClr val="bg1"/>
                  </a:solidFill>
                  <a:prstDash val="solid"/>
                </a:ln>
                <a:effectLst>
                  <a:outerShdw blurRad="12700" dist="38100" dir="2700000" algn="tl" rotWithShape="0">
                    <a:schemeClr val="bg1">
                      <a:lumMod val="50000"/>
                    </a:schemeClr>
                  </a:outerShdw>
                </a:effectLst>
                <a:latin typeface="華康平劇體W7" panose="040B0709000000000000" pitchFamily="81" charset="-120"/>
                <a:ea typeface="華康平劇體W7" panose="040B0709000000000000" pitchFamily="81" charset="-120"/>
              </a:rPr>
              <a:t>超額比序</a:t>
            </a:r>
            <a:endParaRPr lang="en-US" altLang="zh-TW" sz="7200" b="1" dirty="0">
              <a:ln w="9525">
                <a:solidFill>
                  <a:schemeClr val="bg1"/>
                </a:solidFill>
                <a:prstDash val="solid"/>
              </a:ln>
              <a:effectLst>
                <a:outerShdw blurRad="12700" dist="38100" dir="2700000" algn="tl" rotWithShape="0">
                  <a:schemeClr val="bg1">
                    <a:lumMod val="50000"/>
                  </a:schemeClr>
                </a:outerShdw>
              </a:effectLst>
              <a:latin typeface="華康平劇體W7" panose="040B0709000000000000" pitchFamily="81" charset="-120"/>
              <a:ea typeface="華康平劇體W7" panose="040B0709000000000000" pitchFamily="81" charset="-120"/>
            </a:endParaRPr>
          </a:p>
          <a:p>
            <a:pPr algn="ctr"/>
            <a:r>
              <a:rPr lang="zh-TW" altLang="en-US" sz="7200" b="1" dirty="0">
                <a:ln w="9525">
                  <a:solidFill>
                    <a:schemeClr val="bg1"/>
                  </a:solidFill>
                  <a:prstDash val="solid"/>
                </a:ln>
                <a:effectLst>
                  <a:outerShdw blurRad="12700" dist="38100" dir="2700000" algn="tl" rotWithShape="0">
                    <a:schemeClr val="bg1">
                      <a:lumMod val="50000"/>
                    </a:schemeClr>
                  </a:outerShdw>
                </a:effectLst>
                <a:latin typeface="華康平劇體W7" panose="040B0709000000000000" pitchFamily="81" charset="-120"/>
                <a:ea typeface="華康平劇體W7" panose="040B0709000000000000" pitchFamily="81" charset="-120"/>
              </a:rPr>
              <a:t>同分比序</a:t>
            </a:r>
            <a:endParaRPr lang="zh-CN" altLang="en-US" sz="7200" b="1" dirty="0">
              <a:ln w="9525">
                <a:solidFill>
                  <a:schemeClr val="bg1"/>
                </a:solidFill>
                <a:prstDash val="solid"/>
              </a:ln>
              <a:effectLst>
                <a:outerShdw blurRad="12700" dist="38100" dir="2700000" algn="tl" rotWithShape="0">
                  <a:schemeClr val="bg1">
                    <a:lumMod val="50000"/>
                  </a:schemeClr>
                </a:outerShdw>
              </a:effectLst>
              <a:latin typeface="華康平劇體W7" panose="040B0709000000000000" pitchFamily="81" charset="-120"/>
              <a:ea typeface="華康平劇體W7" panose="040B0709000000000000" pitchFamily="81" charset="-120"/>
            </a:endParaRPr>
          </a:p>
        </p:txBody>
      </p:sp>
      <p:sp>
        <p:nvSpPr>
          <p:cNvPr id="5" name="Freeform 2543">
            <a:extLst>
              <a:ext uri="{FF2B5EF4-FFF2-40B4-BE49-F238E27FC236}">
                <a16:creationId xmlns:a16="http://schemas.microsoft.com/office/drawing/2014/main" xmlns="" id="{1EB36C31-DD6E-45B9-8087-B81962B3D173}"/>
              </a:ext>
            </a:extLst>
          </p:cNvPr>
          <p:cNvSpPr>
            <a:spLocks noEditPoints="1"/>
          </p:cNvSpPr>
          <p:nvPr/>
        </p:nvSpPr>
        <p:spPr bwMode="auto">
          <a:xfrm>
            <a:off x="9109611" y="3826853"/>
            <a:ext cx="1065213" cy="1328738"/>
          </a:xfrm>
          <a:custGeom>
            <a:avLst/>
            <a:gdLst/>
            <a:ahLst/>
            <a:cxnLst>
              <a:cxn ang="0">
                <a:pos x="185" y="658"/>
              </a:cxn>
              <a:cxn ang="0">
                <a:pos x="405" y="654"/>
              </a:cxn>
              <a:cxn ang="0">
                <a:pos x="516" y="284"/>
              </a:cxn>
              <a:cxn ang="0">
                <a:pos x="554" y="302"/>
              </a:cxn>
              <a:cxn ang="0">
                <a:pos x="552" y="278"/>
              </a:cxn>
              <a:cxn ang="0">
                <a:pos x="359" y="303"/>
              </a:cxn>
              <a:cxn ang="0">
                <a:pos x="324" y="320"/>
              </a:cxn>
              <a:cxn ang="0">
                <a:pos x="358" y="358"/>
              </a:cxn>
              <a:cxn ang="0">
                <a:pos x="323" y="419"/>
              </a:cxn>
              <a:cxn ang="0">
                <a:pos x="455" y="397"/>
              </a:cxn>
              <a:cxn ang="0">
                <a:pos x="356" y="480"/>
              </a:cxn>
              <a:cxn ang="0">
                <a:pos x="364" y="501"/>
              </a:cxn>
              <a:cxn ang="0">
                <a:pos x="448" y="445"/>
              </a:cxn>
              <a:cxn ang="0">
                <a:pos x="291" y="455"/>
              </a:cxn>
              <a:cxn ang="0">
                <a:pos x="305" y="414"/>
              </a:cxn>
              <a:cxn ang="0">
                <a:pos x="490" y="328"/>
              </a:cxn>
              <a:cxn ang="0">
                <a:pos x="319" y="335"/>
              </a:cxn>
              <a:cxn ang="0">
                <a:pos x="443" y="263"/>
              </a:cxn>
              <a:cxn ang="0">
                <a:pos x="594" y="231"/>
              </a:cxn>
              <a:cxn ang="0">
                <a:pos x="597" y="295"/>
              </a:cxn>
              <a:cxn ang="0">
                <a:pos x="598" y="285"/>
              </a:cxn>
              <a:cxn ang="0">
                <a:pos x="593" y="251"/>
              </a:cxn>
              <a:cxn ang="0">
                <a:pos x="311" y="167"/>
              </a:cxn>
              <a:cxn ang="0">
                <a:pos x="330" y="127"/>
              </a:cxn>
              <a:cxn ang="0">
                <a:pos x="402" y="159"/>
              </a:cxn>
              <a:cxn ang="0">
                <a:pos x="513" y="112"/>
              </a:cxn>
              <a:cxn ang="0">
                <a:pos x="497" y="175"/>
              </a:cxn>
              <a:cxn ang="0">
                <a:pos x="510" y="200"/>
              </a:cxn>
              <a:cxn ang="0">
                <a:pos x="453" y="200"/>
              </a:cxn>
              <a:cxn ang="0">
                <a:pos x="322" y="201"/>
              </a:cxn>
              <a:cxn ang="0">
                <a:pos x="227" y="215"/>
              </a:cxn>
              <a:cxn ang="0">
                <a:pos x="302" y="233"/>
              </a:cxn>
              <a:cxn ang="0">
                <a:pos x="523" y="203"/>
              </a:cxn>
              <a:cxn ang="0">
                <a:pos x="555" y="141"/>
              </a:cxn>
              <a:cxn ang="0">
                <a:pos x="487" y="98"/>
              </a:cxn>
              <a:cxn ang="0">
                <a:pos x="453" y="72"/>
              </a:cxn>
              <a:cxn ang="0">
                <a:pos x="394" y="75"/>
              </a:cxn>
              <a:cxn ang="0">
                <a:pos x="349" y="102"/>
              </a:cxn>
              <a:cxn ang="0">
                <a:pos x="422" y="99"/>
              </a:cxn>
              <a:cxn ang="0">
                <a:pos x="20" y="407"/>
              </a:cxn>
              <a:cxn ang="0">
                <a:pos x="37" y="221"/>
              </a:cxn>
              <a:cxn ang="0">
                <a:pos x="35" y="242"/>
              </a:cxn>
              <a:cxn ang="0">
                <a:pos x="10" y="302"/>
              </a:cxn>
              <a:cxn ang="0">
                <a:pos x="52" y="344"/>
              </a:cxn>
              <a:cxn ang="0">
                <a:pos x="30" y="305"/>
              </a:cxn>
              <a:cxn ang="0">
                <a:pos x="56" y="217"/>
              </a:cxn>
              <a:cxn ang="0">
                <a:pos x="37" y="375"/>
              </a:cxn>
              <a:cxn ang="0">
                <a:pos x="424" y="69"/>
              </a:cxn>
              <a:cxn ang="0">
                <a:pos x="510" y="160"/>
              </a:cxn>
              <a:cxn ang="0">
                <a:pos x="307" y="345"/>
              </a:cxn>
              <a:cxn ang="0">
                <a:pos x="500" y="243"/>
              </a:cxn>
              <a:cxn ang="0">
                <a:pos x="140" y="569"/>
              </a:cxn>
              <a:cxn ang="0">
                <a:pos x="272" y="777"/>
              </a:cxn>
              <a:cxn ang="0">
                <a:pos x="402" y="796"/>
              </a:cxn>
              <a:cxn ang="0">
                <a:pos x="462" y="805"/>
              </a:cxn>
              <a:cxn ang="0">
                <a:pos x="339" y="786"/>
              </a:cxn>
              <a:cxn ang="0">
                <a:pos x="332" y="738"/>
              </a:cxn>
              <a:cxn ang="0">
                <a:pos x="311" y="709"/>
              </a:cxn>
              <a:cxn ang="0">
                <a:pos x="206" y="770"/>
              </a:cxn>
              <a:cxn ang="0">
                <a:pos x="210" y="822"/>
              </a:cxn>
              <a:cxn ang="0">
                <a:pos x="319" y="813"/>
              </a:cxn>
              <a:cxn ang="0">
                <a:pos x="297" y="678"/>
              </a:cxn>
              <a:cxn ang="0">
                <a:pos x="452" y="54"/>
              </a:cxn>
            </a:cxnLst>
            <a:rect l="0" t="0" r="r" b="b"/>
            <a:pathLst>
              <a:path w="671" h="837">
                <a:moveTo>
                  <a:pt x="599" y="121"/>
                </a:moveTo>
                <a:lnTo>
                  <a:pt x="599" y="121"/>
                </a:lnTo>
                <a:lnTo>
                  <a:pt x="587" y="105"/>
                </a:lnTo>
                <a:lnTo>
                  <a:pt x="573" y="90"/>
                </a:lnTo>
                <a:lnTo>
                  <a:pt x="558" y="75"/>
                </a:lnTo>
                <a:lnTo>
                  <a:pt x="543" y="63"/>
                </a:lnTo>
                <a:lnTo>
                  <a:pt x="525" y="51"/>
                </a:lnTo>
                <a:lnTo>
                  <a:pt x="508" y="40"/>
                </a:lnTo>
                <a:lnTo>
                  <a:pt x="490" y="30"/>
                </a:lnTo>
                <a:lnTo>
                  <a:pt x="472" y="21"/>
                </a:lnTo>
                <a:lnTo>
                  <a:pt x="472" y="21"/>
                </a:lnTo>
                <a:lnTo>
                  <a:pt x="471" y="21"/>
                </a:lnTo>
                <a:lnTo>
                  <a:pt x="471" y="21"/>
                </a:lnTo>
                <a:lnTo>
                  <a:pt x="471" y="16"/>
                </a:lnTo>
                <a:lnTo>
                  <a:pt x="469" y="11"/>
                </a:lnTo>
                <a:lnTo>
                  <a:pt x="466" y="7"/>
                </a:lnTo>
                <a:lnTo>
                  <a:pt x="462" y="4"/>
                </a:lnTo>
                <a:lnTo>
                  <a:pt x="462" y="4"/>
                </a:lnTo>
                <a:lnTo>
                  <a:pt x="457" y="2"/>
                </a:lnTo>
                <a:lnTo>
                  <a:pt x="453" y="0"/>
                </a:lnTo>
                <a:lnTo>
                  <a:pt x="449" y="0"/>
                </a:lnTo>
                <a:lnTo>
                  <a:pt x="445" y="2"/>
                </a:lnTo>
                <a:lnTo>
                  <a:pt x="442" y="3"/>
                </a:lnTo>
                <a:lnTo>
                  <a:pt x="439" y="6"/>
                </a:lnTo>
                <a:lnTo>
                  <a:pt x="435" y="12"/>
                </a:lnTo>
                <a:lnTo>
                  <a:pt x="431" y="19"/>
                </a:lnTo>
                <a:lnTo>
                  <a:pt x="428" y="27"/>
                </a:lnTo>
                <a:lnTo>
                  <a:pt x="426" y="35"/>
                </a:lnTo>
                <a:lnTo>
                  <a:pt x="423" y="41"/>
                </a:lnTo>
                <a:lnTo>
                  <a:pt x="423" y="41"/>
                </a:lnTo>
                <a:lnTo>
                  <a:pt x="423" y="42"/>
                </a:lnTo>
                <a:lnTo>
                  <a:pt x="423" y="42"/>
                </a:lnTo>
                <a:lnTo>
                  <a:pt x="400" y="35"/>
                </a:lnTo>
                <a:lnTo>
                  <a:pt x="376" y="30"/>
                </a:lnTo>
                <a:lnTo>
                  <a:pt x="352" y="27"/>
                </a:lnTo>
                <a:lnTo>
                  <a:pt x="328" y="25"/>
                </a:lnTo>
                <a:lnTo>
                  <a:pt x="304" y="26"/>
                </a:lnTo>
                <a:lnTo>
                  <a:pt x="279" y="28"/>
                </a:lnTo>
                <a:lnTo>
                  <a:pt x="256" y="31"/>
                </a:lnTo>
                <a:lnTo>
                  <a:pt x="233" y="36"/>
                </a:lnTo>
                <a:lnTo>
                  <a:pt x="210" y="43"/>
                </a:lnTo>
                <a:lnTo>
                  <a:pt x="187" y="52"/>
                </a:lnTo>
                <a:lnTo>
                  <a:pt x="166" y="62"/>
                </a:lnTo>
                <a:lnTo>
                  <a:pt x="145" y="74"/>
                </a:lnTo>
                <a:lnTo>
                  <a:pt x="125" y="88"/>
                </a:lnTo>
                <a:lnTo>
                  <a:pt x="106" y="102"/>
                </a:lnTo>
                <a:lnTo>
                  <a:pt x="88" y="118"/>
                </a:lnTo>
                <a:lnTo>
                  <a:pt x="71" y="136"/>
                </a:lnTo>
                <a:lnTo>
                  <a:pt x="71" y="136"/>
                </a:lnTo>
                <a:lnTo>
                  <a:pt x="57" y="154"/>
                </a:lnTo>
                <a:lnTo>
                  <a:pt x="44" y="175"/>
                </a:lnTo>
                <a:lnTo>
                  <a:pt x="31" y="195"/>
                </a:lnTo>
                <a:lnTo>
                  <a:pt x="22" y="216"/>
                </a:lnTo>
                <a:lnTo>
                  <a:pt x="14" y="238"/>
                </a:lnTo>
                <a:lnTo>
                  <a:pt x="8" y="261"/>
                </a:lnTo>
                <a:lnTo>
                  <a:pt x="4" y="283"/>
                </a:lnTo>
                <a:lnTo>
                  <a:pt x="1" y="306"/>
                </a:lnTo>
                <a:lnTo>
                  <a:pt x="0" y="330"/>
                </a:lnTo>
                <a:lnTo>
                  <a:pt x="1" y="353"/>
                </a:lnTo>
                <a:lnTo>
                  <a:pt x="4" y="376"/>
                </a:lnTo>
                <a:lnTo>
                  <a:pt x="9" y="398"/>
                </a:lnTo>
                <a:lnTo>
                  <a:pt x="15" y="421"/>
                </a:lnTo>
                <a:lnTo>
                  <a:pt x="23" y="443"/>
                </a:lnTo>
                <a:lnTo>
                  <a:pt x="33" y="464"/>
                </a:lnTo>
                <a:lnTo>
                  <a:pt x="46" y="485"/>
                </a:lnTo>
                <a:lnTo>
                  <a:pt x="46" y="485"/>
                </a:lnTo>
                <a:lnTo>
                  <a:pt x="59" y="505"/>
                </a:lnTo>
                <a:lnTo>
                  <a:pt x="73" y="522"/>
                </a:lnTo>
                <a:lnTo>
                  <a:pt x="89" y="539"/>
                </a:lnTo>
                <a:lnTo>
                  <a:pt x="105" y="554"/>
                </a:lnTo>
                <a:lnTo>
                  <a:pt x="124" y="569"/>
                </a:lnTo>
                <a:lnTo>
                  <a:pt x="142" y="581"/>
                </a:lnTo>
                <a:lnTo>
                  <a:pt x="162" y="592"/>
                </a:lnTo>
                <a:lnTo>
                  <a:pt x="182" y="602"/>
                </a:lnTo>
                <a:lnTo>
                  <a:pt x="182" y="602"/>
                </a:lnTo>
                <a:lnTo>
                  <a:pt x="178" y="608"/>
                </a:lnTo>
                <a:lnTo>
                  <a:pt x="174" y="615"/>
                </a:lnTo>
                <a:lnTo>
                  <a:pt x="163" y="631"/>
                </a:lnTo>
                <a:lnTo>
                  <a:pt x="158" y="639"/>
                </a:lnTo>
                <a:lnTo>
                  <a:pt x="157" y="643"/>
                </a:lnTo>
                <a:lnTo>
                  <a:pt x="156" y="647"/>
                </a:lnTo>
                <a:lnTo>
                  <a:pt x="156" y="652"/>
                </a:lnTo>
                <a:lnTo>
                  <a:pt x="157" y="655"/>
                </a:lnTo>
                <a:lnTo>
                  <a:pt x="159" y="658"/>
                </a:lnTo>
                <a:lnTo>
                  <a:pt x="162" y="661"/>
                </a:lnTo>
                <a:lnTo>
                  <a:pt x="162" y="661"/>
                </a:lnTo>
                <a:lnTo>
                  <a:pt x="167" y="664"/>
                </a:lnTo>
                <a:lnTo>
                  <a:pt x="172" y="665"/>
                </a:lnTo>
                <a:lnTo>
                  <a:pt x="177" y="664"/>
                </a:lnTo>
                <a:lnTo>
                  <a:pt x="181" y="662"/>
                </a:lnTo>
                <a:lnTo>
                  <a:pt x="185" y="658"/>
                </a:lnTo>
                <a:lnTo>
                  <a:pt x="189" y="654"/>
                </a:lnTo>
                <a:lnTo>
                  <a:pt x="196" y="642"/>
                </a:lnTo>
                <a:lnTo>
                  <a:pt x="196" y="642"/>
                </a:lnTo>
                <a:lnTo>
                  <a:pt x="208" y="646"/>
                </a:lnTo>
                <a:lnTo>
                  <a:pt x="220" y="651"/>
                </a:lnTo>
                <a:lnTo>
                  <a:pt x="232" y="654"/>
                </a:lnTo>
                <a:lnTo>
                  <a:pt x="244" y="656"/>
                </a:lnTo>
                <a:lnTo>
                  <a:pt x="268" y="660"/>
                </a:lnTo>
                <a:lnTo>
                  <a:pt x="293" y="661"/>
                </a:lnTo>
                <a:lnTo>
                  <a:pt x="293" y="661"/>
                </a:lnTo>
                <a:lnTo>
                  <a:pt x="291" y="669"/>
                </a:lnTo>
                <a:lnTo>
                  <a:pt x="288" y="677"/>
                </a:lnTo>
                <a:lnTo>
                  <a:pt x="281" y="694"/>
                </a:lnTo>
                <a:lnTo>
                  <a:pt x="279" y="702"/>
                </a:lnTo>
                <a:lnTo>
                  <a:pt x="278" y="710"/>
                </a:lnTo>
                <a:lnTo>
                  <a:pt x="278" y="719"/>
                </a:lnTo>
                <a:lnTo>
                  <a:pt x="280" y="727"/>
                </a:lnTo>
                <a:lnTo>
                  <a:pt x="280" y="727"/>
                </a:lnTo>
                <a:lnTo>
                  <a:pt x="280" y="727"/>
                </a:lnTo>
                <a:lnTo>
                  <a:pt x="280" y="727"/>
                </a:lnTo>
                <a:lnTo>
                  <a:pt x="265" y="732"/>
                </a:lnTo>
                <a:lnTo>
                  <a:pt x="251" y="735"/>
                </a:lnTo>
                <a:lnTo>
                  <a:pt x="222" y="741"/>
                </a:lnTo>
                <a:lnTo>
                  <a:pt x="222" y="741"/>
                </a:lnTo>
                <a:lnTo>
                  <a:pt x="200" y="746"/>
                </a:lnTo>
                <a:lnTo>
                  <a:pt x="180" y="753"/>
                </a:lnTo>
                <a:lnTo>
                  <a:pt x="160" y="762"/>
                </a:lnTo>
                <a:lnTo>
                  <a:pt x="151" y="767"/>
                </a:lnTo>
                <a:lnTo>
                  <a:pt x="141" y="773"/>
                </a:lnTo>
                <a:lnTo>
                  <a:pt x="141" y="773"/>
                </a:lnTo>
                <a:lnTo>
                  <a:pt x="132" y="779"/>
                </a:lnTo>
                <a:lnTo>
                  <a:pt x="127" y="784"/>
                </a:lnTo>
                <a:lnTo>
                  <a:pt x="120" y="789"/>
                </a:lnTo>
                <a:lnTo>
                  <a:pt x="115" y="794"/>
                </a:lnTo>
                <a:lnTo>
                  <a:pt x="112" y="799"/>
                </a:lnTo>
                <a:lnTo>
                  <a:pt x="111" y="802"/>
                </a:lnTo>
                <a:lnTo>
                  <a:pt x="111" y="805"/>
                </a:lnTo>
                <a:lnTo>
                  <a:pt x="112" y="808"/>
                </a:lnTo>
                <a:lnTo>
                  <a:pt x="113" y="810"/>
                </a:lnTo>
                <a:lnTo>
                  <a:pt x="113" y="810"/>
                </a:lnTo>
                <a:lnTo>
                  <a:pt x="117" y="815"/>
                </a:lnTo>
                <a:lnTo>
                  <a:pt x="123" y="819"/>
                </a:lnTo>
                <a:lnTo>
                  <a:pt x="129" y="821"/>
                </a:lnTo>
                <a:lnTo>
                  <a:pt x="136" y="823"/>
                </a:lnTo>
                <a:lnTo>
                  <a:pt x="150" y="825"/>
                </a:lnTo>
                <a:lnTo>
                  <a:pt x="161" y="827"/>
                </a:lnTo>
                <a:lnTo>
                  <a:pt x="161" y="827"/>
                </a:lnTo>
                <a:lnTo>
                  <a:pt x="201" y="831"/>
                </a:lnTo>
                <a:lnTo>
                  <a:pt x="241" y="834"/>
                </a:lnTo>
                <a:lnTo>
                  <a:pt x="281" y="836"/>
                </a:lnTo>
                <a:lnTo>
                  <a:pt x="322" y="837"/>
                </a:lnTo>
                <a:lnTo>
                  <a:pt x="322" y="837"/>
                </a:lnTo>
                <a:lnTo>
                  <a:pt x="362" y="837"/>
                </a:lnTo>
                <a:lnTo>
                  <a:pt x="404" y="836"/>
                </a:lnTo>
                <a:lnTo>
                  <a:pt x="445" y="833"/>
                </a:lnTo>
                <a:lnTo>
                  <a:pt x="466" y="831"/>
                </a:lnTo>
                <a:lnTo>
                  <a:pt x="486" y="828"/>
                </a:lnTo>
                <a:lnTo>
                  <a:pt x="486" y="828"/>
                </a:lnTo>
                <a:lnTo>
                  <a:pt x="497" y="826"/>
                </a:lnTo>
                <a:lnTo>
                  <a:pt x="508" y="823"/>
                </a:lnTo>
                <a:lnTo>
                  <a:pt x="518" y="819"/>
                </a:lnTo>
                <a:lnTo>
                  <a:pt x="523" y="817"/>
                </a:lnTo>
                <a:lnTo>
                  <a:pt x="528" y="814"/>
                </a:lnTo>
                <a:lnTo>
                  <a:pt x="528" y="814"/>
                </a:lnTo>
                <a:lnTo>
                  <a:pt x="532" y="809"/>
                </a:lnTo>
                <a:lnTo>
                  <a:pt x="533" y="804"/>
                </a:lnTo>
                <a:lnTo>
                  <a:pt x="533" y="800"/>
                </a:lnTo>
                <a:lnTo>
                  <a:pt x="532" y="796"/>
                </a:lnTo>
                <a:lnTo>
                  <a:pt x="530" y="792"/>
                </a:lnTo>
                <a:lnTo>
                  <a:pt x="526" y="788"/>
                </a:lnTo>
                <a:lnTo>
                  <a:pt x="519" y="782"/>
                </a:lnTo>
                <a:lnTo>
                  <a:pt x="519" y="782"/>
                </a:lnTo>
                <a:lnTo>
                  <a:pt x="510" y="776"/>
                </a:lnTo>
                <a:lnTo>
                  <a:pt x="501" y="770"/>
                </a:lnTo>
                <a:lnTo>
                  <a:pt x="482" y="760"/>
                </a:lnTo>
                <a:lnTo>
                  <a:pt x="461" y="752"/>
                </a:lnTo>
                <a:lnTo>
                  <a:pt x="439" y="746"/>
                </a:lnTo>
                <a:lnTo>
                  <a:pt x="418" y="740"/>
                </a:lnTo>
                <a:lnTo>
                  <a:pt x="396" y="735"/>
                </a:lnTo>
                <a:lnTo>
                  <a:pt x="353" y="727"/>
                </a:lnTo>
                <a:lnTo>
                  <a:pt x="353" y="727"/>
                </a:lnTo>
                <a:lnTo>
                  <a:pt x="354" y="719"/>
                </a:lnTo>
                <a:lnTo>
                  <a:pt x="354" y="710"/>
                </a:lnTo>
                <a:lnTo>
                  <a:pt x="353" y="702"/>
                </a:lnTo>
                <a:lnTo>
                  <a:pt x="352" y="694"/>
                </a:lnTo>
                <a:lnTo>
                  <a:pt x="348" y="678"/>
                </a:lnTo>
                <a:lnTo>
                  <a:pt x="342" y="662"/>
                </a:lnTo>
                <a:lnTo>
                  <a:pt x="342" y="662"/>
                </a:lnTo>
                <a:lnTo>
                  <a:pt x="374" y="659"/>
                </a:lnTo>
                <a:lnTo>
                  <a:pt x="405" y="654"/>
                </a:lnTo>
                <a:lnTo>
                  <a:pt x="405" y="654"/>
                </a:lnTo>
                <a:lnTo>
                  <a:pt x="423" y="650"/>
                </a:lnTo>
                <a:lnTo>
                  <a:pt x="441" y="644"/>
                </a:lnTo>
                <a:lnTo>
                  <a:pt x="460" y="637"/>
                </a:lnTo>
                <a:lnTo>
                  <a:pt x="478" y="630"/>
                </a:lnTo>
                <a:lnTo>
                  <a:pt x="495" y="622"/>
                </a:lnTo>
                <a:lnTo>
                  <a:pt x="511" y="614"/>
                </a:lnTo>
                <a:lnTo>
                  <a:pt x="528" y="604"/>
                </a:lnTo>
                <a:lnTo>
                  <a:pt x="544" y="593"/>
                </a:lnTo>
                <a:lnTo>
                  <a:pt x="544" y="593"/>
                </a:lnTo>
                <a:lnTo>
                  <a:pt x="561" y="580"/>
                </a:lnTo>
                <a:lnTo>
                  <a:pt x="577" y="564"/>
                </a:lnTo>
                <a:lnTo>
                  <a:pt x="592" y="548"/>
                </a:lnTo>
                <a:lnTo>
                  <a:pt x="606" y="530"/>
                </a:lnTo>
                <a:lnTo>
                  <a:pt x="620" y="512"/>
                </a:lnTo>
                <a:lnTo>
                  <a:pt x="631" y="493"/>
                </a:lnTo>
                <a:lnTo>
                  <a:pt x="641" y="472"/>
                </a:lnTo>
                <a:lnTo>
                  <a:pt x="649" y="452"/>
                </a:lnTo>
                <a:lnTo>
                  <a:pt x="657" y="431"/>
                </a:lnTo>
                <a:lnTo>
                  <a:pt x="663" y="409"/>
                </a:lnTo>
                <a:lnTo>
                  <a:pt x="667" y="387"/>
                </a:lnTo>
                <a:lnTo>
                  <a:pt x="670" y="365"/>
                </a:lnTo>
                <a:lnTo>
                  <a:pt x="671" y="343"/>
                </a:lnTo>
                <a:lnTo>
                  <a:pt x="671" y="319"/>
                </a:lnTo>
                <a:lnTo>
                  <a:pt x="670" y="298"/>
                </a:lnTo>
                <a:lnTo>
                  <a:pt x="667" y="276"/>
                </a:lnTo>
                <a:lnTo>
                  <a:pt x="667" y="276"/>
                </a:lnTo>
                <a:lnTo>
                  <a:pt x="662" y="256"/>
                </a:lnTo>
                <a:lnTo>
                  <a:pt x="657" y="234"/>
                </a:lnTo>
                <a:lnTo>
                  <a:pt x="650" y="214"/>
                </a:lnTo>
                <a:lnTo>
                  <a:pt x="642" y="195"/>
                </a:lnTo>
                <a:lnTo>
                  <a:pt x="633" y="176"/>
                </a:lnTo>
                <a:lnTo>
                  <a:pt x="623" y="156"/>
                </a:lnTo>
                <a:lnTo>
                  <a:pt x="612" y="138"/>
                </a:lnTo>
                <a:lnTo>
                  <a:pt x="599" y="121"/>
                </a:lnTo>
                <a:lnTo>
                  <a:pt x="599" y="121"/>
                </a:lnTo>
                <a:close/>
                <a:moveTo>
                  <a:pt x="454" y="10"/>
                </a:moveTo>
                <a:lnTo>
                  <a:pt x="454" y="10"/>
                </a:lnTo>
                <a:lnTo>
                  <a:pt x="457" y="11"/>
                </a:lnTo>
                <a:lnTo>
                  <a:pt x="459" y="13"/>
                </a:lnTo>
                <a:lnTo>
                  <a:pt x="461" y="15"/>
                </a:lnTo>
                <a:lnTo>
                  <a:pt x="462" y="17"/>
                </a:lnTo>
                <a:lnTo>
                  <a:pt x="461" y="22"/>
                </a:lnTo>
                <a:lnTo>
                  <a:pt x="459" y="28"/>
                </a:lnTo>
                <a:lnTo>
                  <a:pt x="456" y="35"/>
                </a:lnTo>
                <a:lnTo>
                  <a:pt x="451" y="41"/>
                </a:lnTo>
                <a:lnTo>
                  <a:pt x="443" y="50"/>
                </a:lnTo>
                <a:lnTo>
                  <a:pt x="443" y="50"/>
                </a:lnTo>
                <a:lnTo>
                  <a:pt x="431" y="45"/>
                </a:lnTo>
                <a:lnTo>
                  <a:pt x="431" y="45"/>
                </a:lnTo>
                <a:lnTo>
                  <a:pt x="434" y="35"/>
                </a:lnTo>
                <a:lnTo>
                  <a:pt x="438" y="23"/>
                </a:lnTo>
                <a:lnTo>
                  <a:pt x="440" y="17"/>
                </a:lnTo>
                <a:lnTo>
                  <a:pt x="444" y="13"/>
                </a:lnTo>
                <a:lnTo>
                  <a:pt x="449" y="11"/>
                </a:lnTo>
                <a:lnTo>
                  <a:pt x="451" y="10"/>
                </a:lnTo>
                <a:lnTo>
                  <a:pt x="454" y="10"/>
                </a:lnTo>
                <a:lnTo>
                  <a:pt x="454" y="10"/>
                </a:lnTo>
                <a:close/>
                <a:moveTo>
                  <a:pt x="511" y="246"/>
                </a:moveTo>
                <a:lnTo>
                  <a:pt x="511" y="246"/>
                </a:lnTo>
                <a:lnTo>
                  <a:pt x="524" y="243"/>
                </a:lnTo>
                <a:lnTo>
                  <a:pt x="531" y="243"/>
                </a:lnTo>
                <a:lnTo>
                  <a:pt x="531" y="243"/>
                </a:lnTo>
                <a:lnTo>
                  <a:pt x="529" y="245"/>
                </a:lnTo>
                <a:lnTo>
                  <a:pt x="529" y="245"/>
                </a:lnTo>
                <a:lnTo>
                  <a:pt x="520" y="248"/>
                </a:lnTo>
                <a:lnTo>
                  <a:pt x="512" y="251"/>
                </a:lnTo>
                <a:lnTo>
                  <a:pt x="512" y="251"/>
                </a:lnTo>
                <a:lnTo>
                  <a:pt x="511" y="246"/>
                </a:lnTo>
                <a:lnTo>
                  <a:pt x="511" y="246"/>
                </a:lnTo>
                <a:close/>
                <a:moveTo>
                  <a:pt x="516" y="292"/>
                </a:moveTo>
                <a:lnTo>
                  <a:pt x="516" y="292"/>
                </a:lnTo>
                <a:lnTo>
                  <a:pt x="524" y="292"/>
                </a:lnTo>
                <a:lnTo>
                  <a:pt x="533" y="291"/>
                </a:lnTo>
                <a:lnTo>
                  <a:pt x="533" y="291"/>
                </a:lnTo>
                <a:lnTo>
                  <a:pt x="546" y="289"/>
                </a:lnTo>
                <a:lnTo>
                  <a:pt x="546" y="289"/>
                </a:lnTo>
                <a:lnTo>
                  <a:pt x="555" y="287"/>
                </a:lnTo>
                <a:lnTo>
                  <a:pt x="556" y="287"/>
                </a:lnTo>
                <a:lnTo>
                  <a:pt x="557" y="288"/>
                </a:lnTo>
                <a:lnTo>
                  <a:pt x="552" y="290"/>
                </a:lnTo>
                <a:lnTo>
                  <a:pt x="552" y="290"/>
                </a:lnTo>
                <a:lnTo>
                  <a:pt x="543" y="292"/>
                </a:lnTo>
                <a:lnTo>
                  <a:pt x="534" y="293"/>
                </a:lnTo>
                <a:lnTo>
                  <a:pt x="524" y="294"/>
                </a:lnTo>
                <a:lnTo>
                  <a:pt x="520" y="295"/>
                </a:lnTo>
                <a:lnTo>
                  <a:pt x="516" y="297"/>
                </a:lnTo>
                <a:lnTo>
                  <a:pt x="516" y="297"/>
                </a:lnTo>
                <a:lnTo>
                  <a:pt x="516" y="292"/>
                </a:lnTo>
                <a:lnTo>
                  <a:pt x="516" y="292"/>
                </a:lnTo>
                <a:close/>
                <a:moveTo>
                  <a:pt x="516" y="284"/>
                </a:moveTo>
                <a:lnTo>
                  <a:pt x="516" y="284"/>
                </a:lnTo>
                <a:lnTo>
                  <a:pt x="529" y="282"/>
                </a:lnTo>
                <a:lnTo>
                  <a:pt x="529" y="282"/>
                </a:lnTo>
                <a:lnTo>
                  <a:pt x="539" y="280"/>
                </a:lnTo>
                <a:lnTo>
                  <a:pt x="544" y="279"/>
                </a:lnTo>
                <a:lnTo>
                  <a:pt x="548" y="278"/>
                </a:lnTo>
                <a:lnTo>
                  <a:pt x="548" y="278"/>
                </a:lnTo>
                <a:lnTo>
                  <a:pt x="541" y="281"/>
                </a:lnTo>
                <a:lnTo>
                  <a:pt x="533" y="284"/>
                </a:lnTo>
                <a:lnTo>
                  <a:pt x="516" y="289"/>
                </a:lnTo>
                <a:lnTo>
                  <a:pt x="516" y="289"/>
                </a:lnTo>
                <a:lnTo>
                  <a:pt x="516" y="286"/>
                </a:lnTo>
                <a:lnTo>
                  <a:pt x="516" y="286"/>
                </a:lnTo>
                <a:lnTo>
                  <a:pt x="516" y="284"/>
                </a:lnTo>
                <a:lnTo>
                  <a:pt x="516" y="284"/>
                </a:lnTo>
                <a:close/>
                <a:moveTo>
                  <a:pt x="516" y="273"/>
                </a:moveTo>
                <a:lnTo>
                  <a:pt x="516" y="273"/>
                </a:lnTo>
                <a:lnTo>
                  <a:pt x="531" y="272"/>
                </a:lnTo>
                <a:lnTo>
                  <a:pt x="544" y="270"/>
                </a:lnTo>
                <a:lnTo>
                  <a:pt x="544" y="270"/>
                </a:lnTo>
                <a:lnTo>
                  <a:pt x="530" y="274"/>
                </a:lnTo>
                <a:lnTo>
                  <a:pt x="516" y="281"/>
                </a:lnTo>
                <a:lnTo>
                  <a:pt x="516" y="281"/>
                </a:lnTo>
                <a:lnTo>
                  <a:pt x="516" y="273"/>
                </a:lnTo>
                <a:lnTo>
                  <a:pt x="516" y="273"/>
                </a:lnTo>
                <a:close/>
                <a:moveTo>
                  <a:pt x="516" y="269"/>
                </a:moveTo>
                <a:lnTo>
                  <a:pt x="516" y="269"/>
                </a:lnTo>
                <a:lnTo>
                  <a:pt x="515" y="263"/>
                </a:lnTo>
                <a:lnTo>
                  <a:pt x="515" y="263"/>
                </a:lnTo>
                <a:lnTo>
                  <a:pt x="524" y="263"/>
                </a:lnTo>
                <a:lnTo>
                  <a:pt x="524" y="263"/>
                </a:lnTo>
                <a:lnTo>
                  <a:pt x="531" y="262"/>
                </a:lnTo>
                <a:lnTo>
                  <a:pt x="534" y="262"/>
                </a:lnTo>
                <a:lnTo>
                  <a:pt x="534" y="263"/>
                </a:lnTo>
                <a:lnTo>
                  <a:pt x="533" y="263"/>
                </a:lnTo>
                <a:lnTo>
                  <a:pt x="533" y="263"/>
                </a:lnTo>
                <a:lnTo>
                  <a:pt x="524" y="266"/>
                </a:lnTo>
                <a:lnTo>
                  <a:pt x="516" y="269"/>
                </a:lnTo>
                <a:lnTo>
                  <a:pt x="516" y="269"/>
                </a:lnTo>
                <a:close/>
                <a:moveTo>
                  <a:pt x="515" y="261"/>
                </a:moveTo>
                <a:lnTo>
                  <a:pt x="515" y="261"/>
                </a:lnTo>
                <a:lnTo>
                  <a:pt x="520" y="260"/>
                </a:lnTo>
                <a:lnTo>
                  <a:pt x="526" y="258"/>
                </a:lnTo>
                <a:lnTo>
                  <a:pt x="538" y="253"/>
                </a:lnTo>
                <a:lnTo>
                  <a:pt x="538" y="253"/>
                </a:lnTo>
                <a:lnTo>
                  <a:pt x="539" y="258"/>
                </a:lnTo>
                <a:lnTo>
                  <a:pt x="539" y="258"/>
                </a:lnTo>
                <a:lnTo>
                  <a:pt x="528" y="260"/>
                </a:lnTo>
                <a:lnTo>
                  <a:pt x="515" y="261"/>
                </a:lnTo>
                <a:lnTo>
                  <a:pt x="515" y="261"/>
                </a:lnTo>
                <a:close/>
                <a:moveTo>
                  <a:pt x="537" y="248"/>
                </a:moveTo>
                <a:lnTo>
                  <a:pt x="537" y="248"/>
                </a:lnTo>
                <a:lnTo>
                  <a:pt x="538" y="251"/>
                </a:lnTo>
                <a:lnTo>
                  <a:pt x="538" y="251"/>
                </a:lnTo>
                <a:lnTo>
                  <a:pt x="533" y="251"/>
                </a:lnTo>
                <a:lnTo>
                  <a:pt x="529" y="251"/>
                </a:lnTo>
                <a:lnTo>
                  <a:pt x="519" y="253"/>
                </a:lnTo>
                <a:lnTo>
                  <a:pt x="519" y="253"/>
                </a:lnTo>
                <a:lnTo>
                  <a:pt x="513" y="254"/>
                </a:lnTo>
                <a:lnTo>
                  <a:pt x="515" y="252"/>
                </a:lnTo>
                <a:lnTo>
                  <a:pt x="525" y="249"/>
                </a:lnTo>
                <a:lnTo>
                  <a:pt x="525" y="249"/>
                </a:lnTo>
                <a:lnTo>
                  <a:pt x="532" y="246"/>
                </a:lnTo>
                <a:lnTo>
                  <a:pt x="538" y="242"/>
                </a:lnTo>
                <a:lnTo>
                  <a:pt x="538" y="242"/>
                </a:lnTo>
                <a:lnTo>
                  <a:pt x="538" y="242"/>
                </a:lnTo>
                <a:lnTo>
                  <a:pt x="538" y="242"/>
                </a:lnTo>
                <a:lnTo>
                  <a:pt x="537" y="248"/>
                </a:lnTo>
                <a:lnTo>
                  <a:pt x="537" y="248"/>
                </a:lnTo>
                <a:close/>
                <a:moveTo>
                  <a:pt x="528" y="253"/>
                </a:moveTo>
                <a:lnTo>
                  <a:pt x="528" y="253"/>
                </a:lnTo>
                <a:lnTo>
                  <a:pt x="530" y="253"/>
                </a:lnTo>
                <a:lnTo>
                  <a:pt x="528" y="254"/>
                </a:lnTo>
                <a:lnTo>
                  <a:pt x="521" y="256"/>
                </a:lnTo>
                <a:lnTo>
                  <a:pt x="521" y="256"/>
                </a:lnTo>
                <a:lnTo>
                  <a:pt x="514" y="259"/>
                </a:lnTo>
                <a:lnTo>
                  <a:pt x="514" y="259"/>
                </a:lnTo>
                <a:lnTo>
                  <a:pt x="513" y="256"/>
                </a:lnTo>
                <a:lnTo>
                  <a:pt x="513" y="256"/>
                </a:lnTo>
                <a:lnTo>
                  <a:pt x="520" y="255"/>
                </a:lnTo>
                <a:lnTo>
                  <a:pt x="528" y="253"/>
                </a:lnTo>
                <a:lnTo>
                  <a:pt x="528" y="253"/>
                </a:lnTo>
                <a:close/>
                <a:moveTo>
                  <a:pt x="516" y="304"/>
                </a:moveTo>
                <a:lnTo>
                  <a:pt x="516" y="304"/>
                </a:lnTo>
                <a:lnTo>
                  <a:pt x="525" y="304"/>
                </a:lnTo>
                <a:lnTo>
                  <a:pt x="535" y="303"/>
                </a:lnTo>
                <a:lnTo>
                  <a:pt x="552" y="299"/>
                </a:lnTo>
                <a:lnTo>
                  <a:pt x="552" y="299"/>
                </a:lnTo>
                <a:lnTo>
                  <a:pt x="559" y="299"/>
                </a:lnTo>
                <a:lnTo>
                  <a:pt x="560" y="299"/>
                </a:lnTo>
                <a:lnTo>
                  <a:pt x="560" y="299"/>
                </a:lnTo>
                <a:lnTo>
                  <a:pt x="554" y="302"/>
                </a:lnTo>
                <a:lnTo>
                  <a:pt x="554" y="302"/>
                </a:lnTo>
                <a:lnTo>
                  <a:pt x="546" y="306"/>
                </a:lnTo>
                <a:lnTo>
                  <a:pt x="539" y="308"/>
                </a:lnTo>
                <a:lnTo>
                  <a:pt x="539" y="308"/>
                </a:lnTo>
                <a:lnTo>
                  <a:pt x="519" y="313"/>
                </a:lnTo>
                <a:lnTo>
                  <a:pt x="519" y="313"/>
                </a:lnTo>
                <a:lnTo>
                  <a:pt x="517" y="309"/>
                </a:lnTo>
                <a:lnTo>
                  <a:pt x="516" y="304"/>
                </a:lnTo>
                <a:lnTo>
                  <a:pt x="516" y="304"/>
                </a:lnTo>
                <a:close/>
                <a:moveTo>
                  <a:pt x="559" y="314"/>
                </a:moveTo>
                <a:lnTo>
                  <a:pt x="559" y="314"/>
                </a:lnTo>
                <a:lnTo>
                  <a:pt x="553" y="317"/>
                </a:lnTo>
                <a:lnTo>
                  <a:pt x="546" y="319"/>
                </a:lnTo>
                <a:lnTo>
                  <a:pt x="546" y="319"/>
                </a:lnTo>
                <a:lnTo>
                  <a:pt x="536" y="320"/>
                </a:lnTo>
                <a:lnTo>
                  <a:pt x="536" y="320"/>
                </a:lnTo>
                <a:lnTo>
                  <a:pt x="528" y="320"/>
                </a:lnTo>
                <a:lnTo>
                  <a:pt x="522" y="317"/>
                </a:lnTo>
                <a:lnTo>
                  <a:pt x="522" y="317"/>
                </a:lnTo>
                <a:lnTo>
                  <a:pt x="532" y="316"/>
                </a:lnTo>
                <a:lnTo>
                  <a:pt x="541" y="315"/>
                </a:lnTo>
                <a:lnTo>
                  <a:pt x="541" y="315"/>
                </a:lnTo>
                <a:lnTo>
                  <a:pt x="550" y="313"/>
                </a:lnTo>
                <a:lnTo>
                  <a:pt x="550" y="313"/>
                </a:lnTo>
                <a:lnTo>
                  <a:pt x="556" y="312"/>
                </a:lnTo>
                <a:lnTo>
                  <a:pt x="560" y="312"/>
                </a:lnTo>
                <a:lnTo>
                  <a:pt x="560" y="313"/>
                </a:lnTo>
                <a:lnTo>
                  <a:pt x="559" y="314"/>
                </a:lnTo>
                <a:lnTo>
                  <a:pt x="559" y="314"/>
                </a:lnTo>
                <a:close/>
                <a:moveTo>
                  <a:pt x="565" y="309"/>
                </a:moveTo>
                <a:lnTo>
                  <a:pt x="565" y="309"/>
                </a:lnTo>
                <a:lnTo>
                  <a:pt x="564" y="309"/>
                </a:lnTo>
                <a:lnTo>
                  <a:pt x="564" y="309"/>
                </a:lnTo>
                <a:lnTo>
                  <a:pt x="551" y="311"/>
                </a:lnTo>
                <a:lnTo>
                  <a:pt x="537" y="313"/>
                </a:lnTo>
                <a:lnTo>
                  <a:pt x="537" y="313"/>
                </a:lnTo>
                <a:lnTo>
                  <a:pt x="530" y="315"/>
                </a:lnTo>
                <a:lnTo>
                  <a:pt x="521" y="315"/>
                </a:lnTo>
                <a:lnTo>
                  <a:pt x="521" y="315"/>
                </a:lnTo>
                <a:lnTo>
                  <a:pt x="520" y="315"/>
                </a:lnTo>
                <a:lnTo>
                  <a:pt x="520" y="315"/>
                </a:lnTo>
                <a:lnTo>
                  <a:pt x="520" y="315"/>
                </a:lnTo>
                <a:lnTo>
                  <a:pt x="520" y="315"/>
                </a:lnTo>
                <a:lnTo>
                  <a:pt x="526" y="313"/>
                </a:lnTo>
                <a:lnTo>
                  <a:pt x="526" y="313"/>
                </a:lnTo>
                <a:lnTo>
                  <a:pt x="537" y="311"/>
                </a:lnTo>
                <a:lnTo>
                  <a:pt x="546" y="308"/>
                </a:lnTo>
                <a:lnTo>
                  <a:pt x="556" y="304"/>
                </a:lnTo>
                <a:lnTo>
                  <a:pt x="564" y="298"/>
                </a:lnTo>
                <a:lnTo>
                  <a:pt x="564" y="298"/>
                </a:lnTo>
                <a:lnTo>
                  <a:pt x="565" y="298"/>
                </a:lnTo>
                <a:lnTo>
                  <a:pt x="565" y="298"/>
                </a:lnTo>
                <a:lnTo>
                  <a:pt x="566" y="300"/>
                </a:lnTo>
                <a:lnTo>
                  <a:pt x="566" y="300"/>
                </a:lnTo>
                <a:lnTo>
                  <a:pt x="567" y="305"/>
                </a:lnTo>
                <a:lnTo>
                  <a:pt x="565" y="309"/>
                </a:lnTo>
                <a:lnTo>
                  <a:pt x="565" y="309"/>
                </a:lnTo>
                <a:close/>
                <a:moveTo>
                  <a:pt x="564" y="296"/>
                </a:moveTo>
                <a:lnTo>
                  <a:pt x="564" y="296"/>
                </a:lnTo>
                <a:lnTo>
                  <a:pt x="551" y="298"/>
                </a:lnTo>
                <a:lnTo>
                  <a:pt x="539" y="300"/>
                </a:lnTo>
                <a:lnTo>
                  <a:pt x="539" y="300"/>
                </a:lnTo>
                <a:lnTo>
                  <a:pt x="531" y="301"/>
                </a:lnTo>
                <a:lnTo>
                  <a:pt x="522" y="302"/>
                </a:lnTo>
                <a:lnTo>
                  <a:pt x="522" y="302"/>
                </a:lnTo>
                <a:lnTo>
                  <a:pt x="516" y="302"/>
                </a:lnTo>
                <a:lnTo>
                  <a:pt x="516" y="302"/>
                </a:lnTo>
                <a:lnTo>
                  <a:pt x="516" y="300"/>
                </a:lnTo>
                <a:lnTo>
                  <a:pt x="516" y="300"/>
                </a:lnTo>
                <a:lnTo>
                  <a:pt x="520" y="298"/>
                </a:lnTo>
                <a:lnTo>
                  <a:pt x="524" y="296"/>
                </a:lnTo>
                <a:lnTo>
                  <a:pt x="524" y="296"/>
                </a:lnTo>
                <a:lnTo>
                  <a:pt x="534" y="295"/>
                </a:lnTo>
                <a:lnTo>
                  <a:pt x="543" y="294"/>
                </a:lnTo>
                <a:lnTo>
                  <a:pt x="552" y="292"/>
                </a:lnTo>
                <a:lnTo>
                  <a:pt x="556" y="291"/>
                </a:lnTo>
                <a:lnTo>
                  <a:pt x="559" y="288"/>
                </a:lnTo>
                <a:lnTo>
                  <a:pt x="559" y="288"/>
                </a:lnTo>
                <a:lnTo>
                  <a:pt x="564" y="297"/>
                </a:lnTo>
                <a:lnTo>
                  <a:pt x="564" y="297"/>
                </a:lnTo>
                <a:lnTo>
                  <a:pt x="564" y="296"/>
                </a:lnTo>
                <a:lnTo>
                  <a:pt x="564" y="296"/>
                </a:lnTo>
                <a:close/>
                <a:moveTo>
                  <a:pt x="520" y="290"/>
                </a:moveTo>
                <a:lnTo>
                  <a:pt x="520" y="290"/>
                </a:lnTo>
                <a:lnTo>
                  <a:pt x="517" y="291"/>
                </a:lnTo>
                <a:lnTo>
                  <a:pt x="521" y="289"/>
                </a:lnTo>
                <a:lnTo>
                  <a:pt x="521" y="289"/>
                </a:lnTo>
                <a:lnTo>
                  <a:pt x="536" y="285"/>
                </a:lnTo>
                <a:lnTo>
                  <a:pt x="536" y="285"/>
                </a:lnTo>
                <a:lnTo>
                  <a:pt x="544" y="282"/>
                </a:lnTo>
                <a:lnTo>
                  <a:pt x="552" y="278"/>
                </a:lnTo>
                <a:lnTo>
                  <a:pt x="552" y="278"/>
                </a:lnTo>
                <a:lnTo>
                  <a:pt x="553" y="280"/>
                </a:lnTo>
                <a:lnTo>
                  <a:pt x="553" y="280"/>
                </a:lnTo>
                <a:lnTo>
                  <a:pt x="557" y="285"/>
                </a:lnTo>
                <a:lnTo>
                  <a:pt x="557" y="285"/>
                </a:lnTo>
                <a:lnTo>
                  <a:pt x="539" y="288"/>
                </a:lnTo>
                <a:lnTo>
                  <a:pt x="530" y="289"/>
                </a:lnTo>
                <a:lnTo>
                  <a:pt x="520" y="290"/>
                </a:lnTo>
                <a:lnTo>
                  <a:pt x="520" y="290"/>
                </a:lnTo>
                <a:close/>
                <a:moveTo>
                  <a:pt x="523" y="281"/>
                </a:moveTo>
                <a:lnTo>
                  <a:pt x="523" y="281"/>
                </a:lnTo>
                <a:lnTo>
                  <a:pt x="518" y="282"/>
                </a:lnTo>
                <a:lnTo>
                  <a:pt x="519" y="281"/>
                </a:lnTo>
                <a:lnTo>
                  <a:pt x="526" y="278"/>
                </a:lnTo>
                <a:lnTo>
                  <a:pt x="526" y="278"/>
                </a:lnTo>
                <a:lnTo>
                  <a:pt x="537" y="274"/>
                </a:lnTo>
                <a:lnTo>
                  <a:pt x="547" y="271"/>
                </a:lnTo>
                <a:lnTo>
                  <a:pt x="547" y="271"/>
                </a:lnTo>
                <a:lnTo>
                  <a:pt x="550" y="275"/>
                </a:lnTo>
                <a:lnTo>
                  <a:pt x="550" y="275"/>
                </a:lnTo>
                <a:lnTo>
                  <a:pt x="537" y="278"/>
                </a:lnTo>
                <a:lnTo>
                  <a:pt x="523" y="281"/>
                </a:lnTo>
                <a:lnTo>
                  <a:pt x="523" y="281"/>
                </a:lnTo>
                <a:close/>
                <a:moveTo>
                  <a:pt x="528" y="270"/>
                </a:moveTo>
                <a:lnTo>
                  <a:pt x="528" y="270"/>
                </a:lnTo>
                <a:lnTo>
                  <a:pt x="519" y="271"/>
                </a:lnTo>
                <a:lnTo>
                  <a:pt x="518" y="270"/>
                </a:lnTo>
                <a:lnTo>
                  <a:pt x="518" y="270"/>
                </a:lnTo>
                <a:lnTo>
                  <a:pt x="522" y="268"/>
                </a:lnTo>
                <a:lnTo>
                  <a:pt x="522" y="268"/>
                </a:lnTo>
                <a:lnTo>
                  <a:pt x="532" y="266"/>
                </a:lnTo>
                <a:lnTo>
                  <a:pt x="537" y="264"/>
                </a:lnTo>
                <a:lnTo>
                  <a:pt x="541" y="261"/>
                </a:lnTo>
                <a:lnTo>
                  <a:pt x="541" y="261"/>
                </a:lnTo>
                <a:lnTo>
                  <a:pt x="545" y="269"/>
                </a:lnTo>
                <a:lnTo>
                  <a:pt x="545" y="269"/>
                </a:lnTo>
                <a:lnTo>
                  <a:pt x="528" y="270"/>
                </a:lnTo>
                <a:lnTo>
                  <a:pt x="528" y="270"/>
                </a:lnTo>
                <a:close/>
                <a:moveTo>
                  <a:pt x="539" y="241"/>
                </a:moveTo>
                <a:lnTo>
                  <a:pt x="539" y="241"/>
                </a:lnTo>
                <a:lnTo>
                  <a:pt x="538" y="241"/>
                </a:lnTo>
                <a:lnTo>
                  <a:pt x="538" y="240"/>
                </a:lnTo>
                <a:lnTo>
                  <a:pt x="538" y="240"/>
                </a:lnTo>
                <a:lnTo>
                  <a:pt x="523" y="242"/>
                </a:lnTo>
                <a:lnTo>
                  <a:pt x="510" y="243"/>
                </a:lnTo>
                <a:lnTo>
                  <a:pt x="510" y="243"/>
                </a:lnTo>
                <a:lnTo>
                  <a:pt x="510" y="245"/>
                </a:lnTo>
                <a:lnTo>
                  <a:pt x="510" y="245"/>
                </a:lnTo>
                <a:lnTo>
                  <a:pt x="509" y="242"/>
                </a:lnTo>
                <a:lnTo>
                  <a:pt x="509" y="242"/>
                </a:lnTo>
                <a:lnTo>
                  <a:pt x="508" y="239"/>
                </a:lnTo>
                <a:lnTo>
                  <a:pt x="508" y="239"/>
                </a:lnTo>
                <a:lnTo>
                  <a:pt x="525" y="237"/>
                </a:lnTo>
                <a:lnTo>
                  <a:pt x="543" y="233"/>
                </a:lnTo>
                <a:lnTo>
                  <a:pt x="559" y="230"/>
                </a:lnTo>
                <a:lnTo>
                  <a:pt x="576" y="227"/>
                </a:lnTo>
                <a:lnTo>
                  <a:pt x="576" y="227"/>
                </a:lnTo>
                <a:lnTo>
                  <a:pt x="587" y="225"/>
                </a:lnTo>
                <a:lnTo>
                  <a:pt x="587" y="225"/>
                </a:lnTo>
                <a:lnTo>
                  <a:pt x="596" y="223"/>
                </a:lnTo>
                <a:lnTo>
                  <a:pt x="594" y="224"/>
                </a:lnTo>
                <a:lnTo>
                  <a:pt x="594" y="224"/>
                </a:lnTo>
                <a:lnTo>
                  <a:pt x="575" y="230"/>
                </a:lnTo>
                <a:lnTo>
                  <a:pt x="556" y="236"/>
                </a:lnTo>
                <a:lnTo>
                  <a:pt x="556" y="236"/>
                </a:lnTo>
                <a:lnTo>
                  <a:pt x="552" y="234"/>
                </a:lnTo>
                <a:lnTo>
                  <a:pt x="552" y="234"/>
                </a:lnTo>
                <a:lnTo>
                  <a:pt x="547" y="234"/>
                </a:lnTo>
                <a:lnTo>
                  <a:pt x="543" y="235"/>
                </a:lnTo>
                <a:lnTo>
                  <a:pt x="541" y="238"/>
                </a:lnTo>
                <a:lnTo>
                  <a:pt x="539" y="241"/>
                </a:lnTo>
                <a:lnTo>
                  <a:pt x="539" y="241"/>
                </a:lnTo>
                <a:close/>
                <a:moveTo>
                  <a:pt x="484" y="260"/>
                </a:moveTo>
                <a:lnTo>
                  <a:pt x="484" y="260"/>
                </a:lnTo>
                <a:lnTo>
                  <a:pt x="484" y="260"/>
                </a:lnTo>
                <a:lnTo>
                  <a:pt x="484" y="260"/>
                </a:lnTo>
                <a:lnTo>
                  <a:pt x="485" y="264"/>
                </a:lnTo>
                <a:lnTo>
                  <a:pt x="485" y="264"/>
                </a:lnTo>
                <a:lnTo>
                  <a:pt x="486" y="268"/>
                </a:lnTo>
                <a:lnTo>
                  <a:pt x="486" y="268"/>
                </a:lnTo>
                <a:lnTo>
                  <a:pt x="477" y="269"/>
                </a:lnTo>
                <a:lnTo>
                  <a:pt x="469" y="273"/>
                </a:lnTo>
                <a:lnTo>
                  <a:pt x="469" y="273"/>
                </a:lnTo>
                <a:lnTo>
                  <a:pt x="443" y="281"/>
                </a:lnTo>
                <a:lnTo>
                  <a:pt x="430" y="285"/>
                </a:lnTo>
                <a:lnTo>
                  <a:pt x="417" y="289"/>
                </a:lnTo>
                <a:lnTo>
                  <a:pt x="417" y="289"/>
                </a:lnTo>
                <a:lnTo>
                  <a:pt x="388" y="295"/>
                </a:lnTo>
                <a:lnTo>
                  <a:pt x="374" y="298"/>
                </a:lnTo>
                <a:lnTo>
                  <a:pt x="359" y="303"/>
                </a:lnTo>
                <a:lnTo>
                  <a:pt x="359" y="303"/>
                </a:lnTo>
                <a:lnTo>
                  <a:pt x="348" y="307"/>
                </a:lnTo>
                <a:lnTo>
                  <a:pt x="336" y="311"/>
                </a:lnTo>
                <a:lnTo>
                  <a:pt x="336" y="311"/>
                </a:lnTo>
                <a:lnTo>
                  <a:pt x="332" y="312"/>
                </a:lnTo>
                <a:lnTo>
                  <a:pt x="326" y="313"/>
                </a:lnTo>
                <a:lnTo>
                  <a:pt x="326" y="313"/>
                </a:lnTo>
                <a:lnTo>
                  <a:pt x="326" y="312"/>
                </a:lnTo>
                <a:lnTo>
                  <a:pt x="326" y="312"/>
                </a:lnTo>
                <a:lnTo>
                  <a:pt x="330" y="310"/>
                </a:lnTo>
                <a:lnTo>
                  <a:pt x="335" y="308"/>
                </a:lnTo>
                <a:lnTo>
                  <a:pt x="345" y="306"/>
                </a:lnTo>
                <a:lnTo>
                  <a:pt x="345" y="306"/>
                </a:lnTo>
                <a:lnTo>
                  <a:pt x="367" y="299"/>
                </a:lnTo>
                <a:lnTo>
                  <a:pt x="387" y="292"/>
                </a:lnTo>
                <a:lnTo>
                  <a:pt x="428" y="277"/>
                </a:lnTo>
                <a:lnTo>
                  <a:pt x="428" y="277"/>
                </a:lnTo>
                <a:lnTo>
                  <a:pt x="457" y="269"/>
                </a:lnTo>
                <a:lnTo>
                  <a:pt x="484" y="260"/>
                </a:lnTo>
                <a:lnTo>
                  <a:pt x="484" y="260"/>
                </a:lnTo>
                <a:close/>
                <a:moveTo>
                  <a:pt x="398" y="287"/>
                </a:moveTo>
                <a:lnTo>
                  <a:pt x="398" y="287"/>
                </a:lnTo>
                <a:lnTo>
                  <a:pt x="375" y="294"/>
                </a:lnTo>
                <a:lnTo>
                  <a:pt x="351" y="301"/>
                </a:lnTo>
                <a:lnTo>
                  <a:pt x="351" y="301"/>
                </a:lnTo>
                <a:lnTo>
                  <a:pt x="339" y="305"/>
                </a:lnTo>
                <a:lnTo>
                  <a:pt x="333" y="307"/>
                </a:lnTo>
                <a:lnTo>
                  <a:pt x="327" y="309"/>
                </a:lnTo>
                <a:lnTo>
                  <a:pt x="327" y="309"/>
                </a:lnTo>
                <a:lnTo>
                  <a:pt x="327" y="301"/>
                </a:lnTo>
                <a:lnTo>
                  <a:pt x="327" y="301"/>
                </a:lnTo>
                <a:lnTo>
                  <a:pt x="336" y="300"/>
                </a:lnTo>
                <a:lnTo>
                  <a:pt x="344" y="299"/>
                </a:lnTo>
                <a:lnTo>
                  <a:pt x="362" y="295"/>
                </a:lnTo>
                <a:lnTo>
                  <a:pt x="398" y="285"/>
                </a:lnTo>
                <a:lnTo>
                  <a:pt x="398" y="285"/>
                </a:lnTo>
                <a:lnTo>
                  <a:pt x="414" y="281"/>
                </a:lnTo>
                <a:lnTo>
                  <a:pt x="414" y="281"/>
                </a:lnTo>
                <a:lnTo>
                  <a:pt x="398" y="287"/>
                </a:lnTo>
                <a:lnTo>
                  <a:pt x="398" y="287"/>
                </a:lnTo>
                <a:close/>
                <a:moveTo>
                  <a:pt x="324" y="290"/>
                </a:moveTo>
                <a:lnTo>
                  <a:pt x="324" y="290"/>
                </a:lnTo>
                <a:lnTo>
                  <a:pt x="332" y="286"/>
                </a:lnTo>
                <a:lnTo>
                  <a:pt x="342" y="283"/>
                </a:lnTo>
                <a:lnTo>
                  <a:pt x="361" y="278"/>
                </a:lnTo>
                <a:lnTo>
                  <a:pt x="400" y="269"/>
                </a:lnTo>
                <a:lnTo>
                  <a:pt x="400" y="269"/>
                </a:lnTo>
                <a:lnTo>
                  <a:pt x="419" y="265"/>
                </a:lnTo>
                <a:lnTo>
                  <a:pt x="439" y="261"/>
                </a:lnTo>
                <a:lnTo>
                  <a:pt x="450" y="258"/>
                </a:lnTo>
                <a:lnTo>
                  <a:pt x="459" y="254"/>
                </a:lnTo>
                <a:lnTo>
                  <a:pt x="468" y="251"/>
                </a:lnTo>
                <a:lnTo>
                  <a:pt x="476" y="246"/>
                </a:lnTo>
                <a:lnTo>
                  <a:pt x="476" y="246"/>
                </a:lnTo>
                <a:lnTo>
                  <a:pt x="467" y="252"/>
                </a:lnTo>
                <a:lnTo>
                  <a:pt x="457" y="256"/>
                </a:lnTo>
                <a:lnTo>
                  <a:pt x="434" y="264"/>
                </a:lnTo>
                <a:lnTo>
                  <a:pt x="413" y="271"/>
                </a:lnTo>
                <a:lnTo>
                  <a:pt x="392" y="278"/>
                </a:lnTo>
                <a:lnTo>
                  <a:pt x="392" y="278"/>
                </a:lnTo>
                <a:lnTo>
                  <a:pt x="371" y="285"/>
                </a:lnTo>
                <a:lnTo>
                  <a:pt x="349" y="292"/>
                </a:lnTo>
                <a:lnTo>
                  <a:pt x="349" y="292"/>
                </a:lnTo>
                <a:lnTo>
                  <a:pt x="338" y="294"/>
                </a:lnTo>
                <a:lnTo>
                  <a:pt x="332" y="295"/>
                </a:lnTo>
                <a:lnTo>
                  <a:pt x="326" y="297"/>
                </a:lnTo>
                <a:lnTo>
                  <a:pt x="326" y="297"/>
                </a:lnTo>
                <a:lnTo>
                  <a:pt x="324" y="290"/>
                </a:lnTo>
                <a:lnTo>
                  <a:pt x="324" y="290"/>
                </a:lnTo>
                <a:close/>
                <a:moveTo>
                  <a:pt x="326" y="314"/>
                </a:moveTo>
                <a:lnTo>
                  <a:pt x="326" y="314"/>
                </a:lnTo>
                <a:lnTo>
                  <a:pt x="333" y="314"/>
                </a:lnTo>
                <a:lnTo>
                  <a:pt x="339" y="312"/>
                </a:lnTo>
                <a:lnTo>
                  <a:pt x="352" y="308"/>
                </a:lnTo>
                <a:lnTo>
                  <a:pt x="352" y="308"/>
                </a:lnTo>
                <a:lnTo>
                  <a:pt x="362" y="304"/>
                </a:lnTo>
                <a:lnTo>
                  <a:pt x="372" y="302"/>
                </a:lnTo>
                <a:lnTo>
                  <a:pt x="392" y="297"/>
                </a:lnTo>
                <a:lnTo>
                  <a:pt x="392" y="297"/>
                </a:lnTo>
                <a:lnTo>
                  <a:pt x="408" y="293"/>
                </a:lnTo>
                <a:lnTo>
                  <a:pt x="424" y="289"/>
                </a:lnTo>
                <a:lnTo>
                  <a:pt x="457" y="279"/>
                </a:lnTo>
                <a:lnTo>
                  <a:pt x="457" y="279"/>
                </a:lnTo>
                <a:lnTo>
                  <a:pt x="444" y="284"/>
                </a:lnTo>
                <a:lnTo>
                  <a:pt x="431" y="288"/>
                </a:lnTo>
                <a:lnTo>
                  <a:pt x="406" y="295"/>
                </a:lnTo>
                <a:lnTo>
                  <a:pt x="406" y="295"/>
                </a:lnTo>
                <a:lnTo>
                  <a:pt x="359" y="309"/>
                </a:lnTo>
                <a:lnTo>
                  <a:pt x="359" y="309"/>
                </a:lnTo>
                <a:lnTo>
                  <a:pt x="342" y="315"/>
                </a:lnTo>
                <a:lnTo>
                  <a:pt x="324" y="320"/>
                </a:lnTo>
                <a:lnTo>
                  <a:pt x="324" y="320"/>
                </a:lnTo>
                <a:lnTo>
                  <a:pt x="326" y="314"/>
                </a:lnTo>
                <a:lnTo>
                  <a:pt x="326" y="314"/>
                </a:lnTo>
                <a:close/>
                <a:moveTo>
                  <a:pt x="322" y="326"/>
                </a:moveTo>
                <a:lnTo>
                  <a:pt x="322" y="326"/>
                </a:lnTo>
                <a:lnTo>
                  <a:pt x="331" y="324"/>
                </a:lnTo>
                <a:lnTo>
                  <a:pt x="339" y="323"/>
                </a:lnTo>
                <a:lnTo>
                  <a:pt x="355" y="318"/>
                </a:lnTo>
                <a:lnTo>
                  <a:pt x="355" y="318"/>
                </a:lnTo>
                <a:lnTo>
                  <a:pt x="373" y="312"/>
                </a:lnTo>
                <a:lnTo>
                  <a:pt x="390" y="307"/>
                </a:lnTo>
                <a:lnTo>
                  <a:pt x="390" y="307"/>
                </a:lnTo>
                <a:lnTo>
                  <a:pt x="374" y="314"/>
                </a:lnTo>
                <a:lnTo>
                  <a:pt x="356" y="321"/>
                </a:lnTo>
                <a:lnTo>
                  <a:pt x="356" y="321"/>
                </a:lnTo>
                <a:lnTo>
                  <a:pt x="347" y="324"/>
                </a:lnTo>
                <a:lnTo>
                  <a:pt x="338" y="327"/>
                </a:lnTo>
                <a:lnTo>
                  <a:pt x="329" y="330"/>
                </a:lnTo>
                <a:lnTo>
                  <a:pt x="320" y="333"/>
                </a:lnTo>
                <a:lnTo>
                  <a:pt x="320" y="333"/>
                </a:lnTo>
                <a:lnTo>
                  <a:pt x="322" y="326"/>
                </a:lnTo>
                <a:lnTo>
                  <a:pt x="322" y="326"/>
                </a:lnTo>
                <a:close/>
                <a:moveTo>
                  <a:pt x="318" y="338"/>
                </a:moveTo>
                <a:lnTo>
                  <a:pt x="318" y="338"/>
                </a:lnTo>
                <a:lnTo>
                  <a:pt x="326" y="337"/>
                </a:lnTo>
                <a:lnTo>
                  <a:pt x="334" y="335"/>
                </a:lnTo>
                <a:lnTo>
                  <a:pt x="350" y="330"/>
                </a:lnTo>
                <a:lnTo>
                  <a:pt x="350" y="330"/>
                </a:lnTo>
                <a:lnTo>
                  <a:pt x="374" y="323"/>
                </a:lnTo>
                <a:lnTo>
                  <a:pt x="396" y="317"/>
                </a:lnTo>
                <a:lnTo>
                  <a:pt x="396" y="317"/>
                </a:lnTo>
                <a:lnTo>
                  <a:pt x="445" y="302"/>
                </a:lnTo>
                <a:lnTo>
                  <a:pt x="495" y="287"/>
                </a:lnTo>
                <a:lnTo>
                  <a:pt x="495" y="287"/>
                </a:lnTo>
                <a:lnTo>
                  <a:pt x="496" y="291"/>
                </a:lnTo>
                <a:lnTo>
                  <a:pt x="496" y="291"/>
                </a:lnTo>
                <a:lnTo>
                  <a:pt x="496" y="291"/>
                </a:lnTo>
                <a:lnTo>
                  <a:pt x="496" y="291"/>
                </a:lnTo>
                <a:lnTo>
                  <a:pt x="472" y="298"/>
                </a:lnTo>
                <a:lnTo>
                  <a:pt x="448" y="304"/>
                </a:lnTo>
                <a:lnTo>
                  <a:pt x="399" y="317"/>
                </a:lnTo>
                <a:lnTo>
                  <a:pt x="399" y="317"/>
                </a:lnTo>
                <a:lnTo>
                  <a:pt x="356" y="329"/>
                </a:lnTo>
                <a:lnTo>
                  <a:pt x="336" y="336"/>
                </a:lnTo>
                <a:lnTo>
                  <a:pt x="316" y="344"/>
                </a:lnTo>
                <a:lnTo>
                  <a:pt x="316" y="344"/>
                </a:lnTo>
                <a:lnTo>
                  <a:pt x="318" y="338"/>
                </a:lnTo>
                <a:lnTo>
                  <a:pt x="318" y="338"/>
                </a:lnTo>
                <a:close/>
                <a:moveTo>
                  <a:pt x="315" y="347"/>
                </a:moveTo>
                <a:lnTo>
                  <a:pt x="315" y="347"/>
                </a:lnTo>
                <a:lnTo>
                  <a:pt x="325" y="342"/>
                </a:lnTo>
                <a:lnTo>
                  <a:pt x="336" y="338"/>
                </a:lnTo>
                <a:lnTo>
                  <a:pt x="358" y="331"/>
                </a:lnTo>
                <a:lnTo>
                  <a:pt x="404" y="318"/>
                </a:lnTo>
                <a:lnTo>
                  <a:pt x="404" y="318"/>
                </a:lnTo>
                <a:lnTo>
                  <a:pt x="427" y="311"/>
                </a:lnTo>
                <a:lnTo>
                  <a:pt x="450" y="305"/>
                </a:lnTo>
                <a:lnTo>
                  <a:pt x="450" y="305"/>
                </a:lnTo>
                <a:lnTo>
                  <a:pt x="457" y="303"/>
                </a:lnTo>
                <a:lnTo>
                  <a:pt x="457" y="303"/>
                </a:lnTo>
                <a:lnTo>
                  <a:pt x="392" y="324"/>
                </a:lnTo>
                <a:lnTo>
                  <a:pt x="392" y="324"/>
                </a:lnTo>
                <a:lnTo>
                  <a:pt x="372" y="332"/>
                </a:lnTo>
                <a:lnTo>
                  <a:pt x="351" y="339"/>
                </a:lnTo>
                <a:lnTo>
                  <a:pt x="332" y="347"/>
                </a:lnTo>
                <a:lnTo>
                  <a:pt x="313" y="356"/>
                </a:lnTo>
                <a:lnTo>
                  <a:pt x="313" y="356"/>
                </a:lnTo>
                <a:lnTo>
                  <a:pt x="315" y="347"/>
                </a:lnTo>
                <a:lnTo>
                  <a:pt x="315" y="347"/>
                </a:lnTo>
                <a:close/>
                <a:moveTo>
                  <a:pt x="498" y="318"/>
                </a:moveTo>
                <a:lnTo>
                  <a:pt x="498" y="318"/>
                </a:lnTo>
                <a:lnTo>
                  <a:pt x="499" y="321"/>
                </a:lnTo>
                <a:lnTo>
                  <a:pt x="499" y="321"/>
                </a:lnTo>
                <a:lnTo>
                  <a:pt x="488" y="327"/>
                </a:lnTo>
                <a:lnTo>
                  <a:pt x="478" y="330"/>
                </a:lnTo>
                <a:lnTo>
                  <a:pt x="456" y="336"/>
                </a:lnTo>
                <a:lnTo>
                  <a:pt x="456" y="336"/>
                </a:lnTo>
                <a:lnTo>
                  <a:pt x="429" y="344"/>
                </a:lnTo>
                <a:lnTo>
                  <a:pt x="403" y="352"/>
                </a:lnTo>
                <a:lnTo>
                  <a:pt x="403" y="352"/>
                </a:lnTo>
                <a:lnTo>
                  <a:pt x="381" y="359"/>
                </a:lnTo>
                <a:lnTo>
                  <a:pt x="358" y="366"/>
                </a:lnTo>
                <a:lnTo>
                  <a:pt x="336" y="374"/>
                </a:lnTo>
                <a:lnTo>
                  <a:pt x="315" y="383"/>
                </a:lnTo>
                <a:lnTo>
                  <a:pt x="315" y="383"/>
                </a:lnTo>
                <a:lnTo>
                  <a:pt x="314" y="373"/>
                </a:lnTo>
                <a:lnTo>
                  <a:pt x="314" y="373"/>
                </a:lnTo>
                <a:lnTo>
                  <a:pt x="321" y="370"/>
                </a:lnTo>
                <a:lnTo>
                  <a:pt x="329" y="367"/>
                </a:lnTo>
                <a:lnTo>
                  <a:pt x="329" y="367"/>
                </a:lnTo>
                <a:lnTo>
                  <a:pt x="358" y="358"/>
                </a:lnTo>
                <a:lnTo>
                  <a:pt x="358" y="358"/>
                </a:lnTo>
                <a:lnTo>
                  <a:pt x="414" y="341"/>
                </a:lnTo>
                <a:lnTo>
                  <a:pt x="414" y="341"/>
                </a:lnTo>
                <a:lnTo>
                  <a:pt x="473" y="326"/>
                </a:lnTo>
                <a:lnTo>
                  <a:pt x="473" y="326"/>
                </a:lnTo>
                <a:lnTo>
                  <a:pt x="486" y="322"/>
                </a:lnTo>
                <a:lnTo>
                  <a:pt x="492" y="320"/>
                </a:lnTo>
                <a:lnTo>
                  <a:pt x="498" y="318"/>
                </a:lnTo>
                <a:lnTo>
                  <a:pt x="498" y="318"/>
                </a:lnTo>
                <a:close/>
                <a:moveTo>
                  <a:pt x="313" y="360"/>
                </a:moveTo>
                <a:lnTo>
                  <a:pt x="313" y="360"/>
                </a:lnTo>
                <a:lnTo>
                  <a:pt x="335" y="354"/>
                </a:lnTo>
                <a:lnTo>
                  <a:pt x="358" y="347"/>
                </a:lnTo>
                <a:lnTo>
                  <a:pt x="381" y="339"/>
                </a:lnTo>
                <a:lnTo>
                  <a:pt x="404" y="332"/>
                </a:lnTo>
                <a:lnTo>
                  <a:pt x="404" y="332"/>
                </a:lnTo>
                <a:lnTo>
                  <a:pt x="428" y="326"/>
                </a:lnTo>
                <a:lnTo>
                  <a:pt x="452" y="319"/>
                </a:lnTo>
                <a:lnTo>
                  <a:pt x="452" y="319"/>
                </a:lnTo>
                <a:lnTo>
                  <a:pt x="454" y="318"/>
                </a:lnTo>
                <a:lnTo>
                  <a:pt x="454" y="318"/>
                </a:lnTo>
                <a:lnTo>
                  <a:pt x="447" y="321"/>
                </a:lnTo>
                <a:lnTo>
                  <a:pt x="447" y="321"/>
                </a:lnTo>
                <a:lnTo>
                  <a:pt x="421" y="330"/>
                </a:lnTo>
                <a:lnTo>
                  <a:pt x="397" y="337"/>
                </a:lnTo>
                <a:lnTo>
                  <a:pt x="397" y="337"/>
                </a:lnTo>
                <a:lnTo>
                  <a:pt x="351" y="354"/>
                </a:lnTo>
                <a:lnTo>
                  <a:pt x="351" y="354"/>
                </a:lnTo>
                <a:lnTo>
                  <a:pt x="332" y="361"/>
                </a:lnTo>
                <a:lnTo>
                  <a:pt x="322" y="365"/>
                </a:lnTo>
                <a:lnTo>
                  <a:pt x="313" y="369"/>
                </a:lnTo>
                <a:lnTo>
                  <a:pt x="313" y="369"/>
                </a:lnTo>
                <a:lnTo>
                  <a:pt x="313" y="360"/>
                </a:lnTo>
                <a:lnTo>
                  <a:pt x="313" y="360"/>
                </a:lnTo>
                <a:close/>
                <a:moveTo>
                  <a:pt x="315" y="389"/>
                </a:moveTo>
                <a:lnTo>
                  <a:pt x="315" y="389"/>
                </a:lnTo>
                <a:lnTo>
                  <a:pt x="315" y="387"/>
                </a:lnTo>
                <a:lnTo>
                  <a:pt x="315" y="387"/>
                </a:lnTo>
                <a:lnTo>
                  <a:pt x="327" y="384"/>
                </a:lnTo>
                <a:lnTo>
                  <a:pt x="339" y="381"/>
                </a:lnTo>
                <a:lnTo>
                  <a:pt x="339" y="381"/>
                </a:lnTo>
                <a:lnTo>
                  <a:pt x="326" y="387"/>
                </a:lnTo>
                <a:lnTo>
                  <a:pt x="314" y="394"/>
                </a:lnTo>
                <a:lnTo>
                  <a:pt x="314" y="394"/>
                </a:lnTo>
                <a:lnTo>
                  <a:pt x="315" y="389"/>
                </a:lnTo>
                <a:lnTo>
                  <a:pt x="315" y="389"/>
                </a:lnTo>
                <a:close/>
                <a:moveTo>
                  <a:pt x="308" y="409"/>
                </a:moveTo>
                <a:lnTo>
                  <a:pt x="308" y="409"/>
                </a:lnTo>
                <a:lnTo>
                  <a:pt x="311" y="402"/>
                </a:lnTo>
                <a:lnTo>
                  <a:pt x="311" y="402"/>
                </a:lnTo>
                <a:lnTo>
                  <a:pt x="320" y="399"/>
                </a:lnTo>
                <a:lnTo>
                  <a:pt x="329" y="395"/>
                </a:lnTo>
                <a:lnTo>
                  <a:pt x="347" y="388"/>
                </a:lnTo>
                <a:lnTo>
                  <a:pt x="347" y="388"/>
                </a:lnTo>
                <a:lnTo>
                  <a:pt x="366" y="382"/>
                </a:lnTo>
                <a:lnTo>
                  <a:pt x="384" y="376"/>
                </a:lnTo>
                <a:lnTo>
                  <a:pt x="384" y="376"/>
                </a:lnTo>
                <a:lnTo>
                  <a:pt x="364" y="383"/>
                </a:lnTo>
                <a:lnTo>
                  <a:pt x="345" y="391"/>
                </a:lnTo>
                <a:lnTo>
                  <a:pt x="326" y="400"/>
                </a:lnTo>
                <a:lnTo>
                  <a:pt x="307" y="410"/>
                </a:lnTo>
                <a:lnTo>
                  <a:pt x="307" y="410"/>
                </a:lnTo>
                <a:lnTo>
                  <a:pt x="308" y="409"/>
                </a:lnTo>
                <a:lnTo>
                  <a:pt x="308" y="409"/>
                </a:lnTo>
                <a:close/>
                <a:moveTo>
                  <a:pt x="304" y="416"/>
                </a:moveTo>
                <a:lnTo>
                  <a:pt x="304" y="416"/>
                </a:lnTo>
                <a:lnTo>
                  <a:pt x="314" y="414"/>
                </a:lnTo>
                <a:lnTo>
                  <a:pt x="322" y="410"/>
                </a:lnTo>
                <a:lnTo>
                  <a:pt x="339" y="401"/>
                </a:lnTo>
                <a:lnTo>
                  <a:pt x="339" y="401"/>
                </a:lnTo>
                <a:lnTo>
                  <a:pt x="355" y="394"/>
                </a:lnTo>
                <a:lnTo>
                  <a:pt x="372" y="389"/>
                </a:lnTo>
                <a:lnTo>
                  <a:pt x="405" y="379"/>
                </a:lnTo>
                <a:lnTo>
                  <a:pt x="405" y="379"/>
                </a:lnTo>
                <a:lnTo>
                  <a:pt x="422" y="374"/>
                </a:lnTo>
                <a:lnTo>
                  <a:pt x="422" y="374"/>
                </a:lnTo>
                <a:lnTo>
                  <a:pt x="394" y="384"/>
                </a:lnTo>
                <a:lnTo>
                  <a:pt x="394" y="384"/>
                </a:lnTo>
                <a:lnTo>
                  <a:pt x="368" y="394"/>
                </a:lnTo>
                <a:lnTo>
                  <a:pt x="341" y="405"/>
                </a:lnTo>
                <a:lnTo>
                  <a:pt x="341" y="405"/>
                </a:lnTo>
                <a:lnTo>
                  <a:pt x="332" y="409"/>
                </a:lnTo>
                <a:lnTo>
                  <a:pt x="322" y="412"/>
                </a:lnTo>
                <a:lnTo>
                  <a:pt x="313" y="415"/>
                </a:lnTo>
                <a:lnTo>
                  <a:pt x="303" y="418"/>
                </a:lnTo>
                <a:lnTo>
                  <a:pt x="303" y="418"/>
                </a:lnTo>
                <a:lnTo>
                  <a:pt x="304" y="416"/>
                </a:lnTo>
                <a:lnTo>
                  <a:pt x="304" y="416"/>
                </a:lnTo>
                <a:close/>
                <a:moveTo>
                  <a:pt x="301" y="424"/>
                </a:moveTo>
                <a:lnTo>
                  <a:pt x="301" y="424"/>
                </a:lnTo>
                <a:lnTo>
                  <a:pt x="312" y="422"/>
                </a:lnTo>
                <a:lnTo>
                  <a:pt x="323" y="419"/>
                </a:lnTo>
                <a:lnTo>
                  <a:pt x="345" y="412"/>
                </a:lnTo>
                <a:lnTo>
                  <a:pt x="345" y="412"/>
                </a:lnTo>
                <a:lnTo>
                  <a:pt x="373" y="402"/>
                </a:lnTo>
                <a:lnTo>
                  <a:pt x="401" y="394"/>
                </a:lnTo>
                <a:lnTo>
                  <a:pt x="401" y="394"/>
                </a:lnTo>
                <a:lnTo>
                  <a:pt x="396" y="395"/>
                </a:lnTo>
                <a:lnTo>
                  <a:pt x="396" y="395"/>
                </a:lnTo>
                <a:lnTo>
                  <a:pt x="367" y="408"/>
                </a:lnTo>
                <a:lnTo>
                  <a:pt x="336" y="419"/>
                </a:lnTo>
                <a:lnTo>
                  <a:pt x="336" y="419"/>
                </a:lnTo>
                <a:lnTo>
                  <a:pt x="316" y="427"/>
                </a:lnTo>
                <a:lnTo>
                  <a:pt x="306" y="431"/>
                </a:lnTo>
                <a:lnTo>
                  <a:pt x="297" y="435"/>
                </a:lnTo>
                <a:lnTo>
                  <a:pt x="297" y="435"/>
                </a:lnTo>
                <a:lnTo>
                  <a:pt x="301" y="424"/>
                </a:lnTo>
                <a:lnTo>
                  <a:pt x="301" y="424"/>
                </a:lnTo>
                <a:close/>
                <a:moveTo>
                  <a:pt x="468" y="373"/>
                </a:moveTo>
                <a:lnTo>
                  <a:pt x="468" y="373"/>
                </a:lnTo>
                <a:lnTo>
                  <a:pt x="497" y="362"/>
                </a:lnTo>
                <a:lnTo>
                  <a:pt x="497" y="362"/>
                </a:lnTo>
                <a:lnTo>
                  <a:pt x="501" y="361"/>
                </a:lnTo>
                <a:lnTo>
                  <a:pt x="501" y="361"/>
                </a:lnTo>
                <a:lnTo>
                  <a:pt x="518" y="356"/>
                </a:lnTo>
                <a:lnTo>
                  <a:pt x="518" y="356"/>
                </a:lnTo>
                <a:lnTo>
                  <a:pt x="519" y="361"/>
                </a:lnTo>
                <a:lnTo>
                  <a:pt x="519" y="361"/>
                </a:lnTo>
                <a:lnTo>
                  <a:pt x="506" y="365"/>
                </a:lnTo>
                <a:lnTo>
                  <a:pt x="493" y="369"/>
                </a:lnTo>
                <a:lnTo>
                  <a:pt x="468" y="378"/>
                </a:lnTo>
                <a:lnTo>
                  <a:pt x="468" y="378"/>
                </a:lnTo>
                <a:lnTo>
                  <a:pt x="436" y="389"/>
                </a:lnTo>
                <a:lnTo>
                  <a:pt x="406" y="398"/>
                </a:lnTo>
                <a:lnTo>
                  <a:pt x="406" y="398"/>
                </a:lnTo>
                <a:lnTo>
                  <a:pt x="348" y="418"/>
                </a:lnTo>
                <a:lnTo>
                  <a:pt x="348" y="418"/>
                </a:lnTo>
                <a:lnTo>
                  <a:pt x="321" y="427"/>
                </a:lnTo>
                <a:lnTo>
                  <a:pt x="308" y="432"/>
                </a:lnTo>
                <a:lnTo>
                  <a:pt x="296" y="438"/>
                </a:lnTo>
                <a:lnTo>
                  <a:pt x="296" y="438"/>
                </a:lnTo>
                <a:lnTo>
                  <a:pt x="296" y="438"/>
                </a:lnTo>
                <a:lnTo>
                  <a:pt x="308" y="432"/>
                </a:lnTo>
                <a:lnTo>
                  <a:pt x="321" y="427"/>
                </a:lnTo>
                <a:lnTo>
                  <a:pt x="346" y="418"/>
                </a:lnTo>
                <a:lnTo>
                  <a:pt x="346" y="418"/>
                </a:lnTo>
                <a:lnTo>
                  <a:pt x="377" y="405"/>
                </a:lnTo>
                <a:lnTo>
                  <a:pt x="407" y="394"/>
                </a:lnTo>
                <a:lnTo>
                  <a:pt x="407" y="394"/>
                </a:lnTo>
                <a:lnTo>
                  <a:pt x="443" y="381"/>
                </a:lnTo>
                <a:lnTo>
                  <a:pt x="443" y="381"/>
                </a:lnTo>
                <a:lnTo>
                  <a:pt x="468" y="373"/>
                </a:lnTo>
                <a:lnTo>
                  <a:pt x="468" y="373"/>
                </a:lnTo>
                <a:close/>
                <a:moveTo>
                  <a:pt x="491" y="372"/>
                </a:moveTo>
                <a:lnTo>
                  <a:pt x="491" y="372"/>
                </a:lnTo>
                <a:lnTo>
                  <a:pt x="476" y="378"/>
                </a:lnTo>
                <a:lnTo>
                  <a:pt x="460" y="383"/>
                </a:lnTo>
                <a:lnTo>
                  <a:pt x="460" y="383"/>
                </a:lnTo>
                <a:lnTo>
                  <a:pt x="458" y="384"/>
                </a:lnTo>
                <a:lnTo>
                  <a:pt x="458" y="384"/>
                </a:lnTo>
                <a:lnTo>
                  <a:pt x="463" y="382"/>
                </a:lnTo>
                <a:lnTo>
                  <a:pt x="463" y="382"/>
                </a:lnTo>
                <a:lnTo>
                  <a:pt x="491" y="372"/>
                </a:lnTo>
                <a:lnTo>
                  <a:pt x="491" y="372"/>
                </a:lnTo>
                <a:close/>
                <a:moveTo>
                  <a:pt x="295" y="440"/>
                </a:moveTo>
                <a:lnTo>
                  <a:pt x="295" y="440"/>
                </a:lnTo>
                <a:lnTo>
                  <a:pt x="301" y="438"/>
                </a:lnTo>
                <a:lnTo>
                  <a:pt x="308" y="435"/>
                </a:lnTo>
                <a:lnTo>
                  <a:pt x="308" y="435"/>
                </a:lnTo>
                <a:lnTo>
                  <a:pt x="315" y="432"/>
                </a:lnTo>
                <a:lnTo>
                  <a:pt x="323" y="429"/>
                </a:lnTo>
                <a:lnTo>
                  <a:pt x="339" y="423"/>
                </a:lnTo>
                <a:lnTo>
                  <a:pt x="339" y="423"/>
                </a:lnTo>
                <a:lnTo>
                  <a:pt x="401" y="402"/>
                </a:lnTo>
                <a:lnTo>
                  <a:pt x="401" y="402"/>
                </a:lnTo>
                <a:lnTo>
                  <a:pt x="439" y="390"/>
                </a:lnTo>
                <a:lnTo>
                  <a:pt x="439" y="390"/>
                </a:lnTo>
                <a:lnTo>
                  <a:pt x="419" y="398"/>
                </a:lnTo>
                <a:lnTo>
                  <a:pt x="399" y="407"/>
                </a:lnTo>
                <a:lnTo>
                  <a:pt x="399" y="407"/>
                </a:lnTo>
                <a:lnTo>
                  <a:pt x="344" y="428"/>
                </a:lnTo>
                <a:lnTo>
                  <a:pt x="317" y="439"/>
                </a:lnTo>
                <a:lnTo>
                  <a:pt x="304" y="445"/>
                </a:lnTo>
                <a:lnTo>
                  <a:pt x="292" y="452"/>
                </a:lnTo>
                <a:lnTo>
                  <a:pt x="292" y="452"/>
                </a:lnTo>
                <a:lnTo>
                  <a:pt x="295" y="440"/>
                </a:lnTo>
                <a:lnTo>
                  <a:pt x="295" y="440"/>
                </a:lnTo>
                <a:close/>
                <a:moveTo>
                  <a:pt x="512" y="375"/>
                </a:moveTo>
                <a:lnTo>
                  <a:pt x="512" y="375"/>
                </a:lnTo>
                <a:lnTo>
                  <a:pt x="505" y="378"/>
                </a:lnTo>
                <a:lnTo>
                  <a:pt x="499" y="382"/>
                </a:lnTo>
                <a:lnTo>
                  <a:pt x="484" y="387"/>
                </a:lnTo>
                <a:lnTo>
                  <a:pt x="455" y="397"/>
                </a:lnTo>
                <a:lnTo>
                  <a:pt x="455" y="397"/>
                </a:lnTo>
                <a:lnTo>
                  <a:pt x="425" y="410"/>
                </a:lnTo>
                <a:lnTo>
                  <a:pt x="395" y="422"/>
                </a:lnTo>
                <a:lnTo>
                  <a:pt x="395" y="422"/>
                </a:lnTo>
                <a:lnTo>
                  <a:pt x="341" y="444"/>
                </a:lnTo>
                <a:lnTo>
                  <a:pt x="314" y="456"/>
                </a:lnTo>
                <a:lnTo>
                  <a:pt x="288" y="469"/>
                </a:lnTo>
                <a:lnTo>
                  <a:pt x="288" y="469"/>
                </a:lnTo>
                <a:lnTo>
                  <a:pt x="290" y="459"/>
                </a:lnTo>
                <a:lnTo>
                  <a:pt x="290" y="459"/>
                </a:lnTo>
                <a:lnTo>
                  <a:pt x="303" y="454"/>
                </a:lnTo>
                <a:lnTo>
                  <a:pt x="317" y="449"/>
                </a:lnTo>
                <a:lnTo>
                  <a:pt x="344" y="439"/>
                </a:lnTo>
                <a:lnTo>
                  <a:pt x="344" y="439"/>
                </a:lnTo>
                <a:lnTo>
                  <a:pt x="406" y="415"/>
                </a:lnTo>
                <a:lnTo>
                  <a:pt x="406" y="415"/>
                </a:lnTo>
                <a:lnTo>
                  <a:pt x="435" y="402"/>
                </a:lnTo>
                <a:lnTo>
                  <a:pt x="451" y="396"/>
                </a:lnTo>
                <a:lnTo>
                  <a:pt x="467" y="391"/>
                </a:lnTo>
                <a:lnTo>
                  <a:pt x="467" y="391"/>
                </a:lnTo>
                <a:lnTo>
                  <a:pt x="482" y="386"/>
                </a:lnTo>
                <a:lnTo>
                  <a:pt x="497" y="381"/>
                </a:lnTo>
                <a:lnTo>
                  <a:pt x="497" y="381"/>
                </a:lnTo>
                <a:lnTo>
                  <a:pt x="510" y="374"/>
                </a:lnTo>
                <a:lnTo>
                  <a:pt x="515" y="372"/>
                </a:lnTo>
                <a:lnTo>
                  <a:pt x="512" y="375"/>
                </a:lnTo>
                <a:lnTo>
                  <a:pt x="512" y="375"/>
                </a:lnTo>
                <a:close/>
                <a:moveTo>
                  <a:pt x="288" y="473"/>
                </a:moveTo>
                <a:lnTo>
                  <a:pt x="288" y="473"/>
                </a:lnTo>
                <a:lnTo>
                  <a:pt x="300" y="469"/>
                </a:lnTo>
                <a:lnTo>
                  <a:pt x="311" y="465"/>
                </a:lnTo>
                <a:lnTo>
                  <a:pt x="334" y="456"/>
                </a:lnTo>
                <a:lnTo>
                  <a:pt x="334" y="456"/>
                </a:lnTo>
                <a:lnTo>
                  <a:pt x="366" y="445"/>
                </a:lnTo>
                <a:lnTo>
                  <a:pt x="398" y="434"/>
                </a:lnTo>
                <a:lnTo>
                  <a:pt x="398" y="434"/>
                </a:lnTo>
                <a:lnTo>
                  <a:pt x="414" y="429"/>
                </a:lnTo>
                <a:lnTo>
                  <a:pt x="414" y="429"/>
                </a:lnTo>
                <a:lnTo>
                  <a:pt x="395" y="439"/>
                </a:lnTo>
                <a:lnTo>
                  <a:pt x="395" y="439"/>
                </a:lnTo>
                <a:lnTo>
                  <a:pt x="366" y="453"/>
                </a:lnTo>
                <a:lnTo>
                  <a:pt x="335" y="466"/>
                </a:lnTo>
                <a:lnTo>
                  <a:pt x="335" y="466"/>
                </a:lnTo>
                <a:lnTo>
                  <a:pt x="323" y="470"/>
                </a:lnTo>
                <a:lnTo>
                  <a:pt x="311" y="475"/>
                </a:lnTo>
                <a:lnTo>
                  <a:pt x="299" y="480"/>
                </a:lnTo>
                <a:lnTo>
                  <a:pt x="287" y="485"/>
                </a:lnTo>
                <a:lnTo>
                  <a:pt x="287" y="485"/>
                </a:lnTo>
                <a:lnTo>
                  <a:pt x="288" y="473"/>
                </a:lnTo>
                <a:lnTo>
                  <a:pt x="288" y="473"/>
                </a:lnTo>
                <a:close/>
                <a:moveTo>
                  <a:pt x="298" y="482"/>
                </a:moveTo>
                <a:lnTo>
                  <a:pt x="298" y="482"/>
                </a:lnTo>
                <a:lnTo>
                  <a:pt x="297" y="482"/>
                </a:lnTo>
                <a:lnTo>
                  <a:pt x="297" y="482"/>
                </a:lnTo>
                <a:lnTo>
                  <a:pt x="298" y="482"/>
                </a:lnTo>
                <a:lnTo>
                  <a:pt x="298" y="482"/>
                </a:lnTo>
                <a:close/>
                <a:moveTo>
                  <a:pt x="294" y="484"/>
                </a:moveTo>
                <a:lnTo>
                  <a:pt x="294" y="484"/>
                </a:lnTo>
                <a:lnTo>
                  <a:pt x="292" y="485"/>
                </a:lnTo>
                <a:lnTo>
                  <a:pt x="292" y="485"/>
                </a:lnTo>
                <a:lnTo>
                  <a:pt x="294" y="484"/>
                </a:lnTo>
                <a:lnTo>
                  <a:pt x="294" y="484"/>
                </a:lnTo>
                <a:close/>
                <a:moveTo>
                  <a:pt x="372" y="458"/>
                </a:moveTo>
                <a:lnTo>
                  <a:pt x="372" y="458"/>
                </a:lnTo>
                <a:lnTo>
                  <a:pt x="394" y="450"/>
                </a:lnTo>
                <a:lnTo>
                  <a:pt x="394" y="450"/>
                </a:lnTo>
                <a:lnTo>
                  <a:pt x="357" y="465"/>
                </a:lnTo>
                <a:lnTo>
                  <a:pt x="357" y="465"/>
                </a:lnTo>
                <a:lnTo>
                  <a:pt x="306" y="486"/>
                </a:lnTo>
                <a:lnTo>
                  <a:pt x="306" y="486"/>
                </a:lnTo>
                <a:lnTo>
                  <a:pt x="296" y="492"/>
                </a:lnTo>
                <a:lnTo>
                  <a:pt x="291" y="494"/>
                </a:lnTo>
                <a:lnTo>
                  <a:pt x="287" y="498"/>
                </a:lnTo>
                <a:lnTo>
                  <a:pt x="287" y="498"/>
                </a:lnTo>
                <a:lnTo>
                  <a:pt x="287" y="490"/>
                </a:lnTo>
                <a:lnTo>
                  <a:pt x="287" y="490"/>
                </a:lnTo>
                <a:lnTo>
                  <a:pt x="329" y="473"/>
                </a:lnTo>
                <a:lnTo>
                  <a:pt x="372" y="458"/>
                </a:lnTo>
                <a:lnTo>
                  <a:pt x="372" y="458"/>
                </a:lnTo>
                <a:close/>
                <a:moveTo>
                  <a:pt x="321" y="488"/>
                </a:moveTo>
                <a:lnTo>
                  <a:pt x="321" y="488"/>
                </a:lnTo>
                <a:lnTo>
                  <a:pt x="332" y="483"/>
                </a:lnTo>
                <a:lnTo>
                  <a:pt x="344" y="480"/>
                </a:lnTo>
                <a:lnTo>
                  <a:pt x="368" y="473"/>
                </a:lnTo>
                <a:lnTo>
                  <a:pt x="368" y="473"/>
                </a:lnTo>
                <a:lnTo>
                  <a:pt x="407" y="461"/>
                </a:lnTo>
                <a:lnTo>
                  <a:pt x="407" y="461"/>
                </a:lnTo>
                <a:lnTo>
                  <a:pt x="399" y="463"/>
                </a:lnTo>
                <a:lnTo>
                  <a:pt x="399" y="463"/>
                </a:lnTo>
                <a:lnTo>
                  <a:pt x="378" y="471"/>
                </a:lnTo>
                <a:lnTo>
                  <a:pt x="356" y="480"/>
                </a:lnTo>
                <a:lnTo>
                  <a:pt x="356" y="480"/>
                </a:lnTo>
                <a:lnTo>
                  <a:pt x="334" y="491"/>
                </a:lnTo>
                <a:lnTo>
                  <a:pt x="312" y="501"/>
                </a:lnTo>
                <a:lnTo>
                  <a:pt x="312" y="501"/>
                </a:lnTo>
                <a:lnTo>
                  <a:pt x="301" y="505"/>
                </a:lnTo>
                <a:lnTo>
                  <a:pt x="295" y="508"/>
                </a:lnTo>
                <a:lnTo>
                  <a:pt x="290" y="511"/>
                </a:lnTo>
                <a:lnTo>
                  <a:pt x="290" y="511"/>
                </a:lnTo>
                <a:lnTo>
                  <a:pt x="288" y="503"/>
                </a:lnTo>
                <a:lnTo>
                  <a:pt x="288" y="503"/>
                </a:lnTo>
                <a:lnTo>
                  <a:pt x="305" y="496"/>
                </a:lnTo>
                <a:lnTo>
                  <a:pt x="321" y="488"/>
                </a:lnTo>
                <a:lnTo>
                  <a:pt x="321" y="488"/>
                </a:lnTo>
                <a:close/>
                <a:moveTo>
                  <a:pt x="410" y="475"/>
                </a:moveTo>
                <a:lnTo>
                  <a:pt x="410" y="475"/>
                </a:lnTo>
                <a:lnTo>
                  <a:pt x="391" y="481"/>
                </a:lnTo>
                <a:lnTo>
                  <a:pt x="391" y="481"/>
                </a:lnTo>
                <a:lnTo>
                  <a:pt x="371" y="488"/>
                </a:lnTo>
                <a:lnTo>
                  <a:pt x="351" y="496"/>
                </a:lnTo>
                <a:lnTo>
                  <a:pt x="351" y="496"/>
                </a:lnTo>
                <a:lnTo>
                  <a:pt x="324" y="509"/>
                </a:lnTo>
                <a:lnTo>
                  <a:pt x="324" y="509"/>
                </a:lnTo>
                <a:lnTo>
                  <a:pt x="312" y="513"/>
                </a:lnTo>
                <a:lnTo>
                  <a:pt x="306" y="516"/>
                </a:lnTo>
                <a:lnTo>
                  <a:pt x="302" y="519"/>
                </a:lnTo>
                <a:lnTo>
                  <a:pt x="302" y="519"/>
                </a:lnTo>
                <a:lnTo>
                  <a:pt x="301" y="521"/>
                </a:lnTo>
                <a:lnTo>
                  <a:pt x="302" y="521"/>
                </a:lnTo>
                <a:lnTo>
                  <a:pt x="302" y="521"/>
                </a:lnTo>
                <a:lnTo>
                  <a:pt x="306" y="522"/>
                </a:lnTo>
                <a:lnTo>
                  <a:pt x="310" y="521"/>
                </a:lnTo>
                <a:lnTo>
                  <a:pt x="318" y="519"/>
                </a:lnTo>
                <a:lnTo>
                  <a:pt x="318" y="519"/>
                </a:lnTo>
                <a:lnTo>
                  <a:pt x="349" y="506"/>
                </a:lnTo>
                <a:lnTo>
                  <a:pt x="349" y="506"/>
                </a:lnTo>
                <a:lnTo>
                  <a:pt x="355" y="504"/>
                </a:lnTo>
                <a:lnTo>
                  <a:pt x="358" y="503"/>
                </a:lnTo>
                <a:lnTo>
                  <a:pt x="359" y="503"/>
                </a:lnTo>
                <a:lnTo>
                  <a:pt x="357" y="504"/>
                </a:lnTo>
                <a:lnTo>
                  <a:pt x="357" y="504"/>
                </a:lnTo>
                <a:lnTo>
                  <a:pt x="349" y="508"/>
                </a:lnTo>
                <a:lnTo>
                  <a:pt x="341" y="511"/>
                </a:lnTo>
                <a:lnTo>
                  <a:pt x="341" y="511"/>
                </a:lnTo>
                <a:lnTo>
                  <a:pt x="332" y="514"/>
                </a:lnTo>
                <a:lnTo>
                  <a:pt x="327" y="517"/>
                </a:lnTo>
                <a:lnTo>
                  <a:pt x="324" y="520"/>
                </a:lnTo>
                <a:lnTo>
                  <a:pt x="324" y="520"/>
                </a:lnTo>
                <a:lnTo>
                  <a:pt x="324" y="522"/>
                </a:lnTo>
                <a:lnTo>
                  <a:pt x="325" y="522"/>
                </a:lnTo>
                <a:lnTo>
                  <a:pt x="325" y="522"/>
                </a:lnTo>
                <a:lnTo>
                  <a:pt x="326" y="522"/>
                </a:lnTo>
                <a:lnTo>
                  <a:pt x="326" y="522"/>
                </a:lnTo>
                <a:lnTo>
                  <a:pt x="327" y="522"/>
                </a:lnTo>
                <a:lnTo>
                  <a:pt x="328" y="521"/>
                </a:lnTo>
                <a:lnTo>
                  <a:pt x="327" y="520"/>
                </a:lnTo>
                <a:lnTo>
                  <a:pt x="326" y="520"/>
                </a:lnTo>
                <a:lnTo>
                  <a:pt x="326" y="520"/>
                </a:lnTo>
                <a:lnTo>
                  <a:pt x="338" y="514"/>
                </a:lnTo>
                <a:lnTo>
                  <a:pt x="338" y="514"/>
                </a:lnTo>
                <a:lnTo>
                  <a:pt x="348" y="510"/>
                </a:lnTo>
                <a:lnTo>
                  <a:pt x="348" y="510"/>
                </a:lnTo>
                <a:lnTo>
                  <a:pt x="355" y="507"/>
                </a:lnTo>
                <a:lnTo>
                  <a:pt x="355" y="507"/>
                </a:lnTo>
                <a:lnTo>
                  <a:pt x="344" y="515"/>
                </a:lnTo>
                <a:lnTo>
                  <a:pt x="332" y="520"/>
                </a:lnTo>
                <a:lnTo>
                  <a:pt x="326" y="523"/>
                </a:lnTo>
                <a:lnTo>
                  <a:pt x="320" y="524"/>
                </a:lnTo>
                <a:lnTo>
                  <a:pt x="313" y="525"/>
                </a:lnTo>
                <a:lnTo>
                  <a:pt x="307" y="524"/>
                </a:lnTo>
                <a:lnTo>
                  <a:pt x="307" y="524"/>
                </a:lnTo>
                <a:lnTo>
                  <a:pt x="302" y="523"/>
                </a:lnTo>
                <a:lnTo>
                  <a:pt x="298" y="521"/>
                </a:lnTo>
                <a:lnTo>
                  <a:pt x="295" y="518"/>
                </a:lnTo>
                <a:lnTo>
                  <a:pt x="292" y="514"/>
                </a:lnTo>
                <a:lnTo>
                  <a:pt x="292" y="514"/>
                </a:lnTo>
                <a:lnTo>
                  <a:pt x="300" y="513"/>
                </a:lnTo>
                <a:lnTo>
                  <a:pt x="308" y="511"/>
                </a:lnTo>
                <a:lnTo>
                  <a:pt x="323" y="507"/>
                </a:lnTo>
                <a:lnTo>
                  <a:pt x="338" y="500"/>
                </a:lnTo>
                <a:lnTo>
                  <a:pt x="352" y="494"/>
                </a:lnTo>
                <a:lnTo>
                  <a:pt x="352" y="494"/>
                </a:lnTo>
                <a:lnTo>
                  <a:pt x="372" y="485"/>
                </a:lnTo>
                <a:lnTo>
                  <a:pt x="391" y="479"/>
                </a:lnTo>
                <a:lnTo>
                  <a:pt x="391" y="479"/>
                </a:lnTo>
                <a:lnTo>
                  <a:pt x="402" y="476"/>
                </a:lnTo>
                <a:lnTo>
                  <a:pt x="415" y="473"/>
                </a:lnTo>
                <a:lnTo>
                  <a:pt x="415" y="473"/>
                </a:lnTo>
                <a:lnTo>
                  <a:pt x="410" y="475"/>
                </a:lnTo>
                <a:lnTo>
                  <a:pt x="410" y="475"/>
                </a:lnTo>
                <a:close/>
                <a:moveTo>
                  <a:pt x="364" y="501"/>
                </a:moveTo>
                <a:lnTo>
                  <a:pt x="364" y="501"/>
                </a:lnTo>
                <a:lnTo>
                  <a:pt x="364" y="500"/>
                </a:lnTo>
                <a:lnTo>
                  <a:pt x="363" y="500"/>
                </a:lnTo>
                <a:lnTo>
                  <a:pt x="363" y="500"/>
                </a:lnTo>
                <a:lnTo>
                  <a:pt x="353" y="502"/>
                </a:lnTo>
                <a:lnTo>
                  <a:pt x="343" y="506"/>
                </a:lnTo>
                <a:lnTo>
                  <a:pt x="324" y="514"/>
                </a:lnTo>
                <a:lnTo>
                  <a:pt x="324" y="514"/>
                </a:lnTo>
                <a:lnTo>
                  <a:pt x="314" y="518"/>
                </a:lnTo>
                <a:lnTo>
                  <a:pt x="314" y="518"/>
                </a:lnTo>
                <a:lnTo>
                  <a:pt x="311" y="519"/>
                </a:lnTo>
                <a:lnTo>
                  <a:pt x="308" y="519"/>
                </a:lnTo>
                <a:lnTo>
                  <a:pt x="308" y="518"/>
                </a:lnTo>
                <a:lnTo>
                  <a:pt x="308" y="518"/>
                </a:lnTo>
                <a:lnTo>
                  <a:pt x="314" y="515"/>
                </a:lnTo>
                <a:lnTo>
                  <a:pt x="314" y="515"/>
                </a:lnTo>
                <a:lnTo>
                  <a:pt x="334" y="506"/>
                </a:lnTo>
                <a:lnTo>
                  <a:pt x="334" y="506"/>
                </a:lnTo>
                <a:lnTo>
                  <a:pt x="360" y="495"/>
                </a:lnTo>
                <a:lnTo>
                  <a:pt x="387" y="484"/>
                </a:lnTo>
                <a:lnTo>
                  <a:pt x="387" y="484"/>
                </a:lnTo>
                <a:lnTo>
                  <a:pt x="397" y="481"/>
                </a:lnTo>
                <a:lnTo>
                  <a:pt x="397" y="481"/>
                </a:lnTo>
                <a:lnTo>
                  <a:pt x="381" y="491"/>
                </a:lnTo>
                <a:lnTo>
                  <a:pt x="364" y="501"/>
                </a:lnTo>
                <a:lnTo>
                  <a:pt x="364" y="501"/>
                </a:lnTo>
                <a:close/>
                <a:moveTo>
                  <a:pt x="427" y="467"/>
                </a:moveTo>
                <a:lnTo>
                  <a:pt x="427" y="467"/>
                </a:lnTo>
                <a:lnTo>
                  <a:pt x="409" y="471"/>
                </a:lnTo>
                <a:lnTo>
                  <a:pt x="392" y="476"/>
                </a:lnTo>
                <a:lnTo>
                  <a:pt x="374" y="482"/>
                </a:lnTo>
                <a:lnTo>
                  <a:pt x="356" y="490"/>
                </a:lnTo>
                <a:lnTo>
                  <a:pt x="356" y="490"/>
                </a:lnTo>
                <a:lnTo>
                  <a:pt x="323" y="504"/>
                </a:lnTo>
                <a:lnTo>
                  <a:pt x="323" y="504"/>
                </a:lnTo>
                <a:lnTo>
                  <a:pt x="314" y="508"/>
                </a:lnTo>
                <a:lnTo>
                  <a:pt x="304" y="510"/>
                </a:lnTo>
                <a:lnTo>
                  <a:pt x="304" y="510"/>
                </a:lnTo>
                <a:lnTo>
                  <a:pt x="299" y="511"/>
                </a:lnTo>
                <a:lnTo>
                  <a:pt x="294" y="511"/>
                </a:lnTo>
                <a:lnTo>
                  <a:pt x="294" y="511"/>
                </a:lnTo>
                <a:lnTo>
                  <a:pt x="303" y="507"/>
                </a:lnTo>
                <a:lnTo>
                  <a:pt x="303" y="507"/>
                </a:lnTo>
                <a:lnTo>
                  <a:pt x="321" y="500"/>
                </a:lnTo>
                <a:lnTo>
                  <a:pt x="338" y="492"/>
                </a:lnTo>
                <a:lnTo>
                  <a:pt x="355" y="483"/>
                </a:lnTo>
                <a:lnTo>
                  <a:pt x="373" y="475"/>
                </a:lnTo>
                <a:lnTo>
                  <a:pt x="373" y="475"/>
                </a:lnTo>
                <a:lnTo>
                  <a:pt x="411" y="462"/>
                </a:lnTo>
                <a:lnTo>
                  <a:pt x="429" y="455"/>
                </a:lnTo>
                <a:lnTo>
                  <a:pt x="448" y="447"/>
                </a:lnTo>
                <a:lnTo>
                  <a:pt x="448" y="447"/>
                </a:lnTo>
                <a:lnTo>
                  <a:pt x="443" y="453"/>
                </a:lnTo>
                <a:lnTo>
                  <a:pt x="439" y="458"/>
                </a:lnTo>
                <a:lnTo>
                  <a:pt x="433" y="463"/>
                </a:lnTo>
                <a:lnTo>
                  <a:pt x="427" y="467"/>
                </a:lnTo>
                <a:lnTo>
                  <a:pt x="427" y="467"/>
                </a:lnTo>
                <a:close/>
                <a:moveTo>
                  <a:pt x="448" y="445"/>
                </a:moveTo>
                <a:lnTo>
                  <a:pt x="448" y="445"/>
                </a:lnTo>
                <a:lnTo>
                  <a:pt x="448" y="445"/>
                </a:lnTo>
                <a:lnTo>
                  <a:pt x="447" y="445"/>
                </a:lnTo>
                <a:lnTo>
                  <a:pt x="447" y="445"/>
                </a:lnTo>
                <a:lnTo>
                  <a:pt x="426" y="453"/>
                </a:lnTo>
                <a:lnTo>
                  <a:pt x="405" y="460"/>
                </a:lnTo>
                <a:lnTo>
                  <a:pt x="361" y="472"/>
                </a:lnTo>
                <a:lnTo>
                  <a:pt x="361" y="472"/>
                </a:lnTo>
                <a:lnTo>
                  <a:pt x="338" y="479"/>
                </a:lnTo>
                <a:lnTo>
                  <a:pt x="327" y="483"/>
                </a:lnTo>
                <a:lnTo>
                  <a:pt x="316" y="488"/>
                </a:lnTo>
                <a:lnTo>
                  <a:pt x="316" y="488"/>
                </a:lnTo>
                <a:lnTo>
                  <a:pt x="302" y="494"/>
                </a:lnTo>
                <a:lnTo>
                  <a:pt x="302" y="494"/>
                </a:lnTo>
                <a:lnTo>
                  <a:pt x="289" y="500"/>
                </a:lnTo>
                <a:lnTo>
                  <a:pt x="289" y="500"/>
                </a:lnTo>
                <a:lnTo>
                  <a:pt x="293" y="497"/>
                </a:lnTo>
                <a:lnTo>
                  <a:pt x="298" y="493"/>
                </a:lnTo>
                <a:lnTo>
                  <a:pt x="298" y="493"/>
                </a:lnTo>
                <a:lnTo>
                  <a:pt x="320" y="482"/>
                </a:lnTo>
                <a:lnTo>
                  <a:pt x="342" y="473"/>
                </a:lnTo>
                <a:lnTo>
                  <a:pt x="388" y="455"/>
                </a:lnTo>
                <a:lnTo>
                  <a:pt x="388" y="455"/>
                </a:lnTo>
                <a:lnTo>
                  <a:pt x="428" y="439"/>
                </a:lnTo>
                <a:lnTo>
                  <a:pt x="428" y="439"/>
                </a:lnTo>
                <a:lnTo>
                  <a:pt x="435" y="436"/>
                </a:lnTo>
                <a:lnTo>
                  <a:pt x="435" y="436"/>
                </a:lnTo>
                <a:lnTo>
                  <a:pt x="451" y="429"/>
                </a:lnTo>
                <a:lnTo>
                  <a:pt x="451" y="429"/>
                </a:lnTo>
                <a:lnTo>
                  <a:pt x="450" y="433"/>
                </a:lnTo>
                <a:lnTo>
                  <a:pt x="450" y="433"/>
                </a:lnTo>
                <a:lnTo>
                  <a:pt x="450" y="439"/>
                </a:lnTo>
                <a:lnTo>
                  <a:pt x="448" y="445"/>
                </a:lnTo>
                <a:lnTo>
                  <a:pt x="448" y="445"/>
                </a:lnTo>
                <a:close/>
                <a:moveTo>
                  <a:pt x="451" y="426"/>
                </a:moveTo>
                <a:lnTo>
                  <a:pt x="451" y="426"/>
                </a:lnTo>
                <a:lnTo>
                  <a:pt x="447" y="428"/>
                </a:lnTo>
                <a:lnTo>
                  <a:pt x="447" y="428"/>
                </a:lnTo>
                <a:lnTo>
                  <a:pt x="444" y="428"/>
                </a:lnTo>
                <a:lnTo>
                  <a:pt x="442" y="430"/>
                </a:lnTo>
                <a:lnTo>
                  <a:pt x="442" y="430"/>
                </a:lnTo>
                <a:lnTo>
                  <a:pt x="422" y="439"/>
                </a:lnTo>
                <a:lnTo>
                  <a:pt x="422" y="439"/>
                </a:lnTo>
                <a:lnTo>
                  <a:pt x="400" y="447"/>
                </a:lnTo>
                <a:lnTo>
                  <a:pt x="378" y="454"/>
                </a:lnTo>
                <a:lnTo>
                  <a:pt x="355" y="461"/>
                </a:lnTo>
                <a:lnTo>
                  <a:pt x="333" y="469"/>
                </a:lnTo>
                <a:lnTo>
                  <a:pt x="333" y="469"/>
                </a:lnTo>
                <a:lnTo>
                  <a:pt x="375" y="451"/>
                </a:lnTo>
                <a:lnTo>
                  <a:pt x="415" y="431"/>
                </a:lnTo>
                <a:lnTo>
                  <a:pt x="415" y="431"/>
                </a:lnTo>
                <a:lnTo>
                  <a:pt x="428" y="425"/>
                </a:lnTo>
                <a:lnTo>
                  <a:pt x="428" y="425"/>
                </a:lnTo>
                <a:lnTo>
                  <a:pt x="452" y="418"/>
                </a:lnTo>
                <a:lnTo>
                  <a:pt x="452" y="418"/>
                </a:lnTo>
                <a:lnTo>
                  <a:pt x="453" y="418"/>
                </a:lnTo>
                <a:lnTo>
                  <a:pt x="453" y="418"/>
                </a:lnTo>
                <a:lnTo>
                  <a:pt x="451" y="426"/>
                </a:lnTo>
                <a:lnTo>
                  <a:pt x="451" y="426"/>
                </a:lnTo>
                <a:close/>
                <a:moveTo>
                  <a:pt x="454" y="415"/>
                </a:moveTo>
                <a:lnTo>
                  <a:pt x="454" y="415"/>
                </a:lnTo>
                <a:lnTo>
                  <a:pt x="436" y="421"/>
                </a:lnTo>
                <a:lnTo>
                  <a:pt x="436" y="421"/>
                </a:lnTo>
                <a:lnTo>
                  <a:pt x="456" y="411"/>
                </a:lnTo>
                <a:lnTo>
                  <a:pt x="456" y="411"/>
                </a:lnTo>
                <a:lnTo>
                  <a:pt x="454" y="415"/>
                </a:lnTo>
                <a:lnTo>
                  <a:pt x="454" y="415"/>
                </a:lnTo>
                <a:close/>
                <a:moveTo>
                  <a:pt x="463" y="404"/>
                </a:moveTo>
                <a:lnTo>
                  <a:pt x="463" y="404"/>
                </a:lnTo>
                <a:lnTo>
                  <a:pt x="461" y="405"/>
                </a:lnTo>
                <a:lnTo>
                  <a:pt x="461" y="405"/>
                </a:lnTo>
                <a:lnTo>
                  <a:pt x="454" y="410"/>
                </a:lnTo>
                <a:lnTo>
                  <a:pt x="454" y="410"/>
                </a:lnTo>
                <a:lnTo>
                  <a:pt x="437" y="417"/>
                </a:lnTo>
                <a:lnTo>
                  <a:pt x="422" y="425"/>
                </a:lnTo>
                <a:lnTo>
                  <a:pt x="422" y="425"/>
                </a:lnTo>
                <a:lnTo>
                  <a:pt x="397" y="432"/>
                </a:lnTo>
                <a:lnTo>
                  <a:pt x="397" y="432"/>
                </a:lnTo>
                <a:lnTo>
                  <a:pt x="334" y="453"/>
                </a:lnTo>
                <a:lnTo>
                  <a:pt x="334" y="453"/>
                </a:lnTo>
                <a:lnTo>
                  <a:pt x="320" y="459"/>
                </a:lnTo>
                <a:lnTo>
                  <a:pt x="306" y="465"/>
                </a:lnTo>
                <a:lnTo>
                  <a:pt x="306" y="465"/>
                </a:lnTo>
                <a:lnTo>
                  <a:pt x="293" y="469"/>
                </a:lnTo>
                <a:lnTo>
                  <a:pt x="293" y="469"/>
                </a:lnTo>
                <a:lnTo>
                  <a:pt x="289" y="471"/>
                </a:lnTo>
                <a:lnTo>
                  <a:pt x="289" y="471"/>
                </a:lnTo>
                <a:lnTo>
                  <a:pt x="294" y="469"/>
                </a:lnTo>
                <a:lnTo>
                  <a:pt x="294" y="469"/>
                </a:lnTo>
                <a:lnTo>
                  <a:pt x="308" y="461"/>
                </a:lnTo>
                <a:lnTo>
                  <a:pt x="323" y="454"/>
                </a:lnTo>
                <a:lnTo>
                  <a:pt x="353" y="441"/>
                </a:lnTo>
                <a:lnTo>
                  <a:pt x="415" y="416"/>
                </a:lnTo>
                <a:lnTo>
                  <a:pt x="415" y="416"/>
                </a:lnTo>
                <a:lnTo>
                  <a:pt x="444" y="403"/>
                </a:lnTo>
                <a:lnTo>
                  <a:pt x="475" y="392"/>
                </a:lnTo>
                <a:lnTo>
                  <a:pt x="475" y="392"/>
                </a:lnTo>
                <a:lnTo>
                  <a:pt x="495" y="385"/>
                </a:lnTo>
                <a:lnTo>
                  <a:pt x="504" y="381"/>
                </a:lnTo>
                <a:lnTo>
                  <a:pt x="513" y="376"/>
                </a:lnTo>
                <a:lnTo>
                  <a:pt x="513" y="376"/>
                </a:lnTo>
                <a:lnTo>
                  <a:pt x="508" y="381"/>
                </a:lnTo>
                <a:lnTo>
                  <a:pt x="502" y="385"/>
                </a:lnTo>
                <a:lnTo>
                  <a:pt x="488" y="391"/>
                </a:lnTo>
                <a:lnTo>
                  <a:pt x="474" y="397"/>
                </a:lnTo>
                <a:lnTo>
                  <a:pt x="468" y="400"/>
                </a:lnTo>
                <a:lnTo>
                  <a:pt x="463" y="404"/>
                </a:lnTo>
                <a:lnTo>
                  <a:pt x="463" y="404"/>
                </a:lnTo>
                <a:close/>
                <a:moveTo>
                  <a:pt x="517" y="370"/>
                </a:moveTo>
                <a:lnTo>
                  <a:pt x="517" y="370"/>
                </a:lnTo>
                <a:lnTo>
                  <a:pt x="489" y="380"/>
                </a:lnTo>
                <a:lnTo>
                  <a:pt x="475" y="385"/>
                </a:lnTo>
                <a:lnTo>
                  <a:pt x="461" y="390"/>
                </a:lnTo>
                <a:lnTo>
                  <a:pt x="461" y="390"/>
                </a:lnTo>
                <a:lnTo>
                  <a:pt x="445" y="395"/>
                </a:lnTo>
                <a:lnTo>
                  <a:pt x="430" y="401"/>
                </a:lnTo>
                <a:lnTo>
                  <a:pt x="400" y="415"/>
                </a:lnTo>
                <a:lnTo>
                  <a:pt x="400" y="415"/>
                </a:lnTo>
                <a:lnTo>
                  <a:pt x="339" y="438"/>
                </a:lnTo>
                <a:lnTo>
                  <a:pt x="339" y="438"/>
                </a:lnTo>
                <a:lnTo>
                  <a:pt x="314" y="447"/>
                </a:lnTo>
                <a:lnTo>
                  <a:pt x="302" y="452"/>
                </a:lnTo>
                <a:lnTo>
                  <a:pt x="291" y="457"/>
                </a:lnTo>
                <a:lnTo>
                  <a:pt x="291" y="457"/>
                </a:lnTo>
                <a:lnTo>
                  <a:pt x="291" y="455"/>
                </a:lnTo>
                <a:lnTo>
                  <a:pt x="291" y="455"/>
                </a:lnTo>
                <a:lnTo>
                  <a:pt x="304" y="448"/>
                </a:lnTo>
                <a:lnTo>
                  <a:pt x="318" y="441"/>
                </a:lnTo>
                <a:lnTo>
                  <a:pt x="347" y="429"/>
                </a:lnTo>
                <a:lnTo>
                  <a:pt x="405" y="407"/>
                </a:lnTo>
                <a:lnTo>
                  <a:pt x="405" y="407"/>
                </a:lnTo>
                <a:lnTo>
                  <a:pt x="435" y="394"/>
                </a:lnTo>
                <a:lnTo>
                  <a:pt x="451" y="389"/>
                </a:lnTo>
                <a:lnTo>
                  <a:pt x="466" y="384"/>
                </a:lnTo>
                <a:lnTo>
                  <a:pt x="466" y="384"/>
                </a:lnTo>
                <a:lnTo>
                  <a:pt x="478" y="380"/>
                </a:lnTo>
                <a:lnTo>
                  <a:pt x="491" y="375"/>
                </a:lnTo>
                <a:lnTo>
                  <a:pt x="515" y="365"/>
                </a:lnTo>
                <a:lnTo>
                  <a:pt x="515" y="365"/>
                </a:lnTo>
                <a:lnTo>
                  <a:pt x="517" y="364"/>
                </a:lnTo>
                <a:lnTo>
                  <a:pt x="517" y="364"/>
                </a:lnTo>
                <a:lnTo>
                  <a:pt x="519" y="364"/>
                </a:lnTo>
                <a:lnTo>
                  <a:pt x="519" y="364"/>
                </a:lnTo>
                <a:lnTo>
                  <a:pt x="517" y="370"/>
                </a:lnTo>
                <a:lnTo>
                  <a:pt x="517" y="370"/>
                </a:lnTo>
                <a:close/>
                <a:moveTo>
                  <a:pt x="512" y="355"/>
                </a:moveTo>
                <a:lnTo>
                  <a:pt x="512" y="355"/>
                </a:lnTo>
                <a:lnTo>
                  <a:pt x="511" y="355"/>
                </a:lnTo>
                <a:lnTo>
                  <a:pt x="511" y="355"/>
                </a:lnTo>
                <a:lnTo>
                  <a:pt x="491" y="361"/>
                </a:lnTo>
                <a:lnTo>
                  <a:pt x="471" y="368"/>
                </a:lnTo>
                <a:lnTo>
                  <a:pt x="430" y="383"/>
                </a:lnTo>
                <a:lnTo>
                  <a:pt x="430" y="383"/>
                </a:lnTo>
                <a:lnTo>
                  <a:pt x="394" y="394"/>
                </a:lnTo>
                <a:lnTo>
                  <a:pt x="394" y="394"/>
                </a:lnTo>
                <a:lnTo>
                  <a:pt x="361" y="403"/>
                </a:lnTo>
                <a:lnTo>
                  <a:pt x="329" y="415"/>
                </a:lnTo>
                <a:lnTo>
                  <a:pt x="329" y="415"/>
                </a:lnTo>
                <a:lnTo>
                  <a:pt x="315" y="419"/>
                </a:lnTo>
                <a:lnTo>
                  <a:pt x="315" y="419"/>
                </a:lnTo>
                <a:lnTo>
                  <a:pt x="311" y="421"/>
                </a:lnTo>
                <a:lnTo>
                  <a:pt x="311" y="421"/>
                </a:lnTo>
                <a:lnTo>
                  <a:pt x="307" y="422"/>
                </a:lnTo>
                <a:lnTo>
                  <a:pt x="303" y="421"/>
                </a:lnTo>
                <a:lnTo>
                  <a:pt x="303" y="421"/>
                </a:lnTo>
                <a:lnTo>
                  <a:pt x="310" y="417"/>
                </a:lnTo>
                <a:lnTo>
                  <a:pt x="318" y="415"/>
                </a:lnTo>
                <a:lnTo>
                  <a:pt x="334" y="411"/>
                </a:lnTo>
                <a:lnTo>
                  <a:pt x="334" y="411"/>
                </a:lnTo>
                <a:lnTo>
                  <a:pt x="348" y="405"/>
                </a:lnTo>
                <a:lnTo>
                  <a:pt x="361" y="399"/>
                </a:lnTo>
                <a:lnTo>
                  <a:pt x="376" y="393"/>
                </a:lnTo>
                <a:lnTo>
                  <a:pt x="390" y="388"/>
                </a:lnTo>
                <a:lnTo>
                  <a:pt x="390" y="388"/>
                </a:lnTo>
                <a:lnTo>
                  <a:pt x="457" y="365"/>
                </a:lnTo>
                <a:lnTo>
                  <a:pt x="457" y="365"/>
                </a:lnTo>
                <a:lnTo>
                  <a:pt x="461" y="364"/>
                </a:lnTo>
                <a:lnTo>
                  <a:pt x="461" y="364"/>
                </a:lnTo>
                <a:lnTo>
                  <a:pt x="465" y="363"/>
                </a:lnTo>
                <a:lnTo>
                  <a:pt x="465" y="363"/>
                </a:lnTo>
                <a:lnTo>
                  <a:pt x="490" y="357"/>
                </a:lnTo>
                <a:lnTo>
                  <a:pt x="503" y="353"/>
                </a:lnTo>
                <a:lnTo>
                  <a:pt x="515" y="348"/>
                </a:lnTo>
                <a:lnTo>
                  <a:pt x="515" y="348"/>
                </a:lnTo>
                <a:lnTo>
                  <a:pt x="517" y="354"/>
                </a:lnTo>
                <a:lnTo>
                  <a:pt x="517" y="354"/>
                </a:lnTo>
                <a:lnTo>
                  <a:pt x="512" y="355"/>
                </a:lnTo>
                <a:lnTo>
                  <a:pt x="512" y="355"/>
                </a:lnTo>
                <a:close/>
                <a:moveTo>
                  <a:pt x="478" y="358"/>
                </a:moveTo>
                <a:lnTo>
                  <a:pt x="478" y="358"/>
                </a:lnTo>
                <a:lnTo>
                  <a:pt x="486" y="355"/>
                </a:lnTo>
                <a:lnTo>
                  <a:pt x="486" y="355"/>
                </a:lnTo>
                <a:lnTo>
                  <a:pt x="500" y="351"/>
                </a:lnTo>
                <a:lnTo>
                  <a:pt x="500" y="351"/>
                </a:lnTo>
                <a:lnTo>
                  <a:pt x="507" y="348"/>
                </a:lnTo>
                <a:lnTo>
                  <a:pt x="509" y="348"/>
                </a:lnTo>
                <a:lnTo>
                  <a:pt x="506" y="350"/>
                </a:lnTo>
                <a:lnTo>
                  <a:pt x="506" y="350"/>
                </a:lnTo>
                <a:lnTo>
                  <a:pt x="492" y="354"/>
                </a:lnTo>
                <a:lnTo>
                  <a:pt x="478" y="358"/>
                </a:lnTo>
                <a:lnTo>
                  <a:pt x="478" y="358"/>
                </a:lnTo>
                <a:close/>
                <a:moveTo>
                  <a:pt x="449" y="364"/>
                </a:moveTo>
                <a:lnTo>
                  <a:pt x="449" y="364"/>
                </a:lnTo>
                <a:lnTo>
                  <a:pt x="447" y="365"/>
                </a:lnTo>
                <a:lnTo>
                  <a:pt x="447" y="365"/>
                </a:lnTo>
                <a:lnTo>
                  <a:pt x="415" y="373"/>
                </a:lnTo>
                <a:lnTo>
                  <a:pt x="385" y="382"/>
                </a:lnTo>
                <a:lnTo>
                  <a:pt x="354" y="393"/>
                </a:lnTo>
                <a:lnTo>
                  <a:pt x="340" y="399"/>
                </a:lnTo>
                <a:lnTo>
                  <a:pt x="325" y="407"/>
                </a:lnTo>
                <a:lnTo>
                  <a:pt x="325" y="407"/>
                </a:lnTo>
                <a:lnTo>
                  <a:pt x="317" y="410"/>
                </a:lnTo>
                <a:lnTo>
                  <a:pt x="308" y="413"/>
                </a:lnTo>
                <a:lnTo>
                  <a:pt x="308" y="413"/>
                </a:lnTo>
                <a:lnTo>
                  <a:pt x="305" y="414"/>
                </a:lnTo>
                <a:lnTo>
                  <a:pt x="305" y="414"/>
                </a:lnTo>
                <a:lnTo>
                  <a:pt x="306" y="413"/>
                </a:lnTo>
                <a:lnTo>
                  <a:pt x="306" y="413"/>
                </a:lnTo>
                <a:lnTo>
                  <a:pt x="314" y="409"/>
                </a:lnTo>
                <a:lnTo>
                  <a:pt x="314" y="409"/>
                </a:lnTo>
                <a:lnTo>
                  <a:pt x="330" y="400"/>
                </a:lnTo>
                <a:lnTo>
                  <a:pt x="346" y="393"/>
                </a:lnTo>
                <a:lnTo>
                  <a:pt x="346" y="393"/>
                </a:lnTo>
                <a:lnTo>
                  <a:pt x="379" y="380"/>
                </a:lnTo>
                <a:lnTo>
                  <a:pt x="412" y="369"/>
                </a:lnTo>
                <a:lnTo>
                  <a:pt x="412" y="369"/>
                </a:lnTo>
                <a:lnTo>
                  <a:pt x="434" y="362"/>
                </a:lnTo>
                <a:lnTo>
                  <a:pt x="434" y="362"/>
                </a:lnTo>
                <a:lnTo>
                  <a:pt x="473" y="353"/>
                </a:lnTo>
                <a:lnTo>
                  <a:pt x="492" y="347"/>
                </a:lnTo>
                <a:lnTo>
                  <a:pt x="510" y="340"/>
                </a:lnTo>
                <a:lnTo>
                  <a:pt x="510" y="340"/>
                </a:lnTo>
                <a:lnTo>
                  <a:pt x="513" y="346"/>
                </a:lnTo>
                <a:lnTo>
                  <a:pt x="513" y="346"/>
                </a:lnTo>
                <a:lnTo>
                  <a:pt x="497" y="349"/>
                </a:lnTo>
                <a:lnTo>
                  <a:pt x="481" y="353"/>
                </a:lnTo>
                <a:lnTo>
                  <a:pt x="465" y="359"/>
                </a:lnTo>
                <a:lnTo>
                  <a:pt x="449" y="364"/>
                </a:lnTo>
                <a:lnTo>
                  <a:pt x="449" y="364"/>
                </a:lnTo>
                <a:close/>
                <a:moveTo>
                  <a:pt x="488" y="346"/>
                </a:moveTo>
                <a:lnTo>
                  <a:pt x="488" y="346"/>
                </a:lnTo>
                <a:lnTo>
                  <a:pt x="505" y="341"/>
                </a:lnTo>
                <a:lnTo>
                  <a:pt x="505" y="341"/>
                </a:lnTo>
                <a:lnTo>
                  <a:pt x="488" y="346"/>
                </a:lnTo>
                <a:lnTo>
                  <a:pt x="488" y="346"/>
                </a:lnTo>
                <a:close/>
                <a:moveTo>
                  <a:pt x="459" y="353"/>
                </a:moveTo>
                <a:lnTo>
                  <a:pt x="459" y="353"/>
                </a:lnTo>
                <a:lnTo>
                  <a:pt x="456" y="354"/>
                </a:lnTo>
                <a:lnTo>
                  <a:pt x="456" y="354"/>
                </a:lnTo>
                <a:lnTo>
                  <a:pt x="426" y="361"/>
                </a:lnTo>
                <a:lnTo>
                  <a:pt x="398" y="369"/>
                </a:lnTo>
                <a:lnTo>
                  <a:pt x="371" y="378"/>
                </a:lnTo>
                <a:lnTo>
                  <a:pt x="342" y="387"/>
                </a:lnTo>
                <a:lnTo>
                  <a:pt x="342" y="387"/>
                </a:lnTo>
                <a:lnTo>
                  <a:pt x="329" y="393"/>
                </a:lnTo>
                <a:lnTo>
                  <a:pt x="316" y="398"/>
                </a:lnTo>
                <a:lnTo>
                  <a:pt x="316" y="398"/>
                </a:lnTo>
                <a:lnTo>
                  <a:pt x="312" y="400"/>
                </a:lnTo>
                <a:lnTo>
                  <a:pt x="312" y="400"/>
                </a:lnTo>
                <a:lnTo>
                  <a:pt x="313" y="398"/>
                </a:lnTo>
                <a:lnTo>
                  <a:pt x="313" y="398"/>
                </a:lnTo>
                <a:lnTo>
                  <a:pt x="324" y="391"/>
                </a:lnTo>
                <a:lnTo>
                  <a:pt x="324" y="391"/>
                </a:lnTo>
                <a:lnTo>
                  <a:pt x="338" y="384"/>
                </a:lnTo>
                <a:lnTo>
                  <a:pt x="353" y="378"/>
                </a:lnTo>
                <a:lnTo>
                  <a:pt x="385" y="368"/>
                </a:lnTo>
                <a:lnTo>
                  <a:pt x="385" y="368"/>
                </a:lnTo>
                <a:lnTo>
                  <a:pt x="414" y="359"/>
                </a:lnTo>
                <a:lnTo>
                  <a:pt x="444" y="351"/>
                </a:lnTo>
                <a:lnTo>
                  <a:pt x="474" y="342"/>
                </a:lnTo>
                <a:lnTo>
                  <a:pt x="489" y="337"/>
                </a:lnTo>
                <a:lnTo>
                  <a:pt x="503" y="331"/>
                </a:lnTo>
                <a:lnTo>
                  <a:pt x="503" y="331"/>
                </a:lnTo>
                <a:lnTo>
                  <a:pt x="508" y="338"/>
                </a:lnTo>
                <a:lnTo>
                  <a:pt x="508" y="338"/>
                </a:lnTo>
                <a:lnTo>
                  <a:pt x="496" y="341"/>
                </a:lnTo>
                <a:lnTo>
                  <a:pt x="483" y="345"/>
                </a:lnTo>
                <a:lnTo>
                  <a:pt x="459" y="353"/>
                </a:lnTo>
                <a:lnTo>
                  <a:pt x="459" y="353"/>
                </a:lnTo>
                <a:close/>
                <a:moveTo>
                  <a:pt x="424" y="354"/>
                </a:moveTo>
                <a:lnTo>
                  <a:pt x="424" y="354"/>
                </a:lnTo>
                <a:lnTo>
                  <a:pt x="458" y="345"/>
                </a:lnTo>
                <a:lnTo>
                  <a:pt x="458" y="345"/>
                </a:lnTo>
                <a:lnTo>
                  <a:pt x="466" y="342"/>
                </a:lnTo>
                <a:lnTo>
                  <a:pt x="466" y="342"/>
                </a:lnTo>
                <a:lnTo>
                  <a:pt x="445" y="348"/>
                </a:lnTo>
                <a:lnTo>
                  <a:pt x="424" y="354"/>
                </a:lnTo>
                <a:lnTo>
                  <a:pt x="424" y="354"/>
                </a:lnTo>
                <a:close/>
                <a:moveTo>
                  <a:pt x="409" y="356"/>
                </a:moveTo>
                <a:lnTo>
                  <a:pt x="409" y="356"/>
                </a:lnTo>
                <a:lnTo>
                  <a:pt x="386" y="362"/>
                </a:lnTo>
                <a:lnTo>
                  <a:pt x="361" y="370"/>
                </a:lnTo>
                <a:lnTo>
                  <a:pt x="361" y="370"/>
                </a:lnTo>
                <a:lnTo>
                  <a:pt x="339" y="379"/>
                </a:lnTo>
                <a:lnTo>
                  <a:pt x="339" y="379"/>
                </a:lnTo>
                <a:lnTo>
                  <a:pt x="328" y="381"/>
                </a:lnTo>
                <a:lnTo>
                  <a:pt x="322" y="383"/>
                </a:lnTo>
                <a:lnTo>
                  <a:pt x="317" y="384"/>
                </a:lnTo>
                <a:lnTo>
                  <a:pt x="317" y="384"/>
                </a:lnTo>
                <a:lnTo>
                  <a:pt x="341" y="375"/>
                </a:lnTo>
                <a:lnTo>
                  <a:pt x="366" y="366"/>
                </a:lnTo>
                <a:lnTo>
                  <a:pt x="414" y="351"/>
                </a:lnTo>
                <a:lnTo>
                  <a:pt x="414" y="351"/>
                </a:lnTo>
                <a:lnTo>
                  <a:pt x="461" y="337"/>
                </a:lnTo>
                <a:lnTo>
                  <a:pt x="461" y="337"/>
                </a:lnTo>
                <a:lnTo>
                  <a:pt x="481" y="331"/>
                </a:lnTo>
                <a:lnTo>
                  <a:pt x="490" y="328"/>
                </a:lnTo>
                <a:lnTo>
                  <a:pt x="500" y="323"/>
                </a:lnTo>
                <a:lnTo>
                  <a:pt x="500" y="323"/>
                </a:lnTo>
                <a:lnTo>
                  <a:pt x="502" y="329"/>
                </a:lnTo>
                <a:lnTo>
                  <a:pt x="502" y="329"/>
                </a:lnTo>
                <a:lnTo>
                  <a:pt x="479" y="336"/>
                </a:lnTo>
                <a:lnTo>
                  <a:pt x="456" y="343"/>
                </a:lnTo>
                <a:lnTo>
                  <a:pt x="409" y="356"/>
                </a:lnTo>
                <a:lnTo>
                  <a:pt x="409" y="356"/>
                </a:lnTo>
                <a:close/>
                <a:moveTo>
                  <a:pt x="495" y="315"/>
                </a:moveTo>
                <a:lnTo>
                  <a:pt x="495" y="315"/>
                </a:lnTo>
                <a:lnTo>
                  <a:pt x="494" y="316"/>
                </a:lnTo>
                <a:lnTo>
                  <a:pt x="494" y="317"/>
                </a:lnTo>
                <a:lnTo>
                  <a:pt x="494" y="317"/>
                </a:lnTo>
                <a:lnTo>
                  <a:pt x="486" y="320"/>
                </a:lnTo>
                <a:lnTo>
                  <a:pt x="486" y="320"/>
                </a:lnTo>
                <a:lnTo>
                  <a:pt x="467" y="324"/>
                </a:lnTo>
                <a:lnTo>
                  <a:pt x="467" y="324"/>
                </a:lnTo>
                <a:lnTo>
                  <a:pt x="414" y="339"/>
                </a:lnTo>
                <a:lnTo>
                  <a:pt x="414" y="339"/>
                </a:lnTo>
                <a:lnTo>
                  <a:pt x="367" y="352"/>
                </a:lnTo>
                <a:lnTo>
                  <a:pt x="343" y="359"/>
                </a:lnTo>
                <a:lnTo>
                  <a:pt x="331" y="363"/>
                </a:lnTo>
                <a:lnTo>
                  <a:pt x="320" y="368"/>
                </a:lnTo>
                <a:lnTo>
                  <a:pt x="320" y="368"/>
                </a:lnTo>
                <a:lnTo>
                  <a:pt x="313" y="371"/>
                </a:lnTo>
                <a:lnTo>
                  <a:pt x="313" y="371"/>
                </a:lnTo>
                <a:lnTo>
                  <a:pt x="313" y="371"/>
                </a:lnTo>
                <a:lnTo>
                  <a:pt x="313" y="371"/>
                </a:lnTo>
                <a:lnTo>
                  <a:pt x="323" y="367"/>
                </a:lnTo>
                <a:lnTo>
                  <a:pt x="323" y="367"/>
                </a:lnTo>
                <a:lnTo>
                  <a:pt x="337" y="361"/>
                </a:lnTo>
                <a:lnTo>
                  <a:pt x="351" y="356"/>
                </a:lnTo>
                <a:lnTo>
                  <a:pt x="351" y="356"/>
                </a:lnTo>
                <a:lnTo>
                  <a:pt x="402" y="338"/>
                </a:lnTo>
                <a:lnTo>
                  <a:pt x="402" y="338"/>
                </a:lnTo>
                <a:lnTo>
                  <a:pt x="427" y="330"/>
                </a:lnTo>
                <a:lnTo>
                  <a:pt x="452" y="322"/>
                </a:lnTo>
                <a:lnTo>
                  <a:pt x="452" y="322"/>
                </a:lnTo>
                <a:lnTo>
                  <a:pt x="463" y="317"/>
                </a:lnTo>
                <a:lnTo>
                  <a:pt x="475" y="312"/>
                </a:lnTo>
                <a:lnTo>
                  <a:pt x="497" y="303"/>
                </a:lnTo>
                <a:lnTo>
                  <a:pt x="497" y="303"/>
                </a:lnTo>
                <a:lnTo>
                  <a:pt x="498" y="302"/>
                </a:lnTo>
                <a:lnTo>
                  <a:pt x="498" y="302"/>
                </a:lnTo>
                <a:lnTo>
                  <a:pt x="498" y="314"/>
                </a:lnTo>
                <a:lnTo>
                  <a:pt x="498" y="314"/>
                </a:lnTo>
                <a:lnTo>
                  <a:pt x="495" y="315"/>
                </a:lnTo>
                <a:lnTo>
                  <a:pt x="495" y="315"/>
                </a:lnTo>
                <a:close/>
                <a:moveTo>
                  <a:pt x="497" y="300"/>
                </a:moveTo>
                <a:lnTo>
                  <a:pt x="497" y="300"/>
                </a:lnTo>
                <a:lnTo>
                  <a:pt x="477" y="308"/>
                </a:lnTo>
                <a:lnTo>
                  <a:pt x="457" y="315"/>
                </a:lnTo>
                <a:lnTo>
                  <a:pt x="457" y="315"/>
                </a:lnTo>
                <a:lnTo>
                  <a:pt x="444" y="319"/>
                </a:lnTo>
                <a:lnTo>
                  <a:pt x="432" y="322"/>
                </a:lnTo>
                <a:lnTo>
                  <a:pt x="409" y="329"/>
                </a:lnTo>
                <a:lnTo>
                  <a:pt x="409" y="329"/>
                </a:lnTo>
                <a:lnTo>
                  <a:pt x="386" y="335"/>
                </a:lnTo>
                <a:lnTo>
                  <a:pt x="363" y="343"/>
                </a:lnTo>
                <a:lnTo>
                  <a:pt x="341" y="350"/>
                </a:lnTo>
                <a:lnTo>
                  <a:pt x="318" y="357"/>
                </a:lnTo>
                <a:lnTo>
                  <a:pt x="318" y="357"/>
                </a:lnTo>
                <a:lnTo>
                  <a:pt x="314" y="358"/>
                </a:lnTo>
                <a:lnTo>
                  <a:pt x="315" y="357"/>
                </a:lnTo>
                <a:lnTo>
                  <a:pt x="323" y="353"/>
                </a:lnTo>
                <a:lnTo>
                  <a:pt x="323" y="353"/>
                </a:lnTo>
                <a:lnTo>
                  <a:pt x="337" y="347"/>
                </a:lnTo>
                <a:lnTo>
                  <a:pt x="351" y="341"/>
                </a:lnTo>
                <a:lnTo>
                  <a:pt x="351" y="341"/>
                </a:lnTo>
                <a:lnTo>
                  <a:pt x="375" y="333"/>
                </a:lnTo>
                <a:lnTo>
                  <a:pt x="398" y="324"/>
                </a:lnTo>
                <a:lnTo>
                  <a:pt x="398" y="324"/>
                </a:lnTo>
                <a:lnTo>
                  <a:pt x="487" y="296"/>
                </a:lnTo>
                <a:lnTo>
                  <a:pt x="487" y="296"/>
                </a:lnTo>
                <a:lnTo>
                  <a:pt x="490" y="296"/>
                </a:lnTo>
                <a:lnTo>
                  <a:pt x="491" y="294"/>
                </a:lnTo>
                <a:lnTo>
                  <a:pt x="491" y="294"/>
                </a:lnTo>
                <a:lnTo>
                  <a:pt x="496" y="293"/>
                </a:lnTo>
                <a:lnTo>
                  <a:pt x="496" y="293"/>
                </a:lnTo>
                <a:lnTo>
                  <a:pt x="497" y="293"/>
                </a:lnTo>
                <a:lnTo>
                  <a:pt x="497" y="293"/>
                </a:lnTo>
                <a:lnTo>
                  <a:pt x="497" y="301"/>
                </a:lnTo>
                <a:lnTo>
                  <a:pt x="497" y="301"/>
                </a:lnTo>
                <a:lnTo>
                  <a:pt x="497" y="300"/>
                </a:lnTo>
                <a:lnTo>
                  <a:pt x="497" y="300"/>
                </a:lnTo>
                <a:close/>
                <a:moveTo>
                  <a:pt x="363" y="324"/>
                </a:moveTo>
                <a:lnTo>
                  <a:pt x="363" y="324"/>
                </a:lnTo>
                <a:lnTo>
                  <a:pt x="336" y="332"/>
                </a:lnTo>
                <a:lnTo>
                  <a:pt x="336" y="332"/>
                </a:lnTo>
                <a:lnTo>
                  <a:pt x="326" y="335"/>
                </a:lnTo>
                <a:lnTo>
                  <a:pt x="319" y="335"/>
                </a:lnTo>
                <a:lnTo>
                  <a:pt x="319" y="335"/>
                </a:lnTo>
                <a:lnTo>
                  <a:pt x="319" y="335"/>
                </a:lnTo>
                <a:lnTo>
                  <a:pt x="319" y="335"/>
                </a:lnTo>
                <a:lnTo>
                  <a:pt x="329" y="332"/>
                </a:lnTo>
                <a:lnTo>
                  <a:pt x="329" y="332"/>
                </a:lnTo>
                <a:lnTo>
                  <a:pt x="358" y="322"/>
                </a:lnTo>
                <a:lnTo>
                  <a:pt x="373" y="317"/>
                </a:lnTo>
                <a:lnTo>
                  <a:pt x="387" y="311"/>
                </a:lnTo>
                <a:lnTo>
                  <a:pt x="387" y="311"/>
                </a:lnTo>
                <a:lnTo>
                  <a:pt x="403" y="305"/>
                </a:lnTo>
                <a:lnTo>
                  <a:pt x="419" y="300"/>
                </a:lnTo>
                <a:lnTo>
                  <a:pt x="419" y="300"/>
                </a:lnTo>
                <a:lnTo>
                  <a:pt x="456" y="290"/>
                </a:lnTo>
                <a:lnTo>
                  <a:pt x="491" y="278"/>
                </a:lnTo>
                <a:lnTo>
                  <a:pt x="491" y="278"/>
                </a:lnTo>
                <a:lnTo>
                  <a:pt x="494" y="285"/>
                </a:lnTo>
                <a:lnTo>
                  <a:pt x="494" y="285"/>
                </a:lnTo>
                <a:lnTo>
                  <a:pt x="462" y="295"/>
                </a:lnTo>
                <a:lnTo>
                  <a:pt x="429" y="305"/>
                </a:lnTo>
                <a:lnTo>
                  <a:pt x="396" y="315"/>
                </a:lnTo>
                <a:lnTo>
                  <a:pt x="363" y="324"/>
                </a:lnTo>
                <a:lnTo>
                  <a:pt x="363" y="324"/>
                </a:lnTo>
                <a:close/>
                <a:moveTo>
                  <a:pt x="471" y="283"/>
                </a:moveTo>
                <a:lnTo>
                  <a:pt x="471" y="283"/>
                </a:lnTo>
                <a:lnTo>
                  <a:pt x="476" y="281"/>
                </a:lnTo>
                <a:lnTo>
                  <a:pt x="476" y="281"/>
                </a:lnTo>
                <a:lnTo>
                  <a:pt x="486" y="278"/>
                </a:lnTo>
                <a:lnTo>
                  <a:pt x="486" y="278"/>
                </a:lnTo>
                <a:lnTo>
                  <a:pt x="471" y="283"/>
                </a:lnTo>
                <a:lnTo>
                  <a:pt x="471" y="283"/>
                </a:lnTo>
                <a:close/>
                <a:moveTo>
                  <a:pt x="456" y="287"/>
                </a:moveTo>
                <a:lnTo>
                  <a:pt x="456" y="287"/>
                </a:lnTo>
                <a:lnTo>
                  <a:pt x="444" y="290"/>
                </a:lnTo>
                <a:lnTo>
                  <a:pt x="433" y="294"/>
                </a:lnTo>
                <a:lnTo>
                  <a:pt x="410" y="300"/>
                </a:lnTo>
                <a:lnTo>
                  <a:pt x="410" y="300"/>
                </a:lnTo>
                <a:lnTo>
                  <a:pt x="405" y="301"/>
                </a:lnTo>
                <a:lnTo>
                  <a:pt x="405" y="301"/>
                </a:lnTo>
                <a:lnTo>
                  <a:pt x="373" y="310"/>
                </a:lnTo>
                <a:lnTo>
                  <a:pt x="340" y="320"/>
                </a:lnTo>
                <a:lnTo>
                  <a:pt x="340" y="320"/>
                </a:lnTo>
                <a:lnTo>
                  <a:pt x="332" y="322"/>
                </a:lnTo>
                <a:lnTo>
                  <a:pt x="323" y="323"/>
                </a:lnTo>
                <a:lnTo>
                  <a:pt x="323" y="323"/>
                </a:lnTo>
                <a:lnTo>
                  <a:pt x="323" y="323"/>
                </a:lnTo>
                <a:lnTo>
                  <a:pt x="323" y="323"/>
                </a:lnTo>
                <a:lnTo>
                  <a:pt x="330" y="321"/>
                </a:lnTo>
                <a:lnTo>
                  <a:pt x="336" y="319"/>
                </a:lnTo>
                <a:lnTo>
                  <a:pt x="336" y="319"/>
                </a:lnTo>
                <a:lnTo>
                  <a:pt x="351" y="314"/>
                </a:lnTo>
                <a:lnTo>
                  <a:pt x="366" y="310"/>
                </a:lnTo>
                <a:lnTo>
                  <a:pt x="366" y="310"/>
                </a:lnTo>
                <a:lnTo>
                  <a:pt x="399" y="299"/>
                </a:lnTo>
                <a:lnTo>
                  <a:pt x="432" y="290"/>
                </a:lnTo>
                <a:lnTo>
                  <a:pt x="432" y="290"/>
                </a:lnTo>
                <a:lnTo>
                  <a:pt x="444" y="286"/>
                </a:lnTo>
                <a:lnTo>
                  <a:pt x="451" y="284"/>
                </a:lnTo>
                <a:lnTo>
                  <a:pt x="457" y="281"/>
                </a:lnTo>
                <a:lnTo>
                  <a:pt x="457" y="281"/>
                </a:lnTo>
                <a:lnTo>
                  <a:pt x="468" y="275"/>
                </a:lnTo>
                <a:lnTo>
                  <a:pt x="468" y="275"/>
                </a:lnTo>
                <a:lnTo>
                  <a:pt x="487" y="270"/>
                </a:lnTo>
                <a:lnTo>
                  <a:pt x="487" y="270"/>
                </a:lnTo>
                <a:lnTo>
                  <a:pt x="490" y="276"/>
                </a:lnTo>
                <a:lnTo>
                  <a:pt x="490" y="276"/>
                </a:lnTo>
                <a:lnTo>
                  <a:pt x="481" y="277"/>
                </a:lnTo>
                <a:lnTo>
                  <a:pt x="473" y="280"/>
                </a:lnTo>
                <a:lnTo>
                  <a:pt x="456" y="287"/>
                </a:lnTo>
                <a:lnTo>
                  <a:pt x="456" y="287"/>
                </a:lnTo>
                <a:close/>
                <a:moveTo>
                  <a:pt x="483" y="258"/>
                </a:moveTo>
                <a:lnTo>
                  <a:pt x="483" y="258"/>
                </a:lnTo>
                <a:lnTo>
                  <a:pt x="483" y="258"/>
                </a:lnTo>
                <a:lnTo>
                  <a:pt x="483" y="258"/>
                </a:lnTo>
                <a:lnTo>
                  <a:pt x="462" y="263"/>
                </a:lnTo>
                <a:lnTo>
                  <a:pt x="441" y="271"/>
                </a:lnTo>
                <a:lnTo>
                  <a:pt x="441" y="271"/>
                </a:lnTo>
                <a:lnTo>
                  <a:pt x="413" y="279"/>
                </a:lnTo>
                <a:lnTo>
                  <a:pt x="413" y="279"/>
                </a:lnTo>
                <a:lnTo>
                  <a:pt x="371" y="291"/>
                </a:lnTo>
                <a:lnTo>
                  <a:pt x="349" y="296"/>
                </a:lnTo>
                <a:lnTo>
                  <a:pt x="338" y="298"/>
                </a:lnTo>
                <a:lnTo>
                  <a:pt x="328" y="299"/>
                </a:lnTo>
                <a:lnTo>
                  <a:pt x="328" y="299"/>
                </a:lnTo>
                <a:lnTo>
                  <a:pt x="337" y="297"/>
                </a:lnTo>
                <a:lnTo>
                  <a:pt x="347" y="296"/>
                </a:lnTo>
                <a:lnTo>
                  <a:pt x="367" y="290"/>
                </a:lnTo>
                <a:lnTo>
                  <a:pt x="385" y="283"/>
                </a:lnTo>
                <a:lnTo>
                  <a:pt x="403" y="276"/>
                </a:lnTo>
                <a:lnTo>
                  <a:pt x="403" y="276"/>
                </a:lnTo>
                <a:lnTo>
                  <a:pt x="423" y="270"/>
                </a:lnTo>
                <a:lnTo>
                  <a:pt x="443" y="263"/>
                </a:lnTo>
                <a:lnTo>
                  <a:pt x="463" y="255"/>
                </a:lnTo>
                <a:lnTo>
                  <a:pt x="472" y="251"/>
                </a:lnTo>
                <a:lnTo>
                  <a:pt x="481" y="245"/>
                </a:lnTo>
                <a:lnTo>
                  <a:pt x="481" y="245"/>
                </a:lnTo>
                <a:lnTo>
                  <a:pt x="481" y="243"/>
                </a:lnTo>
                <a:lnTo>
                  <a:pt x="481" y="242"/>
                </a:lnTo>
                <a:lnTo>
                  <a:pt x="480" y="242"/>
                </a:lnTo>
                <a:lnTo>
                  <a:pt x="480" y="242"/>
                </a:lnTo>
                <a:lnTo>
                  <a:pt x="459" y="251"/>
                </a:lnTo>
                <a:lnTo>
                  <a:pt x="437" y="257"/>
                </a:lnTo>
                <a:lnTo>
                  <a:pt x="416" y="263"/>
                </a:lnTo>
                <a:lnTo>
                  <a:pt x="394" y="268"/>
                </a:lnTo>
                <a:lnTo>
                  <a:pt x="394" y="268"/>
                </a:lnTo>
                <a:lnTo>
                  <a:pt x="357" y="277"/>
                </a:lnTo>
                <a:lnTo>
                  <a:pt x="339" y="282"/>
                </a:lnTo>
                <a:lnTo>
                  <a:pt x="322" y="288"/>
                </a:lnTo>
                <a:lnTo>
                  <a:pt x="322" y="288"/>
                </a:lnTo>
                <a:lnTo>
                  <a:pt x="318" y="283"/>
                </a:lnTo>
                <a:lnTo>
                  <a:pt x="318" y="283"/>
                </a:lnTo>
                <a:lnTo>
                  <a:pt x="354" y="272"/>
                </a:lnTo>
                <a:lnTo>
                  <a:pt x="390" y="261"/>
                </a:lnTo>
                <a:lnTo>
                  <a:pt x="426" y="250"/>
                </a:lnTo>
                <a:lnTo>
                  <a:pt x="463" y="239"/>
                </a:lnTo>
                <a:lnTo>
                  <a:pt x="463" y="239"/>
                </a:lnTo>
                <a:lnTo>
                  <a:pt x="487" y="232"/>
                </a:lnTo>
                <a:lnTo>
                  <a:pt x="487" y="232"/>
                </a:lnTo>
                <a:lnTo>
                  <a:pt x="485" y="234"/>
                </a:lnTo>
                <a:lnTo>
                  <a:pt x="483" y="237"/>
                </a:lnTo>
                <a:lnTo>
                  <a:pt x="482" y="243"/>
                </a:lnTo>
                <a:lnTo>
                  <a:pt x="482" y="251"/>
                </a:lnTo>
                <a:lnTo>
                  <a:pt x="483" y="258"/>
                </a:lnTo>
                <a:lnTo>
                  <a:pt x="483" y="258"/>
                </a:lnTo>
                <a:close/>
                <a:moveTo>
                  <a:pt x="463" y="236"/>
                </a:moveTo>
                <a:lnTo>
                  <a:pt x="463" y="236"/>
                </a:lnTo>
                <a:lnTo>
                  <a:pt x="426" y="248"/>
                </a:lnTo>
                <a:lnTo>
                  <a:pt x="391" y="259"/>
                </a:lnTo>
                <a:lnTo>
                  <a:pt x="354" y="270"/>
                </a:lnTo>
                <a:lnTo>
                  <a:pt x="319" y="280"/>
                </a:lnTo>
                <a:lnTo>
                  <a:pt x="319" y="280"/>
                </a:lnTo>
                <a:lnTo>
                  <a:pt x="324" y="277"/>
                </a:lnTo>
                <a:lnTo>
                  <a:pt x="329" y="274"/>
                </a:lnTo>
                <a:lnTo>
                  <a:pt x="340" y="271"/>
                </a:lnTo>
                <a:lnTo>
                  <a:pt x="363" y="265"/>
                </a:lnTo>
                <a:lnTo>
                  <a:pt x="363" y="265"/>
                </a:lnTo>
                <a:lnTo>
                  <a:pt x="382" y="261"/>
                </a:lnTo>
                <a:lnTo>
                  <a:pt x="400" y="255"/>
                </a:lnTo>
                <a:lnTo>
                  <a:pt x="436" y="242"/>
                </a:lnTo>
                <a:lnTo>
                  <a:pt x="436" y="242"/>
                </a:lnTo>
                <a:lnTo>
                  <a:pt x="472" y="230"/>
                </a:lnTo>
                <a:lnTo>
                  <a:pt x="509" y="217"/>
                </a:lnTo>
                <a:lnTo>
                  <a:pt x="528" y="212"/>
                </a:lnTo>
                <a:lnTo>
                  <a:pt x="547" y="208"/>
                </a:lnTo>
                <a:lnTo>
                  <a:pt x="566" y="204"/>
                </a:lnTo>
                <a:lnTo>
                  <a:pt x="584" y="202"/>
                </a:lnTo>
                <a:lnTo>
                  <a:pt x="584" y="202"/>
                </a:lnTo>
                <a:lnTo>
                  <a:pt x="588" y="202"/>
                </a:lnTo>
                <a:lnTo>
                  <a:pt x="589" y="202"/>
                </a:lnTo>
                <a:lnTo>
                  <a:pt x="583" y="204"/>
                </a:lnTo>
                <a:lnTo>
                  <a:pt x="569" y="208"/>
                </a:lnTo>
                <a:lnTo>
                  <a:pt x="569" y="208"/>
                </a:lnTo>
                <a:lnTo>
                  <a:pt x="552" y="213"/>
                </a:lnTo>
                <a:lnTo>
                  <a:pt x="536" y="217"/>
                </a:lnTo>
                <a:lnTo>
                  <a:pt x="536" y="217"/>
                </a:lnTo>
                <a:lnTo>
                  <a:pt x="463" y="236"/>
                </a:lnTo>
                <a:lnTo>
                  <a:pt x="463" y="236"/>
                </a:lnTo>
                <a:close/>
                <a:moveTo>
                  <a:pt x="506" y="237"/>
                </a:moveTo>
                <a:lnTo>
                  <a:pt x="506" y="237"/>
                </a:lnTo>
                <a:lnTo>
                  <a:pt x="502" y="233"/>
                </a:lnTo>
                <a:lnTo>
                  <a:pt x="502" y="233"/>
                </a:lnTo>
                <a:lnTo>
                  <a:pt x="522" y="228"/>
                </a:lnTo>
                <a:lnTo>
                  <a:pt x="544" y="224"/>
                </a:lnTo>
                <a:lnTo>
                  <a:pt x="544" y="224"/>
                </a:lnTo>
                <a:lnTo>
                  <a:pt x="555" y="221"/>
                </a:lnTo>
                <a:lnTo>
                  <a:pt x="566" y="218"/>
                </a:lnTo>
                <a:lnTo>
                  <a:pt x="588" y="212"/>
                </a:lnTo>
                <a:lnTo>
                  <a:pt x="588" y="212"/>
                </a:lnTo>
                <a:lnTo>
                  <a:pt x="593" y="211"/>
                </a:lnTo>
                <a:lnTo>
                  <a:pt x="588" y="213"/>
                </a:lnTo>
                <a:lnTo>
                  <a:pt x="588" y="213"/>
                </a:lnTo>
                <a:lnTo>
                  <a:pt x="575" y="218"/>
                </a:lnTo>
                <a:lnTo>
                  <a:pt x="575" y="218"/>
                </a:lnTo>
                <a:lnTo>
                  <a:pt x="563" y="222"/>
                </a:lnTo>
                <a:lnTo>
                  <a:pt x="551" y="226"/>
                </a:lnTo>
                <a:lnTo>
                  <a:pt x="551" y="226"/>
                </a:lnTo>
                <a:lnTo>
                  <a:pt x="529" y="232"/>
                </a:lnTo>
                <a:lnTo>
                  <a:pt x="506" y="237"/>
                </a:lnTo>
                <a:lnTo>
                  <a:pt x="506" y="237"/>
                </a:lnTo>
                <a:close/>
                <a:moveTo>
                  <a:pt x="560" y="238"/>
                </a:moveTo>
                <a:lnTo>
                  <a:pt x="560" y="238"/>
                </a:lnTo>
                <a:lnTo>
                  <a:pt x="577" y="235"/>
                </a:lnTo>
                <a:lnTo>
                  <a:pt x="594" y="231"/>
                </a:lnTo>
                <a:lnTo>
                  <a:pt x="594" y="231"/>
                </a:lnTo>
                <a:lnTo>
                  <a:pt x="599" y="230"/>
                </a:lnTo>
                <a:lnTo>
                  <a:pt x="594" y="232"/>
                </a:lnTo>
                <a:lnTo>
                  <a:pt x="581" y="236"/>
                </a:lnTo>
                <a:lnTo>
                  <a:pt x="581" y="236"/>
                </a:lnTo>
                <a:lnTo>
                  <a:pt x="573" y="239"/>
                </a:lnTo>
                <a:lnTo>
                  <a:pt x="565" y="243"/>
                </a:lnTo>
                <a:lnTo>
                  <a:pt x="565" y="243"/>
                </a:lnTo>
                <a:lnTo>
                  <a:pt x="560" y="238"/>
                </a:lnTo>
                <a:lnTo>
                  <a:pt x="560" y="238"/>
                </a:lnTo>
                <a:close/>
                <a:moveTo>
                  <a:pt x="566" y="246"/>
                </a:moveTo>
                <a:lnTo>
                  <a:pt x="566" y="246"/>
                </a:lnTo>
                <a:lnTo>
                  <a:pt x="575" y="245"/>
                </a:lnTo>
                <a:lnTo>
                  <a:pt x="583" y="242"/>
                </a:lnTo>
                <a:lnTo>
                  <a:pt x="599" y="237"/>
                </a:lnTo>
                <a:lnTo>
                  <a:pt x="599" y="237"/>
                </a:lnTo>
                <a:lnTo>
                  <a:pt x="601" y="236"/>
                </a:lnTo>
                <a:lnTo>
                  <a:pt x="602" y="237"/>
                </a:lnTo>
                <a:lnTo>
                  <a:pt x="599" y="239"/>
                </a:lnTo>
                <a:lnTo>
                  <a:pt x="590" y="245"/>
                </a:lnTo>
                <a:lnTo>
                  <a:pt x="590" y="245"/>
                </a:lnTo>
                <a:lnTo>
                  <a:pt x="572" y="254"/>
                </a:lnTo>
                <a:lnTo>
                  <a:pt x="572" y="254"/>
                </a:lnTo>
                <a:lnTo>
                  <a:pt x="566" y="246"/>
                </a:lnTo>
                <a:lnTo>
                  <a:pt x="566" y="246"/>
                </a:lnTo>
                <a:close/>
                <a:moveTo>
                  <a:pt x="575" y="260"/>
                </a:moveTo>
                <a:lnTo>
                  <a:pt x="575" y="260"/>
                </a:lnTo>
                <a:lnTo>
                  <a:pt x="574" y="258"/>
                </a:lnTo>
                <a:lnTo>
                  <a:pt x="574" y="258"/>
                </a:lnTo>
                <a:lnTo>
                  <a:pt x="589" y="255"/>
                </a:lnTo>
                <a:lnTo>
                  <a:pt x="603" y="251"/>
                </a:lnTo>
                <a:lnTo>
                  <a:pt x="603" y="251"/>
                </a:lnTo>
                <a:lnTo>
                  <a:pt x="609" y="250"/>
                </a:lnTo>
                <a:lnTo>
                  <a:pt x="606" y="250"/>
                </a:lnTo>
                <a:lnTo>
                  <a:pt x="598" y="254"/>
                </a:lnTo>
                <a:lnTo>
                  <a:pt x="598" y="254"/>
                </a:lnTo>
                <a:lnTo>
                  <a:pt x="577" y="264"/>
                </a:lnTo>
                <a:lnTo>
                  <a:pt x="577" y="264"/>
                </a:lnTo>
                <a:lnTo>
                  <a:pt x="575" y="260"/>
                </a:lnTo>
                <a:lnTo>
                  <a:pt x="575" y="260"/>
                </a:lnTo>
                <a:close/>
                <a:moveTo>
                  <a:pt x="579" y="268"/>
                </a:moveTo>
                <a:lnTo>
                  <a:pt x="579" y="268"/>
                </a:lnTo>
                <a:lnTo>
                  <a:pt x="589" y="266"/>
                </a:lnTo>
                <a:lnTo>
                  <a:pt x="589" y="266"/>
                </a:lnTo>
                <a:lnTo>
                  <a:pt x="601" y="264"/>
                </a:lnTo>
                <a:lnTo>
                  <a:pt x="609" y="263"/>
                </a:lnTo>
                <a:lnTo>
                  <a:pt x="613" y="261"/>
                </a:lnTo>
                <a:lnTo>
                  <a:pt x="613" y="261"/>
                </a:lnTo>
                <a:lnTo>
                  <a:pt x="605" y="265"/>
                </a:lnTo>
                <a:lnTo>
                  <a:pt x="598" y="269"/>
                </a:lnTo>
                <a:lnTo>
                  <a:pt x="591" y="272"/>
                </a:lnTo>
                <a:lnTo>
                  <a:pt x="584" y="277"/>
                </a:lnTo>
                <a:lnTo>
                  <a:pt x="584" y="277"/>
                </a:lnTo>
                <a:lnTo>
                  <a:pt x="579" y="268"/>
                </a:lnTo>
                <a:lnTo>
                  <a:pt x="579" y="268"/>
                </a:lnTo>
                <a:close/>
                <a:moveTo>
                  <a:pt x="586" y="279"/>
                </a:moveTo>
                <a:lnTo>
                  <a:pt x="586" y="279"/>
                </a:lnTo>
                <a:lnTo>
                  <a:pt x="592" y="279"/>
                </a:lnTo>
                <a:lnTo>
                  <a:pt x="599" y="277"/>
                </a:lnTo>
                <a:lnTo>
                  <a:pt x="612" y="273"/>
                </a:lnTo>
                <a:lnTo>
                  <a:pt x="612" y="273"/>
                </a:lnTo>
                <a:lnTo>
                  <a:pt x="616" y="272"/>
                </a:lnTo>
                <a:lnTo>
                  <a:pt x="613" y="274"/>
                </a:lnTo>
                <a:lnTo>
                  <a:pt x="604" y="279"/>
                </a:lnTo>
                <a:lnTo>
                  <a:pt x="604" y="279"/>
                </a:lnTo>
                <a:lnTo>
                  <a:pt x="590" y="286"/>
                </a:lnTo>
                <a:lnTo>
                  <a:pt x="590" y="286"/>
                </a:lnTo>
                <a:lnTo>
                  <a:pt x="586" y="279"/>
                </a:lnTo>
                <a:lnTo>
                  <a:pt x="586" y="279"/>
                </a:lnTo>
                <a:close/>
                <a:moveTo>
                  <a:pt x="596" y="293"/>
                </a:moveTo>
                <a:lnTo>
                  <a:pt x="596" y="293"/>
                </a:lnTo>
                <a:lnTo>
                  <a:pt x="592" y="289"/>
                </a:lnTo>
                <a:lnTo>
                  <a:pt x="592" y="289"/>
                </a:lnTo>
                <a:lnTo>
                  <a:pt x="592" y="289"/>
                </a:lnTo>
                <a:lnTo>
                  <a:pt x="592" y="289"/>
                </a:lnTo>
                <a:lnTo>
                  <a:pt x="601" y="288"/>
                </a:lnTo>
                <a:lnTo>
                  <a:pt x="610" y="286"/>
                </a:lnTo>
                <a:lnTo>
                  <a:pt x="610" y="286"/>
                </a:lnTo>
                <a:lnTo>
                  <a:pt x="614" y="285"/>
                </a:lnTo>
                <a:lnTo>
                  <a:pt x="613" y="285"/>
                </a:lnTo>
                <a:lnTo>
                  <a:pt x="606" y="287"/>
                </a:lnTo>
                <a:lnTo>
                  <a:pt x="606" y="287"/>
                </a:lnTo>
                <a:lnTo>
                  <a:pt x="601" y="290"/>
                </a:lnTo>
                <a:lnTo>
                  <a:pt x="596" y="293"/>
                </a:lnTo>
                <a:lnTo>
                  <a:pt x="596" y="293"/>
                </a:lnTo>
                <a:lnTo>
                  <a:pt x="596" y="293"/>
                </a:lnTo>
                <a:lnTo>
                  <a:pt x="596" y="293"/>
                </a:lnTo>
                <a:close/>
                <a:moveTo>
                  <a:pt x="602" y="300"/>
                </a:moveTo>
                <a:lnTo>
                  <a:pt x="602" y="300"/>
                </a:lnTo>
                <a:lnTo>
                  <a:pt x="597" y="295"/>
                </a:lnTo>
                <a:lnTo>
                  <a:pt x="597" y="295"/>
                </a:lnTo>
                <a:lnTo>
                  <a:pt x="611" y="292"/>
                </a:lnTo>
                <a:lnTo>
                  <a:pt x="611" y="292"/>
                </a:lnTo>
                <a:lnTo>
                  <a:pt x="613" y="293"/>
                </a:lnTo>
                <a:lnTo>
                  <a:pt x="614" y="294"/>
                </a:lnTo>
                <a:lnTo>
                  <a:pt x="613" y="295"/>
                </a:lnTo>
                <a:lnTo>
                  <a:pt x="611" y="296"/>
                </a:lnTo>
                <a:lnTo>
                  <a:pt x="611" y="296"/>
                </a:lnTo>
                <a:lnTo>
                  <a:pt x="602" y="300"/>
                </a:lnTo>
                <a:lnTo>
                  <a:pt x="602" y="300"/>
                </a:lnTo>
                <a:close/>
                <a:moveTo>
                  <a:pt x="617" y="301"/>
                </a:moveTo>
                <a:lnTo>
                  <a:pt x="617" y="301"/>
                </a:lnTo>
                <a:lnTo>
                  <a:pt x="611" y="307"/>
                </a:lnTo>
                <a:lnTo>
                  <a:pt x="611" y="307"/>
                </a:lnTo>
                <a:lnTo>
                  <a:pt x="605" y="302"/>
                </a:lnTo>
                <a:lnTo>
                  <a:pt x="605" y="302"/>
                </a:lnTo>
                <a:lnTo>
                  <a:pt x="613" y="301"/>
                </a:lnTo>
                <a:lnTo>
                  <a:pt x="617" y="301"/>
                </a:lnTo>
                <a:lnTo>
                  <a:pt x="617" y="301"/>
                </a:lnTo>
                <a:close/>
                <a:moveTo>
                  <a:pt x="614" y="311"/>
                </a:moveTo>
                <a:lnTo>
                  <a:pt x="614" y="311"/>
                </a:lnTo>
                <a:lnTo>
                  <a:pt x="613" y="310"/>
                </a:lnTo>
                <a:lnTo>
                  <a:pt x="613" y="310"/>
                </a:lnTo>
                <a:lnTo>
                  <a:pt x="617" y="309"/>
                </a:lnTo>
                <a:lnTo>
                  <a:pt x="619" y="310"/>
                </a:lnTo>
                <a:lnTo>
                  <a:pt x="619" y="311"/>
                </a:lnTo>
                <a:lnTo>
                  <a:pt x="618" y="315"/>
                </a:lnTo>
                <a:lnTo>
                  <a:pt x="618" y="315"/>
                </a:lnTo>
                <a:lnTo>
                  <a:pt x="614" y="311"/>
                </a:lnTo>
                <a:lnTo>
                  <a:pt x="614" y="311"/>
                </a:lnTo>
                <a:close/>
                <a:moveTo>
                  <a:pt x="624" y="317"/>
                </a:moveTo>
                <a:lnTo>
                  <a:pt x="624" y="317"/>
                </a:lnTo>
                <a:lnTo>
                  <a:pt x="624" y="319"/>
                </a:lnTo>
                <a:lnTo>
                  <a:pt x="623" y="324"/>
                </a:lnTo>
                <a:lnTo>
                  <a:pt x="623" y="324"/>
                </a:lnTo>
                <a:lnTo>
                  <a:pt x="619" y="318"/>
                </a:lnTo>
                <a:lnTo>
                  <a:pt x="619" y="318"/>
                </a:lnTo>
                <a:lnTo>
                  <a:pt x="624" y="317"/>
                </a:lnTo>
                <a:lnTo>
                  <a:pt x="624" y="317"/>
                </a:lnTo>
                <a:close/>
                <a:moveTo>
                  <a:pt x="626" y="322"/>
                </a:moveTo>
                <a:lnTo>
                  <a:pt x="626" y="322"/>
                </a:lnTo>
                <a:lnTo>
                  <a:pt x="626" y="329"/>
                </a:lnTo>
                <a:lnTo>
                  <a:pt x="626" y="329"/>
                </a:lnTo>
                <a:lnTo>
                  <a:pt x="626" y="332"/>
                </a:lnTo>
                <a:lnTo>
                  <a:pt x="626" y="332"/>
                </a:lnTo>
                <a:lnTo>
                  <a:pt x="624" y="328"/>
                </a:lnTo>
                <a:lnTo>
                  <a:pt x="624" y="328"/>
                </a:lnTo>
                <a:lnTo>
                  <a:pt x="626" y="322"/>
                </a:lnTo>
                <a:lnTo>
                  <a:pt x="626" y="322"/>
                </a:lnTo>
                <a:close/>
                <a:moveTo>
                  <a:pt x="624" y="307"/>
                </a:moveTo>
                <a:lnTo>
                  <a:pt x="624" y="307"/>
                </a:lnTo>
                <a:lnTo>
                  <a:pt x="623" y="306"/>
                </a:lnTo>
                <a:lnTo>
                  <a:pt x="622" y="305"/>
                </a:lnTo>
                <a:lnTo>
                  <a:pt x="622" y="305"/>
                </a:lnTo>
                <a:lnTo>
                  <a:pt x="617" y="307"/>
                </a:lnTo>
                <a:lnTo>
                  <a:pt x="615" y="307"/>
                </a:lnTo>
                <a:lnTo>
                  <a:pt x="616" y="306"/>
                </a:lnTo>
                <a:lnTo>
                  <a:pt x="616" y="306"/>
                </a:lnTo>
                <a:lnTo>
                  <a:pt x="620" y="302"/>
                </a:lnTo>
                <a:lnTo>
                  <a:pt x="622" y="298"/>
                </a:lnTo>
                <a:lnTo>
                  <a:pt x="622" y="298"/>
                </a:lnTo>
                <a:lnTo>
                  <a:pt x="622" y="297"/>
                </a:lnTo>
                <a:lnTo>
                  <a:pt x="621" y="296"/>
                </a:lnTo>
                <a:lnTo>
                  <a:pt x="621" y="296"/>
                </a:lnTo>
                <a:lnTo>
                  <a:pt x="611" y="298"/>
                </a:lnTo>
                <a:lnTo>
                  <a:pt x="611" y="298"/>
                </a:lnTo>
                <a:lnTo>
                  <a:pt x="610" y="298"/>
                </a:lnTo>
                <a:lnTo>
                  <a:pt x="610" y="298"/>
                </a:lnTo>
                <a:lnTo>
                  <a:pt x="615" y="296"/>
                </a:lnTo>
                <a:lnTo>
                  <a:pt x="620" y="291"/>
                </a:lnTo>
                <a:lnTo>
                  <a:pt x="620" y="291"/>
                </a:lnTo>
                <a:lnTo>
                  <a:pt x="620" y="290"/>
                </a:lnTo>
                <a:lnTo>
                  <a:pt x="619" y="290"/>
                </a:lnTo>
                <a:lnTo>
                  <a:pt x="619" y="290"/>
                </a:lnTo>
                <a:lnTo>
                  <a:pt x="610" y="290"/>
                </a:lnTo>
                <a:lnTo>
                  <a:pt x="604" y="291"/>
                </a:lnTo>
                <a:lnTo>
                  <a:pt x="600" y="293"/>
                </a:lnTo>
                <a:lnTo>
                  <a:pt x="600" y="293"/>
                </a:lnTo>
                <a:lnTo>
                  <a:pt x="604" y="290"/>
                </a:lnTo>
                <a:lnTo>
                  <a:pt x="609" y="288"/>
                </a:lnTo>
                <a:lnTo>
                  <a:pt x="614" y="286"/>
                </a:lnTo>
                <a:lnTo>
                  <a:pt x="618" y="284"/>
                </a:lnTo>
                <a:lnTo>
                  <a:pt x="618" y="284"/>
                </a:lnTo>
                <a:lnTo>
                  <a:pt x="618" y="283"/>
                </a:lnTo>
                <a:lnTo>
                  <a:pt x="618" y="283"/>
                </a:lnTo>
                <a:lnTo>
                  <a:pt x="617" y="282"/>
                </a:lnTo>
                <a:lnTo>
                  <a:pt x="617" y="282"/>
                </a:lnTo>
                <a:lnTo>
                  <a:pt x="604" y="285"/>
                </a:lnTo>
                <a:lnTo>
                  <a:pt x="604" y="285"/>
                </a:lnTo>
                <a:lnTo>
                  <a:pt x="596" y="287"/>
                </a:lnTo>
                <a:lnTo>
                  <a:pt x="594" y="287"/>
                </a:lnTo>
                <a:lnTo>
                  <a:pt x="598" y="285"/>
                </a:lnTo>
                <a:lnTo>
                  <a:pt x="598" y="285"/>
                </a:lnTo>
                <a:lnTo>
                  <a:pt x="610" y="278"/>
                </a:lnTo>
                <a:lnTo>
                  <a:pt x="615" y="275"/>
                </a:lnTo>
                <a:lnTo>
                  <a:pt x="620" y="270"/>
                </a:lnTo>
                <a:lnTo>
                  <a:pt x="620" y="270"/>
                </a:lnTo>
                <a:lnTo>
                  <a:pt x="620" y="270"/>
                </a:lnTo>
                <a:lnTo>
                  <a:pt x="620" y="270"/>
                </a:lnTo>
                <a:lnTo>
                  <a:pt x="624" y="292"/>
                </a:lnTo>
                <a:lnTo>
                  <a:pt x="626" y="314"/>
                </a:lnTo>
                <a:lnTo>
                  <a:pt x="626" y="314"/>
                </a:lnTo>
                <a:lnTo>
                  <a:pt x="622" y="314"/>
                </a:lnTo>
                <a:lnTo>
                  <a:pt x="622" y="314"/>
                </a:lnTo>
                <a:lnTo>
                  <a:pt x="622" y="313"/>
                </a:lnTo>
                <a:lnTo>
                  <a:pt x="624" y="307"/>
                </a:lnTo>
                <a:lnTo>
                  <a:pt x="624" y="307"/>
                </a:lnTo>
                <a:close/>
                <a:moveTo>
                  <a:pt x="619" y="268"/>
                </a:moveTo>
                <a:lnTo>
                  <a:pt x="619" y="268"/>
                </a:lnTo>
                <a:lnTo>
                  <a:pt x="603" y="274"/>
                </a:lnTo>
                <a:lnTo>
                  <a:pt x="595" y="276"/>
                </a:lnTo>
                <a:lnTo>
                  <a:pt x="587" y="277"/>
                </a:lnTo>
                <a:lnTo>
                  <a:pt x="587" y="277"/>
                </a:lnTo>
                <a:lnTo>
                  <a:pt x="590" y="276"/>
                </a:lnTo>
                <a:lnTo>
                  <a:pt x="595" y="274"/>
                </a:lnTo>
                <a:lnTo>
                  <a:pt x="602" y="269"/>
                </a:lnTo>
                <a:lnTo>
                  <a:pt x="602" y="269"/>
                </a:lnTo>
                <a:lnTo>
                  <a:pt x="617" y="261"/>
                </a:lnTo>
                <a:lnTo>
                  <a:pt x="617" y="261"/>
                </a:lnTo>
                <a:lnTo>
                  <a:pt x="618" y="261"/>
                </a:lnTo>
                <a:lnTo>
                  <a:pt x="618" y="261"/>
                </a:lnTo>
                <a:lnTo>
                  <a:pt x="620" y="269"/>
                </a:lnTo>
                <a:lnTo>
                  <a:pt x="620" y="269"/>
                </a:lnTo>
                <a:lnTo>
                  <a:pt x="619" y="268"/>
                </a:lnTo>
                <a:lnTo>
                  <a:pt x="619" y="268"/>
                </a:lnTo>
                <a:close/>
                <a:moveTo>
                  <a:pt x="617" y="259"/>
                </a:moveTo>
                <a:lnTo>
                  <a:pt x="617" y="259"/>
                </a:lnTo>
                <a:lnTo>
                  <a:pt x="607" y="260"/>
                </a:lnTo>
                <a:lnTo>
                  <a:pt x="598" y="262"/>
                </a:lnTo>
                <a:lnTo>
                  <a:pt x="589" y="264"/>
                </a:lnTo>
                <a:lnTo>
                  <a:pt x="580" y="266"/>
                </a:lnTo>
                <a:lnTo>
                  <a:pt x="580" y="266"/>
                </a:lnTo>
                <a:lnTo>
                  <a:pt x="583" y="264"/>
                </a:lnTo>
                <a:lnTo>
                  <a:pt x="587" y="262"/>
                </a:lnTo>
                <a:lnTo>
                  <a:pt x="594" y="258"/>
                </a:lnTo>
                <a:lnTo>
                  <a:pt x="594" y="258"/>
                </a:lnTo>
                <a:lnTo>
                  <a:pt x="614" y="248"/>
                </a:lnTo>
                <a:lnTo>
                  <a:pt x="614" y="248"/>
                </a:lnTo>
                <a:lnTo>
                  <a:pt x="617" y="259"/>
                </a:lnTo>
                <a:lnTo>
                  <a:pt x="617" y="259"/>
                </a:lnTo>
                <a:lnTo>
                  <a:pt x="617" y="259"/>
                </a:lnTo>
                <a:lnTo>
                  <a:pt x="617" y="259"/>
                </a:lnTo>
                <a:close/>
                <a:moveTo>
                  <a:pt x="593" y="251"/>
                </a:moveTo>
                <a:lnTo>
                  <a:pt x="593" y="251"/>
                </a:lnTo>
                <a:lnTo>
                  <a:pt x="583" y="253"/>
                </a:lnTo>
                <a:lnTo>
                  <a:pt x="577" y="254"/>
                </a:lnTo>
                <a:lnTo>
                  <a:pt x="573" y="256"/>
                </a:lnTo>
                <a:lnTo>
                  <a:pt x="573" y="256"/>
                </a:lnTo>
                <a:lnTo>
                  <a:pt x="591" y="247"/>
                </a:lnTo>
                <a:lnTo>
                  <a:pt x="599" y="241"/>
                </a:lnTo>
                <a:lnTo>
                  <a:pt x="609" y="236"/>
                </a:lnTo>
                <a:lnTo>
                  <a:pt x="609" y="236"/>
                </a:lnTo>
                <a:lnTo>
                  <a:pt x="609" y="234"/>
                </a:lnTo>
                <a:lnTo>
                  <a:pt x="607" y="234"/>
                </a:lnTo>
                <a:lnTo>
                  <a:pt x="607" y="234"/>
                </a:lnTo>
                <a:lnTo>
                  <a:pt x="598" y="235"/>
                </a:lnTo>
                <a:lnTo>
                  <a:pt x="590" y="237"/>
                </a:lnTo>
                <a:lnTo>
                  <a:pt x="573" y="242"/>
                </a:lnTo>
                <a:lnTo>
                  <a:pt x="573" y="242"/>
                </a:lnTo>
                <a:lnTo>
                  <a:pt x="570" y="243"/>
                </a:lnTo>
                <a:lnTo>
                  <a:pt x="575" y="241"/>
                </a:lnTo>
                <a:lnTo>
                  <a:pt x="586" y="237"/>
                </a:lnTo>
                <a:lnTo>
                  <a:pt x="586" y="237"/>
                </a:lnTo>
                <a:lnTo>
                  <a:pt x="595" y="233"/>
                </a:lnTo>
                <a:lnTo>
                  <a:pt x="604" y="229"/>
                </a:lnTo>
                <a:lnTo>
                  <a:pt x="604" y="229"/>
                </a:lnTo>
                <a:lnTo>
                  <a:pt x="604" y="228"/>
                </a:lnTo>
                <a:lnTo>
                  <a:pt x="604" y="228"/>
                </a:lnTo>
                <a:lnTo>
                  <a:pt x="603" y="227"/>
                </a:lnTo>
                <a:lnTo>
                  <a:pt x="603" y="227"/>
                </a:lnTo>
                <a:lnTo>
                  <a:pt x="581" y="231"/>
                </a:lnTo>
                <a:lnTo>
                  <a:pt x="570" y="234"/>
                </a:lnTo>
                <a:lnTo>
                  <a:pt x="560" y="237"/>
                </a:lnTo>
                <a:lnTo>
                  <a:pt x="560" y="237"/>
                </a:lnTo>
                <a:lnTo>
                  <a:pt x="582" y="230"/>
                </a:lnTo>
                <a:lnTo>
                  <a:pt x="593" y="226"/>
                </a:lnTo>
                <a:lnTo>
                  <a:pt x="604" y="222"/>
                </a:lnTo>
                <a:lnTo>
                  <a:pt x="604" y="222"/>
                </a:lnTo>
                <a:lnTo>
                  <a:pt x="604" y="222"/>
                </a:lnTo>
                <a:lnTo>
                  <a:pt x="604" y="222"/>
                </a:lnTo>
                <a:lnTo>
                  <a:pt x="614" y="246"/>
                </a:lnTo>
                <a:lnTo>
                  <a:pt x="614" y="246"/>
                </a:lnTo>
                <a:lnTo>
                  <a:pt x="593" y="251"/>
                </a:lnTo>
                <a:lnTo>
                  <a:pt x="593" y="251"/>
                </a:lnTo>
                <a:close/>
                <a:moveTo>
                  <a:pt x="603" y="220"/>
                </a:moveTo>
                <a:lnTo>
                  <a:pt x="603" y="220"/>
                </a:lnTo>
                <a:lnTo>
                  <a:pt x="579" y="224"/>
                </a:lnTo>
                <a:lnTo>
                  <a:pt x="567" y="226"/>
                </a:lnTo>
                <a:lnTo>
                  <a:pt x="555" y="228"/>
                </a:lnTo>
                <a:lnTo>
                  <a:pt x="555" y="228"/>
                </a:lnTo>
                <a:lnTo>
                  <a:pt x="529" y="234"/>
                </a:lnTo>
                <a:lnTo>
                  <a:pt x="529" y="234"/>
                </a:lnTo>
                <a:lnTo>
                  <a:pt x="519" y="236"/>
                </a:lnTo>
                <a:lnTo>
                  <a:pt x="519" y="236"/>
                </a:lnTo>
                <a:lnTo>
                  <a:pt x="540" y="231"/>
                </a:lnTo>
                <a:lnTo>
                  <a:pt x="560" y="225"/>
                </a:lnTo>
                <a:lnTo>
                  <a:pt x="579" y="219"/>
                </a:lnTo>
                <a:lnTo>
                  <a:pt x="598" y="210"/>
                </a:lnTo>
                <a:lnTo>
                  <a:pt x="598" y="210"/>
                </a:lnTo>
                <a:lnTo>
                  <a:pt x="599" y="209"/>
                </a:lnTo>
                <a:lnTo>
                  <a:pt x="597" y="208"/>
                </a:lnTo>
                <a:lnTo>
                  <a:pt x="597" y="208"/>
                </a:lnTo>
                <a:lnTo>
                  <a:pt x="586" y="210"/>
                </a:lnTo>
                <a:lnTo>
                  <a:pt x="575" y="213"/>
                </a:lnTo>
                <a:lnTo>
                  <a:pt x="554" y="220"/>
                </a:lnTo>
                <a:lnTo>
                  <a:pt x="554" y="220"/>
                </a:lnTo>
                <a:lnTo>
                  <a:pt x="540" y="223"/>
                </a:lnTo>
                <a:lnTo>
                  <a:pt x="526" y="225"/>
                </a:lnTo>
                <a:lnTo>
                  <a:pt x="499" y="231"/>
                </a:lnTo>
                <a:lnTo>
                  <a:pt x="499" y="231"/>
                </a:lnTo>
                <a:lnTo>
                  <a:pt x="496" y="230"/>
                </a:lnTo>
                <a:lnTo>
                  <a:pt x="496" y="230"/>
                </a:lnTo>
                <a:lnTo>
                  <a:pt x="537" y="219"/>
                </a:lnTo>
                <a:lnTo>
                  <a:pt x="537" y="219"/>
                </a:lnTo>
                <a:lnTo>
                  <a:pt x="566" y="212"/>
                </a:lnTo>
                <a:lnTo>
                  <a:pt x="581" y="208"/>
                </a:lnTo>
                <a:lnTo>
                  <a:pt x="588" y="205"/>
                </a:lnTo>
                <a:lnTo>
                  <a:pt x="594" y="202"/>
                </a:lnTo>
                <a:lnTo>
                  <a:pt x="594" y="202"/>
                </a:lnTo>
                <a:lnTo>
                  <a:pt x="595" y="201"/>
                </a:lnTo>
                <a:lnTo>
                  <a:pt x="594" y="200"/>
                </a:lnTo>
                <a:lnTo>
                  <a:pt x="594" y="200"/>
                </a:lnTo>
                <a:lnTo>
                  <a:pt x="576" y="201"/>
                </a:lnTo>
                <a:lnTo>
                  <a:pt x="560" y="203"/>
                </a:lnTo>
                <a:lnTo>
                  <a:pt x="543" y="207"/>
                </a:lnTo>
                <a:lnTo>
                  <a:pt x="525" y="212"/>
                </a:lnTo>
                <a:lnTo>
                  <a:pt x="525" y="212"/>
                </a:lnTo>
                <a:lnTo>
                  <a:pt x="483" y="224"/>
                </a:lnTo>
                <a:lnTo>
                  <a:pt x="440" y="238"/>
                </a:lnTo>
                <a:lnTo>
                  <a:pt x="440" y="238"/>
                </a:lnTo>
                <a:lnTo>
                  <a:pt x="400" y="253"/>
                </a:lnTo>
                <a:lnTo>
                  <a:pt x="380" y="259"/>
                </a:lnTo>
                <a:lnTo>
                  <a:pt x="359" y="264"/>
                </a:lnTo>
                <a:lnTo>
                  <a:pt x="359" y="264"/>
                </a:lnTo>
                <a:lnTo>
                  <a:pt x="347" y="267"/>
                </a:lnTo>
                <a:lnTo>
                  <a:pt x="336" y="270"/>
                </a:lnTo>
                <a:lnTo>
                  <a:pt x="325" y="274"/>
                </a:lnTo>
                <a:lnTo>
                  <a:pt x="320" y="277"/>
                </a:lnTo>
                <a:lnTo>
                  <a:pt x="315" y="281"/>
                </a:lnTo>
                <a:lnTo>
                  <a:pt x="315" y="281"/>
                </a:lnTo>
                <a:lnTo>
                  <a:pt x="306" y="275"/>
                </a:lnTo>
                <a:lnTo>
                  <a:pt x="306" y="275"/>
                </a:lnTo>
                <a:lnTo>
                  <a:pt x="315" y="273"/>
                </a:lnTo>
                <a:lnTo>
                  <a:pt x="325" y="270"/>
                </a:lnTo>
                <a:lnTo>
                  <a:pt x="325" y="270"/>
                </a:lnTo>
                <a:lnTo>
                  <a:pt x="345" y="264"/>
                </a:lnTo>
                <a:lnTo>
                  <a:pt x="367" y="259"/>
                </a:lnTo>
                <a:lnTo>
                  <a:pt x="367" y="259"/>
                </a:lnTo>
                <a:lnTo>
                  <a:pt x="386" y="254"/>
                </a:lnTo>
                <a:lnTo>
                  <a:pt x="406" y="248"/>
                </a:lnTo>
                <a:lnTo>
                  <a:pt x="444" y="234"/>
                </a:lnTo>
                <a:lnTo>
                  <a:pt x="444" y="234"/>
                </a:lnTo>
                <a:lnTo>
                  <a:pt x="482" y="222"/>
                </a:lnTo>
                <a:lnTo>
                  <a:pt x="500" y="216"/>
                </a:lnTo>
                <a:lnTo>
                  <a:pt x="519" y="210"/>
                </a:lnTo>
                <a:lnTo>
                  <a:pt x="519" y="210"/>
                </a:lnTo>
                <a:lnTo>
                  <a:pt x="555" y="200"/>
                </a:lnTo>
                <a:lnTo>
                  <a:pt x="572" y="195"/>
                </a:lnTo>
                <a:lnTo>
                  <a:pt x="588" y="188"/>
                </a:lnTo>
                <a:lnTo>
                  <a:pt x="588" y="188"/>
                </a:lnTo>
                <a:lnTo>
                  <a:pt x="596" y="204"/>
                </a:lnTo>
                <a:lnTo>
                  <a:pt x="604" y="220"/>
                </a:lnTo>
                <a:lnTo>
                  <a:pt x="604" y="220"/>
                </a:lnTo>
                <a:lnTo>
                  <a:pt x="603" y="220"/>
                </a:lnTo>
                <a:lnTo>
                  <a:pt x="603" y="220"/>
                </a:lnTo>
                <a:close/>
                <a:moveTo>
                  <a:pt x="241" y="186"/>
                </a:moveTo>
                <a:lnTo>
                  <a:pt x="241" y="186"/>
                </a:lnTo>
                <a:lnTo>
                  <a:pt x="249" y="183"/>
                </a:lnTo>
                <a:lnTo>
                  <a:pt x="249" y="183"/>
                </a:lnTo>
                <a:lnTo>
                  <a:pt x="258" y="180"/>
                </a:lnTo>
                <a:lnTo>
                  <a:pt x="267" y="177"/>
                </a:lnTo>
                <a:lnTo>
                  <a:pt x="267" y="177"/>
                </a:lnTo>
                <a:lnTo>
                  <a:pt x="290" y="172"/>
                </a:lnTo>
                <a:lnTo>
                  <a:pt x="311" y="167"/>
                </a:lnTo>
                <a:lnTo>
                  <a:pt x="311" y="167"/>
                </a:lnTo>
                <a:lnTo>
                  <a:pt x="330" y="162"/>
                </a:lnTo>
                <a:lnTo>
                  <a:pt x="349" y="158"/>
                </a:lnTo>
                <a:lnTo>
                  <a:pt x="368" y="152"/>
                </a:lnTo>
                <a:lnTo>
                  <a:pt x="386" y="145"/>
                </a:lnTo>
                <a:lnTo>
                  <a:pt x="386" y="145"/>
                </a:lnTo>
                <a:lnTo>
                  <a:pt x="387" y="144"/>
                </a:lnTo>
                <a:lnTo>
                  <a:pt x="387" y="143"/>
                </a:lnTo>
                <a:lnTo>
                  <a:pt x="385" y="143"/>
                </a:lnTo>
                <a:lnTo>
                  <a:pt x="385" y="143"/>
                </a:lnTo>
                <a:lnTo>
                  <a:pt x="368" y="146"/>
                </a:lnTo>
                <a:lnTo>
                  <a:pt x="350" y="149"/>
                </a:lnTo>
                <a:lnTo>
                  <a:pt x="317" y="158"/>
                </a:lnTo>
                <a:lnTo>
                  <a:pt x="317" y="158"/>
                </a:lnTo>
                <a:lnTo>
                  <a:pt x="278" y="168"/>
                </a:lnTo>
                <a:lnTo>
                  <a:pt x="278" y="168"/>
                </a:lnTo>
                <a:lnTo>
                  <a:pt x="264" y="172"/>
                </a:lnTo>
                <a:lnTo>
                  <a:pt x="257" y="174"/>
                </a:lnTo>
                <a:lnTo>
                  <a:pt x="249" y="176"/>
                </a:lnTo>
                <a:lnTo>
                  <a:pt x="249" y="176"/>
                </a:lnTo>
                <a:lnTo>
                  <a:pt x="251" y="174"/>
                </a:lnTo>
                <a:lnTo>
                  <a:pt x="251" y="174"/>
                </a:lnTo>
                <a:lnTo>
                  <a:pt x="255" y="173"/>
                </a:lnTo>
                <a:lnTo>
                  <a:pt x="255" y="173"/>
                </a:lnTo>
                <a:lnTo>
                  <a:pt x="275" y="166"/>
                </a:lnTo>
                <a:lnTo>
                  <a:pt x="275" y="166"/>
                </a:lnTo>
                <a:lnTo>
                  <a:pt x="294" y="159"/>
                </a:lnTo>
                <a:lnTo>
                  <a:pt x="311" y="154"/>
                </a:lnTo>
                <a:lnTo>
                  <a:pt x="311" y="154"/>
                </a:lnTo>
                <a:lnTo>
                  <a:pt x="328" y="150"/>
                </a:lnTo>
                <a:lnTo>
                  <a:pt x="345" y="146"/>
                </a:lnTo>
                <a:lnTo>
                  <a:pt x="362" y="142"/>
                </a:lnTo>
                <a:lnTo>
                  <a:pt x="379" y="136"/>
                </a:lnTo>
                <a:lnTo>
                  <a:pt x="379" y="136"/>
                </a:lnTo>
                <a:lnTo>
                  <a:pt x="387" y="144"/>
                </a:lnTo>
                <a:lnTo>
                  <a:pt x="395" y="152"/>
                </a:lnTo>
                <a:lnTo>
                  <a:pt x="395" y="152"/>
                </a:lnTo>
                <a:lnTo>
                  <a:pt x="376" y="155"/>
                </a:lnTo>
                <a:lnTo>
                  <a:pt x="356" y="159"/>
                </a:lnTo>
                <a:lnTo>
                  <a:pt x="318" y="170"/>
                </a:lnTo>
                <a:lnTo>
                  <a:pt x="318" y="170"/>
                </a:lnTo>
                <a:lnTo>
                  <a:pt x="275" y="178"/>
                </a:lnTo>
                <a:lnTo>
                  <a:pt x="275" y="178"/>
                </a:lnTo>
                <a:lnTo>
                  <a:pt x="266" y="181"/>
                </a:lnTo>
                <a:lnTo>
                  <a:pt x="258" y="183"/>
                </a:lnTo>
                <a:lnTo>
                  <a:pt x="250" y="186"/>
                </a:lnTo>
                <a:lnTo>
                  <a:pt x="241" y="189"/>
                </a:lnTo>
                <a:lnTo>
                  <a:pt x="241" y="189"/>
                </a:lnTo>
                <a:lnTo>
                  <a:pt x="239" y="189"/>
                </a:lnTo>
                <a:lnTo>
                  <a:pt x="239" y="189"/>
                </a:lnTo>
                <a:lnTo>
                  <a:pt x="241" y="186"/>
                </a:lnTo>
                <a:lnTo>
                  <a:pt x="241" y="186"/>
                </a:lnTo>
                <a:close/>
                <a:moveTo>
                  <a:pt x="325" y="145"/>
                </a:moveTo>
                <a:lnTo>
                  <a:pt x="325" y="145"/>
                </a:lnTo>
                <a:lnTo>
                  <a:pt x="311" y="149"/>
                </a:lnTo>
                <a:lnTo>
                  <a:pt x="297" y="153"/>
                </a:lnTo>
                <a:lnTo>
                  <a:pt x="282" y="157"/>
                </a:lnTo>
                <a:lnTo>
                  <a:pt x="268" y="160"/>
                </a:lnTo>
                <a:lnTo>
                  <a:pt x="268" y="160"/>
                </a:lnTo>
                <a:lnTo>
                  <a:pt x="265" y="161"/>
                </a:lnTo>
                <a:lnTo>
                  <a:pt x="264" y="161"/>
                </a:lnTo>
                <a:lnTo>
                  <a:pt x="264" y="161"/>
                </a:lnTo>
                <a:lnTo>
                  <a:pt x="270" y="158"/>
                </a:lnTo>
                <a:lnTo>
                  <a:pt x="283" y="153"/>
                </a:lnTo>
                <a:lnTo>
                  <a:pt x="283" y="153"/>
                </a:lnTo>
                <a:lnTo>
                  <a:pt x="296" y="149"/>
                </a:lnTo>
                <a:lnTo>
                  <a:pt x="308" y="145"/>
                </a:lnTo>
                <a:lnTo>
                  <a:pt x="308" y="145"/>
                </a:lnTo>
                <a:lnTo>
                  <a:pt x="322" y="141"/>
                </a:lnTo>
                <a:lnTo>
                  <a:pt x="336" y="138"/>
                </a:lnTo>
                <a:lnTo>
                  <a:pt x="350" y="135"/>
                </a:lnTo>
                <a:lnTo>
                  <a:pt x="364" y="130"/>
                </a:lnTo>
                <a:lnTo>
                  <a:pt x="364" y="130"/>
                </a:lnTo>
                <a:lnTo>
                  <a:pt x="364" y="129"/>
                </a:lnTo>
                <a:lnTo>
                  <a:pt x="364" y="128"/>
                </a:lnTo>
                <a:lnTo>
                  <a:pt x="364" y="128"/>
                </a:lnTo>
                <a:lnTo>
                  <a:pt x="371" y="131"/>
                </a:lnTo>
                <a:lnTo>
                  <a:pt x="376" y="135"/>
                </a:lnTo>
                <a:lnTo>
                  <a:pt x="376" y="135"/>
                </a:lnTo>
                <a:lnTo>
                  <a:pt x="350" y="140"/>
                </a:lnTo>
                <a:lnTo>
                  <a:pt x="325" y="145"/>
                </a:lnTo>
                <a:lnTo>
                  <a:pt x="325" y="145"/>
                </a:lnTo>
                <a:close/>
                <a:moveTo>
                  <a:pt x="363" y="128"/>
                </a:moveTo>
                <a:lnTo>
                  <a:pt x="363" y="128"/>
                </a:lnTo>
                <a:lnTo>
                  <a:pt x="347" y="130"/>
                </a:lnTo>
                <a:lnTo>
                  <a:pt x="330" y="132"/>
                </a:lnTo>
                <a:lnTo>
                  <a:pt x="297" y="139"/>
                </a:lnTo>
                <a:lnTo>
                  <a:pt x="297" y="139"/>
                </a:lnTo>
                <a:lnTo>
                  <a:pt x="308" y="134"/>
                </a:lnTo>
                <a:lnTo>
                  <a:pt x="319" y="130"/>
                </a:lnTo>
                <a:lnTo>
                  <a:pt x="330" y="127"/>
                </a:lnTo>
                <a:lnTo>
                  <a:pt x="342" y="126"/>
                </a:lnTo>
                <a:lnTo>
                  <a:pt x="342" y="126"/>
                </a:lnTo>
                <a:lnTo>
                  <a:pt x="348" y="125"/>
                </a:lnTo>
                <a:lnTo>
                  <a:pt x="353" y="126"/>
                </a:lnTo>
                <a:lnTo>
                  <a:pt x="358" y="127"/>
                </a:lnTo>
                <a:lnTo>
                  <a:pt x="363" y="128"/>
                </a:lnTo>
                <a:lnTo>
                  <a:pt x="363" y="128"/>
                </a:lnTo>
                <a:lnTo>
                  <a:pt x="363" y="128"/>
                </a:lnTo>
                <a:lnTo>
                  <a:pt x="363" y="128"/>
                </a:lnTo>
                <a:close/>
                <a:moveTo>
                  <a:pt x="290" y="143"/>
                </a:moveTo>
                <a:lnTo>
                  <a:pt x="290" y="143"/>
                </a:lnTo>
                <a:lnTo>
                  <a:pt x="329" y="136"/>
                </a:lnTo>
                <a:lnTo>
                  <a:pt x="329" y="136"/>
                </a:lnTo>
                <a:lnTo>
                  <a:pt x="349" y="132"/>
                </a:lnTo>
                <a:lnTo>
                  <a:pt x="349" y="132"/>
                </a:lnTo>
                <a:lnTo>
                  <a:pt x="358" y="130"/>
                </a:lnTo>
                <a:lnTo>
                  <a:pt x="358" y="130"/>
                </a:lnTo>
                <a:lnTo>
                  <a:pt x="351" y="133"/>
                </a:lnTo>
                <a:lnTo>
                  <a:pt x="343" y="135"/>
                </a:lnTo>
                <a:lnTo>
                  <a:pt x="343" y="135"/>
                </a:lnTo>
                <a:lnTo>
                  <a:pt x="321" y="140"/>
                </a:lnTo>
                <a:lnTo>
                  <a:pt x="309" y="143"/>
                </a:lnTo>
                <a:lnTo>
                  <a:pt x="298" y="146"/>
                </a:lnTo>
                <a:lnTo>
                  <a:pt x="298" y="146"/>
                </a:lnTo>
                <a:lnTo>
                  <a:pt x="282" y="151"/>
                </a:lnTo>
                <a:lnTo>
                  <a:pt x="268" y="157"/>
                </a:lnTo>
                <a:lnTo>
                  <a:pt x="268" y="157"/>
                </a:lnTo>
                <a:lnTo>
                  <a:pt x="278" y="150"/>
                </a:lnTo>
                <a:lnTo>
                  <a:pt x="290" y="143"/>
                </a:lnTo>
                <a:lnTo>
                  <a:pt x="290" y="143"/>
                </a:lnTo>
                <a:close/>
                <a:moveTo>
                  <a:pt x="260" y="165"/>
                </a:moveTo>
                <a:lnTo>
                  <a:pt x="260" y="165"/>
                </a:lnTo>
                <a:lnTo>
                  <a:pt x="275" y="161"/>
                </a:lnTo>
                <a:lnTo>
                  <a:pt x="291" y="157"/>
                </a:lnTo>
                <a:lnTo>
                  <a:pt x="320" y="148"/>
                </a:lnTo>
                <a:lnTo>
                  <a:pt x="320" y="148"/>
                </a:lnTo>
                <a:lnTo>
                  <a:pt x="336" y="145"/>
                </a:lnTo>
                <a:lnTo>
                  <a:pt x="352" y="142"/>
                </a:lnTo>
                <a:lnTo>
                  <a:pt x="352" y="142"/>
                </a:lnTo>
                <a:lnTo>
                  <a:pt x="359" y="140"/>
                </a:lnTo>
                <a:lnTo>
                  <a:pt x="359" y="140"/>
                </a:lnTo>
                <a:lnTo>
                  <a:pt x="332" y="147"/>
                </a:lnTo>
                <a:lnTo>
                  <a:pt x="306" y="153"/>
                </a:lnTo>
                <a:lnTo>
                  <a:pt x="306" y="153"/>
                </a:lnTo>
                <a:lnTo>
                  <a:pt x="279" y="161"/>
                </a:lnTo>
                <a:lnTo>
                  <a:pt x="254" y="171"/>
                </a:lnTo>
                <a:lnTo>
                  <a:pt x="254" y="171"/>
                </a:lnTo>
                <a:lnTo>
                  <a:pt x="260" y="165"/>
                </a:lnTo>
                <a:lnTo>
                  <a:pt x="260" y="165"/>
                </a:lnTo>
                <a:close/>
                <a:moveTo>
                  <a:pt x="245" y="181"/>
                </a:moveTo>
                <a:lnTo>
                  <a:pt x="245" y="181"/>
                </a:lnTo>
                <a:lnTo>
                  <a:pt x="247" y="178"/>
                </a:lnTo>
                <a:lnTo>
                  <a:pt x="247" y="178"/>
                </a:lnTo>
                <a:lnTo>
                  <a:pt x="255" y="177"/>
                </a:lnTo>
                <a:lnTo>
                  <a:pt x="263" y="175"/>
                </a:lnTo>
                <a:lnTo>
                  <a:pt x="263" y="175"/>
                </a:lnTo>
                <a:lnTo>
                  <a:pt x="282" y="169"/>
                </a:lnTo>
                <a:lnTo>
                  <a:pt x="301" y="165"/>
                </a:lnTo>
                <a:lnTo>
                  <a:pt x="301" y="165"/>
                </a:lnTo>
                <a:lnTo>
                  <a:pt x="343" y="153"/>
                </a:lnTo>
                <a:lnTo>
                  <a:pt x="343" y="153"/>
                </a:lnTo>
                <a:lnTo>
                  <a:pt x="362" y="150"/>
                </a:lnTo>
                <a:lnTo>
                  <a:pt x="372" y="148"/>
                </a:lnTo>
                <a:lnTo>
                  <a:pt x="381" y="145"/>
                </a:lnTo>
                <a:lnTo>
                  <a:pt x="381" y="145"/>
                </a:lnTo>
                <a:lnTo>
                  <a:pt x="363" y="152"/>
                </a:lnTo>
                <a:lnTo>
                  <a:pt x="347" y="157"/>
                </a:lnTo>
                <a:lnTo>
                  <a:pt x="329" y="161"/>
                </a:lnTo>
                <a:lnTo>
                  <a:pt x="312" y="166"/>
                </a:lnTo>
                <a:lnTo>
                  <a:pt x="277" y="173"/>
                </a:lnTo>
                <a:lnTo>
                  <a:pt x="260" y="177"/>
                </a:lnTo>
                <a:lnTo>
                  <a:pt x="243" y="183"/>
                </a:lnTo>
                <a:lnTo>
                  <a:pt x="243" y="183"/>
                </a:lnTo>
                <a:lnTo>
                  <a:pt x="245" y="181"/>
                </a:lnTo>
                <a:lnTo>
                  <a:pt x="245" y="181"/>
                </a:lnTo>
                <a:close/>
                <a:moveTo>
                  <a:pt x="238" y="191"/>
                </a:moveTo>
                <a:lnTo>
                  <a:pt x="238" y="191"/>
                </a:lnTo>
                <a:lnTo>
                  <a:pt x="248" y="189"/>
                </a:lnTo>
                <a:lnTo>
                  <a:pt x="258" y="186"/>
                </a:lnTo>
                <a:lnTo>
                  <a:pt x="258" y="186"/>
                </a:lnTo>
                <a:lnTo>
                  <a:pt x="277" y="181"/>
                </a:lnTo>
                <a:lnTo>
                  <a:pt x="298" y="176"/>
                </a:lnTo>
                <a:lnTo>
                  <a:pt x="298" y="176"/>
                </a:lnTo>
                <a:lnTo>
                  <a:pt x="322" y="171"/>
                </a:lnTo>
                <a:lnTo>
                  <a:pt x="347" y="165"/>
                </a:lnTo>
                <a:lnTo>
                  <a:pt x="372" y="158"/>
                </a:lnTo>
                <a:lnTo>
                  <a:pt x="397" y="154"/>
                </a:lnTo>
                <a:lnTo>
                  <a:pt x="397" y="154"/>
                </a:lnTo>
                <a:lnTo>
                  <a:pt x="402" y="159"/>
                </a:lnTo>
                <a:lnTo>
                  <a:pt x="402" y="159"/>
                </a:lnTo>
                <a:lnTo>
                  <a:pt x="402" y="159"/>
                </a:lnTo>
                <a:lnTo>
                  <a:pt x="402" y="159"/>
                </a:lnTo>
                <a:lnTo>
                  <a:pt x="358" y="169"/>
                </a:lnTo>
                <a:lnTo>
                  <a:pt x="316" y="179"/>
                </a:lnTo>
                <a:lnTo>
                  <a:pt x="316" y="179"/>
                </a:lnTo>
                <a:lnTo>
                  <a:pt x="274" y="190"/>
                </a:lnTo>
                <a:lnTo>
                  <a:pt x="254" y="195"/>
                </a:lnTo>
                <a:lnTo>
                  <a:pt x="233" y="199"/>
                </a:lnTo>
                <a:lnTo>
                  <a:pt x="233" y="199"/>
                </a:lnTo>
                <a:lnTo>
                  <a:pt x="238" y="191"/>
                </a:lnTo>
                <a:lnTo>
                  <a:pt x="238" y="191"/>
                </a:lnTo>
                <a:close/>
                <a:moveTo>
                  <a:pt x="441" y="115"/>
                </a:moveTo>
                <a:lnTo>
                  <a:pt x="441" y="115"/>
                </a:lnTo>
                <a:lnTo>
                  <a:pt x="439" y="112"/>
                </a:lnTo>
                <a:lnTo>
                  <a:pt x="439" y="112"/>
                </a:lnTo>
                <a:lnTo>
                  <a:pt x="439" y="112"/>
                </a:lnTo>
                <a:lnTo>
                  <a:pt x="439" y="112"/>
                </a:lnTo>
                <a:lnTo>
                  <a:pt x="454" y="103"/>
                </a:lnTo>
                <a:lnTo>
                  <a:pt x="467" y="95"/>
                </a:lnTo>
                <a:lnTo>
                  <a:pt x="467" y="95"/>
                </a:lnTo>
                <a:lnTo>
                  <a:pt x="463" y="98"/>
                </a:lnTo>
                <a:lnTo>
                  <a:pt x="463" y="98"/>
                </a:lnTo>
                <a:lnTo>
                  <a:pt x="441" y="115"/>
                </a:lnTo>
                <a:lnTo>
                  <a:pt x="441" y="115"/>
                </a:lnTo>
                <a:lnTo>
                  <a:pt x="441" y="115"/>
                </a:lnTo>
                <a:lnTo>
                  <a:pt x="441" y="115"/>
                </a:lnTo>
                <a:close/>
                <a:moveTo>
                  <a:pt x="442" y="117"/>
                </a:moveTo>
                <a:lnTo>
                  <a:pt x="442" y="117"/>
                </a:lnTo>
                <a:lnTo>
                  <a:pt x="456" y="110"/>
                </a:lnTo>
                <a:lnTo>
                  <a:pt x="469" y="104"/>
                </a:lnTo>
                <a:lnTo>
                  <a:pt x="469" y="104"/>
                </a:lnTo>
                <a:lnTo>
                  <a:pt x="456" y="112"/>
                </a:lnTo>
                <a:lnTo>
                  <a:pt x="451" y="116"/>
                </a:lnTo>
                <a:lnTo>
                  <a:pt x="444" y="121"/>
                </a:lnTo>
                <a:lnTo>
                  <a:pt x="444" y="121"/>
                </a:lnTo>
                <a:lnTo>
                  <a:pt x="442" y="117"/>
                </a:lnTo>
                <a:lnTo>
                  <a:pt x="442" y="117"/>
                </a:lnTo>
                <a:lnTo>
                  <a:pt x="442" y="117"/>
                </a:lnTo>
                <a:lnTo>
                  <a:pt x="442" y="117"/>
                </a:lnTo>
                <a:close/>
                <a:moveTo>
                  <a:pt x="471" y="109"/>
                </a:moveTo>
                <a:lnTo>
                  <a:pt x="471" y="109"/>
                </a:lnTo>
                <a:lnTo>
                  <a:pt x="484" y="102"/>
                </a:lnTo>
                <a:lnTo>
                  <a:pt x="484" y="102"/>
                </a:lnTo>
                <a:lnTo>
                  <a:pt x="492" y="97"/>
                </a:lnTo>
                <a:lnTo>
                  <a:pt x="496" y="96"/>
                </a:lnTo>
                <a:lnTo>
                  <a:pt x="497" y="96"/>
                </a:lnTo>
                <a:lnTo>
                  <a:pt x="496" y="98"/>
                </a:lnTo>
                <a:lnTo>
                  <a:pt x="496" y="98"/>
                </a:lnTo>
                <a:lnTo>
                  <a:pt x="490" y="102"/>
                </a:lnTo>
                <a:lnTo>
                  <a:pt x="485" y="106"/>
                </a:lnTo>
                <a:lnTo>
                  <a:pt x="473" y="113"/>
                </a:lnTo>
                <a:lnTo>
                  <a:pt x="473" y="113"/>
                </a:lnTo>
                <a:lnTo>
                  <a:pt x="461" y="122"/>
                </a:lnTo>
                <a:lnTo>
                  <a:pt x="450" y="131"/>
                </a:lnTo>
                <a:lnTo>
                  <a:pt x="450" y="131"/>
                </a:lnTo>
                <a:lnTo>
                  <a:pt x="445" y="123"/>
                </a:lnTo>
                <a:lnTo>
                  <a:pt x="445" y="123"/>
                </a:lnTo>
                <a:lnTo>
                  <a:pt x="471" y="109"/>
                </a:lnTo>
                <a:lnTo>
                  <a:pt x="471" y="109"/>
                </a:lnTo>
                <a:close/>
                <a:moveTo>
                  <a:pt x="451" y="133"/>
                </a:moveTo>
                <a:lnTo>
                  <a:pt x="451" y="133"/>
                </a:lnTo>
                <a:lnTo>
                  <a:pt x="488" y="113"/>
                </a:lnTo>
                <a:lnTo>
                  <a:pt x="488" y="113"/>
                </a:lnTo>
                <a:lnTo>
                  <a:pt x="507" y="104"/>
                </a:lnTo>
                <a:lnTo>
                  <a:pt x="507" y="104"/>
                </a:lnTo>
                <a:lnTo>
                  <a:pt x="503" y="106"/>
                </a:lnTo>
                <a:lnTo>
                  <a:pt x="499" y="109"/>
                </a:lnTo>
                <a:lnTo>
                  <a:pt x="491" y="116"/>
                </a:lnTo>
                <a:lnTo>
                  <a:pt x="491" y="116"/>
                </a:lnTo>
                <a:lnTo>
                  <a:pt x="480" y="124"/>
                </a:lnTo>
                <a:lnTo>
                  <a:pt x="468" y="131"/>
                </a:lnTo>
                <a:lnTo>
                  <a:pt x="468" y="131"/>
                </a:lnTo>
                <a:lnTo>
                  <a:pt x="454" y="139"/>
                </a:lnTo>
                <a:lnTo>
                  <a:pt x="454" y="139"/>
                </a:lnTo>
                <a:lnTo>
                  <a:pt x="453" y="137"/>
                </a:lnTo>
                <a:lnTo>
                  <a:pt x="453" y="137"/>
                </a:lnTo>
                <a:lnTo>
                  <a:pt x="451" y="133"/>
                </a:lnTo>
                <a:lnTo>
                  <a:pt x="451" y="133"/>
                </a:lnTo>
                <a:lnTo>
                  <a:pt x="451" y="133"/>
                </a:lnTo>
                <a:lnTo>
                  <a:pt x="451" y="133"/>
                </a:lnTo>
                <a:close/>
                <a:moveTo>
                  <a:pt x="457" y="140"/>
                </a:moveTo>
                <a:lnTo>
                  <a:pt x="457" y="140"/>
                </a:lnTo>
                <a:lnTo>
                  <a:pt x="458" y="140"/>
                </a:lnTo>
                <a:lnTo>
                  <a:pt x="460" y="138"/>
                </a:lnTo>
                <a:lnTo>
                  <a:pt x="460" y="138"/>
                </a:lnTo>
                <a:lnTo>
                  <a:pt x="470" y="133"/>
                </a:lnTo>
                <a:lnTo>
                  <a:pt x="470" y="133"/>
                </a:lnTo>
                <a:lnTo>
                  <a:pt x="491" y="121"/>
                </a:lnTo>
                <a:lnTo>
                  <a:pt x="491" y="121"/>
                </a:lnTo>
                <a:lnTo>
                  <a:pt x="509" y="113"/>
                </a:lnTo>
                <a:lnTo>
                  <a:pt x="509" y="113"/>
                </a:lnTo>
                <a:lnTo>
                  <a:pt x="513" y="112"/>
                </a:lnTo>
                <a:lnTo>
                  <a:pt x="509" y="115"/>
                </a:lnTo>
                <a:lnTo>
                  <a:pt x="509" y="115"/>
                </a:lnTo>
                <a:lnTo>
                  <a:pt x="497" y="124"/>
                </a:lnTo>
                <a:lnTo>
                  <a:pt x="497" y="124"/>
                </a:lnTo>
                <a:lnTo>
                  <a:pt x="486" y="132"/>
                </a:lnTo>
                <a:lnTo>
                  <a:pt x="486" y="132"/>
                </a:lnTo>
                <a:lnTo>
                  <a:pt x="479" y="136"/>
                </a:lnTo>
                <a:lnTo>
                  <a:pt x="479" y="136"/>
                </a:lnTo>
                <a:lnTo>
                  <a:pt x="476" y="136"/>
                </a:lnTo>
                <a:lnTo>
                  <a:pt x="474" y="137"/>
                </a:lnTo>
                <a:lnTo>
                  <a:pt x="474" y="137"/>
                </a:lnTo>
                <a:lnTo>
                  <a:pt x="469" y="140"/>
                </a:lnTo>
                <a:lnTo>
                  <a:pt x="464" y="143"/>
                </a:lnTo>
                <a:lnTo>
                  <a:pt x="462" y="144"/>
                </a:lnTo>
                <a:lnTo>
                  <a:pt x="460" y="144"/>
                </a:lnTo>
                <a:lnTo>
                  <a:pt x="458" y="143"/>
                </a:lnTo>
                <a:lnTo>
                  <a:pt x="456" y="141"/>
                </a:lnTo>
                <a:lnTo>
                  <a:pt x="456" y="141"/>
                </a:lnTo>
                <a:lnTo>
                  <a:pt x="457" y="140"/>
                </a:lnTo>
                <a:lnTo>
                  <a:pt x="457" y="140"/>
                </a:lnTo>
                <a:close/>
                <a:moveTo>
                  <a:pt x="484" y="135"/>
                </a:moveTo>
                <a:lnTo>
                  <a:pt x="484" y="135"/>
                </a:lnTo>
                <a:lnTo>
                  <a:pt x="485" y="135"/>
                </a:lnTo>
                <a:lnTo>
                  <a:pt x="485" y="135"/>
                </a:lnTo>
                <a:lnTo>
                  <a:pt x="493" y="131"/>
                </a:lnTo>
                <a:lnTo>
                  <a:pt x="493" y="131"/>
                </a:lnTo>
                <a:lnTo>
                  <a:pt x="509" y="123"/>
                </a:lnTo>
                <a:lnTo>
                  <a:pt x="509" y="123"/>
                </a:lnTo>
                <a:lnTo>
                  <a:pt x="521" y="118"/>
                </a:lnTo>
                <a:lnTo>
                  <a:pt x="524" y="117"/>
                </a:lnTo>
                <a:lnTo>
                  <a:pt x="525" y="117"/>
                </a:lnTo>
                <a:lnTo>
                  <a:pt x="525" y="118"/>
                </a:lnTo>
                <a:lnTo>
                  <a:pt x="522" y="121"/>
                </a:lnTo>
                <a:lnTo>
                  <a:pt x="522" y="121"/>
                </a:lnTo>
                <a:lnTo>
                  <a:pt x="517" y="127"/>
                </a:lnTo>
                <a:lnTo>
                  <a:pt x="510" y="131"/>
                </a:lnTo>
                <a:lnTo>
                  <a:pt x="497" y="140"/>
                </a:lnTo>
                <a:lnTo>
                  <a:pt x="497" y="140"/>
                </a:lnTo>
                <a:lnTo>
                  <a:pt x="489" y="138"/>
                </a:lnTo>
                <a:lnTo>
                  <a:pt x="483" y="136"/>
                </a:lnTo>
                <a:lnTo>
                  <a:pt x="483" y="136"/>
                </a:lnTo>
                <a:lnTo>
                  <a:pt x="484" y="135"/>
                </a:lnTo>
                <a:lnTo>
                  <a:pt x="484" y="135"/>
                </a:lnTo>
                <a:close/>
                <a:moveTo>
                  <a:pt x="525" y="130"/>
                </a:moveTo>
                <a:lnTo>
                  <a:pt x="525" y="130"/>
                </a:lnTo>
                <a:lnTo>
                  <a:pt x="532" y="128"/>
                </a:lnTo>
                <a:lnTo>
                  <a:pt x="532" y="128"/>
                </a:lnTo>
                <a:lnTo>
                  <a:pt x="532" y="129"/>
                </a:lnTo>
                <a:lnTo>
                  <a:pt x="523" y="136"/>
                </a:lnTo>
                <a:lnTo>
                  <a:pt x="523" y="136"/>
                </a:lnTo>
                <a:lnTo>
                  <a:pt x="507" y="146"/>
                </a:lnTo>
                <a:lnTo>
                  <a:pt x="507" y="146"/>
                </a:lnTo>
                <a:lnTo>
                  <a:pt x="501" y="142"/>
                </a:lnTo>
                <a:lnTo>
                  <a:pt x="501" y="142"/>
                </a:lnTo>
                <a:lnTo>
                  <a:pt x="525" y="130"/>
                </a:lnTo>
                <a:lnTo>
                  <a:pt x="525" y="130"/>
                </a:lnTo>
                <a:close/>
                <a:moveTo>
                  <a:pt x="510" y="148"/>
                </a:moveTo>
                <a:lnTo>
                  <a:pt x="510" y="148"/>
                </a:lnTo>
                <a:lnTo>
                  <a:pt x="528" y="143"/>
                </a:lnTo>
                <a:lnTo>
                  <a:pt x="536" y="139"/>
                </a:lnTo>
                <a:lnTo>
                  <a:pt x="541" y="135"/>
                </a:lnTo>
                <a:lnTo>
                  <a:pt x="541" y="135"/>
                </a:lnTo>
                <a:lnTo>
                  <a:pt x="536" y="140"/>
                </a:lnTo>
                <a:lnTo>
                  <a:pt x="530" y="144"/>
                </a:lnTo>
                <a:lnTo>
                  <a:pt x="517" y="153"/>
                </a:lnTo>
                <a:lnTo>
                  <a:pt x="517" y="153"/>
                </a:lnTo>
                <a:lnTo>
                  <a:pt x="510" y="148"/>
                </a:lnTo>
                <a:lnTo>
                  <a:pt x="510" y="148"/>
                </a:lnTo>
                <a:close/>
                <a:moveTo>
                  <a:pt x="523" y="166"/>
                </a:moveTo>
                <a:lnTo>
                  <a:pt x="523" y="166"/>
                </a:lnTo>
                <a:lnTo>
                  <a:pt x="523" y="162"/>
                </a:lnTo>
                <a:lnTo>
                  <a:pt x="523" y="162"/>
                </a:lnTo>
                <a:lnTo>
                  <a:pt x="542" y="156"/>
                </a:lnTo>
                <a:lnTo>
                  <a:pt x="542" y="156"/>
                </a:lnTo>
                <a:lnTo>
                  <a:pt x="523" y="166"/>
                </a:lnTo>
                <a:lnTo>
                  <a:pt x="523" y="166"/>
                </a:lnTo>
                <a:close/>
                <a:moveTo>
                  <a:pt x="503" y="180"/>
                </a:moveTo>
                <a:lnTo>
                  <a:pt x="503" y="180"/>
                </a:lnTo>
                <a:lnTo>
                  <a:pt x="506" y="181"/>
                </a:lnTo>
                <a:lnTo>
                  <a:pt x="506" y="181"/>
                </a:lnTo>
                <a:lnTo>
                  <a:pt x="501" y="181"/>
                </a:lnTo>
                <a:lnTo>
                  <a:pt x="501" y="181"/>
                </a:lnTo>
                <a:lnTo>
                  <a:pt x="503" y="180"/>
                </a:lnTo>
                <a:lnTo>
                  <a:pt x="503" y="180"/>
                </a:lnTo>
                <a:close/>
                <a:moveTo>
                  <a:pt x="497" y="175"/>
                </a:moveTo>
                <a:lnTo>
                  <a:pt x="497" y="175"/>
                </a:lnTo>
                <a:lnTo>
                  <a:pt x="499" y="177"/>
                </a:lnTo>
                <a:lnTo>
                  <a:pt x="499" y="177"/>
                </a:lnTo>
                <a:lnTo>
                  <a:pt x="497" y="177"/>
                </a:lnTo>
                <a:lnTo>
                  <a:pt x="496" y="176"/>
                </a:lnTo>
                <a:lnTo>
                  <a:pt x="497" y="175"/>
                </a:lnTo>
                <a:lnTo>
                  <a:pt x="497" y="175"/>
                </a:lnTo>
                <a:close/>
                <a:moveTo>
                  <a:pt x="490" y="169"/>
                </a:moveTo>
                <a:lnTo>
                  <a:pt x="490" y="169"/>
                </a:lnTo>
                <a:lnTo>
                  <a:pt x="494" y="172"/>
                </a:lnTo>
                <a:lnTo>
                  <a:pt x="494" y="172"/>
                </a:lnTo>
                <a:lnTo>
                  <a:pt x="488" y="174"/>
                </a:lnTo>
                <a:lnTo>
                  <a:pt x="488" y="174"/>
                </a:lnTo>
                <a:lnTo>
                  <a:pt x="488" y="173"/>
                </a:lnTo>
                <a:lnTo>
                  <a:pt x="490" y="171"/>
                </a:lnTo>
                <a:lnTo>
                  <a:pt x="490" y="171"/>
                </a:lnTo>
                <a:lnTo>
                  <a:pt x="490" y="170"/>
                </a:lnTo>
                <a:lnTo>
                  <a:pt x="490" y="169"/>
                </a:lnTo>
                <a:lnTo>
                  <a:pt x="490" y="169"/>
                </a:lnTo>
                <a:close/>
                <a:moveTo>
                  <a:pt x="489" y="169"/>
                </a:moveTo>
                <a:lnTo>
                  <a:pt x="489" y="169"/>
                </a:lnTo>
                <a:lnTo>
                  <a:pt x="482" y="171"/>
                </a:lnTo>
                <a:lnTo>
                  <a:pt x="482" y="171"/>
                </a:lnTo>
                <a:lnTo>
                  <a:pt x="483" y="165"/>
                </a:lnTo>
                <a:lnTo>
                  <a:pt x="483" y="165"/>
                </a:lnTo>
                <a:lnTo>
                  <a:pt x="489" y="168"/>
                </a:lnTo>
                <a:lnTo>
                  <a:pt x="489" y="168"/>
                </a:lnTo>
                <a:lnTo>
                  <a:pt x="489" y="169"/>
                </a:lnTo>
                <a:lnTo>
                  <a:pt x="489" y="169"/>
                </a:lnTo>
                <a:lnTo>
                  <a:pt x="489" y="169"/>
                </a:lnTo>
                <a:lnTo>
                  <a:pt x="489" y="169"/>
                </a:lnTo>
                <a:close/>
                <a:moveTo>
                  <a:pt x="481" y="172"/>
                </a:moveTo>
                <a:lnTo>
                  <a:pt x="481" y="172"/>
                </a:lnTo>
                <a:lnTo>
                  <a:pt x="485" y="171"/>
                </a:lnTo>
                <a:lnTo>
                  <a:pt x="485" y="172"/>
                </a:lnTo>
                <a:lnTo>
                  <a:pt x="483" y="174"/>
                </a:lnTo>
                <a:lnTo>
                  <a:pt x="483" y="174"/>
                </a:lnTo>
                <a:lnTo>
                  <a:pt x="483" y="174"/>
                </a:lnTo>
                <a:lnTo>
                  <a:pt x="483" y="174"/>
                </a:lnTo>
                <a:lnTo>
                  <a:pt x="481" y="173"/>
                </a:lnTo>
                <a:lnTo>
                  <a:pt x="481" y="173"/>
                </a:lnTo>
                <a:lnTo>
                  <a:pt x="481" y="172"/>
                </a:lnTo>
                <a:lnTo>
                  <a:pt x="481" y="172"/>
                </a:lnTo>
                <a:close/>
                <a:moveTo>
                  <a:pt x="491" y="178"/>
                </a:moveTo>
                <a:lnTo>
                  <a:pt x="491" y="178"/>
                </a:lnTo>
                <a:lnTo>
                  <a:pt x="491" y="178"/>
                </a:lnTo>
                <a:lnTo>
                  <a:pt x="491" y="178"/>
                </a:lnTo>
                <a:lnTo>
                  <a:pt x="490" y="178"/>
                </a:lnTo>
                <a:lnTo>
                  <a:pt x="490" y="178"/>
                </a:lnTo>
                <a:lnTo>
                  <a:pt x="485" y="175"/>
                </a:lnTo>
                <a:lnTo>
                  <a:pt x="485" y="175"/>
                </a:lnTo>
                <a:lnTo>
                  <a:pt x="491" y="175"/>
                </a:lnTo>
                <a:lnTo>
                  <a:pt x="492" y="176"/>
                </a:lnTo>
                <a:lnTo>
                  <a:pt x="491" y="178"/>
                </a:lnTo>
                <a:lnTo>
                  <a:pt x="491" y="178"/>
                </a:lnTo>
                <a:close/>
                <a:moveTo>
                  <a:pt x="498" y="182"/>
                </a:moveTo>
                <a:lnTo>
                  <a:pt x="498" y="182"/>
                </a:lnTo>
                <a:lnTo>
                  <a:pt x="494" y="179"/>
                </a:lnTo>
                <a:lnTo>
                  <a:pt x="494" y="179"/>
                </a:lnTo>
                <a:lnTo>
                  <a:pt x="499" y="178"/>
                </a:lnTo>
                <a:lnTo>
                  <a:pt x="500" y="178"/>
                </a:lnTo>
                <a:lnTo>
                  <a:pt x="500" y="179"/>
                </a:lnTo>
                <a:lnTo>
                  <a:pt x="498" y="182"/>
                </a:lnTo>
                <a:lnTo>
                  <a:pt x="498" y="182"/>
                </a:lnTo>
                <a:close/>
                <a:moveTo>
                  <a:pt x="566" y="162"/>
                </a:moveTo>
                <a:lnTo>
                  <a:pt x="566" y="162"/>
                </a:lnTo>
                <a:lnTo>
                  <a:pt x="560" y="166"/>
                </a:lnTo>
                <a:lnTo>
                  <a:pt x="552" y="170"/>
                </a:lnTo>
                <a:lnTo>
                  <a:pt x="538" y="177"/>
                </a:lnTo>
                <a:lnTo>
                  <a:pt x="538" y="177"/>
                </a:lnTo>
                <a:lnTo>
                  <a:pt x="522" y="184"/>
                </a:lnTo>
                <a:lnTo>
                  <a:pt x="508" y="192"/>
                </a:lnTo>
                <a:lnTo>
                  <a:pt x="508" y="192"/>
                </a:lnTo>
                <a:lnTo>
                  <a:pt x="505" y="188"/>
                </a:lnTo>
                <a:lnTo>
                  <a:pt x="502" y="184"/>
                </a:lnTo>
                <a:lnTo>
                  <a:pt x="502" y="184"/>
                </a:lnTo>
                <a:lnTo>
                  <a:pt x="510" y="183"/>
                </a:lnTo>
                <a:lnTo>
                  <a:pt x="518" y="180"/>
                </a:lnTo>
                <a:lnTo>
                  <a:pt x="535" y="175"/>
                </a:lnTo>
                <a:lnTo>
                  <a:pt x="551" y="169"/>
                </a:lnTo>
                <a:lnTo>
                  <a:pt x="566" y="162"/>
                </a:lnTo>
                <a:lnTo>
                  <a:pt x="566" y="162"/>
                </a:lnTo>
                <a:close/>
                <a:moveTo>
                  <a:pt x="509" y="195"/>
                </a:moveTo>
                <a:lnTo>
                  <a:pt x="509" y="195"/>
                </a:lnTo>
                <a:lnTo>
                  <a:pt x="548" y="179"/>
                </a:lnTo>
                <a:lnTo>
                  <a:pt x="548" y="179"/>
                </a:lnTo>
                <a:lnTo>
                  <a:pt x="568" y="172"/>
                </a:lnTo>
                <a:lnTo>
                  <a:pt x="568" y="172"/>
                </a:lnTo>
                <a:lnTo>
                  <a:pt x="564" y="174"/>
                </a:lnTo>
                <a:lnTo>
                  <a:pt x="560" y="177"/>
                </a:lnTo>
                <a:lnTo>
                  <a:pt x="552" y="182"/>
                </a:lnTo>
                <a:lnTo>
                  <a:pt x="552" y="182"/>
                </a:lnTo>
                <a:lnTo>
                  <a:pt x="533" y="190"/>
                </a:lnTo>
                <a:lnTo>
                  <a:pt x="514" y="198"/>
                </a:lnTo>
                <a:lnTo>
                  <a:pt x="514" y="198"/>
                </a:lnTo>
                <a:lnTo>
                  <a:pt x="510" y="200"/>
                </a:lnTo>
                <a:lnTo>
                  <a:pt x="510" y="200"/>
                </a:lnTo>
                <a:lnTo>
                  <a:pt x="510" y="199"/>
                </a:lnTo>
                <a:lnTo>
                  <a:pt x="510" y="199"/>
                </a:lnTo>
                <a:lnTo>
                  <a:pt x="509" y="195"/>
                </a:lnTo>
                <a:lnTo>
                  <a:pt x="509" y="195"/>
                </a:lnTo>
                <a:close/>
                <a:moveTo>
                  <a:pt x="484" y="209"/>
                </a:moveTo>
                <a:lnTo>
                  <a:pt x="484" y="209"/>
                </a:lnTo>
                <a:lnTo>
                  <a:pt x="485" y="210"/>
                </a:lnTo>
                <a:lnTo>
                  <a:pt x="485" y="210"/>
                </a:lnTo>
                <a:lnTo>
                  <a:pt x="468" y="217"/>
                </a:lnTo>
                <a:lnTo>
                  <a:pt x="450" y="223"/>
                </a:lnTo>
                <a:lnTo>
                  <a:pt x="413" y="234"/>
                </a:lnTo>
                <a:lnTo>
                  <a:pt x="413" y="234"/>
                </a:lnTo>
                <a:lnTo>
                  <a:pt x="447" y="223"/>
                </a:lnTo>
                <a:lnTo>
                  <a:pt x="447" y="223"/>
                </a:lnTo>
                <a:lnTo>
                  <a:pt x="469" y="214"/>
                </a:lnTo>
                <a:lnTo>
                  <a:pt x="469" y="214"/>
                </a:lnTo>
                <a:lnTo>
                  <a:pt x="482" y="210"/>
                </a:lnTo>
                <a:lnTo>
                  <a:pt x="482" y="210"/>
                </a:lnTo>
                <a:lnTo>
                  <a:pt x="484" y="209"/>
                </a:lnTo>
                <a:lnTo>
                  <a:pt x="484" y="209"/>
                </a:lnTo>
                <a:close/>
                <a:moveTo>
                  <a:pt x="447" y="220"/>
                </a:moveTo>
                <a:lnTo>
                  <a:pt x="447" y="220"/>
                </a:lnTo>
                <a:lnTo>
                  <a:pt x="415" y="231"/>
                </a:lnTo>
                <a:lnTo>
                  <a:pt x="383" y="241"/>
                </a:lnTo>
                <a:lnTo>
                  <a:pt x="383" y="241"/>
                </a:lnTo>
                <a:lnTo>
                  <a:pt x="318" y="261"/>
                </a:lnTo>
                <a:lnTo>
                  <a:pt x="318" y="261"/>
                </a:lnTo>
                <a:lnTo>
                  <a:pt x="305" y="264"/>
                </a:lnTo>
                <a:lnTo>
                  <a:pt x="298" y="266"/>
                </a:lnTo>
                <a:lnTo>
                  <a:pt x="292" y="268"/>
                </a:lnTo>
                <a:lnTo>
                  <a:pt x="292" y="268"/>
                </a:lnTo>
                <a:lnTo>
                  <a:pt x="299" y="264"/>
                </a:lnTo>
                <a:lnTo>
                  <a:pt x="307" y="262"/>
                </a:lnTo>
                <a:lnTo>
                  <a:pt x="323" y="257"/>
                </a:lnTo>
                <a:lnTo>
                  <a:pt x="323" y="257"/>
                </a:lnTo>
                <a:lnTo>
                  <a:pt x="370" y="238"/>
                </a:lnTo>
                <a:lnTo>
                  <a:pt x="370" y="238"/>
                </a:lnTo>
                <a:lnTo>
                  <a:pt x="396" y="231"/>
                </a:lnTo>
                <a:lnTo>
                  <a:pt x="422" y="223"/>
                </a:lnTo>
                <a:lnTo>
                  <a:pt x="448" y="214"/>
                </a:lnTo>
                <a:lnTo>
                  <a:pt x="474" y="205"/>
                </a:lnTo>
                <a:lnTo>
                  <a:pt x="474" y="205"/>
                </a:lnTo>
                <a:lnTo>
                  <a:pt x="474" y="205"/>
                </a:lnTo>
                <a:lnTo>
                  <a:pt x="474" y="205"/>
                </a:lnTo>
                <a:lnTo>
                  <a:pt x="481" y="208"/>
                </a:lnTo>
                <a:lnTo>
                  <a:pt x="481" y="208"/>
                </a:lnTo>
                <a:lnTo>
                  <a:pt x="464" y="214"/>
                </a:lnTo>
                <a:lnTo>
                  <a:pt x="447" y="220"/>
                </a:lnTo>
                <a:lnTo>
                  <a:pt x="447" y="220"/>
                </a:lnTo>
                <a:close/>
                <a:moveTo>
                  <a:pt x="403" y="227"/>
                </a:moveTo>
                <a:lnTo>
                  <a:pt x="403" y="227"/>
                </a:lnTo>
                <a:lnTo>
                  <a:pt x="421" y="221"/>
                </a:lnTo>
                <a:lnTo>
                  <a:pt x="439" y="214"/>
                </a:lnTo>
                <a:lnTo>
                  <a:pt x="439" y="214"/>
                </a:lnTo>
                <a:lnTo>
                  <a:pt x="454" y="209"/>
                </a:lnTo>
                <a:lnTo>
                  <a:pt x="468" y="205"/>
                </a:lnTo>
                <a:lnTo>
                  <a:pt x="468" y="205"/>
                </a:lnTo>
                <a:lnTo>
                  <a:pt x="438" y="216"/>
                </a:lnTo>
                <a:lnTo>
                  <a:pt x="438" y="216"/>
                </a:lnTo>
                <a:lnTo>
                  <a:pt x="421" y="222"/>
                </a:lnTo>
                <a:lnTo>
                  <a:pt x="403" y="227"/>
                </a:lnTo>
                <a:lnTo>
                  <a:pt x="403" y="227"/>
                </a:lnTo>
                <a:close/>
                <a:moveTo>
                  <a:pt x="425" y="217"/>
                </a:moveTo>
                <a:lnTo>
                  <a:pt x="425" y="217"/>
                </a:lnTo>
                <a:lnTo>
                  <a:pt x="398" y="227"/>
                </a:lnTo>
                <a:lnTo>
                  <a:pt x="371" y="235"/>
                </a:lnTo>
                <a:lnTo>
                  <a:pt x="371" y="235"/>
                </a:lnTo>
                <a:lnTo>
                  <a:pt x="366" y="237"/>
                </a:lnTo>
                <a:lnTo>
                  <a:pt x="366" y="237"/>
                </a:lnTo>
                <a:lnTo>
                  <a:pt x="336" y="246"/>
                </a:lnTo>
                <a:lnTo>
                  <a:pt x="307" y="255"/>
                </a:lnTo>
                <a:lnTo>
                  <a:pt x="307" y="255"/>
                </a:lnTo>
                <a:lnTo>
                  <a:pt x="275" y="265"/>
                </a:lnTo>
                <a:lnTo>
                  <a:pt x="275" y="265"/>
                </a:lnTo>
                <a:lnTo>
                  <a:pt x="274" y="265"/>
                </a:lnTo>
                <a:lnTo>
                  <a:pt x="277" y="264"/>
                </a:lnTo>
                <a:lnTo>
                  <a:pt x="282" y="262"/>
                </a:lnTo>
                <a:lnTo>
                  <a:pt x="282" y="262"/>
                </a:lnTo>
                <a:lnTo>
                  <a:pt x="296" y="258"/>
                </a:lnTo>
                <a:lnTo>
                  <a:pt x="296" y="258"/>
                </a:lnTo>
                <a:lnTo>
                  <a:pt x="357" y="234"/>
                </a:lnTo>
                <a:lnTo>
                  <a:pt x="420" y="211"/>
                </a:lnTo>
                <a:lnTo>
                  <a:pt x="420" y="211"/>
                </a:lnTo>
                <a:lnTo>
                  <a:pt x="432" y="206"/>
                </a:lnTo>
                <a:lnTo>
                  <a:pt x="445" y="202"/>
                </a:lnTo>
                <a:lnTo>
                  <a:pt x="445" y="202"/>
                </a:lnTo>
                <a:lnTo>
                  <a:pt x="449" y="201"/>
                </a:lnTo>
                <a:lnTo>
                  <a:pt x="449" y="201"/>
                </a:lnTo>
                <a:lnTo>
                  <a:pt x="451" y="201"/>
                </a:lnTo>
                <a:lnTo>
                  <a:pt x="451" y="201"/>
                </a:lnTo>
                <a:lnTo>
                  <a:pt x="453" y="200"/>
                </a:lnTo>
                <a:lnTo>
                  <a:pt x="453" y="200"/>
                </a:lnTo>
                <a:lnTo>
                  <a:pt x="461" y="199"/>
                </a:lnTo>
                <a:lnTo>
                  <a:pt x="461" y="199"/>
                </a:lnTo>
                <a:lnTo>
                  <a:pt x="470" y="203"/>
                </a:lnTo>
                <a:lnTo>
                  <a:pt x="470" y="203"/>
                </a:lnTo>
                <a:lnTo>
                  <a:pt x="459" y="205"/>
                </a:lnTo>
                <a:lnTo>
                  <a:pt x="448" y="209"/>
                </a:lnTo>
                <a:lnTo>
                  <a:pt x="425" y="217"/>
                </a:lnTo>
                <a:lnTo>
                  <a:pt x="425" y="217"/>
                </a:lnTo>
                <a:close/>
                <a:moveTo>
                  <a:pt x="454" y="198"/>
                </a:moveTo>
                <a:lnTo>
                  <a:pt x="454" y="198"/>
                </a:lnTo>
                <a:lnTo>
                  <a:pt x="445" y="199"/>
                </a:lnTo>
                <a:lnTo>
                  <a:pt x="445" y="199"/>
                </a:lnTo>
                <a:lnTo>
                  <a:pt x="429" y="203"/>
                </a:lnTo>
                <a:lnTo>
                  <a:pt x="414" y="207"/>
                </a:lnTo>
                <a:lnTo>
                  <a:pt x="383" y="218"/>
                </a:lnTo>
                <a:lnTo>
                  <a:pt x="383" y="218"/>
                </a:lnTo>
                <a:lnTo>
                  <a:pt x="331" y="234"/>
                </a:lnTo>
                <a:lnTo>
                  <a:pt x="331" y="234"/>
                </a:lnTo>
                <a:lnTo>
                  <a:pt x="354" y="226"/>
                </a:lnTo>
                <a:lnTo>
                  <a:pt x="354" y="226"/>
                </a:lnTo>
                <a:lnTo>
                  <a:pt x="378" y="219"/>
                </a:lnTo>
                <a:lnTo>
                  <a:pt x="400" y="211"/>
                </a:lnTo>
                <a:lnTo>
                  <a:pt x="422" y="201"/>
                </a:lnTo>
                <a:lnTo>
                  <a:pt x="443" y="191"/>
                </a:lnTo>
                <a:lnTo>
                  <a:pt x="443" y="191"/>
                </a:lnTo>
                <a:lnTo>
                  <a:pt x="457" y="197"/>
                </a:lnTo>
                <a:lnTo>
                  <a:pt x="457" y="197"/>
                </a:lnTo>
                <a:lnTo>
                  <a:pt x="454" y="198"/>
                </a:lnTo>
                <a:lnTo>
                  <a:pt x="454" y="198"/>
                </a:lnTo>
                <a:close/>
                <a:moveTo>
                  <a:pt x="348" y="218"/>
                </a:moveTo>
                <a:lnTo>
                  <a:pt x="348" y="218"/>
                </a:lnTo>
                <a:lnTo>
                  <a:pt x="296" y="233"/>
                </a:lnTo>
                <a:lnTo>
                  <a:pt x="296" y="233"/>
                </a:lnTo>
                <a:lnTo>
                  <a:pt x="283" y="236"/>
                </a:lnTo>
                <a:lnTo>
                  <a:pt x="272" y="240"/>
                </a:lnTo>
                <a:lnTo>
                  <a:pt x="249" y="250"/>
                </a:lnTo>
                <a:lnTo>
                  <a:pt x="249" y="250"/>
                </a:lnTo>
                <a:lnTo>
                  <a:pt x="240" y="253"/>
                </a:lnTo>
                <a:lnTo>
                  <a:pt x="250" y="249"/>
                </a:lnTo>
                <a:lnTo>
                  <a:pt x="250" y="249"/>
                </a:lnTo>
                <a:lnTo>
                  <a:pt x="274" y="239"/>
                </a:lnTo>
                <a:lnTo>
                  <a:pt x="274" y="239"/>
                </a:lnTo>
                <a:lnTo>
                  <a:pt x="300" y="231"/>
                </a:lnTo>
                <a:lnTo>
                  <a:pt x="325" y="222"/>
                </a:lnTo>
                <a:lnTo>
                  <a:pt x="325" y="222"/>
                </a:lnTo>
                <a:lnTo>
                  <a:pt x="377" y="202"/>
                </a:lnTo>
                <a:lnTo>
                  <a:pt x="427" y="183"/>
                </a:lnTo>
                <a:lnTo>
                  <a:pt x="427" y="183"/>
                </a:lnTo>
                <a:lnTo>
                  <a:pt x="441" y="190"/>
                </a:lnTo>
                <a:lnTo>
                  <a:pt x="441" y="190"/>
                </a:lnTo>
                <a:lnTo>
                  <a:pt x="418" y="198"/>
                </a:lnTo>
                <a:lnTo>
                  <a:pt x="395" y="205"/>
                </a:lnTo>
                <a:lnTo>
                  <a:pt x="348" y="218"/>
                </a:lnTo>
                <a:lnTo>
                  <a:pt x="348" y="218"/>
                </a:lnTo>
                <a:close/>
                <a:moveTo>
                  <a:pt x="331" y="209"/>
                </a:moveTo>
                <a:lnTo>
                  <a:pt x="331" y="209"/>
                </a:lnTo>
                <a:lnTo>
                  <a:pt x="308" y="216"/>
                </a:lnTo>
                <a:lnTo>
                  <a:pt x="285" y="224"/>
                </a:lnTo>
                <a:lnTo>
                  <a:pt x="262" y="232"/>
                </a:lnTo>
                <a:lnTo>
                  <a:pt x="239" y="238"/>
                </a:lnTo>
                <a:lnTo>
                  <a:pt x="239" y="238"/>
                </a:lnTo>
                <a:lnTo>
                  <a:pt x="232" y="240"/>
                </a:lnTo>
                <a:lnTo>
                  <a:pt x="236" y="238"/>
                </a:lnTo>
                <a:lnTo>
                  <a:pt x="251" y="233"/>
                </a:lnTo>
                <a:lnTo>
                  <a:pt x="251" y="233"/>
                </a:lnTo>
                <a:lnTo>
                  <a:pt x="274" y="227"/>
                </a:lnTo>
                <a:lnTo>
                  <a:pt x="274" y="227"/>
                </a:lnTo>
                <a:lnTo>
                  <a:pt x="299" y="219"/>
                </a:lnTo>
                <a:lnTo>
                  <a:pt x="323" y="210"/>
                </a:lnTo>
                <a:lnTo>
                  <a:pt x="323" y="210"/>
                </a:lnTo>
                <a:lnTo>
                  <a:pt x="371" y="195"/>
                </a:lnTo>
                <a:lnTo>
                  <a:pt x="394" y="186"/>
                </a:lnTo>
                <a:lnTo>
                  <a:pt x="417" y="177"/>
                </a:lnTo>
                <a:lnTo>
                  <a:pt x="417" y="177"/>
                </a:lnTo>
                <a:lnTo>
                  <a:pt x="418" y="176"/>
                </a:lnTo>
                <a:lnTo>
                  <a:pt x="418" y="176"/>
                </a:lnTo>
                <a:lnTo>
                  <a:pt x="423" y="180"/>
                </a:lnTo>
                <a:lnTo>
                  <a:pt x="423" y="180"/>
                </a:lnTo>
                <a:lnTo>
                  <a:pt x="425" y="181"/>
                </a:lnTo>
                <a:lnTo>
                  <a:pt x="425" y="181"/>
                </a:lnTo>
                <a:lnTo>
                  <a:pt x="379" y="195"/>
                </a:lnTo>
                <a:lnTo>
                  <a:pt x="331" y="209"/>
                </a:lnTo>
                <a:lnTo>
                  <a:pt x="331" y="209"/>
                </a:lnTo>
                <a:close/>
                <a:moveTo>
                  <a:pt x="416" y="175"/>
                </a:moveTo>
                <a:lnTo>
                  <a:pt x="416" y="175"/>
                </a:lnTo>
                <a:lnTo>
                  <a:pt x="393" y="180"/>
                </a:lnTo>
                <a:lnTo>
                  <a:pt x="369" y="187"/>
                </a:lnTo>
                <a:lnTo>
                  <a:pt x="345" y="194"/>
                </a:lnTo>
                <a:lnTo>
                  <a:pt x="322" y="201"/>
                </a:lnTo>
                <a:lnTo>
                  <a:pt x="322" y="201"/>
                </a:lnTo>
                <a:lnTo>
                  <a:pt x="308" y="205"/>
                </a:lnTo>
                <a:lnTo>
                  <a:pt x="308" y="205"/>
                </a:lnTo>
                <a:lnTo>
                  <a:pt x="319" y="201"/>
                </a:lnTo>
                <a:lnTo>
                  <a:pt x="319" y="201"/>
                </a:lnTo>
                <a:lnTo>
                  <a:pt x="364" y="187"/>
                </a:lnTo>
                <a:lnTo>
                  <a:pt x="387" y="179"/>
                </a:lnTo>
                <a:lnTo>
                  <a:pt x="409" y="170"/>
                </a:lnTo>
                <a:lnTo>
                  <a:pt x="409" y="170"/>
                </a:lnTo>
                <a:lnTo>
                  <a:pt x="410" y="169"/>
                </a:lnTo>
                <a:lnTo>
                  <a:pt x="410" y="169"/>
                </a:lnTo>
                <a:lnTo>
                  <a:pt x="408" y="168"/>
                </a:lnTo>
                <a:lnTo>
                  <a:pt x="408" y="168"/>
                </a:lnTo>
                <a:lnTo>
                  <a:pt x="386" y="172"/>
                </a:lnTo>
                <a:lnTo>
                  <a:pt x="364" y="178"/>
                </a:lnTo>
                <a:lnTo>
                  <a:pt x="321" y="191"/>
                </a:lnTo>
                <a:lnTo>
                  <a:pt x="321" y="191"/>
                </a:lnTo>
                <a:lnTo>
                  <a:pt x="270" y="205"/>
                </a:lnTo>
                <a:lnTo>
                  <a:pt x="270" y="205"/>
                </a:lnTo>
                <a:lnTo>
                  <a:pt x="248" y="210"/>
                </a:lnTo>
                <a:lnTo>
                  <a:pt x="237" y="213"/>
                </a:lnTo>
                <a:lnTo>
                  <a:pt x="227" y="217"/>
                </a:lnTo>
                <a:lnTo>
                  <a:pt x="227" y="217"/>
                </a:lnTo>
                <a:lnTo>
                  <a:pt x="227" y="217"/>
                </a:lnTo>
                <a:lnTo>
                  <a:pt x="227" y="217"/>
                </a:lnTo>
                <a:lnTo>
                  <a:pt x="236" y="212"/>
                </a:lnTo>
                <a:lnTo>
                  <a:pt x="247" y="208"/>
                </a:lnTo>
                <a:lnTo>
                  <a:pt x="269" y="201"/>
                </a:lnTo>
                <a:lnTo>
                  <a:pt x="292" y="196"/>
                </a:lnTo>
                <a:lnTo>
                  <a:pt x="313" y="189"/>
                </a:lnTo>
                <a:lnTo>
                  <a:pt x="313" y="189"/>
                </a:lnTo>
                <a:lnTo>
                  <a:pt x="336" y="181"/>
                </a:lnTo>
                <a:lnTo>
                  <a:pt x="360" y="174"/>
                </a:lnTo>
                <a:lnTo>
                  <a:pt x="360" y="174"/>
                </a:lnTo>
                <a:lnTo>
                  <a:pt x="382" y="168"/>
                </a:lnTo>
                <a:lnTo>
                  <a:pt x="392" y="166"/>
                </a:lnTo>
                <a:lnTo>
                  <a:pt x="402" y="161"/>
                </a:lnTo>
                <a:lnTo>
                  <a:pt x="402" y="161"/>
                </a:lnTo>
                <a:lnTo>
                  <a:pt x="403" y="160"/>
                </a:lnTo>
                <a:lnTo>
                  <a:pt x="403" y="160"/>
                </a:lnTo>
                <a:lnTo>
                  <a:pt x="410" y="168"/>
                </a:lnTo>
                <a:lnTo>
                  <a:pt x="416" y="175"/>
                </a:lnTo>
                <a:lnTo>
                  <a:pt x="416" y="175"/>
                </a:lnTo>
                <a:lnTo>
                  <a:pt x="416" y="175"/>
                </a:lnTo>
                <a:lnTo>
                  <a:pt x="416" y="175"/>
                </a:lnTo>
                <a:close/>
                <a:moveTo>
                  <a:pt x="226" y="219"/>
                </a:moveTo>
                <a:lnTo>
                  <a:pt x="226" y="219"/>
                </a:lnTo>
                <a:lnTo>
                  <a:pt x="271" y="207"/>
                </a:lnTo>
                <a:lnTo>
                  <a:pt x="316" y="195"/>
                </a:lnTo>
                <a:lnTo>
                  <a:pt x="316" y="195"/>
                </a:lnTo>
                <a:lnTo>
                  <a:pt x="363" y="180"/>
                </a:lnTo>
                <a:lnTo>
                  <a:pt x="363" y="180"/>
                </a:lnTo>
                <a:lnTo>
                  <a:pt x="385" y="175"/>
                </a:lnTo>
                <a:lnTo>
                  <a:pt x="395" y="173"/>
                </a:lnTo>
                <a:lnTo>
                  <a:pt x="403" y="170"/>
                </a:lnTo>
                <a:lnTo>
                  <a:pt x="403" y="170"/>
                </a:lnTo>
                <a:lnTo>
                  <a:pt x="382" y="179"/>
                </a:lnTo>
                <a:lnTo>
                  <a:pt x="358" y="187"/>
                </a:lnTo>
                <a:lnTo>
                  <a:pt x="313" y="201"/>
                </a:lnTo>
                <a:lnTo>
                  <a:pt x="313" y="201"/>
                </a:lnTo>
                <a:lnTo>
                  <a:pt x="271" y="214"/>
                </a:lnTo>
                <a:lnTo>
                  <a:pt x="230" y="227"/>
                </a:lnTo>
                <a:lnTo>
                  <a:pt x="230" y="227"/>
                </a:lnTo>
                <a:lnTo>
                  <a:pt x="227" y="227"/>
                </a:lnTo>
                <a:lnTo>
                  <a:pt x="226" y="228"/>
                </a:lnTo>
                <a:lnTo>
                  <a:pt x="226" y="228"/>
                </a:lnTo>
                <a:lnTo>
                  <a:pt x="226" y="228"/>
                </a:lnTo>
                <a:lnTo>
                  <a:pt x="226" y="228"/>
                </a:lnTo>
                <a:lnTo>
                  <a:pt x="226" y="219"/>
                </a:lnTo>
                <a:lnTo>
                  <a:pt x="226" y="219"/>
                </a:lnTo>
                <a:close/>
                <a:moveTo>
                  <a:pt x="232" y="201"/>
                </a:moveTo>
                <a:lnTo>
                  <a:pt x="232" y="201"/>
                </a:lnTo>
                <a:lnTo>
                  <a:pt x="253" y="197"/>
                </a:lnTo>
                <a:lnTo>
                  <a:pt x="274" y="193"/>
                </a:lnTo>
                <a:lnTo>
                  <a:pt x="317" y="181"/>
                </a:lnTo>
                <a:lnTo>
                  <a:pt x="317" y="181"/>
                </a:lnTo>
                <a:lnTo>
                  <a:pt x="340" y="175"/>
                </a:lnTo>
                <a:lnTo>
                  <a:pt x="364" y="170"/>
                </a:lnTo>
                <a:lnTo>
                  <a:pt x="364" y="170"/>
                </a:lnTo>
                <a:lnTo>
                  <a:pt x="381" y="167"/>
                </a:lnTo>
                <a:lnTo>
                  <a:pt x="381" y="167"/>
                </a:lnTo>
                <a:lnTo>
                  <a:pt x="362" y="171"/>
                </a:lnTo>
                <a:lnTo>
                  <a:pt x="344" y="176"/>
                </a:lnTo>
                <a:lnTo>
                  <a:pt x="344" y="176"/>
                </a:lnTo>
                <a:lnTo>
                  <a:pt x="320" y="184"/>
                </a:lnTo>
                <a:lnTo>
                  <a:pt x="296" y="193"/>
                </a:lnTo>
                <a:lnTo>
                  <a:pt x="296" y="193"/>
                </a:lnTo>
                <a:lnTo>
                  <a:pt x="278" y="198"/>
                </a:lnTo>
                <a:lnTo>
                  <a:pt x="261" y="202"/>
                </a:lnTo>
                <a:lnTo>
                  <a:pt x="244" y="208"/>
                </a:lnTo>
                <a:lnTo>
                  <a:pt x="235" y="211"/>
                </a:lnTo>
                <a:lnTo>
                  <a:pt x="227" y="215"/>
                </a:lnTo>
                <a:lnTo>
                  <a:pt x="227" y="215"/>
                </a:lnTo>
                <a:lnTo>
                  <a:pt x="229" y="208"/>
                </a:lnTo>
                <a:lnTo>
                  <a:pt x="232" y="201"/>
                </a:lnTo>
                <a:lnTo>
                  <a:pt x="232" y="201"/>
                </a:lnTo>
                <a:close/>
                <a:moveTo>
                  <a:pt x="317" y="204"/>
                </a:moveTo>
                <a:lnTo>
                  <a:pt x="317" y="204"/>
                </a:lnTo>
                <a:lnTo>
                  <a:pt x="364" y="190"/>
                </a:lnTo>
                <a:lnTo>
                  <a:pt x="364" y="190"/>
                </a:lnTo>
                <a:lnTo>
                  <a:pt x="377" y="187"/>
                </a:lnTo>
                <a:lnTo>
                  <a:pt x="389" y="184"/>
                </a:lnTo>
                <a:lnTo>
                  <a:pt x="401" y="181"/>
                </a:lnTo>
                <a:lnTo>
                  <a:pt x="411" y="177"/>
                </a:lnTo>
                <a:lnTo>
                  <a:pt x="411" y="177"/>
                </a:lnTo>
                <a:lnTo>
                  <a:pt x="388" y="187"/>
                </a:lnTo>
                <a:lnTo>
                  <a:pt x="362" y="196"/>
                </a:lnTo>
                <a:lnTo>
                  <a:pt x="313" y="211"/>
                </a:lnTo>
                <a:lnTo>
                  <a:pt x="313" y="211"/>
                </a:lnTo>
                <a:lnTo>
                  <a:pt x="291" y="219"/>
                </a:lnTo>
                <a:lnTo>
                  <a:pt x="269" y="226"/>
                </a:lnTo>
                <a:lnTo>
                  <a:pt x="269" y="226"/>
                </a:lnTo>
                <a:lnTo>
                  <a:pt x="249" y="232"/>
                </a:lnTo>
                <a:lnTo>
                  <a:pt x="239" y="235"/>
                </a:lnTo>
                <a:lnTo>
                  <a:pt x="229" y="239"/>
                </a:lnTo>
                <a:lnTo>
                  <a:pt x="229" y="239"/>
                </a:lnTo>
                <a:lnTo>
                  <a:pt x="228" y="237"/>
                </a:lnTo>
                <a:lnTo>
                  <a:pt x="228" y="237"/>
                </a:lnTo>
                <a:lnTo>
                  <a:pt x="226" y="231"/>
                </a:lnTo>
                <a:lnTo>
                  <a:pt x="226" y="231"/>
                </a:lnTo>
                <a:lnTo>
                  <a:pt x="249" y="225"/>
                </a:lnTo>
                <a:lnTo>
                  <a:pt x="272" y="218"/>
                </a:lnTo>
                <a:lnTo>
                  <a:pt x="317" y="204"/>
                </a:lnTo>
                <a:lnTo>
                  <a:pt x="317" y="204"/>
                </a:lnTo>
                <a:close/>
                <a:moveTo>
                  <a:pt x="263" y="233"/>
                </a:moveTo>
                <a:lnTo>
                  <a:pt x="263" y="233"/>
                </a:lnTo>
                <a:lnTo>
                  <a:pt x="287" y="225"/>
                </a:lnTo>
                <a:lnTo>
                  <a:pt x="311" y="217"/>
                </a:lnTo>
                <a:lnTo>
                  <a:pt x="311" y="217"/>
                </a:lnTo>
                <a:lnTo>
                  <a:pt x="352" y="205"/>
                </a:lnTo>
                <a:lnTo>
                  <a:pt x="393" y="193"/>
                </a:lnTo>
                <a:lnTo>
                  <a:pt x="393" y="193"/>
                </a:lnTo>
                <a:lnTo>
                  <a:pt x="388" y="195"/>
                </a:lnTo>
                <a:lnTo>
                  <a:pt x="388" y="195"/>
                </a:lnTo>
                <a:lnTo>
                  <a:pt x="335" y="216"/>
                </a:lnTo>
                <a:lnTo>
                  <a:pt x="335" y="216"/>
                </a:lnTo>
                <a:lnTo>
                  <a:pt x="311" y="225"/>
                </a:lnTo>
                <a:lnTo>
                  <a:pt x="286" y="233"/>
                </a:lnTo>
                <a:lnTo>
                  <a:pt x="261" y="242"/>
                </a:lnTo>
                <a:lnTo>
                  <a:pt x="237" y="252"/>
                </a:lnTo>
                <a:lnTo>
                  <a:pt x="237" y="252"/>
                </a:lnTo>
                <a:lnTo>
                  <a:pt x="233" y="248"/>
                </a:lnTo>
                <a:lnTo>
                  <a:pt x="230" y="241"/>
                </a:lnTo>
                <a:lnTo>
                  <a:pt x="230" y="241"/>
                </a:lnTo>
                <a:lnTo>
                  <a:pt x="238" y="240"/>
                </a:lnTo>
                <a:lnTo>
                  <a:pt x="247" y="238"/>
                </a:lnTo>
                <a:lnTo>
                  <a:pt x="263" y="233"/>
                </a:lnTo>
                <a:lnTo>
                  <a:pt x="263" y="233"/>
                </a:lnTo>
                <a:close/>
                <a:moveTo>
                  <a:pt x="302" y="233"/>
                </a:moveTo>
                <a:lnTo>
                  <a:pt x="302" y="233"/>
                </a:lnTo>
                <a:lnTo>
                  <a:pt x="341" y="222"/>
                </a:lnTo>
                <a:lnTo>
                  <a:pt x="380" y="210"/>
                </a:lnTo>
                <a:lnTo>
                  <a:pt x="380" y="210"/>
                </a:lnTo>
                <a:lnTo>
                  <a:pt x="397" y="205"/>
                </a:lnTo>
                <a:lnTo>
                  <a:pt x="415" y="201"/>
                </a:lnTo>
                <a:lnTo>
                  <a:pt x="415" y="201"/>
                </a:lnTo>
                <a:lnTo>
                  <a:pt x="425" y="198"/>
                </a:lnTo>
                <a:lnTo>
                  <a:pt x="425" y="198"/>
                </a:lnTo>
                <a:lnTo>
                  <a:pt x="392" y="211"/>
                </a:lnTo>
                <a:lnTo>
                  <a:pt x="359" y="223"/>
                </a:lnTo>
                <a:lnTo>
                  <a:pt x="359" y="223"/>
                </a:lnTo>
                <a:lnTo>
                  <a:pt x="323" y="234"/>
                </a:lnTo>
                <a:lnTo>
                  <a:pt x="288" y="248"/>
                </a:lnTo>
                <a:lnTo>
                  <a:pt x="288" y="248"/>
                </a:lnTo>
                <a:lnTo>
                  <a:pt x="272" y="253"/>
                </a:lnTo>
                <a:lnTo>
                  <a:pt x="272" y="253"/>
                </a:lnTo>
                <a:lnTo>
                  <a:pt x="265" y="256"/>
                </a:lnTo>
                <a:lnTo>
                  <a:pt x="265" y="256"/>
                </a:lnTo>
                <a:lnTo>
                  <a:pt x="262" y="257"/>
                </a:lnTo>
                <a:lnTo>
                  <a:pt x="262" y="257"/>
                </a:lnTo>
                <a:lnTo>
                  <a:pt x="258" y="257"/>
                </a:lnTo>
                <a:lnTo>
                  <a:pt x="257" y="259"/>
                </a:lnTo>
                <a:lnTo>
                  <a:pt x="257" y="259"/>
                </a:lnTo>
                <a:lnTo>
                  <a:pt x="252" y="260"/>
                </a:lnTo>
                <a:lnTo>
                  <a:pt x="252" y="260"/>
                </a:lnTo>
                <a:lnTo>
                  <a:pt x="246" y="258"/>
                </a:lnTo>
                <a:lnTo>
                  <a:pt x="240" y="254"/>
                </a:lnTo>
                <a:lnTo>
                  <a:pt x="240" y="254"/>
                </a:lnTo>
                <a:lnTo>
                  <a:pt x="256" y="250"/>
                </a:lnTo>
                <a:lnTo>
                  <a:pt x="271" y="245"/>
                </a:lnTo>
                <a:lnTo>
                  <a:pt x="287" y="238"/>
                </a:lnTo>
                <a:lnTo>
                  <a:pt x="302" y="233"/>
                </a:lnTo>
                <a:lnTo>
                  <a:pt x="302" y="233"/>
                </a:lnTo>
                <a:close/>
                <a:moveTo>
                  <a:pt x="277" y="254"/>
                </a:moveTo>
                <a:lnTo>
                  <a:pt x="277" y="254"/>
                </a:lnTo>
                <a:lnTo>
                  <a:pt x="299" y="247"/>
                </a:lnTo>
                <a:lnTo>
                  <a:pt x="299" y="247"/>
                </a:lnTo>
                <a:lnTo>
                  <a:pt x="339" y="234"/>
                </a:lnTo>
                <a:lnTo>
                  <a:pt x="379" y="222"/>
                </a:lnTo>
                <a:lnTo>
                  <a:pt x="379" y="222"/>
                </a:lnTo>
                <a:lnTo>
                  <a:pt x="403" y="213"/>
                </a:lnTo>
                <a:lnTo>
                  <a:pt x="427" y="206"/>
                </a:lnTo>
                <a:lnTo>
                  <a:pt x="427" y="206"/>
                </a:lnTo>
                <a:lnTo>
                  <a:pt x="419" y="209"/>
                </a:lnTo>
                <a:lnTo>
                  <a:pt x="419" y="209"/>
                </a:lnTo>
                <a:lnTo>
                  <a:pt x="392" y="220"/>
                </a:lnTo>
                <a:lnTo>
                  <a:pt x="364" y="230"/>
                </a:lnTo>
                <a:lnTo>
                  <a:pt x="364" y="230"/>
                </a:lnTo>
                <a:lnTo>
                  <a:pt x="337" y="239"/>
                </a:lnTo>
                <a:lnTo>
                  <a:pt x="309" y="250"/>
                </a:lnTo>
                <a:lnTo>
                  <a:pt x="309" y="250"/>
                </a:lnTo>
                <a:lnTo>
                  <a:pt x="289" y="257"/>
                </a:lnTo>
                <a:lnTo>
                  <a:pt x="278" y="261"/>
                </a:lnTo>
                <a:lnTo>
                  <a:pt x="268" y="265"/>
                </a:lnTo>
                <a:lnTo>
                  <a:pt x="268" y="265"/>
                </a:lnTo>
                <a:lnTo>
                  <a:pt x="256" y="262"/>
                </a:lnTo>
                <a:lnTo>
                  <a:pt x="256" y="262"/>
                </a:lnTo>
                <a:lnTo>
                  <a:pt x="277" y="254"/>
                </a:lnTo>
                <a:lnTo>
                  <a:pt x="277" y="254"/>
                </a:lnTo>
                <a:close/>
                <a:moveTo>
                  <a:pt x="312" y="256"/>
                </a:moveTo>
                <a:lnTo>
                  <a:pt x="312" y="256"/>
                </a:lnTo>
                <a:lnTo>
                  <a:pt x="342" y="247"/>
                </a:lnTo>
                <a:lnTo>
                  <a:pt x="342" y="247"/>
                </a:lnTo>
                <a:lnTo>
                  <a:pt x="317" y="256"/>
                </a:lnTo>
                <a:lnTo>
                  <a:pt x="317" y="256"/>
                </a:lnTo>
                <a:lnTo>
                  <a:pt x="302" y="261"/>
                </a:lnTo>
                <a:lnTo>
                  <a:pt x="294" y="264"/>
                </a:lnTo>
                <a:lnTo>
                  <a:pt x="288" y="269"/>
                </a:lnTo>
                <a:lnTo>
                  <a:pt x="288" y="269"/>
                </a:lnTo>
                <a:lnTo>
                  <a:pt x="278" y="267"/>
                </a:lnTo>
                <a:lnTo>
                  <a:pt x="278" y="267"/>
                </a:lnTo>
                <a:lnTo>
                  <a:pt x="287" y="264"/>
                </a:lnTo>
                <a:lnTo>
                  <a:pt x="296" y="262"/>
                </a:lnTo>
                <a:lnTo>
                  <a:pt x="312" y="256"/>
                </a:lnTo>
                <a:lnTo>
                  <a:pt x="312" y="256"/>
                </a:lnTo>
                <a:close/>
                <a:moveTo>
                  <a:pt x="364" y="250"/>
                </a:moveTo>
                <a:lnTo>
                  <a:pt x="364" y="250"/>
                </a:lnTo>
                <a:lnTo>
                  <a:pt x="323" y="263"/>
                </a:lnTo>
                <a:lnTo>
                  <a:pt x="323" y="263"/>
                </a:lnTo>
                <a:lnTo>
                  <a:pt x="311" y="266"/>
                </a:lnTo>
                <a:lnTo>
                  <a:pt x="304" y="269"/>
                </a:lnTo>
                <a:lnTo>
                  <a:pt x="299" y="272"/>
                </a:lnTo>
                <a:lnTo>
                  <a:pt x="299" y="272"/>
                </a:lnTo>
                <a:lnTo>
                  <a:pt x="293" y="270"/>
                </a:lnTo>
                <a:lnTo>
                  <a:pt x="293" y="270"/>
                </a:lnTo>
                <a:lnTo>
                  <a:pt x="364" y="250"/>
                </a:lnTo>
                <a:lnTo>
                  <a:pt x="364" y="250"/>
                </a:lnTo>
                <a:close/>
                <a:moveTo>
                  <a:pt x="464" y="225"/>
                </a:moveTo>
                <a:lnTo>
                  <a:pt x="464" y="225"/>
                </a:lnTo>
                <a:lnTo>
                  <a:pt x="433" y="236"/>
                </a:lnTo>
                <a:lnTo>
                  <a:pt x="402" y="247"/>
                </a:lnTo>
                <a:lnTo>
                  <a:pt x="370" y="256"/>
                </a:lnTo>
                <a:lnTo>
                  <a:pt x="338" y="264"/>
                </a:lnTo>
                <a:lnTo>
                  <a:pt x="338" y="264"/>
                </a:lnTo>
                <a:lnTo>
                  <a:pt x="324" y="268"/>
                </a:lnTo>
                <a:lnTo>
                  <a:pt x="310" y="272"/>
                </a:lnTo>
                <a:lnTo>
                  <a:pt x="310" y="272"/>
                </a:lnTo>
                <a:lnTo>
                  <a:pt x="303" y="274"/>
                </a:lnTo>
                <a:lnTo>
                  <a:pt x="303" y="274"/>
                </a:lnTo>
                <a:lnTo>
                  <a:pt x="302" y="273"/>
                </a:lnTo>
                <a:lnTo>
                  <a:pt x="302" y="273"/>
                </a:lnTo>
                <a:lnTo>
                  <a:pt x="309" y="270"/>
                </a:lnTo>
                <a:lnTo>
                  <a:pt x="318" y="266"/>
                </a:lnTo>
                <a:lnTo>
                  <a:pt x="318" y="266"/>
                </a:lnTo>
                <a:lnTo>
                  <a:pt x="347" y="258"/>
                </a:lnTo>
                <a:lnTo>
                  <a:pt x="377" y="248"/>
                </a:lnTo>
                <a:lnTo>
                  <a:pt x="377" y="248"/>
                </a:lnTo>
                <a:lnTo>
                  <a:pt x="406" y="238"/>
                </a:lnTo>
                <a:lnTo>
                  <a:pt x="436" y="230"/>
                </a:lnTo>
                <a:lnTo>
                  <a:pt x="436" y="230"/>
                </a:lnTo>
                <a:lnTo>
                  <a:pt x="450" y="226"/>
                </a:lnTo>
                <a:lnTo>
                  <a:pt x="463" y="222"/>
                </a:lnTo>
                <a:lnTo>
                  <a:pt x="488" y="211"/>
                </a:lnTo>
                <a:lnTo>
                  <a:pt x="488" y="211"/>
                </a:lnTo>
                <a:lnTo>
                  <a:pt x="490" y="212"/>
                </a:lnTo>
                <a:lnTo>
                  <a:pt x="490" y="212"/>
                </a:lnTo>
                <a:lnTo>
                  <a:pt x="493" y="213"/>
                </a:lnTo>
                <a:lnTo>
                  <a:pt x="495" y="212"/>
                </a:lnTo>
                <a:lnTo>
                  <a:pt x="495" y="212"/>
                </a:lnTo>
                <a:lnTo>
                  <a:pt x="499" y="211"/>
                </a:lnTo>
                <a:lnTo>
                  <a:pt x="503" y="209"/>
                </a:lnTo>
                <a:lnTo>
                  <a:pt x="503" y="209"/>
                </a:lnTo>
                <a:lnTo>
                  <a:pt x="513" y="207"/>
                </a:lnTo>
                <a:lnTo>
                  <a:pt x="523" y="203"/>
                </a:lnTo>
                <a:lnTo>
                  <a:pt x="544" y="195"/>
                </a:lnTo>
                <a:lnTo>
                  <a:pt x="564" y="187"/>
                </a:lnTo>
                <a:lnTo>
                  <a:pt x="583" y="179"/>
                </a:lnTo>
                <a:lnTo>
                  <a:pt x="583" y="179"/>
                </a:lnTo>
                <a:lnTo>
                  <a:pt x="587" y="186"/>
                </a:lnTo>
                <a:lnTo>
                  <a:pt x="587" y="186"/>
                </a:lnTo>
                <a:lnTo>
                  <a:pt x="572" y="192"/>
                </a:lnTo>
                <a:lnTo>
                  <a:pt x="557" y="198"/>
                </a:lnTo>
                <a:lnTo>
                  <a:pt x="526" y="207"/>
                </a:lnTo>
                <a:lnTo>
                  <a:pt x="495" y="216"/>
                </a:lnTo>
                <a:lnTo>
                  <a:pt x="464" y="225"/>
                </a:lnTo>
                <a:lnTo>
                  <a:pt x="464" y="225"/>
                </a:lnTo>
                <a:close/>
                <a:moveTo>
                  <a:pt x="537" y="195"/>
                </a:moveTo>
                <a:lnTo>
                  <a:pt x="537" y="195"/>
                </a:lnTo>
                <a:lnTo>
                  <a:pt x="513" y="204"/>
                </a:lnTo>
                <a:lnTo>
                  <a:pt x="513" y="204"/>
                </a:lnTo>
                <a:lnTo>
                  <a:pt x="508" y="205"/>
                </a:lnTo>
                <a:lnTo>
                  <a:pt x="508" y="205"/>
                </a:lnTo>
                <a:lnTo>
                  <a:pt x="509" y="201"/>
                </a:lnTo>
                <a:lnTo>
                  <a:pt x="509" y="201"/>
                </a:lnTo>
                <a:lnTo>
                  <a:pt x="543" y="188"/>
                </a:lnTo>
                <a:lnTo>
                  <a:pt x="551" y="185"/>
                </a:lnTo>
                <a:lnTo>
                  <a:pt x="559" y="181"/>
                </a:lnTo>
                <a:lnTo>
                  <a:pt x="566" y="176"/>
                </a:lnTo>
                <a:lnTo>
                  <a:pt x="573" y="171"/>
                </a:lnTo>
                <a:lnTo>
                  <a:pt x="573" y="171"/>
                </a:lnTo>
                <a:lnTo>
                  <a:pt x="573" y="169"/>
                </a:lnTo>
                <a:lnTo>
                  <a:pt x="572" y="169"/>
                </a:lnTo>
                <a:lnTo>
                  <a:pt x="572" y="169"/>
                </a:lnTo>
                <a:lnTo>
                  <a:pt x="557" y="173"/>
                </a:lnTo>
                <a:lnTo>
                  <a:pt x="542" y="178"/>
                </a:lnTo>
                <a:lnTo>
                  <a:pt x="526" y="185"/>
                </a:lnTo>
                <a:lnTo>
                  <a:pt x="512" y="191"/>
                </a:lnTo>
                <a:lnTo>
                  <a:pt x="512" y="191"/>
                </a:lnTo>
                <a:lnTo>
                  <a:pt x="528" y="184"/>
                </a:lnTo>
                <a:lnTo>
                  <a:pt x="542" y="177"/>
                </a:lnTo>
                <a:lnTo>
                  <a:pt x="557" y="170"/>
                </a:lnTo>
                <a:lnTo>
                  <a:pt x="564" y="167"/>
                </a:lnTo>
                <a:lnTo>
                  <a:pt x="571" y="161"/>
                </a:lnTo>
                <a:lnTo>
                  <a:pt x="571" y="161"/>
                </a:lnTo>
                <a:lnTo>
                  <a:pt x="571" y="161"/>
                </a:lnTo>
                <a:lnTo>
                  <a:pt x="571" y="161"/>
                </a:lnTo>
                <a:lnTo>
                  <a:pt x="582" y="177"/>
                </a:lnTo>
                <a:lnTo>
                  <a:pt x="582" y="177"/>
                </a:lnTo>
                <a:lnTo>
                  <a:pt x="559" y="186"/>
                </a:lnTo>
                <a:lnTo>
                  <a:pt x="537" y="195"/>
                </a:lnTo>
                <a:lnTo>
                  <a:pt x="537" y="195"/>
                </a:lnTo>
                <a:close/>
                <a:moveTo>
                  <a:pt x="529" y="173"/>
                </a:moveTo>
                <a:lnTo>
                  <a:pt x="529" y="173"/>
                </a:lnTo>
                <a:lnTo>
                  <a:pt x="519" y="177"/>
                </a:lnTo>
                <a:lnTo>
                  <a:pt x="519" y="177"/>
                </a:lnTo>
                <a:lnTo>
                  <a:pt x="522" y="172"/>
                </a:lnTo>
                <a:lnTo>
                  <a:pt x="522" y="172"/>
                </a:lnTo>
                <a:lnTo>
                  <a:pt x="522" y="171"/>
                </a:lnTo>
                <a:lnTo>
                  <a:pt x="522" y="171"/>
                </a:lnTo>
                <a:lnTo>
                  <a:pt x="534" y="168"/>
                </a:lnTo>
                <a:lnTo>
                  <a:pt x="544" y="164"/>
                </a:lnTo>
                <a:lnTo>
                  <a:pt x="555" y="158"/>
                </a:lnTo>
                <a:lnTo>
                  <a:pt x="565" y="154"/>
                </a:lnTo>
                <a:lnTo>
                  <a:pt x="565" y="154"/>
                </a:lnTo>
                <a:lnTo>
                  <a:pt x="566" y="154"/>
                </a:lnTo>
                <a:lnTo>
                  <a:pt x="566" y="153"/>
                </a:lnTo>
                <a:lnTo>
                  <a:pt x="566" y="153"/>
                </a:lnTo>
                <a:lnTo>
                  <a:pt x="570" y="159"/>
                </a:lnTo>
                <a:lnTo>
                  <a:pt x="570" y="159"/>
                </a:lnTo>
                <a:lnTo>
                  <a:pt x="549" y="166"/>
                </a:lnTo>
                <a:lnTo>
                  <a:pt x="529" y="173"/>
                </a:lnTo>
                <a:lnTo>
                  <a:pt x="529" y="173"/>
                </a:lnTo>
                <a:close/>
                <a:moveTo>
                  <a:pt x="564" y="152"/>
                </a:moveTo>
                <a:lnTo>
                  <a:pt x="564" y="152"/>
                </a:lnTo>
                <a:lnTo>
                  <a:pt x="554" y="156"/>
                </a:lnTo>
                <a:lnTo>
                  <a:pt x="544" y="161"/>
                </a:lnTo>
                <a:lnTo>
                  <a:pt x="534" y="166"/>
                </a:lnTo>
                <a:lnTo>
                  <a:pt x="523" y="169"/>
                </a:lnTo>
                <a:lnTo>
                  <a:pt x="523" y="169"/>
                </a:lnTo>
                <a:lnTo>
                  <a:pt x="523" y="169"/>
                </a:lnTo>
                <a:lnTo>
                  <a:pt x="523" y="169"/>
                </a:lnTo>
                <a:lnTo>
                  <a:pt x="562" y="149"/>
                </a:lnTo>
                <a:lnTo>
                  <a:pt x="562" y="149"/>
                </a:lnTo>
                <a:lnTo>
                  <a:pt x="565" y="152"/>
                </a:lnTo>
                <a:lnTo>
                  <a:pt x="565" y="152"/>
                </a:lnTo>
                <a:lnTo>
                  <a:pt x="564" y="152"/>
                </a:lnTo>
                <a:lnTo>
                  <a:pt x="564" y="152"/>
                </a:lnTo>
                <a:close/>
                <a:moveTo>
                  <a:pt x="522" y="160"/>
                </a:moveTo>
                <a:lnTo>
                  <a:pt x="522" y="160"/>
                </a:lnTo>
                <a:lnTo>
                  <a:pt x="519" y="156"/>
                </a:lnTo>
                <a:lnTo>
                  <a:pt x="519" y="156"/>
                </a:lnTo>
                <a:lnTo>
                  <a:pt x="529" y="152"/>
                </a:lnTo>
                <a:lnTo>
                  <a:pt x="538" y="149"/>
                </a:lnTo>
                <a:lnTo>
                  <a:pt x="555" y="141"/>
                </a:lnTo>
                <a:lnTo>
                  <a:pt x="555" y="141"/>
                </a:lnTo>
                <a:lnTo>
                  <a:pt x="555" y="141"/>
                </a:lnTo>
                <a:lnTo>
                  <a:pt x="555" y="141"/>
                </a:lnTo>
                <a:lnTo>
                  <a:pt x="561" y="147"/>
                </a:lnTo>
                <a:lnTo>
                  <a:pt x="561" y="147"/>
                </a:lnTo>
                <a:lnTo>
                  <a:pt x="542" y="154"/>
                </a:lnTo>
                <a:lnTo>
                  <a:pt x="522" y="160"/>
                </a:lnTo>
                <a:lnTo>
                  <a:pt x="522" y="160"/>
                </a:lnTo>
                <a:close/>
                <a:moveTo>
                  <a:pt x="518" y="154"/>
                </a:moveTo>
                <a:lnTo>
                  <a:pt x="518" y="154"/>
                </a:lnTo>
                <a:lnTo>
                  <a:pt x="525" y="151"/>
                </a:lnTo>
                <a:lnTo>
                  <a:pt x="533" y="145"/>
                </a:lnTo>
                <a:lnTo>
                  <a:pt x="546" y="134"/>
                </a:lnTo>
                <a:lnTo>
                  <a:pt x="546" y="134"/>
                </a:lnTo>
                <a:lnTo>
                  <a:pt x="546" y="132"/>
                </a:lnTo>
                <a:lnTo>
                  <a:pt x="545" y="132"/>
                </a:lnTo>
                <a:lnTo>
                  <a:pt x="545" y="132"/>
                </a:lnTo>
                <a:lnTo>
                  <a:pt x="531" y="138"/>
                </a:lnTo>
                <a:lnTo>
                  <a:pt x="531" y="138"/>
                </a:lnTo>
                <a:lnTo>
                  <a:pt x="516" y="144"/>
                </a:lnTo>
                <a:lnTo>
                  <a:pt x="516" y="144"/>
                </a:lnTo>
                <a:lnTo>
                  <a:pt x="511" y="146"/>
                </a:lnTo>
                <a:lnTo>
                  <a:pt x="513" y="144"/>
                </a:lnTo>
                <a:lnTo>
                  <a:pt x="513" y="144"/>
                </a:lnTo>
                <a:lnTo>
                  <a:pt x="528" y="135"/>
                </a:lnTo>
                <a:lnTo>
                  <a:pt x="535" y="130"/>
                </a:lnTo>
                <a:lnTo>
                  <a:pt x="540" y="124"/>
                </a:lnTo>
                <a:lnTo>
                  <a:pt x="540" y="124"/>
                </a:lnTo>
                <a:lnTo>
                  <a:pt x="554" y="139"/>
                </a:lnTo>
                <a:lnTo>
                  <a:pt x="554" y="139"/>
                </a:lnTo>
                <a:lnTo>
                  <a:pt x="537" y="147"/>
                </a:lnTo>
                <a:lnTo>
                  <a:pt x="518" y="154"/>
                </a:lnTo>
                <a:lnTo>
                  <a:pt x="518" y="154"/>
                </a:lnTo>
                <a:close/>
                <a:moveTo>
                  <a:pt x="516" y="133"/>
                </a:moveTo>
                <a:lnTo>
                  <a:pt x="516" y="133"/>
                </a:lnTo>
                <a:lnTo>
                  <a:pt x="503" y="139"/>
                </a:lnTo>
                <a:lnTo>
                  <a:pt x="503" y="139"/>
                </a:lnTo>
                <a:lnTo>
                  <a:pt x="518" y="128"/>
                </a:lnTo>
                <a:lnTo>
                  <a:pt x="524" y="122"/>
                </a:lnTo>
                <a:lnTo>
                  <a:pt x="531" y="115"/>
                </a:lnTo>
                <a:lnTo>
                  <a:pt x="531" y="115"/>
                </a:lnTo>
                <a:lnTo>
                  <a:pt x="538" y="123"/>
                </a:lnTo>
                <a:lnTo>
                  <a:pt x="538" y="123"/>
                </a:lnTo>
                <a:lnTo>
                  <a:pt x="516" y="133"/>
                </a:lnTo>
                <a:lnTo>
                  <a:pt x="516" y="133"/>
                </a:lnTo>
                <a:close/>
                <a:moveTo>
                  <a:pt x="499" y="125"/>
                </a:moveTo>
                <a:lnTo>
                  <a:pt x="499" y="125"/>
                </a:lnTo>
                <a:lnTo>
                  <a:pt x="518" y="110"/>
                </a:lnTo>
                <a:lnTo>
                  <a:pt x="518" y="110"/>
                </a:lnTo>
                <a:lnTo>
                  <a:pt x="518" y="108"/>
                </a:lnTo>
                <a:lnTo>
                  <a:pt x="517" y="108"/>
                </a:lnTo>
                <a:lnTo>
                  <a:pt x="517" y="108"/>
                </a:lnTo>
                <a:lnTo>
                  <a:pt x="487" y="121"/>
                </a:lnTo>
                <a:lnTo>
                  <a:pt x="487" y="121"/>
                </a:lnTo>
                <a:lnTo>
                  <a:pt x="500" y="112"/>
                </a:lnTo>
                <a:lnTo>
                  <a:pt x="512" y="102"/>
                </a:lnTo>
                <a:lnTo>
                  <a:pt x="512" y="102"/>
                </a:lnTo>
                <a:lnTo>
                  <a:pt x="512" y="101"/>
                </a:lnTo>
                <a:lnTo>
                  <a:pt x="512" y="101"/>
                </a:lnTo>
                <a:lnTo>
                  <a:pt x="518" y="105"/>
                </a:lnTo>
                <a:lnTo>
                  <a:pt x="518" y="105"/>
                </a:lnTo>
                <a:lnTo>
                  <a:pt x="529" y="114"/>
                </a:lnTo>
                <a:lnTo>
                  <a:pt x="529" y="114"/>
                </a:lnTo>
                <a:lnTo>
                  <a:pt x="514" y="119"/>
                </a:lnTo>
                <a:lnTo>
                  <a:pt x="499" y="125"/>
                </a:lnTo>
                <a:lnTo>
                  <a:pt x="499" y="125"/>
                </a:lnTo>
                <a:close/>
                <a:moveTo>
                  <a:pt x="511" y="100"/>
                </a:moveTo>
                <a:lnTo>
                  <a:pt x="511" y="100"/>
                </a:lnTo>
                <a:lnTo>
                  <a:pt x="494" y="108"/>
                </a:lnTo>
                <a:lnTo>
                  <a:pt x="478" y="116"/>
                </a:lnTo>
                <a:lnTo>
                  <a:pt x="478" y="116"/>
                </a:lnTo>
                <a:lnTo>
                  <a:pt x="464" y="124"/>
                </a:lnTo>
                <a:lnTo>
                  <a:pt x="464" y="124"/>
                </a:lnTo>
                <a:lnTo>
                  <a:pt x="457" y="129"/>
                </a:lnTo>
                <a:lnTo>
                  <a:pt x="455" y="129"/>
                </a:lnTo>
                <a:lnTo>
                  <a:pt x="458" y="126"/>
                </a:lnTo>
                <a:lnTo>
                  <a:pt x="458" y="126"/>
                </a:lnTo>
                <a:lnTo>
                  <a:pt x="469" y="119"/>
                </a:lnTo>
                <a:lnTo>
                  <a:pt x="481" y="111"/>
                </a:lnTo>
                <a:lnTo>
                  <a:pt x="493" y="103"/>
                </a:lnTo>
                <a:lnTo>
                  <a:pt x="497" y="99"/>
                </a:lnTo>
                <a:lnTo>
                  <a:pt x="502" y="94"/>
                </a:lnTo>
                <a:lnTo>
                  <a:pt x="502" y="94"/>
                </a:lnTo>
                <a:lnTo>
                  <a:pt x="502" y="93"/>
                </a:lnTo>
                <a:lnTo>
                  <a:pt x="502" y="93"/>
                </a:lnTo>
                <a:lnTo>
                  <a:pt x="511" y="100"/>
                </a:lnTo>
                <a:lnTo>
                  <a:pt x="511" y="100"/>
                </a:lnTo>
                <a:lnTo>
                  <a:pt x="511" y="100"/>
                </a:lnTo>
                <a:lnTo>
                  <a:pt x="511" y="100"/>
                </a:lnTo>
                <a:close/>
                <a:moveTo>
                  <a:pt x="500" y="92"/>
                </a:moveTo>
                <a:lnTo>
                  <a:pt x="500" y="92"/>
                </a:lnTo>
                <a:lnTo>
                  <a:pt x="487" y="98"/>
                </a:lnTo>
                <a:lnTo>
                  <a:pt x="474" y="104"/>
                </a:lnTo>
                <a:lnTo>
                  <a:pt x="474" y="104"/>
                </a:lnTo>
                <a:lnTo>
                  <a:pt x="484" y="97"/>
                </a:lnTo>
                <a:lnTo>
                  <a:pt x="494" y="89"/>
                </a:lnTo>
                <a:lnTo>
                  <a:pt x="494" y="89"/>
                </a:lnTo>
                <a:lnTo>
                  <a:pt x="495" y="88"/>
                </a:lnTo>
                <a:lnTo>
                  <a:pt x="495" y="88"/>
                </a:lnTo>
                <a:lnTo>
                  <a:pt x="501" y="92"/>
                </a:lnTo>
                <a:lnTo>
                  <a:pt x="501" y="92"/>
                </a:lnTo>
                <a:lnTo>
                  <a:pt x="500" y="92"/>
                </a:lnTo>
                <a:lnTo>
                  <a:pt x="500" y="92"/>
                </a:lnTo>
                <a:close/>
                <a:moveTo>
                  <a:pt x="493" y="88"/>
                </a:moveTo>
                <a:lnTo>
                  <a:pt x="493" y="88"/>
                </a:lnTo>
                <a:lnTo>
                  <a:pt x="470" y="100"/>
                </a:lnTo>
                <a:lnTo>
                  <a:pt x="447" y="112"/>
                </a:lnTo>
                <a:lnTo>
                  <a:pt x="447" y="112"/>
                </a:lnTo>
                <a:lnTo>
                  <a:pt x="456" y="107"/>
                </a:lnTo>
                <a:lnTo>
                  <a:pt x="466" y="100"/>
                </a:lnTo>
                <a:lnTo>
                  <a:pt x="476" y="92"/>
                </a:lnTo>
                <a:lnTo>
                  <a:pt x="486" y="85"/>
                </a:lnTo>
                <a:lnTo>
                  <a:pt x="486" y="85"/>
                </a:lnTo>
                <a:lnTo>
                  <a:pt x="486" y="84"/>
                </a:lnTo>
                <a:lnTo>
                  <a:pt x="486" y="83"/>
                </a:lnTo>
                <a:lnTo>
                  <a:pt x="486" y="83"/>
                </a:lnTo>
                <a:lnTo>
                  <a:pt x="485" y="83"/>
                </a:lnTo>
                <a:lnTo>
                  <a:pt x="485" y="83"/>
                </a:lnTo>
                <a:lnTo>
                  <a:pt x="479" y="86"/>
                </a:lnTo>
                <a:lnTo>
                  <a:pt x="479" y="86"/>
                </a:lnTo>
                <a:lnTo>
                  <a:pt x="477" y="87"/>
                </a:lnTo>
                <a:lnTo>
                  <a:pt x="477" y="87"/>
                </a:lnTo>
                <a:lnTo>
                  <a:pt x="465" y="95"/>
                </a:lnTo>
                <a:lnTo>
                  <a:pt x="465" y="95"/>
                </a:lnTo>
                <a:lnTo>
                  <a:pt x="452" y="102"/>
                </a:lnTo>
                <a:lnTo>
                  <a:pt x="438" y="110"/>
                </a:lnTo>
                <a:lnTo>
                  <a:pt x="438" y="110"/>
                </a:lnTo>
                <a:lnTo>
                  <a:pt x="438" y="110"/>
                </a:lnTo>
                <a:lnTo>
                  <a:pt x="438" y="110"/>
                </a:lnTo>
                <a:lnTo>
                  <a:pt x="435" y="107"/>
                </a:lnTo>
                <a:lnTo>
                  <a:pt x="435" y="107"/>
                </a:lnTo>
                <a:lnTo>
                  <a:pt x="441" y="104"/>
                </a:lnTo>
                <a:lnTo>
                  <a:pt x="447" y="102"/>
                </a:lnTo>
                <a:lnTo>
                  <a:pt x="458" y="95"/>
                </a:lnTo>
                <a:lnTo>
                  <a:pt x="469" y="88"/>
                </a:lnTo>
                <a:lnTo>
                  <a:pt x="481" y="81"/>
                </a:lnTo>
                <a:lnTo>
                  <a:pt x="481" y="81"/>
                </a:lnTo>
                <a:lnTo>
                  <a:pt x="481" y="80"/>
                </a:lnTo>
                <a:lnTo>
                  <a:pt x="481" y="79"/>
                </a:lnTo>
                <a:lnTo>
                  <a:pt x="481" y="79"/>
                </a:lnTo>
                <a:lnTo>
                  <a:pt x="480" y="79"/>
                </a:lnTo>
                <a:lnTo>
                  <a:pt x="480" y="79"/>
                </a:lnTo>
                <a:lnTo>
                  <a:pt x="471" y="84"/>
                </a:lnTo>
                <a:lnTo>
                  <a:pt x="463" y="89"/>
                </a:lnTo>
                <a:lnTo>
                  <a:pt x="447" y="100"/>
                </a:lnTo>
                <a:lnTo>
                  <a:pt x="447" y="100"/>
                </a:lnTo>
                <a:lnTo>
                  <a:pt x="436" y="104"/>
                </a:lnTo>
                <a:lnTo>
                  <a:pt x="436" y="104"/>
                </a:lnTo>
                <a:lnTo>
                  <a:pt x="433" y="105"/>
                </a:lnTo>
                <a:lnTo>
                  <a:pt x="433" y="105"/>
                </a:lnTo>
                <a:lnTo>
                  <a:pt x="433" y="105"/>
                </a:lnTo>
                <a:lnTo>
                  <a:pt x="433" y="105"/>
                </a:lnTo>
                <a:lnTo>
                  <a:pt x="436" y="103"/>
                </a:lnTo>
                <a:lnTo>
                  <a:pt x="436" y="103"/>
                </a:lnTo>
                <a:lnTo>
                  <a:pt x="441" y="99"/>
                </a:lnTo>
                <a:lnTo>
                  <a:pt x="447" y="94"/>
                </a:lnTo>
                <a:lnTo>
                  <a:pt x="447" y="94"/>
                </a:lnTo>
                <a:lnTo>
                  <a:pt x="451" y="94"/>
                </a:lnTo>
                <a:lnTo>
                  <a:pt x="451" y="94"/>
                </a:lnTo>
                <a:lnTo>
                  <a:pt x="455" y="93"/>
                </a:lnTo>
                <a:lnTo>
                  <a:pt x="459" y="90"/>
                </a:lnTo>
                <a:lnTo>
                  <a:pt x="460" y="87"/>
                </a:lnTo>
                <a:lnTo>
                  <a:pt x="460" y="83"/>
                </a:lnTo>
                <a:lnTo>
                  <a:pt x="460" y="83"/>
                </a:lnTo>
                <a:lnTo>
                  <a:pt x="472" y="77"/>
                </a:lnTo>
                <a:lnTo>
                  <a:pt x="472" y="77"/>
                </a:lnTo>
                <a:lnTo>
                  <a:pt x="473" y="76"/>
                </a:lnTo>
                <a:lnTo>
                  <a:pt x="473" y="76"/>
                </a:lnTo>
                <a:lnTo>
                  <a:pt x="472" y="75"/>
                </a:lnTo>
                <a:lnTo>
                  <a:pt x="471" y="75"/>
                </a:lnTo>
                <a:lnTo>
                  <a:pt x="471" y="75"/>
                </a:lnTo>
                <a:lnTo>
                  <a:pt x="460" y="78"/>
                </a:lnTo>
                <a:lnTo>
                  <a:pt x="460" y="78"/>
                </a:lnTo>
                <a:lnTo>
                  <a:pt x="468" y="73"/>
                </a:lnTo>
                <a:lnTo>
                  <a:pt x="468" y="73"/>
                </a:lnTo>
                <a:lnTo>
                  <a:pt x="468" y="72"/>
                </a:lnTo>
                <a:lnTo>
                  <a:pt x="467" y="71"/>
                </a:lnTo>
                <a:lnTo>
                  <a:pt x="467" y="71"/>
                </a:lnTo>
                <a:lnTo>
                  <a:pt x="460" y="71"/>
                </a:lnTo>
                <a:lnTo>
                  <a:pt x="454" y="72"/>
                </a:lnTo>
                <a:lnTo>
                  <a:pt x="454" y="72"/>
                </a:lnTo>
                <a:lnTo>
                  <a:pt x="453" y="72"/>
                </a:lnTo>
                <a:lnTo>
                  <a:pt x="453" y="72"/>
                </a:lnTo>
                <a:lnTo>
                  <a:pt x="456" y="69"/>
                </a:lnTo>
                <a:lnTo>
                  <a:pt x="456" y="69"/>
                </a:lnTo>
                <a:lnTo>
                  <a:pt x="456" y="68"/>
                </a:lnTo>
                <a:lnTo>
                  <a:pt x="455" y="67"/>
                </a:lnTo>
                <a:lnTo>
                  <a:pt x="455" y="67"/>
                </a:lnTo>
                <a:lnTo>
                  <a:pt x="450" y="68"/>
                </a:lnTo>
                <a:lnTo>
                  <a:pt x="445" y="70"/>
                </a:lnTo>
                <a:lnTo>
                  <a:pt x="445" y="70"/>
                </a:lnTo>
                <a:lnTo>
                  <a:pt x="454" y="66"/>
                </a:lnTo>
                <a:lnTo>
                  <a:pt x="454" y="66"/>
                </a:lnTo>
                <a:lnTo>
                  <a:pt x="454" y="65"/>
                </a:lnTo>
                <a:lnTo>
                  <a:pt x="454" y="64"/>
                </a:lnTo>
                <a:lnTo>
                  <a:pt x="454" y="64"/>
                </a:lnTo>
                <a:lnTo>
                  <a:pt x="454" y="64"/>
                </a:lnTo>
                <a:lnTo>
                  <a:pt x="454" y="64"/>
                </a:lnTo>
                <a:lnTo>
                  <a:pt x="474" y="75"/>
                </a:lnTo>
                <a:lnTo>
                  <a:pt x="494" y="87"/>
                </a:lnTo>
                <a:lnTo>
                  <a:pt x="494" y="87"/>
                </a:lnTo>
                <a:lnTo>
                  <a:pt x="493" y="88"/>
                </a:lnTo>
                <a:lnTo>
                  <a:pt x="493" y="88"/>
                </a:lnTo>
                <a:close/>
                <a:moveTo>
                  <a:pt x="393" y="105"/>
                </a:moveTo>
                <a:lnTo>
                  <a:pt x="393" y="105"/>
                </a:lnTo>
                <a:lnTo>
                  <a:pt x="392" y="105"/>
                </a:lnTo>
                <a:lnTo>
                  <a:pt x="392" y="105"/>
                </a:lnTo>
                <a:lnTo>
                  <a:pt x="392" y="105"/>
                </a:lnTo>
                <a:lnTo>
                  <a:pt x="392" y="105"/>
                </a:lnTo>
                <a:lnTo>
                  <a:pt x="400" y="100"/>
                </a:lnTo>
                <a:lnTo>
                  <a:pt x="403" y="97"/>
                </a:lnTo>
                <a:lnTo>
                  <a:pt x="407" y="94"/>
                </a:lnTo>
                <a:lnTo>
                  <a:pt x="407" y="94"/>
                </a:lnTo>
                <a:lnTo>
                  <a:pt x="408" y="93"/>
                </a:lnTo>
                <a:lnTo>
                  <a:pt x="408" y="93"/>
                </a:lnTo>
                <a:lnTo>
                  <a:pt x="412" y="91"/>
                </a:lnTo>
                <a:lnTo>
                  <a:pt x="417" y="89"/>
                </a:lnTo>
                <a:lnTo>
                  <a:pt x="419" y="89"/>
                </a:lnTo>
                <a:lnTo>
                  <a:pt x="419" y="89"/>
                </a:lnTo>
                <a:lnTo>
                  <a:pt x="414" y="94"/>
                </a:lnTo>
                <a:lnTo>
                  <a:pt x="414" y="94"/>
                </a:lnTo>
                <a:lnTo>
                  <a:pt x="405" y="99"/>
                </a:lnTo>
                <a:lnTo>
                  <a:pt x="405" y="99"/>
                </a:lnTo>
                <a:lnTo>
                  <a:pt x="399" y="102"/>
                </a:lnTo>
                <a:lnTo>
                  <a:pt x="393" y="105"/>
                </a:lnTo>
                <a:lnTo>
                  <a:pt x="393" y="105"/>
                </a:lnTo>
                <a:close/>
                <a:moveTo>
                  <a:pt x="405" y="92"/>
                </a:moveTo>
                <a:lnTo>
                  <a:pt x="405" y="92"/>
                </a:lnTo>
                <a:lnTo>
                  <a:pt x="404" y="92"/>
                </a:lnTo>
                <a:lnTo>
                  <a:pt x="404" y="92"/>
                </a:lnTo>
                <a:lnTo>
                  <a:pt x="405" y="92"/>
                </a:lnTo>
                <a:lnTo>
                  <a:pt x="405" y="92"/>
                </a:lnTo>
                <a:close/>
                <a:moveTo>
                  <a:pt x="412" y="88"/>
                </a:moveTo>
                <a:lnTo>
                  <a:pt x="412" y="88"/>
                </a:lnTo>
                <a:lnTo>
                  <a:pt x="410" y="89"/>
                </a:lnTo>
                <a:lnTo>
                  <a:pt x="410" y="89"/>
                </a:lnTo>
                <a:lnTo>
                  <a:pt x="410" y="89"/>
                </a:lnTo>
                <a:lnTo>
                  <a:pt x="410" y="89"/>
                </a:lnTo>
                <a:lnTo>
                  <a:pt x="409" y="88"/>
                </a:lnTo>
                <a:lnTo>
                  <a:pt x="408" y="88"/>
                </a:lnTo>
                <a:lnTo>
                  <a:pt x="408" y="88"/>
                </a:lnTo>
                <a:lnTo>
                  <a:pt x="402" y="91"/>
                </a:lnTo>
                <a:lnTo>
                  <a:pt x="402" y="91"/>
                </a:lnTo>
                <a:lnTo>
                  <a:pt x="401" y="90"/>
                </a:lnTo>
                <a:lnTo>
                  <a:pt x="401" y="90"/>
                </a:lnTo>
                <a:lnTo>
                  <a:pt x="405" y="86"/>
                </a:lnTo>
                <a:lnTo>
                  <a:pt x="409" y="80"/>
                </a:lnTo>
                <a:lnTo>
                  <a:pt x="409" y="80"/>
                </a:lnTo>
                <a:lnTo>
                  <a:pt x="409" y="79"/>
                </a:lnTo>
                <a:lnTo>
                  <a:pt x="409" y="79"/>
                </a:lnTo>
                <a:lnTo>
                  <a:pt x="418" y="86"/>
                </a:lnTo>
                <a:lnTo>
                  <a:pt x="418" y="86"/>
                </a:lnTo>
                <a:lnTo>
                  <a:pt x="412" y="88"/>
                </a:lnTo>
                <a:lnTo>
                  <a:pt x="412" y="88"/>
                </a:lnTo>
                <a:close/>
                <a:moveTo>
                  <a:pt x="407" y="79"/>
                </a:moveTo>
                <a:lnTo>
                  <a:pt x="407" y="79"/>
                </a:lnTo>
                <a:lnTo>
                  <a:pt x="399" y="83"/>
                </a:lnTo>
                <a:lnTo>
                  <a:pt x="398" y="83"/>
                </a:lnTo>
                <a:lnTo>
                  <a:pt x="397" y="83"/>
                </a:lnTo>
                <a:lnTo>
                  <a:pt x="403" y="76"/>
                </a:lnTo>
                <a:lnTo>
                  <a:pt x="403" y="76"/>
                </a:lnTo>
                <a:lnTo>
                  <a:pt x="403" y="74"/>
                </a:lnTo>
                <a:lnTo>
                  <a:pt x="403" y="74"/>
                </a:lnTo>
                <a:lnTo>
                  <a:pt x="408" y="78"/>
                </a:lnTo>
                <a:lnTo>
                  <a:pt x="408" y="78"/>
                </a:lnTo>
                <a:lnTo>
                  <a:pt x="408" y="79"/>
                </a:lnTo>
                <a:lnTo>
                  <a:pt x="408" y="79"/>
                </a:lnTo>
                <a:lnTo>
                  <a:pt x="407" y="79"/>
                </a:lnTo>
                <a:lnTo>
                  <a:pt x="407" y="79"/>
                </a:lnTo>
                <a:close/>
                <a:moveTo>
                  <a:pt x="402" y="74"/>
                </a:moveTo>
                <a:lnTo>
                  <a:pt x="402" y="74"/>
                </a:lnTo>
                <a:lnTo>
                  <a:pt x="398" y="74"/>
                </a:lnTo>
                <a:lnTo>
                  <a:pt x="394" y="75"/>
                </a:lnTo>
                <a:lnTo>
                  <a:pt x="394" y="75"/>
                </a:lnTo>
                <a:lnTo>
                  <a:pt x="394" y="73"/>
                </a:lnTo>
                <a:lnTo>
                  <a:pt x="395" y="72"/>
                </a:lnTo>
                <a:lnTo>
                  <a:pt x="396" y="71"/>
                </a:lnTo>
                <a:lnTo>
                  <a:pt x="398" y="72"/>
                </a:lnTo>
                <a:lnTo>
                  <a:pt x="398" y="72"/>
                </a:lnTo>
                <a:lnTo>
                  <a:pt x="402" y="74"/>
                </a:lnTo>
                <a:lnTo>
                  <a:pt x="402" y="74"/>
                </a:lnTo>
                <a:lnTo>
                  <a:pt x="402" y="74"/>
                </a:lnTo>
                <a:lnTo>
                  <a:pt x="402" y="74"/>
                </a:lnTo>
                <a:close/>
                <a:moveTo>
                  <a:pt x="394" y="80"/>
                </a:moveTo>
                <a:lnTo>
                  <a:pt x="394" y="80"/>
                </a:lnTo>
                <a:lnTo>
                  <a:pt x="394" y="77"/>
                </a:lnTo>
                <a:lnTo>
                  <a:pt x="394" y="77"/>
                </a:lnTo>
                <a:lnTo>
                  <a:pt x="396" y="77"/>
                </a:lnTo>
                <a:lnTo>
                  <a:pt x="396" y="77"/>
                </a:lnTo>
                <a:lnTo>
                  <a:pt x="394" y="80"/>
                </a:lnTo>
                <a:lnTo>
                  <a:pt x="394" y="80"/>
                </a:lnTo>
                <a:close/>
                <a:moveTo>
                  <a:pt x="395" y="92"/>
                </a:moveTo>
                <a:lnTo>
                  <a:pt x="395" y="92"/>
                </a:lnTo>
                <a:lnTo>
                  <a:pt x="395" y="89"/>
                </a:lnTo>
                <a:lnTo>
                  <a:pt x="395" y="86"/>
                </a:lnTo>
                <a:lnTo>
                  <a:pt x="395" y="86"/>
                </a:lnTo>
                <a:lnTo>
                  <a:pt x="402" y="84"/>
                </a:lnTo>
                <a:lnTo>
                  <a:pt x="403" y="84"/>
                </a:lnTo>
                <a:lnTo>
                  <a:pt x="403" y="86"/>
                </a:lnTo>
                <a:lnTo>
                  <a:pt x="403" y="86"/>
                </a:lnTo>
                <a:lnTo>
                  <a:pt x="398" y="90"/>
                </a:lnTo>
                <a:lnTo>
                  <a:pt x="394" y="95"/>
                </a:lnTo>
                <a:lnTo>
                  <a:pt x="394" y="95"/>
                </a:lnTo>
                <a:lnTo>
                  <a:pt x="394" y="96"/>
                </a:lnTo>
                <a:lnTo>
                  <a:pt x="394" y="96"/>
                </a:lnTo>
                <a:lnTo>
                  <a:pt x="383" y="103"/>
                </a:lnTo>
                <a:lnTo>
                  <a:pt x="377" y="106"/>
                </a:lnTo>
                <a:lnTo>
                  <a:pt x="371" y="108"/>
                </a:lnTo>
                <a:lnTo>
                  <a:pt x="371" y="108"/>
                </a:lnTo>
                <a:lnTo>
                  <a:pt x="371" y="108"/>
                </a:lnTo>
                <a:lnTo>
                  <a:pt x="371" y="108"/>
                </a:lnTo>
                <a:lnTo>
                  <a:pt x="370" y="108"/>
                </a:lnTo>
                <a:lnTo>
                  <a:pt x="370" y="108"/>
                </a:lnTo>
                <a:lnTo>
                  <a:pt x="373" y="105"/>
                </a:lnTo>
                <a:lnTo>
                  <a:pt x="377" y="103"/>
                </a:lnTo>
                <a:lnTo>
                  <a:pt x="377" y="103"/>
                </a:lnTo>
                <a:lnTo>
                  <a:pt x="378" y="101"/>
                </a:lnTo>
                <a:lnTo>
                  <a:pt x="379" y="99"/>
                </a:lnTo>
                <a:lnTo>
                  <a:pt x="379" y="99"/>
                </a:lnTo>
                <a:lnTo>
                  <a:pt x="384" y="99"/>
                </a:lnTo>
                <a:lnTo>
                  <a:pt x="388" y="98"/>
                </a:lnTo>
                <a:lnTo>
                  <a:pt x="392" y="95"/>
                </a:lnTo>
                <a:lnTo>
                  <a:pt x="395" y="92"/>
                </a:lnTo>
                <a:lnTo>
                  <a:pt x="395" y="92"/>
                </a:lnTo>
                <a:close/>
                <a:moveTo>
                  <a:pt x="367" y="97"/>
                </a:moveTo>
                <a:lnTo>
                  <a:pt x="367" y="97"/>
                </a:lnTo>
                <a:lnTo>
                  <a:pt x="374" y="98"/>
                </a:lnTo>
                <a:lnTo>
                  <a:pt x="374" y="98"/>
                </a:lnTo>
                <a:lnTo>
                  <a:pt x="360" y="104"/>
                </a:lnTo>
                <a:lnTo>
                  <a:pt x="360" y="104"/>
                </a:lnTo>
                <a:lnTo>
                  <a:pt x="364" y="101"/>
                </a:lnTo>
                <a:lnTo>
                  <a:pt x="367" y="98"/>
                </a:lnTo>
                <a:lnTo>
                  <a:pt x="367" y="98"/>
                </a:lnTo>
                <a:lnTo>
                  <a:pt x="367" y="97"/>
                </a:lnTo>
                <a:lnTo>
                  <a:pt x="367" y="97"/>
                </a:lnTo>
                <a:close/>
                <a:moveTo>
                  <a:pt x="356" y="100"/>
                </a:moveTo>
                <a:lnTo>
                  <a:pt x="356" y="100"/>
                </a:lnTo>
                <a:lnTo>
                  <a:pt x="353" y="102"/>
                </a:lnTo>
                <a:lnTo>
                  <a:pt x="353" y="101"/>
                </a:lnTo>
                <a:lnTo>
                  <a:pt x="353" y="101"/>
                </a:lnTo>
                <a:lnTo>
                  <a:pt x="356" y="96"/>
                </a:lnTo>
                <a:lnTo>
                  <a:pt x="356" y="96"/>
                </a:lnTo>
                <a:lnTo>
                  <a:pt x="357" y="95"/>
                </a:lnTo>
                <a:lnTo>
                  <a:pt x="357" y="95"/>
                </a:lnTo>
                <a:lnTo>
                  <a:pt x="364" y="96"/>
                </a:lnTo>
                <a:lnTo>
                  <a:pt x="364" y="96"/>
                </a:lnTo>
                <a:lnTo>
                  <a:pt x="356" y="100"/>
                </a:lnTo>
                <a:lnTo>
                  <a:pt x="356" y="100"/>
                </a:lnTo>
                <a:close/>
                <a:moveTo>
                  <a:pt x="347" y="99"/>
                </a:moveTo>
                <a:lnTo>
                  <a:pt x="347" y="99"/>
                </a:lnTo>
                <a:lnTo>
                  <a:pt x="346" y="98"/>
                </a:lnTo>
                <a:lnTo>
                  <a:pt x="346" y="98"/>
                </a:lnTo>
                <a:lnTo>
                  <a:pt x="346" y="96"/>
                </a:lnTo>
                <a:lnTo>
                  <a:pt x="348" y="95"/>
                </a:lnTo>
                <a:lnTo>
                  <a:pt x="354" y="95"/>
                </a:lnTo>
                <a:lnTo>
                  <a:pt x="354" y="95"/>
                </a:lnTo>
                <a:lnTo>
                  <a:pt x="347" y="99"/>
                </a:lnTo>
                <a:lnTo>
                  <a:pt x="347" y="99"/>
                </a:lnTo>
                <a:close/>
                <a:moveTo>
                  <a:pt x="349" y="102"/>
                </a:moveTo>
                <a:lnTo>
                  <a:pt x="349" y="102"/>
                </a:lnTo>
                <a:lnTo>
                  <a:pt x="348" y="101"/>
                </a:lnTo>
                <a:lnTo>
                  <a:pt x="348" y="101"/>
                </a:lnTo>
                <a:lnTo>
                  <a:pt x="352" y="99"/>
                </a:lnTo>
                <a:lnTo>
                  <a:pt x="349" y="102"/>
                </a:lnTo>
                <a:lnTo>
                  <a:pt x="349" y="102"/>
                </a:lnTo>
                <a:close/>
                <a:moveTo>
                  <a:pt x="356" y="105"/>
                </a:moveTo>
                <a:lnTo>
                  <a:pt x="356" y="105"/>
                </a:lnTo>
                <a:lnTo>
                  <a:pt x="353" y="104"/>
                </a:lnTo>
                <a:lnTo>
                  <a:pt x="353" y="104"/>
                </a:lnTo>
                <a:lnTo>
                  <a:pt x="358" y="102"/>
                </a:lnTo>
                <a:lnTo>
                  <a:pt x="358" y="102"/>
                </a:lnTo>
                <a:lnTo>
                  <a:pt x="358" y="103"/>
                </a:lnTo>
                <a:lnTo>
                  <a:pt x="356" y="105"/>
                </a:lnTo>
                <a:lnTo>
                  <a:pt x="356" y="105"/>
                </a:lnTo>
                <a:close/>
                <a:moveTo>
                  <a:pt x="375" y="100"/>
                </a:moveTo>
                <a:lnTo>
                  <a:pt x="375" y="100"/>
                </a:lnTo>
                <a:lnTo>
                  <a:pt x="368" y="107"/>
                </a:lnTo>
                <a:lnTo>
                  <a:pt x="368" y="107"/>
                </a:lnTo>
                <a:lnTo>
                  <a:pt x="360" y="106"/>
                </a:lnTo>
                <a:lnTo>
                  <a:pt x="360" y="106"/>
                </a:lnTo>
                <a:lnTo>
                  <a:pt x="368" y="103"/>
                </a:lnTo>
                <a:lnTo>
                  <a:pt x="375" y="100"/>
                </a:lnTo>
                <a:lnTo>
                  <a:pt x="375" y="100"/>
                </a:lnTo>
                <a:close/>
                <a:moveTo>
                  <a:pt x="397" y="97"/>
                </a:moveTo>
                <a:lnTo>
                  <a:pt x="397" y="97"/>
                </a:lnTo>
                <a:lnTo>
                  <a:pt x="400" y="96"/>
                </a:lnTo>
                <a:lnTo>
                  <a:pt x="400" y="96"/>
                </a:lnTo>
                <a:lnTo>
                  <a:pt x="393" y="102"/>
                </a:lnTo>
                <a:lnTo>
                  <a:pt x="393" y="102"/>
                </a:lnTo>
                <a:lnTo>
                  <a:pt x="382" y="109"/>
                </a:lnTo>
                <a:lnTo>
                  <a:pt x="382" y="109"/>
                </a:lnTo>
                <a:lnTo>
                  <a:pt x="378" y="109"/>
                </a:lnTo>
                <a:lnTo>
                  <a:pt x="374" y="109"/>
                </a:lnTo>
                <a:lnTo>
                  <a:pt x="374" y="109"/>
                </a:lnTo>
                <a:lnTo>
                  <a:pt x="380" y="106"/>
                </a:lnTo>
                <a:lnTo>
                  <a:pt x="386" y="104"/>
                </a:lnTo>
                <a:lnTo>
                  <a:pt x="397" y="97"/>
                </a:lnTo>
                <a:lnTo>
                  <a:pt x="397" y="97"/>
                </a:lnTo>
                <a:close/>
                <a:moveTo>
                  <a:pt x="423" y="88"/>
                </a:moveTo>
                <a:lnTo>
                  <a:pt x="423" y="88"/>
                </a:lnTo>
                <a:lnTo>
                  <a:pt x="429" y="90"/>
                </a:lnTo>
                <a:lnTo>
                  <a:pt x="429" y="90"/>
                </a:lnTo>
                <a:lnTo>
                  <a:pt x="415" y="97"/>
                </a:lnTo>
                <a:lnTo>
                  <a:pt x="415" y="97"/>
                </a:lnTo>
                <a:lnTo>
                  <a:pt x="414" y="98"/>
                </a:lnTo>
                <a:lnTo>
                  <a:pt x="414" y="98"/>
                </a:lnTo>
                <a:lnTo>
                  <a:pt x="412" y="98"/>
                </a:lnTo>
                <a:lnTo>
                  <a:pt x="412" y="98"/>
                </a:lnTo>
                <a:lnTo>
                  <a:pt x="418" y="94"/>
                </a:lnTo>
                <a:lnTo>
                  <a:pt x="423" y="88"/>
                </a:lnTo>
                <a:lnTo>
                  <a:pt x="423" y="88"/>
                </a:lnTo>
                <a:close/>
                <a:moveTo>
                  <a:pt x="434" y="69"/>
                </a:moveTo>
                <a:lnTo>
                  <a:pt x="434" y="69"/>
                </a:lnTo>
                <a:lnTo>
                  <a:pt x="438" y="68"/>
                </a:lnTo>
                <a:lnTo>
                  <a:pt x="441" y="67"/>
                </a:lnTo>
                <a:lnTo>
                  <a:pt x="450" y="65"/>
                </a:lnTo>
                <a:lnTo>
                  <a:pt x="450" y="65"/>
                </a:lnTo>
                <a:lnTo>
                  <a:pt x="445" y="67"/>
                </a:lnTo>
                <a:lnTo>
                  <a:pt x="440" y="70"/>
                </a:lnTo>
                <a:lnTo>
                  <a:pt x="440" y="70"/>
                </a:lnTo>
                <a:lnTo>
                  <a:pt x="436" y="70"/>
                </a:lnTo>
                <a:lnTo>
                  <a:pt x="434" y="69"/>
                </a:lnTo>
                <a:lnTo>
                  <a:pt x="434" y="69"/>
                </a:lnTo>
                <a:close/>
                <a:moveTo>
                  <a:pt x="456" y="74"/>
                </a:moveTo>
                <a:lnTo>
                  <a:pt x="456" y="74"/>
                </a:lnTo>
                <a:lnTo>
                  <a:pt x="464" y="73"/>
                </a:lnTo>
                <a:lnTo>
                  <a:pt x="464" y="73"/>
                </a:lnTo>
                <a:lnTo>
                  <a:pt x="458" y="76"/>
                </a:lnTo>
                <a:lnTo>
                  <a:pt x="458" y="76"/>
                </a:lnTo>
                <a:lnTo>
                  <a:pt x="456" y="74"/>
                </a:lnTo>
                <a:lnTo>
                  <a:pt x="456" y="74"/>
                </a:lnTo>
                <a:close/>
                <a:moveTo>
                  <a:pt x="451" y="71"/>
                </a:moveTo>
                <a:lnTo>
                  <a:pt x="451" y="71"/>
                </a:lnTo>
                <a:lnTo>
                  <a:pt x="449" y="71"/>
                </a:lnTo>
                <a:lnTo>
                  <a:pt x="449" y="71"/>
                </a:lnTo>
                <a:lnTo>
                  <a:pt x="452" y="70"/>
                </a:lnTo>
                <a:lnTo>
                  <a:pt x="452" y="70"/>
                </a:lnTo>
                <a:lnTo>
                  <a:pt x="451" y="71"/>
                </a:lnTo>
                <a:lnTo>
                  <a:pt x="451" y="71"/>
                </a:lnTo>
                <a:close/>
                <a:moveTo>
                  <a:pt x="425" y="100"/>
                </a:moveTo>
                <a:lnTo>
                  <a:pt x="425" y="100"/>
                </a:lnTo>
                <a:lnTo>
                  <a:pt x="424" y="100"/>
                </a:lnTo>
                <a:lnTo>
                  <a:pt x="424" y="100"/>
                </a:lnTo>
                <a:lnTo>
                  <a:pt x="425" y="98"/>
                </a:lnTo>
                <a:lnTo>
                  <a:pt x="425" y="98"/>
                </a:lnTo>
                <a:lnTo>
                  <a:pt x="432" y="91"/>
                </a:lnTo>
                <a:lnTo>
                  <a:pt x="432" y="91"/>
                </a:lnTo>
                <a:lnTo>
                  <a:pt x="438" y="93"/>
                </a:lnTo>
                <a:lnTo>
                  <a:pt x="438" y="93"/>
                </a:lnTo>
                <a:lnTo>
                  <a:pt x="434" y="95"/>
                </a:lnTo>
                <a:lnTo>
                  <a:pt x="434" y="95"/>
                </a:lnTo>
                <a:lnTo>
                  <a:pt x="425" y="100"/>
                </a:lnTo>
                <a:lnTo>
                  <a:pt x="425" y="100"/>
                </a:lnTo>
                <a:close/>
                <a:moveTo>
                  <a:pt x="428" y="92"/>
                </a:moveTo>
                <a:lnTo>
                  <a:pt x="428" y="92"/>
                </a:lnTo>
                <a:lnTo>
                  <a:pt x="422" y="99"/>
                </a:lnTo>
                <a:lnTo>
                  <a:pt x="422" y="99"/>
                </a:lnTo>
                <a:lnTo>
                  <a:pt x="418" y="98"/>
                </a:lnTo>
                <a:lnTo>
                  <a:pt x="418" y="98"/>
                </a:lnTo>
                <a:lnTo>
                  <a:pt x="424" y="95"/>
                </a:lnTo>
                <a:lnTo>
                  <a:pt x="428" y="92"/>
                </a:lnTo>
                <a:lnTo>
                  <a:pt x="428" y="92"/>
                </a:lnTo>
                <a:close/>
                <a:moveTo>
                  <a:pt x="438" y="95"/>
                </a:moveTo>
                <a:lnTo>
                  <a:pt x="438" y="95"/>
                </a:lnTo>
                <a:lnTo>
                  <a:pt x="442" y="93"/>
                </a:lnTo>
                <a:lnTo>
                  <a:pt x="442" y="93"/>
                </a:lnTo>
                <a:lnTo>
                  <a:pt x="444" y="93"/>
                </a:lnTo>
                <a:lnTo>
                  <a:pt x="444" y="93"/>
                </a:lnTo>
                <a:lnTo>
                  <a:pt x="443" y="94"/>
                </a:lnTo>
                <a:lnTo>
                  <a:pt x="443" y="94"/>
                </a:lnTo>
                <a:lnTo>
                  <a:pt x="437" y="99"/>
                </a:lnTo>
                <a:lnTo>
                  <a:pt x="431" y="104"/>
                </a:lnTo>
                <a:lnTo>
                  <a:pt x="431" y="104"/>
                </a:lnTo>
                <a:lnTo>
                  <a:pt x="427" y="101"/>
                </a:lnTo>
                <a:lnTo>
                  <a:pt x="427" y="101"/>
                </a:lnTo>
                <a:lnTo>
                  <a:pt x="438" y="95"/>
                </a:lnTo>
                <a:lnTo>
                  <a:pt x="438" y="95"/>
                </a:lnTo>
                <a:close/>
                <a:moveTo>
                  <a:pt x="14" y="385"/>
                </a:moveTo>
                <a:lnTo>
                  <a:pt x="14" y="385"/>
                </a:lnTo>
                <a:lnTo>
                  <a:pt x="15" y="386"/>
                </a:lnTo>
                <a:lnTo>
                  <a:pt x="15" y="386"/>
                </a:lnTo>
                <a:lnTo>
                  <a:pt x="23" y="384"/>
                </a:lnTo>
                <a:lnTo>
                  <a:pt x="24" y="383"/>
                </a:lnTo>
                <a:lnTo>
                  <a:pt x="25" y="384"/>
                </a:lnTo>
                <a:lnTo>
                  <a:pt x="25" y="385"/>
                </a:lnTo>
                <a:lnTo>
                  <a:pt x="23" y="387"/>
                </a:lnTo>
                <a:lnTo>
                  <a:pt x="23" y="387"/>
                </a:lnTo>
                <a:lnTo>
                  <a:pt x="20" y="391"/>
                </a:lnTo>
                <a:lnTo>
                  <a:pt x="16" y="395"/>
                </a:lnTo>
                <a:lnTo>
                  <a:pt x="16" y="395"/>
                </a:lnTo>
                <a:lnTo>
                  <a:pt x="14" y="385"/>
                </a:lnTo>
                <a:lnTo>
                  <a:pt x="14" y="385"/>
                </a:lnTo>
                <a:close/>
                <a:moveTo>
                  <a:pt x="11" y="366"/>
                </a:moveTo>
                <a:lnTo>
                  <a:pt x="11" y="366"/>
                </a:lnTo>
                <a:lnTo>
                  <a:pt x="17" y="362"/>
                </a:lnTo>
                <a:lnTo>
                  <a:pt x="24" y="360"/>
                </a:lnTo>
                <a:lnTo>
                  <a:pt x="24" y="360"/>
                </a:lnTo>
                <a:lnTo>
                  <a:pt x="29" y="359"/>
                </a:lnTo>
                <a:lnTo>
                  <a:pt x="29" y="359"/>
                </a:lnTo>
                <a:lnTo>
                  <a:pt x="28" y="360"/>
                </a:lnTo>
                <a:lnTo>
                  <a:pt x="28" y="360"/>
                </a:lnTo>
                <a:lnTo>
                  <a:pt x="24" y="364"/>
                </a:lnTo>
                <a:lnTo>
                  <a:pt x="24" y="364"/>
                </a:lnTo>
                <a:lnTo>
                  <a:pt x="18" y="369"/>
                </a:lnTo>
                <a:lnTo>
                  <a:pt x="12" y="374"/>
                </a:lnTo>
                <a:lnTo>
                  <a:pt x="12" y="374"/>
                </a:lnTo>
                <a:lnTo>
                  <a:pt x="11" y="366"/>
                </a:lnTo>
                <a:lnTo>
                  <a:pt x="11" y="366"/>
                </a:lnTo>
                <a:close/>
                <a:moveTo>
                  <a:pt x="12" y="377"/>
                </a:moveTo>
                <a:lnTo>
                  <a:pt x="12" y="377"/>
                </a:lnTo>
                <a:lnTo>
                  <a:pt x="18" y="374"/>
                </a:lnTo>
                <a:lnTo>
                  <a:pt x="18" y="374"/>
                </a:lnTo>
                <a:lnTo>
                  <a:pt x="22" y="372"/>
                </a:lnTo>
                <a:lnTo>
                  <a:pt x="25" y="373"/>
                </a:lnTo>
                <a:lnTo>
                  <a:pt x="25" y="373"/>
                </a:lnTo>
                <a:lnTo>
                  <a:pt x="20" y="378"/>
                </a:lnTo>
                <a:lnTo>
                  <a:pt x="14" y="384"/>
                </a:lnTo>
                <a:lnTo>
                  <a:pt x="14" y="384"/>
                </a:lnTo>
                <a:lnTo>
                  <a:pt x="14" y="384"/>
                </a:lnTo>
                <a:lnTo>
                  <a:pt x="14" y="384"/>
                </a:lnTo>
                <a:lnTo>
                  <a:pt x="12" y="377"/>
                </a:lnTo>
                <a:lnTo>
                  <a:pt x="12" y="377"/>
                </a:lnTo>
                <a:lnTo>
                  <a:pt x="12" y="377"/>
                </a:lnTo>
                <a:lnTo>
                  <a:pt x="12" y="377"/>
                </a:lnTo>
                <a:close/>
                <a:moveTo>
                  <a:pt x="28" y="391"/>
                </a:moveTo>
                <a:lnTo>
                  <a:pt x="28" y="391"/>
                </a:lnTo>
                <a:lnTo>
                  <a:pt x="28" y="391"/>
                </a:lnTo>
                <a:lnTo>
                  <a:pt x="28" y="391"/>
                </a:lnTo>
                <a:lnTo>
                  <a:pt x="23" y="393"/>
                </a:lnTo>
                <a:lnTo>
                  <a:pt x="21" y="393"/>
                </a:lnTo>
                <a:lnTo>
                  <a:pt x="23" y="390"/>
                </a:lnTo>
                <a:lnTo>
                  <a:pt x="23" y="390"/>
                </a:lnTo>
                <a:lnTo>
                  <a:pt x="26" y="387"/>
                </a:lnTo>
                <a:lnTo>
                  <a:pt x="28" y="383"/>
                </a:lnTo>
                <a:lnTo>
                  <a:pt x="28" y="383"/>
                </a:lnTo>
                <a:lnTo>
                  <a:pt x="28" y="391"/>
                </a:lnTo>
                <a:lnTo>
                  <a:pt x="28" y="391"/>
                </a:lnTo>
                <a:close/>
                <a:moveTo>
                  <a:pt x="17" y="397"/>
                </a:moveTo>
                <a:lnTo>
                  <a:pt x="17" y="397"/>
                </a:lnTo>
                <a:lnTo>
                  <a:pt x="24" y="395"/>
                </a:lnTo>
                <a:lnTo>
                  <a:pt x="26" y="394"/>
                </a:lnTo>
                <a:lnTo>
                  <a:pt x="27" y="395"/>
                </a:lnTo>
                <a:lnTo>
                  <a:pt x="26" y="397"/>
                </a:lnTo>
                <a:lnTo>
                  <a:pt x="26" y="397"/>
                </a:lnTo>
                <a:lnTo>
                  <a:pt x="21" y="403"/>
                </a:lnTo>
                <a:lnTo>
                  <a:pt x="21" y="403"/>
                </a:lnTo>
                <a:lnTo>
                  <a:pt x="20" y="407"/>
                </a:lnTo>
                <a:lnTo>
                  <a:pt x="20" y="409"/>
                </a:lnTo>
                <a:lnTo>
                  <a:pt x="20" y="409"/>
                </a:lnTo>
                <a:lnTo>
                  <a:pt x="17" y="397"/>
                </a:lnTo>
                <a:lnTo>
                  <a:pt x="17" y="397"/>
                </a:lnTo>
                <a:lnTo>
                  <a:pt x="17" y="397"/>
                </a:lnTo>
                <a:lnTo>
                  <a:pt x="17" y="397"/>
                </a:lnTo>
                <a:close/>
                <a:moveTo>
                  <a:pt x="22" y="414"/>
                </a:moveTo>
                <a:lnTo>
                  <a:pt x="22" y="414"/>
                </a:lnTo>
                <a:lnTo>
                  <a:pt x="22" y="414"/>
                </a:lnTo>
                <a:lnTo>
                  <a:pt x="22" y="414"/>
                </a:lnTo>
                <a:lnTo>
                  <a:pt x="21" y="415"/>
                </a:lnTo>
                <a:lnTo>
                  <a:pt x="21" y="415"/>
                </a:lnTo>
                <a:lnTo>
                  <a:pt x="21" y="413"/>
                </a:lnTo>
                <a:lnTo>
                  <a:pt x="21" y="413"/>
                </a:lnTo>
                <a:lnTo>
                  <a:pt x="22" y="414"/>
                </a:lnTo>
                <a:lnTo>
                  <a:pt x="22" y="414"/>
                </a:lnTo>
                <a:close/>
                <a:moveTo>
                  <a:pt x="23" y="411"/>
                </a:moveTo>
                <a:lnTo>
                  <a:pt x="23" y="411"/>
                </a:lnTo>
                <a:lnTo>
                  <a:pt x="22" y="408"/>
                </a:lnTo>
                <a:lnTo>
                  <a:pt x="23" y="404"/>
                </a:lnTo>
                <a:lnTo>
                  <a:pt x="27" y="399"/>
                </a:lnTo>
                <a:lnTo>
                  <a:pt x="27" y="399"/>
                </a:lnTo>
                <a:lnTo>
                  <a:pt x="25" y="403"/>
                </a:lnTo>
                <a:lnTo>
                  <a:pt x="25" y="403"/>
                </a:lnTo>
                <a:lnTo>
                  <a:pt x="23" y="411"/>
                </a:lnTo>
                <a:lnTo>
                  <a:pt x="23" y="411"/>
                </a:lnTo>
                <a:close/>
                <a:moveTo>
                  <a:pt x="28" y="375"/>
                </a:moveTo>
                <a:lnTo>
                  <a:pt x="28" y="375"/>
                </a:lnTo>
                <a:lnTo>
                  <a:pt x="28" y="380"/>
                </a:lnTo>
                <a:lnTo>
                  <a:pt x="28" y="380"/>
                </a:lnTo>
                <a:lnTo>
                  <a:pt x="28" y="380"/>
                </a:lnTo>
                <a:lnTo>
                  <a:pt x="28" y="380"/>
                </a:lnTo>
                <a:lnTo>
                  <a:pt x="22" y="382"/>
                </a:lnTo>
                <a:lnTo>
                  <a:pt x="22" y="382"/>
                </a:lnTo>
                <a:lnTo>
                  <a:pt x="18" y="383"/>
                </a:lnTo>
                <a:lnTo>
                  <a:pt x="17" y="383"/>
                </a:lnTo>
                <a:lnTo>
                  <a:pt x="18" y="382"/>
                </a:lnTo>
                <a:lnTo>
                  <a:pt x="22" y="379"/>
                </a:lnTo>
                <a:lnTo>
                  <a:pt x="22" y="379"/>
                </a:lnTo>
                <a:lnTo>
                  <a:pt x="28" y="373"/>
                </a:lnTo>
                <a:lnTo>
                  <a:pt x="28" y="373"/>
                </a:lnTo>
                <a:lnTo>
                  <a:pt x="28" y="375"/>
                </a:lnTo>
                <a:lnTo>
                  <a:pt x="28" y="375"/>
                </a:lnTo>
                <a:close/>
                <a:moveTo>
                  <a:pt x="28" y="368"/>
                </a:moveTo>
                <a:lnTo>
                  <a:pt x="28" y="368"/>
                </a:lnTo>
                <a:lnTo>
                  <a:pt x="23" y="369"/>
                </a:lnTo>
                <a:lnTo>
                  <a:pt x="23" y="369"/>
                </a:lnTo>
                <a:lnTo>
                  <a:pt x="17" y="372"/>
                </a:lnTo>
                <a:lnTo>
                  <a:pt x="17" y="372"/>
                </a:lnTo>
                <a:lnTo>
                  <a:pt x="14" y="374"/>
                </a:lnTo>
                <a:lnTo>
                  <a:pt x="16" y="373"/>
                </a:lnTo>
                <a:lnTo>
                  <a:pt x="16" y="373"/>
                </a:lnTo>
                <a:lnTo>
                  <a:pt x="22" y="368"/>
                </a:lnTo>
                <a:lnTo>
                  <a:pt x="28" y="363"/>
                </a:lnTo>
                <a:lnTo>
                  <a:pt x="28" y="363"/>
                </a:lnTo>
                <a:lnTo>
                  <a:pt x="28" y="368"/>
                </a:lnTo>
                <a:lnTo>
                  <a:pt x="28" y="368"/>
                </a:lnTo>
                <a:close/>
                <a:moveTo>
                  <a:pt x="30" y="356"/>
                </a:moveTo>
                <a:lnTo>
                  <a:pt x="30" y="356"/>
                </a:lnTo>
                <a:lnTo>
                  <a:pt x="20" y="359"/>
                </a:lnTo>
                <a:lnTo>
                  <a:pt x="10" y="363"/>
                </a:lnTo>
                <a:lnTo>
                  <a:pt x="10" y="363"/>
                </a:lnTo>
                <a:lnTo>
                  <a:pt x="10" y="357"/>
                </a:lnTo>
                <a:lnTo>
                  <a:pt x="10" y="357"/>
                </a:lnTo>
                <a:lnTo>
                  <a:pt x="18" y="354"/>
                </a:lnTo>
                <a:lnTo>
                  <a:pt x="27" y="351"/>
                </a:lnTo>
                <a:lnTo>
                  <a:pt x="44" y="342"/>
                </a:lnTo>
                <a:lnTo>
                  <a:pt x="44" y="342"/>
                </a:lnTo>
                <a:lnTo>
                  <a:pt x="57" y="336"/>
                </a:lnTo>
                <a:lnTo>
                  <a:pt x="57" y="336"/>
                </a:lnTo>
                <a:lnTo>
                  <a:pt x="62" y="335"/>
                </a:lnTo>
                <a:lnTo>
                  <a:pt x="58" y="337"/>
                </a:lnTo>
                <a:lnTo>
                  <a:pt x="58" y="337"/>
                </a:lnTo>
                <a:lnTo>
                  <a:pt x="45" y="347"/>
                </a:lnTo>
                <a:lnTo>
                  <a:pt x="45" y="347"/>
                </a:lnTo>
                <a:lnTo>
                  <a:pt x="42" y="346"/>
                </a:lnTo>
                <a:lnTo>
                  <a:pt x="37" y="347"/>
                </a:lnTo>
                <a:lnTo>
                  <a:pt x="37" y="347"/>
                </a:lnTo>
                <a:lnTo>
                  <a:pt x="33" y="351"/>
                </a:lnTo>
                <a:lnTo>
                  <a:pt x="30" y="356"/>
                </a:lnTo>
                <a:lnTo>
                  <a:pt x="30" y="356"/>
                </a:lnTo>
                <a:close/>
                <a:moveTo>
                  <a:pt x="30" y="222"/>
                </a:moveTo>
                <a:lnTo>
                  <a:pt x="30" y="222"/>
                </a:lnTo>
                <a:lnTo>
                  <a:pt x="35" y="220"/>
                </a:lnTo>
                <a:lnTo>
                  <a:pt x="40" y="218"/>
                </a:lnTo>
                <a:lnTo>
                  <a:pt x="40" y="218"/>
                </a:lnTo>
                <a:lnTo>
                  <a:pt x="48" y="214"/>
                </a:lnTo>
                <a:lnTo>
                  <a:pt x="50" y="213"/>
                </a:lnTo>
                <a:lnTo>
                  <a:pt x="46" y="216"/>
                </a:lnTo>
                <a:lnTo>
                  <a:pt x="46" y="216"/>
                </a:lnTo>
                <a:lnTo>
                  <a:pt x="37" y="221"/>
                </a:lnTo>
                <a:lnTo>
                  <a:pt x="28" y="226"/>
                </a:lnTo>
                <a:lnTo>
                  <a:pt x="28" y="226"/>
                </a:lnTo>
                <a:lnTo>
                  <a:pt x="30" y="222"/>
                </a:lnTo>
                <a:lnTo>
                  <a:pt x="30" y="222"/>
                </a:lnTo>
                <a:close/>
                <a:moveTo>
                  <a:pt x="56" y="173"/>
                </a:moveTo>
                <a:lnTo>
                  <a:pt x="56" y="173"/>
                </a:lnTo>
                <a:lnTo>
                  <a:pt x="60" y="172"/>
                </a:lnTo>
                <a:lnTo>
                  <a:pt x="55" y="175"/>
                </a:lnTo>
                <a:lnTo>
                  <a:pt x="55" y="175"/>
                </a:lnTo>
                <a:lnTo>
                  <a:pt x="56" y="173"/>
                </a:lnTo>
                <a:lnTo>
                  <a:pt x="56" y="173"/>
                </a:lnTo>
                <a:close/>
                <a:moveTo>
                  <a:pt x="52" y="180"/>
                </a:moveTo>
                <a:lnTo>
                  <a:pt x="52" y="180"/>
                </a:lnTo>
                <a:lnTo>
                  <a:pt x="63" y="176"/>
                </a:lnTo>
                <a:lnTo>
                  <a:pt x="63" y="176"/>
                </a:lnTo>
                <a:lnTo>
                  <a:pt x="58" y="179"/>
                </a:lnTo>
                <a:lnTo>
                  <a:pt x="54" y="182"/>
                </a:lnTo>
                <a:lnTo>
                  <a:pt x="54" y="182"/>
                </a:lnTo>
                <a:lnTo>
                  <a:pt x="50" y="184"/>
                </a:lnTo>
                <a:lnTo>
                  <a:pt x="50" y="184"/>
                </a:lnTo>
                <a:lnTo>
                  <a:pt x="52" y="180"/>
                </a:lnTo>
                <a:lnTo>
                  <a:pt x="52" y="180"/>
                </a:lnTo>
                <a:close/>
                <a:moveTo>
                  <a:pt x="44" y="193"/>
                </a:moveTo>
                <a:lnTo>
                  <a:pt x="44" y="193"/>
                </a:lnTo>
                <a:lnTo>
                  <a:pt x="50" y="191"/>
                </a:lnTo>
                <a:lnTo>
                  <a:pt x="50" y="191"/>
                </a:lnTo>
                <a:lnTo>
                  <a:pt x="61" y="187"/>
                </a:lnTo>
                <a:lnTo>
                  <a:pt x="63" y="186"/>
                </a:lnTo>
                <a:lnTo>
                  <a:pt x="63" y="187"/>
                </a:lnTo>
                <a:lnTo>
                  <a:pt x="58" y="191"/>
                </a:lnTo>
                <a:lnTo>
                  <a:pt x="58" y="191"/>
                </a:lnTo>
                <a:lnTo>
                  <a:pt x="49" y="196"/>
                </a:lnTo>
                <a:lnTo>
                  <a:pt x="39" y="202"/>
                </a:lnTo>
                <a:lnTo>
                  <a:pt x="39" y="202"/>
                </a:lnTo>
                <a:lnTo>
                  <a:pt x="44" y="193"/>
                </a:lnTo>
                <a:lnTo>
                  <a:pt x="44" y="193"/>
                </a:lnTo>
                <a:close/>
                <a:moveTo>
                  <a:pt x="36" y="207"/>
                </a:moveTo>
                <a:lnTo>
                  <a:pt x="36" y="207"/>
                </a:lnTo>
                <a:lnTo>
                  <a:pt x="42" y="206"/>
                </a:lnTo>
                <a:lnTo>
                  <a:pt x="47" y="205"/>
                </a:lnTo>
                <a:lnTo>
                  <a:pt x="47" y="205"/>
                </a:lnTo>
                <a:lnTo>
                  <a:pt x="63" y="198"/>
                </a:lnTo>
                <a:lnTo>
                  <a:pt x="63" y="198"/>
                </a:lnTo>
                <a:lnTo>
                  <a:pt x="54" y="202"/>
                </a:lnTo>
                <a:lnTo>
                  <a:pt x="54" y="202"/>
                </a:lnTo>
                <a:lnTo>
                  <a:pt x="44" y="207"/>
                </a:lnTo>
                <a:lnTo>
                  <a:pt x="38" y="210"/>
                </a:lnTo>
                <a:lnTo>
                  <a:pt x="34" y="213"/>
                </a:lnTo>
                <a:lnTo>
                  <a:pt x="34" y="213"/>
                </a:lnTo>
                <a:lnTo>
                  <a:pt x="36" y="207"/>
                </a:lnTo>
                <a:lnTo>
                  <a:pt x="36" y="207"/>
                </a:lnTo>
                <a:close/>
                <a:moveTo>
                  <a:pt x="25" y="233"/>
                </a:moveTo>
                <a:lnTo>
                  <a:pt x="25" y="233"/>
                </a:lnTo>
                <a:lnTo>
                  <a:pt x="37" y="229"/>
                </a:lnTo>
                <a:lnTo>
                  <a:pt x="37" y="229"/>
                </a:lnTo>
                <a:lnTo>
                  <a:pt x="49" y="225"/>
                </a:lnTo>
                <a:lnTo>
                  <a:pt x="51" y="225"/>
                </a:lnTo>
                <a:lnTo>
                  <a:pt x="52" y="225"/>
                </a:lnTo>
                <a:lnTo>
                  <a:pt x="47" y="229"/>
                </a:lnTo>
                <a:lnTo>
                  <a:pt x="47" y="229"/>
                </a:lnTo>
                <a:lnTo>
                  <a:pt x="40" y="232"/>
                </a:lnTo>
                <a:lnTo>
                  <a:pt x="34" y="236"/>
                </a:lnTo>
                <a:lnTo>
                  <a:pt x="28" y="239"/>
                </a:lnTo>
                <a:lnTo>
                  <a:pt x="22" y="242"/>
                </a:lnTo>
                <a:lnTo>
                  <a:pt x="22" y="242"/>
                </a:lnTo>
                <a:lnTo>
                  <a:pt x="25" y="233"/>
                </a:lnTo>
                <a:lnTo>
                  <a:pt x="25" y="233"/>
                </a:lnTo>
                <a:close/>
                <a:moveTo>
                  <a:pt x="57" y="232"/>
                </a:moveTo>
                <a:lnTo>
                  <a:pt x="57" y="232"/>
                </a:lnTo>
                <a:lnTo>
                  <a:pt x="50" y="233"/>
                </a:lnTo>
                <a:lnTo>
                  <a:pt x="44" y="236"/>
                </a:lnTo>
                <a:lnTo>
                  <a:pt x="44" y="236"/>
                </a:lnTo>
                <a:lnTo>
                  <a:pt x="34" y="240"/>
                </a:lnTo>
                <a:lnTo>
                  <a:pt x="34" y="240"/>
                </a:lnTo>
                <a:lnTo>
                  <a:pt x="28" y="243"/>
                </a:lnTo>
                <a:lnTo>
                  <a:pt x="23" y="246"/>
                </a:lnTo>
                <a:lnTo>
                  <a:pt x="22" y="246"/>
                </a:lnTo>
                <a:lnTo>
                  <a:pt x="24" y="243"/>
                </a:lnTo>
                <a:lnTo>
                  <a:pt x="24" y="243"/>
                </a:lnTo>
                <a:lnTo>
                  <a:pt x="31" y="239"/>
                </a:lnTo>
                <a:lnTo>
                  <a:pt x="39" y="235"/>
                </a:lnTo>
                <a:lnTo>
                  <a:pt x="48" y="230"/>
                </a:lnTo>
                <a:lnTo>
                  <a:pt x="52" y="228"/>
                </a:lnTo>
                <a:lnTo>
                  <a:pt x="55" y="225"/>
                </a:lnTo>
                <a:lnTo>
                  <a:pt x="55" y="225"/>
                </a:lnTo>
                <a:lnTo>
                  <a:pt x="57" y="232"/>
                </a:lnTo>
                <a:lnTo>
                  <a:pt x="57" y="232"/>
                </a:lnTo>
                <a:close/>
                <a:moveTo>
                  <a:pt x="21" y="248"/>
                </a:moveTo>
                <a:lnTo>
                  <a:pt x="21" y="248"/>
                </a:lnTo>
                <a:lnTo>
                  <a:pt x="35" y="242"/>
                </a:lnTo>
                <a:lnTo>
                  <a:pt x="35" y="242"/>
                </a:lnTo>
                <a:lnTo>
                  <a:pt x="53" y="235"/>
                </a:lnTo>
                <a:lnTo>
                  <a:pt x="53" y="235"/>
                </a:lnTo>
                <a:lnTo>
                  <a:pt x="57" y="233"/>
                </a:lnTo>
                <a:lnTo>
                  <a:pt x="54" y="236"/>
                </a:lnTo>
                <a:lnTo>
                  <a:pt x="54" y="236"/>
                </a:lnTo>
                <a:lnTo>
                  <a:pt x="45" y="241"/>
                </a:lnTo>
                <a:lnTo>
                  <a:pt x="35" y="246"/>
                </a:lnTo>
                <a:lnTo>
                  <a:pt x="27" y="251"/>
                </a:lnTo>
                <a:lnTo>
                  <a:pt x="18" y="257"/>
                </a:lnTo>
                <a:lnTo>
                  <a:pt x="18" y="257"/>
                </a:lnTo>
                <a:lnTo>
                  <a:pt x="21" y="248"/>
                </a:lnTo>
                <a:lnTo>
                  <a:pt x="21" y="248"/>
                </a:lnTo>
                <a:close/>
                <a:moveTo>
                  <a:pt x="17" y="261"/>
                </a:moveTo>
                <a:lnTo>
                  <a:pt x="17" y="261"/>
                </a:lnTo>
                <a:lnTo>
                  <a:pt x="27" y="258"/>
                </a:lnTo>
                <a:lnTo>
                  <a:pt x="37" y="254"/>
                </a:lnTo>
                <a:lnTo>
                  <a:pt x="37" y="254"/>
                </a:lnTo>
                <a:lnTo>
                  <a:pt x="54" y="246"/>
                </a:lnTo>
                <a:lnTo>
                  <a:pt x="54" y="246"/>
                </a:lnTo>
                <a:lnTo>
                  <a:pt x="62" y="243"/>
                </a:lnTo>
                <a:lnTo>
                  <a:pt x="63" y="243"/>
                </a:lnTo>
                <a:lnTo>
                  <a:pt x="64" y="245"/>
                </a:lnTo>
                <a:lnTo>
                  <a:pt x="60" y="248"/>
                </a:lnTo>
                <a:lnTo>
                  <a:pt x="60" y="248"/>
                </a:lnTo>
                <a:lnTo>
                  <a:pt x="49" y="254"/>
                </a:lnTo>
                <a:lnTo>
                  <a:pt x="37" y="259"/>
                </a:lnTo>
                <a:lnTo>
                  <a:pt x="25" y="264"/>
                </a:lnTo>
                <a:lnTo>
                  <a:pt x="20" y="267"/>
                </a:lnTo>
                <a:lnTo>
                  <a:pt x="15" y="271"/>
                </a:lnTo>
                <a:lnTo>
                  <a:pt x="15" y="271"/>
                </a:lnTo>
                <a:lnTo>
                  <a:pt x="17" y="261"/>
                </a:lnTo>
                <a:lnTo>
                  <a:pt x="17" y="261"/>
                </a:lnTo>
                <a:close/>
                <a:moveTo>
                  <a:pt x="14" y="275"/>
                </a:moveTo>
                <a:lnTo>
                  <a:pt x="14" y="275"/>
                </a:lnTo>
                <a:lnTo>
                  <a:pt x="28" y="270"/>
                </a:lnTo>
                <a:lnTo>
                  <a:pt x="44" y="264"/>
                </a:lnTo>
                <a:lnTo>
                  <a:pt x="44" y="264"/>
                </a:lnTo>
                <a:lnTo>
                  <a:pt x="68" y="254"/>
                </a:lnTo>
                <a:lnTo>
                  <a:pt x="68" y="254"/>
                </a:lnTo>
                <a:lnTo>
                  <a:pt x="73" y="252"/>
                </a:lnTo>
                <a:lnTo>
                  <a:pt x="71" y="253"/>
                </a:lnTo>
                <a:lnTo>
                  <a:pt x="63" y="258"/>
                </a:lnTo>
                <a:lnTo>
                  <a:pt x="63" y="258"/>
                </a:lnTo>
                <a:lnTo>
                  <a:pt x="50" y="264"/>
                </a:lnTo>
                <a:lnTo>
                  <a:pt x="37" y="270"/>
                </a:lnTo>
                <a:lnTo>
                  <a:pt x="24" y="276"/>
                </a:lnTo>
                <a:lnTo>
                  <a:pt x="18" y="280"/>
                </a:lnTo>
                <a:lnTo>
                  <a:pt x="12" y="284"/>
                </a:lnTo>
                <a:lnTo>
                  <a:pt x="12" y="284"/>
                </a:lnTo>
                <a:lnTo>
                  <a:pt x="14" y="275"/>
                </a:lnTo>
                <a:lnTo>
                  <a:pt x="14" y="275"/>
                </a:lnTo>
                <a:close/>
                <a:moveTo>
                  <a:pt x="12" y="288"/>
                </a:moveTo>
                <a:lnTo>
                  <a:pt x="12" y="288"/>
                </a:lnTo>
                <a:lnTo>
                  <a:pt x="24" y="283"/>
                </a:lnTo>
                <a:lnTo>
                  <a:pt x="37" y="277"/>
                </a:lnTo>
                <a:lnTo>
                  <a:pt x="37" y="277"/>
                </a:lnTo>
                <a:lnTo>
                  <a:pt x="49" y="273"/>
                </a:lnTo>
                <a:lnTo>
                  <a:pt x="61" y="269"/>
                </a:lnTo>
                <a:lnTo>
                  <a:pt x="61" y="269"/>
                </a:lnTo>
                <a:lnTo>
                  <a:pt x="70" y="266"/>
                </a:lnTo>
                <a:lnTo>
                  <a:pt x="70" y="266"/>
                </a:lnTo>
                <a:lnTo>
                  <a:pt x="63" y="269"/>
                </a:lnTo>
                <a:lnTo>
                  <a:pt x="63" y="269"/>
                </a:lnTo>
                <a:lnTo>
                  <a:pt x="35" y="285"/>
                </a:lnTo>
                <a:lnTo>
                  <a:pt x="35" y="285"/>
                </a:lnTo>
                <a:lnTo>
                  <a:pt x="22" y="292"/>
                </a:lnTo>
                <a:lnTo>
                  <a:pt x="16" y="295"/>
                </a:lnTo>
                <a:lnTo>
                  <a:pt x="10" y="299"/>
                </a:lnTo>
                <a:lnTo>
                  <a:pt x="10" y="299"/>
                </a:lnTo>
                <a:lnTo>
                  <a:pt x="12" y="288"/>
                </a:lnTo>
                <a:lnTo>
                  <a:pt x="12" y="288"/>
                </a:lnTo>
                <a:close/>
                <a:moveTo>
                  <a:pt x="10" y="302"/>
                </a:moveTo>
                <a:lnTo>
                  <a:pt x="10" y="302"/>
                </a:lnTo>
                <a:lnTo>
                  <a:pt x="10" y="301"/>
                </a:lnTo>
                <a:lnTo>
                  <a:pt x="10" y="301"/>
                </a:lnTo>
                <a:lnTo>
                  <a:pt x="28" y="294"/>
                </a:lnTo>
                <a:lnTo>
                  <a:pt x="46" y="287"/>
                </a:lnTo>
                <a:lnTo>
                  <a:pt x="46" y="287"/>
                </a:lnTo>
                <a:lnTo>
                  <a:pt x="64" y="279"/>
                </a:lnTo>
                <a:lnTo>
                  <a:pt x="64" y="279"/>
                </a:lnTo>
                <a:lnTo>
                  <a:pt x="73" y="275"/>
                </a:lnTo>
                <a:lnTo>
                  <a:pt x="76" y="274"/>
                </a:lnTo>
                <a:lnTo>
                  <a:pt x="71" y="277"/>
                </a:lnTo>
                <a:lnTo>
                  <a:pt x="71" y="277"/>
                </a:lnTo>
                <a:lnTo>
                  <a:pt x="56" y="285"/>
                </a:lnTo>
                <a:lnTo>
                  <a:pt x="39" y="293"/>
                </a:lnTo>
                <a:lnTo>
                  <a:pt x="24" y="302"/>
                </a:lnTo>
                <a:lnTo>
                  <a:pt x="9" y="312"/>
                </a:lnTo>
                <a:lnTo>
                  <a:pt x="9" y="312"/>
                </a:lnTo>
                <a:lnTo>
                  <a:pt x="10" y="302"/>
                </a:lnTo>
                <a:lnTo>
                  <a:pt x="10" y="302"/>
                </a:lnTo>
                <a:close/>
                <a:moveTo>
                  <a:pt x="34" y="324"/>
                </a:moveTo>
                <a:lnTo>
                  <a:pt x="34" y="324"/>
                </a:lnTo>
                <a:lnTo>
                  <a:pt x="20" y="332"/>
                </a:lnTo>
                <a:lnTo>
                  <a:pt x="14" y="336"/>
                </a:lnTo>
                <a:lnTo>
                  <a:pt x="9" y="341"/>
                </a:lnTo>
                <a:lnTo>
                  <a:pt x="9" y="341"/>
                </a:lnTo>
                <a:lnTo>
                  <a:pt x="8" y="331"/>
                </a:lnTo>
                <a:lnTo>
                  <a:pt x="8" y="331"/>
                </a:lnTo>
                <a:lnTo>
                  <a:pt x="9" y="332"/>
                </a:lnTo>
                <a:lnTo>
                  <a:pt x="9" y="332"/>
                </a:lnTo>
                <a:lnTo>
                  <a:pt x="26" y="327"/>
                </a:lnTo>
                <a:lnTo>
                  <a:pt x="42" y="319"/>
                </a:lnTo>
                <a:lnTo>
                  <a:pt x="57" y="311"/>
                </a:lnTo>
                <a:lnTo>
                  <a:pt x="72" y="302"/>
                </a:lnTo>
                <a:lnTo>
                  <a:pt x="72" y="302"/>
                </a:lnTo>
                <a:lnTo>
                  <a:pt x="53" y="314"/>
                </a:lnTo>
                <a:lnTo>
                  <a:pt x="34" y="324"/>
                </a:lnTo>
                <a:lnTo>
                  <a:pt x="34" y="324"/>
                </a:lnTo>
                <a:close/>
                <a:moveTo>
                  <a:pt x="9" y="329"/>
                </a:moveTo>
                <a:lnTo>
                  <a:pt x="9" y="329"/>
                </a:lnTo>
                <a:lnTo>
                  <a:pt x="9" y="315"/>
                </a:lnTo>
                <a:lnTo>
                  <a:pt x="9" y="315"/>
                </a:lnTo>
                <a:lnTo>
                  <a:pt x="20" y="312"/>
                </a:lnTo>
                <a:lnTo>
                  <a:pt x="30" y="307"/>
                </a:lnTo>
                <a:lnTo>
                  <a:pt x="51" y="298"/>
                </a:lnTo>
                <a:lnTo>
                  <a:pt x="51" y="298"/>
                </a:lnTo>
                <a:lnTo>
                  <a:pt x="64" y="293"/>
                </a:lnTo>
                <a:lnTo>
                  <a:pt x="64" y="293"/>
                </a:lnTo>
                <a:lnTo>
                  <a:pt x="77" y="288"/>
                </a:lnTo>
                <a:lnTo>
                  <a:pt x="77" y="288"/>
                </a:lnTo>
                <a:lnTo>
                  <a:pt x="79" y="287"/>
                </a:lnTo>
                <a:lnTo>
                  <a:pt x="79" y="287"/>
                </a:lnTo>
                <a:lnTo>
                  <a:pt x="78" y="288"/>
                </a:lnTo>
                <a:lnTo>
                  <a:pt x="78" y="288"/>
                </a:lnTo>
                <a:lnTo>
                  <a:pt x="69" y="293"/>
                </a:lnTo>
                <a:lnTo>
                  <a:pt x="60" y="297"/>
                </a:lnTo>
                <a:lnTo>
                  <a:pt x="50" y="301"/>
                </a:lnTo>
                <a:lnTo>
                  <a:pt x="40" y="306"/>
                </a:lnTo>
                <a:lnTo>
                  <a:pt x="40" y="306"/>
                </a:lnTo>
                <a:lnTo>
                  <a:pt x="24" y="317"/>
                </a:lnTo>
                <a:lnTo>
                  <a:pt x="9" y="329"/>
                </a:lnTo>
                <a:lnTo>
                  <a:pt x="9" y="329"/>
                </a:lnTo>
                <a:close/>
                <a:moveTo>
                  <a:pt x="9" y="343"/>
                </a:moveTo>
                <a:lnTo>
                  <a:pt x="9" y="343"/>
                </a:lnTo>
                <a:lnTo>
                  <a:pt x="9" y="343"/>
                </a:lnTo>
                <a:lnTo>
                  <a:pt x="9" y="343"/>
                </a:lnTo>
                <a:lnTo>
                  <a:pt x="15" y="342"/>
                </a:lnTo>
                <a:lnTo>
                  <a:pt x="21" y="340"/>
                </a:lnTo>
                <a:lnTo>
                  <a:pt x="32" y="335"/>
                </a:lnTo>
                <a:lnTo>
                  <a:pt x="32" y="335"/>
                </a:lnTo>
                <a:lnTo>
                  <a:pt x="65" y="320"/>
                </a:lnTo>
                <a:lnTo>
                  <a:pt x="65" y="320"/>
                </a:lnTo>
                <a:lnTo>
                  <a:pt x="65" y="320"/>
                </a:lnTo>
                <a:lnTo>
                  <a:pt x="65" y="320"/>
                </a:lnTo>
                <a:lnTo>
                  <a:pt x="51" y="329"/>
                </a:lnTo>
                <a:lnTo>
                  <a:pt x="36" y="337"/>
                </a:lnTo>
                <a:lnTo>
                  <a:pt x="9" y="354"/>
                </a:lnTo>
                <a:lnTo>
                  <a:pt x="9" y="354"/>
                </a:lnTo>
                <a:lnTo>
                  <a:pt x="9" y="343"/>
                </a:lnTo>
                <a:lnTo>
                  <a:pt x="9" y="343"/>
                </a:lnTo>
                <a:close/>
                <a:moveTo>
                  <a:pt x="56" y="353"/>
                </a:moveTo>
                <a:lnTo>
                  <a:pt x="56" y="353"/>
                </a:lnTo>
                <a:lnTo>
                  <a:pt x="61" y="352"/>
                </a:lnTo>
                <a:lnTo>
                  <a:pt x="61" y="352"/>
                </a:lnTo>
                <a:lnTo>
                  <a:pt x="60" y="354"/>
                </a:lnTo>
                <a:lnTo>
                  <a:pt x="58" y="355"/>
                </a:lnTo>
                <a:lnTo>
                  <a:pt x="56" y="354"/>
                </a:lnTo>
                <a:lnTo>
                  <a:pt x="54" y="353"/>
                </a:lnTo>
                <a:lnTo>
                  <a:pt x="54" y="353"/>
                </a:lnTo>
                <a:lnTo>
                  <a:pt x="49" y="349"/>
                </a:lnTo>
                <a:lnTo>
                  <a:pt x="49" y="349"/>
                </a:lnTo>
                <a:lnTo>
                  <a:pt x="54" y="349"/>
                </a:lnTo>
                <a:lnTo>
                  <a:pt x="55" y="350"/>
                </a:lnTo>
                <a:lnTo>
                  <a:pt x="55" y="351"/>
                </a:lnTo>
                <a:lnTo>
                  <a:pt x="55" y="351"/>
                </a:lnTo>
                <a:lnTo>
                  <a:pt x="55" y="352"/>
                </a:lnTo>
                <a:lnTo>
                  <a:pt x="56" y="353"/>
                </a:lnTo>
                <a:lnTo>
                  <a:pt x="56" y="353"/>
                </a:lnTo>
                <a:close/>
                <a:moveTo>
                  <a:pt x="62" y="349"/>
                </a:moveTo>
                <a:lnTo>
                  <a:pt x="62" y="349"/>
                </a:lnTo>
                <a:lnTo>
                  <a:pt x="59" y="350"/>
                </a:lnTo>
                <a:lnTo>
                  <a:pt x="61" y="347"/>
                </a:lnTo>
                <a:lnTo>
                  <a:pt x="61" y="347"/>
                </a:lnTo>
                <a:lnTo>
                  <a:pt x="61" y="345"/>
                </a:lnTo>
                <a:lnTo>
                  <a:pt x="60" y="345"/>
                </a:lnTo>
                <a:lnTo>
                  <a:pt x="60" y="345"/>
                </a:lnTo>
                <a:lnTo>
                  <a:pt x="56" y="345"/>
                </a:lnTo>
                <a:lnTo>
                  <a:pt x="51" y="347"/>
                </a:lnTo>
                <a:lnTo>
                  <a:pt x="49" y="347"/>
                </a:lnTo>
                <a:lnTo>
                  <a:pt x="52" y="344"/>
                </a:lnTo>
                <a:lnTo>
                  <a:pt x="52" y="344"/>
                </a:lnTo>
                <a:lnTo>
                  <a:pt x="64" y="336"/>
                </a:lnTo>
                <a:lnTo>
                  <a:pt x="64" y="336"/>
                </a:lnTo>
                <a:lnTo>
                  <a:pt x="64" y="342"/>
                </a:lnTo>
                <a:lnTo>
                  <a:pt x="62" y="349"/>
                </a:lnTo>
                <a:lnTo>
                  <a:pt x="62" y="349"/>
                </a:lnTo>
                <a:close/>
                <a:moveTo>
                  <a:pt x="64" y="332"/>
                </a:moveTo>
                <a:lnTo>
                  <a:pt x="64" y="332"/>
                </a:lnTo>
                <a:lnTo>
                  <a:pt x="52" y="337"/>
                </a:lnTo>
                <a:lnTo>
                  <a:pt x="38" y="342"/>
                </a:lnTo>
                <a:lnTo>
                  <a:pt x="38" y="342"/>
                </a:lnTo>
                <a:lnTo>
                  <a:pt x="25" y="349"/>
                </a:lnTo>
                <a:lnTo>
                  <a:pt x="25" y="349"/>
                </a:lnTo>
                <a:lnTo>
                  <a:pt x="16" y="354"/>
                </a:lnTo>
                <a:lnTo>
                  <a:pt x="13" y="355"/>
                </a:lnTo>
                <a:lnTo>
                  <a:pt x="16" y="353"/>
                </a:lnTo>
                <a:lnTo>
                  <a:pt x="16" y="353"/>
                </a:lnTo>
                <a:lnTo>
                  <a:pt x="40" y="338"/>
                </a:lnTo>
                <a:lnTo>
                  <a:pt x="53" y="331"/>
                </a:lnTo>
                <a:lnTo>
                  <a:pt x="65" y="322"/>
                </a:lnTo>
                <a:lnTo>
                  <a:pt x="65" y="322"/>
                </a:lnTo>
                <a:lnTo>
                  <a:pt x="64" y="332"/>
                </a:lnTo>
                <a:lnTo>
                  <a:pt x="64" y="332"/>
                </a:lnTo>
                <a:close/>
                <a:moveTo>
                  <a:pt x="67" y="312"/>
                </a:moveTo>
                <a:lnTo>
                  <a:pt x="67" y="312"/>
                </a:lnTo>
                <a:lnTo>
                  <a:pt x="66" y="318"/>
                </a:lnTo>
                <a:lnTo>
                  <a:pt x="66" y="318"/>
                </a:lnTo>
                <a:lnTo>
                  <a:pt x="52" y="323"/>
                </a:lnTo>
                <a:lnTo>
                  <a:pt x="38" y="330"/>
                </a:lnTo>
                <a:lnTo>
                  <a:pt x="38" y="330"/>
                </a:lnTo>
                <a:lnTo>
                  <a:pt x="27" y="335"/>
                </a:lnTo>
                <a:lnTo>
                  <a:pt x="27" y="335"/>
                </a:lnTo>
                <a:lnTo>
                  <a:pt x="19" y="338"/>
                </a:lnTo>
                <a:lnTo>
                  <a:pt x="14" y="340"/>
                </a:lnTo>
                <a:lnTo>
                  <a:pt x="13" y="340"/>
                </a:lnTo>
                <a:lnTo>
                  <a:pt x="13" y="340"/>
                </a:lnTo>
                <a:lnTo>
                  <a:pt x="16" y="337"/>
                </a:lnTo>
                <a:lnTo>
                  <a:pt x="19" y="334"/>
                </a:lnTo>
                <a:lnTo>
                  <a:pt x="28" y="330"/>
                </a:lnTo>
                <a:lnTo>
                  <a:pt x="45" y="321"/>
                </a:lnTo>
                <a:lnTo>
                  <a:pt x="45" y="321"/>
                </a:lnTo>
                <a:lnTo>
                  <a:pt x="58" y="314"/>
                </a:lnTo>
                <a:lnTo>
                  <a:pt x="70" y="306"/>
                </a:lnTo>
                <a:lnTo>
                  <a:pt x="70" y="306"/>
                </a:lnTo>
                <a:lnTo>
                  <a:pt x="68" y="309"/>
                </a:lnTo>
                <a:lnTo>
                  <a:pt x="67" y="312"/>
                </a:lnTo>
                <a:lnTo>
                  <a:pt x="67" y="312"/>
                </a:lnTo>
                <a:close/>
                <a:moveTo>
                  <a:pt x="78" y="300"/>
                </a:moveTo>
                <a:lnTo>
                  <a:pt x="78" y="300"/>
                </a:lnTo>
                <a:lnTo>
                  <a:pt x="76" y="299"/>
                </a:lnTo>
                <a:lnTo>
                  <a:pt x="76" y="299"/>
                </a:lnTo>
                <a:lnTo>
                  <a:pt x="69" y="303"/>
                </a:lnTo>
                <a:lnTo>
                  <a:pt x="62" y="307"/>
                </a:lnTo>
                <a:lnTo>
                  <a:pt x="47" y="315"/>
                </a:lnTo>
                <a:lnTo>
                  <a:pt x="47" y="315"/>
                </a:lnTo>
                <a:lnTo>
                  <a:pt x="23" y="324"/>
                </a:lnTo>
                <a:lnTo>
                  <a:pt x="23" y="324"/>
                </a:lnTo>
                <a:lnTo>
                  <a:pt x="14" y="329"/>
                </a:lnTo>
                <a:lnTo>
                  <a:pt x="13" y="329"/>
                </a:lnTo>
                <a:lnTo>
                  <a:pt x="14" y="328"/>
                </a:lnTo>
                <a:lnTo>
                  <a:pt x="21" y="321"/>
                </a:lnTo>
                <a:lnTo>
                  <a:pt x="21" y="321"/>
                </a:lnTo>
                <a:lnTo>
                  <a:pt x="29" y="316"/>
                </a:lnTo>
                <a:lnTo>
                  <a:pt x="36" y="312"/>
                </a:lnTo>
                <a:lnTo>
                  <a:pt x="54" y="303"/>
                </a:lnTo>
                <a:lnTo>
                  <a:pt x="70" y="295"/>
                </a:lnTo>
                <a:lnTo>
                  <a:pt x="85" y="286"/>
                </a:lnTo>
                <a:lnTo>
                  <a:pt x="85" y="286"/>
                </a:lnTo>
                <a:lnTo>
                  <a:pt x="84" y="290"/>
                </a:lnTo>
                <a:lnTo>
                  <a:pt x="83" y="293"/>
                </a:lnTo>
                <a:lnTo>
                  <a:pt x="80" y="297"/>
                </a:lnTo>
                <a:lnTo>
                  <a:pt x="78" y="300"/>
                </a:lnTo>
                <a:lnTo>
                  <a:pt x="78" y="300"/>
                </a:lnTo>
                <a:close/>
                <a:moveTo>
                  <a:pt x="12" y="312"/>
                </a:moveTo>
                <a:lnTo>
                  <a:pt x="12" y="312"/>
                </a:lnTo>
                <a:lnTo>
                  <a:pt x="16" y="310"/>
                </a:lnTo>
                <a:lnTo>
                  <a:pt x="20" y="307"/>
                </a:lnTo>
                <a:lnTo>
                  <a:pt x="28" y="302"/>
                </a:lnTo>
                <a:lnTo>
                  <a:pt x="28" y="302"/>
                </a:lnTo>
                <a:lnTo>
                  <a:pt x="46" y="293"/>
                </a:lnTo>
                <a:lnTo>
                  <a:pt x="46" y="293"/>
                </a:lnTo>
                <a:lnTo>
                  <a:pt x="63" y="284"/>
                </a:lnTo>
                <a:lnTo>
                  <a:pt x="79" y="275"/>
                </a:lnTo>
                <a:lnTo>
                  <a:pt x="79" y="275"/>
                </a:lnTo>
                <a:lnTo>
                  <a:pt x="83" y="279"/>
                </a:lnTo>
                <a:lnTo>
                  <a:pt x="83" y="279"/>
                </a:lnTo>
                <a:lnTo>
                  <a:pt x="84" y="281"/>
                </a:lnTo>
                <a:lnTo>
                  <a:pt x="85" y="283"/>
                </a:lnTo>
                <a:lnTo>
                  <a:pt x="85" y="283"/>
                </a:lnTo>
                <a:lnTo>
                  <a:pt x="67" y="290"/>
                </a:lnTo>
                <a:lnTo>
                  <a:pt x="49" y="297"/>
                </a:lnTo>
                <a:lnTo>
                  <a:pt x="30" y="305"/>
                </a:lnTo>
                <a:lnTo>
                  <a:pt x="12" y="312"/>
                </a:lnTo>
                <a:lnTo>
                  <a:pt x="12" y="312"/>
                </a:lnTo>
                <a:close/>
                <a:moveTo>
                  <a:pt x="50" y="283"/>
                </a:moveTo>
                <a:lnTo>
                  <a:pt x="50" y="283"/>
                </a:lnTo>
                <a:lnTo>
                  <a:pt x="24" y="293"/>
                </a:lnTo>
                <a:lnTo>
                  <a:pt x="24" y="293"/>
                </a:lnTo>
                <a:lnTo>
                  <a:pt x="18" y="297"/>
                </a:lnTo>
                <a:lnTo>
                  <a:pt x="15" y="298"/>
                </a:lnTo>
                <a:lnTo>
                  <a:pt x="17" y="296"/>
                </a:lnTo>
                <a:lnTo>
                  <a:pt x="17" y="296"/>
                </a:lnTo>
                <a:lnTo>
                  <a:pt x="31" y="288"/>
                </a:lnTo>
                <a:lnTo>
                  <a:pt x="47" y="281"/>
                </a:lnTo>
                <a:lnTo>
                  <a:pt x="62" y="273"/>
                </a:lnTo>
                <a:lnTo>
                  <a:pt x="69" y="268"/>
                </a:lnTo>
                <a:lnTo>
                  <a:pt x="76" y="264"/>
                </a:lnTo>
                <a:lnTo>
                  <a:pt x="76" y="264"/>
                </a:lnTo>
                <a:lnTo>
                  <a:pt x="76" y="262"/>
                </a:lnTo>
                <a:lnTo>
                  <a:pt x="75" y="262"/>
                </a:lnTo>
                <a:lnTo>
                  <a:pt x="75" y="262"/>
                </a:lnTo>
                <a:lnTo>
                  <a:pt x="60" y="266"/>
                </a:lnTo>
                <a:lnTo>
                  <a:pt x="53" y="269"/>
                </a:lnTo>
                <a:lnTo>
                  <a:pt x="46" y="271"/>
                </a:lnTo>
                <a:lnTo>
                  <a:pt x="46" y="271"/>
                </a:lnTo>
                <a:lnTo>
                  <a:pt x="27" y="280"/>
                </a:lnTo>
                <a:lnTo>
                  <a:pt x="27" y="280"/>
                </a:lnTo>
                <a:lnTo>
                  <a:pt x="16" y="285"/>
                </a:lnTo>
                <a:lnTo>
                  <a:pt x="14" y="286"/>
                </a:lnTo>
                <a:lnTo>
                  <a:pt x="14" y="286"/>
                </a:lnTo>
                <a:lnTo>
                  <a:pt x="20" y="281"/>
                </a:lnTo>
                <a:lnTo>
                  <a:pt x="20" y="281"/>
                </a:lnTo>
                <a:lnTo>
                  <a:pt x="27" y="276"/>
                </a:lnTo>
                <a:lnTo>
                  <a:pt x="34" y="273"/>
                </a:lnTo>
                <a:lnTo>
                  <a:pt x="49" y="266"/>
                </a:lnTo>
                <a:lnTo>
                  <a:pt x="64" y="259"/>
                </a:lnTo>
                <a:lnTo>
                  <a:pt x="71" y="255"/>
                </a:lnTo>
                <a:lnTo>
                  <a:pt x="77" y="251"/>
                </a:lnTo>
                <a:lnTo>
                  <a:pt x="77" y="251"/>
                </a:lnTo>
                <a:lnTo>
                  <a:pt x="78" y="257"/>
                </a:lnTo>
                <a:lnTo>
                  <a:pt x="76" y="264"/>
                </a:lnTo>
                <a:lnTo>
                  <a:pt x="76" y="264"/>
                </a:lnTo>
                <a:lnTo>
                  <a:pt x="76" y="268"/>
                </a:lnTo>
                <a:lnTo>
                  <a:pt x="78" y="272"/>
                </a:lnTo>
                <a:lnTo>
                  <a:pt x="78" y="272"/>
                </a:lnTo>
                <a:lnTo>
                  <a:pt x="70" y="274"/>
                </a:lnTo>
                <a:lnTo>
                  <a:pt x="64" y="277"/>
                </a:lnTo>
                <a:lnTo>
                  <a:pt x="50" y="283"/>
                </a:lnTo>
                <a:lnTo>
                  <a:pt x="50" y="283"/>
                </a:lnTo>
                <a:close/>
                <a:moveTo>
                  <a:pt x="47" y="260"/>
                </a:moveTo>
                <a:lnTo>
                  <a:pt x="47" y="260"/>
                </a:lnTo>
                <a:lnTo>
                  <a:pt x="27" y="268"/>
                </a:lnTo>
                <a:lnTo>
                  <a:pt x="27" y="268"/>
                </a:lnTo>
                <a:lnTo>
                  <a:pt x="18" y="272"/>
                </a:lnTo>
                <a:lnTo>
                  <a:pt x="17" y="273"/>
                </a:lnTo>
                <a:lnTo>
                  <a:pt x="17" y="272"/>
                </a:lnTo>
                <a:lnTo>
                  <a:pt x="23" y="268"/>
                </a:lnTo>
                <a:lnTo>
                  <a:pt x="23" y="268"/>
                </a:lnTo>
                <a:lnTo>
                  <a:pt x="35" y="261"/>
                </a:lnTo>
                <a:lnTo>
                  <a:pt x="48" y="256"/>
                </a:lnTo>
                <a:lnTo>
                  <a:pt x="60" y="250"/>
                </a:lnTo>
                <a:lnTo>
                  <a:pt x="66" y="247"/>
                </a:lnTo>
                <a:lnTo>
                  <a:pt x="71" y="242"/>
                </a:lnTo>
                <a:lnTo>
                  <a:pt x="71" y="242"/>
                </a:lnTo>
                <a:lnTo>
                  <a:pt x="74" y="245"/>
                </a:lnTo>
                <a:lnTo>
                  <a:pt x="76" y="249"/>
                </a:lnTo>
                <a:lnTo>
                  <a:pt x="76" y="249"/>
                </a:lnTo>
                <a:lnTo>
                  <a:pt x="62" y="254"/>
                </a:lnTo>
                <a:lnTo>
                  <a:pt x="47" y="260"/>
                </a:lnTo>
                <a:lnTo>
                  <a:pt x="47" y="260"/>
                </a:lnTo>
                <a:close/>
                <a:moveTo>
                  <a:pt x="23" y="257"/>
                </a:moveTo>
                <a:lnTo>
                  <a:pt x="23" y="257"/>
                </a:lnTo>
                <a:lnTo>
                  <a:pt x="19" y="258"/>
                </a:lnTo>
                <a:lnTo>
                  <a:pt x="20" y="257"/>
                </a:lnTo>
                <a:lnTo>
                  <a:pt x="26" y="254"/>
                </a:lnTo>
                <a:lnTo>
                  <a:pt x="26" y="254"/>
                </a:lnTo>
                <a:lnTo>
                  <a:pt x="38" y="247"/>
                </a:lnTo>
                <a:lnTo>
                  <a:pt x="38" y="247"/>
                </a:lnTo>
                <a:lnTo>
                  <a:pt x="49" y="241"/>
                </a:lnTo>
                <a:lnTo>
                  <a:pt x="59" y="235"/>
                </a:lnTo>
                <a:lnTo>
                  <a:pt x="59" y="235"/>
                </a:lnTo>
                <a:lnTo>
                  <a:pt x="62" y="237"/>
                </a:lnTo>
                <a:lnTo>
                  <a:pt x="65" y="239"/>
                </a:lnTo>
                <a:lnTo>
                  <a:pt x="65" y="239"/>
                </a:lnTo>
                <a:lnTo>
                  <a:pt x="68" y="240"/>
                </a:lnTo>
                <a:lnTo>
                  <a:pt x="68" y="240"/>
                </a:lnTo>
                <a:lnTo>
                  <a:pt x="56" y="242"/>
                </a:lnTo>
                <a:lnTo>
                  <a:pt x="46" y="248"/>
                </a:lnTo>
                <a:lnTo>
                  <a:pt x="23" y="257"/>
                </a:lnTo>
                <a:lnTo>
                  <a:pt x="23" y="257"/>
                </a:lnTo>
                <a:close/>
                <a:moveTo>
                  <a:pt x="57" y="212"/>
                </a:moveTo>
                <a:lnTo>
                  <a:pt x="57" y="212"/>
                </a:lnTo>
                <a:lnTo>
                  <a:pt x="56" y="217"/>
                </a:lnTo>
                <a:lnTo>
                  <a:pt x="55" y="222"/>
                </a:lnTo>
                <a:lnTo>
                  <a:pt x="55" y="222"/>
                </a:lnTo>
                <a:lnTo>
                  <a:pt x="40" y="226"/>
                </a:lnTo>
                <a:lnTo>
                  <a:pt x="26" y="231"/>
                </a:lnTo>
                <a:lnTo>
                  <a:pt x="26" y="231"/>
                </a:lnTo>
                <a:lnTo>
                  <a:pt x="26" y="231"/>
                </a:lnTo>
                <a:lnTo>
                  <a:pt x="26" y="231"/>
                </a:lnTo>
                <a:lnTo>
                  <a:pt x="34" y="227"/>
                </a:lnTo>
                <a:lnTo>
                  <a:pt x="42" y="222"/>
                </a:lnTo>
                <a:lnTo>
                  <a:pt x="56" y="211"/>
                </a:lnTo>
                <a:lnTo>
                  <a:pt x="56" y="211"/>
                </a:lnTo>
                <a:lnTo>
                  <a:pt x="56" y="210"/>
                </a:lnTo>
                <a:lnTo>
                  <a:pt x="56" y="209"/>
                </a:lnTo>
                <a:lnTo>
                  <a:pt x="55" y="209"/>
                </a:lnTo>
                <a:lnTo>
                  <a:pt x="55" y="209"/>
                </a:lnTo>
                <a:lnTo>
                  <a:pt x="49" y="212"/>
                </a:lnTo>
                <a:lnTo>
                  <a:pt x="43" y="214"/>
                </a:lnTo>
                <a:lnTo>
                  <a:pt x="43" y="214"/>
                </a:lnTo>
                <a:lnTo>
                  <a:pt x="32" y="219"/>
                </a:lnTo>
                <a:lnTo>
                  <a:pt x="32" y="219"/>
                </a:lnTo>
                <a:lnTo>
                  <a:pt x="33" y="216"/>
                </a:lnTo>
                <a:lnTo>
                  <a:pt x="33" y="216"/>
                </a:lnTo>
                <a:lnTo>
                  <a:pt x="37" y="213"/>
                </a:lnTo>
                <a:lnTo>
                  <a:pt x="42" y="210"/>
                </a:lnTo>
                <a:lnTo>
                  <a:pt x="42" y="210"/>
                </a:lnTo>
                <a:lnTo>
                  <a:pt x="52" y="205"/>
                </a:lnTo>
                <a:lnTo>
                  <a:pt x="62" y="200"/>
                </a:lnTo>
                <a:lnTo>
                  <a:pt x="62" y="200"/>
                </a:lnTo>
                <a:lnTo>
                  <a:pt x="57" y="212"/>
                </a:lnTo>
                <a:lnTo>
                  <a:pt x="57" y="212"/>
                </a:lnTo>
                <a:close/>
                <a:moveTo>
                  <a:pt x="64" y="196"/>
                </a:moveTo>
                <a:lnTo>
                  <a:pt x="64" y="196"/>
                </a:lnTo>
                <a:lnTo>
                  <a:pt x="54" y="199"/>
                </a:lnTo>
                <a:lnTo>
                  <a:pt x="54" y="199"/>
                </a:lnTo>
                <a:lnTo>
                  <a:pt x="43" y="203"/>
                </a:lnTo>
                <a:lnTo>
                  <a:pt x="42" y="203"/>
                </a:lnTo>
                <a:lnTo>
                  <a:pt x="42" y="203"/>
                </a:lnTo>
                <a:lnTo>
                  <a:pt x="47" y="200"/>
                </a:lnTo>
                <a:lnTo>
                  <a:pt x="47" y="200"/>
                </a:lnTo>
                <a:lnTo>
                  <a:pt x="58" y="194"/>
                </a:lnTo>
                <a:lnTo>
                  <a:pt x="63" y="190"/>
                </a:lnTo>
                <a:lnTo>
                  <a:pt x="67" y="186"/>
                </a:lnTo>
                <a:lnTo>
                  <a:pt x="67" y="186"/>
                </a:lnTo>
                <a:lnTo>
                  <a:pt x="64" y="196"/>
                </a:lnTo>
                <a:lnTo>
                  <a:pt x="64" y="196"/>
                </a:lnTo>
                <a:close/>
                <a:moveTo>
                  <a:pt x="67" y="179"/>
                </a:moveTo>
                <a:lnTo>
                  <a:pt x="67" y="179"/>
                </a:lnTo>
                <a:lnTo>
                  <a:pt x="67" y="182"/>
                </a:lnTo>
                <a:lnTo>
                  <a:pt x="67" y="182"/>
                </a:lnTo>
                <a:lnTo>
                  <a:pt x="67" y="182"/>
                </a:lnTo>
                <a:lnTo>
                  <a:pt x="67" y="182"/>
                </a:lnTo>
                <a:lnTo>
                  <a:pt x="58" y="185"/>
                </a:lnTo>
                <a:lnTo>
                  <a:pt x="58" y="185"/>
                </a:lnTo>
                <a:lnTo>
                  <a:pt x="46" y="191"/>
                </a:lnTo>
                <a:lnTo>
                  <a:pt x="46" y="191"/>
                </a:lnTo>
                <a:lnTo>
                  <a:pt x="48" y="187"/>
                </a:lnTo>
                <a:lnTo>
                  <a:pt x="48" y="187"/>
                </a:lnTo>
                <a:lnTo>
                  <a:pt x="57" y="182"/>
                </a:lnTo>
                <a:lnTo>
                  <a:pt x="67" y="176"/>
                </a:lnTo>
                <a:lnTo>
                  <a:pt x="67" y="176"/>
                </a:lnTo>
                <a:lnTo>
                  <a:pt x="67" y="179"/>
                </a:lnTo>
                <a:lnTo>
                  <a:pt x="67" y="179"/>
                </a:lnTo>
                <a:close/>
                <a:moveTo>
                  <a:pt x="67" y="173"/>
                </a:moveTo>
                <a:lnTo>
                  <a:pt x="67" y="173"/>
                </a:lnTo>
                <a:lnTo>
                  <a:pt x="59" y="175"/>
                </a:lnTo>
                <a:lnTo>
                  <a:pt x="59" y="175"/>
                </a:lnTo>
                <a:lnTo>
                  <a:pt x="66" y="171"/>
                </a:lnTo>
                <a:lnTo>
                  <a:pt x="66" y="171"/>
                </a:lnTo>
                <a:lnTo>
                  <a:pt x="66" y="169"/>
                </a:lnTo>
                <a:lnTo>
                  <a:pt x="65" y="169"/>
                </a:lnTo>
                <a:lnTo>
                  <a:pt x="65" y="169"/>
                </a:lnTo>
                <a:lnTo>
                  <a:pt x="58" y="170"/>
                </a:lnTo>
                <a:lnTo>
                  <a:pt x="58" y="170"/>
                </a:lnTo>
                <a:lnTo>
                  <a:pt x="65" y="159"/>
                </a:lnTo>
                <a:lnTo>
                  <a:pt x="65" y="159"/>
                </a:lnTo>
                <a:lnTo>
                  <a:pt x="67" y="173"/>
                </a:lnTo>
                <a:lnTo>
                  <a:pt x="67" y="173"/>
                </a:lnTo>
                <a:close/>
                <a:moveTo>
                  <a:pt x="38" y="454"/>
                </a:moveTo>
                <a:lnTo>
                  <a:pt x="38" y="454"/>
                </a:lnTo>
                <a:lnTo>
                  <a:pt x="32" y="442"/>
                </a:lnTo>
                <a:lnTo>
                  <a:pt x="27" y="430"/>
                </a:lnTo>
                <a:lnTo>
                  <a:pt x="27" y="430"/>
                </a:lnTo>
                <a:lnTo>
                  <a:pt x="28" y="427"/>
                </a:lnTo>
                <a:lnTo>
                  <a:pt x="28" y="427"/>
                </a:lnTo>
                <a:lnTo>
                  <a:pt x="29" y="419"/>
                </a:lnTo>
                <a:lnTo>
                  <a:pt x="31" y="412"/>
                </a:lnTo>
                <a:lnTo>
                  <a:pt x="37" y="397"/>
                </a:lnTo>
                <a:lnTo>
                  <a:pt x="37" y="397"/>
                </a:lnTo>
                <a:lnTo>
                  <a:pt x="38" y="391"/>
                </a:lnTo>
                <a:lnTo>
                  <a:pt x="38" y="386"/>
                </a:lnTo>
                <a:lnTo>
                  <a:pt x="37" y="375"/>
                </a:lnTo>
                <a:lnTo>
                  <a:pt x="37" y="375"/>
                </a:lnTo>
                <a:lnTo>
                  <a:pt x="36" y="368"/>
                </a:lnTo>
                <a:lnTo>
                  <a:pt x="37" y="361"/>
                </a:lnTo>
                <a:lnTo>
                  <a:pt x="38" y="358"/>
                </a:lnTo>
                <a:lnTo>
                  <a:pt x="40" y="356"/>
                </a:lnTo>
                <a:lnTo>
                  <a:pt x="43" y="356"/>
                </a:lnTo>
                <a:lnTo>
                  <a:pt x="46" y="358"/>
                </a:lnTo>
                <a:lnTo>
                  <a:pt x="46" y="358"/>
                </a:lnTo>
                <a:lnTo>
                  <a:pt x="50" y="361"/>
                </a:lnTo>
                <a:lnTo>
                  <a:pt x="54" y="363"/>
                </a:lnTo>
                <a:lnTo>
                  <a:pt x="54" y="363"/>
                </a:lnTo>
                <a:lnTo>
                  <a:pt x="59" y="364"/>
                </a:lnTo>
                <a:lnTo>
                  <a:pt x="64" y="362"/>
                </a:lnTo>
                <a:lnTo>
                  <a:pt x="68" y="359"/>
                </a:lnTo>
                <a:lnTo>
                  <a:pt x="70" y="354"/>
                </a:lnTo>
                <a:lnTo>
                  <a:pt x="70" y="354"/>
                </a:lnTo>
                <a:lnTo>
                  <a:pt x="72" y="346"/>
                </a:lnTo>
                <a:lnTo>
                  <a:pt x="73" y="337"/>
                </a:lnTo>
                <a:lnTo>
                  <a:pt x="73" y="337"/>
                </a:lnTo>
                <a:lnTo>
                  <a:pt x="74" y="328"/>
                </a:lnTo>
                <a:lnTo>
                  <a:pt x="75" y="320"/>
                </a:lnTo>
                <a:lnTo>
                  <a:pt x="79" y="313"/>
                </a:lnTo>
                <a:lnTo>
                  <a:pt x="84" y="306"/>
                </a:lnTo>
                <a:lnTo>
                  <a:pt x="84" y="306"/>
                </a:lnTo>
                <a:lnTo>
                  <a:pt x="89" y="300"/>
                </a:lnTo>
                <a:lnTo>
                  <a:pt x="93" y="292"/>
                </a:lnTo>
                <a:lnTo>
                  <a:pt x="94" y="288"/>
                </a:lnTo>
                <a:lnTo>
                  <a:pt x="95" y="285"/>
                </a:lnTo>
                <a:lnTo>
                  <a:pt x="94" y="281"/>
                </a:lnTo>
                <a:lnTo>
                  <a:pt x="92" y="277"/>
                </a:lnTo>
                <a:lnTo>
                  <a:pt x="92" y="277"/>
                </a:lnTo>
                <a:lnTo>
                  <a:pt x="90" y="274"/>
                </a:lnTo>
                <a:lnTo>
                  <a:pt x="87" y="271"/>
                </a:lnTo>
                <a:lnTo>
                  <a:pt x="85" y="268"/>
                </a:lnTo>
                <a:lnTo>
                  <a:pt x="85" y="266"/>
                </a:lnTo>
                <a:lnTo>
                  <a:pt x="85" y="264"/>
                </a:lnTo>
                <a:lnTo>
                  <a:pt x="85" y="264"/>
                </a:lnTo>
                <a:lnTo>
                  <a:pt x="87" y="256"/>
                </a:lnTo>
                <a:lnTo>
                  <a:pt x="87" y="252"/>
                </a:lnTo>
                <a:lnTo>
                  <a:pt x="87" y="248"/>
                </a:lnTo>
                <a:lnTo>
                  <a:pt x="87" y="248"/>
                </a:lnTo>
                <a:lnTo>
                  <a:pt x="84" y="240"/>
                </a:lnTo>
                <a:lnTo>
                  <a:pt x="82" y="237"/>
                </a:lnTo>
                <a:lnTo>
                  <a:pt x="79" y="235"/>
                </a:lnTo>
                <a:lnTo>
                  <a:pt x="79" y="235"/>
                </a:lnTo>
                <a:lnTo>
                  <a:pt x="72" y="232"/>
                </a:lnTo>
                <a:lnTo>
                  <a:pt x="72" y="232"/>
                </a:lnTo>
                <a:lnTo>
                  <a:pt x="69" y="230"/>
                </a:lnTo>
                <a:lnTo>
                  <a:pt x="66" y="227"/>
                </a:lnTo>
                <a:lnTo>
                  <a:pt x="65" y="224"/>
                </a:lnTo>
                <a:lnTo>
                  <a:pt x="65" y="220"/>
                </a:lnTo>
                <a:lnTo>
                  <a:pt x="66" y="212"/>
                </a:lnTo>
                <a:lnTo>
                  <a:pt x="69" y="206"/>
                </a:lnTo>
                <a:lnTo>
                  <a:pt x="69" y="206"/>
                </a:lnTo>
                <a:lnTo>
                  <a:pt x="73" y="195"/>
                </a:lnTo>
                <a:lnTo>
                  <a:pt x="75" y="189"/>
                </a:lnTo>
                <a:lnTo>
                  <a:pt x="76" y="184"/>
                </a:lnTo>
                <a:lnTo>
                  <a:pt x="76" y="184"/>
                </a:lnTo>
                <a:lnTo>
                  <a:pt x="75" y="175"/>
                </a:lnTo>
                <a:lnTo>
                  <a:pt x="75" y="167"/>
                </a:lnTo>
                <a:lnTo>
                  <a:pt x="74" y="157"/>
                </a:lnTo>
                <a:lnTo>
                  <a:pt x="73" y="148"/>
                </a:lnTo>
                <a:lnTo>
                  <a:pt x="73" y="148"/>
                </a:lnTo>
                <a:lnTo>
                  <a:pt x="86" y="134"/>
                </a:lnTo>
                <a:lnTo>
                  <a:pt x="100" y="119"/>
                </a:lnTo>
                <a:lnTo>
                  <a:pt x="114" y="106"/>
                </a:lnTo>
                <a:lnTo>
                  <a:pt x="131" y="94"/>
                </a:lnTo>
                <a:lnTo>
                  <a:pt x="131" y="94"/>
                </a:lnTo>
                <a:lnTo>
                  <a:pt x="148" y="81"/>
                </a:lnTo>
                <a:lnTo>
                  <a:pt x="165" y="71"/>
                </a:lnTo>
                <a:lnTo>
                  <a:pt x="183" y="62"/>
                </a:lnTo>
                <a:lnTo>
                  <a:pt x="202" y="55"/>
                </a:lnTo>
                <a:lnTo>
                  <a:pt x="222" y="48"/>
                </a:lnTo>
                <a:lnTo>
                  <a:pt x="241" y="43"/>
                </a:lnTo>
                <a:lnTo>
                  <a:pt x="261" y="39"/>
                </a:lnTo>
                <a:lnTo>
                  <a:pt x="281" y="36"/>
                </a:lnTo>
                <a:lnTo>
                  <a:pt x="302" y="35"/>
                </a:lnTo>
                <a:lnTo>
                  <a:pt x="322" y="34"/>
                </a:lnTo>
                <a:lnTo>
                  <a:pt x="341" y="35"/>
                </a:lnTo>
                <a:lnTo>
                  <a:pt x="361" y="38"/>
                </a:lnTo>
                <a:lnTo>
                  <a:pt x="382" y="41"/>
                </a:lnTo>
                <a:lnTo>
                  <a:pt x="401" y="46"/>
                </a:lnTo>
                <a:lnTo>
                  <a:pt x="421" y="51"/>
                </a:lnTo>
                <a:lnTo>
                  <a:pt x="439" y="58"/>
                </a:lnTo>
                <a:lnTo>
                  <a:pt x="439" y="58"/>
                </a:lnTo>
                <a:lnTo>
                  <a:pt x="432" y="61"/>
                </a:lnTo>
                <a:lnTo>
                  <a:pt x="429" y="62"/>
                </a:lnTo>
                <a:lnTo>
                  <a:pt x="426" y="65"/>
                </a:lnTo>
                <a:lnTo>
                  <a:pt x="426" y="65"/>
                </a:lnTo>
                <a:lnTo>
                  <a:pt x="424" y="67"/>
                </a:lnTo>
                <a:lnTo>
                  <a:pt x="424" y="69"/>
                </a:lnTo>
                <a:lnTo>
                  <a:pt x="424" y="72"/>
                </a:lnTo>
                <a:lnTo>
                  <a:pt x="425" y="74"/>
                </a:lnTo>
                <a:lnTo>
                  <a:pt x="428" y="77"/>
                </a:lnTo>
                <a:lnTo>
                  <a:pt x="432" y="79"/>
                </a:lnTo>
                <a:lnTo>
                  <a:pt x="432" y="79"/>
                </a:lnTo>
                <a:lnTo>
                  <a:pt x="436" y="80"/>
                </a:lnTo>
                <a:lnTo>
                  <a:pt x="439" y="79"/>
                </a:lnTo>
                <a:lnTo>
                  <a:pt x="439" y="79"/>
                </a:lnTo>
                <a:lnTo>
                  <a:pt x="443" y="79"/>
                </a:lnTo>
                <a:lnTo>
                  <a:pt x="443" y="79"/>
                </a:lnTo>
                <a:lnTo>
                  <a:pt x="445" y="79"/>
                </a:lnTo>
                <a:lnTo>
                  <a:pt x="447" y="80"/>
                </a:lnTo>
                <a:lnTo>
                  <a:pt x="448" y="81"/>
                </a:lnTo>
                <a:lnTo>
                  <a:pt x="448" y="85"/>
                </a:lnTo>
                <a:lnTo>
                  <a:pt x="448" y="85"/>
                </a:lnTo>
                <a:lnTo>
                  <a:pt x="439" y="84"/>
                </a:lnTo>
                <a:lnTo>
                  <a:pt x="432" y="81"/>
                </a:lnTo>
                <a:lnTo>
                  <a:pt x="424" y="78"/>
                </a:lnTo>
                <a:lnTo>
                  <a:pt x="417" y="75"/>
                </a:lnTo>
                <a:lnTo>
                  <a:pt x="417" y="75"/>
                </a:lnTo>
                <a:lnTo>
                  <a:pt x="411" y="70"/>
                </a:lnTo>
                <a:lnTo>
                  <a:pt x="404" y="65"/>
                </a:lnTo>
                <a:lnTo>
                  <a:pt x="401" y="63"/>
                </a:lnTo>
                <a:lnTo>
                  <a:pt x="397" y="62"/>
                </a:lnTo>
                <a:lnTo>
                  <a:pt x="393" y="62"/>
                </a:lnTo>
                <a:lnTo>
                  <a:pt x="390" y="64"/>
                </a:lnTo>
                <a:lnTo>
                  <a:pt x="390" y="64"/>
                </a:lnTo>
                <a:lnTo>
                  <a:pt x="388" y="66"/>
                </a:lnTo>
                <a:lnTo>
                  <a:pt x="386" y="69"/>
                </a:lnTo>
                <a:lnTo>
                  <a:pt x="385" y="75"/>
                </a:lnTo>
                <a:lnTo>
                  <a:pt x="385" y="75"/>
                </a:lnTo>
                <a:lnTo>
                  <a:pt x="385" y="79"/>
                </a:lnTo>
                <a:lnTo>
                  <a:pt x="386" y="85"/>
                </a:lnTo>
                <a:lnTo>
                  <a:pt x="387" y="87"/>
                </a:lnTo>
                <a:lnTo>
                  <a:pt x="386" y="89"/>
                </a:lnTo>
                <a:lnTo>
                  <a:pt x="384" y="90"/>
                </a:lnTo>
                <a:lnTo>
                  <a:pt x="381" y="91"/>
                </a:lnTo>
                <a:lnTo>
                  <a:pt x="381" y="91"/>
                </a:lnTo>
                <a:lnTo>
                  <a:pt x="374" y="90"/>
                </a:lnTo>
                <a:lnTo>
                  <a:pt x="367" y="89"/>
                </a:lnTo>
                <a:lnTo>
                  <a:pt x="359" y="87"/>
                </a:lnTo>
                <a:lnTo>
                  <a:pt x="352" y="85"/>
                </a:lnTo>
                <a:lnTo>
                  <a:pt x="352" y="85"/>
                </a:lnTo>
                <a:lnTo>
                  <a:pt x="346" y="86"/>
                </a:lnTo>
                <a:lnTo>
                  <a:pt x="342" y="88"/>
                </a:lnTo>
                <a:lnTo>
                  <a:pt x="339" y="91"/>
                </a:lnTo>
                <a:lnTo>
                  <a:pt x="338" y="95"/>
                </a:lnTo>
                <a:lnTo>
                  <a:pt x="338" y="99"/>
                </a:lnTo>
                <a:lnTo>
                  <a:pt x="340" y="104"/>
                </a:lnTo>
                <a:lnTo>
                  <a:pt x="343" y="108"/>
                </a:lnTo>
                <a:lnTo>
                  <a:pt x="348" y="111"/>
                </a:lnTo>
                <a:lnTo>
                  <a:pt x="348" y="111"/>
                </a:lnTo>
                <a:lnTo>
                  <a:pt x="356" y="114"/>
                </a:lnTo>
                <a:lnTo>
                  <a:pt x="364" y="116"/>
                </a:lnTo>
                <a:lnTo>
                  <a:pt x="373" y="118"/>
                </a:lnTo>
                <a:lnTo>
                  <a:pt x="381" y="119"/>
                </a:lnTo>
                <a:lnTo>
                  <a:pt x="381" y="119"/>
                </a:lnTo>
                <a:lnTo>
                  <a:pt x="385" y="118"/>
                </a:lnTo>
                <a:lnTo>
                  <a:pt x="388" y="117"/>
                </a:lnTo>
                <a:lnTo>
                  <a:pt x="395" y="114"/>
                </a:lnTo>
                <a:lnTo>
                  <a:pt x="395" y="114"/>
                </a:lnTo>
                <a:lnTo>
                  <a:pt x="404" y="109"/>
                </a:lnTo>
                <a:lnTo>
                  <a:pt x="409" y="108"/>
                </a:lnTo>
                <a:lnTo>
                  <a:pt x="413" y="107"/>
                </a:lnTo>
                <a:lnTo>
                  <a:pt x="418" y="107"/>
                </a:lnTo>
                <a:lnTo>
                  <a:pt x="422" y="109"/>
                </a:lnTo>
                <a:lnTo>
                  <a:pt x="426" y="111"/>
                </a:lnTo>
                <a:lnTo>
                  <a:pt x="431" y="114"/>
                </a:lnTo>
                <a:lnTo>
                  <a:pt x="431" y="114"/>
                </a:lnTo>
                <a:lnTo>
                  <a:pt x="435" y="118"/>
                </a:lnTo>
                <a:lnTo>
                  <a:pt x="437" y="123"/>
                </a:lnTo>
                <a:lnTo>
                  <a:pt x="442" y="133"/>
                </a:lnTo>
                <a:lnTo>
                  <a:pt x="447" y="143"/>
                </a:lnTo>
                <a:lnTo>
                  <a:pt x="451" y="148"/>
                </a:lnTo>
                <a:lnTo>
                  <a:pt x="455" y="152"/>
                </a:lnTo>
                <a:lnTo>
                  <a:pt x="455" y="152"/>
                </a:lnTo>
                <a:lnTo>
                  <a:pt x="459" y="154"/>
                </a:lnTo>
                <a:lnTo>
                  <a:pt x="462" y="154"/>
                </a:lnTo>
                <a:lnTo>
                  <a:pt x="466" y="153"/>
                </a:lnTo>
                <a:lnTo>
                  <a:pt x="469" y="151"/>
                </a:lnTo>
                <a:lnTo>
                  <a:pt x="476" y="147"/>
                </a:lnTo>
                <a:lnTo>
                  <a:pt x="480" y="145"/>
                </a:lnTo>
                <a:lnTo>
                  <a:pt x="483" y="145"/>
                </a:lnTo>
                <a:lnTo>
                  <a:pt x="483" y="145"/>
                </a:lnTo>
                <a:lnTo>
                  <a:pt x="488" y="146"/>
                </a:lnTo>
                <a:lnTo>
                  <a:pt x="493" y="148"/>
                </a:lnTo>
                <a:lnTo>
                  <a:pt x="502" y="153"/>
                </a:lnTo>
                <a:lnTo>
                  <a:pt x="502" y="153"/>
                </a:lnTo>
                <a:lnTo>
                  <a:pt x="506" y="156"/>
                </a:lnTo>
                <a:lnTo>
                  <a:pt x="510" y="160"/>
                </a:lnTo>
                <a:lnTo>
                  <a:pt x="510" y="160"/>
                </a:lnTo>
                <a:lnTo>
                  <a:pt x="512" y="164"/>
                </a:lnTo>
                <a:lnTo>
                  <a:pt x="514" y="169"/>
                </a:lnTo>
                <a:lnTo>
                  <a:pt x="514" y="171"/>
                </a:lnTo>
                <a:lnTo>
                  <a:pt x="513" y="173"/>
                </a:lnTo>
                <a:lnTo>
                  <a:pt x="511" y="173"/>
                </a:lnTo>
                <a:lnTo>
                  <a:pt x="507" y="172"/>
                </a:lnTo>
                <a:lnTo>
                  <a:pt x="507" y="172"/>
                </a:lnTo>
                <a:lnTo>
                  <a:pt x="501" y="168"/>
                </a:lnTo>
                <a:lnTo>
                  <a:pt x="495" y="162"/>
                </a:lnTo>
                <a:lnTo>
                  <a:pt x="489" y="157"/>
                </a:lnTo>
                <a:lnTo>
                  <a:pt x="486" y="156"/>
                </a:lnTo>
                <a:lnTo>
                  <a:pt x="482" y="155"/>
                </a:lnTo>
                <a:lnTo>
                  <a:pt x="482" y="155"/>
                </a:lnTo>
                <a:lnTo>
                  <a:pt x="479" y="155"/>
                </a:lnTo>
                <a:lnTo>
                  <a:pt x="477" y="156"/>
                </a:lnTo>
                <a:lnTo>
                  <a:pt x="475" y="157"/>
                </a:lnTo>
                <a:lnTo>
                  <a:pt x="473" y="158"/>
                </a:lnTo>
                <a:lnTo>
                  <a:pt x="471" y="164"/>
                </a:lnTo>
                <a:lnTo>
                  <a:pt x="470" y="169"/>
                </a:lnTo>
                <a:lnTo>
                  <a:pt x="470" y="169"/>
                </a:lnTo>
                <a:lnTo>
                  <a:pt x="471" y="173"/>
                </a:lnTo>
                <a:lnTo>
                  <a:pt x="473" y="176"/>
                </a:lnTo>
                <a:lnTo>
                  <a:pt x="475" y="179"/>
                </a:lnTo>
                <a:lnTo>
                  <a:pt x="478" y="181"/>
                </a:lnTo>
                <a:lnTo>
                  <a:pt x="485" y="185"/>
                </a:lnTo>
                <a:lnTo>
                  <a:pt x="491" y="188"/>
                </a:lnTo>
                <a:lnTo>
                  <a:pt x="491" y="188"/>
                </a:lnTo>
                <a:lnTo>
                  <a:pt x="494" y="189"/>
                </a:lnTo>
                <a:lnTo>
                  <a:pt x="494" y="189"/>
                </a:lnTo>
                <a:lnTo>
                  <a:pt x="497" y="191"/>
                </a:lnTo>
                <a:lnTo>
                  <a:pt x="498" y="193"/>
                </a:lnTo>
                <a:lnTo>
                  <a:pt x="498" y="195"/>
                </a:lnTo>
                <a:lnTo>
                  <a:pt x="496" y="198"/>
                </a:lnTo>
                <a:lnTo>
                  <a:pt x="491" y="203"/>
                </a:lnTo>
                <a:lnTo>
                  <a:pt x="491" y="203"/>
                </a:lnTo>
                <a:lnTo>
                  <a:pt x="491" y="203"/>
                </a:lnTo>
                <a:lnTo>
                  <a:pt x="491" y="203"/>
                </a:lnTo>
                <a:lnTo>
                  <a:pt x="467" y="192"/>
                </a:lnTo>
                <a:lnTo>
                  <a:pt x="443" y="181"/>
                </a:lnTo>
                <a:lnTo>
                  <a:pt x="443" y="181"/>
                </a:lnTo>
                <a:lnTo>
                  <a:pt x="431" y="174"/>
                </a:lnTo>
                <a:lnTo>
                  <a:pt x="420" y="166"/>
                </a:lnTo>
                <a:lnTo>
                  <a:pt x="410" y="155"/>
                </a:lnTo>
                <a:lnTo>
                  <a:pt x="400" y="144"/>
                </a:lnTo>
                <a:lnTo>
                  <a:pt x="400" y="144"/>
                </a:lnTo>
                <a:lnTo>
                  <a:pt x="393" y="137"/>
                </a:lnTo>
                <a:lnTo>
                  <a:pt x="386" y="130"/>
                </a:lnTo>
                <a:lnTo>
                  <a:pt x="378" y="124"/>
                </a:lnTo>
                <a:lnTo>
                  <a:pt x="370" y="120"/>
                </a:lnTo>
                <a:lnTo>
                  <a:pt x="370" y="120"/>
                </a:lnTo>
                <a:lnTo>
                  <a:pt x="358" y="117"/>
                </a:lnTo>
                <a:lnTo>
                  <a:pt x="347" y="117"/>
                </a:lnTo>
                <a:lnTo>
                  <a:pt x="336" y="118"/>
                </a:lnTo>
                <a:lnTo>
                  <a:pt x="325" y="120"/>
                </a:lnTo>
                <a:lnTo>
                  <a:pt x="325" y="120"/>
                </a:lnTo>
                <a:lnTo>
                  <a:pt x="316" y="122"/>
                </a:lnTo>
                <a:lnTo>
                  <a:pt x="306" y="126"/>
                </a:lnTo>
                <a:lnTo>
                  <a:pt x="296" y="130"/>
                </a:lnTo>
                <a:lnTo>
                  <a:pt x="285" y="136"/>
                </a:lnTo>
                <a:lnTo>
                  <a:pt x="274" y="142"/>
                </a:lnTo>
                <a:lnTo>
                  <a:pt x="264" y="149"/>
                </a:lnTo>
                <a:lnTo>
                  <a:pt x="254" y="157"/>
                </a:lnTo>
                <a:lnTo>
                  <a:pt x="245" y="166"/>
                </a:lnTo>
                <a:lnTo>
                  <a:pt x="237" y="175"/>
                </a:lnTo>
                <a:lnTo>
                  <a:pt x="230" y="185"/>
                </a:lnTo>
                <a:lnTo>
                  <a:pt x="224" y="194"/>
                </a:lnTo>
                <a:lnTo>
                  <a:pt x="220" y="205"/>
                </a:lnTo>
                <a:lnTo>
                  <a:pt x="218" y="215"/>
                </a:lnTo>
                <a:lnTo>
                  <a:pt x="217" y="226"/>
                </a:lnTo>
                <a:lnTo>
                  <a:pt x="219" y="236"/>
                </a:lnTo>
                <a:lnTo>
                  <a:pt x="223" y="248"/>
                </a:lnTo>
                <a:lnTo>
                  <a:pt x="223" y="248"/>
                </a:lnTo>
                <a:lnTo>
                  <a:pt x="226" y="253"/>
                </a:lnTo>
                <a:lnTo>
                  <a:pt x="229" y="258"/>
                </a:lnTo>
                <a:lnTo>
                  <a:pt x="234" y="261"/>
                </a:lnTo>
                <a:lnTo>
                  <a:pt x="238" y="264"/>
                </a:lnTo>
                <a:lnTo>
                  <a:pt x="249" y="269"/>
                </a:lnTo>
                <a:lnTo>
                  <a:pt x="260" y="272"/>
                </a:lnTo>
                <a:lnTo>
                  <a:pt x="285" y="277"/>
                </a:lnTo>
                <a:lnTo>
                  <a:pt x="296" y="280"/>
                </a:lnTo>
                <a:lnTo>
                  <a:pt x="306" y="284"/>
                </a:lnTo>
                <a:lnTo>
                  <a:pt x="306" y="284"/>
                </a:lnTo>
                <a:lnTo>
                  <a:pt x="312" y="289"/>
                </a:lnTo>
                <a:lnTo>
                  <a:pt x="316" y="294"/>
                </a:lnTo>
                <a:lnTo>
                  <a:pt x="318" y="301"/>
                </a:lnTo>
                <a:lnTo>
                  <a:pt x="318" y="307"/>
                </a:lnTo>
                <a:lnTo>
                  <a:pt x="317" y="314"/>
                </a:lnTo>
                <a:lnTo>
                  <a:pt x="315" y="321"/>
                </a:lnTo>
                <a:lnTo>
                  <a:pt x="310" y="335"/>
                </a:lnTo>
                <a:lnTo>
                  <a:pt x="310" y="335"/>
                </a:lnTo>
                <a:lnTo>
                  <a:pt x="307" y="345"/>
                </a:lnTo>
                <a:lnTo>
                  <a:pt x="304" y="355"/>
                </a:lnTo>
                <a:lnTo>
                  <a:pt x="304" y="355"/>
                </a:lnTo>
                <a:lnTo>
                  <a:pt x="304" y="362"/>
                </a:lnTo>
                <a:lnTo>
                  <a:pt x="304" y="369"/>
                </a:lnTo>
                <a:lnTo>
                  <a:pt x="306" y="384"/>
                </a:lnTo>
                <a:lnTo>
                  <a:pt x="306" y="384"/>
                </a:lnTo>
                <a:lnTo>
                  <a:pt x="306" y="389"/>
                </a:lnTo>
                <a:lnTo>
                  <a:pt x="305" y="394"/>
                </a:lnTo>
                <a:lnTo>
                  <a:pt x="301" y="404"/>
                </a:lnTo>
                <a:lnTo>
                  <a:pt x="296" y="416"/>
                </a:lnTo>
                <a:lnTo>
                  <a:pt x="291" y="425"/>
                </a:lnTo>
                <a:lnTo>
                  <a:pt x="291" y="425"/>
                </a:lnTo>
                <a:lnTo>
                  <a:pt x="286" y="440"/>
                </a:lnTo>
                <a:lnTo>
                  <a:pt x="281" y="456"/>
                </a:lnTo>
                <a:lnTo>
                  <a:pt x="281" y="456"/>
                </a:lnTo>
                <a:lnTo>
                  <a:pt x="278" y="470"/>
                </a:lnTo>
                <a:lnTo>
                  <a:pt x="277" y="485"/>
                </a:lnTo>
                <a:lnTo>
                  <a:pt x="277" y="493"/>
                </a:lnTo>
                <a:lnTo>
                  <a:pt x="278" y="500"/>
                </a:lnTo>
                <a:lnTo>
                  <a:pt x="279" y="508"/>
                </a:lnTo>
                <a:lnTo>
                  <a:pt x="282" y="514"/>
                </a:lnTo>
                <a:lnTo>
                  <a:pt x="282" y="514"/>
                </a:lnTo>
                <a:lnTo>
                  <a:pt x="286" y="520"/>
                </a:lnTo>
                <a:lnTo>
                  <a:pt x="289" y="525"/>
                </a:lnTo>
                <a:lnTo>
                  <a:pt x="294" y="528"/>
                </a:lnTo>
                <a:lnTo>
                  <a:pt x="299" y="531"/>
                </a:lnTo>
                <a:lnTo>
                  <a:pt x="304" y="532"/>
                </a:lnTo>
                <a:lnTo>
                  <a:pt x="310" y="533"/>
                </a:lnTo>
                <a:lnTo>
                  <a:pt x="316" y="533"/>
                </a:lnTo>
                <a:lnTo>
                  <a:pt x="322" y="532"/>
                </a:lnTo>
                <a:lnTo>
                  <a:pt x="322" y="532"/>
                </a:lnTo>
                <a:lnTo>
                  <a:pt x="334" y="529"/>
                </a:lnTo>
                <a:lnTo>
                  <a:pt x="344" y="524"/>
                </a:lnTo>
                <a:lnTo>
                  <a:pt x="354" y="518"/>
                </a:lnTo>
                <a:lnTo>
                  <a:pt x="364" y="512"/>
                </a:lnTo>
                <a:lnTo>
                  <a:pt x="364" y="512"/>
                </a:lnTo>
                <a:lnTo>
                  <a:pt x="378" y="503"/>
                </a:lnTo>
                <a:lnTo>
                  <a:pt x="392" y="495"/>
                </a:lnTo>
                <a:lnTo>
                  <a:pt x="406" y="488"/>
                </a:lnTo>
                <a:lnTo>
                  <a:pt x="420" y="480"/>
                </a:lnTo>
                <a:lnTo>
                  <a:pt x="420" y="480"/>
                </a:lnTo>
                <a:lnTo>
                  <a:pt x="430" y="475"/>
                </a:lnTo>
                <a:lnTo>
                  <a:pt x="439" y="470"/>
                </a:lnTo>
                <a:lnTo>
                  <a:pt x="448" y="463"/>
                </a:lnTo>
                <a:lnTo>
                  <a:pt x="455" y="455"/>
                </a:lnTo>
                <a:lnTo>
                  <a:pt x="455" y="455"/>
                </a:lnTo>
                <a:lnTo>
                  <a:pt x="457" y="449"/>
                </a:lnTo>
                <a:lnTo>
                  <a:pt x="459" y="443"/>
                </a:lnTo>
                <a:lnTo>
                  <a:pt x="460" y="431"/>
                </a:lnTo>
                <a:lnTo>
                  <a:pt x="461" y="426"/>
                </a:lnTo>
                <a:lnTo>
                  <a:pt x="462" y="420"/>
                </a:lnTo>
                <a:lnTo>
                  <a:pt x="465" y="415"/>
                </a:lnTo>
                <a:lnTo>
                  <a:pt x="470" y="410"/>
                </a:lnTo>
                <a:lnTo>
                  <a:pt x="470" y="410"/>
                </a:lnTo>
                <a:lnTo>
                  <a:pt x="477" y="405"/>
                </a:lnTo>
                <a:lnTo>
                  <a:pt x="484" y="401"/>
                </a:lnTo>
                <a:lnTo>
                  <a:pt x="500" y="395"/>
                </a:lnTo>
                <a:lnTo>
                  <a:pt x="507" y="391"/>
                </a:lnTo>
                <a:lnTo>
                  <a:pt x="514" y="387"/>
                </a:lnTo>
                <a:lnTo>
                  <a:pt x="520" y="381"/>
                </a:lnTo>
                <a:lnTo>
                  <a:pt x="525" y="374"/>
                </a:lnTo>
                <a:lnTo>
                  <a:pt x="525" y="374"/>
                </a:lnTo>
                <a:lnTo>
                  <a:pt x="528" y="367"/>
                </a:lnTo>
                <a:lnTo>
                  <a:pt x="528" y="360"/>
                </a:lnTo>
                <a:lnTo>
                  <a:pt x="526" y="352"/>
                </a:lnTo>
                <a:lnTo>
                  <a:pt x="523" y="346"/>
                </a:lnTo>
                <a:lnTo>
                  <a:pt x="523" y="346"/>
                </a:lnTo>
                <a:lnTo>
                  <a:pt x="519" y="340"/>
                </a:lnTo>
                <a:lnTo>
                  <a:pt x="515" y="335"/>
                </a:lnTo>
                <a:lnTo>
                  <a:pt x="511" y="329"/>
                </a:lnTo>
                <a:lnTo>
                  <a:pt x="508" y="322"/>
                </a:lnTo>
                <a:lnTo>
                  <a:pt x="508" y="322"/>
                </a:lnTo>
                <a:lnTo>
                  <a:pt x="506" y="315"/>
                </a:lnTo>
                <a:lnTo>
                  <a:pt x="506" y="307"/>
                </a:lnTo>
                <a:lnTo>
                  <a:pt x="506" y="299"/>
                </a:lnTo>
                <a:lnTo>
                  <a:pt x="505" y="291"/>
                </a:lnTo>
                <a:lnTo>
                  <a:pt x="505" y="291"/>
                </a:lnTo>
                <a:lnTo>
                  <a:pt x="504" y="286"/>
                </a:lnTo>
                <a:lnTo>
                  <a:pt x="502" y="281"/>
                </a:lnTo>
                <a:lnTo>
                  <a:pt x="498" y="271"/>
                </a:lnTo>
                <a:lnTo>
                  <a:pt x="498" y="271"/>
                </a:lnTo>
                <a:lnTo>
                  <a:pt x="492" y="258"/>
                </a:lnTo>
                <a:lnTo>
                  <a:pt x="492" y="258"/>
                </a:lnTo>
                <a:lnTo>
                  <a:pt x="491" y="254"/>
                </a:lnTo>
                <a:lnTo>
                  <a:pt x="491" y="254"/>
                </a:lnTo>
                <a:lnTo>
                  <a:pt x="490" y="250"/>
                </a:lnTo>
                <a:lnTo>
                  <a:pt x="490" y="248"/>
                </a:lnTo>
                <a:lnTo>
                  <a:pt x="491" y="247"/>
                </a:lnTo>
                <a:lnTo>
                  <a:pt x="495" y="245"/>
                </a:lnTo>
                <a:lnTo>
                  <a:pt x="500" y="243"/>
                </a:lnTo>
                <a:lnTo>
                  <a:pt x="500" y="243"/>
                </a:lnTo>
                <a:lnTo>
                  <a:pt x="503" y="250"/>
                </a:lnTo>
                <a:lnTo>
                  <a:pt x="505" y="256"/>
                </a:lnTo>
                <a:lnTo>
                  <a:pt x="506" y="262"/>
                </a:lnTo>
                <a:lnTo>
                  <a:pt x="507" y="269"/>
                </a:lnTo>
                <a:lnTo>
                  <a:pt x="508" y="283"/>
                </a:lnTo>
                <a:lnTo>
                  <a:pt x="508" y="296"/>
                </a:lnTo>
                <a:lnTo>
                  <a:pt x="508" y="296"/>
                </a:lnTo>
                <a:lnTo>
                  <a:pt x="508" y="303"/>
                </a:lnTo>
                <a:lnTo>
                  <a:pt x="508" y="310"/>
                </a:lnTo>
                <a:lnTo>
                  <a:pt x="510" y="317"/>
                </a:lnTo>
                <a:lnTo>
                  <a:pt x="514" y="323"/>
                </a:lnTo>
                <a:lnTo>
                  <a:pt x="514" y="323"/>
                </a:lnTo>
                <a:lnTo>
                  <a:pt x="517" y="327"/>
                </a:lnTo>
                <a:lnTo>
                  <a:pt x="521" y="329"/>
                </a:lnTo>
                <a:lnTo>
                  <a:pt x="525" y="330"/>
                </a:lnTo>
                <a:lnTo>
                  <a:pt x="530" y="330"/>
                </a:lnTo>
                <a:lnTo>
                  <a:pt x="539" y="330"/>
                </a:lnTo>
                <a:lnTo>
                  <a:pt x="547" y="329"/>
                </a:lnTo>
                <a:lnTo>
                  <a:pt x="547" y="329"/>
                </a:lnTo>
                <a:lnTo>
                  <a:pt x="554" y="327"/>
                </a:lnTo>
                <a:lnTo>
                  <a:pt x="563" y="323"/>
                </a:lnTo>
                <a:lnTo>
                  <a:pt x="566" y="321"/>
                </a:lnTo>
                <a:lnTo>
                  <a:pt x="570" y="318"/>
                </a:lnTo>
                <a:lnTo>
                  <a:pt x="572" y="315"/>
                </a:lnTo>
                <a:lnTo>
                  <a:pt x="574" y="311"/>
                </a:lnTo>
                <a:lnTo>
                  <a:pt x="574" y="311"/>
                </a:lnTo>
                <a:lnTo>
                  <a:pt x="575" y="306"/>
                </a:lnTo>
                <a:lnTo>
                  <a:pt x="575" y="301"/>
                </a:lnTo>
                <a:lnTo>
                  <a:pt x="573" y="297"/>
                </a:lnTo>
                <a:lnTo>
                  <a:pt x="572" y="292"/>
                </a:lnTo>
                <a:lnTo>
                  <a:pt x="567" y="283"/>
                </a:lnTo>
                <a:lnTo>
                  <a:pt x="561" y="275"/>
                </a:lnTo>
                <a:lnTo>
                  <a:pt x="561" y="275"/>
                </a:lnTo>
                <a:lnTo>
                  <a:pt x="553" y="264"/>
                </a:lnTo>
                <a:lnTo>
                  <a:pt x="553" y="264"/>
                </a:lnTo>
                <a:lnTo>
                  <a:pt x="550" y="258"/>
                </a:lnTo>
                <a:lnTo>
                  <a:pt x="550" y="258"/>
                </a:lnTo>
                <a:lnTo>
                  <a:pt x="549" y="256"/>
                </a:lnTo>
                <a:lnTo>
                  <a:pt x="547" y="250"/>
                </a:lnTo>
                <a:lnTo>
                  <a:pt x="546" y="247"/>
                </a:lnTo>
                <a:lnTo>
                  <a:pt x="547" y="243"/>
                </a:lnTo>
                <a:lnTo>
                  <a:pt x="548" y="242"/>
                </a:lnTo>
                <a:lnTo>
                  <a:pt x="551" y="243"/>
                </a:lnTo>
                <a:lnTo>
                  <a:pt x="551" y="243"/>
                </a:lnTo>
                <a:lnTo>
                  <a:pt x="556" y="247"/>
                </a:lnTo>
                <a:lnTo>
                  <a:pt x="560" y="251"/>
                </a:lnTo>
                <a:lnTo>
                  <a:pt x="563" y="256"/>
                </a:lnTo>
                <a:lnTo>
                  <a:pt x="566" y="261"/>
                </a:lnTo>
                <a:lnTo>
                  <a:pt x="577" y="282"/>
                </a:lnTo>
                <a:lnTo>
                  <a:pt x="577" y="282"/>
                </a:lnTo>
                <a:lnTo>
                  <a:pt x="582" y="290"/>
                </a:lnTo>
                <a:lnTo>
                  <a:pt x="587" y="297"/>
                </a:lnTo>
                <a:lnTo>
                  <a:pt x="594" y="304"/>
                </a:lnTo>
                <a:lnTo>
                  <a:pt x="601" y="310"/>
                </a:lnTo>
                <a:lnTo>
                  <a:pt x="601" y="310"/>
                </a:lnTo>
                <a:lnTo>
                  <a:pt x="605" y="315"/>
                </a:lnTo>
                <a:lnTo>
                  <a:pt x="610" y="320"/>
                </a:lnTo>
                <a:lnTo>
                  <a:pt x="614" y="326"/>
                </a:lnTo>
                <a:lnTo>
                  <a:pt x="617" y="332"/>
                </a:lnTo>
                <a:lnTo>
                  <a:pt x="621" y="344"/>
                </a:lnTo>
                <a:lnTo>
                  <a:pt x="624" y="357"/>
                </a:lnTo>
                <a:lnTo>
                  <a:pt x="624" y="357"/>
                </a:lnTo>
                <a:lnTo>
                  <a:pt x="624" y="358"/>
                </a:lnTo>
                <a:lnTo>
                  <a:pt x="624" y="358"/>
                </a:lnTo>
                <a:lnTo>
                  <a:pt x="621" y="381"/>
                </a:lnTo>
                <a:lnTo>
                  <a:pt x="615" y="404"/>
                </a:lnTo>
                <a:lnTo>
                  <a:pt x="607" y="427"/>
                </a:lnTo>
                <a:lnTo>
                  <a:pt x="598" y="448"/>
                </a:lnTo>
                <a:lnTo>
                  <a:pt x="587" y="468"/>
                </a:lnTo>
                <a:lnTo>
                  <a:pt x="575" y="488"/>
                </a:lnTo>
                <a:lnTo>
                  <a:pt x="562" y="506"/>
                </a:lnTo>
                <a:lnTo>
                  <a:pt x="547" y="524"/>
                </a:lnTo>
                <a:lnTo>
                  <a:pt x="531" y="540"/>
                </a:lnTo>
                <a:lnTo>
                  <a:pt x="512" y="554"/>
                </a:lnTo>
                <a:lnTo>
                  <a:pt x="494" y="569"/>
                </a:lnTo>
                <a:lnTo>
                  <a:pt x="474" y="581"/>
                </a:lnTo>
                <a:lnTo>
                  <a:pt x="454" y="592"/>
                </a:lnTo>
                <a:lnTo>
                  <a:pt x="431" y="601"/>
                </a:lnTo>
                <a:lnTo>
                  <a:pt x="409" y="609"/>
                </a:lnTo>
                <a:lnTo>
                  <a:pt x="386" y="615"/>
                </a:lnTo>
                <a:lnTo>
                  <a:pt x="386" y="615"/>
                </a:lnTo>
                <a:lnTo>
                  <a:pt x="360" y="619"/>
                </a:lnTo>
                <a:lnTo>
                  <a:pt x="334" y="622"/>
                </a:lnTo>
                <a:lnTo>
                  <a:pt x="309" y="622"/>
                </a:lnTo>
                <a:lnTo>
                  <a:pt x="282" y="620"/>
                </a:lnTo>
                <a:lnTo>
                  <a:pt x="257" y="616"/>
                </a:lnTo>
                <a:lnTo>
                  <a:pt x="233" y="611"/>
                </a:lnTo>
                <a:lnTo>
                  <a:pt x="209" y="603"/>
                </a:lnTo>
                <a:lnTo>
                  <a:pt x="184" y="593"/>
                </a:lnTo>
                <a:lnTo>
                  <a:pt x="162" y="582"/>
                </a:lnTo>
                <a:lnTo>
                  <a:pt x="140" y="569"/>
                </a:lnTo>
                <a:lnTo>
                  <a:pt x="119" y="553"/>
                </a:lnTo>
                <a:lnTo>
                  <a:pt x="100" y="537"/>
                </a:lnTo>
                <a:lnTo>
                  <a:pt x="82" y="518"/>
                </a:lnTo>
                <a:lnTo>
                  <a:pt x="66" y="499"/>
                </a:lnTo>
                <a:lnTo>
                  <a:pt x="51" y="477"/>
                </a:lnTo>
                <a:lnTo>
                  <a:pt x="38" y="454"/>
                </a:lnTo>
                <a:lnTo>
                  <a:pt x="38" y="454"/>
                </a:lnTo>
                <a:close/>
                <a:moveTo>
                  <a:pt x="166" y="653"/>
                </a:moveTo>
                <a:lnTo>
                  <a:pt x="166" y="653"/>
                </a:lnTo>
                <a:lnTo>
                  <a:pt x="165" y="650"/>
                </a:lnTo>
                <a:lnTo>
                  <a:pt x="166" y="646"/>
                </a:lnTo>
                <a:lnTo>
                  <a:pt x="167" y="642"/>
                </a:lnTo>
                <a:lnTo>
                  <a:pt x="169" y="638"/>
                </a:lnTo>
                <a:lnTo>
                  <a:pt x="174" y="630"/>
                </a:lnTo>
                <a:lnTo>
                  <a:pt x="178" y="624"/>
                </a:lnTo>
                <a:lnTo>
                  <a:pt x="178" y="624"/>
                </a:lnTo>
                <a:lnTo>
                  <a:pt x="184" y="615"/>
                </a:lnTo>
                <a:lnTo>
                  <a:pt x="187" y="610"/>
                </a:lnTo>
                <a:lnTo>
                  <a:pt x="190" y="605"/>
                </a:lnTo>
                <a:lnTo>
                  <a:pt x="190" y="605"/>
                </a:lnTo>
                <a:lnTo>
                  <a:pt x="201" y="610"/>
                </a:lnTo>
                <a:lnTo>
                  <a:pt x="201" y="610"/>
                </a:lnTo>
                <a:lnTo>
                  <a:pt x="194" y="624"/>
                </a:lnTo>
                <a:lnTo>
                  <a:pt x="190" y="633"/>
                </a:lnTo>
                <a:lnTo>
                  <a:pt x="185" y="642"/>
                </a:lnTo>
                <a:lnTo>
                  <a:pt x="180" y="650"/>
                </a:lnTo>
                <a:lnTo>
                  <a:pt x="175" y="655"/>
                </a:lnTo>
                <a:lnTo>
                  <a:pt x="173" y="656"/>
                </a:lnTo>
                <a:lnTo>
                  <a:pt x="170" y="656"/>
                </a:lnTo>
                <a:lnTo>
                  <a:pt x="168" y="655"/>
                </a:lnTo>
                <a:lnTo>
                  <a:pt x="166" y="653"/>
                </a:lnTo>
                <a:lnTo>
                  <a:pt x="166" y="653"/>
                </a:lnTo>
                <a:close/>
                <a:moveTo>
                  <a:pt x="306" y="662"/>
                </a:moveTo>
                <a:lnTo>
                  <a:pt x="306" y="662"/>
                </a:lnTo>
                <a:lnTo>
                  <a:pt x="329" y="662"/>
                </a:lnTo>
                <a:lnTo>
                  <a:pt x="329" y="662"/>
                </a:lnTo>
                <a:lnTo>
                  <a:pt x="315" y="665"/>
                </a:lnTo>
                <a:lnTo>
                  <a:pt x="300" y="668"/>
                </a:lnTo>
                <a:lnTo>
                  <a:pt x="300" y="668"/>
                </a:lnTo>
                <a:lnTo>
                  <a:pt x="302" y="662"/>
                </a:lnTo>
                <a:lnTo>
                  <a:pt x="302" y="662"/>
                </a:lnTo>
                <a:lnTo>
                  <a:pt x="306" y="662"/>
                </a:lnTo>
                <a:lnTo>
                  <a:pt x="306" y="662"/>
                </a:lnTo>
                <a:close/>
                <a:moveTo>
                  <a:pt x="339" y="679"/>
                </a:moveTo>
                <a:lnTo>
                  <a:pt x="339" y="679"/>
                </a:lnTo>
                <a:lnTo>
                  <a:pt x="341" y="685"/>
                </a:lnTo>
                <a:lnTo>
                  <a:pt x="341" y="685"/>
                </a:lnTo>
                <a:lnTo>
                  <a:pt x="317" y="693"/>
                </a:lnTo>
                <a:lnTo>
                  <a:pt x="305" y="697"/>
                </a:lnTo>
                <a:lnTo>
                  <a:pt x="293" y="700"/>
                </a:lnTo>
                <a:lnTo>
                  <a:pt x="293" y="700"/>
                </a:lnTo>
                <a:lnTo>
                  <a:pt x="291" y="701"/>
                </a:lnTo>
                <a:lnTo>
                  <a:pt x="291" y="701"/>
                </a:lnTo>
                <a:lnTo>
                  <a:pt x="294" y="700"/>
                </a:lnTo>
                <a:lnTo>
                  <a:pt x="294" y="700"/>
                </a:lnTo>
                <a:lnTo>
                  <a:pt x="307" y="693"/>
                </a:lnTo>
                <a:lnTo>
                  <a:pt x="307" y="693"/>
                </a:lnTo>
                <a:lnTo>
                  <a:pt x="322" y="686"/>
                </a:lnTo>
                <a:lnTo>
                  <a:pt x="338" y="680"/>
                </a:lnTo>
                <a:lnTo>
                  <a:pt x="338" y="680"/>
                </a:lnTo>
                <a:lnTo>
                  <a:pt x="339" y="679"/>
                </a:lnTo>
                <a:lnTo>
                  <a:pt x="339" y="679"/>
                </a:lnTo>
                <a:close/>
                <a:moveTo>
                  <a:pt x="344" y="698"/>
                </a:moveTo>
                <a:lnTo>
                  <a:pt x="344" y="698"/>
                </a:lnTo>
                <a:lnTo>
                  <a:pt x="344" y="698"/>
                </a:lnTo>
                <a:lnTo>
                  <a:pt x="344" y="698"/>
                </a:lnTo>
                <a:lnTo>
                  <a:pt x="316" y="706"/>
                </a:lnTo>
                <a:lnTo>
                  <a:pt x="302" y="709"/>
                </a:lnTo>
                <a:lnTo>
                  <a:pt x="287" y="711"/>
                </a:lnTo>
                <a:lnTo>
                  <a:pt x="287" y="711"/>
                </a:lnTo>
                <a:lnTo>
                  <a:pt x="287" y="711"/>
                </a:lnTo>
                <a:lnTo>
                  <a:pt x="287" y="711"/>
                </a:lnTo>
                <a:lnTo>
                  <a:pt x="294" y="709"/>
                </a:lnTo>
                <a:lnTo>
                  <a:pt x="300" y="706"/>
                </a:lnTo>
                <a:lnTo>
                  <a:pt x="313" y="700"/>
                </a:lnTo>
                <a:lnTo>
                  <a:pt x="313" y="700"/>
                </a:lnTo>
                <a:lnTo>
                  <a:pt x="327" y="694"/>
                </a:lnTo>
                <a:lnTo>
                  <a:pt x="342" y="687"/>
                </a:lnTo>
                <a:lnTo>
                  <a:pt x="342" y="687"/>
                </a:lnTo>
                <a:lnTo>
                  <a:pt x="344" y="698"/>
                </a:lnTo>
                <a:lnTo>
                  <a:pt x="344" y="698"/>
                </a:lnTo>
                <a:close/>
                <a:moveTo>
                  <a:pt x="388" y="743"/>
                </a:moveTo>
                <a:lnTo>
                  <a:pt x="388" y="743"/>
                </a:lnTo>
                <a:lnTo>
                  <a:pt x="354" y="755"/>
                </a:lnTo>
                <a:lnTo>
                  <a:pt x="354" y="755"/>
                </a:lnTo>
                <a:lnTo>
                  <a:pt x="332" y="760"/>
                </a:lnTo>
                <a:lnTo>
                  <a:pt x="332" y="760"/>
                </a:lnTo>
                <a:lnTo>
                  <a:pt x="317" y="763"/>
                </a:lnTo>
                <a:lnTo>
                  <a:pt x="302" y="768"/>
                </a:lnTo>
                <a:lnTo>
                  <a:pt x="272" y="777"/>
                </a:lnTo>
                <a:lnTo>
                  <a:pt x="272" y="777"/>
                </a:lnTo>
                <a:lnTo>
                  <a:pt x="212" y="797"/>
                </a:lnTo>
                <a:lnTo>
                  <a:pt x="180" y="806"/>
                </a:lnTo>
                <a:lnTo>
                  <a:pt x="150" y="815"/>
                </a:lnTo>
                <a:lnTo>
                  <a:pt x="150" y="815"/>
                </a:lnTo>
                <a:lnTo>
                  <a:pt x="162" y="810"/>
                </a:lnTo>
                <a:lnTo>
                  <a:pt x="175" y="805"/>
                </a:lnTo>
                <a:lnTo>
                  <a:pt x="202" y="796"/>
                </a:lnTo>
                <a:lnTo>
                  <a:pt x="202" y="796"/>
                </a:lnTo>
                <a:lnTo>
                  <a:pt x="231" y="785"/>
                </a:lnTo>
                <a:lnTo>
                  <a:pt x="258" y="775"/>
                </a:lnTo>
                <a:lnTo>
                  <a:pt x="258" y="775"/>
                </a:lnTo>
                <a:lnTo>
                  <a:pt x="309" y="759"/>
                </a:lnTo>
                <a:lnTo>
                  <a:pt x="334" y="749"/>
                </a:lnTo>
                <a:lnTo>
                  <a:pt x="346" y="744"/>
                </a:lnTo>
                <a:lnTo>
                  <a:pt x="357" y="737"/>
                </a:lnTo>
                <a:lnTo>
                  <a:pt x="357" y="737"/>
                </a:lnTo>
                <a:lnTo>
                  <a:pt x="388" y="743"/>
                </a:lnTo>
                <a:lnTo>
                  <a:pt x="388" y="743"/>
                </a:lnTo>
                <a:close/>
                <a:moveTo>
                  <a:pt x="415" y="749"/>
                </a:moveTo>
                <a:lnTo>
                  <a:pt x="415" y="749"/>
                </a:lnTo>
                <a:lnTo>
                  <a:pt x="387" y="756"/>
                </a:lnTo>
                <a:lnTo>
                  <a:pt x="359" y="763"/>
                </a:lnTo>
                <a:lnTo>
                  <a:pt x="331" y="772"/>
                </a:lnTo>
                <a:lnTo>
                  <a:pt x="304" y="781"/>
                </a:lnTo>
                <a:lnTo>
                  <a:pt x="304" y="781"/>
                </a:lnTo>
                <a:lnTo>
                  <a:pt x="245" y="800"/>
                </a:lnTo>
                <a:lnTo>
                  <a:pt x="216" y="809"/>
                </a:lnTo>
                <a:lnTo>
                  <a:pt x="201" y="814"/>
                </a:lnTo>
                <a:lnTo>
                  <a:pt x="186" y="817"/>
                </a:lnTo>
                <a:lnTo>
                  <a:pt x="186" y="817"/>
                </a:lnTo>
                <a:lnTo>
                  <a:pt x="181" y="817"/>
                </a:lnTo>
                <a:lnTo>
                  <a:pt x="176" y="819"/>
                </a:lnTo>
                <a:lnTo>
                  <a:pt x="176" y="819"/>
                </a:lnTo>
                <a:lnTo>
                  <a:pt x="190" y="814"/>
                </a:lnTo>
                <a:lnTo>
                  <a:pt x="190" y="814"/>
                </a:lnTo>
                <a:lnTo>
                  <a:pt x="221" y="803"/>
                </a:lnTo>
                <a:lnTo>
                  <a:pt x="221" y="803"/>
                </a:lnTo>
                <a:lnTo>
                  <a:pt x="251" y="793"/>
                </a:lnTo>
                <a:lnTo>
                  <a:pt x="280" y="783"/>
                </a:lnTo>
                <a:lnTo>
                  <a:pt x="280" y="783"/>
                </a:lnTo>
                <a:lnTo>
                  <a:pt x="337" y="763"/>
                </a:lnTo>
                <a:lnTo>
                  <a:pt x="337" y="763"/>
                </a:lnTo>
                <a:lnTo>
                  <a:pt x="357" y="756"/>
                </a:lnTo>
                <a:lnTo>
                  <a:pt x="357" y="756"/>
                </a:lnTo>
                <a:lnTo>
                  <a:pt x="375" y="751"/>
                </a:lnTo>
                <a:lnTo>
                  <a:pt x="384" y="748"/>
                </a:lnTo>
                <a:lnTo>
                  <a:pt x="392" y="744"/>
                </a:lnTo>
                <a:lnTo>
                  <a:pt x="392" y="744"/>
                </a:lnTo>
                <a:lnTo>
                  <a:pt x="415" y="749"/>
                </a:lnTo>
                <a:lnTo>
                  <a:pt x="415" y="749"/>
                </a:lnTo>
                <a:close/>
                <a:moveTo>
                  <a:pt x="435" y="754"/>
                </a:moveTo>
                <a:lnTo>
                  <a:pt x="435" y="754"/>
                </a:lnTo>
                <a:lnTo>
                  <a:pt x="409" y="761"/>
                </a:lnTo>
                <a:lnTo>
                  <a:pt x="383" y="769"/>
                </a:lnTo>
                <a:lnTo>
                  <a:pt x="356" y="778"/>
                </a:lnTo>
                <a:lnTo>
                  <a:pt x="331" y="787"/>
                </a:lnTo>
                <a:lnTo>
                  <a:pt x="331" y="787"/>
                </a:lnTo>
                <a:lnTo>
                  <a:pt x="306" y="795"/>
                </a:lnTo>
                <a:lnTo>
                  <a:pt x="279" y="802"/>
                </a:lnTo>
                <a:lnTo>
                  <a:pt x="279" y="802"/>
                </a:lnTo>
                <a:lnTo>
                  <a:pt x="252" y="810"/>
                </a:lnTo>
                <a:lnTo>
                  <a:pt x="239" y="816"/>
                </a:lnTo>
                <a:lnTo>
                  <a:pt x="226" y="819"/>
                </a:lnTo>
                <a:lnTo>
                  <a:pt x="226" y="819"/>
                </a:lnTo>
                <a:lnTo>
                  <a:pt x="221" y="820"/>
                </a:lnTo>
                <a:lnTo>
                  <a:pt x="223" y="819"/>
                </a:lnTo>
                <a:lnTo>
                  <a:pt x="234" y="815"/>
                </a:lnTo>
                <a:lnTo>
                  <a:pt x="234" y="815"/>
                </a:lnTo>
                <a:lnTo>
                  <a:pt x="258" y="807"/>
                </a:lnTo>
                <a:lnTo>
                  <a:pt x="258" y="807"/>
                </a:lnTo>
                <a:lnTo>
                  <a:pt x="286" y="799"/>
                </a:lnTo>
                <a:lnTo>
                  <a:pt x="312" y="790"/>
                </a:lnTo>
                <a:lnTo>
                  <a:pt x="312" y="790"/>
                </a:lnTo>
                <a:lnTo>
                  <a:pt x="366" y="769"/>
                </a:lnTo>
                <a:lnTo>
                  <a:pt x="392" y="759"/>
                </a:lnTo>
                <a:lnTo>
                  <a:pt x="419" y="750"/>
                </a:lnTo>
                <a:lnTo>
                  <a:pt x="419" y="750"/>
                </a:lnTo>
                <a:lnTo>
                  <a:pt x="420" y="750"/>
                </a:lnTo>
                <a:lnTo>
                  <a:pt x="420" y="750"/>
                </a:lnTo>
                <a:lnTo>
                  <a:pt x="435" y="754"/>
                </a:lnTo>
                <a:lnTo>
                  <a:pt x="435" y="754"/>
                </a:lnTo>
                <a:close/>
                <a:moveTo>
                  <a:pt x="485" y="771"/>
                </a:moveTo>
                <a:lnTo>
                  <a:pt x="485" y="771"/>
                </a:lnTo>
                <a:lnTo>
                  <a:pt x="463" y="778"/>
                </a:lnTo>
                <a:lnTo>
                  <a:pt x="441" y="786"/>
                </a:lnTo>
                <a:lnTo>
                  <a:pt x="420" y="794"/>
                </a:lnTo>
                <a:lnTo>
                  <a:pt x="398" y="801"/>
                </a:lnTo>
                <a:lnTo>
                  <a:pt x="398" y="801"/>
                </a:lnTo>
                <a:lnTo>
                  <a:pt x="360" y="813"/>
                </a:lnTo>
                <a:lnTo>
                  <a:pt x="360" y="813"/>
                </a:lnTo>
                <a:lnTo>
                  <a:pt x="402" y="796"/>
                </a:lnTo>
                <a:lnTo>
                  <a:pt x="402" y="796"/>
                </a:lnTo>
                <a:lnTo>
                  <a:pt x="412" y="791"/>
                </a:lnTo>
                <a:lnTo>
                  <a:pt x="422" y="786"/>
                </a:lnTo>
                <a:lnTo>
                  <a:pt x="432" y="781"/>
                </a:lnTo>
                <a:lnTo>
                  <a:pt x="442" y="776"/>
                </a:lnTo>
                <a:lnTo>
                  <a:pt x="442" y="776"/>
                </a:lnTo>
                <a:lnTo>
                  <a:pt x="457" y="772"/>
                </a:lnTo>
                <a:lnTo>
                  <a:pt x="464" y="769"/>
                </a:lnTo>
                <a:lnTo>
                  <a:pt x="471" y="766"/>
                </a:lnTo>
                <a:lnTo>
                  <a:pt x="471" y="766"/>
                </a:lnTo>
                <a:lnTo>
                  <a:pt x="485" y="771"/>
                </a:lnTo>
                <a:lnTo>
                  <a:pt x="485" y="771"/>
                </a:lnTo>
                <a:close/>
                <a:moveTo>
                  <a:pt x="509" y="784"/>
                </a:moveTo>
                <a:lnTo>
                  <a:pt x="509" y="784"/>
                </a:lnTo>
                <a:lnTo>
                  <a:pt x="509" y="785"/>
                </a:lnTo>
                <a:lnTo>
                  <a:pt x="509" y="785"/>
                </a:lnTo>
                <a:lnTo>
                  <a:pt x="489" y="795"/>
                </a:lnTo>
                <a:lnTo>
                  <a:pt x="489" y="795"/>
                </a:lnTo>
                <a:lnTo>
                  <a:pt x="487" y="796"/>
                </a:lnTo>
                <a:lnTo>
                  <a:pt x="487" y="796"/>
                </a:lnTo>
                <a:lnTo>
                  <a:pt x="465" y="803"/>
                </a:lnTo>
                <a:lnTo>
                  <a:pt x="454" y="807"/>
                </a:lnTo>
                <a:lnTo>
                  <a:pt x="442" y="812"/>
                </a:lnTo>
                <a:lnTo>
                  <a:pt x="442" y="812"/>
                </a:lnTo>
                <a:lnTo>
                  <a:pt x="417" y="822"/>
                </a:lnTo>
                <a:lnTo>
                  <a:pt x="417" y="822"/>
                </a:lnTo>
                <a:lnTo>
                  <a:pt x="402" y="826"/>
                </a:lnTo>
                <a:lnTo>
                  <a:pt x="402" y="826"/>
                </a:lnTo>
                <a:lnTo>
                  <a:pt x="407" y="823"/>
                </a:lnTo>
                <a:lnTo>
                  <a:pt x="411" y="820"/>
                </a:lnTo>
                <a:lnTo>
                  <a:pt x="411" y="820"/>
                </a:lnTo>
                <a:lnTo>
                  <a:pt x="422" y="814"/>
                </a:lnTo>
                <a:lnTo>
                  <a:pt x="433" y="808"/>
                </a:lnTo>
                <a:lnTo>
                  <a:pt x="456" y="799"/>
                </a:lnTo>
                <a:lnTo>
                  <a:pt x="478" y="790"/>
                </a:lnTo>
                <a:lnTo>
                  <a:pt x="488" y="784"/>
                </a:lnTo>
                <a:lnTo>
                  <a:pt x="499" y="778"/>
                </a:lnTo>
                <a:lnTo>
                  <a:pt x="499" y="778"/>
                </a:lnTo>
                <a:lnTo>
                  <a:pt x="509" y="784"/>
                </a:lnTo>
                <a:lnTo>
                  <a:pt x="509" y="784"/>
                </a:lnTo>
                <a:close/>
                <a:moveTo>
                  <a:pt x="523" y="799"/>
                </a:moveTo>
                <a:lnTo>
                  <a:pt x="523" y="799"/>
                </a:lnTo>
                <a:lnTo>
                  <a:pt x="524" y="801"/>
                </a:lnTo>
                <a:lnTo>
                  <a:pt x="524" y="803"/>
                </a:lnTo>
                <a:lnTo>
                  <a:pt x="524" y="803"/>
                </a:lnTo>
                <a:lnTo>
                  <a:pt x="523" y="803"/>
                </a:lnTo>
                <a:lnTo>
                  <a:pt x="523" y="803"/>
                </a:lnTo>
                <a:lnTo>
                  <a:pt x="500" y="813"/>
                </a:lnTo>
                <a:lnTo>
                  <a:pt x="500" y="813"/>
                </a:lnTo>
                <a:lnTo>
                  <a:pt x="487" y="817"/>
                </a:lnTo>
                <a:lnTo>
                  <a:pt x="487" y="817"/>
                </a:lnTo>
                <a:lnTo>
                  <a:pt x="486" y="817"/>
                </a:lnTo>
                <a:lnTo>
                  <a:pt x="486" y="817"/>
                </a:lnTo>
                <a:lnTo>
                  <a:pt x="505" y="808"/>
                </a:lnTo>
                <a:lnTo>
                  <a:pt x="514" y="803"/>
                </a:lnTo>
                <a:lnTo>
                  <a:pt x="522" y="797"/>
                </a:lnTo>
                <a:lnTo>
                  <a:pt x="522" y="797"/>
                </a:lnTo>
                <a:lnTo>
                  <a:pt x="523" y="799"/>
                </a:lnTo>
                <a:lnTo>
                  <a:pt x="523" y="799"/>
                </a:lnTo>
                <a:close/>
                <a:moveTo>
                  <a:pt x="514" y="800"/>
                </a:moveTo>
                <a:lnTo>
                  <a:pt x="514" y="800"/>
                </a:lnTo>
                <a:lnTo>
                  <a:pt x="507" y="804"/>
                </a:lnTo>
                <a:lnTo>
                  <a:pt x="507" y="804"/>
                </a:lnTo>
                <a:lnTo>
                  <a:pt x="492" y="812"/>
                </a:lnTo>
                <a:lnTo>
                  <a:pt x="477" y="819"/>
                </a:lnTo>
                <a:lnTo>
                  <a:pt x="477" y="819"/>
                </a:lnTo>
                <a:lnTo>
                  <a:pt x="477" y="819"/>
                </a:lnTo>
                <a:lnTo>
                  <a:pt x="477" y="820"/>
                </a:lnTo>
                <a:lnTo>
                  <a:pt x="477" y="820"/>
                </a:lnTo>
                <a:lnTo>
                  <a:pt x="460" y="823"/>
                </a:lnTo>
                <a:lnTo>
                  <a:pt x="441" y="824"/>
                </a:lnTo>
                <a:lnTo>
                  <a:pt x="441" y="824"/>
                </a:lnTo>
                <a:lnTo>
                  <a:pt x="457" y="818"/>
                </a:lnTo>
                <a:lnTo>
                  <a:pt x="473" y="812"/>
                </a:lnTo>
                <a:lnTo>
                  <a:pt x="505" y="802"/>
                </a:lnTo>
                <a:lnTo>
                  <a:pt x="505" y="802"/>
                </a:lnTo>
                <a:lnTo>
                  <a:pt x="517" y="798"/>
                </a:lnTo>
                <a:lnTo>
                  <a:pt x="517" y="798"/>
                </a:lnTo>
                <a:lnTo>
                  <a:pt x="514" y="800"/>
                </a:lnTo>
                <a:lnTo>
                  <a:pt x="514" y="800"/>
                </a:lnTo>
                <a:close/>
                <a:moveTo>
                  <a:pt x="436" y="823"/>
                </a:moveTo>
                <a:lnTo>
                  <a:pt x="436" y="823"/>
                </a:lnTo>
                <a:lnTo>
                  <a:pt x="434" y="825"/>
                </a:lnTo>
                <a:lnTo>
                  <a:pt x="434" y="825"/>
                </a:lnTo>
                <a:lnTo>
                  <a:pt x="434" y="825"/>
                </a:lnTo>
                <a:lnTo>
                  <a:pt x="434" y="825"/>
                </a:lnTo>
                <a:lnTo>
                  <a:pt x="409" y="827"/>
                </a:lnTo>
                <a:lnTo>
                  <a:pt x="409" y="827"/>
                </a:lnTo>
                <a:lnTo>
                  <a:pt x="422" y="822"/>
                </a:lnTo>
                <a:lnTo>
                  <a:pt x="435" y="817"/>
                </a:lnTo>
                <a:lnTo>
                  <a:pt x="462" y="805"/>
                </a:lnTo>
                <a:lnTo>
                  <a:pt x="462" y="805"/>
                </a:lnTo>
                <a:lnTo>
                  <a:pt x="479" y="800"/>
                </a:lnTo>
                <a:lnTo>
                  <a:pt x="479" y="800"/>
                </a:lnTo>
                <a:lnTo>
                  <a:pt x="458" y="812"/>
                </a:lnTo>
                <a:lnTo>
                  <a:pt x="447" y="817"/>
                </a:lnTo>
                <a:lnTo>
                  <a:pt x="436" y="823"/>
                </a:lnTo>
                <a:lnTo>
                  <a:pt x="436" y="823"/>
                </a:lnTo>
                <a:close/>
                <a:moveTo>
                  <a:pt x="356" y="828"/>
                </a:moveTo>
                <a:lnTo>
                  <a:pt x="356" y="828"/>
                </a:lnTo>
                <a:lnTo>
                  <a:pt x="356" y="828"/>
                </a:lnTo>
                <a:lnTo>
                  <a:pt x="356" y="828"/>
                </a:lnTo>
                <a:lnTo>
                  <a:pt x="360" y="826"/>
                </a:lnTo>
                <a:lnTo>
                  <a:pt x="360" y="826"/>
                </a:lnTo>
                <a:lnTo>
                  <a:pt x="372" y="821"/>
                </a:lnTo>
                <a:lnTo>
                  <a:pt x="383" y="817"/>
                </a:lnTo>
                <a:lnTo>
                  <a:pt x="383" y="817"/>
                </a:lnTo>
                <a:lnTo>
                  <a:pt x="414" y="803"/>
                </a:lnTo>
                <a:lnTo>
                  <a:pt x="414" y="803"/>
                </a:lnTo>
                <a:lnTo>
                  <a:pt x="451" y="789"/>
                </a:lnTo>
                <a:lnTo>
                  <a:pt x="486" y="773"/>
                </a:lnTo>
                <a:lnTo>
                  <a:pt x="486" y="773"/>
                </a:lnTo>
                <a:lnTo>
                  <a:pt x="486" y="773"/>
                </a:lnTo>
                <a:lnTo>
                  <a:pt x="486" y="772"/>
                </a:lnTo>
                <a:lnTo>
                  <a:pt x="486" y="772"/>
                </a:lnTo>
                <a:lnTo>
                  <a:pt x="496" y="777"/>
                </a:lnTo>
                <a:lnTo>
                  <a:pt x="496" y="777"/>
                </a:lnTo>
                <a:lnTo>
                  <a:pt x="429" y="804"/>
                </a:lnTo>
                <a:lnTo>
                  <a:pt x="396" y="817"/>
                </a:lnTo>
                <a:lnTo>
                  <a:pt x="379" y="823"/>
                </a:lnTo>
                <a:lnTo>
                  <a:pt x="361" y="827"/>
                </a:lnTo>
                <a:lnTo>
                  <a:pt x="361" y="827"/>
                </a:lnTo>
                <a:lnTo>
                  <a:pt x="356" y="828"/>
                </a:lnTo>
                <a:lnTo>
                  <a:pt x="356" y="828"/>
                </a:lnTo>
                <a:close/>
                <a:moveTo>
                  <a:pt x="410" y="790"/>
                </a:moveTo>
                <a:lnTo>
                  <a:pt x="410" y="790"/>
                </a:lnTo>
                <a:lnTo>
                  <a:pt x="387" y="800"/>
                </a:lnTo>
                <a:lnTo>
                  <a:pt x="362" y="810"/>
                </a:lnTo>
                <a:lnTo>
                  <a:pt x="314" y="828"/>
                </a:lnTo>
                <a:lnTo>
                  <a:pt x="314" y="828"/>
                </a:lnTo>
                <a:lnTo>
                  <a:pt x="285" y="827"/>
                </a:lnTo>
                <a:lnTo>
                  <a:pt x="285" y="827"/>
                </a:lnTo>
                <a:lnTo>
                  <a:pt x="293" y="825"/>
                </a:lnTo>
                <a:lnTo>
                  <a:pt x="302" y="822"/>
                </a:lnTo>
                <a:lnTo>
                  <a:pt x="302" y="822"/>
                </a:lnTo>
                <a:lnTo>
                  <a:pt x="326" y="813"/>
                </a:lnTo>
                <a:lnTo>
                  <a:pt x="350" y="805"/>
                </a:lnTo>
                <a:lnTo>
                  <a:pt x="350" y="805"/>
                </a:lnTo>
                <a:lnTo>
                  <a:pt x="393" y="792"/>
                </a:lnTo>
                <a:lnTo>
                  <a:pt x="435" y="777"/>
                </a:lnTo>
                <a:lnTo>
                  <a:pt x="435" y="777"/>
                </a:lnTo>
                <a:lnTo>
                  <a:pt x="410" y="790"/>
                </a:lnTo>
                <a:lnTo>
                  <a:pt x="410" y="790"/>
                </a:lnTo>
                <a:close/>
                <a:moveTo>
                  <a:pt x="250" y="826"/>
                </a:moveTo>
                <a:lnTo>
                  <a:pt x="250" y="826"/>
                </a:lnTo>
                <a:lnTo>
                  <a:pt x="300" y="809"/>
                </a:lnTo>
                <a:lnTo>
                  <a:pt x="348" y="793"/>
                </a:lnTo>
                <a:lnTo>
                  <a:pt x="348" y="793"/>
                </a:lnTo>
                <a:lnTo>
                  <a:pt x="373" y="784"/>
                </a:lnTo>
                <a:lnTo>
                  <a:pt x="396" y="775"/>
                </a:lnTo>
                <a:lnTo>
                  <a:pt x="420" y="766"/>
                </a:lnTo>
                <a:lnTo>
                  <a:pt x="432" y="762"/>
                </a:lnTo>
                <a:lnTo>
                  <a:pt x="444" y="760"/>
                </a:lnTo>
                <a:lnTo>
                  <a:pt x="444" y="760"/>
                </a:lnTo>
                <a:lnTo>
                  <a:pt x="439" y="761"/>
                </a:lnTo>
                <a:lnTo>
                  <a:pt x="434" y="763"/>
                </a:lnTo>
                <a:lnTo>
                  <a:pt x="425" y="768"/>
                </a:lnTo>
                <a:lnTo>
                  <a:pt x="425" y="768"/>
                </a:lnTo>
                <a:lnTo>
                  <a:pt x="411" y="774"/>
                </a:lnTo>
                <a:lnTo>
                  <a:pt x="396" y="779"/>
                </a:lnTo>
                <a:lnTo>
                  <a:pt x="396" y="779"/>
                </a:lnTo>
                <a:lnTo>
                  <a:pt x="372" y="788"/>
                </a:lnTo>
                <a:lnTo>
                  <a:pt x="346" y="796"/>
                </a:lnTo>
                <a:lnTo>
                  <a:pt x="346" y="796"/>
                </a:lnTo>
                <a:lnTo>
                  <a:pt x="305" y="808"/>
                </a:lnTo>
                <a:lnTo>
                  <a:pt x="285" y="817"/>
                </a:lnTo>
                <a:lnTo>
                  <a:pt x="275" y="821"/>
                </a:lnTo>
                <a:lnTo>
                  <a:pt x="266" y="827"/>
                </a:lnTo>
                <a:lnTo>
                  <a:pt x="266" y="827"/>
                </a:lnTo>
                <a:lnTo>
                  <a:pt x="250" y="826"/>
                </a:lnTo>
                <a:lnTo>
                  <a:pt x="250" y="826"/>
                </a:lnTo>
                <a:close/>
                <a:moveTo>
                  <a:pt x="216" y="823"/>
                </a:moveTo>
                <a:lnTo>
                  <a:pt x="216" y="823"/>
                </a:lnTo>
                <a:lnTo>
                  <a:pt x="226" y="821"/>
                </a:lnTo>
                <a:lnTo>
                  <a:pt x="236" y="819"/>
                </a:lnTo>
                <a:lnTo>
                  <a:pt x="255" y="813"/>
                </a:lnTo>
                <a:lnTo>
                  <a:pt x="255" y="813"/>
                </a:lnTo>
                <a:lnTo>
                  <a:pt x="269" y="807"/>
                </a:lnTo>
                <a:lnTo>
                  <a:pt x="283" y="803"/>
                </a:lnTo>
                <a:lnTo>
                  <a:pt x="311" y="795"/>
                </a:lnTo>
                <a:lnTo>
                  <a:pt x="311" y="795"/>
                </a:lnTo>
                <a:lnTo>
                  <a:pt x="339" y="786"/>
                </a:lnTo>
                <a:lnTo>
                  <a:pt x="367" y="777"/>
                </a:lnTo>
                <a:lnTo>
                  <a:pt x="395" y="768"/>
                </a:lnTo>
                <a:lnTo>
                  <a:pt x="423" y="760"/>
                </a:lnTo>
                <a:lnTo>
                  <a:pt x="423" y="760"/>
                </a:lnTo>
                <a:lnTo>
                  <a:pt x="433" y="757"/>
                </a:lnTo>
                <a:lnTo>
                  <a:pt x="433" y="757"/>
                </a:lnTo>
                <a:lnTo>
                  <a:pt x="419" y="762"/>
                </a:lnTo>
                <a:lnTo>
                  <a:pt x="419" y="762"/>
                </a:lnTo>
                <a:lnTo>
                  <a:pt x="405" y="767"/>
                </a:lnTo>
                <a:lnTo>
                  <a:pt x="391" y="772"/>
                </a:lnTo>
                <a:lnTo>
                  <a:pt x="391" y="772"/>
                </a:lnTo>
                <a:lnTo>
                  <a:pt x="363" y="782"/>
                </a:lnTo>
                <a:lnTo>
                  <a:pt x="336" y="792"/>
                </a:lnTo>
                <a:lnTo>
                  <a:pt x="336" y="792"/>
                </a:lnTo>
                <a:lnTo>
                  <a:pt x="313" y="799"/>
                </a:lnTo>
                <a:lnTo>
                  <a:pt x="289" y="806"/>
                </a:lnTo>
                <a:lnTo>
                  <a:pt x="265" y="815"/>
                </a:lnTo>
                <a:lnTo>
                  <a:pt x="254" y="820"/>
                </a:lnTo>
                <a:lnTo>
                  <a:pt x="243" y="825"/>
                </a:lnTo>
                <a:lnTo>
                  <a:pt x="243" y="825"/>
                </a:lnTo>
                <a:lnTo>
                  <a:pt x="216" y="823"/>
                </a:lnTo>
                <a:lnTo>
                  <a:pt x="216" y="823"/>
                </a:lnTo>
                <a:close/>
                <a:moveTo>
                  <a:pt x="341" y="792"/>
                </a:moveTo>
                <a:lnTo>
                  <a:pt x="341" y="792"/>
                </a:lnTo>
                <a:lnTo>
                  <a:pt x="378" y="780"/>
                </a:lnTo>
                <a:lnTo>
                  <a:pt x="378" y="780"/>
                </a:lnTo>
                <a:lnTo>
                  <a:pt x="353" y="789"/>
                </a:lnTo>
                <a:lnTo>
                  <a:pt x="353" y="789"/>
                </a:lnTo>
                <a:lnTo>
                  <a:pt x="300" y="807"/>
                </a:lnTo>
                <a:lnTo>
                  <a:pt x="300" y="807"/>
                </a:lnTo>
                <a:lnTo>
                  <a:pt x="272" y="816"/>
                </a:lnTo>
                <a:lnTo>
                  <a:pt x="259" y="820"/>
                </a:lnTo>
                <a:lnTo>
                  <a:pt x="247" y="825"/>
                </a:lnTo>
                <a:lnTo>
                  <a:pt x="247" y="825"/>
                </a:lnTo>
                <a:lnTo>
                  <a:pt x="247" y="825"/>
                </a:lnTo>
                <a:lnTo>
                  <a:pt x="247" y="825"/>
                </a:lnTo>
                <a:lnTo>
                  <a:pt x="258" y="820"/>
                </a:lnTo>
                <a:lnTo>
                  <a:pt x="269" y="815"/>
                </a:lnTo>
                <a:lnTo>
                  <a:pt x="294" y="807"/>
                </a:lnTo>
                <a:lnTo>
                  <a:pt x="318" y="800"/>
                </a:lnTo>
                <a:lnTo>
                  <a:pt x="341" y="792"/>
                </a:lnTo>
                <a:lnTo>
                  <a:pt x="341" y="792"/>
                </a:lnTo>
                <a:close/>
                <a:moveTo>
                  <a:pt x="426" y="762"/>
                </a:moveTo>
                <a:lnTo>
                  <a:pt x="426" y="762"/>
                </a:lnTo>
                <a:lnTo>
                  <a:pt x="438" y="756"/>
                </a:lnTo>
                <a:lnTo>
                  <a:pt x="438" y="756"/>
                </a:lnTo>
                <a:lnTo>
                  <a:pt x="439" y="755"/>
                </a:lnTo>
                <a:lnTo>
                  <a:pt x="439" y="755"/>
                </a:lnTo>
                <a:lnTo>
                  <a:pt x="445" y="757"/>
                </a:lnTo>
                <a:lnTo>
                  <a:pt x="445" y="757"/>
                </a:lnTo>
                <a:lnTo>
                  <a:pt x="426" y="762"/>
                </a:lnTo>
                <a:lnTo>
                  <a:pt x="426" y="762"/>
                </a:lnTo>
                <a:close/>
                <a:moveTo>
                  <a:pt x="132" y="812"/>
                </a:moveTo>
                <a:lnTo>
                  <a:pt x="132" y="812"/>
                </a:lnTo>
                <a:lnTo>
                  <a:pt x="166" y="798"/>
                </a:lnTo>
                <a:lnTo>
                  <a:pt x="201" y="786"/>
                </a:lnTo>
                <a:lnTo>
                  <a:pt x="201" y="786"/>
                </a:lnTo>
                <a:lnTo>
                  <a:pt x="255" y="771"/>
                </a:lnTo>
                <a:lnTo>
                  <a:pt x="255" y="771"/>
                </a:lnTo>
                <a:lnTo>
                  <a:pt x="282" y="763"/>
                </a:lnTo>
                <a:lnTo>
                  <a:pt x="310" y="755"/>
                </a:lnTo>
                <a:lnTo>
                  <a:pt x="310" y="755"/>
                </a:lnTo>
                <a:lnTo>
                  <a:pt x="334" y="747"/>
                </a:lnTo>
                <a:lnTo>
                  <a:pt x="334" y="747"/>
                </a:lnTo>
                <a:lnTo>
                  <a:pt x="342" y="743"/>
                </a:lnTo>
                <a:lnTo>
                  <a:pt x="342" y="743"/>
                </a:lnTo>
                <a:lnTo>
                  <a:pt x="331" y="749"/>
                </a:lnTo>
                <a:lnTo>
                  <a:pt x="320" y="753"/>
                </a:lnTo>
                <a:lnTo>
                  <a:pt x="296" y="761"/>
                </a:lnTo>
                <a:lnTo>
                  <a:pt x="272" y="769"/>
                </a:lnTo>
                <a:lnTo>
                  <a:pt x="249" y="776"/>
                </a:lnTo>
                <a:lnTo>
                  <a:pt x="249" y="776"/>
                </a:lnTo>
                <a:lnTo>
                  <a:pt x="223" y="786"/>
                </a:lnTo>
                <a:lnTo>
                  <a:pt x="196" y="795"/>
                </a:lnTo>
                <a:lnTo>
                  <a:pt x="196" y="795"/>
                </a:lnTo>
                <a:lnTo>
                  <a:pt x="171" y="804"/>
                </a:lnTo>
                <a:lnTo>
                  <a:pt x="158" y="809"/>
                </a:lnTo>
                <a:lnTo>
                  <a:pt x="145" y="815"/>
                </a:lnTo>
                <a:lnTo>
                  <a:pt x="145" y="815"/>
                </a:lnTo>
                <a:lnTo>
                  <a:pt x="138" y="814"/>
                </a:lnTo>
                <a:lnTo>
                  <a:pt x="132" y="812"/>
                </a:lnTo>
                <a:lnTo>
                  <a:pt x="132" y="812"/>
                </a:lnTo>
                <a:close/>
                <a:moveTo>
                  <a:pt x="250" y="770"/>
                </a:moveTo>
                <a:lnTo>
                  <a:pt x="250" y="770"/>
                </a:lnTo>
                <a:lnTo>
                  <a:pt x="291" y="756"/>
                </a:lnTo>
                <a:lnTo>
                  <a:pt x="310" y="748"/>
                </a:lnTo>
                <a:lnTo>
                  <a:pt x="329" y="740"/>
                </a:lnTo>
                <a:lnTo>
                  <a:pt x="329" y="740"/>
                </a:lnTo>
                <a:lnTo>
                  <a:pt x="331" y="739"/>
                </a:lnTo>
                <a:lnTo>
                  <a:pt x="332" y="738"/>
                </a:lnTo>
                <a:lnTo>
                  <a:pt x="332" y="738"/>
                </a:lnTo>
                <a:lnTo>
                  <a:pt x="349" y="737"/>
                </a:lnTo>
                <a:lnTo>
                  <a:pt x="349" y="737"/>
                </a:lnTo>
                <a:lnTo>
                  <a:pt x="351" y="736"/>
                </a:lnTo>
                <a:lnTo>
                  <a:pt x="351" y="736"/>
                </a:lnTo>
                <a:lnTo>
                  <a:pt x="353" y="737"/>
                </a:lnTo>
                <a:lnTo>
                  <a:pt x="353" y="737"/>
                </a:lnTo>
                <a:lnTo>
                  <a:pt x="328" y="746"/>
                </a:lnTo>
                <a:lnTo>
                  <a:pt x="303" y="755"/>
                </a:lnTo>
                <a:lnTo>
                  <a:pt x="276" y="763"/>
                </a:lnTo>
                <a:lnTo>
                  <a:pt x="250" y="770"/>
                </a:lnTo>
                <a:lnTo>
                  <a:pt x="250" y="770"/>
                </a:lnTo>
                <a:close/>
                <a:moveTo>
                  <a:pt x="288" y="703"/>
                </a:moveTo>
                <a:lnTo>
                  <a:pt x="288" y="703"/>
                </a:lnTo>
                <a:lnTo>
                  <a:pt x="308" y="698"/>
                </a:lnTo>
                <a:lnTo>
                  <a:pt x="327" y="692"/>
                </a:lnTo>
                <a:lnTo>
                  <a:pt x="327" y="692"/>
                </a:lnTo>
                <a:lnTo>
                  <a:pt x="312" y="698"/>
                </a:lnTo>
                <a:lnTo>
                  <a:pt x="312" y="698"/>
                </a:lnTo>
                <a:lnTo>
                  <a:pt x="288" y="708"/>
                </a:lnTo>
                <a:lnTo>
                  <a:pt x="288" y="708"/>
                </a:lnTo>
                <a:lnTo>
                  <a:pt x="288" y="703"/>
                </a:lnTo>
                <a:lnTo>
                  <a:pt x="288" y="703"/>
                </a:lnTo>
                <a:close/>
                <a:moveTo>
                  <a:pt x="324" y="738"/>
                </a:moveTo>
                <a:lnTo>
                  <a:pt x="324" y="738"/>
                </a:lnTo>
                <a:lnTo>
                  <a:pt x="305" y="744"/>
                </a:lnTo>
                <a:lnTo>
                  <a:pt x="286" y="750"/>
                </a:lnTo>
                <a:lnTo>
                  <a:pt x="247" y="759"/>
                </a:lnTo>
                <a:lnTo>
                  <a:pt x="247" y="759"/>
                </a:lnTo>
                <a:lnTo>
                  <a:pt x="275" y="749"/>
                </a:lnTo>
                <a:lnTo>
                  <a:pt x="290" y="744"/>
                </a:lnTo>
                <a:lnTo>
                  <a:pt x="303" y="737"/>
                </a:lnTo>
                <a:lnTo>
                  <a:pt x="303" y="737"/>
                </a:lnTo>
                <a:lnTo>
                  <a:pt x="324" y="738"/>
                </a:lnTo>
                <a:lnTo>
                  <a:pt x="324" y="738"/>
                </a:lnTo>
                <a:close/>
                <a:moveTo>
                  <a:pt x="344" y="728"/>
                </a:moveTo>
                <a:lnTo>
                  <a:pt x="344" y="728"/>
                </a:lnTo>
                <a:lnTo>
                  <a:pt x="342" y="728"/>
                </a:lnTo>
                <a:lnTo>
                  <a:pt x="342" y="728"/>
                </a:lnTo>
                <a:lnTo>
                  <a:pt x="342" y="727"/>
                </a:lnTo>
                <a:lnTo>
                  <a:pt x="341" y="727"/>
                </a:lnTo>
                <a:lnTo>
                  <a:pt x="341" y="727"/>
                </a:lnTo>
                <a:lnTo>
                  <a:pt x="335" y="726"/>
                </a:lnTo>
                <a:lnTo>
                  <a:pt x="330" y="726"/>
                </a:lnTo>
                <a:lnTo>
                  <a:pt x="330" y="726"/>
                </a:lnTo>
                <a:lnTo>
                  <a:pt x="338" y="723"/>
                </a:lnTo>
                <a:lnTo>
                  <a:pt x="345" y="719"/>
                </a:lnTo>
                <a:lnTo>
                  <a:pt x="345" y="719"/>
                </a:lnTo>
                <a:lnTo>
                  <a:pt x="344" y="728"/>
                </a:lnTo>
                <a:lnTo>
                  <a:pt x="344" y="728"/>
                </a:lnTo>
                <a:close/>
                <a:moveTo>
                  <a:pt x="324" y="727"/>
                </a:moveTo>
                <a:lnTo>
                  <a:pt x="324" y="727"/>
                </a:lnTo>
                <a:lnTo>
                  <a:pt x="324" y="728"/>
                </a:lnTo>
                <a:lnTo>
                  <a:pt x="325" y="729"/>
                </a:lnTo>
                <a:lnTo>
                  <a:pt x="325" y="729"/>
                </a:lnTo>
                <a:lnTo>
                  <a:pt x="298" y="727"/>
                </a:lnTo>
                <a:lnTo>
                  <a:pt x="298" y="727"/>
                </a:lnTo>
                <a:lnTo>
                  <a:pt x="319" y="723"/>
                </a:lnTo>
                <a:lnTo>
                  <a:pt x="319" y="723"/>
                </a:lnTo>
                <a:lnTo>
                  <a:pt x="330" y="720"/>
                </a:lnTo>
                <a:lnTo>
                  <a:pt x="341" y="719"/>
                </a:lnTo>
                <a:lnTo>
                  <a:pt x="341" y="719"/>
                </a:lnTo>
                <a:lnTo>
                  <a:pt x="337" y="720"/>
                </a:lnTo>
                <a:lnTo>
                  <a:pt x="333" y="722"/>
                </a:lnTo>
                <a:lnTo>
                  <a:pt x="324" y="727"/>
                </a:lnTo>
                <a:lnTo>
                  <a:pt x="324" y="727"/>
                </a:lnTo>
                <a:close/>
                <a:moveTo>
                  <a:pt x="289" y="726"/>
                </a:moveTo>
                <a:lnTo>
                  <a:pt x="289" y="726"/>
                </a:lnTo>
                <a:lnTo>
                  <a:pt x="289" y="724"/>
                </a:lnTo>
                <a:lnTo>
                  <a:pt x="289" y="724"/>
                </a:lnTo>
                <a:lnTo>
                  <a:pt x="288" y="722"/>
                </a:lnTo>
                <a:lnTo>
                  <a:pt x="288" y="722"/>
                </a:lnTo>
                <a:lnTo>
                  <a:pt x="300" y="720"/>
                </a:lnTo>
                <a:lnTo>
                  <a:pt x="311" y="717"/>
                </a:lnTo>
                <a:lnTo>
                  <a:pt x="322" y="714"/>
                </a:lnTo>
                <a:lnTo>
                  <a:pt x="334" y="711"/>
                </a:lnTo>
                <a:lnTo>
                  <a:pt x="334" y="711"/>
                </a:lnTo>
                <a:lnTo>
                  <a:pt x="337" y="711"/>
                </a:lnTo>
                <a:lnTo>
                  <a:pt x="335" y="712"/>
                </a:lnTo>
                <a:lnTo>
                  <a:pt x="328" y="714"/>
                </a:lnTo>
                <a:lnTo>
                  <a:pt x="328" y="714"/>
                </a:lnTo>
                <a:lnTo>
                  <a:pt x="320" y="717"/>
                </a:lnTo>
                <a:lnTo>
                  <a:pt x="312" y="719"/>
                </a:lnTo>
                <a:lnTo>
                  <a:pt x="312" y="719"/>
                </a:lnTo>
                <a:lnTo>
                  <a:pt x="301" y="722"/>
                </a:lnTo>
                <a:lnTo>
                  <a:pt x="289" y="726"/>
                </a:lnTo>
                <a:lnTo>
                  <a:pt x="289" y="726"/>
                </a:lnTo>
                <a:close/>
                <a:moveTo>
                  <a:pt x="287" y="713"/>
                </a:moveTo>
                <a:lnTo>
                  <a:pt x="287" y="713"/>
                </a:lnTo>
                <a:lnTo>
                  <a:pt x="299" y="712"/>
                </a:lnTo>
                <a:lnTo>
                  <a:pt x="311" y="709"/>
                </a:lnTo>
                <a:lnTo>
                  <a:pt x="311" y="709"/>
                </a:lnTo>
                <a:lnTo>
                  <a:pt x="311" y="709"/>
                </a:lnTo>
                <a:lnTo>
                  <a:pt x="287" y="718"/>
                </a:lnTo>
                <a:lnTo>
                  <a:pt x="287" y="718"/>
                </a:lnTo>
                <a:lnTo>
                  <a:pt x="287" y="713"/>
                </a:lnTo>
                <a:lnTo>
                  <a:pt x="287" y="713"/>
                </a:lnTo>
                <a:close/>
                <a:moveTo>
                  <a:pt x="328" y="681"/>
                </a:moveTo>
                <a:lnTo>
                  <a:pt x="328" y="681"/>
                </a:lnTo>
                <a:lnTo>
                  <a:pt x="309" y="690"/>
                </a:lnTo>
                <a:lnTo>
                  <a:pt x="289" y="699"/>
                </a:lnTo>
                <a:lnTo>
                  <a:pt x="289" y="699"/>
                </a:lnTo>
                <a:lnTo>
                  <a:pt x="292" y="691"/>
                </a:lnTo>
                <a:lnTo>
                  <a:pt x="292" y="691"/>
                </a:lnTo>
                <a:lnTo>
                  <a:pt x="312" y="685"/>
                </a:lnTo>
                <a:lnTo>
                  <a:pt x="312" y="685"/>
                </a:lnTo>
                <a:lnTo>
                  <a:pt x="325" y="682"/>
                </a:lnTo>
                <a:lnTo>
                  <a:pt x="325" y="682"/>
                </a:lnTo>
                <a:lnTo>
                  <a:pt x="332" y="680"/>
                </a:lnTo>
                <a:lnTo>
                  <a:pt x="328" y="681"/>
                </a:lnTo>
                <a:lnTo>
                  <a:pt x="328" y="681"/>
                </a:lnTo>
                <a:close/>
                <a:moveTo>
                  <a:pt x="296" y="680"/>
                </a:moveTo>
                <a:lnTo>
                  <a:pt x="296" y="680"/>
                </a:lnTo>
                <a:lnTo>
                  <a:pt x="313" y="677"/>
                </a:lnTo>
                <a:lnTo>
                  <a:pt x="321" y="675"/>
                </a:lnTo>
                <a:lnTo>
                  <a:pt x="328" y="672"/>
                </a:lnTo>
                <a:lnTo>
                  <a:pt x="328" y="672"/>
                </a:lnTo>
                <a:lnTo>
                  <a:pt x="319" y="676"/>
                </a:lnTo>
                <a:lnTo>
                  <a:pt x="311" y="679"/>
                </a:lnTo>
                <a:lnTo>
                  <a:pt x="302" y="682"/>
                </a:lnTo>
                <a:lnTo>
                  <a:pt x="294" y="687"/>
                </a:lnTo>
                <a:lnTo>
                  <a:pt x="294" y="687"/>
                </a:lnTo>
                <a:lnTo>
                  <a:pt x="296" y="680"/>
                </a:lnTo>
                <a:lnTo>
                  <a:pt x="296" y="680"/>
                </a:lnTo>
                <a:close/>
                <a:moveTo>
                  <a:pt x="300" y="671"/>
                </a:moveTo>
                <a:lnTo>
                  <a:pt x="300" y="671"/>
                </a:lnTo>
                <a:lnTo>
                  <a:pt x="318" y="667"/>
                </a:lnTo>
                <a:lnTo>
                  <a:pt x="318" y="667"/>
                </a:lnTo>
                <a:lnTo>
                  <a:pt x="323" y="666"/>
                </a:lnTo>
                <a:lnTo>
                  <a:pt x="323" y="666"/>
                </a:lnTo>
                <a:lnTo>
                  <a:pt x="321" y="666"/>
                </a:lnTo>
                <a:lnTo>
                  <a:pt x="321" y="666"/>
                </a:lnTo>
                <a:lnTo>
                  <a:pt x="309" y="670"/>
                </a:lnTo>
                <a:lnTo>
                  <a:pt x="298" y="675"/>
                </a:lnTo>
                <a:lnTo>
                  <a:pt x="298" y="675"/>
                </a:lnTo>
                <a:lnTo>
                  <a:pt x="300" y="671"/>
                </a:lnTo>
                <a:lnTo>
                  <a:pt x="300" y="671"/>
                </a:lnTo>
                <a:close/>
                <a:moveTo>
                  <a:pt x="224" y="749"/>
                </a:moveTo>
                <a:lnTo>
                  <a:pt x="224" y="749"/>
                </a:lnTo>
                <a:lnTo>
                  <a:pt x="239" y="746"/>
                </a:lnTo>
                <a:lnTo>
                  <a:pt x="254" y="743"/>
                </a:lnTo>
                <a:lnTo>
                  <a:pt x="269" y="740"/>
                </a:lnTo>
                <a:lnTo>
                  <a:pt x="285" y="736"/>
                </a:lnTo>
                <a:lnTo>
                  <a:pt x="285" y="736"/>
                </a:lnTo>
                <a:lnTo>
                  <a:pt x="288" y="736"/>
                </a:lnTo>
                <a:lnTo>
                  <a:pt x="288" y="736"/>
                </a:lnTo>
                <a:lnTo>
                  <a:pt x="259" y="745"/>
                </a:lnTo>
                <a:lnTo>
                  <a:pt x="245" y="750"/>
                </a:lnTo>
                <a:lnTo>
                  <a:pt x="231" y="754"/>
                </a:lnTo>
                <a:lnTo>
                  <a:pt x="231" y="754"/>
                </a:lnTo>
                <a:lnTo>
                  <a:pt x="190" y="764"/>
                </a:lnTo>
                <a:lnTo>
                  <a:pt x="170" y="771"/>
                </a:lnTo>
                <a:lnTo>
                  <a:pt x="150" y="777"/>
                </a:lnTo>
                <a:lnTo>
                  <a:pt x="150" y="777"/>
                </a:lnTo>
                <a:lnTo>
                  <a:pt x="158" y="772"/>
                </a:lnTo>
                <a:lnTo>
                  <a:pt x="167" y="768"/>
                </a:lnTo>
                <a:lnTo>
                  <a:pt x="185" y="760"/>
                </a:lnTo>
                <a:lnTo>
                  <a:pt x="205" y="754"/>
                </a:lnTo>
                <a:lnTo>
                  <a:pt x="224" y="749"/>
                </a:lnTo>
                <a:lnTo>
                  <a:pt x="224" y="749"/>
                </a:lnTo>
                <a:close/>
                <a:moveTo>
                  <a:pt x="143" y="782"/>
                </a:moveTo>
                <a:lnTo>
                  <a:pt x="143" y="782"/>
                </a:lnTo>
                <a:lnTo>
                  <a:pt x="146" y="780"/>
                </a:lnTo>
                <a:lnTo>
                  <a:pt x="146" y="780"/>
                </a:lnTo>
                <a:lnTo>
                  <a:pt x="147" y="781"/>
                </a:lnTo>
                <a:lnTo>
                  <a:pt x="148" y="781"/>
                </a:lnTo>
                <a:lnTo>
                  <a:pt x="148" y="781"/>
                </a:lnTo>
                <a:lnTo>
                  <a:pt x="171" y="773"/>
                </a:lnTo>
                <a:lnTo>
                  <a:pt x="194" y="766"/>
                </a:lnTo>
                <a:lnTo>
                  <a:pt x="242" y="753"/>
                </a:lnTo>
                <a:lnTo>
                  <a:pt x="242" y="753"/>
                </a:lnTo>
                <a:lnTo>
                  <a:pt x="264" y="746"/>
                </a:lnTo>
                <a:lnTo>
                  <a:pt x="287" y="739"/>
                </a:lnTo>
                <a:lnTo>
                  <a:pt x="287" y="739"/>
                </a:lnTo>
                <a:lnTo>
                  <a:pt x="294" y="737"/>
                </a:lnTo>
                <a:lnTo>
                  <a:pt x="294" y="737"/>
                </a:lnTo>
                <a:lnTo>
                  <a:pt x="299" y="737"/>
                </a:lnTo>
                <a:lnTo>
                  <a:pt x="299" y="737"/>
                </a:lnTo>
                <a:lnTo>
                  <a:pt x="289" y="742"/>
                </a:lnTo>
                <a:lnTo>
                  <a:pt x="289" y="742"/>
                </a:lnTo>
                <a:lnTo>
                  <a:pt x="268" y="750"/>
                </a:lnTo>
                <a:lnTo>
                  <a:pt x="247" y="757"/>
                </a:lnTo>
                <a:lnTo>
                  <a:pt x="206" y="770"/>
                </a:lnTo>
                <a:lnTo>
                  <a:pt x="164" y="784"/>
                </a:lnTo>
                <a:lnTo>
                  <a:pt x="143" y="792"/>
                </a:lnTo>
                <a:lnTo>
                  <a:pt x="123" y="801"/>
                </a:lnTo>
                <a:lnTo>
                  <a:pt x="123" y="801"/>
                </a:lnTo>
                <a:lnTo>
                  <a:pt x="128" y="795"/>
                </a:lnTo>
                <a:lnTo>
                  <a:pt x="134" y="790"/>
                </a:lnTo>
                <a:lnTo>
                  <a:pt x="143" y="782"/>
                </a:lnTo>
                <a:lnTo>
                  <a:pt x="143" y="782"/>
                </a:lnTo>
                <a:close/>
                <a:moveTo>
                  <a:pt x="205" y="773"/>
                </a:moveTo>
                <a:lnTo>
                  <a:pt x="205" y="773"/>
                </a:lnTo>
                <a:lnTo>
                  <a:pt x="166" y="787"/>
                </a:lnTo>
                <a:lnTo>
                  <a:pt x="148" y="794"/>
                </a:lnTo>
                <a:lnTo>
                  <a:pt x="129" y="800"/>
                </a:lnTo>
                <a:lnTo>
                  <a:pt x="129" y="800"/>
                </a:lnTo>
                <a:lnTo>
                  <a:pt x="137" y="797"/>
                </a:lnTo>
                <a:lnTo>
                  <a:pt x="137" y="797"/>
                </a:lnTo>
                <a:lnTo>
                  <a:pt x="151" y="791"/>
                </a:lnTo>
                <a:lnTo>
                  <a:pt x="165" y="785"/>
                </a:lnTo>
                <a:lnTo>
                  <a:pt x="165" y="785"/>
                </a:lnTo>
                <a:lnTo>
                  <a:pt x="184" y="779"/>
                </a:lnTo>
                <a:lnTo>
                  <a:pt x="205" y="773"/>
                </a:lnTo>
                <a:lnTo>
                  <a:pt x="205" y="773"/>
                </a:lnTo>
                <a:close/>
                <a:moveTo>
                  <a:pt x="121" y="805"/>
                </a:moveTo>
                <a:lnTo>
                  <a:pt x="121" y="805"/>
                </a:lnTo>
                <a:lnTo>
                  <a:pt x="148" y="796"/>
                </a:lnTo>
                <a:lnTo>
                  <a:pt x="173" y="787"/>
                </a:lnTo>
                <a:lnTo>
                  <a:pt x="199" y="777"/>
                </a:lnTo>
                <a:lnTo>
                  <a:pt x="225" y="768"/>
                </a:lnTo>
                <a:lnTo>
                  <a:pt x="225" y="768"/>
                </a:lnTo>
                <a:lnTo>
                  <a:pt x="239" y="764"/>
                </a:lnTo>
                <a:lnTo>
                  <a:pt x="253" y="760"/>
                </a:lnTo>
                <a:lnTo>
                  <a:pt x="281" y="753"/>
                </a:lnTo>
                <a:lnTo>
                  <a:pt x="281" y="753"/>
                </a:lnTo>
                <a:lnTo>
                  <a:pt x="307" y="746"/>
                </a:lnTo>
                <a:lnTo>
                  <a:pt x="307" y="746"/>
                </a:lnTo>
                <a:lnTo>
                  <a:pt x="314" y="744"/>
                </a:lnTo>
                <a:lnTo>
                  <a:pt x="314" y="744"/>
                </a:lnTo>
                <a:lnTo>
                  <a:pt x="291" y="754"/>
                </a:lnTo>
                <a:lnTo>
                  <a:pt x="267" y="762"/>
                </a:lnTo>
                <a:lnTo>
                  <a:pt x="220" y="778"/>
                </a:lnTo>
                <a:lnTo>
                  <a:pt x="220" y="778"/>
                </a:lnTo>
                <a:lnTo>
                  <a:pt x="188" y="788"/>
                </a:lnTo>
                <a:lnTo>
                  <a:pt x="188" y="788"/>
                </a:lnTo>
                <a:lnTo>
                  <a:pt x="158" y="798"/>
                </a:lnTo>
                <a:lnTo>
                  <a:pt x="129" y="810"/>
                </a:lnTo>
                <a:lnTo>
                  <a:pt x="129" y="810"/>
                </a:lnTo>
                <a:lnTo>
                  <a:pt x="123" y="807"/>
                </a:lnTo>
                <a:lnTo>
                  <a:pt x="123" y="807"/>
                </a:lnTo>
                <a:lnTo>
                  <a:pt x="121" y="806"/>
                </a:lnTo>
                <a:lnTo>
                  <a:pt x="121" y="805"/>
                </a:lnTo>
                <a:lnTo>
                  <a:pt x="121" y="805"/>
                </a:lnTo>
                <a:close/>
                <a:moveTo>
                  <a:pt x="152" y="816"/>
                </a:moveTo>
                <a:lnTo>
                  <a:pt x="152" y="816"/>
                </a:lnTo>
                <a:lnTo>
                  <a:pt x="183" y="807"/>
                </a:lnTo>
                <a:lnTo>
                  <a:pt x="216" y="798"/>
                </a:lnTo>
                <a:lnTo>
                  <a:pt x="278" y="777"/>
                </a:lnTo>
                <a:lnTo>
                  <a:pt x="278" y="777"/>
                </a:lnTo>
                <a:lnTo>
                  <a:pt x="309" y="768"/>
                </a:lnTo>
                <a:lnTo>
                  <a:pt x="339" y="761"/>
                </a:lnTo>
                <a:lnTo>
                  <a:pt x="339" y="761"/>
                </a:lnTo>
                <a:lnTo>
                  <a:pt x="280" y="781"/>
                </a:lnTo>
                <a:lnTo>
                  <a:pt x="280" y="781"/>
                </a:lnTo>
                <a:lnTo>
                  <a:pt x="253" y="790"/>
                </a:lnTo>
                <a:lnTo>
                  <a:pt x="225" y="799"/>
                </a:lnTo>
                <a:lnTo>
                  <a:pt x="197" y="808"/>
                </a:lnTo>
                <a:lnTo>
                  <a:pt x="170" y="819"/>
                </a:lnTo>
                <a:lnTo>
                  <a:pt x="170" y="819"/>
                </a:lnTo>
                <a:lnTo>
                  <a:pt x="170" y="819"/>
                </a:lnTo>
                <a:lnTo>
                  <a:pt x="170" y="819"/>
                </a:lnTo>
                <a:lnTo>
                  <a:pt x="152" y="816"/>
                </a:lnTo>
                <a:lnTo>
                  <a:pt x="152" y="816"/>
                </a:lnTo>
                <a:close/>
                <a:moveTo>
                  <a:pt x="179" y="820"/>
                </a:moveTo>
                <a:lnTo>
                  <a:pt x="179" y="820"/>
                </a:lnTo>
                <a:lnTo>
                  <a:pt x="205" y="815"/>
                </a:lnTo>
                <a:lnTo>
                  <a:pt x="230" y="807"/>
                </a:lnTo>
                <a:lnTo>
                  <a:pt x="254" y="800"/>
                </a:lnTo>
                <a:lnTo>
                  <a:pt x="279" y="791"/>
                </a:lnTo>
                <a:lnTo>
                  <a:pt x="279" y="791"/>
                </a:lnTo>
                <a:lnTo>
                  <a:pt x="336" y="773"/>
                </a:lnTo>
                <a:lnTo>
                  <a:pt x="364" y="764"/>
                </a:lnTo>
                <a:lnTo>
                  <a:pt x="393" y="756"/>
                </a:lnTo>
                <a:lnTo>
                  <a:pt x="393" y="756"/>
                </a:lnTo>
                <a:lnTo>
                  <a:pt x="378" y="762"/>
                </a:lnTo>
                <a:lnTo>
                  <a:pt x="378" y="762"/>
                </a:lnTo>
                <a:lnTo>
                  <a:pt x="317" y="786"/>
                </a:lnTo>
                <a:lnTo>
                  <a:pt x="317" y="786"/>
                </a:lnTo>
                <a:lnTo>
                  <a:pt x="290" y="795"/>
                </a:lnTo>
                <a:lnTo>
                  <a:pt x="263" y="803"/>
                </a:lnTo>
                <a:lnTo>
                  <a:pt x="236" y="812"/>
                </a:lnTo>
                <a:lnTo>
                  <a:pt x="223" y="816"/>
                </a:lnTo>
                <a:lnTo>
                  <a:pt x="210" y="822"/>
                </a:lnTo>
                <a:lnTo>
                  <a:pt x="210" y="822"/>
                </a:lnTo>
                <a:lnTo>
                  <a:pt x="210" y="823"/>
                </a:lnTo>
                <a:lnTo>
                  <a:pt x="210" y="823"/>
                </a:lnTo>
                <a:lnTo>
                  <a:pt x="205" y="822"/>
                </a:lnTo>
                <a:lnTo>
                  <a:pt x="205" y="822"/>
                </a:lnTo>
                <a:lnTo>
                  <a:pt x="179" y="820"/>
                </a:lnTo>
                <a:lnTo>
                  <a:pt x="179" y="820"/>
                </a:lnTo>
                <a:close/>
                <a:moveTo>
                  <a:pt x="320" y="828"/>
                </a:moveTo>
                <a:lnTo>
                  <a:pt x="320" y="828"/>
                </a:lnTo>
                <a:lnTo>
                  <a:pt x="393" y="805"/>
                </a:lnTo>
                <a:lnTo>
                  <a:pt x="393" y="805"/>
                </a:lnTo>
                <a:lnTo>
                  <a:pt x="431" y="792"/>
                </a:lnTo>
                <a:lnTo>
                  <a:pt x="469" y="779"/>
                </a:lnTo>
                <a:lnTo>
                  <a:pt x="469" y="779"/>
                </a:lnTo>
                <a:lnTo>
                  <a:pt x="460" y="783"/>
                </a:lnTo>
                <a:lnTo>
                  <a:pt x="460" y="783"/>
                </a:lnTo>
                <a:lnTo>
                  <a:pt x="414" y="801"/>
                </a:lnTo>
                <a:lnTo>
                  <a:pt x="414" y="801"/>
                </a:lnTo>
                <a:lnTo>
                  <a:pt x="383" y="814"/>
                </a:lnTo>
                <a:lnTo>
                  <a:pt x="368" y="821"/>
                </a:lnTo>
                <a:lnTo>
                  <a:pt x="352" y="828"/>
                </a:lnTo>
                <a:lnTo>
                  <a:pt x="352" y="828"/>
                </a:lnTo>
                <a:lnTo>
                  <a:pt x="320" y="828"/>
                </a:lnTo>
                <a:lnTo>
                  <a:pt x="320" y="828"/>
                </a:lnTo>
                <a:close/>
                <a:moveTo>
                  <a:pt x="366" y="828"/>
                </a:moveTo>
                <a:lnTo>
                  <a:pt x="366" y="828"/>
                </a:lnTo>
                <a:lnTo>
                  <a:pt x="380" y="824"/>
                </a:lnTo>
                <a:lnTo>
                  <a:pt x="394" y="820"/>
                </a:lnTo>
                <a:lnTo>
                  <a:pt x="420" y="809"/>
                </a:lnTo>
                <a:lnTo>
                  <a:pt x="420" y="809"/>
                </a:lnTo>
                <a:lnTo>
                  <a:pt x="451" y="798"/>
                </a:lnTo>
                <a:lnTo>
                  <a:pt x="466" y="792"/>
                </a:lnTo>
                <a:lnTo>
                  <a:pt x="481" y="786"/>
                </a:lnTo>
                <a:lnTo>
                  <a:pt x="481" y="786"/>
                </a:lnTo>
                <a:lnTo>
                  <a:pt x="488" y="782"/>
                </a:lnTo>
                <a:lnTo>
                  <a:pt x="494" y="778"/>
                </a:lnTo>
                <a:lnTo>
                  <a:pt x="494" y="778"/>
                </a:lnTo>
                <a:lnTo>
                  <a:pt x="487" y="783"/>
                </a:lnTo>
                <a:lnTo>
                  <a:pt x="480" y="787"/>
                </a:lnTo>
                <a:lnTo>
                  <a:pt x="480" y="787"/>
                </a:lnTo>
                <a:lnTo>
                  <a:pt x="464" y="794"/>
                </a:lnTo>
                <a:lnTo>
                  <a:pt x="447" y="801"/>
                </a:lnTo>
                <a:lnTo>
                  <a:pt x="447" y="801"/>
                </a:lnTo>
                <a:lnTo>
                  <a:pt x="433" y="806"/>
                </a:lnTo>
                <a:lnTo>
                  <a:pt x="421" y="813"/>
                </a:lnTo>
                <a:lnTo>
                  <a:pt x="409" y="819"/>
                </a:lnTo>
                <a:lnTo>
                  <a:pt x="397" y="827"/>
                </a:lnTo>
                <a:lnTo>
                  <a:pt x="397" y="827"/>
                </a:lnTo>
                <a:lnTo>
                  <a:pt x="392" y="827"/>
                </a:lnTo>
                <a:lnTo>
                  <a:pt x="392" y="827"/>
                </a:lnTo>
                <a:lnTo>
                  <a:pt x="366" y="828"/>
                </a:lnTo>
                <a:lnTo>
                  <a:pt x="366" y="828"/>
                </a:lnTo>
                <a:close/>
                <a:moveTo>
                  <a:pt x="494" y="817"/>
                </a:moveTo>
                <a:lnTo>
                  <a:pt x="494" y="817"/>
                </a:lnTo>
                <a:lnTo>
                  <a:pt x="508" y="813"/>
                </a:lnTo>
                <a:lnTo>
                  <a:pt x="522" y="806"/>
                </a:lnTo>
                <a:lnTo>
                  <a:pt x="522" y="806"/>
                </a:lnTo>
                <a:lnTo>
                  <a:pt x="517" y="809"/>
                </a:lnTo>
                <a:lnTo>
                  <a:pt x="510" y="813"/>
                </a:lnTo>
                <a:lnTo>
                  <a:pt x="494" y="817"/>
                </a:lnTo>
                <a:lnTo>
                  <a:pt x="494" y="817"/>
                </a:lnTo>
                <a:close/>
                <a:moveTo>
                  <a:pt x="520" y="794"/>
                </a:moveTo>
                <a:lnTo>
                  <a:pt x="520" y="794"/>
                </a:lnTo>
                <a:lnTo>
                  <a:pt x="498" y="801"/>
                </a:lnTo>
                <a:lnTo>
                  <a:pt x="476" y="808"/>
                </a:lnTo>
                <a:lnTo>
                  <a:pt x="476" y="808"/>
                </a:lnTo>
                <a:lnTo>
                  <a:pt x="453" y="817"/>
                </a:lnTo>
                <a:lnTo>
                  <a:pt x="453" y="817"/>
                </a:lnTo>
                <a:lnTo>
                  <a:pt x="445" y="820"/>
                </a:lnTo>
                <a:lnTo>
                  <a:pt x="445" y="820"/>
                </a:lnTo>
                <a:lnTo>
                  <a:pt x="464" y="810"/>
                </a:lnTo>
                <a:lnTo>
                  <a:pt x="481" y="801"/>
                </a:lnTo>
                <a:lnTo>
                  <a:pt x="481" y="801"/>
                </a:lnTo>
                <a:lnTo>
                  <a:pt x="495" y="795"/>
                </a:lnTo>
                <a:lnTo>
                  <a:pt x="495" y="795"/>
                </a:lnTo>
                <a:lnTo>
                  <a:pt x="503" y="791"/>
                </a:lnTo>
                <a:lnTo>
                  <a:pt x="510" y="786"/>
                </a:lnTo>
                <a:lnTo>
                  <a:pt x="510" y="786"/>
                </a:lnTo>
                <a:lnTo>
                  <a:pt x="511" y="786"/>
                </a:lnTo>
                <a:lnTo>
                  <a:pt x="511" y="786"/>
                </a:lnTo>
                <a:lnTo>
                  <a:pt x="516" y="790"/>
                </a:lnTo>
                <a:lnTo>
                  <a:pt x="520" y="794"/>
                </a:lnTo>
                <a:lnTo>
                  <a:pt x="520" y="794"/>
                </a:lnTo>
                <a:close/>
                <a:moveTo>
                  <a:pt x="466" y="764"/>
                </a:moveTo>
                <a:lnTo>
                  <a:pt x="466" y="764"/>
                </a:lnTo>
                <a:lnTo>
                  <a:pt x="418" y="781"/>
                </a:lnTo>
                <a:lnTo>
                  <a:pt x="395" y="789"/>
                </a:lnTo>
                <a:lnTo>
                  <a:pt x="371" y="797"/>
                </a:lnTo>
                <a:lnTo>
                  <a:pt x="371" y="797"/>
                </a:lnTo>
                <a:lnTo>
                  <a:pt x="345" y="804"/>
                </a:lnTo>
                <a:lnTo>
                  <a:pt x="319" y="813"/>
                </a:lnTo>
                <a:lnTo>
                  <a:pt x="319" y="813"/>
                </a:lnTo>
                <a:lnTo>
                  <a:pt x="297" y="821"/>
                </a:lnTo>
                <a:lnTo>
                  <a:pt x="286" y="825"/>
                </a:lnTo>
                <a:lnTo>
                  <a:pt x="274" y="827"/>
                </a:lnTo>
                <a:lnTo>
                  <a:pt x="274" y="827"/>
                </a:lnTo>
                <a:lnTo>
                  <a:pt x="271" y="827"/>
                </a:lnTo>
                <a:lnTo>
                  <a:pt x="271" y="827"/>
                </a:lnTo>
                <a:lnTo>
                  <a:pt x="283" y="819"/>
                </a:lnTo>
                <a:lnTo>
                  <a:pt x="283" y="819"/>
                </a:lnTo>
                <a:lnTo>
                  <a:pt x="296" y="814"/>
                </a:lnTo>
                <a:lnTo>
                  <a:pt x="309" y="809"/>
                </a:lnTo>
                <a:lnTo>
                  <a:pt x="309" y="809"/>
                </a:lnTo>
                <a:lnTo>
                  <a:pt x="351" y="796"/>
                </a:lnTo>
                <a:lnTo>
                  <a:pt x="351" y="796"/>
                </a:lnTo>
                <a:lnTo>
                  <a:pt x="377" y="788"/>
                </a:lnTo>
                <a:lnTo>
                  <a:pt x="401" y="780"/>
                </a:lnTo>
                <a:lnTo>
                  <a:pt x="425" y="770"/>
                </a:lnTo>
                <a:lnTo>
                  <a:pt x="449" y="759"/>
                </a:lnTo>
                <a:lnTo>
                  <a:pt x="449" y="759"/>
                </a:lnTo>
                <a:lnTo>
                  <a:pt x="450" y="759"/>
                </a:lnTo>
                <a:lnTo>
                  <a:pt x="450" y="759"/>
                </a:lnTo>
                <a:lnTo>
                  <a:pt x="458" y="761"/>
                </a:lnTo>
                <a:lnTo>
                  <a:pt x="458" y="761"/>
                </a:lnTo>
                <a:lnTo>
                  <a:pt x="466" y="764"/>
                </a:lnTo>
                <a:lnTo>
                  <a:pt x="466" y="764"/>
                </a:lnTo>
                <a:close/>
                <a:moveTo>
                  <a:pt x="345" y="717"/>
                </a:moveTo>
                <a:lnTo>
                  <a:pt x="345" y="717"/>
                </a:lnTo>
                <a:lnTo>
                  <a:pt x="332" y="718"/>
                </a:lnTo>
                <a:lnTo>
                  <a:pt x="318" y="721"/>
                </a:lnTo>
                <a:lnTo>
                  <a:pt x="318" y="721"/>
                </a:lnTo>
                <a:lnTo>
                  <a:pt x="305" y="724"/>
                </a:lnTo>
                <a:lnTo>
                  <a:pt x="305" y="724"/>
                </a:lnTo>
                <a:lnTo>
                  <a:pt x="294" y="727"/>
                </a:lnTo>
                <a:lnTo>
                  <a:pt x="294" y="727"/>
                </a:lnTo>
                <a:lnTo>
                  <a:pt x="293" y="727"/>
                </a:lnTo>
                <a:lnTo>
                  <a:pt x="293" y="727"/>
                </a:lnTo>
                <a:lnTo>
                  <a:pt x="294" y="726"/>
                </a:lnTo>
                <a:lnTo>
                  <a:pt x="294" y="726"/>
                </a:lnTo>
                <a:lnTo>
                  <a:pt x="306" y="723"/>
                </a:lnTo>
                <a:lnTo>
                  <a:pt x="318" y="719"/>
                </a:lnTo>
                <a:lnTo>
                  <a:pt x="330" y="716"/>
                </a:lnTo>
                <a:lnTo>
                  <a:pt x="336" y="713"/>
                </a:lnTo>
                <a:lnTo>
                  <a:pt x="342" y="710"/>
                </a:lnTo>
                <a:lnTo>
                  <a:pt x="342" y="710"/>
                </a:lnTo>
                <a:lnTo>
                  <a:pt x="342" y="709"/>
                </a:lnTo>
                <a:lnTo>
                  <a:pt x="341" y="708"/>
                </a:lnTo>
                <a:lnTo>
                  <a:pt x="341" y="708"/>
                </a:lnTo>
                <a:lnTo>
                  <a:pt x="328" y="710"/>
                </a:lnTo>
                <a:lnTo>
                  <a:pt x="314" y="714"/>
                </a:lnTo>
                <a:lnTo>
                  <a:pt x="301" y="717"/>
                </a:lnTo>
                <a:lnTo>
                  <a:pt x="288" y="720"/>
                </a:lnTo>
                <a:lnTo>
                  <a:pt x="288" y="720"/>
                </a:lnTo>
                <a:lnTo>
                  <a:pt x="288" y="719"/>
                </a:lnTo>
                <a:lnTo>
                  <a:pt x="288" y="719"/>
                </a:lnTo>
                <a:lnTo>
                  <a:pt x="295" y="718"/>
                </a:lnTo>
                <a:lnTo>
                  <a:pt x="302" y="715"/>
                </a:lnTo>
                <a:lnTo>
                  <a:pt x="316" y="710"/>
                </a:lnTo>
                <a:lnTo>
                  <a:pt x="316" y="710"/>
                </a:lnTo>
                <a:lnTo>
                  <a:pt x="330" y="705"/>
                </a:lnTo>
                <a:lnTo>
                  <a:pt x="344" y="700"/>
                </a:lnTo>
                <a:lnTo>
                  <a:pt x="344" y="700"/>
                </a:lnTo>
                <a:lnTo>
                  <a:pt x="345" y="708"/>
                </a:lnTo>
                <a:lnTo>
                  <a:pt x="345" y="717"/>
                </a:lnTo>
                <a:lnTo>
                  <a:pt x="345" y="717"/>
                </a:lnTo>
                <a:close/>
                <a:moveTo>
                  <a:pt x="339" y="678"/>
                </a:moveTo>
                <a:lnTo>
                  <a:pt x="339" y="678"/>
                </a:lnTo>
                <a:lnTo>
                  <a:pt x="338" y="677"/>
                </a:lnTo>
                <a:lnTo>
                  <a:pt x="338" y="677"/>
                </a:lnTo>
                <a:lnTo>
                  <a:pt x="327" y="679"/>
                </a:lnTo>
                <a:lnTo>
                  <a:pt x="316" y="682"/>
                </a:lnTo>
                <a:lnTo>
                  <a:pt x="294" y="688"/>
                </a:lnTo>
                <a:lnTo>
                  <a:pt x="294" y="688"/>
                </a:lnTo>
                <a:lnTo>
                  <a:pt x="299" y="687"/>
                </a:lnTo>
                <a:lnTo>
                  <a:pt x="304" y="684"/>
                </a:lnTo>
                <a:lnTo>
                  <a:pt x="313" y="680"/>
                </a:lnTo>
                <a:lnTo>
                  <a:pt x="313" y="680"/>
                </a:lnTo>
                <a:lnTo>
                  <a:pt x="323" y="676"/>
                </a:lnTo>
                <a:lnTo>
                  <a:pt x="333" y="672"/>
                </a:lnTo>
                <a:lnTo>
                  <a:pt x="333" y="672"/>
                </a:lnTo>
                <a:lnTo>
                  <a:pt x="333" y="672"/>
                </a:lnTo>
                <a:lnTo>
                  <a:pt x="333" y="671"/>
                </a:lnTo>
                <a:lnTo>
                  <a:pt x="332" y="670"/>
                </a:lnTo>
                <a:lnTo>
                  <a:pt x="332" y="670"/>
                </a:lnTo>
                <a:lnTo>
                  <a:pt x="314" y="674"/>
                </a:lnTo>
                <a:lnTo>
                  <a:pt x="314" y="674"/>
                </a:lnTo>
                <a:lnTo>
                  <a:pt x="306" y="676"/>
                </a:lnTo>
                <a:lnTo>
                  <a:pt x="301" y="676"/>
                </a:lnTo>
                <a:lnTo>
                  <a:pt x="297" y="678"/>
                </a:lnTo>
                <a:lnTo>
                  <a:pt x="297" y="678"/>
                </a:lnTo>
                <a:lnTo>
                  <a:pt x="297" y="678"/>
                </a:lnTo>
                <a:lnTo>
                  <a:pt x="297" y="678"/>
                </a:lnTo>
                <a:lnTo>
                  <a:pt x="306" y="674"/>
                </a:lnTo>
                <a:lnTo>
                  <a:pt x="315" y="670"/>
                </a:lnTo>
                <a:lnTo>
                  <a:pt x="324" y="667"/>
                </a:lnTo>
                <a:lnTo>
                  <a:pt x="333" y="663"/>
                </a:lnTo>
                <a:lnTo>
                  <a:pt x="333" y="663"/>
                </a:lnTo>
                <a:lnTo>
                  <a:pt x="333" y="663"/>
                </a:lnTo>
                <a:lnTo>
                  <a:pt x="333" y="662"/>
                </a:lnTo>
                <a:lnTo>
                  <a:pt x="333" y="662"/>
                </a:lnTo>
                <a:lnTo>
                  <a:pt x="333" y="662"/>
                </a:lnTo>
                <a:lnTo>
                  <a:pt x="333" y="662"/>
                </a:lnTo>
                <a:lnTo>
                  <a:pt x="339" y="678"/>
                </a:lnTo>
                <a:lnTo>
                  <a:pt x="339" y="678"/>
                </a:lnTo>
                <a:close/>
                <a:moveTo>
                  <a:pt x="632" y="470"/>
                </a:moveTo>
                <a:lnTo>
                  <a:pt x="632" y="470"/>
                </a:lnTo>
                <a:lnTo>
                  <a:pt x="624" y="488"/>
                </a:lnTo>
                <a:lnTo>
                  <a:pt x="615" y="504"/>
                </a:lnTo>
                <a:lnTo>
                  <a:pt x="603" y="519"/>
                </a:lnTo>
                <a:lnTo>
                  <a:pt x="592" y="533"/>
                </a:lnTo>
                <a:lnTo>
                  <a:pt x="581" y="547"/>
                </a:lnTo>
                <a:lnTo>
                  <a:pt x="568" y="560"/>
                </a:lnTo>
                <a:lnTo>
                  <a:pt x="555" y="573"/>
                </a:lnTo>
                <a:lnTo>
                  <a:pt x="540" y="584"/>
                </a:lnTo>
                <a:lnTo>
                  <a:pt x="525" y="595"/>
                </a:lnTo>
                <a:lnTo>
                  <a:pt x="509" y="604"/>
                </a:lnTo>
                <a:lnTo>
                  <a:pt x="494" y="613"/>
                </a:lnTo>
                <a:lnTo>
                  <a:pt x="477" y="621"/>
                </a:lnTo>
                <a:lnTo>
                  <a:pt x="460" y="628"/>
                </a:lnTo>
                <a:lnTo>
                  <a:pt x="442" y="634"/>
                </a:lnTo>
                <a:lnTo>
                  <a:pt x="424" y="639"/>
                </a:lnTo>
                <a:lnTo>
                  <a:pt x="406" y="644"/>
                </a:lnTo>
                <a:lnTo>
                  <a:pt x="406" y="644"/>
                </a:lnTo>
                <a:lnTo>
                  <a:pt x="384" y="648"/>
                </a:lnTo>
                <a:lnTo>
                  <a:pt x="360" y="652"/>
                </a:lnTo>
                <a:lnTo>
                  <a:pt x="337" y="653"/>
                </a:lnTo>
                <a:lnTo>
                  <a:pt x="315" y="653"/>
                </a:lnTo>
                <a:lnTo>
                  <a:pt x="315" y="653"/>
                </a:lnTo>
                <a:lnTo>
                  <a:pt x="286" y="653"/>
                </a:lnTo>
                <a:lnTo>
                  <a:pt x="271" y="651"/>
                </a:lnTo>
                <a:lnTo>
                  <a:pt x="256" y="650"/>
                </a:lnTo>
                <a:lnTo>
                  <a:pt x="242" y="646"/>
                </a:lnTo>
                <a:lnTo>
                  <a:pt x="228" y="643"/>
                </a:lnTo>
                <a:lnTo>
                  <a:pt x="214" y="639"/>
                </a:lnTo>
                <a:lnTo>
                  <a:pt x="200" y="634"/>
                </a:lnTo>
                <a:lnTo>
                  <a:pt x="200" y="634"/>
                </a:lnTo>
                <a:lnTo>
                  <a:pt x="210" y="613"/>
                </a:lnTo>
                <a:lnTo>
                  <a:pt x="210" y="613"/>
                </a:lnTo>
                <a:lnTo>
                  <a:pt x="230" y="619"/>
                </a:lnTo>
                <a:lnTo>
                  <a:pt x="251" y="624"/>
                </a:lnTo>
                <a:lnTo>
                  <a:pt x="272" y="627"/>
                </a:lnTo>
                <a:lnTo>
                  <a:pt x="294" y="629"/>
                </a:lnTo>
                <a:lnTo>
                  <a:pt x="316" y="630"/>
                </a:lnTo>
                <a:lnTo>
                  <a:pt x="337" y="630"/>
                </a:lnTo>
                <a:lnTo>
                  <a:pt x="358" y="628"/>
                </a:lnTo>
                <a:lnTo>
                  <a:pt x="381" y="625"/>
                </a:lnTo>
                <a:lnTo>
                  <a:pt x="381" y="625"/>
                </a:lnTo>
                <a:lnTo>
                  <a:pt x="407" y="619"/>
                </a:lnTo>
                <a:lnTo>
                  <a:pt x="432" y="611"/>
                </a:lnTo>
                <a:lnTo>
                  <a:pt x="457" y="600"/>
                </a:lnTo>
                <a:lnTo>
                  <a:pt x="480" y="588"/>
                </a:lnTo>
                <a:lnTo>
                  <a:pt x="502" y="574"/>
                </a:lnTo>
                <a:lnTo>
                  <a:pt x="523" y="558"/>
                </a:lnTo>
                <a:lnTo>
                  <a:pt x="543" y="540"/>
                </a:lnTo>
                <a:lnTo>
                  <a:pt x="561" y="521"/>
                </a:lnTo>
                <a:lnTo>
                  <a:pt x="577" y="501"/>
                </a:lnTo>
                <a:lnTo>
                  <a:pt x="591" y="479"/>
                </a:lnTo>
                <a:lnTo>
                  <a:pt x="603" y="456"/>
                </a:lnTo>
                <a:lnTo>
                  <a:pt x="615" y="433"/>
                </a:lnTo>
                <a:lnTo>
                  <a:pt x="623" y="408"/>
                </a:lnTo>
                <a:lnTo>
                  <a:pt x="630" y="381"/>
                </a:lnTo>
                <a:lnTo>
                  <a:pt x="632" y="368"/>
                </a:lnTo>
                <a:lnTo>
                  <a:pt x="633" y="355"/>
                </a:lnTo>
                <a:lnTo>
                  <a:pt x="634" y="342"/>
                </a:lnTo>
                <a:lnTo>
                  <a:pt x="635" y="329"/>
                </a:lnTo>
                <a:lnTo>
                  <a:pt x="635" y="329"/>
                </a:lnTo>
                <a:lnTo>
                  <a:pt x="634" y="305"/>
                </a:lnTo>
                <a:lnTo>
                  <a:pt x="631" y="284"/>
                </a:lnTo>
                <a:lnTo>
                  <a:pt x="627" y="263"/>
                </a:lnTo>
                <a:lnTo>
                  <a:pt x="621" y="241"/>
                </a:lnTo>
                <a:lnTo>
                  <a:pt x="614" y="221"/>
                </a:lnTo>
                <a:lnTo>
                  <a:pt x="604" y="201"/>
                </a:lnTo>
                <a:lnTo>
                  <a:pt x="594" y="183"/>
                </a:lnTo>
                <a:lnTo>
                  <a:pt x="583" y="165"/>
                </a:lnTo>
                <a:lnTo>
                  <a:pt x="571" y="147"/>
                </a:lnTo>
                <a:lnTo>
                  <a:pt x="557" y="130"/>
                </a:lnTo>
                <a:lnTo>
                  <a:pt x="542" y="115"/>
                </a:lnTo>
                <a:lnTo>
                  <a:pt x="525" y="101"/>
                </a:lnTo>
                <a:lnTo>
                  <a:pt x="508" y="88"/>
                </a:lnTo>
                <a:lnTo>
                  <a:pt x="491" y="74"/>
                </a:lnTo>
                <a:lnTo>
                  <a:pt x="472" y="64"/>
                </a:lnTo>
                <a:lnTo>
                  <a:pt x="452" y="54"/>
                </a:lnTo>
                <a:lnTo>
                  <a:pt x="452" y="54"/>
                </a:lnTo>
                <a:lnTo>
                  <a:pt x="461" y="42"/>
                </a:lnTo>
                <a:lnTo>
                  <a:pt x="465" y="36"/>
                </a:lnTo>
                <a:lnTo>
                  <a:pt x="468" y="29"/>
                </a:lnTo>
                <a:lnTo>
                  <a:pt x="468" y="29"/>
                </a:lnTo>
                <a:lnTo>
                  <a:pt x="496" y="43"/>
                </a:lnTo>
                <a:lnTo>
                  <a:pt x="509" y="51"/>
                </a:lnTo>
                <a:lnTo>
                  <a:pt x="522" y="60"/>
                </a:lnTo>
                <a:lnTo>
                  <a:pt x="536" y="68"/>
                </a:lnTo>
                <a:lnTo>
                  <a:pt x="548" y="78"/>
                </a:lnTo>
                <a:lnTo>
                  <a:pt x="560" y="89"/>
                </a:lnTo>
                <a:lnTo>
                  <a:pt x="571" y="100"/>
                </a:lnTo>
                <a:lnTo>
                  <a:pt x="571" y="100"/>
                </a:lnTo>
                <a:lnTo>
                  <a:pt x="582" y="112"/>
                </a:lnTo>
                <a:lnTo>
                  <a:pt x="592" y="125"/>
                </a:lnTo>
                <a:lnTo>
                  <a:pt x="601" y="139"/>
                </a:lnTo>
                <a:lnTo>
                  <a:pt x="611" y="153"/>
                </a:lnTo>
                <a:lnTo>
                  <a:pt x="619" y="168"/>
                </a:lnTo>
                <a:lnTo>
                  <a:pt x="626" y="183"/>
                </a:lnTo>
                <a:lnTo>
                  <a:pt x="639" y="213"/>
                </a:lnTo>
                <a:lnTo>
                  <a:pt x="639" y="213"/>
                </a:lnTo>
                <a:lnTo>
                  <a:pt x="645" y="229"/>
                </a:lnTo>
                <a:lnTo>
                  <a:pt x="650" y="245"/>
                </a:lnTo>
                <a:lnTo>
                  <a:pt x="654" y="261"/>
                </a:lnTo>
                <a:lnTo>
                  <a:pt x="658" y="277"/>
                </a:lnTo>
                <a:lnTo>
                  <a:pt x="660" y="293"/>
                </a:lnTo>
                <a:lnTo>
                  <a:pt x="662" y="309"/>
                </a:lnTo>
                <a:lnTo>
                  <a:pt x="662" y="327"/>
                </a:lnTo>
                <a:lnTo>
                  <a:pt x="662" y="343"/>
                </a:lnTo>
                <a:lnTo>
                  <a:pt x="661" y="359"/>
                </a:lnTo>
                <a:lnTo>
                  <a:pt x="659" y="375"/>
                </a:lnTo>
                <a:lnTo>
                  <a:pt x="657" y="391"/>
                </a:lnTo>
                <a:lnTo>
                  <a:pt x="653" y="408"/>
                </a:lnTo>
                <a:lnTo>
                  <a:pt x="649" y="423"/>
                </a:lnTo>
                <a:lnTo>
                  <a:pt x="644" y="439"/>
                </a:lnTo>
                <a:lnTo>
                  <a:pt x="638" y="455"/>
                </a:lnTo>
                <a:lnTo>
                  <a:pt x="632" y="470"/>
                </a:lnTo>
                <a:lnTo>
                  <a:pt x="632" y="47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 name="Freeform 2545">
            <a:extLst>
              <a:ext uri="{FF2B5EF4-FFF2-40B4-BE49-F238E27FC236}">
                <a16:creationId xmlns:a16="http://schemas.microsoft.com/office/drawing/2014/main" xmlns="" id="{72A342E9-B9D8-43FB-9BEC-0E483E5F162B}"/>
              </a:ext>
            </a:extLst>
          </p:cNvPr>
          <p:cNvSpPr>
            <a:spLocks noEditPoints="1"/>
          </p:cNvSpPr>
          <p:nvPr/>
        </p:nvSpPr>
        <p:spPr bwMode="auto">
          <a:xfrm>
            <a:off x="3180464" y="4719298"/>
            <a:ext cx="625475" cy="447675"/>
          </a:xfrm>
          <a:custGeom>
            <a:avLst/>
            <a:gdLst/>
            <a:ahLst/>
            <a:cxnLst>
              <a:cxn ang="0">
                <a:pos x="39" y="214"/>
              </a:cxn>
              <a:cxn ang="0">
                <a:pos x="148" y="226"/>
              </a:cxn>
              <a:cxn ang="0">
                <a:pos x="295" y="228"/>
              </a:cxn>
              <a:cxn ang="0">
                <a:pos x="393" y="118"/>
              </a:cxn>
              <a:cxn ang="0">
                <a:pos x="290" y="35"/>
              </a:cxn>
              <a:cxn ang="0">
                <a:pos x="159" y="11"/>
              </a:cxn>
              <a:cxn ang="0">
                <a:pos x="25" y="43"/>
              </a:cxn>
              <a:cxn ang="0">
                <a:pos x="39" y="59"/>
              </a:cxn>
              <a:cxn ang="0">
                <a:pos x="59" y="74"/>
              </a:cxn>
              <a:cxn ang="0">
                <a:pos x="105" y="37"/>
              </a:cxn>
              <a:cxn ang="0">
                <a:pos x="133" y="42"/>
              </a:cxn>
              <a:cxn ang="0">
                <a:pos x="12" y="132"/>
              </a:cxn>
              <a:cxn ang="0">
                <a:pos x="22" y="133"/>
              </a:cxn>
              <a:cxn ang="0">
                <a:pos x="65" y="108"/>
              </a:cxn>
              <a:cxn ang="0">
                <a:pos x="84" y="116"/>
              </a:cxn>
              <a:cxn ang="0">
                <a:pos x="210" y="57"/>
              </a:cxn>
              <a:cxn ang="0">
                <a:pos x="282" y="43"/>
              </a:cxn>
              <a:cxn ang="0">
                <a:pos x="87" y="141"/>
              </a:cxn>
              <a:cxn ang="0">
                <a:pos x="247" y="85"/>
              </a:cxn>
              <a:cxn ang="0">
                <a:pos x="268" y="88"/>
              </a:cxn>
              <a:cxn ang="0">
                <a:pos x="34" y="194"/>
              </a:cxn>
              <a:cxn ang="0">
                <a:pos x="41" y="189"/>
              </a:cxn>
              <a:cxn ang="0">
                <a:pos x="75" y="146"/>
              </a:cxn>
              <a:cxn ang="0">
                <a:pos x="88" y="131"/>
              </a:cxn>
              <a:cxn ang="0">
                <a:pos x="265" y="24"/>
              </a:cxn>
              <a:cxn ang="0">
                <a:pos x="45" y="101"/>
              </a:cxn>
              <a:cxn ang="0">
                <a:pos x="9" y="131"/>
              </a:cxn>
              <a:cxn ang="0">
                <a:pos x="84" y="66"/>
              </a:cxn>
              <a:cxn ang="0">
                <a:pos x="38" y="69"/>
              </a:cxn>
              <a:cxn ang="0">
                <a:pos x="8" y="121"/>
              </a:cxn>
              <a:cxn ang="0">
                <a:pos x="224" y="127"/>
              </a:cxn>
              <a:cxn ang="0">
                <a:pos x="64" y="212"/>
              </a:cxn>
              <a:cxn ang="0">
                <a:pos x="347" y="87"/>
              </a:cxn>
              <a:cxn ang="0">
                <a:pos x="223" y="221"/>
              </a:cxn>
              <a:cxn ang="0">
                <a:pos x="180" y="217"/>
              </a:cxn>
              <a:cxn ang="0">
                <a:pos x="165" y="231"/>
              </a:cxn>
              <a:cxn ang="0">
                <a:pos x="339" y="168"/>
              </a:cxn>
              <a:cxn ang="0">
                <a:pos x="328" y="154"/>
              </a:cxn>
              <a:cxn ang="0">
                <a:pos x="385" y="112"/>
              </a:cxn>
              <a:cxn ang="0">
                <a:pos x="106" y="220"/>
              </a:cxn>
              <a:cxn ang="0">
                <a:pos x="108" y="212"/>
              </a:cxn>
              <a:cxn ang="0">
                <a:pos x="342" y="88"/>
              </a:cxn>
              <a:cxn ang="0">
                <a:pos x="328" y="86"/>
              </a:cxn>
              <a:cxn ang="0">
                <a:pos x="95" y="242"/>
              </a:cxn>
              <a:cxn ang="0">
                <a:pos x="152" y="215"/>
              </a:cxn>
              <a:cxn ang="0">
                <a:pos x="379" y="126"/>
              </a:cxn>
              <a:cxn ang="0">
                <a:pos x="199" y="227"/>
              </a:cxn>
              <a:cxn ang="0">
                <a:pos x="236" y="233"/>
              </a:cxn>
              <a:cxn ang="0">
                <a:pos x="330" y="199"/>
              </a:cxn>
              <a:cxn ang="0">
                <a:pos x="294" y="218"/>
              </a:cxn>
              <a:cxn ang="0">
                <a:pos x="300" y="216"/>
              </a:cxn>
              <a:cxn ang="0">
                <a:pos x="349" y="205"/>
              </a:cxn>
              <a:cxn ang="0">
                <a:pos x="313" y="185"/>
              </a:cxn>
              <a:cxn ang="0">
                <a:pos x="381" y="100"/>
              </a:cxn>
              <a:cxn ang="0">
                <a:pos x="306" y="89"/>
              </a:cxn>
              <a:cxn ang="0">
                <a:pos x="335" y="59"/>
              </a:cxn>
              <a:cxn ang="0">
                <a:pos x="174" y="123"/>
              </a:cxn>
              <a:cxn ang="0">
                <a:pos x="285" y="61"/>
              </a:cxn>
              <a:cxn ang="0">
                <a:pos x="303" y="37"/>
              </a:cxn>
              <a:cxn ang="0">
                <a:pos x="47" y="132"/>
              </a:cxn>
              <a:cxn ang="0">
                <a:pos x="213" y="36"/>
              </a:cxn>
              <a:cxn ang="0">
                <a:pos x="127" y="27"/>
              </a:cxn>
              <a:cxn ang="0">
                <a:pos x="101" y="26"/>
              </a:cxn>
            </a:cxnLst>
            <a:rect l="0" t="0" r="r" b="b"/>
            <a:pathLst>
              <a:path w="394" h="282">
                <a:moveTo>
                  <a:pt x="27" y="93"/>
                </a:moveTo>
                <a:lnTo>
                  <a:pt x="27" y="93"/>
                </a:lnTo>
                <a:lnTo>
                  <a:pt x="21" y="95"/>
                </a:lnTo>
                <a:lnTo>
                  <a:pt x="16" y="98"/>
                </a:lnTo>
                <a:lnTo>
                  <a:pt x="11" y="102"/>
                </a:lnTo>
                <a:lnTo>
                  <a:pt x="7" y="106"/>
                </a:lnTo>
                <a:lnTo>
                  <a:pt x="4" y="110"/>
                </a:lnTo>
                <a:lnTo>
                  <a:pt x="2" y="115"/>
                </a:lnTo>
                <a:lnTo>
                  <a:pt x="0" y="121"/>
                </a:lnTo>
                <a:lnTo>
                  <a:pt x="0" y="127"/>
                </a:lnTo>
                <a:lnTo>
                  <a:pt x="0" y="127"/>
                </a:lnTo>
                <a:lnTo>
                  <a:pt x="1" y="136"/>
                </a:lnTo>
                <a:lnTo>
                  <a:pt x="3" y="142"/>
                </a:lnTo>
                <a:lnTo>
                  <a:pt x="7" y="148"/>
                </a:lnTo>
                <a:lnTo>
                  <a:pt x="12" y="152"/>
                </a:lnTo>
                <a:lnTo>
                  <a:pt x="18" y="156"/>
                </a:lnTo>
                <a:lnTo>
                  <a:pt x="25" y="160"/>
                </a:lnTo>
                <a:lnTo>
                  <a:pt x="33" y="162"/>
                </a:lnTo>
                <a:lnTo>
                  <a:pt x="40" y="164"/>
                </a:lnTo>
                <a:lnTo>
                  <a:pt x="40" y="164"/>
                </a:lnTo>
                <a:lnTo>
                  <a:pt x="35" y="168"/>
                </a:lnTo>
                <a:lnTo>
                  <a:pt x="29" y="173"/>
                </a:lnTo>
                <a:lnTo>
                  <a:pt x="26" y="178"/>
                </a:lnTo>
                <a:lnTo>
                  <a:pt x="24" y="184"/>
                </a:lnTo>
                <a:lnTo>
                  <a:pt x="23" y="189"/>
                </a:lnTo>
                <a:lnTo>
                  <a:pt x="24" y="195"/>
                </a:lnTo>
                <a:lnTo>
                  <a:pt x="27" y="201"/>
                </a:lnTo>
                <a:lnTo>
                  <a:pt x="33" y="207"/>
                </a:lnTo>
                <a:lnTo>
                  <a:pt x="33" y="207"/>
                </a:lnTo>
                <a:lnTo>
                  <a:pt x="39" y="214"/>
                </a:lnTo>
                <a:lnTo>
                  <a:pt x="47" y="217"/>
                </a:lnTo>
                <a:lnTo>
                  <a:pt x="55" y="220"/>
                </a:lnTo>
                <a:lnTo>
                  <a:pt x="64" y="221"/>
                </a:lnTo>
                <a:lnTo>
                  <a:pt x="72" y="221"/>
                </a:lnTo>
                <a:lnTo>
                  <a:pt x="81" y="221"/>
                </a:lnTo>
                <a:lnTo>
                  <a:pt x="90" y="219"/>
                </a:lnTo>
                <a:lnTo>
                  <a:pt x="98" y="217"/>
                </a:lnTo>
                <a:lnTo>
                  <a:pt x="98" y="217"/>
                </a:lnTo>
                <a:lnTo>
                  <a:pt x="95" y="225"/>
                </a:lnTo>
                <a:lnTo>
                  <a:pt x="90" y="234"/>
                </a:lnTo>
                <a:lnTo>
                  <a:pt x="85" y="241"/>
                </a:lnTo>
                <a:lnTo>
                  <a:pt x="79" y="249"/>
                </a:lnTo>
                <a:lnTo>
                  <a:pt x="65" y="262"/>
                </a:lnTo>
                <a:lnTo>
                  <a:pt x="51" y="274"/>
                </a:lnTo>
                <a:lnTo>
                  <a:pt x="51" y="274"/>
                </a:lnTo>
                <a:lnTo>
                  <a:pt x="50" y="276"/>
                </a:lnTo>
                <a:lnTo>
                  <a:pt x="50" y="277"/>
                </a:lnTo>
                <a:lnTo>
                  <a:pt x="51" y="279"/>
                </a:lnTo>
                <a:lnTo>
                  <a:pt x="51" y="279"/>
                </a:lnTo>
                <a:lnTo>
                  <a:pt x="53" y="281"/>
                </a:lnTo>
                <a:lnTo>
                  <a:pt x="54" y="282"/>
                </a:lnTo>
                <a:lnTo>
                  <a:pt x="56" y="282"/>
                </a:lnTo>
                <a:lnTo>
                  <a:pt x="56" y="282"/>
                </a:lnTo>
                <a:lnTo>
                  <a:pt x="81" y="271"/>
                </a:lnTo>
                <a:lnTo>
                  <a:pt x="94" y="266"/>
                </a:lnTo>
                <a:lnTo>
                  <a:pt x="105" y="260"/>
                </a:lnTo>
                <a:lnTo>
                  <a:pt x="118" y="253"/>
                </a:lnTo>
                <a:lnTo>
                  <a:pt x="128" y="245"/>
                </a:lnTo>
                <a:lnTo>
                  <a:pt x="139" y="236"/>
                </a:lnTo>
                <a:lnTo>
                  <a:pt x="148" y="226"/>
                </a:lnTo>
                <a:lnTo>
                  <a:pt x="148" y="226"/>
                </a:lnTo>
                <a:lnTo>
                  <a:pt x="151" y="231"/>
                </a:lnTo>
                <a:lnTo>
                  <a:pt x="155" y="235"/>
                </a:lnTo>
                <a:lnTo>
                  <a:pt x="158" y="238"/>
                </a:lnTo>
                <a:lnTo>
                  <a:pt x="162" y="240"/>
                </a:lnTo>
                <a:lnTo>
                  <a:pt x="167" y="242"/>
                </a:lnTo>
                <a:lnTo>
                  <a:pt x="171" y="243"/>
                </a:lnTo>
                <a:lnTo>
                  <a:pt x="176" y="244"/>
                </a:lnTo>
                <a:lnTo>
                  <a:pt x="180" y="244"/>
                </a:lnTo>
                <a:lnTo>
                  <a:pt x="189" y="242"/>
                </a:lnTo>
                <a:lnTo>
                  <a:pt x="199" y="238"/>
                </a:lnTo>
                <a:lnTo>
                  <a:pt x="207" y="232"/>
                </a:lnTo>
                <a:lnTo>
                  <a:pt x="214" y="224"/>
                </a:lnTo>
                <a:lnTo>
                  <a:pt x="214" y="224"/>
                </a:lnTo>
                <a:lnTo>
                  <a:pt x="221" y="231"/>
                </a:lnTo>
                <a:lnTo>
                  <a:pt x="229" y="238"/>
                </a:lnTo>
                <a:lnTo>
                  <a:pt x="233" y="241"/>
                </a:lnTo>
                <a:lnTo>
                  <a:pt x="238" y="243"/>
                </a:lnTo>
                <a:lnTo>
                  <a:pt x="243" y="245"/>
                </a:lnTo>
                <a:lnTo>
                  <a:pt x="248" y="245"/>
                </a:lnTo>
                <a:lnTo>
                  <a:pt x="248" y="245"/>
                </a:lnTo>
                <a:lnTo>
                  <a:pt x="253" y="245"/>
                </a:lnTo>
                <a:lnTo>
                  <a:pt x="258" y="244"/>
                </a:lnTo>
                <a:lnTo>
                  <a:pt x="262" y="242"/>
                </a:lnTo>
                <a:lnTo>
                  <a:pt x="267" y="238"/>
                </a:lnTo>
                <a:lnTo>
                  <a:pt x="276" y="231"/>
                </a:lnTo>
                <a:lnTo>
                  <a:pt x="283" y="222"/>
                </a:lnTo>
                <a:lnTo>
                  <a:pt x="283" y="222"/>
                </a:lnTo>
                <a:lnTo>
                  <a:pt x="288" y="226"/>
                </a:lnTo>
                <a:lnTo>
                  <a:pt x="295" y="228"/>
                </a:lnTo>
                <a:lnTo>
                  <a:pt x="303" y="228"/>
                </a:lnTo>
                <a:lnTo>
                  <a:pt x="310" y="228"/>
                </a:lnTo>
                <a:lnTo>
                  <a:pt x="317" y="226"/>
                </a:lnTo>
                <a:lnTo>
                  <a:pt x="322" y="222"/>
                </a:lnTo>
                <a:lnTo>
                  <a:pt x="326" y="218"/>
                </a:lnTo>
                <a:lnTo>
                  <a:pt x="328" y="215"/>
                </a:lnTo>
                <a:lnTo>
                  <a:pt x="328" y="212"/>
                </a:lnTo>
                <a:lnTo>
                  <a:pt x="328" y="212"/>
                </a:lnTo>
                <a:lnTo>
                  <a:pt x="335" y="215"/>
                </a:lnTo>
                <a:lnTo>
                  <a:pt x="341" y="216"/>
                </a:lnTo>
                <a:lnTo>
                  <a:pt x="348" y="215"/>
                </a:lnTo>
                <a:lnTo>
                  <a:pt x="354" y="213"/>
                </a:lnTo>
                <a:lnTo>
                  <a:pt x="362" y="210"/>
                </a:lnTo>
                <a:lnTo>
                  <a:pt x="367" y="204"/>
                </a:lnTo>
                <a:lnTo>
                  <a:pt x="373" y="199"/>
                </a:lnTo>
                <a:lnTo>
                  <a:pt x="377" y="193"/>
                </a:lnTo>
                <a:lnTo>
                  <a:pt x="381" y="187"/>
                </a:lnTo>
                <a:lnTo>
                  <a:pt x="384" y="180"/>
                </a:lnTo>
                <a:lnTo>
                  <a:pt x="386" y="173"/>
                </a:lnTo>
                <a:lnTo>
                  <a:pt x="386" y="166"/>
                </a:lnTo>
                <a:lnTo>
                  <a:pt x="386" y="159"/>
                </a:lnTo>
                <a:lnTo>
                  <a:pt x="384" y="153"/>
                </a:lnTo>
                <a:lnTo>
                  <a:pt x="380" y="147"/>
                </a:lnTo>
                <a:lnTo>
                  <a:pt x="374" y="142"/>
                </a:lnTo>
                <a:lnTo>
                  <a:pt x="374" y="142"/>
                </a:lnTo>
                <a:lnTo>
                  <a:pt x="380" y="139"/>
                </a:lnTo>
                <a:lnTo>
                  <a:pt x="385" y="134"/>
                </a:lnTo>
                <a:lnTo>
                  <a:pt x="388" y="130"/>
                </a:lnTo>
                <a:lnTo>
                  <a:pt x="391" y="123"/>
                </a:lnTo>
                <a:lnTo>
                  <a:pt x="393" y="118"/>
                </a:lnTo>
                <a:lnTo>
                  <a:pt x="394" y="112"/>
                </a:lnTo>
                <a:lnTo>
                  <a:pt x="393" y="105"/>
                </a:lnTo>
                <a:lnTo>
                  <a:pt x="391" y="99"/>
                </a:lnTo>
                <a:lnTo>
                  <a:pt x="391" y="99"/>
                </a:lnTo>
                <a:lnTo>
                  <a:pt x="388" y="93"/>
                </a:lnTo>
                <a:lnTo>
                  <a:pt x="384" y="89"/>
                </a:lnTo>
                <a:lnTo>
                  <a:pt x="379" y="85"/>
                </a:lnTo>
                <a:lnTo>
                  <a:pt x="374" y="82"/>
                </a:lnTo>
                <a:lnTo>
                  <a:pt x="369" y="79"/>
                </a:lnTo>
                <a:lnTo>
                  <a:pt x="364" y="78"/>
                </a:lnTo>
                <a:lnTo>
                  <a:pt x="358" y="77"/>
                </a:lnTo>
                <a:lnTo>
                  <a:pt x="351" y="77"/>
                </a:lnTo>
                <a:lnTo>
                  <a:pt x="351" y="77"/>
                </a:lnTo>
                <a:lnTo>
                  <a:pt x="352" y="72"/>
                </a:lnTo>
                <a:lnTo>
                  <a:pt x="352" y="66"/>
                </a:lnTo>
                <a:lnTo>
                  <a:pt x="352" y="60"/>
                </a:lnTo>
                <a:lnTo>
                  <a:pt x="351" y="54"/>
                </a:lnTo>
                <a:lnTo>
                  <a:pt x="349" y="49"/>
                </a:lnTo>
                <a:lnTo>
                  <a:pt x="347" y="43"/>
                </a:lnTo>
                <a:lnTo>
                  <a:pt x="344" y="38"/>
                </a:lnTo>
                <a:lnTo>
                  <a:pt x="340" y="33"/>
                </a:lnTo>
                <a:lnTo>
                  <a:pt x="340" y="33"/>
                </a:lnTo>
                <a:lnTo>
                  <a:pt x="335" y="29"/>
                </a:lnTo>
                <a:lnTo>
                  <a:pt x="328" y="26"/>
                </a:lnTo>
                <a:lnTo>
                  <a:pt x="322" y="25"/>
                </a:lnTo>
                <a:lnTo>
                  <a:pt x="315" y="25"/>
                </a:lnTo>
                <a:lnTo>
                  <a:pt x="309" y="26"/>
                </a:lnTo>
                <a:lnTo>
                  <a:pt x="302" y="28"/>
                </a:lnTo>
                <a:lnTo>
                  <a:pt x="296" y="31"/>
                </a:lnTo>
                <a:lnTo>
                  <a:pt x="290" y="35"/>
                </a:lnTo>
                <a:lnTo>
                  <a:pt x="290" y="35"/>
                </a:lnTo>
                <a:lnTo>
                  <a:pt x="289" y="28"/>
                </a:lnTo>
                <a:lnTo>
                  <a:pt x="287" y="22"/>
                </a:lnTo>
                <a:lnTo>
                  <a:pt x="284" y="16"/>
                </a:lnTo>
                <a:lnTo>
                  <a:pt x="280" y="12"/>
                </a:lnTo>
                <a:lnTo>
                  <a:pt x="274" y="9"/>
                </a:lnTo>
                <a:lnTo>
                  <a:pt x="269" y="6"/>
                </a:lnTo>
                <a:lnTo>
                  <a:pt x="264" y="4"/>
                </a:lnTo>
                <a:lnTo>
                  <a:pt x="258" y="3"/>
                </a:lnTo>
                <a:lnTo>
                  <a:pt x="252" y="3"/>
                </a:lnTo>
                <a:lnTo>
                  <a:pt x="246" y="4"/>
                </a:lnTo>
                <a:lnTo>
                  <a:pt x="240" y="6"/>
                </a:lnTo>
                <a:lnTo>
                  <a:pt x="234" y="8"/>
                </a:lnTo>
                <a:lnTo>
                  <a:pt x="228" y="11"/>
                </a:lnTo>
                <a:lnTo>
                  <a:pt x="223" y="14"/>
                </a:lnTo>
                <a:lnTo>
                  <a:pt x="218" y="19"/>
                </a:lnTo>
                <a:lnTo>
                  <a:pt x="214" y="24"/>
                </a:lnTo>
                <a:lnTo>
                  <a:pt x="214" y="24"/>
                </a:lnTo>
                <a:lnTo>
                  <a:pt x="208" y="14"/>
                </a:lnTo>
                <a:lnTo>
                  <a:pt x="205" y="10"/>
                </a:lnTo>
                <a:lnTo>
                  <a:pt x="201" y="6"/>
                </a:lnTo>
                <a:lnTo>
                  <a:pt x="196" y="3"/>
                </a:lnTo>
                <a:lnTo>
                  <a:pt x="190" y="1"/>
                </a:lnTo>
                <a:lnTo>
                  <a:pt x="185" y="0"/>
                </a:lnTo>
                <a:lnTo>
                  <a:pt x="179" y="0"/>
                </a:lnTo>
                <a:lnTo>
                  <a:pt x="179" y="0"/>
                </a:lnTo>
                <a:lnTo>
                  <a:pt x="173" y="2"/>
                </a:lnTo>
                <a:lnTo>
                  <a:pt x="168" y="4"/>
                </a:lnTo>
                <a:lnTo>
                  <a:pt x="163" y="7"/>
                </a:lnTo>
                <a:lnTo>
                  <a:pt x="159" y="11"/>
                </a:lnTo>
                <a:lnTo>
                  <a:pt x="155" y="15"/>
                </a:lnTo>
                <a:lnTo>
                  <a:pt x="152" y="20"/>
                </a:lnTo>
                <a:lnTo>
                  <a:pt x="149" y="25"/>
                </a:lnTo>
                <a:lnTo>
                  <a:pt x="147" y="30"/>
                </a:lnTo>
                <a:lnTo>
                  <a:pt x="147" y="30"/>
                </a:lnTo>
                <a:lnTo>
                  <a:pt x="143" y="25"/>
                </a:lnTo>
                <a:lnTo>
                  <a:pt x="139" y="21"/>
                </a:lnTo>
                <a:lnTo>
                  <a:pt x="134" y="18"/>
                </a:lnTo>
                <a:lnTo>
                  <a:pt x="129" y="16"/>
                </a:lnTo>
                <a:lnTo>
                  <a:pt x="123" y="14"/>
                </a:lnTo>
                <a:lnTo>
                  <a:pt x="118" y="13"/>
                </a:lnTo>
                <a:lnTo>
                  <a:pt x="110" y="14"/>
                </a:lnTo>
                <a:lnTo>
                  <a:pt x="104" y="15"/>
                </a:lnTo>
                <a:lnTo>
                  <a:pt x="104" y="15"/>
                </a:lnTo>
                <a:lnTo>
                  <a:pt x="97" y="18"/>
                </a:lnTo>
                <a:lnTo>
                  <a:pt x="91" y="23"/>
                </a:lnTo>
                <a:lnTo>
                  <a:pt x="86" y="28"/>
                </a:lnTo>
                <a:lnTo>
                  <a:pt x="82" y="33"/>
                </a:lnTo>
                <a:lnTo>
                  <a:pt x="80" y="40"/>
                </a:lnTo>
                <a:lnTo>
                  <a:pt x="78" y="46"/>
                </a:lnTo>
                <a:lnTo>
                  <a:pt x="76" y="62"/>
                </a:lnTo>
                <a:lnTo>
                  <a:pt x="76" y="62"/>
                </a:lnTo>
                <a:lnTo>
                  <a:pt x="70" y="55"/>
                </a:lnTo>
                <a:lnTo>
                  <a:pt x="64" y="49"/>
                </a:lnTo>
                <a:lnTo>
                  <a:pt x="57" y="44"/>
                </a:lnTo>
                <a:lnTo>
                  <a:pt x="50" y="41"/>
                </a:lnTo>
                <a:lnTo>
                  <a:pt x="42" y="39"/>
                </a:lnTo>
                <a:lnTo>
                  <a:pt x="34" y="40"/>
                </a:lnTo>
                <a:lnTo>
                  <a:pt x="29" y="41"/>
                </a:lnTo>
                <a:lnTo>
                  <a:pt x="25" y="43"/>
                </a:lnTo>
                <a:lnTo>
                  <a:pt x="21" y="46"/>
                </a:lnTo>
                <a:lnTo>
                  <a:pt x="18" y="50"/>
                </a:lnTo>
                <a:lnTo>
                  <a:pt x="18" y="50"/>
                </a:lnTo>
                <a:lnTo>
                  <a:pt x="13" y="56"/>
                </a:lnTo>
                <a:lnTo>
                  <a:pt x="11" y="62"/>
                </a:lnTo>
                <a:lnTo>
                  <a:pt x="10" y="67"/>
                </a:lnTo>
                <a:lnTo>
                  <a:pt x="11" y="73"/>
                </a:lnTo>
                <a:lnTo>
                  <a:pt x="14" y="79"/>
                </a:lnTo>
                <a:lnTo>
                  <a:pt x="17" y="84"/>
                </a:lnTo>
                <a:lnTo>
                  <a:pt x="21" y="89"/>
                </a:lnTo>
                <a:lnTo>
                  <a:pt x="27" y="93"/>
                </a:lnTo>
                <a:lnTo>
                  <a:pt x="27" y="93"/>
                </a:lnTo>
                <a:close/>
                <a:moveTo>
                  <a:pt x="20" y="66"/>
                </a:moveTo>
                <a:lnTo>
                  <a:pt x="20" y="66"/>
                </a:lnTo>
                <a:lnTo>
                  <a:pt x="20" y="66"/>
                </a:lnTo>
                <a:lnTo>
                  <a:pt x="20" y="66"/>
                </a:lnTo>
                <a:lnTo>
                  <a:pt x="37" y="54"/>
                </a:lnTo>
                <a:lnTo>
                  <a:pt x="37" y="54"/>
                </a:lnTo>
                <a:lnTo>
                  <a:pt x="42" y="50"/>
                </a:lnTo>
                <a:lnTo>
                  <a:pt x="37" y="56"/>
                </a:lnTo>
                <a:lnTo>
                  <a:pt x="37" y="56"/>
                </a:lnTo>
                <a:lnTo>
                  <a:pt x="28" y="63"/>
                </a:lnTo>
                <a:lnTo>
                  <a:pt x="20" y="70"/>
                </a:lnTo>
                <a:lnTo>
                  <a:pt x="20" y="70"/>
                </a:lnTo>
                <a:lnTo>
                  <a:pt x="20" y="66"/>
                </a:lnTo>
                <a:lnTo>
                  <a:pt x="20" y="66"/>
                </a:lnTo>
                <a:close/>
                <a:moveTo>
                  <a:pt x="52" y="51"/>
                </a:moveTo>
                <a:lnTo>
                  <a:pt x="52" y="51"/>
                </a:lnTo>
                <a:lnTo>
                  <a:pt x="46" y="55"/>
                </a:lnTo>
                <a:lnTo>
                  <a:pt x="39" y="59"/>
                </a:lnTo>
                <a:lnTo>
                  <a:pt x="39" y="59"/>
                </a:lnTo>
                <a:lnTo>
                  <a:pt x="29" y="66"/>
                </a:lnTo>
                <a:lnTo>
                  <a:pt x="24" y="69"/>
                </a:lnTo>
                <a:lnTo>
                  <a:pt x="20" y="72"/>
                </a:lnTo>
                <a:lnTo>
                  <a:pt x="20" y="72"/>
                </a:lnTo>
                <a:lnTo>
                  <a:pt x="20" y="72"/>
                </a:lnTo>
                <a:lnTo>
                  <a:pt x="20" y="72"/>
                </a:lnTo>
                <a:lnTo>
                  <a:pt x="26" y="66"/>
                </a:lnTo>
                <a:lnTo>
                  <a:pt x="33" y="61"/>
                </a:lnTo>
                <a:lnTo>
                  <a:pt x="39" y="56"/>
                </a:lnTo>
                <a:lnTo>
                  <a:pt x="45" y="49"/>
                </a:lnTo>
                <a:lnTo>
                  <a:pt x="45" y="49"/>
                </a:lnTo>
                <a:lnTo>
                  <a:pt x="49" y="50"/>
                </a:lnTo>
                <a:lnTo>
                  <a:pt x="52" y="51"/>
                </a:lnTo>
                <a:lnTo>
                  <a:pt x="52" y="51"/>
                </a:lnTo>
                <a:close/>
                <a:moveTo>
                  <a:pt x="67" y="71"/>
                </a:moveTo>
                <a:lnTo>
                  <a:pt x="67" y="71"/>
                </a:lnTo>
                <a:lnTo>
                  <a:pt x="62" y="76"/>
                </a:lnTo>
                <a:lnTo>
                  <a:pt x="56" y="81"/>
                </a:lnTo>
                <a:lnTo>
                  <a:pt x="49" y="86"/>
                </a:lnTo>
                <a:lnTo>
                  <a:pt x="43" y="92"/>
                </a:lnTo>
                <a:lnTo>
                  <a:pt x="43" y="92"/>
                </a:lnTo>
                <a:lnTo>
                  <a:pt x="39" y="90"/>
                </a:lnTo>
                <a:lnTo>
                  <a:pt x="34" y="88"/>
                </a:lnTo>
                <a:lnTo>
                  <a:pt x="34" y="88"/>
                </a:lnTo>
                <a:lnTo>
                  <a:pt x="42" y="84"/>
                </a:lnTo>
                <a:lnTo>
                  <a:pt x="51" y="79"/>
                </a:lnTo>
                <a:lnTo>
                  <a:pt x="51" y="79"/>
                </a:lnTo>
                <a:lnTo>
                  <a:pt x="59" y="74"/>
                </a:lnTo>
                <a:lnTo>
                  <a:pt x="59" y="74"/>
                </a:lnTo>
                <a:lnTo>
                  <a:pt x="64" y="71"/>
                </a:lnTo>
                <a:lnTo>
                  <a:pt x="67" y="70"/>
                </a:lnTo>
                <a:lnTo>
                  <a:pt x="68" y="70"/>
                </a:lnTo>
                <a:lnTo>
                  <a:pt x="67" y="71"/>
                </a:lnTo>
                <a:lnTo>
                  <a:pt x="67" y="71"/>
                </a:lnTo>
                <a:close/>
                <a:moveTo>
                  <a:pt x="74" y="77"/>
                </a:moveTo>
                <a:lnTo>
                  <a:pt x="74" y="77"/>
                </a:lnTo>
                <a:lnTo>
                  <a:pt x="68" y="80"/>
                </a:lnTo>
                <a:lnTo>
                  <a:pt x="61" y="84"/>
                </a:lnTo>
                <a:lnTo>
                  <a:pt x="61" y="84"/>
                </a:lnTo>
                <a:lnTo>
                  <a:pt x="52" y="90"/>
                </a:lnTo>
                <a:lnTo>
                  <a:pt x="52" y="90"/>
                </a:lnTo>
                <a:lnTo>
                  <a:pt x="47" y="93"/>
                </a:lnTo>
                <a:lnTo>
                  <a:pt x="47" y="93"/>
                </a:lnTo>
                <a:lnTo>
                  <a:pt x="47" y="93"/>
                </a:lnTo>
                <a:lnTo>
                  <a:pt x="47" y="93"/>
                </a:lnTo>
                <a:lnTo>
                  <a:pt x="46" y="92"/>
                </a:lnTo>
                <a:lnTo>
                  <a:pt x="46" y="92"/>
                </a:lnTo>
                <a:lnTo>
                  <a:pt x="47" y="91"/>
                </a:lnTo>
                <a:lnTo>
                  <a:pt x="47" y="91"/>
                </a:lnTo>
                <a:lnTo>
                  <a:pt x="52" y="86"/>
                </a:lnTo>
                <a:lnTo>
                  <a:pt x="59" y="81"/>
                </a:lnTo>
                <a:lnTo>
                  <a:pt x="66" y="75"/>
                </a:lnTo>
                <a:lnTo>
                  <a:pt x="71" y="69"/>
                </a:lnTo>
                <a:lnTo>
                  <a:pt x="71" y="69"/>
                </a:lnTo>
                <a:lnTo>
                  <a:pt x="74" y="77"/>
                </a:lnTo>
                <a:lnTo>
                  <a:pt x="74" y="77"/>
                </a:lnTo>
                <a:close/>
                <a:moveTo>
                  <a:pt x="86" y="50"/>
                </a:moveTo>
                <a:lnTo>
                  <a:pt x="86" y="50"/>
                </a:lnTo>
                <a:lnTo>
                  <a:pt x="105" y="37"/>
                </a:lnTo>
                <a:lnTo>
                  <a:pt x="105" y="37"/>
                </a:lnTo>
                <a:lnTo>
                  <a:pt x="114" y="33"/>
                </a:lnTo>
                <a:lnTo>
                  <a:pt x="122" y="30"/>
                </a:lnTo>
                <a:lnTo>
                  <a:pt x="122" y="30"/>
                </a:lnTo>
                <a:lnTo>
                  <a:pt x="116" y="34"/>
                </a:lnTo>
                <a:lnTo>
                  <a:pt x="108" y="40"/>
                </a:lnTo>
                <a:lnTo>
                  <a:pt x="108" y="40"/>
                </a:lnTo>
                <a:lnTo>
                  <a:pt x="96" y="49"/>
                </a:lnTo>
                <a:lnTo>
                  <a:pt x="84" y="59"/>
                </a:lnTo>
                <a:lnTo>
                  <a:pt x="84" y="59"/>
                </a:lnTo>
                <a:lnTo>
                  <a:pt x="86" y="50"/>
                </a:lnTo>
                <a:lnTo>
                  <a:pt x="86" y="50"/>
                </a:lnTo>
                <a:close/>
                <a:moveTo>
                  <a:pt x="142" y="38"/>
                </a:moveTo>
                <a:lnTo>
                  <a:pt x="142" y="38"/>
                </a:lnTo>
                <a:lnTo>
                  <a:pt x="144" y="42"/>
                </a:lnTo>
                <a:lnTo>
                  <a:pt x="144" y="42"/>
                </a:lnTo>
                <a:lnTo>
                  <a:pt x="136" y="48"/>
                </a:lnTo>
                <a:lnTo>
                  <a:pt x="128" y="53"/>
                </a:lnTo>
                <a:lnTo>
                  <a:pt x="110" y="61"/>
                </a:lnTo>
                <a:lnTo>
                  <a:pt x="110" y="61"/>
                </a:lnTo>
                <a:lnTo>
                  <a:pt x="83" y="76"/>
                </a:lnTo>
                <a:lnTo>
                  <a:pt x="83" y="76"/>
                </a:lnTo>
                <a:lnTo>
                  <a:pt x="83" y="75"/>
                </a:lnTo>
                <a:lnTo>
                  <a:pt x="83" y="75"/>
                </a:lnTo>
                <a:lnTo>
                  <a:pt x="111" y="57"/>
                </a:lnTo>
                <a:lnTo>
                  <a:pt x="111" y="57"/>
                </a:lnTo>
                <a:lnTo>
                  <a:pt x="130" y="44"/>
                </a:lnTo>
                <a:lnTo>
                  <a:pt x="130" y="44"/>
                </a:lnTo>
                <a:lnTo>
                  <a:pt x="133" y="42"/>
                </a:lnTo>
                <a:lnTo>
                  <a:pt x="133" y="42"/>
                </a:lnTo>
                <a:lnTo>
                  <a:pt x="142" y="38"/>
                </a:lnTo>
                <a:lnTo>
                  <a:pt x="142" y="38"/>
                </a:lnTo>
                <a:close/>
                <a:moveTo>
                  <a:pt x="195" y="13"/>
                </a:moveTo>
                <a:lnTo>
                  <a:pt x="195" y="13"/>
                </a:lnTo>
                <a:lnTo>
                  <a:pt x="193" y="13"/>
                </a:lnTo>
                <a:lnTo>
                  <a:pt x="193" y="13"/>
                </a:lnTo>
                <a:lnTo>
                  <a:pt x="175" y="23"/>
                </a:lnTo>
                <a:lnTo>
                  <a:pt x="165" y="28"/>
                </a:lnTo>
                <a:lnTo>
                  <a:pt x="156" y="32"/>
                </a:lnTo>
                <a:lnTo>
                  <a:pt x="156" y="32"/>
                </a:lnTo>
                <a:lnTo>
                  <a:pt x="157" y="29"/>
                </a:lnTo>
                <a:lnTo>
                  <a:pt x="157" y="29"/>
                </a:lnTo>
                <a:lnTo>
                  <a:pt x="169" y="21"/>
                </a:lnTo>
                <a:lnTo>
                  <a:pt x="169" y="21"/>
                </a:lnTo>
                <a:lnTo>
                  <a:pt x="178" y="15"/>
                </a:lnTo>
                <a:lnTo>
                  <a:pt x="187" y="9"/>
                </a:lnTo>
                <a:lnTo>
                  <a:pt x="187" y="9"/>
                </a:lnTo>
                <a:lnTo>
                  <a:pt x="191" y="11"/>
                </a:lnTo>
                <a:lnTo>
                  <a:pt x="195" y="13"/>
                </a:lnTo>
                <a:lnTo>
                  <a:pt x="195" y="13"/>
                </a:lnTo>
                <a:close/>
                <a:moveTo>
                  <a:pt x="201" y="19"/>
                </a:moveTo>
                <a:lnTo>
                  <a:pt x="201" y="19"/>
                </a:lnTo>
                <a:lnTo>
                  <a:pt x="154" y="48"/>
                </a:lnTo>
                <a:lnTo>
                  <a:pt x="107" y="76"/>
                </a:lnTo>
                <a:lnTo>
                  <a:pt x="107" y="76"/>
                </a:lnTo>
                <a:lnTo>
                  <a:pt x="83" y="90"/>
                </a:lnTo>
                <a:lnTo>
                  <a:pt x="59" y="102"/>
                </a:lnTo>
                <a:lnTo>
                  <a:pt x="36" y="116"/>
                </a:lnTo>
                <a:lnTo>
                  <a:pt x="23" y="123"/>
                </a:lnTo>
                <a:lnTo>
                  <a:pt x="12" y="132"/>
                </a:lnTo>
                <a:lnTo>
                  <a:pt x="12" y="132"/>
                </a:lnTo>
                <a:lnTo>
                  <a:pt x="12" y="133"/>
                </a:lnTo>
                <a:lnTo>
                  <a:pt x="12" y="133"/>
                </a:lnTo>
                <a:lnTo>
                  <a:pt x="12" y="134"/>
                </a:lnTo>
                <a:lnTo>
                  <a:pt x="13" y="134"/>
                </a:lnTo>
                <a:lnTo>
                  <a:pt x="13" y="134"/>
                </a:lnTo>
                <a:lnTo>
                  <a:pt x="24" y="125"/>
                </a:lnTo>
                <a:lnTo>
                  <a:pt x="37" y="118"/>
                </a:lnTo>
                <a:lnTo>
                  <a:pt x="61" y="104"/>
                </a:lnTo>
                <a:lnTo>
                  <a:pt x="84" y="91"/>
                </a:lnTo>
                <a:lnTo>
                  <a:pt x="108" y="78"/>
                </a:lnTo>
                <a:lnTo>
                  <a:pt x="108" y="78"/>
                </a:lnTo>
                <a:lnTo>
                  <a:pt x="155" y="51"/>
                </a:lnTo>
                <a:lnTo>
                  <a:pt x="155" y="51"/>
                </a:lnTo>
                <a:lnTo>
                  <a:pt x="178" y="36"/>
                </a:lnTo>
                <a:lnTo>
                  <a:pt x="189" y="29"/>
                </a:lnTo>
                <a:lnTo>
                  <a:pt x="199" y="22"/>
                </a:lnTo>
                <a:lnTo>
                  <a:pt x="199" y="22"/>
                </a:lnTo>
                <a:lnTo>
                  <a:pt x="188" y="30"/>
                </a:lnTo>
                <a:lnTo>
                  <a:pt x="177" y="37"/>
                </a:lnTo>
                <a:lnTo>
                  <a:pt x="155" y="51"/>
                </a:lnTo>
                <a:lnTo>
                  <a:pt x="155" y="51"/>
                </a:lnTo>
                <a:lnTo>
                  <a:pt x="130" y="67"/>
                </a:lnTo>
                <a:lnTo>
                  <a:pt x="104" y="82"/>
                </a:lnTo>
                <a:lnTo>
                  <a:pt x="104" y="82"/>
                </a:lnTo>
                <a:lnTo>
                  <a:pt x="78" y="97"/>
                </a:lnTo>
                <a:lnTo>
                  <a:pt x="53" y="113"/>
                </a:lnTo>
                <a:lnTo>
                  <a:pt x="53" y="113"/>
                </a:lnTo>
                <a:lnTo>
                  <a:pt x="33" y="125"/>
                </a:lnTo>
                <a:lnTo>
                  <a:pt x="22" y="133"/>
                </a:lnTo>
                <a:lnTo>
                  <a:pt x="13" y="140"/>
                </a:lnTo>
                <a:lnTo>
                  <a:pt x="13" y="140"/>
                </a:lnTo>
                <a:lnTo>
                  <a:pt x="10" y="134"/>
                </a:lnTo>
                <a:lnTo>
                  <a:pt x="10" y="134"/>
                </a:lnTo>
                <a:lnTo>
                  <a:pt x="10" y="133"/>
                </a:lnTo>
                <a:lnTo>
                  <a:pt x="10" y="133"/>
                </a:lnTo>
                <a:lnTo>
                  <a:pt x="20" y="124"/>
                </a:lnTo>
                <a:lnTo>
                  <a:pt x="33" y="116"/>
                </a:lnTo>
                <a:lnTo>
                  <a:pt x="56" y="102"/>
                </a:lnTo>
                <a:lnTo>
                  <a:pt x="80" y="89"/>
                </a:lnTo>
                <a:lnTo>
                  <a:pt x="104" y="75"/>
                </a:lnTo>
                <a:lnTo>
                  <a:pt x="104" y="75"/>
                </a:lnTo>
                <a:lnTo>
                  <a:pt x="155" y="42"/>
                </a:lnTo>
                <a:lnTo>
                  <a:pt x="155" y="42"/>
                </a:lnTo>
                <a:lnTo>
                  <a:pt x="176" y="29"/>
                </a:lnTo>
                <a:lnTo>
                  <a:pt x="186" y="22"/>
                </a:lnTo>
                <a:lnTo>
                  <a:pt x="197" y="15"/>
                </a:lnTo>
                <a:lnTo>
                  <a:pt x="197" y="15"/>
                </a:lnTo>
                <a:lnTo>
                  <a:pt x="201" y="19"/>
                </a:lnTo>
                <a:lnTo>
                  <a:pt x="201" y="19"/>
                </a:lnTo>
                <a:close/>
                <a:moveTo>
                  <a:pt x="207" y="28"/>
                </a:moveTo>
                <a:lnTo>
                  <a:pt x="207" y="28"/>
                </a:lnTo>
                <a:lnTo>
                  <a:pt x="196" y="34"/>
                </a:lnTo>
                <a:lnTo>
                  <a:pt x="185" y="40"/>
                </a:lnTo>
                <a:lnTo>
                  <a:pt x="166" y="53"/>
                </a:lnTo>
                <a:lnTo>
                  <a:pt x="166" y="53"/>
                </a:lnTo>
                <a:lnTo>
                  <a:pt x="140" y="68"/>
                </a:lnTo>
                <a:lnTo>
                  <a:pt x="115" y="82"/>
                </a:lnTo>
                <a:lnTo>
                  <a:pt x="115" y="82"/>
                </a:lnTo>
                <a:lnTo>
                  <a:pt x="65" y="108"/>
                </a:lnTo>
                <a:lnTo>
                  <a:pt x="65" y="108"/>
                </a:lnTo>
                <a:lnTo>
                  <a:pt x="41" y="122"/>
                </a:lnTo>
                <a:lnTo>
                  <a:pt x="41" y="122"/>
                </a:lnTo>
                <a:lnTo>
                  <a:pt x="38" y="124"/>
                </a:lnTo>
                <a:lnTo>
                  <a:pt x="38" y="124"/>
                </a:lnTo>
                <a:lnTo>
                  <a:pt x="57" y="112"/>
                </a:lnTo>
                <a:lnTo>
                  <a:pt x="76" y="101"/>
                </a:lnTo>
                <a:lnTo>
                  <a:pt x="115" y="78"/>
                </a:lnTo>
                <a:lnTo>
                  <a:pt x="115" y="78"/>
                </a:lnTo>
                <a:lnTo>
                  <a:pt x="160" y="52"/>
                </a:lnTo>
                <a:lnTo>
                  <a:pt x="182" y="37"/>
                </a:lnTo>
                <a:lnTo>
                  <a:pt x="192" y="30"/>
                </a:lnTo>
                <a:lnTo>
                  <a:pt x="203" y="21"/>
                </a:lnTo>
                <a:lnTo>
                  <a:pt x="203" y="21"/>
                </a:lnTo>
                <a:lnTo>
                  <a:pt x="207" y="28"/>
                </a:lnTo>
                <a:lnTo>
                  <a:pt x="207" y="28"/>
                </a:lnTo>
                <a:close/>
                <a:moveTo>
                  <a:pt x="244" y="19"/>
                </a:moveTo>
                <a:lnTo>
                  <a:pt x="244" y="19"/>
                </a:lnTo>
                <a:lnTo>
                  <a:pt x="252" y="15"/>
                </a:lnTo>
                <a:lnTo>
                  <a:pt x="255" y="13"/>
                </a:lnTo>
                <a:lnTo>
                  <a:pt x="255" y="13"/>
                </a:lnTo>
                <a:lnTo>
                  <a:pt x="241" y="22"/>
                </a:lnTo>
                <a:lnTo>
                  <a:pt x="241" y="22"/>
                </a:lnTo>
                <a:lnTo>
                  <a:pt x="209" y="44"/>
                </a:lnTo>
                <a:lnTo>
                  <a:pt x="209" y="44"/>
                </a:lnTo>
                <a:lnTo>
                  <a:pt x="177" y="63"/>
                </a:lnTo>
                <a:lnTo>
                  <a:pt x="146" y="81"/>
                </a:lnTo>
                <a:lnTo>
                  <a:pt x="146" y="81"/>
                </a:lnTo>
                <a:lnTo>
                  <a:pt x="115" y="98"/>
                </a:lnTo>
                <a:lnTo>
                  <a:pt x="84" y="116"/>
                </a:lnTo>
                <a:lnTo>
                  <a:pt x="84" y="116"/>
                </a:lnTo>
                <a:lnTo>
                  <a:pt x="70" y="124"/>
                </a:lnTo>
                <a:lnTo>
                  <a:pt x="56" y="134"/>
                </a:lnTo>
                <a:lnTo>
                  <a:pt x="43" y="143"/>
                </a:lnTo>
                <a:lnTo>
                  <a:pt x="28" y="152"/>
                </a:lnTo>
                <a:lnTo>
                  <a:pt x="28" y="152"/>
                </a:lnTo>
                <a:lnTo>
                  <a:pt x="21" y="148"/>
                </a:lnTo>
                <a:lnTo>
                  <a:pt x="21" y="148"/>
                </a:lnTo>
                <a:lnTo>
                  <a:pt x="27" y="146"/>
                </a:lnTo>
                <a:lnTo>
                  <a:pt x="34" y="144"/>
                </a:lnTo>
                <a:lnTo>
                  <a:pt x="45" y="137"/>
                </a:lnTo>
                <a:lnTo>
                  <a:pt x="56" y="130"/>
                </a:lnTo>
                <a:lnTo>
                  <a:pt x="66" y="123"/>
                </a:lnTo>
                <a:lnTo>
                  <a:pt x="66" y="123"/>
                </a:lnTo>
                <a:lnTo>
                  <a:pt x="97" y="106"/>
                </a:lnTo>
                <a:lnTo>
                  <a:pt x="128" y="90"/>
                </a:lnTo>
                <a:lnTo>
                  <a:pt x="128" y="90"/>
                </a:lnTo>
                <a:lnTo>
                  <a:pt x="159" y="73"/>
                </a:lnTo>
                <a:lnTo>
                  <a:pt x="175" y="64"/>
                </a:lnTo>
                <a:lnTo>
                  <a:pt x="190" y="55"/>
                </a:lnTo>
                <a:lnTo>
                  <a:pt x="190" y="55"/>
                </a:lnTo>
                <a:lnTo>
                  <a:pt x="217" y="36"/>
                </a:lnTo>
                <a:lnTo>
                  <a:pt x="230" y="27"/>
                </a:lnTo>
                <a:lnTo>
                  <a:pt x="244" y="19"/>
                </a:lnTo>
                <a:lnTo>
                  <a:pt x="244" y="19"/>
                </a:lnTo>
                <a:close/>
                <a:moveTo>
                  <a:pt x="272" y="17"/>
                </a:moveTo>
                <a:lnTo>
                  <a:pt x="272" y="17"/>
                </a:lnTo>
                <a:lnTo>
                  <a:pt x="251" y="30"/>
                </a:lnTo>
                <a:lnTo>
                  <a:pt x="230" y="43"/>
                </a:lnTo>
                <a:lnTo>
                  <a:pt x="210" y="57"/>
                </a:lnTo>
                <a:lnTo>
                  <a:pt x="189" y="70"/>
                </a:lnTo>
                <a:lnTo>
                  <a:pt x="189" y="70"/>
                </a:lnTo>
                <a:lnTo>
                  <a:pt x="172" y="79"/>
                </a:lnTo>
                <a:lnTo>
                  <a:pt x="172" y="79"/>
                </a:lnTo>
                <a:lnTo>
                  <a:pt x="162" y="84"/>
                </a:lnTo>
                <a:lnTo>
                  <a:pt x="162" y="84"/>
                </a:lnTo>
                <a:lnTo>
                  <a:pt x="134" y="98"/>
                </a:lnTo>
                <a:lnTo>
                  <a:pt x="104" y="113"/>
                </a:lnTo>
                <a:lnTo>
                  <a:pt x="47" y="143"/>
                </a:lnTo>
                <a:lnTo>
                  <a:pt x="47" y="143"/>
                </a:lnTo>
                <a:lnTo>
                  <a:pt x="49" y="141"/>
                </a:lnTo>
                <a:lnTo>
                  <a:pt x="49" y="141"/>
                </a:lnTo>
                <a:lnTo>
                  <a:pt x="76" y="123"/>
                </a:lnTo>
                <a:lnTo>
                  <a:pt x="76" y="123"/>
                </a:lnTo>
                <a:lnTo>
                  <a:pt x="106" y="105"/>
                </a:lnTo>
                <a:lnTo>
                  <a:pt x="138" y="88"/>
                </a:lnTo>
                <a:lnTo>
                  <a:pt x="138" y="88"/>
                </a:lnTo>
                <a:lnTo>
                  <a:pt x="169" y="71"/>
                </a:lnTo>
                <a:lnTo>
                  <a:pt x="200" y="52"/>
                </a:lnTo>
                <a:lnTo>
                  <a:pt x="230" y="32"/>
                </a:lnTo>
                <a:lnTo>
                  <a:pt x="260" y="12"/>
                </a:lnTo>
                <a:lnTo>
                  <a:pt x="260" y="12"/>
                </a:lnTo>
                <a:lnTo>
                  <a:pt x="266" y="14"/>
                </a:lnTo>
                <a:lnTo>
                  <a:pt x="272" y="17"/>
                </a:lnTo>
                <a:lnTo>
                  <a:pt x="272" y="17"/>
                </a:lnTo>
                <a:close/>
                <a:moveTo>
                  <a:pt x="281" y="41"/>
                </a:moveTo>
                <a:lnTo>
                  <a:pt x="281" y="41"/>
                </a:lnTo>
                <a:lnTo>
                  <a:pt x="281" y="42"/>
                </a:lnTo>
                <a:lnTo>
                  <a:pt x="282" y="43"/>
                </a:lnTo>
                <a:lnTo>
                  <a:pt x="282" y="43"/>
                </a:lnTo>
                <a:lnTo>
                  <a:pt x="276" y="48"/>
                </a:lnTo>
                <a:lnTo>
                  <a:pt x="276" y="48"/>
                </a:lnTo>
                <a:lnTo>
                  <a:pt x="274" y="49"/>
                </a:lnTo>
                <a:lnTo>
                  <a:pt x="274" y="49"/>
                </a:lnTo>
                <a:lnTo>
                  <a:pt x="262" y="56"/>
                </a:lnTo>
                <a:lnTo>
                  <a:pt x="249" y="62"/>
                </a:lnTo>
                <a:lnTo>
                  <a:pt x="249" y="62"/>
                </a:lnTo>
                <a:lnTo>
                  <a:pt x="219" y="78"/>
                </a:lnTo>
                <a:lnTo>
                  <a:pt x="204" y="87"/>
                </a:lnTo>
                <a:lnTo>
                  <a:pt x="188" y="95"/>
                </a:lnTo>
                <a:lnTo>
                  <a:pt x="188" y="95"/>
                </a:lnTo>
                <a:lnTo>
                  <a:pt x="128" y="124"/>
                </a:lnTo>
                <a:lnTo>
                  <a:pt x="98" y="141"/>
                </a:lnTo>
                <a:lnTo>
                  <a:pt x="69" y="157"/>
                </a:lnTo>
                <a:lnTo>
                  <a:pt x="69" y="157"/>
                </a:lnTo>
                <a:lnTo>
                  <a:pt x="59" y="164"/>
                </a:lnTo>
                <a:lnTo>
                  <a:pt x="49" y="171"/>
                </a:lnTo>
                <a:lnTo>
                  <a:pt x="49" y="171"/>
                </a:lnTo>
                <a:lnTo>
                  <a:pt x="40" y="178"/>
                </a:lnTo>
                <a:lnTo>
                  <a:pt x="40" y="178"/>
                </a:lnTo>
                <a:lnTo>
                  <a:pt x="47" y="171"/>
                </a:lnTo>
                <a:lnTo>
                  <a:pt x="54" y="164"/>
                </a:lnTo>
                <a:lnTo>
                  <a:pt x="54" y="164"/>
                </a:lnTo>
                <a:lnTo>
                  <a:pt x="55" y="164"/>
                </a:lnTo>
                <a:lnTo>
                  <a:pt x="55" y="164"/>
                </a:lnTo>
                <a:lnTo>
                  <a:pt x="57" y="162"/>
                </a:lnTo>
                <a:lnTo>
                  <a:pt x="57" y="162"/>
                </a:lnTo>
                <a:lnTo>
                  <a:pt x="72" y="151"/>
                </a:lnTo>
                <a:lnTo>
                  <a:pt x="87" y="141"/>
                </a:lnTo>
                <a:lnTo>
                  <a:pt x="87" y="141"/>
                </a:lnTo>
                <a:lnTo>
                  <a:pt x="130" y="115"/>
                </a:lnTo>
                <a:lnTo>
                  <a:pt x="173" y="90"/>
                </a:lnTo>
                <a:lnTo>
                  <a:pt x="173" y="90"/>
                </a:lnTo>
                <a:lnTo>
                  <a:pt x="228" y="64"/>
                </a:lnTo>
                <a:lnTo>
                  <a:pt x="254" y="50"/>
                </a:lnTo>
                <a:lnTo>
                  <a:pt x="281" y="33"/>
                </a:lnTo>
                <a:lnTo>
                  <a:pt x="281" y="33"/>
                </a:lnTo>
                <a:lnTo>
                  <a:pt x="281" y="41"/>
                </a:lnTo>
                <a:lnTo>
                  <a:pt x="281" y="41"/>
                </a:lnTo>
                <a:close/>
                <a:moveTo>
                  <a:pt x="50" y="186"/>
                </a:moveTo>
                <a:lnTo>
                  <a:pt x="50" y="186"/>
                </a:lnTo>
                <a:lnTo>
                  <a:pt x="66" y="175"/>
                </a:lnTo>
                <a:lnTo>
                  <a:pt x="83" y="166"/>
                </a:lnTo>
                <a:lnTo>
                  <a:pt x="118" y="148"/>
                </a:lnTo>
                <a:lnTo>
                  <a:pt x="118" y="148"/>
                </a:lnTo>
                <a:lnTo>
                  <a:pt x="154" y="127"/>
                </a:lnTo>
                <a:lnTo>
                  <a:pt x="190" y="108"/>
                </a:lnTo>
                <a:lnTo>
                  <a:pt x="190" y="108"/>
                </a:lnTo>
                <a:lnTo>
                  <a:pt x="262" y="75"/>
                </a:lnTo>
                <a:lnTo>
                  <a:pt x="262" y="75"/>
                </a:lnTo>
                <a:lnTo>
                  <a:pt x="276" y="68"/>
                </a:lnTo>
                <a:lnTo>
                  <a:pt x="288" y="61"/>
                </a:lnTo>
                <a:lnTo>
                  <a:pt x="313" y="46"/>
                </a:lnTo>
                <a:lnTo>
                  <a:pt x="313" y="46"/>
                </a:lnTo>
                <a:lnTo>
                  <a:pt x="303" y="54"/>
                </a:lnTo>
                <a:lnTo>
                  <a:pt x="303" y="54"/>
                </a:lnTo>
                <a:lnTo>
                  <a:pt x="286" y="65"/>
                </a:lnTo>
                <a:lnTo>
                  <a:pt x="268" y="74"/>
                </a:lnTo>
                <a:lnTo>
                  <a:pt x="268" y="74"/>
                </a:lnTo>
                <a:lnTo>
                  <a:pt x="247" y="85"/>
                </a:lnTo>
                <a:lnTo>
                  <a:pt x="226" y="95"/>
                </a:lnTo>
                <a:lnTo>
                  <a:pt x="183" y="116"/>
                </a:lnTo>
                <a:lnTo>
                  <a:pt x="183" y="116"/>
                </a:lnTo>
                <a:lnTo>
                  <a:pt x="100" y="161"/>
                </a:lnTo>
                <a:lnTo>
                  <a:pt x="100" y="161"/>
                </a:lnTo>
                <a:lnTo>
                  <a:pt x="84" y="169"/>
                </a:lnTo>
                <a:lnTo>
                  <a:pt x="68" y="179"/>
                </a:lnTo>
                <a:lnTo>
                  <a:pt x="53" y="189"/>
                </a:lnTo>
                <a:lnTo>
                  <a:pt x="38" y="200"/>
                </a:lnTo>
                <a:lnTo>
                  <a:pt x="38" y="200"/>
                </a:lnTo>
                <a:lnTo>
                  <a:pt x="35" y="196"/>
                </a:lnTo>
                <a:lnTo>
                  <a:pt x="35" y="196"/>
                </a:lnTo>
                <a:lnTo>
                  <a:pt x="42" y="191"/>
                </a:lnTo>
                <a:lnTo>
                  <a:pt x="42" y="191"/>
                </a:lnTo>
                <a:lnTo>
                  <a:pt x="50" y="186"/>
                </a:lnTo>
                <a:lnTo>
                  <a:pt x="50" y="186"/>
                </a:lnTo>
                <a:close/>
                <a:moveTo>
                  <a:pt x="47" y="206"/>
                </a:moveTo>
                <a:lnTo>
                  <a:pt x="47" y="206"/>
                </a:lnTo>
                <a:lnTo>
                  <a:pt x="43" y="204"/>
                </a:lnTo>
                <a:lnTo>
                  <a:pt x="40" y="201"/>
                </a:lnTo>
                <a:lnTo>
                  <a:pt x="40" y="201"/>
                </a:lnTo>
                <a:lnTo>
                  <a:pt x="47" y="196"/>
                </a:lnTo>
                <a:lnTo>
                  <a:pt x="55" y="191"/>
                </a:lnTo>
                <a:lnTo>
                  <a:pt x="72" y="182"/>
                </a:lnTo>
                <a:lnTo>
                  <a:pt x="107" y="165"/>
                </a:lnTo>
                <a:lnTo>
                  <a:pt x="107" y="165"/>
                </a:lnTo>
                <a:lnTo>
                  <a:pt x="187" y="126"/>
                </a:lnTo>
                <a:lnTo>
                  <a:pt x="187" y="126"/>
                </a:lnTo>
                <a:lnTo>
                  <a:pt x="228" y="107"/>
                </a:lnTo>
                <a:lnTo>
                  <a:pt x="268" y="88"/>
                </a:lnTo>
                <a:lnTo>
                  <a:pt x="268" y="88"/>
                </a:lnTo>
                <a:lnTo>
                  <a:pt x="288" y="80"/>
                </a:lnTo>
                <a:lnTo>
                  <a:pt x="307" y="71"/>
                </a:lnTo>
                <a:lnTo>
                  <a:pt x="307" y="71"/>
                </a:lnTo>
                <a:lnTo>
                  <a:pt x="323" y="63"/>
                </a:lnTo>
                <a:lnTo>
                  <a:pt x="331" y="59"/>
                </a:lnTo>
                <a:lnTo>
                  <a:pt x="338" y="53"/>
                </a:lnTo>
                <a:lnTo>
                  <a:pt x="338" y="53"/>
                </a:lnTo>
                <a:lnTo>
                  <a:pt x="330" y="59"/>
                </a:lnTo>
                <a:lnTo>
                  <a:pt x="322" y="65"/>
                </a:lnTo>
                <a:lnTo>
                  <a:pt x="313" y="70"/>
                </a:lnTo>
                <a:lnTo>
                  <a:pt x="304" y="75"/>
                </a:lnTo>
                <a:lnTo>
                  <a:pt x="265" y="91"/>
                </a:lnTo>
                <a:lnTo>
                  <a:pt x="265" y="91"/>
                </a:lnTo>
                <a:lnTo>
                  <a:pt x="225" y="110"/>
                </a:lnTo>
                <a:lnTo>
                  <a:pt x="185" y="131"/>
                </a:lnTo>
                <a:lnTo>
                  <a:pt x="185" y="131"/>
                </a:lnTo>
                <a:lnTo>
                  <a:pt x="150" y="148"/>
                </a:lnTo>
                <a:lnTo>
                  <a:pt x="115" y="166"/>
                </a:lnTo>
                <a:lnTo>
                  <a:pt x="80" y="185"/>
                </a:lnTo>
                <a:lnTo>
                  <a:pt x="64" y="196"/>
                </a:lnTo>
                <a:lnTo>
                  <a:pt x="47" y="206"/>
                </a:lnTo>
                <a:lnTo>
                  <a:pt x="47" y="206"/>
                </a:lnTo>
                <a:close/>
                <a:moveTo>
                  <a:pt x="41" y="189"/>
                </a:moveTo>
                <a:lnTo>
                  <a:pt x="41" y="189"/>
                </a:lnTo>
                <a:lnTo>
                  <a:pt x="37" y="191"/>
                </a:lnTo>
                <a:lnTo>
                  <a:pt x="37" y="192"/>
                </a:lnTo>
                <a:lnTo>
                  <a:pt x="37" y="193"/>
                </a:lnTo>
                <a:lnTo>
                  <a:pt x="37" y="193"/>
                </a:lnTo>
                <a:lnTo>
                  <a:pt x="34" y="194"/>
                </a:lnTo>
                <a:lnTo>
                  <a:pt x="34" y="194"/>
                </a:lnTo>
                <a:lnTo>
                  <a:pt x="33" y="191"/>
                </a:lnTo>
                <a:lnTo>
                  <a:pt x="33" y="188"/>
                </a:lnTo>
                <a:lnTo>
                  <a:pt x="33" y="188"/>
                </a:lnTo>
                <a:lnTo>
                  <a:pt x="45" y="177"/>
                </a:lnTo>
                <a:lnTo>
                  <a:pt x="59" y="167"/>
                </a:lnTo>
                <a:lnTo>
                  <a:pt x="73" y="158"/>
                </a:lnTo>
                <a:lnTo>
                  <a:pt x="87" y="149"/>
                </a:lnTo>
                <a:lnTo>
                  <a:pt x="87" y="149"/>
                </a:lnTo>
                <a:lnTo>
                  <a:pt x="124" y="130"/>
                </a:lnTo>
                <a:lnTo>
                  <a:pt x="160" y="110"/>
                </a:lnTo>
                <a:lnTo>
                  <a:pt x="160" y="110"/>
                </a:lnTo>
                <a:lnTo>
                  <a:pt x="193" y="94"/>
                </a:lnTo>
                <a:lnTo>
                  <a:pt x="227" y="77"/>
                </a:lnTo>
                <a:lnTo>
                  <a:pt x="227" y="77"/>
                </a:lnTo>
                <a:lnTo>
                  <a:pt x="233" y="74"/>
                </a:lnTo>
                <a:lnTo>
                  <a:pt x="233" y="74"/>
                </a:lnTo>
                <a:lnTo>
                  <a:pt x="224" y="79"/>
                </a:lnTo>
                <a:lnTo>
                  <a:pt x="224" y="79"/>
                </a:lnTo>
                <a:lnTo>
                  <a:pt x="187" y="99"/>
                </a:lnTo>
                <a:lnTo>
                  <a:pt x="150" y="118"/>
                </a:lnTo>
                <a:lnTo>
                  <a:pt x="150" y="118"/>
                </a:lnTo>
                <a:lnTo>
                  <a:pt x="116" y="138"/>
                </a:lnTo>
                <a:lnTo>
                  <a:pt x="99" y="148"/>
                </a:lnTo>
                <a:lnTo>
                  <a:pt x="82" y="158"/>
                </a:lnTo>
                <a:lnTo>
                  <a:pt x="82" y="158"/>
                </a:lnTo>
                <a:lnTo>
                  <a:pt x="68" y="169"/>
                </a:lnTo>
                <a:lnTo>
                  <a:pt x="53" y="179"/>
                </a:lnTo>
                <a:lnTo>
                  <a:pt x="53" y="179"/>
                </a:lnTo>
                <a:lnTo>
                  <a:pt x="41" y="189"/>
                </a:lnTo>
                <a:lnTo>
                  <a:pt x="41" y="189"/>
                </a:lnTo>
                <a:close/>
                <a:moveTo>
                  <a:pt x="126" y="105"/>
                </a:moveTo>
                <a:lnTo>
                  <a:pt x="126" y="105"/>
                </a:lnTo>
                <a:lnTo>
                  <a:pt x="85" y="130"/>
                </a:lnTo>
                <a:lnTo>
                  <a:pt x="46" y="156"/>
                </a:lnTo>
                <a:lnTo>
                  <a:pt x="46" y="156"/>
                </a:lnTo>
                <a:lnTo>
                  <a:pt x="39" y="155"/>
                </a:lnTo>
                <a:lnTo>
                  <a:pt x="31" y="153"/>
                </a:lnTo>
                <a:lnTo>
                  <a:pt x="31" y="153"/>
                </a:lnTo>
                <a:lnTo>
                  <a:pt x="79" y="130"/>
                </a:lnTo>
                <a:lnTo>
                  <a:pt x="126" y="105"/>
                </a:lnTo>
                <a:lnTo>
                  <a:pt x="126" y="105"/>
                </a:lnTo>
                <a:close/>
                <a:moveTo>
                  <a:pt x="57" y="159"/>
                </a:moveTo>
                <a:lnTo>
                  <a:pt x="57" y="159"/>
                </a:lnTo>
                <a:lnTo>
                  <a:pt x="57" y="159"/>
                </a:lnTo>
                <a:lnTo>
                  <a:pt x="57" y="159"/>
                </a:lnTo>
                <a:lnTo>
                  <a:pt x="56" y="157"/>
                </a:lnTo>
                <a:lnTo>
                  <a:pt x="53" y="156"/>
                </a:lnTo>
                <a:lnTo>
                  <a:pt x="53" y="156"/>
                </a:lnTo>
                <a:lnTo>
                  <a:pt x="52" y="156"/>
                </a:lnTo>
                <a:lnTo>
                  <a:pt x="52" y="156"/>
                </a:lnTo>
                <a:lnTo>
                  <a:pt x="63" y="150"/>
                </a:lnTo>
                <a:lnTo>
                  <a:pt x="74" y="144"/>
                </a:lnTo>
                <a:lnTo>
                  <a:pt x="95" y="131"/>
                </a:lnTo>
                <a:lnTo>
                  <a:pt x="95" y="131"/>
                </a:lnTo>
                <a:lnTo>
                  <a:pt x="136" y="109"/>
                </a:lnTo>
                <a:lnTo>
                  <a:pt x="136" y="109"/>
                </a:lnTo>
                <a:lnTo>
                  <a:pt x="116" y="120"/>
                </a:lnTo>
                <a:lnTo>
                  <a:pt x="95" y="133"/>
                </a:lnTo>
                <a:lnTo>
                  <a:pt x="75" y="146"/>
                </a:lnTo>
                <a:lnTo>
                  <a:pt x="57" y="159"/>
                </a:lnTo>
                <a:lnTo>
                  <a:pt x="57" y="159"/>
                </a:lnTo>
                <a:close/>
                <a:moveTo>
                  <a:pt x="203" y="74"/>
                </a:moveTo>
                <a:lnTo>
                  <a:pt x="203" y="74"/>
                </a:lnTo>
                <a:lnTo>
                  <a:pt x="204" y="74"/>
                </a:lnTo>
                <a:lnTo>
                  <a:pt x="204" y="74"/>
                </a:lnTo>
                <a:lnTo>
                  <a:pt x="230" y="59"/>
                </a:lnTo>
                <a:lnTo>
                  <a:pt x="255" y="43"/>
                </a:lnTo>
                <a:lnTo>
                  <a:pt x="255" y="43"/>
                </a:lnTo>
                <a:lnTo>
                  <a:pt x="267" y="36"/>
                </a:lnTo>
                <a:lnTo>
                  <a:pt x="267" y="36"/>
                </a:lnTo>
                <a:lnTo>
                  <a:pt x="274" y="33"/>
                </a:lnTo>
                <a:lnTo>
                  <a:pt x="277" y="32"/>
                </a:lnTo>
                <a:lnTo>
                  <a:pt x="272" y="35"/>
                </a:lnTo>
                <a:lnTo>
                  <a:pt x="272" y="35"/>
                </a:lnTo>
                <a:lnTo>
                  <a:pt x="257" y="45"/>
                </a:lnTo>
                <a:lnTo>
                  <a:pt x="241" y="54"/>
                </a:lnTo>
                <a:lnTo>
                  <a:pt x="241" y="54"/>
                </a:lnTo>
                <a:lnTo>
                  <a:pt x="203" y="74"/>
                </a:lnTo>
                <a:lnTo>
                  <a:pt x="203" y="74"/>
                </a:lnTo>
                <a:close/>
                <a:moveTo>
                  <a:pt x="227" y="58"/>
                </a:moveTo>
                <a:lnTo>
                  <a:pt x="227" y="58"/>
                </a:lnTo>
                <a:lnTo>
                  <a:pt x="166" y="92"/>
                </a:lnTo>
                <a:lnTo>
                  <a:pt x="166" y="92"/>
                </a:lnTo>
                <a:lnTo>
                  <a:pt x="119" y="115"/>
                </a:lnTo>
                <a:lnTo>
                  <a:pt x="119" y="115"/>
                </a:lnTo>
                <a:lnTo>
                  <a:pt x="84" y="135"/>
                </a:lnTo>
                <a:lnTo>
                  <a:pt x="50" y="156"/>
                </a:lnTo>
                <a:lnTo>
                  <a:pt x="50" y="156"/>
                </a:lnTo>
                <a:lnTo>
                  <a:pt x="88" y="131"/>
                </a:lnTo>
                <a:lnTo>
                  <a:pt x="127" y="107"/>
                </a:lnTo>
                <a:lnTo>
                  <a:pt x="127" y="107"/>
                </a:lnTo>
                <a:lnTo>
                  <a:pt x="168" y="84"/>
                </a:lnTo>
                <a:lnTo>
                  <a:pt x="210" y="61"/>
                </a:lnTo>
                <a:lnTo>
                  <a:pt x="210" y="61"/>
                </a:lnTo>
                <a:lnTo>
                  <a:pt x="243" y="42"/>
                </a:lnTo>
                <a:lnTo>
                  <a:pt x="259" y="31"/>
                </a:lnTo>
                <a:lnTo>
                  <a:pt x="266" y="25"/>
                </a:lnTo>
                <a:lnTo>
                  <a:pt x="273" y="19"/>
                </a:lnTo>
                <a:lnTo>
                  <a:pt x="273" y="19"/>
                </a:lnTo>
                <a:lnTo>
                  <a:pt x="273" y="19"/>
                </a:lnTo>
                <a:lnTo>
                  <a:pt x="273" y="19"/>
                </a:lnTo>
                <a:lnTo>
                  <a:pt x="278" y="24"/>
                </a:lnTo>
                <a:lnTo>
                  <a:pt x="280" y="30"/>
                </a:lnTo>
                <a:lnTo>
                  <a:pt x="280" y="30"/>
                </a:lnTo>
                <a:lnTo>
                  <a:pt x="272" y="31"/>
                </a:lnTo>
                <a:lnTo>
                  <a:pt x="265" y="34"/>
                </a:lnTo>
                <a:lnTo>
                  <a:pt x="252" y="41"/>
                </a:lnTo>
                <a:lnTo>
                  <a:pt x="239" y="51"/>
                </a:lnTo>
                <a:lnTo>
                  <a:pt x="227" y="58"/>
                </a:lnTo>
                <a:lnTo>
                  <a:pt x="227" y="58"/>
                </a:lnTo>
                <a:close/>
                <a:moveTo>
                  <a:pt x="231" y="45"/>
                </a:moveTo>
                <a:lnTo>
                  <a:pt x="231" y="45"/>
                </a:lnTo>
                <a:lnTo>
                  <a:pt x="248" y="34"/>
                </a:lnTo>
                <a:lnTo>
                  <a:pt x="264" y="24"/>
                </a:lnTo>
                <a:lnTo>
                  <a:pt x="264" y="24"/>
                </a:lnTo>
                <a:lnTo>
                  <a:pt x="266" y="23"/>
                </a:lnTo>
                <a:lnTo>
                  <a:pt x="266" y="23"/>
                </a:lnTo>
                <a:lnTo>
                  <a:pt x="265" y="24"/>
                </a:lnTo>
                <a:lnTo>
                  <a:pt x="265" y="24"/>
                </a:lnTo>
                <a:lnTo>
                  <a:pt x="258" y="29"/>
                </a:lnTo>
                <a:lnTo>
                  <a:pt x="250" y="34"/>
                </a:lnTo>
                <a:lnTo>
                  <a:pt x="250" y="34"/>
                </a:lnTo>
                <a:lnTo>
                  <a:pt x="231" y="45"/>
                </a:lnTo>
                <a:lnTo>
                  <a:pt x="231" y="45"/>
                </a:lnTo>
                <a:close/>
                <a:moveTo>
                  <a:pt x="14" y="141"/>
                </a:moveTo>
                <a:lnTo>
                  <a:pt x="14" y="141"/>
                </a:lnTo>
                <a:lnTo>
                  <a:pt x="40" y="125"/>
                </a:lnTo>
                <a:lnTo>
                  <a:pt x="64" y="111"/>
                </a:lnTo>
                <a:lnTo>
                  <a:pt x="116" y="84"/>
                </a:lnTo>
                <a:lnTo>
                  <a:pt x="116" y="84"/>
                </a:lnTo>
                <a:lnTo>
                  <a:pt x="135" y="73"/>
                </a:lnTo>
                <a:lnTo>
                  <a:pt x="135" y="73"/>
                </a:lnTo>
                <a:lnTo>
                  <a:pt x="107" y="88"/>
                </a:lnTo>
                <a:lnTo>
                  <a:pt x="107" y="88"/>
                </a:lnTo>
                <a:lnTo>
                  <a:pt x="84" y="100"/>
                </a:lnTo>
                <a:lnTo>
                  <a:pt x="62" y="114"/>
                </a:lnTo>
                <a:lnTo>
                  <a:pt x="40" y="130"/>
                </a:lnTo>
                <a:lnTo>
                  <a:pt x="18" y="146"/>
                </a:lnTo>
                <a:lnTo>
                  <a:pt x="18" y="146"/>
                </a:lnTo>
                <a:lnTo>
                  <a:pt x="14" y="141"/>
                </a:lnTo>
                <a:lnTo>
                  <a:pt x="14" y="141"/>
                </a:lnTo>
                <a:close/>
                <a:moveTo>
                  <a:pt x="8" y="124"/>
                </a:moveTo>
                <a:lnTo>
                  <a:pt x="8" y="124"/>
                </a:lnTo>
                <a:lnTo>
                  <a:pt x="44" y="101"/>
                </a:lnTo>
                <a:lnTo>
                  <a:pt x="44" y="101"/>
                </a:lnTo>
                <a:lnTo>
                  <a:pt x="44" y="101"/>
                </a:lnTo>
                <a:lnTo>
                  <a:pt x="44" y="101"/>
                </a:lnTo>
                <a:lnTo>
                  <a:pt x="45" y="101"/>
                </a:lnTo>
                <a:lnTo>
                  <a:pt x="45" y="101"/>
                </a:lnTo>
                <a:lnTo>
                  <a:pt x="46" y="101"/>
                </a:lnTo>
                <a:lnTo>
                  <a:pt x="48" y="100"/>
                </a:lnTo>
                <a:lnTo>
                  <a:pt x="50" y="98"/>
                </a:lnTo>
                <a:lnTo>
                  <a:pt x="50" y="98"/>
                </a:lnTo>
                <a:lnTo>
                  <a:pt x="59" y="93"/>
                </a:lnTo>
                <a:lnTo>
                  <a:pt x="68" y="87"/>
                </a:lnTo>
                <a:lnTo>
                  <a:pt x="68" y="87"/>
                </a:lnTo>
                <a:lnTo>
                  <a:pt x="80" y="81"/>
                </a:lnTo>
                <a:lnTo>
                  <a:pt x="80" y="81"/>
                </a:lnTo>
                <a:lnTo>
                  <a:pt x="82" y="80"/>
                </a:lnTo>
                <a:lnTo>
                  <a:pt x="83" y="79"/>
                </a:lnTo>
                <a:lnTo>
                  <a:pt x="83" y="79"/>
                </a:lnTo>
                <a:lnTo>
                  <a:pt x="98" y="71"/>
                </a:lnTo>
                <a:lnTo>
                  <a:pt x="112" y="63"/>
                </a:lnTo>
                <a:lnTo>
                  <a:pt x="112" y="63"/>
                </a:lnTo>
                <a:lnTo>
                  <a:pt x="121" y="58"/>
                </a:lnTo>
                <a:lnTo>
                  <a:pt x="129" y="54"/>
                </a:lnTo>
                <a:lnTo>
                  <a:pt x="138" y="50"/>
                </a:lnTo>
                <a:lnTo>
                  <a:pt x="146" y="44"/>
                </a:lnTo>
                <a:lnTo>
                  <a:pt x="146" y="44"/>
                </a:lnTo>
                <a:lnTo>
                  <a:pt x="147" y="45"/>
                </a:lnTo>
                <a:lnTo>
                  <a:pt x="147" y="45"/>
                </a:lnTo>
                <a:lnTo>
                  <a:pt x="98" y="76"/>
                </a:lnTo>
                <a:lnTo>
                  <a:pt x="98" y="76"/>
                </a:lnTo>
                <a:lnTo>
                  <a:pt x="76" y="89"/>
                </a:lnTo>
                <a:lnTo>
                  <a:pt x="53" y="102"/>
                </a:lnTo>
                <a:lnTo>
                  <a:pt x="30" y="115"/>
                </a:lnTo>
                <a:lnTo>
                  <a:pt x="19" y="122"/>
                </a:lnTo>
                <a:lnTo>
                  <a:pt x="9" y="131"/>
                </a:lnTo>
                <a:lnTo>
                  <a:pt x="9" y="131"/>
                </a:lnTo>
                <a:lnTo>
                  <a:pt x="8" y="124"/>
                </a:lnTo>
                <a:lnTo>
                  <a:pt x="8" y="124"/>
                </a:lnTo>
                <a:close/>
                <a:moveTo>
                  <a:pt x="50" y="95"/>
                </a:moveTo>
                <a:lnTo>
                  <a:pt x="50" y="95"/>
                </a:lnTo>
                <a:lnTo>
                  <a:pt x="49" y="94"/>
                </a:lnTo>
                <a:lnTo>
                  <a:pt x="49" y="94"/>
                </a:lnTo>
                <a:lnTo>
                  <a:pt x="57" y="89"/>
                </a:lnTo>
                <a:lnTo>
                  <a:pt x="57" y="89"/>
                </a:lnTo>
                <a:lnTo>
                  <a:pt x="66" y="83"/>
                </a:lnTo>
                <a:lnTo>
                  <a:pt x="66" y="83"/>
                </a:lnTo>
                <a:lnTo>
                  <a:pt x="69" y="81"/>
                </a:lnTo>
                <a:lnTo>
                  <a:pt x="69" y="81"/>
                </a:lnTo>
                <a:lnTo>
                  <a:pt x="50" y="95"/>
                </a:lnTo>
                <a:lnTo>
                  <a:pt x="50" y="95"/>
                </a:lnTo>
                <a:close/>
                <a:moveTo>
                  <a:pt x="155" y="35"/>
                </a:moveTo>
                <a:lnTo>
                  <a:pt x="155" y="35"/>
                </a:lnTo>
                <a:lnTo>
                  <a:pt x="163" y="31"/>
                </a:lnTo>
                <a:lnTo>
                  <a:pt x="172" y="27"/>
                </a:lnTo>
                <a:lnTo>
                  <a:pt x="188" y="18"/>
                </a:lnTo>
                <a:lnTo>
                  <a:pt x="188" y="18"/>
                </a:lnTo>
                <a:lnTo>
                  <a:pt x="171" y="30"/>
                </a:lnTo>
                <a:lnTo>
                  <a:pt x="153" y="41"/>
                </a:lnTo>
                <a:lnTo>
                  <a:pt x="153" y="41"/>
                </a:lnTo>
                <a:lnTo>
                  <a:pt x="154" y="39"/>
                </a:lnTo>
                <a:lnTo>
                  <a:pt x="154" y="39"/>
                </a:lnTo>
                <a:lnTo>
                  <a:pt x="155" y="35"/>
                </a:lnTo>
                <a:lnTo>
                  <a:pt x="155" y="35"/>
                </a:lnTo>
                <a:close/>
                <a:moveTo>
                  <a:pt x="84" y="71"/>
                </a:moveTo>
                <a:lnTo>
                  <a:pt x="84" y="71"/>
                </a:lnTo>
                <a:lnTo>
                  <a:pt x="84" y="66"/>
                </a:lnTo>
                <a:lnTo>
                  <a:pt x="84" y="66"/>
                </a:lnTo>
                <a:lnTo>
                  <a:pt x="92" y="61"/>
                </a:lnTo>
                <a:lnTo>
                  <a:pt x="101" y="56"/>
                </a:lnTo>
                <a:lnTo>
                  <a:pt x="120" y="49"/>
                </a:lnTo>
                <a:lnTo>
                  <a:pt x="120" y="49"/>
                </a:lnTo>
                <a:lnTo>
                  <a:pt x="84" y="71"/>
                </a:lnTo>
                <a:lnTo>
                  <a:pt x="84" y="71"/>
                </a:lnTo>
                <a:close/>
                <a:moveTo>
                  <a:pt x="31" y="87"/>
                </a:moveTo>
                <a:lnTo>
                  <a:pt x="31" y="87"/>
                </a:lnTo>
                <a:lnTo>
                  <a:pt x="26" y="82"/>
                </a:lnTo>
                <a:lnTo>
                  <a:pt x="26" y="82"/>
                </a:lnTo>
                <a:lnTo>
                  <a:pt x="34" y="79"/>
                </a:lnTo>
                <a:lnTo>
                  <a:pt x="40" y="75"/>
                </a:lnTo>
                <a:lnTo>
                  <a:pt x="52" y="65"/>
                </a:lnTo>
                <a:lnTo>
                  <a:pt x="52" y="65"/>
                </a:lnTo>
                <a:lnTo>
                  <a:pt x="58" y="62"/>
                </a:lnTo>
                <a:lnTo>
                  <a:pt x="51" y="68"/>
                </a:lnTo>
                <a:lnTo>
                  <a:pt x="51" y="68"/>
                </a:lnTo>
                <a:lnTo>
                  <a:pt x="33" y="86"/>
                </a:lnTo>
                <a:lnTo>
                  <a:pt x="33" y="86"/>
                </a:lnTo>
                <a:lnTo>
                  <a:pt x="31" y="87"/>
                </a:lnTo>
                <a:lnTo>
                  <a:pt x="31" y="87"/>
                </a:lnTo>
                <a:close/>
                <a:moveTo>
                  <a:pt x="30" y="78"/>
                </a:moveTo>
                <a:lnTo>
                  <a:pt x="30" y="78"/>
                </a:lnTo>
                <a:lnTo>
                  <a:pt x="28" y="77"/>
                </a:lnTo>
                <a:lnTo>
                  <a:pt x="28" y="76"/>
                </a:lnTo>
                <a:lnTo>
                  <a:pt x="31" y="74"/>
                </a:lnTo>
                <a:lnTo>
                  <a:pt x="31" y="74"/>
                </a:lnTo>
                <a:lnTo>
                  <a:pt x="38" y="69"/>
                </a:lnTo>
                <a:lnTo>
                  <a:pt x="38" y="69"/>
                </a:lnTo>
                <a:lnTo>
                  <a:pt x="54" y="53"/>
                </a:lnTo>
                <a:lnTo>
                  <a:pt x="54" y="53"/>
                </a:lnTo>
                <a:lnTo>
                  <a:pt x="54" y="53"/>
                </a:lnTo>
                <a:lnTo>
                  <a:pt x="54" y="53"/>
                </a:lnTo>
                <a:lnTo>
                  <a:pt x="61" y="58"/>
                </a:lnTo>
                <a:lnTo>
                  <a:pt x="61" y="58"/>
                </a:lnTo>
                <a:lnTo>
                  <a:pt x="53" y="62"/>
                </a:lnTo>
                <a:lnTo>
                  <a:pt x="46" y="68"/>
                </a:lnTo>
                <a:lnTo>
                  <a:pt x="38" y="73"/>
                </a:lnTo>
                <a:lnTo>
                  <a:pt x="30" y="78"/>
                </a:lnTo>
                <a:lnTo>
                  <a:pt x="30" y="78"/>
                </a:lnTo>
                <a:close/>
                <a:moveTo>
                  <a:pt x="21" y="74"/>
                </a:moveTo>
                <a:lnTo>
                  <a:pt x="21" y="74"/>
                </a:lnTo>
                <a:lnTo>
                  <a:pt x="28" y="70"/>
                </a:lnTo>
                <a:lnTo>
                  <a:pt x="36" y="65"/>
                </a:lnTo>
                <a:lnTo>
                  <a:pt x="43" y="59"/>
                </a:lnTo>
                <a:lnTo>
                  <a:pt x="51" y="54"/>
                </a:lnTo>
                <a:lnTo>
                  <a:pt x="51" y="54"/>
                </a:lnTo>
                <a:lnTo>
                  <a:pt x="44" y="59"/>
                </a:lnTo>
                <a:lnTo>
                  <a:pt x="37" y="65"/>
                </a:lnTo>
                <a:lnTo>
                  <a:pt x="29" y="72"/>
                </a:lnTo>
                <a:lnTo>
                  <a:pt x="23" y="79"/>
                </a:lnTo>
                <a:lnTo>
                  <a:pt x="23" y="79"/>
                </a:lnTo>
                <a:lnTo>
                  <a:pt x="21" y="74"/>
                </a:lnTo>
                <a:lnTo>
                  <a:pt x="21" y="74"/>
                </a:lnTo>
                <a:close/>
                <a:moveTo>
                  <a:pt x="41" y="101"/>
                </a:moveTo>
                <a:lnTo>
                  <a:pt x="41" y="101"/>
                </a:lnTo>
                <a:lnTo>
                  <a:pt x="24" y="111"/>
                </a:lnTo>
                <a:lnTo>
                  <a:pt x="8" y="121"/>
                </a:lnTo>
                <a:lnTo>
                  <a:pt x="8" y="121"/>
                </a:lnTo>
                <a:lnTo>
                  <a:pt x="10" y="117"/>
                </a:lnTo>
                <a:lnTo>
                  <a:pt x="13" y="112"/>
                </a:lnTo>
                <a:lnTo>
                  <a:pt x="16" y="109"/>
                </a:lnTo>
                <a:lnTo>
                  <a:pt x="20" y="106"/>
                </a:lnTo>
                <a:lnTo>
                  <a:pt x="25" y="103"/>
                </a:lnTo>
                <a:lnTo>
                  <a:pt x="30" y="102"/>
                </a:lnTo>
                <a:lnTo>
                  <a:pt x="36" y="101"/>
                </a:lnTo>
                <a:lnTo>
                  <a:pt x="41" y="101"/>
                </a:lnTo>
                <a:lnTo>
                  <a:pt x="41" y="101"/>
                </a:lnTo>
                <a:close/>
                <a:moveTo>
                  <a:pt x="47" y="168"/>
                </a:moveTo>
                <a:lnTo>
                  <a:pt x="47" y="168"/>
                </a:lnTo>
                <a:lnTo>
                  <a:pt x="34" y="182"/>
                </a:lnTo>
                <a:lnTo>
                  <a:pt x="34" y="182"/>
                </a:lnTo>
                <a:lnTo>
                  <a:pt x="36" y="179"/>
                </a:lnTo>
                <a:lnTo>
                  <a:pt x="36" y="179"/>
                </a:lnTo>
                <a:lnTo>
                  <a:pt x="38" y="176"/>
                </a:lnTo>
                <a:lnTo>
                  <a:pt x="41" y="173"/>
                </a:lnTo>
                <a:lnTo>
                  <a:pt x="47" y="168"/>
                </a:lnTo>
                <a:lnTo>
                  <a:pt x="47" y="168"/>
                </a:lnTo>
                <a:close/>
                <a:moveTo>
                  <a:pt x="57" y="211"/>
                </a:moveTo>
                <a:lnTo>
                  <a:pt x="57" y="211"/>
                </a:lnTo>
                <a:lnTo>
                  <a:pt x="64" y="205"/>
                </a:lnTo>
                <a:lnTo>
                  <a:pt x="71" y="201"/>
                </a:lnTo>
                <a:lnTo>
                  <a:pt x="87" y="194"/>
                </a:lnTo>
                <a:lnTo>
                  <a:pt x="103" y="187"/>
                </a:lnTo>
                <a:lnTo>
                  <a:pt x="119" y="180"/>
                </a:lnTo>
                <a:lnTo>
                  <a:pt x="119" y="180"/>
                </a:lnTo>
                <a:lnTo>
                  <a:pt x="187" y="145"/>
                </a:lnTo>
                <a:lnTo>
                  <a:pt x="187" y="145"/>
                </a:lnTo>
                <a:lnTo>
                  <a:pt x="224" y="127"/>
                </a:lnTo>
                <a:lnTo>
                  <a:pt x="261" y="111"/>
                </a:lnTo>
                <a:lnTo>
                  <a:pt x="261" y="111"/>
                </a:lnTo>
                <a:lnTo>
                  <a:pt x="280" y="103"/>
                </a:lnTo>
                <a:lnTo>
                  <a:pt x="297" y="95"/>
                </a:lnTo>
                <a:lnTo>
                  <a:pt x="315" y="87"/>
                </a:lnTo>
                <a:lnTo>
                  <a:pt x="332" y="79"/>
                </a:lnTo>
                <a:lnTo>
                  <a:pt x="332" y="79"/>
                </a:lnTo>
                <a:lnTo>
                  <a:pt x="337" y="77"/>
                </a:lnTo>
                <a:lnTo>
                  <a:pt x="334" y="79"/>
                </a:lnTo>
                <a:lnTo>
                  <a:pt x="334" y="79"/>
                </a:lnTo>
                <a:lnTo>
                  <a:pt x="317" y="88"/>
                </a:lnTo>
                <a:lnTo>
                  <a:pt x="317" y="88"/>
                </a:lnTo>
                <a:lnTo>
                  <a:pt x="301" y="97"/>
                </a:lnTo>
                <a:lnTo>
                  <a:pt x="285" y="105"/>
                </a:lnTo>
                <a:lnTo>
                  <a:pt x="285" y="105"/>
                </a:lnTo>
                <a:lnTo>
                  <a:pt x="250" y="121"/>
                </a:lnTo>
                <a:lnTo>
                  <a:pt x="234" y="131"/>
                </a:lnTo>
                <a:lnTo>
                  <a:pt x="218" y="139"/>
                </a:lnTo>
                <a:lnTo>
                  <a:pt x="218" y="139"/>
                </a:lnTo>
                <a:lnTo>
                  <a:pt x="201" y="148"/>
                </a:lnTo>
                <a:lnTo>
                  <a:pt x="184" y="157"/>
                </a:lnTo>
                <a:lnTo>
                  <a:pt x="151" y="174"/>
                </a:lnTo>
                <a:lnTo>
                  <a:pt x="151" y="174"/>
                </a:lnTo>
                <a:lnTo>
                  <a:pt x="117" y="191"/>
                </a:lnTo>
                <a:lnTo>
                  <a:pt x="99" y="200"/>
                </a:lnTo>
                <a:lnTo>
                  <a:pt x="83" y="212"/>
                </a:lnTo>
                <a:lnTo>
                  <a:pt x="83" y="212"/>
                </a:lnTo>
                <a:lnTo>
                  <a:pt x="76" y="213"/>
                </a:lnTo>
                <a:lnTo>
                  <a:pt x="70" y="213"/>
                </a:lnTo>
                <a:lnTo>
                  <a:pt x="64" y="212"/>
                </a:lnTo>
                <a:lnTo>
                  <a:pt x="57" y="211"/>
                </a:lnTo>
                <a:lnTo>
                  <a:pt x="57" y="211"/>
                </a:lnTo>
                <a:close/>
                <a:moveTo>
                  <a:pt x="347" y="87"/>
                </a:moveTo>
                <a:lnTo>
                  <a:pt x="347" y="87"/>
                </a:lnTo>
                <a:lnTo>
                  <a:pt x="324" y="103"/>
                </a:lnTo>
                <a:lnTo>
                  <a:pt x="324" y="103"/>
                </a:lnTo>
                <a:lnTo>
                  <a:pt x="310" y="112"/>
                </a:lnTo>
                <a:lnTo>
                  <a:pt x="295" y="120"/>
                </a:lnTo>
                <a:lnTo>
                  <a:pt x="263" y="136"/>
                </a:lnTo>
                <a:lnTo>
                  <a:pt x="263" y="136"/>
                </a:lnTo>
                <a:lnTo>
                  <a:pt x="203" y="164"/>
                </a:lnTo>
                <a:lnTo>
                  <a:pt x="142" y="192"/>
                </a:lnTo>
                <a:lnTo>
                  <a:pt x="142" y="192"/>
                </a:lnTo>
                <a:lnTo>
                  <a:pt x="127" y="199"/>
                </a:lnTo>
                <a:lnTo>
                  <a:pt x="127" y="199"/>
                </a:lnTo>
                <a:lnTo>
                  <a:pt x="110" y="208"/>
                </a:lnTo>
                <a:lnTo>
                  <a:pt x="110" y="208"/>
                </a:lnTo>
                <a:lnTo>
                  <a:pt x="108" y="205"/>
                </a:lnTo>
                <a:lnTo>
                  <a:pt x="108" y="205"/>
                </a:lnTo>
                <a:lnTo>
                  <a:pt x="136" y="193"/>
                </a:lnTo>
                <a:lnTo>
                  <a:pt x="136" y="193"/>
                </a:lnTo>
                <a:lnTo>
                  <a:pt x="200" y="163"/>
                </a:lnTo>
                <a:lnTo>
                  <a:pt x="200" y="163"/>
                </a:lnTo>
                <a:lnTo>
                  <a:pt x="263" y="133"/>
                </a:lnTo>
                <a:lnTo>
                  <a:pt x="295" y="117"/>
                </a:lnTo>
                <a:lnTo>
                  <a:pt x="326" y="101"/>
                </a:lnTo>
                <a:lnTo>
                  <a:pt x="326" y="101"/>
                </a:lnTo>
                <a:lnTo>
                  <a:pt x="336" y="94"/>
                </a:lnTo>
                <a:lnTo>
                  <a:pt x="347" y="87"/>
                </a:lnTo>
                <a:lnTo>
                  <a:pt x="347" y="87"/>
                </a:lnTo>
                <a:lnTo>
                  <a:pt x="347" y="87"/>
                </a:lnTo>
                <a:lnTo>
                  <a:pt x="347" y="87"/>
                </a:lnTo>
                <a:close/>
                <a:moveTo>
                  <a:pt x="382" y="102"/>
                </a:moveTo>
                <a:lnTo>
                  <a:pt x="382" y="102"/>
                </a:lnTo>
                <a:lnTo>
                  <a:pt x="384" y="105"/>
                </a:lnTo>
                <a:lnTo>
                  <a:pt x="385" y="109"/>
                </a:lnTo>
                <a:lnTo>
                  <a:pt x="385" y="109"/>
                </a:lnTo>
                <a:lnTo>
                  <a:pt x="348" y="124"/>
                </a:lnTo>
                <a:lnTo>
                  <a:pt x="311" y="139"/>
                </a:lnTo>
                <a:lnTo>
                  <a:pt x="273" y="152"/>
                </a:lnTo>
                <a:lnTo>
                  <a:pt x="237" y="168"/>
                </a:lnTo>
                <a:lnTo>
                  <a:pt x="237" y="168"/>
                </a:lnTo>
                <a:lnTo>
                  <a:pt x="161" y="202"/>
                </a:lnTo>
                <a:lnTo>
                  <a:pt x="161" y="202"/>
                </a:lnTo>
                <a:lnTo>
                  <a:pt x="144" y="211"/>
                </a:lnTo>
                <a:lnTo>
                  <a:pt x="128" y="219"/>
                </a:lnTo>
                <a:lnTo>
                  <a:pt x="128" y="219"/>
                </a:lnTo>
                <a:lnTo>
                  <a:pt x="155" y="203"/>
                </a:lnTo>
                <a:lnTo>
                  <a:pt x="183" y="189"/>
                </a:lnTo>
                <a:lnTo>
                  <a:pt x="241" y="161"/>
                </a:lnTo>
                <a:lnTo>
                  <a:pt x="241" y="161"/>
                </a:lnTo>
                <a:lnTo>
                  <a:pt x="259" y="154"/>
                </a:lnTo>
                <a:lnTo>
                  <a:pt x="277" y="147"/>
                </a:lnTo>
                <a:lnTo>
                  <a:pt x="312" y="133"/>
                </a:lnTo>
                <a:lnTo>
                  <a:pt x="347" y="118"/>
                </a:lnTo>
                <a:lnTo>
                  <a:pt x="366" y="110"/>
                </a:lnTo>
                <a:lnTo>
                  <a:pt x="382" y="102"/>
                </a:lnTo>
                <a:lnTo>
                  <a:pt x="382" y="102"/>
                </a:lnTo>
                <a:close/>
                <a:moveTo>
                  <a:pt x="223" y="221"/>
                </a:moveTo>
                <a:lnTo>
                  <a:pt x="223" y="221"/>
                </a:lnTo>
                <a:lnTo>
                  <a:pt x="217" y="215"/>
                </a:lnTo>
                <a:lnTo>
                  <a:pt x="217" y="215"/>
                </a:lnTo>
                <a:lnTo>
                  <a:pt x="254" y="200"/>
                </a:lnTo>
                <a:lnTo>
                  <a:pt x="254" y="200"/>
                </a:lnTo>
                <a:lnTo>
                  <a:pt x="278" y="192"/>
                </a:lnTo>
                <a:lnTo>
                  <a:pt x="302" y="185"/>
                </a:lnTo>
                <a:lnTo>
                  <a:pt x="325" y="177"/>
                </a:lnTo>
                <a:lnTo>
                  <a:pt x="347" y="168"/>
                </a:lnTo>
                <a:lnTo>
                  <a:pt x="347" y="168"/>
                </a:lnTo>
                <a:lnTo>
                  <a:pt x="360" y="163"/>
                </a:lnTo>
                <a:lnTo>
                  <a:pt x="372" y="157"/>
                </a:lnTo>
                <a:lnTo>
                  <a:pt x="372" y="157"/>
                </a:lnTo>
                <a:lnTo>
                  <a:pt x="367" y="160"/>
                </a:lnTo>
                <a:lnTo>
                  <a:pt x="362" y="163"/>
                </a:lnTo>
                <a:lnTo>
                  <a:pt x="357" y="166"/>
                </a:lnTo>
                <a:lnTo>
                  <a:pt x="351" y="168"/>
                </a:lnTo>
                <a:lnTo>
                  <a:pt x="351" y="168"/>
                </a:lnTo>
                <a:lnTo>
                  <a:pt x="331" y="175"/>
                </a:lnTo>
                <a:lnTo>
                  <a:pt x="312" y="183"/>
                </a:lnTo>
                <a:lnTo>
                  <a:pt x="312" y="183"/>
                </a:lnTo>
                <a:lnTo>
                  <a:pt x="263" y="204"/>
                </a:lnTo>
                <a:lnTo>
                  <a:pt x="263" y="204"/>
                </a:lnTo>
                <a:lnTo>
                  <a:pt x="243" y="213"/>
                </a:lnTo>
                <a:lnTo>
                  <a:pt x="223" y="221"/>
                </a:lnTo>
                <a:lnTo>
                  <a:pt x="223" y="221"/>
                </a:lnTo>
                <a:close/>
                <a:moveTo>
                  <a:pt x="156" y="223"/>
                </a:moveTo>
                <a:lnTo>
                  <a:pt x="156" y="223"/>
                </a:lnTo>
                <a:lnTo>
                  <a:pt x="164" y="222"/>
                </a:lnTo>
                <a:lnTo>
                  <a:pt x="172" y="220"/>
                </a:lnTo>
                <a:lnTo>
                  <a:pt x="180" y="217"/>
                </a:lnTo>
                <a:lnTo>
                  <a:pt x="187" y="214"/>
                </a:lnTo>
                <a:lnTo>
                  <a:pt x="187" y="214"/>
                </a:lnTo>
                <a:lnTo>
                  <a:pt x="215" y="201"/>
                </a:lnTo>
                <a:lnTo>
                  <a:pt x="242" y="190"/>
                </a:lnTo>
                <a:lnTo>
                  <a:pt x="242" y="190"/>
                </a:lnTo>
                <a:lnTo>
                  <a:pt x="300" y="169"/>
                </a:lnTo>
                <a:lnTo>
                  <a:pt x="358" y="149"/>
                </a:lnTo>
                <a:lnTo>
                  <a:pt x="358" y="149"/>
                </a:lnTo>
                <a:lnTo>
                  <a:pt x="334" y="158"/>
                </a:lnTo>
                <a:lnTo>
                  <a:pt x="311" y="167"/>
                </a:lnTo>
                <a:lnTo>
                  <a:pt x="264" y="188"/>
                </a:lnTo>
                <a:lnTo>
                  <a:pt x="264" y="188"/>
                </a:lnTo>
                <a:lnTo>
                  <a:pt x="240" y="198"/>
                </a:lnTo>
                <a:lnTo>
                  <a:pt x="214" y="208"/>
                </a:lnTo>
                <a:lnTo>
                  <a:pt x="188" y="219"/>
                </a:lnTo>
                <a:lnTo>
                  <a:pt x="163" y="230"/>
                </a:lnTo>
                <a:lnTo>
                  <a:pt x="163" y="230"/>
                </a:lnTo>
                <a:lnTo>
                  <a:pt x="160" y="227"/>
                </a:lnTo>
                <a:lnTo>
                  <a:pt x="156" y="223"/>
                </a:lnTo>
                <a:lnTo>
                  <a:pt x="156" y="223"/>
                </a:lnTo>
                <a:close/>
                <a:moveTo>
                  <a:pt x="165" y="231"/>
                </a:moveTo>
                <a:lnTo>
                  <a:pt x="165" y="231"/>
                </a:lnTo>
                <a:lnTo>
                  <a:pt x="186" y="224"/>
                </a:lnTo>
                <a:lnTo>
                  <a:pt x="209" y="215"/>
                </a:lnTo>
                <a:lnTo>
                  <a:pt x="209" y="215"/>
                </a:lnTo>
                <a:lnTo>
                  <a:pt x="208" y="216"/>
                </a:lnTo>
                <a:lnTo>
                  <a:pt x="208" y="216"/>
                </a:lnTo>
                <a:lnTo>
                  <a:pt x="165" y="231"/>
                </a:lnTo>
                <a:lnTo>
                  <a:pt x="165" y="231"/>
                </a:lnTo>
                <a:lnTo>
                  <a:pt x="165" y="231"/>
                </a:lnTo>
                <a:lnTo>
                  <a:pt x="165" y="231"/>
                </a:lnTo>
                <a:close/>
                <a:moveTo>
                  <a:pt x="327" y="173"/>
                </a:moveTo>
                <a:lnTo>
                  <a:pt x="327" y="173"/>
                </a:lnTo>
                <a:lnTo>
                  <a:pt x="300" y="182"/>
                </a:lnTo>
                <a:lnTo>
                  <a:pt x="273" y="192"/>
                </a:lnTo>
                <a:lnTo>
                  <a:pt x="273" y="192"/>
                </a:lnTo>
                <a:lnTo>
                  <a:pt x="244" y="202"/>
                </a:lnTo>
                <a:lnTo>
                  <a:pt x="216" y="213"/>
                </a:lnTo>
                <a:lnTo>
                  <a:pt x="216" y="213"/>
                </a:lnTo>
                <a:lnTo>
                  <a:pt x="215" y="212"/>
                </a:lnTo>
                <a:lnTo>
                  <a:pt x="215" y="212"/>
                </a:lnTo>
                <a:lnTo>
                  <a:pt x="266" y="190"/>
                </a:lnTo>
                <a:lnTo>
                  <a:pt x="266" y="190"/>
                </a:lnTo>
                <a:lnTo>
                  <a:pt x="318" y="168"/>
                </a:lnTo>
                <a:lnTo>
                  <a:pt x="318" y="168"/>
                </a:lnTo>
                <a:lnTo>
                  <a:pt x="342" y="159"/>
                </a:lnTo>
                <a:lnTo>
                  <a:pt x="353" y="153"/>
                </a:lnTo>
                <a:lnTo>
                  <a:pt x="359" y="150"/>
                </a:lnTo>
                <a:lnTo>
                  <a:pt x="364" y="147"/>
                </a:lnTo>
                <a:lnTo>
                  <a:pt x="364" y="147"/>
                </a:lnTo>
                <a:lnTo>
                  <a:pt x="364" y="146"/>
                </a:lnTo>
                <a:lnTo>
                  <a:pt x="364" y="146"/>
                </a:lnTo>
                <a:lnTo>
                  <a:pt x="365" y="147"/>
                </a:lnTo>
                <a:lnTo>
                  <a:pt x="365" y="147"/>
                </a:lnTo>
                <a:lnTo>
                  <a:pt x="371" y="150"/>
                </a:lnTo>
                <a:lnTo>
                  <a:pt x="374" y="155"/>
                </a:lnTo>
                <a:lnTo>
                  <a:pt x="374" y="155"/>
                </a:lnTo>
                <a:lnTo>
                  <a:pt x="363" y="159"/>
                </a:lnTo>
                <a:lnTo>
                  <a:pt x="350" y="164"/>
                </a:lnTo>
                <a:lnTo>
                  <a:pt x="339" y="168"/>
                </a:lnTo>
                <a:lnTo>
                  <a:pt x="327" y="173"/>
                </a:lnTo>
                <a:lnTo>
                  <a:pt x="327" y="173"/>
                </a:lnTo>
                <a:close/>
                <a:moveTo>
                  <a:pt x="365" y="140"/>
                </a:moveTo>
                <a:lnTo>
                  <a:pt x="365" y="140"/>
                </a:lnTo>
                <a:lnTo>
                  <a:pt x="363" y="142"/>
                </a:lnTo>
                <a:lnTo>
                  <a:pt x="364" y="145"/>
                </a:lnTo>
                <a:lnTo>
                  <a:pt x="364" y="145"/>
                </a:lnTo>
                <a:lnTo>
                  <a:pt x="363" y="145"/>
                </a:lnTo>
                <a:lnTo>
                  <a:pt x="363" y="145"/>
                </a:lnTo>
                <a:lnTo>
                  <a:pt x="305" y="165"/>
                </a:lnTo>
                <a:lnTo>
                  <a:pt x="247" y="186"/>
                </a:lnTo>
                <a:lnTo>
                  <a:pt x="247" y="186"/>
                </a:lnTo>
                <a:lnTo>
                  <a:pt x="222" y="195"/>
                </a:lnTo>
                <a:lnTo>
                  <a:pt x="198" y="206"/>
                </a:lnTo>
                <a:lnTo>
                  <a:pt x="198" y="206"/>
                </a:lnTo>
                <a:lnTo>
                  <a:pt x="184" y="213"/>
                </a:lnTo>
                <a:lnTo>
                  <a:pt x="170" y="218"/>
                </a:lnTo>
                <a:lnTo>
                  <a:pt x="170" y="218"/>
                </a:lnTo>
                <a:lnTo>
                  <a:pt x="163" y="220"/>
                </a:lnTo>
                <a:lnTo>
                  <a:pt x="159" y="221"/>
                </a:lnTo>
                <a:lnTo>
                  <a:pt x="158" y="221"/>
                </a:lnTo>
                <a:lnTo>
                  <a:pt x="159" y="220"/>
                </a:lnTo>
                <a:lnTo>
                  <a:pt x="159" y="220"/>
                </a:lnTo>
                <a:lnTo>
                  <a:pt x="168" y="217"/>
                </a:lnTo>
                <a:lnTo>
                  <a:pt x="176" y="213"/>
                </a:lnTo>
                <a:lnTo>
                  <a:pt x="176" y="213"/>
                </a:lnTo>
                <a:lnTo>
                  <a:pt x="292" y="167"/>
                </a:lnTo>
                <a:lnTo>
                  <a:pt x="292" y="167"/>
                </a:lnTo>
                <a:lnTo>
                  <a:pt x="309" y="160"/>
                </a:lnTo>
                <a:lnTo>
                  <a:pt x="328" y="154"/>
                </a:lnTo>
                <a:lnTo>
                  <a:pt x="346" y="148"/>
                </a:lnTo>
                <a:lnTo>
                  <a:pt x="365" y="139"/>
                </a:lnTo>
                <a:lnTo>
                  <a:pt x="365" y="139"/>
                </a:lnTo>
                <a:lnTo>
                  <a:pt x="365" y="140"/>
                </a:lnTo>
                <a:lnTo>
                  <a:pt x="365" y="140"/>
                </a:lnTo>
                <a:close/>
                <a:moveTo>
                  <a:pt x="381" y="123"/>
                </a:moveTo>
                <a:lnTo>
                  <a:pt x="381" y="123"/>
                </a:lnTo>
                <a:lnTo>
                  <a:pt x="367" y="130"/>
                </a:lnTo>
                <a:lnTo>
                  <a:pt x="351" y="136"/>
                </a:lnTo>
                <a:lnTo>
                  <a:pt x="337" y="142"/>
                </a:lnTo>
                <a:lnTo>
                  <a:pt x="323" y="147"/>
                </a:lnTo>
                <a:lnTo>
                  <a:pt x="323" y="147"/>
                </a:lnTo>
                <a:lnTo>
                  <a:pt x="294" y="157"/>
                </a:lnTo>
                <a:lnTo>
                  <a:pt x="264" y="169"/>
                </a:lnTo>
                <a:lnTo>
                  <a:pt x="264" y="169"/>
                </a:lnTo>
                <a:lnTo>
                  <a:pt x="238" y="179"/>
                </a:lnTo>
                <a:lnTo>
                  <a:pt x="212" y="189"/>
                </a:lnTo>
                <a:lnTo>
                  <a:pt x="212" y="189"/>
                </a:lnTo>
                <a:lnTo>
                  <a:pt x="245" y="174"/>
                </a:lnTo>
                <a:lnTo>
                  <a:pt x="280" y="159"/>
                </a:lnTo>
                <a:lnTo>
                  <a:pt x="280" y="159"/>
                </a:lnTo>
                <a:lnTo>
                  <a:pt x="309" y="148"/>
                </a:lnTo>
                <a:lnTo>
                  <a:pt x="337" y="136"/>
                </a:lnTo>
                <a:lnTo>
                  <a:pt x="337" y="136"/>
                </a:lnTo>
                <a:lnTo>
                  <a:pt x="349" y="131"/>
                </a:lnTo>
                <a:lnTo>
                  <a:pt x="363" y="125"/>
                </a:lnTo>
                <a:lnTo>
                  <a:pt x="375" y="120"/>
                </a:lnTo>
                <a:lnTo>
                  <a:pt x="380" y="116"/>
                </a:lnTo>
                <a:lnTo>
                  <a:pt x="385" y="112"/>
                </a:lnTo>
                <a:lnTo>
                  <a:pt x="385" y="112"/>
                </a:lnTo>
                <a:lnTo>
                  <a:pt x="384" y="118"/>
                </a:lnTo>
                <a:lnTo>
                  <a:pt x="381" y="123"/>
                </a:lnTo>
                <a:lnTo>
                  <a:pt x="381" y="123"/>
                </a:lnTo>
                <a:close/>
                <a:moveTo>
                  <a:pt x="77" y="263"/>
                </a:moveTo>
                <a:lnTo>
                  <a:pt x="77" y="263"/>
                </a:lnTo>
                <a:lnTo>
                  <a:pt x="80" y="263"/>
                </a:lnTo>
                <a:lnTo>
                  <a:pt x="80" y="263"/>
                </a:lnTo>
                <a:lnTo>
                  <a:pt x="75" y="264"/>
                </a:lnTo>
                <a:lnTo>
                  <a:pt x="75" y="264"/>
                </a:lnTo>
                <a:lnTo>
                  <a:pt x="77" y="263"/>
                </a:lnTo>
                <a:lnTo>
                  <a:pt x="77" y="263"/>
                </a:lnTo>
                <a:close/>
                <a:moveTo>
                  <a:pt x="91" y="258"/>
                </a:moveTo>
                <a:lnTo>
                  <a:pt x="91" y="258"/>
                </a:lnTo>
                <a:lnTo>
                  <a:pt x="80" y="260"/>
                </a:lnTo>
                <a:lnTo>
                  <a:pt x="80" y="260"/>
                </a:lnTo>
                <a:lnTo>
                  <a:pt x="87" y="253"/>
                </a:lnTo>
                <a:lnTo>
                  <a:pt x="87" y="253"/>
                </a:lnTo>
                <a:lnTo>
                  <a:pt x="116" y="243"/>
                </a:lnTo>
                <a:lnTo>
                  <a:pt x="116" y="243"/>
                </a:lnTo>
                <a:lnTo>
                  <a:pt x="103" y="251"/>
                </a:lnTo>
                <a:lnTo>
                  <a:pt x="91" y="258"/>
                </a:lnTo>
                <a:lnTo>
                  <a:pt x="91" y="258"/>
                </a:lnTo>
                <a:close/>
                <a:moveTo>
                  <a:pt x="230" y="164"/>
                </a:moveTo>
                <a:lnTo>
                  <a:pt x="230" y="164"/>
                </a:lnTo>
                <a:lnTo>
                  <a:pt x="198" y="179"/>
                </a:lnTo>
                <a:lnTo>
                  <a:pt x="165" y="195"/>
                </a:lnTo>
                <a:lnTo>
                  <a:pt x="134" y="213"/>
                </a:lnTo>
                <a:lnTo>
                  <a:pt x="102" y="231"/>
                </a:lnTo>
                <a:lnTo>
                  <a:pt x="102" y="231"/>
                </a:lnTo>
                <a:lnTo>
                  <a:pt x="106" y="220"/>
                </a:lnTo>
                <a:lnTo>
                  <a:pt x="106" y="220"/>
                </a:lnTo>
                <a:lnTo>
                  <a:pt x="143" y="202"/>
                </a:lnTo>
                <a:lnTo>
                  <a:pt x="179" y="186"/>
                </a:lnTo>
                <a:lnTo>
                  <a:pt x="216" y="170"/>
                </a:lnTo>
                <a:lnTo>
                  <a:pt x="253" y="154"/>
                </a:lnTo>
                <a:lnTo>
                  <a:pt x="253" y="154"/>
                </a:lnTo>
                <a:lnTo>
                  <a:pt x="290" y="140"/>
                </a:lnTo>
                <a:lnTo>
                  <a:pt x="326" y="124"/>
                </a:lnTo>
                <a:lnTo>
                  <a:pt x="326" y="124"/>
                </a:lnTo>
                <a:lnTo>
                  <a:pt x="360" y="110"/>
                </a:lnTo>
                <a:lnTo>
                  <a:pt x="360" y="110"/>
                </a:lnTo>
                <a:lnTo>
                  <a:pt x="363" y="109"/>
                </a:lnTo>
                <a:lnTo>
                  <a:pt x="363" y="109"/>
                </a:lnTo>
                <a:lnTo>
                  <a:pt x="346" y="117"/>
                </a:lnTo>
                <a:lnTo>
                  <a:pt x="330" y="124"/>
                </a:lnTo>
                <a:lnTo>
                  <a:pt x="297" y="138"/>
                </a:lnTo>
                <a:lnTo>
                  <a:pt x="263" y="150"/>
                </a:lnTo>
                <a:lnTo>
                  <a:pt x="246" y="157"/>
                </a:lnTo>
                <a:lnTo>
                  <a:pt x="230" y="164"/>
                </a:lnTo>
                <a:lnTo>
                  <a:pt x="230" y="164"/>
                </a:lnTo>
                <a:close/>
                <a:moveTo>
                  <a:pt x="109" y="216"/>
                </a:moveTo>
                <a:lnTo>
                  <a:pt x="109" y="216"/>
                </a:lnTo>
                <a:lnTo>
                  <a:pt x="107" y="217"/>
                </a:lnTo>
                <a:lnTo>
                  <a:pt x="107" y="217"/>
                </a:lnTo>
                <a:lnTo>
                  <a:pt x="108" y="213"/>
                </a:lnTo>
                <a:lnTo>
                  <a:pt x="108" y="213"/>
                </a:lnTo>
                <a:lnTo>
                  <a:pt x="108" y="212"/>
                </a:lnTo>
                <a:lnTo>
                  <a:pt x="108" y="212"/>
                </a:lnTo>
                <a:lnTo>
                  <a:pt x="108" y="212"/>
                </a:lnTo>
                <a:lnTo>
                  <a:pt x="108" y="212"/>
                </a:lnTo>
                <a:lnTo>
                  <a:pt x="122" y="206"/>
                </a:lnTo>
                <a:lnTo>
                  <a:pt x="134" y="199"/>
                </a:lnTo>
                <a:lnTo>
                  <a:pt x="160" y="186"/>
                </a:lnTo>
                <a:lnTo>
                  <a:pt x="160" y="186"/>
                </a:lnTo>
                <a:lnTo>
                  <a:pt x="196" y="170"/>
                </a:lnTo>
                <a:lnTo>
                  <a:pt x="196" y="170"/>
                </a:lnTo>
                <a:lnTo>
                  <a:pt x="260" y="142"/>
                </a:lnTo>
                <a:lnTo>
                  <a:pt x="293" y="127"/>
                </a:lnTo>
                <a:lnTo>
                  <a:pt x="324" y="112"/>
                </a:lnTo>
                <a:lnTo>
                  <a:pt x="324" y="112"/>
                </a:lnTo>
                <a:lnTo>
                  <a:pt x="353" y="97"/>
                </a:lnTo>
                <a:lnTo>
                  <a:pt x="353" y="97"/>
                </a:lnTo>
                <a:lnTo>
                  <a:pt x="355" y="97"/>
                </a:lnTo>
                <a:lnTo>
                  <a:pt x="355" y="97"/>
                </a:lnTo>
                <a:lnTo>
                  <a:pt x="341" y="105"/>
                </a:lnTo>
                <a:lnTo>
                  <a:pt x="327" y="112"/>
                </a:lnTo>
                <a:lnTo>
                  <a:pt x="299" y="126"/>
                </a:lnTo>
                <a:lnTo>
                  <a:pt x="299" y="126"/>
                </a:lnTo>
                <a:lnTo>
                  <a:pt x="239" y="154"/>
                </a:lnTo>
                <a:lnTo>
                  <a:pt x="209" y="167"/>
                </a:lnTo>
                <a:lnTo>
                  <a:pt x="179" y="181"/>
                </a:lnTo>
                <a:lnTo>
                  <a:pt x="179" y="181"/>
                </a:lnTo>
                <a:lnTo>
                  <a:pt x="109" y="216"/>
                </a:lnTo>
                <a:lnTo>
                  <a:pt x="109" y="216"/>
                </a:lnTo>
                <a:close/>
                <a:moveTo>
                  <a:pt x="340" y="82"/>
                </a:moveTo>
                <a:lnTo>
                  <a:pt x="340" y="82"/>
                </a:lnTo>
                <a:lnTo>
                  <a:pt x="339" y="84"/>
                </a:lnTo>
                <a:lnTo>
                  <a:pt x="340" y="86"/>
                </a:lnTo>
                <a:lnTo>
                  <a:pt x="340" y="86"/>
                </a:lnTo>
                <a:lnTo>
                  <a:pt x="342" y="88"/>
                </a:lnTo>
                <a:lnTo>
                  <a:pt x="342" y="88"/>
                </a:lnTo>
                <a:lnTo>
                  <a:pt x="321" y="100"/>
                </a:lnTo>
                <a:lnTo>
                  <a:pt x="301" y="111"/>
                </a:lnTo>
                <a:lnTo>
                  <a:pt x="301" y="111"/>
                </a:lnTo>
                <a:lnTo>
                  <a:pt x="265" y="130"/>
                </a:lnTo>
                <a:lnTo>
                  <a:pt x="230" y="147"/>
                </a:lnTo>
                <a:lnTo>
                  <a:pt x="230" y="147"/>
                </a:lnTo>
                <a:lnTo>
                  <a:pt x="158" y="180"/>
                </a:lnTo>
                <a:lnTo>
                  <a:pt x="158" y="180"/>
                </a:lnTo>
                <a:lnTo>
                  <a:pt x="133" y="192"/>
                </a:lnTo>
                <a:lnTo>
                  <a:pt x="106" y="204"/>
                </a:lnTo>
                <a:lnTo>
                  <a:pt x="106" y="204"/>
                </a:lnTo>
                <a:lnTo>
                  <a:pt x="103" y="204"/>
                </a:lnTo>
                <a:lnTo>
                  <a:pt x="103" y="204"/>
                </a:lnTo>
                <a:lnTo>
                  <a:pt x="97" y="207"/>
                </a:lnTo>
                <a:lnTo>
                  <a:pt x="91" y="210"/>
                </a:lnTo>
                <a:lnTo>
                  <a:pt x="91" y="210"/>
                </a:lnTo>
                <a:lnTo>
                  <a:pt x="101" y="202"/>
                </a:lnTo>
                <a:lnTo>
                  <a:pt x="111" y="196"/>
                </a:lnTo>
                <a:lnTo>
                  <a:pt x="111" y="196"/>
                </a:lnTo>
                <a:lnTo>
                  <a:pt x="147" y="178"/>
                </a:lnTo>
                <a:lnTo>
                  <a:pt x="147" y="178"/>
                </a:lnTo>
                <a:lnTo>
                  <a:pt x="180" y="161"/>
                </a:lnTo>
                <a:lnTo>
                  <a:pt x="214" y="144"/>
                </a:lnTo>
                <a:lnTo>
                  <a:pt x="214" y="144"/>
                </a:lnTo>
                <a:lnTo>
                  <a:pt x="247" y="126"/>
                </a:lnTo>
                <a:lnTo>
                  <a:pt x="281" y="110"/>
                </a:lnTo>
                <a:lnTo>
                  <a:pt x="281" y="110"/>
                </a:lnTo>
                <a:lnTo>
                  <a:pt x="312" y="95"/>
                </a:lnTo>
                <a:lnTo>
                  <a:pt x="328" y="86"/>
                </a:lnTo>
                <a:lnTo>
                  <a:pt x="342" y="76"/>
                </a:lnTo>
                <a:lnTo>
                  <a:pt x="342" y="76"/>
                </a:lnTo>
                <a:lnTo>
                  <a:pt x="340" y="82"/>
                </a:lnTo>
                <a:lnTo>
                  <a:pt x="340" y="82"/>
                </a:lnTo>
                <a:close/>
                <a:moveTo>
                  <a:pt x="122" y="239"/>
                </a:moveTo>
                <a:lnTo>
                  <a:pt x="122" y="239"/>
                </a:lnTo>
                <a:lnTo>
                  <a:pt x="106" y="244"/>
                </a:lnTo>
                <a:lnTo>
                  <a:pt x="90" y="249"/>
                </a:lnTo>
                <a:lnTo>
                  <a:pt x="90" y="249"/>
                </a:lnTo>
                <a:lnTo>
                  <a:pt x="93" y="245"/>
                </a:lnTo>
                <a:lnTo>
                  <a:pt x="93" y="245"/>
                </a:lnTo>
                <a:lnTo>
                  <a:pt x="102" y="242"/>
                </a:lnTo>
                <a:lnTo>
                  <a:pt x="112" y="237"/>
                </a:lnTo>
                <a:lnTo>
                  <a:pt x="112" y="237"/>
                </a:lnTo>
                <a:lnTo>
                  <a:pt x="124" y="231"/>
                </a:lnTo>
                <a:lnTo>
                  <a:pt x="124" y="231"/>
                </a:lnTo>
                <a:lnTo>
                  <a:pt x="131" y="228"/>
                </a:lnTo>
                <a:lnTo>
                  <a:pt x="138" y="225"/>
                </a:lnTo>
                <a:lnTo>
                  <a:pt x="138" y="225"/>
                </a:lnTo>
                <a:lnTo>
                  <a:pt x="130" y="232"/>
                </a:lnTo>
                <a:lnTo>
                  <a:pt x="122" y="239"/>
                </a:lnTo>
                <a:lnTo>
                  <a:pt x="122" y="239"/>
                </a:lnTo>
                <a:close/>
                <a:moveTo>
                  <a:pt x="141" y="221"/>
                </a:moveTo>
                <a:lnTo>
                  <a:pt x="141" y="221"/>
                </a:lnTo>
                <a:lnTo>
                  <a:pt x="141" y="221"/>
                </a:lnTo>
                <a:lnTo>
                  <a:pt x="141" y="221"/>
                </a:lnTo>
                <a:lnTo>
                  <a:pt x="129" y="226"/>
                </a:lnTo>
                <a:lnTo>
                  <a:pt x="118" y="232"/>
                </a:lnTo>
                <a:lnTo>
                  <a:pt x="106" y="238"/>
                </a:lnTo>
                <a:lnTo>
                  <a:pt x="95" y="242"/>
                </a:lnTo>
                <a:lnTo>
                  <a:pt x="95" y="242"/>
                </a:lnTo>
                <a:lnTo>
                  <a:pt x="99" y="236"/>
                </a:lnTo>
                <a:lnTo>
                  <a:pt x="99" y="236"/>
                </a:lnTo>
                <a:lnTo>
                  <a:pt x="124" y="224"/>
                </a:lnTo>
                <a:lnTo>
                  <a:pt x="147" y="212"/>
                </a:lnTo>
                <a:lnTo>
                  <a:pt x="147" y="212"/>
                </a:lnTo>
                <a:lnTo>
                  <a:pt x="208" y="183"/>
                </a:lnTo>
                <a:lnTo>
                  <a:pt x="208" y="183"/>
                </a:lnTo>
                <a:lnTo>
                  <a:pt x="241" y="169"/>
                </a:lnTo>
                <a:lnTo>
                  <a:pt x="273" y="156"/>
                </a:lnTo>
                <a:lnTo>
                  <a:pt x="340" y="131"/>
                </a:lnTo>
                <a:lnTo>
                  <a:pt x="340" y="131"/>
                </a:lnTo>
                <a:lnTo>
                  <a:pt x="366" y="120"/>
                </a:lnTo>
                <a:lnTo>
                  <a:pt x="366" y="120"/>
                </a:lnTo>
                <a:lnTo>
                  <a:pt x="381" y="113"/>
                </a:lnTo>
                <a:lnTo>
                  <a:pt x="381" y="113"/>
                </a:lnTo>
                <a:lnTo>
                  <a:pt x="382" y="113"/>
                </a:lnTo>
                <a:lnTo>
                  <a:pt x="377" y="115"/>
                </a:lnTo>
                <a:lnTo>
                  <a:pt x="369" y="119"/>
                </a:lnTo>
                <a:lnTo>
                  <a:pt x="369" y="119"/>
                </a:lnTo>
                <a:lnTo>
                  <a:pt x="306" y="147"/>
                </a:lnTo>
                <a:lnTo>
                  <a:pt x="306" y="147"/>
                </a:lnTo>
                <a:lnTo>
                  <a:pt x="243" y="173"/>
                </a:lnTo>
                <a:lnTo>
                  <a:pt x="213" y="186"/>
                </a:lnTo>
                <a:lnTo>
                  <a:pt x="182" y="200"/>
                </a:lnTo>
                <a:lnTo>
                  <a:pt x="182" y="200"/>
                </a:lnTo>
                <a:lnTo>
                  <a:pt x="179" y="202"/>
                </a:lnTo>
                <a:lnTo>
                  <a:pt x="179" y="202"/>
                </a:lnTo>
                <a:lnTo>
                  <a:pt x="165" y="208"/>
                </a:lnTo>
                <a:lnTo>
                  <a:pt x="152" y="215"/>
                </a:lnTo>
                <a:lnTo>
                  <a:pt x="152" y="215"/>
                </a:lnTo>
                <a:lnTo>
                  <a:pt x="149" y="215"/>
                </a:lnTo>
                <a:lnTo>
                  <a:pt x="149" y="215"/>
                </a:lnTo>
                <a:lnTo>
                  <a:pt x="147" y="215"/>
                </a:lnTo>
                <a:lnTo>
                  <a:pt x="145" y="216"/>
                </a:lnTo>
                <a:lnTo>
                  <a:pt x="145" y="216"/>
                </a:lnTo>
                <a:lnTo>
                  <a:pt x="141" y="221"/>
                </a:lnTo>
                <a:lnTo>
                  <a:pt x="141" y="221"/>
                </a:lnTo>
                <a:close/>
                <a:moveTo>
                  <a:pt x="154" y="217"/>
                </a:moveTo>
                <a:lnTo>
                  <a:pt x="154" y="217"/>
                </a:lnTo>
                <a:lnTo>
                  <a:pt x="176" y="206"/>
                </a:lnTo>
                <a:lnTo>
                  <a:pt x="176" y="206"/>
                </a:lnTo>
                <a:lnTo>
                  <a:pt x="179" y="204"/>
                </a:lnTo>
                <a:lnTo>
                  <a:pt x="179" y="204"/>
                </a:lnTo>
                <a:lnTo>
                  <a:pt x="210" y="193"/>
                </a:lnTo>
                <a:lnTo>
                  <a:pt x="240" y="182"/>
                </a:lnTo>
                <a:lnTo>
                  <a:pt x="240" y="182"/>
                </a:lnTo>
                <a:lnTo>
                  <a:pt x="270" y="169"/>
                </a:lnTo>
                <a:lnTo>
                  <a:pt x="287" y="162"/>
                </a:lnTo>
                <a:lnTo>
                  <a:pt x="302" y="156"/>
                </a:lnTo>
                <a:lnTo>
                  <a:pt x="302" y="156"/>
                </a:lnTo>
                <a:lnTo>
                  <a:pt x="333" y="145"/>
                </a:lnTo>
                <a:lnTo>
                  <a:pt x="348" y="139"/>
                </a:lnTo>
                <a:lnTo>
                  <a:pt x="365" y="133"/>
                </a:lnTo>
                <a:lnTo>
                  <a:pt x="365" y="133"/>
                </a:lnTo>
                <a:lnTo>
                  <a:pt x="372" y="130"/>
                </a:lnTo>
                <a:lnTo>
                  <a:pt x="377" y="126"/>
                </a:lnTo>
                <a:lnTo>
                  <a:pt x="379" y="126"/>
                </a:lnTo>
                <a:lnTo>
                  <a:pt x="379" y="126"/>
                </a:lnTo>
                <a:lnTo>
                  <a:pt x="379" y="126"/>
                </a:lnTo>
                <a:lnTo>
                  <a:pt x="379" y="127"/>
                </a:lnTo>
                <a:lnTo>
                  <a:pt x="379" y="127"/>
                </a:lnTo>
                <a:lnTo>
                  <a:pt x="377" y="129"/>
                </a:lnTo>
                <a:lnTo>
                  <a:pt x="377" y="129"/>
                </a:lnTo>
                <a:lnTo>
                  <a:pt x="371" y="133"/>
                </a:lnTo>
                <a:lnTo>
                  <a:pt x="365" y="136"/>
                </a:lnTo>
                <a:lnTo>
                  <a:pt x="365" y="136"/>
                </a:lnTo>
                <a:lnTo>
                  <a:pt x="349" y="143"/>
                </a:lnTo>
                <a:lnTo>
                  <a:pt x="334" y="149"/>
                </a:lnTo>
                <a:lnTo>
                  <a:pt x="334" y="149"/>
                </a:lnTo>
                <a:lnTo>
                  <a:pt x="302" y="161"/>
                </a:lnTo>
                <a:lnTo>
                  <a:pt x="269" y="173"/>
                </a:lnTo>
                <a:lnTo>
                  <a:pt x="269" y="173"/>
                </a:lnTo>
                <a:lnTo>
                  <a:pt x="212" y="195"/>
                </a:lnTo>
                <a:lnTo>
                  <a:pt x="183" y="206"/>
                </a:lnTo>
                <a:lnTo>
                  <a:pt x="155" y="220"/>
                </a:lnTo>
                <a:lnTo>
                  <a:pt x="155" y="220"/>
                </a:lnTo>
                <a:lnTo>
                  <a:pt x="154" y="217"/>
                </a:lnTo>
                <a:lnTo>
                  <a:pt x="154" y="217"/>
                </a:lnTo>
                <a:lnTo>
                  <a:pt x="154" y="217"/>
                </a:lnTo>
                <a:lnTo>
                  <a:pt x="154" y="217"/>
                </a:lnTo>
                <a:close/>
                <a:moveTo>
                  <a:pt x="167" y="233"/>
                </a:moveTo>
                <a:lnTo>
                  <a:pt x="167" y="233"/>
                </a:lnTo>
                <a:lnTo>
                  <a:pt x="185" y="226"/>
                </a:lnTo>
                <a:lnTo>
                  <a:pt x="205" y="219"/>
                </a:lnTo>
                <a:lnTo>
                  <a:pt x="205" y="219"/>
                </a:lnTo>
                <a:lnTo>
                  <a:pt x="207" y="218"/>
                </a:lnTo>
                <a:lnTo>
                  <a:pt x="207" y="218"/>
                </a:lnTo>
                <a:lnTo>
                  <a:pt x="203" y="223"/>
                </a:lnTo>
                <a:lnTo>
                  <a:pt x="199" y="227"/>
                </a:lnTo>
                <a:lnTo>
                  <a:pt x="193" y="231"/>
                </a:lnTo>
                <a:lnTo>
                  <a:pt x="188" y="233"/>
                </a:lnTo>
                <a:lnTo>
                  <a:pt x="182" y="235"/>
                </a:lnTo>
                <a:lnTo>
                  <a:pt x="177" y="235"/>
                </a:lnTo>
                <a:lnTo>
                  <a:pt x="172" y="234"/>
                </a:lnTo>
                <a:lnTo>
                  <a:pt x="167" y="233"/>
                </a:lnTo>
                <a:lnTo>
                  <a:pt x="167" y="233"/>
                </a:lnTo>
                <a:close/>
                <a:moveTo>
                  <a:pt x="225" y="223"/>
                </a:moveTo>
                <a:lnTo>
                  <a:pt x="225" y="223"/>
                </a:lnTo>
                <a:lnTo>
                  <a:pt x="304" y="196"/>
                </a:lnTo>
                <a:lnTo>
                  <a:pt x="304" y="196"/>
                </a:lnTo>
                <a:lnTo>
                  <a:pt x="323" y="190"/>
                </a:lnTo>
                <a:lnTo>
                  <a:pt x="341" y="183"/>
                </a:lnTo>
                <a:lnTo>
                  <a:pt x="341" y="183"/>
                </a:lnTo>
                <a:lnTo>
                  <a:pt x="363" y="175"/>
                </a:lnTo>
                <a:lnTo>
                  <a:pt x="363" y="175"/>
                </a:lnTo>
                <a:lnTo>
                  <a:pt x="371" y="172"/>
                </a:lnTo>
                <a:lnTo>
                  <a:pt x="373" y="172"/>
                </a:lnTo>
                <a:lnTo>
                  <a:pt x="370" y="174"/>
                </a:lnTo>
                <a:lnTo>
                  <a:pt x="370" y="174"/>
                </a:lnTo>
                <a:lnTo>
                  <a:pt x="347" y="184"/>
                </a:lnTo>
                <a:lnTo>
                  <a:pt x="325" y="193"/>
                </a:lnTo>
                <a:lnTo>
                  <a:pt x="281" y="212"/>
                </a:lnTo>
                <a:lnTo>
                  <a:pt x="281" y="212"/>
                </a:lnTo>
                <a:lnTo>
                  <a:pt x="279" y="212"/>
                </a:lnTo>
                <a:lnTo>
                  <a:pt x="278" y="213"/>
                </a:lnTo>
                <a:lnTo>
                  <a:pt x="278" y="213"/>
                </a:lnTo>
                <a:lnTo>
                  <a:pt x="256" y="222"/>
                </a:lnTo>
                <a:lnTo>
                  <a:pt x="236" y="233"/>
                </a:lnTo>
                <a:lnTo>
                  <a:pt x="236" y="233"/>
                </a:lnTo>
                <a:lnTo>
                  <a:pt x="230" y="228"/>
                </a:lnTo>
                <a:lnTo>
                  <a:pt x="225" y="223"/>
                </a:lnTo>
                <a:lnTo>
                  <a:pt x="225" y="223"/>
                </a:lnTo>
                <a:close/>
                <a:moveTo>
                  <a:pt x="334" y="204"/>
                </a:moveTo>
                <a:lnTo>
                  <a:pt x="334" y="204"/>
                </a:lnTo>
                <a:lnTo>
                  <a:pt x="330" y="201"/>
                </a:lnTo>
                <a:lnTo>
                  <a:pt x="330" y="201"/>
                </a:lnTo>
                <a:lnTo>
                  <a:pt x="331" y="201"/>
                </a:lnTo>
                <a:lnTo>
                  <a:pt x="331" y="201"/>
                </a:lnTo>
                <a:lnTo>
                  <a:pt x="357" y="191"/>
                </a:lnTo>
                <a:lnTo>
                  <a:pt x="357" y="191"/>
                </a:lnTo>
                <a:lnTo>
                  <a:pt x="366" y="186"/>
                </a:lnTo>
                <a:lnTo>
                  <a:pt x="366" y="186"/>
                </a:lnTo>
                <a:lnTo>
                  <a:pt x="370" y="185"/>
                </a:lnTo>
                <a:lnTo>
                  <a:pt x="371" y="185"/>
                </a:lnTo>
                <a:lnTo>
                  <a:pt x="370" y="186"/>
                </a:lnTo>
                <a:lnTo>
                  <a:pt x="364" y="190"/>
                </a:lnTo>
                <a:lnTo>
                  <a:pt x="364" y="190"/>
                </a:lnTo>
                <a:lnTo>
                  <a:pt x="357" y="194"/>
                </a:lnTo>
                <a:lnTo>
                  <a:pt x="348" y="196"/>
                </a:lnTo>
                <a:lnTo>
                  <a:pt x="340" y="199"/>
                </a:lnTo>
                <a:lnTo>
                  <a:pt x="337" y="201"/>
                </a:lnTo>
                <a:lnTo>
                  <a:pt x="334" y="204"/>
                </a:lnTo>
                <a:lnTo>
                  <a:pt x="334" y="204"/>
                </a:lnTo>
                <a:close/>
                <a:moveTo>
                  <a:pt x="372" y="182"/>
                </a:moveTo>
                <a:lnTo>
                  <a:pt x="372" y="182"/>
                </a:lnTo>
                <a:lnTo>
                  <a:pt x="363" y="185"/>
                </a:lnTo>
                <a:lnTo>
                  <a:pt x="353" y="190"/>
                </a:lnTo>
                <a:lnTo>
                  <a:pt x="353" y="190"/>
                </a:lnTo>
                <a:lnTo>
                  <a:pt x="330" y="199"/>
                </a:lnTo>
                <a:lnTo>
                  <a:pt x="330" y="199"/>
                </a:lnTo>
                <a:lnTo>
                  <a:pt x="329" y="200"/>
                </a:lnTo>
                <a:lnTo>
                  <a:pt x="329" y="201"/>
                </a:lnTo>
                <a:lnTo>
                  <a:pt x="329" y="201"/>
                </a:lnTo>
                <a:lnTo>
                  <a:pt x="328" y="199"/>
                </a:lnTo>
                <a:lnTo>
                  <a:pt x="328" y="199"/>
                </a:lnTo>
                <a:lnTo>
                  <a:pt x="325" y="198"/>
                </a:lnTo>
                <a:lnTo>
                  <a:pt x="323" y="198"/>
                </a:lnTo>
                <a:lnTo>
                  <a:pt x="323" y="198"/>
                </a:lnTo>
                <a:lnTo>
                  <a:pt x="321" y="198"/>
                </a:lnTo>
                <a:lnTo>
                  <a:pt x="320" y="200"/>
                </a:lnTo>
                <a:lnTo>
                  <a:pt x="320" y="200"/>
                </a:lnTo>
                <a:lnTo>
                  <a:pt x="316" y="200"/>
                </a:lnTo>
                <a:lnTo>
                  <a:pt x="316" y="200"/>
                </a:lnTo>
                <a:lnTo>
                  <a:pt x="329" y="195"/>
                </a:lnTo>
                <a:lnTo>
                  <a:pt x="329" y="195"/>
                </a:lnTo>
                <a:lnTo>
                  <a:pt x="362" y="180"/>
                </a:lnTo>
                <a:lnTo>
                  <a:pt x="362" y="180"/>
                </a:lnTo>
                <a:lnTo>
                  <a:pt x="370" y="176"/>
                </a:lnTo>
                <a:lnTo>
                  <a:pt x="374" y="174"/>
                </a:lnTo>
                <a:lnTo>
                  <a:pt x="377" y="172"/>
                </a:lnTo>
                <a:lnTo>
                  <a:pt x="377" y="172"/>
                </a:lnTo>
                <a:lnTo>
                  <a:pt x="376" y="177"/>
                </a:lnTo>
                <a:lnTo>
                  <a:pt x="374" y="183"/>
                </a:lnTo>
                <a:lnTo>
                  <a:pt x="374" y="183"/>
                </a:lnTo>
                <a:lnTo>
                  <a:pt x="373" y="182"/>
                </a:lnTo>
                <a:lnTo>
                  <a:pt x="372" y="182"/>
                </a:lnTo>
                <a:lnTo>
                  <a:pt x="372" y="182"/>
                </a:lnTo>
                <a:close/>
                <a:moveTo>
                  <a:pt x="294" y="218"/>
                </a:moveTo>
                <a:lnTo>
                  <a:pt x="294" y="218"/>
                </a:lnTo>
                <a:lnTo>
                  <a:pt x="290" y="217"/>
                </a:lnTo>
                <a:lnTo>
                  <a:pt x="287" y="215"/>
                </a:lnTo>
                <a:lnTo>
                  <a:pt x="287" y="215"/>
                </a:lnTo>
                <a:lnTo>
                  <a:pt x="295" y="212"/>
                </a:lnTo>
                <a:lnTo>
                  <a:pt x="295" y="212"/>
                </a:lnTo>
                <a:lnTo>
                  <a:pt x="311" y="204"/>
                </a:lnTo>
                <a:lnTo>
                  <a:pt x="311" y="204"/>
                </a:lnTo>
                <a:lnTo>
                  <a:pt x="314" y="203"/>
                </a:lnTo>
                <a:lnTo>
                  <a:pt x="316" y="203"/>
                </a:lnTo>
                <a:lnTo>
                  <a:pt x="317" y="204"/>
                </a:lnTo>
                <a:lnTo>
                  <a:pt x="316" y="204"/>
                </a:lnTo>
                <a:lnTo>
                  <a:pt x="314" y="206"/>
                </a:lnTo>
                <a:lnTo>
                  <a:pt x="314" y="206"/>
                </a:lnTo>
                <a:lnTo>
                  <a:pt x="303" y="212"/>
                </a:lnTo>
                <a:lnTo>
                  <a:pt x="299" y="214"/>
                </a:lnTo>
                <a:lnTo>
                  <a:pt x="294" y="218"/>
                </a:lnTo>
                <a:lnTo>
                  <a:pt x="294" y="218"/>
                </a:lnTo>
                <a:lnTo>
                  <a:pt x="294" y="218"/>
                </a:lnTo>
                <a:lnTo>
                  <a:pt x="294" y="218"/>
                </a:lnTo>
                <a:close/>
                <a:moveTo>
                  <a:pt x="304" y="214"/>
                </a:moveTo>
                <a:lnTo>
                  <a:pt x="304" y="214"/>
                </a:lnTo>
                <a:lnTo>
                  <a:pt x="312" y="210"/>
                </a:lnTo>
                <a:lnTo>
                  <a:pt x="319" y="205"/>
                </a:lnTo>
                <a:lnTo>
                  <a:pt x="319" y="205"/>
                </a:lnTo>
                <a:lnTo>
                  <a:pt x="320" y="208"/>
                </a:lnTo>
                <a:lnTo>
                  <a:pt x="319" y="212"/>
                </a:lnTo>
                <a:lnTo>
                  <a:pt x="319" y="212"/>
                </a:lnTo>
                <a:lnTo>
                  <a:pt x="308" y="215"/>
                </a:lnTo>
                <a:lnTo>
                  <a:pt x="308" y="215"/>
                </a:lnTo>
                <a:lnTo>
                  <a:pt x="300" y="216"/>
                </a:lnTo>
                <a:lnTo>
                  <a:pt x="300" y="216"/>
                </a:lnTo>
                <a:lnTo>
                  <a:pt x="300" y="216"/>
                </a:lnTo>
                <a:lnTo>
                  <a:pt x="304" y="214"/>
                </a:lnTo>
                <a:lnTo>
                  <a:pt x="304" y="214"/>
                </a:lnTo>
                <a:close/>
                <a:moveTo>
                  <a:pt x="248" y="237"/>
                </a:moveTo>
                <a:lnTo>
                  <a:pt x="248" y="237"/>
                </a:lnTo>
                <a:lnTo>
                  <a:pt x="243" y="236"/>
                </a:lnTo>
                <a:lnTo>
                  <a:pt x="239" y="235"/>
                </a:lnTo>
                <a:lnTo>
                  <a:pt x="239" y="235"/>
                </a:lnTo>
                <a:lnTo>
                  <a:pt x="272" y="221"/>
                </a:lnTo>
                <a:lnTo>
                  <a:pt x="272" y="221"/>
                </a:lnTo>
                <a:lnTo>
                  <a:pt x="267" y="227"/>
                </a:lnTo>
                <a:lnTo>
                  <a:pt x="261" y="231"/>
                </a:lnTo>
                <a:lnTo>
                  <a:pt x="255" y="235"/>
                </a:lnTo>
                <a:lnTo>
                  <a:pt x="248" y="237"/>
                </a:lnTo>
                <a:lnTo>
                  <a:pt x="248" y="237"/>
                </a:lnTo>
                <a:close/>
                <a:moveTo>
                  <a:pt x="298" y="219"/>
                </a:moveTo>
                <a:lnTo>
                  <a:pt x="298" y="219"/>
                </a:lnTo>
                <a:lnTo>
                  <a:pt x="318" y="214"/>
                </a:lnTo>
                <a:lnTo>
                  <a:pt x="318" y="214"/>
                </a:lnTo>
                <a:lnTo>
                  <a:pt x="315" y="217"/>
                </a:lnTo>
                <a:lnTo>
                  <a:pt x="310" y="219"/>
                </a:lnTo>
                <a:lnTo>
                  <a:pt x="304" y="220"/>
                </a:lnTo>
                <a:lnTo>
                  <a:pt x="298" y="219"/>
                </a:lnTo>
                <a:lnTo>
                  <a:pt x="298" y="219"/>
                </a:lnTo>
                <a:close/>
                <a:moveTo>
                  <a:pt x="342" y="206"/>
                </a:moveTo>
                <a:lnTo>
                  <a:pt x="342" y="206"/>
                </a:lnTo>
                <a:lnTo>
                  <a:pt x="355" y="202"/>
                </a:lnTo>
                <a:lnTo>
                  <a:pt x="355" y="202"/>
                </a:lnTo>
                <a:lnTo>
                  <a:pt x="349" y="205"/>
                </a:lnTo>
                <a:lnTo>
                  <a:pt x="342" y="206"/>
                </a:lnTo>
                <a:lnTo>
                  <a:pt x="342" y="206"/>
                </a:lnTo>
                <a:close/>
                <a:moveTo>
                  <a:pt x="360" y="199"/>
                </a:moveTo>
                <a:lnTo>
                  <a:pt x="360" y="199"/>
                </a:lnTo>
                <a:lnTo>
                  <a:pt x="360" y="199"/>
                </a:lnTo>
                <a:lnTo>
                  <a:pt x="360" y="199"/>
                </a:lnTo>
                <a:lnTo>
                  <a:pt x="353" y="200"/>
                </a:lnTo>
                <a:lnTo>
                  <a:pt x="348" y="202"/>
                </a:lnTo>
                <a:lnTo>
                  <a:pt x="342" y="204"/>
                </a:lnTo>
                <a:lnTo>
                  <a:pt x="336" y="204"/>
                </a:lnTo>
                <a:lnTo>
                  <a:pt x="336" y="204"/>
                </a:lnTo>
                <a:lnTo>
                  <a:pt x="340" y="202"/>
                </a:lnTo>
                <a:lnTo>
                  <a:pt x="344" y="200"/>
                </a:lnTo>
                <a:lnTo>
                  <a:pt x="353" y="197"/>
                </a:lnTo>
                <a:lnTo>
                  <a:pt x="363" y="193"/>
                </a:lnTo>
                <a:lnTo>
                  <a:pt x="367" y="191"/>
                </a:lnTo>
                <a:lnTo>
                  <a:pt x="370" y="188"/>
                </a:lnTo>
                <a:lnTo>
                  <a:pt x="370" y="188"/>
                </a:lnTo>
                <a:lnTo>
                  <a:pt x="366" y="194"/>
                </a:lnTo>
                <a:lnTo>
                  <a:pt x="360" y="199"/>
                </a:lnTo>
                <a:lnTo>
                  <a:pt x="360" y="199"/>
                </a:lnTo>
                <a:close/>
                <a:moveTo>
                  <a:pt x="378" y="168"/>
                </a:moveTo>
                <a:lnTo>
                  <a:pt x="378" y="168"/>
                </a:lnTo>
                <a:lnTo>
                  <a:pt x="335" y="183"/>
                </a:lnTo>
                <a:lnTo>
                  <a:pt x="293" y="198"/>
                </a:lnTo>
                <a:lnTo>
                  <a:pt x="293" y="198"/>
                </a:lnTo>
                <a:lnTo>
                  <a:pt x="260" y="208"/>
                </a:lnTo>
                <a:lnTo>
                  <a:pt x="260" y="208"/>
                </a:lnTo>
                <a:lnTo>
                  <a:pt x="287" y="197"/>
                </a:lnTo>
                <a:lnTo>
                  <a:pt x="313" y="185"/>
                </a:lnTo>
                <a:lnTo>
                  <a:pt x="313" y="185"/>
                </a:lnTo>
                <a:lnTo>
                  <a:pt x="328" y="179"/>
                </a:lnTo>
                <a:lnTo>
                  <a:pt x="345" y="173"/>
                </a:lnTo>
                <a:lnTo>
                  <a:pt x="353" y="170"/>
                </a:lnTo>
                <a:lnTo>
                  <a:pt x="362" y="166"/>
                </a:lnTo>
                <a:lnTo>
                  <a:pt x="369" y="162"/>
                </a:lnTo>
                <a:lnTo>
                  <a:pt x="376" y="157"/>
                </a:lnTo>
                <a:lnTo>
                  <a:pt x="376" y="157"/>
                </a:lnTo>
                <a:lnTo>
                  <a:pt x="377" y="162"/>
                </a:lnTo>
                <a:lnTo>
                  <a:pt x="378" y="168"/>
                </a:lnTo>
                <a:lnTo>
                  <a:pt x="378" y="168"/>
                </a:lnTo>
                <a:close/>
                <a:moveTo>
                  <a:pt x="381" y="100"/>
                </a:moveTo>
                <a:lnTo>
                  <a:pt x="381" y="100"/>
                </a:lnTo>
                <a:lnTo>
                  <a:pt x="345" y="115"/>
                </a:lnTo>
                <a:lnTo>
                  <a:pt x="309" y="130"/>
                </a:lnTo>
                <a:lnTo>
                  <a:pt x="272" y="144"/>
                </a:lnTo>
                <a:lnTo>
                  <a:pt x="237" y="158"/>
                </a:lnTo>
                <a:lnTo>
                  <a:pt x="237" y="158"/>
                </a:lnTo>
                <a:lnTo>
                  <a:pt x="187" y="180"/>
                </a:lnTo>
                <a:lnTo>
                  <a:pt x="187" y="180"/>
                </a:lnTo>
                <a:lnTo>
                  <a:pt x="243" y="154"/>
                </a:lnTo>
                <a:lnTo>
                  <a:pt x="243" y="154"/>
                </a:lnTo>
                <a:lnTo>
                  <a:pt x="276" y="140"/>
                </a:lnTo>
                <a:lnTo>
                  <a:pt x="308" y="124"/>
                </a:lnTo>
                <a:lnTo>
                  <a:pt x="340" y="108"/>
                </a:lnTo>
                <a:lnTo>
                  <a:pt x="355" y="99"/>
                </a:lnTo>
                <a:lnTo>
                  <a:pt x="371" y="89"/>
                </a:lnTo>
                <a:lnTo>
                  <a:pt x="371" y="89"/>
                </a:lnTo>
                <a:lnTo>
                  <a:pt x="376" y="94"/>
                </a:lnTo>
                <a:lnTo>
                  <a:pt x="381" y="100"/>
                </a:lnTo>
                <a:lnTo>
                  <a:pt x="381" y="100"/>
                </a:lnTo>
                <a:close/>
                <a:moveTo>
                  <a:pt x="368" y="88"/>
                </a:moveTo>
                <a:lnTo>
                  <a:pt x="368" y="88"/>
                </a:lnTo>
                <a:lnTo>
                  <a:pt x="352" y="95"/>
                </a:lnTo>
                <a:lnTo>
                  <a:pt x="337" y="103"/>
                </a:lnTo>
                <a:lnTo>
                  <a:pt x="308" y="118"/>
                </a:lnTo>
                <a:lnTo>
                  <a:pt x="308" y="118"/>
                </a:lnTo>
                <a:lnTo>
                  <a:pt x="272" y="135"/>
                </a:lnTo>
                <a:lnTo>
                  <a:pt x="236" y="151"/>
                </a:lnTo>
                <a:lnTo>
                  <a:pt x="236" y="151"/>
                </a:lnTo>
                <a:lnTo>
                  <a:pt x="220" y="157"/>
                </a:lnTo>
                <a:lnTo>
                  <a:pt x="220" y="157"/>
                </a:lnTo>
                <a:lnTo>
                  <a:pt x="230" y="153"/>
                </a:lnTo>
                <a:lnTo>
                  <a:pt x="230" y="153"/>
                </a:lnTo>
                <a:lnTo>
                  <a:pt x="261" y="139"/>
                </a:lnTo>
                <a:lnTo>
                  <a:pt x="293" y="123"/>
                </a:lnTo>
                <a:lnTo>
                  <a:pt x="293" y="123"/>
                </a:lnTo>
                <a:lnTo>
                  <a:pt x="309" y="115"/>
                </a:lnTo>
                <a:lnTo>
                  <a:pt x="324" y="106"/>
                </a:lnTo>
                <a:lnTo>
                  <a:pt x="352" y="86"/>
                </a:lnTo>
                <a:lnTo>
                  <a:pt x="352" y="86"/>
                </a:lnTo>
                <a:lnTo>
                  <a:pt x="361" y="86"/>
                </a:lnTo>
                <a:lnTo>
                  <a:pt x="368" y="88"/>
                </a:lnTo>
                <a:lnTo>
                  <a:pt x="368" y="88"/>
                </a:lnTo>
                <a:close/>
                <a:moveTo>
                  <a:pt x="343" y="74"/>
                </a:moveTo>
                <a:lnTo>
                  <a:pt x="343" y="74"/>
                </a:lnTo>
                <a:lnTo>
                  <a:pt x="342" y="74"/>
                </a:lnTo>
                <a:lnTo>
                  <a:pt x="342" y="74"/>
                </a:lnTo>
                <a:lnTo>
                  <a:pt x="324" y="81"/>
                </a:lnTo>
                <a:lnTo>
                  <a:pt x="306" y="89"/>
                </a:lnTo>
                <a:lnTo>
                  <a:pt x="289" y="97"/>
                </a:lnTo>
                <a:lnTo>
                  <a:pt x="270" y="105"/>
                </a:lnTo>
                <a:lnTo>
                  <a:pt x="270" y="105"/>
                </a:lnTo>
                <a:lnTo>
                  <a:pt x="233" y="121"/>
                </a:lnTo>
                <a:lnTo>
                  <a:pt x="197" y="138"/>
                </a:lnTo>
                <a:lnTo>
                  <a:pt x="197" y="138"/>
                </a:lnTo>
                <a:lnTo>
                  <a:pt x="157" y="158"/>
                </a:lnTo>
                <a:lnTo>
                  <a:pt x="118" y="178"/>
                </a:lnTo>
                <a:lnTo>
                  <a:pt x="118" y="178"/>
                </a:lnTo>
                <a:lnTo>
                  <a:pt x="101" y="185"/>
                </a:lnTo>
                <a:lnTo>
                  <a:pt x="85" y="192"/>
                </a:lnTo>
                <a:lnTo>
                  <a:pt x="69" y="200"/>
                </a:lnTo>
                <a:lnTo>
                  <a:pt x="62" y="204"/>
                </a:lnTo>
                <a:lnTo>
                  <a:pt x="55" y="210"/>
                </a:lnTo>
                <a:lnTo>
                  <a:pt x="55" y="210"/>
                </a:lnTo>
                <a:lnTo>
                  <a:pt x="50" y="208"/>
                </a:lnTo>
                <a:lnTo>
                  <a:pt x="50" y="208"/>
                </a:lnTo>
                <a:lnTo>
                  <a:pt x="66" y="196"/>
                </a:lnTo>
                <a:lnTo>
                  <a:pt x="83" y="186"/>
                </a:lnTo>
                <a:lnTo>
                  <a:pt x="119" y="166"/>
                </a:lnTo>
                <a:lnTo>
                  <a:pt x="155" y="148"/>
                </a:lnTo>
                <a:lnTo>
                  <a:pt x="191" y="130"/>
                </a:lnTo>
                <a:lnTo>
                  <a:pt x="191" y="130"/>
                </a:lnTo>
                <a:lnTo>
                  <a:pt x="234" y="108"/>
                </a:lnTo>
                <a:lnTo>
                  <a:pt x="277" y="88"/>
                </a:lnTo>
                <a:lnTo>
                  <a:pt x="277" y="88"/>
                </a:lnTo>
                <a:lnTo>
                  <a:pt x="294" y="81"/>
                </a:lnTo>
                <a:lnTo>
                  <a:pt x="311" y="73"/>
                </a:lnTo>
                <a:lnTo>
                  <a:pt x="327" y="64"/>
                </a:lnTo>
                <a:lnTo>
                  <a:pt x="335" y="59"/>
                </a:lnTo>
                <a:lnTo>
                  <a:pt x="342" y="53"/>
                </a:lnTo>
                <a:lnTo>
                  <a:pt x="342" y="53"/>
                </a:lnTo>
                <a:lnTo>
                  <a:pt x="343" y="58"/>
                </a:lnTo>
                <a:lnTo>
                  <a:pt x="344" y="63"/>
                </a:lnTo>
                <a:lnTo>
                  <a:pt x="343" y="69"/>
                </a:lnTo>
                <a:lnTo>
                  <a:pt x="343" y="74"/>
                </a:lnTo>
                <a:lnTo>
                  <a:pt x="343" y="74"/>
                </a:lnTo>
                <a:close/>
                <a:moveTo>
                  <a:pt x="341" y="50"/>
                </a:moveTo>
                <a:lnTo>
                  <a:pt x="341" y="50"/>
                </a:lnTo>
                <a:lnTo>
                  <a:pt x="336" y="52"/>
                </a:lnTo>
                <a:lnTo>
                  <a:pt x="332" y="55"/>
                </a:lnTo>
                <a:lnTo>
                  <a:pt x="324" y="60"/>
                </a:lnTo>
                <a:lnTo>
                  <a:pt x="324" y="60"/>
                </a:lnTo>
                <a:lnTo>
                  <a:pt x="311" y="67"/>
                </a:lnTo>
                <a:lnTo>
                  <a:pt x="297" y="74"/>
                </a:lnTo>
                <a:lnTo>
                  <a:pt x="297" y="74"/>
                </a:lnTo>
                <a:lnTo>
                  <a:pt x="282" y="81"/>
                </a:lnTo>
                <a:lnTo>
                  <a:pt x="266" y="87"/>
                </a:lnTo>
                <a:lnTo>
                  <a:pt x="237" y="100"/>
                </a:lnTo>
                <a:lnTo>
                  <a:pt x="237" y="100"/>
                </a:lnTo>
                <a:lnTo>
                  <a:pt x="176" y="130"/>
                </a:lnTo>
                <a:lnTo>
                  <a:pt x="117" y="158"/>
                </a:lnTo>
                <a:lnTo>
                  <a:pt x="117" y="158"/>
                </a:lnTo>
                <a:lnTo>
                  <a:pt x="90" y="171"/>
                </a:lnTo>
                <a:lnTo>
                  <a:pt x="65" y="184"/>
                </a:lnTo>
                <a:lnTo>
                  <a:pt x="65" y="184"/>
                </a:lnTo>
                <a:lnTo>
                  <a:pt x="92" y="168"/>
                </a:lnTo>
                <a:lnTo>
                  <a:pt x="120" y="153"/>
                </a:lnTo>
                <a:lnTo>
                  <a:pt x="174" y="123"/>
                </a:lnTo>
                <a:lnTo>
                  <a:pt x="174" y="123"/>
                </a:lnTo>
                <a:lnTo>
                  <a:pt x="233" y="93"/>
                </a:lnTo>
                <a:lnTo>
                  <a:pt x="263" y="78"/>
                </a:lnTo>
                <a:lnTo>
                  <a:pt x="293" y="63"/>
                </a:lnTo>
                <a:lnTo>
                  <a:pt x="293" y="63"/>
                </a:lnTo>
                <a:lnTo>
                  <a:pt x="303" y="57"/>
                </a:lnTo>
                <a:lnTo>
                  <a:pt x="312" y="51"/>
                </a:lnTo>
                <a:lnTo>
                  <a:pt x="312" y="51"/>
                </a:lnTo>
                <a:lnTo>
                  <a:pt x="319" y="44"/>
                </a:lnTo>
                <a:lnTo>
                  <a:pt x="319" y="44"/>
                </a:lnTo>
                <a:lnTo>
                  <a:pt x="322" y="42"/>
                </a:lnTo>
                <a:lnTo>
                  <a:pt x="324" y="40"/>
                </a:lnTo>
                <a:lnTo>
                  <a:pt x="324" y="40"/>
                </a:lnTo>
                <a:lnTo>
                  <a:pt x="331" y="37"/>
                </a:lnTo>
                <a:lnTo>
                  <a:pt x="331" y="37"/>
                </a:lnTo>
                <a:lnTo>
                  <a:pt x="336" y="41"/>
                </a:lnTo>
                <a:lnTo>
                  <a:pt x="336" y="41"/>
                </a:lnTo>
                <a:lnTo>
                  <a:pt x="339" y="45"/>
                </a:lnTo>
                <a:lnTo>
                  <a:pt x="341" y="50"/>
                </a:lnTo>
                <a:lnTo>
                  <a:pt x="341" y="50"/>
                </a:lnTo>
                <a:close/>
                <a:moveTo>
                  <a:pt x="328" y="36"/>
                </a:moveTo>
                <a:lnTo>
                  <a:pt x="328" y="36"/>
                </a:lnTo>
                <a:lnTo>
                  <a:pt x="326" y="37"/>
                </a:lnTo>
                <a:lnTo>
                  <a:pt x="326" y="37"/>
                </a:lnTo>
                <a:lnTo>
                  <a:pt x="326" y="37"/>
                </a:lnTo>
                <a:lnTo>
                  <a:pt x="326" y="37"/>
                </a:lnTo>
                <a:lnTo>
                  <a:pt x="319" y="40"/>
                </a:lnTo>
                <a:lnTo>
                  <a:pt x="313" y="45"/>
                </a:lnTo>
                <a:lnTo>
                  <a:pt x="313" y="45"/>
                </a:lnTo>
                <a:lnTo>
                  <a:pt x="299" y="54"/>
                </a:lnTo>
                <a:lnTo>
                  <a:pt x="285" y="61"/>
                </a:lnTo>
                <a:lnTo>
                  <a:pt x="256" y="75"/>
                </a:lnTo>
                <a:lnTo>
                  <a:pt x="256" y="75"/>
                </a:lnTo>
                <a:lnTo>
                  <a:pt x="199" y="103"/>
                </a:lnTo>
                <a:lnTo>
                  <a:pt x="169" y="117"/>
                </a:lnTo>
                <a:lnTo>
                  <a:pt x="141" y="132"/>
                </a:lnTo>
                <a:lnTo>
                  <a:pt x="141" y="132"/>
                </a:lnTo>
                <a:lnTo>
                  <a:pt x="112" y="148"/>
                </a:lnTo>
                <a:lnTo>
                  <a:pt x="83" y="164"/>
                </a:lnTo>
                <a:lnTo>
                  <a:pt x="83" y="164"/>
                </a:lnTo>
                <a:lnTo>
                  <a:pt x="63" y="175"/>
                </a:lnTo>
                <a:lnTo>
                  <a:pt x="63" y="175"/>
                </a:lnTo>
                <a:lnTo>
                  <a:pt x="87" y="159"/>
                </a:lnTo>
                <a:lnTo>
                  <a:pt x="112" y="143"/>
                </a:lnTo>
                <a:lnTo>
                  <a:pt x="138" y="127"/>
                </a:lnTo>
                <a:lnTo>
                  <a:pt x="163" y="113"/>
                </a:lnTo>
                <a:lnTo>
                  <a:pt x="215" y="86"/>
                </a:lnTo>
                <a:lnTo>
                  <a:pt x="266" y="57"/>
                </a:lnTo>
                <a:lnTo>
                  <a:pt x="266" y="57"/>
                </a:lnTo>
                <a:lnTo>
                  <a:pt x="280" y="49"/>
                </a:lnTo>
                <a:lnTo>
                  <a:pt x="280" y="49"/>
                </a:lnTo>
                <a:lnTo>
                  <a:pt x="283" y="45"/>
                </a:lnTo>
                <a:lnTo>
                  <a:pt x="283" y="45"/>
                </a:lnTo>
                <a:lnTo>
                  <a:pt x="284" y="45"/>
                </a:lnTo>
                <a:lnTo>
                  <a:pt x="284" y="45"/>
                </a:lnTo>
                <a:lnTo>
                  <a:pt x="287" y="46"/>
                </a:lnTo>
                <a:lnTo>
                  <a:pt x="288" y="46"/>
                </a:lnTo>
                <a:lnTo>
                  <a:pt x="290" y="45"/>
                </a:lnTo>
                <a:lnTo>
                  <a:pt x="290" y="45"/>
                </a:lnTo>
                <a:lnTo>
                  <a:pt x="299" y="39"/>
                </a:lnTo>
                <a:lnTo>
                  <a:pt x="303" y="37"/>
                </a:lnTo>
                <a:lnTo>
                  <a:pt x="308" y="35"/>
                </a:lnTo>
                <a:lnTo>
                  <a:pt x="313" y="34"/>
                </a:lnTo>
                <a:lnTo>
                  <a:pt x="318" y="33"/>
                </a:lnTo>
                <a:lnTo>
                  <a:pt x="323" y="34"/>
                </a:lnTo>
                <a:lnTo>
                  <a:pt x="328" y="36"/>
                </a:lnTo>
                <a:lnTo>
                  <a:pt x="328" y="36"/>
                </a:lnTo>
                <a:close/>
                <a:moveTo>
                  <a:pt x="255" y="12"/>
                </a:moveTo>
                <a:lnTo>
                  <a:pt x="255" y="12"/>
                </a:lnTo>
                <a:lnTo>
                  <a:pt x="246" y="16"/>
                </a:lnTo>
                <a:lnTo>
                  <a:pt x="237" y="21"/>
                </a:lnTo>
                <a:lnTo>
                  <a:pt x="220" y="32"/>
                </a:lnTo>
                <a:lnTo>
                  <a:pt x="220" y="32"/>
                </a:lnTo>
                <a:lnTo>
                  <a:pt x="223" y="27"/>
                </a:lnTo>
                <a:lnTo>
                  <a:pt x="226" y="23"/>
                </a:lnTo>
                <a:lnTo>
                  <a:pt x="230" y="20"/>
                </a:lnTo>
                <a:lnTo>
                  <a:pt x="235" y="17"/>
                </a:lnTo>
                <a:lnTo>
                  <a:pt x="240" y="15"/>
                </a:lnTo>
                <a:lnTo>
                  <a:pt x="245" y="13"/>
                </a:lnTo>
                <a:lnTo>
                  <a:pt x="250" y="12"/>
                </a:lnTo>
                <a:lnTo>
                  <a:pt x="255" y="12"/>
                </a:lnTo>
                <a:lnTo>
                  <a:pt x="255" y="12"/>
                </a:lnTo>
                <a:close/>
                <a:moveTo>
                  <a:pt x="213" y="36"/>
                </a:moveTo>
                <a:lnTo>
                  <a:pt x="213" y="36"/>
                </a:lnTo>
                <a:lnTo>
                  <a:pt x="187" y="54"/>
                </a:lnTo>
                <a:lnTo>
                  <a:pt x="161" y="70"/>
                </a:lnTo>
                <a:lnTo>
                  <a:pt x="161" y="70"/>
                </a:lnTo>
                <a:lnTo>
                  <a:pt x="133" y="86"/>
                </a:lnTo>
                <a:lnTo>
                  <a:pt x="103" y="101"/>
                </a:lnTo>
                <a:lnTo>
                  <a:pt x="75" y="116"/>
                </a:lnTo>
                <a:lnTo>
                  <a:pt x="47" y="132"/>
                </a:lnTo>
                <a:lnTo>
                  <a:pt x="47" y="132"/>
                </a:lnTo>
                <a:lnTo>
                  <a:pt x="35" y="140"/>
                </a:lnTo>
                <a:lnTo>
                  <a:pt x="27" y="144"/>
                </a:lnTo>
                <a:lnTo>
                  <a:pt x="21" y="146"/>
                </a:lnTo>
                <a:lnTo>
                  <a:pt x="21" y="146"/>
                </a:lnTo>
                <a:lnTo>
                  <a:pt x="27" y="143"/>
                </a:lnTo>
                <a:lnTo>
                  <a:pt x="34" y="139"/>
                </a:lnTo>
                <a:lnTo>
                  <a:pt x="45" y="130"/>
                </a:lnTo>
                <a:lnTo>
                  <a:pt x="45" y="130"/>
                </a:lnTo>
                <a:lnTo>
                  <a:pt x="58" y="119"/>
                </a:lnTo>
                <a:lnTo>
                  <a:pt x="71" y="111"/>
                </a:lnTo>
                <a:lnTo>
                  <a:pt x="99" y="95"/>
                </a:lnTo>
                <a:lnTo>
                  <a:pt x="99" y="95"/>
                </a:lnTo>
                <a:lnTo>
                  <a:pt x="129" y="79"/>
                </a:lnTo>
                <a:lnTo>
                  <a:pt x="157" y="63"/>
                </a:lnTo>
                <a:lnTo>
                  <a:pt x="157" y="63"/>
                </a:lnTo>
                <a:lnTo>
                  <a:pt x="168" y="56"/>
                </a:lnTo>
                <a:lnTo>
                  <a:pt x="179" y="49"/>
                </a:lnTo>
                <a:lnTo>
                  <a:pt x="201" y="34"/>
                </a:lnTo>
                <a:lnTo>
                  <a:pt x="201" y="34"/>
                </a:lnTo>
                <a:lnTo>
                  <a:pt x="203" y="33"/>
                </a:lnTo>
                <a:lnTo>
                  <a:pt x="204" y="32"/>
                </a:lnTo>
                <a:lnTo>
                  <a:pt x="204" y="32"/>
                </a:lnTo>
                <a:lnTo>
                  <a:pt x="208" y="30"/>
                </a:lnTo>
                <a:lnTo>
                  <a:pt x="208" y="30"/>
                </a:lnTo>
                <a:lnTo>
                  <a:pt x="209" y="34"/>
                </a:lnTo>
                <a:lnTo>
                  <a:pt x="209" y="34"/>
                </a:lnTo>
                <a:lnTo>
                  <a:pt x="211" y="36"/>
                </a:lnTo>
                <a:lnTo>
                  <a:pt x="213" y="36"/>
                </a:lnTo>
                <a:lnTo>
                  <a:pt x="213" y="36"/>
                </a:lnTo>
                <a:close/>
                <a:moveTo>
                  <a:pt x="173" y="11"/>
                </a:moveTo>
                <a:lnTo>
                  <a:pt x="173" y="11"/>
                </a:lnTo>
                <a:lnTo>
                  <a:pt x="179" y="9"/>
                </a:lnTo>
                <a:lnTo>
                  <a:pt x="184" y="8"/>
                </a:lnTo>
                <a:lnTo>
                  <a:pt x="184" y="8"/>
                </a:lnTo>
                <a:lnTo>
                  <a:pt x="174" y="15"/>
                </a:lnTo>
                <a:lnTo>
                  <a:pt x="163" y="22"/>
                </a:lnTo>
                <a:lnTo>
                  <a:pt x="163" y="22"/>
                </a:lnTo>
                <a:lnTo>
                  <a:pt x="159" y="25"/>
                </a:lnTo>
                <a:lnTo>
                  <a:pt x="159" y="25"/>
                </a:lnTo>
                <a:lnTo>
                  <a:pt x="162" y="21"/>
                </a:lnTo>
                <a:lnTo>
                  <a:pt x="165" y="17"/>
                </a:lnTo>
                <a:lnTo>
                  <a:pt x="169" y="14"/>
                </a:lnTo>
                <a:lnTo>
                  <a:pt x="173" y="11"/>
                </a:lnTo>
                <a:lnTo>
                  <a:pt x="173" y="11"/>
                </a:lnTo>
                <a:close/>
                <a:moveTo>
                  <a:pt x="140" y="36"/>
                </a:moveTo>
                <a:lnTo>
                  <a:pt x="140" y="36"/>
                </a:lnTo>
                <a:lnTo>
                  <a:pt x="133" y="40"/>
                </a:lnTo>
                <a:lnTo>
                  <a:pt x="133" y="40"/>
                </a:lnTo>
                <a:lnTo>
                  <a:pt x="121" y="45"/>
                </a:lnTo>
                <a:lnTo>
                  <a:pt x="108" y="51"/>
                </a:lnTo>
                <a:lnTo>
                  <a:pt x="96" y="57"/>
                </a:lnTo>
                <a:lnTo>
                  <a:pt x="84" y="63"/>
                </a:lnTo>
                <a:lnTo>
                  <a:pt x="84" y="63"/>
                </a:lnTo>
                <a:lnTo>
                  <a:pt x="84" y="63"/>
                </a:lnTo>
                <a:lnTo>
                  <a:pt x="84" y="63"/>
                </a:lnTo>
                <a:lnTo>
                  <a:pt x="105" y="46"/>
                </a:lnTo>
                <a:lnTo>
                  <a:pt x="127" y="28"/>
                </a:lnTo>
                <a:lnTo>
                  <a:pt x="127" y="28"/>
                </a:lnTo>
                <a:lnTo>
                  <a:pt x="127" y="27"/>
                </a:lnTo>
                <a:lnTo>
                  <a:pt x="126" y="27"/>
                </a:lnTo>
                <a:lnTo>
                  <a:pt x="126" y="27"/>
                </a:lnTo>
                <a:lnTo>
                  <a:pt x="116" y="30"/>
                </a:lnTo>
                <a:lnTo>
                  <a:pt x="106" y="34"/>
                </a:lnTo>
                <a:lnTo>
                  <a:pt x="88" y="45"/>
                </a:lnTo>
                <a:lnTo>
                  <a:pt x="88" y="45"/>
                </a:lnTo>
                <a:lnTo>
                  <a:pt x="87" y="46"/>
                </a:lnTo>
                <a:lnTo>
                  <a:pt x="87" y="46"/>
                </a:lnTo>
                <a:lnTo>
                  <a:pt x="88" y="43"/>
                </a:lnTo>
                <a:lnTo>
                  <a:pt x="88" y="43"/>
                </a:lnTo>
                <a:lnTo>
                  <a:pt x="96" y="36"/>
                </a:lnTo>
                <a:lnTo>
                  <a:pt x="96" y="36"/>
                </a:lnTo>
                <a:lnTo>
                  <a:pt x="118" y="22"/>
                </a:lnTo>
                <a:lnTo>
                  <a:pt x="118" y="22"/>
                </a:lnTo>
                <a:lnTo>
                  <a:pt x="125" y="23"/>
                </a:lnTo>
                <a:lnTo>
                  <a:pt x="130" y="26"/>
                </a:lnTo>
                <a:lnTo>
                  <a:pt x="136" y="30"/>
                </a:lnTo>
                <a:lnTo>
                  <a:pt x="140" y="36"/>
                </a:lnTo>
                <a:lnTo>
                  <a:pt x="140" y="36"/>
                </a:lnTo>
                <a:close/>
                <a:moveTo>
                  <a:pt x="101" y="26"/>
                </a:moveTo>
                <a:lnTo>
                  <a:pt x="101" y="26"/>
                </a:lnTo>
                <a:lnTo>
                  <a:pt x="107" y="23"/>
                </a:lnTo>
                <a:lnTo>
                  <a:pt x="114" y="22"/>
                </a:lnTo>
                <a:lnTo>
                  <a:pt x="114" y="22"/>
                </a:lnTo>
                <a:lnTo>
                  <a:pt x="102" y="28"/>
                </a:lnTo>
                <a:lnTo>
                  <a:pt x="91" y="36"/>
                </a:lnTo>
                <a:lnTo>
                  <a:pt x="91" y="36"/>
                </a:lnTo>
                <a:lnTo>
                  <a:pt x="96" y="31"/>
                </a:lnTo>
                <a:lnTo>
                  <a:pt x="101" y="26"/>
                </a:lnTo>
                <a:lnTo>
                  <a:pt x="101" y="26"/>
                </a:lnTo>
                <a:close/>
                <a:moveTo>
                  <a:pt x="69" y="66"/>
                </a:moveTo>
                <a:lnTo>
                  <a:pt x="69" y="66"/>
                </a:lnTo>
                <a:lnTo>
                  <a:pt x="55" y="74"/>
                </a:lnTo>
                <a:lnTo>
                  <a:pt x="41" y="82"/>
                </a:lnTo>
                <a:lnTo>
                  <a:pt x="41" y="82"/>
                </a:lnTo>
                <a:lnTo>
                  <a:pt x="39" y="83"/>
                </a:lnTo>
                <a:lnTo>
                  <a:pt x="38" y="83"/>
                </a:lnTo>
                <a:lnTo>
                  <a:pt x="41" y="80"/>
                </a:lnTo>
                <a:lnTo>
                  <a:pt x="49" y="73"/>
                </a:lnTo>
                <a:lnTo>
                  <a:pt x="49" y="73"/>
                </a:lnTo>
                <a:lnTo>
                  <a:pt x="63" y="59"/>
                </a:lnTo>
                <a:lnTo>
                  <a:pt x="63" y="59"/>
                </a:lnTo>
                <a:lnTo>
                  <a:pt x="69" y="66"/>
                </a:lnTo>
                <a:lnTo>
                  <a:pt x="69" y="66"/>
                </a:lnTo>
                <a:close/>
                <a:moveTo>
                  <a:pt x="40" y="49"/>
                </a:moveTo>
                <a:lnTo>
                  <a:pt x="40" y="49"/>
                </a:lnTo>
                <a:lnTo>
                  <a:pt x="20" y="63"/>
                </a:lnTo>
                <a:lnTo>
                  <a:pt x="20" y="63"/>
                </a:lnTo>
                <a:lnTo>
                  <a:pt x="22" y="59"/>
                </a:lnTo>
                <a:lnTo>
                  <a:pt x="22" y="59"/>
                </a:lnTo>
                <a:lnTo>
                  <a:pt x="25" y="55"/>
                </a:lnTo>
                <a:lnTo>
                  <a:pt x="29" y="52"/>
                </a:lnTo>
                <a:lnTo>
                  <a:pt x="35" y="50"/>
                </a:lnTo>
                <a:lnTo>
                  <a:pt x="40" y="49"/>
                </a:lnTo>
                <a:lnTo>
                  <a:pt x="40" y="4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 name="Freeform 2519">
            <a:extLst>
              <a:ext uri="{FF2B5EF4-FFF2-40B4-BE49-F238E27FC236}">
                <a16:creationId xmlns:a16="http://schemas.microsoft.com/office/drawing/2014/main" xmlns="" id="{449B9E0E-9943-4C3C-B967-B84D03B7E055}"/>
              </a:ext>
            </a:extLst>
          </p:cNvPr>
          <p:cNvSpPr>
            <a:spLocks noEditPoints="1"/>
          </p:cNvSpPr>
          <p:nvPr/>
        </p:nvSpPr>
        <p:spPr bwMode="auto">
          <a:xfrm>
            <a:off x="2357272" y="2918200"/>
            <a:ext cx="560388" cy="1065213"/>
          </a:xfrm>
          <a:custGeom>
            <a:avLst/>
            <a:gdLst/>
            <a:ahLst/>
            <a:cxnLst>
              <a:cxn ang="0">
                <a:pos x="212" y="635"/>
              </a:cxn>
              <a:cxn ang="0">
                <a:pos x="232" y="671"/>
              </a:cxn>
              <a:cxn ang="0">
                <a:pos x="349" y="633"/>
              </a:cxn>
              <a:cxn ang="0">
                <a:pos x="297" y="473"/>
              </a:cxn>
              <a:cxn ang="0">
                <a:pos x="185" y="163"/>
              </a:cxn>
              <a:cxn ang="0">
                <a:pos x="61" y="24"/>
              </a:cxn>
              <a:cxn ang="0">
                <a:pos x="0" y="56"/>
              </a:cxn>
              <a:cxn ang="0">
                <a:pos x="47" y="75"/>
              </a:cxn>
              <a:cxn ang="0">
                <a:pos x="66" y="55"/>
              </a:cxn>
              <a:cxn ang="0">
                <a:pos x="63" y="32"/>
              </a:cxn>
              <a:cxn ang="0">
                <a:pos x="227" y="318"/>
              </a:cxn>
              <a:cxn ang="0">
                <a:pos x="344" y="627"/>
              </a:cxn>
              <a:cxn ang="0">
                <a:pos x="228" y="651"/>
              </a:cxn>
              <a:cxn ang="0">
                <a:pos x="273" y="633"/>
              </a:cxn>
              <a:cxn ang="0">
                <a:pos x="236" y="639"/>
              </a:cxn>
              <a:cxn ang="0">
                <a:pos x="222" y="629"/>
              </a:cxn>
              <a:cxn ang="0">
                <a:pos x="273" y="598"/>
              </a:cxn>
              <a:cxn ang="0">
                <a:pos x="217" y="622"/>
              </a:cxn>
              <a:cxn ang="0">
                <a:pos x="258" y="586"/>
              </a:cxn>
              <a:cxn ang="0">
                <a:pos x="206" y="595"/>
              </a:cxn>
              <a:cxn ang="0">
                <a:pos x="256" y="557"/>
              </a:cxn>
              <a:cxn ang="0">
                <a:pos x="225" y="561"/>
              </a:cxn>
              <a:cxn ang="0">
                <a:pos x="187" y="537"/>
              </a:cxn>
              <a:cxn ang="0">
                <a:pos x="240" y="508"/>
              </a:cxn>
              <a:cxn ang="0">
                <a:pos x="182" y="531"/>
              </a:cxn>
              <a:cxn ang="0">
                <a:pos x="218" y="494"/>
              </a:cxn>
              <a:cxn ang="0">
                <a:pos x="203" y="491"/>
              </a:cxn>
              <a:cxn ang="0">
                <a:pos x="169" y="490"/>
              </a:cxn>
              <a:cxn ang="0">
                <a:pos x="225" y="458"/>
              </a:cxn>
              <a:cxn ang="0">
                <a:pos x="165" y="483"/>
              </a:cxn>
              <a:cxn ang="0">
                <a:pos x="209" y="440"/>
              </a:cxn>
              <a:cxn ang="0">
                <a:pos x="178" y="444"/>
              </a:cxn>
              <a:cxn ang="0">
                <a:pos x="158" y="437"/>
              </a:cxn>
              <a:cxn ang="0">
                <a:pos x="210" y="409"/>
              </a:cxn>
              <a:cxn ang="0">
                <a:pos x="147" y="434"/>
              </a:cxn>
              <a:cxn ang="0">
                <a:pos x="189" y="395"/>
              </a:cxn>
              <a:cxn ang="0">
                <a:pos x="138" y="390"/>
              </a:cxn>
              <a:cxn ang="0">
                <a:pos x="190" y="372"/>
              </a:cxn>
              <a:cxn ang="0">
                <a:pos x="144" y="380"/>
              </a:cxn>
              <a:cxn ang="0">
                <a:pos x="133" y="351"/>
              </a:cxn>
              <a:cxn ang="0">
                <a:pos x="171" y="335"/>
              </a:cxn>
              <a:cxn ang="0">
                <a:pos x="116" y="349"/>
              </a:cxn>
              <a:cxn ang="0">
                <a:pos x="174" y="313"/>
              </a:cxn>
              <a:cxn ang="0">
                <a:pos x="139" y="314"/>
              </a:cxn>
              <a:cxn ang="0">
                <a:pos x="128" y="303"/>
              </a:cxn>
              <a:cxn ang="0">
                <a:pos x="146" y="285"/>
              </a:cxn>
              <a:cxn ang="0">
                <a:pos x="92" y="280"/>
              </a:cxn>
              <a:cxn ang="0">
                <a:pos x="151" y="259"/>
              </a:cxn>
              <a:cxn ang="0">
                <a:pos x="90" y="271"/>
              </a:cxn>
              <a:cxn ang="0">
                <a:pos x="136" y="242"/>
              </a:cxn>
              <a:cxn ang="0">
                <a:pos x="82" y="252"/>
              </a:cxn>
              <a:cxn ang="0">
                <a:pos x="124" y="214"/>
              </a:cxn>
              <a:cxn ang="0">
                <a:pos x="87" y="218"/>
              </a:cxn>
              <a:cxn ang="0">
                <a:pos x="63" y="203"/>
              </a:cxn>
              <a:cxn ang="0">
                <a:pos x="126" y="175"/>
              </a:cxn>
              <a:cxn ang="0">
                <a:pos x="53" y="174"/>
              </a:cxn>
              <a:cxn ang="0">
                <a:pos x="106" y="152"/>
              </a:cxn>
              <a:cxn ang="0">
                <a:pos x="63" y="162"/>
              </a:cxn>
              <a:cxn ang="0">
                <a:pos x="80" y="128"/>
              </a:cxn>
              <a:cxn ang="0">
                <a:pos x="92" y="116"/>
              </a:cxn>
              <a:cxn ang="0">
                <a:pos x="78" y="96"/>
              </a:cxn>
              <a:cxn ang="0">
                <a:pos x="29" y="106"/>
              </a:cxn>
            </a:cxnLst>
            <a:rect l="0" t="0" r="r" b="b"/>
            <a:pathLst>
              <a:path w="353" h="671">
                <a:moveTo>
                  <a:pt x="48" y="185"/>
                </a:moveTo>
                <a:lnTo>
                  <a:pt x="48" y="185"/>
                </a:lnTo>
                <a:lnTo>
                  <a:pt x="98" y="323"/>
                </a:lnTo>
                <a:lnTo>
                  <a:pt x="98" y="323"/>
                </a:lnTo>
                <a:lnTo>
                  <a:pt x="140" y="443"/>
                </a:lnTo>
                <a:lnTo>
                  <a:pt x="185" y="564"/>
                </a:lnTo>
                <a:lnTo>
                  <a:pt x="185" y="564"/>
                </a:lnTo>
                <a:lnTo>
                  <a:pt x="198" y="599"/>
                </a:lnTo>
                <a:lnTo>
                  <a:pt x="212" y="635"/>
                </a:lnTo>
                <a:lnTo>
                  <a:pt x="212" y="635"/>
                </a:lnTo>
                <a:lnTo>
                  <a:pt x="219" y="651"/>
                </a:lnTo>
                <a:lnTo>
                  <a:pt x="222" y="659"/>
                </a:lnTo>
                <a:lnTo>
                  <a:pt x="227" y="666"/>
                </a:lnTo>
                <a:lnTo>
                  <a:pt x="227" y="666"/>
                </a:lnTo>
                <a:lnTo>
                  <a:pt x="227" y="669"/>
                </a:lnTo>
                <a:lnTo>
                  <a:pt x="228" y="670"/>
                </a:lnTo>
                <a:lnTo>
                  <a:pt x="230" y="671"/>
                </a:lnTo>
                <a:lnTo>
                  <a:pt x="232" y="671"/>
                </a:lnTo>
                <a:lnTo>
                  <a:pt x="232" y="671"/>
                </a:lnTo>
                <a:lnTo>
                  <a:pt x="261" y="662"/>
                </a:lnTo>
                <a:lnTo>
                  <a:pt x="289" y="653"/>
                </a:lnTo>
                <a:lnTo>
                  <a:pt x="318" y="645"/>
                </a:lnTo>
                <a:lnTo>
                  <a:pt x="346" y="635"/>
                </a:lnTo>
                <a:lnTo>
                  <a:pt x="346" y="635"/>
                </a:lnTo>
                <a:lnTo>
                  <a:pt x="348" y="634"/>
                </a:lnTo>
                <a:lnTo>
                  <a:pt x="349" y="633"/>
                </a:lnTo>
                <a:lnTo>
                  <a:pt x="349" y="633"/>
                </a:lnTo>
                <a:lnTo>
                  <a:pt x="351" y="632"/>
                </a:lnTo>
                <a:lnTo>
                  <a:pt x="352" y="631"/>
                </a:lnTo>
                <a:lnTo>
                  <a:pt x="353" y="629"/>
                </a:lnTo>
                <a:lnTo>
                  <a:pt x="353" y="627"/>
                </a:lnTo>
                <a:lnTo>
                  <a:pt x="353" y="627"/>
                </a:lnTo>
                <a:lnTo>
                  <a:pt x="326" y="550"/>
                </a:lnTo>
                <a:lnTo>
                  <a:pt x="311" y="511"/>
                </a:lnTo>
                <a:lnTo>
                  <a:pt x="297" y="473"/>
                </a:lnTo>
                <a:lnTo>
                  <a:pt x="297" y="473"/>
                </a:lnTo>
                <a:lnTo>
                  <a:pt x="282" y="434"/>
                </a:lnTo>
                <a:lnTo>
                  <a:pt x="266" y="397"/>
                </a:lnTo>
                <a:lnTo>
                  <a:pt x="252" y="359"/>
                </a:lnTo>
                <a:lnTo>
                  <a:pt x="237" y="321"/>
                </a:lnTo>
                <a:lnTo>
                  <a:pt x="237" y="321"/>
                </a:lnTo>
                <a:lnTo>
                  <a:pt x="212" y="242"/>
                </a:lnTo>
                <a:lnTo>
                  <a:pt x="199" y="203"/>
                </a:lnTo>
                <a:lnTo>
                  <a:pt x="185" y="163"/>
                </a:lnTo>
                <a:lnTo>
                  <a:pt x="185" y="163"/>
                </a:lnTo>
                <a:lnTo>
                  <a:pt x="154" y="83"/>
                </a:lnTo>
                <a:lnTo>
                  <a:pt x="124" y="3"/>
                </a:lnTo>
                <a:lnTo>
                  <a:pt x="124" y="3"/>
                </a:lnTo>
                <a:lnTo>
                  <a:pt x="123" y="1"/>
                </a:lnTo>
                <a:lnTo>
                  <a:pt x="123" y="1"/>
                </a:lnTo>
                <a:lnTo>
                  <a:pt x="121" y="0"/>
                </a:lnTo>
                <a:lnTo>
                  <a:pt x="119" y="0"/>
                </a:lnTo>
                <a:lnTo>
                  <a:pt x="119" y="0"/>
                </a:lnTo>
                <a:lnTo>
                  <a:pt x="61" y="24"/>
                </a:lnTo>
                <a:lnTo>
                  <a:pt x="32" y="35"/>
                </a:lnTo>
                <a:lnTo>
                  <a:pt x="3" y="47"/>
                </a:lnTo>
                <a:lnTo>
                  <a:pt x="3" y="47"/>
                </a:lnTo>
                <a:lnTo>
                  <a:pt x="2" y="48"/>
                </a:lnTo>
                <a:lnTo>
                  <a:pt x="1" y="49"/>
                </a:lnTo>
                <a:lnTo>
                  <a:pt x="0" y="52"/>
                </a:lnTo>
                <a:lnTo>
                  <a:pt x="0" y="52"/>
                </a:lnTo>
                <a:lnTo>
                  <a:pt x="0" y="54"/>
                </a:lnTo>
                <a:lnTo>
                  <a:pt x="0" y="56"/>
                </a:lnTo>
                <a:lnTo>
                  <a:pt x="0" y="56"/>
                </a:lnTo>
                <a:lnTo>
                  <a:pt x="7" y="71"/>
                </a:lnTo>
                <a:lnTo>
                  <a:pt x="14" y="87"/>
                </a:lnTo>
                <a:lnTo>
                  <a:pt x="26" y="119"/>
                </a:lnTo>
                <a:lnTo>
                  <a:pt x="48" y="185"/>
                </a:lnTo>
                <a:lnTo>
                  <a:pt x="48" y="185"/>
                </a:lnTo>
                <a:close/>
                <a:moveTo>
                  <a:pt x="22" y="85"/>
                </a:moveTo>
                <a:lnTo>
                  <a:pt x="22" y="85"/>
                </a:lnTo>
                <a:lnTo>
                  <a:pt x="47" y="75"/>
                </a:lnTo>
                <a:lnTo>
                  <a:pt x="60" y="70"/>
                </a:lnTo>
                <a:lnTo>
                  <a:pt x="71" y="63"/>
                </a:lnTo>
                <a:lnTo>
                  <a:pt x="71" y="63"/>
                </a:lnTo>
                <a:lnTo>
                  <a:pt x="73" y="61"/>
                </a:lnTo>
                <a:lnTo>
                  <a:pt x="73" y="60"/>
                </a:lnTo>
                <a:lnTo>
                  <a:pt x="72" y="57"/>
                </a:lnTo>
                <a:lnTo>
                  <a:pt x="70" y="55"/>
                </a:lnTo>
                <a:lnTo>
                  <a:pt x="68" y="55"/>
                </a:lnTo>
                <a:lnTo>
                  <a:pt x="66" y="55"/>
                </a:lnTo>
                <a:lnTo>
                  <a:pt x="66" y="55"/>
                </a:lnTo>
                <a:lnTo>
                  <a:pt x="55" y="62"/>
                </a:lnTo>
                <a:lnTo>
                  <a:pt x="43" y="68"/>
                </a:lnTo>
                <a:lnTo>
                  <a:pt x="19" y="77"/>
                </a:lnTo>
                <a:lnTo>
                  <a:pt x="19" y="77"/>
                </a:lnTo>
                <a:lnTo>
                  <a:pt x="9" y="54"/>
                </a:lnTo>
                <a:lnTo>
                  <a:pt x="9" y="54"/>
                </a:lnTo>
                <a:lnTo>
                  <a:pt x="36" y="44"/>
                </a:lnTo>
                <a:lnTo>
                  <a:pt x="63" y="32"/>
                </a:lnTo>
                <a:lnTo>
                  <a:pt x="118" y="10"/>
                </a:lnTo>
                <a:lnTo>
                  <a:pt x="118" y="10"/>
                </a:lnTo>
                <a:lnTo>
                  <a:pt x="146" y="86"/>
                </a:lnTo>
                <a:lnTo>
                  <a:pt x="175" y="161"/>
                </a:lnTo>
                <a:lnTo>
                  <a:pt x="175" y="161"/>
                </a:lnTo>
                <a:lnTo>
                  <a:pt x="189" y="199"/>
                </a:lnTo>
                <a:lnTo>
                  <a:pt x="202" y="239"/>
                </a:lnTo>
                <a:lnTo>
                  <a:pt x="227" y="318"/>
                </a:lnTo>
                <a:lnTo>
                  <a:pt x="227" y="318"/>
                </a:lnTo>
                <a:lnTo>
                  <a:pt x="240" y="356"/>
                </a:lnTo>
                <a:lnTo>
                  <a:pt x="256" y="395"/>
                </a:lnTo>
                <a:lnTo>
                  <a:pt x="286" y="471"/>
                </a:lnTo>
                <a:lnTo>
                  <a:pt x="286" y="471"/>
                </a:lnTo>
                <a:lnTo>
                  <a:pt x="301" y="509"/>
                </a:lnTo>
                <a:lnTo>
                  <a:pt x="315" y="549"/>
                </a:lnTo>
                <a:lnTo>
                  <a:pt x="344" y="627"/>
                </a:lnTo>
                <a:lnTo>
                  <a:pt x="344" y="627"/>
                </a:lnTo>
                <a:lnTo>
                  <a:pt x="344" y="627"/>
                </a:lnTo>
                <a:lnTo>
                  <a:pt x="344" y="627"/>
                </a:lnTo>
                <a:lnTo>
                  <a:pt x="316" y="636"/>
                </a:lnTo>
                <a:lnTo>
                  <a:pt x="289" y="644"/>
                </a:lnTo>
                <a:lnTo>
                  <a:pt x="262" y="653"/>
                </a:lnTo>
                <a:lnTo>
                  <a:pt x="234" y="662"/>
                </a:lnTo>
                <a:lnTo>
                  <a:pt x="234" y="662"/>
                </a:lnTo>
                <a:lnTo>
                  <a:pt x="231" y="656"/>
                </a:lnTo>
                <a:lnTo>
                  <a:pt x="228" y="651"/>
                </a:lnTo>
                <a:lnTo>
                  <a:pt x="228" y="651"/>
                </a:lnTo>
                <a:lnTo>
                  <a:pt x="230" y="651"/>
                </a:lnTo>
                <a:lnTo>
                  <a:pt x="230" y="651"/>
                </a:lnTo>
                <a:lnTo>
                  <a:pt x="240" y="647"/>
                </a:lnTo>
                <a:lnTo>
                  <a:pt x="251" y="644"/>
                </a:lnTo>
                <a:lnTo>
                  <a:pt x="261" y="640"/>
                </a:lnTo>
                <a:lnTo>
                  <a:pt x="271" y="636"/>
                </a:lnTo>
                <a:lnTo>
                  <a:pt x="271" y="636"/>
                </a:lnTo>
                <a:lnTo>
                  <a:pt x="273" y="635"/>
                </a:lnTo>
                <a:lnTo>
                  <a:pt x="273" y="633"/>
                </a:lnTo>
                <a:lnTo>
                  <a:pt x="273" y="632"/>
                </a:lnTo>
                <a:lnTo>
                  <a:pt x="272" y="630"/>
                </a:lnTo>
                <a:lnTo>
                  <a:pt x="270" y="628"/>
                </a:lnTo>
                <a:lnTo>
                  <a:pt x="268" y="628"/>
                </a:lnTo>
                <a:lnTo>
                  <a:pt x="266" y="629"/>
                </a:lnTo>
                <a:lnTo>
                  <a:pt x="266" y="629"/>
                </a:lnTo>
                <a:lnTo>
                  <a:pt x="257" y="633"/>
                </a:lnTo>
                <a:lnTo>
                  <a:pt x="247" y="636"/>
                </a:lnTo>
                <a:lnTo>
                  <a:pt x="236" y="639"/>
                </a:lnTo>
                <a:lnTo>
                  <a:pt x="227" y="642"/>
                </a:lnTo>
                <a:lnTo>
                  <a:pt x="227" y="642"/>
                </a:lnTo>
                <a:lnTo>
                  <a:pt x="225" y="643"/>
                </a:lnTo>
                <a:lnTo>
                  <a:pt x="225" y="643"/>
                </a:lnTo>
                <a:lnTo>
                  <a:pt x="223" y="637"/>
                </a:lnTo>
                <a:lnTo>
                  <a:pt x="223" y="637"/>
                </a:lnTo>
                <a:lnTo>
                  <a:pt x="219" y="629"/>
                </a:lnTo>
                <a:lnTo>
                  <a:pt x="219" y="629"/>
                </a:lnTo>
                <a:lnTo>
                  <a:pt x="222" y="629"/>
                </a:lnTo>
                <a:lnTo>
                  <a:pt x="222" y="629"/>
                </a:lnTo>
                <a:lnTo>
                  <a:pt x="249" y="619"/>
                </a:lnTo>
                <a:lnTo>
                  <a:pt x="262" y="614"/>
                </a:lnTo>
                <a:lnTo>
                  <a:pt x="275" y="606"/>
                </a:lnTo>
                <a:lnTo>
                  <a:pt x="275" y="606"/>
                </a:lnTo>
                <a:lnTo>
                  <a:pt x="276" y="605"/>
                </a:lnTo>
                <a:lnTo>
                  <a:pt x="277" y="603"/>
                </a:lnTo>
                <a:lnTo>
                  <a:pt x="276" y="600"/>
                </a:lnTo>
                <a:lnTo>
                  <a:pt x="273" y="598"/>
                </a:lnTo>
                <a:lnTo>
                  <a:pt x="271" y="598"/>
                </a:lnTo>
                <a:lnTo>
                  <a:pt x="270" y="599"/>
                </a:lnTo>
                <a:lnTo>
                  <a:pt x="270" y="599"/>
                </a:lnTo>
                <a:lnTo>
                  <a:pt x="258" y="605"/>
                </a:lnTo>
                <a:lnTo>
                  <a:pt x="245" y="611"/>
                </a:lnTo>
                <a:lnTo>
                  <a:pt x="219" y="621"/>
                </a:lnTo>
                <a:lnTo>
                  <a:pt x="219" y="621"/>
                </a:lnTo>
                <a:lnTo>
                  <a:pt x="217" y="622"/>
                </a:lnTo>
                <a:lnTo>
                  <a:pt x="217" y="622"/>
                </a:lnTo>
                <a:lnTo>
                  <a:pt x="209" y="603"/>
                </a:lnTo>
                <a:lnTo>
                  <a:pt x="209" y="603"/>
                </a:lnTo>
                <a:lnTo>
                  <a:pt x="233" y="598"/>
                </a:lnTo>
                <a:lnTo>
                  <a:pt x="246" y="595"/>
                </a:lnTo>
                <a:lnTo>
                  <a:pt x="251" y="592"/>
                </a:lnTo>
                <a:lnTo>
                  <a:pt x="256" y="589"/>
                </a:lnTo>
                <a:lnTo>
                  <a:pt x="256" y="589"/>
                </a:lnTo>
                <a:lnTo>
                  <a:pt x="258" y="588"/>
                </a:lnTo>
                <a:lnTo>
                  <a:pt x="258" y="586"/>
                </a:lnTo>
                <a:lnTo>
                  <a:pt x="257" y="583"/>
                </a:lnTo>
                <a:lnTo>
                  <a:pt x="255" y="582"/>
                </a:lnTo>
                <a:lnTo>
                  <a:pt x="253" y="581"/>
                </a:lnTo>
                <a:lnTo>
                  <a:pt x="251" y="582"/>
                </a:lnTo>
                <a:lnTo>
                  <a:pt x="251" y="582"/>
                </a:lnTo>
                <a:lnTo>
                  <a:pt x="246" y="585"/>
                </a:lnTo>
                <a:lnTo>
                  <a:pt x="240" y="587"/>
                </a:lnTo>
                <a:lnTo>
                  <a:pt x="229" y="591"/>
                </a:lnTo>
                <a:lnTo>
                  <a:pt x="206" y="595"/>
                </a:lnTo>
                <a:lnTo>
                  <a:pt x="206" y="595"/>
                </a:lnTo>
                <a:lnTo>
                  <a:pt x="201" y="582"/>
                </a:lnTo>
                <a:lnTo>
                  <a:pt x="201" y="582"/>
                </a:lnTo>
                <a:lnTo>
                  <a:pt x="199" y="577"/>
                </a:lnTo>
                <a:lnTo>
                  <a:pt x="199" y="577"/>
                </a:lnTo>
                <a:lnTo>
                  <a:pt x="206" y="575"/>
                </a:lnTo>
                <a:lnTo>
                  <a:pt x="214" y="574"/>
                </a:lnTo>
                <a:lnTo>
                  <a:pt x="228" y="569"/>
                </a:lnTo>
                <a:lnTo>
                  <a:pt x="256" y="557"/>
                </a:lnTo>
                <a:lnTo>
                  <a:pt x="256" y="557"/>
                </a:lnTo>
                <a:lnTo>
                  <a:pt x="257" y="556"/>
                </a:lnTo>
                <a:lnTo>
                  <a:pt x="258" y="555"/>
                </a:lnTo>
                <a:lnTo>
                  <a:pt x="258" y="552"/>
                </a:lnTo>
                <a:lnTo>
                  <a:pt x="256" y="549"/>
                </a:lnTo>
                <a:lnTo>
                  <a:pt x="255" y="549"/>
                </a:lnTo>
                <a:lnTo>
                  <a:pt x="253" y="549"/>
                </a:lnTo>
                <a:lnTo>
                  <a:pt x="253" y="549"/>
                </a:lnTo>
                <a:lnTo>
                  <a:pt x="225" y="561"/>
                </a:lnTo>
                <a:lnTo>
                  <a:pt x="210" y="565"/>
                </a:lnTo>
                <a:lnTo>
                  <a:pt x="203" y="567"/>
                </a:lnTo>
                <a:lnTo>
                  <a:pt x="196" y="568"/>
                </a:lnTo>
                <a:lnTo>
                  <a:pt x="196" y="568"/>
                </a:lnTo>
                <a:lnTo>
                  <a:pt x="184" y="537"/>
                </a:lnTo>
                <a:lnTo>
                  <a:pt x="184" y="537"/>
                </a:lnTo>
                <a:lnTo>
                  <a:pt x="186" y="537"/>
                </a:lnTo>
                <a:lnTo>
                  <a:pt x="187" y="537"/>
                </a:lnTo>
                <a:lnTo>
                  <a:pt x="187" y="537"/>
                </a:lnTo>
                <a:lnTo>
                  <a:pt x="214" y="527"/>
                </a:lnTo>
                <a:lnTo>
                  <a:pt x="227" y="521"/>
                </a:lnTo>
                <a:lnTo>
                  <a:pt x="242" y="517"/>
                </a:lnTo>
                <a:lnTo>
                  <a:pt x="242" y="517"/>
                </a:lnTo>
                <a:lnTo>
                  <a:pt x="243" y="516"/>
                </a:lnTo>
                <a:lnTo>
                  <a:pt x="244" y="514"/>
                </a:lnTo>
                <a:lnTo>
                  <a:pt x="244" y="511"/>
                </a:lnTo>
                <a:lnTo>
                  <a:pt x="242" y="509"/>
                </a:lnTo>
                <a:lnTo>
                  <a:pt x="240" y="508"/>
                </a:lnTo>
                <a:lnTo>
                  <a:pt x="238" y="508"/>
                </a:lnTo>
                <a:lnTo>
                  <a:pt x="238" y="508"/>
                </a:lnTo>
                <a:lnTo>
                  <a:pt x="224" y="513"/>
                </a:lnTo>
                <a:lnTo>
                  <a:pt x="211" y="518"/>
                </a:lnTo>
                <a:lnTo>
                  <a:pt x="184" y="529"/>
                </a:lnTo>
                <a:lnTo>
                  <a:pt x="184" y="529"/>
                </a:lnTo>
                <a:lnTo>
                  <a:pt x="183" y="530"/>
                </a:lnTo>
                <a:lnTo>
                  <a:pt x="182" y="531"/>
                </a:lnTo>
                <a:lnTo>
                  <a:pt x="182" y="531"/>
                </a:lnTo>
                <a:lnTo>
                  <a:pt x="174" y="510"/>
                </a:lnTo>
                <a:lnTo>
                  <a:pt x="174" y="510"/>
                </a:lnTo>
                <a:lnTo>
                  <a:pt x="175" y="510"/>
                </a:lnTo>
                <a:lnTo>
                  <a:pt x="175" y="510"/>
                </a:lnTo>
                <a:lnTo>
                  <a:pt x="186" y="505"/>
                </a:lnTo>
                <a:lnTo>
                  <a:pt x="197" y="502"/>
                </a:lnTo>
                <a:lnTo>
                  <a:pt x="208" y="499"/>
                </a:lnTo>
                <a:lnTo>
                  <a:pt x="218" y="494"/>
                </a:lnTo>
                <a:lnTo>
                  <a:pt x="218" y="494"/>
                </a:lnTo>
                <a:lnTo>
                  <a:pt x="220" y="493"/>
                </a:lnTo>
                <a:lnTo>
                  <a:pt x="220" y="491"/>
                </a:lnTo>
                <a:lnTo>
                  <a:pt x="220" y="490"/>
                </a:lnTo>
                <a:lnTo>
                  <a:pt x="219" y="488"/>
                </a:lnTo>
                <a:lnTo>
                  <a:pt x="217" y="486"/>
                </a:lnTo>
                <a:lnTo>
                  <a:pt x="215" y="486"/>
                </a:lnTo>
                <a:lnTo>
                  <a:pt x="213" y="487"/>
                </a:lnTo>
                <a:lnTo>
                  <a:pt x="213" y="487"/>
                </a:lnTo>
                <a:lnTo>
                  <a:pt x="203" y="491"/>
                </a:lnTo>
                <a:lnTo>
                  <a:pt x="193" y="494"/>
                </a:lnTo>
                <a:lnTo>
                  <a:pt x="182" y="498"/>
                </a:lnTo>
                <a:lnTo>
                  <a:pt x="172" y="501"/>
                </a:lnTo>
                <a:lnTo>
                  <a:pt x="172" y="501"/>
                </a:lnTo>
                <a:lnTo>
                  <a:pt x="172" y="502"/>
                </a:lnTo>
                <a:lnTo>
                  <a:pt x="172" y="502"/>
                </a:lnTo>
                <a:lnTo>
                  <a:pt x="167" y="490"/>
                </a:lnTo>
                <a:lnTo>
                  <a:pt x="167" y="490"/>
                </a:lnTo>
                <a:lnTo>
                  <a:pt x="169" y="490"/>
                </a:lnTo>
                <a:lnTo>
                  <a:pt x="169" y="490"/>
                </a:lnTo>
                <a:lnTo>
                  <a:pt x="199" y="479"/>
                </a:lnTo>
                <a:lnTo>
                  <a:pt x="213" y="473"/>
                </a:lnTo>
                <a:lnTo>
                  <a:pt x="227" y="466"/>
                </a:lnTo>
                <a:lnTo>
                  <a:pt x="227" y="466"/>
                </a:lnTo>
                <a:lnTo>
                  <a:pt x="228" y="465"/>
                </a:lnTo>
                <a:lnTo>
                  <a:pt x="229" y="463"/>
                </a:lnTo>
                <a:lnTo>
                  <a:pt x="228" y="460"/>
                </a:lnTo>
                <a:lnTo>
                  <a:pt x="225" y="458"/>
                </a:lnTo>
                <a:lnTo>
                  <a:pt x="223" y="458"/>
                </a:lnTo>
                <a:lnTo>
                  <a:pt x="222" y="459"/>
                </a:lnTo>
                <a:lnTo>
                  <a:pt x="222" y="459"/>
                </a:lnTo>
                <a:lnTo>
                  <a:pt x="208" y="466"/>
                </a:lnTo>
                <a:lnTo>
                  <a:pt x="195" y="472"/>
                </a:lnTo>
                <a:lnTo>
                  <a:pt x="166" y="482"/>
                </a:lnTo>
                <a:lnTo>
                  <a:pt x="166" y="482"/>
                </a:lnTo>
                <a:lnTo>
                  <a:pt x="165" y="483"/>
                </a:lnTo>
                <a:lnTo>
                  <a:pt x="165" y="483"/>
                </a:lnTo>
                <a:lnTo>
                  <a:pt x="155" y="459"/>
                </a:lnTo>
                <a:lnTo>
                  <a:pt x="155" y="459"/>
                </a:lnTo>
                <a:lnTo>
                  <a:pt x="169" y="456"/>
                </a:lnTo>
                <a:lnTo>
                  <a:pt x="182" y="452"/>
                </a:lnTo>
                <a:lnTo>
                  <a:pt x="195" y="448"/>
                </a:lnTo>
                <a:lnTo>
                  <a:pt x="201" y="444"/>
                </a:lnTo>
                <a:lnTo>
                  <a:pt x="207" y="441"/>
                </a:lnTo>
                <a:lnTo>
                  <a:pt x="207" y="441"/>
                </a:lnTo>
                <a:lnTo>
                  <a:pt x="209" y="440"/>
                </a:lnTo>
                <a:lnTo>
                  <a:pt x="209" y="438"/>
                </a:lnTo>
                <a:lnTo>
                  <a:pt x="208" y="435"/>
                </a:lnTo>
                <a:lnTo>
                  <a:pt x="206" y="433"/>
                </a:lnTo>
                <a:lnTo>
                  <a:pt x="204" y="433"/>
                </a:lnTo>
                <a:lnTo>
                  <a:pt x="202" y="434"/>
                </a:lnTo>
                <a:lnTo>
                  <a:pt x="202" y="434"/>
                </a:lnTo>
                <a:lnTo>
                  <a:pt x="196" y="437"/>
                </a:lnTo>
                <a:lnTo>
                  <a:pt x="191" y="440"/>
                </a:lnTo>
                <a:lnTo>
                  <a:pt x="178" y="444"/>
                </a:lnTo>
                <a:lnTo>
                  <a:pt x="166" y="448"/>
                </a:lnTo>
                <a:lnTo>
                  <a:pt x="152" y="451"/>
                </a:lnTo>
                <a:lnTo>
                  <a:pt x="152" y="451"/>
                </a:lnTo>
                <a:lnTo>
                  <a:pt x="149" y="441"/>
                </a:lnTo>
                <a:lnTo>
                  <a:pt x="149" y="441"/>
                </a:lnTo>
                <a:lnTo>
                  <a:pt x="150" y="441"/>
                </a:lnTo>
                <a:lnTo>
                  <a:pt x="152" y="441"/>
                </a:lnTo>
                <a:lnTo>
                  <a:pt x="152" y="441"/>
                </a:lnTo>
                <a:lnTo>
                  <a:pt x="158" y="437"/>
                </a:lnTo>
                <a:lnTo>
                  <a:pt x="166" y="434"/>
                </a:lnTo>
                <a:lnTo>
                  <a:pt x="179" y="430"/>
                </a:lnTo>
                <a:lnTo>
                  <a:pt x="179" y="430"/>
                </a:lnTo>
                <a:lnTo>
                  <a:pt x="210" y="417"/>
                </a:lnTo>
                <a:lnTo>
                  <a:pt x="210" y="417"/>
                </a:lnTo>
                <a:lnTo>
                  <a:pt x="211" y="416"/>
                </a:lnTo>
                <a:lnTo>
                  <a:pt x="212" y="415"/>
                </a:lnTo>
                <a:lnTo>
                  <a:pt x="212" y="412"/>
                </a:lnTo>
                <a:lnTo>
                  <a:pt x="210" y="409"/>
                </a:lnTo>
                <a:lnTo>
                  <a:pt x="209" y="409"/>
                </a:lnTo>
                <a:lnTo>
                  <a:pt x="207" y="409"/>
                </a:lnTo>
                <a:lnTo>
                  <a:pt x="207" y="409"/>
                </a:lnTo>
                <a:lnTo>
                  <a:pt x="176" y="422"/>
                </a:lnTo>
                <a:lnTo>
                  <a:pt x="176" y="422"/>
                </a:lnTo>
                <a:lnTo>
                  <a:pt x="162" y="427"/>
                </a:lnTo>
                <a:lnTo>
                  <a:pt x="154" y="430"/>
                </a:lnTo>
                <a:lnTo>
                  <a:pt x="147" y="434"/>
                </a:lnTo>
                <a:lnTo>
                  <a:pt x="147" y="434"/>
                </a:lnTo>
                <a:lnTo>
                  <a:pt x="146" y="434"/>
                </a:lnTo>
                <a:lnTo>
                  <a:pt x="146" y="434"/>
                </a:lnTo>
                <a:lnTo>
                  <a:pt x="140" y="416"/>
                </a:lnTo>
                <a:lnTo>
                  <a:pt x="140" y="416"/>
                </a:lnTo>
                <a:lnTo>
                  <a:pt x="187" y="401"/>
                </a:lnTo>
                <a:lnTo>
                  <a:pt x="187" y="401"/>
                </a:lnTo>
                <a:lnTo>
                  <a:pt x="188" y="400"/>
                </a:lnTo>
                <a:lnTo>
                  <a:pt x="189" y="398"/>
                </a:lnTo>
                <a:lnTo>
                  <a:pt x="189" y="395"/>
                </a:lnTo>
                <a:lnTo>
                  <a:pt x="187" y="393"/>
                </a:lnTo>
                <a:lnTo>
                  <a:pt x="186" y="392"/>
                </a:lnTo>
                <a:lnTo>
                  <a:pt x="184" y="393"/>
                </a:lnTo>
                <a:lnTo>
                  <a:pt x="184" y="393"/>
                </a:lnTo>
                <a:lnTo>
                  <a:pt x="137" y="408"/>
                </a:lnTo>
                <a:lnTo>
                  <a:pt x="137" y="408"/>
                </a:lnTo>
                <a:lnTo>
                  <a:pt x="131" y="393"/>
                </a:lnTo>
                <a:lnTo>
                  <a:pt x="131" y="393"/>
                </a:lnTo>
                <a:lnTo>
                  <a:pt x="138" y="390"/>
                </a:lnTo>
                <a:lnTo>
                  <a:pt x="144" y="389"/>
                </a:lnTo>
                <a:lnTo>
                  <a:pt x="158" y="386"/>
                </a:lnTo>
                <a:lnTo>
                  <a:pt x="158" y="386"/>
                </a:lnTo>
                <a:lnTo>
                  <a:pt x="166" y="384"/>
                </a:lnTo>
                <a:lnTo>
                  <a:pt x="174" y="381"/>
                </a:lnTo>
                <a:lnTo>
                  <a:pt x="188" y="374"/>
                </a:lnTo>
                <a:lnTo>
                  <a:pt x="188" y="374"/>
                </a:lnTo>
                <a:lnTo>
                  <a:pt x="190" y="373"/>
                </a:lnTo>
                <a:lnTo>
                  <a:pt x="190" y="372"/>
                </a:lnTo>
                <a:lnTo>
                  <a:pt x="190" y="369"/>
                </a:lnTo>
                <a:lnTo>
                  <a:pt x="188" y="366"/>
                </a:lnTo>
                <a:lnTo>
                  <a:pt x="187" y="366"/>
                </a:lnTo>
                <a:lnTo>
                  <a:pt x="185" y="366"/>
                </a:lnTo>
                <a:lnTo>
                  <a:pt x="185" y="366"/>
                </a:lnTo>
                <a:lnTo>
                  <a:pt x="159" y="377"/>
                </a:lnTo>
                <a:lnTo>
                  <a:pt x="159" y="377"/>
                </a:lnTo>
                <a:lnTo>
                  <a:pt x="151" y="379"/>
                </a:lnTo>
                <a:lnTo>
                  <a:pt x="144" y="380"/>
                </a:lnTo>
                <a:lnTo>
                  <a:pt x="136" y="382"/>
                </a:lnTo>
                <a:lnTo>
                  <a:pt x="128" y="384"/>
                </a:lnTo>
                <a:lnTo>
                  <a:pt x="128" y="384"/>
                </a:lnTo>
                <a:lnTo>
                  <a:pt x="118" y="355"/>
                </a:lnTo>
                <a:lnTo>
                  <a:pt x="118" y="355"/>
                </a:lnTo>
                <a:lnTo>
                  <a:pt x="120" y="355"/>
                </a:lnTo>
                <a:lnTo>
                  <a:pt x="122" y="355"/>
                </a:lnTo>
                <a:lnTo>
                  <a:pt x="122" y="355"/>
                </a:lnTo>
                <a:lnTo>
                  <a:pt x="133" y="351"/>
                </a:lnTo>
                <a:lnTo>
                  <a:pt x="145" y="349"/>
                </a:lnTo>
                <a:lnTo>
                  <a:pt x="170" y="344"/>
                </a:lnTo>
                <a:lnTo>
                  <a:pt x="170" y="344"/>
                </a:lnTo>
                <a:lnTo>
                  <a:pt x="172" y="343"/>
                </a:lnTo>
                <a:lnTo>
                  <a:pt x="173" y="342"/>
                </a:lnTo>
                <a:lnTo>
                  <a:pt x="174" y="339"/>
                </a:lnTo>
                <a:lnTo>
                  <a:pt x="173" y="337"/>
                </a:lnTo>
                <a:lnTo>
                  <a:pt x="173" y="336"/>
                </a:lnTo>
                <a:lnTo>
                  <a:pt x="171" y="335"/>
                </a:lnTo>
                <a:lnTo>
                  <a:pt x="169" y="335"/>
                </a:lnTo>
                <a:lnTo>
                  <a:pt x="169" y="335"/>
                </a:lnTo>
                <a:lnTo>
                  <a:pt x="143" y="340"/>
                </a:lnTo>
                <a:lnTo>
                  <a:pt x="131" y="343"/>
                </a:lnTo>
                <a:lnTo>
                  <a:pt x="119" y="347"/>
                </a:lnTo>
                <a:lnTo>
                  <a:pt x="119" y="347"/>
                </a:lnTo>
                <a:lnTo>
                  <a:pt x="117" y="348"/>
                </a:lnTo>
                <a:lnTo>
                  <a:pt x="116" y="349"/>
                </a:lnTo>
                <a:lnTo>
                  <a:pt x="116" y="349"/>
                </a:lnTo>
                <a:lnTo>
                  <a:pt x="110" y="333"/>
                </a:lnTo>
                <a:lnTo>
                  <a:pt x="110" y="333"/>
                </a:lnTo>
                <a:lnTo>
                  <a:pt x="112" y="332"/>
                </a:lnTo>
                <a:lnTo>
                  <a:pt x="112" y="332"/>
                </a:lnTo>
                <a:lnTo>
                  <a:pt x="142" y="322"/>
                </a:lnTo>
                <a:lnTo>
                  <a:pt x="157" y="318"/>
                </a:lnTo>
                <a:lnTo>
                  <a:pt x="173" y="314"/>
                </a:lnTo>
                <a:lnTo>
                  <a:pt x="173" y="314"/>
                </a:lnTo>
                <a:lnTo>
                  <a:pt x="174" y="313"/>
                </a:lnTo>
                <a:lnTo>
                  <a:pt x="175" y="312"/>
                </a:lnTo>
                <a:lnTo>
                  <a:pt x="176" y="310"/>
                </a:lnTo>
                <a:lnTo>
                  <a:pt x="175" y="309"/>
                </a:lnTo>
                <a:lnTo>
                  <a:pt x="173" y="306"/>
                </a:lnTo>
                <a:lnTo>
                  <a:pt x="172" y="306"/>
                </a:lnTo>
                <a:lnTo>
                  <a:pt x="170" y="306"/>
                </a:lnTo>
                <a:lnTo>
                  <a:pt x="170" y="306"/>
                </a:lnTo>
                <a:lnTo>
                  <a:pt x="154" y="309"/>
                </a:lnTo>
                <a:lnTo>
                  <a:pt x="139" y="314"/>
                </a:lnTo>
                <a:lnTo>
                  <a:pt x="109" y="324"/>
                </a:lnTo>
                <a:lnTo>
                  <a:pt x="109" y="324"/>
                </a:lnTo>
                <a:lnTo>
                  <a:pt x="107" y="325"/>
                </a:lnTo>
                <a:lnTo>
                  <a:pt x="107" y="325"/>
                </a:lnTo>
                <a:lnTo>
                  <a:pt x="102" y="311"/>
                </a:lnTo>
                <a:lnTo>
                  <a:pt x="102" y="311"/>
                </a:lnTo>
                <a:lnTo>
                  <a:pt x="103" y="311"/>
                </a:lnTo>
                <a:lnTo>
                  <a:pt x="103" y="311"/>
                </a:lnTo>
                <a:lnTo>
                  <a:pt x="128" y="303"/>
                </a:lnTo>
                <a:lnTo>
                  <a:pt x="140" y="298"/>
                </a:lnTo>
                <a:lnTo>
                  <a:pt x="151" y="292"/>
                </a:lnTo>
                <a:lnTo>
                  <a:pt x="151" y="292"/>
                </a:lnTo>
                <a:lnTo>
                  <a:pt x="152" y="290"/>
                </a:lnTo>
                <a:lnTo>
                  <a:pt x="153" y="289"/>
                </a:lnTo>
                <a:lnTo>
                  <a:pt x="152" y="286"/>
                </a:lnTo>
                <a:lnTo>
                  <a:pt x="149" y="284"/>
                </a:lnTo>
                <a:lnTo>
                  <a:pt x="148" y="284"/>
                </a:lnTo>
                <a:lnTo>
                  <a:pt x="146" y="285"/>
                </a:lnTo>
                <a:lnTo>
                  <a:pt x="146" y="285"/>
                </a:lnTo>
                <a:lnTo>
                  <a:pt x="135" y="291"/>
                </a:lnTo>
                <a:lnTo>
                  <a:pt x="124" y="295"/>
                </a:lnTo>
                <a:lnTo>
                  <a:pt x="100" y="303"/>
                </a:lnTo>
                <a:lnTo>
                  <a:pt x="100" y="303"/>
                </a:lnTo>
                <a:lnTo>
                  <a:pt x="100" y="303"/>
                </a:lnTo>
                <a:lnTo>
                  <a:pt x="100" y="303"/>
                </a:lnTo>
                <a:lnTo>
                  <a:pt x="92" y="280"/>
                </a:lnTo>
                <a:lnTo>
                  <a:pt x="92" y="280"/>
                </a:lnTo>
                <a:lnTo>
                  <a:pt x="93" y="279"/>
                </a:lnTo>
                <a:lnTo>
                  <a:pt x="93" y="279"/>
                </a:lnTo>
                <a:lnTo>
                  <a:pt x="120" y="271"/>
                </a:lnTo>
                <a:lnTo>
                  <a:pt x="133" y="267"/>
                </a:lnTo>
                <a:lnTo>
                  <a:pt x="147" y="265"/>
                </a:lnTo>
                <a:lnTo>
                  <a:pt x="147" y="265"/>
                </a:lnTo>
                <a:lnTo>
                  <a:pt x="149" y="264"/>
                </a:lnTo>
                <a:lnTo>
                  <a:pt x="150" y="263"/>
                </a:lnTo>
                <a:lnTo>
                  <a:pt x="151" y="259"/>
                </a:lnTo>
                <a:lnTo>
                  <a:pt x="150" y="258"/>
                </a:lnTo>
                <a:lnTo>
                  <a:pt x="149" y="257"/>
                </a:lnTo>
                <a:lnTo>
                  <a:pt x="148" y="256"/>
                </a:lnTo>
                <a:lnTo>
                  <a:pt x="146" y="256"/>
                </a:lnTo>
                <a:lnTo>
                  <a:pt x="146" y="256"/>
                </a:lnTo>
                <a:lnTo>
                  <a:pt x="132" y="259"/>
                </a:lnTo>
                <a:lnTo>
                  <a:pt x="118" y="262"/>
                </a:lnTo>
                <a:lnTo>
                  <a:pt x="90" y="271"/>
                </a:lnTo>
                <a:lnTo>
                  <a:pt x="90" y="271"/>
                </a:lnTo>
                <a:lnTo>
                  <a:pt x="89" y="272"/>
                </a:lnTo>
                <a:lnTo>
                  <a:pt x="89" y="272"/>
                </a:lnTo>
                <a:lnTo>
                  <a:pt x="84" y="259"/>
                </a:lnTo>
                <a:lnTo>
                  <a:pt x="84" y="259"/>
                </a:lnTo>
                <a:lnTo>
                  <a:pt x="86" y="259"/>
                </a:lnTo>
                <a:lnTo>
                  <a:pt x="86" y="259"/>
                </a:lnTo>
                <a:lnTo>
                  <a:pt x="134" y="243"/>
                </a:lnTo>
                <a:lnTo>
                  <a:pt x="134" y="243"/>
                </a:lnTo>
                <a:lnTo>
                  <a:pt x="136" y="242"/>
                </a:lnTo>
                <a:lnTo>
                  <a:pt x="137" y="241"/>
                </a:lnTo>
                <a:lnTo>
                  <a:pt x="137" y="238"/>
                </a:lnTo>
                <a:lnTo>
                  <a:pt x="135" y="235"/>
                </a:lnTo>
                <a:lnTo>
                  <a:pt x="133" y="235"/>
                </a:lnTo>
                <a:lnTo>
                  <a:pt x="131" y="235"/>
                </a:lnTo>
                <a:lnTo>
                  <a:pt x="131" y="235"/>
                </a:lnTo>
                <a:lnTo>
                  <a:pt x="83" y="251"/>
                </a:lnTo>
                <a:lnTo>
                  <a:pt x="83" y="251"/>
                </a:lnTo>
                <a:lnTo>
                  <a:pt x="82" y="252"/>
                </a:lnTo>
                <a:lnTo>
                  <a:pt x="82" y="252"/>
                </a:lnTo>
                <a:lnTo>
                  <a:pt x="73" y="230"/>
                </a:lnTo>
                <a:lnTo>
                  <a:pt x="73" y="230"/>
                </a:lnTo>
                <a:lnTo>
                  <a:pt x="75" y="230"/>
                </a:lnTo>
                <a:lnTo>
                  <a:pt x="75" y="230"/>
                </a:lnTo>
                <a:lnTo>
                  <a:pt x="88" y="227"/>
                </a:lnTo>
                <a:lnTo>
                  <a:pt x="100" y="223"/>
                </a:lnTo>
                <a:lnTo>
                  <a:pt x="124" y="214"/>
                </a:lnTo>
                <a:lnTo>
                  <a:pt x="124" y="214"/>
                </a:lnTo>
                <a:lnTo>
                  <a:pt x="125" y="213"/>
                </a:lnTo>
                <a:lnTo>
                  <a:pt x="126" y="212"/>
                </a:lnTo>
                <a:lnTo>
                  <a:pt x="126" y="209"/>
                </a:lnTo>
                <a:lnTo>
                  <a:pt x="124" y="206"/>
                </a:lnTo>
                <a:lnTo>
                  <a:pt x="123" y="206"/>
                </a:lnTo>
                <a:lnTo>
                  <a:pt x="121" y="206"/>
                </a:lnTo>
                <a:lnTo>
                  <a:pt x="121" y="206"/>
                </a:lnTo>
                <a:lnTo>
                  <a:pt x="98" y="215"/>
                </a:lnTo>
                <a:lnTo>
                  <a:pt x="87" y="218"/>
                </a:lnTo>
                <a:lnTo>
                  <a:pt x="74" y="221"/>
                </a:lnTo>
                <a:lnTo>
                  <a:pt x="74" y="221"/>
                </a:lnTo>
                <a:lnTo>
                  <a:pt x="72" y="222"/>
                </a:lnTo>
                <a:lnTo>
                  <a:pt x="71" y="224"/>
                </a:lnTo>
                <a:lnTo>
                  <a:pt x="71" y="224"/>
                </a:lnTo>
                <a:lnTo>
                  <a:pt x="66" y="210"/>
                </a:lnTo>
                <a:lnTo>
                  <a:pt x="66" y="210"/>
                </a:lnTo>
                <a:lnTo>
                  <a:pt x="63" y="203"/>
                </a:lnTo>
                <a:lnTo>
                  <a:pt x="63" y="203"/>
                </a:lnTo>
                <a:lnTo>
                  <a:pt x="80" y="198"/>
                </a:lnTo>
                <a:lnTo>
                  <a:pt x="95" y="193"/>
                </a:lnTo>
                <a:lnTo>
                  <a:pt x="110" y="189"/>
                </a:lnTo>
                <a:lnTo>
                  <a:pt x="125" y="184"/>
                </a:lnTo>
                <a:lnTo>
                  <a:pt x="125" y="184"/>
                </a:lnTo>
                <a:lnTo>
                  <a:pt x="127" y="182"/>
                </a:lnTo>
                <a:lnTo>
                  <a:pt x="128" y="181"/>
                </a:lnTo>
                <a:lnTo>
                  <a:pt x="128" y="178"/>
                </a:lnTo>
                <a:lnTo>
                  <a:pt x="126" y="175"/>
                </a:lnTo>
                <a:lnTo>
                  <a:pt x="124" y="175"/>
                </a:lnTo>
                <a:lnTo>
                  <a:pt x="122" y="175"/>
                </a:lnTo>
                <a:lnTo>
                  <a:pt x="122" y="175"/>
                </a:lnTo>
                <a:lnTo>
                  <a:pt x="107" y="181"/>
                </a:lnTo>
                <a:lnTo>
                  <a:pt x="92" y="185"/>
                </a:lnTo>
                <a:lnTo>
                  <a:pt x="76" y="190"/>
                </a:lnTo>
                <a:lnTo>
                  <a:pt x="61" y="194"/>
                </a:lnTo>
                <a:lnTo>
                  <a:pt x="61" y="194"/>
                </a:lnTo>
                <a:lnTo>
                  <a:pt x="53" y="174"/>
                </a:lnTo>
                <a:lnTo>
                  <a:pt x="53" y="174"/>
                </a:lnTo>
                <a:lnTo>
                  <a:pt x="66" y="170"/>
                </a:lnTo>
                <a:lnTo>
                  <a:pt x="80" y="167"/>
                </a:lnTo>
                <a:lnTo>
                  <a:pt x="93" y="162"/>
                </a:lnTo>
                <a:lnTo>
                  <a:pt x="99" y="159"/>
                </a:lnTo>
                <a:lnTo>
                  <a:pt x="104" y="156"/>
                </a:lnTo>
                <a:lnTo>
                  <a:pt x="104" y="156"/>
                </a:lnTo>
                <a:lnTo>
                  <a:pt x="105" y="154"/>
                </a:lnTo>
                <a:lnTo>
                  <a:pt x="106" y="152"/>
                </a:lnTo>
                <a:lnTo>
                  <a:pt x="105" y="149"/>
                </a:lnTo>
                <a:lnTo>
                  <a:pt x="102" y="148"/>
                </a:lnTo>
                <a:lnTo>
                  <a:pt x="101" y="148"/>
                </a:lnTo>
                <a:lnTo>
                  <a:pt x="99" y="148"/>
                </a:lnTo>
                <a:lnTo>
                  <a:pt x="99" y="148"/>
                </a:lnTo>
                <a:lnTo>
                  <a:pt x="94" y="152"/>
                </a:lnTo>
                <a:lnTo>
                  <a:pt x="88" y="155"/>
                </a:lnTo>
                <a:lnTo>
                  <a:pt x="75" y="159"/>
                </a:lnTo>
                <a:lnTo>
                  <a:pt x="63" y="162"/>
                </a:lnTo>
                <a:lnTo>
                  <a:pt x="50" y="166"/>
                </a:lnTo>
                <a:lnTo>
                  <a:pt x="50" y="166"/>
                </a:lnTo>
                <a:lnTo>
                  <a:pt x="42" y="142"/>
                </a:lnTo>
                <a:lnTo>
                  <a:pt x="42" y="142"/>
                </a:lnTo>
                <a:lnTo>
                  <a:pt x="43" y="142"/>
                </a:lnTo>
                <a:lnTo>
                  <a:pt x="43" y="142"/>
                </a:lnTo>
                <a:lnTo>
                  <a:pt x="54" y="136"/>
                </a:lnTo>
                <a:lnTo>
                  <a:pt x="66" y="132"/>
                </a:lnTo>
                <a:lnTo>
                  <a:pt x="80" y="128"/>
                </a:lnTo>
                <a:lnTo>
                  <a:pt x="92" y="126"/>
                </a:lnTo>
                <a:lnTo>
                  <a:pt x="92" y="126"/>
                </a:lnTo>
                <a:lnTo>
                  <a:pt x="94" y="125"/>
                </a:lnTo>
                <a:lnTo>
                  <a:pt x="95" y="124"/>
                </a:lnTo>
                <a:lnTo>
                  <a:pt x="96" y="120"/>
                </a:lnTo>
                <a:lnTo>
                  <a:pt x="96" y="118"/>
                </a:lnTo>
                <a:lnTo>
                  <a:pt x="95" y="117"/>
                </a:lnTo>
                <a:lnTo>
                  <a:pt x="94" y="116"/>
                </a:lnTo>
                <a:lnTo>
                  <a:pt x="92" y="116"/>
                </a:lnTo>
                <a:lnTo>
                  <a:pt x="92" y="116"/>
                </a:lnTo>
                <a:lnTo>
                  <a:pt x="77" y="119"/>
                </a:lnTo>
                <a:lnTo>
                  <a:pt x="64" y="124"/>
                </a:lnTo>
                <a:lnTo>
                  <a:pt x="51" y="128"/>
                </a:lnTo>
                <a:lnTo>
                  <a:pt x="39" y="134"/>
                </a:lnTo>
                <a:lnTo>
                  <a:pt x="39" y="134"/>
                </a:lnTo>
                <a:lnTo>
                  <a:pt x="32" y="114"/>
                </a:lnTo>
                <a:lnTo>
                  <a:pt x="32" y="114"/>
                </a:lnTo>
                <a:lnTo>
                  <a:pt x="78" y="96"/>
                </a:lnTo>
                <a:lnTo>
                  <a:pt x="78" y="96"/>
                </a:lnTo>
                <a:lnTo>
                  <a:pt x="80" y="95"/>
                </a:lnTo>
                <a:lnTo>
                  <a:pt x="81" y="94"/>
                </a:lnTo>
                <a:lnTo>
                  <a:pt x="81" y="90"/>
                </a:lnTo>
                <a:lnTo>
                  <a:pt x="78" y="88"/>
                </a:lnTo>
                <a:lnTo>
                  <a:pt x="77" y="88"/>
                </a:lnTo>
                <a:lnTo>
                  <a:pt x="75" y="88"/>
                </a:lnTo>
                <a:lnTo>
                  <a:pt x="75" y="88"/>
                </a:lnTo>
                <a:lnTo>
                  <a:pt x="29" y="106"/>
                </a:lnTo>
                <a:lnTo>
                  <a:pt x="29" y="106"/>
                </a:lnTo>
                <a:lnTo>
                  <a:pt x="22" y="85"/>
                </a:lnTo>
                <a:lnTo>
                  <a:pt x="22" y="8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 name="Freeform 2520">
            <a:extLst>
              <a:ext uri="{FF2B5EF4-FFF2-40B4-BE49-F238E27FC236}">
                <a16:creationId xmlns:a16="http://schemas.microsoft.com/office/drawing/2014/main" xmlns="" id="{1ED36C49-72C3-4BF5-A293-D81C26B64C7C}"/>
              </a:ext>
            </a:extLst>
          </p:cNvPr>
          <p:cNvSpPr>
            <a:spLocks/>
          </p:cNvSpPr>
          <p:nvPr/>
        </p:nvSpPr>
        <p:spPr bwMode="auto">
          <a:xfrm>
            <a:off x="2972428" y="3853840"/>
            <a:ext cx="79375" cy="34925"/>
          </a:xfrm>
          <a:custGeom>
            <a:avLst/>
            <a:gdLst/>
            <a:ahLst/>
            <a:cxnLst>
              <a:cxn ang="0">
                <a:pos x="5" y="22"/>
              </a:cxn>
              <a:cxn ang="0">
                <a:pos x="5" y="22"/>
              </a:cxn>
              <a:cxn ang="0">
                <a:pos x="48" y="8"/>
              </a:cxn>
              <a:cxn ang="0">
                <a:pos x="48" y="8"/>
              </a:cxn>
              <a:cxn ang="0">
                <a:pos x="50" y="7"/>
              </a:cxn>
              <a:cxn ang="0">
                <a:pos x="50" y="6"/>
              </a:cxn>
              <a:cxn ang="0">
                <a:pos x="50" y="3"/>
              </a:cxn>
              <a:cxn ang="0">
                <a:pos x="48" y="0"/>
              </a:cxn>
              <a:cxn ang="0">
                <a:pos x="47" y="0"/>
              </a:cxn>
              <a:cxn ang="0">
                <a:pos x="45" y="0"/>
              </a:cxn>
              <a:cxn ang="0">
                <a:pos x="45" y="0"/>
              </a:cxn>
              <a:cxn ang="0">
                <a:pos x="2" y="14"/>
              </a:cxn>
              <a:cxn ang="0">
                <a:pos x="2" y="14"/>
              </a:cxn>
              <a:cxn ang="0">
                <a:pos x="1" y="15"/>
              </a:cxn>
              <a:cxn ang="0">
                <a:pos x="0" y="16"/>
              </a:cxn>
              <a:cxn ang="0">
                <a:pos x="0" y="19"/>
              </a:cxn>
              <a:cxn ang="0">
                <a:pos x="2" y="22"/>
              </a:cxn>
              <a:cxn ang="0">
                <a:pos x="3" y="22"/>
              </a:cxn>
              <a:cxn ang="0">
                <a:pos x="5" y="22"/>
              </a:cxn>
              <a:cxn ang="0">
                <a:pos x="5" y="22"/>
              </a:cxn>
            </a:cxnLst>
            <a:rect l="0" t="0" r="r" b="b"/>
            <a:pathLst>
              <a:path w="50" h="22">
                <a:moveTo>
                  <a:pt x="5" y="22"/>
                </a:moveTo>
                <a:lnTo>
                  <a:pt x="5" y="22"/>
                </a:lnTo>
                <a:lnTo>
                  <a:pt x="48" y="8"/>
                </a:lnTo>
                <a:lnTo>
                  <a:pt x="48" y="8"/>
                </a:lnTo>
                <a:lnTo>
                  <a:pt x="50" y="7"/>
                </a:lnTo>
                <a:lnTo>
                  <a:pt x="50" y="6"/>
                </a:lnTo>
                <a:lnTo>
                  <a:pt x="50" y="3"/>
                </a:lnTo>
                <a:lnTo>
                  <a:pt x="48" y="0"/>
                </a:lnTo>
                <a:lnTo>
                  <a:pt x="47" y="0"/>
                </a:lnTo>
                <a:lnTo>
                  <a:pt x="45" y="0"/>
                </a:lnTo>
                <a:lnTo>
                  <a:pt x="45" y="0"/>
                </a:lnTo>
                <a:lnTo>
                  <a:pt x="2" y="14"/>
                </a:lnTo>
                <a:lnTo>
                  <a:pt x="2" y="14"/>
                </a:lnTo>
                <a:lnTo>
                  <a:pt x="1" y="15"/>
                </a:lnTo>
                <a:lnTo>
                  <a:pt x="0" y="16"/>
                </a:lnTo>
                <a:lnTo>
                  <a:pt x="0" y="19"/>
                </a:lnTo>
                <a:lnTo>
                  <a:pt x="2" y="22"/>
                </a:lnTo>
                <a:lnTo>
                  <a:pt x="3" y="22"/>
                </a:lnTo>
                <a:lnTo>
                  <a:pt x="5" y="22"/>
                </a:lnTo>
                <a:lnTo>
                  <a:pt x="5" y="22"/>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2521">
            <a:extLst>
              <a:ext uri="{FF2B5EF4-FFF2-40B4-BE49-F238E27FC236}">
                <a16:creationId xmlns:a16="http://schemas.microsoft.com/office/drawing/2014/main" xmlns="" id="{2AAF1131-88B8-41E6-90AB-88AF5B30EAE3}"/>
              </a:ext>
            </a:extLst>
          </p:cNvPr>
          <p:cNvSpPr>
            <a:spLocks noEditPoints="1"/>
          </p:cNvSpPr>
          <p:nvPr/>
        </p:nvSpPr>
        <p:spPr bwMode="auto">
          <a:xfrm>
            <a:off x="2833848" y="2015244"/>
            <a:ext cx="638175" cy="436563"/>
          </a:xfrm>
          <a:custGeom>
            <a:avLst/>
            <a:gdLst/>
            <a:ahLst/>
            <a:cxnLst>
              <a:cxn ang="0">
                <a:pos x="203" y="272"/>
              </a:cxn>
              <a:cxn ang="0">
                <a:pos x="397" y="275"/>
              </a:cxn>
              <a:cxn ang="0">
                <a:pos x="399" y="274"/>
              </a:cxn>
              <a:cxn ang="0">
                <a:pos x="400" y="271"/>
              </a:cxn>
              <a:cxn ang="0">
                <a:pos x="399" y="151"/>
              </a:cxn>
              <a:cxn ang="0">
                <a:pos x="401" y="75"/>
              </a:cxn>
              <a:cxn ang="0">
                <a:pos x="400" y="8"/>
              </a:cxn>
              <a:cxn ang="0">
                <a:pos x="397" y="3"/>
              </a:cxn>
              <a:cxn ang="0">
                <a:pos x="348" y="6"/>
              </a:cxn>
              <a:cxn ang="0">
                <a:pos x="249" y="4"/>
              </a:cxn>
              <a:cxn ang="0">
                <a:pos x="99" y="0"/>
              </a:cxn>
              <a:cxn ang="0">
                <a:pos x="17" y="2"/>
              </a:cxn>
              <a:cxn ang="0">
                <a:pos x="2" y="3"/>
              </a:cxn>
              <a:cxn ang="0">
                <a:pos x="0" y="13"/>
              </a:cxn>
              <a:cxn ang="0">
                <a:pos x="3" y="103"/>
              </a:cxn>
              <a:cxn ang="0">
                <a:pos x="13" y="259"/>
              </a:cxn>
              <a:cxn ang="0">
                <a:pos x="17" y="263"/>
              </a:cxn>
              <a:cxn ang="0">
                <a:pos x="20" y="264"/>
              </a:cxn>
              <a:cxn ang="0">
                <a:pos x="108" y="269"/>
              </a:cxn>
              <a:cxn ang="0">
                <a:pos x="36" y="256"/>
              </a:cxn>
              <a:cxn ang="0">
                <a:pos x="86" y="215"/>
              </a:cxn>
              <a:cxn ang="0">
                <a:pos x="146" y="162"/>
              </a:cxn>
              <a:cxn ang="0">
                <a:pos x="164" y="141"/>
              </a:cxn>
              <a:cxn ang="0">
                <a:pos x="203" y="174"/>
              </a:cxn>
              <a:cxn ang="0">
                <a:pos x="210" y="173"/>
              </a:cxn>
              <a:cxn ang="0">
                <a:pos x="214" y="171"/>
              </a:cxn>
              <a:cxn ang="0">
                <a:pos x="242" y="145"/>
              </a:cxn>
              <a:cxn ang="0">
                <a:pos x="292" y="163"/>
              </a:cxn>
              <a:cxn ang="0">
                <a:pos x="388" y="266"/>
              </a:cxn>
              <a:cxn ang="0">
                <a:pos x="209" y="264"/>
              </a:cxn>
              <a:cxn ang="0">
                <a:pos x="392" y="81"/>
              </a:cxn>
              <a:cxn ang="0">
                <a:pos x="390" y="203"/>
              </a:cxn>
              <a:cxn ang="0">
                <a:pos x="330" y="189"/>
              </a:cxn>
              <a:cxn ang="0">
                <a:pos x="263" y="126"/>
              </a:cxn>
              <a:cxn ang="0">
                <a:pos x="393" y="20"/>
              </a:cxn>
              <a:cxn ang="0">
                <a:pos x="392" y="81"/>
              </a:cxn>
              <a:cxn ang="0">
                <a:pos x="199" y="12"/>
              </a:cxn>
              <a:cxn ang="0">
                <a:pos x="305" y="14"/>
              </a:cxn>
              <a:cxn ang="0">
                <a:pos x="390" y="12"/>
              </a:cxn>
              <a:cxn ang="0">
                <a:pos x="238" y="137"/>
              </a:cxn>
              <a:cxn ang="0">
                <a:pos x="207" y="165"/>
              </a:cxn>
              <a:cxn ang="0">
                <a:pos x="179" y="143"/>
              </a:cxn>
              <a:cxn ang="0">
                <a:pos x="97" y="71"/>
              </a:cxn>
              <a:cxn ang="0">
                <a:pos x="58" y="9"/>
              </a:cxn>
              <a:cxn ang="0">
                <a:pos x="12" y="106"/>
              </a:cxn>
              <a:cxn ang="0">
                <a:pos x="8" y="29"/>
              </a:cxn>
              <a:cxn ang="0">
                <a:pos x="91" y="77"/>
              </a:cxn>
              <a:cxn ang="0">
                <a:pos x="158" y="135"/>
              </a:cxn>
              <a:cxn ang="0">
                <a:pos x="149" y="146"/>
              </a:cxn>
              <a:cxn ang="0">
                <a:pos x="82" y="206"/>
              </a:cxn>
              <a:cxn ang="0">
                <a:pos x="25" y="255"/>
              </a:cxn>
              <a:cxn ang="0">
                <a:pos x="18" y="218"/>
              </a:cxn>
            </a:cxnLst>
            <a:rect l="0" t="0" r="r" b="b"/>
            <a:pathLst>
              <a:path w="402" h="275">
                <a:moveTo>
                  <a:pt x="108" y="269"/>
                </a:moveTo>
                <a:lnTo>
                  <a:pt x="108" y="269"/>
                </a:lnTo>
                <a:lnTo>
                  <a:pt x="203" y="272"/>
                </a:lnTo>
                <a:lnTo>
                  <a:pt x="203" y="272"/>
                </a:lnTo>
                <a:lnTo>
                  <a:pt x="299" y="274"/>
                </a:lnTo>
                <a:lnTo>
                  <a:pt x="395" y="275"/>
                </a:lnTo>
                <a:lnTo>
                  <a:pt x="395" y="275"/>
                </a:lnTo>
                <a:lnTo>
                  <a:pt x="397" y="275"/>
                </a:lnTo>
                <a:lnTo>
                  <a:pt x="398" y="274"/>
                </a:lnTo>
                <a:lnTo>
                  <a:pt x="398" y="274"/>
                </a:lnTo>
                <a:lnTo>
                  <a:pt x="399" y="274"/>
                </a:lnTo>
                <a:lnTo>
                  <a:pt x="399" y="274"/>
                </a:lnTo>
                <a:lnTo>
                  <a:pt x="399" y="274"/>
                </a:lnTo>
                <a:lnTo>
                  <a:pt x="399" y="274"/>
                </a:lnTo>
                <a:lnTo>
                  <a:pt x="399" y="273"/>
                </a:lnTo>
                <a:lnTo>
                  <a:pt x="400" y="271"/>
                </a:lnTo>
                <a:lnTo>
                  <a:pt x="400" y="271"/>
                </a:lnTo>
                <a:lnTo>
                  <a:pt x="399" y="212"/>
                </a:lnTo>
                <a:lnTo>
                  <a:pt x="399" y="181"/>
                </a:lnTo>
                <a:lnTo>
                  <a:pt x="399" y="151"/>
                </a:lnTo>
                <a:lnTo>
                  <a:pt x="399" y="151"/>
                </a:lnTo>
                <a:lnTo>
                  <a:pt x="400" y="113"/>
                </a:lnTo>
                <a:lnTo>
                  <a:pt x="401" y="75"/>
                </a:lnTo>
                <a:lnTo>
                  <a:pt x="401" y="75"/>
                </a:lnTo>
                <a:lnTo>
                  <a:pt x="402" y="59"/>
                </a:lnTo>
                <a:lnTo>
                  <a:pt x="402" y="41"/>
                </a:lnTo>
                <a:lnTo>
                  <a:pt x="402" y="24"/>
                </a:lnTo>
                <a:lnTo>
                  <a:pt x="400" y="8"/>
                </a:lnTo>
                <a:lnTo>
                  <a:pt x="400" y="8"/>
                </a:lnTo>
                <a:lnTo>
                  <a:pt x="399" y="6"/>
                </a:lnTo>
                <a:lnTo>
                  <a:pt x="398" y="4"/>
                </a:lnTo>
                <a:lnTo>
                  <a:pt x="397" y="3"/>
                </a:lnTo>
                <a:lnTo>
                  <a:pt x="394" y="2"/>
                </a:lnTo>
                <a:lnTo>
                  <a:pt x="394" y="2"/>
                </a:lnTo>
                <a:lnTo>
                  <a:pt x="371" y="5"/>
                </a:lnTo>
                <a:lnTo>
                  <a:pt x="348" y="6"/>
                </a:lnTo>
                <a:lnTo>
                  <a:pt x="323" y="6"/>
                </a:lnTo>
                <a:lnTo>
                  <a:pt x="300" y="5"/>
                </a:lnTo>
                <a:lnTo>
                  <a:pt x="300" y="5"/>
                </a:lnTo>
                <a:lnTo>
                  <a:pt x="249" y="4"/>
                </a:lnTo>
                <a:lnTo>
                  <a:pt x="199" y="3"/>
                </a:lnTo>
                <a:lnTo>
                  <a:pt x="199" y="3"/>
                </a:lnTo>
                <a:lnTo>
                  <a:pt x="99" y="0"/>
                </a:lnTo>
                <a:lnTo>
                  <a:pt x="99" y="0"/>
                </a:lnTo>
                <a:lnTo>
                  <a:pt x="76" y="0"/>
                </a:lnTo>
                <a:lnTo>
                  <a:pt x="53" y="1"/>
                </a:lnTo>
                <a:lnTo>
                  <a:pt x="30" y="2"/>
                </a:lnTo>
                <a:lnTo>
                  <a:pt x="17" y="2"/>
                </a:lnTo>
                <a:lnTo>
                  <a:pt x="6" y="1"/>
                </a:lnTo>
                <a:lnTo>
                  <a:pt x="6" y="1"/>
                </a:lnTo>
                <a:lnTo>
                  <a:pt x="3" y="1"/>
                </a:lnTo>
                <a:lnTo>
                  <a:pt x="2" y="3"/>
                </a:lnTo>
                <a:lnTo>
                  <a:pt x="2" y="3"/>
                </a:lnTo>
                <a:lnTo>
                  <a:pt x="2" y="4"/>
                </a:lnTo>
                <a:lnTo>
                  <a:pt x="2" y="4"/>
                </a:lnTo>
                <a:lnTo>
                  <a:pt x="0" y="13"/>
                </a:lnTo>
                <a:lnTo>
                  <a:pt x="0" y="22"/>
                </a:lnTo>
                <a:lnTo>
                  <a:pt x="0" y="41"/>
                </a:lnTo>
                <a:lnTo>
                  <a:pt x="0" y="41"/>
                </a:lnTo>
                <a:lnTo>
                  <a:pt x="3" y="103"/>
                </a:lnTo>
                <a:lnTo>
                  <a:pt x="3" y="103"/>
                </a:lnTo>
                <a:lnTo>
                  <a:pt x="7" y="181"/>
                </a:lnTo>
                <a:lnTo>
                  <a:pt x="9" y="221"/>
                </a:lnTo>
                <a:lnTo>
                  <a:pt x="13" y="259"/>
                </a:lnTo>
                <a:lnTo>
                  <a:pt x="13" y="259"/>
                </a:lnTo>
                <a:lnTo>
                  <a:pt x="14" y="261"/>
                </a:lnTo>
                <a:lnTo>
                  <a:pt x="15" y="263"/>
                </a:lnTo>
                <a:lnTo>
                  <a:pt x="17" y="263"/>
                </a:lnTo>
                <a:lnTo>
                  <a:pt x="19" y="263"/>
                </a:lnTo>
                <a:lnTo>
                  <a:pt x="19" y="263"/>
                </a:lnTo>
                <a:lnTo>
                  <a:pt x="20" y="264"/>
                </a:lnTo>
                <a:lnTo>
                  <a:pt x="20" y="264"/>
                </a:lnTo>
                <a:lnTo>
                  <a:pt x="42" y="266"/>
                </a:lnTo>
                <a:lnTo>
                  <a:pt x="64" y="267"/>
                </a:lnTo>
                <a:lnTo>
                  <a:pt x="108" y="269"/>
                </a:lnTo>
                <a:lnTo>
                  <a:pt x="108" y="269"/>
                </a:lnTo>
                <a:close/>
                <a:moveTo>
                  <a:pt x="113" y="261"/>
                </a:moveTo>
                <a:lnTo>
                  <a:pt x="113" y="261"/>
                </a:lnTo>
                <a:lnTo>
                  <a:pt x="74" y="259"/>
                </a:lnTo>
                <a:lnTo>
                  <a:pt x="36" y="256"/>
                </a:lnTo>
                <a:lnTo>
                  <a:pt x="36" y="256"/>
                </a:lnTo>
                <a:lnTo>
                  <a:pt x="48" y="245"/>
                </a:lnTo>
                <a:lnTo>
                  <a:pt x="60" y="235"/>
                </a:lnTo>
                <a:lnTo>
                  <a:pt x="86" y="215"/>
                </a:lnTo>
                <a:lnTo>
                  <a:pt x="86" y="215"/>
                </a:lnTo>
                <a:lnTo>
                  <a:pt x="107" y="197"/>
                </a:lnTo>
                <a:lnTo>
                  <a:pt x="127" y="180"/>
                </a:lnTo>
                <a:lnTo>
                  <a:pt x="146" y="162"/>
                </a:lnTo>
                <a:lnTo>
                  <a:pt x="155" y="152"/>
                </a:lnTo>
                <a:lnTo>
                  <a:pt x="163" y="142"/>
                </a:lnTo>
                <a:lnTo>
                  <a:pt x="163" y="142"/>
                </a:lnTo>
                <a:lnTo>
                  <a:pt x="164" y="141"/>
                </a:lnTo>
                <a:lnTo>
                  <a:pt x="164" y="141"/>
                </a:lnTo>
                <a:lnTo>
                  <a:pt x="183" y="158"/>
                </a:lnTo>
                <a:lnTo>
                  <a:pt x="203" y="174"/>
                </a:lnTo>
                <a:lnTo>
                  <a:pt x="203" y="174"/>
                </a:lnTo>
                <a:lnTo>
                  <a:pt x="205" y="175"/>
                </a:lnTo>
                <a:lnTo>
                  <a:pt x="207" y="175"/>
                </a:lnTo>
                <a:lnTo>
                  <a:pt x="209" y="174"/>
                </a:lnTo>
                <a:lnTo>
                  <a:pt x="210" y="173"/>
                </a:lnTo>
                <a:lnTo>
                  <a:pt x="210" y="173"/>
                </a:lnTo>
                <a:lnTo>
                  <a:pt x="212" y="172"/>
                </a:lnTo>
                <a:lnTo>
                  <a:pt x="214" y="171"/>
                </a:lnTo>
                <a:lnTo>
                  <a:pt x="214" y="171"/>
                </a:lnTo>
                <a:lnTo>
                  <a:pt x="220" y="164"/>
                </a:lnTo>
                <a:lnTo>
                  <a:pt x="227" y="158"/>
                </a:lnTo>
                <a:lnTo>
                  <a:pt x="242" y="145"/>
                </a:lnTo>
                <a:lnTo>
                  <a:pt x="242" y="145"/>
                </a:lnTo>
                <a:lnTo>
                  <a:pt x="257" y="133"/>
                </a:lnTo>
                <a:lnTo>
                  <a:pt x="257" y="133"/>
                </a:lnTo>
                <a:lnTo>
                  <a:pt x="275" y="148"/>
                </a:lnTo>
                <a:lnTo>
                  <a:pt x="292" y="163"/>
                </a:lnTo>
                <a:lnTo>
                  <a:pt x="309" y="180"/>
                </a:lnTo>
                <a:lnTo>
                  <a:pt x="325" y="196"/>
                </a:lnTo>
                <a:lnTo>
                  <a:pt x="357" y="232"/>
                </a:lnTo>
                <a:lnTo>
                  <a:pt x="388" y="266"/>
                </a:lnTo>
                <a:lnTo>
                  <a:pt x="388" y="266"/>
                </a:lnTo>
                <a:lnTo>
                  <a:pt x="298" y="266"/>
                </a:lnTo>
                <a:lnTo>
                  <a:pt x="209" y="264"/>
                </a:lnTo>
                <a:lnTo>
                  <a:pt x="209" y="264"/>
                </a:lnTo>
                <a:lnTo>
                  <a:pt x="113" y="261"/>
                </a:lnTo>
                <a:lnTo>
                  <a:pt x="113" y="261"/>
                </a:lnTo>
                <a:close/>
                <a:moveTo>
                  <a:pt x="392" y="81"/>
                </a:moveTo>
                <a:lnTo>
                  <a:pt x="392" y="81"/>
                </a:lnTo>
                <a:lnTo>
                  <a:pt x="391" y="115"/>
                </a:lnTo>
                <a:lnTo>
                  <a:pt x="390" y="151"/>
                </a:lnTo>
                <a:lnTo>
                  <a:pt x="390" y="151"/>
                </a:lnTo>
                <a:lnTo>
                  <a:pt x="390" y="203"/>
                </a:lnTo>
                <a:lnTo>
                  <a:pt x="391" y="257"/>
                </a:lnTo>
                <a:lnTo>
                  <a:pt x="391" y="257"/>
                </a:lnTo>
                <a:lnTo>
                  <a:pt x="361" y="223"/>
                </a:lnTo>
                <a:lnTo>
                  <a:pt x="330" y="189"/>
                </a:lnTo>
                <a:lnTo>
                  <a:pt x="314" y="173"/>
                </a:lnTo>
                <a:lnTo>
                  <a:pt x="298" y="157"/>
                </a:lnTo>
                <a:lnTo>
                  <a:pt x="281" y="142"/>
                </a:lnTo>
                <a:lnTo>
                  <a:pt x="263" y="126"/>
                </a:lnTo>
                <a:lnTo>
                  <a:pt x="263" y="126"/>
                </a:lnTo>
                <a:lnTo>
                  <a:pt x="297" y="99"/>
                </a:lnTo>
                <a:lnTo>
                  <a:pt x="297" y="99"/>
                </a:lnTo>
                <a:lnTo>
                  <a:pt x="393" y="20"/>
                </a:lnTo>
                <a:lnTo>
                  <a:pt x="393" y="20"/>
                </a:lnTo>
                <a:lnTo>
                  <a:pt x="394" y="35"/>
                </a:lnTo>
                <a:lnTo>
                  <a:pt x="393" y="51"/>
                </a:lnTo>
                <a:lnTo>
                  <a:pt x="392" y="81"/>
                </a:lnTo>
                <a:lnTo>
                  <a:pt x="392" y="81"/>
                </a:lnTo>
                <a:close/>
                <a:moveTo>
                  <a:pt x="93" y="8"/>
                </a:moveTo>
                <a:lnTo>
                  <a:pt x="93" y="8"/>
                </a:lnTo>
                <a:lnTo>
                  <a:pt x="199" y="12"/>
                </a:lnTo>
                <a:lnTo>
                  <a:pt x="199" y="12"/>
                </a:lnTo>
                <a:lnTo>
                  <a:pt x="252" y="13"/>
                </a:lnTo>
                <a:lnTo>
                  <a:pt x="305" y="14"/>
                </a:lnTo>
                <a:lnTo>
                  <a:pt x="305" y="14"/>
                </a:lnTo>
                <a:lnTo>
                  <a:pt x="326" y="15"/>
                </a:lnTo>
                <a:lnTo>
                  <a:pt x="348" y="15"/>
                </a:lnTo>
                <a:lnTo>
                  <a:pt x="369" y="14"/>
                </a:lnTo>
                <a:lnTo>
                  <a:pt x="390" y="12"/>
                </a:lnTo>
                <a:lnTo>
                  <a:pt x="390" y="12"/>
                </a:lnTo>
                <a:lnTo>
                  <a:pt x="293" y="91"/>
                </a:lnTo>
                <a:lnTo>
                  <a:pt x="293" y="91"/>
                </a:lnTo>
                <a:lnTo>
                  <a:pt x="238" y="137"/>
                </a:lnTo>
                <a:lnTo>
                  <a:pt x="238" y="137"/>
                </a:lnTo>
                <a:lnTo>
                  <a:pt x="222" y="151"/>
                </a:lnTo>
                <a:lnTo>
                  <a:pt x="214" y="158"/>
                </a:lnTo>
                <a:lnTo>
                  <a:pt x="207" y="165"/>
                </a:lnTo>
                <a:lnTo>
                  <a:pt x="207" y="165"/>
                </a:lnTo>
                <a:lnTo>
                  <a:pt x="207" y="166"/>
                </a:lnTo>
                <a:lnTo>
                  <a:pt x="207" y="166"/>
                </a:lnTo>
                <a:lnTo>
                  <a:pt x="179" y="143"/>
                </a:lnTo>
                <a:lnTo>
                  <a:pt x="152" y="118"/>
                </a:lnTo>
                <a:lnTo>
                  <a:pt x="126" y="94"/>
                </a:lnTo>
                <a:lnTo>
                  <a:pt x="97" y="71"/>
                </a:lnTo>
                <a:lnTo>
                  <a:pt x="97" y="71"/>
                </a:lnTo>
                <a:lnTo>
                  <a:pt x="21" y="10"/>
                </a:lnTo>
                <a:lnTo>
                  <a:pt x="21" y="10"/>
                </a:lnTo>
                <a:lnTo>
                  <a:pt x="40" y="10"/>
                </a:lnTo>
                <a:lnTo>
                  <a:pt x="58" y="9"/>
                </a:lnTo>
                <a:lnTo>
                  <a:pt x="76" y="8"/>
                </a:lnTo>
                <a:lnTo>
                  <a:pt x="93" y="8"/>
                </a:lnTo>
                <a:lnTo>
                  <a:pt x="93" y="8"/>
                </a:lnTo>
                <a:close/>
                <a:moveTo>
                  <a:pt x="12" y="106"/>
                </a:moveTo>
                <a:lnTo>
                  <a:pt x="12" y="106"/>
                </a:lnTo>
                <a:lnTo>
                  <a:pt x="9" y="48"/>
                </a:lnTo>
                <a:lnTo>
                  <a:pt x="9" y="48"/>
                </a:lnTo>
                <a:lnTo>
                  <a:pt x="8" y="29"/>
                </a:lnTo>
                <a:lnTo>
                  <a:pt x="8" y="20"/>
                </a:lnTo>
                <a:lnTo>
                  <a:pt x="9" y="11"/>
                </a:lnTo>
                <a:lnTo>
                  <a:pt x="9" y="11"/>
                </a:lnTo>
                <a:lnTo>
                  <a:pt x="91" y="77"/>
                </a:lnTo>
                <a:lnTo>
                  <a:pt x="91" y="77"/>
                </a:lnTo>
                <a:lnTo>
                  <a:pt x="109" y="91"/>
                </a:lnTo>
                <a:lnTo>
                  <a:pt x="125" y="105"/>
                </a:lnTo>
                <a:lnTo>
                  <a:pt x="158" y="135"/>
                </a:lnTo>
                <a:lnTo>
                  <a:pt x="158" y="135"/>
                </a:lnTo>
                <a:lnTo>
                  <a:pt x="157" y="136"/>
                </a:lnTo>
                <a:lnTo>
                  <a:pt x="157" y="136"/>
                </a:lnTo>
                <a:lnTo>
                  <a:pt x="149" y="146"/>
                </a:lnTo>
                <a:lnTo>
                  <a:pt x="140" y="155"/>
                </a:lnTo>
                <a:lnTo>
                  <a:pt x="122" y="173"/>
                </a:lnTo>
                <a:lnTo>
                  <a:pt x="102" y="190"/>
                </a:lnTo>
                <a:lnTo>
                  <a:pt x="82" y="206"/>
                </a:lnTo>
                <a:lnTo>
                  <a:pt x="82" y="206"/>
                </a:lnTo>
                <a:lnTo>
                  <a:pt x="53" y="230"/>
                </a:lnTo>
                <a:lnTo>
                  <a:pt x="38" y="242"/>
                </a:lnTo>
                <a:lnTo>
                  <a:pt x="25" y="255"/>
                </a:lnTo>
                <a:lnTo>
                  <a:pt x="25" y="255"/>
                </a:lnTo>
                <a:lnTo>
                  <a:pt x="21" y="255"/>
                </a:lnTo>
                <a:lnTo>
                  <a:pt x="21" y="255"/>
                </a:lnTo>
                <a:lnTo>
                  <a:pt x="18" y="218"/>
                </a:lnTo>
                <a:lnTo>
                  <a:pt x="15" y="181"/>
                </a:lnTo>
                <a:lnTo>
                  <a:pt x="12" y="106"/>
                </a:lnTo>
                <a:lnTo>
                  <a:pt x="12" y="10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p>
        </p:txBody>
      </p:sp>
      <p:sp>
        <p:nvSpPr>
          <p:cNvPr id="10" name="Freeform 2531">
            <a:extLst>
              <a:ext uri="{FF2B5EF4-FFF2-40B4-BE49-F238E27FC236}">
                <a16:creationId xmlns:a16="http://schemas.microsoft.com/office/drawing/2014/main" xmlns="" id="{0B8978C9-54BD-4BB8-AF90-99F1B52D3287}"/>
              </a:ext>
            </a:extLst>
          </p:cNvPr>
          <p:cNvSpPr>
            <a:spLocks noEditPoints="1"/>
          </p:cNvSpPr>
          <p:nvPr/>
        </p:nvSpPr>
        <p:spPr bwMode="auto">
          <a:xfrm>
            <a:off x="3039784" y="3209626"/>
            <a:ext cx="282575" cy="1025525"/>
          </a:xfrm>
          <a:custGeom>
            <a:avLst/>
            <a:gdLst/>
            <a:ahLst/>
            <a:cxnLst>
              <a:cxn ang="0">
                <a:pos x="95" y="523"/>
              </a:cxn>
              <a:cxn ang="0">
                <a:pos x="161" y="642"/>
              </a:cxn>
              <a:cxn ang="0">
                <a:pos x="129" y="373"/>
              </a:cxn>
              <a:cxn ang="0">
                <a:pos x="26" y="11"/>
              </a:cxn>
              <a:cxn ang="0">
                <a:pos x="114" y="100"/>
              </a:cxn>
              <a:cxn ang="0">
                <a:pos x="95" y="495"/>
              </a:cxn>
              <a:cxn ang="0">
                <a:pos x="99" y="510"/>
              </a:cxn>
              <a:cxn ang="0">
                <a:pos x="83" y="466"/>
              </a:cxn>
              <a:cxn ang="0">
                <a:pos x="100" y="425"/>
              </a:cxn>
              <a:cxn ang="0">
                <a:pos x="84" y="393"/>
              </a:cxn>
              <a:cxn ang="0">
                <a:pos x="63" y="402"/>
              </a:cxn>
              <a:cxn ang="0">
                <a:pos x="21" y="215"/>
              </a:cxn>
              <a:cxn ang="0">
                <a:pos x="10" y="121"/>
              </a:cxn>
              <a:cxn ang="0">
                <a:pos x="16" y="179"/>
              </a:cxn>
              <a:cxn ang="0">
                <a:pos x="28" y="154"/>
              </a:cxn>
              <a:cxn ang="0">
                <a:pos x="17" y="147"/>
              </a:cxn>
              <a:cxn ang="0">
                <a:pos x="19" y="199"/>
              </a:cxn>
              <a:cxn ang="0">
                <a:pos x="96" y="272"/>
              </a:cxn>
              <a:cxn ang="0">
                <a:pos x="33" y="279"/>
              </a:cxn>
              <a:cxn ang="0">
                <a:pos x="43" y="284"/>
              </a:cxn>
              <a:cxn ang="0">
                <a:pos x="92" y="257"/>
              </a:cxn>
              <a:cxn ang="0">
                <a:pos x="104" y="191"/>
              </a:cxn>
              <a:cxn ang="0">
                <a:pos x="95" y="238"/>
              </a:cxn>
              <a:cxn ang="0">
                <a:pos x="115" y="197"/>
              </a:cxn>
              <a:cxn ang="0">
                <a:pos x="92" y="261"/>
              </a:cxn>
              <a:cxn ang="0">
                <a:pos x="113" y="149"/>
              </a:cxn>
              <a:cxn ang="0">
                <a:pos x="92" y="185"/>
              </a:cxn>
              <a:cxn ang="0">
                <a:pos x="94" y="165"/>
              </a:cxn>
              <a:cxn ang="0">
                <a:pos x="24" y="233"/>
              </a:cxn>
              <a:cxn ang="0">
                <a:pos x="64" y="244"/>
              </a:cxn>
              <a:cxn ang="0">
                <a:pos x="98" y="298"/>
              </a:cxn>
              <a:cxn ang="0">
                <a:pos x="113" y="422"/>
              </a:cxn>
              <a:cxn ang="0">
                <a:pos x="75" y="409"/>
              </a:cxn>
              <a:cxn ang="0">
                <a:pos x="120" y="398"/>
              </a:cxn>
              <a:cxn ang="0">
                <a:pos x="117" y="351"/>
              </a:cxn>
              <a:cxn ang="0">
                <a:pos x="119" y="345"/>
              </a:cxn>
              <a:cxn ang="0">
                <a:pos x="77" y="331"/>
              </a:cxn>
              <a:cxn ang="0">
                <a:pos x="103" y="309"/>
              </a:cxn>
              <a:cxn ang="0">
                <a:pos x="48" y="340"/>
              </a:cxn>
              <a:cxn ang="0">
                <a:pos x="50" y="349"/>
              </a:cxn>
              <a:cxn ang="0">
                <a:pos x="100" y="344"/>
              </a:cxn>
              <a:cxn ang="0">
                <a:pos x="60" y="390"/>
              </a:cxn>
              <a:cxn ang="0">
                <a:pos x="124" y="458"/>
              </a:cxn>
              <a:cxn ang="0">
                <a:pos x="122" y="436"/>
              </a:cxn>
              <a:cxn ang="0">
                <a:pos x="111" y="256"/>
              </a:cxn>
              <a:cxn ang="0">
                <a:pos x="113" y="281"/>
              </a:cxn>
              <a:cxn ang="0">
                <a:pos x="49" y="186"/>
              </a:cxn>
              <a:cxn ang="0">
                <a:pos x="89" y="107"/>
              </a:cxn>
              <a:cxn ang="0">
                <a:pos x="62" y="118"/>
              </a:cxn>
              <a:cxn ang="0">
                <a:pos x="52" y="97"/>
              </a:cxn>
              <a:cxn ang="0">
                <a:pos x="57" y="81"/>
              </a:cxn>
              <a:cxn ang="0">
                <a:pos x="100" y="76"/>
              </a:cxn>
              <a:cxn ang="0">
                <a:pos x="21" y="87"/>
              </a:cxn>
              <a:cxn ang="0">
                <a:pos x="10" y="75"/>
              </a:cxn>
              <a:cxn ang="0">
                <a:pos x="16" y="45"/>
              </a:cxn>
              <a:cxn ang="0">
                <a:pos x="105" y="563"/>
              </a:cxn>
              <a:cxn ang="0">
                <a:pos x="117" y="510"/>
              </a:cxn>
              <a:cxn ang="0">
                <a:pos x="100" y="502"/>
              </a:cxn>
              <a:cxn ang="0">
                <a:pos x="96" y="37"/>
              </a:cxn>
              <a:cxn ang="0">
                <a:pos x="97" y="37"/>
              </a:cxn>
              <a:cxn ang="0">
                <a:pos x="78" y="23"/>
              </a:cxn>
              <a:cxn ang="0">
                <a:pos x="68" y="16"/>
              </a:cxn>
              <a:cxn ang="0">
                <a:pos x="18" y="40"/>
              </a:cxn>
            </a:cxnLst>
            <a:rect l="0" t="0" r="r" b="b"/>
            <a:pathLst>
              <a:path w="178" h="646">
                <a:moveTo>
                  <a:pt x="15" y="25"/>
                </a:moveTo>
                <a:lnTo>
                  <a:pt x="15" y="25"/>
                </a:lnTo>
                <a:lnTo>
                  <a:pt x="10" y="36"/>
                </a:lnTo>
                <a:lnTo>
                  <a:pt x="6" y="47"/>
                </a:lnTo>
                <a:lnTo>
                  <a:pt x="3" y="58"/>
                </a:lnTo>
                <a:lnTo>
                  <a:pt x="1" y="71"/>
                </a:lnTo>
                <a:lnTo>
                  <a:pt x="1" y="83"/>
                </a:lnTo>
                <a:lnTo>
                  <a:pt x="0" y="95"/>
                </a:lnTo>
                <a:lnTo>
                  <a:pt x="1" y="119"/>
                </a:lnTo>
                <a:lnTo>
                  <a:pt x="1" y="119"/>
                </a:lnTo>
                <a:lnTo>
                  <a:pt x="4" y="150"/>
                </a:lnTo>
                <a:lnTo>
                  <a:pt x="7" y="181"/>
                </a:lnTo>
                <a:lnTo>
                  <a:pt x="12" y="211"/>
                </a:lnTo>
                <a:lnTo>
                  <a:pt x="17" y="242"/>
                </a:lnTo>
                <a:lnTo>
                  <a:pt x="17" y="242"/>
                </a:lnTo>
                <a:lnTo>
                  <a:pt x="24" y="277"/>
                </a:lnTo>
                <a:lnTo>
                  <a:pt x="31" y="313"/>
                </a:lnTo>
                <a:lnTo>
                  <a:pt x="39" y="348"/>
                </a:lnTo>
                <a:lnTo>
                  <a:pt x="49" y="383"/>
                </a:lnTo>
                <a:lnTo>
                  <a:pt x="59" y="419"/>
                </a:lnTo>
                <a:lnTo>
                  <a:pt x="70" y="453"/>
                </a:lnTo>
                <a:lnTo>
                  <a:pt x="81" y="488"/>
                </a:lnTo>
                <a:lnTo>
                  <a:pt x="94" y="522"/>
                </a:lnTo>
                <a:lnTo>
                  <a:pt x="94" y="522"/>
                </a:lnTo>
                <a:lnTo>
                  <a:pt x="95" y="523"/>
                </a:lnTo>
                <a:lnTo>
                  <a:pt x="95" y="523"/>
                </a:lnTo>
                <a:lnTo>
                  <a:pt x="95" y="543"/>
                </a:lnTo>
                <a:lnTo>
                  <a:pt x="96" y="563"/>
                </a:lnTo>
                <a:lnTo>
                  <a:pt x="100" y="603"/>
                </a:lnTo>
                <a:lnTo>
                  <a:pt x="100" y="603"/>
                </a:lnTo>
                <a:lnTo>
                  <a:pt x="100" y="604"/>
                </a:lnTo>
                <a:lnTo>
                  <a:pt x="100" y="604"/>
                </a:lnTo>
                <a:lnTo>
                  <a:pt x="101" y="607"/>
                </a:lnTo>
                <a:lnTo>
                  <a:pt x="102" y="608"/>
                </a:lnTo>
                <a:lnTo>
                  <a:pt x="103" y="609"/>
                </a:lnTo>
                <a:lnTo>
                  <a:pt x="103" y="609"/>
                </a:lnTo>
                <a:lnTo>
                  <a:pt x="117" y="612"/>
                </a:lnTo>
                <a:lnTo>
                  <a:pt x="124" y="613"/>
                </a:lnTo>
                <a:lnTo>
                  <a:pt x="131" y="616"/>
                </a:lnTo>
                <a:lnTo>
                  <a:pt x="131" y="616"/>
                </a:lnTo>
                <a:lnTo>
                  <a:pt x="138" y="621"/>
                </a:lnTo>
                <a:lnTo>
                  <a:pt x="144" y="627"/>
                </a:lnTo>
                <a:lnTo>
                  <a:pt x="149" y="634"/>
                </a:lnTo>
                <a:lnTo>
                  <a:pt x="152" y="642"/>
                </a:lnTo>
                <a:lnTo>
                  <a:pt x="152" y="642"/>
                </a:lnTo>
                <a:lnTo>
                  <a:pt x="153" y="644"/>
                </a:lnTo>
                <a:lnTo>
                  <a:pt x="154" y="645"/>
                </a:lnTo>
                <a:lnTo>
                  <a:pt x="154" y="645"/>
                </a:lnTo>
                <a:lnTo>
                  <a:pt x="156" y="646"/>
                </a:lnTo>
                <a:lnTo>
                  <a:pt x="159" y="645"/>
                </a:lnTo>
                <a:lnTo>
                  <a:pt x="161" y="644"/>
                </a:lnTo>
                <a:lnTo>
                  <a:pt x="161" y="642"/>
                </a:lnTo>
                <a:lnTo>
                  <a:pt x="161" y="642"/>
                </a:lnTo>
                <a:lnTo>
                  <a:pt x="160" y="628"/>
                </a:lnTo>
                <a:lnTo>
                  <a:pt x="160" y="621"/>
                </a:lnTo>
                <a:lnTo>
                  <a:pt x="161" y="614"/>
                </a:lnTo>
                <a:lnTo>
                  <a:pt x="163" y="608"/>
                </a:lnTo>
                <a:lnTo>
                  <a:pt x="165" y="602"/>
                </a:lnTo>
                <a:lnTo>
                  <a:pt x="170" y="598"/>
                </a:lnTo>
                <a:lnTo>
                  <a:pt x="175" y="594"/>
                </a:lnTo>
                <a:lnTo>
                  <a:pt x="175" y="594"/>
                </a:lnTo>
                <a:lnTo>
                  <a:pt x="177" y="593"/>
                </a:lnTo>
                <a:lnTo>
                  <a:pt x="178" y="591"/>
                </a:lnTo>
                <a:lnTo>
                  <a:pt x="177" y="589"/>
                </a:lnTo>
                <a:lnTo>
                  <a:pt x="176" y="587"/>
                </a:lnTo>
                <a:lnTo>
                  <a:pt x="176" y="587"/>
                </a:lnTo>
                <a:lnTo>
                  <a:pt x="172" y="578"/>
                </a:lnTo>
                <a:lnTo>
                  <a:pt x="167" y="569"/>
                </a:lnTo>
                <a:lnTo>
                  <a:pt x="157" y="549"/>
                </a:lnTo>
                <a:lnTo>
                  <a:pt x="147" y="531"/>
                </a:lnTo>
                <a:lnTo>
                  <a:pt x="143" y="522"/>
                </a:lnTo>
                <a:lnTo>
                  <a:pt x="138" y="513"/>
                </a:lnTo>
                <a:lnTo>
                  <a:pt x="138" y="513"/>
                </a:lnTo>
                <a:lnTo>
                  <a:pt x="139" y="511"/>
                </a:lnTo>
                <a:lnTo>
                  <a:pt x="139" y="511"/>
                </a:lnTo>
                <a:lnTo>
                  <a:pt x="135" y="477"/>
                </a:lnTo>
                <a:lnTo>
                  <a:pt x="133" y="442"/>
                </a:lnTo>
                <a:lnTo>
                  <a:pt x="129" y="373"/>
                </a:lnTo>
                <a:lnTo>
                  <a:pt x="129" y="373"/>
                </a:lnTo>
                <a:lnTo>
                  <a:pt x="125" y="287"/>
                </a:lnTo>
                <a:lnTo>
                  <a:pt x="124" y="200"/>
                </a:lnTo>
                <a:lnTo>
                  <a:pt x="124" y="200"/>
                </a:lnTo>
                <a:lnTo>
                  <a:pt x="124" y="167"/>
                </a:lnTo>
                <a:lnTo>
                  <a:pt x="124" y="133"/>
                </a:lnTo>
                <a:lnTo>
                  <a:pt x="124" y="117"/>
                </a:lnTo>
                <a:lnTo>
                  <a:pt x="123" y="101"/>
                </a:lnTo>
                <a:lnTo>
                  <a:pt x="120" y="84"/>
                </a:lnTo>
                <a:lnTo>
                  <a:pt x="117" y="68"/>
                </a:lnTo>
                <a:lnTo>
                  <a:pt x="117" y="68"/>
                </a:lnTo>
                <a:lnTo>
                  <a:pt x="115" y="58"/>
                </a:lnTo>
                <a:lnTo>
                  <a:pt x="111" y="48"/>
                </a:lnTo>
                <a:lnTo>
                  <a:pt x="107" y="39"/>
                </a:lnTo>
                <a:lnTo>
                  <a:pt x="103" y="31"/>
                </a:lnTo>
                <a:lnTo>
                  <a:pt x="97" y="23"/>
                </a:lnTo>
                <a:lnTo>
                  <a:pt x="91" y="16"/>
                </a:lnTo>
                <a:lnTo>
                  <a:pt x="83" y="10"/>
                </a:lnTo>
                <a:lnTo>
                  <a:pt x="75" y="5"/>
                </a:lnTo>
                <a:lnTo>
                  <a:pt x="75" y="5"/>
                </a:lnTo>
                <a:lnTo>
                  <a:pt x="66" y="1"/>
                </a:lnTo>
                <a:lnTo>
                  <a:pt x="57" y="0"/>
                </a:lnTo>
                <a:lnTo>
                  <a:pt x="49" y="0"/>
                </a:lnTo>
                <a:lnTo>
                  <a:pt x="40" y="3"/>
                </a:lnTo>
                <a:lnTo>
                  <a:pt x="33" y="6"/>
                </a:lnTo>
                <a:lnTo>
                  <a:pt x="26" y="11"/>
                </a:lnTo>
                <a:lnTo>
                  <a:pt x="20" y="18"/>
                </a:lnTo>
                <a:lnTo>
                  <a:pt x="15" y="25"/>
                </a:lnTo>
                <a:lnTo>
                  <a:pt x="15" y="25"/>
                </a:lnTo>
                <a:close/>
                <a:moveTo>
                  <a:pt x="114" y="102"/>
                </a:moveTo>
                <a:lnTo>
                  <a:pt x="114" y="102"/>
                </a:lnTo>
                <a:lnTo>
                  <a:pt x="115" y="117"/>
                </a:lnTo>
                <a:lnTo>
                  <a:pt x="115" y="117"/>
                </a:lnTo>
                <a:lnTo>
                  <a:pt x="103" y="125"/>
                </a:lnTo>
                <a:lnTo>
                  <a:pt x="91" y="134"/>
                </a:lnTo>
                <a:lnTo>
                  <a:pt x="68" y="155"/>
                </a:lnTo>
                <a:lnTo>
                  <a:pt x="68" y="155"/>
                </a:lnTo>
                <a:lnTo>
                  <a:pt x="42" y="178"/>
                </a:lnTo>
                <a:lnTo>
                  <a:pt x="42" y="178"/>
                </a:lnTo>
                <a:lnTo>
                  <a:pt x="36" y="182"/>
                </a:lnTo>
                <a:lnTo>
                  <a:pt x="30" y="187"/>
                </a:lnTo>
                <a:lnTo>
                  <a:pt x="23" y="191"/>
                </a:lnTo>
                <a:lnTo>
                  <a:pt x="18" y="196"/>
                </a:lnTo>
                <a:lnTo>
                  <a:pt x="18" y="196"/>
                </a:lnTo>
                <a:lnTo>
                  <a:pt x="18" y="196"/>
                </a:lnTo>
                <a:lnTo>
                  <a:pt x="18" y="196"/>
                </a:lnTo>
                <a:lnTo>
                  <a:pt x="29" y="183"/>
                </a:lnTo>
                <a:lnTo>
                  <a:pt x="40" y="171"/>
                </a:lnTo>
                <a:lnTo>
                  <a:pt x="66" y="148"/>
                </a:lnTo>
                <a:lnTo>
                  <a:pt x="91" y="124"/>
                </a:lnTo>
                <a:lnTo>
                  <a:pt x="103" y="113"/>
                </a:lnTo>
                <a:lnTo>
                  <a:pt x="114" y="100"/>
                </a:lnTo>
                <a:lnTo>
                  <a:pt x="114" y="100"/>
                </a:lnTo>
                <a:lnTo>
                  <a:pt x="114" y="102"/>
                </a:lnTo>
                <a:lnTo>
                  <a:pt x="114" y="102"/>
                </a:lnTo>
                <a:close/>
                <a:moveTo>
                  <a:pt x="95" y="495"/>
                </a:moveTo>
                <a:lnTo>
                  <a:pt x="95" y="495"/>
                </a:lnTo>
                <a:lnTo>
                  <a:pt x="109" y="490"/>
                </a:lnTo>
                <a:lnTo>
                  <a:pt x="115" y="487"/>
                </a:lnTo>
                <a:lnTo>
                  <a:pt x="121" y="483"/>
                </a:lnTo>
                <a:lnTo>
                  <a:pt x="121" y="483"/>
                </a:lnTo>
                <a:lnTo>
                  <a:pt x="115" y="488"/>
                </a:lnTo>
                <a:lnTo>
                  <a:pt x="109" y="493"/>
                </a:lnTo>
                <a:lnTo>
                  <a:pt x="96" y="502"/>
                </a:lnTo>
                <a:lnTo>
                  <a:pt x="96" y="502"/>
                </a:lnTo>
                <a:lnTo>
                  <a:pt x="91" y="488"/>
                </a:lnTo>
                <a:lnTo>
                  <a:pt x="91" y="488"/>
                </a:lnTo>
                <a:lnTo>
                  <a:pt x="91" y="488"/>
                </a:lnTo>
                <a:lnTo>
                  <a:pt x="91" y="488"/>
                </a:lnTo>
                <a:lnTo>
                  <a:pt x="99" y="485"/>
                </a:lnTo>
                <a:lnTo>
                  <a:pt x="106" y="481"/>
                </a:lnTo>
                <a:lnTo>
                  <a:pt x="121" y="473"/>
                </a:lnTo>
                <a:lnTo>
                  <a:pt x="121" y="473"/>
                </a:lnTo>
                <a:lnTo>
                  <a:pt x="108" y="482"/>
                </a:lnTo>
                <a:lnTo>
                  <a:pt x="94" y="493"/>
                </a:lnTo>
                <a:lnTo>
                  <a:pt x="94" y="493"/>
                </a:lnTo>
                <a:lnTo>
                  <a:pt x="94" y="495"/>
                </a:lnTo>
                <a:lnTo>
                  <a:pt x="95" y="495"/>
                </a:lnTo>
                <a:lnTo>
                  <a:pt x="95" y="495"/>
                </a:lnTo>
                <a:close/>
                <a:moveTo>
                  <a:pt x="110" y="513"/>
                </a:moveTo>
                <a:lnTo>
                  <a:pt x="110" y="513"/>
                </a:lnTo>
                <a:lnTo>
                  <a:pt x="102" y="516"/>
                </a:lnTo>
                <a:lnTo>
                  <a:pt x="102" y="516"/>
                </a:lnTo>
                <a:lnTo>
                  <a:pt x="100" y="513"/>
                </a:lnTo>
                <a:lnTo>
                  <a:pt x="100" y="513"/>
                </a:lnTo>
                <a:lnTo>
                  <a:pt x="114" y="506"/>
                </a:lnTo>
                <a:lnTo>
                  <a:pt x="114" y="506"/>
                </a:lnTo>
                <a:lnTo>
                  <a:pt x="121" y="503"/>
                </a:lnTo>
                <a:lnTo>
                  <a:pt x="121" y="503"/>
                </a:lnTo>
                <a:lnTo>
                  <a:pt x="120" y="505"/>
                </a:lnTo>
                <a:lnTo>
                  <a:pt x="110" y="512"/>
                </a:lnTo>
                <a:lnTo>
                  <a:pt x="110" y="512"/>
                </a:lnTo>
                <a:lnTo>
                  <a:pt x="110" y="513"/>
                </a:lnTo>
                <a:lnTo>
                  <a:pt x="110" y="513"/>
                </a:lnTo>
                <a:close/>
                <a:moveTo>
                  <a:pt x="97" y="504"/>
                </a:moveTo>
                <a:lnTo>
                  <a:pt x="97" y="504"/>
                </a:lnTo>
                <a:lnTo>
                  <a:pt x="110" y="499"/>
                </a:lnTo>
                <a:lnTo>
                  <a:pt x="110" y="499"/>
                </a:lnTo>
                <a:lnTo>
                  <a:pt x="117" y="495"/>
                </a:lnTo>
                <a:lnTo>
                  <a:pt x="119" y="493"/>
                </a:lnTo>
                <a:lnTo>
                  <a:pt x="116" y="495"/>
                </a:lnTo>
                <a:lnTo>
                  <a:pt x="116" y="495"/>
                </a:lnTo>
                <a:lnTo>
                  <a:pt x="107" y="502"/>
                </a:lnTo>
                <a:lnTo>
                  <a:pt x="99" y="510"/>
                </a:lnTo>
                <a:lnTo>
                  <a:pt x="99" y="510"/>
                </a:lnTo>
                <a:lnTo>
                  <a:pt x="97" y="504"/>
                </a:lnTo>
                <a:lnTo>
                  <a:pt x="97" y="504"/>
                </a:lnTo>
                <a:close/>
                <a:moveTo>
                  <a:pt x="87" y="478"/>
                </a:moveTo>
                <a:lnTo>
                  <a:pt x="87" y="478"/>
                </a:lnTo>
                <a:lnTo>
                  <a:pt x="102" y="469"/>
                </a:lnTo>
                <a:lnTo>
                  <a:pt x="118" y="462"/>
                </a:lnTo>
                <a:lnTo>
                  <a:pt x="118" y="462"/>
                </a:lnTo>
                <a:lnTo>
                  <a:pt x="112" y="466"/>
                </a:lnTo>
                <a:lnTo>
                  <a:pt x="105" y="473"/>
                </a:lnTo>
                <a:lnTo>
                  <a:pt x="97" y="480"/>
                </a:lnTo>
                <a:lnTo>
                  <a:pt x="90" y="486"/>
                </a:lnTo>
                <a:lnTo>
                  <a:pt x="90" y="486"/>
                </a:lnTo>
                <a:lnTo>
                  <a:pt x="90" y="486"/>
                </a:lnTo>
                <a:lnTo>
                  <a:pt x="90" y="486"/>
                </a:lnTo>
                <a:lnTo>
                  <a:pt x="87" y="478"/>
                </a:lnTo>
                <a:lnTo>
                  <a:pt x="87" y="478"/>
                </a:lnTo>
                <a:close/>
                <a:moveTo>
                  <a:pt x="81" y="459"/>
                </a:moveTo>
                <a:lnTo>
                  <a:pt x="81" y="459"/>
                </a:lnTo>
                <a:lnTo>
                  <a:pt x="90" y="454"/>
                </a:lnTo>
                <a:lnTo>
                  <a:pt x="99" y="449"/>
                </a:lnTo>
                <a:lnTo>
                  <a:pt x="117" y="439"/>
                </a:lnTo>
                <a:lnTo>
                  <a:pt x="117" y="439"/>
                </a:lnTo>
                <a:lnTo>
                  <a:pt x="109" y="444"/>
                </a:lnTo>
                <a:lnTo>
                  <a:pt x="100" y="451"/>
                </a:lnTo>
                <a:lnTo>
                  <a:pt x="83" y="466"/>
                </a:lnTo>
                <a:lnTo>
                  <a:pt x="83" y="466"/>
                </a:lnTo>
                <a:lnTo>
                  <a:pt x="81" y="459"/>
                </a:lnTo>
                <a:lnTo>
                  <a:pt x="81" y="459"/>
                </a:lnTo>
                <a:close/>
                <a:moveTo>
                  <a:pt x="77" y="447"/>
                </a:moveTo>
                <a:lnTo>
                  <a:pt x="77" y="447"/>
                </a:lnTo>
                <a:lnTo>
                  <a:pt x="98" y="435"/>
                </a:lnTo>
                <a:lnTo>
                  <a:pt x="108" y="428"/>
                </a:lnTo>
                <a:lnTo>
                  <a:pt x="117" y="421"/>
                </a:lnTo>
                <a:lnTo>
                  <a:pt x="117" y="421"/>
                </a:lnTo>
                <a:lnTo>
                  <a:pt x="98" y="438"/>
                </a:lnTo>
                <a:lnTo>
                  <a:pt x="88" y="446"/>
                </a:lnTo>
                <a:lnTo>
                  <a:pt x="80" y="456"/>
                </a:lnTo>
                <a:lnTo>
                  <a:pt x="80" y="456"/>
                </a:lnTo>
                <a:lnTo>
                  <a:pt x="77" y="447"/>
                </a:lnTo>
                <a:lnTo>
                  <a:pt x="77" y="447"/>
                </a:lnTo>
                <a:close/>
                <a:moveTo>
                  <a:pt x="73" y="435"/>
                </a:moveTo>
                <a:lnTo>
                  <a:pt x="73" y="435"/>
                </a:lnTo>
                <a:lnTo>
                  <a:pt x="83" y="430"/>
                </a:lnTo>
                <a:lnTo>
                  <a:pt x="92" y="425"/>
                </a:lnTo>
                <a:lnTo>
                  <a:pt x="110" y="414"/>
                </a:lnTo>
                <a:lnTo>
                  <a:pt x="110" y="414"/>
                </a:lnTo>
                <a:lnTo>
                  <a:pt x="114" y="412"/>
                </a:lnTo>
                <a:lnTo>
                  <a:pt x="111" y="415"/>
                </a:lnTo>
                <a:lnTo>
                  <a:pt x="111" y="415"/>
                </a:lnTo>
                <a:lnTo>
                  <a:pt x="100" y="425"/>
                </a:lnTo>
                <a:lnTo>
                  <a:pt x="100" y="425"/>
                </a:lnTo>
                <a:lnTo>
                  <a:pt x="88" y="435"/>
                </a:lnTo>
                <a:lnTo>
                  <a:pt x="76" y="444"/>
                </a:lnTo>
                <a:lnTo>
                  <a:pt x="76" y="444"/>
                </a:lnTo>
                <a:lnTo>
                  <a:pt x="73" y="435"/>
                </a:lnTo>
                <a:lnTo>
                  <a:pt x="73" y="435"/>
                </a:lnTo>
                <a:close/>
                <a:moveTo>
                  <a:pt x="69" y="422"/>
                </a:moveTo>
                <a:lnTo>
                  <a:pt x="69" y="422"/>
                </a:lnTo>
                <a:lnTo>
                  <a:pt x="69" y="422"/>
                </a:lnTo>
                <a:lnTo>
                  <a:pt x="80" y="417"/>
                </a:lnTo>
                <a:lnTo>
                  <a:pt x="91" y="412"/>
                </a:lnTo>
                <a:lnTo>
                  <a:pt x="91" y="412"/>
                </a:lnTo>
                <a:lnTo>
                  <a:pt x="103" y="407"/>
                </a:lnTo>
                <a:lnTo>
                  <a:pt x="103" y="407"/>
                </a:lnTo>
                <a:lnTo>
                  <a:pt x="107" y="405"/>
                </a:lnTo>
                <a:lnTo>
                  <a:pt x="107" y="405"/>
                </a:lnTo>
                <a:lnTo>
                  <a:pt x="98" y="412"/>
                </a:lnTo>
                <a:lnTo>
                  <a:pt x="90" y="419"/>
                </a:lnTo>
                <a:lnTo>
                  <a:pt x="81" y="426"/>
                </a:lnTo>
                <a:lnTo>
                  <a:pt x="72" y="432"/>
                </a:lnTo>
                <a:lnTo>
                  <a:pt x="72" y="432"/>
                </a:lnTo>
                <a:lnTo>
                  <a:pt x="69" y="422"/>
                </a:lnTo>
                <a:lnTo>
                  <a:pt x="69" y="422"/>
                </a:lnTo>
                <a:close/>
                <a:moveTo>
                  <a:pt x="63" y="402"/>
                </a:moveTo>
                <a:lnTo>
                  <a:pt x="63" y="402"/>
                </a:lnTo>
                <a:lnTo>
                  <a:pt x="74" y="398"/>
                </a:lnTo>
                <a:lnTo>
                  <a:pt x="84" y="393"/>
                </a:lnTo>
                <a:lnTo>
                  <a:pt x="84" y="393"/>
                </a:lnTo>
                <a:lnTo>
                  <a:pt x="97" y="385"/>
                </a:lnTo>
                <a:lnTo>
                  <a:pt x="97" y="385"/>
                </a:lnTo>
                <a:lnTo>
                  <a:pt x="107" y="380"/>
                </a:lnTo>
                <a:lnTo>
                  <a:pt x="111" y="378"/>
                </a:lnTo>
                <a:lnTo>
                  <a:pt x="115" y="375"/>
                </a:lnTo>
                <a:lnTo>
                  <a:pt x="115" y="375"/>
                </a:lnTo>
                <a:lnTo>
                  <a:pt x="110" y="381"/>
                </a:lnTo>
                <a:lnTo>
                  <a:pt x="105" y="386"/>
                </a:lnTo>
                <a:lnTo>
                  <a:pt x="92" y="396"/>
                </a:lnTo>
                <a:lnTo>
                  <a:pt x="67" y="411"/>
                </a:lnTo>
                <a:lnTo>
                  <a:pt x="67" y="411"/>
                </a:lnTo>
                <a:lnTo>
                  <a:pt x="66" y="411"/>
                </a:lnTo>
                <a:lnTo>
                  <a:pt x="66" y="412"/>
                </a:lnTo>
                <a:lnTo>
                  <a:pt x="68" y="413"/>
                </a:lnTo>
                <a:lnTo>
                  <a:pt x="68" y="413"/>
                </a:lnTo>
                <a:lnTo>
                  <a:pt x="76" y="410"/>
                </a:lnTo>
                <a:lnTo>
                  <a:pt x="85" y="407"/>
                </a:lnTo>
                <a:lnTo>
                  <a:pt x="101" y="398"/>
                </a:lnTo>
                <a:lnTo>
                  <a:pt x="101" y="398"/>
                </a:lnTo>
                <a:lnTo>
                  <a:pt x="93" y="403"/>
                </a:lnTo>
                <a:lnTo>
                  <a:pt x="93" y="403"/>
                </a:lnTo>
                <a:lnTo>
                  <a:pt x="68" y="419"/>
                </a:lnTo>
                <a:lnTo>
                  <a:pt x="68" y="419"/>
                </a:lnTo>
                <a:lnTo>
                  <a:pt x="63" y="402"/>
                </a:lnTo>
                <a:lnTo>
                  <a:pt x="63" y="402"/>
                </a:lnTo>
                <a:close/>
                <a:moveTo>
                  <a:pt x="61" y="392"/>
                </a:moveTo>
                <a:lnTo>
                  <a:pt x="61" y="392"/>
                </a:lnTo>
                <a:lnTo>
                  <a:pt x="78" y="384"/>
                </a:lnTo>
                <a:lnTo>
                  <a:pt x="94" y="375"/>
                </a:lnTo>
                <a:lnTo>
                  <a:pt x="94" y="375"/>
                </a:lnTo>
                <a:lnTo>
                  <a:pt x="79" y="387"/>
                </a:lnTo>
                <a:lnTo>
                  <a:pt x="63" y="399"/>
                </a:lnTo>
                <a:lnTo>
                  <a:pt x="63" y="399"/>
                </a:lnTo>
                <a:lnTo>
                  <a:pt x="61" y="392"/>
                </a:lnTo>
                <a:lnTo>
                  <a:pt x="61" y="392"/>
                </a:lnTo>
                <a:close/>
                <a:moveTo>
                  <a:pt x="21" y="215"/>
                </a:moveTo>
                <a:lnTo>
                  <a:pt x="21" y="215"/>
                </a:lnTo>
                <a:lnTo>
                  <a:pt x="33" y="208"/>
                </a:lnTo>
                <a:lnTo>
                  <a:pt x="44" y="200"/>
                </a:lnTo>
                <a:lnTo>
                  <a:pt x="66" y="182"/>
                </a:lnTo>
                <a:lnTo>
                  <a:pt x="66" y="182"/>
                </a:lnTo>
                <a:lnTo>
                  <a:pt x="78" y="173"/>
                </a:lnTo>
                <a:lnTo>
                  <a:pt x="91" y="165"/>
                </a:lnTo>
                <a:lnTo>
                  <a:pt x="91" y="165"/>
                </a:lnTo>
                <a:lnTo>
                  <a:pt x="73" y="180"/>
                </a:lnTo>
                <a:lnTo>
                  <a:pt x="56" y="196"/>
                </a:lnTo>
                <a:lnTo>
                  <a:pt x="39" y="212"/>
                </a:lnTo>
                <a:lnTo>
                  <a:pt x="23" y="230"/>
                </a:lnTo>
                <a:lnTo>
                  <a:pt x="23" y="230"/>
                </a:lnTo>
                <a:lnTo>
                  <a:pt x="21" y="215"/>
                </a:lnTo>
                <a:lnTo>
                  <a:pt x="21" y="215"/>
                </a:lnTo>
                <a:close/>
                <a:moveTo>
                  <a:pt x="10" y="121"/>
                </a:moveTo>
                <a:lnTo>
                  <a:pt x="10" y="121"/>
                </a:lnTo>
                <a:lnTo>
                  <a:pt x="21" y="113"/>
                </a:lnTo>
                <a:lnTo>
                  <a:pt x="32" y="104"/>
                </a:lnTo>
                <a:lnTo>
                  <a:pt x="54" y="85"/>
                </a:lnTo>
                <a:lnTo>
                  <a:pt x="54" y="85"/>
                </a:lnTo>
                <a:lnTo>
                  <a:pt x="67" y="76"/>
                </a:lnTo>
                <a:lnTo>
                  <a:pt x="81" y="67"/>
                </a:lnTo>
                <a:lnTo>
                  <a:pt x="81" y="67"/>
                </a:lnTo>
                <a:lnTo>
                  <a:pt x="93" y="58"/>
                </a:lnTo>
                <a:lnTo>
                  <a:pt x="93" y="58"/>
                </a:lnTo>
                <a:lnTo>
                  <a:pt x="94" y="57"/>
                </a:lnTo>
                <a:lnTo>
                  <a:pt x="94" y="57"/>
                </a:lnTo>
                <a:lnTo>
                  <a:pt x="92" y="60"/>
                </a:lnTo>
                <a:lnTo>
                  <a:pt x="92" y="60"/>
                </a:lnTo>
                <a:lnTo>
                  <a:pt x="88" y="64"/>
                </a:lnTo>
                <a:lnTo>
                  <a:pt x="83" y="70"/>
                </a:lnTo>
                <a:lnTo>
                  <a:pt x="73" y="77"/>
                </a:lnTo>
                <a:lnTo>
                  <a:pt x="62" y="85"/>
                </a:lnTo>
                <a:lnTo>
                  <a:pt x="52" y="92"/>
                </a:lnTo>
                <a:lnTo>
                  <a:pt x="52" y="92"/>
                </a:lnTo>
                <a:lnTo>
                  <a:pt x="30" y="110"/>
                </a:lnTo>
                <a:lnTo>
                  <a:pt x="20" y="119"/>
                </a:lnTo>
                <a:lnTo>
                  <a:pt x="11" y="128"/>
                </a:lnTo>
                <a:lnTo>
                  <a:pt x="11" y="128"/>
                </a:lnTo>
                <a:lnTo>
                  <a:pt x="10" y="121"/>
                </a:lnTo>
                <a:lnTo>
                  <a:pt x="10" y="121"/>
                </a:lnTo>
                <a:close/>
                <a:moveTo>
                  <a:pt x="14" y="168"/>
                </a:moveTo>
                <a:lnTo>
                  <a:pt x="14" y="168"/>
                </a:lnTo>
                <a:lnTo>
                  <a:pt x="25" y="160"/>
                </a:lnTo>
                <a:lnTo>
                  <a:pt x="35" y="151"/>
                </a:lnTo>
                <a:lnTo>
                  <a:pt x="55" y="132"/>
                </a:lnTo>
                <a:lnTo>
                  <a:pt x="55" y="132"/>
                </a:lnTo>
                <a:lnTo>
                  <a:pt x="67" y="122"/>
                </a:lnTo>
                <a:lnTo>
                  <a:pt x="79" y="112"/>
                </a:lnTo>
                <a:lnTo>
                  <a:pt x="79" y="112"/>
                </a:lnTo>
                <a:lnTo>
                  <a:pt x="91" y="100"/>
                </a:lnTo>
                <a:lnTo>
                  <a:pt x="98" y="94"/>
                </a:lnTo>
                <a:lnTo>
                  <a:pt x="104" y="89"/>
                </a:lnTo>
                <a:lnTo>
                  <a:pt x="104" y="89"/>
                </a:lnTo>
                <a:lnTo>
                  <a:pt x="107" y="87"/>
                </a:lnTo>
                <a:lnTo>
                  <a:pt x="103" y="91"/>
                </a:lnTo>
                <a:lnTo>
                  <a:pt x="103" y="91"/>
                </a:lnTo>
                <a:lnTo>
                  <a:pt x="97" y="97"/>
                </a:lnTo>
                <a:lnTo>
                  <a:pt x="89" y="104"/>
                </a:lnTo>
                <a:lnTo>
                  <a:pt x="89" y="104"/>
                </a:lnTo>
                <a:lnTo>
                  <a:pt x="63" y="126"/>
                </a:lnTo>
                <a:lnTo>
                  <a:pt x="63" y="126"/>
                </a:lnTo>
                <a:lnTo>
                  <a:pt x="51" y="138"/>
                </a:lnTo>
                <a:lnTo>
                  <a:pt x="38" y="152"/>
                </a:lnTo>
                <a:lnTo>
                  <a:pt x="16" y="179"/>
                </a:lnTo>
                <a:lnTo>
                  <a:pt x="16" y="179"/>
                </a:lnTo>
                <a:lnTo>
                  <a:pt x="14" y="168"/>
                </a:lnTo>
                <a:lnTo>
                  <a:pt x="14" y="168"/>
                </a:lnTo>
                <a:close/>
                <a:moveTo>
                  <a:pt x="14" y="165"/>
                </a:moveTo>
                <a:lnTo>
                  <a:pt x="14" y="165"/>
                </a:lnTo>
                <a:lnTo>
                  <a:pt x="13" y="155"/>
                </a:lnTo>
                <a:lnTo>
                  <a:pt x="13" y="155"/>
                </a:lnTo>
                <a:lnTo>
                  <a:pt x="25" y="142"/>
                </a:lnTo>
                <a:lnTo>
                  <a:pt x="38" y="131"/>
                </a:lnTo>
                <a:lnTo>
                  <a:pt x="66" y="110"/>
                </a:lnTo>
                <a:lnTo>
                  <a:pt x="66" y="110"/>
                </a:lnTo>
                <a:lnTo>
                  <a:pt x="76" y="101"/>
                </a:lnTo>
                <a:lnTo>
                  <a:pt x="87" y="91"/>
                </a:lnTo>
                <a:lnTo>
                  <a:pt x="87" y="91"/>
                </a:lnTo>
                <a:lnTo>
                  <a:pt x="95" y="83"/>
                </a:lnTo>
                <a:lnTo>
                  <a:pt x="95" y="83"/>
                </a:lnTo>
                <a:lnTo>
                  <a:pt x="103" y="76"/>
                </a:lnTo>
                <a:lnTo>
                  <a:pt x="106" y="74"/>
                </a:lnTo>
                <a:lnTo>
                  <a:pt x="103" y="77"/>
                </a:lnTo>
                <a:lnTo>
                  <a:pt x="103" y="77"/>
                </a:lnTo>
                <a:lnTo>
                  <a:pt x="78" y="100"/>
                </a:lnTo>
                <a:lnTo>
                  <a:pt x="54" y="123"/>
                </a:lnTo>
                <a:lnTo>
                  <a:pt x="54" y="123"/>
                </a:lnTo>
                <a:lnTo>
                  <a:pt x="43" y="136"/>
                </a:lnTo>
                <a:lnTo>
                  <a:pt x="32" y="150"/>
                </a:lnTo>
                <a:lnTo>
                  <a:pt x="32" y="150"/>
                </a:lnTo>
                <a:lnTo>
                  <a:pt x="28" y="154"/>
                </a:lnTo>
                <a:lnTo>
                  <a:pt x="23" y="157"/>
                </a:lnTo>
                <a:lnTo>
                  <a:pt x="14" y="165"/>
                </a:lnTo>
                <a:lnTo>
                  <a:pt x="14" y="165"/>
                </a:lnTo>
                <a:close/>
                <a:moveTo>
                  <a:pt x="17" y="147"/>
                </a:moveTo>
                <a:lnTo>
                  <a:pt x="17" y="147"/>
                </a:lnTo>
                <a:lnTo>
                  <a:pt x="15" y="148"/>
                </a:lnTo>
                <a:lnTo>
                  <a:pt x="14" y="150"/>
                </a:lnTo>
                <a:lnTo>
                  <a:pt x="14" y="150"/>
                </a:lnTo>
                <a:lnTo>
                  <a:pt x="13" y="152"/>
                </a:lnTo>
                <a:lnTo>
                  <a:pt x="13" y="152"/>
                </a:lnTo>
                <a:lnTo>
                  <a:pt x="11" y="132"/>
                </a:lnTo>
                <a:lnTo>
                  <a:pt x="11" y="132"/>
                </a:lnTo>
                <a:lnTo>
                  <a:pt x="22" y="124"/>
                </a:lnTo>
                <a:lnTo>
                  <a:pt x="32" y="116"/>
                </a:lnTo>
                <a:lnTo>
                  <a:pt x="53" y="100"/>
                </a:lnTo>
                <a:lnTo>
                  <a:pt x="73" y="83"/>
                </a:lnTo>
                <a:lnTo>
                  <a:pt x="83" y="75"/>
                </a:lnTo>
                <a:lnTo>
                  <a:pt x="94" y="68"/>
                </a:lnTo>
                <a:lnTo>
                  <a:pt x="94" y="68"/>
                </a:lnTo>
                <a:lnTo>
                  <a:pt x="90" y="72"/>
                </a:lnTo>
                <a:lnTo>
                  <a:pt x="85" y="77"/>
                </a:lnTo>
                <a:lnTo>
                  <a:pt x="77" y="88"/>
                </a:lnTo>
                <a:lnTo>
                  <a:pt x="77" y="88"/>
                </a:lnTo>
                <a:lnTo>
                  <a:pt x="55" y="110"/>
                </a:lnTo>
                <a:lnTo>
                  <a:pt x="55" y="110"/>
                </a:lnTo>
                <a:lnTo>
                  <a:pt x="17" y="147"/>
                </a:lnTo>
                <a:lnTo>
                  <a:pt x="17" y="147"/>
                </a:lnTo>
                <a:close/>
                <a:moveTo>
                  <a:pt x="16" y="182"/>
                </a:moveTo>
                <a:lnTo>
                  <a:pt x="16" y="182"/>
                </a:lnTo>
                <a:lnTo>
                  <a:pt x="29" y="173"/>
                </a:lnTo>
                <a:lnTo>
                  <a:pt x="40" y="163"/>
                </a:lnTo>
                <a:lnTo>
                  <a:pt x="64" y="141"/>
                </a:lnTo>
                <a:lnTo>
                  <a:pt x="64" y="141"/>
                </a:lnTo>
                <a:lnTo>
                  <a:pt x="91" y="118"/>
                </a:lnTo>
                <a:lnTo>
                  <a:pt x="91" y="118"/>
                </a:lnTo>
                <a:lnTo>
                  <a:pt x="106" y="105"/>
                </a:lnTo>
                <a:lnTo>
                  <a:pt x="106" y="105"/>
                </a:lnTo>
                <a:lnTo>
                  <a:pt x="110" y="102"/>
                </a:lnTo>
                <a:lnTo>
                  <a:pt x="110" y="103"/>
                </a:lnTo>
                <a:lnTo>
                  <a:pt x="104" y="108"/>
                </a:lnTo>
                <a:lnTo>
                  <a:pt x="104" y="108"/>
                </a:lnTo>
                <a:lnTo>
                  <a:pt x="94" y="119"/>
                </a:lnTo>
                <a:lnTo>
                  <a:pt x="83" y="130"/>
                </a:lnTo>
                <a:lnTo>
                  <a:pt x="61" y="151"/>
                </a:lnTo>
                <a:lnTo>
                  <a:pt x="38" y="171"/>
                </a:lnTo>
                <a:lnTo>
                  <a:pt x="28" y="182"/>
                </a:lnTo>
                <a:lnTo>
                  <a:pt x="18" y="193"/>
                </a:lnTo>
                <a:lnTo>
                  <a:pt x="18" y="193"/>
                </a:lnTo>
                <a:lnTo>
                  <a:pt x="16" y="182"/>
                </a:lnTo>
                <a:lnTo>
                  <a:pt x="16" y="182"/>
                </a:lnTo>
                <a:close/>
                <a:moveTo>
                  <a:pt x="19" y="199"/>
                </a:moveTo>
                <a:lnTo>
                  <a:pt x="19" y="199"/>
                </a:lnTo>
                <a:lnTo>
                  <a:pt x="30" y="190"/>
                </a:lnTo>
                <a:lnTo>
                  <a:pt x="41" y="182"/>
                </a:lnTo>
                <a:lnTo>
                  <a:pt x="62" y="163"/>
                </a:lnTo>
                <a:lnTo>
                  <a:pt x="62" y="163"/>
                </a:lnTo>
                <a:lnTo>
                  <a:pt x="87" y="140"/>
                </a:lnTo>
                <a:lnTo>
                  <a:pt x="87" y="140"/>
                </a:lnTo>
                <a:lnTo>
                  <a:pt x="102" y="128"/>
                </a:lnTo>
                <a:lnTo>
                  <a:pt x="102" y="128"/>
                </a:lnTo>
                <a:lnTo>
                  <a:pt x="83" y="149"/>
                </a:lnTo>
                <a:lnTo>
                  <a:pt x="74" y="158"/>
                </a:lnTo>
                <a:lnTo>
                  <a:pt x="64" y="167"/>
                </a:lnTo>
                <a:lnTo>
                  <a:pt x="64" y="167"/>
                </a:lnTo>
                <a:lnTo>
                  <a:pt x="57" y="173"/>
                </a:lnTo>
                <a:lnTo>
                  <a:pt x="51" y="179"/>
                </a:lnTo>
                <a:lnTo>
                  <a:pt x="39" y="192"/>
                </a:lnTo>
                <a:lnTo>
                  <a:pt x="39" y="192"/>
                </a:lnTo>
                <a:lnTo>
                  <a:pt x="30" y="202"/>
                </a:lnTo>
                <a:lnTo>
                  <a:pt x="21" y="211"/>
                </a:lnTo>
                <a:lnTo>
                  <a:pt x="21" y="211"/>
                </a:lnTo>
                <a:lnTo>
                  <a:pt x="19" y="199"/>
                </a:lnTo>
                <a:lnTo>
                  <a:pt x="19" y="199"/>
                </a:lnTo>
                <a:close/>
                <a:moveTo>
                  <a:pt x="113" y="264"/>
                </a:moveTo>
                <a:lnTo>
                  <a:pt x="113" y="264"/>
                </a:lnTo>
                <a:lnTo>
                  <a:pt x="104" y="268"/>
                </a:lnTo>
                <a:lnTo>
                  <a:pt x="99" y="270"/>
                </a:lnTo>
                <a:lnTo>
                  <a:pt x="96" y="272"/>
                </a:lnTo>
                <a:lnTo>
                  <a:pt x="96" y="272"/>
                </a:lnTo>
                <a:lnTo>
                  <a:pt x="115" y="254"/>
                </a:lnTo>
                <a:lnTo>
                  <a:pt x="115" y="254"/>
                </a:lnTo>
                <a:lnTo>
                  <a:pt x="116" y="273"/>
                </a:lnTo>
                <a:lnTo>
                  <a:pt x="116" y="273"/>
                </a:lnTo>
                <a:lnTo>
                  <a:pt x="115" y="272"/>
                </a:lnTo>
                <a:lnTo>
                  <a:pt x="115" y="272"/>
                </a:lnTo>
                <a:lnTo>
                  <a:pt x="111" y="273"/>
                </a:lnTo>
                <a:lnTo>
                  <a:pt x="107" y="275"/>
                </a:lnTo>
                <a:lnTo>
                  <a:pt x="107" y="275"/>
                </a:lnTo>
                <a:lnTo>
                  <a:pt x="109" y="273"/>
                </a:lnTo>
                <a:lnTo>
                  <a:pt x="111" y="271"/>
                </a:lnTo>
                <a:lnTo>
                  <a:pt x="115" y="265"/>
                </a:lnTo>
                <a:lnTo>
                  <a:pt x="115" y="265"/>
                </a:lnTo>
                <a:lnTo>
                  <a:pt x="115" y="264"/>
                </a:lnTo>
                <a:lnTo>
                  <a:pt x="113" y="264"/>
                </a:lnTo>
                <a:lnTo>
                  <a:pt x="113" y="264"/>
                </a:lnTo>
                <a:close/>
                <a:moveTo>
                  <a:pt x="75" y="279"/>
                </a:moveTo>
                <a:lnTo>
                  <a:pt x="75" y="279"/>
                </a:lnTo>
                <a:lnTo>
                  <a:pt x="65" y="280"/>
                </a:lnTo>
                <a:lnTo>
                  <a:pt x="55" y="283"/>
                </a:lnTo>
                <a:lnTo>
                  <a:pt x="44" y="286"/>
                </a:lnTo>
                <a:lnTo>
                  <a:pt x="36" y="291"/>
                </a:lnTo>
                <a:lnTo>
                  <a:pt x="36" y="291"/>
                </a:lnTo>
                <a:lnTo>
                  <a:pt x="33" y="279"/>
                </a:lnTo>
                <a:lnTo>
                  <a:pt x="33" y="279"/>
                </a:lnTo>
                <a:lnTo>
                  <a:pt x="34" y="278"/>
                </a:lnTo>
                <a:lnTo>
                  <a:pt x="34" y="278"/>
                </a:lnTo>
                <a:lnTo>
                  <a:pt x="53" y="263"/>
                </a:lnTo>
                <a:lnTo>
                  <a:pt x="72" y="246"/>
                </a:lnTo>
                <a:lnTo>
                  <a:pt x="72" y="246"/>
                </a:lnTo>
                <a:lnTo>
                  <a:pt x="91" y="230"/>
                </a:lnTo>
                <a:lnTo>
                  <a:pt x="109" y="214"/>
                </a:lnTo>
                <a:lnTo>
                  <a:pt x="109" y="214"/>
                </a:lnTo>
                <a:lnTo>
                  <a:pt x="101" y="222"/>
                </a:lnTo>
                <a:lnTo>
                  <a:pt x="93" y="232"/>
                </a:lnTo>
                <a:lnTo>
                  <a:pt x="84" y="241"/>
                </a:lnTo>
                <a:lnTo>
                  <a:pt x="76" y="249"/>
                </a:lnTo>
                <a:lnTo>
                  <a:pt x="76" y="249"/>
                </a:lnTo>
                <a:lnTo>
                  <a:pt x="56" y="267"/>
                </a:lnTo>
                <a:lnTo>
                  <a:pt x="45" y="277"/>
                </a:lnTo>
                <a:lnTo>
                  <a:pt x="36" y="287"/>
                </a:lnTo>
                <a:lnTo>
                  <a:pt x="36" y="287"/>
                </a:lnTo>
                <a:lnTo>
                  <a:pt x="36" y="288"/>
                </a:lnTo>
                <a:lnTo>
                  <a:pt x="37" y="289"/>
                </a:lnTo>
                <a:lnTo>
                  <a:pt x="37" y="289"/>
                </a:lnTo>
                <a:lnTo>
                  <a:pt x="38" y="289"/>
                </a:lnTo>
                <a:lnTo>
                  <a:pt x="38" y="289"/>
                </a:lnTo>
                <a:lnTo>
                  <a:pt x="42" y="285"/>
                </a:lnTo>
                <a:lnTo>
                  <a:pt x="42" y="285"/>
                </a:lnTo>
                <a:lnTo>
                  <a:pt x="43" y="284"/>
                </a:lnTo>
                <a:lnTo>
                  <a:pt x="43" y="284"/>
                </a:lnTo>
                <a:lnTo>
                  <a:pt x="59" y="271"/>
                </a:lnTo>
                <a:lnTo>
                  <a:pt x="75" y="258"/>
                </a:lnTo>
                <a:lnTo>
                  <a:pt x="75" y="258"/>
                </a:lnTo>
                <a:lnTo>
                  <a:pt x="83" y="251"/>
                </a:lnTo>
                <a:lnTo>
                  <a:pt x="91" y="244"/>
                </a:lnTo>
                <a:lnTo>
                  <a:pt x="99" y="237"/>
                </a:lnTo>
                <a:lnTo>
                  <a:pt x="107" y="230"/>
                </a:lnTo>
                <a:lnTo>
                  <a:pt x="107" y="230"/>
                </a:lnTo>
                <a:lnTo>
                  <a:pt x="110" y="228"/>
                </a:lnTo>
                <a:lnTo>
                  <a:pt x="108" y="230"/>
                </a:lnTo>
                <a:lnTo>
                  <a:pt x="102" y="237"/>
                </a:lnTo>
                <a:lnTo>
                  <a:pt x="102" y="237"/>
                </a:lnTo>
                <a:lnTo>
                  <a:pt x="84" y="257"/>
                </a:lnTo>
                <a:lnTo>
                  <a:pt x="84" y="257"/>
                </a:lnTo>
                <a:lnTo>
                  <a:pt x="77" y="262"/>
                </a:lnTo>
                <a:lnTo>
                  <a:pt x="69" y="268"/>
                </a:lnTo>
                <a:lnTo>
                  <a:pt x="62" y="273"/>
                </a:lnTo>
                <a:lnTo>
                  <a:pt x="59" y="276"/>
                </a:lnTo>
                <a:lnTo>
                  <a:pt x="56" y="280"/>
                </a:lnTo>
                <a:lnTo>
                  <a:pt x="56" y="280"/>
                </a:lnTo>
                <a:lnTo>
                  <a:pt x="56" y="281"/>
                </a:lnTo>
                <a:lnTo>
                  <a:pt x="58" y="282"/>
                </a:lnTo>
                <a:lnTo>
                  <a:pt x="58" y="282"/>
                </a:lnTo>
                <a:lnTo>
                  <a:pt x="75" y="269"/>
                </a:lnTo>
                <a:lnTo>
                  <a:pt x="92" y="257"/>
                </a:lnTo>
                <a:lnTo>
                  <a:pt x="92" y="257"/>
                </a:lnTo>
                <a:lnTo>
                  <a:pt x="83" y="268"/>
                </a:lnTo>
                <a:lnTo>
                  <a:pt x="75" y="279"/>
                </a:lnTo>
                <a:lnTo>
                  <a:pt x="75" y="279"/>
                </a:lnTo>
                <a:lnTo>
                  <a:pt x="75" y="279"/>
                </a:lnTo>
                <a:lnTo>
                  <a:pt x="75" y="279"/>
                </a:lnTo>
                <a:close/>
                <a:moveTo>
                  <a:pt x="115" y="182"/>
                </a:moveTo>
                <a:lnTo>
                  <a:pt x="115" y="182"/>
                </a:lnTo>
                <a:lnTo>
                  <a:pt x="115" y="181"/>
                </a:lnTo>
                <a:lnTo>
                  <a:pt x="115" y="181"/>
                </a:lnTo>
                <a:lnTo>
                  <a:pt x="115" y="196"/>
                </a:lnTo>
                <a:lnTo>
                  <a:pt x="115" y="196"/>
                </a:lnTo>
                <a:lnTo>
                  <a:pt x="114" y="196"/>
                </a:lnTo>
                <a:lnTo>
                  <a:pt x="113" y="196"/>
                </a:lnTo>
                <a:lnTo>
                  <a:pt x="113" y="196"/>
                </a:lnTo>
                <a:lnTo>
                  <a:pt x="74" y="226"/>
                </a:lnTo>
                <a:lnTo>
                  <a:pt x="74" y="226"/>
                </a:lnTo>
                <a:lnTo>
                  <a:pt x="53" y="244"/>
                </a:lnTo>
                <a:lnTo>
                  <a:pt x="53" y="244"/>
                </a:lnTo>
                <a:lnTo>
                  <a:pt x="43" y="250"/>
                </a:lnTo>
                <a:lnTo>
                  <a:pt x="43" y="250"/>
                </a:lnTo>
                <a:lnTo>
                  <a:pt x="60" y="236"/>
                </a:lnTo>
                <a:lnTo>
                  <a:pt x="76" y="220"/>
                </a:lnTo>
                <a:lnTo>
                  <a:pt x="76" y="220"/>
                </a:lnTo>
                <a:lnTo>
                  <a:pt x="86" y="211"/>
                </a:lnTo>
                <a:lnTo>
                  <a:pt x="95" y="201"/>
                </a:lnTo>
                <a:lnTo>
                  <a:pt x="104" y="191"/>
                </a:lnTo>
                <a:lnTo>
                  <a:pt x="115" y="182"/>
                </a:lnTo>
                <a:lnTo>
                  <a:pt x="115" y="182"/>
                </a:lnTo>
                <a:close/>
                <a:moveTo>
                  <a:pt x="102" y="247"/>
                </a:moveTo>
                <a:lnTo>
                  <a:pt x="102" y="247"/>
                </a:lnTo>
                <a:lnTo>
                  <a:pt x="95" y="253"/>
                </a:lnTo>
                <a:lnTo>
                  <a:pt x="95" y="253"/>
                </a:lnTo>
                <a:lnTo>
                  <a:pt x="69" y="270"/>
                </a:lnTo>
                <a:lnTo>
                  <a:pt x="69" y="270"/>
                </a:lnTo>
                <a:lnTo>
                  <a:pt x="64" y="275"/>
                </a:lnTo>
                <a:lnTo>
                  <a:pt x="62" y="277"/>
                </a:lnTo>
                <a:lnTo>
                  <a:pt x="62" y="276"/>
                </a:lnTo>
                <a:lnTo>
                  <a:pt x="62" y="276"/>
                </a:lnTo>
                <a:lnTo>
                  <a:pt x="68" y="270"/>
                </a:lnTo>
                <a:lnTo>
                  <a:pt x="75" y="266"/>
                </a:lnTo>
                <a:lnTo>
                  <a:pt x="75" y="266"/>
                </a:lnTo>
                <a:lnTo>
                  <a:pt x="86" y="257"/>
                </a:lnTo>
                <a:lnTo>
                  <a:pt x="96" y="247"/>
                </a:lnTo>
                <a:lnTo>
                  <a:pt x="115" y="225"/>
                </a:lnTo>
                <a:lnTo>
                  <a:pt x="115" y="225"/>
                </a:lnTo>
                <a:lnTo>
                  <a:pt x="115" y="224"/>
                </a:lnTo>
                <a:lnTo>
                  <a:pt x="115" y="224"/>
                </a:lnTo>
                <a:lnTo>
                  <a:pt x="113" y="223"/>
                </a:lnTo>
                <a:lnTo>
                  <a:pt x="113" y="223"/>
                </a:lnTo>
                <a:lnTo>
                  <a:pt x="108" y="226"/>
                </a:lnTo>
                <a:lnTo>
                  <a:pt x="103" y="230"/>
                </a:lnTo>
                <a:lnTo>
                  <a:pt x="95" y="238"/>
                </a:lnTo>
                <a:lnTo>
                  <a:pt x="86" y="246"/>
                </a:lnTo>
                <a:lnTo>
                  <a:pt x="77" y="253"/>
                </a:lnTo>
                <a:lnTo>
                  <a:pt x="77" y="253"/>
                </a:lnTo>
                <a:lnTo>
                  <a:pt x="54" y="272"/>
                </a:lnTo>
                <a:lnTo>
                  <a:pt x="54" y="272"/>
                </a:lnTo>
                <a:lnTo>
                  <a:pt x="55" y="271"/>
                </a:lnTo>
                <a:lnTo>
                  <a:pt x="55" y="271"/>
                </a:lnTo>
                <a:lnTo>
                  <a:pt x="66" y="260"/>
                </a:lnTo>
                <a:lnTo>
                  <a:pt x="77" y="251"/>
                </a:lnTo>
                <a:lnTo>
                  <a:pt x="77" y="251"/>
                </a:lnTo>
                <a:lnTo>
                  <a:pt x="87" y="242"/>
                </a:lnTo>
                <a:lnTo>
                  <a:pt x="96" y="232"/>
                </a:lnTo>
                <a:lnTo>
                  <a:pt x="105" y="221"/>
                </a:lnTo>
                <a:lnTo>
                  <a:pt x="115" y="212"/>
                </a:lnTo>
                <a:lnTo>
                  <a:pt x="115" y="212"/>
                </a:lnTo>
                <a:lnTo>
                  <a:pt x="115" y="212"/>
                </a:lnTo>
                <a:lnTo>
                  <a:pt x="115" y="212"/>
                </a:lnTo>
                <a:lnTo>
                  <a:pt x="115" y="237"/>
                </a:lnTo>
                <a:lnTo>
                  <a:pt x="115" y="237"/>
                </a:lnTo>
                <a:lnTo>
                  <a:pt x="115" y="238"/>
                </a:lnTo>
                <a:lnTo>
                  <a:pt x="115" y="238"/>
                </a:lnTo>
                <a:lnTo>
                  <a:pt x="102" y="247"/>
                </a:lnTo>
                <a:lnTo>
                  <a:pt x="102" y="247"/>
                </a:lnTo>
                <a:close/>
                <a:moveTo>
                  <a:pt x="115" y="198"/>
                </a:moveTo>
                <a:lnTo>
                  <a:pt x="115" y="198"/>
                </a:lnTo>
                <a:lnTo>
                  <a:pt x="115" y="197"/>
                </a:lnTo>
                <a:lnTo>
                  <a:pt x="115" y="197"/>
                </a:lnTo>
                <a:lnTo>
                  <a:pt x="115" y="211"/>
                </a:lnTo>
                <a:lnTo>
                  <a:pt x="115" y="211"/>
                </a:lnTo>
                <a:lnTo>
                  <a:pt x="114" y="210"/>
                </a:lnTo>
                <a:lnTo>
                  <a:pt x="113" y="210"/>
                </a:lnTo>
                <a:lnTo>
                  <a:pt x="113" y="210"/>
                </a:lnTo>
                <a:lnTo>
                  <a:pt x="103" y="217"/>
                </a:lnTo>
                <a:lnTo>
                  <a:pt x="93" y="225"/>
                </a:lnTo>
                <a:lnTo>
                  <a:pt x="74" y="241"/>
                </a:lnTo>
                <a:lnTo>
                  <a:pt x="56" y="258"/>
                </a:lnTo>
                <a:lnTo>
                  <a:pt x="36" y="274"/>
                </a:lnTo>
                <a:lnTo>
                  <a:pt x="36" y="274"/>
                </a:lnTo>
                <a:lnTo>
                  <a:pt x="43" y="266"/>
                </a:lnTo>
                <a:lnTo>
                  <a:pt x="52" y="258"/>
                </a:lnTo>
                <a:lnTo>
                  <a:pt x="52" y="258"/>
                </a:lnTo>
                <a:lnTo>
                  <a:pt x="63" y="248"/>
                </a:lnTo>
                <a:lnTo>
                  <a:pt x="73" y="239"/>
                </a:lnTo>
                <a:lnTo>
                  <a:pt x="73" y="239"/>
                </a:lnTo>
                <a:lnTo>
                  <a:pt x="84" y="229"/>
                </a:lnTo>
                <a:lnTo>
                  <a:pt x="94" y="218"/>
                </a:lnTo>
                <a:lnTo>
                  <a:pt x="115" y="198"/>
                </a:lnTo>
                <a:lnTo>
                  <a:pt x="115" y="198"/>
                </a:lnTo>
                <a:close/>
                <a:moveTo>
                  <a:pt x="82" y="273"/>
                </a:moveTo>
                <a:lnTo>
                  <a:pt x="82" y="273"/>
                </a:lnTo>
                <a:lnTo>
                  <a:pt x="86" y="267"/>
                </a:lnTo>
                <a:lnTo>
                  <a:pt x="92" y="261"/>
                </a:lnTo>
                <a:lnTo>
                  <a:pt x="103" y="249"/>
                </a:lnTo>
                <a:lnTo>
                  <a:pt x="103" y="249"/>
                </a:lnTo>
                <a:lnTo>
                  <a:pt x="105" y="248"/>
                </a:lnTo>
                <a:lnTo>
                  <a:pt x="105" y="248"/>
                </a:lnTo>
                <a:lnTo>
                  <a:pt x="107" y="246"/>
                </a:lnTo>
                <a:lnTo>
                  <a:pt x="107" y="246"/>
                </a:lnTo>
                <a:lnTo>
                  <a:pt x="112" y="244"/>
                </a:lnTo>
                <a:lnTo>
                  <a:pt x="113" y="243"/>
                </a:lnTo>
                <a:lnTo>
                  <a:pt x="113" y="242"/>
                </a:lnTo>
                <a:lnTo>
                  <a:pt x="113" y="242"/>
                </a:lnTo>
                <a:lnTo>
                  <a:pt x="115" y="240"/>
                </a:lnTo>
                <a:lnTo>
                  <a:pt x="115" y="240"/>
                </a:lnTo>
                <a:lnTo>
                  <a:pt x="115" y="252"/>
                </a:lnTo>
                <a:lnTo>
                  <a:pt x="115" y="252"/>
                </a:lnTo>
                <a:lnTo>
                  <a:pt x="115" y="252"/>
                </a:lnTo>
                <a:lnTo>
                  <a:pt x="115" y="252"/>
                </a:lnTo>
                <a:lnTo>
                  <a:pt x="104" y="258"/>
                </a:lnTo>
                <a:lnTo>
                  <a:pt x="95" y="265"/>
                </a:lnTo>
                <a:lnTo>
                  <a:pt x="95" y="265"/>
                </a:lnTo>
                <a:lnTo>
                  <a:pt x="83" y="273"/>
                </a:lnTo>
                <a:lnTo>
                  <a:pt x="83" y="273"/>
                </a:lnTo>
                <a:lnTo>
                  <a:pt x="79" y="276"/>
                </a:lnTo>
                <a:lnTo>
                  <a:pt x="82" y="273"/>
                </a:lnTo>
                <a:lnTo>
                  <a:pt x="82" y="273"/>
                </a:lnTo>
                <a:close/>
                <a:moveTo>
                  <a:pt x="113" y="149"/>
                </a:moveTo>
                <a:lnTo>
                  <a:pt x="113" y="149"/>
                </a:lnTo>
                <a:lnTo>
                  <a:pt x="115" y="148"/>
                </a:lnTo>
                <a:lnTo>
                  <a:pt x="115" y="148"/>
                </a:lnTo>
                <a:lnTo>
                  <a:pt x="115" y="161"/>
                </a:lnTo>
                <a:lnTo>
                  <a:pt x="115" y="161"/>
                </a:lnTo>
                <a:lnTo>
                  <a:pt x="115" y="180"/>
                </a:lnTo>
                <a:lnTo>
                  <a:pt x="115" y="180"/>
                </a:lnTo>
                <a:lnTo>
                  <a:pt x="114" y="180"/>
                </a:lnTo>
                <a:lnTo>
                  <a:pt x="113" y="180"/>
                </a:lnTo>
                <a:lnTo>
                  <a:pt x="113" y="180"/>
                </a:lnTo>
                <a:lnTo>
                  <a:pt x="109" y="183"/>
                </a:lnTo>
                <a:lnTo>
                  <a:pt x="109" y="183"/>
                </a:lnTo>
                <a:lnTo>
                  <a:pt x="108" y="183"/>
                </a:lnTo>
                <a:lnTo>
                  <a:pt x="107" y="185"/>
                </a:lnTo>
                <a:lnTo>
                  <a:pt x="107" y="185"/>
                </a:lnTo>
                <a:lnTo>
                  <a:pt x="87" y="201"/>
                </a:lnTo>
                <a:lnTo>
                  <a:pt x="77" y="208"/>
                </a:lnTo>
                <a:lnTo>
                  <a:pt x="67" y="215"/>
                </a:lnTo>
                <a:lnTo>
                  <a:pt x="67" y="215"/>
                </a:lnTo>
                <a:lnTo>
                  <a:pt x="57" y="221"/>
                </a:lnTo>
                <a:lnTo>
                  <a:pt x="48" y="229"/>
                </a:lnTo>
                <a:lnTo>
                  <a:pt x="48" y="229"/>
                </a:lnTo>
                <a:lnTo>
                  <a:pt x="59" y="216"/>
                </a:lnTo>
                <a:lnTo>
                  <a:pt x="71" y="205"/>
                </a:lnTo>
                <a:lnTo>
                  <a:pt x="71" y="205"/>
                </a:lnTo>
                <a:lnTo>
                  <a:pt x="82" y="195"/>
                </a:lnTo>
                <a:lnTo>
                  <a:pt x="92" y="185"/>
                </a:lnTo>
                <a:lnTo>
                  <a:pt x="102" y="174"/>
                </a:lnTo>
                <a:lnTo>
                  <a:pt x="108" y="170"/>
                </a:lnTo>
                <a:lnTo>
                  <a:pt x="114" y="166"/>
                </a:lnTo>
                <a:lnTo>
                  <a:pt x="114" y="166"/>
                </a:lnTo>
                <a:lnTo>
                  <a:pt x="115" y="165"/>
                </a:lnTo>
                <a:lnTo>
                  <a:pt x="115" y="164"/>
                </a:lnTo>
                <a:lnTo>
                  <a:pt x="114" y="164"/>
                </a:lnTo>
                <a:lnTo>
                  <a:pt x="113" y="164"/>
                </a:lnTo>
                <a:lnTo>
                  <a:pt x="113" y="164"/>
                </a:lnTo>
                <a:lnTo>
                  <a:pt x="101" y="172"/>
                </a:lnTo>
                <a:lnTo>
                  <a:pt x="91" y="181"/>
                </a:lnTo>
                <a:lnTo>
                  <a:pt x="80" y="190"/>
                </a:lnTo>
                <a:lnTo>
                  <a:pt x="69" y="198"/>
                </a:lnTo>
                <a:lnTo>
                  <a:pt x="69" y="198"/>
                </a:lnTo>
                <a:lnTo>
                  <a:pt x="59" y="206"/>
                </a:lnTo>
                <a:lnTo>
                  <a:pt x="50" y="213"/>
                </a:lnTo>
                <a:lnTo>
                  <a:pt x="50" y="213"/>
                </a:lnTo>
                <a:lnTo>
                  <a:pt x="37" y="221"/>
                </a:lnTo>
                <a:lnTo>
                  <a:pt x="31" y="225"/>
                </a:lnTo>
                <a:lnTo>
                  <a:pt x="27" y="230"/>
                </a:lnTo>
                <a:lnTo>
                  <a:pt x="27" y="230"/>
                </a:lnTo>
                <a:lnTo>
                  <a:pt x="37" y="217"/>
                </a:lnTo>
                <a:lnTo>
                  <a:pt x="48" y="207"/>
                </a:lnTo>
                <a:lnTo>
                  <a:pt x="70" y="186"/>
                </a:lnTo>
                <a:lnTo>
                  <a:pt x="70" y="186"/>
                </a:lnTo>
                <a:lnTo>
                  <a:pt x="94" y="165"/>
                </a:lnTo>
                <a:lnTo>
                  <a:pt x="94" y="165"/>
                </a:lnTo>
                <a:lnTo>
                  <a:pt x="105" y="155"/>
                </a:lnTo>
                <a:lnTo>
                  <a:pt x="105" y="155"/>
                </a:lnTo>
                <a:lnTo>
                  <a:pt x="112" y="150"/>
                </a:lnTo>
                <a:lnTo>
                  <a:pt x="112" y="150"/>
                </a:lnTo>
                <a:lnTo>
                  <a:pt x="113" y="149"/>
                </a:lnTo>
                <a:lnTo>
                  <a:pt x="113" y="149"/>
                </a:lnTo>
                <a:close/>
                <a:moveTo>
                  <a:pt x="24" y="233"/>
                </a:moveTo>
                <a:lnTo>
                  <a:pt x="24" y="233"/>
                </a:lnTo>
                <a:lnTo>
                  <a:pt x="37" y="225"/>
                </a:lnTo>
                <a:lnTo>
                  <a:pt x="50" y="216"/>
                </a:lnTo>
                <a:lnTo>
                  <a:pt x="62" y="207"/>
                </a:lnTo>
                <a:lnTo>
                  <a:pt x="74" y="198"/>
                </a:lnTo>
                <a:lnTo>
                  <a:pt x="74" y="198"/>
                </a:lnTo>
                <a:lnTo>
                  <a:pt x="79" y="194"/>
                </a:lnTo>
                <a:lnTo>
                  <a:pt x="84" y="190"/>
                </a:lnTo>
                <a:lnTo>
                  <a:pt x="84" y="190"/>
                </a:lnTo>
                <a:lnTo>
                  <a:pt x="75" y="198"/>
                </a:lnTo>
                <a:lnTo>
                  <a:pt x="67" y="206"/>
                </a:lnTo>
                <a:lnTo>
                  <a:pt x="67" y="206"/>
                </a:lnTo>
                <a:lnTo>
                  <a:pt x="56" y="215"/>
                </a:lnTo>
                <a:lnTo>
                  <a:pt x="46" y="226"/>
                </a:lnTo>
                <a:lnTo>
                  <a:pt x="36" y="237"/>
                </a:lnTo>
                <a:lnTo>
                  <a:pt x="26" y="247"/>
                </a:lnTo>
                <a:lnTo>
                  <a:pt x="26" y="247"/>
                </a:lnTo>
                <a:lnTo>
                  <a:pt x="24" y="233"/>
                </a:lnTo>
                <a:lnTo>
                  <a:pt x="24" y="233"/>
                </a:lnTo>
                <a:close/>
                <a:moveTo>
                  <a:pt x="64" y="220"/>
                </a:moveTo>
                <a:lnTo>
                  <a:pt x="64" y="220"/>
                </a:lnTo>
                <a:lnTo>
                  <a:pt x="81" y="207"/>
                </a:lnTo>
                <a:lnTo>
                  <a:pt x="98" y="194"/>
                </a:lnTo>
                <a:lnTo>
                  <a:pt x="98" y="194"/>
                </a:lnTo>
                <a:lnTo>
                  <a:pt x="95" y="197"/>
                </a:lnTo>
                <a:lnTo>
                  <a:pt x="95" y="197"/>
                </a:lnTo>
                <a:lnTo>
                  <a:pt x="74" y="219"/>
                </a:lnTo>
                <a:lnTo>
                  <a:pt x="74" y="219"/>
                </a:lnTo>
                <a:lnTo>
                  <a:pt x="53" y="240"/>
                </a:lnTo>
                <a:lnTo>
                  <a:pt x="41" y="250"/>
                </a:lnTo>
                <a:lnTo>
                  <a:pt x="31" y="261"/>
                </a:lnTo>
                <a:lnTo>
                  <a:pt x="31" y="261"/>
                </a:lnTo>
                <a:lnTo>
                  <a:pt x="30" y="262"/>
                </a:lnTo>
                <a:lnTo>
                  <a:pt x="31" y="262"/>
                </a:lnTo>
                <a:lnTo>
                  <a:pt x="31" y="263"/>
                </a:lnTo>
                <a:lnTo>
                  <a:pt x="32" y="262"/>
                </a:lnTo>
                <a:lnTo>
                  <a:pt x="32" y="262"/>
                </a:lnTo>
                <a:lnTo>
                  <a:pt x="75" y="228"/>
                </a:lnTo>
                <a:lnTo>
                  <a:pt x="75" y="228"/>
                </a:lnTo>
                <a:lnTo>
                  <a:pt x="101" y="208"/>
                </a:lnTo>
                <a:lnTo>
                  <a:pt x="101" y="208"/>
                </a:lnTo>
                <a:lnTo>
                  <a:pt x="83" y="226"/>
                </a:lnTo>
                <a:lnTo>
                  <a:pt x="64" y="244"/>
                </a:lnTo>
                <a:lnTo>
                  <a:pt x="64" y="244"/>
                </a:lnTo>
                <a:lnTo>
                  <a:pt x="48" y="259"/>
                </a:lnTo>
                <a:lnTo>
                  <a:pt x="39" y="267"/>
                </a:lnTo>
                <a:lnTo>
                  <a:pt x="32" y="277"/>
                </a:lnTo>
                <a:lnTo>
                  <a:pt x="32" y="277"/>
                </a:lnTo>
                <a:lnTo>
                  <a:pt x="27" y="250"/>
                </a:lnTo>
                <a:lnTo>
                  <a:pt x="27" y="250"/>
                </a:lnTo>
                <a:lnTo>
                  <a:pt x="36" y="243"/>
                </a:lnTo>
                <a:lnTo>
                  <a:pt x="45" y="235"/>
                </a:lnTo>
                <a:lnTo>
                  <a:pt x="54" y="228"/>
                </a:lnTo>
                <a:lnTo>
                  <a:pt x="64" y="220"/>
                </a:lnTo>
                <a:lnTo>
                  <a:pt x="64" y="220"/>
                </a:lnTo>
                <a:close/>
                <a:moveTo>
                  <a:pt x="38" y="301"/>
                </a:moveTo>
                <a:lnTo>
                  <a:pt x="38" y="301"/>
                </a:lnTo>
                <a:lnTo>
                  <a:pt x="46" y="295"/>
                </a:lnTo>
                <a:lnTo>
                  <a:pt x="57" y="291"/>
                </a:lnTo>
                <a:lnTo>
                  <a:pt x="67" y="289"/>
                </a:lnTo>
                <a:lnTo>
                  <a:pt x="77" y="287"/>
                </a:lnTo>
                <a:lnTo>
                  <a:pt x="87" y="287"/>
                </a:lnTo>
                <a:lnTo>
                  <a:pt x="97" y="288"/>
                </a:lnTo>
                <a:lnTo>
                  <a:pt x="107" y="290"/>
                </a:lnTo>
                <a:lnTo>
                  <a:pt x="117" y="294"/>
                </a:lnTo>
                <a:lnTo>
                  <a:pt x="117" y="294"/>
                </a:lnTo>
                <a:lnTo>
                  <a:pt x="117" y="304"/>
                </a:lnTo>
                <a:lnTo>
                  <a:pt x="117" y="304"/>
                </a:lnTo>
                <a:lnTo>
                  <a:pt x="108" y="300"/>
                </a:lnTo>
                <a:lnTo>
                  <a:pt x="98" y="298"/>
                </a:lnTo>
                <a:lnTo>
                  <a:pt x="89" y="297"/>
                </a:lnTo>
                <a:lnTo>
                  <a:pt x="79" y="298"/>
                </a:lnTo>
                <a:lnTo>
                  <a:pt x="69" y="300"/>
                </a:lnTo>
                <a:lnTo>
                  <a:pt x="59" y="304"/>
                </a:lnTo>
                <a:lnTo>
                  <a:pt x="50" y="307"/>
                </a:lnTo>
                <a:lnTo>
                  <a:pt x="40" y="313"/>
                </a:lnTo>
                <a:lnTo>
                  <a:pt x="40" y="313"/>
                </a:lnTo>
                <a:lnTo>
                  <a:pt x="38" y="301"/>
                </a:lnTo>
                <a:lnTo>
                  <a:pt x="38" y="301"/>
                </a:lnTo>
                <a:close/>
                <a:moveTo>
                  <a:pt x="118" y="408"/>
                </a:moveTo>
                <a:lnTo>
                  <a:pt x="118" y="408"/>
                </a:lnTo>
                <a:lnTo>
                  <a:pt x="106" y="414"/>
                </a:lnTo>
                <a:lnTo>
                  <a:pt x="96" y="420"/>
                </a:lnTo>
                <a:lnTo>
                  <a:pt x="74" y="434"/>
                </a:lnTo>
                <a:lnTo>
                  <a:pt x="74" y="434"/>
                </a:lnTo>
                <a:lnTo>
                  <a:pt x="86" y="425"/>
                </a:lnTo>
                <a:lnTo>
                  <a:pt x="97" y="416"/>
                </a:lnTo>
                <a:lnTo>
                  <a:pt x="108" y="407"/>
                </a:lnTo>
                <a:lnTo>
                  <a:pt x="114" y="403"/>
                </a:lnTo>
                <a:lnTo>
                  <a:pt x="121" y="400"/>
                </a:lnTo>
                <a:lnTo>
                  <a:pt x="121" y="400"/>
                </a:lnTo>
                <a:lnTo>
                  <a:pt x="121" y="418"/>
                </a:lnTo>
                <a:lnTo>
                  <a:pt x="121" y="418"/>
                </a:lnTo>
                <a:lnTo>
                  <a:pt x="121" y="418"/>
                </a:lnTo>
                <a:lnTo>
                  <a:pt x="121" y="418"/>
                </a:lnTo>
                <a:lnTo>
                  <a:pt x="113" y="422"/>
                </a:lnTo>
                <a:lnTo>
                  <a:pt x="105" y="426"/>
                </a:lnTo>
                <a:lnTo>
                  <a:pt x="91" y="436"/>
                </a:lnTo>
                <a:lnTo>
                  <a:pt x="91" y="436"/>
                </a:lnTo>
                <a:lnTo>
                  <a:pt x="94" y="433"/>
                </a:lnTo>
                <a:lnTo>
                  <a:pt x="94" y="433"/>
                </a:lnTo>
                <a:lnTo>
                  <a:pt x="107" y="422"/>
                </a:lnTo>
                <a:lnTo>
                  <a:pt x="119" y="410"/>
                </a:lnTo>
                <a:lnTo>
                  <a:pt x="119" y="410"/>
                </a:lnTo>
                <a:lnTo>
                  <a:pt x="119" y="409"/>
                </a:lnTo>
                <a:lnTo>
                  <a:pt x="119" y="408"/>
                </a:lnTo>
                <a:lnTo>
                  <a:pt x="118" y="408"/>
                </a:lnTo>
                <a:lnTo>
                  <a:pt x="118" y="408"/>
                </a:lnTo>
                <a:close/>
                <a:moveTo>
                  <a:pt x="119" y="387"/>
                </a:moveTo>
                <a:lnTo>
                  <a:pt x="119" y="387"/>
                </a:lnTo>
                <a:lnTo>
                  <a:pt x="119" y="386"/>
                </a:lnTo>
                <a:lnTo>
                  <a:pt x="119" y="385"/>
                </a:lnTo>
                <a:lnTo>
                  <a:pt x="118" y="385"/>
                </a:lnTo>
                <a:lnTo>
                  <a:pt x="118" y="385"/>
                </a:lnTo>
                <a:lnTo>
                  <a:pt x="95" y="399"/>
                </a:lnTo>
                <a:lnTo>
                  <a:pt x="95" y="399"/>
                </a:lnTo>
                <a:lnTo>
                  <a:pt x="82" y="405"/>
                </a:lnTo>
                <a:lnTo>
                  <a:pt x="82" y="405"/>
                </a:lnTo>
                <a:lnTo>
                  <a:pt x="74" y="409"/>
                </a:lnTo>
                <a:lnTo>
                  <a:pt x="71" y="411"/>
                </a:lnTo>
                <a:lnTo>
                  <a:pt x="75" y="409"/>
                </a:lnTo>
                <a:lnTo>
                  <a:pt x="75" y="409"/>
                </a:lnTo>
                <a:lnTo>
                  <a:pt x="87" y="401"/>
                </a:lnTo>
                <a:lnTo>
                  <a:pt x="98" y="394"/>
                </a:lnTo>
                <a:lnTo>
                  <a:pt x="109" y="384"/>
                </a:lnTo>
                <a:lnTo>
                  <a:pt x="114" y="379"/>
                </a:lnTo>
                <a:lnTo>
                  <a:pt x="119" y="374"/>
                </a:lnTo>
                <a:lnTo>
                  <a:pt x="119" y="374"/>
                </a:lnTo>
                <a:lnTo>
                  <a:pt x="119" y="372"/>
                </a:lnTo>
                <a:lnTo>
                  <a:pt x="119" y="372"/>
                </a:lnTo>
                <a:lnTo>
                  <a:pt x="118" y="372"/>
                </a:lnTo>
                <a:lnTo>
                  <a:pt x="118" y="372"/>
                </a:lnTo>
                <a:lnTo>
                  <a:pt x="105" y="378"/>
                </a:lnTo>
                <a:lnTo>
                  <a:pt x="92" y="385"/>
                </a:lnTo>
                <a:lnTo>
                  <a:pt x="79" y="393"/>
                </a:lnTo>
                <a:lnTo>
                  <a:pt x="66" y="399"/>
                </a:lnTo>
                <a:lnTo>
                  <a:pt x="66" y="399"/>
                </a:lnTo>
                <a:lnTo>
                  <a:pt x="72" y="396"/>
                </a:lnTo>
                <a:lnTo>
                  <a:pt x="78" y="393"/>
                </a:lnTo>
                <a:lnTo>
                  <a:pt x="90" y="383"/>
                </a:lnTo>
                <a:lnTo>
                  <a:pt x="102" y="373"/>
                </a:lnTo>
                <a:lnTo>
                  <a:pt x="114" y="365"/>
                </a:lnTo>
                <a:lnTo>
                  <a:pt x="114" y="365"/>
                </a:lnTo>
                <a:lnTo>
                  <a:pt x="119" y="362"/>
                </a:lnTo>
                <a:lnTo>
                  <a:pt x="119" y="362"/>
                </a:lnTo>
                <a:lnTo>
                  <a:pt x="119" y="362"/>
                </a:lnTo>
                <a:lnTo>
                  <a:pt x="119" y="362"/>
                </a:lnTo>
                <a:lnTo>
                  <a:pt x="120" y="398"/>
                </a:lnTo>
                <a:lnTo>
                  <a:pt x="120" y="398"/>
                </a:lnTo>
                <a:lnTo>
                  <a:pt x="108" y="402"/>
                </a:lnTo>
                <a:lnTo>
                  <a:pt x="96" y="407"/>
                </a:lnTo>
                <a:lnTo>
                  <a:pt x="83" y="412"/>
                </a:lnTo>
                <a:lnTo>
                  <a:pt x="73" y="419"/>
                </a:lnTo>
                <a:lnTo>
                  <a:pt x="73" y="419"/>
                </a:lnTo>
                <a:lnTo>
                  <a:pt x="96" y="403"/>
                </a:lnTo>
                <a:lnTo>
                  <a:pt x="108" y="396"/>
                </a:lnTo>
                <a:lnTo>
                  <a:pt x="119" y="387"/>
                </a:lnTo>
                <a:lnTo>
                  <a:pt x="119" y="387"/>
                </a:lnTo>
                <a:close/>
                <a:moveTo>
                  <a:pt x="113" y="363"/>
                </a:moveTo>
                <a:lnTo>
                  <a:pt x="113" y="363"/>
                </a:lnTo>
                <a:lnTo>
                  <a:pt x="104" y="368"/>
                </a:lnTo>
                <a:lnTo>
                  <a:pt x="104" y="368"/>
                </a:lnTo>
                <a:lnTo>
                  <a:pt x="90" y="375"/>
                </a:lnTo>
                <a:lnTo>
                  <a:pt x="90" y="375"/>
                </a:lnTo>
                <a:lnTo>
                  <a:pt x="76" y="382"/>
                </a:lnTo>
                <a:lnTo>
                  <a:pt x="76" y="382"/>
                </a:lnTo>
                <a:lnTo>
                  <a:pt x="66" y="388"/>
                </a:lnTo>
                <a:lnTo>
                  <a:pt x="63" y="391"/>
                </a:lnTo>
                <a:lnTo>
                  <a:pt x="66" y="387"/>
                </a:lnTo>
                <a:lnTo>
                  <a:pt x="66" y="387"/>
                </a:lnTo>
                <a:lnTo>
                  <a:pt x="79" y="378"/>
                </a:lnTo>
                <a:lnTo>
                  <a:pt x="91" y="369"/>
                </a:lnTo>
                <a:lnTo>
                  <a:pt x="104" y="359"/>
                </a:lnTo>
                <a:lnTo>
                  <a:pt x="117" y="351"/>
                </a:lnTo>
                <a:lnTo>
                  <a:pt x="117" y="351"/>
                </a:lnTo>
                <a:lnTo>
                  <a:pt x="118" y="350"/>
                </a:lnTo>
                <a:lnTo>
                  <a:pt x="118" y="349"/>
                </a:lnTo>
                <a:lnTo>
                  <a:pt x="117" y="349"/>
                </a:lnTo>
                <a:lnTo>
                  <a:pt x="116" y="349"/>
                </a:lnTo>
                <a:lnTo>
                  <a:pt x="116" y="349"/>
                </a:lnTo>
                <a:lnTo>
                  <a:pt x="102" y="354"/>
                </a:lnTo>
                <a:lnTo>
                  <a:pt x="89" y="361"/>
                </a:lnTo>
                <a:lnTo>
                  <a:pt x="89" y="361"/>
                </a:lnTo>
                <a:lnTo>
                  <a:pt x="71" y="370"/>
                </a:lnTo>
                <a:lnTo>
                  <a:pt x="71" y="370"/>
                </a:lnTo>
                <a:lnTo>
                  <a:pt x="61" y="375"/>
                </a:lnTo>
                <a:lnTo>
                  <a:pt x="57" y="376"/>
                </a:lnTo>
                <a:lnTo>
                  <a:pt x="57" y="376"/>
                </a:lnTo>
                <a:lnTo>
                  <a:pt x="59" y="373"/>
                </a:lnTo>
                <a:lnTo>
                  <a:pt x="59" y="373"/>
                </a:lnTo>
                <a:lnTo>
                  <a:pt x="67" y="367"/>
                </a:lnTo>
                <a:lnTo>
                  <a:pt x="75" y="362"/>
                </a:lnTo>
                <a:lnTo>
                  <a:pt x="84" y="357"/>
                </a:lnTo>
                <a:lnTo>
                  <a:pt x="92" y="352"/>
                </a:lnTo>
                <a:lnTo>
                  <a:pt x="92" y="352"/>
                </a:lnTo>
                <a:lnTo>
                  <a:pt x="106" y="343"/>
                </a:lnTo>
                <a:lnTo>
                  <a:pt x="118" y="333"/>
                </a:lnTo>
                <a:lnTo>
                  <a:pt x="118" y="333"/>
                </a:lnTo>
                <a:lnTo>
                  <a:pt x="119" y="345"/>
                </a:lnTo>
                <a:lnTo>
                  <a:pt x="119" y="345"/>
                </a:lnTo>
                <a:lnTo>
                  <a:pt x="119" y="361"/>
                </a:lnTo>
                <a:lnTo>
                  <a:pt x="119" y="361"/>
                </a:lnTo>
                <a:lnTo>
                  <a:pt x="119" y="360"/>
                </a:lnTo>
                <a:lnTo>
                  <a:pt x="118" y="360"/>
                </a:lnTo>
                <a:lnTo>
                  <a:pt x="118" y="360"/>
                </a:lnTo>
                <a:lnTo>
                  <a:pt x="113" y="363"/>
                </a:lnTo>
                <a:lnTo>
                  <a:pt x="113" y="363"/>
                </a:lnTo>
                <a:lnTo>
                  <a:pt x="113" y="363"/>
                </a:lnTo>
                <a:lnTo>
                  <a:pt x="113" y="363"/>
                </a:lnTo>
                <a:close/>
                <a:moveTo>
                  <a:pt x="82" y="343"/>
                </a:moveTo>
                <a:lnTo>
                  <a:pt x="82" y="343"/>
                </a:lnTo>
                <a:lnTo>
                  <a:pt x="97" y="332"/>
                </a:lnTo>
                <a:lnTo>
                  <a:pt x="112" y="319"/>
                </a:lnTo>
                <a:lnTo>
                  <a:pt x="112" y="319"/>
                </a:lnTo>
                <a:lnTo>
                  <a:pt x="112" y="318"/>
                </a:lnTo>
                <a:lnTo>
                  <a:pt x="112" y="317"/>
                </a:lnTo>
                <a:lnTo>
                  <a:pt x="110" y="317"/>
                </a:lnTo>
                <a:lnTo>
                  <a:pt x="110" y="317"/>
                </a:lnTo>
                <a:lnTo>
                  <a:pt x="95" y="325"/>
                </a:lnTo>
                <a:lnTo>
                  <a:pt x="81" y="334"/>
                </a:lnTo>
                <a:lnTo>
                  <a:pt x="66" y="343"/>
                </a:lnTo>
                <a:lnTo>
                  <a:pt x="51" y="351"/>
                </a:lnTo>
                <a:lnTo>
                  <a:pt x="51" y="351"/>
                </a:lnTo>
                <a:lnTo>
                  <a:pt x="58" y="347"/>
                </a:lnTo>
                <a:lnTo>
                  <a:pt x="65" y="341"/>
                </a:lnTo>
                <a:lnTo>
                  <a:pt x="77" y="331"/>
                </a:lnTo>
                <a:lnTo>
                  <a:pt x="77" y="331"/>
                </a:lnTo>
                <a:lnTo>
                  <a:pt x="92" y="321"/>
                </a:lnTo>
                <a:lnTo>
                  <a:pt x="106" y="310"/>
                </a:lnTo>
                <a:lnTo>
                  <a:pt x="106" y="310"/>
                </a:lnTo>
                <a:lnTo>
                  <a:pt x="106" y="310"/>
                </a:lnTo>
                <a:lnTo>
                  <a:pt x="106" y="310"/>
                </a:lnTo>
                <a:lnTo>
                  <a:pt x="112" y="312"/>
                </a:lnTo>
                <a:lnTo>
                  <a:pt x="117" y="316"/>
                </a:lnTo>
                <a:lnTo>
                  <a:pt x="117" y="316"/>
                </a:lnTo>
                <a:lnTo>
                  <a:pt x="118" y="330"/>
                </a:lnTo>
                <a:lnTo>
                  <a:pt x="118" y="330"/>
                </a:lnTo>
                <a:lnTo>
                  <a:pt x="110" y="333"/>
                </a:lnTo>
                <a:lnTo>
                  <a:pt x="103" y="337"/>
                </a:lnTo>
                <a:lnTo>
                  <a:pt x="89" y="346"/>
                </a:lnTo>
                <a:lnTo>
                  <a:pt x="75" y="355"/>
                </a:lnTo>
                <a:lnTo>
                  <a:pt x="67" y="359"/>
                </a:lnTo>
                <a:lnTo>
                  <a:pt x="59" y="362"/>
                </a:lnTo>
                <a:lnTo>
                  <a:pt x="59" y="362"/>
                </a:lnTo>
                <a:lnTo>
                  <a:pt x="56" y="363"/>
                </a:lnTo>
                <a:lnTo>
                  <a:pt x="55" y="363"/>
                </a:lnTo>
                <a:lnTo>
                  <a:pt x="59" y="360"/>
                </a:lnTo>
                <a:lnTo>
                  <a:pt x="67" y="355"/>
                </a:lnTo>
                <a:lnTo>
                  <a:pt x="67" y="355"/>
                </a:lnTo>
                <a:lnTo>
                  <a:pt x="82" y="343"/>
                </a:lnTo>
                <a:lnTo>
                  <a:pt x="82" y="343"/>
                </a:lnTo>
                <a:close/>
                <a:moveTo>
                  <a:pt x="103" y="309"/>
                </a:moveTo>
                <a:lnTo>
                  <a:pt x="103" y="309"/>
                </a:lnTo>
                <a:lnTo>
                  <a:pt x="90" y="316"/>
                </a:lnTo>
                <a:lnTo>
                  <a:pt x="77" y="323"/>
                </a:lnTo>
                <a:lnTo>
                  <a:pt x="53" y="339"/>
                </a:lnTo>
                <a:lnTo>
                  <a:pt x="53" y="339"/>
                </a:lnTo>
                <a:lnTo>
                  <a:pt x="49" y="341"/>
                </a:lnTo>
                <a:lnTo>
                  <a:pt x="52" y="338"/>
                </a:lnTo>
                <a:lnTo>
                  <a:pt x="52" y="338"/>
                </a:lnTo>
                <a:lnTo>
                  <a:pt x="60" y="330"/>
                </a:lnTo>
                <a:lnTo>
                  <a:pt x="68" y="323"/>
                </a:lnTo>
                <a:lnTo>
                  <a:pt x="68" y="323"/>
                </a:lnTo>
                <a:lnTo>
                  <a:pt x="79" y="316"/>
                </a:lnTo>
                <a:lnTo>
                  <a:pt x="85" y="312"/>
                </a:lnTo>
                <a:lnTo>
                  <a:pt x="90" y="306"/>
                </a:lnTo>
                <a:lnTo>
                  <a:pt x="90" y="306"/>
                </a:lnTo>
                <a:lnTo>
                  <a:pt x="96" y="307"/>
                </a:lnTo>
                <a:lnTo>
                  <a:pt x="103" y="309"/>
                </a:lnTo>
                <a:lnTo>
                  <a:pt x="103" y="309"/>
                </a:lnTo>
                <a:close/>
                <a:moveTo>
                  <a:pt x="79" y="314"/>
                </a:moveTo>
                <a:lnTo>
                  <a:pt x="79" y="314"/>
                </a:lnTo>
                <a:lnTo>
                  <a:pt x="71" y="319"/>
                </a:lnTo>
                <a:lnTo>
                  <a:pt x="67" y="321"/>
                </a:lnTo>
                <a:lnTo>
                  <a:pt x="63" y="324"/>
                </a:lnTo>
                <a:lnTo>
                  <a:pt x="63" y="324"/>
                </a:lnTo>
                <a:lnTo>
                  <a:pt x="55" y="332"/>
                </a:lnTo>
                <a:lnTo>
                  <a:pt x="48" y="340"/>
                </a:lnTo>
                <a:lnTo>
                  <a:pt x="48" y="340"/>
                </a:lnTo>
                <a:lnTo>
                  <a:pt x="45" y="333"/>
                </a:lnTo>
                <a:lnTo>
                  <a:pt x="45" y="333"/>
                </a:lnTo>
                <a:lnTo>
                  <a:pt x="45" y="333"/>
                </a:lnTo>
                <a:lnTo>
                  <a:pt x="45" y="333"/>
                </a:lnTo>
                <a:lnTo>
                  <a:pt x="57" y="325"/>
                </a:lnTo>
                <a:lnTo>
                  <a:pt x="69" y="317"/>
                </a:lnTo>
                <a:lnTo>
                  <a:pt x="69" y="317"/>
                </a:lnTo>
                <a:lnTo>
                  <a:pt x="82" y="310"/>
                </a:lnTo>
                <a:lnTo>
                  <a:pt x="84" y="309"/>
                </a:lnTo>
                <a:lnTo>
                  <a:pt x="85" y="309"/>
                </a:lnTo>
                <a:lnTo>
                  <a:pt x="79" y="314"/>
                </a:lnTo>
                <a:lnTo>
                  <a:pt x="79" y="314"/>
                </a:lnTo>
                <a:close/>
                <a:moveTo>
                  <a:pt x="48" y="344"/>
                </a:moveTo>
                <a:lnTo>
                  <a:pt x="48" y="344"/>
                </a:lnTo>
                <a:lnTo>
                  <a:pt x="61" y="336"/>
                </a:lnTo>
                <a:lnTo>
                  <a:pt x="73" y="327"/>
                </a:lnTo>
                <a:lnTo>
                  <a:pt x="73" y="327"/>
                </a:lnTo>
                <a:lnTo>
                  <a:pt x="79" y="323"/>
                </a:lnTo>
                <a:lnTo>
                  <a:pt x="87" y="319"/>
                </a:lnTo>
                <a:lnTo>
                  <a:pt x="101" y="312"/>
                </a:lnTo>
                <a:lnTo>
                  <a:pt x="101" y="312"/>
                </a:lnTo>
                <a:lnTo>
                  <a:pt x="88" y="320"/>
                </a:lnTo>
                <a:lnTo>
                  <a:pt x="75" y="329"/>
                </a:lnTo>
                <a:lnTo>
                  <a:pt x="62" y="339"/>
                </a:lnTo>
                <a:lnTo>
                  <a:pt x="50" y="349"/>
                </a:lnTo>
                <a:lnTo>
                  <a:pt x="50" y="349"/>
                </a:lnTo>
                <a:lnTo>
                  <a:pt x="48" y="344"/>
                </a:lnTo>
                <a:lnTo>
                  <a:pt x="48" y="344"/>
                </a:lnTo>
                <a:close/>
                <a:moveTo>
                  <a:pt x="51" y="353"/>
                </a:moveTo>
                <a:lnTo>
                  <a:pt x="51" y="353"/>
                </a:lnTo>
                <a:lnTo>
                  <a:pt x="65" y="346"/>
                </a:lnTo>
                <a:lnTo>
                  <a:pt x="79" y="338"/>
                </a:lnTo>
                <a:lnTo>
                  <a:pt x="93" y="329"/>
                </a:lnTo>
                <a:lnTo>
                  <a:pt x="107" y="321"/>
                </a:lnTo>
                <a:lnTo>
                  <a:pt x="107" y="321"/>
                </a:lnTo>
                <a:lnTo>
                  <a:pt x="100" y="326"/>
                </a:lnTo>
                <a:lnTo>
                  <a:pt x="92" y="332"/>
                </a:lnTo>
                <a:lnTo>
                  <a:pt x="85" y="338"/>
                </a:lnTo>
                <a:lnTo>
                  <a:pt x="77" y="344"/>
                </a:lnTo>
                <a:lnTo>
                  <a:pt x="77" y="344"/>
                </a:lnTo>
                <a:lnTo>
                  <a:pt x="65" y="353"/>
                </a:lnTo>
                <a:lnTo>
                  <a:pt x="53" y="363"/>
                </a:lnTo>
                <a:lnTo>
                  <a:pt x="53" y="363"/>
                </a:lnTo>
                <a:lnTo>
                  <a:pt x="51" y="353"/>
                </a:lnTo>
                <a:lnTo>
                  <a:pt x="51" y="353"/>
                </a:lnTo>
                <a:close/>
                <a:moveTo>
                  <a:pt x="114" y="334"/>
                </a:moveTo>
                <a:lnTo>
                  <a:pt x="114" y="334"/>
                </a:lnTo>
                <a:lnTo>
                  <a:pt x="116" y="333"/>
                </a:lnTo>
                <a:lnTo>
                  <a:pt x="116" y="333"/>
                </a:lnTo>
                <a:lnTo>
                  <a:pt x="111" y="337"/>
                </a:lnTo>
                <a:lnTo>
                  <a:pt x="100" y="344"/>
                </a:lnTo>
                <a:lnTo>
                  <a:pt x="100" y="344"/>
                </a:lnTo>
                <a:lnTo>
                  <a:pt x="90" y="351"/>
                </a:lnTo>
                <a:lnTo>
                  <a:pt x="79" y="358"/>
                </a:lnTo>
                <a:lnTo>
                  <a:pt x="79" y="358"/>
                </a:lnTo>
                <a:lnTo>
                  <a:pt x="67" y="365"/>
                </a:lnTo>
                <a:lnTo>
                  <a:pt x="61" y="369"/>
                </a:lnTo>
                <a:lnTo>
                  <a:pt x="56" y="374"/>
                </a:lnTo>
                <a:lnTo>
                  <a:pt x="56" y="374"/>
                </a:lnTo>
                <a:lnTo>
                  <a:pt x="54" y="366"/>
                </a:lnTo>
                <a:lnTo>
                  <a:pt x="54" y="366"/>
                </a:lnTo>
                <a:lnTo>
                  <a:pt x="62" y="363"/>
                </a:lnTo>
                <a:lnTo>
                  <a:pt x="70" y="360"/>
                </a:lnTo>
                <a:lnTo>
                  <a:pt x="84" y="351"/>
                </a:lnTo>
                <a:lnTo>
                  <a:pt x="99" y="342"/>
                </a:lnTo>
                <a:lnTo>
                  <a:pt x="114" y="334"/>
                </a:lnTo>
                <a:lnTo>
                  <a:pt x="114" y="334"/>
                </a:lnTo>
                <a:close/>
                <a:moveTo>
                  <a:pt x="57" y="378"/>
                </a:moveTo>
                <a:lnTo>
                  <a:pt x="57" y="378"/>
                </a:lnTo>
                <a:lnTo>
                  <a:pt x="86" y="365"/>
                </a:lnTo>
                <a:lnTo>
                  <a:pt x="99" y="358"/>
                </a:lnTo>
                <a:lnTo>
                  <a:pt x="112" y="351"/>
                </a:lnTo>
                <a:lnTo>
                  <a:pt x="112" y="351"/>
                </a:lnTo>
                <a:lnTo>
                  <a:pt x="99" y="360"/>
                </a:lnTo>
                <a:lnTo>
                  <a:pt x="86" y="370"/>
                </a:lnTo>
                <a:lnTo>
                  <a:pt x="73" y="379"/>
                </a:lnTo>
                <a:lnTo>
                  <a:pt x="60" y="390"/>
                </a:lnTo>
                <a:lnTo>
                  <a:pt x="60" y="390"/>
                </a:lnTo>
                <a:lnTo>
                  <a:pt x="57" y="378"/>
                </a:lnTo>
                <a:lnTo>
                  <a:pt x="57" y="378"/>
                </a:lnTo>
                <a:close/>
                <a:moveTo>
                  <a:pt x="84" y="468"/>
                </a:moveTo>
                <a:lnTo>
                  <a:pt x="84" y="468"/>
                </a:lnTo>
                <a:lnTo>
                  <a:pt x="91" y="463"/>
                </a:lnTo>
                <a:lnTo>
                  <a:pt x="99" y="459"/>
                </a:lnTo>
                <a:lnTo>
                  <a:pt x="99" y="459"/>
                </a:lnTo>
                <a:lnTo>
                  <a:pt x="110" y="454"/>
                </a:lnTo>
                <a:lnTo>
                  <a:pt x="110" y="454"/>
                </a:lnTo>
                <a:lnTo>
                  <a:pt x="97" y="463"/>
                </a:lnTo>
                <a:lnTo>
                  <a:pt x="91" y="468"/>
                </a:lnTo>
                <a:lnTo>
                  <a:pt x="86" y="475"/>
                </a:lnTo>
                <a:lnTo>
                  <a:pt x="86" y="475"/>
                </a:lnTo>
                <a:lnTo>
                  <a:pt x="84" y="468"/>
                </a:lnTo>
                <a:lnTo>
                  <a:pt x="84" y="468"/>
                </a:lnTo>
                <a:close/>
                <a:moveTo>
                  <a:pt x="107" y="478"/>
                </a:moveTo>
                <a:lnTo>
                  <a:pt x="107" y="478"/>
                </a:lnTo>
                <a:lnTo>
                  <a:pt x="98" y="484"/>
                </a:lnTo>
                <a:lnTo>
                  <a:pt x="95" y="485"/>
                </a:lnTo>
                <a:lnTo>
                  <a:pt x="99" y="482"/>
                </a:lnTo>
                <a:lnTo>
                  <a:pt x="99" y="482"/>
                </a:lnTo>
                <a:lnTo>
                  <a:pt x="111" y="471"/>
                </a:lnTo>
                <a:lnTo>
                  <a:pt x="123" y="459"/>
                </a:lnTo>
                <a:lnTo>
                  <a:pt x="123" y="459"/>
                </a:lnTo>
                <a:lnTo>
                  <a:pt x="124" y="458"/>
                </a:lnTo>
                <a:lnTo>
                  <a:pt x="123" y="458"/>
                </a:lnTo>
                <a:lnTo>
                  <a:pt x="122" y="457"/>
                </a:lnTo>
                <a:lnTo>
                  <a:pt x="122" y="457"/>
                </a:lnTo>
                <a:lnTo>
                  <a:pt x="114" y="461"/>
                </a:lnTo>
                <a:lnTo>
                  <a:pt x="104" y="465"/>
                </a:lnTo>
                <a:lnTo>
                  <a:pt x="95" y="469"/>
                </a:lnTo>
                <a:lnTo>
                  <a:pt x="91" y="473"/>
                </a:lnTo>
                <a:lnTo>
                  <a:pt x="88" y="475"/>
                </a:lnTo>
                <a:lnTo>
                  <a:pt x="88" y="475"/>
                </a:lnTo>
                <a:lnTo>
                  <a:pt x="95" y="467"/>
                </a:lnTo>
                <a:lnTo>
                  <a:pt x="103" y="461"/>
                </a:lnTo>
                <a:lnTo>
                  <a:pt x="120" y="450"/>
                </a:lnTo>
                <a:lnTo>
                  <a:pt x="120" y="450"/>
                </a:lnTo>
                <a:lnTo>
                  <a:pt x="120" y="449"/>
                </a:lnTo>
                <a:lnTo>
                  <a:pt x="120" y="448"/>
                </a:lnTo>
                <a:lnTo>
                  <a:pt x="119" y="448"/>
                </a:lnTo>
                <a:lnTo>
                  <a:pt x="119" y="448"/>
                </a:lnTo>
                <a:lnTo>
                  <a:pt x="102" y="455"/>
                </a:lnTo>
                <a:lnTo>
                  <a:pt x="86" y="464"/>
                </a:lnTo>
                <a:lnTo>
                  <a:pt x="86" y="464"/>
                </a:lnTo>
                <a:lnTo>
                  <a:pt x="104" y="452"/>
                </a:lnTo>
                <a:lnTo>
                  <a:pt x="113" y="445"/>
                </a:lnTo>
                <a:lnTo>
                  <a:pt x="122" y="437"/>
                </a:lnTo>
                <a:lnTo>
                  <a:pt x="122" y="437"/>
                </a:lnTo>
                <a:lnTo>
                  <a:pt x="122" y="436"/>
                </a:lnTo>
                <a:lnTo>
                  <a:pt x="122" y="436"/>
                </a:lnTo>
                <a:lnTo>
                  <a:pt x="120" y="435"/>
                </a:lnTo>
                <a:lnTo>
                  <a:pt x="120" y="435"/>
                </a:lnTo>
                <a:lnTo>
                  <a:pt x="110" y="441"/>
                </a:lnTo>
                <a:lnTo>
                  <a:pt x="99" y="446"/>
                </a:lnTo>
                <a:lnTo>
                  <a:pt x="99" y="446"/>
                </a:lnTo>
                <a:lnTo>
                  <a:pt x="91" y="450"/>
                </a:lnTo>
                <a:lnTo>
                  <a:pt x="86" y="453"/>
                </a:lnTo>
                <a:lnTo>
                  <a:pt x="83" y="455"/>
                </a:lnTo>
                <a:lnTo>
                  <a:pt x="83" y="455"/>
                </a:lnTo>
                <a:lnTo>
                  <a:pt x="92" y="446"/>
                </a:lnTo>
                <a:lnTo>
                  <a:pt x="101" y="437"/>
                </a:lnTo>
                <a:lnTo>
                  <a:pt x="122" y="420"/>
                </a:lnTo>
                <a:lnTo>
                  <a:pt x="122" y="420"/>
                </a:lnTo>
                <a:lnTo>
                  <a:pt x="125" y="467"/>
                </a:lnTo>
                <a:lnTo>
                  <a:pt x="125" y="467"/>
                </a:lnTo>
                <a:lnTo>
                  <a:pt x="123" y="467"/>
                </a:lnTo>
                <a:lnTo>
                  <a:pt x="123" y="467"/>
                </a:lnTo>
                <a:lnTo>
                  <a:pt x="107" y="478"/>
                </a:lnTo>
                <a:lnTo>
                  <a:pt x="107" y="478"/>
                </a:lnTo>
                <a:close/>
                <a:moveTo>
                  <a:pt x="79" y="278"/>
                </a:moveTo>
                <a:lnTo>
                  <a:pt x="79" y="278"/>
                </a:lnTo>
                <a:lnTo>
                  <a:pt x="91" y="270"/>
                </a:lnTo>
                <a:lnTo>
                  <a:pt x="103" y="261"/>
                </a:lnTo>
                <a:lnTo>
                  <a:pt x="103" y="261"/>
                </a:lnTo>
                <a:lnTo>
                  <a:pt x="110" y="256"/>
                </a:lnTo>
                <a:lnTo>
                  <a:pt x="111" y="256"/>
                </a:lnTo>
                <a:lnTo>
                  <a:pt x="107" y="259"/>
                </a:lnTo>
                <a:lnTo>
                  <a:pt x="107" y="259"/>
                </a:lnTo>
                <a:lnTo>
                  <a:pt x="91" y="274"/>
                </a:lnTo>
                <a:lnTo>
                  <a:pt x="91" y="274"/>
                </a:lnTo>
                <a:lnTo>
                  <a:pt x="91" y="275"/>
                </a:lnTo>
                <a:lnTo>
                  <a:pt x="91" y="275"/>
                </a:lnTo>
                <a:lnTo>
                  <a:pt x="93" y="276"/>
                </a:lnTo>
                <a:lnTo>
                  <a:pt x="93" y="276"/>
                </a:lnTo>
                <a:lnTo>
                  <a:pt x="110" y="267"/>
                </a:lnTo>
                <a:lnTo>
                  <a:pt x="110" y="267"/>
                </a:lnTo>
                <a:lnTo>
                  <a:pt x="106" y="271"/>
                </a:lnTo>
                <a:lnTo>
                  <a:pt x="103" y="277"/>
                </a:lnTo>
                <a:lnTo>
                  <a:pt x="103" y="277"/>
                </a:lnTo>
                <a:lnTo>
                  <a:pt x="103" y="278"/>
                </a:lnTo>
                <a:lnTo>
                  <a:pt x="104" y="279"/>
                </a:lnTo>
                <a:lnTo>
                  <a:pt x="104" y="279"/>
                </a:lnTo>
                <a:lnTo>
                  <a:pt x="111" y="275"/>
                </a:lnTo>
                <a:lnTo>
                  <a:pt x="112" y="275"/>
                </a:lnTo>
                <a:lnTo>
                  <a:pt x="113" y="276"/>
                </a:lnTo>
                <a:lnTo>
                  <a:pt x="111" y="280"/>
                </a:lnTo>
                <a:lnTo>
                  <a:pt x="111" y="280"/>
                </a:lnTo>
                <a:lnTo>
                  <a:pt x="111" y="281"/>
                </a:lnTo>
                <a:lnTo>
                  <a:pt x="112" y="282"/>
                </a:lnTo>
                <a:lnTo>
                  <a:pt x="113" y="282"/>
                </a:lnTo>
                <a:lnTo>
                  <a:pt x="113" y="281"/>
                </a:lnTo>
                <a:lnTo>
                  <a:pt x="113" y="281"/>
                </a:lnTo>
                <a:lnTo>
                  <a:pt x="116" y="274"/>
                </a:lnTo>
                <a:lnTo>
                  <a:pt x="116" y="274"/>
                </a:lnTo>
                <a:lnTo>
                  <a:pt x="116" y="284"/>
                </a:lnTo>
                <a:lnTo>
                  <a:pt x="116" y="284"/>
                </a:lnTo>
                <a:lnTo>
                  <a:pt x="107" y="282"/>
                </a:lnTo>
                <a:lnTo>
                  <a:pt x="98" y="280"/>
                </a:lnTo>
                <a:lnTo>
                  <a:pt x="89" y="279"/>
                </a:lnTo>
                <a:lnTo>
                  <a:pt x="79" y="278"/>
                </a:lnTo>
                <a:lnTo>
                  <a:pt x="79" y="278"/>
                </a:lnTo>
                <a:close/>
                <a:moveTo>
                  <a:pt x="115" y="143"/>
                </a:moveTo>
                <a:lnTo>
                  <a:pt x="115" y="143"/>
                </a:lnTo>
                <a:lnTo>
                  <a:pt x="104" y="153"/>
                </a:lnTo>
                <a:lnTo>
                  <a:pt x="104" y="153"/>
                </a:lnTo>
                <a:lnTo>
                  <a:pt x="86" y="165"/>
                </a:lnTo>
                <a:lnTo>
                  <a:pt x="68" y="178"/>
                </a:lnTo>
                <a:lnTo>
                  <a:pt x="68" y="178"/>
                </a:lnTo>
                <a:lnTo>
                  <a:pt x="45" y="196"/>
                </a:lnTo>
                <a:lnTo>
                  <a:pt x="45" y="196"/>
                </a:lnTo>
                <a:lnTo>
                  <a:pt x="30" y="207"/>
                </a:lnTo>
                <a:lnTo>
                  <a:pt x="30" y="207"/>
                </a:lnTo>
                <a:lnTo>
                  <a:pt x="22" y="212"/>
                </a:lnTo>
                <a:lnTo>
                  <a:pt x="22" y="212"/>
                </a:lnTo>
                <a:lnTo>
                  <a:pt x="28" y="206"/>
                </a:lnTo>
                <a:lnTo>
                  <a:pt x="28" y="206"/>
                </a:lnTo>
                <a:lnTo>
                  <a:pt x="38" y="196"/>
                </a:lnTo>
                <a:lnTo>
                  <a:pt x="49" y="186"/>
                </a:lnTo>
                <a:lnTo>
                  <a:pt x="58" y="175"/>
                </a:lnTo>
                <a:lnTo>
                  <a:pt x="69" y="166"/>
                </a:lnTo>
                <a:lnTo>
                  <a:pt x="69" y="166"/>
                </a:lnTo>
                <a:lnTo>
                  <a:pt x="81" y="155"/>
                </a:lnTo>
                <a:lnTo>
                  <a:pt x="92" y="142"/>
                </a:lnTo>
                <a:lnTo>
                  <a:pt x="103" y="130"/>
                </a:lnTo>
                <a:lnTo>
                  <a:pt x="115" y="120"/>
                </a:lnTo>
                <a:lnTo>
                  <a:pt x="115" y="120"/>
                </a:lnTo>
                <a:lnTo>
                  <a:pt x="115" y="143"/>
                </a:lnTo>
                <a:lnTo>
                  <a:pt x="115" y="143"/>
                </a:lnTo>
                <a:close/>
                <a:moveTo>
                  <a:pt x="113" y="98"/>
                </a:moveTo>
                <a:lnTo>
                  <a:pt x="113" y="98"/>
                </a:lnTo>
                <a:lnTo>
                  <a:pt x="101" y="107"/>
                </a:lnTo>
                <a:lnTo>
                  <a:pt x="89" y="116"/>
                </a:lnTo>
                <a:lnTo>
                  <a:pt x="67" y="136"/>
                </a:lnTo>
                <a:lnTo>
                  <a:pt x="67" y="136"/>
                </a:lnTo>
                <a:lnTo>
                  <a:pt x="54" y="148"/>
                </a:lnTo>
                <a:lnTo>
                  <a:pt x="40" y="159"/>
                </a:lnTo>
                <a:lnTo>
                  <a:pt x="28" y="170"/>
                </a:lnTo>
                <a:lnTo>
                  <a:pt x="17" y="181"/>
                </a:lnTo>
                <a:lnTo>
                  <a:pt x="17" y="181"/>
                </a:lnTo>
                <a:lnTo>
                  <a:pt x="40" y="154"/>
                </a:lnTo>
                <a:lnTo>
                  <a:pt x="53" y="140"/>
                </a:lnTo>
                <a:lnTo>
                  <a:pt x="65" y="127"/>
                </a:lnTo>
                <a:lnTo>
                  <a:pt x="65" y="127"/>
                </a:lnTo>
                <a:lnTo>
                  <a:pt x="89" y="107"/>
                </a:lnTo>
                <a:lnTo>
                  <a:pt x="101" y="96"/>
                </a:lnTo>
                <a:lnTo>
                  <a:pt x="112" y="85"/>
                </a:lnTo>
                <a:lnTo>
                  <a:pt x="112" y="85"/>
                </a:lnTo>
                <a:lnTo>
                  <a:pt x="112" y="84"/>
                </a:lnTo>
                <a:lnTo>
                  <a:pt x="112" y="84"/>
                </a:lnTo>
                <a:lnTo>
                  <a:pt x="114" y="97"/>
                </a:lnTo>
                <a:lnTo>
                  <a:pt x="114" y="97"/>
                </a:lnTo>
                <a:lnTo>
                  <a:pt x="113" y="98"/>
                </a:lnTo>
                <a:lnTo>
                  <a:pt x="113" y="98"/>
                </a:lnTo>
                <a:close/>
                <a:moveTo>
                  <a:pt x="112" y="84"/>
                </a:moveTo>
                <a:lnTo>
                  <a:pt x="112" y="84"/>
                </a:lnTo>
                <a:lnTo>
                  <a:pt x="111" y="83"/>
                </a:lnTo>
                <a:lnTo>
                  <a:pt x="110" y="83"/>
                </a:lnTo>
                <a:lnTo>
                  <a:pt x="110" y="83"/>
                </a:lnTo>
                <a:lnTo>
                  <a:pt x="104" y="87"/>
                </a:lnTo>
                <a:lnTo>
                  <a:pt x="98" y="91"/>
                </a:lnTo>
                <a:lnTo>
                  <a:pt x="87" y="101"/>
                </a:lnTo>
                <a:lnTo>
                  <a:pt x="76" y="111"/>
                </a:lnTo>
                <a:lnTo>
                  <a:pt x="64" y="121"/>
                </a:lnTo>
                <a:lnTo>
                  <a:pt x="64" y="121"/>
                </a:lnTo>
                <a:lnTo>
                  <a:pt x="55" y="128"/>
                </a:lnTo>
                <a:lnTo>
                  <a:pt x="46" y="136"/>
                </a:lnTo>
                <a:lnTo>
                  <a:pt x="46" y="136"/>
                </a:lnTo>
                <a:lnTo>
                  <a:pt x="56" y="125"/>
                </a:lnTo>
                <a:lnTo>
                  <a:pt x="56" y="125"/>
                </a:lnTo>
                <a:lnTo>
                  <a:pt x="62" y="118"/>
                </a:lnTo>
                <a:lnTo>
                  <a:pt x="69" y="112"/>
                </a:lnTo>
                <a:lnTo>
                  <a:pt x="82" y="100"/>
                </a:lnTo>
                <a:lnTo>
                  <a:pt x="82" y="100"/>
                </a:lnTo>
                <a:lnTo>
                  <a:pt x="110" y="73"/>
                </a:lnTo>
                <a:lnTo>
                  <a:pt x="110" y="73"/>
                </a:lnTo>
                <a:lnTo>
                  <a:pt x="112" y="84"/>
                </a:lnTo>
                <a:lnTo>
                  <a:pt x="112" y="84"/>
                </a:lnTo>
                <a:close/>
                <a:moveTo>
                  <a:pt x="77" y="98"/>
                </a:moveTo>
                <a:lnTo>
                  <a:pt x="77" y="98"/>
                </a:lnTo>
                <a:lnTo>
                  <a:pt x="58" y="114"/>
                </a:lnTo>
                <a:lnTo>
                  <a:pt x="37" y="130"/>
                </a:lnTo>
                <a:lnTo>
                  <a:pt x="37" y="130"/>
                </a:lnTo>
                <a:lnTo>
                  <a:pt x="53" y="115"/>
                </a:lnTo>
                <a:lnTo>
                  <a:pt x="53" y="115"/>
                </a:lnTo>
                <a:lnTo>
                  <a:pt x="77" y="91"/>
                </a:lnTo>
                <a:lnTo>
                  <a:pt x="88" y="79"/>
                </a:lnTo>
                <a:lnTo>
                  <a:pt x="99" y="66"/>
                </a:lnTo>
                <a:lnTo>
                  <a:pt x="99" y="66"/>
                </a:lnTo>
                <a:lnTo>
                  <a:pt x="99" y="64"/>
                </a:lnTo>
                <a:lnTo>
                  <a:pt x="98" y="63"/>
                </a:lnTo>
                <a:lnTo>
                  <a:pt x="97" y="63"/>
                </a:lnTo>
                <a:lnTo>
                  <a:pt x="97" y="63"/>
                </a:lnTo>
                <a:lnTo>
                  <a:pt x="85" y="72"/>
                </a:lnTo>
                <a:lnTo>
                  <a:pt x="74" y="80"/>
                </a:lnTo>
                <a:lnTo>
                  <a:pt x="52" y="97"/>
                </a:lnTo>
                <a:lnTo>
                  <a:pt x="52" y="97"/>
                </a:lnTo>
                <a:lnTo>
                  <a:pt x="30" y="115"/>
                </a:lnTo>
                <a:lnTo>
                  <a:pt x="30" y="115"/>
                </a:lnTo>
                <a:lnTo>
                  <a:pt x="15" y="126"/>
                </a:lnTo>
                <a:lnTo>
                  <a:pt x="15" y="126"/>
                </a:lnTo>
                <a:lnTo>
                  <a:pt x="13" y="128"/>
                </a:lnTo>
                <a:lnTo>
                  <a:pt x="19" y="123"/>
                </a:lnTo>
                <a:lnTo>
                  <a:pt x="19" y="123"/>
                </a:lnTo>
                <a:lnTo>
                  <a:pt x="41" y="103"/>
                </a:lnTo>
                <a:lnTo>
                  <a:pt x="53" y="94"/>
                </a:lnTo>
                <a:lnTo>
                  <a:pt x="65" y="85"/>
                </a:lnTo>
                <a:lnTo>
                  <a:pt x="65" y="85"/>
                </a:lnTo>
                <a:lnTo>
                  <a:pt x="75" y="78"/>
                </a:lnTo>
                <a:lnTo>
                  <a:pt x="84" y="70"/>
                </a:lnTo>
                <a:lnTo>
                  <a:pt x="93" y="61"/>
                </a:lnTo>
                <a:lnTo>
                  <a:pt x="97" y="57"/>
                </a:lnTo>
                <a:lnTo>
                  <a:pt x="100" y="52"/>
                </a:lnTo>
                <a:lnTo>
                  <a:pt x="100" y="52"/>
                </a:lnTo>
                <a:lnTo>
                  <a:pt x="100" y="51"/>
                </a:lnTo>
                <a:lnTo>
                  <a:pt x="100" y="50"/>
                </a:lnTo>
                <a:lnTo>
                  <a:pt x="98" y="50"/>
                </a:lnTo>
                <a:lnTo>
                  <a:pt x="98" y="50"/>
                </a:lnTo>
                <a:lnTo>
                  <a:pt x="89" y="58"/>
                </a:lnTo>
                <a:lnTo>
                  <a:pt x="78" y="66"/>
                </a:lnTo>
                <a:lnTo>
                  <a:pt x="67" y="73"/>
                </a:lnTo>
                <a:lnTo>
                  <a:pt x="57" y="81"/>
                </a:lnTo>
                <a:lnTo>
                  <a:pt x="57" y="81"/>
                </a:lnTo>
                <a:lnTo>
                  <a:pt x="44" y="90"/>
                </a:lnTo>
                <a:lnTo>
                  <a:pt x="33" y="101"/>
                </a:lnTo>
                <a:lnTo>
                  <a:pt x="33" y="101"/>
                </a:lnTo>
                <a:lnTo>
                  <a:pt x="21" y="110"/>
                </a:lnTo>
                <a:lnTo>
                  <a:pt x="21" y="110"/>
                </a:lnTo>
                <a:lnTo>
                  <a:pt x="17" y="114"/>
                </a:lnTo>
                <a:lnTo>
                  <a:pt x="10" y="120"/>
                </a:lnTo>
                <a:lnTo>
                  <a:pt x="10" y="120"/>
                </a:lnTo>
                <a:lnTo>
                  <a:pt x="10" y="119"/>
                </a:lnTo>
                <a:lnTo>
                  <a:pt x="10" y="119"/>
                </a:lnTo>
                <a:lnTo>
                  <a:pt x="11" y="118"/>
                </a:lnTo>
                <a:lnTo>
                  <a:pt x="11" y="118"/>
                </a:lnTo>
                <a:lnTo>
                  <a:pt x="20" y="108"/>
                </a:lnTo>
                <a:lnTo>
                  <a:pt x="30" y="98"/>
                </a:lnTo>
                <a:lnTo>
                  <a:pt x="50" y="79"/>
                </a:lnTo>
                <a:lnTo>
                  <a:pt x="50" y="79"/>
                </a:lnTo>
                <a:lnTo>
                  <a:pt x="73" y="58"/>
                </a:lnTo>
                <a:lnTo>
                  <a:pt x="97" y="39"/>
                </a:lnTo>
                <a:lnTo>
                  <a:pt x="97" y="39"/>
                </a:lnTo>
                <a:lnTo>
                  <a:pt x="97" y="38"/>
                </a:lnTo>
                <a:lnTo>
                  <a:pt x="97" y="38"/>
                </a:lnTo>
                <a:lnTo>
                  <a:pt x="101" y="45"/>
                </a:lnTo>
                <a:lnTo>
                  <a:pt x="104" y="53"/>
                </a:lnTo>
                <a:lnTo>
                  <a:pt x="109" y="71"/>
                </a:lnTo>
                <a:lnTo>
                  <a:pt x="109" y="71"/>
                </a:lnTo>
                <a:lnTo>
                  <a:pt x="100" y="76"/>
                </a:lnTo>
                <a:lnTo>
                  <a:pt x="92" y="83"/>
                </a:lnTo>
                <a:lnTo>
                  <a:pt x="77" y="98"/>
                </a:lnTo>
                <a:lnTo>
                  <a:pt x="77" y="98"/>
                </a:lnTo>
                <a:close/>
                <a:moveTo>
                  <a:pt x="38" y="88"/>
                </a:moveTo>
                <a:lnTo>
                  <a:pt x="38" y="88"/>
                </a:lnTo>
                <a:lnTo>
                  <a:pt x="24" y="102"/>
                </a:lnTo>
                <a:lnTo>
                  <a:pt x="17" y="109"/>
                </a:lnTo>
                <a:lnTo>
                  <a:pt x="10" y="116"/>
                </a:lnTo>
                <a:lnTo>
                  <a:pt x="10" y="116"/>
                </a:lnTo>
                <a:lnTo>
                  <a:pt x="9" y="107"/>
                </a:lnTo>
                <a:lnTo>
                  <a:pt x="9" y="107"/>
                </a:lnTo>
                <a:lnTo>
                  <a:pt x="29" y="92"/>
                </a:lnTo>
                <a:lnTo>
                  <a:pt x="50" y="77"/>
                </a:lnTo>
                <a:lnTo>
                  <a:pt x="50" y="77"/>
                </a:lnTo>
                <a:lnTo>
                  <a:pt x="38" y="88"/>
                </a:lnTo>
                <a:lnTo>
                  <a:pt x="38" y="88"/>
                </a:lnTo>
                <a:close/>
                <a:moveTo>
                  <a:pt x="9" y="90"/>
                </a:moveTo>
                <a:lnTo>
                  <a:pt x="9" y="90"/>
                </a:lnTo>
                <a:lnTo>
                  <a:pt x="30" y="75"/>
                </a:lnTo>
                <a:lnTo>
                  <a:pt x="52" y="58"/>
                </a:lnTo>
                <a:lnTo>
                  <a:pt x="52" y="58"/>
                </a:lnTo>
                <a:lnTo>
                  <a:pt x="63" y="49"/>
                </a:lnTo>
                <a:lnTo>
                  <a:pt x="63" y="49"/>
                </a:lnTo>
                <a:lnTo>
                  <a:pt x="49" y="61"/>
                </a:lnTo>
                <a:lnTo>
                  <a:pt x="34" y="74"/>
                </a:lnTo>
                <a:lnTo>
                  <a:pt x="21" y="87"/>
                </a:lnTo>
                <a:lnTo>
                  <a:pt x="15" y="94"/>
                </a:lnTo>
                <a:lnTo>
                  <a:pt x="9" y="102"/>
                </a:lnTo>
                <a:lnTo>
                  <a:pt x="9" y="102"/>
                </a:lnTo>
                <a:lnTo>
                  <a:pt x="9" y="90"/>
                </a:lnTo>
                <a:lnTo>
                  <a:pt x="9" y="90"/>
                </a:lnTo>
                <a:close/>
                <a:moveTo>
                  <a:pt x="10" y="75"/>
                </a:moveTo>
                <a:lnTo>
                  <a:pt x="10" y="75"/>
                </a:lnTo>
                <a:lnTo>
                  <a:pt x="25" y="63"/>
                </a:lnTo>
                <a:lnTo>
                  <a:pt x="39" y="51"/>
                </a:lnTo>
                <a:lnTo>
                  <a:pt x="39" y="51"/>
                </a:lnTo>
                <a:lnTo>
                  <a:pt x="51" y="42"/>
                </a:lnTo>
                <a:lnTo>
                  <a:pt x="62" y="33"/>
                </a:lnTo>
                <a:lnTo>
                  <a:pt x="62" y="33"/>
                </a:lnTo>
                <a:lnTo>
                  <a:pt x="70" y="28"/>
                </a:lnTo>
                <a:lnTo>
                  <a:pt x="70" y="28"/>
                </a:lnTo>
                <a:lnTo>
                  <a:pt x="72" y="26"/>
                </a:lnTo>
                <a:lnTo>
                  <a:pt x="72" y="26"/>
                </a:lnTo>
                <a:lnTo>
                  <a:pt x="69" y="29"/>
                </a:lnTo>
                <a:lnTo>
                  <a:pt x="69" y="29"/>
                </a:lnTo>
                <a:lnTo>
                  <a:pt x="33" y="63"/>
                </a:lnTo>
                <a:lnTo>
                  <a:pt x="33" y="63"/>
                </a:lnTo>
                <a:lnTo>
                  <a:pt x="20" y="74"/>
                </a:lnTo>
                <a:lnTo>
                  <a:pt x="15" y="79"/>
                </a:lnTo>
                <a:lnTo>
                  <a:pt x="9" y="85"/>
                </a:lnTo>
                <a:lnTo>
                  <a:pt x="9" y="85"/>
                </a:lnTo>
                <a:lnTo>
                  <a:pt x="10" y="75"/>
                </a:lnTo>
                <a:lnTo>
                  <a:pt x="10" y="75"/>
                </a:lnTo>
                <a:close/>
                <a:moveTo>
                  <a:pt x="12" y="61"/>
                </a:moveTo>
                <a:lnTo>
                  <a:pt x="12" y="61"/>
                </a:lnTo>
                <a:lnTo>
                  <a:pt x="27" y="50"/>
                </a:lnTo>
                <a:lnTo>
                  <a:pt x="27" y="50"/>
                </a:lnTo>
                <a:lnTo>
                  <a:pt x="11" y="69"/>
                </a:lnTo>
                <a:lnTo>
                  <a:pt x="11" y="69"/>
                </a:lnTo>
                <a:lnTo>
                  <a:pt x="11" y="64"/>
                </a:lnTo>
                <a:lnTo>
                  <a:pt x="11" y="64"/>
                </a:lnTo>
                <a:lnTo>
                  <a:pt x="12" y="61"/>
                </a:lnTo>
                <a:lnTo>
                  <a:pt x="12" y="61"/>
                </a:lnTo>
                <a:close/>
                <a:moveTo>
                  <a:pt x="16" y="45"/>
                </a:moveTo>
                <a:lnTo>
                  <a:pt x="16" y="45"/>
                </a:lnTo>
                <a:lnTo>
                  <a:pt x="24" y="37"/>
                </a:lnTo>
                <a:lnTo>
                  <a:pt x="33" y="29"/>
                </a:lnTo>
                <a:lnTo>
                  <a:pt x="33" y="29"/>
                </a:lnTo>
                <a:lnTo>
                  <a:pt x="44" y="20"/>
                </a:lnTo>
                <a:lnTo>
                  <a:pt x="44" y="20"/>
                </a:lnTo>
                <a:lnTo>
                  <a:pt x="51" y="14"/>
                </a:lnTo>
                <a:lnTo>
                  <a:pt x="44" y="21"/>
                </a:lnTo>
                <a:lnTo>
                  <a:pt x="44" y="21"/>
                </a:lnTo>
                <a:lnTo>
                  <a:pt x="37" y="29"/>
                </a:lnTo>
                <a:lnTo>
                  <a:pt x="29" y="36"/>
                </a:lnTo>
                <a:lnTo>
                  <a:pt x="14" y="52"/>
                </a:lnTo>
                <a:lnTo>
                  <a:pt x="14" y="52"/>
                </a:lnTo>
                <a:lnTo>
                  <a:pt x="16" y="45"/>
                </a:lnTo>
                <a:lnTo>
                  <a:pt x="16" y="45"/>
                </a:lnTo>
                <a:close/>
                <a:moveTo>
                  <a:pt x="42" y="322"/>
                </a:moveTo>
                <a:lnTo>
                  <a:pt x="42" y="322"/>
                </a:lnTo>
                <a:lnTo>
                  <a:pt x="52" y="317"/>
                </a:lnTo>
                <a:lnTo>
                  <a:pt x="62" y="313"/>
                </a:lnTo>
                <a:lnTo>
                  <a:pt x="72" y="309"/>
                </a:lnTo>
                <a:lnTo>
                  <a:pt x="82" y="307"/>
                </a:lnTo>
                <a:lnTo>
                  <a:pt x="82" y="307"/>
                </a:lnTo>
                <a:lnTo>
                  <a:pt x="73" y="312"/>
                </a:lnTo>
                <a:lnTo>
                  <a:pt x="63" y="318"/>
                </a:lnTo>
                <a:lnTo>
                  <a:pt x="44" y="331"/>
                </a:lnTo>
                <a:lnTo>
                  <a:pt x="44" y="331"/>
                </a:lnTo>
                <a:lnTo>
                  <a:pt x="43" y="326"/>
                </a:lnTo>
                <a:lnTo>
                  <a:pt x="43" y="326"/>
                </a:lnTo>
                <a:lnTo>
                  <a:pt x="42" y="322"/>
                </a:lnTo>
                <a:lnTo>
                  <a:pt x="42" y="322"/>
                </a:lnTo>
                <a:close/>
                <a:moveTo>
                  <a:pt x="152" y="622"/>
                </a:moveTo>
                <a:lnTo>
                  <a:pt x="152" y="622"/>
                </a:lnTo>
                <a:lnTo>
                  <a:pt x="146" y="617"/>
                </a:lnTo>
                <a:lnTo>
                  <a:pt x="141" y="612"/>
                </a:lnTo>
                <a:lnTo>
                  <a:pt x="141" y="612"/>
                </a:lnTo>
                <a:lnTo>
                  <a:pt x="133" y="608"/>
                </a:lnTo>
                <a:lnTo>
                  <a:pt x="125" y="605"/>
                </a:lnTo>
                <a:lnTo>
                  <a:pt x="109" y="601"/>
                </a:lnTo>
                <a:lnTo>
                  <a:pt x="109" y="601"/>
                </a:lnTo>
                <a:lnTo>
                  <a:pt x="105" y="563"/>
                </a:lnTo>
                <a:lnTo>
                  <a:pt x="104" y="543"/>
                </a:lnTo>
                <a:lnTo>
                  <a:pt x="104" y="525"/>
                </a:lnTo>
                <a:lnTo>
                  <a:pt x="104" y="525"/>
                </a:lnTo>
                <a:lnTo>
                  <a:pt x="117" y="520"/>
                </a:lnTo>
                <a:lnTo>
                  <a:pt x="130" y="516"/>
                </a:lnTo>
                <a:lnTo>
                  <a:pt x="130" y="516"/>
                </a:lnTo>
                <a:lnTo>
                  <a:pt x="139" y="534"/>
                </a:lnTo>
                <a:lnTo>
                  <a:pt x="149" y="553"/>
                </a:lnTo>
                <a:lnTo>
                  <a:pt x="159" y="570"/>
                </a:lnTo>
                <a:lnTo>
                  <a:pt x="167" y="589"/>
                </a:lnTo>
                <a:lnTo>
                  <a:pt x="167" y="589"/>
                </a:lnTo>
                <a:lnTo>
                  <a:pt x="163" y="591"/>
                </a:lnTo>
                <a:lnTo>
                  <a:pt x="160" y="595"/>
                </a:lnTo>
                <a:lnTo>
                  <a:pt x="157" y="599"/>
                </a:lnTo>
                <a:lnTo>
                  <a:pt x="155" y="603"/>
                </a:lnTo>
                <a:lnTo>
                  <a:pt x="153" y="612"/>
                </a:lnTo>
                <a:lnTo>
                  <a:pt x="152" y="622"/>
                </a:lnTo>
                <a:lnTo>
                  <a:pt x="152" y="622"/>
                </a:lnTo>
                <a:close/>
                <a:moveTo>
                  <a:pt x="130" y="507"/>
                </a:moveTo>
                <a:lnTo>
                  <a:pt x="130" y="507"/>
                </a:lnTo>
                <a:lnTo>
                  <a:pt x="126" y="508"/>
                </a:lnTo>
                <a:lnTo>
                  <a:pt x="126" y="508"/>
                </a:lnTo>
                <a:lnTo>
                  <a:pt x="126" y="506"/>
                </a:lnTo>
                <a:lnTo>
                  <a:pt x="125" y="506"/>
                </a:lnTo>
                <a:lnTo>
                  <a:pt x="125" y="506"/>
                </a:lnTo>
                <a:lnTo>
                  <a:pt x="117" y="510"/>
                </a:lnTo>
                <a:lnTo>
                  <a:pt x="117" y="510"/>
                </a:lnTo>
                <a:lnTo>
                  <a:pt x="115" y="511"/>
                </a:lnTo>
                <a:lnTo>
                  <a:pt x="115" y="511"/>
                </a:lnTo>
                <a:lnTo>
                  <a:pt x="117" y="510"/>
                </a:lnTo>
                <a:lnTo>
                  <a:pt x="117" y="510"/>
                </a:lnTo>
                <a:lnTo>
                  <a:pt x="122" y="506"/>
                </a:lnTo>
                <a:lnTo>
                  <a:pt x="126" y="502"/>
                </a:lnTo>
                <a:lnTo>
                  <a:pt x="126" y="502"/>
                </a:lnTo>
                <a:lnTo>
                  <a:pt x="126" y="501"/>
                </a:lnTo>
                <a:lnTo>
                  <a:pt x="125" y="500"/>
                </a:lnTo>
                <a:lnTo>
                  <a:pt x="125" y="500"/>
                </a:lnTo>
                <a:lnTo>
                  <a:pt x="112" y="504"/>
                </a:lnTo>
                <a:lnTo>
                  <a:pt x="106" y="507"/>
                </a:lnTo>
                <a:lnTo>
                  <a:pt x="101" y="511"/>
                </a:lnTo>
                <a:lnTo>
                  <a:pt x="101" y="511"/>
                </a:lnTo>
                <a:lnTo>
                  <a:pt x="106" y="505"/>
                </a:lnTo>
                <a:lnTo>
                  <a:pt x="112" y="501"/>
                </a:lnTo>
                <a:lnTo>
                  <a:pt x="125" y="492"/>
                </a:lnTo>
                <a:lnTo>
                  <a:pt x="125" y="492"/>
                </a:lnTo>
                <a:lnTo>
                  <a:pt x="125" y="491"/>
                </a:lnTo>
                <a:lnTo>
                  <a:pt x="125" y="491"/>
                </a:lnTo>
                <a:lnTo>
                  <a:pt x="123" y="490"/>
                </a:lnTo>
                <a:lnTo>
                  <a:pt x="123" y="490"/>
                </a:lnTo>
                <a:lnTo>
                  <a:pt x="109" y="497"/>
                </a:lnTo>
                <a:lnTo>
                  <a:pt x="109" y="497"/>
                </a:lnTo>
                <a:lnTo>
                  <a:pt x="100" y="502"/>
                </a:lnTo>
                <a:lnTo>
                  <a:pt x="99" y="502"/>
                </a:lnTo>
                <a:lnTo>
                  <a:pt x="99" y="502"/>
                </a:lnTo>
                <a:lnTo>
                  <a:pt x="105" y="497"/>
                </a:lnTo>
                <a:lnTo>
                  <a:pt x="105" y="497"/>
                </a:lnTo>
                <a:lnTo>
                  <a:pt x="115" y="490"/>
                </a:lnTo>
                <a:lnTo>
                  <a:pt x="120" y="486"/>
                </a:lnTo>
                <a:lnTo>
                  <a:pt x="125" y="482"/>
                </a:lnTo>
                <a:lnTo>
                  <a:pt x="125" y="482"/>
                </a:lnTo>
                <a:lnTo>
                  <a:pt x="125" y="480"/>
                </a:lnTo>
                <a:lnTo>
                  <a:pt x="124" y="480"/>
                </a:lnTo>
                <a:lnTo>
                  <a:pt x="124" y="480"/>
                </a:lnTo>
                <a:lnTo>
                  <a:pt x="111" y="485"/>
                </a:lnTo>
                <a:lnTo>
                  <a:pt x="104" y="488"/>
                </a:lnTo>
                <a:lnTo>
                  <a:pt x="99" y="492"/>
                </a:lnTo>
                <a:lnTo>
                  <a:pt x="99" y="492"/>
                </a:lnTo>
                <a:lnTo>
                  <a:pt x="105" y="487"/>
                </a:lnTo>
                <a:lnTo>
                  <a:pt x="112" y="482"/>
                </a:lnTo>
                <a:lnTo>
                  <a:pt x="119" y="476"/>
                </a:lnTo>
                <a:lnTo>
                  <a:pt x="125" y="469"/>
                </a:lnTo>
                <a:lnTo>
                  <a:pt x="125" y="469"/>
                </a:lnTo>
                <a:lnTo>
                  <a:pt x="130" y="507"/>
                </a:lnTo>
                <a:lnTo>
                  <a:pt x="130" y="507"/>
                </a:lnTo>
                <a:close/>
                <a:moveTo>
                  <a:pt x="97" y="37"/>
                </a:moveTo>
                <a:lnTo>
                  <a:pt x="97" y="37"/>
                </a:lnTo>
                <a:lnTo>
                  <a:pt x="97" y="37"/>
                </a:lnTo>
                <a:lnTo>
                  <a:pt x="96" y="37"/>
                </a:lnTo>
                <a:lnTo>
                  <a:pt x="96" y="37"/>
                </a:lnTo>
                <a:lnTo>
                  <a:pt x="74" y="53"/>
                </a:lnTo>
                <a:lnTo>
                  <a:pt x="53" y="71"/>
                </a:lnTo>
                <a:lnTo>
                  <a:pt x="53" y="71"/>
                </a:lnTo>
                <a:lnTo>
                  <a:pt x="28" y="91"/>
                </a:lnTo>
                <a:lnTo>
                  <a:pt x="28" y="91"/>
                </a:lnTo>
                <a:lnTo>
                  <a:pt x="15" y="100"/>
                </a:lnTo>
                <a:lnTo>
                  <a:pt x="15" y="100"/>
                </a:lnTo>
                <a:lnTo>
                  <a:pt x="11" y="104"/>
                </a:lnTo>
                <a:lnTo>
                  <a:pt x="12" y="101"/>
                </a:lnTo>
                <a:lnTo>
                  <a:pt x="12" y="101"/>
                </a:lnTo>
                <a:lnTo>
                  <a:pt x="20" y="91"/>
                </a:lnTo>
                <a:lnTo>
                  <a:pt x="28" y="82"/>
                </a:lnTo>
                <a:lnTo>
                  <a:pt x="37" y="74"/>
                </a:lnTo>
                <a:lnTo>
                  <a:pt x="46" y="66"/>
                </a:lnTo>
                <a:lnTo>
                  <a:pt x="66" y="49"/>
                </a:lnTo>
                <a:lnTo>
                  <a:pt x="84" y="33"/>
                </a:lnTo>
                <a:lnTo>
                  <a:pt x="84" y="33"/>
                </a:lnTo>
                <a:lnTo>
                  <a:pt x="86" y="32"/>
                </a:lnTo>
                <a:lnTo>
                  <a:pt x="86" y="32"/>
                </a:lnTo>
                <a:lnTo>
                  <a:pt x="90" y="27"/>
                </a:lnTo>
                <a:lnTo>
                  <a:pt x="90" y="27"/>
                </a:lnTo>
                <a:lnTo>
                  <a:pt x="90" y="27"/>
                </a:lnTo>
                <a:lnTo>
                  <a:pt x="90" y="27"/>
                </a:lnTo>
                <a:lnTo>
                  <a:pt x="97" y="37"/>
                </a:lnTo>
                <a:lnTo>
                  <a:pt x="97" y="37"/>
                </a:lnTo>
                <a:close/>
                <a:moveTo>
                  <a:pt x="76" y="15"/>
                </a:moveTo>
                <a:lnTo>
                  <a:pt x="76" y="15"/>
                </a:lnTo>
                <a:lnTo>
                  <a:pt x="83" y="20"/>
                </a:lnTo>
                <a:lnTo>
                  <a:pt x="89" y="26"/>
                </a:lnTo>
                <a:lnTo>
                  <a:pt x="89" y="26"/>
                </a:lnTo>
                <a:lnTo>
                  <a:pt x="88" y="26"/>
                </a:lnTo>
                <a:lnTo>
                  <a:pt x="88" y="26"/>
                </a:lnTo>
                <a:lnTo>
                  <a:pt x="68" y="43"/>
                </a:lnTo>
                <a:lnTo>
                  <a:pt x="46" y="59"/>
                </a:lnTo>
                <a:lnTo>
                  <a:pt x="46" y="59"/>
                </a:lnTo>
                <a:lnTo>
                  <a:pt x="28" y="74"/>
                </a:lnTo>
                <a:lnTo>
                  <a:pt x="28" y="74"/>
                </a:lnTo>
                <a:lnTo>
                  <a:pt x="19" y="80"/>
                </a:lnTo>
                <a:lnTo>
                  <a:pt x="19" y="80"/>
                </a:lnTo>
                <a:lnTo>
                  <a:pt x="14" y="84"/>
                </a:lnTo>
                <a:lnTo>
                  <a:pt x="11" y="86"/>
                </a:lnTo>
                <a:lnTo>
                  <a:pt x="12" y="84"/>
                </a:lnTo>
                <a:lnTo>
                  <a:pt x="12" y="84"/>
                </a:lnTo>
                <a:lnTo>
                  <a:pt x="19" y="78"/>
                </a:lnTo>
                <a:lnTo>
                  <a:pt x="26" y="72"/>
                </a:lnTo>
                <a:lnTo>
                  <a:pt x="33" y="66"/>
                </a:lnTo>
                <a:lnTo>
                  <a:pt x="39" y="59"/>
                </a:lnTo>
                <a:lnTo>
                  <a:pt x="39" y="59"/>
                </a:lnTo>
                <a:lnTo>
                  <a:pt x="59" y="41"/>
                </a:lnTo>
                <a:lnTo>
                  <a:pt x="78" y="23"/>
                </a:lnTo>
                <a:lnTo>
                  <a:pt x="78" y="23"/>
                </a:lnTo>
                <a:lnTo>
                  <a:pt x="79" y="22"/>
                </a:lnTo>
                <a:lnTo>
                  <a:pt x="78" y="21"/>
                </a:lnTo>
                <a:lnTo>
                  <a:pt x="78" y="21"/>
                </a:lnTo>
                <a:lnTo>
                  <a:pt x="77" y="21"/>
                </a:lnTo>
                <a:lnTo>
                  <a:pt x="77" y="21"/>
                </a:lnTo>
                <a:lnTo>
                  <a:pt x="68" y="27"/>
                </a:lnTo>
                <a:lnTo>
                  <a:pt x="60" y="32"/>
                </a:lnTo>
                <a:lnTo>
                  <a:pt x="42" y="45"/>
                </a:lnTo>
                <a:lnTo>
                  <a:pt x="26" y="58"/>
                </a:lnTo>
                <a:lnTo>
                  <a:pt x="10" y="72"/>
                </a:lnTo>
                <a:lnTo>
                  <a:pt x="10" y="72"/>
                </a:lnTo>
                <a:lnTo>
                  <a:pt x="10" y="72"/>
                </a:lnTo>
                <a:lnTo>
                  <a:pt x="10" y="72"/>
                </a:lnTo>
                <a:lnTo>
                  <a:pt x="16" y="67"/>
                </a:lnTo>
                <a:lnTo>
                  <a:pt x="22" y="59"/>
                </a:lnTo>
                <a:lnTo>
                  <a:pt x="35" y="45"/>
                </a:lnTo>
                <a:lnTo>
                  <a:pt x="35" y="45"/>
                </a:lnTo>
                <a:lnTo>
                  <a:pt x="58" y="26"/>
                </a:lnTo>
                <a:lnTo>
                  <a:pt x="58" y="26"/>
                </a:lnTo>
                <a:lnTo>
                  <a:pt x="63" y="23"/>
                </a:lnTo>
                <a:lnTo>
                  <a:pt x="64" y="22"/>
                </a:lnTo>
                <a:lnTo>
                  <a:pt x="64" y="20"/>
                </a:lnTo>
                <a:lnTo>
                  <a:pt x="64" y="20"/>
                </a:lnTo>
                <a:lnTo>
                  <a:pt x="68" y="17"/>
                </a:lnTo>
                <a:lnTo>
                  <a:pt x="68" y="17"/>
                </a:lnTo>
                <a:lnTo>
                  <a:pt x="68" y="16"/>
                </a:lnTo>
                <a:lnTo>
                  <a:pt x="68" y="16"/>
                </a:lnTo>
                <a:lnTo>
                  <a:pt x="68" y="15"/>
                </a:lnTo>
                <a:lnTo>
                  <a:pt x="67" y="15"/>
                </a:lnTo>
                <a:lnTo>
                  <a:pt x="67" y="15"/>
                </a:lnTo>
                <a:lnTo>
                  <a:pt x="53" y="26"/>
                </a:lnTo>
                <a:lnTo>
                  <a:pt x="39" y="37"/>
                </a:lnTo>
                <a:lnTo>
                  <a:pt x="26" y="48"/>
                </a:lnTo>
                <a:lnTo>
                  <a:pt x="12" y="58"/>
                </a:lnTo>
                <a:lnTo>
                  <a:pt x="12" y="58"/>
                </a:lnTo>
                <a:lnTo>
                  <a:pt x="13" y="57"/>
                </a:lnTo>
                <a:lnTo>
                  <a:pt x="13" y="57"/>
                </a:lnTo>
                <a:lnTo>
                  <a:pt x="20" y="48"/>
                </a:lnTo>
                <a:lnTo>
                  <a:pt x="20" y="48"/>
                </a:lnTo>
                <a:lnTo>
                  <a:pt x="33" y="35"/>
                </a:lnTo>
                <a:lnTo>
                  <a:pt x="33" y="35"/>
                </a:lnTo>
                <a:lnTo>
                  <a:pt x="44" y="24"/>
                </a:lnTo>
                <a:lnTo>
                  <a:pt x="55" y="11"/>
                </a:lnTo>
                <a:lnTo>
                  <a:pt x="55" y="11"/>
                </a:lnTo>
                <a:lnTo>
                  <a:pt x="55" y="10"/>
                </a:lnTo>
                <a:lnTo>
                  <a:pt x="55" y="10"/>
                </a:lnTo>
                <a:lnTo>
                  <a:pt x="53" y="10"/>
                </a:lnTo>
                <a:lnTo>
                  <a:pt x="53" y="10"/>
                </a:lnTo>
                <a:lnTo>
                  <a:pt x="35" y="25"/>
                </a:lnTo>
                <a:lnTo>
                  <a:pt x="26" y="32"/>
                </a:lnTo>
                <a:lnTo>
                  <a:pt x="18" y="40"/>
                </a:lnTo>
                <a:lnTo>
                  <a:pt x="18" y="40"/>
                </a:lnTo>
                <a:lnTo>
                  <a:pt x="22" y="32"/>
                </a:lnTo>
                <a:lnTo>
                  <a:pt x="27" y="24"/>
                </a:lnTo>
                <a:lnTo>
                  <a:pt x="33" y="18"/>
                </a:lnTo>
                <a:lnTo>
                  <a:pt x="39" y="13"/>
                </a:lnTo>
                <a:lnTo>
                  <a:pt x="48" y="10"/>
                </a:lnTo>
                <a:lnTo>
                  <a:pt x="52" y="9"/>
                </a:lnTo>
                <a:lnTo>
                  <a:pt x="56" y="9"/>
                </a:lnTo>
                <a:lnTo>
                  <a:pt x="61" y="9"/>
                </a:lnTo>
                <a:lnTo>
                  <a:pt x="66" y="11"/>
                </a:lnTo>
                <a:lnTo>
                  <a:pt x="71" y="12"/>
                </a:lnTo>
                <a:lnTo>
                  <a:pt x="76" y="15"/>
                </a:lnTo>
                <a:lnTo>
                  <a:pt x="76" y="1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2532">
            <a:extLst>
              <a:ext uri="{FF2B5EF4-FFF2-40B4-BE49-F238E27FC236}">
                <a16:creationId xmlns:a16="http://schemas.microsoft.com/office/drawing/2014/main" xmlns="" id="{362BD94B-7342-483F-B58A-7F34313043AC}"/>
              </a:ext>
            </a:extLst>
          </p:cNvPr>
          <p:cNvSpPr>
            <a:spLocks/>
          </p:cNvSpPr>
          <p:nvPr/>
        </p:nvSpPr>
        <p:spPr bwMode="auto">
          <a:xfrm>
            <a:off x="3313741" y="3863365"/>
            <a:ext cx="23813" cy="44450"/>
          </a:xfrm>
          <a:custGeom>
            <a:avLst/>
            <a:gdLst/>
            <a:ahLst/>
            <a:cxnLst>
              <a:cxn ang="0">
                <a:pos x="9" y="3"/>
              </a:cxn>
              <a:cxn ang="0">
                <a:pos x="9" y="3"/>
              </a:cxn>
              <a:cxn ang="0">
                <a:pos x="8" y="1"/>
              </a:cxn>
              <a:cxn ang="0">
                <a:pos x="7" y="0"/>
              </a:cxn>
              <a:cxn ang="0">
                <a:pos x="3" y="0"/>
              </a:cxn>
              <a:cxn ang="0">
                <a:pos x="1" y="2"/>
              </a:cxn>
              <a:cxn ang="0">
                <a:pos x="0" y="3"/>
              </a:cxn>
              <a:cxn ang="0">
                <a:pos x="0" y="5"/>
              </a:cxn>
              <a:cxn ang="0">
                <a:pos x="0" y="5"/>
              </a:cxn>
              <a:cxn ang="0">
                <a:pos x="3" y="16"/>
              </a:cxn>
              <a:cxn ang="0">
                <a:pos x="4" y="21"/>
              </a:cxn>
              <a:cxn ang="0">
                <a:pos x="7" y="26"/>
              </a:cxn>
              <a:cxn ang="0">
                <a:pos x="7" y="26"/>
              </a:cxn>
              <a:cxn ang="0">
                <a:pos x="8" y="27"/>
              </a:cxn>
              <a:cxn ang="0">
                <a:pos x="9" y="28"/>
              </a:cxn>
              <a:cxn ang="0">
                <a:pos x="12" y="27"/>
              </a:cxn>
              <a:cxn ang="0">
                <a:pos x="15" y="25"/>
              </a:cxn>
              <a:cxn ang="0">
                <a:pos x="15" y="23"/>
              </a:cxn>
              <a:cxn ang="0">
                <a:pos x="14" y="21"/>
              </a:cxn>
              <a:cxn ang="0">
                <a:pos x="14" y="21"/>
              </a:cxn>
              <a:cxn ang="0">
                <a:pos x="12" y="17"/>
              </a:cxn>
              <a:cxn ang="0">
                <a:pos x="11" y="12"/>
              </a:cxn>
              <a:cxn ang="0">
                <a:pos x="9" y="3"/>
              </a:cxn>
              <a:cxn ang="0">
                <a:pos x="9" y="3"/>
              </a:cxn>
            </a:cxnLst>
            <a:rect l="0" t="0" r="r" b="b"/>
            <a:pathLst>
              <a:path w="15" h="28">
                <a:moveTo>
                  <a:pt x="9" y="3"/>
                </a:moveTo>
                <a:lnTo>
                  <a:pt x="9" y="3"/>
                </a:lnTo>
                <a:lnTo>
                  <a:pt x="8" y="1"/>
                </a:lnTo>
                <a:lnTo>
                  <a:pt x="7" y="0"/>
                </a:lnTo>
                <a:lnTo>
                  <a:pt x="3" y="0"/>
                </a:lnTo>
                <a:lnTo>
                  <a:pt x="1" y="2"/>
                </a:lnTo>
                <a:lnTo>
                  <a:pt x="0" y="3"/>
                </a:lnTo>
                <a:lnTo>
                  <a:pt x="0" y="5"/>
                </a:lnTo>
                <a:lnTo>
                  <a:pt x="0" y="5"/>
                </a:lnTo>
                <a:lnTo>
                  <a:pt x="3" y="16"/>
                </a:lnTo>
                <a:lnTo>
                  <a:pt x="4" y="21"/>
                </a:lnTo>
                <a:lnTo>
                  <a:pt x="7" y="26"/>
                </a:lnTo>
                <a:lnTo>
                  <a:pt x="7" y="26"/>
                </a:lnTo>
                <a:lnTo>
                  <a:pt x="8" y="27"/>
                </a:lnTo>
                <a:lnTo>
                  <a:pt x="9" y="28"/>
                </a:lnTo>
                <a:lnTo>
                  <a:pt x="12" y="27"/>
                </a:lnTo>
                <a:lnTo>
                  <a:pt x="15" y="25"/>
                </a:lnTo>
                <a:lnTo>
                  <a:pt x="15" y="23"/>
                </a:lnTo>
                <a:lnTo>
                  <a:pt x="14" y="21"/>
                </a:lnTo>
                <a:lnTo>
                  <a:pt x="14" y="21"/>
                </a:lnTo>
                <a:lnTo>
                  <a:pt x="12" y="17"/>
                </a:lnTo>
                <a:lnTo>
                  <a:pt x="11" y="12"/>
                </a:lnTo>
                <a:lnTo>
                  <a:pt x="9" y="3"/>
                </a:lnTo>
                <a:lnTo>
                  <a:pt x="9" y="3"/>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2533">
            <a:extLst>
              <a:ext uri="{FF2B5EF4-FFF2-40B4-BE49-F238E27FC236}">
                <a16:creationId xmlns:a16="http://schemas.microsoft.com/office/drawing/2014/main" xmlns="" id="{D7DEF2A3-9EBD-4353-B57E-4BC404318197}"/>
              </a:ext>
            </a:extLst>
          </p:cNvPr>
          <p:cNvSpPr>
            <a:spLocks/>
          </p:cNvSpPr>
          <p:nvPr/>
        </p:nvSpPr>
        <p:spPr bwMode="auto">
          <a:xfrm>
            <a:off x="3174041" y="3758590"/>
            <a:ext cx="1588" cy="1588"/>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2541">
            <a:extLst>
              <a:ext uri="{FF2B5EF4-FFF2-40B4-BE49-F238E27FC236}">
                <a16:creationId xmlns:a16="http://schemas.microsoft.com/office/drawing/2014/main" xmlns="" id="{B8D3DC6C-39ED-4AF9-B978-CB5A63B96161}"/>
              </a:ext>
            </a:extLst>
          </p:cNvPr>
          <p:cNvSpPr>
            <a:spLocks noEditPoints="1"/>
          </p:cNvSpPr>
          <p:nvPr/>
        </p:nvSpPr>
        <p:spPr bwMode="auto">
          <a:xfrm>
            <a:off x="3420501" y="3918494"/>
            <a:ext cx="209550" cy="227013"/>
          </a:xfrm>
          <a:custGeom>
            <a:avLst/>
            <a:gdLst/>
            <a:ahLst/>
            <a:cxnLst>
              <a:cxn ang="0">
                <a:pos x="83" y="143"/>
              </a:cxn>
              <a:cxn ang="0">
                <a:pos x="88" y="98"/>
              </a:cxn>
              <a:cxn ang="0">
                <a:pos x="132" y="60"/>
              </a:cxn>
              <a:cxn ang="0">
                <a:pos x="120" y="54"/>
              </a:cxn>
              <a:cxn ang="0">
                <a:pos x="89" y="2"/>
              </a:cxn>
              <a:cxn ang="0">
                <a:pos x="49" y="5"/>
              </a:cxn>
              <a:cxn ang="0">
                <a:pos x="0" y="55"/>
              </a:cxn>
              <a:cxn ang="0">
                <a:pos x="5" y="93"/>
              </a:cxn>
              <a:cxn ang="0">
                <a:pos x="16" y="85"/>
              </a:cxn>
              <a:cxn ang="0">
                <a:pos x="17" y="84"/>
              </a:cxn>
              <a:cxn ang="0">
                <a:pos x="18" y="68"/>
              </a:cxn>
              <a:cxn ang="0">
                <a:pos x="10" y="63"/>
              </a:cxn>
              <a:cxn ang="0">
                <a:pos x="9" y="60"/>
              </a:cxn>
              <a:cxn ang="0">
                <a:pos x="43" y="60"/>
              </a:cxn>
              <a:cxn ang="0">
                <a:pos x="53" y="60"/>
              </a:cxn>
              <a:cxn ang="0">
                <a:pos x="57" y="58"/>
              </a:cxn>
              <a:cxn ang="0">
                <a:pos x="45" y="60"/>
              </a:cxn>
              <a:cxn ang="0">
                <a:pos x="59" y="53"/>
              </a:cxn>
              <a:cxn ang="0">
                <a:pos x="75" y="31"/>
              </a:cxn>
              <a:cxn ang="0">
                <a:pos x="81" y="14"/>
              </a:cxn>
              <a:cxn ang="0">
                <a:pos x="65" y="19"/>
              </a:cxn>
              <a:cxn ang="0">
                <a:pos x="79" y="90"/>
              </a:cxn>
              <a:cxn ang="0">
                <a:pos x="122" y="79"/>
              </a:cxn>
              <a:cxn ang="0">
                <a:pos x="123" y="63"/>
              </a:cxn>
              <a:cxn ang="0">
                <a:pos x="77" y="112"/>
              </a:cxn>
              <a:cxn ang="0">
                <a:pos x="67" y="127"/>
              </a:cxn>
              <a:cxn ang="0">
                <a:pos x="77" y="66"/>
              </a:cxn>
              <a:cxn ang="0">
                <a:pos x="87" y="62"/>
              </a:cxn>
              <a:cxn ang="0">
                <a:pos x="63" y="83"/>
              </a:cxn>
              <a:cxn ang="0">
                <a:pos x="69" y="107"/>
              </a:cxn>
              <a:cxn ang="0">
                <a:pos x="65" y="112"/>
              </a:cxn>
              <a:cxn ang="0">
                <a:pos x="80" y="92"/>
              </a:cxn>
              <a:cxn ang="0">
                <a:pos x="76" y="96"/>
              </a:cxn>
              <a:cxn ang="0">
                <a:pos x="76" y="96"/>
              </a:cxn>
              <a:cxn ang="0">
                <a:pos x="62" y="95"/>
              </a:cxn>
              <a:cxn ang="0">
                <a:pos x="75" y="92"/>
              </a:cxn>
              <a:cxn ang="0">
                <a:pos x="66" y="86"/>
              </a:cxn>
              <a:cxn ang="0">
                <a:pos x="72" y="50"/>
              </a:cxn>
              <a:cxn ang="0">
                <a:pos x="57" y="19"/>
              </a:cxn>
              <a:cxn ang="0">
                <a:pos x="77" y="18"/>
              </a:cxn>
              <a:cxn ang="0">
                <a:pos x="75" y="20"/>
              </a:cxn>
              <a:cxn ang="0">
                <a:pos x="57" y="51"/>
              </a:cxn>
              <a:cxn ang="0">
                <a:pos x="40" y="84"/>
              </a:cxn>
              <a:cxn ang="0">
                <a:pos x="82" y="44"/>
              </a:cxn>
              <a:cxn ang="0">
                <a:pos x="47" y="84"/>
              </a:cxn>
              <a:cxn ang="0">
                <a:pos x="59" y="80"/>
              </a:cxn>
              <a:cxn ang="0">
                <a:pos x="82" y="45"/>
              </a:cxn>
              <a:cxn ang="0">
                <a:pos x="63" y="129"/>
              </a:cxn>
              <a:cxn ang="0">
                <a:pos x="77" y="129"/>
              </a:cxn>
              <a:cxn ang="0">
                <a:pos x="84" y="89"/>
              </a:cxn>
              <a:cxn ang="0">
                <a:pos x="92" y="87"/>
              </a:cxn>
              <a:cxn ang="0">
                <a:pos x="116" y="74"/>
              </a:cxn>
              <a:cxn ang="0">
                <a:pos x="119" y="85"/>
              </a:cxn>
              <a:cxn ang="0">
                <a:pos x="84" y="89"/>
              </a:cxn>
              <a:cxn ang="0">
                <a:pos x="114" y="63"/>
              </a:cxn>
              <a:cxn ang="0">
                <a:pos x="33" y="59"/>
              </a:cxn>
              <a:cxn ang="0">
                <a:pos x="23" y="65"/>
              </a:cxn>
              <a:cxn ang="0">
                <a:pos x="11" y="67"/>
              </a:cxn>
              <a:cxn ang="0">
                <a:pos x="35" y="68"/>
              </a:cxn>
            </a:cxnLst>
            <a:rect l="0" t="0" r="r" b="b"/>
            <a:pathLst>
              <a:path w="132" h="143">
                <a:moveTo>
                  <a:pt x="46" y="136"/>
                </a:moveTo>
                <a:lnTo>
                  <a:pt x="46" y="136"/>
                </a:lnTo>
                <a:lnTo>
                  <a:pt x="46" y="138"/>
                </a:lnTo>
                <a:lnTo>
                  <a:pt x="48" y="140"/>
                </a:lnTo>
                <a:lnTo>
                  <a:pt x="48" y="140"/>
                </a:lnTo>
                <a:lnTo>
                  <a:pt x="49" y="141"/>
                </a:lnTo>
                <a:lnTo>
                  <a:pt x="51" y="142"/>
                </a:lnTo>
                <a:lnTo>
                  <a:pt x="51" y="142"/>
                </a:lnTo>
                <a:lnTo>
                  <a:pt x="59" y="141"/>
                </a:lnTo>
                <a:lnTo>
                  <a:pt x="67" y="142"/>
                </a:lnTo>
                <a:lnTo>
                  <a:pt x="83" y="143"/>
                </a:lnTo>
                <a:lnTo>
                  <a:pt x="83" y="143"/>
                </a:lnTo>
                <a:lnTo>
                  <a:pt x="85" y="142"/>
                </a:lnTo>
                <a:lnTo>
                  <a:pt x="87" y="141"/>
                </a:lnTo>
                <a:lnTo>
                  <a:pt x="87" y="139"/>
                </a:lnTo>
                <a:lnTo>
                  <a:pt x="88" y="138"/>
                </a:lnTo>
                <a:lnTo>
                  <a:pt x="88" y="138"/>
                </a:lnTo>
                <a:lnTo>
                  <a:pt x="88" y="136"/>
                </a:lnTo>
                <a:lnTo>
                  <a:pt x="88" y="136"/>
                </a:lnTo>
                <a:lnTo>
                  <a:pt x="87" y="127"/>
                </a:lnTo>
                <a:lnTo>
                  <a:pt x="87" y="117"/>
                </a:lnTo>
                <a:lnTo>
                  <a:pt x="88" y="98"/>
                </a:lnTo>
                <a:lnTo>
                  <a:pt x="88" y="98"/>
                </a:lnTo>
                <a:lnTo>
                  <a:pt x="108" y="99"/>
                </a:lnTo>
                <a:lnTo>
                  <a:pt x="126" y="98"/>
                </a:lnTo>
                <a:lnTo>
                  <a:pt x="126" y="98"/>
                </a:lnTo>
                <a:lnTo>
                  <a:pt x="128" y="97"/>
                </a:lnTo>
                <a:lnTo>
                  <a:pt x="128" y="97"/>
                </a:lnTo>
                <a:lnTo>
                  <a:pt x="129" y="96"/>
                </a:lnTo>
                <a:lnTo>
                  <a:pt x="130" y="94"/>
                </a:lnTo>
                <a:lnTo>
                  <a:pt x="130" y="94"/>
                </a:lnTo>
                <a:lnTo>
                  <a:pt x="131" y="77"/>
                </a:lnTo>
                <a:lnTo>
                  <a:pt x="132" y="60"/>
                </a:lnTo>
                <a:lnTo>
                  <a:pt x="132" y="60"/>
                </a:lnTo>
                <a:lnTo>
                  <a:pt x="132" y="59"/>
                </a:lnTo>
                <a:lnTo>
                  <a:pt x="132" y="59"/>
                </a:lnTo>
                <a:lnTo>
                  <a:pt x="132" y="59"/>
                </a:lnTo>
                <a:lnTo>
                  <a:pt x="132" y="59"/>
                </a:lnTo>
                <a:lnTo>
                  <a:pt x="132" y="59"/>
                </a:lnTo>
                <a:lnTo>
                  <a:pt x="132" y="59"/>
                </a:lnTo>
                <a:lnTo>
                  <a:pt x="131" y="57"/>
                </a:lnTo>
                <a:lnTo>
                  <a:pt x="129" y="56"/>
                </a:lnTo>
                <a:lnTo>
                  <a:pt x="129" y="56"/>
                </a:lnTo>
                <a:lnTo>
                  <a:pt x="120" y="54"/>
                </a:lnTo>
                <a:lnTo>
                  <a:pt x="111" y="54"/>
                </a:lnTo>
                <a:lnTo>
                  <a:pt x="101" y="54"/>
                </a:lnTo>
                <a:lnTo>
                  <a:pt x="91" y="54"/>
                </a:lnTo>
                <a:lnTo>
                  <a:pt x="91" y="54"/>
                </a:lnTo>
                <a:lnTo>
                  <a:pt x="91" y="30"/>
                </a:lnTo>
                <a:lnTo>
                  <a:pt x="91" y="18"/>
                </a:lnTo>
                <a:lnTo>
                  <a:pt x="91" y="6"/>
                </a:lnTo>
                <a:lnTo>
                  <a:pt x="91" y="6"/>
                </a:lnTo>
                <a:lnTo>
                  <a:pt x="90" y="4"/>
                </a:lnTo>
                <a:lnTo>
                  <a:pt x="90" y="4"/>
                </a:lnTo>
                <a:lnTo>
                  <a:pt x="89" y="2"/>
                </a:lnTo>
                <a:lnTo>
                  <a:pt x="87" y="1"/>
                </a:lnTo>
                <a:lnTo>
                  <a:pt x="87" y="1"/>
                </a:lnTo>
                <a:lnTo>
                  <a:pt x="70" y="0"/>
                </a:lnTo>
                <a:lnTo>
                  <a:pt x="62" y="0"/>
                </a:lnTo>
                <a:lnTo>
                  <a:pt x="53" y="1"/>
                </a:lnTo>
                <a:lnTo>
                  <a:pt x="53" y="1"/>
                </a:lnTo>
                <a:lnTo>
                  <a:pt x="51" y="2"/>
                </a:lnTo>
                <a:lnTo>
                  <a:pt x="51" y="2"/>
                </a:lnTo>
                <a:lnTo>
                  <a:pt x="49" y="3"/>
                </a:lnTo>
                <a:lnTo>
                  <a:pt x="49" y="5"/>
                </a:lnTo>
                <a:lnTo>
                  <a:pt x="49" y="5"/>
                </a:lnTo>
                <a:lnTo>
                  <a:pt x="48" y="28"/>
                </a:lnTo>
                <a:lnTo>
                  <a:pt x="48" y="51"/>
                </a:lnTo>
                <a:lnTo>
                  <a:pt x="48" y="51"/>
                </a:lnTo>
                <a:lnTo>
                  <a:pt x="27" y="50"/>
                </a:lnTo>
                <a:lnTo>
                  <a:pt x="6" y="50"/>
                </a:lnTo>
                <a:lnTo>
                  <a:pt x="6" y="50"/>
                </a:lnTo>
                <a:lnTo>
                  <a:pt x="4" y="51"/>
                </a:lnTo>
                <a:lnTo>
                  <a:pt x="4" y="51"/>
                </a:lnTo>
                <a:lnTo>
                  <a:pt x="1" y="52"/>
                </a:lnTo>
                <a:lnTo>
                  <a:pt x="0" y="53"/>
                </a:lnTo>
                <a:lnTo>
                  <a:pt x="0" y="55"/>
                </a:lnTo>
                <a:lnTo>
                  <a:pt x="0" y="55"/>
                </a:lnTo>
                <a:lnTo>
                  <a:pt x="0" y="63"/>
                </a:lnTo>
                <a:lnTo>
                  <a:pt x="0" y="72"/>
                </a:lnTo>
                <a:lnTo>
                  <a:pt x="0" y="81"/>
                </a:lnTo>
                <a:lnTo>
                  <a:pt x="1" y="90"/>
                </a:lnTo>
                <a:lnTo>
                  <a:pt x="1" y="90"/>
                </a:lnTo>
                <a:lnTo>
                  <a:pt x="2" y="91"/>
                </a:lnTo>
                <a:lnTo>
                  <a:pt x="3" y="92"/>
                </a:lnTo>
                <a:lnTo>
                  <a:pt x="5" y="93"/>
                </a:lnTo>
                <a:lnTo>
                  <a:pt x="5" y="93"/>
                </a:lnTo>
                <a:lnTo>
                  <a:pt x="5" y="93"/>
                </a:lnTo>
                <a:lnTo>
                  <a:pt x="5" y="93"/>
                </a:lnTo>
                <a:lnTo>
                  <a:pt x="16" y="93"/>
                </a:lnTo>
                <a:lnTo>
                  <a:pt x="26" y="93"/>
                </a:lnTo>
                <a:lnTo>
                  <a:pt x="46" y="93"/>
                </a:lnTo>
                <a:lnTo>
                  <a:pt x="46" y="93"/>
                </a:lnTo>
                <a:lnTo>
                  <a:pt x="46" y="115"/>
                </a:lnTo>
                <a:lnTo>
                  <a:pt x="46" y="125"/>
                </a:lnTo>
                <a:lnTo>
                  <a:pt x="46" y="136"/>
                </a:lnTo>
                <a:lnTo>
                  <a:pt x="46" y="136"/>
                </a:lnTo>
                <a:close/>
                <a:moveTo>
                  <a:pt x="16" y="85"/>
                </a:moveTo>
                <a:lnTo>
                  <a:pt x="16" y="85"/>
                </a:lnTo>
                <a:lnTo>
                  <a:pt x="9" y="84"/>
                </a:lnTo>
                <a:lnTo>
                  <a:pt x="9" y="84"/>
                </a:lnTo>
                <a:lnTo>
                  <a:pt x="9" y="84"/>
                </a:lnTo>
                <a:lnTo>
                  <a:pt x="9" y="84"/>
                </a:lnTo>
                <a:lnTo>
                  <a:pt x="10" y="84"/>
                </a:lnTo>
                <a:lnTo>
                  <a:pt x="10" y="84"/>
                </a:lnTo>
                <a:lnTo>
                  <a:pt x="17" y="79"/>
                </a:lnTo>
                <a:lnTo>
                  <a:pt x="22" y="74"/>
                </a:lnTo>
                <a:lnTo>
                  <a:pt x="22" y="74"/>
                </a:lnTo>
                <a:lnTo>
                  <a:pt x="19" y="79"/>
                </a:lnTo>
                <a:lnTo>
                  <a:pt x="17" y="84"/>
                </a:lnTo>
                <a:lnTo>
                  <a:pt x="17" y="84"/>
                </a:lnTo>
                <a:lnTo>
                  <a:pt x="16" y="85"/>
                </a:lnTo>
                <a:lnTo>
                  <a:pt x="16" y="85"/>
                </a:lnTo>
                <a:close/>
                <a:moveTo>
                  <a:pt x="9" y="75"/>
                </a:moveTo>
                <a:lnTo>
                  <a:pt x="9" y="75"/>
                </a:lnTo>
                <a:lnTo>
                  <a:pt x="10" y="75"/>
                </a:lnTo>
                <a:lnTo>
                  <a:pt x="10" y="75"/>
                </a:lnTo>
                <a:lnTo>
                  <a:pt x="20" y="65"/>
                </a:lnTo>
                <a:lnTo>
                  <a:pt x="22" y="63"/>
                </a:lnTo>
                <a:lnTo>
                  <a:pt x="18" y="68"/>
                </a:lnTo>
                <a:lnTo>
                  <a:pt x="18" y="68"/>
                </a:lnTo>
                <a:lnTo>
                  <a:pt x="14" y="75"/>
                </a:lnTo>
                <a:lnTo>
                  <a:pt x="9" y="81"/>
                </a:lnTo>
                <a:lnTo>
                  <a:pt x="9" y="81"/>
                </a:lnTo>
                <a:lnTo>
                  <a:pt x="9" y="75"/>
                </a:lnTo>
                <a:lnTo>
                  <a:pt x="9" y="75"/>
                </a:lnTo>
                <a:close/>
                <a:moveTo>
                  <a:pt x="9" y="71"/>
                </a:moveTo>
                <a:lnTo>
                  <a:pt x="9" y="71"/>
                </a:lnTo>
                <a:lnTo>
                  <a:pt x="9" y="63"/>
                </a:lnTo>
                <a:lnTo>
                  <a:pt x="9" y="63"/>
                </a:lnTo>
                <a:lnTo>
                  <a:pt x="10" y="63"/>
                </a:lnTo>
                <a:lnTo>
                  <a:pt x="10" y="63"/>
                </a:lnTo>
                <a:lnTo>
                  <a:pt x="12" y="62"/>
                </a:lnTo>
                <a:lnTo>
                  <a:pt x="12" y="64"/>
                </a:lnTo>
                <a:lnTo>
                  <a:pt x="9" y="71"/>
                </a:lnTo>
                <a:lnTo>
                  <a:pt x="9" y="71"/>
                </a:lnTo>
                <a:close/>
                <a:moveTo>
                  <a:pt x="9" y="60"/>
                </a:moveTo>
                <a:lnTo>
                  <a:pt x="9" y="60"/>
                </a:lnTo>
                <a:lnTo>
                  <a:pt x="9" y="59"/>
                </a:lnTo>
                <a:lnTo>
                  <a:pt x="9" y="59"/>
                </a:lnTo>
                <a:lnTo>
                  <a:pt x="12" y="59"/>
                </a:lnTo>
                <a:lnTo>
                  <a:pt x="12" y="59"/>
                </a:lnTo>
                <a:lnTo>
                  <a:pt x="9" y="60"/>
                </a:lnTo>
                <a:lnTo>
                  <a:pt x="9" y="60"/>
                </a:lnTo>
                <a:close/>
                <a:moveTo>
                  <a:pt x="23" y="77"/>
                </a:moveTo>
                <a:lnTo>
                  <a:pt x="23" y="77"/>
                </a:lnTo>
                <a:lnTo>
                  <a:pt x="28" y="68"/>
                </a:lnTo>
                <a:lnTo>
                  <a:pt x="34" y="61"/>
                </a:lnTo>
                <a:lnTo>
                  <a:pt x="34" y="61"/>
                </a:lnTo>
                <a:lnTo>
                  <a:pt x="35" y="60"/>
                </a:lnTo>
                <a:lnTo>
                  <a:pt x="34" y="59"/>
                </a:lnTo>
                <a:lnTo>
                  <a:pt x="34" y="59"/>
                </a:lnTo>
                <a:lnTo>
                  <a:pt x="43" y="60"/>
                </a:lnTo>
                <a:lnTo>
                  <a:pt x="43" y="60"/>
                </a:lnTo>
                <a:lnTo>
                  <a:pt x="35" y="66"/>
                </a:lnTo>
                <a:lnTo>
                  <a:pt x="29" y="74"/>
                </a:lnTo>
                <a:lnTo>
                  <a:pt x="29" y="74"/>
                </a:lnTo>
                <a:lnTo>
                  <a:pt x="22" y="81"/>
                </a:lnTo>
                <a:lnTo>
                  <a:pt x="21" y="82"/>
                </a:lnTo>
                <a:lnTo>
                  <a:pt x="20" y="82"/>
                </a:lnTo>
                <a:lnTo>
                  <a:pt x="23" y="77"/>
                </a:lnTo>
                <a:lnTo>
                  <a:pt x="23" y="77"/>
                </a:lnTo>
                <a:close/>
                <a:moveTo>
                  <a:pt x="45" y="60"/>
                </a:moveTo>
                <a:lnTo>
                  <a:pt x="45" y="60"/>
                </a:lnTo>
                <a:lnTo>
                  <a:pt x="53" y="60"/>
                </a:lnTo>
                <a:lnTo>
                  <a:pt x="53" y="60"/>
                </a:lnTo>
                <a:lnTo>
                  <a:pt x="55" y="59"/>
                </a:lnTo>
                <a:lnTo>
                  <a:pt x="55" y="59"/>
                </a:lnTo>
                <a:lnTo>
                  <a:pt x="57" y="58"/>
                </a:lnTo>
                <a:lnTo>
                  <a:pt x="57" y="55"/>
                </a:lnTo>
                <a:lnTo>
                  <a:pt x="57" y="55"/>
                </a:lnTo>
                <a:lnTo>
                  <a:pt x="57" y="55"/>
                </a:lnTo>
                <a:lnTo>
                  <a:pt x="57" y="55"/>
                </a:lnTo>
                <a:lnTo>
                  <a:pt x="68" y="51"/>
                </a:lnTo>
                <a:lnTo>
                  <a:pt x="68" y="51"/>
                </a:lnTo>
                <a:lnTo>
                  <a:pt x="57" y="58"/>
                </a:lnTo>
                <a:lnTo>
                  <a:pt x="46" y="67"/>
                </a:lnTo>
                <a:lnTo>
                  <a:pt x="46" y="67"/>
                </a:lnTo>
                <a:lnTo>
                  <a:pt x="37" y="74"/>
                </a:lnTo>
                <a:lnTo>
                  <a:pt x="33" y="77"/>
                </a:lnTo>
                <a:lnTo>
                  <a:pt x="30" y="81"/>
                </a:lnTo>
                <a:lnTo>
                  <a:pt x="30" y="81"/>
                </a:lnTo>
                <a:lnTo>
                  <a:pt x="37" y="70"/>
                </a:lnTo>
                <a:lnTo>
                  <a:pt x="44" y="61"/>
                </a:lnTo>
                <a:lnTo>
                  <a:pt x="44" y="61"/>
                </a:lnTo>
                <a:lnTo>
                  <a:pt x="45" y="60"/>
                </a:lnTo>
                <a:lnTo>
                  <a:pt x="45" y="60"/>
                </a:lnTo>
                <a:close/>
                <a:moveTo>
                  <a:pt x="83" y="10"/>
                </a:moveTo>
                <a:lnTo>
                  <a:pt x="83" y="10"/>
                </a:lnTo>
                <a:lnTo>
                  <a:pt x="83" y="27"/>
                </a:lnTo>
                <a:lnTo>
                  <a:pt x="82" y="44"/>
                </a:lnTo>
                <a:lnTo>
                  <a:pt x="82" y="44"/>
                </a:lnTo>
                <a:lnTo>
                  <a:pt x="82" y="43"/>
                </a:lnTo>
                <a:lnTo>
                  <a:pt x="81" y="43"/>
                </a:lnTo>
                <a:lnTo>
                  <a:pt x="81" y="43"/>
                </a:lnTo>
                <a:lnTo>
                  <a:pt x="65" y="50"/>
                </a:lnTo>
                <a:lnTo>
                  <a:pt x="65" y="50"/>
                </a:lnTo>
                <a:lnTo>
                  <a:pt x="59" y="53"/>
                </a:lnTo>
                <a:lnTo>
                  <a:pt x="61" y="51"/>
                </a:lnTo>
                <a:lnTo>
                  <a:pt x="61" y="51"/>
                </a:lnTo>
                <a:lnTo>
                  <a:pt x="68" y="47"/>
                </a:lnTo>
                <a:lnTo>
                  <a:pt x="73" y="42"/>
                </a:lnTo>
                <a:lnTo>
                  <a:pt x="78" y="36"/>
                </a:lnTo>
                <a:lnTo>
                  <a:pt x="82" y="30"/>
                </a:lnTo>
                <a:lnTo>
                  <a:pt x="82" y="30"/>
                </a:lnTo>
                <a:lnTo>
                  <a:pt x="82" y="29"/>
                </a:lnTo>
                <a:lnTo>
                  <a:pt x="81" y="29"/>
                </a:lnTo>
                <a:lnTo>
                  <a:pt x="81" y="29"/>
                </a:lnTo>
                <a:lnTo>
                  <a:pt x="75" y="31"/>
                </a:lnTo>
                <a:lnTo>
                  <a:pt x="69" y="34"/>
                </a:lnTo>
                <a:lnTo>
                  <a:pt x="69" y="34"/>
                </a:lnTo>
                <a:lnTo>
                  <a:pt x="60" y="41"/>
                </a:lnTo>
                <a:lnTo>
                  <a:pt x="57" y="43"/>
                </a:lnTo>
                <a:lnTo>
                  <a:pt x="59" y="41"/>
                </a:lnTo>
                <a:lnTo>
                  <a:pt x="59" y="41"/>
                </a:lnTo>
                <a:lnTo>
                  <a:pt x="71" y="29"/>
                </a:lnTo>
                <a:lnTo>
                  <a:pt x="76" y="23"/>
                </a:lnTo>
                <a:lnTo>
                  <a:pt x="81" y="16"/>
                </a:lnTo>
                <a:lnTo>
                  <a:pt x="81" y="16"/>
                </a:lnTo>
                <a:lnTo>
                  <a:pt x="81" y="14"/>
                </a:lnTo>
                <a:lnTo>
                  <a:pt x="79" y="14"/>
                </a:lnTo>
                <a:lnTo>
                  <a:pt x="79" y="14"/>
                </a:lnTo>
                <a:lnTo>
                  <a:pt x="73" y="18"/>
                </a:lnTo>
                <a:lnTo>
                  <a:pt x="68" y="22"/>
                </a:lnTo>
                <a:lnTo>
                  <a:pt x="62" y="26"/>
                </a:lnTo>
                <a:lnTo>
                  <a:pt x="56" y="30"/>
                </a:lnTo>
                <a:lnTo>
                  <a:pt x="56" y="30"/>
                </a:lnTo>
                <a:lnTo>
                  <a:pt x="56" y="29"/>
                </a:lnTo>
                <a:lnTo>
                  <a:pt x="56" y="29"/>
                </a:lnTo>
                <a:lnTo>
                  <a:pt x="65" y="19"/>
                </a:lnTo>
                <a:lnTo>
                  <a:pt x="65" y="19"/>
                </a:lnTo>
                <a:lnTo>
                  <a:pt x="69" y="14"/>
                </a:lnTo>
                <a:lnTo>
                  <a:pt x="73" y="9"/>
                </a:lnTo>
                <a:lnTo>
                  <a:pt x="73" y="9"/>
                </a:lnTo>
                <a:lnTo>
                  <a:pt x="83" y="10"/>
                </a:lnTo>
                <a:lnTo>
                  <a:pt x="83" y="10"/>
                </a:lnTo>
                <a:close/>
                <a:moveTo>
                  <a:pt x="108" y="63"/>
                </a:moveTo>
                <a:lnTo>
                  <a:pt x="108" y="63"/>
                </a:lnTo>
                <a:lnTo>
                  <a:pt x="98" y="72"/>
                </a:lnTo>
                <a:lnTo>
                  <a:pt x="88" y="82"/>
                </a:lnTo>
                <a:lnTo>
                  <a:pt x="88" y="82"/>
                </a:lnTo>
                <a:lnTo>
                  <a:pt x="79" y="90"/>
                </a:lnTo>
                <a:lnTo>
                  <a:pt x="79" y="90"/>
                </a:lnTo>
                <a:lnTo>
                  <a:pt x="80" y="88"/>
                </a:lnTo>
                <a:lnTo>
                  <a:pt x="82" y="86"/>
                </a:lnTo>
                <a:lnTo>
                  <a:pt x="85" y="81"/>
                </a:lnTo>
                <a:lnTo>
                  <a:pt x="85" y="81"/>
                </a:lnTo>
                <a:lnTo>
                  <a:pt x="98" y="63"/>
                </a:lnTo>
                <a:lnTo>
                  <a:pt x="98" y="63"/>
                </a:lnTo>
                <a:lnTo>
                  <a:pt x="108" y="63"/>
                </a:lnTo>
                <a:lnTo>
                  <a:pt x="108" y="63"/>
                </a:lnTo>
                <a:close/>
                <a:moveTo>
                  <a:pt x="122" y="79"/>
                </a:moveTo>
                <a:lnTo>
                  <a:pt x="122" y="79"/>
                </a:lnTo>
                <a:lnTo>
                  <a:pt x="121" y="79"/>
                </a:lnTo>
                <a:lnTo>
                  <a:pt x="121" y="79"/>
                </a:lnTo>
                <a:lnTo>
                  <a:pt x="115" y="82"/>
                </a:lnTo>
                <a:lnTo>
                  <a:pt x="113" y="82"/>
                </a:lnTo>
                <a:lnTo>
                  <a:pt x="113" y="82"/>
                </a:lnTo>
                <a:lnTo>
                  <a:pt x="115" y="79"/>
                </a:lnTo>
                <a:lnTo>
                  <a:pt x="115" y="79"/>
                </a:lnTo>
                <a:lnTo>
                  <a:pt x="120" y="71"/>
                </a:lnTo>
                <a:lnTo>
                  <a:pt x="123" y="63"/>
                </a:lnTo>
                <a:lnTo>
                  <a:pt x="123" y="63"/>
                </a:lnTo>
                <a:lnTo>
                  <a:pt x="123" y="63"/>
                </a:lnTo>
                <a:lnTo>
                  <a:pt x="123" y="63"/>
                </a:lnTo>
                <a:lnTo>
                  <a:pt x="122" y="79"/>
                </a:lnTo>
                <a:lnTo>
                  <a:pt x="122" y="79"/>
                </a:lnTo>
                <a:close/>
                <a:moveTo>
                  <a:pt x="67" y="127"/>
                </a:moveTo>
                <a:lnTo>
                  <a:pt x="67" y="127"/>
                </a:lnTo>
                <a:lnTo>
                  <a:pt x="73" y="120"/>
                </a:lnTo>
                <a:lnTo>
                  <a:pt x="78" y="114"/>
                </a:lnTo>
                <a:lnTo>
                  <a:pt x="78" y="114"/>
                </a:lnTo>
                <a:lnTo>
                  <a:pt x="78" y="113"/>
                </a:lnTo>
                <a:lnTo>
                  <a:pt x="77" y="112"/>
                </a:lnTo>
                <a:lnTo>
                  <a:pt x="77" y="112"/>
                </a:lnTo>
                <a:lnTo>
                  <a:pt x="69" y="118"/>
                </a:lnTo>
                <a:lnTo>
                  <a:pt x="61" y="123"/>
                </a:lnTo>
                <a:lnTo>
                  <a:pt x="61" y="123"/>
                </a:lnTo>
                <a:lnTo>
                  <a:pt x="71" y="114"/>
                </a:lnTo>
                <a:lnTo>
                  <a:pt x="75" y="109"/>
                </a:lnTo>
                <a:lnTo>
                  <a:pt x="79" y="104"/>
                </a:lnTo>
                <a:lnTo>
                  <a:pt x="79" y="104"/>
                </a:lnTo>
                <a:lnTo>
                  <a:pt x="78" y="122"/>
                </a:lnTo>
                <a:lnTo>
                  <a:pt x="78" y="122"/>
                </a:lnTo>
                <a:lnTo>
                  <a:pt x="73" y="124"/>
                </a:lnTo>
                <a:lnTo>
                  <a:pt x="67" y="127"/>
                </a:lnTo>
                <a:lnTo>
                  <a:pt x="67" y="127"/>
                </a:lnTo>
                <a:close/>
                <a:moveTo>
                  <a:pt x="83" y="55"/>
                </a:moveTo>
                <a:lnTo>
                  <a:pt x="83" y="55"/>
                </a:lnTo>
                <a:lnTo>
                  <a:pt x="83" y="57"/>
                </a:lnTo>
                <a:lnTo>
                  <a:pt x="83" y="57"/>
                </a:lnTo>
                <a:lnTo>
                  <a:pt x="83" y="58"/>
                </a:lnTo>
                <a:lnTo>
                  <a:pt x="83" y="58"/>
                </a:lnTo>
                <a:lnTo>
                  <a:pt x="83" y="59"/>
                </a:lnTo>
                <a:lnTo>
                  <a:pt x="84" y="61"/>
                </a:lnTo>
                <a:lnTo>
                  <a:pt x="84" y="61"/>
                </a:lnTo>
                <a:lnTo>
                  <a:pt x="77" y="66"/>
                </a:lnTo>
                <a:lnTo>
                  <a:pt x="71" y="72"/>
                </a:lnTo>
                <a:lnTo>
                  <a:pt x="64" y="79"/>
                </a:lnTo>
                <a:lnTo>
                  <a:pt x="58" y="84"/>
                </a:lnTo>
                <a:lnTo>
                  <a:pt x="58" y="84"/>
                </a:lnTo>
                <a:lnTo>
                  <a:pt x="64" y="78"/>
                </a:lnTo>
                <a:lnTo>
                  <a:pt x="70" y="70"/>
                </a:lnTo>
                <a:lnTo>
                  <a:pt x="76" y="62"/>
                </a:lnTo>
                <a:lnTo>
                  <a:pt x="83" y="55"/>
                </a:lnTo>
                <a:lnTo>
                  <a:pt x="83" y="55"/>
                </a:lnTo>
                <a:close/>
                <a:moveTo>
                  <a:pt x="87" y="62"/>
                </a:moveTo>
                <a:lnTo>
                  <a:pt x="87" y="62"/>
                </a:lnTo>
                <a:lnTo>
                  <a:pt x="87" y="62"/>
                </a:lnTo>
                <a:lnTo>
                  <a:pt x="87" y="62"/>
                </a:lnTo>
                <a:lnTo>
                  <a:pt x="83" y="65"/>
                </a:lnTo>
                <a:lnTo>
                  <a:pt x="79" y="69"/>
                </a:lnTo>
                <a:lnTo>
                  <a:pt x="72" y="77"/>
                </a:lnTo>
                <a:lnTo>
                  <a:pt x="72" y="77"/>
                </a:lnTo>
                <a:lnTo>
                  <a:pt x="54" y="95"/>
                </a:lnTo>
                <a:lnTo>
                  <a:pt x="54" y="95"/>
                </a:lnTo>
                <a:lnTo>
                  <a:pt x="54" y="89"/>
                </a:lnTo>
                <a:lnTo>
                  <a:pt x="54" y="89"/>
                </a:lnTo>
                <a:lnTo>
                  <a:pt x="63" y="83"/>
                </a:lnTo>
                <a:lnTo>
                  <a:pt x="71" y="76"/>
                </a:lnTo>
                <a:lnTo>
                  <a:pt x="78" y="68"/>
                </a:lnTo>
                <a:lnTo>
                  <a:pt x="87" y="62"/>
                </a:lnTo>
                <a:lnTo>
                  <a:pt x="87" y="62"/>
                </a:lnTo>
                <a:close/>
                <a:moveTo>
                  <a:pt x="79" y="103"/>
                </a:moveTo>
                <a:lnTo>
                  <a:pt x="79" y="103"/>
                </a:lnTo>
                <a:lnTo>
                  <a:pt x="79" y="102"/>
                </a:lnTo>
                <a:lnTo>
                  <a:pt x="78" y="102"/>
                </a:lnTo>
                <a:lnTo>
                  <a:pt x="78" y="102"/>
                </a:lnTo>
                <a:lnTo>
                  <a:pt x="73" y="104"/>
                </a:lnTo>
                <a:lnTo>
                  <a:pt x="69" y="107"/>
                </a:lnTo>
                <a:lnTo>
                  <a:pt x="60" y="113"/>
                </a:lnTo>
                <a:lnTo>
                  <a:pt x="60" y="113"/>
                </a:lnTo>
                <a:lnTo>
                  <a:pt x="70" y="104"/>
                </a:lnTo>
                <a:lnTo>
                  <a:pt x="75" y="100"/>
                </a:lnTo>
                <a:lnTo>
                  <a:pt x="80" y="95"/>
                </a:lnTo>
                <a:lnTo>
                  <a:pt x="80" y="95"/>
                </a:lnTo>
                <a:lnTo>
                  <a:pt x="79" y="103"/>
                </a:lnTo>
                <a:lnTo>
                  <a:pt x="79" y="103"/>
                </a:lnTo>
                <a:close/>
                <a:moveTo>
                  <a:pt x="55" y="118"/>
                </a:moveTo>
                <a:lnTo>
                  <a:pt x="55" y="118"/>
                </a:lnTo>
                <a:lnTo>
                  <a:pt x="65" y="112"/>
                </a:lnTo>
                <a:lnTo>
                  <a:pt x="70" y="108"/>
                </a:lnTo>
                <a:lnTo>
                  <a:pt x="76" y="105"/>
                </a:lnTo>
                <a:lnTo>
                  <a:pt x="76" y="105"/>
                </a:lnTo>
                <a:lnTo>
                  <a:pt x="71" y="111"/>
                </a:lnTo>
                <a:lnTo>
                  <a:pt x="66" y="116"/>
                </a:lnTo>
                <a:lnTo>
                  <a:pt x="55" y="125"/>
                </a:lnTo>
                <a:lnTo>
                  <a:pt x="55" y="125"/>
                </a:lnTo>
                <a:lnTo>
                  <a:pt x="55" y="118"/>
                </a:lnTo>
                <a:lnTo>
                  <a:pt x="55" y="118"/>
                </a:lnTo>
                <a:close/>
                <a:moveTo>
                  <a:pt x="80" y="92"/>
                </a:moveTo>
                <a:lnTo>
                  <a:pt x="80" y="92"/>
                </a:lnTo>
                <a:lnTo>
                  <a:pt x="80" y="92"/>
                </a:lnTo>
                <a:lnTo>
                  <a:pt x="80" y="92"/>
                </a:lnTo>
                <a:lnTo>
                  <a:pt x="79" y="92"/>
                </a:lnTo>
                <a:lnTo>
                  <a:pt x="79" y="92"/>
                </a:lnTo>
                <a:lnTo>
                  <a:pt x="81" y="91"/>
                </a:lnTo>
                <a:lnTo>
                  <a:pt x="81" y="91"/>
                </a:lnTo>
                <a:lnTo>
                  <a:pt x="81" y="91"/>
                </a:lnTo>
                <a:lnTo>
                  <a:pt x="81" y="91"/>
                </a:lnTo>
                <a:lnTo>
                  <a:pt x="80" y="92"/>
                </a:lnTo>
                <a:lnTo>
                  <a:pt x="80" y="92"/>
                </a:lnTo>
                <a:close/>
                <a:moveTo>
                  <a:pt x="76" y="96"/>
                </a:moveTo>
                <a:lnTo>
                  <a:pt x="76" y="96"/>
                </a:lnTo>
                <a:lnTo>
                  <a:pt x="71" y="101"/>
                </a:lnTo>
                <a:lnTo>
                  <a:pt x="65" y="105"/>
                </a:lnTo>
                <a:lnTo>
                  <a:pt x="60" y="110"/>
                </a:lnTo>
                <a:lnTo>
                  <a:pt x="55" y="115"/>
                </a:lnTo>
                <a:lnTo>
                  <a:pt x="55" y="115"/>
                </a:lnTo>
                <a:lnTo>
                  <a:pt x="54" y="108"/>
                </a:lnTo>
                <a:lnTo>
                  <a:pt x="54" y="108"/>
                </a:lnTo>
                <a:lnTo>
                  <a:pt x="65" y="101"/>
                </a:lnTo>
                <a:lnTo>
                  <a:pt x="76" y="96"/>
                </a:lnTo>
                <a:lnTo>
                  <a:pt x="76" y="96"/>
                </a:lnTo>
                <a:close/>
                <a:moveTo>
                  <a:pt x="75" y="92"/>
                </a:moveTo>
                <a:lnTo>
                  <a:pt x="75" y="92"/>
                </a:lnTo>
                <a:lnTo>
                  <a:pt x="75" y="93"/>
                </a:lnTo>
                <a:lnTo>
                  <a:pt x="75" y="94"/>
                </a:lnTo>
                <a:lnTo>
                  <a:pt x="75" y="94"/>
                </a:lnTo>
                <a:lnTo>
                  <a:pt x="65" y="99"/>
                </a:lnTo>
                <a:lnTo>
                  <a:pt x="54" y="105"/>
                </a:lnTo>
                <a:lnTo>
                  <a:pt x="54" y="105"/>
                </a:lnTo>
                <a:lnTo>
                  <a:pt x="54" y="100"/>
                </a:lnTo>
                <a:lnTo>
                  <a:pt x="54" y="100"/>
                </a:lnTo>
                <a:lnTo>
                  <a:pt x="62" y="95"/>
                </a:lnTo>
                <a:lnTo>
                  <a:pt x="69" y="89"/>
                </a:lnTo>
                <a:lnTo>
                  <a:pt x="81" y="75"/>
                </a:lnTo>
                <a:lnTo>
                  <a:pt x="81" y="75"/>
                </a:lnTo>
                <a:lnTo>
                  <a:pt x="88" y="67"/>
                </a:lnTo>
                <a:lnTo>
                  <a:pt x="88" y="67"/>
                </a:lnTo>
                <a:lnTo>
                  <a:pt x="93" y="62"/>
                </a:lnTo>
                <a:lnTo>
                  <a:pt x="93" y="62"/>
                </a:lnTo>
                <a:lnTo>
                  <a:pt x="96" y="62"/>
                </a:lnTo>
                <a:lnTo>
                  <a:pt x="96" y="62"/>
                </a:lnTo>
                <a:lnTo>
                  <a:pt x="85" y="78"/>
                </a:lnTo>
                <a:lnTo>
                  <a:pt x="75" y="92"/>
                </a:lnTo>
                <a:lnTo>
                  <a:pt x="75" y="92"/>
                </a:lnTo>
                <a:close/>
                <a:moveTo>
                  <a:pt x="67" y="87"/>
                </a:moveTo>
                <a:lnTo>
                  <a:pt x="67" y="87"/>
                </a:lnTo>
                <a:lnTo>
                  <a:pt x="62" y="92"/>
                </a:lnTo>
                <a:lnTo>
                  <a:pt x="57" y="96"/>
                </a:lnTo>
                <a:lnTo>
                  <a:pt x="57" y="96"/>
                </a:lnTo>
                <a:lnTo>
                  <a:pt x="55" y="97"/>
                </a:lnTo>
                <a:lnTo>
                  <a:pt x="59" y="93"/>
                </a:lnTo>
                <a:lnTo>
                  <a:pt x="59" y="93"/>
                </a:lnTo>
                <a:lnTo>
                  <a:pt x="66" y="86"/>
                </a:lnTo>
                <a:lnTo>
                  <a:pt x="66" y="86"/>
                </a:lnTo>
                <a:lnTo>
                  <a:pt x="78" y="75"/>
                </a:lnTo>
                <a:lnTo>
                  <a:pt x="89" y="62"/>
                </a:lnTo>
                <a:lnTo>
                  <a:pt x="89" y="62"/>
                </a:lnTo>
                <a:lnTo>
                  <a:pt x="91" y="62"/>
                </a:lnTo>
                <a:lnTo>
                  <a:pt x="91" y="62"/>
                </a:lnTo>
                <a:lnTo>
                  <a:pt x="84" y="68"/>
                </a:lnTo>
                <a:lnTo>
                  <a:pt x="79" y="75"/>
                </a:lnTo>
                <a:lnTo>
                  <a:pt x="67" y="87"/>
                </a:lnTo>
                <a:lnTo>
                  <a:pt x="67" y="87"/>
                </a:lnTo>
                <a:close/>
                <a:moveTo>
                  <a:pt x="72" y="50"/>
                </a:moveTo>
                <a:lnTo>
                  <a:pt x="72" y="50"/>
                </a:lnTo>
                <a:lnTo>
                  <a:pt x="72" y="49"/>
                </a:lnTo>
                <a:lnTo>
                  <a:pt x="72" y="49"/>
                </a:lnTo>
                <a:lnTo>
                  <a:pt x="78" y="47"/>
                </a:lnTo>
                <a:lnTo>
                  <a:pt x="78" y="47"/>
                </a:lnTo>
                <a:lnTo>
                  <a:pt x="72" y="50"/>
                </a:lnTo>
                <a:lnTo>
                  <a:pt x="72" y="50"/>
                </a:lnTo>
                <a:close/>
                <a:moveTo>
                  <a:pt x="64" y="17"/>
                </a:moveTo>
                <a:lnTo>
                  <a:pt x="64" y="17"/>
                </a:lnTo>
                <a:lnTo>
                  <a:pt x="56" y="25"/>
                </a:lnTo>
                <a:lnTo>
                  <a:pt x="56" y="25"/>
                </a:lnTo>
                <a:lnTo>
                  <a:pt x="57" y="19"/>
                </a:lnTo>
                <a:lnTo>
                  <a:pt x="57" y="19"/>
                </a:lnTo>
                <a:lnTo>
                  <a:pt x="66" y="14"/>
                </a:lnTo>
                <a:lnTo>
                  <a:pt x="66" y="14"/>
                </a:lnTo>
                <a:lnTo>
                  <a:pt x="70" y="12"/>
                </a:lnTo>
                <a:lnTo>
                  <a:pt x="69" y="13"/>
                </a:lnTo>
                <a:lnTo>
                  <a:pt x="64" y="17"/>
                </a:lnTo>
                <a:lnTo>
                  <a:pt x="64" y="17"/>
                </a:lnTo>
                <a:close/>
                <a:moveTo>
                  <a:pt x="75" y="20"/>
                </a:moveTo>
                <a:lnTo>
                  <a:pt x="75" y="20"/>
                </a:lnTo>
                <a:lnTo>
                  <a:pt x="77" y="18"/>
                </a:lnTo>
                <a:lnTo>
                  <a:pt x="77" y="18"/>
                </a:lnTo>
                <a:lnTo>
                  <a:pt x="74" y="22"/>
                </a:lnTo>
                <a:lnTo>
                  <a:pt x="66" y="31"/>
                </a:lnTo>
                <a:lnTo>
                  <a:pt x="66" y="31"/>
                </a:lnTo>
                <a:lnTo>
                  <a:pt x="57" y="40"/>
                </a:lnTo>
                <a:lnTo>
                  <a:pt x="57" y="40"/>
                </a:lnTo>
                <a:lnTo>
                  <a:pt x="56" y="33"/>
                </a:lnTo>
                <a:lnTo>
                  <a:pt x="56" y="33"/>
                </a:lnTo>
                <a:lnTo>
                  <a:pt x="61" y="30"/>
                </a:lnTo>
                <a:lnTo>
                  <a:pt x="66" y="27"/>
                </a:lnTo>
                <a:lnTo>
                  <a:pt x="75" y="20"/>
                </a:lnTo>
                <a:lnTo>
                  <a:pt x="75" y="20"/>
                </a:lnTo>
                <a:close/>
                <a:moveTo>
                  <a:pt x="74" y="34"/>
                </a:moveTo>
                <a:lnTo>
                  <a:pt x="74" y="34"/>
                </a:lnTo>
                <a:lnTo>
                  <a:pt x="77" y="32"/>
                </a:lnTo>
                <a:lnTo>
                  <a:pt x="78" y="32"/>
                </a:lnTo>
                <a:lnTo>
                  <a:pt x="78" y="33"/>
                </a:lnTo>
                <a:lnTo>
                  <a:pt x="77" y="34"/>
                </a:lnTo>
                <a:lnTo>
                  <a:pt x="71" y="41"/>
                </a:lnTo>
                <a:lnTo>
                  <a:pt x="71" y="41"/>
                </a:lnTo>
                <a:lnTo>
                  <a:pt x="64" y="47"/>
                </a:lnTo>
                <a:lnTo>
                  <a:pt x="57" y="51"/>
                </a:lnTo>
                <a:lnTo>
                  <a:pt x="57" y="51"/>
                </a:lnTo>
                <a:lnTo>
                  <a:pt x="57" y="45"/>
                </a:lnTo>
                <a:lnTo>
                  <a:pt x="57" y="45"/>
                </a:lnTo>
                <a:lnTo>
                  <a:pt x="65" y="40"/>
                </a:lnTo>
                <a:lnTo>
                  <a:pt x="74" y="34"/>
                </a:lnTo>
                <a:lnTo>
                  <a:pt x="74" y="34"/>
                </a:lnTo>
                <a:close/>
                <a:moveTo>
                  <a:pt x="68" y="52"/>
                </a:moveTo>
                <a:lnTo>
                  <a:pt x="68" y="52"/>
                </a:lnTo>
                <a:lnTo>
                  <a:pt x="53" y="66"/>
                </a:lnTo>
                <a:lnTo>
                  <a:pt x="46" y="75"/>
                </a:lnTo>
                <a:lnTo>
                  <a:pt x="40" y="84"/>
                </a:lnTo>
                <a:lnTo>
                  <a:pt x="40" y="84"/>
                </a:lnTo>
                <a:lnTo>
                  <a:pt x="40" y="84"/>
                </a:lnTo>
                <a:lnTo>
                  <a:pt x="40" y="84"/>
                </a:lnTo>
                <a:lnTo>
                  <a:pt x="28" y="85"/>
                </a:lnTo>
                <a:lnTo>
                  <a:pt x="28" y="85"/>
                </a:lnTo>
                <a:lnTo>
                  <a:pt x="48" y="68"/>
                </a:lnTo>
                <a:lnTo>
                  <a:pt x="58" y="60"/>
                </a:lnTo>
                <a:lnTo>
                  <a:pt x="68" y="52"/>
                </a:lnTo>
                <a:lnTo>
                  <a:pt x="68" y="52"/>
                </a:lnTo>
                <a:close/>
                <a:moveTo>
                  <a:pt x="82" y="45"/>
                </a:moveTo>
                <a:lnTo>
                  <a:pt x="82" y="45"/>
                </a:lnTo>
                <a:lnTo>
                  <a:pt x="82" y="44"/>
                </a:lnTo>
                <a:lnTo>
                  <a:pt x="82" y="44"/>
                </a:lnTo>
                <a:lnTo>
                  <a:pt x="83" y="52"/>
                </a:lnTo>
                <a:lnTo>
                  <a:pt x="83" y="52"/>
                </a:lnTo>
                <a:lnTo>
                  <a:pt x="82" y="52"/>
                </a:lnTo>
                <a:lnTo>
                  <a:pt x="82" y="52"/>
                </a:lnTo>
                <a:lnTo>
                  <a:pt x="64" y="66"/>
                </a:lnTo>
                <a:lnTo>
                  <a:pt x="55" y="74"/>
                </a:lnTo>
                <a:lnTo>
                  <a:pt x="47" y="82"/>
                </a:lnTo>
                <a:lnTo>
                  <a:pt x="47" y="82"/>
                </a:lnTo>
                <a:lnTo>
                  <a:pt x="47" y="83"/>
                </a:lnTo>
                <a:lnTo>
                  <a:pt x="47" y="84"/>
                </a:lnTo>
                <a:lnTo>
                  <a:pt x="48" y="84"/>
                </a:lnTo>
                <a:lnTo>
                  <a:pt x="49" y="84"/>
                </a:lnTo>
                <a:lnTo>
                  <a:pt x="49" y="84"/>
                </a:lnTo>
                <a:lnTo>
                  <a:pt x="62" y="70"/>
                </a:lnTo>
                <a:lnTo>
                  <a:pt x="62" y="70"/>
                </a:lnTo>
                <a:lnTo>
                  <a:pt x="73" y="62"/>
                </a:lnTo>
                <a:lnTo>
                  <a:pt x="73" y="62"/>
                </a:lnTo>
                <a:lnTo>
                  <a:pt x="73" y="61"/>
                </a:lnTo>
                <a:lnTo>
                  <a:pt x="73" y="61"/>
                </a:lnTo>
                <a:lnTo>
                  <a:pt x="64" y="74"/>
                </a:lnTo>
                <a:lnTo>
                  <a:pt x="59" y="80"/>
                </a:lnTo>
                <a:lnTo>
                  <a:pt x="54" y="86"/>
                </a:lnTo>
                <a:lnTo>
                  <a:pt x="54" y="86"/>
                </a:lnTo>
                <a:lnTo>
                  <a:pt x="52" y="85"/>
                </a:lnTo>
                <a:lnTo>
                  <a:pt x="52" y="85"/>
                </a:lnTo>
                <a:lnTo>
                  <a:pt x="50" y="84"/>
                </a:lnTo>
                <a:lnTo>
                  <a:pt x="50" y="84"/>
                </a:lnTo>
                <a:lnTo>
                  <a:pt x="42" y="84"/>
                </a:lnTo>
                <a:lnTo>
                  <a:pt x="42" y="84"/>
                </a:lnTo>
                <a:lnTo>
                  <a:pt x="52" y="74"/>
                </a:lnTo>
                <a:lnTo>
                  <a:pt x="61" y="63"/>
                </a:lnTo>
                <a:lnTo>
                  <a:pt x="82" y="45"/>
                </a:lnTo>
                <a:lnTo>
                  <a:pt x="82" y="45"/>
                </a:lnTo>
                <a:close/>
                <a:moveTo>
                  <a:pt x="55" y="133"/>
                </a:moveTo>
                <a:lnTo>
                  <a:pt x="55" y="133"/>
                </a:lnTo>
                <a:lnTo>
                  <a:pt x="55" y="129"/>
                </a:lnTo>
                <a:lnTo>
                  <a:pt x="55" y="129"/>
                </a:lnTo>
                <a:lnTo>
                  <a:pt x="60" y="126"/>
                </a:lnTo>
                <a:lnTo>
                  <a:pt x="64" y="123"/>
                </a:lnTo>
                <a:lnTo>
                  <a:pt x="73" y="117"/>
                </a:lnTo>
                <a:lnTo>
                  <a:pt x="73" y="117"/>
                </a:lnTo>
                <a:lnTo>
                  <a:pt x="68" y="123"/>
                </a:lnTo>
                <a:lnTo>
                  <a:pt x="63" y="129"/>
                </a:lnTo>
                <a:lnTo>
                  <a:pt x="63" y="129"/>
                </a:lnTo>
                <a:lnTo>
                  <a:pt x="63" y="130"/>
                </a:lnTo>
                <a:lnTo>
                  <a:pt x="64" y="130"/>
                </a:lnTo>
                <a:lnTo>
                  <a:pt x="64" y="130"/>
                </a:lnTo>
                <a:lnTo>
                  <a:pt x="70" y="128"/>
                </a:lnTo>
                <a:lnTo>
                  <a:pt x="70" y="128"/>
                </a:lnTo>
                <a:lnTo>
                  <a:pt x="75" y="125"/>
                </a:lnTo>
                <a:lnTo>
                  <a:pt x="75" y="125"/>
                </a:lnTo>
                <a:lnTo>
                  <a:pt x="77" y="125"/>
                </a:lnTo>
                <a:lnTo>
                  <a:pt x="78" y="126"/>
                </a:lnTo>
                <a:lnTo>
                  <a:pt x="77" y="129"/>
                </a:lnTo>
                <a:lnTo>
                  <a:pt x="77" y="129"/>
                </a:lnTo>
                <a:lnTo>
                  <a:pt x="78" y="130"/>
                </a:lnTo>
                <a:lnTo>
                  <a:pt x="78" y="130"/>
                </a:lnTo>
                <a:lnTo>
                  <a:pt x="78" y="130"/>
                </a:lnTo>
                <a:lnTo>
                  <a:pt x="79" y="134"/>
                </a:lnTo>
                <a:lnTo>
                  <a:pt x="79" y="134"/>
                </a:lnTo>
                <a:lnTo>
                  <a:pt x="67" y="133"/>
                </a:lnTo>
                <a:lnTo>
                  <a:pt x="55" y="133"/>
                </a:lnTo>
                <a:lnTo>
                  <a:pt x="55" y="133"/>
                </a:lnTo>
                <a:close/>
                <a:moveTo>
                  <a:pt x="84" y="89"/>
                </a:moveTo>
                <a:lnTo>
                  <a:pt x="84" y="89"/>
                </a:lnTo>
                <a:lnTo>
                  <a:pt x="83" y="90"/>
                </a:lnTo>
                <a:lnTo>
                  <a:pt x="83" y="90"/>
                </a:lnTo>
                <a:lnTo>
                  <a:pt x="93" y="81"/>
                </a:lnTo>
                <a:lnTo>
                  <a:pt x="103" y="70"/>
                </a:lnTo>
                <a:lnTo>
                  <a:pt x="103" y="70"/>
                </a:lnTo>
                <a:lnTo>
                  <a:pt x="109" y="65"/>
                </a:lnTo>
                <a:lnTo>
                  <a:pt x="110" y="65"/>
                </a:lnTo>
                <a:lnTo>
                  <a:pt x="109" y="66"/>
                </a:lnTo>
                <a:lnTo>
                  <a:pt x="105" y="72"/>
                </a:lnTo>
                <a:lnTo>
                  <a:pt x="105" y="72"/>
                </a:lnTo>
                <a:lnTo>
                  <a:pt x="92" y="87"/>
                </a:lnTo>
                <a:lnTo>
                  <a:pt x="92" y="87"/>
                </a:lnTo>
                <a:lnTo>
                  <a:pt x="92" y="88"/>
                </a:lnTo>
                <a:lnTo>
                  <a:pt x="95" y="88"/>
                </a:lnTo>
                <a:lnTo>
                  <a:pt x="95" y="88"/>
                </a:lnTo>
                <a:lnTo>
                  <a:pt x="104" y="81"/>
                </a:lnTo>
                <a:lnTo>
                  <a:pt x="112" y="74"/>
                </a:lnTo>
                <a:lnTo>
                  <a:pt x="112" y="74"/>
                </a:lnTo>
                <a:lnTo>
                  <a:pt x="116" y="69"/>
                </a:lnTo>
                <a:lnTo>
                  <a:pt x="117" y="69"/>
                </a:lnTo>
                <a:lnTo>
                  <a:pt x="117" y="70"/>
                </a:lnTo>
                <a:lnTo>
                  <a:pt x="116" y="74"/>
                </a:lnTo>
                <a:lnTo>
                  <a:pt x="116" y="74"/>
                </a:lnTo>
                <a:lnTo>
                  <a:pt x="106" y="87"/>
                </a:lnTo>
                <a:lnTo>
                  <a:pt x="106" y="87"/>
                </a:lnTo>
                <a:lnTo>
                  <a:pt x="106" y="88"/>
                </a:lnTo>
                <a:lnTo>
                  <a:pt x="107" y="88"/>
                </a:lnTo>
                <a:lnTo>
                  <a:pt x="107" y="88"/>
                </a:lnTo>
                <a:lnTo>
                  <a:pt x="115" y="84"/>
                </a:lnTo>
                <a:lnTo>
                  <a:pt x="118" y="83"/>
                </a:lnTo>
                <a:lnTo>
                  <a:pt x="119" y="84"/>
                </a:lnTo>
                <a:lnTo>
                  <a:pt x="119" y="85"/>
                </a:lnTo>
                <a:lnTo>
                  <a:pt x="119" y="85"/>
                </a:lnTo>
                <a:lnTo>
                  <a:pt x="119" y="86"/>
                </a:lnTo>
                <a:lnTo>
                  <a:pt x="120" y="87"/>
                </a:lnTo>
                <a:lnTo>
                  <a:pt x="121" y="87"/>
                </a:lnTo>
                <a:lnTo>
                  <a:pt x="121" y="86"/>
                </a:lnTo>
                <a:lnTo>
                  <a:pt x="121" y="86"/>
                </a:lnTo>
                <a:lnTo>
                  <a:pt x="122" y="83"/>
                </a:lnTo>
                <a:lnTo>
                  <a:pt x="122" y="83"/>
                </a:lnTo>
                <a:lnTo>
                  <a:pt x="122" y="90"/>
                </a:lnTo>
                <a:lnTo>
                  <a:pt x="122" y="90"/>
                </a:lnTo>
                <a:lnTo>
                  <a:pt x="103" y="90"/>
                </a:lnTo>
                <a:lnTo>
                  <a:pt x="84" y="89"/>
                </a:lnTo>
                <a:lnTo>
                  <a:pt x="84" y="89"/>
                </a:lnTo>
                <a:close/>
                <a:moveTo>
                  <a:pt x="114" y="63"/>
                </a:moveTo>
                <a:lnTo>
                  <a:pt x="114" y="63"/>
                </a:lnTo>
                <a:lnTo>
                  <a:pt x="120" y="63"/>
                </a:lnTo>
                <a:lnTo>
                  <a:pt x="120" y="63"/>
                </a:lnTo>
                <a:lnTo>
                  <a:pt x="109" y="71"/>
                </a:lnTo>
                <a:lnTo>
                  <a:pt x="100" y="81"/>
                </a:lnTo>
                <a:lnTo>
                  <a:pt x="100" y="81"/>
                </a:lnTo>
                <a:lnTo>
                  <a:pt x="107" y="72"/>
                </a:lnTo>
                <a:lnTo>
                  <a:pt x="111" y="67"/>
                </a:lnTo>
                <a:lnTo>
                  <a:pt x="114" y="63"/>
                </a:lnTo>
                <a:lnTo>
                  <a:pt x="114" y="63"/>
                </a:lnTo>
                <a:close/>
                <a:moveTo>
                  <a:pt x="69" y="9"/>
                </a:moveTo>
                <a:lnTo>
                  <a:pt x="69" y="9"/>
                </a:lnTo>
                <a:lnTo>
                  <a:pt x="57" y="17"/>
                </a:lnTo>
                <a:lnTo>
                  <a:pt x="57" y="17"/>
                </a:lnTo>
                <a:lnTo>
                  <a:pt x="57" y="9"/>
                </a:lnTo>
                <a:lnTo>
                  <a:pt x="57" y="9"/>
                </a:lnTo>
                <a:lnTo>
                  <a:pt x="69" y="9"/>
                </a:lnTo>
                <a:lnTo>
                  <a:pt x="69" y="9"/>
                </a:lnTo>
                <a:close/>
                <a:moveTo>
                  <a:pt x="33" y="59"/>
                </a:moveTo>
                <a:lnTo>
                  <a:pt x="33" y="59"/>
                </a:lnTo>
                <a:lnTo>
                  <a:pt x="33" y="59"/>
                </a:lnTo>
                <a:lnTo>
                  <a:pt x="33" y="59"/>
                </a:lnTo>
                <a:lnTo>
                  <a:pt x="28" y="63"/>
                </a:lnTo>
                <a:lnTo>
                  <a:pt x="24" y="68"/>
                </a:lnTo>
                <a:lnTo>
                  <a:pt x="16" y="78"/>
                </a:lnTo>
                <a:lnTo>
                  <a:pt x="16" y="78"/>
                </a:lnTo>
                <a:lnTo>
                  <a:pt x="12" y="80"/>
                </a:lnTo>
                <a:lnTo>
                  <a:pt x="15" y="77"/>
                </a:lnTo>
                <a:lnTo>
                  <a:pt x="20" y="70"/>
                </a:lnTo>
                <a:lnTo>
                  <a:pt x="20" y="70"/>
                </a:lnTo>
                <a:lnTo>
                  <a:pt x="23" y="65"/>
                </a:lnTo>
                <a:lnTo>
                  <a:pt x="26" y="61"/>
                </a:lnTo>
                <a:lnTo>
                  <a:pt x="26" y="61"/>
                </a:lnTo>
                <a:lnTo>
                  <a:pt x="26" y="59"/>
                </a:lnTo>
                <a:lnTo>
                  <a:pt x="24" y="59"/>
                </a:lnTo>
                <a:lnTo>
                  <a:pt x="24" y="59"/>
                </a:lnTo>
                <a:lnTo>
                  <a:pt x="20" y="63"/>
                </a:lnTo>
                <a:lnTo>
                  <a:pt x="15" y="67"/>
                </a:lnTo>
                <a:lnTo>
                  <a:pt x="15" y="67"/>
                </a:lnTo>
                <a:lnTo>
                  <a:pt x="11" y="69"/>
                </a:lnTo>
                <a:lnTo>
                  <a:pt x="11" y="69"/>
                </a:lnTo>
                <a:lnTo>
                  <a:pt x="11" y="67"/>
                </a:lnTo>
                <a:lnTo>
                  <a:pt x="16" y="59"/>
                </a:lnTo>
                <a:lnTo>
                  <a:pt x="16" y="59"/>
                </a:lnTo>
                <a:lnTo>
                  <a:pt x="16" y="59"/>
                </a:lnTo>
                <a:lnTo>
                  <a:pt x="16" y="59"/>
                </a:lnTo>
                <a:lnTo>
                  <a:pt x="33" y="59"/>
                </a:lnTo>
                <a:lnTo>
                  <a:pt x="33" y="59"/>
                </a:lnTo>
                <a:close/>
                <a:moveTo>
                  <a:pt x="19" y="85"/>
                </a:moveTo>
                <a:lnTo>
                  <a:pt x="19" y="85"/>
                </a:lnTo>
                <a:lnTo>
                  <a:pt x="24" y="81"/>
                </a:lnTo>
                <a:lnTo>
                  <a:pt x="28" y="78"/>
                </a:lnTo>
                <a:lnTo>
                  <a:pt x="35" y="68"/>
                </a:lnTo>
                <a:lnTo>
                  <a:pt x="35" y="68"/>
                </a:lnTo>
                <a:lnTo>
                  <a:pt x="39" y="65"/>
                </a:lnTo>
                <a:lnTo>
                  <a:pt x="34" y="71"/>
                </a:lnTo>
                <a:lnTo>
                  <a:pt x="34" y="71"/>
                </a:lnTo>
                <a:lnTo>
                  <a:pt x="25" y="84"/>
                </a:lnTo>
                <a:lnTo>
                  <a:pt x="25" y="84"/>
                </a:lnTo>
                <a:lnTo>
                  <a:pt x="25" y="85"/>
                </a:lnTo>
                <a:lnTo>
                  <a:pt x="25" y="85"/>
                </a:lnTo>
                <a:lnTo>
                  <a:pt x="19" y="85"/>
                </a:lnTo>
                <a:lnTo>
                  <a:pt x="19" y="8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2536">
            <a:extLst>
              <a:ext uri="{FF2B5EF4-FFF2-40B4-BE49-F238E27FC236}">
                <a16:creationId xmlns:a16="http://schemas.microsoft.com/office/drawing/2014/main" xmlns="" id="{671BD892-BAD1-4329-9D9E-AF768ECA153B}"/>
              </a:ext>
            </a:extLst>
          </p:cNvPr>
          <p:cNvSpPr>
            <a:spLocks noEditPoints="1"/>
          </p:cNvSpPr>
          <p:nvPr/>
        </p:nvSpPr>
        <p:spPr bwMode="auto">
          <a:xfrm>
            <a:off x="2665247" y="4262606"/>
            <a:ext cx="285750" cy="85725"/>
          </a:xfrm>
          <a:custGeom>
            <a:avLst/>
            <a:gdLst/>
            <a:ahLst/>
            <a:cxnLst>
              <a:cxn ang="0">
                <a:pos x="33" y="52"/>
              </a:cxn>
              <a:cxn ang="0">
                <a:pos x="176" y="54"/>
              </a:cxn>
              <a:cxn ang="0">
                <a:pos x="178" y="50"/>
              </a:cxn>
              <a:cxn ang="0">
                <a:pos x="178" y="5"/>
              </a:cxn>
              <a:cxn ang="0">
                <a:pos x="92" y="3"/>
              </a:cxn>
              <a:cxn ang="0">
                <a:pos x="6" y="0"/>
              </a:cxn>
              <a:cxn ang="0">
                <a:pos x="0" y="48"/>
              </a:cxn>
              <a:cxn ang="0">
                <a:pos x="9" y="35"/>
              </a:cxn>
              <a:cxn ang="0">
                <a:pos x="31" y="12"/>
              </a:cxn>
              <a:cxn ang="0">
                <a:pos x="11" y="20"/>
              </a:cxn>
              <a:cxn ang="0">
                <a:pos x="10" y="22"/>
              </a:cxn>
              <a:cxn ang="0">
                <a:pos x="11" y="9"/>
              </a:cxn>
              <a:cxn ang="0">
                <a:pos x="9" y="43"/>
              </a:cxn>
              <a:cxn ang="0">
                <a:pos x="28" y="28"/>
              </a:cxn>
              <a:cxn ang="0">
                <a:pos x="20" y="41"/>
              </a:cxn>
              <a:cxn ang="0">
                <a:pos x="56" y="17"/>
              </a:cxn>
              <a:cxn ang="0">
                <a:pos x="31" y="41"/>
              </a:cxn>
              <a:cxn ang="0">
                <a:pos x="9" y="43"/>
              </a:cxn>
              <a:cxn ang="0">
                <a:pos x="86" y="14"/>
              </a:cxn>
              <a:cxn ang="0">
                <a:pos x="60" y="41"/>
              </a:cxn>
              <a:cxn ang="0">
                <a:pos x="79" y="33"/>
              </a:cxn>
              <a:cxn ang="0">
                <a:pos x="45" y="36"/>
              </a:cxn>
              <a:cxn ang="0">
                <a:pos x="45" y="43"/>
              </a:cxn>
              <a:cxn ang="0">
                <a:pos x="104" y="11"/>
              </a:cxn>
              <a:cxn ang="0">
                <a:pos x="76" y="29"/>
              </a:cxn>
              <a:cxn ang="0">
                <a:pos x="129" y="38"/>
              </a:cxn>
              <a:cxn ang="0">
                <a:pos x="148" y="29"/>
              </a:cxn>
              <a:cxn ang="0">
                <a:pos x="134" y="45"/>
              </a:cxn>
              <a:cxn ang="0">
                <a:pos x="168" y="24"/>
              </a:cxn>
              <a:cxn ang="0">
                <a:pos x="151" y="45"/>
              </a:cxn>
              <a:cxn ang="0">
                <a:pos x="164" y="44"/>
              </a:cxn>
              <a:cxn ang="0">
                <a:pos x="166" y="35"/>
              </a:cxn>
              <a:cxn ang="0">
                <a:pos x="156" y="38"/>
              </a:cxn>
              <a:cxn ang="0">
                <a:pos x="101" y="44"/>
              </a:cxn>
              <a:cxn ang="0">
                <a:pos x="147" y="15"/>
              </a:cxn>
              <a:cxn ang="0">
                <a:pos x="117" y="43"/>
              </a:cxn>
              <a:cxn ang="0">
                <a:pos x="151" y="31"/>
              </a:cxn>
              <a:cxn ang="0">
                <a:pos x="165" y="14"/>
              </a:cxn>
              <a:cxn ang="0">
                <a:pos x="121" y="39"/>
              </a:cxn>
              <a:cxn ang="0">
                <a:pos x="153" y="13"/>
              </a:cxn>
              <a:cxn ang="0">
                <a:pos x="104" y="40"/>
              </a:cxn>
              <a:cxn ang="0">
                <a:pos x="137" y="12"/>
              </a:cxn>
              <a:cxn ang="0">
                <a:pos x="110" y="37"/>
              </a:cxn>
              <a:cxn ang="0">
                <a:pos x="125" y="17"/>
              </a:cxn>
              <a:cxn ang="0">
                <a:pos x="121" y="13"/>
              </a:cxn>
              <a:cxn ang="0">
                <a:pos x="105" y="11"/>
              </a:cxn>
              <a:cxn ang="0">
                <a:pos x="78" y="37"/>
              </a:cxn>
              <a:cxn ang="0">
                <a:pos x="81" y="44"/>
              </a:cxn>
              <a:cxn ang="0">
                <a:pos x="108" y="23"/>
              </a:cxn>
              <a:cxn ang="0">
                <a:pos x="88" y="43"/>
              </a:cxn>
              <a:cxn ang="0">
                <a:pos x="129" y="18"/>
              </a:cxn>
              <a:cxn ang="0">
                <a:pos x="99" y="44"/>
              </a:cxn>
              <a:cxn ang="0">
                <a:pos x="96" y="36"/>
              </a:cxn>
              <a:cxn ang="0">
                <a:pos x="72" y="22"/>
              </a:cxn>
              <a:cxn ang="0">
                <a:pos x="78" y="13"/>
              </a:cxn>
              <a:cxn ang="0">
                <a:pos x="36" y="38"/>
              </a:cxn>
              <a:cxn ang="0">
                <a:pos x="62" y="11"/>
              </a:cxn>
              <a:cxn ang="0">
                <a:pos x="26" y="34"/>
              </a:cxn>
              <a:cxn ang="0">
                <a:pos x="45" y="12"/>
              </a:cxn>
              <a:cxn ang="0">
                <a:pos x="20" y="29"/>
              </a:cxn>
              <a:cxn ang="0">
                <a:pos x="53" y="35"/>
              </a:cxn>
              <a:cxn ang="0">
                <a:pos x="31" y="10"/>
              </a:cxn>
              <a:cxn ang="0">
                <a:pos x="23" y="10"/>
              </a:cxn>
            </a:cxnLst>
            <a:rect l="0" t="0" r="r" b="b"/>
            <a:pathLst>
              <a:path w="180" h="54">
                <a:moveTo>
                  <a:pt x="4" y="52"/>
                </a:moveTo>
                <a:lnTo>
                  <a:pt x="4" y="52"/>
                </a:lnTo>
                <a:lnTo>
                  <a:pt x="6" y="52"/>
                </a:lnTo>
                <a:lnTo>
                  <a:pt x="6" y="52"/>
                </a:lnTo>
                <a:lnTo>
                  <a:pt x="12" y="51"/>
                </a:lnTo>
                <a:lnTo>
                  <a:pt x="19" y="51"/>
                </a:lnTo>
                <a:lnTo>
                  <a:pt x="33" y="52"/>
                </a:lnTo>
                <a:lnTo>
                  <a:pt x="33" y="52"/>
                </a:lnTo>
                <a:lnTo>
                  <a:pt x="84" y="53"/>
                </a:lnTo>
                <a:lnTo>
                  <a:pt x="84" y="53"/>
                </a:lnTo>
                <a:lnTo>
                  <a:pt x="128" y="54"/>
                </a:lnTo>
                <a:lnTo>
                  <a:pt x="174" y="54"/>
                </a:lnTo>
                <a:lnTo>
                  <a:pt x="174" y="54"/>
                </a:lnTo>
                <a:lnTo>
                  <a:pt x="176" y="54"/>
                </a:lnTo>
                <a:lnTo>
                  <a:pt x="177" y="52"/>
                </a:lnTo>
                <a:lnTo>
                  <a:pt x="177" y="52"/>
                </a:lnTo>
                <a:lnTo>
                  <a:pt x="178" y="52"/>
                </a:lnTo>
                <a:lnTo>
                  <a:pt x="178" y="52"/>
                </a:lnTo>
                <a:lnTo>
                  <a:pt x="178" y="52"/>
                </a:lnTo>
                <a:lnTo>
                  <a:pt x="178" y="52"/>
                </a:lnTo>
                <a:lnTo>
                  <a:pt x="178" y="50"/>
                </a:lnTo>
                <a:lnTo>
                  <a:pt x="178" y="50"/>
                </a:lnTo>
                <a:lnTo>
                  <a:pt x="180" y="29"/>
                </a:lnTo>
                <a:lnTo>
                  <a:pt x="180" y="19"/>
                </a:lnTo>
                <a:lnTo>
                  <a:pt x="180" y="8"/>
                </a:lnTo>
                <a:lnTo>
                  <a:pt x="180" y="8"/>
                </a:lnTo>
                <a:lnTo>
                  <a:pt x="180" y="7"/>
                </a:lnTo>
                <a:lnTo>
                  <a:pt x="178" y="5"/>
                </a:lnTo>
                <a:lnTo>
                  <a:pt x="178" y="5"/>
                </a:lnTo>
                <a:lnTo>
                  <a:pt x="176" y="4"/>
                </a:lnTo>
                <a:lnTo>
                  <a:pt x="176" y="4"/>
                </a:lnTo>
                <a:lnTo>
                  <a:pt x="155" y="3"/>
                </a:lnTo>
                <a:lnTo>
                  <a:pt x="135" y="3"/>
                </a:lnTo>
                <a:lnTo>
                  <a:pt x="92" y="3"/>
                </a:lnTo>
                <a:lnTo>
                  <a:pt x="92" y="3"/>
                </a:lnTo>
                <a:lnTo>
                  <a:pt x="37" y="1"/>
                </a:lnTo>
                <a:lnTo>
                  <a:pt x="37" y="1"/>
                </a:lnTo>
                <a:lnTo>
                  <a:pt x="23" y="1"/>
                </a:lnTo>
                <a:lnTo>
                  <a:pt x="16" y="1"/>
                </a:lnTo>
                <a:lnTo>
                  <a:pt x="9" y="0"/>
                </a:lnTo>
                <a:lnTo>
                  <a:pt x="9" y="0"/>
                </a:lnTo>
                <a:lnTo>
                  <a:pt x="6" y="0"/>
                </a:lnTo>
                <a:lnTo>
                  <a:pt x="4" y="1"/>
                </a:lnTo>
                <a:lnTo>
                  <a:pt x="4" y="1"/>
                </a:lnTo>
                <a:lnTo>
                  <a:pt x="3" y="4"/>
                </a:lnTo>
                <a:lnTo>
                  <a:pt x="3" y="4"/>
                </a:lnTo>
                <a:lnTo>
                  <a:pt x="1" y="25"/>
                </a:lnTo>
                <a:lnTo>
                  <a:pt x="0" y="48"/>
                </a:lnTo>
                <a:lnTo>
                  <a:pt x="0" y="48"/>
                </a:lnTo>
                <a:lnTo>
                  <a:pt x="1" y="51"/>
                </a:lnTo>
                <a:lnTo>
                  <a:pt x="4" y="52"/>
                </a:lnTo>
                <a:lnTo>
                  <a:pt x="4" y="52"/>
                </a:lnTo>
                <a:close/>
                <a:moveTo>
                  <a:pt x="22" y="25"/>
                </a:moveTo>
                <a:lnTo>
                  <a:pt x="22" y="25"/>
                </a:lnTo>
                <a:lnTo>
                  <a:pt x="16" y="30"/>
                </a:lnTo>
                <a:lnTo>
                  <a:pt x="9" y="35"/>
                </a:lnTo>
                <a:lnTo>
                  <a:pt x="9" y="35"/>
                </a:lnTo>
                <a:lnTo>
                  <a:pt x="10" y="28"/>
                </a:lnTo>
                <a:lnTo>
                  <a:pt x="10" y="28"/>
                </a:lnTo>
                <a:lnTo>
                  <a:pt x="20" y="21"/>
                </a:lnTo>
                <a:lnTo>
                  <a:pt x="30" y="13"/>
                </a:lnTo>
                <a:lnTo>
                  <a:pt x="30" y="13"/>
                </a:lnTo>
                <a:lnTo>
                  <a:pt x="31" y="12"/>
                </a:lnTo>
                <a:lnTo>
                  <a:pt x="31" y="13"/>
                </a:lnTo>
                <a:lnTo>
                  <a:pt x="28" y="16"/>
                </a:lnTo>
                <a:lnTo>
                  <a:pt x="22" y="25"/>
                </a:lnTo>
                <a:lnTo>
                  <a:pt x="22" y="25"/>
                </a:lnTo>
                <a:close/>
                <a:moveTo>
                  <a:pt x="11" y="20"/>
                </a:moveTo>
                <a:lnTo>
                  <a:pt x="11" y="20"/>
                </a:lnTo>
                <a:lnTo>
                  <a:pt x="11" y="20"/>
                </a:lnTo>
                <a:lnTo>
                  <a:pt x="11" y="20"/>
                </a:lnTo>
                <a:lnTo>
                  <a:pt x="15" y="16"/>
                </a:lnTo>
                <a:lnTo>
                  <a:pt x="20" y="12"/>
                </a:lnTo>
                <a:lnTo>
                  <a:pt x="20" y="12"/>
                </a:lnTo>
                <a:lnTo>
                  <a:pt x="13" y="19"/>
                </a:lnTo>
                <a:lnTo>
                  <a:pt x="13" y="19"/>
                </a:lnTo>
                <a:lnTo>
                  <a:pt x="10" y="22"/>
                </a:lnTo>
                <a:lnTo>
                  <a:pt x="10" y="22"/>
                </a:lnTo>
                <a:lnTo>
                  <a:pt x="11" y="20"/>
                </a:lnTo>
                <a:lnTo>
                  <a:pt x="11" y="20"/>
                </a:lnTo>
                <a:close/>
                <a:moveTo>
                  <a:pt x="11" y="18"/>
                </a:moveTo>
                <a:lnTo>
                  <a:pt x="11" y="18"/>
                </a:lnTo>
                <a:lnTo>
                  <a:pt x="11" y="9"/>
                </a:lnTo>
                <a:lnTo>
                  <a:pt x="11" y="9"/>
                </a:lnTo>
                <a:lnTo>
                  <a:pt x="20" y="10"/>
                </a:lnTo>
                <a:lnTo>
                  <a:pt x="20" y="10"/>
                </a:lnTo>
                <a:lnTo>
                  <a:pt x="15" y="13"/>
                </a:lnTo>
                <a:lnTo>
                  <a:pt x="11" y="18"/>
                </a:lnTo>
                <a:lnTo>
                  <a:pt x="11" y="18"/>
                </a:lnTo>
                <a:close/>
                <a:moveTo>
                  <a:pt x="9" y="43"/>
                </a:moveTo>
                <a:lnTo>
                  <a:pt x="9" y="43"/>
                </a:lnTo>
                <a:lnTo>
                  <a:pt x="9" y="38"/>
                </a:lnTo>
                <a:lnTo>
                  <a:pt x="9" y="38"/>
                </a:lnTo>
                <a:lnTo>
                  <a:pt x="9" y="38"/>
                </a:lnTo>
                <a:lnTo>
                  <a:pt x="9" y="38"/>
                </a:lnTo>
                <a:lnTo>
                  <a:pt x="15" y="36"/>
                </a:lnTo>
                <a:lnTo>
                  <a:pt x="20" y="34"/>
                </a:lnTo>
                <a:lnTo>
                  <a:pt x="28" y="28"/>
                </a:lnTo>
                <a:lnTo>
                  <a:pt x="28" y="28"/>
                </a:lnTo>
                <a:lnTo>
                  <a:pt x="18" y="39"/>
                </a:lnTo>
                <a:lnTo>
                  <a:pt x="18" y="39"/>
                </a:lnTo>
                <a:lnTo>
                  <a:pt x="18" y="40"/>
                </a:lnTo>
                <a:lnTo>
                  <a:pt x="19" y="40"/>
                </a:lnTo>
                <a:lnTo>
                  <a:pt x="20" y="41"/>
                </a:lnTo>
                <a:lnTo>
                  <a:pt x="20" y="41"/>
                </a:lnTo>
                <a:lnTo>
                  <a:pt x="29" y="35"/>
                </a:lnTo>
                <a:lnTo>
                  <a:pt x="37" y="29"/>
                </a:lnTo>
                <a:lnTo>
                  <a:pt x="46" y="22"/>
                </a:lnTo>
                <a:lnTo>
                  <a:pt x="55" y="17"/>
                </a:lnTo>
                <a:lnTo>
                  <a:pt x="55" y="17"/>
                </a:lnTo>
                <a:lnTo>
                  <a:pt x="59" y="14"/>
                </a:lnTo>
                <a:lnTo>
                  <a:pt x="56" y="17"/>
                </a:lnTo>
                <a:lnTo>
                  <a:pt x="56" y="17"/>
                </a:lnTo>
                <a:lnTo>
                  <a:pt x="45" y="25"/>
                </a:lnTo>
                <a:lnTo>
                  <a:pt x="45" y="25"/>
                </a:lnTo>
                <a:lnTo>
                  <a:pt x="38" y="32"/>
                </a:lnTo>
                <a:lnTo>
                  <a:pt x="31" y="41"/>
                </a:lnTo>
                <a:lnTo>
                  <a:pt x="31" y="41"/>
                </a:lnTo>
                <a:lnTo>
                  <a:pt x="31" y="41"/>
                </a:lnTo>
                <a:lnTo>
                  <a:pt x="32" y="43"/>
                </a:lnTo>
                <a:lnTo>
                  <a:pt x="32" y="43"/>
                </a:lnTo>
                <a:lnTo>
                  <a:pt x="30" y="43"/>
                </a:lnTo>
                <a:lnTo>
                  <a:pt x="30" y="43"/>
                </a:lnTo>
                <a:lnTo>
                  <a:pt x="20" y="43"/>
                </a:lnTo>
                <a:lnTo>
                  <a:pt x="9" y="43"/>
                </a:lnTo>
                <a:lnTo>
                  <a:pt x="9" y="43"/>
                </a:lnTo>
                <a:close/>
                <a:moveTo>
                  <a:pt x="45" y="43"/>
                </a:moveTo>
                <a:lnTo>
                  <a:pt x="45" y="43"/>
                </a:lnTo>
                <a:lnTo>
                  <a:pt x="55" y="37"/>
                </a:lnTo>
                <a:lnTo>
                  <a:pt x="64" y="31"/>
                </a:lnTo>
                <a:lnTo>
                  <a:pt x="81" y="18"/>
                </a:lnTo>
                <a:lnTo>
                  <a:pt x="81" y="18"/>
                </a:lnTo>
                <a:lnTo>
                  <a:pt x="86" y="14"/>
                </a:lnTo>
                <a:lnTo>
                  <a:pt x="87" y="14"/>
                </a:lnTo>
                <a:lnTo>
                  <a:pt x="81" y="21"/>
                </a:lnTo>
                <a:lnTo>
                  <a:pt x="81" y="21"/>
                </a:lnTo>
                <a:lnTo>
                  <a:pt x="71" y="31"/>
                </a:lnTo>
                <a:lnTo>
                  <a:pt x="60" y="40"/>
                </a:lnTo>
                <a:lnTo>
                  <a:pt x="60" y="40"/>
                </a:lnTo>
                <a:lnTo>
                  <a:pt x="60" y="41"/>
                </a:lnTo>
                <a:lnTo>
                  <a:pt x="60" y="43"/>
                </a:lnTo>
                <a:lnTo>
                  <a:pt x="62" y="43"/>
                </a:lnTo>
                <a:lnTo>
                  <a:pt x="62" y="43"/>
                </a:lnTo>
                <a:lnTo>
                  <a:pt x="75" y="34"/>
                </a:lnTo>
                <a:lnTo>
                  <a:pt x="88" y="24"/>
                </a:lnTo>
                <a:lnTo>
                  <a:pt x="88" y="24"/>
                </a:lnTo>
                <a:lnTo>
                  <a:pt x="79" y="33"/>
                </a:lnTo>
                <a:lnTo>
                  <a:pt x="71" y="44"/>
                </a:lnTo>
                <a:lnTo>
                  <a:pt x="71" y="44"/>
                </a:lnTo>
                <a:lnTo>
                  <a:pt x="33" y="43"/>
                </a:lnTo>
                <a:lnTo>
                  <a:pt x="33" y="43"/>
                </a:lnTo>
                <a:lnTo>
                  <a:pt x="33" y="43"/>
                </a:lnTo>
                <a:lnTo>
                  <a:pt x="33" y="43"/>
                </a:lnTo>
                <a:lnTo>
                  <a:pt x="45" y="36"/>
                </a:lnTo>
                <a:lnTo>
                  <a:pt x="57" y="29"/>
                </a:lnTo>
                <a:lnTo>
                  <a:pt x="57" y="29"/>
                </a:lnTo>
                <a:lnTo>
                  <a:pt x="49" y="34"/>
                </a:lnTo>
                <a:lnTo>
                  <a:pt x="43" y="40"/>
                </a:lnTo>
                <a:lnTo>
                  <a:pt x="43" y="40"/>
                </a:lnTo>
                <a:lnTo>
                  <a:pt x="43" y="43"/>
                </a:lnTo>
                <a:lnTo>
                  <a:pt x="45" y="43"/>
                </a:lnTo>
                <a:lnTo>
                  <a:pt x="45" y="43"/>
                </a:lnTo>
                <a:close/>
                <a:moveTo>
                  <a:pt x="92" y="11"/>
                </a:moveTo>
                <a:lnTo>
                  <a:pt x="92" y="11"/>
                </a:lnTo>
                <a:lnTo>
                  <a:pt x="92" y="11"/>
                </a:lnTo>
                <a:lnTo>
                  <a:pt x="92" y="11"/>
                </a:lnTo>
                <a:lnTo>
                  <a:pt x="104" y="11"/>
                </a:lnTo>
                <a:lnTo>
                  <a:pt x="104" y="11"/>
                </a:lnTo>
                <a:lnTo>
                  <a:pt x="94" y="17"/>
                </a:lnTo>
                <a:lnTo>
                  <a:pt x="86" y="23"/>
                </a:lnTo>
                <a:lnTo>
                  <a:pt x="68" y="36"/>
                </a:lnTo>
                <a:lnTo>
                  <a:pt x="68" y="36"/>
                </a:lnTo>
                <a:lnTo>
                  <a:pt x="65" y="38"/>
                </a:lnTo>
                <a:lnTo>
                  <a:pt x="67" y="35"/>
                </a:lnTo>
                <a:lnTo>
                  <a:pt x="76" y="29"/>
                </a:lnTo>
                <a:lnTo>
                  <a:pt x="76" y="29"/>
                </a:lnTo>
                <a:lnTo>
                  <a:pt x="84" y="20"/>
                </a:lnTo>
                <a:lnTo>
                  <a:pt x="92" y="11"/>
                </a:lnTo>
                <a:lnTo>
                  <a:pt x="92" y="11"/>
                </a:lnTo>
                <a:close/>
                <a:moveTo>
                  <a:pt x="118" y="44"/>
                </a:moveTo>
                <a:lnTo>
                  <a:pt x="118" y="44"/>
                </a:lnTo>
                <a:lnTo>
                  <a:pt x="129" y="38"/>
                </a:lnTo>
                <a:lnTo>
                  <a:pt x="140" y="31"/>
                </a:lnTo>
                <a:lnTo>
                  <a:pt x="160" y="17"/>
                </a:lnTo>
                <a:lnTo>
                  <a:pt x="160" y="17"/>
                </a:lnTo>
                <a:lnTo>
                  <a:pt x="156" y="22"/>
                </a:lnTo>
                <a:lnTo>
                  <a:pt x="156" y="22"/>
                </a:lnTo>
                <a:lnTo>
                  <a:pt x="152" y="26"/>
                </a:lnTo>
                <a:lnTo>
                  <a:pt x="148" y="29"/>
                </a:lnTo>
                <a:lnTo>
                  <a:pt x="148" y="29"/>
                </a:lnTo>
                <a:lnTo>
                  <a:pt x="141" y="35"/>
                </a:lnTo>
                <a:lnTo>
                  <a:pt x="134" y="43"/>
                </a:lnTo>
                <a:lnTo>
                  <a:pt x="134" y="43"/>
                </a:lnTo>
                <a:lnTo>
                  <a:pt x="133" y="43"/>
                </a:lnTo>
                <a:lnTo>
                  <a:pt x="134" y="44"/>
                </a:lnTo>
                <a:lnTo>
                  <a:pt x="134" y="45"/>
                </a:lnTo>
                <a:lnTo>
                  <a:pt x="135" y="44"/>
                </a:lnTo>
                <a:lnTo>
                  <a:pt x="135" y="44"/>
                </a:lnTo>
                <a:lnTo>
                  <a:pt x="150" y="34"/>
                </a:lnTo>
                <a:lnTo>
                  <a:pt x="164" y="25"/>
                </a:lnTo>
                <a:lnTo>
                  <a:pt x="164" y="25"/>
                </a:lnTo>
                <a:lnTo>
                  <a:pt x="169" y="23"/>
                </a:lnTo>
                <a:lnTo>
                  <a:pt x="168" y="24"/>
                </a:lnTo>
                <a:lnTo>
                  <a:pt x="163" y="29"/>
                </a:lnTo>
                <a:lnTo>
                  <a:pt x="163" y="29"/>
                </a:lnTo>
                <a:lnTo>
                  <a:pt x="150" y="43"/>
                </a:lnTo>
                <a:lnTo>
                  <a:pt x="150" y="43"/>
                </a:lnTo>
                <a:lnTo>
                  <a:pt x="150" y="44"/>
                </a:lnTo>
                <a:lnTo>
                  <a:pt x="151" y="45"/>
                </a:lnTo>
                <a:lnTo>
                  <a:pt x="151" y="45"/>
                </a:lnTo>
                <a:lnTo>
                  <a:pt x="159" y="40"/>
                </a:lnTo>
                <a:lnTo>
                  <a:pt x="161" y="39"/>
                </a:lnTo>
                <a:lnTo>
                  <a:pt x="163" y="39"/>
                </a:lnTo>
                <a:lnTo>
                  <a:pt x="164" y="40"/>
                </a:lnTo>
                <a:lnTo>
                  <a:pt x="164" y="43"/>
                </a:lnTo>
                <a:lnTo>
                  <a:pt x="164" y="43"/>
                </a:lnTo>
                <a:lnTo>
                  <a:pt x="164" y="44"/>
                </a:lnTo>
                <a:lnTo>
                  <a:pt x="165" y="45"/>
                </a:lnTo>
                <a:lnTo>
                  <a:pt x="166" y="44"/>
                </a:lnTo>
                <a:lnTo>
                  <a:pt x="166" y="44"/>
                </a:lnTo>
                <a:lnTo>
                  <a:pt x="166" y="44"/>
                </a:lnTo>
                <a:lnTo>
                  <a:pt x="167" y="39"/>
                </a:lnTo>
                <a:lnTo>
                  <a:pt x="166" y="35"/>
                </a:lnTo>
                <a:lnTo>
                  <a:pt x="166" y="35"/>
                </a:lnTo>
                <a:lnTo>
                  <a:pt x="165" y="34"/>
                </a:lnTo>
                <a:lnTo>
                  <a:pt x="164" y="34"/>
                </a:lnTo>
                <a:lnTo>
                  <a:pt x="164" y="34"/>
                </a:lnTo>
                <a:lnTo>
                  <a:pt x="157" y="38"/>
                </a:lnTo>
                <a:lnTo>
                  <a:pt x="157" y="38"/>
                </a:lnTo>
                <a:lnTo>
                  <a:pt x="154" y="40"/>
                </a:lnTo>
                <a:lnTo>
                  <a:pt x="156" y="38"/>
                </a:lnTo>
                <a:lnTo>
                  <a:pt x="161" y="34"/>
                </a:lnTo>
                <a:lnTo>
                  <a:pt x="161" y="34"/>
                </a:lnTo>
                <a:lnTo>
                  <a:pt x="171" y="22"/>
                </a:lnTo>
                <a:lnTo>
                  <a:pt x="171" y="22"/>
                </a:lnTo>
                <a:lnTo>
                  <a:pt x="170" y="46"/>
                </a:lnTo>
                <a:lnTo>
                  <a:pt x="170" y="46"/>
                </a:lnTo>
                <a:lnTo>
                  <a:pt x="101" y="44"/>
                </a:lnTo>
                <a:lnTo>
                  <a:pt x="101" y="44"/>
                </a:lnTo>
                <a:lnTo>
                  <a:pt x="107" y="41"/>
                </a:lnTo>
                <a:lnTo>
                  <a:pt x="112" y="39"/>
                </a:lnTo>
                <a:lnTo>
                  <a:pt x="121" y="33"/>
                </a:lnTo>
                <a:lnTo>
                  <a:pt x="141" y="19"/>
                </a:lnTo>
                <a:lnTo>
                  <a:pt x="141" y="19"/>
                </a:lnTo>
                <a:lnTo>
                  <a:pt x="147" y="15"/>
                </a:lnTo>
                <a:lnTo>
                  <a:pt x="147" y="15"/>
                </a:lnTo>
                <a:lnTo>
                  <a:pt x="147" y="16"/>
                </a:lnTo>
                <a:lnTo>
                  <a:pt x="138" y="23"/>
                </a:lnTo>
                <a:lnTo>
                  <a:pt x="138" y="23"/>
                </a:lnTo>
                <a:lnTo>
                  <a:pt x="126" y="32"/>
                </a:lnTo>
                <a:lnTo>
                  <a:pt x="117" y="43"/>
                </a:lnTo>
                <a:lnTo>
                  <a:pt x="117" y="43"/>
                </a:lnTo>
                <a:lnTo>
                  <a:pt x="117" y="44"/>
                </a:lnTo>
                <a:lnTo>
                  <a:pt x="118" y="44"/>
                </a:lnTo>
                <a:lnTo>
                  <a:pt x="118" y="44"/>
                </a:lnTo>
                <a:close/>
                <a:moveTo>
                  <a:pt x="171" y="19"/>
                </a:moveTo>
                <a:lnTo>
                  <a:pt x="171" y="19"/>
                </a:lnTo>
                <a:lnTo>
                  <a:pt x="151" y="31"/>
                </a:lnTo>
                <a:lnTo>
                  <a:pt x="151" y="31"/>
                </a:lnTo>
                <a:lnTo>
                  <a:pt x="143" y="37"/>
                </a:lnTo>
                <a:lnTo>
                  <a:pt x="143" y="37"/>
                </a:lnTo>
                <a:lnTo>
                  <a:pt x="141" y="37"/>
                </a:lnTo>
                <a:lnTo>
                  <a:pt x="141" y="37"/>
                </a:lnTo>
                <a:lnTo>
                  <a:pt x="154" y="27"/>
                </a:lnTo>
                <a:lnTo>
                  <a:pt x="160" y="21"/>
                </a:lnTo>
                <a:lnTo>
                  <a:pt x="165" y="14"/>
                </a:lnTo>
                <a:lnTo>
                  <a:pt x="165" y="14"/>
                </a:lnTo>
                <a:lnTo>
                  <a:pt x="164" y="13"/>
                </a:lnTo>
                <a:lnTo>
                  <a:pt x="163" y="13"/>
                </a:lnTo>
                <a:lnTo>
                  <a:pt x="163" y="13"/>
                </a:lnTo>
                <a:lnTo>
                  <a:pt x="143" y="27"/>
                </a:lnTo>
                <a:lnTo>
                  <a:pt x="133" y="33"/>
                </a:lnTo>
                <a:lnTo>
                  <a:pt x="121" y="39"/>
                </a:lnTo>
                <a:lnTo>
                  <a:pt x="121" y="39"/>
                </a:lnTo>
                <a:lnTo>
                  <a:pt x="128" y="34"/>
                </a:lnTo>
                <a:lnTo>
                  <a:pt x="136" y="27"/>
                </a:lnTo>
                <a:lnTo>
                  <a:pt x="136" y="27"/>
                </a:lnTo>
                <a:lnTo>
                  <a:pt x="144" y="20"/>
                </a:lnTo>
                <a:lnTo>
                  <a:pt x="153" y="13"/>
                </a:lnTo>
                <a:lnTo>
                  <a:pt x="153" y="13"/>
                </a:lnTo>
                <a:lnTo>
                  <a:pt x="153" y="12"/>
                </a:lnTo>
                <a:lnTo>
                  <a:pt x="153" y="12"/>
                </a:lnTo>
                <a:lnTo>
                  <a:pt x="172" y="13"/>
                </a:lnTo>
                <a:lnTo>
                  <a:pt x="172" y="13"/>
                </a:lnTo>
                <a:lnTo>
                  <a:pt x="171" y="19"/>
                </a:lnTo>
                <a:lnTo>
                  <a:pt x="171" y="19"/>
                </a:lnTo>
                <a:close/>
                <a:moveTo>
                  <a:pt x="104" y="40"/>
                </a:moveTo>
                <a:lnTo>
                  <a:pt x="104" y="40"/>
                </a:lnTo>
                <a:lnTo>
                  <a:pt x="113" y="35"/>
                </a:lnTo>
                <a:lnTo>
                  <a:pt x="122" y="29"/>
                </a:lnTo>
                <a:lnTo>
                  <a:pt x="130" y="21"/>
                </a:lnTo>
                <a:lnTo>
                  <a:pt x="137" y="13"/>
                </a:lnTo>
                <a:lnTo>
                  <a:pt x="137" y="13"/>
                </a:lnTo>
                <a:lnTo>
                  <a:pt x="137" y="12"/>
                </a:lnTo>
                <a:lnTo>
                  <a:pt x="137" y="12"/>
                </a:lnTo>
                <a:lnTo>
                  <a:pt x="150" y="12"/>
                </a:lnTo>
                <a:lnTo>
                  <a:pt x="150" y="12"/>
                </a:lnTo>
                <a:lnTo>
                  <a:pt x="138" y="19"/>
                </a:lnTo>
                <a:lnTo>
                  <a:pt x="127" y="26"/>
                </a:lnTo>
                <a:lnTo>
                  <a:pt x="116" y="34"/>
                </a:lnTo>
                <a:lnTo>
                  <a:pt x="110" y="37"/>
                </a:lnTo>
                <a:lnTo>
                  <a:pt x="104" y="40"/>
                </a:lnTo>
                <a:lnTo>
                  <a:pt x="104" y="40"/>
                </a:lnTo>
                <a:close/>
                <a:moveTo>
                  <a:pt x="121" y="11"/>
                </a:moveTo>
                <a:lnTo>
                  <a:pt x="121" y="11"/>
                </a:lnTo>
                <a:lnTo>
                  <a:pt x="135" y="12"/>
                </a:lnTo>
                <a:lnTo>
                  <a:pt x="135" y="12"/>
                </a:lnTo>
                <a:lnTo>
                  <a:pt x="125" y="17"/>
                </a:lnTo>
                <a:lnTo>
                  <a:pt x="116" y="22"/>
                </a:lnTo>
                <a:lnTo>
                  <a:pt x="100" y="33"/>
                </a:lnTo>
                <a:lnTo>
                  <a:pt x="100" y="33"/>
                </a:lnTo>
                <a:lnTo>
                  <a:pt x="106" y="29"/>
                </a:lnTo>
                <a:lnTo>
                  <a:pt x="112" y="24"/>
                </a:lnTo>
                <a:lnTo>
                  <a:pt x="117" y="19"/>
                </a:lnTo>
                <a:lnTo>
                  <a:pt x="121" y="13"/>
                </a:lnTo>
                <a:lnTo>
                  <a:pt x="121" y="13"/>
                </a:lnTo>
                <a:lnTo>
                  <a:pt x="121" y="11"/>
                </a:lnTo>
                <a:lnTo>
                  <a:pt x="121" y="11"/>
                </a:lnTo>
                <a:close/>
                <a:moveTo>
                  <a:pt x="105" y="13"/>
                </a:moveTo>
                <a:lnTo>
                  <a:pt x="105" y="13"/>
                </a:lnTo>
                <a:lnTo>
                  <a:pt x="106" y="12"/>
                </a:lnTo>
                <a:lnTo>
                  <a:pt x="105" y="11"/>
                </a:lnTo>
                <a:lnTo>
                  <a:pt x="105" y="11"/>
                </a:lnTo>
                <a:lnTo>
                  <a:pt x="119" y="11"/>
                </a:lnTo>
                <a:lnTo>
                  <a:pt x="119" y="11"/>
                </a:lnTo>
                <a:lnTo>
                  <a:pt x="100" y="24"/>
                </a:lnTo>
                <a:lnTo>
                  <a:pt x="79" y="37"/>
                </a:lnTo>
                <a:lnTo>
                  <a:pt x="79" y="37"/>
                </a:lnTo>
                <a:lnTo>
                  <a:pt x="78" y="37"/>
                </a:lnTo>
                <a:lnTo>
                  <a:pt x="78" y="37"/>
                </a:lnTo>
                <a:lnTo>
                  <a:pt x="84" y="31"/>
                </a:lnTo>
                <a:lnTo>
                  <a:pt x="84" y="31"/>
                </a:lnTo>
                <a:lnTo>
                  <a:pt x="94" y="22"/>
                </a:lnTo>
                <a:lnTo>
                  <a:pt x="105" y="13"/>
                </a:lnTo>
                <a:lnTo>
                  <a:pt x="105" y="13"/>
                </a:lnTo>
                <a:close/>
                <a:moveTo>
                  <a:pt x="81" y="44"/>
                </a:moveTo>
                <a:lnTo>
                  <a:pt x="81" y="44"/>
                </a:lnTo>
                <a:lnTo>
                  <a:pt x="75" y="44"/>
                </a:lnTo>
                <a:lnTo>
                  <a:pt x="75" y="44"/>
                </a:lnTo>
                <a:lnTo>
                  <a:pt x="96" y="29"/>
                </a:lnTo>
                <a:lnTo>
                  <a:pt x="117" y="16"/>
                </a:lnTo>
                <a:lnTo>
                  <a:pt x="117" y="16"/>
                </a:lnTo>
                <a:lnTo>
                  <a:pt x="108" y="23"/>
                </a:lnTo>
                <a:lnTo>
                  <a:pt x="100" y="30"/>
                </a:lnTo>
                <a:lnTo>
                  <a:pt x="100" y="30"/>
                </a:lnTo>
                <a:lnTo>
                  <a:pt x="86" y="40"/>
                </a:lnTo>
                <a:lnTo>
                  <a:pt x="86" y="40"/>
                </a:lnTo>
                <a:lnTo>
                  <a:pt x="86" y="41"/>
                </a:lnTo>
                <a:lnTo>
                  <a:pt x="86" y="43"/>
                </a:lnTo>
                <a:lnTo>
                  <a:pt x="88" y="43"/>
                </a:lnTo>
                <a:lnTo>
                  <a:pt x="88" y="43"/>
                </a:lnTo>
                <a:lnTo>
                  <a:pt x="98" y="37"/>
                </a:lnTo>
                <a:lnTo>
                  <a:pt x="109" y="30"/>
                </a:lnTo>
                <a:lnTo>
                  <a:pt x="128" y="17"/>
                </a:lnTo>
                <a:lnTo>
                  <a:pt x="128" y="17"/>
                </a:lnTo>
                <a:lnTo>
                  <a:pt x="133" y="15"/>
                </a:lnTo>
                <a:lnTo>
                  <a:pt x="129" y="18"/>
                </a:lnTo>
                <a:lnTo>
                  <a:pt x="129" y="18"/>
                </a:lnTo>
                <a:lnTo>
                  <a:pt x="123" y="24"/>
                </a:lnTo>
                <a:lnTo>
                  <a:pt x="116" y="29"/>
                </a:lnTo>
                <a:lnTo>
                  <a:pt x="116" y="29"/>
                </a:lnTo>
                <a:lnTo>
                  <a:pt x="99" y="43"/>
                </a:lnTo>
                <a:lnTo>
                  <a:pt x="99" y="43"/>
                </a:lnTo>
                <a:lnTo>
                  <a:pt x="99" y="44"/>
                </a:lnTo>
                <a:lnTo>
                  <a:pt x="99" y="44"/>
                </a:lnTo>
                <a:lnTo>
                  <a:pt x="99" y="44"/>
                </a:lnTo>
                <a:lnTo>
                  <a:pt x="81" y="44"/>
                </a:lnTo>
                <a:lnTo>
                  <a:pt x="81" y="44"/>
                </a:lnTo>
                <a:close/>
                <a:moveTo>
                  <a:pt x="99" y="34"/>
                </a:moveTo>
                <a:lnTo>
                  <a:pt x="99" y="34"/>
                </a:lnTo>
                <a:lnTo>
                  <a:pt x="96" y="36"/>
                </a:lnTo>
                <a:lnTo>
                  <a:pt x="96" y="36"/>
                </a:lnTo>
                <a:lnTo>
                  <a:pt x="99" y="34"/>
                </a:lnTo>
                <a:lnTo>
                  <a:pt x="99" y="34"/>
                </a:lnTo>
                <a:close/>
                <a:moveTo>
                  <a:pt x="88" y="11"/>
                </a:moveTo>
                <a:lnTo>
                  <a:pt x="88" y="11"/>
                </a:lnTo>
                <a:lnTo>
                  <a:pt x="80" y="16"/>
                </a:lnTo>
                <a:lnTo>
                  <a:pt x="72" y="22"/>
                </a:lnTo>
                <a:lnTo>
                  <a:pt x="57" y="33"/>
                </a:lnTo>
                <a:lnTo>
                  <a:pt x="57" y="33"/>
                </a:lnTo>
                <a:lnTo>
                  <a:pt x="63" y="29"/>
                </a:lnTo>
                <a:lnTo>
                  <a:pt x="69" y="24"/>
                </a:lnTo>
                <a:lnTo>
                  <a:pt x="74" y="18"/>
                </a:lnTo>
                <a:lnTo>
                  <a:pt x="78" y="13"/>
                </a:lnTo>
                <a:lnTo>
                  <a:pt x="78" y="13"/>
                </a:lnTo>
                <a:lnTo>
                  <a:pt x="78" y="12"/>
                </a:lnTo>
                <a:lnTo>
                  <a:pt x="78" y="11"/>
                </a:lnTo>
                <a:lnTo>
                  <a:pt x="76" y="11"/>
                </a:lnTo>
                <a:lnTo>
                  <a:pt x="76" y="11"/>
                </a:lnTo>
                <a:lnTo>
                  <a:pt x="57" y="26"/>
                </a:lnTo>
                <a:lnTo>
                  <a:pt x="46" y="32"/>
                </a:lnTo>
                <a:lnTo>
                  <a:pt x="36" y="38"/>
                </a:lnTo>
                <a:lnTo>
                  <a:pt x="36" y="38"/>
                </a:lnTo>
                <a:lnTo>
                  <a:pt x="47" y="26"/>
                </a:lnTo>
                <a:lnTo>
                  <a:pt x="47" y="26"/>
                </a:lnTo>
                <a:lnTo>
                  <a:pt x="63" y="13"/>
                </a:lnTo>
                <a:lnTo>
                  <a:pt x="63" y="13"/>
                </a:lnTo>
                <a:lnTo>
                  <a:pt x="63" y="11"/>
                </a:lnTo>
                <a:lnTo>
                  <a:pt x="62" y="11"/>
                </a:lnTo>
                <a:lnTo>
                  <a:pt x="62" y="11"/>
                </a:lnTo>
                <a:lnTo>
                  <a:pt x="55" y="14"/>
                </a:lnTo>
                <a:lnTo>
                  <a:pt x="48" y="18"/>
                </a:lnTo>
                <a:lnTo>
                  <a:pt x="36" y="27"/>
                </a:lnTo>
                <a:lnTo>
                  <a:pt x="36" y="27"/>
                </a:lnTo>
                <a:lnTo>
                  <a:pt x="26" y="34"/>
                </a:lnTo>
                <a:lnTo>
                  <a:pt x="26" y="34"/>
                </a:lnTo>
                <a:lnTo>
                  <a:pt x="22" y="37"/>
                </a:lnTo>
                <a:lnTo>
                  <a:pt x="24" y="35"/>
                </a:lnTo>
                <a:lnTo>
                  <a:pt x="29" y="29"/>
                </a:lnTo>
                <a:lnTo>
                  <a:pt x="29" y="29"/>
                </a:lnTo>
                <a:lnTo>
                  <a:pt x="45" y="13"/>
                </a:lnTo>
                <a:lnTo>
                  <a:pt x="45" y="13"/>
                </a:lnTo>
                <a:lnTo>
                  <a:pt x="45" y="12"/>
                </a:lnTo>
                <a:lnTo>
                  <a:pt x="45" y="11"/>
                </a:lnTo>
                <a:lnTo>
                  <a:pt x="44" y="11"/>
                </a:lnTo>
                <a:lnTo>
                  <a:pt x="43" y="11"/>
                </a:lnTo>
                <a:lnTo>
                  <a:pt x="43" y="11"/>
                </a:lnTo>
                <a:lnTo>
                  <a:pt x="13" y="35"/>
                </a:lnTo>
                <a:lnTo>
                  <a:pt x="13" y="35"/>
                </a:lnTo>
                <a:lnTo>
                  <a:pt x="20" y="29"/>
                </a:lnTo>
                <a:lnTo>
                  <a:pt x="25" y="24"/>
                </a:lnTo>
                <a:lnTo>
                  <a:pt x="30" y="17"/>
                </a:lnTo>
                <a:lnTo>
                  <a:pt x="35" y="10"/>
                </a:lnTo>
                <a:lnTo>
                  <a:pt x="35" y="10"/>
                </a:lnTo>
                <a:lnTo>
                  <a:pt x="88" y="11"/>
                </a:lnTo>
                <a:lnTo>
                  <a:pt x="88" y="11"/>
                </a:lnTo>
                <a:close/>
                <a:moveTo>
                  <a:pt x="53" y="35"/>
                </a:moveTo>
                <a:lnTo>
                  <a:pt x="53" y="35"/>
                </a:lnTo>
                <a:lnTo>
                  <a:pt x="55" y="34"/>
                </a:lnTo>
                <a:lnTo>
                  <a:pt x="55" y="34"/>
                </a:lnTo>
                <a:lnTo>
                  <a:pt x="53" y="35"/>
                </a:lnTo>
                <a:lnTo>
                  <a:pt x="53" y="35"/>
                </a:lnTo>
                <a:close/>
                <a:moveTo>
                  <a:pt x="31" y="10"/>
                </a:moveTo>
                <a:lnTo>
                  <a:pt x="31" y="10"/>
                </a:lnTo>
                <a:lnTo>
                  <a:pt x="20" y="18"/>
                </a:lnTo>
                <a:lnTo>
                  <a:pt x="10" y="26"/>
                </a:lnTo>
                <a:lnTo>
                  <a:pt x="10" y="26"/>
                </a:lnTo>
                <a:lnTo>
                  <a:pt x="10" y="26"/>
                </a:lnTo>
                <a:lnTo>
                  <a:pt x="14" y="22"/>
                </a:lnTo>
                <a:lnTo>
                  <a:pt x="17" y="18"/>
                </a:lnTo>
                <a:lnTo>
                  <a:pt x="23" y="10"/>
                </a:lnTo>
                <a:lnTo>
                  <a:pt x="23" y="10"/>
                </a:lnTo>
                <a:lnTo>
                  <a:pt x="31" y="10"/>
                </a:lnTo>
                <a:lnTo>
                  <a:pt x="31" y="1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2518">
            <a:extLst>
              <a:ext uri="{FF2B5EF4-FFF2-40B4-BE49-F238E27FC236}">
                <a16:creationId xmlns:a16="http://schemas.microsoft.com/office/drawing/2014/main" xmlns="" id="{EB04861B-2E72-41E4-9A99-C0D36BFFE2FE}"/>
              </a:ext>
            </a:extLst>
          </p:cNvPr>
          <p:cNvSpPr>
            <a:spLocks/>
          </p:cNvSpPr>
          <p:nvPr/>
        </p:nvSpPr>
        <p:spPr bwMode="auto">
          <a:xfrm>
            <a:off x="2781134" y="4622461"/>
            <a:ext cx="169863" cy="441325"/>
          </a:xfrm>
          <a:custGeom>
            <a:avLst/>
            <a:gdLst/>
            <a:ahLst/>
            <a:cxnLst>
              <a:cxn ang="0">
                <a:pos x="11" y="124"/>
              </a:cxn>
              <a:cxn ang="0">
                <a:pos x="18" y="63"/>
              </a:cxn>
              <a:cxn ang="0">
                <a:pos x="28" y="36"/>
              </a:cxn>
              <a:cxn ang="0">
                <a:pos x="43" y="18"/>
              </a:cxn>
              <a:cxn ang="0">
                <a:pos x="59" y="10"/>
              </a:cxn>
              <a:cxn ang="0">
                <a:pos x="69" y="9"/>
              </a:cxn>
              <a:cxn ang="0">
                <a:pos x="83" y="18"/>
              </a:cxn>
              <a:cxn ang="0">
                <a:pos x="93" y="38"/>
              </a:cxn>
              <a:cxn ang="0">
                <a:pos x="97" y="63"/>
              </a:cxn>
              <a:cxn ang="0">
                <a:pos x="98" y="130"/>
              </a:cxn>
              <a:cxn ang="0">
                <a:pos x="94" y="183"/>
              </a:cxn>
              <a:cxn ang="0">
                <a:pos x="90" y="225"/>
              </a:cxn>
              <a:cxn ang="0">
                <a:pos x="85" y="249"/>
              </a:cxn>
              <a:cxn ang="0">
                <a:pos x="71" y="266"/>
              </a:cxn>
              <a:cxn ang="0">
                <a:pos x="63" y="269"/>
              </a:cxn>
              <a:cxn ang="0">
                <a:pos x="54" y="268"/>
              </a:cxn>
              <a:cxn ang="0">
                <a:pos x="45" y="254"/>
              </a:cxn>
              <a:cxn ang="0">
                <a:pos x="40" y="233"/>
              </a:cxn>
              <a:cxn ang="0">
                <a:pos x="35" y="179"/>
              </a:cxn>
              <a:cxn ang="0">
                <a:pos x="37" y="123"/>
              </a:cxn>
              <a:cxn ang="0">
                <a:pos x="42" y="98"/>
              </a:cxn>
              <a:cxn ang="0">
                <a:pos x="48" y="90"/>
              </a:cxn>
              <a:cxn ang="0">
                <a:pos x="54" y="87"/>
              </a:cxn>
              <a:cxn ang="0">
                <a:pos x="67" y="95"/>
              </a:cxn>
              <a:cxn ang="0">
                <a:pos x="74" y="107"/>
              </a:cxn>
              <a:cxn ang="0">
                <a:pos x="74" y="132"/>
              </a:cxn>
              <a:cxn ang="0">
                <a:pos x="72" y="169"/>
              </a:cxn>
              <a:cxn ang="0">
                <a:pos x="67" y="204"/>
              </a:cxn>
              <a:cxn ang="0">
                <a:pos x="70" y="209"/>
              </a:cxn>
              <a:cxn ang="0">
                <a:pos x="75" y="206"/>
              </a:cxn>
              <a:cxn ang="0">
                <a:pos x="81" y="170"/>
              </a:cxn>
              <a:cxn ang="0">
                <a:pos x="83" y="117"/>
              </a:cxn>
              <a:cxn ang="0">
                <a:pos x="79" y="95"/>
              </a:cxn>
              <a:cxn ang="0">
                <a:pos x="67" y="82"/>
              </a:cxn>
              <a:cxn ang="0">
                <a:pos x="58" y="80"/>
              </a:cxn>
              <a:cxn ang="0">
                <a:pos x="47" y="81"/>
              </a:cxn>
              <a:cxn ang="0">
                <a:pos x="36" y="91"/>
              </a:cxn>
              <a:cxn ang="0">
                <a:pos x="29" y="122"/>
              </a:cxn>
              <a:cxn ang="0">
                <a:pos x="26" y="170"/>
              </a:cxn>
              <a:cxn ang="0">
                <a:pos x="30" y="218"/>
              </a:cxn>
              <a:cxn ang="0">
                <a:pos x="34" y="255"/>
              </a:cxn>
              <a:cxn ang="0">
                <a:pos x="42" y="271"/>
              </a:cxn>
              <a:cxn ang="0">
                <a:pos x="54" y="277"/>
              </a:cxn>
              <a:cxn ang="0">
                <a:pos x="65" y="277"/>
              </a:cxn>
              <a:cxn ang="0">
                <a:pos x="79" y="271"/>
              </a:cxn>
              <a:cxn ang="0">
                <a:pos x="92" y="254"/>
              </a:cxn>
              <a:cxn ang="0">
                <a:pos x="101" y="211"/>
              </a:cxn>
              <a:cxn ang="0">
                <a:pos x="106" y="149"/>
              </a:cxn>
              <a:cxn ang="0">
                <a:pos x="107" y="88"/>
              </a:cxn>
              <a:cxn ang="0">
                <a:pos x="103" y="42"/>
              </a:cxn>
              <a:cxn ang="0">
                <a:pos x="92" y="17"/>
              </a:cxn>
              <a:cxn ang="0">
                <a:pos x="80" y="5"/>
              </a:cxn>
              <a:cxn ang="0">
                <a:pos x="71" y="1"/>
              </a:cxn>
              <a:cxn ang="0">
                <a:pos x="59" y="0"/>
              </a:cxn>
              <a:cxn ang="0">
                <a:pos x="38" y="11"/>
              </a:cxn>
              <a:cxn ang="0">
                <a:pos x="20" y="32"/>
              </a:cxn>
              <a:cxn ang="0">
                <a:pos x="15" y="43"/>
              </a:cxn>
              <a:cxn ang="0">
                <a:pos x="7" y="83"/>
              </a:cxn>
              <a:cxn ang="0">
                <a:pos x="0" y="153"/>
              </a:cxn>
              <a:cxn ang="0">
                <a:pos x="1" y="156"/>
              </a:cxn>
              <a:cxn ang="0">
                <a:pos x="7" y="156"/>
              </a:cxn>
              <a:cxn ang="0">
                <a:pos x="9" y="153"/>
              </a:cxn>
            </a:cxnLst>
            <a:rect l="0" t="0" r="r" b="b"/>
            <a:pathLst>
              <a:path w="107" h="278">
                <a:moveTo>
                  <a:pt x="9" y="153"/>
                </a:moveTo>
                <a:lnTo>
                  <a:pt x="9" y="153"/>
                </a:lnTo>
                <a:lnTo>
                  <a:pt x="11" y="124"/>
                </a:lnTo>
                <a:lnTo>
                  <a:pt x="13" y="94"/>
                </a:lnTo>
                <a:lnTo>
                  <a:pt x="15" y="79"/>
                </a:lnTo>
                <a:lnTo>
                  <a:pt x="18" y="63"/>
                </a:lnTo>
                <a:lnTo>
                  <a:pt x="22" y="49"/>
                </a:lnTo>
                <a:lnTo>
                  <a:pt x="28" y="36"/>
                </a:lnTo>
                <a:lnTo>
                  <a:pt x="28" y="36"/>
                </a:lnTo>
                <a:lnTo>
                  <a:pt x="34" y="26"/>
                </a:lnTo>
                <a:lnTo>
                  <a:pt x="38" y="22"/>
                </a:lnTo>
                <a:lnTo>
                  <a:pt x="43" y="18"/>
                </a:lnTo>
                <a:lnTo>
                  <a:pt x="49" y="14"/>
                </a:lnTo>
                <a:lnTo>
                  <a:pt x="54" y="11"/>
                </a:lnTo>
                <a:lnTo>
                  <a:pt x="59" y="10"/>
                </a:lnTo>
                <a:lnTo>
                  <a:pt x="65" y="9"/>
                </a:lnTo>
                <a:lnTo>
                  <a:pt x="65" y="9"/>
                </a:lnTo>
                <a:lnTo>
                  <a:pt x="69" y="9"/>
                </a:lnTo>
                <a:lnTo>
                  <a:pt x="72" y="10"/>
                </a:lnTo>
                <a:lnTo>
                  <a:pt x="78" y="13"/>
                </a:lnTo>
                <a:lnTo>
                  <a:pt x="83" y="18"/>
                </a:lnTo>
                <a:lnTo>
                  <a:pt x="87" y="24"/>
                </a:lnTo>
                <a:lnTo>
                  <a:pt x="90" y="31"/>
                </a:lnTo>
                <a:lnTo>
                  <a:pt x="93" y="38"/>
                </a:lnTo>
                <a:lnTo>
                  <a:pt x="96" y="51"/>
                </a:lnTo>
                <a:lnTo>
                  <a:pt x="96" y="51"/>
                </a:lnTo>
                <a:lnTo>
                  <a:pt x="97" y="63"/>
                </a:lnTo>
                <a:lnTo>
                  <a:pt x="98" y="76"/>
                </a:lnTo>
                <a:lnTo>
                  <a:pt x="99" y="103"/>
                </a:lnTo>
                <a:lnTo>
                  <a:pt x="98" y="130"/>
                </a:lnTo>
                <a:lnTo>
                  <a:pt x="96" y="155"/>
                </a:lnTo>
                <a:lnTo>
                  <a:pt x="96" y="155"/>
                </a:lnTo>
                <a:lnTo>
                  <a:pt x="94" y="183"/>
                </a:lnTo>
                <a:lnTo>
                  <a:pt x="92" y="211"/>
                </a:lnTo>
                <a:lnTo>
                  <a:pt x="92" y="211"/>
                </a:lnTo>
                <a:lnTo>
                  <a:pt x="90" y="225"/>
                </a:lnTo>
                <a:lnTo>
                  <a:pt x="89" y="233"/>
                </a:lnTo>
                <a:lnTo>
                  <a:pt x="87" y="241"/>
                </a:lnTo>
                <a:lnTo>
                  <a:pt x="85" y="249"/>
                </a:lnTo>
                <a:lnTo>
                  <a:pt x="81" y="255"/>
                </a:lnTo>
                <a:lnTo>
                  <a:pt x="77" y="261"/>
                </a:lnTo>
                <a:lnTo>
                  <a:pt x="71" y="266"/>
                </a:lnTo>
                <a:lnTo>
                  <a:pt x="71" y="266"/>
                </a:lnTo>
                <a:lnTo>
                  <a:pt x="67" y="268"/>
                </a:lnTo>
                <a:lnTo>
                  <a:pt x="63" y="269"/>
                </a:lnTo>
                <a:lnTo>
                  <a:pt x="60" y="270"/>
                </a:lnTo>
                <a:lnTo>
                  <a:pt x="57" y="269"/>
                </a:lnTo>
                <a:lnTo>
                  <a:pt x="54" y="268"/>
                </a:lnTo>
                <a:lnTo>
                  <a:pt x="52" y="266"/>
                </a:lnTo>
                <a:lnTo>
                  <a:pt x="48" y="261"/>
                </a:lnTo>
                <a:lnTo>
                  <a:pt x="45" y="254"/>
                </a:lnTo>
                <a:lnTo>
                  <a:pt x="42" y="247"/>
                </a:lnTo>
                <a:lnTo>
                  <a:pt x="40" y="233"/>
                </a:lnTo>
                <a:lnTo>
                  <a:pt x="40" y="233"/>
                </a:lnTo>
                <a:lnTo>
                  <a:pt x="37" y="206"/>
                </a:lnTo>
                <a:lnTo>
                  <a:pt x="35" y="179"/>
                </a:lnTo>
                <a:lnTo>
                  <a:pt x="35" y="179"/>
                </a:lnTo>
                <a:lnTo>
                  <a:pt x="35" y="161"/>
                </a:lnTo>
                <a:lnTo>
                  <a:pt x="35" y="141"/>
                </a:lnTo>
                <a:lnTo>
                  <a:pt x="37" y="123"/>
                </a:lnTo>
                <a:lnTo>
                  <a:pt x="41" y="105"/>
                </a:lnTo>
                <a:lnTo>
                  <a:pt x="41" y="105"/>
                </a:lnTo>
                <a:lnTo>
                  <a:pt x="42" y="98"/>
                </a:lnTo>
                <a:lnTo>
                  <a:pt x="46" y="92"/>
                </a:lnTo>
                <a:lnTo>
                  <a:pt x="46" y="92"/>
                </a:lnTo>
                <a:lnTo>
                  <a:pt x="48" y="90"/>
                </a:lnTo>
                <a:lnTo>
                  <a:pt x="50" y="88"/>
                </a:lnTo>
                <a:lnTo>
                  <a:pt x="52" y="87"/>
                </a:lnTo>
                <a:lnTo>
                  <a:pt x="54" y="87"/>
                </a:lnTo>
                <a:lnTo>
                  <a:pt x="59" y="88"/>
                </a:lnTo>
                <a:lnTo>
                  <a:pt x="63" y="91"/>
                </a:lnTo>
                <a:lnTo>
                  <a:pt x="67" y="95"/>
                </a:lnTo>
                <a:lnTo>
                  <a:pt x="70" y="99"/>
                </a:lnTo>
                <a:lnTo>
                  <a:pt x="73" y="103"/>
                </a:lnTo>
                <a:lnTo>
                  <a:pt x="74" y="107"/>
                </a:lnTo>
                <a:lnTo>
                  <a:pt x="74" y="107"/>
                </a:lnTo>
                <a:lnTo>
                  <a:pt x="74" y="120"/>
                </a:lnTo>
                <a:lnTo>
                  <a:pt x="74" y="132"/>
                </a:lnTo>
                <a:lnTo>
                  <a:pt x="74" y="132"/>
                </a:lnTo>
                <a:lnTo>
                  <a:pt x="73" y="150"/>
                </a:lnTo>
                <a:lnTo>
                  <a:pt x="72" y="169"/>
                </a:lnTo>
                <a:lnTo>
                  <a:pt x="70" y="186"/>
                </a:lnTo>
                <a:lnTo>
                  <a:pt x="67" y="204"/>
                </a:lnTo>
                <a:lnTo>
                  <a:pt x="67" y="204"/>
                </a:lnTo>
                <a:lnTo>
                  <a:pt x="66" y="205"/>
                </a:lnTo>
                <a:lnTo>
                  <a:pt x="67" y="207"/>
                </a:lnTo>
                <a:lnTo>
                  <a:pt x="70" y="209"/>
                </a:lnTo>
                <a:lnTo>
                  <a:pt x="73" y="209"/>
                </a:lnTo>
                <a:lnTo>
                  <a:pt x="74" y="208"/>
                </a:lnTo>
                <a:lnTo>
                  <a:pt x="75" y="206"/>
                </a:lnTo>
                <a:lnTo>
                  <a:pt x="75" y="206"/>
                </a:lnTo>
                <a:lnTo>
                  <a:pt x="79" y="188"/>
                </a:lnTo>
                <a:lnTo>
                  <a:pt x="81" y="170"/>
                </a:lnTo>
                <a:lnTo>
                  <a:pt x="82" y="132"/>
                </a:lnTo>
                <a:lnTo>
                  <a:pt x="82" y="132"/>
                </a:lnTo>
                <a:lnTo>
                  <a:pt x="83" y="117"/>
                </a:lnTo>
                <a:lnTo>
                  <a:pt x="82" y="110"/>
                </a:lnTo>
                <a:lnTo>
                  <a:pt x="81" y="102"/>
                </a:lnTo>
                <a:lnTo>
                  <a:pt x="79" y="95"/>
                </a:lnTo>
                <a:lnTo>
                  <a:pt x="75" y="89"/>
                </a:lnTo>
                <a:lnTo>
                  <a:pt x="70" y="84"/>
                </a:lnTo>
                <a:lnTo>
                  <a:pt x="67" y="82"/>
                </a:lnTo>
                <a:lnTo>
                  <a:pt x="63" y="81"/>
                </a:lnTo>
                <a:lnTo>
                  <a:pt x="63" y="81"/>
                </a:lnTo>
                <a:lnTo>
                  <a:pt x="58" y="80"/>
                </a:lnTo>
                <a:lnTo>
                  <a:pt x="54" y="79"/>
                </a:lnTo>
                <a:lnTo>
                  <a:pt x="50" y="80"/>
                </a:lnTo>
                <a:lnTo>
                  <a:pt x="47" y="81"/>
                </a:lnTo>
                <a:lnTo>
                  <a:pt x="43" y="83"/>
                </a:lnTo>
                <a:lnTo>
                  <a:pt x="40" y="85"/>
                </a:lnTo>
                <a:lnTo>
                  <a:pt x="36" y="91"/>
                </a:lnTo>
                <a:lnTo>
                  <a:pt x="33" y="99"/>
                </a:lnTo>
                <a:lnTo>
                  <a:pt x="31" y="106"/>
                </a:lnTo>
                <a:lnTo>
                  <a:pt x="29" y="122"/>
                </a:lnTo>
                <a:lnTo>
                  <a:pt x="29" y="122"/>
                </a:lnTo>
                <a:lnTo>
                  <a:pt x="26" y="146"/>
                </a:lnTo>
                <a:lnTo>
                  <a:pt x="26" y="170"/>
                </a:lnTo>
                <a:lnTo>
                  <a:pt x="27" y="194"/>
                </a:lnTo>
                <a:lnTo>
                  <a:pt x="30" y="218"/>
                </a:lnTo>
                <a:lnTo>
                  <a:pt x="30" y="218"/>
                </a:lnTo>
                <a:lnTo>
                  <a:pt x="31" y="235"/>
                </a:lnTo>
                <a:lnTo>
                  <a:pt x="32" y="245"/>
                </a:lnTo>
                <a:lnTo>
                  <a:pt x="34" y="255"/>
                </a:lnTo>
                <a:lnTo>
                  <a:pt x="38" y="264"/>
                </a:lnTo>
                <a:lnTo>
                  <a:pt x="40" y="268"/>
                </a:lnTo>
                <a:lnTo>
                  <a:pt x="42" y="271"/>
                </a:lnTo>
                <a:lnTo>
                  <a:pt x="46" y="274"/>
                </a:lnTo>
                <a:lnTo>
                  <a:pt x="50" y="276"/>
                </a:lnTo>
                <a:lnTo>
                  <a:pt x="54" y="277"/>
                </a:lnTo>
                <a:lnTo>
                  <a:pt x="59" y="278"/>
                </a:lnTo>
                <a:lnTo>
                  <a:pt x="59" y="278"/>
                </a:lnTo>
                <a:lnTo>
                  <a:pt x="65" y="277"/>
                </a:lnTo>
                <a:lnTo>
                  <a:pt x="70" y="276"/>
                </a:lnTo>
                <a:lnTo>
                  <a:pt x="75" y="274"/>
                </a:lnTo>
                <a:lnTo>
                  <a:pt x="79" y="271"/>
                </a:lnTo>
                <a:lnTo>
                  <a:pt x="83" y="267"/>
                </a:lnTo>
                <a:lnTo>
                  <a:pt x="86" y="264"/>
                </a:lnTo>
                <a:lnTo>
                  <a:pt x="92" y="254"/>
                </a:lnTo>
                <a:lnTo>
                  <a:pt x="95" y="244"/>
                </a:lnTo>
                <a:lnTo>
                  <a:pt x="98" y="232"/>
                </a:lnTo>
                <a:lnTo>
                  <a:pt x="101" y="211"/>
                </a:lnTo>
                <a:lnTo>
                  <a:pt x="101" y="211"/>
                </a:lnTo>
                <a:lnTo>
                  <a:pt x="104" y="180"/>
                </a:lnTo>
                <a:lnTo>
                  <a:pt x="106" y="149"/>
                </a:lnTo>
                <a:lnTo>
                  <a:pt x="107" y="118"/>
                </a:lnTo>
                <a:lnTo>
                  <a:pt x="107" y="88"/>
                </a:lnTo>
                <a:lnTo>
                  <a:pt x="107" y="88"/>
                </a:lnTo>
                <a:lnTo>
                  <a:pt x="106" y="64"/>
                </a:lnTo>
                <a:lnTo>
                  <a:pt x="105" y="53"/>
                </a:lnTo>
                <a:lnTo>
                  <a:pt x="103" y="42"/>
                </a:lnTo>
                <a:lnTo>
                  <a:pt x="100" y="31"/>
                </a:lnTo>
                <a:lnTo>
                  <a:pt x="95" y="21"/>
                </a:lnTo>
                <a:lnTo>
                  <a:pt x="92" y="17"/>
                </a:lnTo>
                <a:lnTo>
                  <a:pt x="89" y="12"/>
                </a:lnTo>
                <a:lnTo>
                  <a:pt x="85" y="8"/>
                </a:lnTo>
                <a:lnTo>
                  <a:pt x="80" y="5"/>
                </a:lnTo>
                <a:lnTo>
                  <a:pt x="80" y="5"/>
                </a:lnTo>
                <a:lnTo>
                  <a:pt x="76" y="2"/>
                </a:lnTo>
                <a:lnTo>
                  <a:pt x="71" y="1"/>
                </a:lnTo>
                <a:lnTo>
                  <a:pt x="67" y="0"/>
                </a:lnTo>
                <a:lnTo>
                  <a:pt x="63" y="0"/>
                </a:lnTo>
                <a:lnTo>
                  <a:pt x="59" y="0"/>
                </a:lnTo>
                <a:lnTo>
                  <a:pt x="54" y="2"/>
                </a:lnTo>
                <a:lnTo>
                  <a:pt x="46" y="6"/>
                </a:lnTo>
                <a:lnTo>
                  <a:pt x="38" y="11"/>
                </a:lnTo>
                <a:lnTo>
                  <a:pt x="31" y="18"/>
                </a:lnTo>
                <a:lnTo>
                  <a:pt x="25" y="25"/>
                </a:lnTo>
                <a:lnTo>
                  <a:pt x="20" y="32"/>
                </a:lnTo>
                <a:lnTo>
                  <a:pt x="20" y="32"/>
                </a:lnTo>
                <a:lnTo>
                  <a:pt x="17" y="37"/>
                </a:lnTo>
                <a:lnTo>
                  <a:pt x="15" y="43"/>
                </a:lnTo>
                <a:lnTo>
                  <a:pt x="11" y="56"/>
                </a:lnTo>
                <a:lnTo>
                  <a:pt x="9" y="69"/>
                </a:lnTo>
                <a:lnTo>
                  <a:pt x="7" y="83"/>
                </a:lnTo>
                <a:lnTo>
                  <a:pt x="7" y="83"/>
                </a:lnTo>
                <a:lnTo>
                  <a:pt x="3" y="118"/>
                </a:lnTo>
                <a:lnTo>
                  <a:pt x="0" y="153"/>
                </a:lnTo>
                <a:lnTo>
                  <a:pt x="0" y="153"/>
                </a:lnTo>
                <a:lnTo>
                  <a:pt x="0" y="155"/>
                </a:lnTo>
                <a:lnTo>
                  <a:pt x="1" y="156"/>
                </a:lnTo>
                <a:lnTo>
                  <a:pt x="2" y="157"/>
                </a:lnTo>
                <a:lnTo>
                  <a:pt x="4" y="157"/>
                </a:lnTo>
                <a:lnTo>
                  <a:pt x="7" y="156"/>
                </a:lnTo>
                <a:lnTo>
                  <a:pt x="8" y="155"/>
                </a:lnTo>
                <a:lnTo>
                  <a:pt x="9" y="153"/>
                </a:lnTo>
                <a:lnTo>
                  <a:pt x="9" y="153"/>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5">
            <a:extLst>
              <a:ext uri="{FF2B5EF4-FFF2-40B4-BE49-F238E27FC236}">
                <a16:creationId xmlns:a16="http://schemas.microsoft.com/office/drawing/2014/main" xmlns="" id="{ECCF9DB6-5109-4C09-A815-9A5FA74FD5BB}"/>
              </a:ext>
            </a:extLst>
          </p:cNvPr>
          <p:cNvSpPr>
            <a:spLocks noEditPoints="1"/>
          </p:cNvSpPr>
          <p:nvPr/>
        </p:nvSpPr>
        <p:spPr bwMode="auto">
          <a:xfrm>
            <a:off x="2048036" y="2339814"/>
            <a:ext cx="1104900" cy="584200"/>
          </a:xfrm>
          <a:custGeom>
            <a:avLst/>
            <a:gdLst>
              <a:gd name="T0" fmla="*/ 92 w 709"/>
              <a:gd name="T1" fmla="*/ 250 h 376"/>
              <a:gd name="T2" fmla="*/ 33 w 709"/>
              <a:gd name="T3" fmla="*/ 265 h 376"/>
              <a:gd name="T4" fmla="*/ 155 w 709"/>
              <a:gd name="T5" fmla="*/ 255 h 376"/>
              <a:gd name="T6" fmla="*/ 238 w 709"/>
              <a:gd name="T7" fmla="*/ 332 h 376"/>
              <a:gd name="T8" fmla="*/ 391 w 709"/>
              <a:gd name="T9" fmla="*/ 291 h 376"/>
              <a:gd name="T10" fmla="*/ 605 w 709"/>
              <a:gd name="T11" fmla="*/ 320 h 376"/>
              <a:gd name="T12" fmla="*/ 555 w 709"/>
              <a:gd name="T13" fmla="*/ 258 h 376"/>
              <a:gd name="T14" fmla="*/ 573 w 709"/>
              <a:gd name="T15" fmla="*/ 210 h 376"/>
              <a:gd name="T16" fmla="*/ 652 w 709"/>
              <a:gd name="T17" fmla="*/ 174 h 376"/>
              <a:gd name="T18" fmla="*/ 569 w 709"/>
              <a:gd name="T19" fmla="*/ 140 h 376"/>
              <a:gd name="T20" fmla="*/ 239 w 709"/>
              <a:gd name="T21" fmla="*/ 57 h 376"/>
              <a:gd name="T22" fmla="*/ 228 w 709"/>
              <a:gd name="T23" fmla="*/ 3 h 376"/>
              <a:gd name="T24" fmla="*/ 43 w 709"/>
              <a:gd name="T25" fmla="*/ 56 h 376"/>
              <a:gd name="T26" fmla="*/ 11 w 709"/>
              <a:gd name="T27" fmla="*/ 213 h 376"/>
              <a:gd name="T28" fmla="*/ 60 w 709"/>
              <a:gd name="T29" fmla="*/ 175 h 376"/>
              <a:gd name="T30" fmla="*/ 61 w 709"/>
              <a:gd name="T31" fmla="*/ 109 h 376"/>
              <a:gd name="T32" fmla="*/ 78 w 709"/>
              <a:gd name="T33" fmla="*/ 143 h 376"/>
              <a:gd name="T34" fmla="*/ 157 w 709"/>
              <a:gd name="T35" fmla="*/ 190 h 376"/>
              <a:gd name="T36" fmla="*/ 144 w 709"/>
              <a:gd name="T37" fmla="*/ 115 h 376"/>
              <a:gd name="T38" fmla="*/ 126 w 709"/>
              <a:gd name="T39" fmla="*/ 151 h 376"/>
              <a:gd name="T40" fmla="*/ 85 w 709"/>
              <a:gd name="T41" fmla="*/ 163 h 376"/>
              <a:gd name="T42" fmla="*/ 75 w 709"/>
              <a:gd name="T43" fmla="*/ 176 h 376"/>
              <a:gd name="T44" fmla="*/ 113 w 709"/>
              <a:gd name="T45" fmla="*/ 188 h 376"/>
              <a:gd name="T46" fmla="*/ 161 w 709"/>
              <a:gd name="T47" fmla="*/ 209 h 376"/>
              <a:gd name="T48" fmla="*/ 298 w 709"/>
              <a:gd name="T49" fmla="*/ 182 h 376"/>
              <a:gd name="T50" fmla="*/ 197 w 709"/>
              <a:gd name="T51" fmla="*/ 199 h 376"/>
              <a:gd name="T52" fmla="*/ 300 w 709"/>
              <a:gd name="T53" fmla="*/ 178 h 376"/>
              <a:gd name="T54" fmla="*/ 379 w 709"/>
              <a:gd name="T55" fmla="*/ 256 h 376"/>
              <a:gd name="T56" fmla="*/ 259 w 709"/>
              <a:gd name="T57" fmla="*/ 278 h 376"/>
              <a:gd name="T58" fmla="*/ 281 w 709"/>
              <a:gd name="T59" fmla="*/ 303 h 376"/>
              <a:gd name="T60" fmla="*/ 313 w 709"/>
              <a:gd name="T61" fmla="*/ 299 h 376"/>
              <a:gd name="T62" fmla="*/ 393 w 709"/>
              <a:gd name="T63" fmla="*/ 269 h 376"/>
              <a:gd name="T64" fmla="*/ 352 w 709"/>
              <a:gd name="T65" fmla="*/ 199 h 376"/>
              <a:gd name="T66" fmla="*/ 411 w 709"/>
              <a:gd name="T67" fmla="*/ 275 h 376"/>
              <a:gd name="T68" fmla="*/ 415 w 709"/>
              <a:gd name="T69" fmla="*/ 240 h 376"/>
              <a:gd name="T70" fmla="*/ 437 w 709"/>
              <a:gd name="T71" fmla="*/ 250 h 376"/>
              <a:gd name="T72" fmla="*/ 522 w 709"/>
              <a:gd name="T73" fmla="*/ 249 h 376"/>
              <a:gd name="T74" fmla="*/ 531 w 709"/>
              <a:gd name="T75" fmla="*/ 224 h 376"/>
              <a:gd name="T76" fmla="*/ 478 w 709"/>
              <a:gd name="T77" fmla="*/ 202 h 376"/>
              <a:gd name="T78" fmla="*/ 289 w 709"/>
              <a:gd name="T79" fmla="*/ 80 h 376"/>
              <a:gd name="T80" fmla="*/ 443 w 709"/>
              <a:gd name="T81" fmla="*/ 119 h 376"/>
              <a:gd name="T82" fmla="*/ 571 w 709"/>
              <a:gd name="T83" fmla="*/ 187 h 376"/>
              <a:gd name="T84" fmla="*/ 246 w 709"/>
              <a:gd name="T85" fmla="*/ 99 h 376"/>
              <a:gd name="T86" fmla="*/ 222 w 709"/>
              <a:gd name="T87" fmla="*/ 25 h 376"/>
              <a:gd name="T88" fmla="*/ 199 w 709"/>
              <a:gd name="T89" fmla="*/ 58 h 376"/>
              <a:gd name="T90" fmla="*/ 267 w 709"/>
              <a:gd name="T91" fmla="*/ 115 h 376"/>
              <a:gd name="T92" fmla="*/ 433 w 709"/>
              <a:gd name="T93" fmla="*/ 164 h 376"/>
              <a:gd name="T94" fmla="*/ 244 w 709"/>
              <a:gd name="T95" fmla="*/ 150 h 376"/>
              <a:gd name="T96" fmla="*/ 88 w 709"/>
              <a:gd name="T97" fmla="*/ 26 h 376"/>
              <a:gd name="T98" fmla="*/ 97 w 709"/>
              <a:gd name="T99" fmla="*/ 64 h 376"/>
              <a:gd name="T100" fmla="*/ 73 w 709"/>
              <a:gd name="T101" fmla="*/ 96 h 376"/>
              <a:gd name="T102" fmla="*/ 71 w 709"/>
              <a:gd name="T103" fmla="*/ 43 h 376"/>
              <a:gd name="T104" fmla="*/ 64 w 709"/>
              <a:gd name="T105" fmla="*/ 52 h 376"/>
              <a:gd name="T106" fmla="*/ 35 w 709"/>
              <a:gd name="T107" fmla="*/ 126 h 376"/>
              <a:gd name="T108" fmla="*/ 35 w 709"/>
              <a:gd name="T109" fmla="*/ 126 h 376"/>
              <a:gd name="T110" fmla="*/ 19 w 709"/>
              <a:gd name="T111" fmla="*/ 187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09" h="376">
                <a:moveTo>
                  <a:pt x="11" y="213"/>
                </a:moveTo>
                <a:cubicBezTo>
                  <a:pt x="14" y="208"/>
                  <a:pt x="14" y="208"/>
                  <a:pt x="14" y="208"/>
                </a:cubicBezTo>
                <a:cubicBezTo>
                  <a:pt x="29" y="213"/>
                  <a:pt x="29" y="213"/>
                  <a:pt x="29" y="213"/>
                </a:cubicBezTo>
                <a:cubicBezTo>
                  <a:pt x="45" y="219"/>
                  <a:pt x="51" y="221"/>
                  <a:pt x="66" y="224"/>
                </a:cubicBezTo>
                <a:cubicBezTo>
                  <a:pt x="72" y="225"/>
                  <a:pt x="76" y="226"/>
                  <a:pt x="77" y="228"/>
                </a:cubicBezTo>
                <a:cubicBezTo>
                  <a:pt x="77" y="229"/>
                  <a:pt x="82" y="231"/>
                  <a:pt x="86" y="232"/>
                </a:cubicBezTo>
                <a:cubicBezTo>
                  <a:pt x="96" y="235"/>
                  <a:pt x="95" y="235"/>
                  <a:pt x="97" y="235"/>
                </a:cubicBezTo>
                <a:cubicBezTo>
                  <a:pt x="97" y="235"/>
                  <a:pt x="95" y="242"/>
                  <a:pt x="92" y="250"/>
                </a:cubicBezTo>
                <a:cubicBezTo>
                  <a:pt x="89" y="263"/>
                  <a:pt x="80" y="273"/>
                  <a:pt x="72" y="284"/>
                </a:cubicBezTo>
                <a:cubicBezTo>
                  <a:pt x="71" y="285"/>
                  <a:pt x="69" y="287"/>
                  <a:pt x="68" y="288"/>
                </a:cubicBezTo>
                <a:cubicBezTo>
                  <a:pt x="62" y="293"/>
                  <a:pt x="46" y="290"/>
                  <a:pt x="45" y="283"/>
                </a:cubicBezTo>
                <a:cubicBezTo>
                  <a:pt x="44" y="282"/>
                  <a:pt x="46" y="281"/>
                  <a:pt x="48" y="280"/>
                </a:cubicBezTo>
                <a:cubicBezTo>
                  <a:pt x="48" y="280"/>
                  <a:pt x="48" y="280"/>
                  <a:pt x="48" y="280"/>
                </a:cubicBezTo>
                <a:cubicBezTo>
                  <a:pt x="48" y="280"/>
                  <a:pt x="50" y="280"/>
                  <a:pt x="51" y="279"/>
                </a:cubicBezTo>
                <a:cubicBezTo>
                  <a:pt x="54" y="278"/>
                  <a:pt x="58" y="276"/>
                  <a:pt x="61" y="275"/>
                </a:cubicBezTo>
                <a:cubicBezTo>
                  <a:pt x="88" y="250"/>
                  <a:pt x="46" y="246"/>
                  <a:pt x="33" y="265"/>
                </a:cubicBezTo>
                <a:cubicBezTo>
                  <a:pt x="32" y="268"/>
                  <a:pt x="31" y="271"/>
                  <a:pt x="31" y="272"/>
                </a:cubicBezTo>
                <a:cubicBezTo>
                  <a:pt x="32" y="273"/>
                  <a:pt x="32" y="276"/>
                  <a:pt x="31" y="279"/>
                </a:cubicBezTo>
                <a:cubicBezTo>
                  <a:pt x="28" y="288"/>
                  <a:pt x="29" y="293"/>
                  <a:pt x="35" y="298"/>
                </a:cubicBezTo>
                <a:cubicBezTo>
                  <a:pt x="48" y="309"/>
                  <a:pt x="62" y="307"/>
                  <a:pt x="79" y="293"/>
                </a:cubicBezTo>
                <a:cubicBezTo>
                  <a:pt x="85" y="288"/>
                  <a:pt x="91" y="282"/>
                  <a:pt x="91" y="281"/>
                </a:cubicBezTo>
                <a:cubicBezTo>
                  <a:pt x="96" y="273"/>
                  <a:pt x="100" y="265"/>
                  <a:pt x="104" y="254"/>
                </a:cubicBezTo>
                <a:cubicBezTo>
                  <a:pt x="107" y="247"/>
                  <a:pt x="110" y="241"/>
                  <a:pt x="111" y="240"/>
                </a:cubicBezTo>
                <a:cubicBezTo>
                  <a:pt x="113" y="240"/>
                  <a:pt x="153" y="253"/>
                  <a:pt x="155" y="255"/>
                </a:cubicBezTo>
                <a:cubicBezTo>
                  <a:pt x="157" y="257"/>
                  <a:pt x="156" y="257"/>
                  <a:pt x="200" y="273"/>
                </a:cubicBezTo>
                <a:cubicBezTo>
                  <a:pt x="235" y="285"/>
                  <a:pt x="241" y="287"/>
                  <a:pt x="241" y="290"/>
                </a:cubicBezTo>
                <a:cubicBezTo>
                  <a:pt x="241" y="292"/>
                  <a:pt x="239" y="294"/>
                  <a:pt x="237" y="296"/>
                </a:cubicBezTo>
                <a:cubicBezTo>
                  <a:pt x="233" y="299"/>
                  <a:pt x="230" y="305"/>
                  <a:pt x="233" y="307"/>
                </a:cubicBezTo>
                <a:cubicBezTo>
                  <a:pt x="234" y="308"/>
                  <a:pt x="233" y="311"/>
                  <a:pt x="231" y="316"/>
                </a:cubicBezTo>
                <a:cubicBezTo>
                  <a:pt x="228" y="324"/>
                  <a:pt x="228" y="325"/>
                  <a:pt x="231" y="328"/>
                </a:cubicBezTo>
                <a:cubicBezTo>
                  <a:pt x="233" y="330"/>
                  <a:pt x="235" y="333"/>
                  <a:pt x="236" y="334"/>
                </a:cubicBezTo>
                <a:cubicBezTo>
                  <a:pt x="236" y="335"/>
                  <a:pt x="237" y="334"/>
                  <a:pt x="238" y="332"/>
                </a:cubicBezTo>
                <a:cubicBezTo>
                  <a:pt x="263" y="324"/>
                  <a:pt x="307" y="310"/>
                  <a:pt x="329" y="315"/>
                </a:cubicBezTo>
                <a:cubicBezTo>
                  <a:pt x="334" y="316"/>
                  <a:pt x="343" y="318"/>
                  <a:pt x="349" y="319"/>
                </a:cubicBezTo>
                <a:cubicBezTo>
                  <a:pt x="399" y="331"/>
                  <a:pt x="449" y="342"/>
                  <a:pt x="498" y="358"/>
                </a:cubicBezTo>
                <a:cubicBezTo>
                  <a:pt x="532" y="368"/>
                  <a:pt x="563" y="376"/>
                  <a:pt x="566" y="375"/>
                </a:cubicBezTo>
                <a:cubicBezTo>
                  <a:pt x="575" y="372"/>
                  <a:pt x="569" y="362"/>
                  <a:pt x="559" y="363"/>
                </a:cubicBezTo>
                <a:cubicBezTo>
                  <a:pt x="553" y="363"/>
                  <a:pt x="544" y="361"/>
                  <a:pt x="499" y="347"/>
                </a:cubicBezTo>
                <a:cubicBezTo>
                  <a:pt x="437" y="332"/>
                  <a:pt x="395" y="325"/>
                  <a:pt x="345" y="306"/>
                </a:cubicBezTo>
                <a:cubicBezTo>
                  <a:pt x="346" y="304"/>
                  <a:pt x="378" y="294"/>
                  <a:pt x="391" y="291"/>
                </a:cubicBezTo>
                <a:cubicBezTo>
                  <a:pt x="395" y="291"/>
                  <a:pt x="403" y="289"/>
                  <a:pt x="409" y="287"/>
                </a:cubicBezTo>
                <a:cubicBezTo>
                  <a:pt x="416" y="285"/>
                  <a:pt x="421" y="284"/>
                  <a:pt x="422" y="284"/>
                </a:cubicBezTo>
                <a:cubicBezTo>
                  <a:pt x="422" y="284"/>
                  <a:pt x="425" y="284"/>
                  <a:pt x="428" y="283"/>
                </a:cubicBezTo>
                <a:cubicBezTo>
                  <a:pt x="431" y="282"/>
                  <a:pt x="437" y="281"/>
                  <a:pt x="442" y="281"/>
                </a:cubicBezTo>
                <a:cubicBezTo>
                  <a:pt x="446" y="281"/>
                  <a:pt x="451" y="280"/>
                  <a:pt x="452" y="279"/>
                </a:cubicBezTo>
                <a:cubicBezTo>
                  <a:pt x="458" y="276"/>
                  <a:pt x="470" y="279"/>
                  <a:pt x="524" y="298"/>
                </a:cubicBezTo>
                <a:cubicBezTo>
                  <a:pt x="554" y="309"/>
                  <a:pt x="584" y="319"/>
                  <a:pt x="591" y="320"/>
                </a:cubicBezTo>
                <a:cubicBezTo>
                  <a:pt x="601" y="322"/>
                  <a:pt x="603" y="322"/>
                  <a:pt x="605" y="320"/>
                </a:cubicBezTo>
                <a:cubicBezTo>
                  <a:pt x="607" y="318"/>
                  <a:pt x="608" y="316"/>
                  <a:pt x="608" y="315"/>
                </a:cubicBezTo>
                <a:cubicBezTo>
                  <a:pt x="607" y="313"/>
                  <a:pt x="596" y="309"/>
                  <a:pt x="590" y="308"/>
                </a:cubicBezTo>
                <a:cubicBezTo>
                  <a:pt x="587" y="308"/>
                  <a:pt x="567" y="302"/>
                  <a:pt x="546" y="294"/>
                </a:cubicBezTo>
                <a:cubicBezTo>
                  <a:pt x="524" y="287"/>
                  <a:pt x="501" y="279"/>
                  <a:pt x="494" y="276"/>
                </a:cubicBezTo>
                <a:cubicBezTo>
                  <a:pt x="481" y="272"/>
                  <a:pt x="481" y="272"/>
                  <a:pt x="481" y="272"/>
                </a:cubicBezTo>
                <a:cubicBezTo>
                  <a:pt x="486" y="270"/>
                  <a:pt x="486" y="270"/>
                  <a:pt x="486" y="270"/>
                </a:cubicBezTo>
                <a:cubicBezTo>
                  <a:pt x="496" y="267"/>
                  <a:pt x="513" y="263"/>
                  <a:pt x="522" y="262"/>
                </a:cubicBezTo>
                <a:cubicBezTo>
                  <a:pt x="549" y="260"/>
                  <a:pt x="553" y="259"/>
                  <a:pt x="555" y="258"/>
                </a:cubicBezTo>
                <a:cubicBezTo>
                  <a:pt x="557" y="257"/>
                  <a:pt x="562" y="258"/>
                  <a:pt x="575" y="261"/>
                </a:cubicBezTo>
                <a:cubicBezTo>
                  <a:pt x="601" y="270"/>
                  <a:pt x="616" y="273"/>
                  <a:pt x="619" y="272"/>
                </a:cubicBezTo>
                <a:cubicBezTo>
                  <a:pt x="621" y="272"/>
                  <a:pt x="623" y="270"/>
                  <a:pt x="623" y="268"/>
                </a:cubicBezTo>
                <a:cubicBezTo>
                  <a:pt x="624" y="264"/>
                  <a:pt x="623" y="264"/>
                  <a:pt x="612" y="260"/>
                </a:cubicBezTo>
                <a:cubicBezTo>
                  <a:pt x="605" y="258"/>
                  <a:pt x="596" y="255"/>
                  <a:pt x="592" y="254"/>
                </a:cubicBezTo>
                <a:cubicBezTo>
                  <a:pt x="578" y="252"/>
                  <a:pt x="562" y="246"/>
                  <a:pt x="561" y="244"/>
                </a:cubicBezTo>
                <a:cubicBezTo>
                  <a:pt x="560" y="242"/>
                  <a:pt x="561" y="238"/>
                  <a:pt x="566" y="230"/>
                </a:cubicBezTo>
                <a:cubicBezTo>
                  <a:pt x="569" y="223"/>
                  <a:pt x="572" y="215"/>
                  <a:pt x="573" y="210"/>
                </a:cubicBezTo>
                <a:cubicBezTo>
                  <a:pt x="575" y="202"/>
                  <a:pt x="575" y="202"/>
                  <a:pt x="575" y="202"/>
                </a:cubicBezTo>
                <a:cubicBezTo>
                  <a:pt x="583" y="205"/>
                  <a:pt x="583" y="205"/>
                  <a:pt x="583" y="205"/>
                </a:cubicBezTo>
                <a:cubicBezTo>
                  <a:pt x="662" y="230"/>
                  <a:pt x="661" y="230"/>
                  <a:pt x="666" y="225"/>
                </a:cubicBezTo>
                <a:cubicBezTo>
                  <a:pt x="672" y="220"/>
                  <a:pt x="670" y="218"/>
                  <a:pt x="643" y="211"/>
                </a:cubicBezTo>
                <a:cubicBezTo>
                  <a:pt x="630" y="207"/>
                  <a:pt x="619" y="204"/>
                  <a:pt x="619" y="203"/>
                </a:cubicBezTo>
                <a:cubicBezTo>
                  <a:pt x="619" y="203"/>
                  <a:pt x="621" y="201"/>
                  <a:pt x="625" y="200"/>
                </a:cubicBezTo>
                <a:cubicBezTo>
                  <a:pt x="636" y="195"/>
                  <a:pt x="644" y="189"/>
                  <a:pt x="648" y="181"/>
                </a:cubicBezTo>
                <a:cubicBezTo>
                  <a:pt x="652" y="174"/>
                  <a:pt x="652" y="174"/>
                  <a:pt x="652" y="174"/>
                </a:cubicBezTo>
                <a:cubicBezTo>
                  <a:pt x="667" y="179"/>
                  <a:pt x="667" y="179"/>
                  <a:pt x="667" y="179"/>
                </a:cubicBezTo>
                <a:cubicBezTo>
                  <a:pt x="697" y="190"/>
                  <a:pt x="700" y="191"/>
                  <a:pt x="705" y="189"/>
                </a:cubicBezTo>
                <a:cubicBezTo>
                  <a:pt x="707" y="187"/>
                  <a:pt x="709" y="185"/>
                  <a:pt x="709" y="184"/>
                </a:cubicBezTo>
                <a:cubicBezTo>
                  <a:pt x="709" y="181"/>
                  <a:pt x="698" y="176"/>
                  <a:pt x="692" y="176"/>
                </a:cubicBezTo>
                <a:cubicBezTo>
                  <a:pt x="686" y="177"/>
                  <a:pt x="676" y="173"/>
                  <a:pt x="655" y="163"/>
                </a:cubicBezTo>
                <a:cubicBezTo>
                  <a:pt x="651" y="161"/>
                  <a:pt x="645" y="159"/>
                  <a:pt x="642" y="159"/>
                </a:cubicBezTo>
                <a:cubicBezTo>
                  <a:pt x="636" y="160"/>
                  <a:pt x="622" y="156"/>
                  <a:pt x="593" y="147"/>
                </a:cubicBezTo>
                <a:cubicBezTo>
                  <a:pt x="581" y="143"/>
                  <a:pt x="570" y="140"/>
                  <a:pt x="569" y="140"/>
                </a:cubicBezTo>
                <a:cubicBezTo>
                  <a:pt x="567" y="140"/>
                  <a:pt x="557" y="138"/>
                  <a:pt x="546" y="134"/>
                </a:cubicBezTo>
                <a:cubicBezTo>
                  <a:pt x="518" y="125"/>
                  <a:pt x="483" y="116"/>
                  <a:pt x="458" y="111"/>
                </a:cubicBezTo>
                <a:cubicBezTo>
                  <a:pt x="445" y="108"/>
                  <a:pt x="426" y="103"/>
                  <a:pt x="413" y="99"/>
                </a:cubicBezTo>
                <a:cubicBezTo>
                  <a:pt x="393" y="93"/>
                  <a:pt x="380" y="89"/>
                  <a:pt x="348" y="83"/>
                </a:cubicBezTo>
                <a:cubicBezTo>
                  <a:pt x="341" y="81"/>
                  <a:pt x="325" y="77"/>
                  <a:pt x="313" y="74"/>
                </a:cubicBezTo>
                <a:cubicBezTo>
                  <a:pt x="300" y="71"/>
                  <a:pt x="289" y="68"/>
                  <a:pt x="288" y="68"/>
                </a:cubicBezTo>
                <a:cubicBezTo>
                  <a:pt x="284" y="69"/>
                  <a:pt x="278" y="68"/>
                  <a:pt x="266" y="64"/>
                </a:cubicBezTo>
                <a:cubicBezTo>
                  <a:pt x="261" y="63"/>
                  <a:pt x="249" y="59"/>
                  <a:pt x="239" y="57"/>
                </a:cubicBezTo>
                <a:cubicBezTo>
                  <a:pt x="229" y="54"/>
                  <a:pt x="221" y="51"/>
                  <a:pt x="221" y="51"/>
                </a:cubicBezTo>
                <a:cubicBezTo>
                  <a:pt x="222" y="50"/>
                  <a:pt x="224" y="47"/>
                  <a:pt x="226" y="45"/>
                </a:cubicBezTo>
                <a:cubicBezTo>
                  <a:pt x="230" y="40"/>
                  <a:pt x="237" y="28"/>
                  <a:pt x="235" y="27"/>
                </a:cubicBezTo>
                <a:cubicBezTo>
                  <a:pt x="234" y="27"/>
                  <a:pt x="235" y="25"/>
                  <a:pt x="236" y="24"/>
                </a:cubicBezTo>
                <a:cubicBezTo>
                  <a:pt x="237" y="22"/>
                  <a:pt x="238" y="19"/>
                  <a:pt x="238" y="17"/>
                </a:cubicBezTo>
                <a:cubicBezTo>
                  <a:pt x="237" y="15"/>
                  <a:pt x="238" y="14"/>
                  <a:pt x="238" y="13"/>
                </a:cubicBezTo>
                <a:cubicBezTo>
                  <a:pt x="238" y="12"/>
                  <a:pt x="237" y="10"/>
                  <a:pt x="236" y="8"/>
                </a:cubicBezTo>
                <a:cubicBezTo>
                  <a:pt x="234" y="5"/>
                  <a:pt x="232" y="4"/>
                  <a:pt x="228" y="3"/>
                </a:cubicBezTo>
                <a:cubicBezTo>
                  <a:pt x="227" y="2"/>
                  <a:pt x="225" y="2"/>
                  <a:pt x="224" y="2"/>
                </a:cubicBezTo>
                <a:cubicBezTo>
                  <a:pt x="216" y="0"/>
                  <a:pt x="214" y="0"/>
                  <a:pt x="205" y="5"/>
                </a:cubicBezTo>
                <a:cubicBezTo>
                  <a:pt x="194" y="11"/>
                  <a:pt x="188" y="17"/>
                  <a:pt x="181" y="28"/>
                </a:cubicBezTo>
                <a:cubicBezTo>
                  <a:pt x="177" y="36"/>
                  <a:pt x="176" y="37"/>
                  <a:pt x="172" y="37"/>
                </a:cubicBezTo>
                <a:cubicBezTo>
                  <a:pt x="147" y="33"/>
                  <a:pt x="124" y="20"/>
                  <a:pt x="99" y="17"/>
                </a:cubicBezTo>
                <a:cubicBezTo>
                  <a:pt x="98" y="17"/>
                  <a:pt x="90" y="15"/>
                  <a:pt x="82" y="12"/>
                </a:cubicBezTo>
                <a:cubicBezTo>
                  <a:pt x="58" y="4"/>
                  <a:pt x="60" y="3"/>
                  <a:pt x="51" y="29"/>
                </a:cubicBezTo>
                <a:cubicBezTo>
                  <a:pt x="48" y="41"/>
                  <a:pt x="44" y="53"/>
                  <a:pt x="43" y="56"/>
                </a:cubicBezTo>
                <a:cubicBezTo>
                  <a:pt x="42" y="63"/>
                  <a:pt x="42" y="63"/>
                  <a:pt x="38" y="74"/>
                </a:cubicBezTo>
                <a:cubicBezTo>
                  <a:pt x="36" y="80"/>
                  <a:pt x="33" y="85"/>
                  <a:pt x="32" y="86"/>
                </a:cubicBezTo>
                <a:cubicBezTo>
                  <a:pt x="30" y="87"/>
                  <a:pt x="30" y="88"/>
                  <a:pt x="31" y="90"/>
                </a:cubicBezTo>
                <a:cubicBezTo>
                  <a:pt x="33" y="93"/>
                  <a:pt x="32" y="97"/>
                  <a:pt x="25" y="119"/>
                </a:cubicBezTo>
                <a:cubicBezTo>
                  <a:pt x="20" y="133"/>
                  <a:pt x="16" y="146"/>
                  <a:pt x="17" y="147"/>
                </a:cubicBezTo>
                <a:cubicBezTo>
                  <a:pt x="17" y="149"/>
                  <a:pt x="17" y="151"/>
                  <a:pt x="7" y="185"/>
                </a:cubicBezTo>
                <a:cubicBezTo>
                  <a:pt x="1" y="204"/>
                  <a:pt x="0" y="210"/>
                  <a:pt x="1" y="212"/>
                </a:cubicBezTo>
                <a:cubicBezTo>
                  <a:pt x="4" y="217"/>
                  <a:pt x="7" y="217"/>
                  <a:pt x="11" y="213"/>
                </a:cubicBezTo>
                <a:close/>
                <a:moveTo>
                  <a:pt x="50" y="207"/>
                </a:moveTo>
                <a:cubicBezTo>
                  <a:pt x="38" y="203"/>
                  <a:pt x="38" y="203"/>
                  <a:pt x="38" y="203"/>
                </a:cubicBezTo>
                <a:cubicBezTo>
                  <a:pt x="39" y="195"/>
                  <a:pt x="39" y="195"/>
                  <a:pt x="39" y="195"/>
                </a:cubicBezTo>
                <a:cubicBezTo>
                  <a:pt x="40" y="191"/>
                  <a:pt x="42" y="184"/>
                  <a:pt x="43" y="179"/>
                </a:cubicBezTo>
                <a:cubicBezTo>
                  <a:pt x="44" y="174"/>
                  <a:pt x="45" y="168"/>
                  <a:pt x="46" y="166"/>
                </a:cubicBezTo>
                <a:cubicBezTo>
                  <a:pt x="48" y="161"/>
                  <a:pt x="49" y="161"/>
                  <a:pt x="54" y="163"/>
                </a:cubicBezTo>
                <a:cubicBezTo>
                  <a:pt x="55" y="163"/>
                  <a:pt x="56" y="163"/>
                  <a:pt x="57" y="163"/>
                </a:cubicBezTo>
                <a:cubicBezTo>
                  <a:pt x="63" y="166"/>
                  <a:pt x="63" y="167"/>
                  <a:pt x="60" y="175"/>
                </a:cubicBezTo>
                <a:cubicBezTo>
                  <a:pt x="58" y="182"/>
                  <a:pt x="58" y="184"/>
                  <a:pt x="61" y="201"/>
                </a:cubicBezTo>
                <a:cubicBezTo>
                  <a:pt x="62" y="206"/>
                  <a:pt x="62" y="211"/>
                  <a:pt x="62" y="211"/>
                </a:cubicBezTo>
                <a:cubicBezTo>
                  <a:pt x="62" y="211"/>
                  <a:pt x="57" y="209"/>
                  <a:pt x="50" y="207"/>
                </a:cubicBezTo>
                <a:close/>
                <a:moveTo>
                  <a:pt x="68" y="157"/>
                </a:moveTo>
                <a:cubicBezTo>
                  <a:pt x="59" y="154"/>
                  <a:pt x="59" y="154"/>
                  <a:pt x="59" y="154"/>
                </a:cubicBezTo>
                <a:cubicBezTo>
                  <a:pt x="54" y="152"/>
                  <a:pt x="50" y="150"/>
                  <a:pt x="51" y="149"/>
                </a:cubicBezTo>
                <a:cubicBezTo>
                  <a:pt x="51" y="148"/>
                  <a:pt x="53" y="139"/>
                  <a:pt x="56" y="129"/>
                </a:cubicBezTo>
                <a:cubicBezTo>
                  <a:pt x="59" y="119"/>
                  <a:pt x="61" y="110"/>
                  <a:pt x="61" y="109"/>
                </a:cubicBezTo>
                <a:cubicBezTo>
                  <a:pt x="61" y="108"/>
                  <a:pt x="61" y="107"/>
                  <a:pt x="62" y="106"/>
                </a:cubicBezTo>
                <a:cubicBezTo>
                  <a:pt x="63" y="104"/>
                  <a:pt x="68" y="105"/>
                  <a:pt x="77" y="108"/>
                </a:cubicBezTo>
                <a:cubicBezTo>
                  <a:pt x="84" y="110"/>
                  <a:pt x="95" y="113"/>
                  <a:pt x="101" y="115"/>
                </a:cubicBezTo>
                <a:cubicBezTo>
                  <a:pt x="105" y="116"/>
                  <a:pt x="108" y="116"/>
                  <a:pt x="110" y="117"/>
                </a:cubicBezTo>
                <a:cubicBezTo>
                  <a:pt x="112" y="118"/>
                  <a:pt x="111" y="118"/>
                  <a:pt x="108" y="119"/>
                </a:cubicBezTo>
                <a:cubicBezTo>
                  <a:pt x="105" y="120"/>
                  <a:pt x="102" y="122"/>
                  <a:pt x="100" y="124"/>
                </a:cubicBezTo>
                <a:cubicBezTo>
                  <a:pt x="98" y="125"/>
                  <a:pt x="93" y="129"/>
                  <a:pt x="89" y="133"/>
                </a:cubicBezTo>
                <a:cubicBezTo>
                  <a:pt x="84" y="136"/>
                  <a:pt x="79" y="141"/>
                  <a:pt x="78" y="143"/>
                </a:cubicBezTo>
                <a:cubicBezTo>
                  <a:pt x="77" y="145"/>
                  <a:pt x="74" y="149"/>
                  <a:pt x="72" y="152"/>
                </a:cubicBezTo>
                <a:lnTo>
                  <a:pt x="68" y="157"/>
                </a:lnTo>
                <a:close/>
                <a:moveTo>
                  <a:pt x="143" y="162"/>
                </a:moveTo>
                <a:cubicBezTo>
                  <a:pt x="147" y="153"/>
                  <a:pt x="150" y="144"/>
                  <a:pt x="151" y="144"/>
                </a:cubicBezTo>
                <a:cubicBezTo>
                  <a:pt x="152" y="144"/>
                  <a:pt x="152" y="144"/>
                  <a:pt x="152" y="144"/>
                </a:cubicBezTo>
                <a:cubicBezTo>
                  <a:pt x="156" y="144"/>
                  <a:pt x="162" y="159"/>
                  <a:pt x="163" y="169"/>
                </a:cubicBezTo>
                <a:cubicBezTo>
                  <a:pt x="164" y="179"/>
                  <a:pt x="164" y="184"/>
                  <a:pt x="160" y="188"/>
                </a:cubicBezTo>
                <a:cubicBezTo>
                  <a:pt x="159" y="190"/>
                  <a:pt x="157" y="190"/>
                  <a:pt x="157" y="190"/>
                </a:cubicBezTo>
                <a:cubicBezTo>
                  <a:pt x="156" y="189"/>
                  <a:pt x="151" y="187"/>
                  <a:pt x="145" y="185"/>
                </a:cubicBezTo>
                <a:cubicBezTo>
                  <a:pt x="136" y="180"/>
                  <a:pt x="136" y="180"/>
                  <a:pt x="136" y="180"/>
                </a:cubicBezTo>
                <a:lnTo>
                  <a:pt x="143" y="162"/>
                </a:lnTo>
                <a:close/>
                <a:moveTo>
                  <a:pt x="144" y="115"/>
                </a:moveTo>
                <a:cubicBezTo>
                  <a:pt x="144" y="115"/>
                  <a:pt x="144" y="115"/>
                  <a:pt x="144" y="115"/>
                </a:cubicBezTo>
                <a:cubicBezTo>
                  <a:pt x="145" y="115"/>
                  <a:pt x="146" y="116"/>
                  <a:pt x="146" y="117"/>
                </a:cubicBezTo>
                <a:cubicBezTo>
                  <a:pt x="146" y="118"/>
                  <a:pt x="145" y="118"/>
                  <a:pt x="144" y="118"/>
                </a:cubicBezTo>
                <a:cubicBezTo>
                  <a:pt x="141" y="117"/>
                  <a:pt x="141" y="116"/>
                  <a:pt x="144" y="115"/>
                </a:cubicBezTo>
                <a:close/>
                <a:moveTo>
                  <a:pt x="123" y="213"/>
                </a:moveTo>
                <a:cubicBezTo>
                  <a:pt x="124" y="212"/>
                  <a:pt x="127" y="206"/>
                  <a:pt x="129" y="200"/>
                </a:cubicBezTo>
                <a:cubicBezTo>
                  <a:pt x="133" y="190"/>
                  <a:pt x="133" y="190"/>
                  <a:pt x="133" y="190"/>
                </a:cubicBezTo>
                <a:cubicBezTo>
                  <a:pt x="139" y="193"/>
                  <a:pt x="139" y="193"/>
                  <a:pt x="139" y="193"/>
                </a:cubicBezTo>
                <a:cubicBezTo>
                  <a:pt x="154" y="200"/>
                  <a:pt x="154" y="200"/>
                  <a:pt x="142" y="207"/>
                </a:cubicBezTo>
                <a:cubicBezTo>
                  <a:pt x="133" y="213"/>
                  <a:pt x="118" y="217"/>
                  <a:pt x="123" y="213"/>
                </a:cubicBezTo>
                <a:close/>
                <a:moveTo>
                  <a:pt x="116" y="173"/>
                </a:moveTo>
                <a:cubicBezTo>
                  <a:pt x="113" y="171"/>
                  <a:pt x="119" y="158"/>
                  <a:pt x="126" y="151"/>
                </a:cubicBezTo>
                <a:cubicBezTo>
                  <a:pt x="129" y="148"/>
                  <a:pt x="132" y="145"/>
                  <a:pt x="133" y="145"/>
                </a:cubicBezTo>
                <a:cubicBezTo>
                  <a:pt x="134" y="145"/>
                  <a:pt x="126" y="168"/>
                  <a:pt x="122" y="175"/>
                </a:cubicBezTo>
                <a:cubicBezTo>
                  <a:pt x="122" y="176"/>
                  <a:pt x="119" y="175"/>
                  <a:pt x="116" y="173"/>
                </a:cubicBezTo>
                <a:close/>
                <a:moveTo>
                  <a:pt x="137" y="131"/>
                </a:moveTo>
                <a:cubicBezTo>
                  <a:pt x="135" y="132"/>
                  <a:pt x="131" y="133"/>
                  <a:pt x="130" y="133"/>
                </a:cubicBezTo>
                <a:cubicBezTo>
                  <a:pt x="116" y="132"/>
                  <a:pt x="108" y="156"/>
                  <a:pt x="103" y="167"/>
                </a:cubicBezTo>
                <a:cubicBezTo>
                  <a:pt x="102" y="169"/>
                  <a:pt x="100" y="170"/>
                  <a:pt x="95" y="168"/>
                </a:cubicBezTo>
                <a:cubicBezTo>
                  <a:pt x="91" y="167"/>
                  <a:pt x="87" y="165"/>
                  <a:pt x="85" y="163"/>
                </a:cubicBezTo>
                <a:cubicBezTo>
                  <a:pt x="82" y="161"/>
                  <a:pt x="82" y="160"/>
                  <a:pt x="87" y="154"/>
                </a:cubicBezTo>
                <a:cubicBezTo>
                  <a:pt x="95" y="143"/>
                  <a:pt x="102" y="137"/>
                  <a:pt x="113" y="130"/>
                </a:cubicBezTo>
                <a:cubicBezTo>
                  <a:pt x="124" y="122"/>
                  <a:pt x="125" y="128"/>
                  <a:pt x="138" y="129"/>
                </a:cubicBezTo>
                <a:cubicBezTo>
                  <a:pt x="141" y="130"/>
                  <a:pt x="141" y="130"/>
                  <a:pt x="137" y="131"/>
                </a:cubicBezTo>
                <a:close/>
                <a:moveTo>
                  <a:pt x="109" y="208"/>
                </a:moveTo>
                <a:cubicBezTo>
                  <a:pt x="106" y="216"/>
                  <a:pt x="105" y="216"/>
                  <a:pt x="99" y="216"/>
                </a:cubicBezTo>
                <a:cubicBezTo>
                  <a:pt x="88" y="215"/>
                  <a:pt x="83" y="212"/>
                  <a:pt x="78" y="202"/>
                </a:cubicBezTo>
                <a:cubicBezTo>
                  <a:pt x="75" y="197"/>
                  <a:pt x="73" y="180"/>
                  <a:pt x="75" y="176"/>
                </a:cubicBezTo>
                <a:cubicBezTo>
                  <a:pt x="76" y="173"/>
                  <a:pt x="76" y="172"/>
                  <a:pt x="81" y="174"/>
                </a:cubicBezTo>
                <a:cubicBezTo>
                  <a:pt x="83" y="174"/>
                  <a:pt x="85" y="175"/>
                  <a:pt x="88" y="176"/>
                </a:cubicBezTo>
                <a:cubicBezTo>
                  <a:pt x="95" y="178"/>
                  <a:pt x="100" y="181"/>
                  <a:pt x="100" y="182"/>
                </a:cubicBezTo>
                <a:cubicBezTo>
                  <a:pt x="100" y="183"/>
                  <a:pt x="100" y="186"/>
                  <a:pt x="101" y="189"/>
                </a:cubicBezTo>
                <a:cubicBezTo>
                  <a:pt x="102" y="194"/>
                  <a:pt x="104" y="195"/>
                  <a:pt x="106" y="196"/>
                </a:cubicBezTo>
                <a:cubicBezTo>
                  <a:pt x="112" y="196"/>
                  <a:pt x="113" y="199"/>
                  <a:pt x="109" y="208"/>
                </a:cubicBezTo>
                <a:close/>
                <a:moveTo>
                  <a:pt x="118" y="188"/>
                </a:moveTo>
                <a:cubicBezTo>
                  <a:pt x="117" y="191"/>
                  <a:pt x="114" y="191"/>
                  <a:pt x="113" y="188"/>
                </a:cubicBezTo>
                <a:cubicBezTo>
                  <a:pt x="112" y="186"/>
                  <a:pt x="113" y="184"/>
                  <a:pt x="116" y="185"/>
                </a:cubicBezTo>
                <a:cubicBezTo>
                  <a:pt x="117" y="186"/>
                  <a:pt x="118" y="187"/>
                  <a:pt x="118" y="188"/>
                </a:cubicBezTo>
                <a:close/>
                <a:moveTo>
                  <a:pt x="205" y="262"/>
                </a:moveTo>
                <a:cubicBezTo>
                  <a:pt x="183" y="255"/>
                  <a:pt x="165" y="248"/>
                  <a:pt x="164" y="248"/>
                </a:cubicBezTo>
                <a:cubicBezTo>
                  <a:pt x="164" y="247"/>
                  <a:pt x="154" y="243"/>
                  <a:pt x="141" y="238"/>
                </a:cubicBezTo>
                <a:cubicBezTo>
                  <a:pt x="119" y="229"/>
                  <a:pt x="119" y="229"/>
                  <a:pt x="119" y="229"/>
                </a:cubicBezTo>
                <a:cubicBezTo>
                  <a:pt x="125" y="228"/>
                  <a:pt x="125" y="228"/>
                  <a:pt x="125" y="228"/>
                </a:cubicBezTo>
                <a:cubicBezTo>
                  <a:pt x="135" y="226"/>
                  <a:pt x="153" y="216"/>
                  <a:pt x="161" y="209"/>
                </a:cubicBezTo>
                <a:cubicBezTo>
                  <a:pt x="167" y="204"/>
                  <a:pt x="167" y="204"/>
                  <a:pt x="179" y="206"/>
                </a:cubicBezTo>
                <a:cubicBezTo>
                  <a:pt x="196" y="209"/>
                  <a:pt x="208" y="212"/>
                  <a:pt x="232" y="219"/>
                </a:cubicBezTo>
                <a:cubicBezTo>
                  <a:pt x="242" y="222"/>
                  <a:pt x="253" y="225"/>
                  <a:pt x="255" y="225"/>
                </a:cubicBezTo>
                <a:cubicBezTo>
                  <a:pt x="256" y="225"/>
                  <a:pt x="257" y="225"/>
                  <a:pt x="257" y="226"/>
                </a:cubicBezTo>
                <a:cubicBezTo>
                  <a:pt x="262" y="227"/>
                  <a:pt x="261" y="232"/>
                  <a:pt x="254" y="253"/>
                </a:cubicBezTo>
                <a:cubicBezTo>
                  <a:pt x="246" y="276"/>
                  <a:pt x="246" y="276"/>
                  <a:pt x="246" y="276"/>
                </a:cubicBezTo>
                <a:lnTo>
                  <a:pt x="205" y="262"/>
                </a:lnTo>
                <a:close/>
                <a:moveTo>
                  <a:pt x="298" y="182"/>
                </a:moveTo>
                <a:cubicBezTo>
                  <a:pt x="296" y="181"/>
                  <a:pt x="278" y="189"/>
                  <a:pt x="271" y="194"/>
                </a:cubicBezTo>
                <a:cubicBezTo>
                  <a:pt x="268" y="196"/>
                  <a:pt x="264" y="201"/>
                  <a:pt x="263" y="204"/>
                </a:cubicBezTo>
                <a:cubicBezTo>
                  <a:pt x="260" y="209"/>
                  <a:pt x="260" y="210"/>
                  <a:pt x="262" y="210"/>
                </a:cubicBezTo>
                <a:cubicBezTo>
                  <a:pt x="264" y="210"/>
                  <a:pt x="265" y="211"/>
                  <a:pt x="265" y="213"/>
                </a:cubicBezTo>
                <a:cubicBezTo>
                  <a:pt x="266" y="215"/>
                  <a:pt x="266" y="217"/>
                  <a:pt x="266" y="217"/>
                </a:cubicBezTo>
                <a:cubicBezTo>
                  <a:pt x="265" y="217"/>
                  <a:pt x="243" y="211"/>
                  <a:pt x="230" y="207"/>
                </a:cubicBezTo>
                <a:cubicBezTo>
                  <a:pt x="224" y="205"/>
                  <a:pt x="217" y="204"/>
                  <a:pt x="214" y="204"/>
                </a:cubicBezTo>
                <a:cubicBezTo>
                  <a:pt x="212" y="203"/>
                  <a:pt x="204" y="201"/>
                  <a:pt x="197" y="199"/>
                </a:cubicBezTo>
                <a:cubicBezTo>
                  <a:pt x="189" y="197"/>
                  <a:pt x="181" y="195"/>
                  <a:pt x="177" y="195"/>
                </a:cubicBezTo>
                <a:cubicBezTo>
                  <a:pt x="172" y="194"/>
                  <a:pt x="172" y="194"/>
                  <a:pt x="173" y="192"/>
                </a:cubicBezTo>
                <a:cubicBezTo>
                  <a:pt x="179" y="186"/>
                  <a:pt x="178" y="156"/>
                  <a:pt x="172" y="147"/>
                </a:cubicBezTo>
                <a:cubicBezTo>
                  <a:pt x="170" y="144"/>
                  <a:pt x="169" y="141"/>
                  <a:pt x="169" y="141"/>
                </a:cubicBezTo>
                <a:cubicBezTo>
                  <a:pt x="170" y="140"/>
                  <a:pt x="201" y="149"/>
                  <a:pt x="235" y="160"/>
                </a:cubicBezTo>
                <a:cubicBezTo>
                  <a:pt x="247" y="164"/>
                  <a:pt x="262" y="168"/>
                  <a:pt x="268" y="169"/>
                </a:cubicBezTo>
                <a:cubicBezTo>
                  <a:pt x="273" y="170"/>
                  <a:pt x="285" y="173"/>
                  <a:pt x="293" y="175"/>
                </a:cubicBezTo>
                <a:cubicBezTo>
                  <a:pt x="296" y="176"/>
                  <a:pt x="299" y="177"/>
                  <a:pt x="300" y="178"/>
                </a:cubicBezTo>
                <a:cubicBezTo>
                  <a:pt x="306" y="180"/>
                  <a:pt x="306" y="181"/>
                  <a:pt x="303" y="182"/>
                </a:cubicBezTo>
                <a:cubicBezTo>
                  <a:pt x="301" y="182"/>
                  <a:pt x="299" y="183"/>
                  <a:pt x="298" y="182"/>
                </a:cubicBezTo>
                <a:close/>
                <a:moveTo>
                  <a:pt x="307" y="237"/>
                </a:moveTo>
                <a:cubicBezTo>
                  <a:pt x="314" y="237"/>
                  <a:pt x="322" y="239"/>
                  <a:pt x="332" y="242"/>
                </a:cubicBezTo>
                <a:cubicBezTo>
                  <a:pt x="339" y="245"/>
                  <a:pt x="348" y="247"/>
                  <a:pt x="351" y="247"/>
                </a:cubicBezTo>
                <a:cubicBezTo>
                  <a:pt x="354" y="247"/>
                  <a:pt x="359" y="249"/>
                  <a:pt x="362" y="250"/>
                </a:cubicBezTo>
                <a:cubicBezTo>
                  <a:pt x="365" y="252"/>
                  <a:pt x="370" y="254"/>
                  <a:pt x="374" y="255"/>
                </a:cubicBezTo>
                <a:cubicBezTo>
                  <a:pt x="376" y="255"/>
                  <a:pt x="378" y="256"/>
                  <a:pt x="379" y="256"/>
                </a:cubicBezTo>
                <a:cubicBezTo>
                  <a:pt x="380" y="256"/>
                  <a:pt x="381" y="257"/>
                  <a:pt x="381" y="257"/>
                </a:cubicBezTo>
                <a:cubicBezTo>
                  <a:pt x="381" y="258"/>
                  <a:pt x="375" y="259"/>
                  <a:pt x="368" y="261"/>
                </a:cubicBezTo>
                <a:cubicBezTo>
                  <a:pt x="362" y="263"/>
                  <a:pt x="355" y="265"/>
                  <a:pt x="354" y="265"/>
                </a:cubicBezTo>
                <a:cubicBezTo>
                  <a:pt x="352" y="266"/>
                  <a:pt x="347" y="267"/>
                  <a:pt x="342" y="268"/>
                </a:cubicBezTo>
                <a:cubicBezTo>
                  <a:pt x="336" y="269"/>
                  <a:pt x="327" y="272"/>
                  <a:pt x="320" y="274"/>
                </a:cubicBezTo>
                <a:cubicBezTo>
                  <a:pt x="314" y="277"/>
                  <a:pt x="302" y="281"/>
                  <a:pt x="294" y="283"/>
                </a:cubicBezTo>
                <a:cubicBezTo>
                  <a:pt x="282" y="287"/>
                  <a:pt x="279" y="287"/>
                  <a:pt x="269" y="284"/>
                </a:cubicBezTo>
                <a:cubicBezTo>
                  <a:pt x="259" y="281"/>
                  <a:pt x="258" y="281"/>
                  <a:pt x="259" y="278"/>
                </a:cubicBezTo>
                <a:cubicBezTo>
                  <a:pt x="259" y="276"/>
                  <a:pt x="263" y="265"/>
                  <a:pt x="267" y="253"/>
                </a:cubicBezTo>
                <a:cubicBezTo>
                  <a:pt x="274" y="232"/>
                  <a:pt x="274" y="232"/>
                  <a:pt x="274" y="232"/>
                </a:cubicBezTo>
                <a:cubicBezTo>
                  <a:pt x="278" y="233"/>
                  <a:pt x="278" y="233"/>
                  <a:pt x="278" y="233"/>
                </a:cubicBezTo>
                <a:cubicBezTo>
                  <a:pt x="285" y="236"/>
                  <a:pt x="297" y="237"/>
                  <a:pt x="307" y="237"/>
                </a:cubicBezTo>
                <a:close/>
                <a:moveTo>
                  <a:pt x="258" y="313"/>
                </a:moveTo>
                <a:cubicBezTo>
                  <a:pt x="250" y="316"/>
                  <a:pt x="243" y="310"/>
                  <a:pt x="249" y="307"/>
                </a:cubicBezTo>
                <a:cubicBezTo>
                  <a:pt x="256" y="302"/>
                  <a:pt x="274" y="299"/>
                  <a:pt x="279" y="301"/>
                </a:cubicBezTo>
                <a:cubicBezTo>
                  <a:pt x="281" y="301"/>
                  <a:pt x="281" y="302"/>
                  <a:pt x="281" y="303"/>
                </a:cubicBezTo>
                <a:cubicBezTo>
                  <a:pt x="284" y="310"/>
                  <a:pt x="266" y="309"/>
                  <a:pt x="258" y="313"/>
                </a:cubicBezTo>
                <a:close/>
                <a:moveTo>
                  <a:pt x="394" y="273"/>
                </a:moveTo>
                <a:cubicBezTo>
                  <a:pt x="393" y="273"/>
                  <a:pt x="392" y="273"/>
                  <a:pt x="391" y="274"/>
                </a:cubicBezTo>
                <a:cubicBezTo>
                  <a:pt x="391" y="274"/>
                  <a:pt x="391" y="274"/>
                  <a:pt x="391" y="274"/>
                </a:cubicBezTo>
                <a:cubicBezTo>
                  <a:pt x="390" y="278"/>
                  <a:pt x="387" y="281"/>
                  <a:pt x="385" y="281"/>
                </a:cubicBezTo>
                <a:cubicBezTo>
                  <a:pt x="384" y="280"/>
                  <a:pt x="380" y="281"/>
                  <a:pt x="376" y="283"/>
                </a:cubicBezTo>
                <a:cubicBezTo>
                  <a:pt x="359" y="286"/>
                  <a:pt x="342" y="290"/>
                  <a:pt x="325" y="295"/>
                </a:cubicBezTo>
                <a:cubicBezTo>
                  <a:pt x="322" y="296"/>
                  <a:pt x="317" y="299"/>
                  <a:pt x="313" y="299"/>
                </a:cubicBezTo>
                <a:cubicBezTo>
                  <a:pt x="311" y="299"/>
                  <a:pt x="309" y="298"/>
                  <a:pt x="306" y="297"/>
                </a:cubicBezTo>
                <a:cubicBezTo>
                  <a:pt x="306" y="297"/>
                  <a:pt x="305" y="297"/>
                  <a:pt x="304" y="296"/>
                </a:cubicBezTo>
                <a:cubicBezTo>
                  <a:pt x="303" y="296"/>
                  <a:pt x="303" y="296"/>
                  <a:pt x="303" y="296"/>
                </a:cubicBezTo>
                <a:cubicBezTo>
                  <a:pt x="299" y="295"/>
                  <a:pt x="292" y="294"/>
                  <a:pt x="294" y="293"/>
                </a:cubicBezTo>
                <a:cubicBezTo>
                  <a:pt x="296" y="292"/>
                  <a:pt x="300" y="290"/>
                  <a:pt x="304" y="289"/>
                </a:cubicBezTo>
                <a:cubicBezTo>
                  <a:pt x="320" y="282"/>
                  <a:pt x="375" y="265"/>
                  <a:pt x="392" y="268"/>
                </a:cubicBezTo>
                <a:cubicBezTo>
                  <a:pt x="392" y="268"/>
                  <a:pt x="392" y="269"/>
                  <a:pt x="392" y="269"/>
                </a:cubicBezTo>
                <a:cubicBezTo>
                  <a:pt x="392" y="269"/>
                  <a:pt x="393" y="269"/>
                  <a:pt x="393" y="269"/>
                </a:cubicBezTo>
                <a:cubicBezTo>
                  <a:pt x="395" y="270"/>
                  <a:pt x="397" y="271"/>
                  <a:pt x="394" y="273"/>
                </a:cubicBezTo>
                <a:close/>
                <a:moveTo>
                  <a:pt x="396" y="249"/>
                </a:moveTo>
                <a:cubicBezTo>
                  <a:pt x="395" y="249"/>
                  <a:pt x="389" y="247"/>
                  <a:pt x="382" y="245"/>
                </a:cubicBezTo>
                <a:cubicBezTo>
                  <a:pt x="353" y="239"/>
                  <a:pt x="337" y="227"/>
                  <a:pt x="311" y="226"/>
                </a:cubicBezTo>
                <a:cubicBezTo>
                  <a:pt x="302" y="227"/>
                  <a:pt x="301" y="226"/>
                  <a:pt x="307" y="224"/>
                </a:cubicBezTo>
                <a:cubicBezTo>
                  <a:pt x="310" y="223"/>
                  <a:pt x="316" y="221"/>
                  <a:pt x="319" y="219"/>
                </a:cubicBezTo>
                <a:cubicBezTo>
                  <a:pt x="323" y="217"/>
                  <a:pt x="329" y="215"/>
                  <a:pt x="333" y="215"/>
                </a:cubicBezTo>
                <a:cubicBezTo>
                  <a:pt x="340" y="214"/>
                  <a:pt x="350" y="206"/>
                  <a:pt x="352" y="199"/>
                </a:cubicBezTo>
                <a:cubicBezTo>
                  <a:pt x="354" y="194"/>
                  <a:pt x="353" y="194"/>
                  <a:pt x="367" y="198"/>
                </a:cubicBezTo>
                <a:cubicBezTo>
                  <a:pt x="372" y="200"/>
                  <a:pt x="384" y="203"/>
                  <a:pt x="393" y="206"/>
                </a:cubicBezTo>
                <a:cubicBezTo>
                  <a:pt x="410" y="210"/>
                  <a:pt x="410" y="210"/>
                  <a:pt x="410" y="210"/>
                </a:cubicBezTo>
                <a:cubicBezTo>
                  <a:pt x="407" y="222"/>
                  <a:pt x="407" y="222"/>
                  <a:pt x="407" y="222"/>
                </a:cubicBezTo>
                <a:cubicBezTo>
                  <a:pt x="403" y="241"/>
                  <a:pt x="399" y="251"/>
                  <a:pt x="396" y="249"/>
                </a:cubicBezTo>
                <a:close/>
                <a:moveTo>
                  <a:pt x="426" y="271"/>
                </a:moveTo>
                <a:cubicBezTo>
                  <a:pt x="423" y="272"/>
                  <a:pt x="421" y="273"/>
                  <a:pt x="420" y="273"/>
                </a:cubicBezTo>
                <a:cubicBezTo>
                  <a:pt x="419" y="273"/>
                  <a:pt x="415" y="274"/>
                  <a:pt x="411" y="275"/>
                </a:cubicBezTo>
                <a:cubicBezTo>
                  <a:pt x="405" y="277"/>
                  <a:pt x="403" y="277"/>
                  <a:pt x="403" y="275"/>
                </a:cubicBezTo>
                <a:cubicBezTo>
                  <a:pt x="403" y="267"/>
                  <a:pt x="409" y="264"/>
                  <a:pt x="422" y="267"/>
                </a:cubicBezTo>
                <a:cubicBezTo>
                  <a:pt x="431" y="269"/>
                  <a:pt x="431" y="269"/>
                  <a:pt x="431" y="269"/>
                </a:cubicBezTo>
                <a:lnTo>
                  <a:pt x="426" y="271"/>
                </a:lnTo>
                <a:close/>
                <a:moveTo>
                  <a:pt x="437" y="250"/>
                </a:moveTo>
                <a:cubicBezTo>
                  <a:pt x="435" y="250"/>
                  <a:pt x="429" y="252"/>
                  <a:pt x="423" y="252"/>
                </a:cubicBezTo>
                <a:cubicBezTo>
                  <a:pt x="418" y="253"/>
                  <a:pt x="413" y="254"/>
                  <a:pt x="412" y="253"/>
                </a:cubicBezTo>
                <a:cubicBezTo>
                  <a:pt x="411" y="253"/>
                  <a:pt x="413" y="247"/>
                  <a:pt x="415" y="240"/>
                </a:cubicBezTo>
                <a:cubicBezTo>
                  <a:pt x="417" y="233"/>
                  <a:pt x="419" y="225"/>
                  <a:pt x="420" y="222"/>
                </a:cubicBezTo>
                <a:cubicBezTo>
                  <a:pt x="422" y="216"/>
                  <a:pt x="423" y="216"/>
                  <a:pt x="428" y="217"/>
                </a:cubicBezTo>
                <a:cubicBezTo>
                  <a:pt x="431" y="218"/>
                  <a:pt x="434" y="219"/>
                  <a:pt x="435" y="219"/>
                </a:cubicBezTo>
                <a:cubicBezTo>
                  <a:pt x="435" y="219"/>
                  <a:pt x="447" y="223"/>
                  <a:pt x="462" y="228"/>
                </a:cubicBezTo>
                <a:cubicBezTo>
                  <a:pt x="488" y="237"/>
                  <a:pt x="488" y="237"/>
                  <a:pt x="488" y="237"/>
                </a:cubicBezTo>
                <a:cubicBezTo>
                  <a:pt x="476" y="241"/>
                  <a:pt x="476" y="241"/>
                  <a:pt x="476" y="241"/>
                </a:cubicBezTo>
                <a:cubicBezTo>
                  <a:pt x="469" y="243"/>
                  <a:pt x="458" y="246"/>
                  <a:pt x="451" y="247"/>
                </a:cubicBezTo>
                <a:cubicBezTo>
                  <a:pt x="445" y="248"/>
                  <a:pt x="438" y="249"/>
                  <a:pt x="437" y="250"/>
                </a:cubicBezTo>
                <a:close/>
                <a:moveTo>
                  <a:pt x="522" y="249"/>
                </a:moveTo>
                <a:cubicBezTo>
                  <a:pt x="520" y="249"/>
                  <a:pt x="517" y="250"/>
                  <a:pt x="517" y="250"/>
                </a:cubicBezTo>
                <a:cubicBezTo>
                  <a:pt x="515" y="249"/>
                  <a:pt x="495" y="253"/>
                  <a:pt x="470" y="260"/>
                </a:cubicBezTo>
                <a:cubicBezTo>
                  <a:pt x="459" y="263"/>
                  <a:pt x="449" y="264"/>
                  <a:pt x="447" y="264"/>
                </a:cubicBezTo>
                <a:cubicBezTo>
                  <a:pt x="437" y="260"/>
                  <a:pt x="493" y="248"/>
                  <a:pt x="498" y="247"/>
                </a:cubicBezTo>
                <a:cubicBezTo>
                  <a:pt x="505" y="245"/>
                  <a:pt x="512" y="244"/>
                  <a:pt x="517" y="245"/>
                </a:cubicBezTo>
                <a:cubicBezTo>
                  <a:pt x="520" y="246"/>
                  <a:pt x="522" y="247"/>
                  <a:pt x="523" y="247"/>
                </a:cubicBezTo>
                <a:cubicBezTo>
                  <a:pt x="525" y="247"/>
                  <a:pt x="524" y="248"/>
                  <a:pt x="522" y="249"/>
                </a:cubicBezTo>
                <a:close/>
                <a:moveTo>
                  <a:pt x="544" y="241"/>
                </a:moveTo>
                <a:cubicBezTo>
                  <a:pt x="543" y="241"/>
                  <a:pt x="541" y="240"/>
                  <a:pt x="540" y="240"/>
                </a:cubicBezTo>
                <a:cubicBezTo>
                  <a:pt x="538" y="240"/>
                  <a:pt x="537" y="239"/>
                  <a:pt x="536" y="238"/>
                </a:cubicBezTo>
                <a:cubicBezTo>
                  <a:pt x="535" y="237"/>
                  <a:pt x="537" y="236"/>
                  <a:pt x="542" y="235"/>
                </a:cubicBezTo>
                <a:cubicBezTo>
                  <a:pt x="545" y="234"/>
                  <a:pt x="548" y="234"/>
                  <a:pt x="551" y="234"/>
                </a:cubicBezTo>
                <a:cubicBezTo>
                  <a:pt x="551" y="236"/>
                  <a:pt x="546" y="242"/>
                  <a:pt x="544" y="241"/>
                </a:cubicBezTo>
                <a:close/>
                <a:moveTo>
                  <a:pt x="561" y="211"/>
                </a:moveTo>
                <a:cubicBezTo>
                  <a:pt x="558" y="220"/>
                  <a:pt x="559" y="219"/>
                  <a:pt x="531" y="224"/>
                </a:cubicBezTo>
                <a:cubicBezTo>
                  <a:pt x="527" y="225"/>
                  <a:pt x="520" y="227"/>
                  <a:pt x="516" y="228"/>
                </a:cubicBezTo>
                <a:cubicBezTo>
                  <a:pt x="509" y="231"/>
                  <a:pt x="507" y="231"/>
                  <a:pt x="496" y="227"/>
                </a:cubicBezTo>
                <a:cubicBezTo>
                  <a:pt x="489" y="225"/>
                  <a:pt x="477" y="221"/>
                  <a:pt x="470" y="219"/>
                </a:cubicBezTo>
                <a:cubicBezTo>
                  <a:pt x="463" y="217"/>
                  <a:pt x="456" y="214"/>
                  <a:pt x="455" y="213"/>
                </a:cubicBezTo>
                <a:cubicBezTo>
                  <a:pt x="453" y="211"/>
                  <a:pt x="454" y="211"/>
                  <a:pt x="456" y="212"/>
                </a:cubicBezTo>
                <a:cubicBezTo>
                  <a:pt x="457" y="213"/>
                  <a:pt x="459" y="212"/>
                  <a:pt x="459" y="211"/>
                </a:cubicBezTo>
                <a:cubicBezTo>
                  <a:pt x="460" y="210"/>
                  <a:pt x="462" y="209"/>
                  <a:pt x="464" y="209"/>
                </a:cubicBezTo>
                <a:cubicBezTo>
                  <a:pt x="467" y="209"/>
                  <a:pt x="473" y="206"/>
                  <a:pt x="478" y="202"/>
                </a:cubicBezTo>
                <a:cubicBezTo>
                  <a:pt x="483" y="198"/>
                  <a:pt x="488" y="196"/>
                  <a:pt x="488" y="196"/>
                </a:cubicBezTo>
                <a:cubicBezTo>
                  <a:pt x="489" y="196"/>
                  <a:pt x="491" y="192"/>
                  <a:pt x="493" y="187"/>
                </a:cubicBezTo>
                <a:cubicBezTo>
                  <a:pt x="495" y="182"/>
                  <a:pt x="497" y="178"/>
                  <a:pt x="498" y="177"/>
                </a:cubicBezTo>
                <a:cubicBezTo>
                  <a:pt x="498" y="177"/>
                  <a:pt x="513" y="182"/>
                  <a:pt x="531" y="188"/>
                </a:cubicBezTo>
                <a:cubicBezTo>
                  <a:pt x="536" y="190"/>
                  <a:pt x="540" y="191"/>
                  <a:pt x="543" y="192"/>
                </a:cubicBezTo>
                <a:cubicBezTo>
                  <a:pt x="567" y="200"/>
                  <a:pt x="565" y="201"/>
                  <a:pt x="561" y="211"/>
                </a:cubicBezTo>
                <a:close/>
                <a:moveTo>
                  <a:pt x="257" y="72"/>
                </a:moveTo>
                <a:cubicBezTo>
                  <a:pt x="277" y="77"/>
                  <a:pt x="288" y="80"/>
                  <a:pt x="289" y="80"/>
                </a:cubicBezTo>
                <a:cubicBezTo>
                  <a:pt x="290" y="80"/>
                  <a:pt x="296" y="81"/>
                  <a:pt x="302" y="83"/>
                </a:cubicBezTo>
                <a:cubicBezTo>
                  <a:pt x="309" y="85"/>
                  <a:pt x="314" y="86"/>
                  <a:pt x="315" y="86"/>
                </a:cubicBezTo>
                <a:cubicBezTo>
                  <a:pt x="315" y="85"/>
                  <a:pt x="319" y="86"/>
                  <a:pt x="325" y="88"/>
                </a:cubicBezTo>
                <a:cubicBezTo>
                  <a:pt x="339" y="93"/>
                  <a:pt x="348" y="95"/>
                  <a:pt x="350" y="95"/>
                </a:cubicBezTo>
                <a:cubicBezTo>
                  <a:pt x="351" y="95"/>
                  <a:pt x="354" y="95"/>
                  <a:pt x="357" y="96"/>
                </a:cubicBezTo>
                <a:cubicBezTo>
                  <a:pt x="359" y="96"/>
                  <a:pt x="368" y="98"/>
                  <a:pt x="378" y="100"/>
                </a:cubicBezTo>
                <a:cubicBezTo>
                  <a:pt x="387" y="103"/>
                  <a:pt x="395" y="105"/>
                  <a:pt x="396" y="105"/>
                </a:cubicBezTo>
                <a:cubicBezTo>
                  <a:pt x="405" y="108"/>
                  <a:pt x="437" y="118"/>
                  <a:pt x="443" y="119"/>
                </a:cubicBezTo>
                <a:cubicBezTo>
                  <a:pt x="471" y="124"/>
                  <a:pt x="518" y="137"/>
                  <a:pt x="544" y="145"/>
                </a:cubicBezTo>
                <a:cubicBezTo>
                  <a:pt x="565" y="151"/>
                  <a:pt x="585" y="157"/>
                  <a:pt x="593" y="158"/>
                </a:cubicBezTo>
                <a:cubicBezTo>
                  <a:pt x="594" y="158"/>
                  <a:pt x="595" y="158"/>
                  <a:pt x="595" y="158"/>
                </a:cubicBezTo>
                <a:cubicBezTo>
                  <a:pt x="597" y="159"/>
                  <a:pt x="598" y="160"/>
                  <a:pt x="596" y="161"/>
                </a:cubicBezTo>
                <a:cubicBezTo>
                  <a:pt x="595" y="162"/>
                  <a:pt x="594" y="163"/>
                  <a:pt x="593" y="163"/>
                </a:cubicBezTo>
                <a:cubicBezTo>
                  <a:pt x="592" y="162"/>
                  <a:pt x="588" y="164"/>
                  <a:pt x="583" y="166"/>
                </a:cubicBezTo>
                <a:cubicBezTo>
                  <a:pt x="574" y="171"/>
                  <a:pt x="571" y="175"/>
                  <a:pt x="572" y="183"/>
                </a:cubicBezTo>
                <a:cubicBezTo>
                  <a:pt x="572" y="185"/>
                  <a:pt x="572" y="187"/>
                  <a:pt x="571" y="187"/>
                </a:cubicBezTo>
                <a:cubicBezTo>
                  <a:pt x="571" y="188"/>
                  <a:pt x="559" y="184"/>
                  <a:pt x="545" y="180"/>
                </a:cubicBezTo>
                <a:cubicBezTo>
                  <a:pt x="515" y="170"/>
                  <a:pt x="491" y="163"/>
                  <a:pt x="482" y="163"/>
                </a:cubicBezTo>
                <a:cubicBezTo>
                  <a:pt x="479" y="162"/>
                  <a:pt x="473" y="161"/>
                  <a:pt x="469" y="160"/>
                </a:cubicBezTo>
                <a:cubicBezTo>
                  <a:pt x="465" y="158"/>
                  <a:pt x="454" y="156"/>
                  <a:pt x="446" y="155"/>
                </a:cubicBezTo>
                <a:cubicBezTo>
                  <a:pt x="432" y="152"/>
                  <a:pt x="398" y="143"/>
                  <a:pt x="347" y="127"/>
                </a:cubicBezTo>
                <a:cubicBezTo>
                  <a:pt x="337" y="124"/>
                  <a:pt x="326" y="121"/>
                  <a:pt x="323" y="121"/>
                </a:cubicBezTo>
                <a:cubicBezTo>
                  <a:pt x="320" y="120"/>
                  <a:pt x="306" y="116"/>
                  <a:pt x="292" y="112"/>
                </a:cubicBezTo>
                <a:cubicBezTo>
                  <a:pt x="277" y="107"/>
                  <a:pt x="257" y="102"/>
                  <a:pt x="246" y="99"/>
                </a:cubicBezTo>
                <a:cubicBezTo>
                  <a:pt x="235" y="97"/>
                  <a:pt x="224" y="95"/>
                  <a:pt x="221" y="94"/>
                </a:cubicBezTo>
                <a:cubicBezTo>
                  <a:pt x="214" y="92"/>
                  <a:pt x="195" y="84"/>
                  <a:pt x="195" y="84"/>
                </a:cubicBezTo>
                <a:cubicBezTo>
                  <a:pt x="196" y="82"/>
                  <a:pt x="216" y="62"/>
                  <a:pt x="217" y="62"/>
                </a:cubicBezTo>
                <a:cubicBezTo>
                  <a:pt x="230" y="65"/>
                  <a:pt x="244" y="69"/>
                  <a:pt x="257" y="72"/>
                </a:cubicBezTo>
                <a:close/>
                <a:moveTo>
                  <a:pt x="196" y="29"/>
                </a:moveTo>
                <a:cubicBezTo>
                  <a:pt x="203" y="17"/>
                  <a:pt x="210" y="12"/>
                  <a:pt x="216" y="14"/>
                </a:cubicBezTo>
                <a:cubicBezTo>
                  <a:pt x="217" y="14"/>
                  <a:pt x="218" y="14"/>
                  <a:pt x="218" y="15"/>
                </a:cubicBezTo>
                <a:cubicBezTo>
                  <a:pt x="224" y="18"/>
                  <a:pt x="225" y="21"/>
                  <a:pt x="222" y="25"/>
                </a:cubicBezTo>
                <a:cubicBezTo>
                  <a:pt x="221" y="27"/>
                  <a:pt x="219" y="31"/>
                  <a:pt x="217" y="34"/>
                </a:cubicBezTo>
                <a:cubicBezTo>
                  <a:pt x="212" y="46"/>
                  <a:pt x="209" y="49"/>
                  <a:pt x="205" y="48"/>
                </a:cubicBezTo>
                <a:cubicBezTo>
                  <a:pt x="203" y="47"/>
                  <a:pt x="199" y="46"/>
                  <a:pt x="196" y="46"/>
                </a:cubicBezTo>
                <a:cubicBezTo>
                  <a:pt x="189" y="45"/>
                  <a:pt x="189" y="41"/>
                  <a:pt x="196" y="29"/>
                </a:cubicBezTo>
                <a:close/>
                <a:moveTo>
                  <a:pt x="177" y="67"/>
                </a:moveTo>
                <a:cubicBezTo>
                  <a:pt x="182" y="53"/>
                  <a:pt x="182" y="53"/>
                  <a:pt x="182" y="53"/>
                </a:cubicBezTo>
                <a:cubicBezTo>
                  <a:pt x="192" y="55"/>
                  <a:pt x="192" y="55"/>
                  <a:pt x="192" y="55"/>
                </a:cubicBezTo>
                <a:cubicBezTo>
                  <a:pt x="194" y="56"/>
                  <a:pt x="197" y="57"/>
                  <a:pt x="199" y="58"/>
                </a:cubicBezTo>
                <a:cubicBezTo>
                  <a:pt x="201" y="58"/>
                  <a:pt x="202" y="59"/>
                  <a:pt x="202" y="59"/>
                </a:cubicBezTo>
                <a:cubicBezTo>
                  <a:pt x="203" y="60"/>
                  <a:pt x="186" y="78"/>
                  <a:pt x="182" y="80"/>
                </a:cubicBezTo>
                <a:cubicBezTo>
                  <a:pt x="180" y="81"/>
                  <a:pt x="177" y="82"/>
                  <a:pt x="175" y="81"/>
                </a:cubicBezTo>
                <a:cubicBezTo>
                  <a:pt x="173" y="80"/>
                  <a:pt x="173" y="79"/>
                  <a:pt x="177" y="67"/>
                </a:cubicBezTo>
                <a:close/>
                <a:moveTo>
                  <a:pt x="182" y="95"/>
                </a:moveTo>
                <a:cubicBezTo>
                  <a:pt x="185" y="92"/>
                  <a:pt x="186" y="92"/>
                  <a:pt x="199" y="97"/>
                </a:cubicBezTo>
                <a:cubicBezTo>
                  <a:pt x="207" y="100"/>
                  <a:pt x="224" y="105"/>
                  <a:pt x="238" y="108"/>
                </a:cubicBezTo>
                <a:cubicBezTo>
                  <a:pt x="252" y="111"/>
                  <a:pt x="265" y="114"/>
                  <a:pt x="267" y="115"/>
                </a:cubicBezTo>
                <a:cubicBezTo>
                  <a:pt x="269" y="116"/>
                  <a:pt x="276" y="118"/>
                  <a:pt x="284" y="121"/>
                </a:cubicBezTo>
                <a:cubicBezTo>
                  <a:pt x="292" y="124"/>
                  <a:pt x="300" y="126"/>
                  <a:pt x="303" y="126"/>
                </a:cubicBezTo>
                <a:cubicBezTo>
                  <a:pt x="305" y="126"/>
                  <a:pt x="307" y="126"/>
                  <a:pt x="307" y="127"/>
                </a:cubicBezTo>
                <a:cubicBezTo>
                  <a:pt x="307" y="127"/>
                  <a:pt x="313" y="130"/>
                  <a:pt x="320" y="131"/>
                </a:cubicBezTo>
                <a:cubicBezTo>
                  <a:pt x="327" y="133"/>
                  <a:pt x="343" y="138"/>
                  <a:pt x="355" y="142"/>
                </a:cubicBezTo>
                <a:cubicBezTo>
                  <a:pt x="367" y="146"/>
                  <a:pt x="377" y="149"/>
                  <a:pt x="378" y="149"/>
                </a:cubicBezTo>
                <a:cubicBezTo>
                  <a:pt x="379" y="149"/>
                  <a:pt x="390" y="152"/>
                  <a:pt x="403" y="156"/>
                </a:cubicBezTo>
                <a:cubicBezTo>
                  <a:pt x="416" y="160"/>
                  <a:pt x="429" y="164"/>
                  <a:pt x="433" y="164"/>
                </a:cubicBezTo>
                <a:cubicBezTo>
                  <a:pt x="437" y="164"/>
                  <a:pt x="439" y="164"/>
                  <a:pt x="441" y="164"/>
                </a:cubicBezTo>
                <a:cubicBezTo>
                  <a:pt x="445" y="165"/>
                  <a:pt x="443" y="167"/>
                  <a:pt x="435" y="171"/>
                </a:cubicBezTo>
                <a:cubicBezTo>
                  <a:pt x="416" y="181"/>
                  <a:pt x="409" y="189"/>
                  <a:pt x="412" y="196"/>
                </a:cubicBezTo>
                <a:cubicBezTo>
                  <a:pt x="413" y="198"/>
                  <a:pt x="412" y="199"/>
                  <a:pt x="409" y="197"/>
                </a:cubicBezTo>
                <a:cubicBezTo>
                  <a:pt x="406" y="197"/>
                  <a:pt x="403" y="196"/>
                  <a:pt x="401" y="196"/>
                </a:cubicBezTo>
                <a:cubicBezTo>
                  <a:pt x="397" y="195"/>
                  <a:pt x="355" y="182"/>
                  <a:pt x="316" y="170"/>
                </a:cubicBezTo>
                <a:cubicBezTo>
                  <a:pt x="281" y="159"/>
                  <a:pt x="270" y="156"/>
                  <a:pt x="267" y="157"/>
                </a:cubicBezTo>
                <a:cubicBezTo>
                  <a:pt x="266" y="157"/>
                  <a:pt x="256" y="154"/>
                  <a:pt x="244" y="150"/>
                </a:cubicBezTo>
                <a:cubicBezTo>
                  <a:pt x="233" y="147"/>
                  <a:pt x="216" y="141"/>
                  <a:pt x="207" y="139"/>
                </a:cubicBezTo>
                <a:cubicBezTo>
                  <a:pt x="166" y="127"/>
                  <a:pt x="151" y="122"/>
                  <a:pt x="158" y="120"/>
                </a:cubicBezTo>
                <a:cubicBezTo>
                  <a:pt x="159" y="120"/>
                  <a:pt x="161" y="116"/>
                  <a:pt x="163" y="112"/>
                </a:cubicBezTo>
                <a:cubicBezTo>
                  <a:pt x="165" y="106"/>
                  <a:pt x="167" y="104"/>
                  <a:pt x="172" y="102"/>
                </a:cubicBezTo>
                <a:cubicBezTo>
                  <a:pt x="175" y="100"/>
                  <a:pt x="179" y="97"/>
                  <a:pt x="182" y="95"/>
                </a:cubicBezTo>
                <a:close/>
                <a:moveTo>
                  <a:pt x="81" y="44"/>
                </a:moveTo>
                <a:cubicBezTo>
                  <a:pt x="82" y="43"/>
                  <a:pt x="84" y="39"/>
                  <a:pt x="85" y="34"/>
                </a:cubicBezTo>
                <a:cubicBezTo>
                  <a:pt x="88" y="26"/>
                  <a:pt x="88" y="26"/>
                  <a:pt x="88" y="26"/>
                </a:cubicBezTo>
                <a:cubicBezTo>
                  <a:pt x="117" y="35"/>
                  <a:pt x="137" y="42"/>
                  <a:pt x="168" y="47"/>
                </a:cubicBezTo>
                <a:cubicBezTo>
                  <a:pt x="169" y="47"/>
                  <a:pt x="169" y="47"/>
                  <a:pt x="169" y="47"/>
                </a:cubicBezTo>
                <a:cubicBezTo>
                  <a:pt x="173" y="49"/>
                  <a:pt x="167" y="58"/>
                  <a:pt x="166" y="61"/>
                </a:cubicBezTo>
                <a:cubicBezTo>
                  <a:pt x="163" y="68"/>
                  <a:pt x="160" y="75"/>
                  <a:pt x="159" y="75"/>
                </a:cubicBezTo>
                <a:cubicBezTo>
                  <a:pt x="157" y="76"/>
                  <a:pt x="135" y="69"/>
                  <a:pt x="129" y="65"/>
                </a:cubicBezTo>
                <a:cubicBezTo>
                  <a:pt x="126" y="63"/>
                  <a:pt x="117" y="60"/>
                  <a:pt x="109" y="58"/>
                </a:cubicBezTo>
                <a:cubicBezTo>
                  <a:pt x="93" y="53"/>
                  <a:pt x="79" y="46"/>
                  <a:pt x="81" y="44"/>
                </a:cubicBezTo>
                <a:close/>
                <a:moveTo>
                  <a:pt x="97" y="64"/>
                </a:moveTo>
                <a:cubicBezTo>
                  <a:pt x="108" y="68"/>
                  <a:pt x="124" y="74"/>
                  <a:pt x="133" y="78"/>
                </a:cubicBezTo>
                <a:cubicBezTo>
                  <a:pt x="142" y="81"/>
                  <a:pt x="148" y="81"/>
                  <a:pt x="155" y="86"/>
                </a:cubicBezTo>
                <a:cubicBezTo>
                  <a:pt x="156" y="86"/>
                  <a:pt x="155" y="89"/>
                  <a:pt x="154" y="93"/>
                </a:cubicBezTo>
                <a:cubicBezTo>
                  <a:pt x="152" y="98"/>
                  <a:pt x="149" y="100"/>
                  <a:pt x="138" y="105"/>
                </a:cubicBezTo>
                <a:cubicBezTo>
                  <a:pt x="124" y="111"/>
                  <a:pt x="124" y="111"/>
                  <a:pt x="124" y="111"/>
                </a:cubicBezTo>
                <a:cubicBezTo>
                  <a:pt x="112" y="107"/>
                  <a:pt x="112" y="107"/>
                  <a:pt x="112" y="107"/>
                </a:cubicBezTo>
                <a:cubicBezTo>
                  <a:pt x="105" y="105"/>
                  <a:pt x="95" y="101"/>
                  <a:pt x="89" y="100"/>
                </a:cubicBezTo>
                <a:cubicBezTo>
                  <a:pt x="83" y="98"/>
                  <a:pt x="76" y="96"/>
                  <a:pt x="73" y="96"/>
                </a:cubicBezTo>
                <a:cubicBezTo>
                  <a:pt x="65" y="94"/>
                  <a:pt x="65" y="93"/>
                  <a:pt x="72" y="73"/>
                </a:cubicBezTo>
                <a:cubicBezTo>
                  <a:pt x="78" y="57"/>
                  <a:pt x="78" y="57"/>
                  <a:pt x="78" y="57"/>
                </a:cubicBezTo>
                <a:lnTo>
                  <a:pt x="97" y="64"/>
                </a:lnTo>
                <a:close/>
                <a:moveTo>
                  <a:pt x="63" y="29"/>
                </a:moveTo>
                <a:cubicBezTo>
                  <a:pt x="66" y="21"/>
                  <a:pt x="67" y="20"/>
                  <a:pt x="70" y="20"/>
                </a:cubicBezTo>
                <a:cubicBezTo>
                  <a:pt x="71" y="20"/>
                  <a:pt x="72" y="20"/>
                  <a:pt x="72" y="21"/>
                </a:cubicBezTo>
                <a:cubicBezTo>
                  <a:pt x="76" y="22"/>
                  <a:pt x="77" y="27"/>
                  <a:pt x="74" y="35"/>
                </a:cubicBezTo>
                <a:cubicBezTo>
                  <a:pt x="71" y="43"/>
                  <a:pt x="71" y="43"/>
                  <a:pt x="71" y="43"/>
                </a:cubicBezTo>
                <a:cubicBezTo>
                  <a:pt x="65" y="41"/>
                  <a:pt x="65" y="41"/>
                  <a:pt x="65" y="41"/>
                </a:cubicBezTo>
                <a:cubicBezTo>
                  <a:pt x="60" y="39"/>
                  <a:pt x="60" y="39"/>
                  <a:pt x="60" y="39"/>
                </a:cubicBezTo>
                <a:lnTo>
                  <a:pt x="63" y="29"/>
                </a:lnTo>
                <a:close/>
                <a:moveTo>
                  <a:pt x="48" y="79"/>
                </a:moveTo>
                <a:cubicBezTo>
                  <a:pt x="49" y="77"/>
                  <a:pt x="51" y="69"/>
                  <a:pt x="53" y="62"/>
                </a:cubicBezTo>
                <a:cubicBezTo>
                  <a:pt x="57" y="50"/>
                  <a:pt x="57" y="50"/>
                  <a:pt x="57" y="50"/>
                </a:cubicBezTo>
                <a:cubicBezTo>
                  <a:pt x="62" y="51"/>
                  <a:pt x="62" y="51"/>
                  <a:pt x="62" y="51"/>
                </a:cubicBezTo>
                <a:cubicBezTo>
                  <a:pt x="63" y="51"/>
                  <a:pt x="63" y="52"/>
                  <a:pt x="64" y="52"/>
                </a:cubicBezTo>
                <a:cubicBezTo>
                  <a:pt x="64" y="52"/>
                  <a:pt x="64" y="52"/>
                  <a:pt x="65" y="52"/>
                </a:cubicBezTo>
                <a:cubicBezTo>
                  <a:pt x="67" y="53"/>
                  <a:pt x="67" y="54"/>
                  <a:pt x="66" y="56"/>
                </a:cubicBezTo>
                <a:cubicBezTo>
                  <a:pt x="65" y="58"/>
                  <a:pt x="63" y="67"/>
                  <a:pt x="60" y="75"/>
                </a:cubicBezTo>
                <a:cubicBezTo>
                  <a:pt x="56" y="91"/>
                  <a:pt x="56" y="91"/>
                  <a:pt x="56" y="91"/>
                </a:cubicBezTo>
                <a:cubicBezTo>
                  <a:pt x="51" y="89"/>
                  <a:pt x="51" y="89"/>
                  <a:pt x="51" y="89"/>
                </a:cubicBezTo>
                <a:cubicBezTo>
                  <a:pt x="48" y="88"/>
                  <a:pt x="46" y="86"/>
                  <a:pt x="47" y="85"/>
                </a:cubicBezTo>
                <a:cubicBezTo>
                  <a:pt x="47" y="84"/>
                  <a:pt x="47" y="81"/>
                  <a:pt x="48" y="79"/>
                </a:cubicBezTo>
                <a:close/>
                <a:moveTo>
                  <a:pt x="35" y="126"/>
                </a:moveTo>
                <a:cubicBezTo>
                  <a:pt x="38" y="117"/>
                  <a:pt x="40" y="107"/>
                  <a:pt x="41" y="104"/>
                </a:cubicBezTo>
                <a:cubicBezTo>
                  <a:pt x="41" y="100"/>
                  <a:pt x="42" y="99"/>
                  <a:pt x="47" y="100"/>
                </a:cubicBezTo>
                <a:cubicBezTo>
                  <a:pt x="47" y="100"/>
                  <a:pt x="48" y="101"/>
                  <a:pt x="49" y="101"/>
                </a:cubicBezTo>
                <a:cubicBezTo>
                  <a:pt x="51" y="101"/>
                  <a:pt x="52" y="102"/>
                  <a:pt x="52" y="103"/>
                </a:cubicBezTo>
                <a:cubicBezTo>
                  <a:pt x="50" y="111"/>
                  <a:pt x="47" y="120"/>
                  <a:pt x="44" y="131"/>
                </a:cubicBezTo>
                <a:cubicBezTo>
                  <a:pt x="41" y="143"/>
                  <a:pt x="40" y="144"/>
                  <a:pt x="36" y="143"/>
                </a:cubicBezTo>
                <a:cubicBezTo>
                  <a:pt x="34" y="143"/>
                  <a:pt x="32" y="143"/>
                  <a:pt x="32" y="143"/>
                </a:cubicBezTo>
                <a:cubicBezTo>
                  <a:pt x="31" y="143"/>
                  <a:pt x="33" y="135"/>
                  <a:pt x="35" y="126"/>
                </a:cubicBezTo>
                <a:close/>
                <a:moveTo>
                  <a:pt x="19" y="187"/>
                </a:moveTo>
                <a:cubicBezTo>
                  <a:pt x="21" y="181"/>
                  <a:pt x="23" y="172"/>
                  <a:pt x="24" y="166"/>
                </a:cubicBezTo>
                <a:cubicBezTo>
                  <a:pt x="27" y="157"/>
                  <a:pt x="28" y="154"/>
                  <a:pt x="32" y="155"/>
                </a:cubicBezTo>
                <a:cubicBezTo>
                  <a:pt x="32" y="155"/>
                  <a:pt x="33" y="155"/>
                  <a:pt x="34" y="156"/>
                </a:cubicBezTo>
                <a:cubicBezTo>
                  <a:pt x="36" y="158"/>
                  <a:pt x="36" y="161"/>
                  <a:pt x="32" y="176"/>
                </a:cubicBezTo>
                <a:cubicBezTo>
                  <a:pt x="30" y="186"/>
                  <a:pt x="27" y="195"/>
                  <a:pt x="26" y="196"/>
                </a:cubicBezTo>
                <a:cubicBezTo>
                  <a:pt x="25" y="198"/>
                  <a:pt x="23" y="198"/>
                  <a:pt x="20" y="198"/>
                </a:cubicBezTo>
                <a:cubicBezTo>
                  <a:pt x="17" y="196"/>
                  <a:pt x="17" y="195"/>
                  <a:pt x="19" y="18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7" name="群組 16">
            <a:extLst>
              <a:ext uri="{FF2B5EF4-FFF2-40B4-BE49-F238E27FC236}">
                <a16:creationId xmlns:a16="http://schemas.microsoft.com/office/drawing/2014/main" xmlns="" id="{F7ACA8EB-7486-4C94-B3D9-E5579D7BB00A}"/>
              </a:ext>
            </a:extLst>
          </p:cNvPr>
          <p:cNvGrpSpPr/>
          <p:nvPr/>
        </p:nvGrpSpPr>
        <p:grpSpPr>
          <a:xfrm>
            <a:off x="2470778" y="5211464"/>
            <a:ext cx="1947862" cy="700087"/>
            <a:chOff x="2470778" y="5211464"/>
            <a:chExt cx="1947862" cy="700087"/>
          </a:xfrm>
        </p:grpSpPr>
        <p:sp>
          <p:nvSpPr>
            <p:cNvPr id="18" name="Freeform 44">
              <a:extLst>
                <a:ext uri="{FF2B5EF4-FFF2-40B4-BE49-F238E27FC236}">
                  <a16:creationId xmlns:a16="http://schemas.microsoft.com/office/drawing/2014/main" xmlns="" id="{ECC1CA5C-87B9-45C5-A50E-5EC685455CD2}"/>
                </a:ext>
              </a:extLst>
            </p:cNvPr>
            <p:cNvSpPr>
              <a:spLocks/>
            </p:cNvSpPr>
            <p:nvPr/>
          </p:nvSpPr>
          <p:spPr bwMode="auto">
            <a:xfrm>
              <a:off x="3855078" y="5609926"/>
              <a:ext cx="301625" cy="301625"/>
            </a:xfrm>
            <a:custGeom>
              <a:avLst/>
              <a:gdLst>
                <a:gd name="T0" fmla="*/ 47 w 194"/>
                <a:gd name="T1" fmla="*/ 180 h 194"/>
                <a:gd name="T2" fmla="*/ 126 w 194"/>
                <a:gd name="T3" fmla="*/ 183 h 194"/>
                <a:gd name="T4" fmla="*/ 150 w 194"/>
                <a:gd name="T5" fmla="*/ 171 h 194"/>
                <a:gd name="T6" fmla="*/ 179 w 194"/>
                <a:gd name="T7" fmla="*/ 151 h 194"/>
                <a:gd name="T8" fmla="*/ 179 w 194"/>
                <a:gd name="T9" fmla="*/ 133 h 194"/>
                <a:gd name="T10" fmla="*/ 61 w 194"/>
                <a:gd name="T11" fmla="*/ 152 h 194"/>
                <a:gd name="T12" fmla="*/ 40 w 194"/>
                <a:gd name="T13" fmla="*/ 92 h 194"/>
                <a:gd name="T14" fmla="*/ 105 w 194"/>
                <a:gd name="T15" fmla="*/ 22 h 194"/>
                <a:gd name="T16" fmla="*/ 116 w 194"/>
                <a:gd name="T17" fmla="*/ 36 h 194"/>
                <a:gd name="T18" fmla="*/ 135 w 194"/>
                <a:gd name="T19" fmla="*/ 45 h 194"/>
                <a:gd name="T20" fmla="*/ 155 w 194"/>
                <a:gd name="T21" fmla="*/ 27 h 194"/>
                <a:gd name="T22" fmla="*/ 115 w 194"/>
                <a:gd name="T23" fmla="*/ 0 h 194"/>
                <a:gd name="T24" fmla="*/ 14 w 194"/>
                <a:gd name="T25" fmla="*/ 90 h 194"/>
                <a:gd name="T26" fmla="*/ 47 w 194"/>
                <a:gd name="T27" fmla="*/ 18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4" h="194">
                  <a:moveTo>
                    <a:pt x="47" y="180"/>
                  </a:moveTo>
                  <a:cubicBezTo>
                    <a:pt x="73" y="193"/>
                    <a:pt x="116" y="194"/>
                    <a:pt x="126" y="183"/>
                  </a:cubicBezTo>
                  <a:cubicBezTo>
                    <a:pt x="129" y="179"/>
                    <a:pt x="140" y="173"/>
                    <a:pt x="150" y="171"/>
                  </a:cubicBezTo>
                  <a:cubicBezTo>
                    <a:pt x="160" y="169"/>
                    <a:pt x="173" y="160"/>
                    <a:pt x="179" y="151"/>
                  </a:cubicBezTo>
                  <a:cubicBezTo>
                    <a:pt x="194" y="131"/>
                    <a:pt x="194" y="116"/>
                    <a:pt x="179" y="133"/>
                  </a:cubicBezTo>
                  <a:cubicBezTo>
                    <a:pt x="154" y="163"/>
                    <a:pt x="96" y="171"/>
                    <a:pt x="61" y="152"/>
                  </a:cubicBezTo>
                  <a:cubicBezTo>
                    <a:pt x="37" y="138"/>
                    <a:pt x="31" y="121"/>
                    <a:pt x="40" y="92"/>
                  </a:cubicBezTo>
                  <a:cubicBezTo>
                    <a:pt x="48" y="67"/>
                    <a:pt x="90" y="22"/>
                    <a:pt x="105" y="22"/>
                  </a:cubicBezTo>
                  <a:cubicBezTo>
                    <a:pt x="117" y="22"/>
                    <a:pt x="125" y="31"/>
                    <a:pt x="116" y="36"/>
                  </a:cubicBezTo>
                  <a:cubicBezTo>
                    <a:pt x="105" y="43"/>
                    <a:pt x="117" y="49"/>
                    <a:pt x="135" y="45"/>
                  </a:cubicBezTo>
                  <a:cubicBezTo>
                    <a:pt x="150" y="42"/>
                    <a:pt x="155" y="38"/>
                    <a:pt x="155" y="27"/>
                  </a:cubicBezTo>
                  <a:cubicBezTo>
                    <a:pt x="156" y="10"/>
                    <a:pt x="142" y="0"/>
                    <a:pt x="115" y="0"/>
                  </a:cubicBezTo>
                  <a:cubicBezTo>
                    <a:pt x="78" y="0"/>
                    <a:pt x="30" y="43"/>
                    <a:pt x="14" y="90"/>
                  </a:cubicBezTo>
                  <a:cubicBezTo>
                    <a:pt x="0" y="132"/>
                    <a:pt x="12" y="163"/>
                    <a:pt x="47" y="18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45">
              <a:extLst>
                <a:ext uri="{FF2B5EF4-FFF2-40B4-BE49-F238E27FC236}">
                  <a16:creationId xmlns:a16="http://schemas.microsoft.com/office/drawing/2014/main" xmlns="" id="{384DE60F-E13F-4E45-974E-065409916F11}"/>
                </a:ext>
              </a:extLst>
            </p:cNvPr>
            <p:cNvSpPr>
              <a:spLocks/>
            </p:cNvSpPr>
            <p:nvPr/>
          </p:nvSpPr>
          <p:spPr bwMode="auto">
            <a:xfrm>
              <a:off x="3323265" y="5454351"/>
              <a:ext cx="419100" cy="387350"/>
            </a:xfrm>
            <a:custGeom>
              <a:avLst/>
              <a:gdLst>
                <a:gd name="T0" fmla="*/ 13 w 269"/>
                <a:gd name="T1" fmla="*/ 225 h 249"/>
                <a:gd name="T2" fmla="*/ 39 w 269"/>
                <a:gd name="T3" fmla="*/ 191 h 249"/>
                <a:gd name="T4" fmla="*/ 58 w 269"/>
                <a:gd name="T5" fmla="*/ 150 h 249"/>
                <a:gd name="T6" fmla="*/ 62 w 269"/>
                <a:gd name="T7" fmla="*/ 138 h 249"/>
                <a:gd name="T8" fmla="*/ 103 w 269"/>
                <a:gd name="T9" fmla="*/ 103 h 249"/>
                <a:gd name="T10" fmla="*/ 114 w 269"/>
                <a:gd name="T11" fmla="*/ 145 h 249"/>
                <a:gd name="T12" fmla="*/ 111 w 269"/>
                <a:gd name="T13" fmla="*/ 189 h 249"/>
                <a:gd name="T14" fmla="*/ 106 w 269"/>
                <a:gd name="T15" fmla="*/ 206 h 249"/>
                <a:gd name="T16" fmla="*/ 121 w 269"/>
                <a:gd name="T17" fmla="*/ 220 h 249"/>
                <a:gd name="T18" fmla="*/ 180 w 269"/>
                <a:gd name="T19" fmla="*/ 178 h 249"/>
                <a:gd name="T20" fmla="*/ 231 w 269"/>
                <a:gd name="T21" fmla="*/ 144 h 249"/>
                <a:gd name="T22" fmla="*/ 233 w 269"/>
                <a:gd name="T23" fmla="*/ 215 h 249"/>
                <a:gd name="T24" fmla="*/ 234 w 269"/>
                <a:gd name="T25" fmla="*/ 244 h 249"/>
                <a:gd name="T26" fmla="*/ 254 w 269"/>
                <a:gd name="T27" fmla="*/ 237 h 249"/>
                <a:gd name="T28" fmla="*/ 263 w 269"/>
                <a:gd name="T29" fmla="*/ 218 h 249"/>
                <a:gd name="T30" fmla="*/ 261 w 269"/>
                <a:gd name="T31" fmla="*/ 143 h 249"/>
                <a:gd name="T32" fmla="*/ 252 w 269"/>
                <a:gd name="T33" fmla="*/ 124 h 249"/>
                <a:gd name="T34" fmla="*/ 227 w 269"/>
                <a:gd name="T35" fmla="*/ 114 h 249"/>
                <a:gd name="T36" fmla="*/ 192 w 269"/>
                <a:gd name="T37" fmla="*/ 136 h 249"/>
                <a:gd name="T38" fmla="*/ 175 w 269"/>
                <a:gd name="T39" fmla="*/ 149 h 249"/>
                <a:gd name="T40" fmla="*/ 165 w 269"/>
                <a:gd name="T41" fmla="*/ 155 h 249"/>
                <a:gd name="T42" fmla="*/ 145 w 269"/>
                <a:gd name="T43" fmla="*/ 136 h 249"/>
                <a:gd name="T44" fmla="*/ 61 w 269"/>
                <a:gd name="T45" fmla="*/ 96 h 249"/>
                <a:gd name="T46" fmla="*/ 36 w 269"/>
                <a:gd name="T47" fmla="*/ 113 h 249"/>
                <a:gd name="T48" fmla="*/ 33 w 269"/>
                <a:gd name="T49" fmla="*/ 82 h 249"/>
                <a:gd name="T50" fmla="*/ 30 w 269"/>
                <a:gd name="T51" fmla="*/ 54 h 249"/>
                <a:gd name="T52" fmla="*/ 16 w 269"/>
                <a:gd name="T53" fmla="*/ 3 h 249"/>
                <a:gd name="T54" fmla="*/ 11 w 269"/>
                <a:gd name="T55" fmla="*/ 5 h 249"/>
                <a:gd name="T56" fmla="*/ 2 w 269"/>
                <a:gd name="T57" fmla="*/ 92 h 249"/>
                <a:gd name="T58" fmla="*/ 13 w 269"/>
                <a:gd name="T59" fmla="*/ 225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69" h="249">
                  <a:moveTo>
                    <a:pt x="13" y="225"/>
                  </a:moveTo>
                  <a:cubicBezTo>
                    <a:pt x="23" y="226"/>
                    <a:pt x="28" y="220"/>
                    <a:pt x="39" y="191"/>
                  </a:cubicBezTo>
                  <a:cubicBezTo>
                    <a:pt x="47" y="171"/>
                    <a:pt x="55" y="153"/>
                    <a:pt x="58" y="150"/>
                  </a:cubicBezTo>
                  <a:cubicBezTo>
                    <a:pt x="60" y="147"/>
                    <a:pt x="62" y="141"/>
                    <a:pt x="62" y="138"/>
                  </a:cubicBezTo>
                  <a:cubicBezTo>
                    <a:pt x="62" y="126"/>
                    <a:pt x="92" y="101"/>
                    <a:pt x="103" y="103"/>
                  </a:cubicBezTo>
                  <a:cubicBezTo>
                    <a:pt x="111" y="104"/>
                    <a:pt x="113" y="112"/>
                    <a:pt x="114" y="145"/>
                  </a:cubicBezTo>
                  <a:cubicBezTo>
                    <a:pt x="115" y="168"/>
                    <a:pt x="114" y="188"/>
                    <a:pt x="111" y="189"/>
                  </a:cubicBezTo>
                  <a:cubicBezTo>
                    <a:pt x="108" y="191"/>
                    <a:pt x="106" y="199"/>
                    <a:pt x="106" y="206"/>
                  </a:cubicBezTo>
                  <a:cubicBezTo>
                    <a:pt x="106" y="217"/>
                    <a:pt x="109" y="220"/>
                    <a:pt x="121" y="220"/>
                  </a:cubicBezTo>
                  <a:cubicBezTo>
                    <a:pt x="132" y="220"/>
                    <a:pt x="149" y="207"/>
                    <a:pt x="180" y="178"/>
                  </a:cubicBezTo>
                  <a:cubicBezTo>
                    <a:pt x="216" y="143"/>
                    <a:pt x="225" y="137"/>
                    <a:pt x="231" y="144"/>
                  </a:cubicBezTo>
                  <a:cubicBezTo>
                    <a:pt x="240" y="154"/>
                    <a:pt x="242" y="206"/>
                    <a:pt x="233" y="215"/>
                  </a:cubicBezTo>
                  <a:cubicBezTo>
                    <a:pt x="224" y="224"/>
                    <a:pt x="225" y="240"/>
                    <a:pt x="234" y="244"/>
                  </a:cubicBezTo>
                  <a:cubicBezTo>
                    <a:pt x="248" y="249"/>
                    <a:pt x="251" y="247"/>
                    <a:pt x="254" y="237"/>
                  </a:cubicBezTo>
                  <a:cubicBezTo>
                    <a:pt x="256" y="232"/>
                    <a:pt x="260" y="223"/>
                    <a:pt x="263" y="218"/>
                  </a:cubicBezTo>
                  <a:cubicBezTo>
                    <a:pt x="269" y="205"/>
                    <a:pt x="268" y="147"/>
                    <a:pt x="261" y="143"/>
                  </a:cubicBezTo>
                  <a:cubicBezTo>
                    <a:pt x="258" y="142"/>
                    <a:pt x="254" y="133"/>
                    <a:pt x="252" y="124"/>
                  </a:cubicBezTo>
                  <a:cubicBezTo>
                    <a:pt x="248" y="108"/>
                    <a:pt x="248" y="107"/>
                    <a:pt x="227" y="114"/>
                  </a:cubicBezTo>
                  <a:cubicBezTo>
                    <a:pt x="215" y="117"/>
                    <a:pt x="199" y="127"/>
                    <a:pt x="192" y="136"/>
                  </a:cubicBezTo>
                  <a:cubicBezTo>
                    <a:pt x="184" y="144"/>
                    <a:pt x="177" y="150"/>
                    <a:pt x="175" y="149"/>
                  </a:cubicBezTo>
                  <a:cubicBezTo>
                    <a:pt x="174" y="147"/>
                    <a:pt x="169" y="150"/>
                    <a:pt x="165" y="155"/>
                  </a:cubicBezTo>
                  <a:cubicBezTo>
                    <a:pt x="153" y="169"/>
                    <a:pt x="149" y="165"/>
                    <a:pt x="145" y="136"/>
                  </a:cubicBezTo>
                  <a:cubicBezTo>
                    <a:pt x="138" y="79"/>
                    <a:pt x="102" y="62"/>
                    <a:pt x="61" y="96"/>
                  </a:cubicBezTo>
                  <a:cubicBezTo>
                    <a:pt x="50" y="105"/>
                    <a:pt x="39" y="113"/>
                    <a:pt x="36" y="113"/>
                  </a:cubicBezTo>
                  <a:cubicBezTo>
                    <a:pt x="34" y="113"/>
                    <a:pt x="33" y="99"/>
                    <a:pt x="33" y="82"/>
                  </a:cubicBezTo>
                  <a:cubicBezTo>
                    <a:pt x="34" y="66"/>
                    <a:pt x="32" y="53"/>
                    <a:pt x="30" y="54"/>
                  </a:cubicBezTo>
                  <a:cubicBezTo>
                    <a:pt x="25" y="57"/>
                    <a:pt x="14" y="14"/>
                    <a:pt x="16" y="3"/>
                  </a:cubicBezTo>
                  <a:cubicBezTo>
                    <a:pt x="17" y="0"/>
                    <a:pt x="15" y="1"/>
                    <a:pt x="11" y="5"/>
                  </a:cubicBezTo>
                  <a:cubicBezTo>
                    <a:pt x="6" y="9"/>
                    <a:pt x="3" y="40"/>
                    <a:pt x="2" y="92"/>
                  </a:cubicBezTo>
                  <a:cubicBezTo>
                    <a:pt x="0" y="227"/>
                    <a:pt x="0" y="223"/>
                    <a:pt x="13" y="22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46">
              <a:extLst>
                <a:ext uri="{FF2B5EF4-FFF2-40B4-BE49-F238E27FC236}">
                  <a16:creationId xmlns:a16="http://schemas.microsoft.com/office/drawing/2014/main" xmlns="" id="{6AE33DF3-0016-4B2A-BBFB-4707763E3569}"/>
                </a:ext>
              </a:extLst>
            </p:cNvPr>
            <p:cNvSpPr>
              <a:spLocks/>
            </p:cNvSpPr>
            <p:nvPr/>
          </p:nvSpPr>
          <p:spPr bwMode="auto">
            <a:xfrm>
              <a:off x="2470778" y="5211464"/>
              <a:ext cx="388938" cy="552450"/>
            </a:xfrm>
            <a:custGeom>
              <a:avLst/>
              <a:gdLst>
                <a:gd name="T0" fmla="*/ 95 w 249"/>
                <a:gd name="T1" fmla="*/ 352 h 355"/>
                <a:gd name="T2" fmla="*/ 206 w 249"/>
                <a:gd name="T3" fmla="*/ 343 h 355"/>
                <a:gd name="T4" fmla="*/ 158 w 249"/>
                <a:gd name="T5" fmla="*/ 328 h 355"/>
                <a:gd name="T6" fmla="*/ 88 w 249"/>
                <a:gd name="T7" fmla="*/ 321 h 355"/>
                <a:gd name="T8" fmla="*/ 55 w 249"/>
                <a:gd name="T9" fmla="*/ 314 h 355"/>
                <a:gd name="T10" fmla="*/ 56 w 249"/>
                <a:gd name="T11" fmla="*/ 272 h 355"/>
                <a:gd name="T12" fmla="*/ 57 w 249"/>
                <a:gd name="T13" fmla="*/ 212 h 355"/>
                <a:gd name="T14" fmla="*/ 75 w 249"/>
                <a:gd name="T15" fmla="*/ 193 h 355"/>
                <a:gd name="T16" fmla="*/ 118 w 249"/>
                <a:gd name="T17" fmla="*/ 187 h 355"/>
                <a:gd name="T18" fmla="*/ 143 w 249"/>
                <a:gd name="T19" fmla="*/ 187 h 355"/>
                <a:gd name="T20" fmla="*/ 174 w 249"/>
                <a:gd name="T21" fmla="*/ 176 h 355"/>
                <a:gd name="T22" fmla="*/ 105 w 249"/>
                <a:gd name="T23" fmla="*/ 159 h 355"/>
                <a:gd name="T24" fmla="*/ 67 w 249"/>
                <a:gd name="T25" fmla="*/ 157 h 355"/>
                <a:gd name="T26" fmla="*/ 68 w 249"/>
                <a:gd name="T27" fmla="*/ 97 h 355"/>
                <a:gd name="T28" fmla="*/ 72 w 249"/>
                <a:gd name="T29" fmla="*/ 39 h 355"/>
                <a:gd name="T30" fmla="*/ 138 w 249"/>
                <a:gd name="T31" fmla="*/ 40 h 355"/>
                <a:gd name="T32" fmla="*/ 212 w 249"/>
                <a:gd name="T33" fmla="*/ 51 h 355"/>
                <a:gd name="T34" fmla="*/ 232 w 249"/>
                <a:gd name="T35" fmla="*/ 46 h 355"/>
                <a:gd name="T36" fmla="*/ 176 w 249"/>
                <a:gd name="T37" fmla="*/ 16 h 355"/>
                <a:gd name="T38" fmla="*/ 113 w 249"/>
                <a:gd name="T39" fmla="*/ 11 h 355"/>
                <a:gd name="T40" fmla="*/ 80 w 249"/>
                <a:gd name="T41" fmla="*/ 5 h 355"/>
                <a:gd name="T42" fmla="*/ 38 w 249"/>
                <a:gd name="T43" fmla="*/ 78 h 355"/>
                <a:gd name="T44" fmla="*/ 33 w 249"/>
                <a:gd name="T45" fmla="*/ 154 h 355"/>
                <a:gd name="T46" fmla="*/ 28 w 249"/>
                <a:gd name="T47" fmla="*/ 213 h 355"/>
                <a:gd name="T48" fmla="*/ 6 w 249"/>
                <a:gd name="T49" fmla="*/ 321 h 355"/>
                <a:gd name="T50" fmla="*/ 2 w 249"/>
                <a:gd name="T51" fmla="*/ 332 h 355"/>
                <a:gd name="T52" fmla="*/ 95 w 249"/>
                <a:gd name="T53" fmla="*/ 352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9" h="355">
                  <a:moveTo>
                    <a:pt x="95" y="352"/>
                  </a:moveTo>
                  <a:cubicBezTo>
                    <a:pt x="139" y="355"/>
                    <a:pt x="199" y="350"/>
                    <a:pt x="206" y="343"/>
                  </a:cubicBezTo>
                  <a:cubicBezTo>
                    <a:pt x="215" y="335"/>
                    <a:pt x="195" y="329"/>
                    <a:pt x="158" y="328"/>
                  </a:cubicBezTo>
                  <a:cubicBezTo>
                    <a:pt x="137" y="328"/>
                    <a:pt x="106" y="325"/>
                    <a:pt x="88" y="321"/>
                  </a:cubicBezTo>
                  <a:cubicBezTo>
                    <a:pt x="55" y="314"/>
                    <a:pt x="55" y="314"/>
                    <a:pt x="55" y="314"/>
                  </a:cubicBezTo>
                  <a:cubicBezTo>
                    <a:pt x="56" y="272"/>
                    <a:pt x="56" y="272"/>
                    <a:pt x="56" y="272"/>
                  </a:cubicBezTo>
                  <a:cubicBezTo>
                    <a:pt x="57" y="249"/>
                    <a:pt x="57" y="222"/>
                    <a:pt x="57" y="212"/>
                  </a:cubicBezTo>
                  <a:cubicBezTo>
                    <a:pt x="57" y="195"/>
                    <a:pt x="58" y="193"/>
                    <a:pt x="75" y="193"/>
                  </a:cubicBezTo>
                  <a:cubicBezTo>
                    <a:pt x="85" y="193"/>
                    <a:pt x="104" y="190"/>
                    <a:pt x="118" y="187"/>
                  </a:cubicBezTo>
                  <a:cubicBezTo>
                    <a:pt x="131" y="184"/>
                    <a:pt x="142" y="184"/>
                    <a:pt x="143" y="187"/>
                  </a:cubicBezTo>
                  <a:cubicBezTo>
                    <a:pt x="147" y="196"/>
                    <a:pt x="175" y="186"/>
                    <a:pt x="174" y="176"/>
                  </a:cubicBezTo>
                  <a:cubicBezTo>
                    <a:pt x="174" y="164"/>
                    <a:pt x="158" y="160"/>
                    <a:pt x="105" y="159"/>
                  </a:cubicBezTo>
                  <a:cubicBezTo>
                    <a:pt x="86" y="159"/>
                    <a:pt x="68" y="158"/>
                    <a:pt x="67" y="157"/>
                  </a:cubicBezTo>
                  <a:cubicBezTo>
                    <a:pt x="66" y="156"/>
                    <a:pt x="66" y="129"/>
                    <a:pt x="68" y="97"/>
                  </a:cubicBezTo>
                  <a:cubicBezTo>
                    <a:pt x="72" y="39"/>
                    <a:pt x="72" y="39"/>
                    <a:pt x="72" y="39"/>
                  </a:cubicBezTo>
                  <a:cubicBezTo>
                    <a:pt x="138" y="40"/>
                    <a:pt x="138" y="40"/>
                    <a:pt x="138" y="40"/>
                  </a:cubicBezTo>
                  <a:cubicBezTo>
                    <a:pt x="191" y="41"/>
                    <a:pt x="205" y="43"/>
                    <a:pt x="212" y="51"/>
                  </a:cubicBezTo>
                  <a:cubicBezTo>
                    <a:pt x="219" y="59"/>
                    <a:pt x="221" y="59"/>
                    <a:pt x="232" y="46"/>
                  </a:cubicBezTo>
                  <a:cubicBezTo>
                    <a:pt x="249" y="26"/>
                    <a:pt x="237" y="19"/>
                    <a:pt x="176" y="16"/>
                  </a:cubicBezTo>
                  <a:cubicBezTo>
                    <a:pt x="148" y="14"/>
                    <a:pt x="119" y="12"/>
                    <a:pt x="113" y="11"/>
                  </a:cubicBezTo>
                  <a:cubicBezTo>
                    <a:pt x="107" y="10"/>
                    <a:pt x="92" y="7"/>
                    <a:pt x="80" y="5"/>
                  </a:cubicBezTo>
                  <a:cubicBezTo>
                    <a:pt x="47" y="0"/>
                    <a:pt x="40" y="11"/>
                    <a:pt x="38" y="78"/>
                  </a:cubicBezTo>
                  <a:cubicBezTo>
                    <a:pt x="37" y="109"/>
                    <a:pt x="35" y="143"/>
                    <a:pt x="33" y="154"/>
                  </a:cubicBezTo>
                  <a:cubicBezTo>
                    <a:pt x="32" y="165"/>
                    <a:pt x="30" y="192"/>
                    <a:pt x="28" y="213"/>
                  </a:cubicBezTo>
                  <a:cubicBezTo>
                    <a:pt x="24" y="273"/>
                    <a:pt x="15" y="318"/>
                    <a:pt x="6" y="321"/>
                  </a:cubicBezTo>
                  <a:cubicBezTo>
                    <a:pt x="2" y="323"/>
                    <a:pt x="0" y="328"/>
                    <a:pt x="2" y="332"/>
                  </a:cubicBezTo>
                  <a:cubicBezTo>
                    <a:pt x="5" y="340"/>
                    <a:pt x="49" y="350"/>
                    <a:pt x="95" y="3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47">
              <a:extLst>
                <a:ext uri="{FF2B5EF4-FFF2-40B4-BE49-F238E27FC236}">
                  <a16:creationId xmlns:a16="http://schemas.microsoft.com/office/drawing/2014/main" xmlns="" id="{3F2B7250-B9EC-41BC-B655-1712CB1A6404}"/>
                </a:ext>
              </a:extLst>
            </p:cNvPr>
            <p:cNvSpPr>
              <a:spLocks/>
            </p:cNvSpPr>
            <p:nvPr/>
          </p:nvSpPr>
          <p:spPr bwMode="auto">
            <a:xfrm>
              <a:off x="2859715" y="5557539"/>
              <a:ext cx="277813" cy="46038"/>
            </a:xfrm>
            <a:custGeom>
              <a:avLst/>
              <a:gdLst>
                <a:gd name="T0" fmla="*/ 24 w 179"/>
                <a:gd name="T1" fmla="*/ 27 h 30"/>
                <a:gd name="T2" fmla="*/ 68 w 179"/>
                <a:gd name="T3" fmla="*/ 29 h 30"/>
                <a:gd name="T4" fmla="*/ 139 w 179"/>
                <a:gd name="T5" fmla="*/ 26 h 30"/>
                <a:gd name="T6" fmla="*/ 179 w 179"/>
                <a:gd name="T7" fmla="*/ 13 h 30"/>
                <a:gd name="T8" fmla="*/ 100 w 179"/>
                <a:gd name="T9" fmla="*/ 2 h 30"/>
                <a:gd name="T10" fmla="*/ 13 w 179"/>
                <a:gd name="T11" fmla="*/ 6 h 30"/>
                <a:gd name="T12" fmla="*/ 24 w 179"/>
                <a:gd name="T13" fmla="*/ 27 h 30"/>
              </a:gdLst>
              <a:ahLst/>
              <a:cxnLst>
                <a:cxn ang="0">
                  <a:pos x="T0" y="T1"/>
                </a:cxn>
                <a:cxn ang="0">
                  <a:pos x="T2" y="T3"/>
                </a:cxn>
                <a:cxn ang="0">
                  <a:pos x="T4" y="T5"/>
                </a:cxn>
                <a:cxn ang="0">
                  <a:pos x="T6" y="T7"/>
                </a:cxn>
                <a:cxn ang="0">
                  <a:pos x="T8" y="T9"/>
                </a:cxn>
                <a:cxn ang="0">
                  <a:pos x="T10" y="T11"/>
                </a:cxn>
                <a:cxn ang="0">
                  <a:pos x="T12" y="T13"/>
                </a:cxn>
              </a:cxnLst>
              <a:rect l="0" t="0" r="r" b="b"/>
              <a:pathLst>
                <a:path w="179" h="30">
                  <a:moveTo>
                    <a:pt x="24" y="27"/>
                  </a:moveTo>
                  <a:cubicBezTo>
                    <a:pt x="32" y="30"/>
                    <a:pt x="52" y="30"/>
                    <a:pt x="68" y="29"/>
                  </a:cubicBezTo>
                  <a:cubicBezTo>
                    <a:pt x="85" y="27"/>
                    <a:pt x="116" y="26"/>
                    <a:pt x="139" y="26"/>
                  </a:cubicBezTo>
                  <a:cubicBezTo>
                    <a:pt x="177" y="26"/>
                    <a:pt x="179" y="25"/>
                    <a:pt x="179" y="13"/>
                  </a:cubicBezTo>
                  <a:cubicBezTo>
                    <a:pt x="179" y="0"/>
                    <a:pt x="178" y="0"/>
                    <a:pt x="100" y="2"/>
                  </a:cubicBezTo>
                  <a:cubicBezTo>
                    <a:pt x="57" y="2"/>
                    <a:pt x="17" y="5"/>
                    <a:pt x="13" y="6"/>
                  </a:cubicBezTo>
                  <a:cubicBezTo>
                    <a:pt x="0" y="11"/>
                    <a:pt x="6" y="23"/>
                    <a:pt x="24" y="2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48">
              <a:extLst>
                <a:ext uri="{FF2B5EF4-FFF2-40B4-BE49-F238E27FC236}">
                  <a16:creationId xmlns:a16="http://schemas.microsoft.com/office/drawing/2014/main" xmlns="" id="{4EFD5F35-10FD-4A4F-9AAE-89445B19D0F3}"/>
                </a:ext>
              </a:extLst>
            </p:cNvPr>
            <p:cNvSpPr>
              <a:spLocks/>
            </p:cNvSpPr>
            <p:nvPr/>
          </p:nvSpPr>
          <p:spPr bwMode="auto">
            <a:xfrm>
              <a:off x="4120190" y="5292426"/>
              <a:ext cx="298450" cy="303213"/>
            </a:xfrm>
            <a:custGeom>
              <a:avLst/>
              <a:gdLst>
                <a:gd name="T0" fmla="*/ 12 w 192"/>
                <a:gd name="T1" fmla="*/ 78 h 195"/>
                <a:gd name="T2" fmla="*/ 30 w 192"/>
                <a:gd name="T3" fmla="*/ 51 h 195"/>
                <a:gd name="T4" fmla="*/ 64 w 192"/>
                <a:gd name="T5" fmla="*/ 23 h 195"/>
                <a:gd name="T6" fmla="*/ 108 w 192"/>
                <a:gd name="T7" fmla="*/ 43 h 195"/>
                <a:gd name="T8" fmla="*/ 127 w 192"/>
                <a:gd name="T9" fmla="*/ 89 h 195"/>
                <a:gd name="T10" fmla="*/ 64 w 192"/>
                <a:gd name="T11" fmla="*/ 164 h 195"/>
                <a:gd name="T12" fmla="*/ 49 w 192"/>
                <a:gd name="T13" fmla="*/ 184 h 195"/>
                <a:gd name="T14" fmla="*/ 91 w 192"/>
                <a:gd name="T15" fmla="*/ 192 h 195"/>
                <a:gd name="T16" fmla="*/ 183 w 192"/>
                <a:gd name="T17" fmla="*/ 180 h 195"/>
                <a:gd name="T18" fmla="*/ 155 w 192"/>
                <a:gd name="T19" fmla="*/ 163 h 195"/>
                <a:gd name="T20" fmla="*/ 123 w 192"/>
                <a:gd name="T21" fmla="*/ 164 h 195"/>
                <a:gd name="T22" fmla="*/ 121 w 192"/>
                <a:gd name="T23" fmla="*/ 146 h 195"/>
                <a:gd name="T24" fmla="*/ 153 w 192"/>
                <a:gd name="T25" fmla="*/ 91 h 195"/>
                <a:gd name="T26" fmla="*/ 78 w 192"/>
                <a:gd name="T27" fmla="*/ 0 h 195"/>
                <a:gd name="T28" fmla="*/ 9 w 192"/>
                <a:gd name="T29" fmla="*/ 26 h 195"/>
                <a:gd name="T30" fmla="*/ 12 w 192"/>
                <a:gd name="T31" fmla="*/ 78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195">
                  <a:moveTo>
                    <a:pt x="12" y="78"/>
                  </a:moveTo>
                  <a:cubicBezTo>
                    <a:pt x="15" y="79"/>
                    <a:pt x="23" y="67"/>
                    <a:pt x="30" y="51"/>
                  </a:cubicBezTo>
                  <a:cubicBezTo>
                    <a:pt x="42" y="24"/>
                    <a:pt x="43" y="23"/>
                    <a:pt x="64" y="23"/>
                  </a:cubicBezTo>
                  <a:cubicBezTo>
                    <a:pt x="82" y="23"/>
                    <a:pt x="91" y="27"/>
                    <a:pt x="108" y="43"/>
                  </a:cubicBezTo>
                  <a:cubicBezTo>
                    <a:pt x="127" y="62"/>
                    <a:pt x="129" y="66"/>
                    <a:pt x="127" y="89"/>
                  </a:cubicBezTo>
                  <a:cubicBezTo>
                    <a:pt x="125" y="114"/>
                    <a:pt x="114" y="126"/>
                    <a:pt x="64" y="164"/>
                  </a:cubicBezTo>
                  <a:cubicBezTo>
                    <a:pt x="53" y="172"/>
                    <a:pt x="46" y="181"/>
                    <a:pt x="49" y="184"/>
                  </a:cubicBezTo>
                  <a:cubicBezTo>
                    <a:pt x="52" y="187"/>
                    <a:pt x="71" y="190"/>
                    <a:pt x="91" y="192"/>
                  </a:cubicBezTo>
                  <a:cubicBezTo>
                    <a:pt x="141" y="195"/>
                    <a:pt x="175" y="191"/>
                    <a:pt x="183" y="180"/>
                  </a:cubicBezTo>
                  <a:cubicBezTo>
                    <a:pt x="192" y="168"/>
                    <a:pt x="182" y="162"/>
                    <a:pt x="155" y="163"/>
                  </a:cubicBezTo>
                  <a:cubicBezTo>
                    <a:pt x="143" y="164"/>
                    <a:pt x="129" y="164"/>
                    <a:pt x="123" y="164"/>
                  </a:cubicBezTo>
                  <a:cubicBezTo>
                    <a:pt x="110" y="163"/>
                    <a:pt x="108" y="146"/>
                    <a:pt x="121" y="146"/>
                  </a:cubicBezTo>
                  <a:cubicBezTo>
                    <a:pt x="134" y="146"/>
                    <a:pt x="153" y="113"/>
                    <a:pt x="153" y="91"/>
                  </a:cubicBezTo>
                  <a:cubicBezTo>
                    <a:pt x="152" y="49"/>
                    <a:pt x="112" y="0"/>
                    <a:pt x="78" y="0"/>
                  </a:cubicBezTo>
                  <a:cubicBezTo>
                    <a:pt x="53" y="0"/>
                    <a:pt x="18" y="14"/>
                    <a:pt x="9" y="26"/>
                  </a:cubicBezTo>
                  <a:cubicBezTo>
                    <a:pt x="0" y="40"/>
                    <a:pt x="2" y="74"/>
                    <a:pt x="12" y="7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49">
              <a:extLst>
                <a:ext uri="{FF2B5EF4-FFF2-40B4-BE49-F238E27FC236}">
                  <a16:creationId xmlns:a16="http://schemas.microsoft.com/office/drawing/2014/main" xmlns="" id="{1C9564E6-6705-40DA-BD05-99F53F79FBAF}"/>
                </a:ext>
              </a:extLst>
            </p:cNvPr>
            <p:cNvSpPr>
              <a:spLocks/>
            </p:cNvSpPr>
            <p:nvPr/>
          </p:nvSpPr>
          <p:spPr bwMode="auto">
            <a:xfrm>
              <a:off x="2872415" y="5424189"/>
              <a:ext cx="338138" cy="88900"/>
            </a:xfrm>
            <a:custGeom>
              <a:avLst/>
              <a:gdLst>
                <a:gd name="T0" fmla="*/ 71 w 217"/>
                <a:gd name="T1" fmla="*/ 32 h 57"/>
                <a:gd name="T2" fmla="*/ 138 w 217"/>
                <a:gd name="T3" fmla="*/ 43 h 57"/>
                <a:gd name="T4" fmla="*/ 217 w 217"/>
                <a:gd name="T5" fmla="*/ 49 h 57"/>
                <a:gd name="T6" fmla="*/ 206 w 217"/>
                <a:gd name="T7" fmla="*/ 40 h 57"/>
                <a:gd name="T8" fmla="*/ 177 w 217"/>
                <a:gd name="T9" fmla="*/ 28 h 57"/>
                <a:gd name="T10" fmla="*/ 39 w 217"/>
                <a:gd name="T11" fmla="*/ 4 h 57"/>
                <a:gd name="T12" fmla="*/ 71 w 217"/>
                <a:gd name="T13" fmla="*/ 32 h 57"/>
              </a:gdLst>
              <a:ahLst/>
              <a:cxnLst>
                <a:cxn ang="0">
                  <a:pos x="T0" y="T1"/>
                </a:cxn>
                <a:cxn ang="0">
                  <a:pos x="T2" y="T3"/>
                </a:cxn>
                <a:cxn ang="0">
                  <a:pos x="T4" y="T5"/>
                </a:cxn>
                <a:cxn ang="0">
                  <a:pos x="T6" y="T7"/>
                </a:cxn>
                <a:cxn ang="0">
                  <a:pos x="T8" y="T9"/>
                </a:cxn>
                <a:cxn ang="0">
                  <a:pos x="T10" y="T11"/>
                </a:cxn>
                <a:cxn ang="0">
                  <a:pos x="T12" y="T13"/>
                </a:cxn>
              </a:cxnLst>
              <a:rect l="0" t="0" r="r" b="b"/>
              <a:pathLst>
                <a:path w="217" h="57">
                  <a:moveTo>
                    <a:pt x="71" y="32"/>
                  </a:moveTo>
                  <a:cubicBezTo>
                    <a:pt x="83" y="32"/>
                    <a:pt x="114" y="37"/>
                    <a:pt x="138" y="43"/>
                  </a:cubicBezTo>
                  <a:cubicBezTo>
                    <a:pt x="188" y="54"/>
                    <a:pt x="217" y="57"/>
                    <a:pt x="217" y="49"/>
                  </a:cubicBezTo>
                  <a:cubicBezTo>
                    <a:pt x="217" y="46"/>
                    <a:pt x="212" y="42"/>
                    <a:pt x="206" y="40"/>
                  </a:cubicBezTo>
                  <a:cubicBezTo>
                    <a:pt x="200" y="39"/>
                    <a:pt x="187" y="33"/>
                    <a:pt x="177" y="28"/>
                  </a:cubicBezTo>
                  <a:cubicBezTo>
                    <a:pt x="153" y="15"/>
                    <a:pt x="61" y="0"/>
                    <a:pt x="39" y="4"/>
                  </a:cubicBezTo>
                  <a:cubicBezTo>
                    <a:pt x="0" y="12"/>
                    <a:pt x="24" y="32"/>
                    <a:pt x="71" y="3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 name="Freeform 2517">
            <a:extLst>
              <a:ext uri="{FF2B5EF4-FFF2-40B4-BE49-F238E27FC236}">
                <a16:creationId xmlns:a16="http://schemas.microsoft.com/office/drawing/2014/main" xmlns="" id="{12625321-73C4-47B8-A79F-402DDFBEC02F}"/>
              </a:ext>
            </a:extLst>
          </p:cNvPr>
          <p:cNvSpPr>
            <a:spLocks noEditPoints="1"/>
          </p:cNvSpPr>
          <p:nvPr/>
        </p:nvSpPr>
        <p:spPr bwMode="auto">
          <a:xfrm>
            <a:off x="7553165" y="856482"/>
            <a:ext cx="649288" cy="725488"/>
          </a:xfrm>
          <a:custGeom>
            <a:avLst/>
            <a:gdLst/>
            <a:ahLst/>
            <a:cxnLst>
              <a:cxn ang="0">
                <a:pos x="4" y="338"/>
              </a:cxn>
              <a:cxn ang="0">
                <a:pos x="53" y="356"/>
              </a:cxn>
              <a:cxn ang="0">
                <a:pos x="141" y="350"/>
              </a:cxn>
              <a:cxn ang="0">
                <a:pos x="181" y="446"/>
              </a:cxn>
              <a:cxn ang="0">
                <a:pos x="220" y="453"/>
              </a:cxn>
              <a:cxn ang="0">
                <a:pos x="254" y="403"/>
              </a:cxn>
              <a:cxn ang="0">
                <a:pos x="329" y="354"/>
              </a:cxn>
              <a:cxn ang="0">
                <a:pos x="395" y="347"/>
              </a:cxn>
              <a:cxn ang="0">
                <a:pos x="407" y="309"/>
              </a:cxn>
              <a:cxn ang="0">
                <a:pos x="341" y="228"/>
              </a:cxn>
              <a:cxn ang="0">
                <a:pos x="405" y="154"/>
              </a:cxn>
              <a:cxn ang="0">
                <a:pos x="401" y="113"/>
              </a:cxn>
              <a:cxn ang="0">
                <a:pos x="345" y="101"/>
              </a:cxn>
              <a:cxn ang="0">
                <a:pos x="259" y="71"/>
              </a:cxn>
              <a:cxn ang="0">
                <a:pos x="223" y="7"/>
              </a:cxn>
              <a:cxn ang="0">
                <a:pos x="188" y="6"/>
              </a:cxn>
              <a:cxn ang="0">
                <a:pos x="142" y="96"/>
              </a:cxn>
              <a:cxn ang="0">
                <a:pos x="51" y="101"/>
              </a:cxn>
              <a:cxn ang="0">
                <a:pos x="4" y="118"/>
              </a:cxn>
              <a:cxn ang="0">
                <a:pos x="19" y="179"/>
              </a:cxn>
              <a:cxn ang="0">
                <a:pos x="50" y="246"/>
              </a:cxn>
              <a:cxn ang="0">
                <a:pos x="255" y="369"/>
              </a:cxn>
              <a:cxn ang="0">
                <a:pos x="220" y="442"/>
              </a:cxn>
              <a:cxn ang="0">
                <a:pos x="189" y="440"/>
              </a:cxn>
              <a:cxn ang="0">
                <a:pos x="153" y="364"/>
              </a:cxn>
              <a:cxn ang="0">
                <a:pos x="233" y="325"/>
              </a:cxn>
              <a:cxn ang="0">
                <a:pos x="131" y="262"/>
              </a:cxn>
              <a:cxn ang="0">
                <a:pos x="130" y="195"/>
              </a:cxn>
              <a:cxn ang="0">
                <a:pos x="205" y="154"/>
              </a:cxn>
              <a:cxn ang="0">
                <a:pos x="271" y="267"/>
              </a:cxn>
              <a:cxn ang="0">
                <a:pos x="140" y="267"/>
              </a:cxn>
              <a:cxn ang="0">
                <a:pos x="146" y="130"/>
              </a:cxn>
              <a:cxn ang="0">
                <a:pos x="140" y="179"/>
              </a:cxn>
              <a:cxn ang="0">
                <a:pos x="270" y="179"/>
              </a:cxn>
              <a:cxn ang="0">
                <a:pos x="303" y="212"/>
              </a:cxn>
              <a:cxn ang="0">
                <a:pos x="280" y="207"/>
              </a:cxn>
              <a:cxn ang="0">
                <a:pos x="239" y="318"/>
              </a:cxn>
              <a:cxn ang="0">
                <a:pos x="195" y="308"/>
              </a:cxn>
              <a:cxn ang="0">
                <a:pos x="169" y="295"/>
              </a:cxn>
              <a:cxn ang="0">
                <a:pos x="393" y="339"/>
              </a:cxn>
              <a:cxn ang="0">
                <a:pos x="315" y="342"/>
              </a:cxn>
              <a:cxn ang="0">
                <a:pos x="279" y="272"/>
              </a:cxn>
              <a:cxn ang="0">
                <a:pos x="383" y="283"/>
              </a:cxn>
              <a:cxn ang="0">
                <a:pos x="336" y="111"/>
              </a:cxn>
              <a:cxn ang="0">
                <a:pos x="394" y="119"/>
              </a:cxn>
              <a:cxn ang="0">
                <a:pos x="390" y="164"/>
              </a:cxn>
              <a:cxn ang="0">
                <a:pos x="321" y="213"/>
              </a:cxn>
              <a:cxn ang="0">
                <a:pos x="318" y="114"/>
              </a:cxn>
              <a:cxn ang="0">
                <a:pos x="177" y="28"/>
              </a:cxn>
              <a:cxn ang="0">
                <a:pos x="207" y="9"/>
              </a:cxn>
              <a:cxn ang="0">
                <a:pos x="246" y="61"/>
              </a:cxn>
              <a:cxn ang="0">
                <a:pos x="258" y="122"/>
              </a:cxn>
              <a:cxn ang="0">
                <a:pos x="151" y="101"/>
              </a:cxn>
              <a:cxn ang="0">
                <a:pos x="12" y="150"/>
              </a:cxn>
              <a:cxn ang="0">
                <a:pos x="14" y="120"/>
              </a:cxn>
              <a:cxn ang="0">
                <a:pos x="101" y="117"/>
              </a:cxn>
              <a:cxn ang="0">
                <a:pos x="131" y="185"/>
              </a:cxn>
              <a:cxn ang="0">
                <a:pos x="134" y="302"/>
              </a:cxn>
              <a:cxn ang="0">
                <a:pos x="58" y="347"/>
              </a:cxn>
              <a:cxn ang="0">
                <a:pos x="7" y="324"/>
              </a:cxn>
              <a:cxn ang="0">
                <a:pos x="75" y="235"/>
              </a:cxn>
            </a:cxnLst>
            <a:rect l="0" t="0" r="r" b="b"/>
            <a:pathLst>
              <a:path w="409" h="457">
                <a:moveTo>
                  <a:pt x="3" y="306"/>
                </a:moveTo>
                <a:lnTo>
                  <a:pt x="3" y="306"/>
                </a:lnTo>
                <a:lnTo>
                  <a:pt x="1" y="315"/>
                </a:lnTo>
                <a:lnTo>
                  <a:pt x="0" y="320"/>
                </a:lnTo>
                <a:lnTo>
                  <a:pt x="0" y="325"/>
                </a:lnTo>
                <a:lnTo>
                  <a:pt x="1" y="329"/>
                </a:lnTo>
                <a:lnTo>
                  <a:pt x="2" y="334"/>
                </a:lnTo>
                <a:lnTo>
                  <a:pt x="4" y="338"/>
                </a:lnTo>
                <a:lnTo>
                  <a:pt x="7" y="342"/>
                </a:lnTo>
                <a:lnTo>
                  <a:pt x="7" y="342"/>
                </a:lnTo>
                <a:lnTo>
                  <a:pt x="11" y="346"/>
                </a:lnTo>
                <a:lnTo>
                  <a:pt x="16" y="350"/>
                </a:lnTo>
                <a:lnTo>
                  <a:pt x="22" y="352"/>
                </a:lnTo>
                <a:lnTo>
                  <a:pt x="29" y="354"/>
                </a:lnTo>
                <a:lnTo>
                  <a:pt x="41" y="355"/>
                </a:lnTo>
                <a:lnTo>
                  <a:pt x="53" y="356"/>
                </a:lnTo>
                <a:lnTo>
                  <a:pt x="53" y="356"/>
                </a:lnTo>
                <a:lnTo>
                  <a:pt x="75" y="355"/>
                </a:lnTo>
                <a:lnTo>
                  <a:pt x="96" y="351"/>
                </a:lnTo>
                <a:lnTo>
                  <a:pt x="118" y="347"/>
                </a:lnTo>
                <a:lnTo>
                  <a:pt x="139" y="340"/>
                </a:lnTo>
                <a:lnTo>
                  <a:pt x="139" y="340"/>
                </a:lnTo>
                <a:lnTo>
                  <a:pt x="141" y="350"/>
                </a:lnTo>
                <a:lnTo>
                  <a:pt x="141" y="350"/>
                </a:lnTo>
                <a:lnTo>
                  <a:pt x="145" y="372"/>
                </a:lnTo>
                <a:lnTo>
                  <a:pt x="152" y="393"/>
                </a:lnTo>
                <a:lnTo>
                  <a:pt x="159" y="413"/>
                </a:lnTo>
                <a:lnTo>
                  <a:pt x="164" y="423"/>
                </a:lnTo>
                <a:lnTo>
                  <a:pt x="170" y="432"/>
                </a:lnTo>
                <a:lnTo>
                  <a:pt x="170" y="432"/>
                </a:lnTo>
                <a:lnTo>
                  <a:pt x="177" y="442"/>
                </a:lnTo>
                <a:lnTo>
                  <a:pt x="181" y="446"/>
                </a:lnTo>
                <a:lnTo>
                  <a:pt x="185" y="451"/>
                </a:lnTo>
                <a:lnTo>
                  <a:pt x="191" y="454"/>
                </a:lnTo>
                <a:lnTo>
                  <a:pt x="197" y="456"/>
                </a:lnTo>
                <a:lnTo>
                  <a:pt x="202" y="457"/>
                </a:lnTo>
                <a:lnTo>
                  <a:pt x="208" y="457"/>
                </a:lnTo>
                <a:lnTo>
                  <a:pt x="208" y="457"/>
                </a:lnTo>
                <a:lnTo>
                  <a:pt x="215" y="456"/>
                </a:lnTo>
                <a:lnTo>
                  <a:pt x="220" y="453"/>
                </a:lnTo>
                <a:lnTo>
                  <a:pt x="226" y="449"/>
                </a:lnTo>
                <a:lnTo>
                  <a:pt x="230" y="444"/>
                </a:lnTo>
                <a:lnTo>
                  <a:pt x="235" y="439"/>
                </a:lnTo>
                <a:lnTo>
                  <a:pt x="238" y="433"/>
                </a:lnTo>
                <a:lnTo>
                  <a:pt x="245" y="423"/>
                </a:lnTo>
                <a:lnTo>
                  <a:pt x="245" y="423"/>
                </a:lnTo>
                <a:lnTo>
                  <a:pt x="249" y="413"/>
                </a:lnTo>
                <a:lnTo>
                  <a:pt x="254" y="403"/>
                </a:lnTo>
                <a:lnTo>
                  <a:pt x="261" y="382"/>
                </a:lnTo>
                <a:lnTo>
                  <a:pt x="266" y="360"/>
                </a:lnTo>
                <a:lnTo>
                  <a:pt x="271" y="339"/>
                </a:lnTo>
                <a:lnTo>
                  <a:pt x="271" y="339"/>
                </a:lnTo>
                <a:lnTo>
                  <a:pt x="286" y="344"/>
                </a:lnTo>
                <a:lnTo>
                  <a:pt x="286" y="344"/>
                </a:lnTo>
                <a:lnTo>
                  <a:pt x="307" y="349"/>
                </a:lnTo>
                <a:lnTo>
                  <a:pt x="329" y="354"/>
                </a:lnTo>
                <a:lnTo>
                  <a:pt x="340" y="355"/>
                </a:lnTo>
                <a:lnTo>
                  <a:pt x="352" y="356"/>
                </a:lnTo>
                <a:lnTo>
                  <a:pt x="363" y="356"/>
                </a:lnTo>
                <a:lnTo>
                  <a:pt x="374" y="355"/>
                </a:lnTo>
                <a:lnTo>
                  <a:pt x="374" y="355"/>
                </a:lnTo>
                <a:lnTo>
                  <a:pt x="385" y="352"/>
                </a:lnTo>
                <a:lnTo>
                  <a:pt x="390" y="350"/>
                </a:lnTo>
                <a:lnTo>
                  <a:pt x="395" y="347"/>
                </a:lnTo>
                <a:lnTo>
                  <a:pt x="400" y="344"/>
                </a:lnTo>
                <a:lnTo>
                  <a:pt x="403" y="340"/>
                </a:lnTo>
                <a:lnTo>
                  <a:pt x="406" y="335"/>
                </a:lnTo>
                <a:lnTo>
                  <a:pt x="408" y="330"/>
                </a:lnTo>
                <a:lnTo>
                  <a:pt x="408" y="330"/>
                </a:lnTo>
                <a:lnTo>
                  <a:pt x="409" y="323"/>
                </a:lnTo>
                <a:lnTo>
                  <a:pt x="409" y="316"/>
                </a:lnTo>
                <a:lnTo>
                  <a:pt x="407" y="309"/>
                </a:lnTo>
                <a:lnTo>
                  <a:pt x="404" y="303"/>
                </a:lnTo>
                <a:lnTo>
                  <a:pt x="397" y="290"/>
                </a:lnTo>
                <a:lnTo>
                  <a:pt x="390" y="278"/>
                </a:lnTo>
                <a:lnTo>
                  <a:pt x="390" y="278"/>
                </a:lnTo>
                <a:lnTo>
                  <a:pt x="379" y="265"/>
                </a:lnTo>
                <a:lnTo>
                  <a:pt x="367" y="252"/>
                </a:lnTo>
                <a:lnTo>
                  <a:pt x="355" y="240"/>
                </a:lnTo>
                <a:lnTo>
                  <a:pt x="341" y="228"/>
                </a:lnTo>
                <a:lnTo>
                  <a:pt x="341" y="228"/>
                </a:lnTo>
                <a:lnTo>
                  <a:pt x="358" y="214"/>
                </a:lnTo>
                <a:lnTo>
                  <a:pt x="373" y="198"/>
                </a:lnTo>
                <a:lnTo>
                  <a:pt x="387" y="182"/>
                </a:lnTo>
                <a:lnTo>
                  <a:pt x="394" y="173"/>
                </a:lnTo>
                <a:lnTo>
                  <a:pt x="399" y="164"/>
                </a:lnTo>
                <a:lnTo>
                  <a:pt x="399" y="164"/>
                </a:lnTo>
                <a:lnTo>
                  <a:pt x="405" y="154"/>
                </a:lnTo>
                <a:lnTo>
                  <a:pt x="407" y="148"/>
                </a:lnTo>
                <a:lnTo>
                  <a:pt x="408" y="142"/>
                </a:lnTo>
                <a:lnTo>
                  <a:pt x="409" y="136"/>
                </a:lnTo>
                <a:lnTo>
                  <a:pt x="408" y="131"/>
                </a:lnTo>
                <a:lnTo>
                  <a:pt x="407" y="125"/>
                </a:lnTo>
                <a:lnTo>
                  <a:pt x="405" y="118"/>
                </a:lnTo>
                <a:lnTo>
                  <a:pt x="405" y="118"/>
                </a:lnTo>
                <a:lnTo>
                  <a:pt x="401" y="113"/>
                </a:lnTo>
                <a:lnTo>
                  <a:pt x="395" y="109"/>
                </a:lnTo>
                <a:lnTo>
                  <a:pt x="390" y="106"/>
                </a:lnTo>
                <a:lnTo>
                  <a:pt x="383" y="104"/>
                </a:lnTo>
                <a:lnTo>
                  <a:pt x="376" y="102"/>
                </a:lnTo>
                <a:lnTo>
                  <a:pt x="369" y="102"/>
                </a:lnTo>
                <a:lnTo>
                  <a:pt x="356" y="101"/>
                </a:lnTo>
                <a:lnTo>
                  <a:pt x="356" y="101"/>
                </a:lnTo>
                <a:lnTo>
                  <a:pt x="345" y="101"/>
                </a:lnTo>
                <a:lnTo>
                  <a:pt x="334" y="102"/>
                </a:lnTo>
                <a:lnTo>
                  <a:pt x="313" y="106"/>
                </a:lnTo>
                <a:lnTo>
                  <a:pt x="292" y="111"/>
                </a:lnTo>
                <a:lnTo>
                  <a:pt x="271" y="118"/>
                </a:lnTo>
                <a:lnTo>
                  <a:pt x="271" y="118"/>
                </a:lnTo>
                <a:lnTo>
                  <a:pt x="264" y="90"/>
                </a:lnTo>
                <a:lnTo>
                  <a:pt x="264" y="90"/>
                </a:lnTo>
                <a:lnTo>
                  <a:pt x="259" y="71"/>
                </a:lnTo>
                <a:lnTo>
                  <a:pt x="253" y="53"/>
                </a:lnTo>
                <a:lnTo>
                  <a:pt x="249" y="42"/>
                </a:lnTo>
                <a:lnTo>
                  <a:pt x="245" y="34"/>
                </a:lnTo>
                <a:lnTo>
                  <a:pt x="240" y="25"/>
                </a:lnTo>
                <a:lnTo>
                  <a:pt x="234" y="17"/>
                </a:lnTo>
                <a:lnTo>
                  <a:pt x="234" y="17"/>
                </a:lnTo>
                <a:lnTo>
                  <a:pt x="227" y="10"/>
                </a:lnTo>
                <a:lnTo>
                  <a:pt x="223" y="7"/>
                </a:lnTo>
                <a:lnTo>
                  <a:pt x="218" y="4"/>
                </a:lnTo>
                <a:lnTo>
                  <a:pt x="214" y="2"/>
                </a:lnTo>
                <a:lnTo>
                  <a:pt x="209" y="1"/>
                </a:lnTo>
                <a:lnTo>
                  <a:pt x="204" y="0"/>
                </a:lnTo>
                <a:lnTo>
                  <a:pt x="199" y="1"/>
                </a:lnTo>
                <a:lnTo>
                  <a:pt x="199" y="1"/>
                </a:lnTo>
                <a:lnTo>
                  <a:pt x="193" y="3"/>
                </a:lnTo>
                <a:lnTo>
                  <a:pt x="188" y="6"/>
                </a:lnTo>
                <a:lnTo>
                  <a:pt x="182" y="9"/>
                </a:lnTo>
                <a:lnTo>
                  <a:pt x="177" y="14"/>
                </a:lnTo>
                <a:lnTo>
                  <a:pt x="170" y="24"/>
                </a:lnTo>
                <a:lnTo>
                  <a:pt x="164" y="34"/>
                </a:lnTo>
                <a:lnTo>
                  <a:pt x="164" y="34"/>
                </a:lnTo>
                <a:lnTo>
                  <a:pt x="155" y="55"/>
                </a:lnTo>
                <a:lnTo>
                  <a:pt x="148" y="75"/>
                </a:lnTo>
                <a:lnTo>
                  <a:pt x="142" y="96"/>
                </a:lnTo>
                <a:lnTo>
                  <a:pt x="137" y="118"/>
                </a:lnTo>
                <a:lnTo>
                  <a:pt x="137" y="118"/>
                </a:lnTo>
                <a:lnTo>
                  <a:pt x="118" y="112"/>
                </a:lnTo>
                <a:lnTo>
                  <a:pt x="97" y="107"/>
                </a:lnTo>
                <a:lnTo>
                  <a:pt x="97" y="107"/>
                </a:lnTo>
                <a:lnTo>
                  <a:pt x="79" y="103"/>
                </a:lnTo>
                <a:lnTo>
                  <a:pt x="60" y="101"/>
                </a:lnTo>
                <a:lnTo>
                  <a:pt x="51" y="101"/>
                </a:lnTo>
                <a:lnTo>
                  <a:pt x="41" y="101"/>
                </a:lnTo>
                <a:lnTo>
                  <a:pt x="32" y="103"/>
                </a:lnTo>
                <a:lnTo>
                  <a:pt x="22" y="105"/>
                </a:lnTo>
                <a:lnTo>
                  <a:pt x="22" y="105"/>
                </a:lnTo>
                <a:lnTo>
                  <a:pt x="16" y="108"/>
                </a:lnTo>
                <a:lnTo>
                  <a:pt x="11" y="111"/>
                </a:lnTo>
                <a:lnTo>
                  <a:pt x="7" y="114"/>
                </a:lnTo>
                <a:lnTo>
                  <a:pt x="4" y="118"/>
                </a:lnTo>
                <a:lnTo>
                  <a:pt x="2" y="123"/>
                </a:lnTo>
                <a:lnTo>
                  <a:pt x="1" y="129"/>
                </a:lnTo>
                <a:lnTo>
                  <a:pt x="1" y="134"/>
                </a:lnTo>
                <a:lnTo>
                  <a:pt x="1" y="139"/>
                </a:lnTo>
                <a:lnTo>
                  <a:pt x="3" y="149"/>
                </a:lnTo>
                <a:lnTo>
                  <a:pt x="7" y="160"/>
                </a:lnTo>
                <a:lnTo>
                  <a:pt x="13" y="170"/>
                </a:lnTo>
                <a:lnTo>
                  <a:pt x="19" y="179"/>
                </a:lnTo>
                <a:lnTo>
                  <a:pt x="19" y="179"/>
                </a:lnTo>
                <a:lnTo>
                  <a:pt x="31" y="192"/>
                </a:lnTo>
                <a:lnTo>
                  <a:pt x="42" y="206"/>
                </a:lnTo>
                <a:lnTo>
                  <a:pt x="55" y="218"/>
                </a:lnTo>
                <a:lnTo>
                  <a:pt x="68" y="230"/>
                </a:lnTo>
                <a:lnTo>
                  <a:pt x="68" y="230"/>
                </a:lnTo>
                <a:lnTo>
                  <a:pt x="50" y="246"/>
                </a:lnTo>
                <a:lnTo>
                  <a:pt x="50" y="246"/>
                </a:lnTo>
                <a:lnTo>
                  <a:pt x="36" y="259"/>
                </a:lnTo>
                <a:lnTo>
                  <a:pt x="23" y="273"/>
                </a:lnTo>
                <a:lnTo>
                  <a:pt x="17" y="280"/>
                </a:lnTo>
                <a:lnTo>
                  <a:pt x="12" y="289"/>
                </a:lnTo>
                <a:lnTo>
                  <a:pt x="7" y="297"/>
                </a:lnTo>
                <a:lnTo>
                  <a:pt x="3" y="306"/>
                </a:lnTo>
                <a:lnTo>
                  <a:pt x="3" y="306"/>
                </a:lnTo>
                <a:close/>
                <a:moveTo>
                  <a:pt x="255" y="369"/>
                </a:moveTo>
                <a:lnTo>
                  <a:pt x="255" y="369"/>
                </a:lnTo>
                <a:lnTo>
                  <a:pt x="249" y="389"/>
                </a:lnTo>
                <a:lnTo>
                  <a:pt x="246" y="398"/>
                </a:lnTo>
                <a:lnTo>
                  <a:pt x="242" y="408"/>
                </a:lnTo>
                <a:lnTo>
                  <a:pt x="238" y="417"/>
                </a:lnTo>
                <a:lnTo>
                  <a:pt x="233" y="426"/>
                </a:lnTo>
                <a:lnTo>
                  <a:pt x="227" y="434"/>
                </a:lnTo>
                <a:lnTo>
                  <a:pt x="220" y="442"/>
                </a:lnTo>
                <a:lnTo>
                  <a:pt x="220" y="442"/>
                </a:lnTo>
                <a:lnTo>
                  <a:pt x="217" y="444"/>
                </a:lnTo>
                <a:lnTo>
                  <a:pt x="213" y="446"/>
                </a:lnTo>
                <a:lnTo>
                  <a:pt x="210" y="447"/>
                </a:lnTo>
                <a:lnTo>
                  <a:pt x="207" y="449"/>
                </a:lnTo>
                <a:lnTo>
                  <a:pt x="200" y="447"/>
                </a:lnTo>
                <a:lnTo>
                  <a:pt x="194" y="444"/>
                </a:lnTo>
                <a:lnTo>
                  <a:pt x="189" y="440"/>
                </a:lnTo>
                <a:lnTo>
                  <a:pt x="183" y="435"/>
                </a:lnTo>
                <a:lnTo>
                  <a:pt x="178" y="429"/>
                </a:lnTo>
                <a:lnTo>
                  <a:pt x="174" y="423"/>
                </a:lnTo>
                <a:lnTo>
                  <a:pt x="174" y="423"/>
                </a:lnTo>
                <a:lnTo>
                  <a:pt x="169" y="414"/>
                </a:lnTo>
                <a:lnTo>
                  <a:pt x="165" y="405"/>
                </a:lnTo>
                <a:lnTo>
                  <a:pt x="158" y="385"/>
                </a:lnTo>
                <a:lnTo>
                  <a:pt x="153" y="364"/>
                </a:lnTo>
                <a:lnTo>
                  <a:pt x="148" y="343"/>
                </a:lnTo>
                <a:lnTo>
                  <a:pt x="148" y="343"/>
                </a:lnTo>
                <a:lnTo>
                  <a:pt x="147" y="337"/>
                </a:lnTo>
                <a:lnTo>
                  <a:pt x="147" y="337"/>
                </a:lnTo>
                <a:lnTo>
                  <a:pt x="176" y="326"/>
                </a:lnTo>
                <a:lnTo>
                  <a:pt x="205" y="313"/>
                </a:lnTo>
                <a:lnTo>
                  <a:pt x="205" y="313"/>
                </a:lnTo>
                <a:lnTo>
                  <a:pt x="233" y="325"/>
                </a:lnTo>
                <a:lnTo>
                  <a:pt x="262" y="336"/>
                </a:lnTo>
                <a:lnTo>
                  <a:pt x="262" y="336"/>
                </a:lnTo>
                <a:lnTo>
                  <a:pt x="255" y="369"/>
                </a:lnTo>
                <a:lnTo>
                  <a:pt x="255" y="369"/>
                </a:lnTo>
                <a:close/>
                <a:moveTo>
                  <a:pt x="130" y="229"/>
                </a:moveTo>
                <a:lnTo>
                  <a:pt x="130" y="229"/>
                </a:lnTo>
                <a:lnTo>
                  <a:pt x="131" y="262"/>
                </a:lnTo>
                <a:lnTo>
                  <a:pt x="131" y="262"/>
                </a:lnTo>
                <a:lnTo>
                  <a:pt x="107" y="246"/>
                </a:lnTo>
                <a:lnTo>
                  <a:pt x="83" y="229"/>
                </a:lnTo>
                <a:lnTo>
                  <a:pt x="83" y="229"/>
                </a:lnTo>
                <a:lnTo>
                  <a:pt x="88" y="225"/>
                </a:lnTo>
                <a:lnTo>
                  <a:pt x="88" y="225"/>
                </a:lnTo>
                <a:lnTo>
                  <a:pt x="109" y="210"/>
                </a:lnTo>
                <a:lnTo>
                  <a:pt x="130" y="195"/>
                </a:lnTo>
                <a:lnTo>
                  <a:pt x="130" y="195"/>
                </a:lnTo>
                <a:lnTo>
                  <a:pt x="130" y="229"/>
                </a:lnTo>
                <a:lnTo>
                  <a:pt x="130" y="229"/>
                </a:lnTo>
                <a:close/>
                <a:moveTo>
                  <a:pt x="138" y="229"/>
                </a:moveTo>
                <a:lnTo>
                  <a:pt x="138" y="229"/>
                </a:lnTo>
                <a:lnTo>
                  <a:pt x="140" y="189"/>
                </a:lnTo>
                <a:lnTo>
                  <a:pt x="140" y="189"/>
                </a:lnTo>
                <a:lnTo>
                  <a:pt x="171" y="170"/>
                </a:lnTo>
                <a:lnTo>
                  <a:pt x="205" y="154"/>
                </a:lnTo>
                <a:lnTo>
                  <a:pt x="205" y="154"/>
                </a:lnTo>
                <a:lnTo>
                  <a:pt x="238" y="170"/>
                </a:lnTo>
                <a:lnTo>
                  <a:pt x="271" y="189"/>
                </a:lnTo>
                <a:lnTo>
                  <a:pt x="271" y="189"/>
                </a:lnTo>
                <a:lnTo>
                  <a:pt x="272" y="209"/>
                </a:lnTo>
                <a:lnTo>
                  <a:pt x="272" y="228"/>
                </a:lnTo>
                <a:lnTo>
                  <a:pt x="272" y="248"/>
                </a:lnTo>
                <a:lnTo>
                  <a:pt x="271" y="267"/>
                </a:lnTo>
                <a:lnTo>
                  <a:pt x="271" y="267"/>
                </a:lnTo>
                <a:lnTo>
                  <a:pt x="236" y="288"/>
                </a:lnTo>
                <a:lnTo>
                  <a:pt x="236" y="288"/>
                </a:lnTo>
                <a:lnTo>
                  <a:pt x="205" y="303"/>
                </a:lnTo>
                <a:lnTo>
                  <a:pt x="205" y="303"/>
                </a:lnTo>
                <a:lnTo>
                  <a:pt x="173" y="288"/>
                </a:lnTo>
                <a:lnTo>
                  <a:pt x="173" y="288"/>
                </a:lnTo>
                <a:lnTo>
                  <a:pt x="140" y="267"/>
                </a:lnTo>
                <a:lnTo>
                  <a:pt x="140" y="267"/>
                </a:lnTo>
                <a:lnTo>
                  <a:pt x="138" y="229"/>
                </a:lnTo>
                <a:lnTo>
                  <a:pt x="138" y="229"/>
                </a:lnTo>
                <a:close/>
                <a:moveTo>
                  <a:pt x="140" y="179"/>
                </a:moveTo>
                <a:lnTo>
                  <a:pt x="140" y="179"/>
                </a:lnTo>
                <a:lnTo>
                  <a:pt x="142" y="155"/>
                </a:lnTo>
                <a:lnTo>
                  <a:pt x="146" y="130"/>
                </a:lnTo>
                <a:lnTo>
                  <a:pt x="146" y="130"/>
                </a:lnTo>
                <a:lnTo>
                  <a:pt x="170" y="139"/>
                </a:lnTo>
                <a:lnTo>
                  <a:pt x="195" y="150"/>
                </a:lnTo>
                <a:lnTo>
                  <a:pt x="195" y="150"/>
                </a:lnTo>
                <a:lnTo>
                  <a:pt x="167" y="163"/>
                </a:lnTo>
                <a:lnTo>
                  <a:pt x="141" y="178"/>
                </a:lnTo>
                <a:lnTo>
                  <a:pt x="141" y="178"/>
                </a:lnTo>
                <a:lnTo>
                  <a:pt x="140" y="179"/>
                </a:lnTo>
                <a:lnTo>
                  <a:pt x="140" y="179"/>
                </a:lnTo>
                <a:close/>
                <a:moveTo>
                  <a:pt x="214" y="149"/>
                </a:moveTo>
                <a:lnTo>
                  <a:pt x="214" y="149"/>
                </a:lnTo>
                <a:lnTo>
                  <a:pt x="238" y="139"/>
                </a:lnTo>
                <a:lnTo>
                  <a:pt x="263" y="130"/>
                </a:lnTo>
                <a:lnTo>
                  <a:pt x="263" y="130"/>
                </a:lnTo>
                <a:lnTo>
                  <a:pt x="268" y="154"/>
                </a:lnTo>
                <a:lnTo>
                  <a:pt x="270" y="179"/>
                </a:lnTo>
                <a:lnTo>
                  <a:pt x="270" y="179"/>
                </a:lnTo>
                <a:lnTo>
                  <a:pt x="241" y="163"/>
                </a:lnTo>
                <a:lnTo>
                  <a:pt x="214" y="149"/>
                </a:lnTo>
                <a:lnTo>
                  <a:pt x="214" y="149"/>
                </a:lnTo>
                <a:close/>
                <a:moveTo>
                  <a:pt x="280" y="207"/>
                </a:moveTo>
                <a:lnTo>
                  <a:pt x="280" y="207"/>
                </a:lnTo>
                <a:lnTo>
                  <a:pt x="279" y="194"/>
                </a:lnTo>
                <a:lnTo>
                  <a:pt x="279" y="194"/>
                </a:lnTo>
                <a:lnTo>
                  <a:pt x="303" y="212"/>
                </a:lnTo>
                <a:lnTo>
                  <a:pt x="327" y="229"/>
                </a:lnTo>
                <a:lnTo>
                  <a:pt x="327" y="229"/>
                </a:lnTo>
                <a:lnTo>
                  <a:pt x="303" y="246"/>
                </a:lnTo>
                <a:lnTo>
                  <a:pt x="279" y="262"/>
                </a:lnTo>
                <a:lnTo>
                  <a:pt x="279" y="262"/>
                </a:lnTo>
                <a:lnTo>
                  <a:pt x="280" y="235"/>
                </a:lnTo>
                <a:lnTo>
                  <a:pt x="280" y="207"/>
                </a:lnTo>
                <a:lnTo>
                  <a:pt x="280" y="207"/>
                </a:lnTo>
                <a:close/>
                <a:moveTo>
                  <a:pt x="240" y="295"/>
                </a:moveTo>
                <a:lnTo>
                  <a:pt x="240" y="295"/>
                </a:lnTo>
                <a:lnTo>
                  <a:pt x="270" y="277"/>
                </a:lnTo>
                <a:lnTo>
                  <a:pt x="270" y="277"/>
                </a:lnTo>
                <a:lnTo>
                  <a:pt x="268" y="303"/>
                </a:lnTo>
                <a:lnTo>
                  <a:pt x="263" y="327"/>
                </a:lnTo>
                <a:lnTo>
                  <a:pt x="263" y="327"/>
                </a:lnTo>
                <a:lnTo>
                  <a:pt x="239" y="318"/>
                </a:lnTo>
                <a:lnTo>
                  <a:pt x="215" y="308"/>
                </a:lnTo>
                <a:lnTo>
                  <a:pt x="215" y="308"/>
                </a:lnTo>
                <a:lnTo>
                  <a:pt x="240" y="295"/>
                </a:lnTo>
                <a:lnTo>
                  <a:pt x="240" y="295"/>
                </a:lnTo>
                <a:close/>
                <a:moveTo>
                  <a:pt x="169" y="295"/>
                </a:moveTo>
                <a:lnTo>
                  <a:pt x="169" y="295"/>
                </a:lnTo>
                <a:lnTo>
                  <a:pt x="195" y="308"/>
                </a:lnTo>
                <a:lnTo>
                  <a:pt x="195" y="308"/>
                </a:lnTo>
                <a:lnTo>
                  <a:pt x="170" y="318"/>
                </a:lnTo>
                <a:lnTo>
                  <a:pt x="146" y="327"/>
                </a:lnTo>
                <a:lnTo>
                  <a:pt x="146" y="327"/>
                </a:lnTo>
                <a:lnTo>
                  <a:pt x="142" y="303"/>
                </a:lnTo>
                <a:lnTo>
                  <a:pt x="140" y="278"/>
                </a:lnTo>
                <a:lnTo>
                  <a:pt x="140" y="278"/>
                </a:lnTo>
                <a:lnTo>
                  <a:pt x="169" y="295"/>
                </a:lnTo>
                <a:lnTo>
                  <a:pt x="169" y="295"/>
                </a:lnTo>
                <a:close/>
                <a:moveTo>
                  <a:pt x="400" y="319"/>
                </a:moveTo>
                <a:lnTo>
                  <a:pt x="400" y="319"/>
                </a:lnTo>
                <a:lnTo>
                  <a:pt x="400" y="323"/>
                </a:lnTo>
                <a:lnTo>
                  <a:pt x="400" y="327"/>
                </a:lnTo>
                <a:lnTo>
                  <a:pt x="399" y="330"/>
                </a:lnTo>
                <a:lnTo>
                  <a:pt x="398" y="333"/>
                </a:lnTo>
                <a:lnTo>
                  <a:pt x="395" y="336"/>
                </a:lnTo>
                <a:lnTo>
                  <a:pt x="393" y="339"/>
                </a:lnTo>
                <a:lnTo>
                  <a:pt x="386" y="342"/>
                </a:lnTo>
                <a:lnTo>
                  <a:pt x="379" y="345"/>
                </a:lnTo>
                <a:lnTo>
                  <a:pt x="371" y="346"/>
                </a:lnTo>
                <a:lnTo>
                  <a:pt x="356" y="347"/>
                </a:lnTo>
                <a:lnTo>
                  <a:pt x="356" y="347"/>
                </a:lnTo>
                <a:lnTo>
                  <a:pt x="345" y="347"/>
                </a:lnTo>
                <a:lnTo>
                  <a:pt x="335" y="346"/>
                </a:lnTo>
                <a:lnTo>
                  <a:pt x="315" y="342"/>
                </a:lnTo>
                <a:lnTo>
                  <a:pt x="295" y="337"/>
                </a:lnTo>
                <a:lnTo>
                  <a:pt x="275" y="331"/>
                </a:lnTo>
                <a:lnTo>
                  <a:pt x="275" y="331"/>
                </a:lnTo>
                <a:lnTo>
                  <a:pt x="272" y="330"/>
                </a:lnTo>
                <a:lnTo>
                  <a:pt x="272" y="330"/>
                </a:lnTo>
                <a:lnTo>
                  <a:pt x="276" y="302"/>
                </a:lnTo>
                <a:lnTo>
                  <a:pt x="279" y="272"/>
                </a:lnTo>
                <a:lnTo>
                  <a:pt x="279" y="272"/>
                </a:lnTo>
                <a:lnTo>
                  <a:pt x="306" y="254"/>
                </a:lnTo>
                <a:lnTo>
                  <a:pt x="333" y="234"/>
                </a:lnTo>
                <a:lnTo>
                  <a:pt x="333" y="234"/>
                </a:lnTo>
                <a:lnTo>
                  <a:pt x="357" y="255"/>
                </a:lnTo>
                <a:lnTo>
                  <a:pt x="357" y="255"/>
                </a:lnTo>
                <a:lnTo>
                  <a:pt x="370" y="268"/>
                </a:lnTo>
                <a:lnTo>
                  <a:pt x="377" y="275"/>
                </a:lnTo>
                <a:lnTo>
                  <a:pt x="383" y="283"/>
                </a:lnTo>
                <a:lnTo>
                  <a:pt x="389" y="292"/>
                </a:lnTo>
                <a:lnTo>
                  <a:pt x="394" y="301"/>
                </a:lnTo>
                <a:lnTo>
                  <a:pt x="397" y="309"/>
                </a:lnTo>
                <a:lnTo>
                  <a:pt x="400" y="319"/>
                </a:lnTo>
                <a:lnTo>
                  <a:pt x="400" y="319"/>
                </a:lnTo>
                <a:close/>
                <a:moveTo>
                  <a:pt x="318" y="114"/>
                </a:moveTo>
                <a:lnTo>
                  <a:pt x="318" y="114"/>
                </a:lnTo>
                <a:lnTo>
                  <a:pt x="336" y="111"/>
                </a:lnTo>
                <a:lnTo>
                  <a:pt x="346" y="110"/>
                </a:lnTo>
                <a:lnTo>
                  <a:pt x="358" y="109"/>
                </a:lnTo>
                <a:lnTo>
                  <a:pt x="368" y="109"/>
                </a:lnTo>
                <a:lnTo>
                  <a:pt x="378" y="111"/>
                </a:lnTo>
                <a:lnTo>
                  <a:pt x="387" y="114"/>
                </a:lnTo>
                <a:lnTo>
                  <a:pt x="391" y="117"/>
                </a:lnTo>
                <a:lnTo>
                  <a:pt x="394" y="119"/>
                </a:lnTo>
                <a:lnTo>
                  <a:pt x="394" y="119"/>
                </a:lnTo>
                <a:lnTo>
                  <a:pt x="397" y="122"/>
                </a:lnTo>
                <a:lnTo>
                  <a:pt x="399" y="127"/>
                </a:lnTo>
                <a:lnTo>
                  <a:pt x="400" y="130"/>
                </a:lnTo>
                <a:lnTo>
                  <a:pt x="401" y="134"/>
                </a:lnTo>
                <a:lnTo>
                  <a:pt x="400" y="141"/>
                </a:lnTo>
                <a:lnTo>
                  <a:pt x="398" y="149"/>
                </a:lnTo>
                <a:lnTo>
                  <a:pt x="394" y="157"/>
                </a:lnTo>
                <a:lnTo>
                  <a:pt x="390" y="164"/>
                </a:lnTo>
                <a:lnTo>
                  <a:pt x="381" y="176"/>
                </a:lnTo>
                <a:lnTo>
                  <a:pt x="381" y="176"/>
                </a:lnTo>
                <a:lnTo>
                  <a:pt x="371" y="188"/>
                </a:lnTo>
                <a:lnTo>
                  <a:pt x="360" y="200"/>
                </a:lnTo>
                <a:lnTo>
                  <a:pt x="347" y="212"/>
                </a:lnTo>
                <a:lnTo>
                  <a:pt x="335" y="223"/>
                </a:lnTo>
                <a:lnTo>
                  <a:pt x="335" y="223"/>
                </a:lnTo>
                <a:lnTo>
                  <a:pt x="321" y="213"/>
                </a:lnTo>
                <a:lnTo>
                  <a:pt x="307" y="202"/>
                </a:lnTo>
                <a:lnTo>
                  <a:pt x="279" y="184"/>
                </a:lnTo>
                <a:lnTo>
                  <a:pt x="279" y="184"/>
                </a:lnTo>
                <a:lnTo>
                  <a:pt x="276" y="155"/>
                </a:lnTo>
                <a:lnTo>
                  <a:pt x="272" y="127"/>
                </a:lnTo>
                <a:lnTo>
                  <a:pt x="272" y="127"/>
                </a:lnTo>
                <a:lnTo>
                  <a:pt x="295" y="120"/>
                </a:lnTo>
                <a:lnTo>
                  <a:pt x="318" y="114"/>
                </a:lnTo>
                <a:lnTo>
                  <a:pt x="318" y="114"/>
                </a:lnTo>
                <a:close/>
                <a:moveTo>
                  <a:pt x="151" y="101"/>
                </a:moveTo>
                <a:lnTo>
                  <a:pt x="151" y="101"/>
                </a:lnTo>
                <a:lnTo>
                  <a:pt x="156" y="80"/>
                </a:lnTo>
                <a:lnTo>
                  <a:pt x="163" y="59"/>
                </a:lnTo>
                <a:lnTo>
                  <a:pt x="167" y="48"/>
                </a:lnTo>
                <a:lnTo>
                  <a:pt x="172" y="38"/>
                </a:lnTo>
                <a:lnTo>
                  <a:pt x="177" y="28"/>
                </a:lnTo>
                <a:lnTo>
                  <a:pt x="184" y="20"/>
                </a:lnTo>
                <a:lnTo>
                  <a:pt x="184" y="20"/>
                </a:lnTo>
                <a:lnTo>
                  <a:pt x="189" y="16"/>
                </a:lnTo>
                <a:lnTo>
                  <a:pt x="193" y="13"/>
                </a:lnTo>
                <a:lnTo>
                  <a:pt x="196" y="11"/>
                </a:lnTo>
                <a:lnTo>
                  <a:pt x="200" y="9"/>
                </a:lnTo>
                <a:lnTo>
                  <a:pt x="204" y="8"/>
                </a:lnTo>
                <a:lnTo>
                  <a:pt x="207" y="9"/>
                </a:lnTo>
                <a:lnTo>
                  <a:pt x="211" y="9"/>
                </a:lnTo>
                <a:lnTo>
                  <a:pt x="214" y="11"/>
                </a:lnTo>
                <a:lnTo>
                  <a:pt x="220" y="15"/>
                </a:lnTo>
                <a:lnTo>
                  <a:pt x="226" y="22"/>
                </a:lnTo>
                <a:lnTo>
                  <a:pt x="232" y="30"/>
                </a:lnTo>
                <a:lnTo>
                  <a:pt x="237" y="40"/>
                </a:lnTo>
                <a:lnTo>
                  <a:pt x="241" y="51"/>
                </a:lnTo>
                <a:lnTo>
                  <a:pt x="246" y="61"/>
                </a:lnTo>
                <a:lnTo>
                  <a:pt x="253" y="83"/>
                </a:lnTo>
                <a:lnTo>
                  <a:pt x="258" y="101"/>
                </a:lnTo>
                <a:lnTo>
                  <a:pt x="260" y="113"/>
                </a:lnTo>
                <a:lnTo>
                  <a:pt x="260" y="113"/>
                </a:lnTo>
                <a:lnTo>
                  <a:pt x="262" y="121"/>
                </a:lnTo>
                <a:lnTo>
                  <a:pt x="262" y="121"/>
                </a:lnTo>
                <a:lnTo>
                  <a:pt x="258" y="122"/>
                </a:lnTo>
                <a:lnTo>
                  <a:pt x="258" y="122"/>
                </a:lnTo>
                <a:lnTo>
                  <a:pt x="231" y="133"/>
                </a:lnTo>
                <a:lnTo>
                  <a:pt x="205" y="145"/>
                </a:lnTo>
                <a:lnTo>
                  <a:pt x="205" y="145"/>
                </a:lnTo>
                <a:lnTo>
                  <a:pt x="176" y="133"/>
                </a:lnTo>
                <a:lnTo>
                  <a:pt x="147" y="121"/>
                </a:lnTo>
                <a:lnTo>
                  <a:pt x="147" y="121"/>
                </a:lnTo>
                <a:lnTo>
                  <a:pt x="151" y="101"/>
                </a:lnTo>
                <a:lnTo>
                  <a:pt x="151" y="101"/>
                </a:lnTo>
                <a:close/>
                <a:moveTo>
                  <a:pt x="68" y="217"/>
                </a:moveTo>
                <a:lnTo>
                  <a:pt x="68" y="217"/>
                </a:lnTo>
                <a:lnTo>
                  <a:pt x="52" y="202"/>
                </a:lnTo>
                <a:lnTo>
                  <a:pt x="36" y="186"/>
                </a:lnTo>
                <a:lnTo>
                  <a:pt x="29" y="177"/>
                </a:lnTo>
                <a:lnTo>
                  <a:pt x="22" y="169"/>
                </a:lnTo>
                <a:lnTo>
                  <a:pt x="16" y="159"/>
                </a:lnTo>
                <a:lnTo>
                  <a:pt x="12" y="150"/>
                </a:lnTo>
                <a:lnTo>
                  <a:pt x="12" y="150"/>
                </a:lnTo>
                <a:lnTo>
                  <a:pt x="10" y="144"/>
                </a:lnTo>
                <a:lnTo>
                  <a:pt x="9" y="139"/>
                </a:lnTo>
                <a:lnTo>
                  <a:pt x="8" y="134"/>
                </a:lnTo>
                <a:lnTo>
                  <a:pt x="9" y="130"/>
                </a:lnTo>
                <a:lnTo>
                  <a:pt x="10" y="127"/>
                </a:lnTo>
                <a:lnTo>
                  <a:pt x="11" y="122"/>
                </a:lnTo>
                <a:lnTo>
                  <a:pt x="14" y="120"/>
                </a:lnTo>
                <a:lnTo>
                  <a:pt x="16" y="117"/>
                </a:lnTo>
                <a:lnTo>
                  <a:pt x="25" y="114"/>
                </a:lnTo>
                <a:lnTo>
                  <a:pt x="33" y="112"/>
                </a:lnTo>
                <a:lnTo>
                  <a:pt x="44" y="111"/>
                </a:lnTo>
                <a:lnTo>
                  <a:pt x="55" y="111"/>
                </a:lnTo>
                <a:lnTo>
                  <a:pt x="66" y="112"/>
                </a:lnTo>
                <a:lnTo>
                  <a:pt x="78" y="113"/>
                </a:lnTo>
                <a:lnTo>
                  <a:pt x="101" y="117"/>
                </a:lnTo>
                <a:lnTo>
                  <a:pt x="122" y="122"/>
                </a:lnTo>
                <a:lnTo>
                  <a:pt x="134" y="127"/>
                </a:lnTo>
                <a:lnTo>
                  <a:pt x="134" y="127"/>
                </a:lnTo>
                <a:lnTo>
                  <a:pt x="136" y="127"/>
                </a:lnTo>
                <a:lnTo>
                  <a:pt x="136" y="127"/>
                </a:lnTo>
                <a:lnTo>
                  <a:pt x="133" y="156"/>
                </a:lnTo>
                <a:lnTo>
                  <a:pt x="131" y="185"/>
                </a:lnTo>
                <a:lnTo>
                  <a:pt x="131" y="185"/>
                </a:lnTo>
                <a:lnTo>
                  <a:pt x="102" y="203"/>
                </a:lnTo>
                <a:lnTo>
                  <a:pt x="76" y="223"/>
                </a:lnTo>
                <a:lnTo>
                  <a:pt x="76" y="223"/>
                </a:lnTo>
                <a:lnTo>
                  <a:pt x="68" y="217"/>
                </a:lnTo>
                <a:lnTo>
                  <a:pt x="68" y="217"/>
                </a:lnTo>
                <a:close/>
                <a:moveTo>
                  <a:pt x="131" y="273"/>
                </a:moveTo>
                <a:lnTo>
                  <a:pt x="131" y="273"/>
                </a:lnTo>
                <a:lnTo>
                  <a:pt x="134" y="302"/>
                </a:lnTo>
                <a:lnTo>
                  <a:pt x="137" y="330"/>
                </a:lnTo>
                <a:lnTo>
                  <a:pt x="137" y="330"/>
                </a:lnTo>
                <a:lnTo>
                  <a:pt x="113" y="338"/>
                </a:lnTo>
                <a:lnTo>
                  <a:pt x="113" y="338"/>
                </a:lnTo>
                <a:lnTo>
                  <a:pt x="91" y="343"/>
                </a:lnTo>
                <a:lnTo>
                  <a:pt x="80" y="345"/>
                </a:lnTo>
                <a:lnTo>
                  <a:pt x="69" y="347"/>
                </a:lnTo>
                <a:lnTo>
                  <a:pt x="58" y="347"/>
                </a:lnTo>
                <a:lnTo>
                  <a:pt x="47" y="347"/>
                </a:lnTo>
                <a:lnTo>
                  <a:pt x="36" y="346"/>
                </a:lnTo>
                <a:lnTo>
                  <a:pt x="26" y="343"/>
                </a:lnTo>
                <a:lnTo>
                  <a:pt x="26" y="343"/>
                </a:lnTo>
                <a:lnTo>
                  <a:pt x="17" y="340"/>
                </a:lnTo>
                <a:lnTo>
                  <a:pt x="11" y="335"/>
                </a:lnTo>
                <a:lnTo>
                  <a:pt x="8" y="330"/>
                </a:lnTo>
                <a:lnTo>
                  <a:pt x="7" y="324"/>
                </a:lnTo>
                <a:lnTo>
                  <a:pt x="8" y="317"/>
                </a:lnTo>
                <a:lnTo>
                  <a:pt x="11" y="309"/>
                </a:lnTo>
                <a:lnTo>
                  <a:pt x="14" y="302"/>
                </a:lnTo>
                <a:lnTo>
                  <a:pt x="19" y="294"/>
                </a:lnTo>
                <a:lnTo>
                  <a:pt x="33" y="277"/>
                </a:lnTo>
                <a:lnTo>
                  <a:pt x="48" y="261"/>
                </a:lnTo>
                <a:lnTo>
                  <a:pt x="62" y="247"/>
                </a:lnTo>
                <a:lnTo>
                  <a:pt x="75" y="235"/>
                </a:lnTo>
                <a:lnTo>
                  <a:pt x="75" y="235"/>
                </a:lnTo>
                <a:lnTo>
                  <a:pt x="89" y="245"/>
                </a:lnTo>
                <a:lnTo>
                  <a:pt x="102" y="255"/>
                </a:lnTo>
                <a:lnTo>
                  <a:pt x="131" y="273"/>
                </a:lnTo>
                <a:lnTo>
                  <a:pt x="131" y="273"/>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2522">
            <a:extLst>
              <a:ext uri="{FF2B5EF4-FFF2-40B4-BE49-F238E27FC236}">
                <a16:creationId xmlns:a16="http://schemas.microsoft.com/office/drawing/2014/main" xmlns="" id="{21A26A91-FE7A-4DD9-B5DE-0C06134BA650}"/>
              </a:ext>
            </a:extLst>
          </p:cNvPr>
          <p:cNvSpPr>
            <a:spLocks noEditPoints="1"/>
          </p:cNvSpPr>
          <p:nvPr/>
        </p:nvSpPr>
        <p:spPr bwMode="auto">
          <a:xfrm>
            <a:off x="8469327" y="1615164"/>
            <a:ext cx="560388" cy="458788"/>
          </a:xfrm>
          <a:custGeom>
            <a:avLst/>
            <a:gdLst/>
            <a:ahLst/>
            <a:cxnLst>
              <a:cxn ang="0">
                <a:pos x="291" y="24"/>
              </a:cxn>
              <a:cxn ang="0">
                <a:pos x="247" y="7"/>
              </a:cxn>
              <a:cxn ang="0">
                <a:pos x="199" y="0"/>
              </a:cxn>
              <a:cxn ang="0">
                <a:pos x="127" y="6"/>
              </a:cxn>
              <a:cxn ang="0">
                <a:pos x="80" y="22"/>
              </a:cxn>
              <a:cxn ang="0">
                <a:pos x="41" y="53"/>
              </a:cxn>
              <a:cxn ang="0">
                <a:pos x="26" y="85"/>
              </a:cxn>
              <a:cxn ang="0">
                <a:pos x="18" y="133"/>
              </a:cxn>
              <a:cxn ang="0">
                <a:pos x="23" y="164"/>
              </a:cxn>
              <a:cxn ang="0">
                <a:pos x="42" y="197"/>
              </a:cxn>
              <a:cxn ang="0">
                <a:pos x="54" y="221"/>
              </a:cxn>
              <a:cxn ang="0">
                <a:pos x="31" y="259"/>
              </a:cxn>
              <a:cxn ang="0">
                <a:pos x="7" y="279"/>
              </a:cxn>
              <a:cxn ang="0">
                <a:pos x="4" y="280"/>
              </a:cxn>
              <a:cxn ang="0">
                <a:pos x="0" y="285"/>
              </a:cxn>
              <a:cxn ang="0">
                <a:pos x="6" y="289"/>
              </a:cxn>
              <a:cxn ang="0">
                <a:pos x="68" y="267"/>
              </a:cxn>
              <a:cxn ang="0">
                <a:pos x="113" y="229"/>
              </a:cxn>
              <a:cxn ang="0">
                <a:pos x="193" y="221"/>
              </a:cxn>
              <a:cxn ang="0">
                <a:pos x="256" y="213"/>
              </a:cxn>
              <a:cxn ang="0">
                <a:pos x="300" y="194"/>
              </a:cxn>
              <a:cxn ang="0">
                <a:pos x="329" y="171"/>
              </a:cxn>
              <a:cxn ang="0">
                <a:pos x="351" y="129"/>
              </a:cxn>
              <a:cxn ang="0">
                <a:pos x="352" y="95"/>
              </a:cxn>
              <a:cxn ang="0">
                <a:pos x="333" y="58"/>
              </a:cxn>
              <a:cxn ang="0">
                <a:pos x="311" y="37"/>
              </a:cxn>
              <a:cxn ang="0">
                <a:pos x="288" y="192"/>
              </a:cxn>
              <a:cxn ang="0">
                <a:pos x="241" y="208"/>
              </a:cxn>
              <a:cxn ang="0">
                <a:pos x="165" y="213"/>
              </a:cxn>
              <a:cxn ang="0">
                <a:pos x="114" y="213"/>
              </a:cxn>
              <a:cxn ang="0">
                <a:pos x="104" y="225"/>
              </a:cxn>
              <a:cxn ang="0">
                <a:pos x="63" y="260"/>
              </a:cxn>
              <a:cxn ang="0">
                <a:pos x="26" y="275"/>
              </a:cxn>
              <a:cxn ang="0">
                <a:pos x="57" y="238"/>
              </a:cxn>
              <a:cxn ang="0">
                <a:pos x="65" y="211"/>
              </a:cxn>
              <a:cxn ang="0">
                <a:pos x="63" y="206"/>
              </a:cxn>
              <a:cxn ang="0">
                <a:pos x="40" y="179"/>
              </a:cxn>
              <a:cxn ang="0">
                <a:pos x="27" y="133"/>
              </a:cxn>
              <a:cxn ang="0">
                <a:pos x="32" y="95"/>
              </a:cxn>
              <a:cxn ang="0">
                <a:pos x="57" y="50"/>
              </a:cxn>
              <a:cxn ang="0">
                <a:pos x="91" y="27"/>
              </a:cxn>
              <a:cxn ang="0">
                <a:pos x="144" y="12"/>
              </a:cxn>
              <a:cxn ang="0">
                <a:pos x="209" y="9"/>
              </a:cxn>
              <a:cxn ang="0">
                <a:pos x="255" y="18"/>
              </a:cxn>
              <a:cxn ang="0">
                <a:pos x="286" y="32"/>
              </a:cxn>
              <a:cxn ang="0">
                <a:pos x="321" y="58"/>
              </a:cxn>
              <a:cxn ang="0">
                <a:pos x="340" y="86"/>
              </a:cxn>
              <a:cxn ang="0">
                <a:pos x="344" y="112"/>
              </a:cxn>
              <a:cxn ang="0">
                <a:pos x="334" y="148"/>
              </a:cxn>
              <a:cxn ang="0">
                <a:pos x="308" y="178"/>
              </a:cxn>
            </a:cxnLst>
            <a:rect l="0" t="0" r="r" b="b"/>
            <a:pathLst>
              <a:path w="353" h="289">
                <a:moveTo>
                  <a:pt x="311" y="37"/>
                </a:moveTo>
                <a:lnTo>
                  <a:pt x="311" y="37"/>
                </a:lnTo>
                <a:lnTo>
                  <a:pt x="301" y="30"/>
                </a:lnTo>
                <a:lnTo>
                  <a:pt x="291" y="24"/>
                </a:lnTo>
                <a:lnTo>
                  <a:pt x="280" y="18"/>
                </a:lnTo>
                <a:lnTo>
                  <a:pt x="269" y="14"/>
                </a:lnTo>
                <a:lnTo>
                  <a:pt x="258" y="10"/>
                </a:lnTo>
                <a:lnTo>
                  <a:pt x="247" y="7"/>
                </a:lnTo>
                <a:lnTo>
                  <a:pt x="234" y="4"/>
                </a:lnTo>
                <a:lnTo>
                  <a:pt x="223" y="2"/>
                </a:lnTo>
                <a:lnTo>
                  <a:pt x="211" y="1"/>
                </a:lnTo>
                <a:lnTo>
                  <a:pt x="199" y="0"/>
                </a:lnTo>
                <a:lnTo>
                  <a:pt x="175" y="0"/>
                </a:lnTo>
                <a:lnTo>
                  <a:pt x="151" y="2"/>
                </a:lnTo>
                <a:lnTo>
                  <a:pt x="127" y="6"/>
                </a:lnTo>
                <a:lnTo>
                  <a:pt x="127" y="6"/>
                </a:lnTo>
                <a:lnTo>
                  <a:pt x="116" y="9"/>
                </a:lnTo>
                <a:lnTo>
                  <a:pt x="104" y="13"/>
                </a:lnTo>
                <a:lnTo>
                  <a:pt x="92" y="17"/>
                </a:lnTo>
                <a:lnTo>
                  <a:pt x="80" y="22"/>
                </a:lnTo>
                <a:lnTo>
                  <a:pt x="69" y="28"/>
                </a:lnTo>
                <a:lnTo>
                  <a:pt x="59" y="35"/>
                </a:lnTo>
                <a:lnTo>
                  <a:pt x="49" y="44"/>
                </a:lnTo>
                <a:lnTo>
                  <a:pt x="41" y="53"/>
                </a:lnTo>
                <a:lnTo>
                  <a:pt x="41" y="53"/>
                </a:lnTo>
                <a:lnTo>
                  <a:pt x="35" y="62"/>
                </a:lnTo>
                <a:lnTo>
                  <a:pt x="30" y="74"/>
                </a:lnTo>
                <a:lnTo>
                  <a:pt x="26" y="85"/>
                </a:lnTo>
                <a:lnTo>
                  <a:pt x="22" y="97"/>
                </a:lnTo>
                <a:lnTo>
                  <a:pt x="20" y="109"/>
                </a:lnTo>
                <a:lnTo>
                  <a:pt x="18" y="121"/>
                </a:lnTo>
                <a:lnTo>
                  <a:pt x="18" y="133"/>
                </a:lnTo>
                <a:lnTo>
                  <a:pt x="19" y="144"/>
                </a:lnTo>
                <a:lnTo>
                  <a:pt x="19" y="144"/>
                </a:lnTo>
                <a:lnTo>
                  <a:pt x="20" y="155"/>
                </a:lnTo>
                <a:lnTo>
                  <a:pt x="23" y="164"/>
                </a:lnTo>
                <a:lnTo>
                  <a:pt x="26" y="173"/>
                </a:lnTo>
                <a:lnTo>
                  <a:pt x="31" y="182"/>
                </a:lnTo>
                <a:lnTo>
                  <a:pt x="36" y="190"/>
                </a:lnTo>
                <a:lnTo>
                  <a:pt x="42" y="197"/>
                </a:lnTo>
                <a:lnTo>
                  <a:pt x="49" y="204"/>
                </a:lnTo>
                <a:lnTo>
                  <a:pt x="56" y="211"/>
                </a:lnTo>
                <a:lnTo>
                  <a:pt x="56" y="211"/>
                </a:lnTo>
                <a:lnTo>
                  <a:pt x="54" y="221"/>
                </a:lnTo>
                <a:lnTo>
                  <a:pt x="50" y="232"/>
                </a:lnTo>
                <a:lnTo>
                  <a:pt x="45" y="241"/>
                </a:lnTo>
                <a:lnTo>
                  <a:pt x="39" y="250"/>
                </a:lnTo>
                <a:lnTo>
                  <a:pt x="31" y="259"/>
                </a:lnTo>
                <a:lnTo>
                  <a:pt x="23" y="266"/>
                </a:lnTo>
                <a:lnTo>
                  <a:pt x="15" y="273"/>
                </a:lnTo>
                <a:lnTo>
                  <a:pt x="7" y="279"/>
                </a:lnTo>
                <a:lnTo>
                  <a:pt x="7" y="279"/>
                </a:lnTo>
                <a:lnTo>
                  <a:pt x="7" y="280"/>
                </a:lnTo>
                <a:lnTo>
                  <a:pt x="7" y="280"/>
                </a:lnTo>
                <a:lnTo>
                  <a:pt x="4" y="280"/>
                </a:lnTo>
                <a:lnTo>
                  <a:pt x="4" y="280"/>
                </a:lnTo>
                <a:lnTo>
                  <a:pt x="1" y="281"/>
                </a:lnTo>
                <a:lnTo>
                  <a:pt x="0" y="282"/>
                </a:lnTo>
                <a:lnTo>
                  <a:pt x="0" y="283"/>
                </a:lnTo>
                <a:lnTo>
                  <a:pt x="0" y="285"/>
                </a:lnTo>
                <a:lnTo>
                  <a:pt x="3" y="288"/>
                </a:lnTo>
                <a:lnTo>
                  <a:pt x="4" y="289"/>
                </a:lnTo>
                <a:lnTo>
                  <a:pt x="6" y="289"/>
                </a:lnTo>
                <a:lnTo>
                  <a:pt x="6" y="289"/>
                </a:lnTo>
                <a:lnTo>
                  <a:pt x="22" y="285"/>
                </a:lnTo>
                <a:lnTo>
                  <a:pt x="37" y="281"/>
                </a:lnTo>
                <a:lnTo>
                  <a:pt x="53" y="274"/>
                </a:lnTo>
                <a:lnTo>
                  <a:pt x="68" y="267"/>
                </a:lnTo>
                <a:lnTo>
                  <a:pt x="84" y="257"/>
                </a:lnTo>
                <a:lnTo>
                  <a:pt x="97" y="247"/>
                </a:lnTo>
                <a:lnTo>
                  <a:pt x="108" y="235"/>
                </a:lnTo>
                <a:lnTo>
                  <a:pt x="113" y="229"/>
                </a:lnTo>
                <a:lnTo>
                  <a:pt x="117" y="221"/>
                </a:lnTo>
                <a:lnTo>
                  <a:pt x="117" y="221"/>
                </a:lnTo>
                <a:lnTo>
                  <a:pt x="168" y="222"/>
                </a:lnTo>
                <a:lnTo>
                  <a:pt x="193" y="221"/>
                </a:lnTo>
                <a:lnTo>
                  <a:pt x="218" y="220"/>
                </a:lnTo>
                <a:lnTo>
                  <a:pt x="230" y="218"/>
                </a:lnTo>
                <a:lnTo>
                  <a:pt x="243" y="216"/>
                </a:lnTo>
                <a:lnTo>
                  <a:pt x="256" y="213"/>
                </a:lnTo>
                <a:lnTo>
                  <a:pt x="267" y="210"/>
                </a:lnTo>
                <a:lnTo>
                  <a:pt x="279" y="205"/>
                </a:lnTo>
                <a:lnTo>
                  <a:pt x="290" y="200"/>
                </a:lnTo>
                <a:lnTo>
                  <a:pt x="300" y="194"/>
                </a:lnTo>
                <a:lnTo>
                  <a:pt x="311" y="187"/>
                </a:lnTo>
                <a:lnTo>
                  <a:pt x="311" y="187"/>
                </a:lnTo>
                <a:lnTo>
                  <a:pt x="320" y="179"/>
                </a:lnTo>
                <a:lnTo>
                  <a:pt x="329" y="171"/>
                </a:lnTo>
                <a:lnTo>
                  <a:pt x="336" y="161"/>
                </a:lnTo>
                <a:lnTo>
                  <a:pt x="342" y="151"/>
                </a:lnTo>
                <a:lnTo>
                  <a:pt x="347" y="140"/>
                </a:lnTo>
                <a:lnTo>
                  <a:pt x="351" y="129"/>
                </a:lnTo>
                <a:lnTo>
                  <a:pt x="353" y="117"/>
                </a:lnTo>
                <a:lnTo>
                  <a:pt x="353" y="105"/>
                </a:lnTo>
                <a:lnTo>
                  <a:pt x="353" y="105"/>
                </a:lnTo>
                <a:lnTo>
                  <a:pt x="352" y="95"/>
                </a:lnTo>
                <a:lnTo>
                  <a:pt x="349" y="86"/>
                </a:lnTo>
                <a:lnTo>
                  <a:pt x="345" y="76"/>
                </a:lnTo>
                <a:lnTo>
                  <a:pt x="340" y="68"/>
                </a:lnTo>
                <a:lnTo>
                  <a:pt x="333" y="58"/>
                </a:lnTo>
                <a:lnTo>
                  <a:pt x="327" y="51"/>
                </a:lnTo>
                <a:lnTo>
                  <a:pt x="318" y="44"/>
                </a:lnTo>
                <a:lnTo>
                  <a:pt x="311" y="37"/>
                </a:lnTo>
                <a:lnTo>
                  <a:pt x="311" y="37"/>
                </a:lnTo>
                <a:close/>
                <a:moveTo>
                  <a:pt x="308" y="178"/>
                </a:moveTo>
                <a:lnTo>
                  <a:pt x="308" y="178"/>
                </a:lnTo>
                <a:lnTo>
                  <a:pt x="298" y="185"/>
                </a:lnTo>
                <a:lnTo>
                  <a:pt x="288" y="192"/>
                </a:lnTo>
                <a:lnTo>
                  <a:pt x="277" y="197"/>
                </a:lnTo>
                <a:lnTo>
                  <a:pt x="266" y="202"/>
                </a:lnTo>
                <a:lnTo>
                  <a:pt x="254" y="206"/>
                </a:lnTo>
                <a:lnTo>
                  <a:pt x="241" y="208"/>
                </a:lnTo>
                <a:lnTo>
                  <a:pt x="228" y="210"/>
                </a:lnTo>
                <a:lnTo>
                  <a:pt x="216" y="212"/>
                </a:lnTo>
                <a:lnTo>
                  <a:pt x="190" y="213"/>
                </a:lnTo>
                <a:lnTo>
                  <a:pt x="165" y="213"/>
                </a:lnTo>
                <a:lnTo>
                  <a:pt x="115" y="213"/>
                </a:lnTo>
                <a:lnTo>
                  <a:pt x="115" y="213"/>
                </a:lnTo>
                <a:lnTo>
                  <a:pt x="114" y="213"/>
                </a:lnTo>
                <a:lnTo>
                  <a:pt x="114" y="213"/>
                </a:lnTo>
                <a:lnTo>
                  <a:pt x="113" y="213"/>
                </a:lnTo>
                <a:lnTo>
                  <a:pt x="111" y="215"/>
                </a:lnTo>
                <a:lnTo>
                  <a:pt x="111" y="215"/>
                </a:lnTo>
                <a:lnTo>
                  <a:pt x="104" y="225"/>
                </a:lnTo>
                <a:lnTo>
                  <a:pt x="96" y="236"/>
                </a:lnTo>
                <a:lnTo>
                  <a:pt x="86" y="245"/>
                </a:lnTo>
                <a:lnTo>
                  <a:pt x="75" y="252"/>
                </a:lnTo>
                <a:lnTo>
                  <a:pt x="63" y="260"/>
                </a:lnTo>
                <a:lnTo>
                  <a:pt x="51" y="266"/>
                </a:lnTo>
                <a:lnTo>
                  <a:pt x="39" y="271"/>
                </a:lnTo>
                <a:lnTo>
                  <a:pt x="26" y="275"/>
                </a:lnTo>
                <a:lnTo>
                  <a:pt x="26" y="275"/>
                </a:lnTo>
                <a:lnTo>
                  <a:pt x="40" y="262"/>
                </a:lnTo>
                <a:lnTo>
                  <a:pt x="46" y="254"/>
                </a:lnTo>
                <a:lnTo>
                  <a:pt x="52" y="246"/>
                </a:lnTo>
                <a:lnTo>
                  <a:pt x="57" y="238"/>
                </a:lnTo>
                <a:lnTo>
                  <a:pt x="61" y="230"/>
                </a:lnTo>
                <a:lnTo>
                  <a:pt x="63" y="220"/>
                </a:lnTo>
                <a:lnTo>
                  <a:pt x="65" y="211"/>
                </a:lnTo>
                <a:lnTo>
                  <a:pt x="65" y="211"/>
                </a:lnTo>
                <a:lnTo>
                  <a:pt x="65" y="210"/>
                </a:lnTo>
                <a:lnTo>
                  <a:pt x="65" y="210"/>
                </a:lnTo>
                <a:lnTo>
                  <a:pt x="65" y="208"/>
                </a:lnTo>
                <a:lnTo>
                  <a:pt x="63" y="206"/>
                </a:lnTo>
                <a:lnTo>
                  <a:pt x="63" y="206"/>
                </a:lnTo>
                <a:lnTo>
                  <a:pt x="54" y="197"/>
                </a:lnTo>
                <a:lnTo>
                  <a:pt x="47" y="188"/>
                </a:lnTo>
                <a:lnTo>
                  <a:pt x="40" y="179"/>
                </a:lnTo>
                <a:lnTo>
                  <a:pt x="35" y="168"/>
                </a:lnTo>
                <a:lnTo>
                  <a:pt x="31" y="158"/>
                </a:lnTo>
                <a:lnTo>
                  <a:pt x="28" y="146"/>
                </a:lnTo>
                <a:lnTo>
                  <a:pt x="27" y="133"/>
                </a:lnTo>
                <a:lnTo>
                  <a:pt x="27" y="121"/>
                </a:lnTo>
                <a:lnTo>
                  <a:pt x="27" y="121"/>
                </a:lnTo>
                <a:lnTo>
                  <a:pt x="29" y="107"/>
                </a:lnTo>
                <a:lnTo>
                  <a:pt x="32" y="95"/>
                </a:lnTo>
                <a:lnTo>
                  <a:pt x="37" y="82"/>
                </a:lnTo>
                <a:lnTo>
                  <a:pt x="42" y="71"/>
                </a:lnTo>
                <a:lnTo>
                  <a:pt x="49" y="59"/>
                </a:lnTo>
                <a:lnTo>
                  <a:pt x="57" y="50"/>
                </a:lnTo>
                <a:lnTo>
                  <a:pt x="67" y="41"/>
                </a:lnTo>
                <a:lnTo>
                  <a:pt x="78" y="33"/>
                </a:lnTo>
                <a:lnTo>
                  <a:pt x="78" y="33"/>
                </a:lnTo>
                <a:lnTo>
                  <a:pt x="91" y="27"/>
                </a:lnTo>
                <a:lnTo>
                  <a:pt x="104" y="22"/>
                </a:lnTo>
                <a:lnTo>
                  <a:pt x="117" y="18"/>
                </a:lnTo>
                <a:lnTo>
                  <a:pt x="130" y="14"/>
                </a:lnTo>
                <a:lnTo>
                  <a:pt x="144" y="12"/>
                </a:lnTo>
                <a:lnTo>
                  <a:pt x="158" y="10"/>
                </a:lnTo>
                <a:lnTo>
                  <a:pt x="186" y="9"/>
                </a:lnTo>
                <a:lnTo>
                  <a:pt x="186" y="9"/>
                </a:lnTo>
                <a:lnTo>
                  <a:pt x="209" y="9"/>
                </a:lnTo>
                <a:lnTo>
                  <a:pt x="221" y="11"/>
                </a:lnTo>
                <a:lnTo>
                  <a:pt x="232" y="12"/>
                </a:lnTo>
                <a:lnTo>
                  <a:pt x="243" y="15"/>
                </a:lnTo>
                <a:lnTo>
                  <a:pt x="255" y="18"/>
                </a:lnTo>
                <a:lnTo>
                  <a:pt x="266" y="22"/>
                </a:lnTo>
                <a:lnTo>
                  <a:pt x="277" y="27"/>
                </a:lnTo>
                <a:lnTo>
                  <a:pt x="277" y="27"/>
                </a:lnTo>
                <a:lnTo>
                  <a:pt x="286" y="32"/>
                </a:lnTo>
                <a:lnTo>
                  <a:pt x="296" y="37"/>
                </a:lnTo>
                <a:lnTo>
                  <a:pt x="305" y="43"/>
                </a:lnTo>
                <a:lnTo>
                  <a:pt x="313" y="50"/>
                </a:lnTo>
                <a:lnTo>
                  <a:pt x="321" y="58"/>
                </a:lnTo>
                <a:lnTo>
                  <a:pt x="329" y="67"/>
                </a:lnTo>
                <a:lnTo>
                  <a:pt x="335" y="76"/>
                </a:lnTo>
                <a:lnTo>
                  <a:pt x="340" y="86"/>
                </a:lnTo>
                <a:lnTo>
                  <a:pt x="340" y="86"/>
                </a:lnTo>
                <a:lnTo>
                  <a:pt x="342" y="93"/>
                </a:lnTo>
                <a:lnTo>
                  <a:pt x="343" y="99"/>
                </a:lnTo>
                <a:lnTo>
                  <a:pt x="344" y="105"/>
                </a:lnTo>
                <a:lnTo>
                  <a:pt x="344" y="112"/>
                </a:lnTo>
                <a:lnTo>
                  <a:pt x="344" y="118"/>
                </a:lnTo>
                <a:lnTo>
                  <a:pt x="343" y="124"/>
                </a:lnTo>
                <a:lnTo>
                  <a:pt x="339" y="136"/>
                </a:lnTo>
                <a:lnTo>
                  <a:pt x="334" y="148"/>
                </a:lnTo>
                <a:lnTo>
                  <a:pt x="327" y="159"/>
                </a:lnTo>
                <a:lnTo>
                  <a:pt x="317" y="169"/>
                </a:lnTo>
                <a:lnTo>
                  <a:pt x="308" y="178"/>
                </a:lnTo>
                <a:lnTo>
                  <a:pt x="308" y="178"/>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2526">
            <a:extLst>
              <a:ext uri="{FF2B5EF4-FFF2-40B4-BE49-F238E27FC236}">
                <a16:creationId xmlns:a16="http://schemas.microsoft.com/office/drawing/2014/main" xmlns="" id="{AA00C90C-1E23-4B14-91DD-A57B4BCDEFD2}"/>
              </a:ext>
            </a:extLst>
          </p:cNvPr>
          <p:cNvSpPr>
            <a:spLocks noEditPoints="1"/>
          </p:cNvSpPr>
          <p:nvPr/>
        </p:nvSpPr>
        <p:spPr bwMode="auto">
          <a:xfrm>
            <a:off x="8383427" y="1019995"/>
            <a:ext cx="842963" cy="398463"/>
          </a:xfrm>
          <a:custGeom>
            <a:avLst/>
            <a:gdLst/>
            <a:ahLst/>
            <a:cxnLst>
              <a:cxn ang="0">
                <a:pos x="29" y="29"/>
              </a:cxn>
              <a:cxn ang="0">
                <a:pos x="13" y="54"/>
              </a:cxn>
              <a:cxn ang="0">
                <a:pos x="209" y="112"/>
              </a:cxn>
              <a:cxn ang="0">
                <a:pos x="531" y="229"/>
              </a:cxn>
              <a:cxn ang="0">
                <a:pos x="291" y="63"/>
              </a:cxn>
              <a:cxn ang="0">
                <a:pos x="457" y="201"/>
              </a:cxn>
              <a:cxn ang="0">
                <a:pos x="452" y="217"/>
              </a:cxn>
              <a:cxn ang="0">
                <a:pos x="445" y="215"/>
              </a:cxn>
              <a:cxn ang="0">
                <a:pos x="427" y="172"/>
              </a:cxn>
              <a:cxn ang="0">
                <a:pos x="410" y="159"/>
              </a:cxn>
              <a:cxn ang="0">
                <a:pos x="393" y="131"/>
              </a:cxn>
              <a:cxn ang="0">
                <a:pos x="386" y="148"/>
              </a:cxn>
              <a:cxn ang="0">
                <a:pos x="391" y="193"/>
              </a:cxn>
              <a:cxn ang="0">
                <a:pos x="374" y="187"/>
              </a:cxn>
              <a:cxn ang="0">
                <a:pos x="365" y="180"/>
              </a:cxn>
              <a:cxn ang="0">
                <a:pos x="338" y="122"/>
              </a:cxn>
              <a:cxn ang="0">
                <a:pos x="318" y="93"/>
              </a:cxn>
              <a:cxn ang="0">
                <a:pos x="302" y="88"/>
              </a:cxn>
              <a:cxn ang="0">
                <a:pos x="289" y="83"/>
              </a:cxn>
              <a:cxn ang="0">
                <a:pos x="288" y="126"/>
              </a:cxn>
              <a:cxn ang="0">
                <a:pos x="270" y="117"/>
              </a:cxn>
              <a:cxn ang="0">
                <a:pos x="253" y="105"/>
              </a:cxn>
              <a:cxn ang="0">
                <a:pos x="224" y="67"/>
              </a:cxn>
              <a:cxn ang="0">
                <a:pos x="223" y="103"/>
              </a:cxn>
              <a:cxn ang="0">
                <a:pos x="197" y="63"/>
              </a:cxn>
              <a:cxn ang="0">
                <a:pos x="183" y="62"/>
              </a:cxn>
              <a:cxn ang="0">
                <a:pos x="171" y="67"/>
              </a:cxn>
              <a:cxn ang="0">
                <a:pos x="518" y="208"/>
              </a:cxn>
              <a:cxn ang="0">
                <a:pos x="505" y="191"/>
              </a:cxn>
              <a:cxn ang="0">
                <a:pos x="502" y="198"/>
              </a:cxn>
              <a:cxn ang="0">
                <a:pos x="490" y="180"/>
              </a:cxn>
              <a:cxn ang="0">
                <a:pos x="481" y="173"/>
              </a:cxn>
              <a:cxn ang="0">
                <a:pos x="469" y="159"/>
              </a:cxn>
              <a:cxn ang="0">
                <a:pos x="457" y="150"/>
              </a:cxn>
              <a:cxn ang="0">
                <a:pos x="435" y="160"/>
              </a:cxn>
              <a:cxn ang="0">
                <a:pos x="358" y="142"/>
              </a:cxn>
              <a:cxn ang="0">
                <a:pos x="170" y="72"/>
              </a:cxn>
              <a:cxn ang="0">
                <a:pos x="183" y="81"/>
              </a:cxn>
              <a:cxn ang="0">
                <a:pos x="193" y="75"/>
              </a:cxn>
              <a:cxn ang="0">
                <a:pos x="99" y="41"/>
              </a:cxn>
              <a:cxn ang="0">
                <a:pos x="99" y="65"/>
              </a:cxn>
              <a:cxn ang="0">
                <a:pos x="58" y="30"/>
              </a:cxn>
              <a:cxn ang="0">
                <a:pos x="117" y="81"/>
              </a:cxn>
              <a:cxn ang="0">
                <a:pos x="152" y="57"/>
              </a:cxn>
              <a:cxn ang="0">
                <a:pos x="76" y="15"/>
              </a:cxn>
              <a:cxn ang="0">
                <a:pos x="110" y="19"/>
              </a:cxn>
              <a:cxn ang="0">
                <a:pos x="412" y="213"/>
              </a:cxn>
              <a:cxn ang="0">
                <a:pos x="228" y="112"/>
              </a:cxn>
              <a:cxn ang="0">
                <a:pos x="243" y="111"/>
              </a:cxn>
              <a:cxn ang="0">
                <a:pos x="256" y="96"/>
              </a:cxn>
              <a:cxn ang="0">
                <a:pos x="273" y="106"/>
              </a:cxn>
              <a:cxn ang="0">
                <a:pos x="289" y="118"/>
              </a:cxn>
              <a:cxn ang="0">
                <a:pos x="319" y="147"/>
              </a:cxn>
              <a:cxn ang="0">
                <a:pos x="332" y="137"/>
              </a:cxn>
              <a:cxn ang="0">
                <a:pos x="368" y="185"/>
              </a:cxn>
              <a:cxn ang="0">
                <a:pos x="365" y="127"/>
              </a:cxn>
              <a:cxn ang="0">
                <a:pos x="407" y="200"/>
              </a:cxn>
              <a:cxn ang="0">
                <a:pos x="433" y="192"/>
              </a:cxn>
              <a:cxn ang="0">
                <a:pos x="463" y="218"/>
              </a:cxn>
              <a:cxn ang="0">
                <a:pos x="487" y="222"/>
              </a:cxn>
              <a:cxn ang="0">
                <a:pos x="508" y="229"/>
              </a:cxn>
              <a:cxn ang="0">
                <a:pos x="508" y="243"/>
              </a:cxn>
            </a:cxnLst>
            <a:rect l="0" t="0" r="r" b="b"/>
            <a:pathLst>
              <a:path w="531" h="251">
                <a:moveTo>
                  <a:pt x="176" y="47"/>
                </a:moveTo>
                <a:lnTo>
                  <a:pt x="176" y="47"/>
                </a:lnTo>
                <a:lnTo>
                  <a:pt x="163" y="47"/>
                </a:lnTo>
                <a:lnTo>
                  <a:pt x="148" y="48"/>
                </a:lnTo>
                <a:lnTo>
                  <a:pt x="148" y="48"/>
                </a:lnTo>
                <a:lnTo>
                  <a:pt x="141" y="39"/>
                </a:lnTo>
                <a:lnTo>
                  <a:pt x="134" y="30"/>
                </a:lnTo>
                <a:lnTo>
                  <a:pt x="126" y="22"/>
                </a:lnTo>
                <a:lnTo>
                  <a:pt x="118" y="14"/>
                </a:lnTo>
                <a:lnTo>
                  <a:pt x="109" y="8"/>
                </a:lnTo>
                <a:lnTo>
                  <a:pt x="99" y="4"/>
                </a:lnTo>
                <a:lnTo>
                  <a:pt x="89" y="1"/>
                </a:lnTo>
                <a:lnTo>
                  <a:pt x="77" y="0"/>
                </a:lnTo>
                <a:lnTo>
                  <a:pt x="77" y="0"/>
                </a:lnTo>
                <a:lnTo>
                  <a:pt x="72" y="0"/>
                </a:lnTo>
                <a:lnTo>
                  <a:pt x="66" y="1"/>
                </a:lnTo>
                <a:lnTo>
                  <a:pt x="58" y="4"/>
                </a:lnTo>
                <a:lnTo>
                  <a:pt x="50" y="9"/>
                </a:lnTo>
                <a:lnTo>
                  <a:pt x="43" y="15"/>
                </a:lnTo>
                <a:lnTo>
                  <a:pt x="29" y="29"/>
                </a:lnTo>
                <a:lnTo>
                  <a:pt x="21" y="34"/>
                </a:lnTo>
                <a:lnTo>
                  <a:pt x="13" y="38"/>
                </a:lnTo>
                <a:lnTo>
                  <a:pt x="13" y="38"/>
                </a:lnTo>
                <a:lnTo>
                  <a:pt x="12" y="38"/>
                </a:lnTo>
                <a:lnTo>
                  <a:pt x="12" y="38"/>
                </a:lnTo>
                <a:lnTo>
                  <a:pt x="10" y="38"/>
                </a:lnTo>
                <a:lnTo>
                  <a:pt x="8" y="39"/>
                </a:lnTo>
                <a:lnTo>
                  <a:pt x="8" y="39"/>
                </a:lnTo>
                <a:lnTo>
                  <a:pt x="5" y="39"/>
                </a:lnTo>
                <a:lnTo>
                  <a:pt x="5" y="39"/>
                </a:lnTo>
                <a:lnTo>
                  <a:pt x="3" y="39"/>
                </a:lnTo>
                <a:lnTo>
                  <a:pt x="3" y="39"/>
                </a:lnTo>
                <a:lnTo>
                  <a:pt x="2" y="40"/>
                </a:lnTo>
                <a:lnTo>
                  <a:pt x="1" y="41"/>
                </a:lnTo>
                <a:lnTo>
                  <a:pt x="0" y="44"/>
                </a:lnTo>
                <a:lnTo>
                  <a:pt x="0" y="44"/>
                </a:lnTo>
                <a:lnTo>
                  <a:pt x="1" y="46"/>
                </a:lnTo>
                <a:lnTo>
                  <a:pt x="3" y="48"/>
                </a:lnTo>
                <a:lnTo>
                  <a:pt x="3" y="48"/>
                </a:lnTo>
                <a:lnTo>
                  <a:pt x="13" y="54"/>
                </a:lnTo>
                <a:lnTo>
                  <a:pt x="23" y="62"/>
                </a:lnTo>
                <a:lnTo>
                  <a:pt x="41" y="79"/>
                </a:lnTo>
                <a:lnTo>
                  <a:pt x="50" y="87"/>
                </a:lnTo>
                <a:lnTo>
                  <a:pt x="59" y="95"/>
                </a:lnTo>
                <a:lnTo>
                  <a:pt x="71" y="101"/>
                </a:lnTo>
                <a:lnTo>
                  <a:pt x="77" y="104"/>
                </a:lnTo>
                <a:lnTo>
                  <a:pt x="83" y="106"/>
                </a:lnTo>
                <a:lnTo>
                  <a:pt x="83" y="106"/>
                </a:lnTo>
                <a:lnTo>
                  <a:pt x="91" y="107"/>
                </a:lnTo>
                <a:lnTo>
                  <a:pt x="101" y="107"/>
                </a:lnTo>
                <a:lnTo>
                  <a:pt x="110" y="105"/>
                </a:lnTo>
                <a:lnTo>
                  <a:pt x="120" y="101"/>
                </a:lnTo>
                <a:lnTo>
                  <a:pt x="128" y="97"/>
                </a:lnTo>
                <a:lnTo>
                  <a:pt x="136" y="91"/>
                </a:lnTo>
                <a:lnTo>
                  <a:pt x="143" y="85"/>
                </a:lnTo>
                <a:lnTo>
                  <a:pt x="147" y="78"/>
                </a:lnTo>
                <a:lnTo>
                  <a:pt x="147" y="78"/>
                </a:lnTo>
                <a:lnTo>
                  <a:pt x="147" y="78"/>
                </a:lnTo>
                <a:lnTo>
                  <a:pt x="147" y="78"/>
                </a:lnTo>
                <a:lnTo>
                  <a:pt x="209" y="112"/>
                </a:lnTo>
                <a:lnTo>
                  <a:pt x="270" y="147"/>
                </a:lnTo>
                <a:lnTo>
                  <a:pt x="332" y="181"/>
                </a:lnTo>
                <a:lnTo>
                  <a:pt x="362" y="198"/>
                </a:lnTo>
                <a:lnTo>
                  <a:pt x="395" y="213"/>
                </a:lnTo>
                <a:lnTo>
                  <a:pt x="395" y="213"/>
                </a:lnTo>
                <a:lnTo>
                  <a:pt x="432" y="232"/>
                </a:lnTo>
                <a:lnTo>
                  <a:pt x="451" y="240"/>
                </a:lnTo>
                <a:lnTo>
                  <a:pt x="470" y="247"/>
                </a:lnTo>
                <a:lnTo>
                  <a:pt x="470" y="247"/>
                </a:lnTo>
                <a:lnTo>
                  <a:pt x="486" y="250"/>
                </a:lnTo>
                <a:lnTo>
                  <a:pt x="494" y="251"/>
                </a:lnTo>
                <a:lnTo>
                  <a:pt x="502" y="251"/>
                </a:lnTo>
                <a:lnTo>
                  <a:pt x="510" y="250"/>
                </a:lnTo>
                <a:lnTo>
                  <a:pt x="517" y="248"/>
                </a:lnTo>
                <a:lnTo>
                  <a:pt x="523" y="244"/>
                </a:lnTo>
                <a:lnTo>
                  <a:pt x="526" y="241"/>
                </a:lnTo>
                <a:lnTo>
                  <a:pt x="528" y="237"/>
                </a:lnTo>
                <a:lnTo>
                  <a:pt x="528" y="237"/>
                </a:lnTo>
                <a:lnTo>
                  <a:pt x="530" y="233"/>
                </a:lnTo>
                <a:lnTo>
                  <a:pt x="531" y="229"/>
                </a:lnTo>
                <a:lnTo>
                  <a:pt x="531" y="225"/>
                </a:lnTo>
                <a:lnTo>
                  <a:pt x="531" y="221"/>
                </a:lnTo>
                <a:lnTo>
                  <a:pt x="529" y="213"/>
                </a:lnTo>
                <a:lnTo>
                  <a:pt x="526" y="205"/>
                </a:lnTo>
                <a:lnTo>
                  <a:pt x="521" y="198"/>
                </a:lnTo>
                <a:lnTo>
                  <a:pt x="516" y="191"/>
                </a:lnTo>
                <a:lnTo>
                  <a:pt x="505" y="177"/>
                </a:lnTo>
                <a:lnTo>
                  <a:pt x="505" y="177"/>
                </a:lnTo>
                <a:lnTo>
                  <a:pt x="494" y="166"/>
                </a:lnTo>
                <a:lnTo>
                  <a:pt x="482" y="156"/>
                </a:lnTo>
                <a:lnTo>
                  <a:pt x="468" y="146"/>
                </a:lnTo>
                <a:lnTo>
                  <a:pt x="455" y="137"/>
                </a:lnTo>
                <a:lnTo>
                  <a:pt x="441" y="129"/>
                </a:lnTo>
                <a:lnTo>
                  <a:pt x="427" y="121"/>
                </a:lnTo>
                <a:lnTo>
                  <a:pt x="399" y="106"/>
                </a:lnTo>
                <a:lnTo>
                  <a:pt x="399" y="106"/>
                </a:lnTo>
                <a:lnTo>
                  <a:pt x="372" y="93"/>
                </a:lnTo>
                <a:lnTo>
                  <a:pt x="346" y="82"/>
                </a:lnTo>
                <a:lnTo>
                  <a:pt x="319" y="72"/>
                </a:lnTo>
                <a:lnTo>
                  <a:pt x="291" y="63"/>
                </a:lnTo>
                <a:lnTo>
                  <a:pt x="263" y="56"/>
                </a:lnTo>
                <a:lnTo>
                  <a:pt x="235" y="51"/>
                </a:lnTo>
                <a:lnTo>
                  <a:pt x="205" y="48"/>
                </a:lnTo>
                <a:lnTo>
                  <a:pt x="176" y="47"/>
                </a:lnTo>
                <a:lnTo>
                  <a:pt x="176" y="47"/>
                </a:lnTo>
                <a:close/>
                <a:moveTo>
                  <a:pt x="359" y="97"/>
                </a:moveTo>
                <a:lnTo>
                  <a:pt x="359" y="97"/>
                </a:lnTo>
                <a:lnTo>
                  <a:pt x="383" y="109"/>
                </a:lnTo>
                <a:lnTo>
                  <a:pt x="408" y="121"/>
                </a:lnTo>
                <a:lnTo>
                  <a:pt x="432" y="134"/>
                </a:lnTo>
                <a:lnTo>
                  <a:pt x="455" y="149"/>
                </a:lnTo>
                <a:lnTo>
                  <a:pt x="455" y="149"/>
                </a:lnTo>
                <a:lnTo>
                  <a:pt x="460" y="178"/>
                </a:lnTo>
                <a:lnTo>
                  <a:pt x="462" y="193"/>
                </a:lnTo>
                <a:lnTo>
                  <a:pt x="463" y="208"/>
                </a:lnTo>
                <a:lnTo>
                  <a:pt x="463" y="208"/>
                </a:lnTo>
                <a:lnTo>
                  <a:pt x="463" y="210"/>
                </a:lnTo>
                <a:lnTo>
                  <a:pt x="462" y="210"/>
                </a:lnTo>
                <a:lnTo>
                  <a:pt x="460" y="207"/>
                </a:lnTo>
                <a:lnTo>
                  <a:pt x="457" y="201"/>
                </a:lnTo>
                <a:lnTo>
                  <a:pt x="457" y="201"/>
                </a:lnTo>
                <a:lnTo>
                  <a:pt x="454" y="192"/>
                </a:lnTo>
                <a:lnTo>
                  <a:pt x="452" y="182"/>
                </a:lnTo>
                <a:lnTo>
                  <a:pt x="452" y="182"/>
                </a:lnTo>
                <a:lnTo>
                  <a:pt x="446" y="154"/>
                </a:lnTo>
                <a:lnTo>
                  <a:pt x="446" y="154"/>
                </a:lnTo>
                <a:lnTo>
                  <a:pt x="446" y="153"/>
                </a:lnTo>
                <a:lnTo>
                  <a:pt x="445" y="153"/>
                </a:lnTo>
                <a:lnTo>
                  <a:pt x="444" y="154"/>
                </a:lnTo>
                <a:lnTo>
                  <a:pt x="444" y="154"/>
                </a:lnTo>
                <a:lnTo>
                  <a:pt x="444" y="154"/>
                </a:lnTo>
                <a:lnTo>
                  <a:pt x="450" y="188"/>
                </a:lnTo>
                <a:lnTo>
                  <a:pt x="450" y="188"/>
                </a:lnTo>
                <a:lnTo>
                  <a:pt x="453" y="208"/>
                </a:lnTo>
                <a:lnTo>
                  <a:pt x="453" y="208"/>
                </a:lnTo>
                <a:lnTo>
                  <a:pt x="454" y="217"/>
                </a:lnTo>
                <a:lnTo>
                  <a:pt x="454" y="220"/>
                </a:lnTo>
                <a:lnTo>
                  <a:pt x="453" y="220"/>
                </a:lnTo>
                <a:lnTo>
                  <a:pt x="452" y="217"/>
                </a:lnTo>
                <a:lnTo>
                  <a:pt x="452" y="217"/>
                </a:lnTo>
                <a:lnTo>
                  <a:pt x="446" y="204"/>
                </a:lnTo>
                <a:lnTo>
                  <a:pt x="446" y="204"/>
                </a:lnTo>
                <a:lnTo>
                  <a:pt x="446" y="190"/>
                </a:lnTo>
                <a:lnTo>
                  <a:pt x="443" y="176"/>
                </a:lnTo>
                <a:lnTo>
                  <a:pt x="439" y="162"/>
                </a:lnTo>
                <a:lnTo>
                  <a:pt x="437" y="156"/>
                </a:lnTo>
                <a:lnTo>
                  <a:pt x="433" y="151"/>
                </a:lnTo>
                <a:lnTo>
                  <a:pt x="433" y="151"/>
                </a:lnTo>
                <a:lnTo>
                  <a:pt x="432" y="150"/>
                </a:lnTo>
                <a:lnTo>
                  <a:pt x="431" y="152"/>
                </a:lnTo>
                <a:lnTo>
                  <a:pt x="431" y="152"/>
                </a:lnTo>
                <a:lnTo>
                  <a:pt x="434" y="164"/>
                </a:lnTo>
                <a:lnTo>
                  <a:pt x="436" y="177"/>
                </a:lnTo>
                <a:lnTo>
                  <a:pt x="440" y="191"/>
                </a:lnTo>
                <a:lnTo>
                  <a:pt x="444" y="203"/>
                </a:lnTo>
                <a:lnTo>
                  <a:pt x="444" y="203"/>
                </a:lnTo>
                <a:lnTo>
                  <a:pt x="444" y="208"/>
                </a:lnTo>
                <a:lnTo>
                  <a:pt x="444" y="208"/>
                </a:lnTo>
                <a:lnTo>
                  <a:pt x="445" y="215"/>
                </a:lnTo>
                <a:lnTo>
                  <a:pt x="445" y="215"/>
                </a:lnTo>
                <a:lnTo>
                  <a:pt x="444" y="215"/>
                </a:lnTo>
                <a:lnTo>
                  <a:pt x="442" y="210"/>
                </a:lnTo>
                <a:lnTo>
                  <a:pt x="442" y="210"/>
                </a:lnTo>
                <a:lnTo>
                  <a:pt x="435" y="194"/>
                </a:lnTo>
                <a:lnTo>
                  <a:pt x="430" y="176"/>
                </a:lnTo>
                <a:lnTo>
                  <a:pt x="430" y="176"/>
                </a:lnTo>
                <a:lnTo>
                  <a:pt x="427" y="164"/>
                </a:lnTo>
                <a:lnTo>
                  <a:pt x="427" y="164"/>
                </a:lnTo>
                <a:lnTo>
                  <a:pt x="420" y="140"/>
                </a:lnTo>
                <a:lnTo>
                  <a:pt x="420" y="140"/>
                </a:lnTo>
                <a:lnTo>
                  <a:pt x="420" y="139"/>
                </a:lnTo>
                <a:lnTo>
                  <a:pt x="419" y="139"/>
                </a:lnTo>
                <a:lnTo>
                  <a:pt x="418" y="140"/>
                </a:lnTo>
                <a:lnTo>
                  <a:pt x="418" y="140"/>
                </a:lnTo>
                <a:lnTo>
                  <a:pt x="418" y="140"/>
                </a:lnTo>
                <a:lnTo>
                  <a:pt x="419" y="146"/>
                </a:lnTo>
                <a:lnTo>
                  <a:pt x="419" y="146"/>
                </a:lnTo>
                <a:lnTo>
                  <a:pt x="420" y="147"/>
                </a:lnTo>
                <a:lnTo>
                  <a:pt x="420" y="147"/>
                </a:lnTo>
                <a:lnTo>
                  <a:pt x="427" y="172"/>
                </a:lnTo>
                <a:lnTo>
                  <a:pt x="429" y="186"/>
                </a:lnTo>
                <a:lnTo>
                  <a:pt x="431" y="199"/>
                </a:lnTo>
                <a:lnTo>
                  <a:pt x="431" y="199"/>
                </a:lnTo>
                <a:lnTo>
                  <a:pt x="431" y="201"/>
                </a:lnTo>
                <a:lnTo>
                  <a:pt x="430" y="201"/>
                </a:lnTo>
                <a:lnTo>
                  <a:pt x="427" y="198"/>
                </a:lnTo>
                <a:lnTo>
                  <a:pt x="422" y="190"/>
                </a:lnTo>
                <a:lnTo>
                  <a:pt x="422" y="190"/>
                </a:lnTo>
                <a:lnTo>
                  <a:pt x="420" y="185"/>
                </a:lnTo>
                <a:lnTo>
                  <a:pt x="420" y="185"/>
                </a:lnTo>
                <a:lnTo>
                  <a:pt x="417" y="171"/>
                </a:lnTo>
                <a:lnTo>
                  <a:pt x="414" y="157"/>
                </a:lnTo>
                <a:lnTo>
                  <a:pt x="407" y="131"/>
                </a:lnTo>
                <a:lnTo>
                  <a:pt x="407" y="131"/>
                </a:lnTo>
                <a:lnTo>
                  <a:pt x="406" y="130"/>
                </a:lnTo>
                <a:lnTo>
                  <a:pt x="406" y="130"/>
                </a:lnTo>
                <a:lnTo>
                  <a:pt x="405" y="131"/>
                </a:lnTo>
                <a:lnTo>
                  <a:pt x="405" y="132"/>
                </a:lnTo>
                <a:lnTo>
                  <a:pt x="405" y="132"/>
                </a:lnTo>
                <a:lnTo>
                  <a:pt x="410" y="159"/>
                </a:lnTo>
                <a:lnTo>
                  <a:pt x="413" y="172"/>
                </a:lnTo>
                <a:lnTo>
                  <a:pt x="418" y="186"/>
                </a:lnTo>
                <a:lnTo>
                  <a:pt x="418" y="186"/>
                </a:lnTo>
                <a:lnTo>
                  <a:pt x="418" y="196"/>
                </a:lnTo>
                <a:lnTo>
                  <a:pt x="418" y="196"/>
                </a:lnTo>
                <a:lnTo>
                  <a:pt x="418" y="196"/>
                </a:lnTo>
                <a:lnTo>
                  <a:pt x="418" y="196"/>
                </a:lnTo>
                <a:lnTo>
                  <a:pt x="416" y="193"/>
                </a:lnTo>
                <a:lnTo>
                  <a:pt x="412" y="185"/>
                </a:lnTo>
                <a:lnTo>
                  <a:pt x="412" y="185"/>
                </a:lnTo>
                <a:lnTo>
                  <a:pt x="408" y="175"/>
                </a:lnTo>
                <a:lnTo>
                  <a:pt x="405" y="166"/>
                </a:lnTo>
                <a:lnTo>
                  <a:pt x="405" y="166"/>
                </a:lnTo>
                <a:lnTo>
                  <a:pt x="405" y="165"/>
                </a:lnTo>
                <a:lnTo>
                  <a:pt x="405" y="165"/>
                </a:lnTo>
                <a:lnTo>
                  <a:pt x="399" y="146"/>
                </a:lnTo>
                <a:lnTo>
                  <a:pt x="399" y="146"/>
                </a:lnTo>
                <a:lnTo>
                  <a:pt x="393" y="131"/>
                </a:lnTo>
                <a:lnTo>
                  <a:pt x="393" y="131"/>
                </a:lnTo>
                <a:lnTo>
                  <a:pt x="393" y="131"/>
                </a:lnTo>
                <a:lnTo>
                  <a:pt x="391" y="131"/>
                </a:lnTo>
                <a:lnTo>
                  <a:pt x="390" y="131"/>
                </a:lnTo>
                <a:lnTo>
                  <a:pt x="390" y="132"/>
                </a:lnTo>
                <a:lnTo>
                  <a:pt x="390" y="132"/>
                </a:lnTo>
                <a:lnTo>
                  <a:pt x="397" y="148"/>
                </a:lnTo>
                <a:lnTo>
                  <a:pt x="402" y="164"/>
                </a:lnTo>
                <a:lnTo>
                  <a:pt x="402" y="164"/>
                </a:lnTo>
                <a:lnTo>
                  <a:pt x="404" y="174"/>
                </a:lnTo>
                <a:lnTo>
                  <a:pt x="406" y="186"/>
                </a:lnTo>
                <a:lnTo>
                  <a:pt x="406" y="186"/>
                </a:lnTo>
                <a:lnTo>
                  <a:pt x="406" y="192"/>
                </a:lnTo>
                <a:lnTo>
                  <a:pt x="406" y="195"/>
                </a:lnTo>
                <a:lnTo>
                  <a:pt x="406" y="196"/>
                </a:lnTo>
                <a:lnTo>
                  <a:pt x="405" y="195"/>
                </a:lnTo>
                <a:lnTo>
                  <a:pt x="401" y="188"/>
                </a:lnTo>
                <a:lnTo>
                  <a:pt x="401" y="188"/>
                </a:lnTo>
                <a:lnTo>
                  <a:pt x="396" y="177"/>
                </a:lnTo>
                <a:lnTo>
                  <a:pt x="391" y="167"/>
                </a:lnTo>
                <a:lnTo>
                  <a:pt x="391" y="167"/>
                </a:lnTo>
                <a:lnTo>
                  <a:pt x="386" y="148"/>
                </a:lnTo>
                <a:lnTo>
                  <a:pt x="380" y="131"/>
                </a:lnTo>
                <a:lnTo>
                  <a:pt x="380" y="131"/>
                </a:lnTo>
                <a:lnTo>
                  <a:pt x="380" y="128"/>
                </a:lnTo>
                <a:lnTo>
                  <a:pt x="379" y="127"/>
                </a:lnTo>
                <a:lnTo>
                  <a:pt x="379" y="127"/>
                </a:lnTo>
                <a:lnTo>
                  <a:pt x="377" y="122"/>
                </a:lnTo>
                <a:lnTo>
                  <a:pt x="377" y="122"/>
                </a:lnTo>
                <a:lnTo>
                  <a:pt x="377" y="122"/>
                </a:lnTo>
                <a:lnTo>
                  <a:pt x="376" y="122"/>
                </a:lnTo>
                <a:lnTo>
                  <a:pt x="375" y="122"/>
                </a:lnTo>
                <a:lnTo>
                  <a:pt x="375" y="123"/>
                </a:lnTo>
                <a:lnTo>
                  <a:pt x="375" y="123"/>
                </a:lnTo>
                <a:lnTo>
                  <a:pt x="381" y="144"/>
                </a:lnTo>
                <a:lnTo>
                  <a:pt x="388" y="164"/>
                </a:lnTo>
                <a:lnTo>
                  <a:pt x="388" y="164"/>
                </a:lnTo>
                <a:lnTo>
                  <a:pt x="390" y="173"/>
                </a:lnTo>
                <a:lnTo>
                  <a:pt x="390" y="173"/>
                </a:lnTo>
                <a:lnTo>
                  <a:pt x="391" y="182"/>
                </a:lnTo>
                <a:lnTo>
                  <a:pt x="391" y="193"/>
                </a:lnTo>
                <a:lnTo>
                  <a:pt x="391" y="193"/>
                </a:lnTo>
                <a:lnTo>
                  <a:pt x="390" y="190"/>
                </a:lnTo>
                <a:lnTo>
                  <a:pt x="388" y="186"/>
                </a:lnTo>
                <a:lnTo>
                  <a:pt x="385" y="177"/>
                </a:lnTo>
                <a:lnTo>
                  <a:pt x="385" y="177"/>
                </a:lnTo>
                <a:lnTo>
                  <a:pt x="378" y="159"/>
                </a:lnTo>
                <a:lnTo>
                  <a:pt x="372" y="140"/>
                </a:lnTo>
                <a:lnTo>
                  <a:pt x="365" y="122"/>
                </a:lnTo>
                <a:lnTo>
                  <a:pt x="361" y="113"/>
                </a:lnTo>
                <a:lnTo>
                  <a:pt x="356" y="104"/>
                </a:lnTo>
                <a:lnTo>
                  <a:pt x="356" y="104"/>
                </a:lnTo>
                <a:lnTo>
                  <a:pt x="355" y="104"/>
                </a:lnTo>
                <a:lnTo>
                  <a:pt x="354" y="105"/>
                </a:lnTo>
                <a:lnTo>
                  <a:pt x="354" y="105"/>
                </a:lnTo>
                <a:lnTo>
                  <a:pt x="356" y="115"/>
                </a:lnTo>
                <a:lnTo>
                  <a:pt x="359" y="125"/>
                </a:lnTo>
                <a:lnTo>
                  <a:pt x="365" y="145"/>
                </a:lnTo>
                <a:lnTo>
                  <a:pt x="371" y="165"/>
                </a:lnTo>
                <a:lnTo>
                  <a:pt x="373" y="175"/>
                </a:lnTo>
                <a:lnTo>
                  <a:pt x="374" y="187"/>
                </a:lnTo>
                <a:lnTo>
                  <a:pt x="374" y="187"/>
                </a:lnTo>
                <a:lnTo>
                  <a:pt x="373" y="181"/>
                </a:lnTo>
                <a:lnTo>
                  <a:pt x="371" y="176"/>
                </a:lnTo>
                <a:lnTo>
                  <a:pt x="367" y="166"/>
                </a:lnTo>
                <a:lnTo>
                  <a:pt x="367" y="166"/>
                </a:lnTo>
                <a:lnTo>
                  <a:pt x="361" y="144"/>
                </a:lnTo>
                <a:lnTo>
                  <a:pt x="361" y="144"/>
                </a:lnTo>
                <a:lnTo>
                  <a:pt x="355" y="125"/>
                </a:lnTo>
                <a:lnTo>
                  <a:pt x="351" y="116"/>
                </a:lnTo>
                <a:lnTo>
                  <a:pt x="346" y="107"/>
                </a:lnTo>
                <a:lnTo>
                  <a:pt x="346" y="107"/>
                </a:lnTo>
                <a:lnTo>
                  <a:pt x="345" y="107"/>
                </a:lnTo>
                <a:lnTo>
                  <a:pt x="344" y="107"/>
                </a:lnTo>
                <a:lnTo>
                  <a:pt x="344" y="108"/>
                </a:lnTo>
                <a:lnTo>
                  <a:pt x="344" y="108"/>
                </a:lnTo>
                <a:lnTo>
                  <a:pt x="356" y="142"/>
                </a:lnTo>
                <a:lnTo>
                  <a:pt x="361" y="159"/>
                </a:lnTo>
                <a:lnTo>
                  <a:pt x="365" y="176"/>
                </a:lnTo>
                <a:lnTo>
                  <a:pt x="365" y="176"/>
                </a:lnTo>
                <a:lnTo>
                  <a:pt x="365" y="179"/>
                </a:lnTo>
                <a:lnTo>
                  <a:pt x="365" y="180"/>
                </a:lnTo>
                <a:lnTo>
                  <a:pt x="364" y="180"/>
                </a:lnTo>
                <a:lnTo>
                  <a:pt x="363" y="178"/>
                </a:lnTo>
                <a:lnTo>
                  <a:pt x="359" y="172"/>
                </a:lnTo>
                <a:lnTo>
                  <a:pt x="359" y="172"/>
                </a:lnTo>
                <a:lnTo>
                  <a:pt x="356" y="164"/>
                </a:lnTo>
                <a:lnTo>
                  <a:pt x="353" y="156"/>
                </a:lnTo>
                <a:lnTo>
                  <a:pt x="353" y="156"/>
                </a:lnTo>
                <a:lnTo>
                  <a:pt x="347" y="139"/>
                </a:lnTo>
                <a:lnTo>
                  <a:pt x="340" y="122"/>
                </a:lnTo>
                <a:lnTo>
                  <a:pt x="340" y="122"/>
                </a:lnTo>
                <a:lnTo>
                  <a:pt x="336" y="113"/>
                </a:lnTo>
                <a:lnTo>
                  <a:pt x="332" y="104"/>
                </a:lnTo>
                <a:lnTo>
                  <a:pt x="332" y="104"/>
                </a:lnTo>
                <a:lnTo>
                  <a:pt x="331" y="103"/>
                </a:lnTo>
                <a:lnTo>
                  <a:pt x="331" y="103"/>
                </a:lnTo>
                <a:lnTo>
                  <a:pt x="330" y="104"/>
                </a:lnTo>
                <a:lnTo>
                  <a:pt x="330" y="105"/>
                </a:lnTo>
                <a:lnTo>
                  <a:pt x="330" y="105"/>
                </a:lnTo>
                <a:lnTo>
                  <a:pt x="338" y="122"/>
                </a:lnTo>
                <a:lnTo>
                  <a:pt x="338" y="122"/>
                </a:lnTo>
                <a:lnTo>
                  <a:pt x="339" y="126"/>
                </a:lnTo>
                <a:lnTo>
                  <a:pt x="339" y="126"/>
                </a:lnTo>
                <a:lnTo>
                  <a:pt x="343" y="138"/>
                </a:lnTo>
                <a:lnTo>
                  <a:pt x="345" y="150"/>
                </a:lnTo>
                <a:lnTo>
                  <a:pt x="345" y="150"/>
                </a:lnTo>
                <a:lnTo>
                  <a:pt x="346" y="158"/>
                </a:lnTo>
                <a:lnTo>
                  <a:pt x="346" y="163"/>
                </a:lnTo>
                <a:lnTo>
                  <a:pt x="347" y="166"/>
                </a:lnTo>
                <a:lnTo>
                  <a:pt x="347" y="166"/>
                </a:lnTo>
                <a:lnTo>
                  <a:pt x="342" y="158"/>
                </a:lnTo>
                <a:lnTo>
                  <a:pt x="338" y="149"/>
                </a:lnTo>
                <a:lnTo>
                  <a:pt x="332" y="131"/>
                </a:lnTo>
                <a:lnTo>
                  <a:pt x="326" y="112"/>
                </a:lnTo>
                <a:lnTo>
                  <a:pt x="320" y="93"/>
                </a:lnTo>
                <a:lnTo>
                  <a:pt x="320" y="93"/>
                </a:lnTo>
                <a:lnTo>
                  <a:pt x="319" y="92"/>
                </a:lnTo>
                <a:lnTo>
                  <a:pt x="319" y="92"/>
                </a:lnTo>
                <a:lnTo>
                  <a:pt x="318" y="92"/>
                </a:lnTo>
                <a:lnTo>
                  <a:pt x="318" y="93"/>
                </a:lnTo>
                <a:lnTo>
                  <a:pt x="318" y="93"/>
                </a:lnTo>
                <a:lnTo>
                  <a:pt x="322" y="110"/>
                </a:lnTo>
                <a:lnTo>
                  <a:pt x="327" y="126"/>
                </a:lnTo>
                <a:lnTo>
                  <a:pt x="327" y="126"/>
                </a:lnTo>
                <a:lnTo>
                  <a:pt x="333" y="149"/>
                </a:lnTo>
                <a:lnTo>
                  <a:pt x="333" y="149"/>
                </a:lnTo>
                <a:lnTo>
                  <a:pt x="334" y="153"/>
                </a:lnTo>
                <a:lnTo>
                  <a:pt x="334" y="157"/>
                </a:lnTo>
                <a:lnTo>
                  <a:pt x="333" y="157"/>
                </a:lnTo>
                <a:lnTo>
                  <a:pt x="332" y="157"/>
                </a:lnTo>
                <a:lnTo>
                  <a:pt x="329" y="154"/>
                </a:lnTo>
                <a:lnTo>
                  <a:pt x="329" y="154"/>
                </a:lnTo>
                <a:lnTo>
                  <a:pt x="325" y="146"/>
                </a:lnTo>
                <a:lnTo>
                  <a:pt x="321" y="139"/>
                </a:lnTo>
                <a:lnTo>
                  <a:pt x="316" y="122"/>
                </a:lnTo>
                <a:lnTo>
                  <a:pt x="310" y="105"/>
                </a:lnTo>
                <a:lnTo>
                  <a:pt x="307" y="96"/>
                </a:lnTo>
                <a:lnTo>
                  <a:pt x="303" y="89"/>
                </a:lnTo>
                <a:lnTo>
                  <a:pt x="303" y="89"/>
                </a:lnTo>
                <a:lnTo>
                  <a:pt x="302" y="88"/>
                </a:lnTo>
                <a:lnTo>
                  <a:pt x="302" y="88"/>
                </a:lnTo>
                <a:lnTo>
                  <a:pt x="301" y="90"/>
                </a:lnTo>
                <a:lnTo>
                  <a:pt x="301" y="90"/>
                </a:lnTo>
                <a:lnTo>
                  <a:pt x="309" y="122"/>
                </a:lnTo>
                <a:lnTo>
                  <a:pt x="309" y="122"/>
                </a:lnTo>
                <a:lnTo>
                  <a:pt x="314" y="138"/>
                </a:lnTo>
                <a:lnTo>
                  <a:pt x="314" y="138"/>
                </a:lnTo>
                <a:lnTo>
                  <a:pt x="316" y="143"/>
                </a:lnTo>
                <a:lnTo>
                  <a:pt x="314" y="140"/>
                </a:lnTo>
                <a:lnTo>
                  <a:pt x="314" y="140"/>
                </a:lnTo>
                <a:lnTo>
                  <a:pt x="309" y="133"/>
                </a:lnTo>
                <a:lnTo>
                  <a:pt x="306" y="127"/>
                </a:lnTo>
                <a:lnTo>
                  <a:pt x="300" y="113"/>
                </a:lnTo>
                <a:lnTo>
                  <a:pt x="296" y="97"/>
                </a:lnTo>
                <a:lnTo>
                  <a:pt x="291" y="83"/>
                </a:lnTo>
                <a:lnTo>
                  <a:pt x="291" y="83"/>
                </a:lnTo>
                <a:lnTo>
                  <a:pt x="291" y="82"/>
                </a:lnTo>
                <a:lnTo>
                  <a:pt x="290" y="82"/>
                </a:lnTo>
                <a:lnTo>
                  <a:pt x="289" y="83"/>
                </a:lnTo>
                <a:lnTo>
                  <a:pt x="289" y="83"/>
                </a:lnTo>
                <a:lnTo>
                  <a:pt x="289" y="83"/>
                </a:lnTo>
                <a:lnTo>
                  <a:pt x="293" y="98"/>
                </a:lnTo>
                <a:lnTo>
                  <a:pt x="297" y="114"/>
                </a:lnTo>
                <a:lnTo>
                  <a:pt x="300" y="129"/>
                </a:lnTo>
                <a:lnTo>
                  <a:pt x="302" y="144"/>
                </a:lnTo>
                <a:lnTo>
                  <a:pt x="302" y="144"/>
                </a:lnTo>
                <a:lnTo>
                  <a:pt x="300" y="138"/>
                </a:lnTo>
                <a:lnTo>
                  <a:pt x="296" y="131"/>
                </a:lnTo>
                <a:lnTo>
                  <a:pt x="296" y="131"/>
                </a:lnTo>
                <a:lnTo>
                  <a:pt x="289" y="113"/>
                </a:lnTo>
                <a:lnTo>
                  <a:pt x="289" y="113"/>
                </a:lnTo>
                <a:lnTo>
                  <a:pt x="284" y="98"/>
                </a:lnTo>
                <a:lnTo>
                  <a:pt x="278" y="85"/>
                </a:lnTo>
                <a:lnTo>
                  <a:pt x="278" y="85"/>
                </a:lnTo>
                <a:lnTo>
                  <a:pt x="277" y="85"/>
                </a:lnTo>
                <a:lnTo>
                  <a:pt x="276" y="86"/>
                </a:lnTo>
                <a:lnTo>
                  <a:pt x="276" y="86"/>
                </a:lnTo>
                <a:lnTo>
                  <a:pt x="277" y="93"/>
                </a:lnTo>
                <a:lnTo>
                  <a:pt x="278" y="99"/>
                </a:lnTo>
                <a:lnTo>
                  <a:pt x="283" y="113"/>
                </a:lnTo>
                <a:lnTo>
                  <a:pt x="288" y="126"/>
                </a:lnTo>
                <a:lnTo>
                  <a:pt x="291" y="139"/>
                </a:lnTo>
                <a:lnTo>
                  <a:pt x="291" y="139"/>
                </a:lnTo>
                <a:lnTo>
                  <a:pt x="292" y="143"/>
                </a:lnTo>
                <a:lnTo>
                  <a:pt x="292" y="143"/>
                </a:lnTo>
                <a:lnTo>
                  <a:pt x="291" y="143"/>
                </a:lnTo>
                <a:lnTo>
                  <a:pt x="289" y="138"/>
                </a:lnTo>
                <a:lnTo>
                  <a:pt x="289" y="138"/>
                </a:lnTo>
                <a:lnTo>
                  <a:pt x="284" y="128"/>
                </a:lnTo>
                <a:lnTo>
                  <a:pt x="279" y="117"/>
                </a:lnTo>
                <a:lnTo>
                  <a:pt x="279" y="117"/>
                </a:lnTo>
                <a:lnTo>
                  <a:pt x="273" y="98"/>
                </a:lnTo>
                <a:lnTo>
                  <a:pt x="266" y="81"/>
                </a:lnTo>
                <a:lnTo>
                  <a:pt x="266" y="81"/>
                </a:lnTo>
                <a:lnTo>
                  <a:pt x="265" y="81"/>
                </a:lnTo>
                <a:lnTo>
                  <a:pt x="264" y="82"/>
                </a:lnTo>
                <a:lnTo>
                  <a:pt x="264" y="82"/>
                </a:lnTo>
                <a:lnTo>
                  <a:pt x="265" y="92"/>
                </a:lnTo>
                <a:lnTo>
                  <a:pt x="268" y="104"/>
                </a:lnTo>
                <a:lnTo>
                  <a:pt x="268" y="104"/>
                </a:lnTo>
                <a:lnTo>
                  <a:pt x="270" y="117"/>
                </a:lnTo>
                <a:lnTo>
                  <a:pt x="272" y="125"/>
                </a:lnTo>
                <a:lnTo>
                  <a:pt x="274" y="129"/>
                </a:lnTo>
                <a:lnTo>
                  <a:pt x="274" y="129"/>
                </a:lnTo>
                <a:lnTo>
                  <a:pt x="270" y="123"/>
                </a:lnTo>
                <a:lnTo>
                  <a:pt x="266" y="117"/>
                </a:lnTo>
                <a:lnTo>
                  <a:pt x="260" y="103"/>
                </a:lnTo>
                <a:lnTo>
                  <a:pt x="254" y="87"/>
                </a:lnTo>
                <a:lnTo>
                  <a:pt x="248" y="73"/>
                </a:lnTo>
                <a:lnTo>
                  <a:pt x="248" y="73"/>
                </a:lnTo>
                <a:lnTo>
                  <a:pt x="247" y="73"/>
                </a:lnTo>
                <a:lnTo>
                  <a:pt x="247" y="73"/>
                </a:lnTo>
                <a:lnTo>
                  <a:pt x="246" y="74"/>
                </a:lnTo>
                <a:lnTo>
                  <a:pt x="246" y="74"/>
                </a:lnTo>
                <a:lnTo>
                  <a:pt x="254" y="97"/>
                </a:lnTo>
                <a:lnTo>
                  <a:pt x="254" y="97"/>
                </a:lnTo>
                <a:lnTo>
                  <a:pt x="256" y="108"/>
                </a:lnTo>
                <a:lnTo>
                  <a:pt x="258" y="113"/>
                </a:lnTo>
                <a:lnTo>
                  <a:pt x="260" y="117"/>
                </a:lnTo>
                <a:lnTo>
                  <a:pt x="260" y="117"/>
                </a:lnTo>
                <a:lnTo>
                  <a:pt x="253" y="105"/>
                </a:lnTo>
                <a:lnTo>
                  <a:pt x="247" y="91"/>
                </a:lnTo>
                <a:lnTo>
                  <a:pt x="236" y="66"/>
                </a:lnTo>
                <a:lnTo>
                  <a:pt x="236" y="66"/>
                </a:lnTo>
                <a:lnTo>
                  <a:pt x="235" y="65"/>
                </a:lnTo>
                <a:lnTo>
                  <a:pt x="234" y="65"/>
                </a:lnTo>
                <a:lnTo>
                  <a:pt x="234" y="65"/>
                </a:lnTo>
                <a:lnTo>
                  <a:pt x="234" y="66"/>
                </a:lnTo>
                <a:lnTo>
                  <a:pt x="234" y="66"/>
                </a:lnTo>
                <a:lnTo>
                  <a:pt x="242" y="92"/>
                </a:lnTo>
                <a:lnTo>
                  <a:pt x="246" y="106"/>
                </a:lnTo>
                <a:lnTo>
                  <a:pt x="250" y="119"/>
                </a:lnTo>
                <a:lnTo>
                  <a:pt x="250" y="119"/>
                </a:lnTo>
                <a:lnTo>
                  <a:pt x="248" y="114"/>
                </a:lnTo>
                <a:lnTo>
                  <a:pt x="245" y="108"/>
                </a:lnTo>
                <a:lnTo>
                  <a:pt x="239" y="96"/>
                </a:lnTo>
                <a:lnTo>
                  <a:pt x="239" y="96"/>
                </a:lnTo>
                <a:lnTo>
                  <a:pt x="226" y="67"/>
                </a:lnTo>
                <a:lnTo>
                  <a:pt x="226" y="67"/>
                </a:lnTo>
                <a:lnTo>
                  <a:pt x="225" y="67"/>
                </a:lnTo>
                <a:lnTo>
                  <a:pt x="224" y="67"/>
                </a:lnTo>
                <a:lnTo>
                  <a:pt x="224" y="67"/>
                </a:lnTo>
                <a:lnTo>
                  <a:pt x="224" y="68"/>
                </a:lnTo>
                <a:lnTo>
                  <a:pt x="224" y="68"/>
                </a:lnTo>
                <a:lnTo>
                  <a:pt x="232" y="89"/>
                </a:lnTo>
                <a:lnTo>
                  <a:pt x="238" y="110"/>
                </a:lnTo>
                <a:lnTo>
                  <a:pt x="238" y="110"/>
                </a:lnTo>
                <a:lnTo>
                  <a:pt x="235" y="100"/>
                </a:lnTo>
                <a:lnTo>
                  <a:pt x="231" y="90"/>
                </a:lnTo>
                <a:lnTo>
                  <a:pt x="224" y="80"/>
                </a:lnTo>
                <a:lnTo>
                  <a:pt x="219" y="71"/>
                </a:lnTo>
                <a:lnTo>
                  <a:pt x="219" y="71"/>
                </a:lnTo>
                <a:lnTo>
                  <a:pt x="217" y="71"/>
                </a:lnTo>
                <a:lnTo>
                  <a:pt x="217" y="72"/>
                </a:lnTo>
                <a:lnTo>
                  <a:pt x="217" y="72"/>
                </a:lnTo>
                <a:lnTo>
                  <a:pt x="220" y="90"/>
                </a:lnTo>
                <a:lnTo>
                  <a:pt x="222" y="99"/>
                </a:lnTo>
                <a:lnTo>
                  <a:pt x="224" y="104"/>
                </a:lnTo>
                <a:lnTo>
                  <a:pt x="226" y="107"/>
                </a:lnTo>
                <a:lnTo>
                  <a:pt x="226" y="107"/>
                </a:lnTo>
                <a:lnTo>
                  <a:pt x="223" y="103"/>
                </a:lnTo>
                <a:lnTo>
                  <a:pt x="220" y="97"/>
                </a:lnTo>
                <a:lnTo>
                  <a:pt x="216" y="87"/>
                </a:lnTo>
                <a:lnTo>
                  <a:pt x="212" y="77"/>
                </a:lnTo>
                <a:lnTo>
                  <a:pt x="209" y="72"/>
                </a:lnTo>
                <a:lnTo>
                  <a:pt x="206" y="68"/>
                </a:lnTo>
                <a:lnTo>
                  <a:pt x="206" y="68"/>
                </a:lnTo>
                <a:lnTo>
                  <a:pt x="205" y="68"/>
                </a:lnTo>
                <a:lnTo>
                  <a:pt x="205" y="68"/>
                </a:lnTo>
                <a:lnTo>
                  <a:pt x="204" y="69"/>
                </a:lnTo>
                <a:lnTo>
                  <a:pt x="204" y="69"/>
                </a:lnTo>
                <a:lnTo>
                  <a:pt x="210" y="87"/>
                </a:lnTo>
                <a:lnTo>
                  <a:pt x="210" y="87"/>
                </a:lnTo>
                <a:lnTo>
                  <a:pt x="214" y="97"/>
                </a:lnTo>
                <a:lnTo>
                  <a:pt x="215" y="101"/>
                </a:lnTo>
                <a:lnTo>
                  <a:pt x="213" y="97"/>
                </a:lnTo>
                <a:lnTo>
                  <a:pt x="213" y="97"/>
                </a:lnTo>
                <a:lnTo>
                  <a:pt x="206" y="79"/>
                </a:lnTo>
                <a:lnTo>
                  <a:pt x="202" y="71"/>
                </a:lnTo>
                <a:lnTo>
                  <a:pt x="197" y="63"/>
                </a:lnTo>
                <a:lnTo>
                  <a:pt x="197" y="63"/>
                </a:lnTo>
                <a:lnTo>
                  <a:pt x="196" y="62"/>
                </a:lnTo>
                <a:lnTo>
                  <a:pt x="195" y="63"/>
                </a:lnTo>
                <a:lnTo>
                  <a:pt x="195" y="63"/>
                </a:lnTo>
                <a:lnTo>
                  <a:pt x="198" y="75"/>
                </a:lnTo>
                <a:lnTo>
                  <a:pt x="202" y="86"/>
                </a:lnTo>
                <a:lnTo>
                  <a:pt x="202" y="86"/>
                </a:lnTo>
                <a:lnTo>
                  <a:pt x="197" y="74"/>
                </a:lnTo>
                <a:lnTo>
                  <a:pt x="191" y="63"/>
                </a:lnTo>
                <a:lnTo>
                  <a:pt x="191" y="63"/>
                </a:lnTo>
                <a:lnTo>
                  <a:pt x="190" y="63"/>
                </a:lnTo>
                <a:lnTo>
                  <a:pt x="189" y="64"/>
                </a:lnTo>
                <a:lnTo>
                  <a:pt x="189" y="64"/>
                </a:lnTo>
                <a:lnTo>
                  <a:pt x="191" y="74"/>
                </a:lnTo>
                <a:lnTo>
                  <a:pt x="192" y="84"/>
                </a:lnTo>
                <a:lnTo>
                  <a:pt x="192" y="84"/>
                </a:lnTo>
                <a:lnTo>
                  <a:pt x="191" y="79"/>
                </a:lnTo>
                <a:lnTo>
                  <a:pt x="189" y="73"/>
                </a:lnTo>
                <a:lnTo>
                  <a:pt x="184" y="63"/>
                </a:lnTo>
                <a:lnTo>
                  <a:pt x="184" y="63"/>
                </a:lnTo>
                <a:lnTo>
                  <a:pt x="183" y="62"/>
                </a:lnTo>
                <a:lnTo>
                  <a:pt x="182" y="63"/>
                </a:lnTo>
                <a:lnTo>
                  <a:pt x="182" y="63"/>
                </a:lnTo>
                <a:lnTo>
                  <a:pt x="182" y="68"/>
                </a:lnTo>
                <a:lnTo>
                  <a:pt x="182" y="68"/>
                </a:lnTo>
                <a:lnTo>
                  <a:pt x="181" y="65"/>
                </a:lnTo>
                <a:lnTo>
                  <a:pt x="181" y="65"/>
                </a:lnTo>
                <a:lnTo>
                  <a:pt x="180" y="64"/>
                </a:lnTo>
                <a:lnTo>
                  <a:pt x="179" y="64"/>
                </a:lnTo>
                <a:lnTo>
                  <a:pt x="179" y="64"/>
                </a:lnTo>
                <a:lnTo>
                  <a:pt x="177" y="69"/>
                </a:lnTo>
                <a:lnTo>
                  <a:pt x="177" y="69"/>
                </a:lnTo>
                <a:lnTo>
                  <a:pt x="176" y="68"/>
                </a:lnTo>
                <a:lnTo>
                  <a:pt x="175" y="69"/>
                </a:lnTo>
                <a:lnTo>
                  <a:pt x="175" y="69"/>
                </a:lnTo>
                <a:lnTo>
                  <a:pt x="174" y="72"/>
                </a:lnTo>
                <a:lnTo>
                  <a:pt x="173" y="73"/>
                </a:lnTo>
                <a:lnTo>
                  <a:pt x="172" y="71"/>
                </a:lnTo>
                <a:lnTo>
                  <a:pt x="171" y="68"/>
                </a:lnTo>
                <a:lnTo>
                  <a:pt x="171" y="68"/>
                </a:lnTo>
                <a:lnTo>
                  <a:pt x="171" y="67"/>
                </a:lnTo>
                <a:lnTo>
                  <a:pt x="171" y="67"/>
                </a:lnTo>
                <a:lnTo>
                  <a:pt x="172" y="62"/>
                </a:lnTo>
                <a:lnTo>
                  <a:pt x="171" y="56"/>
                </a:lnTo>
                <a:lnTo>
                  <a:pt x="171" y="56"/>
                </a:lnTo>
                <a:lnTo>
                  <a:pt x="195" y="56"/>
                </a:lnTo>
                <a:lnTo>
                  <a:pt x="219" y="58"/>
                </a:lnTo>
                <a:lnTo>
                  <a:pt x="243" y="61"/>
                </a:lnTo>
                <a:lnTo>
                  <a:pt x="267" y="66"/>
                </a:lnTo>
                <a:lnTo>
                  <a:pt x="290" y="72"/>
                </a:lnTo>
                <a:lnTo>
                  <a:pt x="314" y="79"/>
                </a:lnTo>
                <a:lnTo>
                  <a:pt x="336" y="87"/>
                </a:lnTo>
                <a:lnTo>
                  <a:pt x="359" y="97"/>
                </a:lnTo>
                <a:lnTo>
                  <a:pt x="359" y="97"/>
                </a:lnTo>
                <a:close/>
                <a:moveTo>
                  <a:pt x="522" y="222"/>
                </a:moveTo>
                <a:lnTo>
                  <a:pt x="522" y="222"/>
                </a:lnTo>
                <a:lnTo>
                  <a:pt x="522" y="226"/>
                </a:lnTo>
                <a:lnTo>
                  <a:pt x="521" y="231"/>
                </a:lnTo>
                <a:lnTo>
                  <a:pt x="521" y="231"/>
                </a:lnTo>
                <a:lnTo>
                  <a:pt x="520" y="219"/>
                </a:lnTo>
                <a:lnTo>
                  <a:pt x="518" y="208"/>
                </a:lnTo>
                <a:lnTo>
                  <a:pt x="518" y="208"/>
                </a:lnTo>
                <a:lnTo>
                  <a:pt x="520" y="213"/>
                </a:lnTo>
                <a:lnTo>
                  <a:pt x="520" y="213"/>
                </a:lnTo>
                <a:lnTo>
                  <a:pt x="522" y="222"/>
                </a:lnTo>
                <a:lnTo>
                  <a:pt x="522" y="222"/>
                </a:lnTo>
                <a:close/>
                <a:moveTo>
                  <a:pt x="515" y="205"/>
                </a:moveTo>
                <a:lnTo>
                  <a:pt x="515" y="205"/>
                </a:lnTo>
                <a:lnTo>
                  <a:pt x="515" y="205"/>
                </a:lnTo>
                <a:lnTo>
                  <a:pt x="515" y="205"/>
                </a:lnTo>
                <a:lnTo>
                  <a:pt x="514" y="203"/>
                </a:lnTo>
                <a:lnTo>
                  <a:pt x="514" y="203"/>
                </a:lnTo>
                <a:lnTo>
                  <a:pt x="515" y="205"/>
                </a:lnTo>
                <a:lnTo>
                  <a:pt x="515" y="205"/>
                </a:lnTo>
                <a:close/>
                <a:moveTo>
                  <a:pt x="464" y="155"/>
                </a:moveTo>
                <a:lnTo>
                  <a:pt x="464" y="155"/>
                </a:lnTo>
                <a:lnTo>
                  <a:pt x="476" y="163"/>
                </a:lnTo>
                <a:lnTo>
                  <a:pt x="486" y="172"/>
                </a:lnTo>
                <a:lnTo>
                  <a:pt x="496" y="181"/>
                </a:lnTo>
                <a:lnTo>
                  <a:pt x="505" y="191"/>
                </a:lnTo>
                <a:lnTo>
                  <a:pt x="505" y="191"/>
                </a:lnTo>
                <a:lnTo>
                  <a:pt x="509" y="197"/>
                </a:lnTo>
                <a:lnTo>
                  <a:pt x="509" y="197"/>
                </a:lnTo>
                <a:lnTo>
                  <a:pt x="513" y="213"/>
                </a:lnTo>
                <a:lnTo>
                  <a:pt x="513" y="213"/>
                </a:lnTo>
                <a:lnTo>
                  <a:pt x="512" y="222"/>
                </a:lnTo>
                <a:lnTo>
                  <a:pt x="513" y="230"/>
                </a:lnTo>
                <a:lnTo>
                  <a:pt x="513" y="230"/>
                </a:lnTo>
                <a:lnTo>
                  <a:pt x="509" y="221"/>
                </a:lnTo>
                <a:lnTo>
                  <a:pt x="507" y="211"/>
                </a:lnTo>
                <a:lnTo>
                  <a:pt x="504" y="191"/>
                </a:lnTo>
                <a:lnTo>
                  <a:pt x="504" y="191"/>
                </a:lnTo>
                <a:lnTo>
                  <a:pt x="504" y="190"/>
                </a:lnTo>
                <a:lnTo>
                  <a:pt x="503" y="190"/>
                </a:lnTo>
                <a:lnTo>
                  <a:pt x="502" y="191"/>
                </a:lnTo>
                <a:lnTo>
                  <a:pt x="502" y="191"/>
                </a:lnTo>
                <a:lnTo>
                  <a:pt x="502" y="191"/>
                </a:lnTo>
                <a:lnTo>
                  <a:pt x="502" y="196"/>
                </a:lnTo>
                <a:lnTo>
                  <a:pt x="502" y="196"/>
                </a:lnTo>
                <a:lnTo>
                  <a:pt x="502" y="198"/>
                </a:lnTo>
                <a:lnTo>
                  <a:pt x="502" y="198"/>
                </a:lnTo>
                <a:lnTo>
                  <a:pt x="504" y="212"/>
                </a:lnTo>
                <a:lnTo>
                  <a:pt x="504" y="212"/>
                </a:lnTo>
                <a:lnTo>
                  <a:pt x="505" y="219"/>
                </a:lnTo>
                <a:lnTo>
                  <a:pt x="506" y="228"/>
                </a:lnTo>
                <a:lnTo>
                  <a:pt x="506" y="231"/>
                </a:lnTo>
                <a:lnTo>
                  <a:pt x="505" y="232"/>
                </a:lnTo>
                <a:lnTo>
                  <a:pt x="504" y="231"/>
                </a:lnTo>
                <a:lnTo>
                  <a:pt x="502" y="227"/>
                </a:lnTo>
                <a:lnTo>
                  <a:pt x="502" y="227"/>
                </a:lnTo>
                <a:lnTo>
                  <a:pt x="500" y="223"/>
                </a:lnTo>
                <a:lnTo>
                  <a:pt x="500" y="223"/>
                </a:lnTo>
                <a:lnTo>
                  <a:pt x="500" y="212"/>
                </a:lnTo>
                <a:lnTo>
                  <a:pt x="499" y="201"/>
                </a:lnTo>
                <a:lnTo>
                  <a:pt x="496" y="191"/>
                </a:lnTo>
                <a:lnTo>
                  <a:pt x="492" y="180"/>
                </a:lnTo>
                <a:lnTo>
                  <a:pt x="492" y="180"/>
                </a:lnTo>
                <a:lnTo>
                  <a:pt x="491" y="179"/>
                </a:lnTo>
                <a:lnTo>
                  <a:pt x="490" y="179"/>
                </a:lnTo>
                <a:lnTo>
                  <a:pt x="490" y="180"/>
                </a:lnTo>
                <a:lnTo>
                  <a:pt x="490" y="180"/>
                </a:lnTo>
                <a:lnTo>
                  <a:pt x="490" y="180"/>
                </a:lnTo>
                <a:lnTo>
                  <a:pt x="492" y="192"/>
                </a:lnTo>
                <a:lnTo>
                  <a:pt x="493" y="202"/>
                </a:lnTo>
                <a:lnTo>
                  <a:pt x="495" y="213"/>
                </a:lnTo>
                <a:lnTo>
                  <a:pt x="498" y="223"/>
                </a:lnTo>
                <a:lnTo>
                  <a:pt x="498" y="223"/>
                </a:lnTo>
                <a:lnTo>
                  <a:pt x="497" y="230"/>
                </a:lnTo>
                <a:lnTo>
                  <a:pt x="497" y="230"/>
                </a:lnTo>
                <a:lnTo>
                  <a:pt x="497" y="230"/>
                </a:lnTo>
                <a:lnTo>
                  <a:pt x="497" y="230"/>
                </a:lnTo>
                <a:lnTo>
                  <a:pt x="495" y="226"/>
                </a:lnTo>
                <a:lnTo>
                  <a:pt x="492" y="220"/>
                </a:lnTo>
                <a:lnTo>
                  <a:pt x="492" y="220"/>
                </a:lnTo>
                <a:lnTo>
                  <a:pt x="489" y="208"/>
                </a:lnTo>
                <a:lnTo>
                  <a:pt x="486" y="196"/>
                </a:lnTo>
                <a:lnTo>
                  <a:pt x="486" y="196"/>
                </a:lnTo>
                <a:lnTo>
                  <a:pt x="485" y="185"/>
                </a:lnTo>
                <a:lnTo>
                  <a:pt x="482" y="173"/>
                </a:lnTo>
                <a:lnTo>
                  <a:pt x="482" y="173"/>
                </a:lnTo>
                <a:lnTo>
                  <a:pt x="481" y="173"/>
                </a:lnTo>
                <a:lnTo>
                  <a:pt x="481" y="173"/>
                </a:lnTo>
                <a:lnTo>
                  <a:pt x="480" y="173"/>
                </a:lnTo>
                <a:lnTo>
                  <a:pt x="480" y="174"/>
                </a:lnTo>
                <a:lnTo>
                  <a:pt x="480" y="174"/>
                </a:lnTo>
                <a:lnTo>
                  <a:pt x="482" y="187"/>
                </a:lnTo>
                <a:lnTo>
                  <a:pt x="485" y="198"/>
                </a:lnTo>
                <a:lnTo>
                  <a:pt x="485" y="198"/>
                </a:lnTo>
                <a:lnTo>
                  <a:pt x="485" y="212"/>
                </a:lnTo>
                <a:lnTo>
                  <a:pt x="485" y="212"/>
                </a:lnTo>
                <a:lnTo>
                  <a:pt x="485" y="215"/>
                </a:lnTo>
                <a:lnTo>
                  <a:pt x="485" y="215"/>
                </a:lnTo>
                <a:lnTo>
                  <a:pt x="483" y="211"/>
                </a:lnTo>
                <a:lnTo>
                  <a:pt x="479" y="199"/>
                </a:lnTo>
                <a:lnTo>
                  <a:pt x="479" y="199"/>
                </a:lnTo>
                <a:lnTo>
                  <a:pt x="477" y="191"/>
                </a:lnTo>
                <a:lnTo>
                  <a:pt x="477" y="191"/>
                </a:lnTo>
                <a:lnTo>
                  <a:pt x="474" y="175"/>
                </a:lnTo>
                <a:lnTo>
                  <a:pt x="469" y="160"/>
                </a:lnTo>
                <a:lnTo>
                  <a:pt x="469" y="160"/>
                </a:lnTo>
                <a:lnTo>
                  <a:pt x="469" y="159"/>
                </a:lnTo>
                <a:lnTo>
                  <a:pt x="468" y="159"/>
                </a:lnTo>
                <a:lnTo>
                  <a:pt x="467" y="160"/>
                </a:lnTo>
                <a:lnTo>
                  <a:pt x="467" y="161"/>
                </a:lnTo>
                <a:lnTo>
                  <a:pt x="467" y="161"/>
                </a:lnTo>
                <a:lnTo>
                  <a:pt x="470" y="176"/>
                </a:lnTo>
                <a:lnTo>
                  <a:pt x="475" y="192"/>
                </a:lnTo>
                <a:lnTo>
                  <a:pt x="475" y="192"/>
                </a:lnTo>
                <a:lnTo>
                  <a:pt x="475" y="194"/>
                </a:lnTo>
                <a:lnTo>
                  <a:pt x="475" y="194"/>
                </a:lnTo>
                <a:lnTo>
                  <a:pt x="475" y="205"/>
                </a:lnTo>
                <a:lnTo>
                  <a:pt x="475" y="210"/>
                </a:lnTo>
                <a:lnTo>
                  <a:pt x="474" y="212"/>
                </a:lnTo>
                <a:lnTo>
                  <a:pt x="474" y="212"/>
                </a:lnTo>
                <a:lnTo>
                  <a:pt x="470" y="207"/>
                </a:lnTo>
                <a:lnTo>
                  <a:pt x="468" y="202"/>
                </a:lnTo>
                <a:lnTo>
                  <a:pt x="465" y="191"/>
                </a:lnTo>
                <a:lnTo>
                  <a:pt x="465" y="191"/>
                </a:lnTo>
                <a:lnTo>
                  <a:pt x="461" y="170"/>
                </a:lnTo>
                <a:lnTo>
                  <a:pt x="457" y="150"/>
                </a:lnTo>
                <a:lnTo>
                  <a:pt x="457" y="150"/>
                </a:lnTo>
                <a:lnTo>
                  <a:pt x="464" y="155"/>
                </a:lnTo>
                <a:lnTo>
                  <a:pt x="464" y="155"/>
                </a:lnTo>
                <a:close/>
                <a:moveTo>
                  <a:pt x="498" y="214"/>
                </a:moveTo>
                <a:lnTo>
                  <a:pt x="498" y="214"/>
                </a:lnTo>
                <a:lnTo>
                  <a:pt x="495" y="197"/>
                </a:lnTo>
                <a:lnTo>
                  <a:pt x="495" y="197"/>
                </a:lnTo>
                <a:lnTo>
                  <a:pt x="494" y="192"/>
                </a:lnTo>
                <a:lnTo>
                  <a:pt x="494" y="192"/>
                </a:lnTo>
                <a:lnTo>
                  <a:pt x="497" y="203"/>
                </a:lnTo>
                <a:lnTo>
                  <a:pt x="498" y="214"/>
                </a:lnTo>
                <a:lnTo>
                  <a:pt x="498" y="214"/>
                </a:lnTo>
                <a:lnTo>
                  <a:pt x="498" y="214"/>
                </a:lnTo>
                <a:lnTo>
                  <a:pt x="498" y="214"/>
                </a:lnTo>
                <a:close/>
                <a:moveTo>
                  <a:pt x="443" y="194"/>
                </a:moveTo>
                <a:lnTo>
                  <a:pt x="443" y="194"/>
                </a:lnTo>
                <a:lnTo>
                  <a:pt x="440" y="185"/>
                </a:lnTo>
                <a:lnTo>
                  <a:pt x="440" y="185"/>
                </a:lnTo>
                <a:lnTo>
                  <a:pt x="437" y="172"/>
                </a:lnTo>
                <a:lnTo>
                  <a:pt x="435" y="160"/>
                </a:lnTo>
                <a:lnTo>
                  <a:pt x="435" y="160"/>
                </a:lnTo>
                <a:lnTo>
                  <a:pt x="434" y="156"/>
                </a:lnTo>
                <a:lnTo>
                  <a:pt x="435" y="157"/>
                </a:lnTo>
                <a:lnTo>
                  <a:pt x="437" y="162"/>
                </a:lnTo>
                <a:lnTo>
                  <a:pt x="437" y="162"/>
                </a:lnTo>
                <a:lnTo>
                  <a:pt x="439" y="170"/>
                </a:lnTo>
                <a:lnTo>
                  <a:pt x="441" y="177"/>
                </a:lnTo>
                <a:lnTo>
                  <a:pt x="443" y="193"/>
                </a:lnTo>
                <a:lnTo>
                  <a:pt x="443" y="193"/>
                </a:lnTo>
                <a:lnTo>
                  <a:pt x="443" y="194"/>
                </a:lnTo>
                <a:lnTo>
                  <a:pt x="443" y="194"/>
                </a:lnTo>
                <a:close/>
                <a:moveTo>
                  <a:pt x="358" y="142"/>
                </a:moveTo>
                <a:lnTo>
                  <a:pt x="358" y="142"/>
                </a:lnTo>
                <a:lnTo>
                  <a:pt x="352" y="126"/>
                </a:lnTo>
                <a:lnTo>
                  <a:pt x="349" y="118"/>
                </a:lnTo>
                <a:lnTo>
                  <a:pt x="346" y="112"/>
                </a:lnTo>
                <a:lnTo>
                  <a:pt x="346" y="112"/>
                </a:lnTo>
                <a:lnTo>
                  <a:pt x="350" y="119"/>
                </a:lnTo>
                <a:lnTo>
                  <a:pt x="353" y="127"/>
                </a:lnTo>
                <a:lnTo>
                  <a:pt x="358" y="142"/>
                </a:lnTo>
                <a:lnTo>
                  <a:pt x="358" y="142"/>
                </a:lnTo>
                <a:close/>
                <a:moveTo>
                  <a:pt x="206" y="100"/>
                </a:moveTo>
                <a:lnTo>
                  <a:pt x="206" y="100"/>
                </a:lnTo>
                <a:lnTo>
                  <a:pt x="205" y="92"/>
                </a:lnTo>
                <a:lnTo>
                  <a:pt x="204" y="85"/>
                </a:lnTo>
                <a:lnTo>
                  <a:pt x="199" y="70"/>
                </a:lnTo>
                <a:lnTo>
                  <a:pt x="199" y="70"/>
                </a:lnTo>
                <a:lnTo>
                  <a:pt x="198" y="68"/>
                </a:lnTo>
                <a:lnTo>
                  <a:pt x="199" y="68"/>
                </a:lnTo>
                <a:lnTo>
                  <a:pt x="201" y="73"/>
                </a:lnTo>
                <a:lnTo>
                  <a:pt x="206" y="84"/>
                </a:lnTo>
                <a:lnTo>
                  <a:pt x="206" y="84"/>
                </a:lnTo>
                <a:lnTo>
                  <a:pt x="210" y="95"/>
                </a:lnTo>
                <a:lnTo>
                  <a:pt x="214" y="106"/>
                </a:lnTo>
                <a:lnTo>
                  <a:pt x="214" y="106"/>
                </a:lnTo>
                <a:lnTo>
                  <a:pt x="206" y="100"/>
                </a:lnTo>
                <a:lnTo>
                  <a:pt x="206" y="100"/>
                </a:lnTo>
                <a:close/>
                <a:moveTo>
                  <a:pt x="167" y="78"/>
                </a:moveTo>
                <a:lnTo>
                  <a:pt x="167" y="78"/>
                </a:lnTo>
                <a:lnTo>
                  <a:pt x="170" y="72"/>
                </a:lnTo>
                <a:lnTo>
                  <a:pt x="170" y="72"/>
                </a:lnTo>
                <a:lnTo>
                  <a:pt x="171" y="74"/>
                </a:lnTo>
                <a:lnTo>
                  <a:pt x="172" y="76"/>
                </a:lnTo>
                <a:lnTo>
                  <a:pt x="172" y="76"/>
                </a:lnTo>
                <a:lnTo>
                  <a:pt x="173" y="77"/>
                </a:lnTo>
                <a:lnTo>
                  <a:pt x="174" y="76"/>
                </a:lnTo>
                <a:lnTo>
                  <a:pt x="174" y="76"/>
                </a:lnTo>
                <a:lnTo>
                  <a:pt x="176" y="74"/>
                </a:lnTo>
                <a:lnTo>
                  <a:pt x="176" y="75"/>
                </a:lnTo>
                <a:lnTo>
                  <a:pt x="177" y="82"/>
                </a:lnTo>
                <a:lnTo>
                  <a:pt x="177" y="82"/>
                </a:lnTo>
                <a:lnTo>
                  <a:pt x="178" y="83"/>
                </a:lnTo>
                <a:lnTo>
                  <a:pt x="178" y="82"/>
                </a:lnTo>
                <a:lnTo>
                  <a:pt x="179" y="82"/>
                </a:lnTo>
                <a:lnTo>
                  <a:pt x="179" y="82"/>
                </a:lnTo>
                <a:lnTo>
                  <a:pt x="180" y="75"/>
                </a:lnTo>
                <a:lnTo>
                  <a:pt x="180" y="69"/>
                </a:lnTo>
                <a:lnTo>
                  <a:pt x="180" y="69"/>
                </a:lnTo>
                <a:lnTo>
                  <a:pt x="183" y="79"/>
                </a:lnTo>
                <a:lnTo>
                  <a:pt x="183" y="79"/>
                </a:lnTo>
                <a:lnTo>
                  <a:pt x="183" y="81"/>
                </a:lnTo>
                <a:lnTo>
                  <a:pt x="183" y="81"/>
                </a:lnTo>
                <a:lnTo>
                  <a:pt x="185" y="85"/>
                </a:lnTo>
                <a:lnTo>
                  <a:pt x="185" y="85"/>
                </a:lnTo>
                <a:lnTo>
                  <a:pt x="186" y="86"/>
                </a:lnTo>
                <a:lnTo>
                  <a:pt x="187" y="86"/>
                </a:lnTo>
                <a:lnTo>
                  <a:pt x="187" y="85"/>
                </a:lnTo>
                <a:lnTo>
                  <a:pt x="187" y="84"/>
                </a:lnTo>
                <a:lnTo>
                  <a:pt x="187" y="84"/>
                </a:lnTo>
                <a:lnTo>
                  <a:pt x="184" y="73"/>
                </a:lnTo>
                <a:lnTo>
                  <a:pt x="184" y="69"/>
                </a:lnTo>
                <a:lnTo>
                  <a:pt x="185" y="72"/>
                </a:lnTo>
                <a:lnTo>
                  <a:pt x="185" y="72"/>
                </a:lnTo>
                <a:lnTo>
                  <a:pt x="188" y="80"/>
                </a:lnTo>
                <a:lnTo>
                  <a:pt x="193" y="88"/>
                </a:lnTo>
                <a:lnTo>
                  <a:pt x="193" y="88"/>
                </a:lnTo>
                <a:lnTo>
                  <a:pt x="194" y="88"/>
                </a:lnTo>
                <a:lnTo>
                  <a:pt x="195" y="87"/>
                </a:lnTo>
                <a:lnTo>
                  <a:pt x="195" y="87"/>
                </a:lnTo>
                <a:lnTo>
                  <a:pt x="193" y="75"/>
                </a:lnTo>
                <a:lnTo>
                  <a:pt x="193" y="75"/>
                </a:lnTo>
                <a:lnTo>
                  <a:pt x="191" y="69"/>
                </a:lnTo>
                <a:lnTo>
                  <a:pt x="191" y="68"/>
                </a:lnTo>
                <a:lnTo>
                  <a:pt x="191" y="68"/>
                </a:lnTo>
                <a:lnTo>
                  <a:pt x="194" y="72"/>
                </a:lnTo>
                <a:lnTo>
                  <a:pt x="194" y="72"/>
                </a:lnTo>
                <a:lnTo>
                  <a:pt x="197" y="79"/>
                </a:lnTo>
                <a:lnTo>
                  <a:pt x="199" y="85"/>
                </a:lnTo>
                <a:lnTo>
                  <a:pt x="203" y="98"/>
                </a:lnTo>
                <a:lnTo>
                  <a:pt x="203" y="98"/>
                </a:lnTo>
                <a:lnTo>
                  <a:pt x="167" y="78"/>
                </a:lnTo>
                <a:lnTo>
                  <a:pt x="167" y="78"/>
                </a:lnTo>
                <a:close/>
                <a:moveTo>
                  <a:pt x="30" y="46"/>
                </a:moveTo>
                <a:lnTo>
                  <a:pt x="30" y="46"/>
                </a:lnTo>
                <a:lnTo>
                  <a:pt x="42" y="44"/>
                </a:lnTo>
                <a:lnTo>
                  <a:pt x="54" y="42"/>
                </a:lnTo>
                <a:lnTo>
                  <a:pt x="67" y="40"/>
                </a:lnTo>
                <a:lnTo>
                  <a:pt x="80" y="39"/>
                </a:lnTo>
                <a:lnTo>
                  <a:pt x="80" y="39"/>
                </a:lnTo>
                <a:lnTo>
                  <a:pt x="90" y="40"/>
                </a:lnTo>
                <a:lnTo>
                  <a:pt x="99" y="41"/>
                </a:lnTo>
                <a:lnTo>
                  <a:pt x="108" y="44"/>
                </a:lnTo>
                <a:lnTo>
                  <a:pt x="116" y="48"/>
                </a:lnTo>
                <a:lnTo>
                  <a:pt x="116" y="48"/>
                </a:lnTo>
                <a:lnTo>
                  <a:pt x="129" y="58"/>
                </a:lnTo>
                <a:lnTo>
                  <a:pt x="135" y="62"/>
                </a:lnTo>
                <a:lnTo>
                  <a:pt x="142" y="65"/>
                </a:lnTo>
                <a:lnTo>
                  <a:pt x="142" y="65"/>
                </a:lnTo>
                <a:lnTo>
                  <a:pt x="142" y="65"/>
                </a:lnTo>
                <a:lnTo>
                  <a:pt x="142" y="65"/>
                </a:lnTo>
                <a:lnTo>
                  <a:pt x="140" y="66"/>
                </a:lnTo>
                <a:lnTo>
                  <a:pt x="139" y="67"/>
                </a:lnTo>
                <a:lnTo>
                  <a:pt x="139" y="67"/>
                </a:lnTo>
                <a:lnTo>
                  <a:pt x="136" y="69"/>
                </a:lnTo>
                <a:lnTo>
                  <a:pt x="133" y="71"/>
                </a:lnTo>
                <a:lnTo>
                  <a:pt x="130" y="72"/>
                </a:lnTo>
                <a:lnTo>
                  <a:pt x="127" y="73"/>
                </a:lnTo>
                <a:lnTo>
                  <a:pt x="120" y="73"/>
                </a:lnTo>
                <a:lnTo>
                  <a:pt x="113" y="71"/>
                </a:lnTo>
                <a:lnTo>
                  <a:pt x="106" y="68"/>
                </a:lnTo>
                <a:lnTo>
                  <a:pt x="99" y="65"/>
                </a:lnTo>
                <a:lnTo>
                  <a:pt x="87" y="59"/>
                </a:lnTo>
                <a:lnTo>
                  <a:pt x="87" y="59"/>
                </a:lnTo>
                <a:lnTo>
                  <a:pt x="72" y="55"/>
                </a:lnTo>
                <a:lnTo>
                  <a:pt x="57" y="53"/>
                </a:lnTo>
                <a:lnTo>
                  <a:pt x="43" y="50"/>
                </a:lnTo>
                <a:lnTo>
                  <a:pt x="28" y="47"/>
                </a:lnTo>
                <a:lnTo>
                  <a:pt x="28" y="47"/>
                </a:lnTo>
                <a:lnTo>
                  <a:pt x="30" y="46"/>
                </a:lnTo>
                <a:lnTo>
                  <a:pt x="30" y="46"/>
                </a:lnTo>
                <a:close/>
                <a:moveTo>
                  <a:pt x="114" y="37"/>
                </a:moveTo>
                <a:lnTo>
                  <a:pt x="114" y="37"/>
                </a:lnTo>
                <a:lnTo>
                  <a:pt x="106" y="33"/>
                </a:lnTo>
                <a:lnTo>
                  <a:pt x="98" y="32"/>
                </a:lnTo>
                <a:lnTo>
                  <a:pt x="82" y="31"/>
                </a:lnTo>
                <a:lnTo>
                  <a:pt x="82" y="31"/>
                </a:lnTo>
                <a:lnTo>
                  <a:pt x="74" y="30"/>
                </a:lnTo>
                <a:lnTo>
                  <a:pt x="66" y="31"/>
                </a:lnTo>
                <a:lnTo>
                  <a:pt x="52" y="34"/>
                </a:lnTo>
                <a:lnTo>
                  <a:pt x="52" y="34"/>
                </a:lnTo>
                <a:lnTo>
                  <a:pt x="58" y="30"/>
                </a:lnTo>
                <a:lnTo>
                  <a:pt x="65" y="27"/>
                </a:lnTo>
                <a:lnTo>
                  <a:pt x="65" y="27"/>
                </a:lnTo>
                <a:lnTo>
                  <a:pt x="73" y="25"/>
                </a:lnTo>
                <a:lnTo>
                  <a:pt x="79" y="24"/>
                </a:lnTo>
                <a:lnTo>
                  <a:pt x="86" y="25"/>
                </a:lnTo>
                <a:lnTo>
                  <a:pt x="93" y="26"/>
                </a:lnTo>
                <a:lnTo>
                  <a:pt x="99" y="28"/>
                </a:lnTo>
                <a:lnTo>
                  <a:pt x="105" y="31"/>
                </a:lnTo>
                <a:lnTo>
                  <a:pt x="117" y="39"/>
                </a:lnTo>
                <a:lnTo>
                  <a:pt x="117" y="39"/>
                </a:lnTo>
                <a:lnTo>
                  <a:pt x="114" y="37"/>
                </a:lnTo>
                <a:lnTo>
                  <a:pt x="114" y="37"/>
                </a:lnTo>
                <a:close/>
                <a:moveTo>
                  <a:pt x="38" y="58"/>
                </a:moveTo>
                <a:lnTo>
                  <a:pt x="38" y="58"/>
                </a:lnTo>
                <a:lnTo>
                  <a:pt x="67" y="64"/>
                </a:lnTo>
                <a:lnTo>
                  <a:pt x="82" y="68"/>
                </a:lnTo>
                <a:lnTo>
                  <a:pt x="96" y="73"/>
                </a:lnTo>
                <a:lnTo>
                  <a:pt x="96" y="73"/>
                </a:lnTo>
                <a:lnTo>
                  <a:pt x="110" y="79"/>
                </a:lnTo>
                <a:lnTo>
                  <a:pt x="117" y="81"/>
                </a:lnTo>
                <a:lnTo>
                  <a:pt x="125" y="82"/>
                </a:lnTo>
                <a:lnTo>
                  <a:pt x="125" y="82"/>
                </a:lnTo>
                <a:lnTo>
                  <a:pt x="119" y="84"/>
                </a:lnTo>
                <a:lnTo>
                  <a:pt x="114" y="86"/>
                </a:lnTo>
                <a:lnTo>
                  <a:pt x="108" y="88"/>
                </a:lnTo>
                <a:lnTo>
                  <a:pt x="102" y="88"/>
                </a:lnTo>
                <a:lnTo>
                  <a:pt x="96" y="88"/>
                </a:lnTo>
                <a:lnTo>
                  <a:pt x="90" y="88"/>
                </a:lnTo>
                <a:lnTo>
                  <a:pt x="84" y="87"/>
                </a:lnTo>
                <a:lnTo>
                  <a:pt x="78" y="85"/>
                </a:lnTo>
                <a:lnTo>
                  <a:pt x="78" y="85"/>
                </a:lnTo>
                <a:lnTo>
                  <a:pt x="66" y="80"/>
                </a:lnTo>
                <a:lnTo>
                  <a:pt x="56" y="74"/>
                </a:lnTo>
                <a:lnTo>
                  <a:pt x="38" y="58"/>
                </a:lnTo>
                <a:lnTo>
                  <a:pt x="38" y="58"/>
                </a:lnTo>
                <a:close/>
                <a:moveTo>
                  <a:pt x="152" y="70"/>
                </a:moveTo>
                <a:lnTo>
                  <a:pt x="152" y="70"/>
                </a:lnTo>
                <a:lnTo>
                  <a:pt x="152" y="70"/>
                </a:lnTo>
                <a:lnTo>
                  <a:pt x="152" y="70"/>
                </a:lnTo>
                <a:lnTo>
                  <a:pt x="152" y="57"/>
                </a:lnTo>
                <a:lnTo>
                  <a:pt x="152" y="57"/>
                </a:lnTo>
                <a:lnTo>
                  <a:pt x="162" y="56"/>
                </a:lnTo>
                <a:lnTo>
                  <a:pt x="162" y="56"/>
                </a:lnTo>
                <a:lnTo>
                  <a:pt x="162" y="57"/>
                </a:lnTo>
                <a:lnTo>
                  <a:pt x="162" y="57"/>
                </a:lnTo>
                <a:lnTo>
                  <a:pt x="163" y="62"/>
                </a:lnTo>
                <a:lnTo>
                  <a:pt x="163" y="66"/>
                </a:lnTo>
                <a:lnTo>
                  <a:pt x="161" y="70"/>
                </a:lnTo>
                <a:lnTo>
                  <a:pt x="159" y="74"/>
                </a:lnTo>
                <a:lnTo>
                  <a:pt x="159" y="74"/>
                </a:lnTo>
                <a:lnTo>
                  <a:pt x="152" y="70"/>
                </a:lnTo>
                <a:lnTo>
                  <a:pt x="152" y="70"/>
                </a:lnTo>
                <a:close/>
                <a:moveTo>
                  <a:pt x="125" y="34"/>
                </a:moveTo>
                <a:lnTo>
                  <a:pt x="125" y="34"/>
                </a:lnTo>
                <a:lnTo>
                  <a:pt x="116" y="28"/>
                </a:lnTo>
                <a:lnTo>
                  <a:pt x="106" y="23"/>
                </a:lnTo>
                <a:lnTo>
                  <a:pt x="95" y="18"/>
                </a:lnTo>
                <a:lnTo>
                  <a:pt x="84" y="16"/>
                </a:lnTo>
                <a:lnTo>
                  <a:pt x="84" y="16"/>
                </a:lnTo>
                <a:lnTo>
                  <a:pt x="76" y="15"/>
                </a:lnTo>
                <a:lnTo>
                  <a:pt x="69" y="16"/>
                </a:lnTo>
                <a:lnTo>
                  <a:pt x="61" y="18"/>
                </a:lnTo>
                <a:lnTo>
                  <a:pt x="54" y="20"/>
                </a:lnTo>
                <a:lnTo>
                  <a:pt x="54" y="20"/>
                </a:lnTo>
                <a:lnTo>
                  <a:pt x="50" y="24"/>
                </a:lnTo>
                <a:lnTo>
                  <a:pt x="46" y="27"/>
                </a:lnTo>
                <a:lnTo>
                  <a:pt x="37" y="34"/>
                </a:lnTo>
                <a:lnTo>
                  <a:pt x="37" y="34"/>
                </a:lnTo>
                <a:lnTo>
                  <a:pt x="47" y="25"/>
                </a:lnTo>
                <a:lnTo>
                  <a:pt x="56" y="16"/>
                </a:lnTo>
                <a:lnTo>
                  <a:pt x="56" y="16"/>
                </a:lnTo>
                <a:lnTo>
                  <a:pt x="61" y="13"/>
                </a:lnTo>
                <a:lnTo>
                  <a:pt x="66" y="10"/>
                </a:lnTo>
                <a:lnTo>
                  <a:pt x="71" y="9"/>
                </a:lnTo>
                <a:lnTo>
                  <a:pt x="76" y="8"/>
                </a:lnTo>
                <a:lnTo>
                  <a:pt x="80" y="8"/>
                </a:lnTo>
                <a:lnTo>
                  <a:pt x="85" y="8"/>
                </a:lnTo>
                <a:lnTo>
                  <a:pt x="94" y="10"/>
                </a:lnTo>
                <a:lnTo>
                  <a:pt x="102" y="14"/>
                </a:lnTo>
                <a:lnTo>
                  <a:pt x="110" y="19"/>
                </a:lnTo>
                <a:lnTo>
                  <a:pt x="118" y="27"/>
                </a:lnTo>
                <a:lnTo>
                  <a:pt x="125" y="34"/>
                </a:lnTo>
                <a:lnTo>
                  <a:pt x="125" y="34"/>
                </a:lnTo>
                <a:close/>
                <a:moveTo>
                  <a:pt x="50" y="78"/>
                </a:moveTo>
                <a:lnTo>
                  <a:pt x="50" y="78"/>
                </a:lnTo>
                <a:lnTo>
                  <a:pt x="57" y="83"/>
                </a:lnTo>
                <a:lnTo>
                  <a:pt x="64" y="88"/>
                </a:lnTo>
                <a:lnTo>
                  <a:pt x="73" y="92"/>
                </a:lnTo>
                <a:lnTo>
                  <a:pt x="81" y="95"/>
                </a:lnTo>
                <a:lnTo>
                  <a:pt x="81" y="95"/>
                </a:lnTo>
                <a:lnTo>
                  <a:pt x="75" y="93"/>
                </a:lnTo>
                <a:lnTo>
                  <a:pt x="70" y="91"/>
                </a:lnTo>
                <a:lnTo>
                  <a:pt x="70" y="91"/>
                </a:lnTo>
                <a:lnTo>
                  <a:pt x="59" y="85"/>
                </a:lnTo>
                <a:lnTo>
                  <a:pt x="50" y="78"/>
                </a:lnTo>
                <a:lnTo>
                  <a:pt x="50" y="78"/>
                </a:lnTo>
                <a:close/>
                <a:moveTo>
                  <a:pt x="452" y="231"/>
                </a:moveTo>
                <a:lnTo>
                  <a:pt x="452" y="231"/>
                </a:lnTo>
                <a:lnTo>
                  <a:pt x="432" y="222"/>
                </a:lnTo>
                <a:lnTo>
                  <a:pt x="412" y="213"/>
                </a:lnTo>
                <a:lnTo>
                  <a:pt x="372" y="193"/>
                </a:lnTo>
                <a:lnTo>
                  <a:pt x="372" y="193"/>
                </a:lnTo>
                <a:lnTo>
                  <a:pt x="333" y="173"/>
                </a:lnTo>
                <a:lnTo>
                  <a:pt x="294" y="151"/>
                </a:lnTo>
                <a:lnTo>
                  <a:pt x="217" y="107"/>
                </a:lnTo>
                <a:lnTo>
                  <a:pt x="217" y="107"/>
                </a:lnTo>
                <a:lnTo>
                  <a:pt x="217" y="107"/>
                </a:lnTo>
                <a:lnTo>
                  <a:pt x="217" y="107"/>
                </a:lnTo>
                <a:lnTo>
                  <a:pt x="213" y="88"/>
                </a:lnTo>
                <a:lnTo>
                  <a:pt x="211" y="80"/>
                </a:lnTo>
                <a:lnTo>
                  <a:pt x="207" y="73"/>
                </a:lnTo>
                <a:lnTo>
                  <a:pt x="207" y="73"/>
                </a:lnTo>
                <a:lnTo>
                  <a:pt x="210" y="77"/>
                </a:lnTo>
                <a:lnTo>
                  <a:pt x="212" y="82"/>
                </a:lnTo>
                <a:lnTo>
                  <a:pt x="217" y="92"/>
                </a:lnTo>
                <a:lnTo>
                  <a:pt x="221" y="101"/>
                </a:lnTo>
                <a:lnTo>
                  <a:pt x="224" y="107"/>
                </a:lnTo>
                <a:lnTo>
                  <a:pt x="227" y="111"/>
                </a:lnTo>
                <a:lnTo>
                  <a:pt x="227" y="111"/>
                </a:lnTo>
                <a:lnTo>
                  <a:pt x="228" y="112"/>
                </a:lnTo>
                <a:lnTo>
                  <a:pt x="229" y="110"/>
                </a:lnTo>
                <a:lnTo>
                  <a:pt x="229" y="110"/>
                </a:lnTo>
                <a:lnTo>
                  <a:pt x="223" y="91"/>
                </a:lnTo>
                <a:lnTo>
                  <a:pt x="223" y="91"/>
                </a:lnTo>
                <a:lnTo>
                  <a:pt x="220" y="78"/>
                </a:lnTo>
                <a:lnTo>
                  <a:pt x="219" y="77"/>
                </a:lnTo>
                <a:lnTo>
                  <a:pt x="220" y="77"/>
                </a:lnTo>
                <a:lnTo>
                  <a:pt x="224" y="85"/>
                </a:lnTo>
                <a:lnTo>
                  <a:pt x="224" y="85"/>
                </a:lnTo>
                <a:lnTo>
                  <a:pt x="232" y="100"/>
                </a:lnTo>
                <a:lnTo>
                  <a:pt x="236" y="108"/>
                </a:lnTo>
                <a:lnTo>
                  <a:pt x="240" y="115"/>
                </a:lnTo>
                <a:lnTo>
                  <a:pt x="240" y="115"/>
                </a:lnTo>
                <a:lnTo>
                  <a:pt x="240" y="116"/>
                </a:lnTo>
                <a:lnTo>
                  <a:pt x="241" y="116"/>
                </a:lnTo>
                <a:lnTo>
                  <a:pt x="241" y="114"/>
                </a:lnTo>
                <a:lnTo>
                  <a:pt x="241" y="114"/>
                </a:lnTo>
                <a:lnTo>
                  <a:pt x="236" y="95"/>
                </a:lnTo>
                <a:lnTo>
                  <a:pt x="236" y="95"/>
                </a:lnTo>
                <a:lnTo>
                  <a:pt x="243" y="111"/>
                </a:lnTo>
                <a:lnTo>
                  <a:pt x="251" y="125"/>
                </a:lnTo>
                <a:lnTo>
                  <a:pt x="251" y="125"/>
                </a:lnTo>
                <a:lnTo>
                  <a:pt x="252" y="125"/>
                </a:lnTo>
                <a:lnTo>
                  <a:pt x="253" y="124"/>
                </a:lnTo>
                <a:lnTo>
                  <a:pt x="253" y="124"/>
                </a:lnTo>
                <a:lnTo>
                  <a:pt x="250" y="111"/>
                </a:lnTo>
                <a:lnTo>
                  <a:pt x="246" y="96"/>
                </a:lnTo>
                <a:lnTo>
                  <a:pt x="237" y="70"/>
                </a:lnTo>
                <a:lnTo>
                  <a:pt x="237" y="70"/>
                </a:lnTo>
                <a:lnTo>
                  <a:pt x="241" y="83"/>
                </a:lnTo>
                <a:lnTo>
                  <a:pt x="247" y="96"/>
                </a:lnTo>
                <a:lnTo>
                  <a:pt x="253" y="110"/>
                </a:lnTo>
                <a:lnTo>
                  <a:pt x="261" y="122"/>
                </a:lnTo>
                <a:lnTo>
                  <a:pt x="261" y="122"/>
                </a:lnTo>
                <a:lnTo>
                  <a:pt x="261" y="122"/>
                </a:lnTo>
                <a:lnTo>
                  <a:pt x="262" y="122"/>
                </a:lnTo>
                <a:lnTo>
                  <a:pt x="263" y="121"/>
                </a:lnTo>
                <a:lnTo>
                  <a:pt x="263" y="121"/>
                </a:lnTo>
                <a:lnTo>
                  <a:pt x="259" y="109"/>
                </a:lnTo>
                <a:lnTo>
                  <a:pt x="256" y="96"/>
                </a:lnTo>
                <a:lnTo>
                  <a:pt x="256" y="96"/>
                </a:lnTo>
                <a:lnTo>
                  <a:pt x="254" y="93"/>
                </a:lnTo>
                <a:lnTo>
                  <a:pt x="254" y="93"/>
                </a:lnTo>
                <a:lnTo>
                  <a:pt x="263" y="114"/>
                </a:lnTo>
                <a:lnTo>
                  <a:pt x="269" y="124"/>
                </a:lnTo>
                <a:lnTo>
                  <a:pt x="275" y="134"/>
                </a:lnTo>
                <a:lnTo>
                  <a:pt x="275" y="134"/>
                </a:lnTo>
                <a:lnTo>
                  <a:pt x="277" y="134"/>
                </a:lnTo>
                <a:lnTo>
                  <a:pt x="277" y="133"/>
                </a:lnTo>
                <a:lnTo>
                  <a:pt x="277" y="133"/>
                </a:lnTo>
                <a:lnTo>
                  <a:pt x="275" y="122"/>
                </a:lnTo>
                <a:lnTo>
                  <a:pt x="272" y="112"/>
                </a:lnTo>
                <a:lnTo>
                  <a:pt x="272" y="112"/>
                </a:lnTo>
                <a:lnTo>
                  <a:pt x="269" y="98"/>
                </a:lnTo>
                <a:lnTo>
                  <a:pt x="269" y="98"/>
                </a:lnTo>
                <a:lnTo>
                  <a:pt x="266" y="89"/>
                </a:lnTo>
                <a:lnTo>
                  <a:pt x="266" y="86"/>
                </a:lnTo>
                <a:lnTo>
                  <a:pt x="268" y="90"/>
                </a:lnTo>
                <a:lnTo>
                  <a:pt x="268" y="90"/>
                </a:lnTo>
                <a:lnTo>
                  <a:pt x="273" y="106"/>
                </a:lnTo>
                <a:lnTo>
                  <a:pt x="279" y="120"/>
                </a:lnTo>
                <a:lnTo>
                  <a:pt x="284" y="134"/>
                </a:lnTo>
                <a:lnTo>
                  <a:pt x="288" y="141"/>
                </a:lnTo>
                <a:lnTo>
                  <a:pt x="292" y="148"/>
                </a:lnTo>
                <a:lnTo>
                  <a:pt x="292" y="148"/>
                </a:lnTo>
                <a:lnTo>
                  <a:pt x="293" y="148"/>
                </a:lnTo>
                <a:lnTo>
                  <a:pt x="294" y="147"/>
                </a:lnTo>
                <a:lnTo>
                  <a:pt x="294" y="147"/>
                </a:lnTo>
                <a:lnTo>
                  <a:pt x="293" y="140"/>
                </a:lnTo>
                <a:lnTo>
                  <a:pt x="292" y="134"/>
                </a:lnTo>
                <a:lnTo>
                  <a:pt x="288" y="122"/>
                </a:lnTo>
                <a:lnTo>
                  <a:pt x="284" y="110"/>
                </a:lnTo>
                <a:lnTo>
                  <a:pt x="280" y="96"/>
                </a:lnTo>
                <a:lnTo>
                  <a:pt x="280" y="96"/>
                </a:lnTo>
                <a:lnTo>
                  <a:pt x="278" y="89"/>
                </a:lnTo>
                <a:lnTo>
                  <a:pt x="278" y="89"/>
                </a:lnTo>
                <a:lnTo>
                  <a:pt x="279" y="90"/>
                </a:lnTo>
                <a:lnTo>
                  <a:pt x="282" y="99"/>
                </a:lnTo>
                <a:lnTo>
                  <a:pt x="282" y="99"/>
                </a:lnTo>
                <a:lnTo>
                  <a:pt x="289" y="118"/>
                </a:lnTo>
                <a:lnTo>
                  <a:pt x="289" y="118"/>
                </a:lnTo>
                <a:lnTo>
                  <a:pt x="295" y="134"/>
                </a:lnTo>
                <a:lnTo>
                  <a:pt x="298" y="141"/>
                </a:lnTo>
                <a:lnTo>
                  <a:pt x="302" y="149"/>
                </a:lnTo>
                <a:lnTo>
                  <a:pt x="302" y="149"/>
                </a:lnTo>
                <a:lnTo>
                  <a:pt x="304" y="149"/>
                </a:lnTo>
                <a:lnTo>
                  <a:pt x="304" y="148"/>
                </a:lnTo>
                <a:lnTo>
                  <a:pt x="304" y="148"/>
                </a:lnTo>
                <a:lnTo>
                  <a:pt x="304" y="140"/>
                </a:lnTo>
                <a:lnTo>
                  <a:pt x="303" y="132"/>
                </a:lnTo>
                <a:lnTo>
                  <a:pt x="300" y="116"/>
                </a:lnTo>
                <a:lnTo>
                  <a:pt x="300" y="116"/>
                </a:lnTo>
                <a:lnTo>
                  <a:pt x="307" y="133"/>
                </a:lnTo>
                <a:lnTo>
                  <a:pt x="312" y="141"/>
                </a:lnTo>
                <a:lnTo>
                  <a:pt x="317" y="148"/>
                </a:lnTo>
                <a:lnTo>
                  <a:pt x="317" y="148"/>
                </a:lnTo>
                <a:lnTo>
                  <a:pt x="318" y="149"/>
                </a:lnTo>
                <a:lnTo>
                  <a:pt x="318" y="149"/>
                </a:lnTo>
                <a:lnTo>
                  <a:pt x="319" y="147"/>
                </a:lnTo>
                <a:lnTo>
                  <a:pt x="319" y="147"/>
                </a:lnTo>
                <a:lnTo>
                  <a:pt x="308" y="111"/>
                </a:lnTo>
                <a:lnTo>
                  <a:pt x="308" y="111"/>
                </a:lnTo>
                <a:lnTo>
                  <a:pt x="306" y="99"/>
                </a:lnTo>
                <a:lnTo>
                  <a:pt x="306" y="99"/>
                </a:lnTo>
                <a:lnTo>
                  <a:pt x="305" y="98"/>
                </a:lnTo>
                <a:lnTo>
                  <a:pt x="305" y="98"/>
                </a:lnTo>
                <a:lnTo>
                  <a:pt x="310" y="112"/>
                </a:lnTo>
                <a:lnTo>
                  <a:pt x="310" y="112"/>
                </a:lnTo>
                <a:lnTo>
                  <a:pt x="315" y="126"/>
                </a:lnTo>
                <a:lnTo>
                  <a:pt x="320" y="140"/>
                </a:lnTo>
                <a:lnTo>
                  <a:pt x="323" y="146"/>
                </a:lnTo>
                <a:lnTo>
                  <a:pt x="326" y="152"/>
                </a:lnTo>
                <a:lnTo>
                  <a:pt x="330" y="158"/>
                </a:lnTo>
                <a:lnTo>
                  <a:pt x="335" y="163"/>
                </a:lnTo>
                <a:lnTo>
                  <a:pt x="335" y="163"/>
                </a:lnTo>
                <a:lnTo>
                  <a:pt x="336" y="164"/>
                </a:lnTo>
                <a:lnTo>
                  <a:pt x="337" y="163"/>
                </a:lnTo>
                <a:lnTo>
                  <a:pt x="337" y="163"/>
                </a:lnTo>
                <a:lnTo>
                  <a:pt x="335" y="149"/>
                </a:lnTo>
                <a:lnTo>
                  <a:pt x="332" y="137"/>
                </a:lnTo>
                <a:lnTo>
                  <a:pt x="332" y="137"/>
                </a:lnTo>
                <a:lnTo>
                  <a:pt x="339" y="154"/>
                </a:lnTo>
                <a:lnTo>
                  <a:pt x="343" y="162"/>
                </a:lnTo>
                <a:lnTo>
                  <a:pt x="348" y="170"/>
                </a:lnTo>
                <a:lnTo>
                  <a:pt x="348" y="170"/>
                </a:lnTo>
                <a:lnTo>
                  <a:pt x="349" y="171"/>
                </a:lnTo>
                <a:lnTo>
                  <a:pt x="350" y="170"/>
                </a:lnTo>
                <a:lnTo>
                  <a:pt x="350" y="170"/>
                </a:lnTo>
                <a:lnTo>
                  <a:pt x="348" y="155"/>
                </a:lnTo>
                <a:lnTo>
                  <a:pt x="346" y="141"/>
                </a:lnTo>
                <a:lnTo>
                  <a:pt x="346" y="141"/>
                </a:lnTo>
                <a:lnTo>
                  <a:pt x="350" y="153"/>
                </a:lnTo>
                <a:lnTo>
                  <a:pt x="350" y="153"/>
                </a:lnTo>
                <a:lnTo>
                  <a:pt x="353" y="161"/>
                </a:lnTo>
                <a:lnTo>
                  <a:pt x="356" y="170"/>
                </a:lnTo>
                <a:lnTo>
                  <a:pt x="360" y="178"/>
                </a:lnTo>
                <a:lnTo>
                  <a:pt x="366" y="186"/>
                </a:lnTo>
                <a:lnTo>
                  <a:pt x="366" y="186"/>
                </a:lnTo>
                <a:lnTo>
                  <a:pt x="367" y="186"/>
                </a:lnTo>
                <a:lnTo>
                  <a:pt x="368" y="185"/>
                </a:lnTo>
                <a:lnTo>
                  <a:pt x="368" y="185"/>
                </a:lnTo>
                <a:lnTo>
                  <a:pt x="367" y="176"/>
                </a:lnTo>
                <a:lnTo>
                  <a:pt x="366" y="168"/>
                </a:lnTo>
                <a:lnTo>
                  <a:pt x="366" y="168"/>
                </a:lnTo>
                <a:lnTo>
                  <a:pt x="370" y="179"/>
                </a:lnTo>
                <a:lnTo>
                  <a:pt x="374" y="191"/>
                </a:lnTo>
                <a:lnTo>
                  <a:pt x="374" y="191"/>
                </a:lnTo>
                <a:lnTo>
                  <a:pt x="375" y="192"/>
                </a:lnTo>
                <a:lnTo>
                  <a:pt x="376" y="192"/>
                </a:lnTo>
                <a:lnTo>
                  <a:pt x="376" y="191"/>
                </a:lnTo>
                <a:lnTo>
                  <a:pt x="376" y="191"/>
                </a:lnTo>
                <a:lnTo>
                  <a:pt x="376" y="179"/>
                </a:lnTo>
                <a:lnTo>
                  <a:pt x="374" y="169"/>
                </a:lnTo>
                <a:lnTo>
                  <a:pt x="369" y="149"/>
                </a:lnTo>
                <a:lnTo>
                  <a:pt x="362" y="129"/>
                </a:lnTo>
                <a:lnTo>
                  <a:pt x="357" y="109"/>
                </a:lnTo>
                <a:lnTo>
                  <a:pt x="357" y="109"/>
                </a:lnTo>
                <a:lnTo>
                  <a:pt x="358" y="113"/>
                </a:lnTo>
                <a:lnTo>
                  <a:pt x="360" y="118"/>
                </a:lnTo>
                <a:lnTo>
                  <a:pt x="365" y="127"/>
                </a:lnTo>
                <a:lnTo>
                  <a:pt x="365" y="127"/>
                </a:lnTo>
                <a:lnTo>
                  <a:pt x="369" y="139"/>
                </a:lnTo>
                <a:lnTo>
                  <a:pt x="373" y="150"/>
                </a:lnTo>
                <a:lnTo>
                  <a:pt x="373" y="150"/>
                </a:lnTo>
                <a:lnTo>
                  <a:pt x="381" y="173"/>
                </a:lnTo>
                <a:lnTo>
                  <a:pt x="385" y="186"/>
                </a:lnTo>
                <a:lnTo>
                  <a:pt x="390" y="197"/>
                </a:lnTo>
                <a:lnTo>
                  <a:pt x="390" y="197"/>
                </a:lnTo>
                <a:lnTo>
                  <a:pt x="391" y="198"/>
                </a:lnTo>
                <a:lnTo>
                  <a:pt x="393" y="197"/>
                </a:lnTo>
                <a:lnTo>
                  <a:pt x="393" y="197"/>
                </a:lnTo>
                <a:lnTo>
                  <a:pt x="394" y="187"/>
                </a:lnTo>
                <a:lnTo>
                  <a:pt x="394" y="177"/>
                </a:lnTo>
                <a:lnTo>
                  <a:pt x="394" y="177"/>
                </a:lnTo>
                <a:lnTo>
                  <a:pt x="399" y="190"/>
                </a:lnTo>
                <a:lnTo>
                  <a:pt x="405" y="201"/>
                </a:lnTo>
                <a:lnTo>
                  <a:pt x="405" y="201"/>
                </a:lnTo>
                <a:lnTo>
                  <a:pt x="406" y="201"/>
                </a:lnTo>
                <a:lnTo>
                  <a:pt x="407" y="200"/>
                </a:lnTo>
                <a:lnTo>
                  <a:pt x="407" y="200"/>
                </a:lnTo>
                <a:lnTo>
                  <a:pt x="408" y="191"/>
                </a:lnTo>
                <a:lnTo>
                  <a:pt x="408" y="180"/>
                </a:lnTo>
                <a:lnTo>
                  <a:pt x="408" y="180"/>
                </a:lnTo>
                <a:lnTo>
                  <a:pt x="412" y="191"/>
                </a:lnTo>
                <a:lnTo>
                  <a:pt x="419" y="201"/>
                </a:lnTo>
                <a:lnTo>
                  <a:pt x="419" y="201"/>
                </a:lnTo>
                <a:lnTo>
                  <a:pt x="420" y="201"/>
                </a:lnTo>
                <a:lnTo>
                  <a:pt x="421" y="200"/>
                </a:lnTo>
                <a:lnTo>
                  <a:pt x="421" y="200"/>
                </a:lnTo>
                <a:lnTo>
                  <a:pt x="420" y="192"/>
                </a:lnTo>
                <a:lnTo>
                  <a:pt x="420" y="192"/>
                </a:lnTo>
                <a:lnTo>
                  <a:pt x="425" y="200"/>
                </a:lnTo>
                <a:lnTo>
                  <a:pt x="431" y="207"/>
                </a:lnTo>
                <a:lnTo>
                  <a:pt x="431" y="207"/>
                </a:lnTo>
                <a:lnTo>
                  <a:pt x="432" y="207"/>
                </a:lnTo>
                <a:lnTo>
                  <a:pt x="432" y="206"/>
                </a:lnTo>
                <a:lnTo>
                  <a:pt x="432" y="206"/>
                </a:lnTo>
                <a:lnTo>
                  <a:pt x="433" y="199"/>
                </a:lnTo>
                <a:lnTo>
                  <a:pt x="433" y="192"/>
                </a:lnTo>
                <a:lnTo>
                  <a:pt x="433" y="192"/>
                </a:lnTo>
                <a:lnTo>
                  <a:pt x="438" y="206"/>
                </a:lnTo>
                <a:lnTo>
                  <a:pt x="444" y="220"/>
                </a:lnTo>
                <a:lnTo>
                  <a:pt x="444" y="220"/>
                </a:lnTo>
                <a:lnTo>
                  <a:pt x="445" y="220"/>
                </a:lnTo>
                <a:lnTo>
                  <a:pt x="446" y="220"/>
                </a:lnTo>
                <a:lnTo>
                  <a:pt x="446" y="219"/>
                </a:lnTo>
                <a:lnTo>
                  <a:pt x="446" y="219"/>
                </a:lnTo>
                <a:lnTo>
                  <a:pt x="447" y="210"/>
                </a:lnTo>
                <a:lnTo>
                  <a:pt x="447" y="210"/>
                </a:lnTo>
                <a:lnTo>
                  <a:pt x="454" y="226"/>
                </a:lnTo>
                <a:lnTo>
                  <a:pt x="454" y="226"/>
                </a:lnTo>
                <a:lnTo>
                  <a:pt x="455" y="227"/>
                </a:lnTo>
                <a:lnTo>
                  <a:pt x="455" y="227"/>
                </a:lnTo>
                <a:lnTo>
                  <a:pt x="456" y="225"/>
                </a:lnTo>
                <a:lnTo>
                  <a:pt x="456" y="225"/>
                </a:lnTo>
                <a:lnTo>
                  <a:pt x="456" y="213"/>
                </a:lnTo>
                <a:lnTo>
                  <a:pt x="454" y="200"/>
                </a:lnTo>
                <a:lnTo>
                  <a:pt x="454" y="200"/>
                </a:lnTo>
                <a:lnTo>
                  <a:pt x="458" y="209"/>
                </a:lnTo>
                <a:lnTo>
                  <a:pt x="463" y="218"/>
                </a:lnTo>
                <a:lnTo>
                  <a:pt x="463" y="218"/>
                </a:lnTo>
                <a:lnTo>
                  <a:pt x="464" y="219"/>
                </a:lnTo>
                <a:lnTo>
                  <a:pt x="464" y="218"/>
                </a:lnTo>
                <a:lnTo>
                  <a:pt x="464" y="218"/>
                </a:lnTo>
                <a:lnTo>
                  <a:pt x="465" y="208"/>
                </a:lnTo>
                <a:lnTo>
                  <a:pt x="464" y="199"/>
                </a:lnTo>
                <a:lnTo>
                  <a:pt x="464" y="199"/>
                </a:lnTo>
                <a:lnTo>
                  <a:pt x="469" y="209"/>
                </a:lnTo>
                <a:lnTo>
                  <a:pt x="472" y="213"/>
                </a:lnTo>
                <a:lnTo>
                  <a:pt x="476" y="217"/>
                </a:lnTo>
                <a:lnTo>
                  <a:pt x="476" y="217"/>
                </a:lnTo>
                <a:lnTo>
                  <a:pt x="477" y="217"/>
                </a:lnTo>
                <a:lnTo>
                  <a:pt x="478" y="216"/>
                </a:lnTo>
                <a:lnTo>
                  <a:pt x="478" y="216"/>
                </a:lnTo>
                <a:lnTo>
                  <a:pt x="477" y="202"/>
                </a:lnTo>
                <a:lnTo>
                  <a:pt x="477" y="202"/>
                </a:lnTo>
                <a:lnTo>
                  <a:pt x="481" y="211"/>
                </a:lnTo>
                <a:lnTo>
                  <a:pt x="485" y="221"/>
                </a:lnTo>
                <a:lnTo>
                  <a:pt x="485" y="221"/>
                </a:lnTo>
                <a:lnTo>
                  <a:pt x="487" y="222"/>
                </a:lnTo>
                <a:lnTo>
                  <a:pt x="487" y="221"/>
                </a:lnTo>
                <a:lnTo>
                  <a:pt x="487" y="221"/>
                </a:lnTo>
                <a:lnTo>
                  <a:pt x="487" y="212"/>
                </a:lnTo>
                <a:lnTo>
                  <a:pt x="487" y="212"/>
                </a:lnTo>
                <a:lnTo>
                  <a:pt x="491" y="224"/>
                </a:lnTo>
                <a:lnTo>
                  <a:pt x="494" y="229"/>
                </a:lnTo>
                <a:lnTo>
                  <a:pt x="497" y="235"/>
                </a:lnTo>
                <a:lnTo>
                  <a:pt x="497" y="235"/>
                </a:lnTo>
                <a:lnTo>
                  <a:pt x="498" y="235"/>
                </a:lnTo>
                <a:lnTo>
                  <a:pt x="499" y="234"/>
                </a:lnTo>
                <a:lnTo>
                  <a:pt x="499" y="234"/>
                </a:lnTo>
                <a:lnTo>
                  <a:pt x="500" y="228"/>
                </a:lnTo>
                <a:lnTo>
                  <a:pt x="500" y="228"/>
                </a:lnTo>
                <a:lnTo>
                  <a:pt x="502" y="233"/>
                </a:lnTo>
                <a:lnTo>
                  <a:pt x="506" y="238"/>
                </a:lnTo>
                <a:lnTo>
                  <a:pt x="506" y="238"/>
                </a:lnTo>
                <a:lnTo>
                  <a:pt x="507" y="238"/>
                </a:lnTo>
                <a:lnTo>
                  <a:pt x="508" y="237"/>
                </a:lnTo>
                <a:lnTo>
                  <a:pt x="508" y="237"/>
                </a:lnTo>
                <a:lnTo>
                  <a:pt x="508" y="229"/>
                </a:lnTo>
                <a:lnTo>
                  <a:pt x="508" y="221"/>
                </a:lnTo>
                <a:lnTo>
                  <a:pt x="508" y="221"/>
                </a:lnTo>
                <a:lnTo>
                  <a:pt x="510" y="228"/>
                </a:lnTo>
                <a:lnTo>
                  <a:pt x="512" y="234"/>
                </a:lnTo>
                <a:lnTo>
                  <a:pt x="512" y="234"/>
                </a:lnTo>
                <a:lnTo>
                  <a:pt x="513" y="235"/>
                </a:lnTo>
                <a:lnTo>
                  <a:pt x="514" y="234"/>
                </a:lnTo>
                <a:lnTo>
                  <a:pt x="514" y="234"/>
                </a:lnTo>
                <a:lnTo>
                  <a:pt x="515" y="223"/>
                </a:lnTo>
                <a:lnTo>
                  <a:pt x="515" y="212"/>
                </a:lnTo>
                <a:lnTo>
                  <a:pt x="515" y="212"/>
                </a:lnTo>
                <a:lnTo>
                  <a:pt x="519" y="232"/>
                </a:lnTo>
                <a:lnTo>
                  <a:pt x="519" y="232"/>
                </a:lnTo>
                <a:lnTo>
                  <a:pt x="520" y="233"/>
                </a:lnTo>
                <a:lnTo>
                  <a:pt x="521" y="233"/>
                </a:lnTo>
                <a:lnTo>
                  <a:pt x="521" y="233"/>
                </a:lnTo>
                <a:lnTo>
                  <a:pt x="518" y="237"/>
                </a:lnTo>
                <a:lnTo>
                  <a:pt x="515" y="239"/>
                </a:lnTo>
                <a:lnTo>
                  <a:pt x="512" y="241"/>
                </a:lnTo>
                <a:lnTo>
                  <a:pt x="508" y="243"/>
                </a:lnTo>
                <a:lnTo>
                  <a:pt x="503" y="243"/>
                </a:lnTo>
                <a:lnTo>
                  <a:pt x="498" y="243"/>
                </a:lnTo>
                <a:lnTo>
                  <a:pt x="488" y="242"/>
                </a:lnTo>
                <a:lnTo>
                  <a:pt x="478" y="240"/>
                </a:lnTo>
                <a:lnTo>
                  <a:pt x="467" y="237"/>
                </a:lnTo>
                <a:lnTo>
                  <a:pt x="452" y="231"/>
                </a:lnTo>
                <a:lnTo>
                  <a:pt x="452" y="23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534">
            <a:extLst>
              <a:ext uri="{FF2B5EF4-FFF2-40B4-BE49-F238E27FC236}">
                <a16:creationId xmlns:a16="http://schemas.microsoft.com/office/drawing/2014/main" xmlns="" id="{84D6A885-BC7B-46A1-8229-36F30D8F22D5}"/>
              </a:ext>
            </a:extLst>
          </p:cNvPr>
          <p:cNvSpPr>
            <a:spLocks noEditPoints="1"/>
          </p:cNvSpPr>
          <p:nvPr/>
        </p:nvSpPr>
        <p:spPr bwMode="auto">
          <a:xfrm>
            <a:off x="8332627" y="1269232"/>
            <a:ext cx="257175" cy="300038"/>
          </a:xfrm>
          <a:custGeom>
            <a:avLst/>
            <a:gdLst/>
            <a:ahLst/>
            <a:cxnLst>
              <a:cxn ang="0">
                <a:pos x="117" y="5"/>
              </a:cxn>
              <a:cxn ang="0">
                <a:pos x="52" y="6"/>
              </a:cxn>
              <a:cxn ang="0">
                <a:pos x="1" y="31"/>
              </a:cxn>
              <a:cxn ang="0">
                <a:pos x="72" y="187"/>
              </a:cxn>
              <a:cxn ang="0">
                <a:pos x="144" y="89"/>
              </a:cxn>
              <a:cxn ang="0">
                <a:pos x="75" y="175"/>
              </a:cxn>
              <a:cxn ang="0">
                <a:pos x="87" y="150"/>
              </a:cxn>
              <a:cxn ang="0">
                <a:pos x="81" y="165"/>
              </a:cxn>
              <a:cxn ang="0">
                <a:pos x="103" y="137"/>
              </a:cxn>
              <a:cxn ang="0">
                <a:pos x="115" y="122"/>
              </a:cxn>
              <a:cxn ang="0">
                <a:pos x="63" y="156"/>
              </a:cxn>
              <a:cxn ang="0">
                <a:pos x="124" y="98"/>
              </a:cxn>
              <a:cxn ang="0">
                <a:pos x="50" y="135"/>
              </a:cxn>
              <a:cxn ang="0">
                <a:pos x="53" y="140"/>
              </a:cxn>
              <a:cxn ang="0">
                <a:pos x="96" y="92"/>
              </a:cxn>
              <a:cxn ang="0">
                <a:pos x="149" y="41"/>
              </a:cxn>
              <a:cxn ang="0">
                <a:pos x="113" y="78"/>
              </a:cxn>
              <a:cxn ang="0">
                <a:pos x="68" y="102"/>
              </a:cxn>
              <a:cxn ang="0">
                <a:pos x="153" y="35"/>
              </a:cxn>
              <a:cxn ang="0">
                <a:pos x="49" y="102"/>
              </a:cxn>
              <a:cxn ang="0">
                <a:pos x="90" y="69"/>
              </a:cxn>
              <a:cxn ang="0">
                <a:pos x="90" y="69"/>
              </a:cxn>
              <a:cxn ang="0">
                <a:pos x="52" y="132"/>
              </a:cxn>
              <a:cxn ang="0">
                <a:pos x="119" y="116"/>
              </a:cxn>
              <a:cxn ang="0">
                <a:pos x="119" y="116"/>
              </a:cxn>
              <a:cxn ang="0">
                <a:pos x="76" y="141"/>
              </a:cxn>
              <a:cxn ang="0">
                <a:pos x="127" y="101"/>
              </a:cxn>
              <a:cxn ang="0">
                <a:pos x="54" y="141"/>
              </a:cxn>
              <a:cxn ang="0">
                <a:pos x="135" y="88"/>
              </a:cxn>
              <a:cxn ang="0">
                <a:pos x="41" y="98"/>
              </a:cxn>
              <a:cxn ang="0">
                <a:pos x="126" y="33"/>
              </a:cxn>
              <a:cxn ang="0">
                <a:pos x="38" y="97"/>
              </a:cxn>
              <a:cxn ang="0">
                <a:pos x="70" y="56"/>
              </a:cxn>
              <a:cxn ang="0">
                <a:pos x="40" y="65"/>
              </a:cxn>
              <a:cxn ang="0">
                <a:pos x="24" y="86"/>
              </a:cxn>
              <a:cxn ang="0">
                <a:pos x="53" y="45"/>
              </a:cxn>
              <a:cxn ang="0">
                <a:pos x="35" y="42"/>
              </a:cxn>
              <a:cxn ang="0">
                <a:pos x="14" y="63"/>
              </a:cxn>
              <a:cxn ang="0">
                <a:pos x="32" y="22"/>
              </a:cxn>
              <a:cxn ang="0">
                <a:pos x="20" y="41"/>
              </a:cxn>
              <a:cxn ang="0">
                <a:pos x="11" y="52"/>
              </a:cxn>
              <a:cxn ang="0">
                <a:pos x="15" y="65"/>
              </a:cxn>
              <a:cxn ang="0">
                <a:pos x="67" y="44"/>
              </a:cxn>
              <a:cxn ang="0">
                <a:pos x="39" y="60"/>
              </a:cxn>
              <a:cxn ang="0">
                <a:pos x="28" y="84"/>
              </a:cxn>
              <a:cxn ang="0">
                <a:pos x="77" y="61"/>
              </a:cxn>
              <a:cxn ang="0">
                <a:pos x="33" y="98"/>
              </a:cxn>
              <a:cxn ang="0">
                <a:pos x="91" y="46"/>
              </a:cxn>
              <a:cxn ang="0">
                <a:pos x="79" y="63"/>
              </a:cxn>
              <a:cxn ang="0">
                <a:pos x="122" y="28"/>
              </a:cxn>
              <a:cxn ang="0">
                <a:pos x="116" y="38"/>
              </a:cxn>
              <a:cxn ang="0">
                <a:pos x="136" y="10"/>
              </a:cxn>
              <a:cxn ang="0">
                <a:pos x="111" y="24"/>
              </a:cxn>
              <a:cxn ang="0">
                <a:pos x="113" y="17"/>
              </a:cxn>
              <a:cxn ang="0">
                <a:pos x="51" y="17"/>
              </a:cxn>
              <a:cxn ang="0">
                <a:pos x="20" y="37"/>
              </a:cxn>
              <a:cxn ang="0">
                <a:pos x="50" y="16"/>
              </a:cxn>
              <a:cxn ang="0">
                <a:pos x="28" y="9"/>
              </a:cxn>
              <a:cxn ang="0">
                <a:pos x="40" y="112"/>
              </a:cxn>
              <a:cxn ang="0">
                <a:pos x="86" y="87"/>
              </a:cxn>
            </a:cxnLst>
            <a:rect l="0" t="0" r="r" b="b"/>
            <a:pathLst>
              <a:path w="162" h="189">
                <a:moveTo>
                  <a:pt x="162" y="27"/>
                </a:moveTo>
                <a:lnTo>
                  <a:pt x="162" y="27"/>
                </a:lnTo>
                <a:lnTo>
                  <a:pt x="160" y="19"/>
                </a:lnTo>
                <a:lnTo>
                  <a:pt x="158" y="14"/>
                </a:lnTo>
                <a:lnTo>
                  <a:pt x="154" y="10"/>
                </a:lnTo>
                <a:lnTo>
                  <a:pt x="149" y="6"/>
                </a:lnTo>
                <a:lnTo>
                  <a:pt x="144" y="4"/>
                </a:lnTo>
                <a:lnTo>
                  <a:pt x="138" y="2"/>
                </a:lnTo>
                <a:lnTo>
                  <a:pt x="132" y="2"/>
                </a:lnTo>
                <a:lnTo>
                  <a:pt x="125" y="3"/>
                </a:lnTo>
                <a:lnTo>
                  <a:pt x="125" y="3"/>
                </a:lnTo>
                <a:lnTo>
                  <a:pt x="117" y="5"/>
                </a:lnTo>
                <a:lnTo>
                  <a:pt x="109" y="9"/>
                </a:lnTo>
                <a:lnTo>
                  <a:pt x="103" y="14"/>
                </a:lnTo>
                <a:lnTo>
                  <a:pt x="96" y="20"/>
                </a:lnTo>
                <a:lnTo>
                  <a:pt x="91" y="27"/>
                </a:lnTo>
                <a:lnTo>
                  <a:pt x="87" y="35"/>
                </a:lnTo>
                <a:lnTo>
                  <a:pt x="79" y="50"/>
                </a:lnTo>
                <a:lnTo>
                  <a:pt x="79" y="50"/>
                </a:lnTo>
                <a:lnTo>
                  <a:pt x="73" y="36"/>
                </a:lnTo>
                <a:lnTo>
                  <a:pt x="66" y="22"/>
                </a:lnTo>
                <a:lnTo>
                  <a:pt x="62" y="16"/>
                </a:lnTo>
                <a:lnTo>
                  <a:pt x="57" y="11"/>
                </a:lnTo>
                <a:lnTo>
                  <a:pt x="52" y="6"/>
                </a:lnTo>
                <a:lnTo>
                  <a:pt x="45" y="3"/>
                </a:lnTo>
                <a:lnTo>
                  <a:pt x="45" y="3"/>
                </a:lnTo>
                <a:lnTo>
                  <a:pt x="39" y="1"/>
                </a:lnTo>
                <a:lnTo>
                  <a:pt x="32" y="0"/>
                </a:lnTo>
                <a:lnTo>
                  <a:pt x="26" y="1"/>
                </a:lnTo>
                <a:lnTo>
                  <a:pt x="20" y="3"/>
                </a:lnTo>
                <a:lnTo>
                  <a:pt x="14" y="6"/>
                </a:lnTo>
                <a:lnTo>
                  <a:pt x="9" y="10"/>
                </a:lnTo>
                <a:lnTo>
                  <a:pt x="6" y="15"/>
                </a:lnTo>
                <a:lnTo>
                  <a:pt x="3" y="21"/>
                </a:lnTo>
                <a:lnTo>
                  <a:pt x="3" y="21"/>
                </a:lnTo>
                <a:lnTo>
                  <a:pt x="1" y="31"/>
                </a:lnTo>
                <a:lnTo>
                  <a:pt x="0" y="39"/>
                </a:lnTo>
                <a:lnTo>
                  <a:pt x="1" y="48"/>
                </a:lnTo>
                <a:lnTo>
                  <a:pt x="3" y="56"/>
                </a:lnTo>
                <a:lnTo>
                  <a:pt x="5" y="65"/>
                </a:lnTo>
                <a:lnTo>
                  <a:pt x="8" y="73"/>
                </a:lnTo>
                <a:lnTo>
                  <a:pt x="15" y="88"/>
                </a:lnTo>
                <a:lnTo>
                  <a:pt x="15" y="88"/>
                </a:lnTo>
                <a:lnTo>
                  <a:pt x="28" y="114"/>
                </a:lnTo>
                <a:lnTo>
                  <a:pt x="42" y="138"/>
                </a:lnTo>
                <a:lnTo>
                  <a:pt x="71" y="185"/>
                </a:lnTo>
                <a:lnTo>
                  <a:pt x="71" y="185"/>
                </a:lnTo>
                <a:lnTo>
                  <a:pt x="72" y="187"/>
                </a:lnTo>
                <a:lnTo>
                  <a:pt x="72" y="187"/>
                </a:lnTo>
                <a:lnTo>
                  <a:pt x="74" y="189"/>
                </a:lnTo>
                <a:lnTo>
                  <a:pt x="76" y="189"/>
                </a:lnTo>
                <a:lnTo>
                  <a:pt x="78" y="189"/>
                </a:lnTo>
                <a:lnTo>
                  <a:pt x="79" y="186"/>
                </a:lnTo>
                <a:lnTo>
                  <a:pt x="79" y="186"/>
                </a:lnTo>
                <a:lnTo>
                  <a:pt x="79" y="186"/>
                </a:lnTo>
                <a:lnTo>
                  <a:pt x="79" y="186"/>
                </a:lnTo>
                <a:lnTo>
                  <a:pt x="96" y="163"/>
                </a:lnTo>
                <a:lnTo>
                  <a:pt x="114" y="140"/>
                </a:lnTo>
                <a:lnTo>
                  <a:pt x="129" y="115"/>
                </a:lnTo>
                <a:lnTo>
                  <a:pt x="144" y="89"/>
                </a:lnTo>
                <a:lnTo>
                  <a:pt x="144" y="89"/>
                </a:lnTo>
                <a:lnTo>
                  <a:pt x="151" y="75"/>
                </a:lnTo>
                <a:lnTo>
                  <a:pt x="157" y="59"/>
                </a:lnTo>
                <a:lnTo>
                  <a:pt x="160" y="51"/>
                </a:lnTo>
                <a:lnTo>
                  <a:pt x="161" y="43"/>
                </a:lnTo>
                <a:lnTo>
                  <a:pt x="162" y="35"/>
                </a:lnTo>
                <a:lnTo>
                  <a:pt x="162" y="27"/>
                </a:lnTo>
                <a:lnTo>
                  <a:pt x="162" y="27"/>
                </a:lnTo>
                <a:close/>
                <a:moveTo>
                  <a:pt x="76" y="177"/>
                </a:moveTo>
                <a:lnTo>
                  <a:pt x="76" y="177"/>
                </a:lnTo>
                <a:lnTo>
                  <a:pt x="75" y="175"/>
                </a:lnTo>
                <a:lnTo>
                  <a:pt x="75" y="175"/>
                </a:lnTo>
                <a:lnTo>
                  <a:pt x="86" y="163"/>
                </a:lnTo>
                <a:lnTo>
                  <a:pt x="86" y="163"/>
                </a:lnTo>
                <a:lnTo>
                  <a:pt x="76" y="177"/>
                </a:lnTo>
                <a:lnTo>
                  <a:pt x="76" y="177"/>
                </a:lnTo>
                <a:close/>
                <a:moveTo>
                  <a:pt x="69" y="166"/>
                </a:moveTo>
                <a:lnTo>
                  <a:pt x="69" y="166"/>
                </a:lnTo>
                <a:lnTo>
                  <a:pt x="76" y="160"/>
                </a:lnTo>
                <a:lnTo>
                  <a:pt x="76" y="160"/>
                </a:lnTo>
                <a:lnTo>
                  <a:pt x="87" y="150"/>
                </a:lnTo>
                <a:lnTo>
                  <a:pt x="87" y="150"/>
                </a:lnTo>
                <a:lnTo>
                  <a:pt x="87" y="150"/>
                </a:lnTo>
                <a:lnTo>
                  <a:pt x="87" y="150"/>
                </a:lnTo>
                <a:lnTo>
                  <a:pt x="79" y="157"/>
                </a:lnTo>
                <a:lnTo>
                  <a:pt x="72" y="164"/>
                </a:lnTo>
                <a:lnTo>
                  <a:pt x="72" y="164"/>
                </a:lnTo>
                <a:lnTo>
                  <a:pt x="69" y="166"/>
                </a:lnTo>
                <a:lnTo>
                  <a:pt x="69" y="166"/>
                </a:lnTo>
                <a:lnTo>
                  <a:pt x="69" y="166"/>
                </a:lnTo>
                <a:lnTo>
                  <a:pt x="69" y="166"/>
                </a:lnTo>
                <a:close/>
                <a:moveTo>
                  <a:pt x="103" y="139"/>
                </a:moveTo>
                <a:lnTo>
                  <a:pt x="103" y="139"/>
                </a:lnTo>
                <a:lnTo>
                  <a:pt x="95" y="147"/>
                </a:lnTo>
                <a:lnTo>
                  <a:pt x="88" y="156"/>
                </a:lnTo>
                <a:lnTo>
                  <a:pt x="81" y="165"/>
                </a:lnTo>
                <a:lnTo>
                  <a:pt x="74" y="173"/>
                </a:lnTo>
                <a:lnTo>
                  <a:pt x="74" y="173"/>
                </a:lnTo>
                <a:lnTo>
                  <a:pt x="70" y="168"/>
                </a:lnTo>
                <a:lnTo>
                  <a:pt x="70" y="168"/>
                </a:lnTo>
                <a:lnTo>
                  <a:pt x="78" y="161"/>
                </a:lnTo>
                <a:lnTo>
                  <a:pt x="86" y="154"/>
                </a:lnTo>
                <a:lnTo>
                  <a:pt x="94" y="146"/>
                </a:lnTo>
                <a:lnTo>
                  <a:pt x="103" y="139"/>
                </a:lnTo>
                <a:lnTo>
                  <a:pt x="103" y="139"/>
                </a:lnTo>
                <a:close/>
                <a:moveTo>
                  <a:pt x="107" y="134"/>
                </a:moveTo>
                <a:lnTo>
                  <a:pt x="107" y="134"/>
                </a:lnTo>
                <a:lnTo>
                  <a:pt x="103" y="137"/>
                </a:lnTo>
                <a:lnTo>
                  <a:pt x="103" y="137"/>
                </a:lnTo>
                <a:lnTo>
                  <a:pt x="110" y="130"/>
                </a:lnTo>
                <a:lnTo>
                  <a:pt x="110" y="130"/>
                </a:lnTo>
                <a:lnTo>
                  <a:pt x="107" y="134"/>
                </a:lnTo>
                <a:lnTo>
                  <a:pt x="107" y="134"/>
                </a:lnTo>
                <a:close/>
                <a:moveTo>
                  <a:pt x="68" y="165"/>
                </a:moveTo>
                <a:lnTo>
                  <a:pt x="68" y="165"/>
                </a:lnTo>
                <a:lnTo>
                  <a:pt x="64" y="158"/>
                </a:lnTo>
                <a:lnTo>
                  <a:pt x="64" y="158"/>
                </a:lnTo>
                <a:lnTo>
                  <a:pt x="89" y="141"/>
                </a:lnTo>
                <a:lnTo>
                  <a:pt x="103" y="132"/>
                </a:lnTo>
                <a:lnTo>
                  <a:pt x="115" y="122"/>
                </a:lnTo>
                <a:lnTo>
                  <a:pt x="115" y="122"/>
                </a:lnTo>
                <a:lnTo>
                  <a:pt x="115" y="122"/>
                </a:lnTo>
                <a:lnTo>
                  <a:pt x="115" y="122"/>
                </a:lnTo>
                <a:lnTo>
                  <a:pt x="91" y="143"/>
                </a:lnTo>
                <a:lnTo>
                  <a:pt x="68" y="165"/>
                </a:lnTo>
                <a:lnTo>
                  <a:pt x="68" y="165"/>
                </a:lnTo>
                <a:close/>
                <a:moveTo>
                  <a:pt x="60" y="151"/>
                </a:moveTo>
                <a:lnTo>
                  <a:pt x="60" y="151"/>
                </a:lnTo>
                <a:lnTo>
                  <a:pt x="71" y="146"/>
                </a:lnTo>
                <a:lnTo>
                  <a:pt x="83" y="139"/>
                </a:lnTo>
                <a:lnTo>
                  <a:pt x="83" y="139"/>
                </a:lnTo>
                <a:lnTo>
                  <a:pt x="63" y="156"/>
                </a:lnTo>
                <a:lnTo>
                  <a:pt x="63" y="156"/>
                </a:lnTo>
                <a:lnTo>
                  <a:pt x="60" y="151"/>
                </a:lnTo>
                <a:lnTo>
                  <a:pt x="60" y="151"/>
                </a:lnTo>
                <a:close/>
                <a:moveTo>
                  <a:pt x="55" y="143"/>
                </a:moveTo>
                <a:lnTo>
                  <a:pt x="55" y="143"/>
                </a:lnTo>
                <a:lnTo>
                  <a:pt x="64" y="140"/>
                </a:lnTo>
                <a:lnTo>
                  <a:pt x="73" y="135"/>
                </a:lnTo>
                <a:lnTo>
                  <a:pt x="82" y="130"/>
                </a:lnTo>
                <a:lnTo>
                  <a:pt x="91" y="124"/>
                </a:lnTo>
                <a:lnTo>
                  <a:pt x="108" y="112"/>
                </a:lnTo>
                <a:lnTo>
                  <a:pt x="124" y="98"/>
                </a:lnTo>
                <a:lnTo>
                  <a:pt x="124" y="98"/>
                </a:lnTo>
                <a:lnTo>
                  <a:pt x="124" y="98"/>
                </a:lnTo>
                <a:lnTo>
                  <a:pt x="124" y="98"/>
                </a:lnTo>
                <a:lnTo>
                  <a:pt x="112" y="110"/>
                </a:lnTo>
                <a:lnTo>
                  <a:pt x="98" y="120"/>
                </a:lnTo>
                <a:lnTo>
                  <a:pt x="98" y="120"/>
                </a:lnTo>
                <a:lnTo>
                  <a:pt x="78" y="135"/>
                </a:lnTo>
                <a:lnTo>
                  <a:pt x="58" y="149"/>
                </a:lnTo>
                <a:lnTo>
                  <a:pt x="58" y="149"/>
                </a:lnTo>
                <a:lnTo>
                  <a:pt x="55" y="143"/>
                </a:lnTo>
                <a:lnTo>
                  <a:pt x="55" y="143"/>
                </a:lnTo>
                <a:close/>
                <a:moveTo>
                  <a:pt x="50" y="135"/>
                </a:moveTo>
                <a:lnTo>
                  <a:pt x="50" y="135"/>
                </a:lnTo>
                <a:lnTo>
                  <a:pt x="64" y="128"/>
                </a:lnTo>
                <a:lnTo>
                  <a:pt x="78" y="120"/>
                </a:lnTo>
                <a:lnTo>
                  <a:pt x="106" y="102"/>
                </a:lnTo>
                <a:lnTo>
                  <a:pt x="106" y="102"/>
                </a:lnTo>
                <a:lnTo>
                  <a:pt x="124" y="92"/>
                </a:lnTo>
                <a:lnTo>
                  <a:pt x="124" y="92"/>
                </a:lnTo>
                <a:lnTo>
                  <a:pt x="106" y="103"/>
                </a:lnTo>
                <a:lnTo>
                  <a:pt x="87" y="115"/>
                </a:lnTo>
                <a:lnTo>
                  <a:pt x="69" y="127"/>
                </a:lnTo>
                <a:lnTo>
                  <a:pt x="61" y="133"/>
                </a:lnTo>
                <a:lnTo>
                  <a:pt x="53" y="140"/>
                </a:lnTo>
                <a:lnTo>
                  <a:pt x="53" y="140"/>
                </a:lnTo>
                <a:lnTo>
                  <a:pt x="50" y="135"/>
                </a:lnTo>
                <a:lnTo>
                  <a:pt x="50" y="135"/>
                </a:lnTo>
                <a:close/>
                <a:moveTo>
                  <a:pt x="42" y="122"/>
                </a:moveTo>
                <a:lnTo>
                  <a:pt x="42" y="122"/>
                </a:lnTo>
                <a:lnTo>
                  <a:pt x="44" y="122"/>
                </a:lnTo>
                <a:lnTo>
                  <a:pt x="44" y="122"/>
                </a:lnTo>
                <a:lnTo>
                  <a:pt x="58" y="115"/>
                </a:lnTo>
                <a:lnTo>
                  <a:pt x="72" y="106"/>
                </a:lnTo>
                <a:lnTo>
                  <a:pt x="101" y="89"/>
                </a:lnTo>
                <a:lnTo>
                  <a:pt x="101" y="89"/>
                </a:lnTo>
                <a:lnTo>
                  <a:pt x="96" y="92"/>
                </a:lnTo>
                <a:lnTo>
                  <a:pt x="96" y="92"/>
                </a:lnTo>
                <a:lnTo>
                  <a:pt x="84" y="101"/>
                </a:lnTo>
                <a:lnTo>
                  <a:pt x="72" y="112"/>
                </a:lnTo>
                <a:lnTo>
                  <a:pt x="48" y="132"/>
                </a:lnTo>
                <a:lnTo>
                  <a:pt x="48" y="132"/>
                </a:lnTo>
                <a:lnTo>
                  <a:pt x="42" y="122"/>
                </a:lnTo>
                <a:lnTo>
                  <a:pt x="42" y="122"/>
                </a:lnTo>
                <a:close/>
                <a:moveTo>
                  <a:pt x="114" y="67"/>
                </a:moveTo>
                <a:lnTo>
                  <a:pt x="114" y="67"/>
                </a:lnTo>
                <a:lnTo>
                  <a:pt x="130" y="54"/>
                </a:lnTo>
                <a:lnTo>
                  <a:pt x="147" y="41"/>
                </a:lnTo>
                <a:lnTo>
                  <a:pt x="147" y="41"/>
                </a:lnTo>
                <a:lnTo>
                  <a:pt x="149" y="41"/>
                </a:lnTo>
                <a:lnTo>
                  <a:pt x="150" y="40"/>
                </a:lnTo>
                <a:lnTo>
                  <a:pt x="150" y="40"/>
                </a:lnTo>
                <a:lnTo>
                  <a:pt x="153" y="38"/>
                </a:lnTo>
                <a:lnTo>
                  <a:pt x="153" y="38"/>
                </a:lnTo>
                <a:lnTo>
                  <a:pt x="151" y="47"/>
                </a:lnTo>
                <a:lnTo>
                  <a:pt x="151" y="47"/>
                </a:lnTo>
                <a:lnTo>
                  <a:pt x="151" y="50"/>
                </a:lnTo>
                <a:lnTo>
                  <a:pt x="151" y="50"/>
                </a:lnTo>
                <a:lnTo>
                  <a:pt x="144" y="54"/>
                </a:lnTo>
                <a:lnTo>
                  <a:pt x="137" y="58"/>
                </a:lnTo>
                <a:lnTo>
                  <a:pt x="125" y="68"/>
                </a:lnTo>
                <a:lnTo>
                  <a:pt x="113" y="78"/>
                </a:lnTo>
                <a:lnTo>
                  <a:pt x="107" y="83"/>
                </a:lnTo>
                <a:lnTo>
                  <a:pt x="99" y="87"/>
                </a:lnTo>
                <a:lnTo>
                  <a:pt x="99" y="87"/>
                </a:lnTo>
                <a:lnTo>
                  <a:pt x="66" y="108"/>
                </a:lnTo>
                <a:lnTo>
                  <a:pt x="66" y="108"/>
                </a:lnTo>
                <a:lnTo>
                  <a:pt x="52" y="116"/>
                </a:lnTo>
                <a:lnTo>
                  <a:pt x="52" y="116"/>
                </a:lnTo>
                <a:lnTo>
                  <a:pt x="47" y="118"/>
                </a:lnTo>
                <a:lnTo>
                  <a:pt x="48" y="117"/>
                </a:lnTo>
                <a:lnTo>
                  <a:pt x="55" y="113"/>
                </a:lnTo>
                <a:lnTo>
                  <a:pt x="55" y="113"/>
                </a:lnTo>
                <a:lnTo>
                  <a:pt x="68" y="102"/>
                </a:lnTo>
                <a:lnTo>
                  <a:pt x="82" y="92"/>
                </a:lnTo>
                <a:lnTo>
                  <a:pt x="95" y="82"/>
                </a:lnTo>
                <a:lnTo>
                  <a:pt x="109" y="71"/>
                </a:lnTo>
                <a:lnTo>
                  <a:pt x="109" y="71"/>
                </a:lnTo>
                <a:lnTo>
                  <a:pt x="114" y="67"/>
                </a:lnTo>
                <a:lnTo>
                  <a:pt x="114" y="67"/>
                </a:lnTo>
                <a:close/>
                <a:moveTo>
                  <a:pt x="149" y="18"/>
                </a:moveTo>
                <a:lnTo>
                  <a:pt x="149" y="18"/>
                </a:lnTo>
                <a:lnTo>
                  <a:pt x="150" y="22"/>
                </a:lnTo>
                <a:lnTo>
                  <a:pt x="152" y="27"/>
                </a:lnTo>
                <a:lnTo>
                  <a:pt x="153" y="35"/>
                </a:lnTo>
                <a:lnTo>
                  <a:pt x="153" y="35"/>
                </a:lnTo>
                <a:lnTo>
                  <a:pt x="153" y="35"/>
                </a:lnTo>
                <a:lnTo>
                  <a:pt x="153" y="35"/>
                </a:lnTo>
                <a:lnTo>
                  <a:pt x="144" y="41"/>
                </a:lnTo>
                <a:lnTo>
                  <a:pt x="135" y="46"/>
                </a:lnTo>
                <a:lnTo>
                  <a:pt x="119" y="60"/>
                </a:lnTo>
                <a:lnTo>
                  <a:pt x="119" y="60"/>
                </a:lnTo>
                <a:lnTo>
                  <a:pt x="98" y="73"/>
                </a:lnTo>
                <a:lnTo>
                  <a:pt x="77" y="86"/>
                </a:lnTo>
                <a:lnTo>
                  <a:pt x="77" y="86"/>
                </a:lnTo>
                <a:lnTo>
                  <a:pt x="63" y="94"/>
                </a:lnTo>
                <a:lnTo>
                  <a:pt x="49" y="102"/>
                </a:lnTo>
                <a:lnTo>
                  <a:pt x="49" y="102"/>
                </a:lnTo>
                <a:lnTo>
                  <a:pt x="59" y="94"/>
                </a:lnTo>
                <a:lnTo>
                  <a:pt x="59" y="94"/>
                </a:lnTo>
                <a:lnTo>
                  <a:pt x="70" y="85"/>
                </a:lnTo>
                <a:lnTo>
                  <a:pt x="82" y="76"/>
                </a:lnTo>
                <a:lnTo>
                  <a:pt x="107" y="59"/>
                </a:lnTo>
                <a:lnTo>
                  <a:pt x="118" y="50"/>
                </a:lnTo>
                <a:lnTo>
                  <a:pt x="129" y="41"/>
                </a:lnTo>
                <a:lnTo>
                  <a:pt x="139" y="31"/>
                </a:lnTo>
                <a:lnTo>
                  <a:pt x="149" y="18"/>
                </a:lnTo>
                <a:lnTo>
                  <a:pt x="149" y="18"/>
                </a:lnTo>
                <a:close/>
                <a:moveTo>
                  <a:pt x="90" y="69"/>
                </a:moveTo>
                <a:lnTo>
                  <a:pt x="90" y="69"/>
                </a:lnTo>
                <a:lnTo>
                  <a:pt x="120" y="44"/>
                </a:lnTo>
                <a:lnTo>
                  <a:pt x="120" y="44"/>
                </a:lnTo>
                <a:lnTo>
                  <a:pt x="134" y="32"/>
                </a:lnTo>
                <a:lnTo>
                  <a:pt x="140" y="25"/>
                </a:lnTo>
                <a:lnTo>
                  <a:pt x="145" y="19"/>
                </a:lnTo>
                <a:lnTo>
                  <a:pt x="145" y="19"/>
                </a:lnTo>
                <a:lnTo>
                  <a:pt x="140" y="28"/>
                </a:lnTo>
                <a:lnTo>
                  <a:pt x="134" y="34"/>
                </a:lnTo>
                <a:lnTo>
                  <a:pt x="121" y="47"/>
                </a:lnTo>
                <a:lnTo>
                  <a:pt x="106" y="58"/>
                </a:lnTo>
                <a:lnTo>
                  <a:pt x="90" y="69"/>
                </a:lnTo>
                <a:lnTo>
                  <a:pt x="90" y="69"/>
                </a:lnTo>
                <a:close/>
                <a:moveTo>
                  <a:pt x="141" y="76"/>
                </a:moveTo>
                <a:lnTo>
                  <a:pt x="141" y="76"/>
                </a:lnTo>
                <a:lnTo>
                  <a:pt x="132" y="83"/>
                </a:lnTo>
                <a:lnTo>
                  <a:pt x="122" y="90"/>
                </a:lnTo>
                <a:lnTo>
                  <a:pt x="101" y="103"/>
                </a:lnTo>
                <a:lnTo>
                  <a:pt x="101" y="103"/>
                </a:lnTo>
                <a:lnTo>
                  <a:pt x="75" y="120"/>
                </a:lnTo>
                <a:lnTo>
                  <a:pt x="75" y="120"/>
                </a:lnTo>
                <a:lnTo>
                  <a:pt x="63" y="126"/>
                </a:lnTo>
                <a:lnTo>
                  <a:pt x="57" y="129"/>
                </a:lnTo>
                <a:lnTo>
                  <a:pt x="52" y="132"/>
                </a:lnTo>
                <a:lnTo>
                  <a:pt x="52" y="132"/>
                </a:lnTo>
                <a:lnTo>
                  <a:pt x="76" y="111"/>
                </a:lnTo>
                <a:lnTo>
                  <a:pt x="103" y="91"/>
                </a:lnTo>
                <a:lnTo>
                  <a:pt x="103" y="91"/>
                </a:lnTo>
                <a:lnTo>
                  <a:pt x="115" y="82"/>
                </a:lnTo>
                <a:lnTo>
                  <a:pt x="126" y="72"/>
                </a:lnTo>
                <a:lnTo>
                  <a:pt x="150" y="54"/>
                </a:lnTo>
                <a:lnTo>
                  <a:pt x="150" y="54"/>
                </a:lnTo>
                <a:lnTo>
                  <a:pt x="146" y="65"/>
                </a:lnTo>
                <a:lnTo>
                  <a:pt x="141" y="76"/>
                </a:lnTo>
                <a:lnTo>
                  <a:pt x="141" y="76"/>
                </a:lnTo>
                <a:close/>
                <a:moveTo>
                  <a:pt x="119" y="116"/>
                </a:moveTo>
                <a:lnTo>
                  <a:pt x="119" y="116"/>
                </a:lnTo>
                <a:lnTo>
                  <a:pt x="104" y="128"/>
                </a:lnTo>
                <a:lnTo>
                  <a:pt x="87" y="140"/>
                </a:lnTo>
                <a:lnTo>
                  <a:pt x="87" y="140"/>
                </a:lnTo>
                <a:lnTo>
                  <a:pt x="79" y="145"/>
                </a:lnTo>
                <a:lnTo>
                  <a:pt x="79" y="145"/>
                </a:lnTo>
                <a:lnTo>
                  <a:pt x="102" y="127"/>
                </a:lnTo>
                <a:lnTo>
                  <a:pt x="102" y="127"/>
                </a:lnTo>
                <a:lnTo>
                  <a:pt x="112" y="118"/>
                </a:lnTo>
                <a:lnTo>
                  <a:pt x="123" y="109"/>
                </a:lnTo>
                <a:lnTo>
                  <a:pt x="123" y="109"/>
                </a:lnTo>
                <a:lnTo>
                  <a:pt x="119" y="116"/>
                </a:lnTo>
                <a:lnTo>
                  <a:pt x="119" y="116"/>
                </a:lnTo>
                <a:close/>
                <a:moveTo>
                  <a:pt x="127" y="101"/>
                </a:moveTo>
                <a:lnTo>
                  <a:pt x="127" y="101"/>
                </a:lnTo>
                <a:lnTo>
                  <a:pt x="126" y="102"/>
                </a:lnTo>
                <a:lnTo>
                  <a:pt x="126" y="102"/>
                </a:lnTo>
                <a:lnTo>
                  <a:pt x="125" y="103"/>
                </a:lnTo>
                <a:lnTo>
                  <a:pt x="124" y="104"/>
                </a:lnTo>
                <a:lnTo>
                  <a:pt x="124" y="104"/>
                </a:lnTo>
                <a:lnTo>
                  <a:pt x="101" y="125"/>
                </a:lnTo>
                <a:lnTo>
                  <a:pt x="101" y="125"/>
                </a:lnTo>
                <a:lnTo>
                  <a:pt x="88" y="133"/>
                </a:lnTo>
                <a:lnTo>
                  <a:pt x="76" y="141"/>
                </a:lnTo>
                <a:lnTo>
                  <a:pt x="76" y="141"/>
                </a:lnTo>
                <a:lnTo>
                  <a:pt x="60" y="149"/>
                </a:lnTo>
                <a:lnTo>
                  <a:pt x="60" y="149"/>
                </a:lnTo>
                <a:lnTo>
                  <a:pt x="67" y="145"/>
                </a:lnTo>
                <a:lnTo>
                  <a:pt x="75" y="139"/>
                </a:lnTo>
                <a:lnTo>
                  <a:pt x="75" y="139"/>
                </a:lnTo>
                <a:lnTo>
                  <a:pt x="90" y="129"/>
                </a:lnTo>
                <a:lnTo>
                  <a:pt x="106" y="118"/>
                </a:lnTo>
                <a:lnTo>
                  <a:pt x="119" y="105"/>
                </a:lnTo>
                <a:lnTo>
                  <a:pt x="132" y="92"/>
                </a:lnTo>
                <a:lnTo>
                  <a:pt x="132" y="92"/>
                </a:lnTo>
                <a:lnTo>
                  <a:pt x="127" y="101"/>
                </a:lnTo>
                <a:lnTo>
                  <a:pt x="127" y="101"/>
                </a:lnTo>
                <a:close/>
                <a:moveTo>
                  <a:pt x="135" y="88"/>
                </a:moveTo>
                <a:lnTo>
                  <a:pt x="135" y="88"/>
                </a:lnTo>
                <a:lnTo>
                  <a:pt x="134" y="88"/>
                </a:lnTo>
                <a:lnTo>
                  <a:pt x="134" y="88"/>
                </a:lnTo>
                <a:lnTo>
                  <a:pt x="112" y="105"/>
                </a:lnTo>
                <a:lnTo>
                  <a:pt x="90" y="122"/>
                </a:lnTo>
                <a:lnTo>
                  <a:pt x="90" y="122"/>
                </a:lnTo>
                <a:lnTo>
                  <a:pt x="79" y="130"/>
                </a:lnTo>
                <a:lnTo>
                  <a:pt x="67" y="136"/>
                </a:lnTo>
                <a:lnTo>
                  <a:pt x="67" y="136"/>
                </a:lnTo>
                <a:lnTo>
                  <a:pt x="61" y="139"/>
                </a:lnTo>
                <a:lnTo>
                  <a:pt x="54" y="141"/>
                </a:lnTo>
                <a:lnTo>
                  <a:pt x="54" y="141"/>
                </a:lnTo>
                <a:lnTo>
                  <a:pt x="60" y="136"/>
                </a:lnTo>
                <a:lnTo>
                  <a:pt x="67" y="131"/>
                </a:lnTo>
                <a:lnTo>
                  <a:pt x="67" y="131"/>
                </a:lnTo>
                <a:lnTo>
                  <a:pt x="84" y="119"/>
                </a:lnTo>
                <a:lnTo>
                  <a:pt x="103" y="106"/>
                </a:lnTo>
                <a:lnTo>
                  <a:pt x="121" y="95"/>
                </a:lnTo>
                <a:lnTo>
                  <a:pt x="130" y="89"/>
                </a:lnTo>
                <a:lnTo>
                  <a:pt x="138" y="82"/>
                </a:lnTo>
                <a:lnTo>
                  <a:pt x="138" y="82"/>
                </a:lnTo>
                <a:lnTo>
                  <a:pt x="135" y="88"/>
                </a:lnTo>
                <a:lnTo>
                  <a:pt x="135" y="88"/>
                </a:lnTo>
                <a:close/>
                <a:moveTo>
                  <a:pt x="147" y="16"/>
                </a:moveTo>
                <a:lnTo>
                  <a:pt x="147" y="16"/>
                </a:lnTo>
                <a:lnTo>
                  <a:pt x="118" y="43"/>
                </a:lnTo>
                <a:lnTo>
                  <a:pt x="87" y="68"/>
                </a:lnTo>
                <a:lnTo>
                  <a:pt x="87" y="68"/>
                </a:lnTo>
                <a:lnTo>
                  <a:pt x="70" y="82"/>
                </a:lnTo>
                <a:lnTo>
                  <a:pt x="52" y="94"/>
                </a:lnTo>
                <a:lnTo>
                  <a:pt x="52" y="94"/>
                </a:lnTo>
                <a:lnTo>
                  <a:pt x="35" y="103"/>
                </a:lnTo>
                <a:lnTo>
                  <a:pt x="35" y="103"/>
                </a:lnTo>
                <a:lnTo>
                  <a:pt x="38" y="101"/>
                </a:lnTo>
                <a:lnTo>
                  <a:pt x="41" y="98"/>
                </a:lnTo>
                <a:lnTo>
                  <a:pt x="46" y="92"/>
                </a:lnTo>
                <a:lnTo>
                  <a:pt x="46" y="92"/>
                </a:lnTo>
                <a:lnTo>
                  <a:pt x="47" y="91"/>
                </a:lnTo>
                <a:lnTo>
                  <a:pt x="47" y="91"/>
                </a:lnTo>
                <a:lnTo>
                  <a:pt x="55" y="84"/>
                </a:lnTo>
                <a:lnTo>
                  <a:pt x="63" y="77"/>
                </a:lnTo>
                <a:lnTo>
                  <a:pt x="63" y="77"/>
                </a:lnTo>
                <a:lnTo>
                  <a:pt x="84" y="63"/>
                </a:lnTo>
                <a:lnTo>
                  <a:pt x="105" y="48"/>
                </a:lnTo>
                <a:lnTo>
                  <a:pt x="105" y="48"/>
                </a:lnTo>
                <a:lnTo>
                  <a:pt x="116" y="41"/>
                </a:lnTo>
                <a:lnTo>
                  <a:pt x="126" y="33"/>
                </a:lnTo>
                <a:lnTo>
                  <a:pt x="130" y="28"/>
                </a:lnTo>
                <a:lnTo>
                  <a:pt x="134" y="23"/>
                </a:lnTo>
                <a:lnTo>
                  <a:pt x="138" y="17"/>
                </a:lnTo>
                <a:lnTo>
                  <a:pt x="141" y="12"/>
                </a:lnTo>
                <a:lnTo>
                  <a:pt x="141" y="12"/>
                </a:lnTo>
                <a:lnTo>
                  <a:pt x="144" y="13"/>
                </a:lnTo>
                <a:lnTo>
                  <a:pt x="147" y="16"/>
                </a:lnTo>
                <a:lnTo>
                  <a:pt x="147" y="16"/>
                </a:lnTo>
                <a:close/>
                <a:moveTo>
                  <a:pt x="32" y="100"/>
                </a:moveTo>
                <a:lnTo>
                  <a:pt x="32" y="100"/>
                </a:lnTo>
                <a:lnTo>
                  <a:pt x="38" y="97"/>
                </a:lnTo>
                <a:lnTo>
                  <a:pt x="38" y="97"/>
                </a:lnTo>
                <a:lnTo>
                  <a:pt x="33" y="103"/>
                </a:lnTo>
                <a:lnTo>
                  <a:pt x="33" y="103"/>
                </a:lnTo>
                <a:lnTo>
                  <a:pt x="32" y="100"/>
                </a:lnTo>
                <a:lnTo>
                  <a:pt x="32" y="100"/>
                </a:lnTo>
                <a:close/>
                <a:moveTo>
                  <a:pt x="25" y="88"/>
                </a:moveTo>
                <a:lnTo>
                  <a:pt x="25" y="88"/>
                </a:lnTo>
                <a:lnTo>
                  <a:pt x="37" y="81"/>
                </a:lnTo>
                <a:lnTo>
                  <a:pt x="48" y="73"/>
                </a:lnTo>
                <a:lnTo>
                  <a:pt x="48" y="73"/>
                </a:lnTo>
                <a:lnTo>
                  <a:pt x="60" y="65"/>
                </a:lnTo>
                <a:lnTo>
                  <a:pt x="65" y="61"/>
                </a:lnTo>
                <a:lnTo>
                  <a:pt x="70" y="56"/>
                </a:lnTo>
                <a:lnTo>
                  <a:pt x="70" y="56"/>
                </a:lnTo>
                <a:lnTo>
                  <a:pt x="60" y="67"/>
                </a:lnTo>
                <a:lnTo>
                  <a:pt x="50" y="77"/>
                </a:lnTo>
                <a:lnTo>
                  <a:pt x="40" y="86"/>
                </a:lnTo>
                <a:lnTo>
                  <a:pt x="30" y="97"/>
                </a:lnTo>
                <a:lnTo>
                  <a:pt x="30" y="97"/>
                </a:lnTo>
                <a:lnTo>
                  <a:pt x="25" y="88"/>
                </a:lnTo>
                <a:lnTo>
                  <a:pt x="25" y="88"/>
                </a:lnTo>
                <a:close/>
                <a:moveTo>
                  <a:pt x="20" y="77"/>
                </a:moveTo>
                <a:lnTo>
                  <a:pt x="20" y="77"/>
                </a:lnTo>
                <a:lnTo>
                  <a:pt x="31" y="72"/>
                </a:lnTo>
                <a:lnTo>
                  <a:pt x="40" y="65"/>
                </a:lnTo>
                <a:lnTo>
                  <a:pt x="49" y="58"/>
                </a:lnTo>
                <a:lnTo>
                  <a:pt x="58" y="51"/>
                </a:lnTo>
                <a:lnTo>
                  <a:pt x="58" y="51"/>
                </a:lnTo>
                <a:lnTo>
                  <a:pt x="63" y="47"/>
                </a:lnTo>
                <a:lnTo>
                  <a:pt x="64" y="47"/>
                </a:lnTo>
                <a:lnTo>
                  <a:pt x="64" y="47"/>
                </a:lnTo>
                <a:lnTo>
                  <a:pt x="60" y="51"/>
                </a:lnTo>
                <a:lnTo>
                  <a:pt x="60" y="51"/>
                </a:lnTo>
                <a:lnTo>
                  <a:pt x="50" y="62"/>
                </a:lnTo>
                <a:lnTo>
                  <a:pt x="50" y="62"/>
                </a:lnTo>
                <a:lnTo>
                  <a:pt x="24" y="86"/>
                </a:lnTo>
                <a:lnTo>
                  <a:pt x="24" y="86"/>
                </a:lnTo>
                <a:lnTo>
                  <a:pt x="20" y="77"/>
                </a:lnTo>
                <a:lnTo>
                  <a:pt x="20" y="77"/>
                </a:lnTo>
                <a:close/>
                <a:moveTo>
                  <a:pt x="15" y="67"/>
                </a:moveTo>
                <a:lnTo>
                  <a:pt x="15" y="67"/>
                </a:lnTo>
                <a:lnTo>
                  <a:pt x="27" y="60"/>
                </a:lnTo>
                <a:lnTo>
                  <a:pt x="37" y="53"/>
                </a:lnTo>
                <a:lnTo>
                  <a:pt x="47" y="46"/>
                </a:lnTo>
                <a:lnTo>
                  <a:pt x="57" y="39"/>
                </a:lnTo>
                <a:lnTo>
                  <a:pt x="57" y="39"/>
                </a:lnTo>
                <a:lnTo>
                  <a:pt x="61" y="38"/>
                </a:lnTo>
                <a:lnTo>
                  <a:pt x="59" y="40"/>
                </a:lnTo>
                <a:lnTo>
                  <a:pt x="53" y="45"/>
                </a:lnTo>
                <a:lnTo>
                  <a:pt x="53" y="45"/>
                </a:lnTo>
                <a:lnTo>
                  <a:pt x="41" y="55"/>
                </a:lnTo>
                <a:lnTo>
                  <a:pt x="41" y="55"/>
                </a:lnTo>
                <a:lnTo>
                  <a:pt x="18" y="75"/>
                </a:lnTo>
                <a:lnTo>
                  <a:pt x="18" y="75"/>
                </a:lnTo>
                <a:lnTo>
                  <a:pt x="15" y="67"/>
                </a:lnTo>
                <a:lnTo>
                  <a:pt x="15" y="67"/>
                </a:lnTo>
                <a:close/>
                <a:moveTo>
                  <a:pt x="12" y="55"/>
                </a:moveTo>
                <a:lnTo>
                  <a:pt x="12" y="55"/>
                </a:lnTo>
                <a:lnTo>
                  <a:pt x="24" y="49"/>
                </a:lnTo>
                <a:lnTo>
                  <a:pt x="35" y="42"/>
                </a:lnTo>
                <a:lnTo>
                  <a:pt x="35" y="42"/>
                </a:lnTo>
                <a:lnTo>
                  <a:pt x="47" y="34"/>
                </a:lnTo>
                <a:lnTo>
                  <a:pt x="47" y="34"/>
                </a:lnTo>
                <a:lnTo>
                  <a:pt x="54" y="28"/>
                </a:lnTo>
                <a:lnTo>
                  <a:pt x="55" y="27"/>
                </a:lnTo>
                <a:lnTo>
                  <a:pt x="55" y="28"/>
                </a:lnTo>
                <a:lnTo>
                  <a:pt x="51" y="33"/>
                </a:lnTo>
                <a:lnTo>
                  <a:pt x="51" y="33"/>
                </a:lnTo>
                <a:lnTo>
                  <a:pt x="43" y="41"/>
                </a:lnTo>
                <a:lnTo>
                  <a:pt x="33" y="49"/>
                </a:lnTo>
                <a:lnTo>
                  <a:pt x="24" y="56"/>
                </a:lnTo>
                <a:lnTo>
                  <a:pt x="14" y="63"/>
                </a:lnTo>
                <a:lnTo>
                  <a:pt x="14" y="63"/>
                </a:lnTo>
                <a:lnTo>
                  <a:pt x="12" y="55"/>
                </a:lnTo>
                <a:lnTo>
                  <a:pt x="12" y="55"/>
                </a:lnTo>
                <a:close/>
                <a:moveTo>
                  <a:pt x="10" y="34"/>
                </a:moveTo>
                <a:lnTo>
                  <a:pt x="10" y="34"/>
                </a:lnTo>
                <a:lnTo>
                  <a:pt x="24" y="23"/>
                </a:lnTo>
                <a:lnTo>
                  <a:pt x="24" y="23"/>
                </a:lnTo>
                <a:lnTo>
                  <a:pt x="31" y="18"/>
                </a:lnTo>
                <a:lnTo>
                  <a:pt x="36" y="15"/>
                </a:lnTo>
                <a:lnTo>
                  <a:pt x="37" y="14"/>
                </a:lnTo>
                <a:lnTo>
                  <a:pt x="37" y="15"/>
                </a:lnTo>
                <a:lnTo>
                  <a:pt x="32" y="22"/>
                </a:lnTo>
                <a:lnTo>
                  <a:pt x="32" y="22"/>
                </a:lnTo>
                <a:lnTo>
                  <a:pt x="27" y="28"/>
                </a:lnTo>
                <a:lnTo>
                  <a:pt x="21" y="33"/>
                </a:lnTo>
                <a:lnTo>
                  <a:pt x="15" y="37"/>
                </a:lnTo>
                <a:lnTo>
                  <a:pt x="10" y="42"/>
                </a:lnTo>
                <a:lnTo>
                  <a:pt x="10" y="42"/>
                </a:lnTo>
                <a:lnTo>
                  <a:pt x="10" y="34"/>
                </a:lnTo>
                <a:lnTo>
                  <a:pt x="10" y="34"/>
                </a:lnTo>
                <a:close/>
                <a:moveTo>
                  <a:pt x="11" y="50"/>
                </a:moveTo>
                <a:lnTo>
                  <a:pt x="11" y="50"/>
                </a:lnTo>
                <a:lnTo>
                  <a:pt x="10" y="46"/>
                </a:lnTo>
                <a:lnTo>
                  <a:pt x="10" y="46"/>
                </a:lnTo>
                <a:lnTo>
                  <a:pt x="20" y="41"/>
                </a:lnTo>
                <a:lnTo>
                  <a:pt x="28" y="35"/>
                </a:lnTo>
                <a:lnTo>
                  <a:pt x="36" y="28"/>
                </a:lnTo>
                <a:lnTo>
                  <a:pt x="44" y="21"/>
                </a:lnTo>
                <a:lnTo>
                  <a:pt x="44" y="21"/>
                </a:lnTo>
                <a:lnTo>
                  <a:pt x="47" y="19"/>
                </a:lnTo>
                <a:lnTo>
                  <a:pt x="47" y="19"/>
                </a:lnTo>
                <a:lnTo>
                  <a:pt x="47" y="20"/>
                </a:lnTo>
                <a:lnTo>
                  <a:pt x="44" y="24"/>
                </a:lnTo>
                <a:lnTo>
                  <a:pt x="34" y="35"/>
                </a:lnTo>
                <a:lnTo>
                  <a:pt x="34" y="35"/>
                </a:lnTo>
                <a:lnTo>
                  <a:pt x="24" y="44"/>
                </a:lnTo>
                <a:lnTo>
                  <a:pt x="11" y="52"/>
                </a:lnTo>
                <a:lnTo>
                  <a:pt x="11" y="52"/>
                </a:lnTo>
                <a:lnTo>
                  <a:pt x="11" y="50"/>
                </a:lnTo>
                <a:lnTo>
                  <a:pt x="11" y="50"/>
                </a:lnTo>
                <a:close/>
                <a:moveTo>
                  <a:pt x="63" y="35"/>
                </a:moveTo>
                <a:lnTo>
                  <a:pt x="63" y="35"/>
                </a:lnTo>
                <a:lnTo>
                  <a:pt x="52" y="40"/>
                </a:lnTo>
                <a:lnTo>
                  <a:pt x="41" y="47"/>
                </a:lnTo>
                <a:lnTo>
                  <a:pt x="41" y="47"/>
                </a:lnTo>
                <a:lnTo>
                  <a:pt x="28" y="56"/>
                </a:lnTo>
                <a:lnTo>
                  <a:pt x="21" y="61"/>
                </a:lnTo>
                <a:lnTo>
                  <a:pt x="15" y="65"/>
                </a:lnTo>
                <a:lnTo>
                  <a:pt x="15" y="65"/>
                </a:lnTo>
                <a:lnTo>
                  <a:pt x="15" y="65"/>
                </a:lnTo>
                <a:lnTo>
                  <a:pt x="15" y="65"/>
                </a:lnTo>
                <a:lnTo>
                  <a:pt x="27" y="56"/>
                </a:lnTo>
                <a:lnTo>
                  <a:pt x="38" y="47"/>
                </a:lnTo>
                <a:lnTo>
                  <a:pt x="49" y="38"/>
                </a:lnTo>
                <a:lnTo>
                  <a:pt x="54" y="32"/>
                </a:lnTo>
                <a:lnTo>
                  <a:pt x="58" y="25"/>
                </a:lnTo>
                <a:lnTo>
                  <a:pt x="58" y="25"/>
                </a:lnTo>
                <a:lnTo>
                  <a:pt x="63" y="35"/>
                </a:lnTo>
                <a:lnTo>
                  <a:pt x="63" y="35"/>
                </a:lnTo>
                <a:close/>
                <a:moveTo>
                  <a:pt x="67" y="44"/>
                </a:moveTo>
                <a:lnTo>
                  <a:pt x="67" y="44"/>
                </a:lnTo>
                <a:lnTo>
                  <a:pt x="62" y="46"/>
                </a:lnTo>
                <a:lnTo>
                  <a:pt x="57" y="49"/>
                </a:lnTo>
                <a:lnTo>
                  <a:pt x="47" y="56"/>
                </a:lnTo>
                <a:lnTo>
                  <a:pt x="38" y="64"/>
                </a:lnTo>
                <a:lnTo>
                  <a:pt x="29" y="71"/>
                </a:lnTo>
                <a:lnTo>
                  <a:pt x="29" y="71"/>
                </a:lnTo>
                <a:lnTo>
                  <a:pt x="24" y="74"/>
                </a:lnTo>
                <a:lnTo>
                  <a:pt x="23" y="74"/>
                </a:lnTo>
                <a:lnTo>
                  <a:pt x="23" y="74"/>
                </a:lnTo>
                <a:lnTo>
                  <a:pt x="27" y="70"/>
                </a:lnTo>
                <a:lnTo>
                  <a:pt x="27" y="70"/>
                </a:lnTo>
                <a:lnTo>
                  <a:pt x="39" y="60"/>
                </a:lnTo>
                <a:lnTo>
                  <a:pt x="39" y="60"/>
                </a:lnTo>
                <a:lnTo>
                  <a:pt x="64" y="37"/>
                </a:lnTo>
                <a:lnTo>
                  <a:pt x="64" y="37"/>
                </a:lnTo>
                <a:lnTo>
                  <a:pt x="67" y="44"/>
                </a:lnTo>
                <a:lnTo>
                  <a:pt x="67" y="44"/>
                </a:lnTo>
                <a:close/>
                <a:moveTo>
                  <a:pt x="71" y="54"/>
                </a:moveTo>
                <a:lnTo>
                  <a:pt x="71" y="54"/>
                </a:lnTo>
                <a:lnTo>
                  <a:pt x="60" y="61"/>
                </a:lnTo>
                <a:lnTo>
                  <a:pt x="50" y="69"/>
                </a:lnTo>
                <a:lnTo>
                  <a:pt x="39" y="77"/>
                </a:lnTo>
                <a:lnTo>
                  <a:pt x="28" y="84"/>
                </a:lnTo>
                <a:lnTo>
                  <a:pt x="28" y="84"/>
                </a:lnTo>
                <a:lnTo>
                  <a:pt x="38" y="76"/>
                </a:lnTo>
                <a:lnTo>
                  <a:pt x="49" y="67"/>
                </a:lnTo>
                <a:lnTo>
                  <a:pt x="68" y="46"/>
                </a:lnTo>
                <a:lnTo>
                  <a:pt x="68" y="46"/>
                </a:lnTo>
                <a:lnTo>
                  <a:pt x="71" y="54"/>
                </a:lnTo>
                <a:lnTo>
                  <a:pt x="71" y="54"/>
                </a:lnTo>
                <a:close/>
                <a:moveTo>
                  <a:pt x="73" y="58"/>
                </a:moveTo>
                <a:lnTo>
                  <a:pt x="73" y="58"/>
                </a:lnTo>
                <a:lnTo>
                  <a:pt x="74" y="59"/>
                </a:lnTo>
                <a:lnTo>
                  <a:pt x="76" y="60"/>
                </a:lnTo>
                <a:lnTo>
                  <a:pt x="76" y="60"/>
                </a:lnTo>
                <a:lnTo>
                  <a:pt x="77" y="61"/>
                </a:lnTo>
                <a:lnTo>
                  <a:pt x="77" y="61"/>
                </a:lnTo>
                <a:lnTo>
                  <a:pt x="69" y="68"/>
                </a:lnTo>
                <a:lnTo>
                  <a:pt x="69" y="68"/>
                </a:lnTo>
                <a:lnTo>
                  <a:pt x="61" y="75"/>
                </a:lnTo>
                <a:lnTo>
                  <a:pt x="61" y="75"/>
                </a:lnTo>
                <a:lnTo>
                  <a:pt x="53" y="83"/>
                </a:lnTo>
                <a:lnTo>
                  <a:pt x="44" y="90"/>
                </a:lnTo>
                <a:lnTo>
                  <a:pt x="44" y="90"/>
                </a:lnTo>
                <a:lnTo>
                  <a:pt x="39" y="94"/>
                </a:lnTo>
                <a:lnTo>
                  <a:pt x="39" y="94"/>
                </a:lnTo>
                <a:lnTo>
                  <a:pt x="34" y="97"/>
                </a:lnTo>
                <a:lnTo>
                  <a:pt x="33" y="98"/>
                </a:lnTo>
                <a:lnTo>
                  <a:pt x="33" y="97"/>
                </a:lnTo>
                <a:lnTo>
                  <a:pt x="35" y="94"/>
                </a:lnTo>
                <a:lnTo>
                  <a:pt x="35" y="94"/>
                </a:lnTo>
                <a:lnTo>
                  <a:pt x="44" y="84"/>
                </a:lnTo>
                <a:lnTo>
                  <a:pt x="54" y="75"/>
                </a:lnTo>
                <a:lnTo>
                  <a:pt x="64" y="66"/>
                </a:lnTo>
                <a:lnTo>
                  <a:pt x="73" y="56"/>
                </a:lnTo>
                <a:lnTo>
                  <a:pt x="73" y="56"/>
                </a:lnTo>
                <a:lnTo>
                  <a:pt x="73" y="58"/>
                </a:lnTo>
                <a:lnTo>
                  <a:pt x="73" y="58"/>
                </a:lnTo>
                <a:close/>
                <a:moveTo>
                  <a:pt x="91" y="46"/>
                </a:moveTo>
                <a:lnTo>
                  <a:pt x="91" y="46"/>
                </a:lnTo>
                <a:lnTo>
                  <a:pt x="117" y="28"/>
                </a:lnTo>
                <a:lnTo>
                  <a:pt x="117" y="28"/>
                </a:lnTo>
                <a:lnTo>
                  <a:pt x="111" y="35"/>
                </a:lnTo>
                <a:lnTo>
                  <a:pt x="103" y="40"/>
                </a:lnTo>
                <a:lnTo>
                  <a:pt x="103" y="40"/>
                </a:lnTo>
                <a:lnTo>
                  <a:pt x="88" y="51"/>
                </a:lnTo>
                <a:lnTo>
                  <a:pt x="88" y="51"/>
                </a:lnTo>
                <a:lnTo>
                  <a:pt x="91" y="46"/>
                </a:lnTo>
                <a:lnTo>
                  <a:pt x="91" y="46"/>
                </a:lnTo>
                <a:close/>
                <a:moveTo>
                  <a:pt x="79" y="62"/>
                </a:moveTo>
                <a:lnTo>
                  <a:pt x="79" y="62"/>
                </a:lnTo>
                <a:lnTo>
                  <a:pt x="79" y="63"/>
                </a:lnTo>
                <a:lnTo>
                  <a:pt x="79" y="63"/>
                </a:lnTo>
                <a:lnTo>
                  <a:pt x="77" y="64"/>
                </a:lnTo>
                <a:lnTo>
                  <a:pt x="77" y="64"/>
                </a:lnTo>
                <a:lnTo>
                  <a:pt x="79" y="62"/>
                </a:lnTo>
                <a:lnTo>
                  <a:pt x="79" y="62"/>
                </a:lnTo>
                <a:close/>
                <a:moveTo>
                  <a:pt x="86" y="56"/>
                </a:moveTo>
                <a:lnTo>
                  <a:pt x="86" y="56"/>
                </a:lnTo>
                <a:lnTo>
                  <a:pt x="94" y="49"/>
                </a:lnTo>
                <a:lnTo>
                  <a:pt x="104" y="42"/>
                </a:lnTo>
                <a:lnTo>
                  <a:pt x="104" y="42"/>
                </a:lnTo>
                <a:lnTo>
                  <a:pt x="114" y="36"/>
                </a:lnTo>
                <a:lnTo>
                  <a:pt x="122" y="28"/>
                </a:lnTo>
                <a:lnTo>
                  <a:pt x="122" y="28"/>
                </a:lnTo>
                <a:lnTo>
                  <a:pt x="133" y="16"/>
                </a:lnTo>
                <a:lnTo>
                  <a:pt x="133" y="16"/>
                </a:lnTo>
                <a:lnTo>
                  <a:pt x="137" y="13"/>
                </a:lnTo>
                <a:lnTo>
                  <a:pt x="137" y="13"/>
                </a:lnTo>
                <a:lnTo>
                  <a:pt x="136" y="17"/>
                </a:lnTo>
                <a:lnTo>
                  <a:pt x="136" y="17"/>
                </a:lnTo>
                <a:lnTo>
                  <a:pt x="132" y="23"/>
                </a:lnTo>
                <a:lnTo>
                  <a:pt x="126" y="29"/>
                </a:lnTo>
                <a:lnTo>
                  <a:pt x="126" y="29"/>
                </a:lnTo>
                <a:lnTo>
                  <a:pt x="121" y="34"/>
                </a:lnTo>
                <a:lnTo>
                  <a:pt x="116" y="38"/>
                </a:lnTo>
                <a:lnTo>
                  <a:pt x="104" y="46"/>
                </a:lnTo>
                <a:lnTo>
                  <a:pt x="104" y="46"/>
                </a:lnTo>
                <a:lnTo>
                  <a:pt x="84" y="59"/>
                </a:lnTo>
                <a:lnTo>
                  <a:pt x="84" y="59"/>
                </a:lnTo>
                <a:lnTo>
                  <a:pt x="86" y="56"/>
                </a:lnTo>
                <a:lnTo>
                  <a:pt x="86" y="56"/>
                </a:lnTo>
                <a:close/>
                <a:moveTo>
                  <a:pt x="126" y="13"/>
                </a:moveTo>
                <a:lnTo>
                  <a:pt x="126" y="13"/>
                </a:lnTo>
                <a:lnTo>
                  <a:pt x="131" y="11"/>
                </a:lnTo>
                <a:lnTo>
                  <a:pt x="133" y="10"/>
                </a:lnTo>
                <a:lnTo>
                  <a:pt x="136" y="10"/>
                </a:lnTo>
                <a:lnTo>
                  <a:pt x="136" y="10"/>
                </a:lnTo>
                <a:lnTo>
                  <a:pt x="131" y="14"/>
                </a:lnTo>
                <a:lnTo>
                  <a:pt x="126" y="19"/>
                </a:lnTo>
                <a:lnTo>
                  <a:pt x="126" y="19"/>
                </a:lnTo>
                <a:lnTo>
                  <a:pt x="103" y="35"/>
                </a:lnTo>
                <a:lnTo>
                  <a:pt x="103" y="35"/>
                </a:lnTo>
                <a:lnTo>
                  <a:pt x="97" y="39"/>
                </a:lnTo>
                <a:lnTo>
                  <a:pt x="93" y="43"/>
                </a:lnTo>
                <a:lnTo>
                  <a:pt x="93" y="43"/>
                </a:lnTo>
                <a:lnTo>
                  <a:pt x="97" y="38"/>
                </a:lnTo>
                <a:lnTo>
                  <a:pt x="97" y="38"/>
                </a:lnTo>
                <a:lnTo>
                  <a:pt x="104" y="31"/>
                </a:lnTo>
                <a:lnTo>
                  <a:pt x="111" y="24"/>
                </a:lnTo>
                <a:lnTo>
                  <a:pt x="119" y="18"/>
                </a:lnTo>
                <a:lnTo>
                  <a:pt x="126" y="13"/>
                </a:lnTo>
                <a:lnTo>
                  <a:pt x="126" y="13"/>
                </a:lnTo>
                <a:close/>
                <a:moveTo>
                  <a:pt x="119" y="14"/>
                </a:moveTo>
                <a:lnTo>
                  <a:pt x="119" y="14"/>
                </a:lnTo>
                <a:lnTo>
                  <a:pt x="113" y="18"/>
                </a:lnTo>
                <a:lnTo>
                  <a:pt x="108" y="23"/>
                </a:lnTo>
                <a:lnTo>
                  <a:pt x="98" y="33"/>
                </a:lnTo>
                <a:lnTo>
                  <a:pt x="98" y="33"/>
                </a:lnTo>
                <a:lnTo>
                  <a:pt x="103" y="28"/>
                </a:lnTo>
                <a:lnTo>
                  <a:pt x="107" y="22"/>
                </a:lnTo>
                <a:lnTo>
                  <a:pt x="113" y="17"/>
                </a:lnTo>
                <a:lnTo>
                  <a:pt x="119" y="14"/>
                </a:lnTo>
                <a:lnTo>
                  <a:pt x="119" y="14"/>
                </a:lnTo>
                <a:close/>
                <a:moveTo>
                  <a:pt x="57" y="23"/>
                </a:moveTo>
                <a:lnTo>
                  <a:pt x="57" y="23"/>
                </a:lnTo>
                <a:lnTo>
                  <a:pt x="34" y="39"/>
                </a:lnTo>
                <a:lnTo>
                  <a:pt x="12" y="55"/>
                </a:lnTo>
                <a:lnTo>
                  <a:pt x="12" y="55"/>
                </a:lnTo>
                <a:lnTo>
                  <a:pt x="24" y="47"/>
                </a:lnTo>
                <a:lnTo>
                  <a:pt x="34" y="38"/>
                </a:lnTo>
                <a:lnTo>
                  <a:pt x="43" y="29"/>
                </a:lnTo>
                <a:lnTo>
                  <a:pt x="51" y="17"/>
                </a:lnTo>
                <a:lnTo>
                  <a:pt x="51" y="17"/>
                </a:lnTo>
                <a:lnTo>
                  <a:pt x="57" y="23"/>
                </a:lnTo>
                <a:lnTo>
                  <a:pt x="57" y="23"/>
                </a:lnTo>
                <a:close/>
                <a:moveTo>
                  <a:pt x="50" y="16"/>
                </a:moveTo>
                <a:lnTo>
                  <a:pt x="50" y="16"/>
                </a:lnTo>
                <a:lnTo>
                  <a:pt x="44" y="18"/>
                </a:lnTo>
                <a:lnTo>
                  <a:pt x="40" y="21"/>
                </a:lnTo>
                <a:lnTo>
                  <a:pt x="30" y="30"/>
                </a:lnTo>
                <a:lnTo>
                  <a:pt x="21" y="37"/>
                </a:lnTo>
                <a:lnTo>
                  <a:pt x="10" y="44"/>
                </a:lnTo>
                <a:lnTo>
                  <a:pt x="10" y="44"/>
                </a:lnTo>
                <a:lnTo>
                  <a:pt x="15" y="41"/>
                </a:lnTo>
                <a:lnTo>
                  <a:pt x="20" y="37"/>
                </a:lnTo>
                <a:lnTo>
                  <a:pt x="28" y="30"/>
                </a:lnTo>
                <a:lnTo>
                  <a:pt x="28" y="30"/>
                </a:lnTo>
                <a:lnTo>
                  <a:pt x="32" y="25"/>
                </a:lnTo>
                <a:lnTo>
                  <a:pt x="36" y="21"/>
                </a:lnTo>
                <a:lnTo>
                  <a:pt x="39" y="16"/>
                </a:lnTo>
                <a:lnTo>
                  <a:pt x="41" y="11"/>
                </a:lnTo>
                <a:lnTo>
                  <a:pt x="41" y="11"/>
                </a:lnTo>
                <a:lnTo>
                  <a:pt x="41" y="11"/>
                </a:lnTo>
                <a:lnTo>
                  <a:pt x="41" y="11"/>
                </a:lnTo>
                <a:lnTo>
                  <a:pt x="46" y="13"/>
                </a:lnTo>
                <a:lnTo>
                  <a:pt x="50" y="16"/>
                </a:lnTo>
                <a:lnTo>
                  <a:pt x="50" y="16"/>
                </a:lnTo>
                <a:close/>
                <a:moveTo>
                  <a:pt x="39" y="10"/>
                </a:moveTo>
                <a:lnTo>
                  <a:pt x="39" y="10"/>
                </a:lnTo>
                <a:lnTo>
                  <a:pt x="32" y="15"/>
                </a:lnTo>
                <a:lnTo>
                  <a:pt x="25" y="20"/>
                </a:lnTo>
                <a:lnTo>
                  <a:pt x="10" y="31"/>
                </a:lnTo>
                <a:lnTo>
                  <a:pt x="10" y="31"/>
                </a:lnTo>
                <a:lnTo>
                  <a:pt x="11" y="25"/>
                </a:lnTo>
                <a:lnTo>
                  <a:pt x="13" y="21"/>
                </a:lnTo>
                <a:lnTo>
                  <a:pt x="16" y="17"/>
                </a:lnTo>
                <a:lnTo>
                  <a:pt x="20" y="13"/>
                </a:lnTo>
                <a:lnTo>
                  <a:pt x="23" y="11"/>
                </a:lnTo>
                <a:lnTo>
                  <a:pt x="28" y="9"/>
                </a:lnTo>
                <a:lnTo>
                  <a:pt x="33" y="9"/>
                </a:lnTo>
                <a:lnTo>
                  <a:pt x="39" y="10"/>
                </a:lnTo>
                <a:lnTo>
                  <a:pt x="39" y="10"/>
                </a:lnTo>
                <a:close/>
                <a:moveTo>
                  <a:pt x="35" y="106"/>
                </a:moveTo>
                <a:lnTo>
                  <a:pt x="35" y="106"/>
                </a:lnTo>
                <a:lnTo>
                  <a:pt x="46" y="100"/>
                </a:lnTo>
                <a:lnTo>
                  <a:pt x="57" y="93"/>
                </a:lnTo>
                <a:lnTo>
                  <a:pt x="57" y="93"/>
                </a:lnTo>
                <a:lnTo>
                  <a:pt x="48" y="101"/>
                </a:lnTo>
                <a:lnTo>
                  <a:pt x="40" y="110"/>
                </a:lnTo>
                <a:lnTo>
                  <a:pt x="40" y="110"/>
                </a:lnTo>
                <a:lnTo>
                  <a:pt x="40" y="112"/>
                </a:lnTo>
                <a:lnTo>
                  <a:pt x="40" y="112"/>
                </a:lnTo>
                <a:lnTo>
                  <a:pt x="41" y="112"/>
                </a:lnTo>
                <a:lnTo>
                  <a:pt x="41" y="112"/>
                </a:lnTo>
                <a:lnTo>
                  <a:pt x="55" y="101"/>
                </a:lnTo>
                <a:lnTo>
                  <a:pt x="70" y="93"/>
                </a:lnTo>
                <a:lnTo>
                  <a:pt x="99" y="76"/>
                </a:lnTo>
                <a:lnTo>
                  <a:pt x="99" y="76"/>
                </a:lnTo>
                <a:lnTo>
                  <a:pt x="101" y="75"/>
                </a:lnTo>
                <a:lnTo>
                  <a:pt x="101" y="75"/>
                </a:lnTo>
                <a:lnTo>
                  <a:pt x="99" y="76"/>
                </a:lnTo>
                <a:lnTo>
                  <a:pt x="99" y="76"/>
                </a:lnTo>
                <a:lnTo>
                  <a:pt x="86" y="87"/>
                </a:lnTo>
                <a:lnTo>
                  <a:pt x="71" y="98"/>
                </a:lnTo>
                <a:lnTo>
                  <a:pt x="56" y="109"/>
                </a:lnTo>
                <a:lnTo>
                  <a:pt x="43" y="121"/>
                </a:lnTo>
                <a:lnTo>
                  <a:pt x="43" y="121"/>
                </a:lnTo>
                <a:lnTo>
                  <a:pt x="42" y="122"/>
                </a:lnTo>
                <a:lnTo>
                  <a:pt x="42" y="122"/>
                </a:lnTo>
                <a:lnTo>
                  <a:pt x="39" y="116"/>
                </a:lnTo>
                <a:lnTo>
                  <a:pt x="39" y="116"/>
                </a:lnTo>
                <a:lnTo>
                  <a:pt x="35" y="106"/>
                </a:lnTo>
                <a:lnTo>
                  <a:pt x="35" y="10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546">
            <a:extLst>
              <a:ext uri="{FF2B5EF4-FFF2-40B4-BE49-F238E27FC236}">
                <a16:creationId xmlns:a16="http://schemas.microsoft.com/office/drawing/2014/main" xmlns="" id="{1392C778-E7B9-4963-B5DD-7E4F0DA4D86D}"/>
              </a:ext>
            </a:extLst>
          </p:cNvPr>
          <p:cNvSpPr>
            <a:spLocks noEditPoints="1"/>
          </p:cNvSpPr>
          <p:nvPr/>
        </p:nvSpPr>
        <p:spPr bwMode="auto">
          <a:xfrm>
            <a:off x="8700927" y="1804756"/>
            <a:ext cx="1050925" cy="898525"/>
          </a:xfrm>
          <a:custGeom>
            <a:avLst/>
            <a:gdLst/>
            <a:ahLst/>
            <a:cxnLst>
              <a:cxn ang="0">
                <a:pos x="168" y="178"/>
              </a:cxn>
              <a:cxn ang="0">
                <a:pos x="387" y="489"/>
              </a:cxn>
              <a:cxn ang="0">
                <a:pos x="570" y="130"/>
              </a:cxn>
              <a:cxn ang="0">
                <a:pos x="557" y="100"/>
              </a:cxn>
              <a:cxn ang="0">
                <a:pos x="444" y="56"/>
              </a:cxn>
              <a:cxn ang="0">
                <a:pos x="343" y="19"/>
              </a:cxn>
              <a:cxn ang="0">
                <a:pos x="367" y="28"/>
              </a:cxn>
              <a:cxn ang="0">
                <a:pos x="366" y="36"/>
              </a:cxn>
              <a:cxn ang="0">
                <a:pos x="273" y="75"/>
              </a:cxn>
              <a:cxn ang="0">
                <a:pos x="360" y="52"/>
              </a:cxn>
              <a:cxn ang="0">
                <a:pos x="349" y="63"/>
              </a:cxn>
              <a:cxn ang="0">
                <a:pos x="246" y="103"/>
              </a:cxn>
              <a:cxn ang="0">
                <a:pos x="230" y="122"/>
              </a:cxn>
              <a:cxn ang="0">
                <a:pos x="318" y="103"/>
              </a:cxn>
              <a:cxn ang="0">
                <a:pos x="439" y="84"/>
              </a:cxn>
              <a:cxn ang="0">
                <a:pos x="348" y="119"/>
              </a:cxn>
              <a:cxn ang="0">
                <a:pos x="248" y="153"/>
              </a:cxn>
              <a:cxn ang="0">
                <a:pos x="193" y="175"/>
              </a:cxn>
              <a:cxn ang="0">
                <a:pos x="169" y="187"/>
              </a:cxn>
              <a:cxn ang="0">
                <a:pos x="182" y="196"/>
              </a:cxn>
              <a:cxn ang="0">
                <a:pos x="151" y="208"/>
              </a:cxn>
              <a:cxn ang="0">
                <a:pos x="151" y="208"/>
              </a:cxn>
              <a:cxn ang="0">
                <a:pos x="120" y="239"/>
              </a:cxn>
              <a:cxn ang="0">
                <a:pos x="174" y="230"/>
              </a:cxn>
              <a:cxn ang="0">
                <a:pos x="110" y="250"/>
              </a:cxn>
              <a:cxn ang="0">
                <a:pos x="98" y="263"/>
              </a:cxn>
              <a:cxn ang="0">
                <a:pos x="460" y="188"/>
              </a:cxn>
              <a:cxn ang="0">
                <a:pos x="182" y="319"/>
              </a:cxn>
              <a:cxn ang="0">
                <a:pos x="184" y="327"/>
              </a:cxn>
              <a:cxn ang="0">
                <a:pos x="444" y="267"/>
              </a:cxn>
              <a:cxn ang="0">
                <a:pos x="112" y="336"/>
              </a:cxn>
              <a:cxn ang="0">
                <a:pos x="444" y="327"/>
              </a:cxn>
              <a:cxn ang="0">
                <a:pos x="261" y="396"/>
              </a:cxn>
              <a:cxn ang="0">
                <a:pos x="434" y="327"/>
              </a:cxn>
              <a:cxn ang="0">
                <a:pos x="507" y="282"/>
              </a:cxn>
              <a:cxn ang="0">
                <a:pos x="480" y="276"/>
              </a:cxn>
              <a:cxn ang="0">
                <a:pos x="375" y="295"/>
              </a:cxn>
              <a:cxn ang="0">
                <a:pos x="516" y="259"/>
              </a:cxn>
              <a:cxn ang="0">
                <a:pos x="320" y="323"/>
              </a:cxn>
              <a:cxn ang="0">
                <a:pos x="238" y="366"/>
              </a:cxn>
              <a:cxn ang="0">
                <a:pos x="190" y="383"/>
              </a:cxn>
              <a:cxn ang="0">
                <a:pos x="249" y="396"/>
              </a:cxn>
              <a:cxn ang="0">
                <a:pos x="276" y="404"/>
              </a:cxn>
              <a:cxn ang="0">
                <a:pos x="301" y="414"/>
              </a:cxn>
              <a:cxn ang="0">
                <a:pos x="399" y="395"/>
              </a:cxn>
              <a:cxn ang="0">
                <a:pos x="250" y="455"/>
              </a:cxn>
              <a:cxn ang="0">
                <a:pos x="269" y="465"/>
              </a:cxn>
              <a:cxn ang="0">
                <a:pos x="354" y="447"/>
              </a:cxn>
              <a:cxn ang="0">
                <a:pos x="353" y="449"/>
              </a:cxn>
              <a:cxn ang="0">
                <a:pos x="325" y="495"/>
              </a:cxn>
              <a:cxn ang="0">
                <a:pos x="509" y="290"/>
              </a:cxn>
              <a:cxn ang="0">
                <a:pos x="447" y="209"/>
              </a:cxn>
              <a:cxn ang="0">
                <a:pos x="605" y="169"/>
              </a:cxn>
              <a:cxn ang="0">
                <a:pos x="573" y="182"/>
              </a:cxn>
              <a:cxn ang="0">
                <a:pos x="588" y="189"/>
              </a:cxn>
              <a:cxn ang="0">
                <a:pos x="514" y="229"/>
              </a:cxn>
              <a:cxn ang="0">
                <a:pos x="260" y="468"/>
              </a:cxn>
              <a:cxn ang="0">
                <a:pos x="165" y="439"/>
              </a:cxn>
              <a:cxn ang="0">
                <a:pos x="16" y="391"/>
              </a:cxn>
              <a:cxn ang="0">
                <a:pos x="22" y="410"/>
              </a:cxn>
              <a:cxn ang="0">
                <a:pos x="643" y="181"/>
              </a:cxn>
              <a:cxn ang="0">
                <a:pos x="482" y="364"/>
              </a:cxn>
            </a:cxnLst>
            <a:rect l="0" t="0" r="r" b="b"/>
            <a:pathLst>
              <a:path w="662" h="566">
                <a:moveTo>
                  <a:pt x="661" y="189"/>
                </a:moveTo>
                <a:lnTo>
                  <a:pt x="661" y="189"/>
                </a:lnTo>
                <a:lnTo>
                  <a:pt x="660" y="188"/>
                </a:lnTo>
                <a:lnTo>
                  <a:pt x="659" y="188"/>
                </a:lnTo>
                <a:lnTo>
                  <a:pt x="659" y="188"/>
                </a:lnTo>
                <a:lnTo>
                  <a:pt x="656" y="188"/>
                </a:lnTo>
                <a:lnTo>
                  <a:pt x="654" y="186"/>
                </a:lnTo>
                <a:lnTo>
                  <a:pt x="651" y="182"/>
                </a:lnTo>
                <a:lnTo>
                  <a:pt x="649" y="177"/>
                </a:lnTo>
                <a:lnTo>
                  <a:pt x="647" y="173"/>
                </a:lnTo>
                <a:lnTo>
                  <a:pt x="647" y="173"/>
                </a:lnTo>
                <a:lnTo>
                  <a:pt x="646" y="164"/>
                </a:lnTo>
                <a:lnTo>
                  <a:pt x="646" y="155"/>
                </a:lnTo>
                <a:lnTo>
                  <a:pt x="647" y="147"/>
                </a:lnTo>
                <a:lnTo>
                  <a:pt x="650" y="138"/>
                </a:lnTo>
                <a:lnTo>
                  <a:pt x="650" y="138"/>
                </a:lnTo>
                <a:lnTo>
                  <a:pt x="651" y="137"/>
                </a:lnTo>
                <a:lnTo>
                  <a:pt x="651" y="136"/>
                </a:lnTo>
                <a:lnTo>
                  <a:pt x="651" y="136"/>
                </a:lnTo>
                <a:lnTo>
                  <a:pt x="651" y="134"/>
                </a:lnTo>
                <a:lnTo>
                  <a:pt x="649" y="133"/>
                </a:lnTo>
                <a:lnTo>
                  <a:pt x="649" y="133"/>
                </a:lnTo>
                <a:lnTo>
                  <a:pt x="512" y="71"/>
                </a:lnTo>
                <a:lnTo>
                  <a:pt x="512" y="71"/>
                </a:lnTo>
                <a:lnTo>
                  <a:pt x="427" y="34"/>
                </a:lnTo>
                <a:lnTo>
                  <a:pt x="383" y="16"/>
                </a:lnTo>
                <a:lnTo>
                  <a:pt x="362" y="7"/>
                </a:lnTo>
                <a:lnTo>
                  <a:pt x="340" y="0"/>
                </a:lnTo>
                <a:lnTo>
                  <a:pt x="340" y="0"/>
                </a:lnTo>
                <a:lnTo>
                  <a:pt x="338" y="0"/>
                </a:lnTo>
                <a:lnTo>
                  <a:pt x="336" y="1"/>
                </a:lnTo>
                <a:lnTo>
                  <a:pt x="336" y="1"/>
                </a:lnTo>
                <a:lnTo>
                  <a:pt x="315" y="22"/>
                </a:lnTo>
                <a:lnTo>
                  <a:pt x="292" y="44"/>
                </a:lnTo>
                <a:lnTo>
                  <a:pt x="251" y="88"/>
                </a:lnTo>
                <a:lnTo>
                  <a:pt x="168" y="178"/>
                </a:lnTo>
                <a:lnTo>
                  <a:pt x="168" y="178"/>
                </a:lnTo>
                <a:lnTo>
                  <a:pt x="92" y="259"/>
                </a:lnTo>
                <a:lnTo>
                  <a:pt x="53" y="301"/>
                </a:lnTo>
                <a:lnTo>
                  <a:pt x="18" y="343"/>
                </a:lnTo>
                <a:lnTo>
                  <a:pt x="18" y="343"/>
                </a:lnTo>
                <a:lnTo>
                  <a:pt x="14" y="346"/>
                </a:lnTo>
                <a:lnTo>
                  <a:pt x="11" y="350"/>
                </a:lnTo>
                <a:lnTo>
                  <a:pt x="8" y="354"/>
                </a:lnTo>
                <a:lnTo>
                  <a:pt x="5" y="360"/>
                </a:lnTo>
                <a:lnTo>
                  <a:pt x="2" y="371"/>
                </a:lnTo>
                <a:lnTo>
                  <a:pt x="0" y="382"/>
                </a:lnTo>
                <a:lnTo>
                  <a:pt x="1" y="394"/>
                </a:lnTo>
                <a:lnTo>
                  <a:pt x="2" y="399"/>
                </a:lnTo>
                <a:lnTo>
                  <a:pt x="4" y="404"/>
                </a:lnTo>
                <a:lnTo>
                  <a:pt x="7" y="409"/>
                </a:lnTo>
                <a:lnTo>
                  <a:pt x="10" y="413"/>
                </a:lnTo>
                <a:lnTo>
                  <a:pt x="14" y="416"/>
                </a:lnTo>
                <a:lnTo>
                  <a:pt x="18" y="418"/>
                </a:lnTo>
                <a:lnTo>
                  <a:pt x="18" y="418"/>
                </a:lnTo>
                <a:lnTo>
                  <a:pt x="30" y="426"/>
                </a:lnTo>
                <a:lnTo>
                  <a:pt x="43" y="433"/>
                </a:lnTo>
                <a:lnTo>
                  <a:pt x="70" y="448"/>
                </a:lnTo>
                <a:lnTo>
                  <a:pt x="70" y="448"/>
                </a:lnTo>
                <a:lnTo>
                  <a:pt x="116" y="471"/>
                </a:lnTo>
                <a:lnTo>
                  <a:pt x="163" y="495"/>
                </a:lnTo>
                <a:lnTo>
                  <a:pt x="163" y="495"/>
                </a:lnTo>
                <a:lnTo>
                  <a:pt x="237" y="533"/>
                </a:lnTo>
                <a:lnTo>
                  <a:pt x="274" y="550"/>
                </a:lnTo>
                <a:lnTo>
                  <a:pt x="292" y="559"/>
                </a:lnTo>
                <a:lnTo>
                  <a:pt x="312" y="566"/>
                </a:lnTo>
                <a:lnTo>
                  <a:pt x="312" y="566"/>
                </a:lnTo>
                <a:lnTo>
                  <a:pt x="315" y="566"/>
                </a:lnTo>
                <a:lnTo>
                  <a:pt x="316" y="564"/>
                </a:lnTo>
                <a:lnTo>
                  <a:pt x="316" y="564"/>
                </a:lnTo>
                <a:lnTo>
                  <a:pt x="317" y="564"/>
                </a:lnTo>
                <a:lnTo>
                  <a:pt x="317" y="564"/>
                </a:lnTo>
                <a:lnTo>
                  <a:pt x="351" y="526"/>
                </a:lnTo>
                <a:lnTo>
                  <a:pt x="387" y="489"/>
                </a:lnTo>
                <a:lnTo>
                  <a:pt x="457" y="416"/>
                </a:lnTo>
                <a:lnTo>
                  <a:pt x="457" y="416"/>
                </a:lnTo>
                <a:lnTo>
                  <a:pt x="549" y="319"/>
                </a:lnTo>
                <a:lnTo>
                  <a:pt x="594" y="270"/>
                </a:lnTo>
                <a:lnTo>
                  <a:pt x="640" y="221"/>
                </a:lnTo>
                <a:lnTo>
                  <a:pt x="640" y="221"/>
                </a:lnTo>
                <a:lnTo>
                  <a:pt x="652" y="208"/>
                </a:lnTo>
                <a:lnTo>
                  <a:pt x="658" y="201"/>
                </a:lnTo>
                <a:lnTo>
                  <a:pt x="661" y="197"/>
                </a:lnTo>
                <a:lnTo>
                  <a:pt x="662" y="194"/>
                </a:lnTo>
                <a:lnTo>
                  <a:pt x="662" y="194"/>
                </a:lnTo>
                <a:lnTo>
                  <a:pt x="662" y="191"/>
                </a:lnTo>
                <a:lnTo>
                  <a:pt x="661" y="189"/>
                </a:lnTo>
                <a:lnTo>
                  <a:pt x="661" y="189"/>
                </a:lnTo>
                <a:close/>
                <a:moveTo>
                  <a:pt x="622" y="129"/>
                </a:moveTo>
                <a:lnTo>
                  <a:pt x="622" y="129"/>
                </a:lnTo>
                <a:lnTo>
                  <a:pt x="591" y="136"/>
                </a:lnTo>
                <a:lnTo>
                  <a:pt x="560" y="142"/>
                </a:lnTo>
                <a:lnTo>
                  <a:pt x="496" y="158"/>
                </a:lnTo>
                <a:lnTo>
                  <a:pt x="433" y="174"/>
                </a:lnTo>
                <a:lnTo>
                  <a:pt x="370" y="190"/>
                </a:lnTo>
                <a:lnTo>
                  <a:pt x="370" y="190"/>
                </a:lnTo>
                <a:lnTo>
                  <a:pt x="250" y="221"/>
                </a:lnTo>
                <a:lnTo>
                  <a:pt x="128" y="253"/>
                </a:lnTo>
                <a:lnTo>
                  <a:pt x="128" y="253"/>
                </a:lnTo>
                <a:lnTo>
                  <a:pt x="143" y="249"/>
                </a:lnTo>
                <a:lnTo>
                  <a:pt x="143" y="249"/>
                </a:lnTo>
                <a:lnTo>
                  <a:pt x="209" y="230"/>
                </a:lnTo>
                <a:lnTo>
                  <a:pt x="209" y="230"/>
                </a:lnTo>
                <a:lnTo>
                  <a:pt x="342" y="190"/>
                </a:lnTo>
                <a:lnTo>
                  <a:pt x="342" y="190"/>
                </a:lnTo>
                <a:lnTo>
                  <a:pt x="408" y="171"/>
                </a:lnTo>
                <a:lnTo>
                  <a:pt x="474" y="154"/>
                </a:lnTo>
                <a:lnTo>
                  <a:pt x="474" y="154"/>
                </a:lnTo>
                <a:lnTo>
                  <a:pt x="505" y="146"/>
                </a:lnTo>
                <a:lnTo>
                  <a:pt x="537" y="138"/>
                </a:lnTo>
                <a:lnTo>
                  <a:pt x="570" y="130"/>
                </a:lnTo>
                <a:lnTo>
                  <a:pt x="585" y="125"/>
                </a:lnTo>
                <a:lnTo>
                  <a:pt x="600" y="119"/>
                </a:lnTo>
                <a:lnTo>
                  <a:pt x="600" y="119"/>
                </a:lnTo>
                <a:lnTo>
                  <a:pt x="622" y="129"/>
                </a:lnTo>
                <a:lnTo>
                  <a:pt x="622" y="129"/>
                </a:lnTo>
                <a:close/>
                <a:moveTo>
                  <a:pt x="558" y="99"/>
                </a:moveTo>
                <a:lnTo>
                  <a:pt x="558" y="99"/>
                </a:lnTo>
                <a:lnTo>
                  <a:pt x="565" y="102"/>
                </a:lnTo>
                <a:lnTo>
                  <a:pt x="565" y="102"/>
                </a:lnTo>
                <a:lnTo>
                  <a:pt x="455" y="133"/>
                </a:lnTo>
                <a:lnTo>
                  <a:pt x="401" y="148"/>
                </a:lnTo>
                <a:lnTo>
                  <a:pt x="347" y="164"/>
                </a:lnTo>
                <a:lnTo>
                  <a:pt x="347" y="164"/>
                </a:lnTo>
                <a:lnTo>
                  <a:pt x="290" y="181"/>
                </a:lnTo>
                <a:lnTo>
                  <a:pt x="235" y="200"/>
                </a:lnTo>
                <a:lnTo>
                  <a:pt x="235" y="200"/>
                </a:lnTo>
                <a:lnTo>
                  <a:pt x="213" y="206"/>
                </a:lnTo>
                <a:lnTo>
                  <a:pt x="192" y="212"/>
                </a:lnTo>
                <a:lnTo>
                  <a:pt x="149" y="223"/>
                </a:lnTo>
                <a:lnTo>
                  <a:pt x="149" y="223"/>
                </a:lnTo>
                <a:lnTo>
                  <a:pt x="172" y="216"/>
                </a:lnTo>
                <a:lnTo>
                  <a:pt x="172" y="216"/>
                </a:lnTo>
                <a:lnTo>
                  <a:pt x="200" y="205"/>
                </a:lnTo>
                <a:lnTo>
                  <a:pt x="230" y="194"/>
                </a:lnTo>
                <a:lnTo>
                  <a:pt x="230" y="194"/>
                </a:lnTo>
                <a:lnTo>
                  <a:pt x="257" y="184"/>
                </a:lnTo>
                <a:lnTo>
                  <a:pt x="285" y="175"/>
                </a:lnTo>
                <a:lnTo>
                  <a:pt x="342" y="159"/>
                </a:lnTo>
                <a:lnTo>
                  <a:pt x="342" y="159"/>
                </a:lnTo>
                <a:lnTo>
                  <a:pt x="398" y="143"/>
                </a:lnTo>
                <a:lnTo>
                  <a:pt x="454" y="127"/>
                </a:lnTo>
                <a:lnTo>
                  <a:pt x="454" y="127"/>
                </a:lnTo>
                <a:lnTo>
                  <a:pt x="481" y="122"/>
                </a:lnTo>
                <a:lnTo>
                  <a:pt x="506" y="116"/>
                </a:lnTo>
                <a:lnTo>
                  <a:pt x="532" y="108"/>
                </a:lnTo>
                <a:lnTo>
                  <a:pt x="544" y="104"/>
                </a:lnTo>
                <a:lnTo>
                  <a:pt x="557" y="100"/>
                </a:lnTo>
                <a:lnTo>
                  <a:pt x="557" y="100"/>
                </a:lnTo>
                <a:lnTo>
                  <a:pt x="558" y="99"/>
                </a:lnTo>
                <a:lnTo>
                  <a:pt x="558" y="99"/>
                </a:lnTo>
                <a:close/>
                <a:moveTo>
                  <a:pt x="450" y="52"/>
                </a:moveTo>
                <a:lnTo>
                  <a:pt x="450" y="52"/>
                </a:lnTo>
                <a:lnTo>
                  <a:pt x="412" y="60"/>
                </a:lnTo>
                <a:lnTo>
                  <a:pt x="373" y="69"/>
                </a:lnTo>
                <a:lnTo>
                  <a:pt x="373" y="69"/>
                </a:lnTo>
                <a:lnTo>
                  <a:pt x="390" y="64"/>
                </a:lnTo>
                <a:lnTo>
                  <a:pt x="406" y="59"/>
                </a:lnTo>
                <a:lnTo>
                  <a:pt x="421" y="53"/>
                </a:lnTo>
                <a:lnTo>
                  <a:pt x="436" y="46"/>
                </a:lnTo>
                <a:lnTo>
                  <a:pt x="436" y="46"/>
                </a:lnTo>
                <a:lnTo>
                  <a:pt x="450" y="52"/>
                </a:lnTo>
                <a:lnTo>
                  <a:pt x="450" y="52"/>
                </a:lnTo>
                <a:close/>
                <a:moveTo>
                  <a:pt x="450" y="53"/>
                </a:moveTo>
                <a:lnTo>
                  <a:pt x="450" y="53"/>
                </a:lnTo>
                <a:lnTo>
                  <a:pt x="442" y="57"/>
                </a:lnTo>
                <a:lnTo>
                  <a:pt x="433" y="60"/>
                </a:lnTo>
                <a:lnTo>
                  <a:pt x="433" y="60"/>
                </a:lnTo>
                <a:lnTo>
                  <a:pt x="405" y="69"/>
                </a:lnTo>
                <a:lnTo>
                  <a:pt x="375" y="76"/>
                </a:lnTo>
                <a:lnTo>
                  <a:pt x="346" y="84"/>
                </a:lnTo>
                <a:lnTo>
                  <a:pt x="317" y="91"/>
                </a:lnTo>
                <a:lnTo>
                  <a:pt x="317" y="91"/>
                </a:lnTo>
                <a:lnTo>
                  <a:pt x="280" y="101"/>
                </a:lnTo>
                <a:lnTo>
                  <a:pt x="280" y="101"/>
                </a:lnTo>
                <a:lnTo>
                  <a:pt x="313" y="89"/>
                </a:lnTo>
                <a:lnTo>
                  <a:pt x="345" y="78"/>
                </a:lnTo>
                <a:lnTo>
                  <a:pt x="345" y="78"/>
                </a:lnTo>
                <a:lnTo>
                  <a:pt x="360" y="74"/>
                </a:lnTo>
                <a:lnTo>
                  <a:pt x="375" y="71"/>
                </a:lnTo>
                <a:lnTo>
                  <a:pt x="405" y="64"/>
                </a:lnTo>
                <a:lnTo>
                  <a:pt x="405" y="64"/>
                </a:lnTo>
                <a:lnTo>
                  <a:pt x="438" y="57"/>
                </a:lnTo>
                <a:lnTo>
                  <a:pt x="438" y="57"/>
                </a:lnTo>
                <a:lnTo>
                  <a:pt x="444" y="56"/>
                </a:lnTo>
                <a:lnTo>
                  <a:pt x="450" y="53"/>
                </a:lnTo>
                <a:lnTo>
                  <a:pt x="450" y="53"/>
                </a:lnTo>
                <a:close/>
                <a:moveTo>
                  <a:pt x="369" y="18"/>
                </a:moveTo>
                <a:lnTo>
                  <a:pt x="369" y="18"/>
                </a:lnTo>
                <a:lnTo>
                  <a:pt x="341" y="25"/>
                </a:lnTo>
                <a:lnTo>
                  <a:pt x="341" y="25"/>
                </a:lnTo>
                <a:lnTo>
                  <a:pt x="326" y="29"/>
                </a:lnTo>
                <a:lnTo>
                  <a:pt x="326" y="29"/>
                </a:lnTo>
                <a:lnTo>
                  <a:pt x="324" y="30"/>
                </a:lnTo>
                <a:lnTo>
                  <a:pt x="324" y="30"/>
                </a:lnTo>
                <a:lnTo>
                  <a:pt x="335" y="25"/>
                </a:lnTo>
                <a:lnTo>
                  <a:pt x="335" y="25"/>
                </a:lnTo>
                <a:lnTo>
                  <a:pt x="347" y="20"/>
                </a:lnTo>
                <a:lnTo>
                  <a:pt x="359" y="14"/>
                </a:lnTo>
                <a:lnTo>
                  <a:pt x="359" y="14"/>
                </a:lnTo>
                <a:lnTo>
                  <a:pt x="369" y="18"/>
                </a:lnTo>
                <a:lnTo>
                  <a:pt x="369" y="18"/>
                </a:lnTo>
                <a:close/>
                <a:moveTo>
                  <a:pt x="340" y="8"/>
                </a:moveTo>
                <a:lnTo>
                  <a:pt x="340" y="8"/>
                </a:lnTo>
                <a:lnTo>
                  <a:pt x="353" y="12"/>
                </a:lnTo>
                <a:lnTo>
                  <a:pt x="353" y="12"/>
                </a:lnTo>
                <a:lnTo>
                  <a:pt x="342" y="14"/>
                </a:lnTo>
                <a:lnTo>
                  <a:pt x="330" y="17"/>
                </a:lnTo>
                <a:lnTo>
                  <a:pt x="330" y="17"/>
                </a:lnTo>
                <a:lnTo>
                  <a:pt x="340" y="8"/>
                </a:lnTo>
                <a:lnTo>
                  <a:pt x="340" y="8"/>
                </a:lnTo>
                <a:close/>
                <a:moveTo>
                  <a:pt x="327" y="20"/>
                </a:moveTo>
                <a:lnTo>
                  <a:pt x="327" y="20"/>
                </a:lnTo>
                <a:lnTo>
                  <a:pt x="340" y="17"/>
                </a:lnTo>
                <a:lnTo>
                  <a:pt x="340" y="17"/>
                </a:lnTo>
                <a:lnTo>
                  <a:pt x="355" y="14"/>
                </a:lnTo>
                <a:lnTo>
                  <a:pt x="355" y="14"/>
                </a:lnTo>
                <a:lnTo>
                  <a:pt x="356" y="14"/>
                </a:lnTo>
                <a:lnTo>
                  <a:pt x="356" y="15"/>
                </a:lnTo>
                <a:lnTo>
                  <a:pt x="351" y="16"/>
                </a:lnTo>
                <a:lnTo>
                  <a:pt x="343" y="19"/>
                </a:lnTo>
                <a:lnTo>
                  <a:pt x="343" y="19"/>
                </a:lnTo>
                <a:lnTo>
                  <a:pt x="329" y="25"/>
                </a:lnTo>
                <a:lnTo>
                  <a:pt x="316" y="32"/>
                </a:lnTo>
                <a:lnTo>
                  <a:pt x="316" y="32"/>
                </a:lnTo>
                <a:lnTo>
                  <a:pt x="327" y="20"/>
                </a:lnTo>
                <a:lnTo>
                  <a:pt x="327" y="20"/>
                </a:lnTo>
                <a:close/>
                <a:moveTo>
                  <a:pt x="311" y="37"/>
                </a:moveTo>
                <a:lnTo>
                  <a:pt x="311" y="37"/>
                </a:lnTo>
                <a:lnTo>
                  <a:pt x="347" y="25"/>
                </a:lnTo>
                <a:lnTo>
                  <a:pt x="347" y="25"/>
                </a:lnTo>
                <a:lnTo>
                  <a:pt x="367" y="20"/>
                </a:lnTo>
                <a:lnTo>
                  <a:pt x="367" y="20"/>
                </a:lnTo>
                <a:lnTo>
                  <a:pt x="364" y="22"/>
                </a:lnTo>
                <a:lnTo>
                  <a:pt x="364" y="22"/>
                </a:lnTo>
                <a:lnTo>
                  <a:pt x="353" y="27"/>
                </a:lnTo>
                <a:lnTo>
                  <a:pt x="353" y="27"/>
                </a:lnTo>
                <a:lnTo>
                  <a:pt x="342" y="30"/>
                </a:lnTo>
                <a:lnTo>
                  <a:pt x="331" y="34"/>
                </a:lnTo>
                <a:lnTo>
                  <a:pt x="319" y="36"/>
                </a:lnTo>
                <a:lnTo>
                  <a:pt x="308" y="40"/>
                </a:lnTo>
                <a:lnTo>
                  <a:pt x="308" y="40"/>
                </a:lnTo>
                <a:lnTo>
                  <a:pt x="311" y="37"/>
                </a:lnTo>
                <a:lnTo>
                  <a:pt x="311" y="37"/>
                </a:lnTo>
                <a:close/>
                <a:moveTo>
                  <a:pt x="305" y="43"/>
                </a:moveTo>
                <a:lnTo>
                  <a:pt x="305" y="43"/>
                </a:lnTo>
                <a:lnTo>
                  <a:pt x="316" y="39"/>
                </a:lnTo>
                <a:lnTo>
                  <a:pt x="316" y="39"/>
                </a:lnTo>
                <a:lnTo>
                  <a:pt x="337" y="34"/>
                </a:lnTo>
                <a:lnTo>
                  <a:pt x="337" y="34"/>
                </a:lnTo>
                <a:lnTo>
                  <a:pt x="347" y="32"/>
                </a:lnTo>
                <a:lnTo>
                  <a:pt x="356" y="28"/>
                </a:lnTo>
                <a:lnTo>
                  <a:pt x="364" y="24"/>
                </a:lnTo>
                <a:lnTo>
                  <a:pt x="372" y="19"/>
                </a:lnTo>
                <a:lnTo>
                  <a:pt x="372" y="19"/>
                </a:lnTo>
                <a:lnTo>
                  <a:pt x="383" y="24"/>
                </a:lnTo>
                <a:lnTo>
                  <a:pt x="383" y="24"/>
                </a:lnTo>
                <a:lnTo>
                  <a:pt x="375" y="25"/>
                </a:lnTo>
                <a:lnTo>
                  <a:pt x="367" y="28"/>
                </a:lnTo>
                <a:lnTo>
                  <a:pt x="350" y="34"/>
                </a:lnTo>
                <a:lnTo>
                  <a:pt x="350" y="34"/>
                </a:lnTo>
                <a:lnTo>
                  <a:pt x="327" y="40"/>
                </a:lnTo>
                <a:lnTo>
                  <a:pt x="302" y="45"/>
                </a:lnTo>
                <a:lnTo>
                  <a:pt x="302" y="45"/>
                </a:lnTo>
                <a:lnTo>
                  <a:pt x="305" y="43"/>
                </a:lnTo>
                <a:lnTo>
                  <a:pt x="305" y="43"/>
                </a:lnTo>
                <a:close/>
                <a:moveTo>
                  <a:pt x="299" y="48"/>
                </a:moveTo>
                <a:lnTo>
                  <a:pt x="299" y="48"/>
                </a:lnTo>
                <a:lnTo>
                  <a:pt x="309" y="46"/>
                </a:lnTo>
                <a:lnTo>
                  <a:pt x="318" y="44"/>
                </a:lnTo>
                <a:lnTo>
                  <a:pt x="336" y="39"/>
                </a:lnTo>
                <a:lnTo>
                  <a:pt x="336" y="39"/>
                </a:lnTo>
                <a:lnTo>
                  <a:pt x="348" y="37"/>
                </a:lnTo>
                <a:lnTo>
                  <a:pt x="360" y="33"/>
                </a:lnTo>
                <a:lnTo>
                  <a:pt x="360" y="33"/>
                </a:lnTo>
                <a:lnTo>
                  <a:pt x="373" y="28"/>
                </a:lnTo>
                <a:lnTo>
                  <a:pt x="373" y="28"/>
                </a:lnTo>
                <a:lnTo>
                  <a:pt x="380" y="25"/>
                </a:lnTo>
                <a:lnTo>
                  <a:pt x="382" y="25"/>
                </a:lnTo>
                <a:lnTo>
                  <a:pt x="379" y="27"/>
                </a:lnTo>
                <a:lnTo>
                  <a:pt x="379" y="27"/>
                </a:lnTo>
                <a:lnTo>
                  <a:pt x="374" y="30"/>
                </a:lnTo>
                <a:lnTo>
                  <a:pt x="368" y="34"/>
                </a:lnTo>
                <a:lnTo>
                  <a:pt x="355" y="37"/>
                </a:lnTo>
                <a:lnTo>
                  <a:pt x="330" y="43"/>
                </a:lnTo>
                <a:lnTo>
                  <a:pt x="330" y="43"/>
                </a:lnTo>
                <a:lnTo>
                  <a:pt x="320" y="45"/>
                </a:lnTo>
                <a:lnTo>
                  <a:pt x="311" y="48"/>
                </a:lnTo>
                <a:lnTo>
                  <a:pt x="291" y="57"/>
                </a:lnTo>
                <a:lnTo>
                  <a:pt x="291" y="57"/>
                </a:lnTo>
                <a:lnTo>
                  <a:pt x="299" y="48"/>
                </a:lnTo>
                <a:lnTo>
                  <a:pt x="299" y="48"/>
                </a:lnTo>
                <a:close/>
                <a:moveTo>
                  <a:pt x="343" y="42"/>
                </a:moveTo>
                <a:lnTo>
                  <a:pt x="343" y="42"/>
                </a:lnTo>
                <a:lnTo>
                  <a:pt x="355" y="39"/>
                </a:lnTo>
                <a:lnTo>
                  <a:pt x="366" y="36"/>
                </a:lnTo>
                <a:lnTo>
                  <a:pt x="377" y="32"/>
                </a:lnTo>
                <a:lnTo>
                  <a:pt x="388" y="25"/>
                </a:lnTo>
                <a:lnTo>
                  <a:pt x="388" y="25"/>
                </a:lnTo>
                <a:lnTo>
                  <a:pt x="388" y="25"/>
                </a:lnTo>
                <a:lnTo>
                  <a:pt x="388" y="25"/>
                </a:lnTo>
                <a:lnTo>
                  <a:pt x="404" y="32"/>
                </a:lnTo>
                <a:lnTo>
                  <a:pt x="404" y="32"/>
                </a:lnTo>
                <a:lnTo>
                  <a:pt x="375" y="37"/>
                </a:lnTo>
                <a:lnTo>
                  <a:pt x="347" y="43"/>
                </a:lnTo>
                <a:lnTo>
                  <a:pt x="347" y="43"/>
                </a:lnTo>
                <a:lnTo>
                  <a:pt x="317" y="50"/>
                </a:lnTo>
                <a:lnTo>
                  <a:pt x="302" y="55"/>
                </a:lnTo>
                <a:lnTo>
                  <a:pt x="289" y="60"/>
                </a:lnTo>
                <a:lnTo>
                  <a:pt x="289" y="60"/>
                </a:lnTo>
                <a:lnTo>
                  <a:pt x="302" y="54"/>
                </a:lnTo>
                <a:lnTo>
                  <a:pt x="316" y="49"/>
                </a:lnTo>
                <a:lnTo>
                  <a:pt x="329" y="45"/>
                </a:lnTo>
                <a:lnTo>
                  <a:pt x="343" y="42"/>
                </a:lnTo>
                <a:lnTo>
                  <a:pt x="343" y="42"/>
                </a:lnTo>
                <a:close/>
                <a:moveTo>
                  <a:pt x="286" y="62"/>
                </a:moveTo>
                <a:lnTo>
                  <a:pt x="286" y="62"/>
                </a:lnTo>
                <a:lnTo>
                  <a:pt x="317" y="53"/>
                </a:lnTo>
                <a:lnTo>
                  <a:pt x="347" y="45"/>
                </a:lnTo>
                <a:lnTo>
                  <a:pt x="347" y="45"/>
                </a:lnTo>
                <a:lnTo>
                  <a:pt x="363" y="42"/>
                </a:lnTo>
                <a:lnTo>
                  <a:pt x="380" y="39"/>
                </a:lnTo>
                <a:lnTo>
                  <a:pt x="380" y="39"/>
                </a:lnTo>
                <a:lnTo>
                  <a:pt x="395" y="36"/>
                </a:lnTo>
                <a:lnTo>
                  <a:pt x="395" y="36"/>
                </a:lnTo>
                <a:lnTo>
                  <a:pt x="364" y="46"/>
                </a:lnTo>
                <a:lnTo>
                  <a:pt x="335" y="54"/>
                </a:lnTo>
                <a:lnTo>
                  <a:pt x="305" y="63"/>
                </a:lnTo>
                <a:lnTo>
                  <a:pt x="275" y="73"/>
                </a:lnTo>
                <a:lnTo>
                  <a:pt x="275" y="73"/>
                </a:lnTo>
                <a:lnTo>
                  <a:pt x="286" y="62"/>
                </a:lnTo>
                <a:lnTo>
                  <a:pt x="286" y="62"/>
                </a:lnTo>
                <a:close/>
                <a:moveTo>
                  <a:pt x="273" y="75"/>
                </a:moveTo>
                <a:lnTo>
                  <a:pt x="273" y="75"/>
                </a:lnTo>
                <a:lnTo>
                  <a:pt x="287" y="71"/>
                </a:lnTo>
                <a:lnTo>
                  <a:pt x="287" y="71"/>
                </a:lnTo>
                <a:lnTo>
                  <a:pt x="330" y="57"/>
                </a:lnTo>
                <a:lnTo>
                  <a:pt x="330" y="57"/>
                </a:lnTo>
                <a:lnTo>
                  <a:pt x="349" y="51"/>
                </a:lnTo>
                <a:lnTo>
                  <a:pt x="368" y="46"/>
                </a:lnTo>
                <a:lnTo>
                  <a:pt x="388" y="40"/>
                </a:lnTo>
                <a:lnTo>
                  <a:pt x="407" y="34"/>
                </a:lnTo>
                <a:lnTo>
                  <a:pt x="407" y="34"/>
                </a:lnTo>
                <a:lnTo>
                  <a:pt x="407" y="34"/>
                </a:lnTo>
                <a:lnTo>
                  <a:pt x="407" y="34"/>
                </a:lnTo>
                <a:lnTo>
                  <a:pt x="416" y="38"/>
                </a:lnTo>
                <a:lnTo>
                  <a:pt x="416" y="38"/>
                </a:lnTo>
                <a:lnTo>
                  <a:pt x="411" y="39"/>
                </a:lnTo>
                <a:lnTo>
                  <a:pt x="406" y="40"/>
                </a:lnTo>
                <a:lnTo>
                  <a:pt x="395" y="43"/>
                </a:lnTo>
                <a:lnTo>
                  <a:pt x="395" y="43"/>
                </a:lnTo>
                <a:lnTo>
                  <a:pt x="377" y="46"/>
                </a:lnTo>
                <a:lnTo>
                  <a:pt x="360" y="50"/>
                </a:lnTo>
                <a:lnTo>
                  <a:pt x="360" y="50"/>
                </a:lnTo>
                <a:lnTo>
                  <a:pt x="341" y="55"/>
                </a:lnTo>
                <a:lnTo>
                  <a:pt x="323" y="61"/>
                </a:lnTo>
                <a:lnTo>
                  <a:pt x="305" y="67"/>
                </a:lnTo>
                <a:lnTo>
                  <a:pt x="285" y="72"/>
                </a:lnTo>
                <a:lnTo>
                  <a:pt x="285" y="72"/>
                </a:lnTo>
                <a:lnTo>
                  <a:pt x="273" y="75"/>
                </a:lnTo>
                <a:lnTo>
                  <a:pt x="273" y="75"/>
                </a:lnTo>
                <a:lnTo>
                  <a:pt x="273" y="75"/>
                </a:lnTo>
                <a:lnTo>
                  <a:pt x="273" y="75"/>
                </a:lnTo>
                <a:close/>
                <a:moveTo>
                  <a:pt x="270" y="78"/>
                </a:moveTo>
                <a:lnTo>
                  <a:pt x="270" y="78"/>
                </a:lnTo>
                <a:lnTo>
                  <a:pt x="288" y="74"/>
                </a:lnTo>
                <a:lnTo>
                  <a:pt x="306" y="68"/>
                </a:lnTo>
                <a:lnTo>
                  <a:pt x="341" y="57"/>
                </a:lnTo>
                <a:lnTo>
                  <a:pt x="341" y="57"/>
                </a:lnTo>
                <a:lnTo>
                  <a:pt x="360" y="52"/>
                </a:lnTo>
                <a:lnTo>
                  <a:pt x="380" y="48"/>
                </a:lnTo>
                <a:lnTo>
                  <a:pt x="380" y="48"/>
                </a:lnTo>
                <a:lnTo>
                  <a:pt x="398" y="45"/>
                </a:lnTo>
                <a:lnTo>
                  <a:pt x="407" y="43"/>
                </a:lnTo>
                <a:lnTo>
                  <a:pt x="415" y="40"/>
                </a:lnTo>
                <a:lnTo>
                  <a:pt x="415" y="40"/>
                </a:lnTo>
                <a:lnTo>
                  <a:pt x="405" y="44"/>
                </a:lnTo>
                <a:lnTo>
                  <a:pt x="395" y="47"/>
                </a:lnTo>
                <a:lnTo>
                  <a:pt x="373" y="53"/>
                </a:lnTo>
                <a:lnTo>
                  <a:pt x="373" y="53"/>
                </a:lnTo>
                <a:lnTo>
                  <a:pt x="329" y="65"/>
                </a:lnTo>
                <a:lnTo>
                  <a:pt x="329" y="65"/>
                </a:lnTo>
                <a:lnTo>
                  <a:pt x="294" y="75"/>
                </a:lnTo>
                <a:lnTo>
                  <a:pt x="278" y="80"/>
                </a:lnTo>
                <a:lnTo>
                  <a:pt x="262" y="87"/>
                </a:lnTo>
                <a:lnTo>
                  <a:pt x="262" y="87"/>
                </a:lnTo>
                <a:lnTo>
                  <a:pt x="270" y="78"/>
                </a:lnTo>
                <a:lnTo>
                  <a:pt x="270" y="78"/>
                </a:lnTo>
                <a:close/>
                <a:moveTo>
                  <a:pt x="273" y="84"/>
                </a:moveTo>
                <a:lnTo>
                  <a:pt x="273" y="84"/>
                </a:lnTo>
                <a:lnTo>
                  <a:pt x="293" y="77"/>
                </a:lnTo>
                <a:lnTo>
                  <a:pt x="293" y="77"/>
                </a:lnTo>
                <a:lnTo>
                  <a:pt x="317" y="70"/>
                </a:lnTo>
                <a:lnTo>
                  <a:pt x="340" y="64"/>
                </a:lnTo>
                <a:lnTo>
                  <a:pt x="340" y="64"/>
                </a:lnTo>
                <a:lnTo>
                  <a:pt x="380" y="54"/>
                </a:lnTo>
                <a:lnTo>
                  <a:pt x="401" y="48"/>
                </a:lnTo>
                <a:lnTo>
                  <a:pt x="411" y="44"/>
                </a:lnTo>
                <a:lnTo>
                  <a:pt x="420" y="40"/>
                </a:lnTo>
                <a:lnTo>
                  <a:pt x="420" y="40"/>
                </a:lnTo>
                <a:lnTo>
                  <a:pt x="420" y="39"/>
                </a:lnTo>
                <a:lnTo>
                  <a:pt x="420" y="39"/>
                </a:lnTo>
                <a:lnTo>
                  <a:pt x="433" y="45"/>
                </a:lnTo>
                <a:lnTo>
                  <a:pt x="433" y="45"/>
                </a:lnTo>
                <a:lnTo>
                  <a:pt x="391" y="54"/>
                </a:lnTo>
                <a:lnTo>
                  <a:pt x="349" y="63"/>
                </a:lnTo>
                <a:lnTo>
                  <a:pt x="349" y="63"/>
                </a:lnTo>
                <a:lnTo>
                  <a:pt x="328" y="69"/>
                </a:lnTo>
                <a:lnTo>
                  <a:pt x="308" y="75"/>
                </a:lnTo>
                <a:lnTo>
                  <a:pt x="287" y="82"/>
                </a:lnTo>
                <a:lnTo>
                  <a:pt x="267" y="89"/>
                </a:lnTo>
                <a:lnTo>
                  <a:pt x="267" y="89"/>
                </a:lnTo>
                <a:lnTo>
                  <a:pt x="259" y="90"/>
                </a:lnTo>
                <a:lnTo>
                  <a:pt x="259" y="90"/>
                </a:lnTo>
                <a:lnTo>
                  <a:pt x="273" y="84"/>
                </a:lnTo>
                <a:lnTo>
                  <a:pt x="273" y="84"/>
                </a:lnTo>
                <a:close/>
                <a:moveTo>
                  <a:pt x="256" y="93"/>
                </a:moveTo>
                <a:lnTo>
                  <a:pt x="256" y="93"/>
                </a:lnTo>
                <a:lnTo>
                  <a:pt x="266" y="91"/>
                </a:lnTo>
                <a:lnTo>
                  <a:pt x="276" y="88"/>
                </a:lnTo>
                <a:lnTo>
                  <a:pt x="295" y="81"/>
                </a:lnTo>
                <a:lnTo>
                  <a:pt x="295" y="81"/>
                </a:lnTo>
                <a:lnTo>
                  <a:pt x="320" y="73"/>
                </a:lnTo>
                <a:lnTo>
                  <a:pt x="345" y="66"/>
                </a:lnTo>
                <a:lnTo>
                  <a:pt x="345" y="66"/>
                </a:lnTo>
                <a:lnTo>
                  <a:pt x="371" y="61"/>
                </a:lnTo>
                <a:lnTo>
                  <a:pt x="399" y="55"/>
                </a:lnTo>
                <a:lnTo>
                  <a:pt x="399" y="55"/>
                </a:lnTo>
                <a:lnTo>
                  <a:pt x="427" y="48"/>
                </a:lnTo>
                <a:lnTo>
                  <a:pt x="427" y="48"/>
                </a:lnTo>
                <a:lnTo>
                  <a:pt x="427" y="48"/>
                </a:lnTo>
                <a:lnTo>
                  <a:pt x="427" y="48"/>
                </a:lnTo>
                <a:lnTo>
                  <a:pt x="415" y="54"/>
                </a:lnTo>
                <a:lnTo>
                  <a:pt x="415" y="54"/>
                </a:lnTo>
                <a:lnTo>
                  <a:pt x="391" y="62"/>
                </a:lnTo>
                <a:lnTo>
                  <a:pt x="366" y="69"/>
                </a:lnTo>
                <a:lnTo>
                  <a:pt x="342" y="75"/>
                </a:lnTo>
                <a:lnTo>
                  <a:pt x="318" y="82"/>
                </a:lnTo>
                <a:lnTo>
                  <a:pt x="318" y="82"/>
                </a:lnTo>
                <a:lnTo>
                  <a:pt x="294" y="89"/>
                </a:lnTo>
                <a:lnTo>
                  <a:pt x="270" y="96"/>
                </a:lnTo>
                <a:lnTo>
                  <a:pt x="270" y="96"/>
                </a:lnTo>
                <a:lnTo>
                  <a:pt x="258" y="100"/>
                </a:lnTo>
                <a:lnTo>
                  <a:pt x="246" y="103"/>
                </a:lnTo>
                <a:lnTo>
                  <a:pt x="246" y="103"/>
                </a:lnTo>
                <a:lnTo>
                  <a:pt x="256" y="93"/>
                </a:lnTo>
                <a:lnTo>
                  <a:pt x="256" y="93"/>
                </a:lnTo>
                <a:close/>
                <a:moveTo>
                  <a:pt x="243" y="107"/>
                </a:moveTo>
                <a:lnTo>
                  <a:pt x="243" y="107"/>
                </a:lnTo>
                <a:lnTo>
                  <a:pt x="253" y="103"/>
                </a:lnTo>
                <a:lnTo>
                  <a:pt x="264" y="100"/>
                </a:lnTo>
                <a:lnTo>
                  <a:pt x="285" y="94"/>
                </a:lnTo>
                <a:lnTo>
                  <a:pt x="285" y="94"/>
                </a:lnTo>
                <a:lnTo>
                  <a:pt x="312" y="86"/>
                </a:lnTo>
                <a:lnTo>
                  <a:pt x="338" y="78"/>
                </a:lnTo>
                <a:lnTo>
                  <a:pt x="338" y="78"/>
                </a:lnTo>
                <a:lnTo>
                  <a:pt x="348" y="75"/>
                </a:lnTo>
                <a:lnTo>
                  <a:pt x="348" y="75"/>
                </a:lnTo>
                <a:lnTo>
                  <a:pt x="339" y="78"/>
                </a:lnTo>
                <a:lnTo>
                  <a:pt x="339" y="78"/>
                </a:lnTo>
                <a:lnTo>
                  <a:pt x="286" y="95"/>
                </a:lnTo>
                <a:lnTo>
                  <a:pt x="286" y="95"/>
                </a:lnTo>
                <a:lnTo>
                  <a:pt x="262" y="103"/>
                </a:lnTo>
                <a:lnTo>
                  <a:pt x="262" y="103"/>
                </a:lnTo>
                <a:lnTo>
                  <a:pt x="247" y="108"/>
                </a:lnTo>
                <a:lnTo>
                  <a:pt x="247" y="108"/>
                </a:lnTo>
                <a:lnTo>
                  <a:pt x="240" y="110"/>
                </a:lnTo>
                <a:lnTo>
                  <a:pt x="240" y="110"/>
                </a:lnTo>
                <a:lnTo>
                  <a:pt x="243" y="107"/>
                </a:lnTo>
                <a:lnTo>
                  <a:pt x="243" y="107"/>
                </a:lnTo>
                <a:close/>
                <a:moveTo>
                  <a:pt x="239" y="111"/>
                </a:moveTo>
                <a:lnTo>
                  <a:pt x="239" y="111"/>
                </a:lnTo>
                <a:lnTo>
                  <a:pt x="259" y="107"/>
                </a:lnTo>
                <a:lnTo>
                  <a:pt x="259" y="107"/>
                </a:lnTo>
                <a:lnTo>
                  <a:pt x="246" y="113"/>
                </a:lnTo>
                <a:lnTo>
                  <a:pt x="233" y="118"/>
                </a:lnTo>
                <a:lnTo>
                  <a:pt x="233" y="118"/>
                </a:lnTo>
                <a:lnTo>
                  <a:pt x="239" y="111"/>
                </a:lnTo>
                <a:lnTo>
                  <a:pt x="239" y="111"/>
                </a:lnTo>
                <a:close/>
                <a:moveTo>
                  <a:pt x="230" y="122"/>
                </a:moveTo>
                <a:lnTo>
                  <a:pt x="230" y="122"/>
                </a:lnTo>
                <a:lnTo>
                  <a:pt x="241" y="117"/>
                </a:lnTo>
                <a:lnTo>
                  <a:pt x="253" y="111"/>
                </a:lnTo>
                <a:lnTo>
                  <a:pt x="277" y="104"/>
                </a:lnTo>
                <a:lnTo>
                  <a:pt x="277" y="104"/>
                </a:lnTo>
                <a:lnTo>
                  <a:pt x="339" y="87"/>
                </a:lnTo>
                <a:lnTo>
                  <a:pt x="339" y="87"/>
                </a:lnTo>
                <a:lnTo>
                  <a:pt x="402" y="70"/>
                </a:lnTo>
                <a:lnTo>
                  <a:pt x="402" y="70"/>
                </a:lnTo>
                <a:lnTo>
                  <a:pt x="428" y="64"/>
                </a:lnTo>
                <a:lnTo>
                  <a:pt x="441" y="59"/>
                </a:lnTo>
                <a:lnTo>
                  <a:pt x="453" y="54"/>
                </a:lnTo>
                <a:lnTo>
                  <a:pt x="453" y="54"/>
                </a:lnTo>
                <a:lnTo>
                  <a:pt x="471" y="61"/>
                </a:lnTo>
                <a:lnTo>
                  <a:pt x="471" y="61"/>
                </a:lnTo>
                <a:lnTo>
                  <a:pt x="457" y="66"/>
                </a:lnTo>
                <a:lnTo>
                  <a:pt x="443" y="70"/>
                </a:lnTo>
                <a:lnTo>
                  <a:pt x="415" y="76"/>
                </a:lnTo>
                <a:lnTo>
                  <a:pt x="415" y="76"/>
                </a:lnTo>
                <a:lnTo>
                  <a:pt x="381" y="84"/>
                </a:lnTo>
                <a:lnTo>
                  <a:pt x="348" y="93"/>
                </a:lnTo>
                <a:lnTo>
                  <a:pt x="348" y="93"/>
                </a:lnTo>
                <a:lnTo>
                  <a:pt x="316" y="101"/>
                </a:lnTo>
                <a:lnTo>
                  <a:pt x="284" y="109"/>
                </a:lnTo>
                <a:lnTo>
                  <a:pt x="284" y="109"/>
                </a:lnTo>
                <a:lnTo>
                  <a:pt x="254" y="119"/>
                </a:lnTo>
                <a:lnTo>
                  <a:pt x="254" y="119"/>
                </a:lnTo>
                <a:lnTo>
                  <a:pt x="241" y="121"/>
                </a:lnTo>
                <a:lnTo>
                  <a:pt x="234" y="122"/>
                </a:lnTo>
                <a:lnTo>
                  <a:pt x="228" y="124"/>
                </a:lnTo>
                <a:lnTo>
                  <a:pt x="228" y="124"/>
                </a:lnTo>
                <a:lnTo>
                  <a:pt x="230" y="122"/>
                </a:lnTo>
                <a:lnTo>
                  <a:pt x="230" y="122"/>
                </a:lnTo>
                <a:close/>
                <a:moveTo>
                  <a:pt x="225" y="128"/>
                </a:moveTo>
                <a:lnTo>
                  <a:pt x="225" y="128"/>
                </a:lnTo>
                <a:lnTo>
                  <a:pt x="256" y="121"/>
                </a:lnTo>
                <a:lnTo>
                  <a:pt x="286" y="113"/>
                </a:lnTo>
                <a:lnTo>
                  <a:pt x="318" y="103"/>
                </a:lnTo>
                <a:lnTo>
                  <a:pt x="348" y="95"/>
                </a:lnTo>
                <a:lnTo>
                  <a:pt x="348" y="95"/>
                </a:lnTo>
                <a:lnTo>
                  <a:pt x="379" y="87"/>
                </a:lnTo>
                <a:lnTo>
                  <a:pt x="411" y="79"/>
                </a:lnTo>
                <a:lnTo>
                  <a:pt x="411" y="79"/>
                </a:lnTo>
                <a:lnTo>
                  <a:pt x="442" y="72"/>
                </a:lnTo>
                <a:lnTo>
                  <a:pt x="458" y="68"/>
                </a:lnTo>
                <a:lnTo>
                  <a:pt x="474" y="62"/>
                </a:lnTo>
                <a:lnTo>
                  <a:pt x="474" y="62"/>
                </a:lnTo>
                <a:lnTo>
                  <a:pt x="492" y="70"/>
                </a:lnTo>
                <a:lnTo>
                  <a:pt x="492" y="70"/>
                </a:lnTo>
                <a:lnTo>
                  <a:pt x="484" y="70"/>
                </a:lnTo>
                <a:lnTo>
                  <a:pt x="477" y="71"/>
                </a:lnTo>
                <a:lnTo>
                  <a:pt x="461" y="75"/>
                </a:lnTo>
                <a:lnTo>
                  <a:pt x="433" y="84"/>
                </a:lnTo>
                <a:lnTo>
                  <a:pt x="433" y="84"/>
                </a:lnTo>
                <a:lnTo>
                  <a:pt x="396" y="94"/>
                </a:lnTo>
                <a:lnTo>
                  <a:pt x="358" y="104"/>
                </a:lnTo>
                <a:lnTo>
                  <a:pt x="358" y="104"/>
                </a:lnTo>
                <a:lnTo>
                  <a:pt x="320" y="115"/>
                </a:lnTo>
                <a:lnTo>
                  <a:pt x="282" y="124"/>
                </a:lnTo>
                <a:lnTo>
                  <a:pt x="282" y="124"/>
                </a:lnTo>
                <a:lnTo>
                  <a:pt x="248" y="132"/>
                </a:lnTo>
                <a:lnTo>
                  <a:pt x="213" y="140"/>
                </a:lnTo>
                <a:lnTo>
                  <a:pt x="213" y="140"/>
                </a:lnTo>
                <a:lnTo>
                  <a:pt x="225" y="128"/>
                </a:lnTo>
                <a:lnTo>
                  <a:pt x="225" y="128"/>
                </a:lnTo>
                <a:close/>
                <a:moveTo>
                  <a:pt x="210" y="143"/>
                </a:moveTo>
                <a:lnTo>
                  <a:pt x="210" y="143"/>
                </a:lnTo>
                <a:lnTo>
                  <a:pt x="247" y="134"/>
                </a:lnTo>
                <a:lnTo>
                  <a:pt x="282" y="127"/>
                </a:lnTo>
                <a:lnTo>
                  <a:pt x="282" y="127"/>
                </a:lnTo>
                <a:lnTo>
                  <a:pt x="302" y="122"/>
                </a:lnTo>
                <a:lnTo>
                  <a:pt x="323" y="116"/>
                </a:lnTo>
                <a:lnTo>
                  <a:pt x="363" y="104"/>
                </a:lnTo>
                <a:lnTo>
                  <a:pt x="363" y="104"/>
                </a:lnTo>
                <a:lnTo>
                  <a:pt x="439" y="84"/>
                </a:lnTo>
                <a:lnTo>
                  <a:pt x="439" y="84"/>
                </a:lnTo>
                <a:lnTo>
                  <a:pt x="472" y="75"/>
                </a:lnTo>
                <a:lnTo>
                  <a:pt x="472" y="75"/>
                </a:lnTo>
                <a:lnTo>
                  <a:pt x="481" y="74"/>
                </a:lnTo>
                <a:lnTo>
                  <a:pt x="489" y="73"/>
                </a:lnTo>
                <a:lnTo>
                  <a:pt x="489" y="73"/>
                </a:lnTo>
                <a:lnTo>
                  <a:pt x="478" y="77"/>
                </a:lnTo>
                <a:lnTo>
                  <a:pt x="468" y="81"/>
                </a:lnTo>
                <a:lnTo>
                  <a:pt x="468" y="81"/>
                </a:lnTo>
                <a:lnTo>
                  <a:pt x="451" y="86"/>
                </a:lnTo>
                <a:lnTo>
                  <a:pt x="434" y="90"/>
                </a:lnTo>
                <a:lnTo>
                  <a:pt x="418" y="94"/>
                </a:lnTo>
                <a:lnTo>
                  <a:pt x="402" y="99"/>
                </a:lnTo>
                <a:lnTo>
                  <a:pt x="402" y="99"/>
                </a:lnTo>
                <a:lnTo>
                  <a:pt x="361" y="113"/>
                </a:lnTo>
                <a:lnTo>
                  <a:pt x="321" y="125"/>
                </a:lnTo>
                <a:lnTo>
                  <a:pt x="321" y="125"/>
                </a:lnTo>
                <a:lnTo>
                  <a:pt x="281" y="135"/>
                </a:lnTo>
                <a:lnTo>
                  <a:pt x="242" y="145"/>
                </a:lnTo>
                <a:lnTo>
                  <a:pt x="242" y="145"/>
                </a:lnTo>
                <a:lnTo>
                  <a:pt x="219" y="150"/>
                </a:lnTo>
                <a:lnTo>
                  <a:pt x="208" y="153"/>
                </a:lnTo>
                <a:lnTo>
                  <a:pt x="197" y="157"/>
                </a:lnTo>
                <a:lnTo>
                  <a:pt x="197" y="157"/>
                </a:lnTo>
                <a:lnTo>
                  <a:pt x="210" y="143"/>
                </a:lnTo>
                <a:lnTo>
                  <a:pt x="210" y="143"/>
                </a:lnTo>
                <a:close/>
                <a:moveTo>
                  <a:pt x="194" y="160"/>
                </a:moveTo>
                <a:lnTo>
                  <a:pt x="194" y="160"/>
                </a:lnTo>
                <a:lnTo>
                  <a:pt x="200" y="158"/>
                </a:lnTo>
                <a:lnTo>
                  <a:pt x="207" y="156"/>
                </a:lnTo>
                <a:lnTo>
                  <a:pt x="221" y="153"/>
                </a:lnTo>
                <a:lnTo>
                  <a:pt x="221" y="153"/>
                </a:lnTo>
                <a:lnTo>
                  <a:pt x="263" y="142"/>
                </a:lnTo>
                <a:lnTo>
                  <a:pt x="263" y="142"/>
                </a:lnTo>
                <a:lnTo>
                  <a:pt x="306" y="131"/>
                </a:lnTo>
                <a:lnTo>
                  <a:pt x="327" y="125"/>
                </a:lnTo>
                <a:lnTo>
                  <a:pt x="348" y="119"/>
                </a:lnTo>
                <a:lnTo>
                  <a:pt x="348" y="119"/>
                </a:lnTo>
                <a:lnTo>
                  <a:pt x="388" y="105"/>
                </a:lnTo>
                <a:lnTo>
                  <a:pt x="407" y="99"/>
                </a:lnTo>
                <a:lnTo>
                  <a:pt x="427" y="94"/>
                </a:lnTo>
                <a:lnTo>
                  <a:pt x="427" y="94"/>
                </a:lnTo>
                <a:lnTo>
                  <a:pt x="444" y="90"/>
                </a:lnTo>
                <a:lnTo>
                  <a:pt x="460" y="85"/>
                </a:lnTo>
                <a:lnTo>
                  <a:pt x="478" y="80"/>
                </a:lnTo>
                <a:lnTo>
                  <a:pt x="493" y="73"/>
                </a:lnTo>
                <a:lnTo>
                  <a:pt x="493" y="73"/>
                </a:lnTo>
                <a:lnTo>
                  <a:pt x="494" y="71"/>
                </a:lnTo>
                <a:lnTo>
                  <a:pt x="494" y="71"/>
                </a:lnTo>
                <a:lnTo>
                  <a:pt x="509" y="78"/>
                </a:lnTo>
                <a:lnTo>
                  <a:pt x="509" y="78"/>
                </a:lnTo>
                <a:lnTo>
                  <a:pt x="426" y="99"/>
                </a:lnTo>
                <a:lnTo>
                  <a:pt x="385" y="109"/>
                </a:lnTo>
                <a:lnTo>
                  <a:pt x="343" y="122"/>
                </a:lnTo>
                <a:lnTo>
                  <a:pt x="343" y="122"/>
                </a:lnTo>
                <a:lnTo>
                  <a:pt x="263" y="146"/>
                </a:lnTo>
                <a:lnTo>
                  <a:pt x="263" y="146"/>
                </a:lnTo>
                <a:lnTo>
                  <a:pt x="242" y="152"/>
                </a:lnTo>
                <a:lnTo>
                  <a:pt x="221" y="157"/>
                </a:lnTo>
                <a:lnTo>
                  <a:pt x="221" y="157"/>
                </a:lnTo>
                <a:lnTo>
                  <a:pt x="200" y="163"/>
                </a:lnTo>
                <a:lnTo>
                  <a:pt x="200" y="163"/>
                </a:lnTo>
                <a:lnTo>
                  <a:pt x="195" y="163"/>
                </a:lnTo>
                <a:lnTo>
                  <a:pt x="191" y="164"/>
                </a:lnTo>
                <a:lnTo>
                  <a:pt x="191" y="164"/>
                </a:lnTo>
                <a:lnTo>
                  <a:pt x="194" y="160"/>
                </a:lnTo>
                <a:lnTo>
                  <a:pt x="194" y="160"/>
                </a:lnTo>
                <a:close/>
                <a:moveTo>
                  <a:pt x="189" y="165"/>
                </a:moveTo>
                <a:lnTo>
                  <a:pt x="189" y="165"/>
                </a:lnTo>
                <a:lnTo>
                  <a:pt x="196" y="165"/>
                </a:lnTo>
                <a:lnTo>
                  <a:pt x="204" y="165"/>
                </a:lnTo>
                <a:lnTo>
                  <a:pt x="219" y="161"/>
                </a:lnTo>
                <a:lnTo>
                  <a:pt x="248" y="153"/>
                </a:lnTo>
                <a:lnTo>
                  <a:pt x="248" y="153"/>
                </a:lnTo>
                <a:lnTo>
                  <a:pt x="270" y="147"/>
                </a:lnTo>
                <a:lnTo>
                  <a:pt x="293" y="140"/>
                </a:lnTo>
                <a:lnTo>
                  <a:pt x="338" y="126"/>
                </a:lnTo>
                <a:lnTo>
                  <a:pt x="338" y="126"/>
                </a:lnTo>
                <a:lnTo>
                  <a:pt x="381" y="113"/>
                </a:lnTo>
                <a:lnTo>
                  <a:pt x="425" y="101"/>
                </a:lnTo>
                <a:lnTo>
                  <a:pt x="425" y="101"/>
                </a:lnTo>
                <a:lnTo>
                  <a:pt x="469" y="91"/>
                </a:lnTo>
                <a:lnTo>
                  <a:pt x="469" y="91"/>
                </a:lnTo>
                <a:lnTo>
                  <a:pt x="491" y="85"/>
                </a:lnTo>
                <a:lnTo>
                  <a:pt x="491" y="85"/>
                </a:lnTo>
                <a:lnTo>
                  <a:pt x="493" y="85"/>
                </a:lnTo>
                <a:lnTo>
                  <a:pt x="493" y="85"/>
                </a:lnTo>
                <a:lnTo>
                  <a:pt x="475" y="91"/>
                </a:lnTo>
                <a:lnTo>
                  <a:pt x="455" y="96"/>
                </a:lnTo>
                <a:lnTo>
                  <a:pt x="417" y="104"/>
                </a:lnTo>
                <a:lnTo>
                  <a:pt x="417" y="104"/>
                </a:lnTo>
                <a:lnTo>
                  <a:pt x="394" y="110"/>
                </a:lnTo>
                <a:lnTo>
                  <a:pt x="370" y="118"/>
                </a:lnTo>
                <a:lnTo>
                  <a:pt x="324" y="132"/>
                </a:lnTo>
                <a:lnTo>
                  <a:pt x="324" y="132"/>
                </a:lnTo>
                <a:lnTo>
                  <a:pt x="237" y="158"/>
                </a:lnTo>
                <a:lnTo>
                  <a:pt x="237" y="158"/>
                </a:lnTo>
                <a:lnTo>
                  <a:pt x="205" y="168"/>
                </a:lnTo>
                <a:lnTo>
                  <a:pt x="190" y="173"/>
                </a:lnTo>
                <a:lnTo>
                  <a:pt x="176" y="180"/>
                </a:lnTo>
                <a:lnTo>
                  <a:pt x="176" y="180"/>
                </a:lnTo>
                <a:lnTo>
                  <a:pt x="189" y="165"/>
                </a:lnTo>
                <a:lnTo>
                  <a:pt x="189" y="165"/>
                </a:lnTo>
                <a:close/>
                <a:moveTo>
                  <a:pt x="171" y="186"/>
                </a:moveTo>
                <a:lnTo>
                  <a:pt x="171" y="186"/>
                </a:lnTo>
                <a:lnTo>
                  <a:pt x="172" y="184"/>
                </a:lnTo>
                <a:lnTo>
                  <a:pt x="172" y="184"/>
                </a:lnTo>
                <a:lnTo>
                  <a:pt x="172" y="184"/>
                </a:lnTo>
                <a:lnTo>
                  <a:pt x="172" y="184"/>
                </a:lnTo>
                <a:lnTo>
                  <a:pt x="182" y="179"/>
                </a:lnTo>
                <a:lnTo>
                  <a:pt x="193" y="175"/>
                </a:lnTo>
                <a:lnTo>
                  <a:pt x="193" y="175"/>
                </a:lnTo>
                <a:lnTo>
                  <a:pt x="214" y="167"/>
                </a:lnTo>
                <a:lnTo>
                  <a:pt x="237" y="160"/>
                </a:lnTo>
                <a:lnTo>
                  <a:pt x="237" y="160"/>
                </a:lnTo>
                <a:lnTo>
                  <a:pt x="330" y="133"/>
                </a:lnTo>
                <a:lnTo>
                  <a:pt x="330" y="133"/>
                </a:lnTo>
                <a:lnTo>
                  <a:pt x="376" y="119"/>
                </a:lnTo>
                <a:lnTo>
                  <a:pt x="400" y="111"/>
                </a:lnTo>
                <a:lnTo>
                  <a:pt x="423" y="105"/>
                </a:lnTo>
                <a:lnTo>
                  <a:pt x="423" y="105"/>
                </a:lnTo>
                <a:lnTo>
                  <a:pt x="445" y="100"/>
                </a:lnTo>
                <a:lnTo>
                  <a:pt x="469" y="94"/>
                </a:lnTo>
                <a:lnTo>
                  <a:pt x="491" y="88"/>
                </a:lnTo>
                <a:lnTo>
                  <a:pt x="512" y="80"/>
                </a:lnTo>
                <a:lnTo>
                  <a:pt x="512" y="80"/>
                </a:lnTo>
                <a:lnTo>
                  <a:pt x="538" y="91"/>
                </a:lnTo>
                <a:lnTo>
                  <a:pt x="538" y="91"/>
                </a:lnTo>
                <a:lnTo>
                  <a:pt x="537" y="91"/>
                </a:lnTo>
                <a:lnTo>
                  <a:pt x="537" y="91"/>
                </a:lnTo>
                <a:lnTo>
                  <a:pt x="516" y="96"/>
                </a:lnTo>
                <a:lnTo>
                  <a:pt x="494" y="101"/>
                </a:lnTo>
                <a:lnTo>
                  <a:pt x="449" y="111"/>
                </a:lnTo>
                <a:lnTo>
                  <a:pt x="449" y="111"/>
                </a:lnTo>
                <a:lnTo>
                  <a:pt x="404" y="123"/>
                </a:lnTo>
                <a:lnTo>
                  <a:pt x="357" y="134"/>
                </a:lnTo>
                <a:lnTo>
                  <a:pt x="357" y="134"/>
                </a:lnTo>
                <a:lnTo>
                  <a:pt x="312" y="145"/>
                </a:lnTo>
                <a:lnTo>
                  <a:pt x="267" y="157"/>
                </a:lnTo>
                <a:lnTo>
                  <a:pt x="223" y="169"/>
                </a:lnTo>
                <a:lnTo>
                  <a:pt x="178" y="183"/>
                </a:lnTo>
                <a:lnTo>
                  <a:pt x="178" y="183"/>
                </a:lnTo>
                <a:lnTo>
                  <a:pt x="171" y="186"/>
                </a:lnTo>
                <a:lnTo>
                  <a:pt x="171" y="186"/>
                </a:lnTo>
                <a:lnTo>
                  <a:pt x="171" y="186"/>
                </a:lnTo>
                <a:lnTo>
                  <a:pt x="171" y="186"/>
                </a:lnTo>
                <a:close/>
                <a:moveTo>
                  <a:pt x="169" y="187"/>
                </a:moveTo>
                <a:lnTo>
                  <a:pt x="169" y="187"/>
                </a:lnTo>
                <a:lnTo>
                  <a:pt x="212" y="175"/>
                </a:lnTo>
                <a:lnTo>
                  <a:pt x="234" y="168"/>
                </a:lnTo>
                <a:lnTo>
                  <a:pt x="256" y="162"/>
                </a:lnTo>
                <a:lnTo>
                  <a:pt x="256" y="162"/>
                </a:lnTo>
                <a:lnTo>
                  <a:pt x="352" y="137"/>
                </a:lnTo>
                <a:lnTo>
                  <a:pt x="352" y="137"/>
                </a:lnTo>
                <a:lnTo>
                  <a:pt x="402" y="126"/>
                </a:lnTo>
                <a:lnTo>
                  <a:pt x="450" y="115"/>
                </a:lnTo>
                <a:lnTo>
                  <a:pt x="450" y="115"/>
                </a:lnTo>
                <a:lnTo>
                  <a:pt x="475" y="107"/>
                </a:lnTo>
                <a:lnTo>
                  <a:pt x="499" y="102"/>
                </a:lnTo>
                <a:lnTo>
                  <a:pt x="499" y="102"/>
                </a:lnTo>
                <a:lnTo>
                  <a:pt x="511" y="99"/>
                </a:lnTo>
                <a:lnTo>
                  <a:pt x="511" y="99"/>
                </a:lnTo>
                <a:lnTo>
                  <a:pt x="464" y="113"/>
                </a:lnTo>
                <a:lnTo>
                  <a:pt x="418" y="124"/>
                </a:lnTo>
                <a:lnTo>
                  <a:pt x="370" y="135"/>
                </a:lnTo>
                <a:lnTo>
                  <a:pt x="347" y="141"/>
                </a:lnTo>
                <a:lnTo>
                  <a:pt x="325" y="148"/>
                </a:lnTo>
                <a:lnTo>
                  <a:pt x="325" y="148"/>
                </a:lnTo>
                <a:lnTo>
                  <a:pt x="228" y="179"/>
                </a:lnTo>
                <a:lnTo>
                  <a:pt x="228" y="179"/>
                </a:lnTo>
                <a:lnTo>
                  <a:pt x="204" y="186"/>
                </a:lnTo>
                <a:lnTo>
                  <a:pt x="181" y="194"/>
                </a:lnTo>
                <a:lnTo>
                  <a:pt x="181" y="194"/>
                </a:lnTo>
                <a:lnTo>
                  <a:pt x="169" y="197"/>
                </a:lnTo>
                <a:lnTo>
                  <a:pt x="158" y="200"/>
                </a:lnTo>
                <a:lnTo>
                  <a:pt x="158" y="200"/>
                </a:lnTo>
                <a:lnTo>
                  <a:pt x="169" y="187"/>
                </a:lnTo>
                <a:lnTo>
                  <a:pt x="169" y="187"/>
                </a:lnTo>
                <a:close/>
                <a:moveTo>
                  <a:pt x="155" y="203"/>
                </a:moveTo>
                <a:lnTo>
                  <a:pt x="155" y="203"/>
                </a:lnTo>
                <a:lnTo>
                  <a:pt x="160" y="202"/>
                </a:lnTo>
                <a:lnTo>
                  <a:pt x="160" y="202"/>
                </a:lnTo>
                <a:lnTo>
                  <a:pt x="171" y="198"/>
                </a:lnTo>
                <a:lnTo>
                  <a:pt x="182" y="196"/>
                </a:lnTo>
                <a:lnTo>
                  <a:pt x="182" y="196"/>
                </a:lnTo>
                <a:lnTo>
                  <a:pt x="207" y="188"/>
                </a:lnTo>
                <a:lnTo>
                  <a:pt x="234" y="180"/>
                </a:lnTo>
                <a:lnTo>
                  <a:pt x="234" y="180"/>
                </a:lnTo>
                <a:lnTo>
                  <a:pt x="284" y="163"/>
                </a:lnTo>
                <a:lnTo>
                  <a:pt x="336" y="147"/>
                </a:lnTo>
                <a:lnTo>
                  <a:pt x="336" y="147"/>
                </a:lnTo>
                <a:lnTo>
                  <a:pt x="361" y="140"/>
                </a:lnTo>
                <a:lnTo>
                  <a:pt x="388" y="133"/>
                </a:lnTo>
                <a:lnTo>
                  <a:pt x="438" y="121"/>
                </a:lnTo>
                <a:lnTo>
                  <a:pt x="438" y="121"/>
                </a:lnTo>
                <a:lnTo>
                  <a:pt x="489" y="107"/>
                </a:lnTo>
                <a:lnTo>
                  <a:pt x="514" y="101"/>
                </a:lnTo>
                <a:lnTo>
                  <a:pt x="538" y="93"/>
                </a:lnTo>
                <a:lnTo>
                  <a:pt x="538" y="93"/>
                </a:lnTo>
                <a:lnTo>
                  <a:pt x="538" y="92"/>
                </a:lnTo>
                <a:lnTo>
                  <a:pt x="538" y="91"/>
                </a:lnTo>
                <a:lnTo>
                  <a:pt x="538" y="91"/>
                </a:lnTo>
                <a:lnTo>
                  <a:pt x="555" y="98"/>
                </a:lnTo>
                <a:lnTo>
                  <a:pt x="555" y="98"/>
                </a:lnTo>
                <a:lnTo>
                  <a:pt x="505" y="109"/>
                </a:lnTo>
                <a:lnTo>
                  <a:pt x="455" y="121"/>
                </a:lnTo>
                <a:lnTo>
                  <a:pt x="406" y="133"/>
                </a:lnTo>
                <a:lnTo>
                  <a:pt x="357" y="147"/>
                </a:lnTo>
                <a:lnTo>
                  <a:pt x="357" y="147"/>
                </a:lnTo>
                <a:lnTo>
                  <a:pt x="305" y="162"/>
                </a:lnTo>
                <a:lnTo>
                  <a:pt x="252" y="176"/>
                </a:lnTo>
                <a:lnTo>
                  <a:pt x="252" y="176"/>
                </a:lnTo>
                <a:lnTo>
                  <a:pt x="228" y="183"/>
                </a:lnTo>
                <a:lnTo>
                  <a:pt x="203" y="191"/>
                </a:lnTo>
                <a:lnTo>
                  <a:pt x="178" y="199"/>
                </a:lnTo>
                <a:lnTo>
                  <a:pt x="153" y="205"/>
                </a:lnTo>
                <a:lnTo>
                  <a:pt x="153" y="205"/>
                </a:lnTo>
                <a:lnTo>
                  <a:pt x="153" y="205"/>
                </a:lnTo>
                <a:lnTo>
                  <a:pt x="153" y="205"/>
                </a:lnTo>
                <a:lnTo>
                  <a:pt x="155" y="203"/>
                </a:lnTo>
                <a:lnTo>
                  <a:pt x="155" y="203"/>
                </a:lnTo>
                <a:close/>
                <a:moveTo>
                  <a:pt x="151" y="208"/>
                </a:moveTo>
                <a:lnTo>
                  <a:pt x="151" y="208"/>
                </a:lnTo>
                <a:lnTo>
                  <a:pt x="175" y="202"/>
                </a:lnTo>
                <a:lnTo>
                  <a:pt x="199" y="195"/>
                </a:lnTo>
                <a:lnTo>
                  <a:pt x="224" y="187"/>
                </a:lnTo>
                <a:lnTo>
                  <a:pt x="247" y="179"/>
                </a:lnTo>
                <a:lnTo>
                  <a:pt x="247" y="179"/>
                </a:lnTo>
                <a:lnTo>
                  <a:pt x="302" y="164"/>
                </a:lnTo>
                <a:lnTo>
                  <a:pt x="358" y="149"/>
                </a:lnTo>
                <a:lnTo>
                  <a:pt x="358" y="149"/>
                </a:lnTo>
                <a:lnTo>
                  <a:pt x="412" y="134"/>
                </a:lnTo>
                <a:lnTo>
                  <a:pt x="468" y="121"/>
                </a:lnTo>
                <a:lnTo>
                  <a:pt x="468" y="121"/>
                </a:lnTo>
                <a:lnTo>
                  <a:pt x="521" y="107"/>
                </a:lnTo>
                <a:lnTo>
                  <a:pt x="521" y="107"/>
                </a:lnTo>
                <a:lnTo>
                  <a:pt x="541" y="103"/>
                </a:lnTo>
                <a:lnTo>
                  <a:pt x="541" y="103"/>
                </a:lnTo>
                <a:lnTo>
                  <a:pt x="533" y="106"/>
                </a:lnTo>
                <a:lnTo>
                  <a:pt x="533" y="106"/>
                </a:lnTo>
                <a:lnTo>
                  <a:pt x="508" y="113"/>
                </a:lnTo>
                <a:lnTo>
                  <a:pt x="483" y="119"/>
                </a:lnTo>
                <a:lnTo>
                  <a:pt x="457" y="125"/>
                </a:lnTo>
                <a:lnTo>
                  <a:pt x="432" y="131"/>
                </a:lnTo>
                <a:lnTo>
                  <a:pt x="432" y="131"/>
                </a:lnTo>
                <a:lnTo>
                  <a:pt x="378" y="146"/>
                </a:lnTo>
                <a:lnTo>
                  <a:pt x="325" y="161"/>
                </a:lnTo>
                <a:lnTo>
                  <a:pt x="325" y="161"/>
                </a:lnTo>
                <a:lnTo>
                  <a:pt x="271" y="177"/>
                </a:lnTo>
                <a:lnTo>
                  <a:pt x="245" y="185"/>
                </a:lnTo>
                <a:lnTo>
                  <a:pt x="218" y="195"/>
                </a:lnTo>
                <a:lnTo>
                  <a:pt x="218" y="195"/>
                </a:lnTo>
                <a:lnTo>
                  <a:pt x="192" y="205"/>
                </a:lnTo>
                <a:lnTo>
                  <a:pt x="166" y="216"/>
                </a:lnTo>
                <a:lnTo>
                  <a:pt x="166" y="216"/>
                </a:lnTo>
                <a:lnTo>
                  <a:pt x="150" y="221"/>
                </a:lnTo>
                <a:lnTo>
                  <a:pt x="132" y="227"/>
                </a:lnTo>
                <a:lnTo>
                  <a:pt x="132" y="227"/>
                </a:lnTo>
                <a:lnTo>
                  <a:pt x="151" y="208"/>
                </a:lnTo>
                <a:lnTo>
                  <a:pt x="151" y="208"/>
                </a:lnTo>
                <a:close/>
                <a:moveTo>
                  <a:pt x="131" y="228"/>
                </a:moveTo>
                <a:lnTo>
                  <a:pt x="131" y="228"/>
                </a:lnTo>
                <a:lnTo>
                  <a:pt x="131" y="228"/>
                </a:lnTo>
                <a:lnTo>
                  <a:pt x="131" y="228"/>
                </a:lnTo>
                <a:lnTo>
                  <a:pt x="131" y="228"/>
                </a:lnTo>
                <a:lnTo>
                  <a:pt x="131" y="228"/>
                </a:lnTo>
                <a:lnTo>
                  <a:pt x="131" y="228"/>
                </a:lnTo>
                <a:lnTo>
                  <a:pt x="131" y="228"/>
                </a:lnTo>
                <a:close/>
                <a:moveTo>
                  <a:pt x="128" y="231"/>
                </a:moveTo>
                <a:lnTo>
                  <a:pt x="128" y="231"/>
                </a:lnTo>
                <a:lnTo>
                  <a:pt x="154" y="224"/>
                </a:lnTo>
                <a:lnTo>
                  <a:pt x="179" y="218"/>
                </a:lnTo>
                <a:lnTo>
                  <a:pt x="204" y="211"/>
                </a:lnTo>
                <a:lnTo>
                  <a:pt x="230" y="204"/>
                </a:lnTo>
                <a:lnTo>
                  <a:pt x="230" y="204"/>
                </a:lnTo>
                <a:lnTo>
                  <a:pt x="285" y="185"/>
                </a:lnTo>
                <a:lnTo>
                  <a:pt x="314" y="176"/>
                </a:lnTo>
                <a:lnTo>
                  <a:pt x="342" y="168"/>
                </a:lnTo>
                <a:lnTo>
                  <a:pt x="342" y="168"/>
                </a:lnTo>
                <a:lnTo>
                  <a:pt x="454" y="136"/>
                </a:lnTo>
                <a:lnTo>
                  <a:pt x="568" y="104"/>
                </a:lnTo>
                <a:lnTo>
                  <a:pt x="568" y="104"/>
                </a:lnTo>
                <a:lnTo>
                  <a:pt x="582" y="110"/>
                </a:lnTo>
                <a:lnTo>
                  <a:pt x="582" y="110"/>
                </a:lnTo>
                <a:lnTo>
                  <a:pt x="522" y="125"/>
                </a:lnTo>
                <a:lnTo>
                  <a:pt x="463" y="140"/>
                </a:lnTo>
                <a:lnTo>
                  <a:pt x="404" y="156"/>
                </a:lnTo>
                <a:lnTo>
                  <a:pt x="345" y="173"/>
                </a:lnTo>
                <a:lnTo>
                  <a:pt x="345" y="173"/>
                </a:lnTo>
                <a:lnTo>
                  <a:pt x="229" y="209"/>
                </a:lnTo>
                <a:lnTo>
                  <a:pt x="229" y="209"/>
                </a:lnTo>
                <a:lnTo>
                  <a:pt x="201" y="216"/>
                </a:lnTo>
                <a:lnTo>
                  <a:pt x="174" y="223"/>
                </a:lnTo>
                <a:lnTo>
                  <a:pt x="148" y="231"/>
                </a:lnTo>
                <a:lnTo>
                  <a:pt x="120" y="239"/>
                </a:lnTo>
                <a:lnTo>
                  <a:pt x="120" y="239"/>
                </a:lnTo>
                <a:lnTo>
                  <a:pt x="128" y="231"/>
                </a:lnTo>
                <a:lnTo>
                  <a:pt x="128" y="231"/>
                </a:lnTo>
                <a:close/>
                <a:moveTo>
                  <a:pt x="117" y="243"/>
                </a:moveTo>
                <a:lnTo>
                  <a:pt x="117" y="243"/>
                </a:lnTo>
                <a:lnTo>
                  <a:pt x="144" y="234"/>
                </a:lnTo>
                <a:lnTo>
                  <a:pt x="170" y="227"/>
                </a:lnTo>
                <a:lnTo>
                  <a:pt x="196" y="220"/>
                </a:lnTo>
                <a:lnTo>
                  <a:pt x="224" y="212"/>
                </a:lnTo>
                <a:lnTo>
                  <a:pt x="224" y="212"/>
                </a:lnTo>
                <a:lnTo>
                  <a:pt x="346" y="175"/>
                </a:lnTo>
                <a:lnTo>
                  <a:pt x="346" y="175"/>
                </a:lnTo>
                <a:lnTo>
                  <a:pt x="405" y="158"/>
                </a:lnTo>
                <a:lnTo>
                  <a:pt x="464" y="142"/>
                </a:lnTo>
                <a:lnTo>
                  <a:pt x="524" y="127"/>
                </a:lnTo>
                <a:lnTo>
                  <a:pt x="584" y="113"/>
                </a:lnTo>
                <a:lnTo>
                  <a:pt x="584" y="113"/>
                </a:lnTo>
                <a:lnTo>
                  <a:pt x="585" y="113"/>
                </a:lnTo>
                <a:lnTo>
                  <a:pt x="585" y="113"/>
                </a:lnTo>
                <a:lnTo>
                  <a:pt x="596" y="118"/>
                </a:lnTo>
                <a:lnTo>
                  <a:pt x="596" y="118"/>
                </a:lnTo>
                <a:lnTo>
                  <a:pt x="540" y="129"/>
                </a:lnTo>
                <a:lnTo>
                  <a:pt x="512" y="135"/>
                </a:lnTo>
                <a:lnTo>
                  <a:pt x="485" y="142"/>
                </a:lnTo>
                <a:lnTo>
                  <a:pt x="485" y="142"/>
                </a:lnTo>
                <a:lnTo>
                  <a:pt x="422" y="159"/>
                </a:lnTo>
                <a:lnTo>
                  <a:pt x="358" y="175"/>
                </a:lnTo>
                <a:lnTo>
                  <a:pt x="358" y="175"/>
                </a:lnTo>
                <a:lnTo>
                  <a:pt x="296" y="191"/>
                </a:lnTo>
                <a:lnTo>
                  <a:pt x="236" y="209"/>
                </a:lnTo>
                <a:lnTo>
                  <a:pt x="174" y="228"/>
                </a:lnTo>
                <a:lnTo>
                  <a:pt x="113" y="247"/>
                </a:lnTo>
                <a:lnTo>
                  <a:pt x="113" y="247"/>
                </a:lnTo>
                <a:lnTo>
                  <a:pt x="117" y="243"/>
                </a:lnTo>
                <a:lnTo>
                  <a:pt x="117" y="243"/>
                </a:lnTo>
                <a:close/>
                <a:moveTo>
                  <a:pt x="110" y="250"/>
                </a:moveTo>
                <a:lnTo>
                  <a:pt x="110" y="250"/>
                </a:lnTo>
                <a:lnTo>
                  <a:pt x="174" y="230"/>
                </a:lnTo>
                <a:lnTo>
                  <a:pt x="237" y="211"/>
                </a:lnTo>
                <a:lnTo>
                  <a:pt x="300" y="192"/>
                </a:lnTo>
                <a:lnTo>
                  <a:pt x="364" y="176"/>
                </a:lnTo>
                <a:lnTo>
                  <a:pt x="364" y="176"/>
                </a:lnTo>
                <a:lnTo>
                  <a:pt x="428" y="159"/>
                </a:lnTo>
                <a:lnTo>
                  <a:pt x="491" y="142"/>
                </a:lnTo>
                <a:lnTo>
                  <a:pt x="491" y="142"/>
                </a:lnTo>
                <a:lnTo>
                  <a:pt x="519" y="135"/>
                </a:lnTo>
                <a:lnTo>
                  <a:pt x="534" y="132"/>
                </a:lnTo>
                <a:lnTo>
                  <a:pt x="550" y="129"/>
                </a:lnTo>
                <a:lnTo>
                  <a:pt x="550" y="129"/>
                </a:lnTo>
                <a:lnTo>
                  <a:pt x="580" y="123"/>
                </a:lnTo>
                <a:lnTo>
                  <a:pt x="580" y="123"/>
                </a:lnTo>
                <a:lnTo>
                  <a:pt x="595" y="120"/>
                </a:lnTo>
                <a:lnTo>
                  <a:pt x="595" y="120"/>
                </a:lnTo>
                <a:lnTo>
                  <a:pt x="585" y="123"/>
                </a:lnTo>
                <a:lnTo>
                  <a:pt x="585" y="123"/>
                </a:lnTo>
                <a:lnTo>
                  <a:pt x="571" y="127"/>
                </a:lnTo>
                <a:lnTo>
                  <a:pt x="557" y="131"/>
                </a:lnTo>
                <a:lnTo>
                  <a:pt x="528" y="137"/>
                </a:lnTo>
                <a:lnTo>
                  <a:pt x="528" y="137"/>
                </a:lnTo>
                <a:lnTo>
                  <a:pt x="495" y="145"/>
                </a:lnTo>
                <a:lnTo>
                  <a:pt x="462" y="154"/>
                </a:lnTo>
                <a:lnTo>
                  <a:pt x="462" y="154"/>
                </a:lnTo>
                <a:lnTo>
                  <a:pt x="399" y="171"/>
                </a:lnTo>
                <a:lnTo>
                  <a:pt x="336" y="189"/>
                </a:lnTo>
                <a:lnTo>
                  <a:pt x="336" y="189"/>
                </a:lnTo>
                <a:lnTo>
                  <a:pt x="208" y="228"/>
                </a:lnTo>
                <a:lnTo>
                  <a:pt x="208" y="228"/>
                </a:lnTo>
                <a:lnTo>
                  <a:pt x="148" y="245"/>
                </a:lnTo>
                <a:lnTo>
                  <a:pt x="148" y="245"/>
                </a:lnTo>
                <a:lnTo>
                  <a:pt x="125" y="252"/>
                </a:lnTo>
                <a:lnTo>
                  <a:pt x="113" y="255"/>
                </a:lnTo>
                <a:lnTo>
                  <a:pt x="102" y="259"/>
                </a:lnTo>
                <a:lnTo>
                  <a:pt x="102" y="259"/>
                </a:lnTo>
                <a:lnTo>
                  <a:pt x="110" y="250"/>
                </a:lnTo>
                <a:lnTo>
                  <a:pt x="110" y="250"/>
                </a:lnTo>
                <a:close/>
                <a:moveTo>
                  <a:pt x="98" y="263"/>
                </a:moveTo>
                <a:lnTo>
                  <a:pt x="98" y="263"/>
                </a:lnTo>
                <a:lnTo>
                  <a:pt x="229" y="229"/>
                </a:lnTo>
                <a:lnTo>
                  <a:pt x="294" y="212"/>
                </a:lnTo>
                <a:lnTo>
                  <a:pt x="360" y="195"/>
                </a:lnTo>
                <a:lnTo>
                  <a:pt x="360" y="195"/>
                </a:lnTo>
                <a:lnTo>
                  <a:pt x="426" y="178"/>
                </a:lnTo>
                <a:lnTo>
                  <a:pt x="493" y="161"/>
                </a:lnTo>
                <a:lnTo>
                  <a:pt x="560" y="145"/>
                </a:lnTo>
                <a:lnTo>
                  <a:pt x="593" y="137"/>
                </a:lnTo>
                <a:lnTo>
                  <a:pt x="626" y="131"/>
                </a:lnTo>
                <a:lnTo>
                  <a:pt x="626" y="131"/>
                </a:lnTo>
                <a:lnTo>
                  <a:pt x="637" y="136"/>
                </a:lnTo>
                <a:lnTo>
                  <a:pt x="637" y="136"/>
                </a:lnTo>
                <a:lnTo>
                  <a:pt x="622" y="139"/>
                </a:lnTo>
                <a:lnTo>
                  <a:pt x="608" y="143"/>
                </a:lnTo>
                <a:lnTo>
                  <a:pt x="580" y="151"/>
                </a:lnTo>
                <a:lnTo>
                  <a:pt x="580" y="151"/>
                </a:lnTo>
                <a:lnTo>
                  <a:pt x="562" y="155"/>
                </a:lnTo>
                <a:lnTo>
                  <a:pt x="544" y="158"/>
                </a:lnTo>
                <a:lnTo>
                  <a:pt x="509" y="165"/>
                </a:lnTo>
                <a:lnTo>
                  <a:pt x="509" y="165"/>
                </a:lnTo>
                <a:lnTo>
                  <a:pt x="437" y="180"/>
                </a:lnTo>
                <a:lnTo>
                  <a:pt x="365" y="197"/>
                </a:lnTo>
                <a:lnTo>
                  <a:pt x="365" y="197"/>
                </a:lnTo>
                <a:lnTo>
                  <a:pt x="330" y="205"/>
                </a:lnTo>
                <a:lnTo>
                  <a:pt x="294" y="214"/>
                </a:lnTo>
                <a:lnTo>
                  <a:pt x="224" y="233"/>
                </a:lnTo>
                <a:lnTo>
                  <a:pt x="224" y="233"/>
                </a:lnTo>
                <a:lnTo>
                  <a:pt x="190" y="243"/>
                </a:lnTo>
                <a:lnTo>
                  <a:pt x="156" y="252"/>
                </a:lnTo>
                <a:lnTo>
                  <a:pt x="156" y="252"/>
                </a:lnTo>
                <a:lnTo>
                  <a:pt x="123" y="260"/>
                </a:lnTo>
                <a:lnTo>
                  <a:pt x="108" y="264"/>
                </a:lnTo>
                <a:lnTo>
                  <a:pt x="92" y="269"/>
                </a:lnTo>
                <a:lnTo>
                  <a:pt x="92" y="269"/>
                </a:lnTo>
                <a:lnTo>
                  <a:pt x="98" y="263"/>
                </a:lnTo>
                <a:lnTo>
                  <a:pt x="98" y="263"/>
                </a:lnTo>
                <a:close/>
                <a:moveTo>
                  <a:pt x="89" y="273"/>
                </a:moveTo>
                <a:lnTo>
                  <a:pt x="89" y="273"/>
                </a:lnTo>
                <a:lnTo>
                  <a:pt x="104" y="268"/>
                </a:lnTo>
                <a:lnTo>
                  <a:pt x="119" y="263"/>
                </a:lnTo>
                <a:lnTo>
                  <a:pt x="151" y="256"/>
                </a:lnTo>
                <a:lnTo>
                  <a:pt x="151" y="256"/>
                </a:lnTo>
                <a:lnTo>
                  <a:pt x="185" y="247"/>
                </a:lnTo>
                <a:lnTo>
                  <a:pt x="219" y="237"/>
                </a:lnTo>
                <a:lnTo>
                  <a:pt x="219" y="237"/>
                </a:lnTo>
                <a:lnTo>
                  <a:pt x="289" y="218"/>
                </a:lnTo>
                <a:lnTo>
                  <a:pt x="360" y="200"/>
                </a:lnTo>
                <a:lnTo>
                  <a:pt x="360" y="200"/>
                </a:lnTo>
                <a:lnTo>
                  <a:pt x="396" y="191"/>
                </a:lnTo>
                <a:lnTo>
                  <a:pt x="432" y="183"/>
                </a:lnTo>
                <a:lnTo>
                  <a:pt x="504" y="168"/>
                </a:lnTo>
                <a:lnTo>
                  <a:pt x="504" y="168"/>
                </a:lnTo>
                <a:lnTo>
                  <a:pt x="539" y="161"/>
                </a:lnTo>
                <a:lnTo>
                  <a:pt x="575" y="154"/>
                </a:lnTo>
                <a:lnTo>
                  <a:pt x="575" y="154"/>
                </a:lnTo>
                <a:lnTo>
                  <a:pt x="591" y="150"/>
                </a:lnTo>
                <a:lnTo>
                  <a:pt x="607" y="146"/>
                </a:lnTo>
                <a:lnTo>
                  <a:pt x="622" y="141"/>
                </a:lnTo>
                <a:lnTo>
                  <a:pt x="639" y="138"/>
                </a:lnTo>
                <a:lnTo>
                  <a:pt x="639" y="138"/>
                </a:lnTo>
                <a:lnTo>
                  <a:pt x="640" y="137"/>
                </a:lnTo>
                <a:lnTo>
                  <a:pt x="640" y="137"/>
                </a:lnTo>
                <a:lnTo>
                  <a:pt x="640" y="137"/>
                </a:lnTo>
                <a:lnTo>
                  <a:pt x="640" y="137"/>
                </a:lnTo>
                <a:lnTo>
                  <a:pt x="625" y="151"/>
                </a:lnTo>
                <a:lnTo>
                  <a:pt x="625" y="151"/>
                </a:lnTo>
                <a:lnTo>
                  <a:pt x="593" y="158"/>
                </a:lnTo>
                <a:lnTo>
                  <a:pt x="560" y="165"/>
                </a:lnTo>
                <a:lnTo>
                  <a:pt x="527" y="172"/>
                </a:lnTo>
                <a:lnTo>
                  <a:pt x="495" y="180"/>
                </a:lnTo>
                <a:lnTo>
                  <a:pt x="495" y="180"/>
                </a:lnTo>
                <a:lnTo>
                  <a:pt x="460" y="188"/>
                </a:lnTo>
                <a:lnTo>
                  <a:pt x="426" y="196"/>
                </a:lnTo>
                <a:lnTo>
                  <a:pt x="358" y="211"/>
                </a:lnTo>
                <a:lnTo>
                  <a:pt x="358" y="211"/>
                </a:lnTo>
                <a:lnTo>
                  <a:pt x="290" y="227"/>
                </a:lnTo>
                <a:lnTo>
                  <a:pt x="223" y="244"/>
                </a:lnTo>
                <a:lnTo>
                  <a:pt x="223" y="244"/>
                </a:lnTo>
                <a:lnTo>
                  <a:pt x="153" y="260"/>
                </a:lnTo>
                <a:lnTo>
                  <a:pt x="118" y="269"/>
                </a:lnTo>
                <a:lnTo>
                  <a:pt x="84" y="280"/>
                </a:lnTo>
                <a:lnTo>
                  <a:pt x="84" y="280"/>
                </a:lnTo>
                <a:lnTo>
                  <a:pt x="89" y="273"/>
                </a:lnTo>
                <a:lnTo>
                  <a:pt x="89" y="273"/>
                </a:lnTo>
                <a:close/>
                <a:moveTo>
                  <a:pt x="302" y="482"/>
                </a:moveTo>
                <a:lnTo>
                  <a:pt x="302" y="482"/>
                </a:lnTo>
                <a:lnTo>
                  <a:pt x="289" y="475"/>
                </a:lnTo>
                <a:lnTo>
                  <a:pt x="289" y="475"/>
                </a:lnTo>
                <a:lnTo>
                  <a:pt x="299" y="474"/>
                </a:lnTo>
                <a:lnTo>
                  <a:pt x="309" y="472"/>
                </a:lnTo>
                <a:lnTo>
                  <a:pt x="309" y="472"/>
                </a:lnTo>
                <a:lnTo>
                  <a:pt x="322" y="468"/>
                </a:lnTo>
                <a:lnTo>
                  <a:pt x="322" y="468"/>
                </a:lnTo>
                <a:lnTo>
                  <a:pt x="331" y="466"/>
                </a:lnTo>
                <a:lnTo>
                  <a:pt x="334" y="465"/>
                </a:lnTo>
                <a:lnTo>
                  <a:pt x="335" y="465"/>
                </a:lnTo>
                <a:lnTo>
                  <a:pt x="333" y="466"/>
                </a:lnTo>
                <a:lnTo>
                  <a:pt x="333" y="466"/>
                </a:lnTo>
                <a:lnTo>
                  <a:pt x="317" y="471"/>
                </a:lnTo>
                <a:lnTo>
                  <a:pt x="309" y="475"/>
                </a:lnTo>
                <a:lnTo>
                  <a:pt x="306" y="477"/>
                </a:lnTo>
                <a:lnTo>
                  <a:pt x="302" y="481"/>
                </a:lnTo>
                <a:lnTo>
                  <a:pt x="302" y="481"/>
                </a:lnTo>
                <a:lnTo>
                  <a:pt x="302" y="482"/>
                </a:lnTo>
                <a:lnTo>
                  <a:pt x="302" y="482"/>
                </a:lnTo>
                <a:close/>
                <a:moveTo>
                  <a:pt x="113" y="338"/>
                </a:moveTo>
                <a:lnTo>
                  <a:pt x="113" y="338"/>
                </a:lnTo>
                <a:lnTo>
                  <a:pt x="148" y="329"/>
                </a:lnTo>
                <a:lnTo>
                  <a:pt x="182" y="319"/>
                </a:lnTo>
                <a:lnTo>
                  <a:pt x="182" y="319"/>
                </a:lnTo>
                <a:lnTo>
                  <a:pt x="248" y="300"/>
                </a:lnTo>
                <a:lnTo>
                  <a:pt x="280" y="291"/>
                </a:lnTo>
                <a:lnTo>
                  <a:pt x="314" y="283"/>
                </a:lnTo>
                <a:lnTo>
                  <a:pt x="314" y="283"/>
                </a:lnTo>
                <a:lnTo>
                  <a:pt x="343" y="276"/>
                </a:lnTo>
                <a:lnTo>
                  <a:pt x="343" y="276"/>
                </a:lnTo>
                <a:lnTo>
                  <a:pt x="391" y="264"/>
                </a:lnTo>
                <a:lnTo>
                  <a:pt x="438" y="251"/>
                </a:lnTo>
                <a:lnTo>
                  <a:pt x="438" y="251"/>
                </a:lnTo>
                <a:lnTo>
                  <a:pt x="448" y="249"/>
                </a:lnTo>
                <a:lnTo>
                  <a:pt x="448" y="249"/>
                </a:lnTo>
                <a:lnTo>
                  <a:pt x="481" y="242"/>
                </a:lnTo>
                <a:lnTo>
                  <a:pt x="513" y="233"/>
                </a:lnTo>
                <a:lnTo>
                  <a:pt x="513" y="233"/>
                </a:lnTo>
                <a:lnTo>
                  <a:pt x="539" y="226"/>
                </a:lnTo>
                <a:lnTo>
                  <a:pt x="553" y="223"/>
                </a:lnTo>
                <a:lnTo>
                  <a:pt x="565" y="218"/>
                </a:lnTo>
                <a:lnTo>
                  <a:pt x="565" y="218"/>
                </a:lnTo>
                <a:lnTo>
                  <a:pt x="554" y="230"/>
                </a:lnTo>
                <a:lnTo>
                  <a:pt x="554" y="230"/>
                </a:lnTo>
                <a:lnTo>
                  <a:pt x="539" y="234"/>
                </a:lnTo>
                <a:lnTo>
                  <a:pt x="525" y="238"/>
                </a:lnTo>
                <a:lnTo>
                  <a:pt x="497" y="247"/>
                </a:lnTo>
                <a:lnTo>
                  <a:pt x="497" y="247"/>
                </a:lnTo>
                <a:lnTo>
                  <a:pt x="467" y="254"/>
                </a:lnTo>
                <a:lnTo>
                  <a:pt x="435" y="262"/>
                </a:lnTo>
                <a:lnTo>
                  <a:pt x="435" y="262"/>
                </a:lnTo>
                <a:lnTo>
                  <a:pt x="420" y="266"/>
                </a:lnTo>
                <a:lnTo>
                  <a:pt x="406" y="270"/>
                </a:lnTo>
                <a:lnTo>
                  <a:pt x="391" y="276"/>
                </a:lnTo>
                <a:lnTo>
                  <a:pt x="375" y="280"/>
                </a:lnTo>
                <a:lnTo>
                  <a:pt x="375" y="280"/>
                </a:lnTo>
                <a:lnTo>
                  <a:pt x="309" y="295"/>
                </a:lnTo>
                <a:lnTo>
                  <a:pt x="309" y="295"/>
                </a:lnTo>
                <a:lnTo>
                  <a:pt x="246" y="311"/>
                </a:lnTo>
                <a:lnTo>
                  <a:pt x="184" y="327"/>
                </a:lnTo>
                <a:lnTo>
                  <a:pt x="184" y="327"/>
                </a:lnTo>
                <a:lnTo>
                  <a:pt x="154" y="335"/>
                </a:lnTo>
                <a:lnTo>
                  <a:pt x="137" y="339"/>
                </a:lnTo>
                <a:lnTo>
                  <a:pt x="122" y="342"/>
                </a:lnTo>
                <a:lnTo>
                  <a:pt x="122" y="342"/>
                </a:lnTo>
                <a:lnTo>
                  <a:pt x="90" y="347"/>
                </a:lnTo>
                <a:lnTo>
                  <a:pt x="75" y="350"/>
                </a:lnTo>
                <a:lnTo>
                  <a:pt x="58" y="353"/>
                </a:lnTo>
                <a:lnTo>
                  <a:pt x="58" y="353"/>
                </a:lnTo>
                <a:lnTo>
                  <a:pt x="57" y="354"/>
                </a:lnTo>
                <a:lnTo>
                  <a:pt x="57" y="354"/>
                </a:lnTo>
                <a:lnTo>
                  <a:pt x="58" y="356"/>
                </a:lnTo>
                <a:lnTo>
                  <a:pt x="59" y="356"/>
                </a:lnTo>
                <a:lnTo>
                  <a:pt x="59" y="356"/>
                </a:lnTo>
                <a:lnTo>
                  <a:pt x="88" y="349"/>
                </a:lnTo>
                <a:lnTo>
                  <a:pt x="117" y="344"/>
                </a:lnTo>
                <a:lnTo>
                  <a:pt x="146" y="339"/>
                </a:lnTo>
                <a:lnTo>
                  <a:pt x="174" y="332"/>
                </a:lnTo>
                <a:lnTo>
                  <a:pt x="174" y="332"/>
                </a:lnTo>
                <a:lnTo>
                  <a:pt x="236" y="315"/>
                </a:lnTo>
                <a:lnTo>
                  <a:pt x="297" y="300"/>
                </a:lnTo>
                <a:lnTo>
                  <a:pt x="297" y="300"/>
                </a:lnTo>
                <a:lnTo>
                  <a:pt x="359" y="285"/>
                </a:lnTo>
                <a:lnTo>
                  <a:pt x="391" y="277"/>
                </a:lnTo>
                <a:lnTo>
                  <a:pt x="421" y="268"/>
                </a:lnTo>
                <a:lnTo>
                  <a:pt x="421" y="268"/>
                </a:lnTo>
                <a:lnTo>
                  <a:pt x="435" y="264"/>
                </a:lnTo>
                <a:lnTo>
                  <a:pt x="449" y="261"/>
                </a:lnTo>
                <a:lnTo>
                  <a:pt x="478" y="254"/>
                </a:lnTo>
                <a:lnTo>
                  <a:pt x="478" y="254"/>
                </a:lnTo>
                <a:lnTo>
                  <a:pt x="502" y="248"/>
                </a:lnTo>
                <a:lnTo>
                  <a:pt x="527" y="240"/>
                </a:lnTo>
                <a:lnTo>
                  <a:pt x="527" y="240"/>
                </a:lnTo>
                <a:lnTo>
                  <a:pt x="509" y="247"/>
                </a:lnTo>
                <a:lnTo>
                  <a:pt x="509" y="247"/>
                </a:lnTo>
                <a:lnTo>
                  <a:pt x="477" y="258"/>
                </a:lnTo>
                <a:lnTo>
                  <a:pt x="444" y="267"/>
                </a:lnTo>
                <a:lnTo>
                  <a:pt x="444" y="267"/>
                </a:lnTo>
                <a:lnTo>
                  <a:pt x="379" y="283"/>
                </a:lnTo>
                <a:lnTo>
                  <a:pt x="316" y="298"/>
                </a:lnTo>
                <a:lnTo>
                  <a:pt x="316" y="298"/>
                </a:lnTo>
                <a:lnTo>
                  <a:pt x="252" y="313"/>
                </a:lnTo>
                <a:lnTo>
                  <a:pt x="189" y="329"/>
                </a:lnTo>
                <a:lnTo>
                  <a:pt x="189" y="329"/>
                </a:lnTo>
                <a:lnTo>
                  <a:pt x="127" y="345"/>
                </a:lnTo>
                <a:lnTo>
                  <a:pt x="97" y="354"/>
                </a:lnTo>
                <a:lnTo>
                  <a:pt x="67" y="365"/>
                </a:lnTo>
                <a:lnTo>
                  <a:pt x="67" y="365"/>
                </a:lnTo>
                <a:lnTo>
                  <a:pt x="49" y="356"/>
                </a:lnTo>
                <a:lnTo>
                  <a:pt x="49" y="356"/>
                </a:lnTo>
                <a:lnTo>
                  <a:pt x="65" y="350"/>
                </a:lnTo>
                <a:lnTo>
                  <a:pt x="81" y="345"/>
                </a:lnTo>
                <a:lnTo>
                  <a:pt x="113" y="338"/>
                </a:lnTo>
                <a:lnTo>
                  <a:pt x="113" y="338"/>
                </a:lnTo>
                <a:close/>
                <a:moveTo>
                  <a:pt x="47" y="354"/>
                </a:moveTo>
                <a:lnTo>
                  <a:pt x="47" y="354"/>
                </a:lnTo>
                <a:lnTo>
                  <a:pt x="29" y="344"/>
                </a:lnTo>
                <a:lnTo>
                  <a:pt x="29" y="344"/>
                </a:lnTo>
                <a:lnTo>
                  <a:pt x="41" y="343"/>
                </a:lnTo>
                <a:lnTo>
                  <a:pt x="53" y="340"/>
                </a:lnTo>
                <a:lnTo>
                  <a:pt x="66" y="336"/>
                </a:lnTo>
                <a:lnTo>
                  <a:pt x="78" y="332"/>
                </a:lnTo>
                <a:lnTo>
                  <a:pt x="78" y="332"/>
                </a:lnTo>
                <a:lnTo>
                  <a:pt x="95" y="326"/>
                </a:lnTo>
                <a:lnTo>
                  <a:pt x="112" y="322"/>
                </a:lnTo>
                <a:lnTo>
                  <a:pt x="147" y="314"/>
                </a:lnTo>
                <a:lnTo>
                  <a:pt x="147" y="314"/>
                </a:lnTo>
                <a:lnTo>
                  <a:pt x="209" y="302"/>
                </a:lnTo>
                <a:lnTo>
                  <a:pt x="273" y="291"/>
                </a:lnTo>
                <a:lnTo>
                  <a:pt x="273" y="291"/>
                </a:lnTo>
                <a:lnTo>
                  <a:pt x="225" y="304"/>
                </a:lnTo>
                <a:lnTo>
                  <a:pt x="176" y="318"/>
                </a:lnTo>
                <a:lnTo>
                  <a:pt x="176" y="318"/>
                </a:lnTo>
                <a:lnTo>
                  <a:pt x="112" y="336"/>
                </a:lnTo>
                <a:lnTo>
                  <a:pt x="112" y="336"/>
                </a:lnTo>
                <a:lnTo>
                  <a:pt x="97" y="340"/>
                </a:lnTo>
                <a:lnTo>
                  <a:pt x="82" y="343"/>
                </a:lnTo>
                <a:lnTo>
                  <a:pt x="67" y="347"/>
                </a:lnTo>
                <a:lnTo>
                  <a:pt x="51" y="352"/>
                </a:lnTo>
                <a:lnTo>
                  <a:pt x="51" y="352"/>
                </a:lnTo>
                <a:lnTo>
                  <a:pt x="47" y="354"/>
                </a:lnTo>
                <a:lnTo>
                  <a:pt x="47" y="354"/>
                </a:lnTo>
                <a:close/>
                <a:moveTo>
                  <a:pt x="415" y="347"/>
                </a:moveTo>
                <a:lnTo>
                  <a:pt x="415" y="347"/>
                </a:lnTo>
                <a:lnTo>
                  <a:pt x="399" y="351"/>
                </a:lnTo>
                <a:lnTo>
                  <a:pt x="399" y="351"/>
                </a:lnTo>
                <a:lnTo>
                  <a:pt x="382" y="356"/>
                </a:lnTo>
                <a:lnTo>
                  <a:pt x="382" y="356"/>
                </a:lnTo>
                <a:lnTo>
                  <a:pt x="306" y="375"/>
                </a:lnTo>
                <a:lnTo>
                  <a:pt x="306" y="375"/>
                </a:lnTo>
                <a:lnTo>
                  <a:pt x="265" y="385"/>
                </a:lnTo>
                <a:lnTo>
                  <a:pt x="225" y="394"/>
                </a:lnTo>
                <a:lnTo>
                  <a:pt x="225" y="394"/>
                </a:lnTo>
                <a:lnTo>
                  <a:pt x="206" y="398"/>
                </a:lnTo>
                <a:lnTo>
                  <a:pt x="188" y="403"/>
                </a:lnTo>
                <a:lnTo>
                  <a:pt x="188" y="403"/>
                </a:lnTo>
                <a:lnTo>
                  <a:pt x="167" y="407"/>
                </a:lnTo>
                <a:lnTo>
                  <a:pt x="167" y="407"/>
                </a:lnTo>
                <a:lnTo>
                  <a:pt x="162" y="408"/>
                </a:lnTo>
                <a:lnTo>
                  <a:pt x="165" y="407"/>
                </a:lnTo>
                <a:lnTo>
                  <a:pt x="176" y="404"/>
                </a:lnTo>
                <a:lnTo>
                  <a:pt x="176" y="404"/>
                </a:lnTo>
                <a:lnTo>
                  <a:pt x="215" y="393"/>
                </a:lnTo>
                <a:lnTo>
                  <a:pt x="255" y="382"/>
                </a:lnTo>
                <a:lnTo>
                  <a:pt x="334" y="360"/>
                </a:lnTo>
                <a:lnTo>
                  <a:pt x="334" y="360"/>
                </a:lnTo>
                <a:lnTo>
                  <a:pt x="374" y="348"/>
                </a:lnTo>
                <a:lnTo>
                  <a:pt x="395" y="342"/>
                </a:lnTo>
                <a:lnTo>
                  <a:pt x="414" y="336"/>
                </a:lnTo>
                <a:lnTo>
                  <a:pt x="414" y="336"/>
                </a:lnTo>
                <a:lnTo>
                  <a:pt x="444" y="327"/>
                </a:lnTo>
                <a:lnTo>
                  <a:pt x="458" y="322"/>
                </a:lnTo>
                <a:lnTo>
                  <a:pt x="473" y="317"/>
                </a:lnTo>
                <a:lnTo>
                  <a:pt x="473" y="317"/>
                </a:lnTo>
                <a:lnTo>
                  <a:pt x="475" y="316"/>
                </a:lnTo>
                <a:lnTo>
                  <a:pt x="475" y="316"/>
                </a:lnTo>
                <a:lnTo>
                  <a:pt x="459" y="334"/>
                </a:lnTo>
                <a:lnTo>
                  <a:pt x="459" y="334"/>
                </a:lnTo>
                <a:lnTo>
                  <a:pt x="415" y="347"/>
                </a:lnTo>
                <a:lnTo>
                  <a:pt x="415" y="347"/>
                </a:lnTo>
                <a:close/>
                <a:moveTo>
                  <a:pt x="454" y="338"/>
                </a:moveTo>
                <a:lnTo>
                  <a:pt x="454" y="338"/>
                </a:lnTo>
                <a:lnTo>
                  <a:pt x="432" y="364"/>
                </a:lnTo>
                <a:lnTo>
                  <a:pt x="432" y="364"/>
                </a:lnTo>
                <a:lnTo>
                  <a:pt x="430" y="365"/>
                </a:lnTo>
                <a:lnTo>
                  <a:pt x="430" y="365"/>
                </a:lnTo>
                <a:lnTo>
                  <a:pt x="428" y="364"/>
                </a:lnTo>
                <a:lnTo>
                  <a:pt x="426" y="365"/>
                </a:lnTo>
                <a:lnTo>
                  <a:pt x="422" y="368"/>
                </a:lnTo>
                <a:lnTo>
                  <a:pt x="422" y="368"/>
                </a:lnTo>
                <a:lnTo>
                  <a:pt x="401" y="375"/>
                </a:lnTo>
                <a:lnTo>
                  <a:pt x="378" y="381"/>
                </a:lnTo>
                <a:lnTo>
                  <a:pt x="378" y="381"/>
                </a:lnTo>
                <a:lnTo>
                  <a:pt x="376" y="381"/>
                </a:lnTo>
                <a:lnTo>
                  <a:pt x="376" y="381"/>
                </a:lnTo>
                <a:lnTo>
                  <a:pt x="369" y="383"/>
                </a:lnTo>
                <a:lnTo>
                  <a:pt x="369" y="383"/>
                </a:lnTo>
                <a:lnTo>
                  <a:pt x="338" y="390"/>
                </a:lnTo>
                <a:lnTo>
                  <a:pt x="307" y="397"/>
                </a:lnTo>
                <a:lnTo>
                  <a:pt x="307" y="397"/>
                </a:lnTo>
                <a:lnTo>
                  <a:pt x="271" y="403"/>
                </a:lnTo>
                <a:lnTo>
                  <a:pt x="236" y="409"/>
                </a:lnTo>
                <a:lnTo>
                  <a:pt x="236" y="409"/>
                </a:lnTo>
                <a:lnTo>
                  <a:pt x="202" y="415"/>
                </a:lnTo>
                <a:lnTo>
                  <a:pt x="202" y="415"/>
                </a:lnTo>
                <a:lnTo>
                  <a:pt x="197" y="416"/>
                </a:lnTo>
                <a:lnTo>
                  <a:pt x="197" y="416"/>
                </a:lnTo>
                <a:lnTo>
                  <a:pt x="261" y="396"/>
                </a:lnTo>
                <a:lnTo>
                  <a:pt x="325" y="377"/>
                </a:lnTo>
                <a:lnTo>
                  <a:pt x="325" y="377"/>
                </a:lnTo>
                <a:lnTo>
                  <a:pt x="381" y="359"/>
                </a:lnTo>
                <a:lnTo>
                  <a:pt x="381" y="359"/>
                </a:lnTo>
                <a:lnTo>
                  <a:pt x="421" y="347"/>
                </a:lnTo>
                <a:lnTo>
                  <a:pt x="421" y="347"/>
                </a:lnTo>
                <a:lnTo>
                  <a:pt x="451" y="338"/>
                </a:lnTo>
                <a:lnTo>
                  <a:pt x="451" y="338"/>
                </a:lnTo>
                <a:lnTo>
                  <a:pt x="454" y="338"/>
                </a:lnTo>
                <a:lnTo>
                  <a:pt x="454" y="338"/>
                </a:lnTo>
                <a:close/>
                <a:moveTo>
                  <a:pt x="291" y="359"/>
                </a:moveTo>
                <a:lnTo>
                  <a:pt x="291" y="359"/>
                </a:lnTo>
                <a:lnTo>
                  <a:pt x="255" y="367"/>
                </a:lnTo>
                <a:lnTo>
                  <a:pt x="218" y="375"/>
                </a:lnTo>
                <a:lnTo>
                  <a:pt x="218" y="375"/>
                </a:lnTo>
                <a:lnTo>
                  <a:pt x="259" y="362"/>
                </a:lnTo>
                <a:lnTo>
                  <a:pt x="259" y="362"/>
                </a:lnTo>
                <a:lnTo>
                  <a:pt x="325" y="341"/>
                </a:lnTo>
                <a:lnTo>
                  <a:pt x="358" y="332"/>
                </a:lnTo>
                <a:lnTo>
                  <a:pt x="392" y="324"/>
                </a:lnTo>
                <a:lnTo>
                  <a:pt x="392" y="324"/>
                </a:lnTo>
                <a:lnTo>
                  <a:pt x="423" y="316"/>
                </a:lnTo>
                <a:lnTo>
                  <a:pt x="454" y="307"/>
                </a:lnTo>
                <a:lnTo>
                  <a:pt x="454" y="307"/>
                </a:lnTo>
                <a:lnTo>
                  <a:pt x="482" y="297"/>
                </a:lnTo>
                <a:lnTo>
                  <a:pt x="482" y="297"/>
                </a:lnTo>
                <a:lnTo>
                  <a:pt x="490" y="295"/>
                </a:lnTo>
                <a:lnTo>
                  <a:pt x="490" y="295"/>
                </a:lnTo>
                <a:lnTo>
                  <a:pt x="493" y="295"/>
                </a:lnTo>
                <a:lnTo>
                  <a:pt x="494" y="294"/>
                </a:lnTo>
                <a:lnTo>
                  <a:pt x="494" y="294"/>
                </a:lnTo>
                <a:lnTo>
                  <a:pt x="496" y="293"/>
                </a:lnTo>
                <a:lnTo>
                  <a:pt x="496" y="293"/>
                </a:lnTo>
                <a:lnTo>
                  <a:pt x="480" y="311"/>
                </a:lnTo>
                <a:lnTo>
                  <a:pt x="480" y="311"/>
                </a:lnTo>
                <a:lnTo>
                  <a:pt x="456" y="319"/>
                </a:lnTo>
                <a:lnTo>
                  <a:pt x="434" y="327"/>
                </a:lnTo>
                <a:lnTo>
                  <a:pt x="411" y="333"/>
                </a:lnTo>
                <a:lnTo>
                  <a:pt x="387" y="338"/>
                </a:lnTo>
                <a:lnTo>
                  <a:pt x="339" y="348"/>
                </a:lnTo>
                <a:lnTo>
                  <a:pt x="291" y="359"/>
                </a:lnTo>
                <a:lnTo>
                  <a:pt x="291" y="359"/>
                </a:lnTo>
                <a:close/>
                <a:moveTo>
                  <a:pt x="480" y="295"/>
                </a:moveTo>
                <a:lnTo>
                  <a:pt x="480" y="295"/>
                </a:lnTo>
                <a:lnTo>
                  <a:pt x="472" y="297"/>
                </a:lnTo>
                <a:lnTo>
                  <a:pt x="472" y="297"/>
                </a:lnTo>
                <a:lnTo>
                  <a:pt x="437" y="305"/>
                </a:lnTo>
                <a:lnTo>
                  <a:pt x="404" y="311"/>
                </a:lnTo>
                <a:lnTo>
                  <a:pt x="369" y="318"/>
                </a:lnTo>
                <a:lnTo>
                  <a:pt x="335" y="326"/>
                </a:lnTo>
                <a:lnTo>
                  <a:pt x="335" y="326"/>
                </a:lnTo>
                <a:lnTo>
                  <a:pt x="301" y="334"/>
                </a:lnTo>
                <a:lnTo>
                  <a:pt x="268" y="344"/>
                </a:lnTo>
                <a:lnTo>
                  <a:pt x="200" y="365"/>
                </a:lnTo>
                <a:lnTo>
                  <a:pt x="200" y="365"/>
                </a:lnTo>
                <a:lnTo>
                  <a:pt x="179" y="370"/>
                </a:lnTo>
                <a:lnTo>
                  <a:pt x="157" y="374"/>
                </a:lnTo>
                <a:lnTo>
                  <a:pt x="157" y="374"/>
                </a:lnTo>
                <a:lnTo>
                  <a:pt x="221" y="353"/>
                </a:lnTo>
                <a:lnTo>
                  <a:pt x="287" y="334"/>
                </a:lnTo>
                <a:lnTo>
                  <a:pt x="287" y="334"/>
                </a:lnTo>
                <a:lnTo>
                  <a:pt x="321" y="325"/>
                </a:lnTo>
                <a:lnTo>
                  <a:pt x="355" y="318"/>
                </a:lnTo>
                <a:lnTo>
                  <a:pt x="390" y="311"/>
                </a:lnTo>
                <a:lnTo>
                  <a:pt x="423" y="303"/>
                </a:lnTo>
                <a:lnTo>
                  <a:pt x="423" y="303"/>
                </a:lnTo>
                <a:lnTo>
                  <a:pt x="461" y="294"/>
                </a:lnTo>
                <a:lnTo>
                  <a:pt x="500" y="284"/>
                </a:lnTo>
                <a:lnTo>
                  <a:pt x="500" y="284"/>
                </a:lnTo>
                <a:lnTo>
                  <a:pt x="503" y="284"/>
                </a:lnTo>
                <a:lnTo>
                  <a:pt x="504" y="282"/>
                </a:lnTo>
                <a:lnTo>
                  <a:pt x="504" y="282"/>
                </a:lnTo>
                <a:lnTo>
                  <a:pt x="507" y="282"/>
                </a:lnTo>
                <a:lnTo>
                  <a:pt x="507" y="282"/>
                </a:lnTo>
                <a:lnTo>
                  <a:pt x="499" y="290"/>
                </a:lnTo>
                <a:lnTo>
                  <a:pt x="499" y="290"/>
                </a:lnTo>
                <a:lnTo>
                  <a:pt x="498" y="290"/>
                </a:lnTo>
                <a:lnTo>
                  <a:pt x="498" y="290"/>
                </a:lnTo>
                <a:lnTo>
                  <a:pt x="480" y="295"/>
                </a:lnTo>
                <a:lnTo>
                  <a:pt x="480" y="295"/>
                </a:lnTo>
                <a:close/>
                <a:moveTo>
                  <a:pt x="373" y="308"/>
                </a:moveTo>
                <a:lnTo>
                  <a:pt x="373" y="308"/>
                </a:lnTo>
                <a:lnTo>
                  <a:pt x="340" y="315"/>
                </a:lnTo>
                <a:lnTo>
                  <a:pt x="306" y="322"/>
                </a:lnTo>
                <a:lnTo>
                  <a:pt x="272" y="331"/>
                </a:lnTo>
                <a:lnTo>
                  <a:pt x="239" y="340"/>
                </a:lnTo>
                <a:lnTo>
                  <a:pt x="239" y="340"/>
                </a:lnTo>
                <a:lnTo>
                  <a:pt x="173" y="359"/>
                </a:lnTo>
                <a:lnTo>
                  <a:pt x="139" y="367"/>
                </a:lnTo>
                <a:lnTo>
                  <a:pt x="105" y="374"/>
                </a:lnTo>
                <a:lnTo>
                  <a:pt x="105" y="374"/>
                </a:lnTo>
                <a:lnTo>
                  <a:pt x="100" y="374"/>
                </a:lnTo>
                <a:lnTo>
                  <a:pt x="100" y="374"/>
                </a:lnTo>
                <a:lnTo>
                  <a:pt x="99" y="374"/>
                </a:lnTo>
                <a:lnTo>
                  <a:pt x="99" y="374"/>
                </a:lnTo>
                <a:lnTo>
                  <a:pt x="105" y="372"/>
                </a:lnTo>
                <a:lnTo>
                  <a:pt x="105" y="372"/>
                </a:lnTo>
                <a:lnTo>
                  <a:pt x="136" y="362"/>
                </a:lnTo>
                <a:lnTo>
                  <a:pt x="136" y="362"/>
                </a:lnTo>
                <a:lnTo>
                  <a:pt x="154" y="357"/>
                </a:lnTo>
                <a:lnTo>
                  <a:pt x="172" y="351"/>
                </a:lnTo>
                <a:lnTo>
                  <a:pt x="208" y="343"/>
                </a:lnTo>
                <a:lnTo>
                  <a:pt x="208" y="343"/>
                </a:lnTo>
                <a:lnTo>
                  <a:pt x="275" y="324"/>
                </a:lnTo>
                <a:lnTo>
                  <a:pt x="309" y="316"/>
                </a:lnTo>
                <a:lnTo>
                  <a:pt x="342" y="308"/>
                </a:lnTo>
                <a:lnTo>
                  <a:pt x="342" y="308"/>
                </a:lnTo>
                <a:lnTo>
                  <a:pt x="412" y="294"/>
                </a:lnTo>
                <a:lnTo>
                  <a:pt x="445" y="285"/>
                </a:lnTo>
                <a:lnTo>
                  <a:pt x="480" y="276"/>
                </a:lnTo>
                <a:lnTo>
                  <a:pt x="480" y="276"/>
                </a:lnTo>
                <a:lnTo>
                  <a:pt x="510" y="263"/>
                </a:lnTo>
                <a:lnTo>
                  <a:pt x="510" y="263"/>
                </a:lnTo>
                <a:lnTo>
                  <a:pt x="512" y="263"/>
                </a:lnTo>
                <a:lnTo>
                  <a:pt x="512" y="263"/>
                </a:lnTo>
                <a:lnTo>
                  <a:pt x="527" y="258"/>
                </a:lnTo>
                <a:lnTo>
                  <a:pt x="527" y="258"/>
                </a:lnTo>
                <a:lnTo>
                  <a:pt x="509" y="279"/>
                </a:lnTo>
                <a:lnTo>
                  <a:pt x="509" y="279"/>
                </a:lnTo>
                <a:lnTo>
                  <a:pt x="509" y="279"/>
                </a:lnTo>
                <a:lnTo>
                  <a:pt x="509" y="279"/>
                </a:lnTo>
                <a:lnTo>
                  <a:pt x="476" y="287"/>
                </a:lnTo>
                <a:lnTo>
                  <a:pt x="442" y="295"/>
                </a:lnTo>
                <a:lnTo>
                  <a:pt x="373" y="308"/>
                </a:lnTo>
                <a:lnTo>
                  <a:pt x="373" y="308"/>
                </a:lnTo>
                <a:close/>
                <a:moveTo>
                  <a:pt x="318" y="311"/>
                </a:moveTo>
                <a:lnTo>
                  <a:pt x="318" y="311"/>
                </a:lnTo>
                <a:lnTo>
                  <a:pt x="365" y="299"/>
                </a:lnTo>
                <a:lnTo>
                  <a:pt x="390" y="293"/>
                </a:lnTo>
                <a:lnTo>
                  <a:pt x="413" y="289"/>
                </a:lnTo>
                <a:lnTo>
                  <a:pt x="413" y="289"/>
                </a:lnTo>
                <a:lnTo>
                  <a:pt x="435" y="285"/>
                </a:lnTo>
                <a:lnTo>
                  <a:pt x="456" y="280"/>
                </a:lnTo>
                <a:lnTo>
                  <a:pt x="456" y="280"/>
                </a:lnTo>
                <a:lnTo>
                  <a:pt x="425" y="288"/>
                </a:lnTo>
                <a:lnTo>
                  <a:pt x="425" y="288"/>
                </a:lnTo>
                <a:lnTo>
                  <a:pt x="371" y="300"/>
                </a:lnTo>
                <a:lnTo>
                  <a:pt x="318" y="311"/>
                </a:lnTo>
                <a:lnTo>
                  <a:pt x="318" y="311"/>
                </a:lnTo>
                <a:close/>
                <a:moveTo>
                  <a:pt x="516" y="259"/>
                </a:moveTo>
                <a:lnTo>
                  <a:pt x="516" y="259"/>
                </a:lnTo>
                <a:lnTo>
                  <a:pt x="513" y="260"/>
                </a:lnTo>
                <a:lnTo>
                  <a:pt x="513" y="260"/>
                </a:lnTo>
                <a:lnTo>
                  <a:pt x="480" y="270"/>
                </a:lnTo>
                <a:lnTo>
                  <a:pt x="462" y="276"/>
                </a:lnTo>
                <a:lnTo>
                  <a:pt x="444" y="281"/>
                </a:lnTo>
                <a:lnTo>
                  <a:pt x="444" y="281"/>
                </a:lnTo>
                <a:lnTo>
                  <a:pt x="375" y="295"/>
                </a:lnTo>
                <a:lnTo>
                  <a:pt x="308" y="311"/>
                </a:lnTo>
                <a:lnTo>
                  <a:pt x="308" y="311"/>
                </a:lnTo>
                <a:lnTo>
                  <a:pt x="264" y="322"/>
                </a:lnTo>
                <a:lnTo>
                  <a:pt x="220" y="333"/>
                </a:lnTo>
                <a:lnTo>
                  <a:pt x="220" y="333"/>
                </a:lnTo>
                <a:lnTo>
                  <a:pt x="198" y="339"/>
                </a:lnTo>
                <a:lnTo>
                  <a:pt x="175" y="344"/>
                </a:lnTo>
                <a:lnTo>
                  <a:pt x="129" y="353"/>
                </a:lnTo>
                <a:lnTo>
                  <a:pt x="129" y="353"/>
                </a:lnTo>
                <a:lnTo>
                  <a:pt x="87" y="363"/>
                </a:lnTo>
                <a:lnTo>
                  <a:pt x="87" y="363"/>
                </a:lnTo>
                <a:lnTo>
                  <a:pt x="75" y="366"/>
                </a:lnTo>
                <a:lnTo>
                  <a:pt x="72" y="366"/>
                </a:lnTo>
                <a:lnTo>
                  <a:pt x="76" y="364"/>
                </a:lnTo>
                <a:lnTo>
                  <a:pt x="76" y="364"/>
                </a:lnTo>
                <a:lnTo>
                  <a:pt x="97" y="357"/>
                </a:lnTo>
                <a:lnTo>
                  <a:pt x="97" y="357"/>
                </a:lnTo>
                <a:lnTo>
                  <a:pt x="144" y="343"/>
                </a:lnTo>
                <a:lnTo>
                  <a:pt x="189" y="331"/>
                </a:lnTo>
                <a:lnTo>
                  <a:pt x="189" y="331"/>
                </a:lnTo>
                <a:lnTo>
                  <a:pt x="235" y="319"/>
                </a:lnTo>
                <a:lnTo>
                  <a:pt x="280" y="309"/>
                </a:lnTo>
                <a:lnTo>
                  <a:pt x="372" y="287"/>
                </a:lnTo>
                <a:lnTo>
                  <a:pt x="372" y="287"/>
                </a:lnTo>
                <a:lnTo>
                  <a:pt x="420" y="276"/>
                </a:lnTo>
                <a:lnTo>
                  <a:pt x="467" y="263"/>
                </a:lnTo>
                <a:lnTo>
                  <a:pt x="467" y="263"/>
                </a:lnTo>
                <a:lnTo>
                  <a:pt x="488" y="257"/>
                </a:lnTo>
                <a:lnTo>
                  <a:pt x="509" y="249"/>
                </a:lnTo>
                <a:lnTo>
                  <a:pt x="550" y="234"/>
                </a:lnTo>
                <a:lnTo>
                  <a:pt x="550" y="234"/>
                </a:lnTo>
                <a:lnTo>
                  <a:pt x="530" y="255"/>
                </a:lnTo>
                <a:lnTo>
                  <a:pt x="530" y="255"/>
                </a:lnTo>
                <a:lnTo>
                  <a:pt x="529" y="255"/>
                </a:lnTo>
                <a:lnTo>
                  <a:pt x="529" y="255"/>
                </a:lnTo>
                <a:lnTo>
                  <a:pt x="516" y="259"/>
                </a:lnTo>
                <a:lnTo>
                  <a:pt x="516" y="259"/>
                </a:lnTo>
                <a:close/>
                <a:moveTo>
                  <a:pt x="261" y="325"/>
                </a:moveTo>
                <a:lnTo>
                  <a:pt x="261" y="325"/>
                </a:lnTo>
                <a:lnTo>
                  <a:pt x="229" y="334"/>
                </a:lnTo>
                <a:lnTo>
                  <a:pt x="196" y="343"/>
                </a:lnTo>
                <a:lnTo>
                  <a:pt x="196" y="343"/>
                </a:lnTo>
                <a:lnTo>
                  <a:pt x="146" y="358"/>
                </a:lnTo>
                <a:lnTo>
                  <a:pt x="95" y="373"/>
                </a:lnTo>
                <a:lnTo>
                  <a:pt x="95" y="373"/>
                </a:lnTo>
                <a:lnTo>
                  <a:pt x="92" y="373"/>
                </a:lnTo>
                <a:lnTo>
                  <a:pt x="90" y="375"/>
                </a:lnTo>
                <a:lnTo>
                  <a:pt x="90" y="375"/>
                </a:lnTo>
                <a:lnTo>
                  <a:pt x="88" y="375"/>
                </a:lnTo>
                <a:lnTo>
                  <a:pt x="88" y="375"/>
                </a:lnTo>
                <a:lnTo>
                  <a:pt x="71" y="367"/>
                </a:lnTo>
                <a:lnTo>
                  <a:pt x="71" y="367"/>
                </a:lnTo>
                <a:lnTo>
                  <a:pt x="95" y="364"/>
                </a:lnTo>
                <a:lnTo>
                  <a:pt x="119" y="360"/>
                </a:lnTo>
                <a:lnTo>
                  <a:pt x="144" y="354"/>
                </a:lnTo>
                <a:lnTo>
                  <a:pt x="167" y="349"/>
                </a:lnTo>
                <a:lnTo>
                  <a:pt x="214" y="337"/>
                </a:lnTo>
                <a:lnTo>
                  <a:pt x="261" y="325"/>
                </a:lnTo>
                <a:lnTo>
                  <a:pt x="261" y="325"/>
                </a:lnTo>
                <a:close/>
                <a:moveTo>
                  <a:pt x="180" y="358"/>
                </a:moveTo>
                <a:lnTo>
                  <a:pt x="180" y="358"/>
                </a:lnTo>
                <a:lnTo>
                  <a:pt x="232" y="344"/>
                </a:lnTo>
                <a:lnTo>
                  <a:pt x="283" y="330"/>
                </a:lnTo>
                <a:lnTo>
                  <a:pt x="283" y="330"/>
                </a:lnTo>
                <a:lnTo>
                  <a:pt x="323" y="320"/>
                </a:lnTo>
                <a:lnTo>
                  <a:pt x="363" y="311"/>
                </a:lnTo>
                <a:lnTo>
                  <a:pt x="444" y="296"/>
                </a:lnTo>
                <a:lnTo>
                  <a:pt x="444" y="296"/>
                </a:lnTo>
                <a:lnTo>
                  <a:pt x="423" y="301"/>
                </a:lnTo>
                <a:lnTo>
                  <a:pt x="423" y="301"/>
                </a:lnTo>
                <a:lnTo>
                  <a:pt x="397" y="307"/>
                </a:lnTo>
                <a:lnTo>
                  <a:pt x="371" y="312"/>
                </a:lnTo>
                <a:lnTo>
                  <a:pt x="345" y="317"/>
                </a:lnTo>
                <a:lnTo>
                  <a:pt x="320" y="323"/>
                </a:lnTo>
                <a:lnTo>
                  <a:pt x="320" y="323"/>
                </a:lnTo>
                <a:lnTo>
                  <a:pt x="292" y="330"/>
                </a:lnTo>
                <a:lnTo>
                  <a:pt x="266" y="337"/>
                </a:lnTo>
                <a:lnTo>
                  <a:pt x="213" y="353"/>
                </a:lnTo>
                <a:lnTo>
                  <a:pt x="161" y="370"/>
                </a:lnTo>
                <a:lnTo>
                  <a:pt x="134" y="378"/>
                </a:lnTo>
                <a:lnTo>
                  <a:pt x="108" y="385"/>
                </a:lnTo>
                <a:lnTo>
                  <a:pt x="108" y="385"/>
                </a:lnTo>
                <a:lnTo>
                  <a:pt x="92" y="378"/>
                </a:lnTo>
                <a:lnTo>
                  <a:pt x="92" y="378"/>
                </a:lnTo>
                <a:lnTo>
                  <a:pt x="114" y="374"/>
                </a:lnTo>
                <a:lnTo>
                  <a:pt x="136" y="369"/>
                </a:lnTo>
                <a:lnTo>
                  <a:pt x="180" y="358"/>
                </a:lnTo>
                <a:lnTo>
                  <a:pt x="180" y="358"/>
                </a:lnTo>
                <a:close/>
                <a:moveTo>
                  <a:pt x="144" y="380"/>
                </a:moveTo>
                <a:lnTo>
                  <a:pt x="144" y="380"/>
                </a:lnTo>
                <a:lnTo>
                  <a:pt x="155" y="377"/>
                </a:lnTo>
                <a:lnTo>
                  <a:pt x="167" y="374"/>
                </a:lnTo>
                <a:lnTo>
                  <a:pt x="179" y="372"/>
                </a:lnTo>
                <a:lnTo>
                  <a:pt x="191" y="370"/>
                </a:lnTo>
                <a:lnTo>
                  <a:pt x="191" y="370"/>
                </a:lnTo>
                <a:lnTo>
                  <a:pt x="216" y="363"/>
                </a:lnTo>
                <a:lnTo>
                  <a:pt x="242" y="354"/>
                </a:lnTo>
                <a:lnTo>
                  <a:pt x="292" y="339"/>
                </a:lnTo>
                <a:lnTo>
                  <a:pt x="292" y="339"/>
                </a:lnTo>
                <a:lnTo>
                  <a:pt x="334" y="329"/>
                </a:lnTo>
                <a:lnTo>
                  <a:pt x="375" y="320"/>
                </a:lnTo>
                <a:lnTo>
                  <a:pt x="418" y="311"/>
                </a:lnTo>
                <a:lnTo>
                  <a:pt x="459" y="302"/>
                </a:lnTo>
                <a:lnTo>
                  <a:pt x="459" y="302"/>
                </a:lnTo>
                <a:lnTo>
                  <a:pt x="438" y="309"/>
                </a:lnTo>
                <a:lnTo>
                  <a:pt x="438" y="309"/>
                </a:lnTo>
                <a:lnTo>
                  <a:pt x="404" y="319"/>
                </a:lnTo>
                <a:lnTo>
                  <a:pt x="369" y="327"/>
                </a:lnTo>
                <a:lnTo>
                  <a:pt x="369" y="327"/>
                </a:lnTo>
                <a:lnTo>
                  <a:pt x="304" y="345"/>
                </a:lnTo>
                <a:lnTo>
                  <a:pt x="238" y="366"/>
                </a:lnTo>
                <a:lnTo>
                  <a:pt x="238" y="366"/>
                </a:lnTo>
                <a:lnTo>
                  <a:pt x="198" y="378"/>
                </a:lnTo>
                <a:lnTo>
                  <a:pt x="198" y="378"/>
                </a:lnTo>
                <a:lnTo>
                  <a:pt x="197" y="378"/>
                </a:lnTo>
                <a:lnTo>
                  <a:pt x="197" y="378"/>
                </a:lnTo>
                <a:lnTo>
                  <a:pt x="180" y="381"/>
                </a:lnTo>
                <a:lnTo>
                  <a:pt x="164" y="384"/>
                </a:lnTo>
                <a:lnTo>
                  <a:pt x="147" y="389"/>
                </a:lnTo>
                <a:lnTo>
                  <a:pt x="139" y="392"/>
                </a:lnTo>
                <a:lnTo>
                  <a:pt x="131" y="396"/>
                </a:lnTo>
                <a:lnTo>
                  <a:pt x="131" y="396"/>
                </a:lnTo>
                <a:lnTo>
                  <a:pt x="112" y="387"/>
                </a:lnTo>
                <a:lnTo>
                  <a:pt x="112" y="387"/>
                </a:lnTo>
                <a:lnTo>
                  <a:pt x="120" y="386"/>
                </a:lnTo>
                <a:lnTo>
                  <a:pt x="128" y="384"/>
                </a:lnTo>
                <a:lnTo>
                  <a:pt x="144" y="380"/>
                </a:lnTo>
                <a:lnTo>
                  <a:pt x="144" y="380"/>
                </a:lnTo>
                <a:close/>
                <a:moveTo>
                  <a:pt x="151" y="390"/>
                </a:moveTo>
                <a:lnTo>
                  <a:pt x="151" y="390"/>
                </a:lnTo>
                <a:lnTo>
                  <a:pt x="166" y="386"/>
                </a:lnTo>
                <a:lnTo>
                  <a:pt x="181" y="383"/>
                </a:lnTo>
                <a:lnTo>
                  <a:pt x="181" y="383"/>
                </a:lnTo>
                <a:lnTo>
                  <a:pt x="174" y="384"/>
                </a:lnTo>
                <a:lnTo>
                  <a:pt x="174" y="384"/>
                </a:lnTo>
                <a:lnTo>
                  <a:pt x="159" y="389"/>
                </a:lnTo>
                <a:lnTo>
                  <a:pt x="144" y="394"/>
                </a:lnTo>
                <a:lnTo>
                  <a:pt x="144" y="394"/>
                </a:lnTo>
                <a:lnTo>
                  <a:pt x="138" y="396"/>
                </a:lnTo>
                <a:lnTo>
                  <a:pt x="134" y="397"/>
                </a:lnTo>
                <a:lnTo>
                  <a:pt x="134" y="397"/>
                </a:lnTo>
                <a:lnTo>
                  <a:pt x="133" y="397"/>
                </a:lnTo>
                <a:lnTo>
                  <a:pt x="133" y="397"/>
                </a:lnTo>
                <a:lnTo>
                  <a:pt x="143" y="393"/>
                </a:lnTo>
                <a:lnTo>
                  <a:pt x="151" y="390"/>
                </a:lnTo>
                <a:lnTo>
                  <a:pt x="151" y="390"/>
                </a:lnTo>
                <a:close/>
                <a:moveTo>
                  <a:pt x="190" y="383"/>
                </a:moveTo>
                <a:lnTo>
                  <a:pt x="190" y="383"/>
                </a:lnTo>
                <a:lnTo>
                  <a:pt x="201" y="380"/>
                </a:lnTo>
                <a:lnTo>
                  <a:pt x="201" y="380"/>
                </a:lnTo>
                <a:lnTo>
                  <a:pt x="202" y="380"/>
                </a:lnTo>
                <a:lnTo>
                  <a:pt x="202" y="380"/>
                </a:lnTo>
                <a:lnTo>
                  <a:pt x="236" y="373"/>
                </a:lnTo>
                <a:lnTo>
                  <a:pt x="270" y="366"/>
                </a:lnTo>
                <a:lnTo>
                  <a:pt x="270" y="366"/>
                </a:lnTo>
                <a:lnTo>
                  <a:pt x="338" y="350"/>
                </a:lnTo>
                <a:lnTo>
                  <a:pt x="406" y="336"/>
                </a:lnTo>
                <a:lnTo>
                  <a:pt x="406" y="336"/>
                </a:lnTo>
                <a:lnTo>
                  <a:pt x="411" y="334"/>
                </a:lnTo>
                <a:lnTo>
                  <a:pt x="411" y="334"/>
                </a:lnTo>
                <a:lnTo>
                  <a:pt x="380" y="344"/>
                </a:lnTo>
                <a:lnTo>
                  <a:pt x="349" y="352"/>
                </a:lnTo>
                <a:lnTo>
                  <a:pt x="285" y="370"/>
                </a:lnTo>
                <a:lnTo>
                  <a:pt x="223" y="387"/>
                </a:lnTo>
                <a:lnTo>
                  <a:pt x="192" y="396"/>
                </a:lnTo>
                <a:lnTo>
                  <a:pt x="161" y="407"/>
                </a:lnTo>
                <a:lnTo>
                  <a:pt x="161" y="407"/>
                </a:lnTo>
                <a:lnTo>
                  <a:pt x="157" y="408"/>
                </a:lnTo>
                <a:lnTo>
                  <a:pt x="157" y="408"/>
                </a:lnTo>
                <a:lnTo>
                  <a:pt x="136" y="399"/>
                </a:lnTo>
                <a:lnTo>
                  <a:pt x="136" y="399"/>
                </a:lnTo>
                <a:lnTo>
                  <a:pt x="164" y="391"/>
                </a:lnTo>
                <a:lnTo>
                  <a:pt x="190" y="383"/>
                </a:lnTo>
                <a:lnTo>
                  <a:pt x="190" y="383"/>
                </a:lnTo>
                <a:close/>
                <a:moveTo>
                  <a:pt x="220" y="397"/>
                </a:moveTo>
                <a:lnTo>
                  <a:pt x="220" y="397"/>
                </a:lnTo>
                <a:lnTo>
                  <a:pt x="295" y="380"/>
                </a:lnTo>
                <a:lnTo>
                  <a:pt x="295" y="380"/>
                </a:lnTo>
                <a:lnTo>
                  <a:pt x="345" y="368"/>
                </a:lnTo>
                <a:lnTo>
                  <a:pt x="345" y="368"/>
                </a:lnTo>
                <a:lnTo>
                  <a:pt x="324" y="375"/>
                </a:lnTo>
                <a:lnTo>
                  <a:pt x="324" y="375"/>
                </a:lnTo>
                <a:lnTo>
                  <a:pt x="286" y="385"/>
                </a:lnTo>
                <a:lnTo>
                  <a:pt x="249" y="396"/>
                </a:lnTo>
                <a:lnTo>
                  <a:pt x="249" y="396"/>
                </a:lnTo>
                <a:lnTo>
                  <a:pt x="216" y="407"/>
                </a:lnTo>
                <a:lnTo>
                  <a:pt x="183" y="417"/>
                </a:lnTo>
                <a:lnTo>
                  <a:pt x="183" y="417"/>
                </a:lnTo>
                <a:lnTo>
                  <a:pt x="182" y="418"/>
                </a:lnTo>
                <a:lnTo>
                  <a:pt x="181" y="418"/>
                </a:lnTo>
                <a:lnTo>
                  <a:pt x="181" y="418"/>
                </a:lnTo>
                <a:lnTo>
                  <a:pt x="179" y="419"/>
                </a:lnTo>
                <a:lnTo>
                  <a:pt x="179" y="419"/>
                </a:lnTo>
                <a:lnTo>
                  <a:pt x="175" y="417"/>
                </a:lnTo>
                <a:lnTo>
                  <a:pt x="175" y="417"/>
                </a:lnTo>
                <a:lnTo>
                  <a:pt x="161" y="410"/>
                </a:lnTo>
                <a:lnTo>
                  <a:pt x="161" y="410"/>
                </a:lnTo>
                <a:lnTo>
                  <a:pt x="176" y="408"/>
                </a:lnTo>
                <a:lnTo>
                  <a:pt x="190" y="405"/>
                </a:lnTo>
                <a:lnTo>
                  <a:pt x="220" y="397"/>
                </a:lnTo>
                <a:lnTo>
                  <a:pt x="220" y="397"/>
                </a:lnTo>
                <a:close/>
                <a:moveTo>
                  <a:pt x="308" y="399"/>
                </a:moveTo>
                <a:lnTo>
                  <a:pt x="308" y="399"/>
                </a:lnTo>
                <a:lnTo>
                  <a:pt x="325" y="395"/>
                </a:lnTo>
                <a:lnTo>
                  <a:pt x="325" y="395"/>
                </a:lnTo>
                <a:lnTo>
                  <a:pt x="309" y="400"/>
                </a:lnTo>
                <a:lnTo>
                  <a:pt x="309" y="400"/>
                </a:lnTo>
                <a:lnTo>
                  <a:pt x="275" y="408"/>
                </a:lnTo>
                <a:lnTo>
                  <a:pt x="242" y="415"/>
                </a:lnTo>
                <a:lnTo>
                  <a:pt x="242" y="415"/>
                </a:lnTo>
                <a:lnTo>
                  <a:pt x="230" y="419"/>
                </a:lnTo>
                <a:lnTo>
                  <a:pt x="216" y="422"/>
                </a:lnTo>
                <a:lnTo>
                  <a:pt x="216" y="422"/>
                </a:lnTo>
                <a:lnTo>
                  <a:pt x="207" y="424"/>
                </a:lnTo>
                <a:lnTo>
                  <a:pt x="202" y="426"/>
                </a:lnTo>
                <a:lnTo>
                  <a:pt x="198" y="428"/>
                </a:lnTo>
                <a:lnTo>
                  <a:pt x="198" y="428"/>
                </a:lnTo>
                <a:lnTo>
                  <a:pt x="182" y="421"/>
                </a:lnTo>
                <a:lnTo>
                  <a:pt x="182" y="421"/>
                </a:lnTo>
                <a:lnTo>
                  <a:pt x="213" y="415"/>
                </a:lnTo>
                <a:lnTo>
                  <a:pt x="245" y="410"/>
                </a:lnTo>
                <a:lnTo>
                  <a:pt x="276" y="404"/>
                </a:lnTo>
                <a:lnTo>
                  <a:pt x="308" y="399"/>
                </a:lnTo>
                <a:lnTo>
                  <a:pt x="308" y="399"/>
                </a:lnTo>
                <a:close/>
                <a:moveTo>
                  <a:pt x="206" y="427"/>
                </a:moveTo>
                <a:lnTo>
                  <a:pt x="206" y="427"/>
                </a:lnTo>
                <a:lnTo>
                  <a:pt x="217" y="424"/>
                </a:lnTo>
                <a:lnTo>
                  <a:pt x="217" y="424"/>
                </a:lnTo>
                <a:lnTo>
                  <a:pt x="246" y="418"/>
                </a:lnTo>
                <a:lnTo>
                  <a:pt x="274" y="411"/>
                </a:lnTo>
                <a:lnTo>
                  <a:pt x="331" y="396"/>
                </a:lnTo>
                <a:lnTo>
                  <a:pt x="331" y="396"/>
                </a:lnTo>
                <a:lnTo>
                  <a:pt x="355" y="390"/>
                </a:lnTo>
                <a:lnTo>
                  <a:pt x="379" y="384"/>
                </a:lnTo>
                <a:lnTo>
                  <a:pt x="405" y="377"/>
                </a:lnTo>
                <a:lnTo>
                  <a:pt x="417" y="373"/>
                </a:lnTo>
                <a:lnTo>
                  <a:pt x="428" y="368"/>
                </a:lnTo>
                <a:lnTo>
                  <a:pt x="428" y="368"/>
                </a:lnTo>
                <a:lnTo>
                  <a:pt x="411" y="387"/>
                </a:lnTo>
                <a:lnTo>
                  <a:pt x="411" y="387"/>
                </a:lnTo>
                <a:lnTo>
                  <a:pt x="410" y="387"/>
                </a:lnTo>
                <a:lnTo>
                  <a:pt x="410" y="387"/>
                </a:lnTo>
                <a:lnTo>
                  <a:pt x="383" y="394"/>
                </a:lnTo>
                <a:lnTo>
                  <a:pt x="356" y="400"/>
                </a:lnTo>
                <a:lnTo>
                  <a:pt x="300" y="412"/>
                </a:lnTo>
                <a:lnTo>
                  <a:pt x="300" y="412"/>
                </a:lnTo>
                <a:lnTo>
                  <a:pt x="271" y="418"/>
                </a:lnTo>
                <a:lnTo>
                  <a:pt x="242" y="424"/>
                </a:lnTo>
                <a:lnTo>
                  <a:pt x="242" y="424"/>
                </a:lnTo>
                <a:lnTo>
                  <a:pt x="226" y="426"/>
                </a:lnTo>
                <a:lnTo>
                  <a:pt x="209" y="428"/>
                </a:lnTo>
                <a:lnTo>
                  <a:pt x="209" y="428"/>
                </a:lnTo>
                <a:lnTo>
                  <a:pt x="201" y="429"/>
                </a:lnTo>
                <a:lnTo>
                  <a:pt x="200" y="429"/>
                </a:lnTo>
                <a:lnTo>
                  <a:pt x="200" y="429"/>
                </a:lnTo>
                <a:lnTo>
                  <a:pt x="206" y="427"/>
                </a:lnTo>
                <a:lnTo>
                  <a:pt x="206" y="427"/>
                </a:lnTo>
                <a:close/>
                <a:moveTo>
                  <a:pt x="301" y="414"/>
                </a:moveTo>
                <a:lnTo>
                  <a:pt x="301" y="414"/>
                </a:lnTo>
                <a:lnTo>
                  <a:pt x="351" y="404"/>
                </a:lnTo>
                <a:lnTo>
                  <a:pt x="376" y="398"/>
                </a:lnTo>
                <a:lnTo>
                  <a:pt x="401" y="392"/>
                </a:lnTo>
                <a:lnTo>
                  <a:pt x="401" y="392"/>
                </a:lnTo>
                <a:lnTo>
                  <a:pt x="387" y="397"/>
                </a:lnTo>
                <a:lnTo>
                  <a:pt x="387" y="397"/>
                </a:lnTo>
                <a:lnTo>
                  <a:pt x="375" y="400"/>
                </a:lnTo>
                <a:lnTo>
                  <a:pt x="364" y="403"/>
                </a:lnTo>
                <a:lnTo>
                  <a:pt x="364" y="403"/>
                </a:lnTo>
                <a:lnTo>
                  <a:pt x="316" y="413"/>
                </a:lnTo>
                <a:lnTo>
                  <a:pt x="316" y="413"/>
                </a:lnTo>
                <a:lnTo>
                  <a:pt x="302" y="416"/>
                </a:lnTo>
                <a:lnTo>
                  <a:pt x="290" y="420"/>
                </a:lnTo>
                <a:lnTo>
                  <a:pt x="266" y="428"/>
                </a:lnTo>
                <a:lnTo>
                  <a:pt x="266" y="428"/>
                </a:lnTo>
                <a:lnTo>
                  <a:pt x="255" y="431"/>
                </a:lnTo>
                <a:lnTo>
                  <a:pt x="244" y="434"/>
                </a:lnTo>
                <a:lnTo>
                  <a:pt x="233" y="437"/>
                </a:lnTo>
                <a:lnTo>
                  <a:pt x="223" y="441"/>
                </a:lnTo>
                <a:lnTo>
                  <a:pt x="223" y="441"/>
                </a:lnTo>
                <a:lnTo>
                  <a:pt x="202" y="431"/>
                </a:lnTo>
                <a:lnTo>
                  <a:pt x="202" y="431"/>
                </a:lnTo>
                <a:lnTo>
                  <a:pt x="228" y="428"/>
                </a:lnTo>
                <a:lnTo>
                  <a:pt x="252" y="424"/>
                </a:lnTo>
                <a:lnTo>
                  <a:pt x="301" y="414"/>
                </a:lnTo>
                <a:lnTo>
                  <a:pt x="301" y="414"/>
                </a:lnTo>
                <a:close/>
                <a:moveTo>
                  <a:pt x="243" y="438"/>
                </a:moveTo>
                <a:lnTo>
                  <a:pt x="243" y="438"/>
                </a:lnTo>
                <a:lnTo>
                  <a:pt x="265" y="431"/>
                </a:lnTo>
                <a:lnTo>
                  <a:pt x="287" y="424"/>
                </a:lnTo>
                <a:lnTo>
                  <a:pt x="310" y="417"/>
                </a:lnTo>
                <a:lnTo>
                  <a:pt x="332" y="412"/>
                </a:lnTo>
                <a:lnTo>
                  <a:pt x="332" y="412"/>
                </a:lnTo>
                <a:lnTo>
                  <a:pt x="351" y="408"/>
                </a:lnTo>
                <a:lnTo>
                  <a:pt x="370" y="404"/>
                </a:lnTo>
                <a:lnTo>
                  <a:pt x="390" y="399"/>
                </a:lnTo>
                <a:lnTo>
                  <a:pt x="399" y="395"/>
                </a:lnTo>
                <a:lnTo>
                  <a:pt x="407" y="391"/>
                </a:lnTo>
                <a:lnTo>
                  <a:pt x="407" y="391"/>
                </a:lnTo>
                <a:lnTo>
                  <a:pt x="392" y="408"/>
                </a:lnTo>
                <a:lnTo>
                  <a:pt x="392" y="408"/>
                </a:lnTo>
                <a:lnTo>
                  <a:pt x="369" y="413"/>
                </a:lnTo>
                <a:lnTo>
                  <a:pt x="346" y="419"/>
                </a:lnTo>
                <a:lnTo>
                  <a:pt x="301" y="429"/>
                </a:lnTo>
                <a:lnTo>
                  <a:pt x="301" y="429"/>
                </a:lnTo>
                <a:lnTo>
                  <a:pt x="278" y="433"/>
                </a:lnTo>
                <a:lnTo>
                  <a:pt x="256" y="438"/>
                </a:lnTo>
                <a:lnTo>
                  <a:pt x="256" y="438"/>
                </a:lnTo>
                <a:lnTo>
                  <a:pt x="243" y="440"/>
                </a:lnTo>
                <a:lnTo>
                  <a:pt x="230" y="442"/>
                </a:lnTo>
                <a:lnTo>
                  <a:pt x="230" y="442"/>
                </a:lnTo>
                <a:lnTo>
                  <a:pt x="228" y="442"/>
                </a:lnTo>
                <a:lnTo>
                  <a:pt x="228" y="441"/>
                </a:lnTo>
                <a:lnTo>
                  <a:pt x="232" y="440"/>
                </a:lnTo>
                <a:lnTo>
                  <a:pt x="243" y="438"/>
                </a:lnTo>
                <a:lnTo>
                  <a:pt x="243" y="438"/>
                </a:lnTo>
                <a:close/>
                <a:moveTo>
                  <a:pt x="291" y="433"/>
                </a:moveTo>
                <a:lnTo>
                  <a:pt x="291" y="433"/>
                </a:lnTo>
                <a:lnTo>
                  <a:pt x="334" y="424"/>
                </a:lnTo>
                <a:lnTo>
                  <a:pt x="376" y="414"/>
                </a:lnTo>
                <a:lnTo>
                  <a:pt x="376" y="414"/>
                </a:lnTo>
                <a:lnTo>
                  <a:pt x="380" y="413"/>
                </a:lnTo>
                <a:lnTo>
                  <a:pt x="380" y="413"/>
                </a:lnTo>
                <a:lnTo>
                  <a:pt x="371" y="416"/>
                </a:lnTo>
                <a:lnTo>
                  <a:pt x="371" y="416"/>
                </a:lnTo>
                <a:lnTo>
                  <a:pt x="351" y="424"/>
                </a:lnTo>
                <a:lnTo>
                  <a:pt x="330" y="431"/>
                </a:lnTo>
                <a:lnTo>
                  <a:pt x="330" y="431"/>
                </a:lnTo>
                <a:lnTo>
                  <a:pt x="287" y="444"/>
                </a:lnTo>
                <a:lnTo>
                  <a:pt x="287" y="444"/>
                </a:lnTo>
                <a:lnTo>
                  <a:pt x="269" y="449"/>
                </a:lnTo>
                <a:lnTo>
                  <a:pt x="259" y="452"/>
                </a:lnTo>
                <a:lnTo>
                  <a:pt x="250" y="455"/>
                </a:lnTo>
                <a:lnTo>
                  <a:pt x="250" y="455"/>
                </a:lnTo>
                <a:lnTo>
                  <a:pt x="228" y="444"/>
                </a:lnTo>
                <a:lnTo>
                  <a:pt x="228" y="444"/>
                </a:lnTo>
                <a:lnTo>
                  <a:pt x="236" y="444"/>
                </a:lnTo>
                <a:lnTo>
                  <a:pt x="244" y="443"/>
                </a:lnTo>
                <a:lnTo>
                  <a:pt x="260" y="441"/>
                </a:lnTo>
                <a:lnTo>
                  <a:pt x="291" y="433"/>
                </a:lnTo>
                <a:lnTo>
                  <a:pt x="291" y="433"/>
                </a:lnTo>
                <a:close/>
                <a:moveTo>
                  <a:pt x="258" y="454"/>
                </a:moveTo>
                <a:lnTo>
                  <a:pt x="258" y="454"/>
                </a:lnTo>
                <a:lnTo>
                  <a:pt x="290" y="444"/>
                </a:lnTo>
                <a:lnTo>
                  <a:pt x="323" y="434"/>
                </a:lnTo>
                <a:lnTo>
                  <a:pt x="355" y="424"/>
                </a:lnTo>
                <a:lnTo>
                  <a:pt x="388" y="412"/>
                </a:lnTo>
                <a:lnTo>
                  <a:pt x="388" y="412"/>
                </a:lnTo>
                <a:lnTo>
                  <a:pt x="368" y="433"/>
                </a:lnTo>
                <a:lnTo>
                  <a:pt x="368" y="433"/>
                </a:lnTo>
                <a:lnTo>
                  <a:pt x="354" y="437"/>
                </a:lnTo>
                <a:lnTo>
                  <a:pt x="341" y="439"/>
                </a:lnTo>
                <a:lnTo>
                  <a:pt x="314" y="444"/>
                </a:lnTo>
                <a:lnTo>
                  <a:pt x="314" y="444"/>
                </a:lnTo>
                <a:lnTo>
                  <a:pt x="282" y="450"/>
                </a:lnTo>
                <a:lnTo>
                  <a:pt x="282" y="450"/>
                </a:lnTo>
                <a:lnTo>
                  <a:pt x="269" y="453"/>
                </a:lnTo>
                <a:lnTo>
                  <a:pt x="269" y="453"/>
                </a:lnTo>
                <a:lnTo>
                  <a:pt x="257" y="456"/>
                </a:lnTo>
                <a:lnTo>
                  <a:pt x="253" y="456"/>
                </a:lnTo>
                <a:lnTo>
                  <a:pt x="258" y="454"/>
                </a:lnTo>
                <a:lnTo>
                  <a:pt x="258" y="454"/>
                </a:lnTo>
                <a:close/>
                <a:moveTo>
                  <a:pt x="298" y="449"/>
                </a:moveTo>
                <a:lnTo>
                  <a:pt x="298" y="449"/>
                </a:lnTo>
                <a:lnTo>
                  <a:pt x="345" y="441"/>
                </a:lnTo>
                <a:lnTo>
                  <a:pt x="345" y="441"/>
                </a:lnTo>
                <a:lnTo>
                  <a:pt x="332" y="444"/>
                </a:lnTo>
                <a:lnTo>
                  <a:pt x="332" y="444"/>
                </a:lnTo>
                <a:lnTo>
                  <a:pt x="317" y="449"/>
                </a:lnTo>
                <a:lnTo>
                  <a:pt x="300" y="454"/>
                </a:lnTo>
                <a:lnTo>
                  <a:pt x="269" y="465"/>
                </a:lnTo>
                <a:lnTo>
                  <a:pt x="269" y="465"/>
                </a:lnTo>
                <a:lnTo>
                  <a:pt x="268" y="464"/>
                </a:lnTo>
                <a:lnTo>
                  <a:pt x="268" y="464"/>
                </a:lnTo>
                <a:lnTo>
                  <a:pt x="256" y="458"/>
                </a:lnTo>
                <a:lnTo>
                  <a:pt x="256" y="458"/>
                </a:lnTo>
                <a:lnTo>
                  <a:pt x="267" y="457"/>
                </a:lnTo>
                <a:lnTo>
                  <a:pt x="277" y="454"/>
                </a:lnTo>
                <a:lnTo>
                  <a:pt x="288" y="451"/>
                </a:lnTo>
                <a:lnTo>
                  <a:pt x="298" y="449"/>
                </a:lnTo>
                <a:lnTo>
                  <a:pt x="298" y="449"/>
                </a:lnTo>
                <a:close/>
                <a:moveTo>
                  <a:pt x="278" y="464"/>
                </a:moveTo>
                <a:lnTo>
                  <a:pt x="278" y="464"/>
                </a:lnTo>
                <a:lnTo>
                  <a:pt x="299" y="457"/>
                </a:lnTo>
                <a:lnTo>
                  <a:pt x="321" y="450"/>
                </a:lnTo>
                <a:lnTo>
                  <a:pt x="364" y="438"/>
                </a:lnTo>
                <a:lnTo>
                  <a:pt x="364" y="438"/>
                </a:lnTo>
                <a:lnTo>
                  <a:pt x="357" y="444"/>
                </a:lnTo>
                <a:lnTo>
                  <a:pt x="357" y="444"/>
                </a:lnTo>
                <a:lnTo>
                  <a:pt x="336" y="449"/>
                </a:lnTo>
                <a:lnTo>
                  <a:pt x="314" y="454"/>
                </a:lnTo>
                <a:lnTo>
                  <a:pt x="314" y="454"/>
                </a:lnTo>
                <a:lnTo>
                  <a:pt x="291" y="461"/>
                </a:lnTo>
                <a:lnTo>
                  <a:pt x="291" y="461"/>
                </a:lnTo>
                <a:lnTo>
                  <a:pt x="281" y="464"/>
                </a:lnTo>
                <a:lnTo>
                  <a:pt x="281" y="464"/>
                </a:lnTo>
                <a:lnTo>
                  <a:pt x="272" y="466"/>
                </a:lnTo>
                <a:lnTo>
                  <a:pt x="272" y="466"/>
                </a:lnTo>
                <a:lnTo>
                  <a:pt x="272" y="466"/>
                </a:lnTo>
                <a:lnTo>
                  <a:pt x="272" y="466"/>
                </a:lnTo>
                <a:lnTo>
                  <a:pt x="278" y="464"/>
                </a:lnTo>
                <a:lnTo>
                  <a:pt x="278" y="464"/>
                </a:lnTo>
                <a:close/>
                <a:moveTo>
                  <a:pt x="306" y="459"/>
                </a:moveTo>
                <a:lnTo>
                  <a:pt x="306" y="459"/>
                </a:lnTo>
                <a:lnTo>
                  <a:pt x="327" y="453"/>
                </a:lnTo>
                <a:lnTo>
                  <a:pt x="349" y="448"/>
                </a:lnTo>
                <a:lnTo>
                  <a:pt x="349" y="448"/>
                </a:lnTo>
                <a:lnTo>
                  <a:pt x="354" y="447"/>
                </a:lnTo>
                <a:lnTo>
                  <a:pt x="350" y="449"/>
                </a:lnTo>
                <a:lnTo>
                  <a:pt x="341" y="452"/>
                </a:lnTo>
                <a:lnTo>
                  <a:pt x="341" y="452"/>
                </a:lnTo>
                <a:lnTo>
                  <a:pt x="329" y="456"/>
                </a:lnTo>
                <a:lnTo>
                  <a:pt x="318" y="460"/>
                </a:lnTo>
                <a:lnTo>
                  <a:pt x="318" y="460"/>
                </a:lnTo>
                <a:lnTo>
                  <a:pt x="301" y="465"/>
                </a:lnTo>
                <a:lnTo>
                  <a:pt x="293" y="468"/>
                </a:lnTo>
                <a:lnTo>
                  <a:pt x="286" y="472"/>
                </a:lnTo>
                <a:lnTo>
                  <a:pt x="286" y="472"/>
                </a:lnTo>
                <a:lnTo>
                  <a:pt x="286" y="473"/>
                </a:lnTo>
                <a:lnTo>
                  <a:pt x="286" y="473"/>
                </a:lnTo>
                <a:lnTo>
                  <a:pt x="274" y="467"/>
                </a:lnTo>
                <a:lnTo>
                  <a:pt x="274" y="467"/>
                </a:lnTo>
                <a:lnTo>
                  <a:pt x="282" y="466"/>
                </a:lnTo>
                <a:lnTo>
                  <a:pt x="290" y="464"/>
                </a:lnTo>
                <a:lnTo>
                  <a:pt x="306" y="459"/>
                </a:lnTo>
                <a:lnTo>
                  <a:pt x="306" y="459"/>
                </a:lnTo>
                <a:close/>
                <a:moveTo>
                  <a:pt x="353" y="449"/>
                </a:moveTo>
                <a:lnTo>
                  <a:pt x="353" y="449"/>
                </a:lnTo>
                <a:lnTo>
                  <a:pt x="339" y="464"/>
                </a:lnTo>
                <a:lnTo>
                  <a:pt x="339" y="464"/>
                </a:lnTo>
                <a:lnTo>
                  <a:pt x="332" y="464"/>
                </a:lnTo>
                <a:lnTo>
                  <a:pt x="326" y="465"/>
                </a:lnTo>
                <a:lnTo>
                  <a:pt x="313" y="469"/>
                </a:lnTo>
                <a:lnTo>
                  <a:pt x="313" y="469"/>
                </a:lnTo>
                <a:lnTo>
                  <a:pt x="299" y="472"/>
                </a:lnTo>
                <a:lnTo>
                  <a:pt x="299" y="472"/>
                </a:lnTo>
                <a:lnTo>
                  <a:pt x="291" y="473"/>
                </a:lnTo>
                <a:lnTo>
                  <a:pt x="290" y="473"/>
                </a:lnTo>
                <a:lnTo>
                  <a:pt x="292" y="472"/>
                </a:lnTo>
                <a:lnTo>
                  <a:pt x="302" y="467"/>
                </a:lnTo>
                <a:lnTo>
                  <a:pt x="302" y="467"/>
                </a:lnTo>
                <a:lnTo>
                  <a:pt x="328" y="459"/>
                </a:lnTo>
                <a:lnTo>
                  <a:pt x="340" y="455"/>
                </a:lnTo>
                <a:lnTo>
                  <a:pt x="353" y="449"/>
                </a:lnTo>
                <a:lnTo>
                  <a:pt x="353" y="449"/>
                </a:lnTo>
                <a:close/>
                <a:moveTo>
                  <a:pt x="335" y="468"/>
                </a:moveTo>
                <a:lnTo>
                  <a:pt x="335" y="468"/>
                </a:lnTo>
                <a:lnTo>
                  <a:pt x="322" y="480"/>
                </a:lnTo>
                <a:lnTo>
                  <a:pt x="322" y="480"/>
                </a:lnTo>
                <a:lnTo>
                  <a:pt x="322" y="480"/>
                </a:lnTo>
                <a:lnTo>
                  <a:pt x="322" y="480"/>
                </a:lnTo>
                <a:lnTo>
                  <a:pt x="322" y="480"/>
                </a:lnTo>
                <a:lnTo>
                  <a:pt x="322" y="480"/>
                </a:lnTo>
                <a:lnTo>
                  <a:pt x="317" y="479"/>
                </a:lnTo>
                <a:lnTo>
                  <a:pt x="313" y="480"/>
                </a:lnTo>
                <a:lnTo>
                  <a:pt x="313" y="480"/>
                </a:lnTo>
                <a:lnTo>
                  <a:pt x="310" y="480"/>
                </a:lnTo>
                <a:lnTo>
                  <a:pt x="309" y="479"/>
                </a:lnTo>
                <a:lnTo>
                  <a:pt x="309" y="478"/>
                </a:lnTo>
                <a:lnTo>
                  <a:pt x="311" y="477"/>
                </a:lnTo>
                <a:lnTo>
                  <a:pt x="320" y="472"/>
                </a:lnTo>
                <a:lnTo>
                  <a:pt x="320" y="472"/>
                </a:lnTo>
                <a:lnTo>
                  <a:pt x="335" y="468"/>
                </a:lnTo>
                <a:lnTo>
                  <a:pt x="335" y="468"/>
                </a:lnTo>
                <a:close/>
                <a:moveTo>
                  <a:pt x="304" y="482"/>
                </a:moveTo>
                <a:lnTo>
                  <a:pt x="304" y="482"/>
                </a:lnTo>
                <a:lnTo>
                  <a:pt x="311" y="482"/>
                </a:lnTo>
                <a:lnTo>
                  <a:pt x="315" y="483"/>
                </a:lnTo>
                <a:lnTo>
                  <a:pt x="317" y="484"/>
                </a:lnTo>
                <a:lnTo>
                  <a:pt x="318" y="485"/>
                </a:lnTo>
                <a:lnTo>
                  <a:pt x="318" y="485"/>
                </a:lnTo>
                <a:lnTo>
                  <a:pt x="313" y="488"/>
                </a:lnTo>
                <a:lnTo>
                  <a:pt x="313" y="488"/>
                </a:lnTo>
                <a:lnTo>
                  <a:pt x="304" y="482"/>
                </a:lnTo>
                <a:lnTo>
                  <a:pt x="304" y="482"/>
                </a:lnTo>
                <a:lnTo>
                  <a:pt x="304" y="482"/>
                </a:lnTo>
                <a:lnTo>
                  <a:pt x="304" y="482"/>
                </a:lnTo>
                <a:close/>
                <a:moveTo>
                  <a:pt x="313" y="506"/>
                </a:moveTo>
                <a:lnTo>
                  <a:pt x="313" y="506"/>
                </a:lnTo>
                <a:lnTo>
                  <a:pt x="314" y="506"/>
                </a:lnTo>
                <a:lnTo>
                  <a:pt x="314" y="506"/>
                </a:lnTo>
                <a:lnTo>
                  <a:pt x="325" y="495"/>
                </a:lnTo>
                <a:lnTo>
                  <a:pt x="336" y="484"/>
                </a:lnTo>
                <a:lnTo>
                  <a:pt x="356" y="462"/>
                </a:lnTo>
                <a:lnTo>
                  <a:pt x="356" y="462"/>
                </a:lnTo>
                <a:lnTo>
                  <a:pt x="446" y="367"/>
                </a:lnTo>
                <a:lnTo>
                  <a:pt x="446" y="367"/>
                </a:lnTo>
                <a:lnTo>
                  <a:pt x="623" y="179"/>
                </a:lnTo>
                <a:lnTo>
                  <a:pt x="623" y="179"/>
                </a:lnTo>
                <a:lnTo>
                  <a:pt x="639" y="164"/>
                </a:lnTo>
                <a:lnTo>
                  <a:pt x="639" y="164"/>
                </a:lnTo>
                <a:lnTo>
                  <a:pt x="640" y="171"/>
                </a:lnTo>
                <a:lnTo>
                  <a:pt x="640" y="171"/>
                </a:lnTo>
                <a:lnTo>
                  <a:pt x="639" y="171"/>
                </a:lnTo>
                <a:lnTo>
                  <a:pt x="639" y="171"/>
                </a:lnTo>
                <a:lnTo>
                  <a:pt x="620" y="189"/>
                </a:lnTo>
                <a:lnTo>
                  <a:pt x="602" y="209"/>
                </a:lnTo>
                <a:lnTo>
                  <a:pt x="566" y="248"/>
                </a:lnTo>
                <a:lnTo>
                  <a:pt x="566" y="248"/>
                </a:lnTo>
                <a:lnTo>
                  <a:pt x="530" y="287"/>
                </a:lnTo>
                <a:lnTo>
                  <a:pt x="495" y="324"/>
                </a:lnTo>
                <a:lnTo>
                  <a:pt x="495" y="324"/>
                </a:lnTo>
                <a:lnTo>
                  <a:pt x="453" y="367"/>
                </a:lnTo>
                <a:lnTo>
                  <a:pt x="413" y="409"/>
                </a:lnTo>
                <a:lnTo>
                  <a:pt x="331" y="495"/>
                </a:lnTo>
                <a:lnTo>
                  <a:pt x="331" y="495"/>
                </a:lnTo>
                <a:lnTo>
                  <a:pt x="309" y="519"/>
                </a:lnTo>
                <a:lnTo>
                  <a:pt x="309" y="519"/>
                </a:lnTo>
                <a:lnTo>
                  <a:pt x="313" y="506"/>
                </a:lnTo>
                <a:lnTo>
                  <a:pt x="313" y="506"/>
                </a:lnTo>
                <a:close/>
                <a:moveTo>
                  <a:pt x="639" y="153"/>
                </a:moveTo>
                <a:lnTo>
                  <a:pt x="639" y="153"/>
                </a:lnTo>
                <a:lnTo>
                  <a:pt x="638" y="154"/>
                </a:lnTo>
                <a:lnTo>
                  <a:pt x="638" y="154"/>
                </a:lnTo>
                <a:lnTo>
                  <a:pt x="628" y="164"/>
                </a:lnTo>
                <a:lnTo>
                  <a:pt x="617" y="174"/>
                </a:lnTo>
                <a:lnTo>
                  <a:pt x="597" y="197"/>
                </a:lnTo>
                <a:lnTo>
                  <a:pt x="597" y="197"/>
                </a:lnTo>
                <a:lnTo>
                  <a:pt x="509" y="290"/>
                </a:lnTo>
                <a:lnTo>
                  <a:pt x="509" y="290"/>
                </a:lnTo>
                <a:lnTo>
                  <a:pt x="498" y="302"/>
                </a:lnTo>
                <a:lnTo>
                  <a:pt x="498" y="302"/>
                </a:lnTo>
                <a:lnTo>
                  <a:pt x="567" y="225"/>
                </a:lnTo>
                <a:lnTo>
                  <a:pt x="602" y="187"/>
                </a:lnTo>
                <a:lnTo>
                  <a:pt x="638" y="150"/>
                </a:lnTo>
                <a:lnTo>
                  <a:pt x="638" y="150"/>
                </a:lnTo>
                <a:lnTo>
                  <a:pt x="640" y="148"/>
                </a:lnTo>
                <a:lnTo>
                  <a:pt x="640" y="148"/>
                </a:lnTo>
                <a:lnTo>
                  <a:pt x="639" y="153"/>
                </a:lnTo>
                <a:lnTo>
                  <a:pt x="639" y="153"/>
                </a:lnTo>
                <a:close/>
                <a:moveTo>
                  <a:pt x="591" y="188"/>
                </a:moveTo>
                <a:lnTo>
                  <a:pt x="591" y="188"/>
                </a:lnTo>
                <a:lnTo>
                  <a:pt x="558" y="195"/>
                </a:lnTo>
                <a:lnTo>
                  <a:pt x="523" y="202"/>
                </a:lnTo>
                <a:lnTo>
                  <a:pt x="456" y="215"/>
                </a:lnTo>
                <a:lnTo>
                  <a:pt x="456" y="215"/>
                </a:lnTo>
                <a:lnTo>
                  <a:pt x="387" y="228"/>
                </a:lnTo>
                <a:lnTo>
                  <a:pt x="317" y="243"/>
                </a:lnTo>
                <a:lnTo>
                  <a:pt x="317" y="243"/>
                </a:lnTo>
                <a:lnTo>
                  <a:pt x="281" y="251"/>
                </a:lnTo>
                <a:lnTo>
                  <a:pt x="247" y="260"/>
                </a:lnTo>
                <a:lnTo>
                  <a:pt x="178" y="280"/>
                </a:lnTo>
                <a:lnTo>
                  <a:pt x="178" y="280"/>
                </a:lnTo>
                <a:lnTo>
                  <a:pt x="112" y="299"/>
                </a:lnTo>
                <a:lnTo>
                  <a:pt x="112" y="299"/>
                </a:lnTo>
                <a:lnTo>
                  <a:pt x="89" y="306"/>
                </a:lnTo>
                <a:lnTo>
                  <a:pt x="89" y="306"/>
                </a:lnTo>
                <a:lnTo>
                  <a:pt x="132" y="291"/>
                </a:lnTo>
                <a:lnTo>
                  <a:pt x="176" y="276"/>
                </a:lnTo>
                <a:lnTo>
                  <a:pt x="176" y="276"/>
                </a:lnTo>
                <a:lnTo>
                  <a:pt x="243" y="257"/>
                </a:lnTo>
                <a:lnTo>
                  <a:pt x="310" y="239"/>
                </a:lnTo>
                <a:lnTo>
                  <a:pt x="310" y="239"/>
                </a:lnTo>
                <a:lnTo>
                  <a:pt x="344" y="231"/>
                </a:lnTo>
                <a:lnTo>
                  <a:pt x="378" y="223"/>
                </a:lnTo>
                <a:lnTo>
                  <a:pt x="447" y="209"/>
                </a:lnTo>
                <a:lnTo>
                  <a:pt x="447" y="209"/>
                </a:lnTo>
                <a:lnTo>
                  <a:pt x="511" y="198"/>
                </a:lnTo>
                <a:lnTo>
                  <a:pt x="542" y="191"/>
                </a:lnTo>
                <a:lnTo>
                  <a:pt x="574" y="184"/>
                </a:lnTo>
                <a:lnTo>
                  <a:pt x="574" y="184"/>
                </a:lnTo>
                <a:lnTo>
                  <a:pt x="590" y="179"/>
                </a:lnTo>
                <a:lnTo>
                  <a:pt x="605" y="173"/>
                </a:lnTo>
                <a:lnTo>
                  <a:pt x="605" y="173"/>
                </a:lnTo>
                <a:lnTo>
                  <a:pt x="594" y="186"/>
                </a:lnTo>
                <a:lnTo>
                  <a:pt x="594" y="186"/>
                </a:lnTo>
                <a:lnTo>
                  <a:pt x="591" y="188"/>
                </a:lnTo>
                <a:lnTo>
                  <a:pt x="591" y="188"/>
                </a:lnTo>
                <a:close/>
                <a:moveTo>
                  <a:pt x="81" y="283"/>
                </a:moveTo>
                <a:lnTo>
                  <a:pt x="81" y="283"/>
                </a:lnTo>
                <a:lnTo>
                  <a:pt x="82" y="283"/>
                </a:lnTo>
                <a:lnTo>
                  <a:pt x="82" y="283"/>
                </a:lnTo>
                <a:lnTo>
                  <a:pt x="115" y="272"/>
                </a:lnTo>
                <a:lnTo>
                  <a:pt x="150" y="263"/>
                </a:lnTo>
                <a:lnTo>
                  <a:pt x="217" y="247"/>
                </a:lnTo>
                <a:lnTo>
                  <a:pt x="217" y="247"/>
                </a:lnTo>
                <a:lnTo>
                  <a:pt x="285" y="231"/>
                </a:lnTo>
                <a:lnTo>
                  <a:pt x="353" y="214"/>
                </a:lnTo>
                <a:lnTo>
                  <a:pt x="353" y="214"/>
                </a:lnTo>
                <a:lnTo>
                  <a:pt x="422" y="200"/>
                </a:lnTo>
                <a:lnTo>
                  <a:pt x="455" y="191"/>
                </a:lnTo>
                <a:lnTo>
                  <a:pt x="490" y="183"/>
                </a:lnTo>
                <a:lnTo>
                  <a:pt x="490" y="183"/>
                </a:lnTo>
                <a:lnTo>
                  <a:pt x="524" y="174"/>
                </a:lnTo>
                <a:lnTo>
                  <a:pt x="560" y="166"/>
                </a:lnTo>
                <a:lnTo>
                  <a:pt x="560" y="166"/>
                </a:lnTo>
                <a:lnTo>
                  <a:pt x="591" y="160"/>
                </a:lnTo>
                <a:lnTo>
                  <a:pt x="622" y="154"/>
                </a:lnTo>
                <a:lnTo>
                  <a:pt x="622" y="154"/>
                </a:lnTo>
                <a:lnTo>
                  <a:pt x="609" y="169"/>
                </a:lnTo>
                <a:lnTo>
                  <a:pt x="609" y="169"/>
                </a:lnTo>
                <a:lnTo>
                  <a:pt x="605" y="169"/>
                </a:lnTo>
                <a:lnTo>
                  <a:pt x="605" y="169"/>
                </a:lnTo>
                <a:lnTo>
                  <a:pt x="604" y="169"/>
                </a:lnTo>
                <a:lnTo>
                  <a:pt x="602" y="170"/>
                </a:lnTo>
                <a:lnTo>
                  <a:pt x="602" y="170"/>
                </a:lnTo>
                <a:lnTo>
                  <a:pt x="537" y="184"/>
                </a:lnTo>
                <a:lnTo>
                  <a:pt x="472" y="197"/>
                </a:lnTo>
                <a:lnTo>
                  <a:pt x="406" y="209"/>
                </a:lnTo>
                <a:lnTo>
                  <a:pt x="340" y="222"/>
                </a:lnTo>
                <a:lnTo>
                  <a:pt x="340" y="222"/>
                </a:lnTo>
                <a:lnTo>
                  <a:pt x="307" y="229"/>
                </a:lnTo>
                <a:lnTo>
                  <a:pt x="273" y="237"/>
                </a:lnTo>
                <a:lnTo>
                  <a:pt x="206" y="254"/>
                </a:lnTo>
                <a:lnTo>
                  <a:pt x="74" y="291"/>
                </a:lnTo>
                <a:lnTo>
                  <a:pt x="74" y="291"/>
                </a:lnTo>
                <a:lnTo>
                  <a:pt x="81" y="283"/>
                </a:lnTo>
                <a:lnTo>
                  <a:pt x="81" y="283"/>
                </a:lnTo>
                <a:close/>
                <a:moveTo>
                  <a:pt x="71" y="294"/>
                </a:moveTo>
                <a:lnTo>
                  <a:pt x="71" y="294"/>
                </a:lnTo>
                <a:lnTo>
                  <a:pt x="208" y="256"/>
                </a:lnTo>
                <a:lnTo>
                  <a:pt x="277" y="238"/>
                </a:lnTo>
                <a:lnTo>
                  <a:pt x="312" y="230"/>
                </a:lnTo>
                <a:lnTo>
                  <a:pt x="346" y="223"/>
                </a:lnTo>
                <a:lnTo>
                  <a:pt x="346" y="223"/>
                </a:lnTo>
                <a:lnTo>
                  <a:pt x="417" y="209"/>
                </a:lnTo>
                <a:lnTo>
                  <a:pt x="489" y="196"/>
                </a:lnTo>
                <a:lnTo>
                  <a:pt x="489" y="196"/>
                </a:lnTo>
                <a:lnTo>
                  <a:pt x="557" y="183"/>
                </a:lnTo>
                <a:lnTo>
                  <a:pt x="557" y="183"/>
                </a:lnTo>
                <a:lnTo>
                  <a:pt x="573" y="179"/>
                </a:lnTo>
                <a:lnTo>
                  <a:pt x="589" y="175"/>
                </a:lnTo>
                <a:lnTo>
                  <a:pt x="589" y="175"/>
                </a:lnTo>
                <a:lnTo>
                  <a:pt x="598" y="173"/>
                </a:lnTo>
                <a:lnTo>
                  <a:pt x="598" y="173"/>
                </a:lnTo>
                <a:lnTo>
                  <a:pt x="597" y="174"/>
                </a:lnTo>
                <a:lnTo>
                  <a:pt x="597" y="174"/>
                </a:lnTo>
                <a:lnTo>
                  <a:pt x="588" y="178"/>
                </a:lnTo>
                <a:lnTo>
                  <a:pt x="588" y="178"/>
                </a:lnTo>
                <a:lnTo>
                  <a:pt x="573" y="182"/>
                </a:lnTo>
                <a:lnTo>
                  <a:pt x="558" y="186"/>
                </a:lnTo>
                <a:lnTo>
                  <a:pt x="526" y="192"/>
                </a:lnTo>
                <a:lnTo>
                  <a:pt x="495" y="198"/>
                </a:lnTo>
                <a:lnTo>
                  <a:pt x="463" y="204"/>
                </a:lnTo>
                <a:lnTo>
                  <a:pt x="463" y="204"/>
                </a:lnTo>
                <a:lnTo>
                  <a:pt x="394" y="217"/>
                </a:lnTo>
                <a:lnTo>
                  <a:pt x="359" y="224"/>
                </a:lnTo>
                <a:lnTo>
                  <a:pt x="326" y="233"/>
                </a:lnTo>
                <a:lnTo>
                  <a:pt x="326" y="233"/>
                </a:lnTo>
                <a:lnTo>
                  <a:pt x="259" y="250"/>
                </a:lnTo>
                <a:lnTo>
                  <a:pt x="192" y="269"/>
                </a:lnTo>
                <a:lnTo>
                  <a:pt x="126" y="290"/>
                </a:lnTo>
                <a:lnTo>
                  <a:pt x="94" y="301"/>
                </a:lnTo>
                <a:lnTo>
                  <a:pt x="62" y="312"/>
                </a:lnTo>
                <a:lnTo>
                  <a:pt x="62" y="312"/>
                </a:lnTo>
                <a:lnTo>
                  <a:pt x="50" y="316"/>
                </a:lnTo>
                <a:lnTo>
                  <a:pt x="50" y="316"/>
                </a:lnTo>
                <a:lnTo>
                  <a:pt x="50" y="316"/>
                </a:lnTo>
                <a:lnTo>
                  <a:pt x="50" y="316"/>
                </a:lnTo>
                <a:lnTo>
                  <a:pt x="71" y="294"/>
                </a:lnTo>
                <a:lnTo>
                  <a:pt x="71" y="294"/>
                </a:lnTo>
                <a:close/>
                <a:moveTo>
                  <a:pt x="47" y="320"/>
                </a:moveTo>
                <a:lnTo>
                  <a:pt x="47" y="320"/>
                </a:lnTo>
                <a:lnTo>
                  <a:pt x="182" y="281"/>
                </a:lnTo>
                <a:lnTo>
                  <a:pt x="249" y="262"/>
                </a:lnTo>
                <a:lnTo>
                  <a:pt x="317" y="245"/>
                </a:lnTo>
                <a:lnTo>
                  <a:pt x="317" y="245"/>
                </a:lnTo>
                <a:lnTo>
                  <a:pt x="352" y="238"/>
                </a:lnTo>
                <a:lnTo>
                  <a:pt x="387" y="230"/>
                </a:lnTo>
                <a:lnTo>
                  <a:pt x="456" y="217"/>
                </a:lnTo>
                <a:lnTo>
                  <a:pt x="456" y="217"/>
                </a:lnTo>
                <a:lnTo>
                  <a:pt x="523" y="204"/>
                </a:lnTo>
                <a:lnTo>
                  <a:pt x="523" y="204"/>
                </a:lnTo>
                <a:lnTo>
                  <a:pt x="557" y="198"/>
                </a:lnTo>
                <a:lnTo>
                  <a:pt x="573" y="195"/>
                </a:lnTo>
                <a:lnTo>
                  <a:pt x="588" y="189"/>
                </a:lnTo>
                <a:lnTo>
                  <a:pt x="588" y="189"/>
                </a:lnTo>
                <a:lnTo>
                  <a:pt x="556" y="201"/>
                </a:lnTo>
                <a:lnTo>
                  <a:pt x="522" y="210"/>
                </a:lnTo>
                <a:lnTo>
                  <a:pt x="488" y="218"/>
                </a:lnTo>
                <a:lnTo>
                  <a:pt x="454" y="226"/>
                </a:lnTo>
                <a:lnTo>
                  <a:pt x="387" y="240"/>
                </a:lnTo>
                <a:lnTo>
                  <a:pt x="353" y="248"/>
                </a:lnTo>
                <a:lnTo>
                  <a:pt x="320" y="256"/>
                </a:lnTo>
                <a:lnTo>
                  <a:pt x="320" y="256"/>
                </a:lnTo>
                <a:lnTo>
                  <a:pt x="181" y="292"/>
                </a:lnTo>
                <a:lnTo>
                  <a:pt x="181" y="292"/>
                </a:lnTo>
                <a:lnTo>
                  <a:pt x="116" y="309"/>
                </a:lnTo>
                <a:lnTo>
                  <a:pt x="83" y="319"/>
                </a:lnTo>
                <a:lnTo>
                  <a:pt x="68" y="324"/>
                </a:lnTo>
                <a:lnTo>
                  <a:pt x="51" y="330"/>
                </a:lnTo>
                <a:lnTo>
                  <a:pt x="51" y="330"/>
                </a:lnTo>
                <a:lnTo>
                  <a:pt x="30" y="339"/>
                </a:lnTo>
                <a:lnTo>
                  <a:pt x="30" y="339"/>
                </a:lnTo>
                <a:lnTo>
                  <a:pt x="47" y="320"/>
                </a:lnTo>
                <a:lnTo>
                  <a:pt x="47" y="320"/>
                </a:lnTo>
                <a:close/>
                <a:moveTo>
                  <a:pt x="88" y="320"/>
                </a:moveTo>
                <a:lnTo>
                  <a:pt x="88" y="320"/>
                </a:lnTo>
                <a:lnTo>
                  <a:pt x="160" y="300"/>
                </a:lnTo>
                <a:lnTo>
                  <a:pt x="160" y="300"/>
                </a:lnTo>
                <a:lnTo>
                  <a:pt x="229" y="282"/>
                </a:lnTo>
                <a:lnTo>
                  <a:pt x="298" y="264"/>
                </a:lnTo>
                <a:lnTo>
                  <a:pt x="298" y="264"/>
                </a:lnTo>
                <a:lnTo>
                  <a:pt x="365" y="248"/>
                </a:lnTo>
                <a:lnTo>
                  <a:pt x="433" y="233"/>
                </a:lnTo>
                <a:lnTo>
                  <a:pt x="501" y="217"/>
                </a:lnTo>
                <a:lnTo>
                  <a:pt x="534" y="209"/>
                </a:lnTo>
                <a:lnTo>
                  <a:pt x="568" y="199"/>
                </a:lnTo>
                <a:lnTo>
                  <a:pt x="568" y="199"/>
                </a:lnTo>
                <a:lnTo>
                  <a:pt x="588" y="192"/>
                </a:lnTo>
                <a:lnTo>
                  <a:pt x="588" y="192"/>
                </a:lnTo>
                <a:lnTo>
                  <a:pt x="569" y="213"/>
                </a:lnTo>
                <a:lnTo>
                  <a:pt x="569" y="213"/>
                </a:lnTo>
                <a:lnTo>
                  <a:pt x="514" y="229"/>
                </a:lnTo>
                <a:lnTo>
                  <a:pt x="458" y="245"/>
                </a:lnTo>
                <a:lnTo>
                  <a:pt x="458" y="245"/>
                </a:lnTo>
                <a:lnTo>
                  <a:pt x="442" y="248"/>
                </a:lnTo>
                <a:lnTo>
                  <a:pt x="442" y="248"/>
                </a:lnTo>
                <a:lnTo>
                  <a:pt x="414" y="255"/>
                </a:lnTo>
                <a:lnTo>
                  <a:pt x="387" y="262"/>
                </a:lnTo>
                <a:lnTo>
                  <a:pt x="332" y="276"/>
                </a:lnTo>
                <a:lnTo>
                  <a:pt x="332" y="276"/>
                </a:lnTo>
                <a:lnTo>
                  <a:pt x="296" y="284"/>
                </a:lnTo>
                <a:lnTo>
                  <a:pt x="296" y="284"/>
                </a:lnTo>
                <a:lnTo>
                  <a:pt x="262" y="291"/>
                </a:lnTo>
                <a:lnTo>
                  <a:pt x="227" y="297"/>
                </a:lnTo>
                <a:lnTo>
                  <a:pt x="157" y="309"/>
                </a:lnTo>
                <a:lnTo>
                  <a:pt x="157" y="309"/>
                </a:lnTo>
                <a:lnTo>
                  <a:pt x="124" y="316"/>
                </a:lnTo>
                <a:lnTo>
                  <a:pt x="108" y="320"/>
                </a:lnTo>
                <a:lnTo>
                  <a:pt x="93" y="325"/>
                </a:lnTo>
                <a:lnTo>
                  <a:pt x="93" y="325"/>
                </a:lnTo>
                <a:lnTo>
                  <a:pt x="63" y="335"/>
                </a:lnTo>
                <a:lnTo>
                  <a:pt x="63" y="335"/>
                </a:lnTo>
                <a:lnTo>
                  <a:pt x="47" y="340"/>
                </a:lnTo>
                <a:lnTo>
                  <a:pt x="47" y="340"/>
                </a:lnTo>
                <a:lnTo>
                  <a:pt x="37" y="341"/>
                </a:lnTo>
                <a:lnTo>
                  <a:pt x="32" y="342"/>
                </a:lnTo>
                <a:lnTo>
                  <a:pt x="28" y="343"/>
                </a:lnTo>
                <a:lnTo>
                  <a:pt x="28" y="343"/>
                </a:lnTo>
                <a:lnTo>
                  <a:pt x="57" y="330"/>
                </a:lnTo>
                <a:lnTo>
                  <a:pt x="73" y="325"/>
                </a:lnTo>
                <a:lnTo>
                  <a:pt x="88" y="320"/>
                </a:lnTo>
                <a:lnTo>
                  <a:pt x="88" y="320"/>
                </a:lnTo>
                <a:close/>
                <a:moveTo>
                  <a:pt x="25" y="351"/>
                </a:moveTo>
                <a:lnTo>
                  <a:pt x="25" y="351"/>
                </a:lnTo>
                <a:lnTo>
                  <a:pt x="61" y="370"/>
                </a:lnTo>
                <a:lnTo>
                  <a:pt x="96" y="388"/>
                </a:lnTo>
                <a:lnTo>
                  <a:pt x="168" y="422"/>
                </a:lnTo>
                <a:lnTo>
                  <a:pt x="168" y="422"/>
                </a:lnTo>
                <a:lnTo>
                  <a:pt x="260" y="468"/>
                </a:lnTo>
                <a:lnTo>
                  <a:pt x="260" y="468"/>
                </a:lnTo>
                <a:lnTo>
                  <a:pt x="285" y="480"/>
                </a:lnTo>
                <a:lnTo>
                  <a:pt x="297" y="487"/>
                </a:lnTo>
                <a:lnTo>
                  <a:pt x="309" y="494"/>
                </a:lnTo>
                <a:lnTo>
                  <a:pt x="309" y="494"/>
                </a:lnTo>
                <a:lnTo>
                  <a:pt x="307" y="500"/>
                </a:lnTo>
                <a:lnTo>
                  <a:pt x="307" y="500"/>
                </a:lnTo>
                <a:lnTo>
                  <a:pt x="293" y="495"/>
                </a:lnTo>
                <a:lnTo>
                  <a:pt x="280" y="488"/>
                </a:lnTo>
                <a:lnTo>
                  <a:pt x="255" y="475"/>
                </a:lnTo>
                <a:lnTo>
                  <a:pt x="255" y="475"/>
                </a:lnTo>
                <a:lnTo>
                  <a:pt x="166" y="430"/>
                </a:lnTo>
                <a:lnTo>
                  <a:pt x="166" y="430"/>
                </a:lnTo>
                <a:lnTo>
                  <a:pt x="136" y="416"/>
                </a:lnTo>
                <a:lnTo>
                  <a:pt x="107" y="402"/>
                </a:lnTo>
                <a:lnTo>
                  <a:pt x="107" y="402"/>
                </a:lnTo>
                <a:lnTo>
                  <a:pt x="66" y="379"/>
                </a:lnTo>
                <a:lnTo>
                  <a:pt x="44" y="368"/>
                </a:lnTo>
                <a:lnTo>
                  <a:pt x="33" y="363"/>
                </a:lnTo>
                <a:lnTo>
                  <a:pt x="23" y="359"/>
                </a:lnTo>
                <a:lnTo>
                  <a:pt x="23" y="359"/>
                </a:lnTo>
                <a:lnTo>
                  <a:pt x="22" y="359"/>
                </a:lnTo>
                <a:lnTo>
                  <a:pt x="22" y="359"/>
                </a:lnTo>
                <a:lnTo>
                  <a:pt x="25" y="351"/>
                </a:lnTo>
                <a:lnTo>
                  <a:pt x="25" y="351"/>
                </a:lnTo>
                <a:close/>
                <a:moveTo>
                  <a:pt x="20" y="366"/>
                </a:moveTo>
                <a:lnTo>
                  <a:pt x="20" y="366"/>
                </a:lnTo>
                <a:lnTo>
                  <a:pt x="21" y="366"/>
                </a:lnTo>
                <a:lnTo>
                  <a:pt x="21" y="366"/>
                </a:lnTo>
                <a:lnTo>
                  <a:pt x="32" y="370"/>
                </a:lnTo>
                <a:lnTo>
                  <a:pt x="42" y="375"/>
                </a:lnTo>
                <a:lnTo>
                  <a:pt x="64" y="386"/>
                </a:lnTo>
                <a:lnTo>
                  <a:pt x="85" y="398"/>
                </a:lnTo>
                <a:lnTo>
                  <a:pt x="106" y="410"/>
                </a:lnTo>
                <a:lnTo>
                  <a:pt x="106" y="410"/>
                </a:lnTo>
                <a:lnTo>
                  <a:pt x="135" y="424"/>
                </a:lnTo>
                <a:lnTo>
                  <a:pt x="165" y="439"/>
                </a:lnTo>
                <a:lnTo>
                  <a:pt x="165" y="439"/>
                </a:lnTo>
                <a:lnTo>
                  <a:pt x="254" y="483"/>
                </a:lnTo>
                <a:lnTo>
                  <a:pt x="254" y="483"/>
                </a:lnTo>
                <a:lnTo>
                  <a:pt x="279" y="496"/>
                </a:lnTo>
                <a:lnTo>
                  <a:pt x="291" y="502"/>
                </a:lnTo>
                <a:lnTo>
                  <a:pt x="305" y="507"/>
                </a:lnTo>
                <a:lnTo>
                  <a:pt x="305" y="507"/>
                </a:lnTo>
                <a:lnTo>
                  <a:pt x="302" y="516"/>
                </a:lnTo>
                <a:lnTo>
                  <a:pt x="302" y="516"/>
                </a:lnTo>
                <a:lnTo>
                  <a:pt x="265" y="498"/>
                </a:lnTo>
                <a:lnTo>
                  <a:pt x="228" y="481"/>
                </a:lnTo>
                <a:lnTo>
                  <a:pt x="153" y="446"/>
                </a:lnTo>
                <a:lnTo>
                  <a:pt x="153" y="446"/>
                </a:lnTo>
                <a:lnTo>
                  <a:pt x="118" y="429"/>
                </a:lnTo>
                <a:lnTo>
                  <a:pt x="84" y="413"/>
                </a:lnTo>
                <a:lnTo>
                  <a:pt x="50" y="395"/>
                </a:lnTo>
                <a:lnTo>
                  <a:pt x="17" y="376"/>
                </a:lnTo>
                <a:lnTo>
                  <a:pt x="17" y="376"/>
                </a:lnTo>
                <a:lnTo>
                  <a:pt x="20" y="366"/>
                </a:lnTo>
                <a:lnTo>
                  <a:pt x="20" y="366"/>
                </a:lnTo>
                <a:close/>
                <a:moveTo>
                  <a:pt x="8" y="392"/>
                </a:moveTo>
                <a:lnTo>
                  <a:pt x="8" y="392"/>
                </a:lnTo>
                <a:lnTo>
                  <a:pt x="8" y="382"/>
                </a:lnTo>
                <a:lnTo>
                  <a:pt x="9" y="373"/>
                </a:lnTo>
                <a:lnTo>
                  <a:pt x="12" y="363"/>
                </a:lnTo>
                <a:lnTo>
                  <a:pt x="16" y="356"/>
                </a:lnTo>
                <a:lnTo>
                  <a:pt x="16" y="356"/>
                </a:lnTo>
                <a:lnTo>
                  <a:pt x="13" y="364"/>
                </a:lnTo>
                <a:lnTo>
                  <a:pt x="10" y="373"/>
                </a:lnTo>
                <a:lnTo>
                  <a:pt x="9" y="383"/>
                </a:lnTo>
                <a:lnTo>
                  <a:pt x="8" y="392"/>
                </a:lnTo>
                <a:lnTo>
                  <a:pt x="8" y="392"/>
                </a:lnTo>
                <a:close/>
                <a:moveTo>
                  <a:pt x="18" y="399"/>
                </a:moveTo>
                <a:lnTo>
                  <a:pt x="18" y="399"/>
                </a:lnTo>
                <a:lnTo>
                  <a:pt x="16" y="398"/>
                </a:lnTo>
                <a:lnTo>
                  <a:pt x="16" y="398"/>
                </a:lnTo>
                <a:lnTo>
                  <a:pt x="16" y="391"/>
                </a:lnTo>
                <a:lnTo>
                  <a:pt x="16" y="384"/>
                </a:lnTo>
                <a:lnTo>
                  <a:pt x="16" y="384"/>
                </a:lnTo>
                <a:lnTo>
                  <a:pt x="48" y="403"/>
                </a:lnTo>
                <a:lnTo>
                  <a:pt x="82" y="420"/>
                </a:lnTo>
                <a:lnTo>
                  <a:pt x="149" y="452"/>
                </a:lnTo>
                <a:lnTo>
                  <a:pt x="149" y="452"/>
                </a:lnTo>
                <a:lnTo>
                  <a:pt x="225" y="487"/>
                </a:lnTo>
                <a:lnTo>
                  <a:pt x="263" y="505"/>
                </a:lnTo>
                <a:lnTo>
                  <a:pt x="300" y="525"/>
                </a:lnTo>
                <a:lnTo>
                  <a:pt x="300" y="525"/>
                </a:lnTo>
                <a:lnTo>
                  <a:pt x="299" y="531"/>
                </a:lnTo>
                <a:lnTo>
                  <a:pt x="299" y="536"/>
                </a:lnTo>
                <a:lnTo>
                  <a:pt x="299" y="536"/>
                </a:lnTo>
                <a:lnTo>
                  <a:pt x="289" y="531"/>
                </a:lnTo>
                <a:lnTo>
                  <a:pt x="278" y="526"/>
                </a:lnTo>
                <a:lnTo>
                  <a:pt x="257" y="515"/>
                </a:lnTo>
                <a:lnTo>
                  <a:pt x="257" y="515"/>
                </a:lnTo>
                <a:lnTo>
                  <a:pt x="162" y="470"/>
                </a:lnTo>
                <a:lnTo>
                  <a:pt x="162" y="470"/>
                </a:lnTo>
                <a:lnTo>
                  <a:pt x="66" y="423"/>
                </a:lnTo>
                <a:lnTo>
                  <a:pt x="66" y="423"/>
                </a:lnTo>
                <a:lnTo>
                  <a:pt x="40" y="412"/>
                </a:lnTo>
                <a:lnTo>
                  <a:pt x="28" y="406"/>
                </a:lnTo>
                <a:lnTo>
                  <a:pt x="18" y="399"/>
                </a:lnTo>
                <a:lnTo>
                  <a:pt x="18" y="399"/>
                </a:lnTo>
                <a:close/>
                <a:moveTo>
                  <a:pt x="167" y="488"/>
                </a:moveTo>
                <a:lnTo>
                  <a:pt x="167" y="488"/>
                </a:lnTo>
                <a:lnTo>
                  <a:pt x="73" y="441"/>
                </a:lnTo>
                <a:lnTo>
                  <a:pt x="73" y="441"/>
                </a:lnTo>
                <a:lnTo>
                  <a:pt x="47" y="428"/>
                </a:lnTo>
                <a:lnTo>
                  <a:pt x="35" y="421"/>
                </a:lnTo>
                <a:lnTo>
                  <a:pt x="23" y="413"/>
                </a:lnTo>
                <a:lnTo>
                  <a:pt x="23" y="413"/>
                </a:lnTo>
                <a:lnTo>
                  <a:pt x="22" y="412"/>
                </a:lnTo>
                <a:lnTo>
                  <a:pt x="22" y="412"/>
                </a:lnTo>
                <a:lnTo>
                  <a:pt x="22" y="410"/>
                </a:lnTo>
                <a:lnTo>
                  <a:pt x="22" y="410"/>
                </a:lnTo>
                <a:lnTo>
                  <a:pt x="30" y="415"/>
                </a:lnTo>
                <a:lnTo>
                  <a:pt x="40" y="419"/>
                </a:lnTo>
                <a:lnTo>
                  <a:pt x="57" y="427"/>
                </a:lnTo>
                <a:lnTo>
                  <a:pt x="57" y="427"/>
                </a:lnTo>
                <a:lnTo>
                  <a:pt x="153" y="473"/>
                </a:lnTo>
                <a:lnTo>
                  <a:pt x="153" y="473"/>
                </a:lnTo>
                <a:lnTo>
                  <a:pt x="249" y="520"/>
                </a:lnTo>
                <a:lnTo>
                  <a:pt x="249" y="520"/>
                </a:lnTo>
                <a:lnTo>
                  <a:pt x="275" y="532"/>
                </a:lnTo>
                <a:lnTo>
                  <a:pt x="287" y="538"/>
                </a:lnTo>
                <a:lnTo>
                  <a:pt x="298" y="545"/>
                </a:lnTo>
                <a:lnTo>
                  <a:pt x="298" y="545"/>
                </a:lnTo>
                <a:lnTo>
                  <a:pt x="300" y="546"/>
                </a:lnTo>
                <a:lnTo>
                  <a:pt x="300" y="546"/>
                </a:lnTo>
                <a:lnTo>
                  <a:pt x="302" y="551"/>
                </a:lnTo>
                <a:lnTo>
                  <a:pt x="305" y="556"/>
                </a:lnTo>
                <a:lnTo>
                  <a:pt x="305" y="556"/>
                </a:lnTo>
                <a:lnTo>
                  <a:pt x="270" y="540"/>
                </a:lnTo>
                <a:lnTo>
                  <a:pt x="235" y="524"/>
                </a:lnTo>
                <a:lnTo>
                  <a:pt x="167" y="488"/>
                </a:lnTo>
                <a:lnTo>
                  <a:pt x="167" y="488"/>
                </a:lnTo>
                <a:close/>
                <a:moveTo>
                  <a:pt x="307" y="537"/>
                </a:moveTo>
                <a:lnTo>
                  <a:pt x="307" y="537"/>
                </a:lnTo>
                <a:lnTo>
                  <a:pt x="307" y="531"/>
                </a:lnTo>
                <a:lnTo>
                  <a:pt x="307" y="531"/>
                </a:lnTo>
                <a:lnTo>
                  <a:pt x="309" y="530"/>
                </a:lnTo>
                <a:lnTo>
                  <a:pt x="309" y="530"/>
                </a:lnTo>
                <a:lnTo>
                  <a:pt x="383" y="449"/>
                </a:lnTo>
                <a:lnTo>
                  <a:pt x="460" y="369"/>
                </a:lnTo>
                <a:lnTo>
                  <a:pt x="536" y="289"/>
                </a:lnTo>
                <a:lnTo>
                  <a:pt x="613" y="209"/>
                </a:lnTo>
                <a:lnTo>
                  <a:pt x="613" y="209"/>
                </a:lnTo>
                <a:lnTo>
                  <a:pt x="628" y="194"/>
                </a:lnTo>
                <a:lnTo>
                  <a:pt x="642" y="179"/>
                </a:lnTo>
                <a:lnTo>
                  <a:pt x="642" y="179"/>
                </a:lnTo>
                <a:lnTo>
                  <a:pt x="643" y="181"/>
                </a:lnTo>
                <a:lnTo>
                  <a:pt x="643" y="181"/>
                </a:lnTo>
                <a:lnTo>
                  <a:pt x="635" y="187"/>
                </a:lnTo>
                <a:lnTo>
                  <a:pt x="628" y="195"/>
                </a:lnTo>
                <a:lnTo>
                  <a:pt x="614" y="210"/>
                </a:lnTo>
                <a:lnTo>
                  <a:pt x="614" y="210"/>
                </a:lnTo>
                <a:lnTo>
                  <a:pt x="562" y="267"/>
                </a:lnTo>
                <a:lnTo>
                  <a:pt x="562" y="267"/>
                </a:lnTo>
                <a:lnTo>
                  <a:pt x="524" y="308"/>
                </a:lnTo>
                <a:lnTo>
                  <a:pt x="487" y="347"/>
                </a:lnTo>
                <a:lnTo>
                  <a:pt x="487" y="347"/>
                </a:lnTo>
                <a:lnTo>
                  <a:pt x="397" y="442"/>
                </a:lnTo>
                <a:lnTo>
                  <a:pt x="352" y="488"/>
                </a:lnTo>
                <a:lnTo>
                  <a:pt x="308" y="536"/>
                </a:lnTo>
                <a:lnTo>
                  <a:pt x="308" y="536"/>
                </a:lnTo>
                <a:lnTo>
                  <a:pt x="307" y="537"/>
                </a:lnTo>
                <a:lnTo>
                  <a:pt x="307" y="537"/>
                </a:lnTo>
                <a:close/>
                <a:moveTo>
                  <a:pt x="643" y="206"/>
                </a:moveTo>
                <a:lnTo>
                  <a:pt x="643" y="206"/>
                </a:lnTo>
                <a:lnTo>
                  <a:pt x="613" y="238"/>
                </a:lnTo>
                <a:lnTo>
                  <a:pt x="613" y="238"/>
                </a:lnTo>
                <a:lnTo>
                  <a:pt x="569" y="287"/>
                </a:lnTo>
                <a:lnTo>
                  <a:pt x="523" y="335"/>
                </a:lnTo>
                <a:lnTo>
                  <a:pt x="523" y="335"/>
                </a:lnTo>
                <a:lnTo>
                  <a:pt x="337" y="531"/>
                </a:lnTo>
                <a:lnTo>
                  <a:pt x="337" y="531"/>
                </a:lnTo>
                <a:lnTo>
                  <a:pt x="315" y="556"/>
                </a:lnTo>
                <a:lnTo>
                  <a:pt x="315" y="556"/>
                </a:lnTo>
                <a:lnTo>
                  <a:pt x="311" y="551"/>
                </a:lnTo>
                <a:lnTo>
                  <a:pt x="309" y="545"/>
                </a:lnTo>
                <a:lnTo>
                  <a:pt x="309" y="545"/>
                </a:lnTo>
                <a:lnTo>
                  <a:pt x="310" y="545"/>
                </a:lnTo>
                <a:lnTo>
                  <a:pt x="310" y="545"/>
                </a:lnTo>
                <a:lnTo>
                  <a:pt x="326" y="526"/>
                </a:lnTo>
                <a:lnTo>
                  <a:pt x="343" y="507"/>
                </a:lnTo>
                <a:lnTo>
                  <a:pt x="378" y="472"/>
                </a:lnTo>
                <a:lnTo>
                  <a:pt x="378" y="472"/>
                </a:lnTo>
                <a:lnTo>
                  <a:pt x="482" y="364"/>
                </a:lnTo>
                <a:lnTo>
                  <a:pt x="482" y="364"/>
                </a:lnTo>
                <a:lnTo>
                  <a:pt x="522" y="320"/>
                </a:lnTo>
                <a:lnTo>
                  <a:pt x="563" y="276"/>
                </a:lnTo>
                <a:lnTo>
                  <a:pt x="602" y="232"/>
                </a:lnTo>
                <a:lnTo>
                  <a:pt x="623" y="211"/>
                </a:lnTo>
                <a:lnTo>
                  <a:pt x="644" y="189"/>
                </a:lnTo>
                <a:lnTo>
                  <a:pt x="644" y="189"/>
                </a:lnTo>
                <a:lnTo>
                  <a:pt x="646" y="187"/>
                </a:lnTo>
                <a:lnTo>
                  <a:pt x="646" y="187"/>
                </a:lnTo>
                <a:lnTo>
                  <a:pt x="649" y="191"/>
                </a:lnTo>
                <a:lnTo>
                  <a:pt x="653" y="195"/>
                </a:lnTo>
                <a:lnTo>
                  <a:pt x="653" y="195"/>
                </a:lnTo>
                <a:lnTo>
                  <a:pt x="643" y="206"/>
                </a:lnTo>
                <a:lnTo>
                  <a:pt x="643" y="20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29" name="群組 28">
            <a:extLst>
              <a:ext uri="{FF2B5EF4-FFF2-40B4-BE49-F238E27FC236}">
                <a16:creationId xmlns:a16="http://schemas.microsoft.com/office/drawing/2014/main" xmlns="" id="{4E8FB9E2-2914-485B-9C9A-1920F42C1E3A}"/>
              </a:ext>
            </a:extLst>
          </p:cNvPr>
          <p:cNvGrpSpPr/>
          <p:nvPr/>
        </p:nvGrpSpPr>
        <p:grpSpPr>
          <a:xfrm>
            <a:off x="8841854" y="2909726"/>
            <a:ext cx="2012950" cy="757238"/>
            <a:chOff x="8841854" y="2909726"/>
            <a:chExt cx="2012950" cy="757238"/>
          </a:xfrm>
        </p:grpSpPr>
        <p:sp>
          <p:nvSpPr>
            <p:cNvPr id="30" name="Freeform 90">
              <a:extLst>
                <a:ext uri="{FF2B5EF4-FFF2-40B4-BE49-F238E27FC236}">
                  <a16:creationId xmlns:a16="http://schemas.microsoft.com/office/drawing/2014/main" xmlns="" id="{837DA6DA-F357-4B88-93B7-EA5D6727FE00}"/>
                </a:ext>
              </a:extLst>
            </p:cNvPr>
            <p:cNvSpPr>
              <a:spLocks/>
            </p:cNvSpPr>
            <p:nvPr/>
          </p:nvSpPr>
          <p:spPr bwMode="auto">
            <a:xfrm>
              <a:off x="10392841" y="3400264"/>
              <a:ext cx="153988" cy="60325"/>
            </a:xfrm>
            <a:custGeom>
              <a:avLst/>
              <a:gdLst>
                <a:gd name="T0" fmla="*/ 90 w 99"/>
                <a:gd name="T1" fmla="*/ 24 h 38"/>
                <a:gd name="T2" fmla="*/ 50 w 99"/>
                <a:gd name="T3" fmla="*/ 12 h 38"/>
                <a:gd name="T4" fmla="*/ 5 w 99"/>
                <a:gd name="T5" fmla="*/ 6 h 38"/>
                <a:gd name="T6" fmla="*/ 3 w 99"/>
                <a:gd name="T7" fmla="*/ 15 h 38"/>
                <a:gd name="T8" fmla="*/ 43 w 99"/>
                <a:gd name="T9" fmla="*/ 29 h 38"/>
                <a:gd name="T10" fmla="*/ 86 w 99"/>
                <a:gd name="T11" fmla="*/ 38 h 38"/>
                <a:gd name="T12" fmla="*/ 90 w 99"/>
                <a:gd name="T13" fmla="*/ 24 h 38"/>
              </a:gdLst>
              <a:ahLst/>
              <a:cxnLst>
                <a:cxn ang="0">
                  <a:pos x="T0" y="T1"/>
                </a:cxn>
                <a:cxn ang="0">
                  <a:pos x="T2" y="T3"/>
                </a:cxn>
                <a:cxn ang="0">
                  <a:pos x="T4" y="T5"/>
                </a:cxn>
                <a:cxn ang="0">
                  <a:pos x="T6" y="T7"/>
                </a:cxn>
                <a:cxn ang="0">
                  <a:pos x="T8" y="T9"/>
                </a:cxn>
                <a:cxn ang="0">
                  <a:pos x="T10" y="T11"/>
                </a:cxn>
                <a:cxn ang="0">
                  <a:pos x="T12" y="T13"/>
                </a:cxn>
              </a:cxnLst>
              <a:rect l="0" t="0" r="r" b="b"/>
              <a:pathLst>
                <a:path w="99" h="38">
                  <a:moveTo>
                    <a:pt x="90" y="24"/>
                  </a:moveTo>
                  <a:cubicBezTo>
                    <a:pt x="77" y="19"/>
                    <a:pt x="64" y="16"/>
                    <a:pt x="50" y="12"/>
                  </a:cubicBezTo>
                  <a:cubicBezTo>
                    <a:pt x="37" y="9"/>
                    <a:pt x="18" y="0"/>
                    <a:pt x="5" y="6"/>
                  </a:cubicBezTo>
                  <a:cubicBezTo>
                    <a:pt x="1" y="8"/>
                    <a:pt x="0" y="12"/>
                    <a:pt x="3" y="15"/>
                  </a:cubicBezTo>
                  <a:cubicBezTo>
                    <a:pt x="12" y="25"/>
                    <a:pt x="31" y="26"/>
                    <a:pt x="43" y="29"/>
                  </a:cubicBezTo>
                  <a:cubicBezTo>
                    <a:pt x="57" y="32"/>
                    <a:pt x="71" y="37"/>
                    <a:pt x="86" y="38"/>
                  </a:cubicBezTo>
                  <a:cubicBezTo>
                    <a:pt x="93" y="38"/>
                    <a:pt x="99" y="27"/>
                    <a:pt x="90" y="2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1" name="群組 30">
              <a:extLst>
                <a:ext uri="{FF2B5EF4-FFF2-40B4-BE49-F238E27FC236}">
                  <a16:creationId xmlns:a16="http://schemas.microsoft.com/office/drawing/2014/main" xmlns="" id="{0D711555-8C9B-49BB-B343-74808232F0A4}"/>
                </a:ext>
              </a:extLst>
            </p:cNvPr>
            <p:cNvGrpSpPr/>
            <p:nvPr/>
          </p:nvGrpSpPr>
          <p:grpSpPr>
            <a:xfrm>
              <a:off x="8841854" y="2909726"/>
              <a:ext cx="2012950" cy="757238"/>
              <a:chOff x="8841854" y="2909726"/>
              <a:chExt cx="2012950" cy="757238"/>
            </a:xfrm>
          </p:grpSpPr>
          <p:sp>
            <p:nvSpPr>
              <p:cNvPr id="32" name="Freeform 87">
                <a:extLst>
                  <a:ext uri="{FF2B5EF4-FFF2-40B4-BE49-F238E27FC236}">
                    <a16:creationId xmlns:a16="http://schemas.microsoft.com/office/drawing/2014/main" xmlns="" id="{36E0DBD7-73A0-46D0-A830-D8121CF7C120}"/>
                  </a:ext>
                </a:extLst>
              </p:cNvPr>
              <p:cNvSpPr>
                <a:spLocks noEditPoints="1"/>
              </p:cNvSpPr>
              <p:nvPr/>
            </p:nvSpPr>
            <p:spPr bwMode="auto">
              <a:xfrm>
                <a:off x="8841854" y="2909726"/>
                <a:ext cx="682625" cy="585788"/>
              </a:xfrm>
              <a:custGeom>
                <a:avLst/>
                <a:gdLst>
                  <a:gd name="T0" fmla="*/ 327 w 438"/>
                  <a:gd name="T1" fmla="*/ 65 h 376"/>
                  <a:gd name="T2" fmla="*/ 321 w 438"/>
                  <a:gd name="T3" fmla="*/ 79 h 376"/>
                  <a:gd name="T4" fmla="*/ 426 w 438"/>
                  <a:gd name="T5" fmla="*/ 168 h 376"/>
                  <a:gd name="T6" fmla="*/ 396 w 438"/>
                  <a:gd name="T7" fmla="*/ 235 h 376"/>
                  <a:gd name="T8" fmla="*/ 322 w 438"/>
                  <a:gd name="T9" fmla="*/ 355 h 376"/>
                  <a:gd name="T10" fmla="*/ 256 w 438"/>
                  <a:gd name="T11" fmla="*/ 348 h 376"/>
                  <a:gd name="T12" fmla="*/ 183 w 438"/>
                  <a:gd name="T13" fmla="*/ 328 h 376"/>
                  <a:gd name="T14" fmla="*/ 72 w 438"/>
                  <a:gd name="T15" fmla="*/ 175 h 376"/>
                  <a:gd name="T16" fmla="*/ 98 w 438"/>
                  <a:gd name="T17" fmla="*/ 84 h 376"/>
                  <a:gd name="T18" fmla="*/ 177 w 438"/>
                  <a:gd name="T19" fmla="*/ 87 h 376"/>
                  <a:gd name="T20" fmla="*/ 239 w 438"/>
                  <a:gd name="T21" fmla="*/ 105 h 376"/>
                  <a:gd name="T22" fmla="*/ 209 w 438"/>
                  <a:gd name="T23" fmla="*/ 119 h 376"/>
                  <a:gd name="T24" fmla="*/ 288 w 438"/>
                  <a:gd name="T25" fmla="*/ 150 h 376"/>
                  <a:gd name="T26" fmla="*/ 279 w 438"/>
                  <a:gd name="T27" fmla="*/ 43 h 376"/>
                  <a:gd name="T28" fmla="*/ 274 w 438"/>
                  <a:gd name="T29" fmla="*/ 13 h 376"/>
                  <a:gd name="T30" fmla="*/ 247 w 438"/>
                  <a:gd name="T31" fmla="*/ 17 h 376"/>
                  <a:gd name="T32" fmla="*/ 228 w 438"/>
                  <a:gd name="T33" fmla="*/ 64 h 376"/>
                  <a:gd name="T34" fmla="*/ 129 w 438"/>
                  <a:gd name="T35" fmla="*/ 6 h 376"/>
                  <a:gd name="T36" fmla="*/ 37 w 438"/>
                  <a:gd name="T37" fmla="*/ 21 h 376"/>
                  <a:gd name="T38" fmla="*/ 5 w 438"/>
                  <a:gd name="T39" fmla="*/ 33 h 376"/>
                  <a:gd name="T40" fmla="*/ 52 w 438"/>
                  <a:gd name="T41" fmla="*/ 60 h 376"/>
                  <a:gd name="T42" fmla="*/ 59 w 438"/>
                  <a:gd name="T43" fmla="*/ 133 h 376"/>
                  <a:gd name="T44" fmla="*/ 111 w 438"/>
                  <a:gd name="T45" fmla="*/ 293 h 376"/>
                  <a:gd name="T46" fmla="*/ 197 w 438"/>
                  <a:gd name="T47" fmla="*/ 361 h 376"/>
                  <a:gd name="T48" fmla="*/ 207 w 438"/>
                  <a:gd name="T49" fmla="*/ 350 h 376"/>
                  <a:gd name="T50" fmla="*/ 220 w 438"/>
                  <a:gd name="T51" fmla="*/ 354 h 376"/>
                  <a:gd name="T52" fmla="*/ 239 w 438"/>
                  <a:gd name="T53" fmla="*/ 362 h 376"/>
                  <a:gd name="T54" fmla="*/ 265 w 438"/>
                  <a:gd name="T55" fmla="*/ 363 h 376"/>
                  <a:gd name="T56" fmla="*/ 328 w 438"/>
                  <a:gd name="T57" fmla="*/ 363 h 376"/>
                  <a:gd name="T58" fmla="*/ 379 w 438"/>
                  <a:gd name="T59" fmla="*/ 279 h 376"/>
                  <a:gd name="T60" fmla="*/ 416 w 438"/>
                  <a:gd name="T61" fmla="*/ 219 h 376"/>
                  <a:gd name="T62" fmla="*/ 258 w 438"/>
                  <a:gd name="T63" fmla="*/ 67 h 376"/>
                  <a:gd name="T64" fmla="*/ 266 w 438"/>
                  <a:gd name="T65" fmla="*/ 32 h 376"/>
                  <a:gd name="T66" fmla="*/ 258 w 438"/>
                  <a:gd name="T67" fmla="*/ 67 h 376"/>
                  <a:gd name="T68" fmla="*/ 241 w 438"/>
                  <a:gd name="T69" fmla="*/ 100 h 376"/>
                  <a:gd name="T70" fmla="*/ 194 w 438"/>
                  <a:gd name="T71" fmla="*/ 82 h 376"/>
                  <a:gd name="T72" fmla="*/ 84 w 438"/>
                  <a:gd name="T73" fmla="*/ 18 h 376"/>
                  <a:gd name="T74" fmla="*/ 142 w 438"/>
                  <a:gd name="T75" fmla="*/ 42 h 376"/>
                  <a:gd name="T76" fmla="*/ 114 w 438"/>
                  <a:gd name="T77" fmla="*/ 24 h 376"/>
                  <a:gd name="T78" fmla="*/ 83 w 438"/>
                  <a:gd name="T79" fmla="*/ 18 h 376"/>
                  <a:gd name="T80" fmla="*/ 45 w 438"/>
                  <a:gd name="T81" fmla="*/ 39 h 376"/>
                  <a:gd name="T82" fmla="*/ 79 w 438"/>
                  <a:gd name="T83" fmla="*/ 19 h 376"/>
                  <a:gd name="T84" fmla="*/ 65 w 438"/>
                  <a:gd name="T85" fmla="*/ 34 h 376"/>
                  <a:gd name="T86" fmla="*/ 91 w 438"/>
                  <a:gd name="T87" fmla="*/ 40 h 376"/>
                  <a:gd name="T88" fmla="*/ 106 w 438"/>
                  <a:gd name="T89" fmla="*/ 46 h 376"/>
                  <a:gd name="T90" fmla="*/ 105 w 438"/>
                  <a:gd name="T91" fmla="*/ 57 h 376"/>
                  <a:gd name="T92" fmla="*/ 113 w 438"/>
                  <a:gd name="T93" fmla="*/ 52 h 376"/>
                  <a:gd name="T94" fmla="*/ 149 w 438"/>
                  <a:gd name="T95" fmla="*/ 53 h 376"/>
                  <a:gd name="T96" fmla="*/ 158 w 438"/>
                  <a:gd name="T97" fmla="*/ 55 h 376"/>
                  <a:gd name="T98" fmla="*/ 133 w 438"/>
                  <a:gd name="T99" fmla="*/ 73 h 376"/>
                  <a:gd name="T100" fmla="*/ 219 w 438"/>
                  <a:gd name="T101" fmla="*/ 326 h 376"/>
                  <a:gd name="T102" fmla="*/ 221 w 438"/>
                  <a:gd name="T103" fmla="*/ 326 h 376"/>
                  <a:gd name="T104" fmla="*/ 239 w 438"/>
                  <a:gd name="T105" fmla="*/ 34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8" h="376">
                    <a:moveTo>
                      <a:pt x="424" y="104"/>
                    </a:moveTo>
                    <a:cubicBezTo>
                      <a:pt x="419" y="94"/>
                      <a:pt x="408" y="86"/>
                      <a:pt x="399" y="79"/>
                    </a:cubicBezTo>
                    <a:cubicBezTo>
                      <a:pt x="389" y="71"/>
                      <a:pt x="376" y="65"/>
                      <a:pt x="363" y="61"/>
                    </a:cubicBezTo>
                    <a:cubicBezTo>
                      <a:pt x="351" y="58"/>
                      <a:pt x="339" y="61"/>
                      <a:pt x="327" y="65"/>
                    </a:cubicBezTo>
                    <a:cubicBezTo>
                      <a:pt x="319" y="67"/>
                      <a:pt x="311" y="67"/>
                      <a:pt x="302" y="69"/>
                    </a:cubicBezTo>
                    <a:cubicBezTo>
                      <a:pt x="294" y="70"/>
                      <a:pt x="287" y="74"/>
                      <a:pt x="279" y="77"/>
                    </a:cubicBezTo>
                    <a:cubicBezTo>
                      <a:pt x="274" y="79"/>
                      <a:pt x="276" y="87"/>
                      <a:pt x="281" y="86"/>
                    </a:cubicBezTo>
                    <a:cubicBezTo>
                      <a:pt x="294" y="83"/>
                      <a:pt x="307" y="79"/>
                      <a:pt x="321" y="79"/>
                    </a:cubicBezTo>
                    <a:cubicBezTo>
                      <a:pt x="333" y="79"/>
                      <a:pt x="343" y="70"/>
                      <a:pt x="356" y="72"/>
                    </a:cubicBezTo>
                    <a:cubicBezTo>
                      <a:pt x="377" y="76"/>
                      <a:pt x="409" y="91"/>
                      <a:pt x="416" y="114"/>
                    </a:cubicBezTo>
                    <a:cubicBezTo>
                      <a:pt x="420" y="125"/>
                      <a:pt x="417" y="139"/>
                      <a:pt x="421" y="150"/>
                    </a:cubicBezTo>
                    <a:cubicBezTo>
                      <a:pt x="423" y="155"/>
                      <a:pt x="427" y="162"/>
                      <a:pt x="426" y="168"/>
                    </a:cubicBezTo>
                    <a:cubicBezTo>
                      <a:pt x="424" y="176"/>
                      <a:pt x="423" y="183"/>
                      <a:pt x="420" y="191"/>
                    </a:cubicBezTo>
                    <a:cubicBezTo>
                      <a:pt x="418" y="196"/>
                      <a:pt x="417" y="201"/>
                      <a:pt x="414" y="206"/>
                    </a:cubicBezTo>
                    <a:cubicBezTo>
                      <a:pt x="412" y="211"/>
                      <a:pt x="407" y="214"/>
                      <a:pt x="404" y="218"/>
                    </a:cubicBezTo>
                    <a:cubicBezTo>
                      <a:pt x="401" y="224"/>
                      <a:pt x="399" y="229"/>
                      <a:pt x="396" y="235"/>
                    </a:cubicBezTo>
                    <a:cubicBezTo>
                      <a:pt x="392" y="242"/>
                      <a:pt x="388" y="248"/>
                      <a:pt x="384" y="255"/>
                    </a:cubicBezTo>
                    <a:cubicBezTo>
                      <a:pt x="377" y="268"/>
                      <a:pt x="367" y="277"/>
                      <a:pt x="362" y="290"/>
                    </a:cubicBezTo>
                    <a:cubicBezTo>
                      <a:pt x="358" y="302"/>
                      <a:pt x="354" y="313"/>
                      <a:pt x="349" y="324"/>
                    </a:cubicBezTo>
                    <a:cubicBezTo>
                      <a:pt x="344" y="336"/>
                      <a:pt x="334" y="349"/>
                      <a:pt x="322" y="355"/>
                    </a:cubicBezTo>
                    <a:cubicBezTo>
                      <a:pt x="317" y="357"/>
                      <a:pt x="311" y="358"/>
                      <a:pt x="306" y="361"/>
                    </a:cubicBezTo>
                    <a:cubicBezTo>
                      <a:pt x="300" y="366"/>
                      <a:pt x="296" y="365"/>
                      <a:pt x="289" y="361"/>
                    </a:cubicBezTo>
                    <a:cubicBezTo>
                      <a:pt x="285" y="359"/>
                      <a:pt x="282" y="357"/>
                      <a:pt x="278" y="356"/>
                    </a:cubicBezTo>
                    <a:cubicBezTo>
                      <a:pt x="271" y="354"/>
                      <a:pt x="260" y="354"/>
                      <a:pt x="256" y="348"/>
                    </a:cubicBezTo>
                    <a:cubicBezTo>
                      <a:pt x="248" y="337"/>
                      <a:pt x="242" y="328"/>
                      <a:pt x="231" y="321"/>
                    </a:cubicBezTo>
                    <a:cubicBezTo>
                      <a:pt x="221" y="315"/>
                      <a:pt x="211" y="317"/>
                      <a:pt x="201" y="318"/>
                    </a:cubicBezTo>
                    <a:cubicBezTo>
                      <a:pt x="196" y="318"/>
                      <a:pt x="193" y="319"/>
                      <a:pt x="189" y="321"/>
                    </a:cubicBezTo>
                    <a:cubicBezTo>
                      <a:pt x="185" y="323"/>
                      <a:pt x="184" y="325"/>
                      <a:pt x="183" y="328"/>
                    </a:cubicBezTo>
                    <a:cubicBezTo>
                      <a:pt x="156" y="331"/>
                      <a:pt x="135" y="312"/>
                      <a:pt x="123" y="289"/>
                    </a:cubicBezTo>
                    <a:cubicBezTo>
                      <a:pt x="117" y="278"/>
                      <a:pt x="110" y="267"/>
                      <a:pt x="103" y="256"/>
                    </a:cubicBezTo>
                    <a:cubicBezTo>
                      <a:pt x="95" y="244"/>
                      <a:pt x="93" y="227"/>
                      <a:pt x="85" y="215"/>
                    </a:cubicBezTo>
                    <a:cubicBezTo>
                      <a:pt x="78" y="204"/>
                      <a:pt x="73" y="187"/>
                      <a:pt x="72" y="175"/>
                    </a:cubicBezTo>
                    <a:cubicBezTo>
                      <a:pt x="71" y="169"/>
                      <a:pt x="70" y="162"/>
                      <a:pt x="71" y="156"/>
                    </a:cubicBezTo>
                    <a:cubicBezTo>
                      <a:pt x="71" y="149"/>
                      <a:pt x="69" y="143"/>
                      <a:pt x="70" y="136"/>
                    </a:cubicBezTo>
                    <a:cubicBezTo>
                      <a:pt x="71" y="123"/>
                      <a:pt x="72" y="111"/>
                      <a:pt x="80" y="101"/>
                    </a:cubicBezTo>
                    <a:cubicBezTo>
                      <a:pt x="85" y="94"/>
                      <a:pt x="94" y="91"/>
                      <a:pt x="98" y="84"/>
                    </a:cubicBezTo>
                    <a:cubicBezTo>
                      <a:pt x="99" y="84"/>
                      <a:pt x="99" y="84"/>
                      <a:pt x="100" y="84"/>
                    </a:cubicBezTo>
                    <a:cubicBezTo>
                      <a:pt x="110" y="86"/>
                      <a:pt x="120" y="87"/>
                      <a:pt x="131" y="87"/>
                    </a:cubicBezTo>
                    <a:cubicBezTo>
                      <a:pt x="141" y="87"/>
                      <a:pt x="151" y="83"/>
                      <a:pt x="161" y="80"/>
                    </a:cubicBezTo>
                    <a:cubicBezTo>
                      <a:pt x="167" y="81"/>
                      <a:pt x="172" y="83"/>
                      <a:pt x="177" y="87"/>
                    </a:cubicBezTo>
                    <a:cubicBezTo>
                      <a:pt x="181" y="91"/>
                      <a:pt x="187" y="92"/>
                      <a:pt x="192" y="94"/>
                    </a:cubicBezTo>
                    <a:cubicBezTo>
                      <a:pt x="197" y="96"/>
                      <a:pt x="201" y="100"/>
                      <a:pt x="205" y="102"/>
                    </a:cubicBezTo>
                    <a:cubicBezTo>
                      <a:pt x="214" y="107"/>
                      <a:pt x="224" y="105"/>
                      <a:pt x="233" y="106"/>
                    </a:cubicBezTo>
                    <a:cubicBezTo>
                      <a:pt x="235" y="106"/>
                      <a:pt x="237" y="106"/>
                      <a:pt x="239" y="105"/>
                    </a:cubicBezTo>
                    <a:cubicBezTo>
                      <a:pt x="239" y="104"/>
                      <a:pt x="241" y="101"/>
                      <a:pt x="242" y="101"/>
                    </a:cubicBezTo>
                    <a:cubicBezTo>
                      <a:pt x="242" y="101"/>
                      <a:pt x="242" y="101"/>
                      <a:pt x="242" y="101"/>
                    </a:cubicBezTo>
                    <a:cubicBezTo>
                      <a:pt x="241" y="108"/>
                      <a:pt x="240" y="115"/>
                      <a:pt x="240" y="122"/>
                    </a:cubicBezTo>
                    <a:cubicBezTo>
                      <a:pt x="230" y="120"/>
                      <a:pt x="219" y="118"/>
                      <a:pt x="209" y="119"/>
                    </a:cubicBezTo>
                    <a:cubicBezTo>
                      <a:pt x="206" y="119"/>
                      <a:pt x="205" y="123"/>
                      <a:pt x="208" y="124"/>
                    </a:cubicBezTo>
                    <a:cubicBezTo>
                      <a:pt x="222" y="130"/>
                      <a:pt x="237" y="132"/>
                      <a:pt x="252" y="136"/>
                    </a:cubicBezTo>
                    <a:cubicBezTo>
                      <a:pt x="253" y="138"/>
                      <a:pt x="256" y="138"/>
                      <a:pt x="257" y="137"/>
                    </a:cubicBezTo>
                    <a:cubicBezTo>
                      <a:pt x="268" y="140"/>
                      <a:pt x="279" y="143"/>
                      <a:pt x="288" y="150"/>
                    </a:cubicBezTo>
                    <a:cubicBezTo>
                      <a:pt x="292" y="152"/>
                      <a:pt x="295" y="148"/>
                      <a:pt x="292" y="145"/>
                    </a:cubicBezTo>
                    <a:cubicBezTo>
                      <a:pt x="285" y="137"/>
                      <a:pt x="274" y="132"/>
                      <a:pt x="264" y="128"/>
                    </a:cubicBezTo>
                    <a:cubicBezTo>
                      <a:pt x="273" y="112"/>
                      <a:pt x="275" y="93"/>
                      <a:pt x="277" y="75"/>
                    </a:cubicBezTo>
                    <a:cubicBezTo>
                      <a:pt x="278" y="64"/>
                      <a:pt x="279" y="54"/>
                      <a:pt x="279" y="43"/>
                    </a:cubicBezTo>
                    <a:cubicBezTo>
                      <a:pt x="279" y="37"/>
                      <a:pt x="277" y="31"/>
                      <a:pt x="276" y="25"/>
                    </a:cubicBezTo>
                    <a:cubicBezTo>
                      <a:pt x="275" y="22"/>
                      <a:pt x="273" y="21"/>
                      <a:pt x="272" y="18"/>
                    </a:cubicBezTo>
                    <a:cubicBezTo>
                      <a:pt x="272" y="18"/>
                      <a:pt x="272" y="17"/>
                      <a:pt x="272" y="17"/>
                    </a:cubicBezTo>
                    <a:cubicBezTo>
                      <a:pt x="273" y="16"/>
                      <a:pt x="274" y="15"/>
                      <a:pt x="274" y="13"/>
                    </a:cubicBezTo>
                    <a:cubicBezTo>
                      <a:pt x="275" y="12"/>
                      <a:pt x="274" y="10"/>
                      <a:pt x="272" y="10"/>
                    </a:cubicBezTo>
                    <a:cubicBezTo>
                      <a:pt x="266" y="9"/>
                      <a:pt x="261" y="14"/>
                      <a:pt x="256" y="14"/>
                    </a:cubicBezTo>
                    <a:cubicBezTo>
                      <a:pt x="255" y="14"/>
                      <a:pt x="255" y="13"/>
                      <a:pt x="255" y="13"/>
                    </a:cubicBezTo>
                    <a:cubicBezTo>
                      <a:pt x="252" y="8"/>
                      <a:pt x="245" y="12"/>
                      <a:pt x="247" y="17"/>
                    </a:cubicBezTo>
                    <a:cubicBezTo>
                      <a:pt x="254" y="32"/>
                      <a:pt x="250" y="50"/>
                      <a:pt x="247" y="66"/>
                    </a:cubicBezTo>
                    <a:cubicBezTo>
                      <a:pt x="247" y="67"/>
                      <a:pt x="246" y="67"/>
                      <a:pt x="246" y="67"/>
                    </a:cubicBezTo>
                    <a:cubicBezTo>
                      <a:pt x="242" y="73"/>
                      <a:pt x="236" y="73"/>
                      <a:pt x="230" y="72"/>
                    </a:cubicBezTo>
                    <a:cubicBezTo>
                      <a:pt x="231" y="69"/>
                      <a:pt x="230" y="66"/>
                      <a:pt x="228" y="64"/>
                    </a:cubicBezTo>
                    <a:cubicBezTo>
                      <a:pt x="222" y="61"/>
                      <a:pt x="215" y="60"/>
                      <a:pt x="208" y="61"/>
                    </a:cubicBezTo>
                    <a:cubicBezTo>
                      <a:pt x="205" y="58"/>
                      <a:pt x="201" y="55"/>
                      <a:pt x="198" y="52"/>
                    </a:cubicBezTo>
                    <a:cubicBezTo>
                      <a:pt x="194" y="50"/>
                      <a:pt x="188" y="48"/>
                      <a:pt x="184" y="46"/>
                    </a:cubicBezTo>
                    <a:cubicBezTo>
                      <a:pt x="163" y="36"/>
                      <a:pt x="151" y="14"/>
                      <a:pt x="129" y="6"/>
                    </a:cubicBezTo>
                    <a:cubicBezTo>
                      <a:pt x="110" y="0"/>
                      <a:pt x="87" y="4"/>
                      <a:pt x="68" y="9"/>
                    </a:cubicBezTo>
                    <a:cubicBezTo>
                      <a:pt x="62" y="10"/>
                      <a:pt x="54" y="13"/>
                      <a:pt x="47" y="16"/>
                    </a:cubicBezTo>
                    <a:cubicBezTo>
                      <a:pt x="45" y="14"/>
                      <a:pt x="41" y="14"/>
                      <a:pt x="39" y="17"/>
                    </a:cubicBezTo>
                    <a:cubicBezTo>
                      <a:pt x="39" y="19"/>
                      <a:pt x="38" y="20"/>
                      <a:pt x="37" y="21"/>
                    </a:cubicBezTo>
                    <a:cubicBezTo>
                      <a:pt x="33" y="23"/>
                      <a:pt x="30" y="26"/>
                      <a:pt x="27" y="29"/>
                    </a:cubicBezTo>
                    <a:cubicBezTo>
                      <a:pt x="26" y="30"/>
                      <a:pt x="24" y="31"/>
                      <a:pt x="23" y="31"/>
                    </a:cubicBezTo>
                    <a:cubicBezTo>
                      <a:pt x="18" y="31"/>
                      <a:pt x="13" y="31"/>
                      <a:pt x="8" y="32"/>
                    </a:cubicBezTo>
                    <a:cubicBezTo>
                      <a:pt x="7" y="32"/>
                      <a:pt x="6" y="32"/>
                      <a:pt x="5" y="33"/>
                    </a:cubicBezTo>
                    <a:cubicBezTo>
                      <a:pt x="2" y="34"/>
                      <a:pt x="0" y="37"/>
                      <a:pt x="1" y="40"/>
                    </a:cubicBezTo>
                    <a:cubicBezTo>
                      <a:pt x="3" y="44"/>
                      <a:pt x="7" y="44"/>
                      <a:pt x="10" y="44"/>
                    </a:cubicBezTo>
                    <a:cubicBezTo>
                      <a:pt x="15" y="45"/>
                      <a:pt x="20" y="45"/>
                      <a:pt x="25" y="44"/>
                    </a:cubicBezTo>
                    <a:cubicBezTo>
                      <a:pt x="35" y="47"/>
                      <a:pt x="47" y="52"/>
                      <a:pt x="52" y="60"/>
                    </a:cubicBezTo>
                    <a:cubicBezTo>
                      <a:pt x="61" y="73"/>
                      <a:pt x="72" y="78"/>
                      <a:pt x="86" y="81"/>
                    </a:cubicBezTo>
                    <a:cubicBezTo>
                      <a:pt x="84" y="83"/>
                      <a:pt x="83" y="85"/>
                      <a:pt x="81" y="86"/>
                    </a:cubicBezTo>
                    <a:cubicBezTo>
                      <a:pt x="76" y="90"/>
                      <a:pt x="72" y="93"/>
                      <a:pt x="68" y="98"/>
                    </a:cubicBezTo>
                    <a:cubicBezTo>
                      <a:pt x="62" y="108"/>
                      <a:pt x="59" y="121"/>
                      <a:pt x="59" y="133"/>
                    </a:cubicBezTo>
                    <a:cubicBezTo>
                      <a:pt x="58" y="146"/>
                      <a:pt x="58" y="160"/>
                      <a:pt x="59" y="173"/>
                    </a:cubicBezTo>
                    <a:cubicBezTo>
                      <a:pt x="59" y="187"/>
                      <a:pt x="65" y="202"/>
                      <a:pt x="71" y="215"/>
                    </a:cubicBezTo>
                    <a:cubicBezTo>
                      <a:pt x="76" y="228"/>
                      <a:pt x="81" y="241"/>
                      <a:pt x="88" y="253"/>
                    </a:cubicBezTo>
                    <a:cubicBezTo>
                      <a:pt x="95" y="267"/>
                      <a:pt x="104" y="280"/>
                      <a:pt x="111" y="293"/>
                    </a:cubicBezTo>
                    <a:cubicBezTo>
                      <a:pt x="125" y="316"/>
                      <a:pt x="141" y="335"/>
                      <a:pt x="169" y="339"/>
                    </a:cubicBezTo>
                    <a:cubicBezTo>
                      <a:pt x="173" y="339"/>
                      <a:pt x="179" y="340"/>
                      <a:pt x="183" y="338"/>
                    </a:cubicBezTo>
                    <a:cubicBezTo>
                      <a:pt x="182" y="346"/>
                      <a:pt x="182" y="354"/>
                      <a:pt x="183" y="360"/>
                    </a:cubicBezTo>
                    <a:cubicBezTo>
                      <a:pt x="185" y="368"/>
                      <a:pt x="196" y="370"/>
                      <a:pt x="197" y="361"/>
                    </a:cubicBezTo>
                    <a:cubicBezTo>
                      <a:pt x="198" y="358"/>
                      <a:pt x="198" y="355"/>
                      <a:pt x="198" y="351"/>
                    </a:cubicBezTo>
                    <a:cubicBezTo>
                      <a:pt x="200" y="351"/>
                      <a:pt x="201" y="350"/>
                      <a:pt x="202" y="349"/>
                    </a:cubicBezTo>
                    <a:cubicBezTo>
                      <a:pt x="203" y="350"/>
                      <a:pt x="204" y="350"/>
                      <a:pt x="205" y="350"/>
                    </a:cubicBezTo>
                    <a:cubicBezTo>
                      <a:pt x="205" y="350"/>
                      <a:pt x="206" y="350"/>
                      <a:pt x="207" y="350"/>
                    </a:cubicBezTo>
                    <a:cubicBezTo>
                      <a:pt x="207" y="351"/>
                      <a:pt x="206" y="352"/>
                      <a:pt x="206" y="354"/>
                    </a:cubicBezTo>
                    <a:cubicBezTo>
                      <a:pt x="205" y="360"/>
                      <a:pt x="215" y="362"/>
                      <a:pt x="216" y="356"/>
                    </a:cubicBezTo>
                    <a:cubicBezTo>
                      <a:pt x="217" y="355"/>
                      <a:pt x="217" y="354"/>
                      <a:pt x="217" y="352"/>
                    </a:cubicBezTo>
                    <a:cubicBezTo>
                      <a:pt x="218" y="353"/>
                      <a:pt x="219" y="354"/>
                      <a:pt x="220" y="354"/>
                    </a:cubicBezTo>
                    <a:cubicBezTo>
                      <a:pt x="220" y="354"/>
                      <a:pt x="220" y="354"/>
                      <a:pt x="219" y="355"/>
                    </a:cubicBezTo>
                    <a:cubicBezTo>
                      <a:pt x="217" y="358"/>
                      <a:pt x="221" y="362"/>
                      <a:pt x="224" y="362"/>
                    </a:cubicBezTo>
                    <a:cubicBezTo>
                      <a:pt x="224" y="366"/>
                      <a:pt x="228" y="371"/>
                      <a:pt x="233" y="367"/>
                    </a:cubicBezTo>
                    <a:cubicBezTo>
                      <a:pt x="234" y="366"/>
                      <a:pt x="237" y="364"/>
                      <a:pt x="239" y="362"/>
                    </a:cubicBezTo>
                    <a:cubicBezTo>
                      <a:pt x="238" y="364"/>
                      <a:pt x="238" y="366"/>
                      <a:pt x="237" y="368"/>
                    </a:cubicBezTo>
                    <a:cubicBezTo>
                      <a:pt x="236" y="373"/>
                      <a:pt x="242" y="375"/>
                      <a:pt x="245" y="372"/>
                    </a:cubicBezTo>
                    <a:cubicBezTo>
                      <a:pt x="249" y="368"/>
                      <a:pt x="251" y="364"/>
                      <a:pt x="252" y="359"/>
                    </a:cubicBezTo>
                    <a:cubicBezTo>
                      <a:pt x="256" y="361"/>
                      <a:pt x="261" y="362"/>
                      <a:pt x="265" y="363"/>
                    </a:cubicBezTo>
                    <a:cubicBezTo>
                      <a:pt x="273" y="364"/>
                      <a:pt x="278" y="367"/>
                      <a:pt x="285" y="371"/>
                    </a:cubicBezTo>
                    <a:cubicBezTo>
                      <a:pt x="289" y="373"/>
                      <a:pt x="295" y="376"/>
                      <a:pt x="300" y="376"/>
                    </a:cubicBezTo>
                    <a:cubicBezTo>
                      <a:pt x="304" y="376"/>
                      <a:pt x="307" y="374"/>
                      <a:pt x="310" y="371"/>
                    </a:cubicBezTo>
                    <a:cubicBezTo>
                      <a:pt x="315" y="367"/>
                      <a:pt x="323" y="366"/>
                      <a:pt x="328" y="363"/>
                    </a:cubicBezTo>
                    <a:cubicBezTo>
                      <a:pt x="339" y="357"/>
                      <a:pt x="347" y="347"/>
                      <a:pt x="353" y="337"/>
                    </a:cubicBezTo>
                    <a:cubicBezTo>
                      <a:pt x="356" y="331"/>
                      <a:pt x="358" y="326"/>
                      <a:pt x="360" y="321"/>
                    </a:cubicBezTo>
                    <a:cubicBezTo>
                      <a:pt x="362" y="314"/>
                      <a:pt x="366" y="309"/>
                      <a:pt x="368" y="303"/>
                    </a:cubicBezTo>
                    <a:cubicBezTo>
                      <a:pt x="370" y="295"/>
                      <a:pt x="373" y="286"/>
                      <a:pt x="379" y="279"/>
                    </a:cubicBezTo>
                    <a:cubicBezTo>
                      <a:pt x="381" y="276"/>
                      <a:pt x="384" y="274"/>
                      <a:pt x="387" y="271"/>
                    </a:cubicBezTo>
                    <a:cubicBezTo>
                      <a:pt x="389" y="268"/>
                      <a:pt x="391" y="263"/>
                      <a:pt x="392" y="259"/>
                    </a:cubicBezTo>
                    <a:cubicBezTo>
                      <a:pt x="396" y="252"/>
                      <a:pt x="401" y="246"/>
                      <a:pt x="405" y="239"/>
                    </a:cubicBezTo>
                    <a:cubicBezTo>
                      <a:pt x="409" y="232"/>
                      <a:pt x="410" y="224"/>
                      <a:pt x="416" y="219"/>
                    </a:cubicBezTo>
                    <a:cubicBezTo>
                      <a:pt x="426" y="211"/>
                      <a:pt x="427" y="198"/>
                      <a:pt x="432" y="186"/>
                    </a:cubicBezTo>
                    <a:cubicBezTo>
                      <a:pt x="438" y="174"/>
                      <a:pt x="436" y="162"/>
                      <a:pt x="432" y="150"/>
                    </a:cubicBezTo>
                    <a:cubicBezTo>
                      <a:pt x="426" y="135"/>
                      <a:pt x="430" y="119"/>
                      <a:pt x="424" y="104"/>
                    </a:cubicBezTo>
                    <a:close/>
                    <a:moveTo>
                      <a:pt x="258" y="67"/>
                    </a:moveTo>
                    <a:cubicBezTo>
                      <a:pt x="261" y="52"/>
                      <a:pt x="264" y="36"/>
                      <a:pt x="259" y="21"/>
                    </a:cubicBezTo>
                    <a:cubicBezTo>
                      <a:pt x="261" y="21"/>
                      <a:pt x="262" y="21"/>
                      <a:pt x="264" y="20"/>
                    </a:cubicBezTo>
                    <a:cubicBezTo>
                      <a:pt x="264" y="20"/>
                      <a:pt x="264" y="20"/>
                      <a:pt x="264" y="20"/>
                    </a:cubicBezTo>
                    <a:cubicBezTo>
                      <a:pt x="265" y="24"/>
                      <a:pt x="266" y="28"/>
                      <a:pt x="266" y="32"/>
                    </a:cubicBezTo>
                    <a:cubicBezTo>
                      <a:pt x="267" y="44"/>
                      <a:pt x="266" y="57"/>
                      <a:pt x="264" y="69"/>
                    </a:cubicBezTo>
                    <a:cubicBezTo>
                      <a:pt x="262" y="88"/>
                      <a:pt x="257" y="106"/>
                      <a:pt x="253" y="125"/>
                    </a:cubicBezTo>
                    <a:cubicBezTo>
                      <a:pt x="252" y="125"/>
                      <a:pt x="250" y="124"/>
                      <a:pt x="248" y="124"/>
                    </a:cubicBezTo>
                    <a:cubicBezTo>
                      <a:pt x="254" y="106"/>
                      <a:pt x="255" y="86"/>
                      <a:pt x="258" y="67"/>
                    </a:cubicBezTo>
                    <a:close/>
                    <a:moveTo>
                      <a:pt x="214" y="75"/>
                    </a:moveTo>
                    <a:cubicBezTo>
                      <a:pt x="225" y="81"/>
                      <a:pt x="237" y="83"/>
                      <a:pt x="246" y="74"/>
                    </a:cubicBezTo>
                    <a:cubicBezTo>
                      <a:pt x="244" y="83"/>
                      <a:pt x="243" y="92"/>
                      <a:pt x="242" y="100"/>
                    </a:cubicBezTo>
                    <a:cubicBezTo>
                      <a:pt x="241" y="100"/>
                      <a:pt x="241" y="100"/>
                      <a:pt x="241" y="100"/>
                    </a:cubicBezTo>
                    <a:cubicBezTo>
                      <a:pt x="240" y="99"/>
                      <a:pt x="239" y="99"/>
                      <a:pt x="239" y="99"/>
                    </a:cubicBezTo>
                    <a:cubicBezTo>
                      <a:pt x="239" y="99"/>
                      <a:pt x="235" y="98"/>
                      <a:pt x="235" y="97"/>
                    </a:cubicBezTo>
                    <a:cubicBezTo>
                      <a:pt x="230" y="96"/>
                      <a:pt x="226" y="96"/>
                      <a:pt x="222" y="96"/>
                    </a:cubicBezTo>
                    <a:cubicBezTo>
                      <a:pt x="210" y="96"/>
                      <a:pt x="204" y="87"/>
                      <a:pt x="194" y="82"/>
                    </a:cubicBezTo>
                    <a:cubicBezTo>
                      <a:pt x="190" y="81"/>
                      <a:pt x="187" y="79"/>
                      <a:pt x="184" y="77"/>
                    </a:cubicBezTo>
                    <a:cubicBezTo>
                      <a:pt x="188" y="76"/>
                      <a:pt x="193" y="76"/>
                      <a:pt x="197" y="76"/>
                    </a:cubicBezTo>
                    <a:cubicBezTo>
                      <a:pt x="203" y="75"/>
                      <a:pt x="209" y="75"/>
                      <a:pt x="214" y="75"/>
                    </a:cubicBezTo>
                    <a:close/>
                    <a:moveTo>
                      <a:pt x="84" y="18"/>
                    </a:moveTo>
                    <a:cubicBezTo>
                      <a:pt x="95" y="16"/>
                      <a:pt x="107" y="15"/>
                      <a:pt x="118" y="16"/>
                    </a:cubicBezTo>
                    <a:cubicBezTo>
                      <a:pt x="132" y="18"/>
                      <a:pt x="142" y="28"/>
                      <a:pt x="152" y="36"/>
                    </a:cubicBezTo>
                    <a:cubicBezTo>
                      <a:pt x="156" y="40"/>
                      <a:pt x="159" y="43"/>
                      <a:pt x="163" y="45"/>
                    </a:cubicBezTo>
                    <a:cubicBezTo>
                      <a:pt x="156" y="44"/>
                      <a:pt x="149" y="43"/>
                      <a:pt x="142" y="42"/>
                    </a:cubicBezTo>
                    <a:cubicBezTo>
                      <a:pt x="142" y="41"/>
                      <a:pt x="142" y="40"/>
                      <a:pt x="141" y="39"/>
                    </a:cubicBezTo>
                    <a:cubicBezTo>
                      <a:pt x="140" y="37"/>
                      <a:pt x="138" y="35"/>
                      <a:pt x="136" y="34"/>
                    </a:cubicBezTo>
                    <a:cubicBezTo>
                      <a:pt x="134" y="32"/>
                      <a:pt x="131" y="29"/>
                      <a:pt x="128" y="28"/>
                    </a:cubicBezTo>
                    <a:cubicBezTo>
                      <a:pt x="123" y="26"/>
                      <a:pt x="120" y="20"/>
                      <a:pt x="114" y="24"/>
                    </a:cubicBezTo>
                    <a:cubicBezTo>
                      <a:pt x="113" y="24"/>
                      <a:pt x="113" y="26"/>
                      <a:pt x="113" y="27"/>
                    </a:cubicBezTo>
                    <a:cubicBezTo>
                      <a:pt x="116" y="33"/>
                      <a:pt x="121" y="36"/>
                      <a:pt x="126" y="39"/>
                    </a:cubicBezTo>
                    <a:cubicBezTo>
                      <a:pt x="118" y="37"/>
                      <a:pt x="109" y="34"/>
                      <a:pt x="100" y="32"/>
                    </a:cubicBezTo>
                    <a:cubicBezTo>
                      <a:pt x="96" y="27"/>
                      <a:pt x="90" y="19"/>
                      <a:pt x="83" y="18"/>
                    </a:cubicBezTo>
                    <a:cubicBezTo>
                      <a:pt x="83" y="18"/>
                      <a:pt x="83" y="18"/>
                      <a:pt x="84" y="18"/>
                    </a:cubicBezTo>
                    <a:close/>
                    <a:moveTo>
                      <a:pt x="68" y="59"/>
                    </a:moveTo>
                    <a:cubicBezTo>
                      <a:pt x="65" y="56"/>
                      <a:pt x="63" y="50"/>
                      <a:pt x="60" y="48"/>
                    </a:cubicBezTo>
                    <a:cubicBezTo>
                      <a:pt x="55" y="45"/>
                      <a:pt x="50" y="42"/>
                      <a:pt x="45" y="39"/>
                    </a:cubicBezTo>
                    <a:cubicBezTo>
                      <a:pt x="43" y="38"/>
                      <a:pt x="41" y="37"/>
                      <a:pt x="39" y="36"/>
                    </a:cubicBezTo>
                    <a:cubicBezTo>
                      <a:pt x="41" y="35"/>
                      <a:pt x="42" y="33"/>
                      <a:pt x="44" y="32"/>
                    </a:cubicBezTo>
                    <a:cubicBezTo>
                      <a:pt x="46" y="30"/>
                      <a:pt x="48" y="29"/>
                      <a:pt x="51" y="28"/>
                    </a:cubicBezTo>
                    <a:cubicBezTo>
                      <a:pt x="60" y="24"/>
                      <a:pt x="69" y="21"/>
                      <a:pt x="79" y="19"/>
                    </a:cubicBezTo>
                    <a:cubicBezTo>
                      <a:pt x="79" y="19"/>
                      <a:pt x="78" y="19"/>
                      <a:pt x="78" y="19"/>
                    </a:cubicBezTo>
                    <a:cubicBezTo>
                      <a:pt x="77" y="20"/>
                      <a:pt x="76" y="22"/>
                      <a:pt x="77" y="23"/>
                    </a:cubicBezTo>
                    <a:cubicBezTo>
                      <a:pt x="80" y="26"/>
                      <a:pt x="83" y="27"/>
                      <a:pt x="86" y="30"/>
                    </a:cubicBezTo>
                    <a:cubicBezTo>
                      <a:pt x="79" y="30"/>
                      <a:pt x="73" y="32"/>
                      <a:pt x="65" y="34"/>
                    </a:cubicBezTo>
                    <a:cubicBezTo>
                      <a:pt x="64" y="32"/>
                      <a:pt x="60" y="32"/>
                      <a:pt x="59" y="36"/>
                    </a:cubicBezTo>
                    <a:cubicBezTo>
                      <a:pt x="59" y="36"/>
                      <a:pt x="59" y="36"/>
                      <a:pt x="59" y="37"/>
                    </a:cubicBezTo>
                    <a:cubicBezTo>
                      <a:pt x="57" y="40"/>
                      <a:pt x="60" y="43"/>
                      <a:pt x="63" y="43"/>
                    </a:cubicBezTo>
                    <a:cubicBezTo>
                      <a:pt x="73" y="42"/>
                      <a:pt x="81" y="38"/>
                      <a:pt x="91" y="40"/>
                    </a:cubicBezTo>
                    <a:cubicBezTo>
                      <a:pt x="97" y="41"/>
                      <a:pt x="103" y="43"/>
                      <a:pt x="109" y="45"/>
                    </a:cubicBezTo>
                    <a:cubicBezTo>
                      <a:pt x="109" y="45"/>
                      <a:pt x="109" y="45"/>
                      <a:pt x="109" y="45"/>
                    </a:cubicBezTo>
                    <a:cubicBezTo>
                      <a:pt x="109" y="45"/>
                      <a:pt x="109" y="45"/>
                      <a:pt x="109" y="45"/>
                    </a:cubicBezTo>
                    <a:cubicBezTo>
                      <a:pt x="108" y="45"/>
                      <a:pt x="107" y="46"/>
                      <a:pt x="106" y="46"/>
                    </a:cubicBezTo>
                    <a:cubicBezTo>
                      <a:pt x="105" y="46"/>
                      <a:pt x="103" y="47"/>
                      <a:pt x="102" y="48"/>
                    </a:cubicBezTo>
                    <a:cubicBezTo>
                      <a:pt x="99" y="50"/>
                      <a:pt x="97" y="54"/>
                      <a:pt x="98" y="58"/>
                    </a:cubicBezTo>
                    <a:cubicBezTo>
                      <a:pt x="99" y="60"/>
                      <a:pt x="101" y="61"/>
                      <a:pt x="103" y="59"/>
                    </a:cubicBezTo>
                    <a:cubicBezTo>
                      <a:pt x="104" y="59"/>
                      <a:pt x="105" y="58"/>
                      <a:pt x="105" y="57"/>
                    </a:cubicBezTo>
                    <a:cubicBezTo>
                      <a:pt x="106" y="57"/>
                      <a:pt x="106" y="57"/>
                      <a:pt x="106" y="57"/>
                    </a:cubicBezTo>
                    <a:cubicBezTo>
                      <a:pt x="106" y="57"/>
                      <a:pt x="107" y="56"/>
                      <a:pt x="107" y="56"/>
                    </a:cubicBezTo>
                    <a:cubicBezTo>
                      <a:pt x="107" y="56"/>
                      <a:pt x="107" y="56"/>
                      <a:pt x="107" y="56"/>
                    </a:cubicBezTo>
                    <a:cubicBezTo>
                      <a:pt x="109" y="55"/>
                      <a:pt x="112" y="54"/>
                      <a:pt x="113" y="52"/>
                    </a:cubicBezTo>
                    <a:cubicBezTo>
                      <a:pt x="114" y="52"/>
                      <a:pt x="114" y="51"/>
                      <a:pt x="115" y="50"/>
                    </a:cubicBezTo>
                    <a:cubicBezTo>
                      <a:pt x="116" y="49"/>
                      <a:pt x="116" y="47"/>
                      <a:pt x="115" y="46"/>
                    </a:cubicBezTo>
                    <a:cubicBezTo>
                      <a:pt x="118" y="47"/>
                      <a:pt x="120" y="47"/>
                      <a:pt x="123" y="48"/>
                    </a:cubicBezTo>
                    <a:cubicBezTo>
                      <a:pt x="132" y="50"/>
                      <a:pt x="140" y="51"/>
                      <a:pt x="149" y="53"/>
                    </a:cubicBezTo>
                    <a:cubicBezTo>
                      <a:pt x="148" y="53"/>
                      <a:pt x="148" y="54"/>
                      <a:pt x="148" y="54"/>
                    </a:cubicBezTo>
                    <a:cubicBezTo>
                      <a:pt x="146" y="57"/>
                      <a:pt x="143" y="59"/>
                      <a:pt x="142" y="62"/>
                    </a:cubicBezTo>
                    <a:cubicBezTo>
                      <a:pt x="141" y="64"/>
                      <a:pt x="143" y="65"/>
                      <a:pt x="145" y="65"/>
                    </a:cubicBezTo>
                    <a:cubicBezTo>
                      <a:pt x="151" y="65"/>
                      <a:pt x="155" y="59"/>
                      <a:pt x="158" y="55"/>
                    </a:cubicBezTo>
                    <a:cubicBezTo>
                      <a:pt x="159" y="55"/>
                      <a:pt x="160" y="55"/>
                      <a:pt x="161" y="55"/>
                    </a:cubicBezTo>
                    <a:cubicBezTo>
                      <a:pt x="170" y="57"/>
                      <a:pt x="179" y="60"/>
                      <a:pt x="188" y="62"/>
                    </a:cubicBezTo>
                    <a:cubicBezTo>
                      <a:pt x="181" y="62"/>
                      <a:pt x="174" y="63"/>
                      <a:pt x="167" y="65"/>
                    </a:cubicBezTo>
                    <a:cubicBezTo>
                      <a:pt x="156" y="67"/>
                      <a:pt x="145" y="72"/>
                      <a:pt x="133" y="73"/>
                    </a:cubicBezTo>
                    <a:cubicBezTo>
                      <a:pt x="122" y="74"/>
                      <a:pt x="110" y="72"/>
                      <a:pt x="99" y="70"/>
                    </a:cubicBezTo>
                    <a:cubicBezTo>
                      <a:pt x="88" y="68"/>
                      <a:pt x="77" y="67"/>
                      <a:pt x="68" y="59"/>
                    </a:cubicBezTo>
                    <a:close/>
                    <a:moveTo>
                      <a:pt x="221" y="326"/>
                    </a:moveTo>
                    <a:cubicBezTo>
                      <a:pt x="220" y="326"/>
                      <a:pt x="220" y="326"/>
                      <a:pt x="219" y="326"/>
                    </a:cubicBezTo>
                    <a:cubicBezTo>
                      <a:pt x="219" y="325"/>
                      <a:pt x="219" y="325"/>
                      <a:pt x="218" y="325"/>
                    </a:cubicBezTo>
                    <a:cubicBezTo>
                      <a:pt x="218" y="325"/>
                      <a:pt x="218" y="325"/>
                      <a:pt x="218" y="325"/>
                    </a:cubicBezTo>
                    <a:cubicBezTo>
                      <a:pt x="220" y="325"/>
                      <a:pt x="221" y="325"/>
                      <a:pt x="222" y="326"/>
                    </a:cubicBezTo>
                    <a:cubicBezTo>
                      <a:pt x="222" y="326"/>
                      <a:pt x="221" y="326"/>
                      <a:pt x="221" y="326"/>
                    </a:cubicBezTo>
                    <a:close/>
                    <a:moveTo>
                      <a:pt x="237" y="341"/>
                    </a:moveTo>
                    <a:cubicBezTo>
                      <a:pt x="237" y="340"/>
                      <a:pt x="237" y="340"/>
                      <a:pt x="237" y="340"/>
                    </a:cubicBezTo>
                    <a:cubicBezTo>
                      <a:pt x="237" y="340"/>
                      <a:pt x="237" y="339"/>
                      <a:pt x="238" y="339"/>
                    </a:cubicBezTo>
                    <a:cubicBezTo>
                      <a:pt x="238" y="339"/>
                      <a:pt x="239" y="340"/>
                      <a:pt x="239" y="341"/>
                    </a:cubicBezTo>
                    <a:cubicBezTo>
                      <a:pt x="239" y="341"/>
                      <a:pt x="239" y="341"/>
                      <a:pt x="239" y="341"/>
                    </a:cubicBezTo>
                    <a:cubicBezTo>
                      <a:pt x="238" y="341"/>
                      <a:pt x="238" y="341"/>
                      <a:pt x="237" y="34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88">
                <a:extLst>
                  <a:ext uri="{FF2B5EF4-FFF2-40B4-BE49-F238E27FC236}">
                    <a16:creationId xmlns:a16="http://schemas.microsoft.com/office/drawing/2014/main" xmlns="" id="{2E297276-0432-4DDD-AD8B-50FC9AC4B1D3}"/>
                  </a:ext>
                </a:extLst>
              </p:cNvPr>
              <p:cNvSpPr>
                <a:spLocks/>
              </p:cNvSpPr>
              <p:nvPr/>
            </p:nvSpPr>
            <p:spPr bwMode="auto">
              <a:xfrm>
                <a:off x="9649891" y="3227226"/>
                <a:ext cx="200025" cy="188913"/>
              </a:xfrm>
              <a:custGeom>
                <a:avLst/>
                <a:gdLst>
                  <a:gd name="T0" fmla="*/ 120 w 128"/>
                  <a:gd name="T1" fmla="*/ 51 h 121"/>
                  <a:gd name="T2" fmla="*/ 61 w 128"/>
                  <a:gd name="T3" fmla="*/ 38 h 121"/>
                  <a:gd name="T4" fmla="*/ 65 w 128"/>
                  <a:gd name="T5" fmla="*/ 18 h 121"/>
                  <a:gd name="T6" fmla="*/ 60 w 128"/>
                  <a:gd name="T7" fmla="*/ 3 h 121"/>
                  <a:gd name="T8" fmla="*/ 50 w 128"/>
                  <a:gd name="T9" fmla="*/ 14 h 121"/>
                  <a:gd name="T10" fmla="*/ 50 w 128"/>
                  <a:gd name="T11" fmla="*/ 15 h 121"/>
                  <a:gd name="T12" fmla="*/ 49 w 128"/>
                  <a:gd name="T13" fmla="*/ 19 h 121"/>
                  <a:gd name="T14" fmla="*/ 46 w 128"/>
                  <a:gd name="T15" fmla="*/ 35 h 121"/>
                  <a:gd name="T16" fmla="*/ 4 w 128"/>
                  <a:gd name="T17" fmla="*/ 30 h 121"/>
                  <a:gd name="T18" fmla="*/ 3 w 128"/>
                  <a:gd name="T19" fmla="*/ 37 h 121"/>
                  <a:gd name="T20" fmla="*/ 42 w 128"/>
                  <a:gd name="T21" fmla="*/ 50 h 121"/>
                  <a:gd name="T22" fmla="*/ 41 w 128"/>
                  <a:gd name="T23" fmla="*/ 66 h 121"/>
                  <a:gd name="T24" fmla="*/ 48 w 128"/>
                  <a:gd name="T25" fmla="*/ 119 h 121"/>
                  <a:gd name="T26" fmla="*/ 56 w 128"/>
                  <a:gd name="T27" fmla="*/ 117 h 121"/>
                  <a:gd name="T28" fmla="*/ 56 w 128"/>
                  <a:gd name="T29" fmla="*/ 88 h 121"/>
                  <a:gd name="T30" fmla="*/ 59 w 128"/>
                  <a:gd name="T31" fmla="*/ 54 h 121"/>
                  <a:gd name="T32" fmla="*/ 117 w 128"/>
                  <a:gd name="T33" fmla="*/ 63 h 121"/>
                  <a:gd name="T34" fmla="*/ 120 w 128"/>
                  <a:gd name="T35" fmla="*/ 5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8" h="121">
                    <a:moveTo>
                      <a:pt x="120" y="51"/>
                    </a:moveTo>
                    <a:cubicBezTo>
                      <a:pt x="100" y="46"/>
                      <a:pt x="81" y="43"/>
                      <a:pt x="61" y="38"/>
                    </a:cubicBezTo>
                    <a:cubicBezTo>
                      <a:pt x="62" y="32"/>
                      <a:pt x="64" y="24"/>
                      <a:pt x="65" y="18"/>
                    </a:cubicBezTo>
                    <a:cubicBezTo>
                      <a:pt x="67" y="12"/>
                      <a:pt x="66" y="6"/>
                      <a:pt x="60" y="3"/>
                    </a:cubicBezTo>
                    <a:cubicBezTo>
                      <a:pt x="52" y="0"/>
                      <a:pt x="47" y="8"/>
                      <a:pt x="50" y="14"/>
                    </a:cubicBezTo>
                    <a:cubicBezTo>
                      <a:pt x="50" y="14"/>
                      <a:pt x="50" y="15"/>
                      <a:pt x="50" y="15"/>
                    </a:cubicBezTo>
                    <a:cubicBezTo>
                      <a:pt x="50" y="17"/>
                      <a:pt x="49" y="18"/>
                      <a:pt x="49" y="19"/>
                    </a:cubicBezTo>
                    <a:cubicBezTo>
                      <a:pt x="47" y="24"/>
                      <a:pt x="47" y="30"/>
                      <a:pt x="46" y="35"/>
                    </a:cubicBezTo>
                    <a:cubicBezTo>
                      <a:pt x="32" y="31"/>
                      <a:pt x="17" y="27"/>
                      <a:pt x="4" y="30"/>
                    </a:cubicBezTo>
                    <a:cubicBezTo>
                      <a:pt x="1" y="31"/>
                      <a:pt x="0" y="35"/>
                      <a:pt x="3" y="37"/>
                    </a:cubicBezTo>
                    <a:cubicBezTo>
                      <a:pt x="13" y="44"/>
                      <a:pt x="28" y="48"/>
                      <a:pt x="42" y="50"/>
                    </a:cubicBezTo>
                    <a:cubicBezTo>
                      <a:pt x="42" y="56"/>
                      <a:pt x="41" y="61"/>
                      <a:pt x="41" y="66"/>
                    </a:cubicBezTo>
                    <a:cubicBezTo>
                      <a:pt x="40" y="83"/>
                      <a:pt x="37" y="104"/>
                      <a:pt x="48" y="119"/>
                    </a:cubicBezTo>
                    <a:cubicBezTo>
                      <a:pt x="50" y="121"/>
                      <a:pt x="55" y="121"/>
                      <a:pt x="56" y="117"/>
                    </a:cubicBezTo>
                    <a:cubicBezTo>
                      <a:pt x="57" y="107"/>
                      <a:pt x="55" y="98"/>
                      <a:pt x="56" y="88"/>
                    </a:cubicBezTo>
                    <a:cubicBezTo>
                      <a:pt x="58" y="77"/>
                      <a:pt x="57" y="65"/>
                      <a:pt x="59" y="54"/>
                    </a:cubicBezTo>
                    <a:cubicBezTo>
                      <a:pt x="78" y="57"/>
                      <a:pt x="98" y="60"/>
                      <a:pt x="117" y="63"/>
                    </a:cubicBezTo>
                    <a:cubicBezTo>
                      <a:pt x="125" y="64"/>
                      <a:pt x="128" y="52"/>
                      <a:pt x="120" y="5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89">
                <a:extLst>
                  <a:ext uri="{FF2B5EF4-FFF2-40B4-BE49-F238E27FC236}">
                    <a16:creationId xmlns:a16="http://schemas.microsoft.com/office/drawing/2014/main" xmlns="" id="{E6D4093F-A9F1-4593-8DFC-FBE266A74053}"/>
                  </a:ext>
                </a:extLst>
              </p:cNvPr>
              <p:cNvSpPr>
                <a:spLocks noEditPoints="1"/>
              </p:cNvSpPr>
              <p:nvPr/>
            </p:nvSpPr>
            <p:spPr bwMode="auto">
              <a:xfrm>
                <a:off x="9878491" y="2924014"/>
                <a:ext cx="452438" cy="742950"/>
              </a:xfrm>
              <a:custGeom>
                <a:avLst/>
                <a:gdLst>
                  <a:gd name="T0" fmla="*/ 190 w 290"/>
                  <a:gd name="T1" fmla="*/ 140 h 477"/>
                  <a:gd name="T2" fmla="*/ 202 w 290"/>
                  <a:gd name="T3" fmla="*/ 72 h 477"/>
                  <a:gd name="T4" fmla="*/ 178 w 290"/>
                  <a:gd name="T5" fmla="*/ 83 h 477"/>
                  <a:gd name="T6" fmla="*/ 132 w 290"/>
                  <a:gd name="T7" fmla="*/ 37 h 477"/>
                  <a:gd name="T8" fmla="*/ 33 w 290"/>
                  <a:gd name="T9" fmla="*/ 8 h 477"/>
                  <a:gd name="T10" fmla="*/ 4 w 290"/>
                  <a:gd name="T11" fmla="*/ 6 h 477"/>
                  <a:gd name="T12" fmla="*/ 130 w 290"/>
                  <a:gd name="T13" fmla="*/ 110 h 477"/>
                  <a:gd name="T14" fmla="*/ 174 w 290"/>
                  <a:gd name="T15" fmla="*/ 140 h 477"/>
                  <a:gd name="T16" fmla="*/ 148 w 290"/>
                  <a:gd name="T17" fmla="*/ 134 h 477"/>
                  <a:gd name="T18" fmla="*/ 27 w 290"/>
                  <a:gd name="T19" fmla="*/ 179 h 477"/>
                  <a:gd name="T20" fmla="*/ 99 w 290"/>
                  <a:gd name="T21" fmla="*/ 451 h 477"/>
                  <a:gd name="T22" fmla="*/ 123 w 290"/>
                  <a:gd name="T23" fmla="*/ 462 h 477"/>
                  <a:gd name="T24" fmla="*/ 132 w 290"/>
                  <a:gd name="T25" fmla="*/ 463 h 477"/>
                  <a:gd name="T26" fmla="*/ 154 w 290"/>
                  <a:gd name="T27" fmla="*/ 467 h 477"/>
                  <a:gd name="T28" fmla="*/ 171 w 290"/>
                  <a:gd name="T29" fmla="*/ 465 h 477"/>
                  <a:gd name="T30" fmla="*/ 222 w 290"/>
                  <a:gd name="T31" fmla="*/ 392 h 477"/>
                  <a:gd name="T32" fmla="*/ 239 w 290"/>
                  <a:gd name="T33" fmla="*/ 296 h 477"/>
                  <a:gd name="T34" fmla="*/ 276 w 290"/>
                  <a:gd name="T35" fmla="*/ 153 h 477"/>
                  <a:gd name="T36" fmla="*/ 149 w 290"/>
                  <a:gd name="T37" fmla="*/ 75 h 477"/>
                  <a:gd name="T38" fmla="*/ 129 w 290"/>
                  <a:gd name="T39" fmla="*/ 85 h 477"/>
                  <a:gd name="T40" fmla="*/ 103 w 290"/>
                  <a:gd name="T41" fmla="*/ 88 h 477"/>
                  <a:gd name="T42" fmla="*/ 32 w 290"/>
                  <a:gd name="T43" fmla="*/ 22 h 477"/>
                  <a:gd name="T44" fmla="*/ 118 w 290"/>
                  <a:gd name="T45" fmla="*/ 44 h 477"/>
                  <a:gd name="T46" fmla="*/ 119 w 290"/>
                  <a:gd name="T47" fmla="*/ 54 h 477"/>
                  <a:gd name="T48" fmla="*/ 111 w 290"/>
                  <a:gd name="T49" fmla="*/ 63 h 477"/>
                  <a:gd name="T50" fmla="*/ 107 w 290"/>
                  <a:gd name="T51" fmla="*/ 38 h 477"/>
                  <a:gd name="T52" fmla="*/ 103 w 290"/>
                  <a:gd name="T53" fmla="*/ 60 h 477"/>
                  <a:gd name="T54" fmla="*/ 89 w 290"/>
                  <a:gd name="T55" fmla="*/ 47 h 477"/>
                  <a:gd name="T56" fmla="*/ 76 w 290"/>
                  <a:gd name="T57" fmla="*/ 29 h 477"/>
                  <a:gd name="T58" fmla="*/ 75 w 290"/>
                  <a:gd name="T59" fmla="*/ 51 h 477"/>
                  <a:gd name="T60" fmla="*/ 83 w 290"/>
                  <a:gd name="T61" fmla="*/ 61 h 477"/>
                  <a:gd name="T62" fmla="*/ 99 w 290"/>
                  <a:gd name="T63" fmla="*/ 71 h 477"/>
                  <a:gd name="T64" fmla="*/ 113 w 290"/>
                  <a:gd name="T65" fmla="*/ 78 h 477"/>
                  <a:gd name="T66" fmla="*/ 114 w 290"/>
                  <a:gd name="T67" fmla="*/ 84 h 477"/>
                  <a:gd name="T68" fmla="*/ 130 w 290"/>
                  <a:gd name="T69" fmla="*/ 85 h 477"/>
                  <a:gd name="T70" fmla="*/ 139 w 290"/>
                  <a:gd name="T71" fmla="*/ 58 h 477"/>
                  <a:gd name="T72" fmla="*/ 137 w 290"/>
                  <a:gd name="T73" fmla="*/ 70 h 477"/>
                  <a:gd name="T74" fmla="*/ 129 w 290"/>
                  <a:gd name="T75" fmla="*/ 54 h 477"/>
                  <a:gd name="T76" fmla="*/ 141 w 290"/>
                  <a:gd name="T77" fmla="*/ 85 h 477"/>
                  <a:gd name="T78" fmla="*/ 261 w 290"/>
                  <a:gd name="T79" fmla="*/ 226 h 477"/>
                  <a:gd name="T80" fmla="*/ 216 w 290"/>
                  <a:gd name="T81" fmla="*/ 333 h 477"/>
                  <a:gd name="T82" fmla="*/ 198 w 290"/>
                  <a:gd name="T83" fmla="*/ 442 h 477"/>
                  <a:gd name="T84" fmla="*/ 126 w 290"/>
                  <a:gd name="T85" fmla="*/ 433 h 477"/>
                  <a:gd name="T86" fmla="*/ 73 w 290"/>
                  <a:gd name="T87" fmla="*/ 292 h 477"/>
                  <a:gd name="T88" fmla="*/ 85 w 290"/>
                  <a:gd name="T89" fmla="*/ 124 h 477"/>
                  <a:gd name="T90" fmla="*/ 173 w 290"/>
                  <a:gd name="T91" fmla="*/ 150 h 477"/>
                  <a:gd name="T92" fmla="*/ 138 w 290"/>
                  <a:gd name="T93" fmla="*/ 186 h 477"/>
                  <a:gd name="T94" fmla="*/ 186 w 290"/>
                  <a:gd name="T95" fmla="*/ 189 h 477"/>
                  <a:gd name="T96" fmla="*/ 208 w 290"/>
                  <a:gd name="T97" fmla="*/ 182 h 477"/>
                  <a:gd name="T98" fmla="*/ 200 w 290"/>
                  <a:gd name="T99" fmla="*/ 147 h 477"/>
                  <a:gd name="T100" fmla="*/ 261 w 290"/>
                  <a:gd name="T101" fmla="*/ 226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0" h="477">
                    <a:moveTo>
                      <a:pt x="262" y="135"/>
                    </a:moveTo>
                    <a:cubicBezTo>
                      <a:pt x="252" y="129"/>
                      <a:pt x="244" y="132"/>
                      <a:pt x="233" y="130"/>
                    </a:cubicBezTo>
                    <a:cubicBezTo>
                      <a:pt x="226" y="128"/>
                      <a:pt x="218" y="129"/>
                      <a:pt x="212" y="132"/>
                    </a:cubicBezTo>
                    <a:cubicBezTo>
                      <a:pt x="205" y="136"/>
                      <a:pt x="197" y="137"/>
                      <a:pt x="190" y="140"/>
                    </a:cubicBezTo>
                    <a:cubicBezTo>
                      <a:pt x="191" y="133"/>
                      <a:pt x="193" y="126"/>
                      <a:pt x="194" y="120"/>
                    </a:cubicBezTo>
                    <a:cubicBezTo>
                      <a:pt x="201" y="93"/>
                      <a:pt x="218" y="72"/>
                      <a:pt x="241" y="57"/>
                    </a:cubicBezTo>
                    <a:cubicBezTo>
                      <a:pt x="246" y="54"/>
                      <a:pt x="242" y="46"/>
                      <a:pt x="236" y="48"/>
                    </a:cubicBezTo>
                    <a:cubicBezTo>
                      <a:pt x="224" y="50"/>
                      <a:pt x="211" y="63"/>
                      <a:pt x="202" y="72"/>
                    </a:cubicBezTo>
                    <a:cubicBezTo>
                      <a:pt x="197" y="76"/>
                      <a:pt x="193" y="82"/>
                      <a:pt x="190" y="87"/>
                    </a:cubicBezTo>
                    <a:cubicBezTo>
                      <a:pt x="189" y="87"/>
                      <a:pt x="188" y="87"/>
                      <a:pt x="186" y="87"/>
                    </a:cubicBezTo>
                    <a:cubicBezTo>
                      <a:pt x="184" y="87"/>
                      <a:pt x="183" y="87"/>
                      <a:pt x="181" y="87"/>
                    </a:cubicBezTo>
                    <a:cubicBezTo>
                      <a:pt x="182" y="85"/>
                      <a:pt x="180" y="83"/>
                      <a:pt x="178" y="83"/>
                    </a:cubicBezTo>
                    <a:cubicBezTo>
                      <a:pt x="177" y="83"/>
                      <a:pt x="176" y="83"/>
                      <a:pt x="175" y="83"/>
                    </a:cubicBezTo>
                    <a:cubicBezTo>
                      <a:pt x="172" y="82"/>
                      <a:pt x="170" y="79"/>
                      <a:pt x="168" y="77"/>
                    </a:cubicBezTo>
                    <a:cubicBezTo>
                      <a:pt x="162" y="70"/>
                      <a:pt x="157" y="63"/>
                      <a:pt x="151" y="56"/>
                    </a:cubicBezTo>
                    <a:cubicBezTo>
                      <a:pt x="145" y="49"/>
                      <a:pt x="139" y="43"/>
                      <a:pt x="132" y="37"/>
                    </a:cubicBezTo>
                    <a:cubicBezTo>
                      <a:pt x="125" y="31"/>
                      <a:pt x="120" y="24"/>
                      <a:pt x="112" y="19"/>
                    </a:cubicBezTo>
                    <a:cubicBezTo>
                      <a:pt x="101" y="11"/>
                      <a:pt x="85" y="4"/>
                      <a:pt x="71" y="2"/>
                    </a:cubicBezTo>
                    <a:cubicBezTo>
                      <a:pt x="61" y="0"/>
                      <a:pt x="46" y="2"/>
                      <a:pt x="35" y="8"/>
                    </a:cubicBezTo>
                    <a:cubicBezTo>
                      <a:pt x="35" y="8"/>
                      <a:pt x="34" y="8"/>
                      <a:pt x="33" y="8"/>
                    </a:cubicBezTo>
                    <a:cubicBezTo>
                      <a:pt x="28" y="7"/>
                      <a:pt x="23" y="7"/>
                      <a:pt x="18" y="7"/>
                    </a:cubicBezTo>
                    <a:cubicBezTo>
                      <a:pt x="14" y="6"/>
                      <a:pt x="10" y="4"/>
                      <a:pt x="6" y="5"/>
                    </a:cubicBezTo>
                    <a:cubicBezTo>
                      <a:pt x="5" y="5"/>
                      <a:pt x="5" y="6"/>
                      <a:pt x="4" y="6"/>
                    </a:cubicBezTo>
                    <a:cubicBezTo>
                      <a:pt x="4" y="6"/>
                      <a:pt x="4" y="6"/>
                      <a:pt x="4" y="6"/>
                    </a:cubicBezTo>
                    <a:cubicBezTo>
                      <a:pt x="0" y="6"/>
                      <a:pt x="0" y="11"/>
                      <a:pt x="3" y="13"/>
                    </a:cubicBezTo>
                    <a:cubicBezTo>
                      <a:pt x="19" y="20"/>
                      <a:pt x="27" y="39"/>
                      <a:pt x="35" y="55"/>
                    </a:cubicBezTo>
                    <a:cubicBezTo>
                      <a:pt x="44" y="72"/>
                      <a:pt x="57" y="81"/>
                      <a:pt x="74" y="90"/>
                    </a:cubicBezTo>
                    <a:cubicBezTo>
                      <a:pt x="92" y="100"/>
                      <a:pt x="109" y="106"/>
                      <a:pt x="130" y="110"/>
                    </a:cubicBezTo>
                    <a:cubicBezTo>
                      <a:pt x="140" y="112"/>
                      <a:pt x="148" y="111"/>
                      <a:pt x="159" y="110"/>
                    </a:cubicBezTo>
                    <a:cubicBezTo>
                      <a:pt x="167" y="109"/>
                      <a:pt x="174" y="108"/>
                      <a:pt x="182" y="107"/>
                    </a:cubicBezTo>
                    <a:cubicBezTo>
                      <a:pt x="181" y="110"/>
                      <a:pt x="180" y="113"/>
                      <a:pt x="179" y="117"/>
                    </a:cubicBezTo>
                    <a:cubicBezTo>
                      <a:pt x="178" y="120"/>
                      <a:pt x="176" y="129"/>
                      <a:pt x="174" y="140"/>
                    </a:cubicBezTo>
                    <a:cubicBezTo>
                      <a:pt x="174" y="140"/>
                      <a:pt x="173" y="140"/>
                      <a:pt x="173" y="140"/>
                    </a:cubicBezTo>
                    <a:cubicBezTo>
                      <a:pt x="171" y="139"/>
                      <a:pt x="170" y="139"/>
                      <a:pt x="170" y="139"/>
                    </a:cubicBezTo>
                    <a:cubicBezTo>
                      <a:pt x="165" y="136"/>
                      <a:pt x="159" y="137"/>
                      <a:pt x="154" y="135"/>
                    </a:cubicBezTo>
                    <a:cubicBezTo>
                      <a:pt x="152" y="134"/>
                      <a:pt x="150" y="134"/>
                      <a:pt x="148" y="134"/>
                    </a:cubicBezTo>
                    <a:cubicBezTo>
                      <a:pt x="145" y="132"/>
                      <a:pt x="143" y="131"/>
                      <a:pt x="140" y="129"/>
                    </a:cubicBezTo>
                    <a:cubicBezTo>
                      <a:pt x="128" y="123"/>
                      <a:pt x="117" y="115"/>
                      <a:pt x="103" y="110"/>
                    </a:cubicBezTo>
                    <a:cubicBezTo>
                      <a:pt x="81" y="103"/>
                      <a:pt x="50" y="122"/>
                      <a:pt x="38" y="141"/>
                    </a:cubicBezTo>
                    <a:cubicBezTo>
                      <a:pt x="31" y="153"/>
                      <a:pt x="29" y="166"/>
                      <a:pt x="27" y="179"/>
                    </a:cubicBezTo>
                    <a:cubicBezTo>
                      <a:pt x="26" y="194"/>
                      <a:pt x="31" y="209"/>
                      <a:pt x="36" y="222"/>
                    </a:cubicBezTo>
                    <a:cubicBezTo>
                      <a:pt x="40" y="236"/>
                      <a:pt x="49" y="248"/>
                      <a:pt x="54" y="262"/>
                    </a:cubicBezTo>
                    <a:cubicBezTo>
                      <a:pt x="60" y="277"/>
                      <a:pt x="59" y="293"/>
                      <a:pt x="60" y="308"/>
                    </a:cubicBezTo>
                    <a:cubicBezTo>
                      <a:pt x="64" y="355"/>
                      <a:pt x="34" y="433"/>
                      <a:pt x="99" y="451"/>
                    </a:cubicBezTo>
                    <a:cubicBezTo>
                      <a:pt x="102" y="452"/>
                      <a:pt x="105" y="452"/>
                      <a:pt x="108" y="452"/>
                    </a:cubicBezTo>
                    <a:cubicBezTo>
                      <a:pt x="108" y="453"/>
                      <a:pt x="108" y="453"/>
                      <a:pt x="108" y="454"/>
                    </a:cubicBezTo>
                    <a:cubicBezTo>
                      <a:pt x="107" y="458"/>
                      <a:pt x="108" y="461"/>
                      <a:pt x="110" y="464"/>
                    </a:cubicBezTo>
                    <a:cubicBezTo>
                      <a:pt x="114" y="469"/>
                      <a:pt x="121" y="467"/>
                      <a:pt x="123" y="462"/>
                    </a:cubicBezTo>
                    <a:cubicBezTo>
                      <a:pt x="123" y="462"/>
                      <a:pt x="123" y="462"/>
                      <a:pt x="123" y="462"/>
                    </a:cubicBezTo>
                    <a:cubicBezTo>
                      <a:pt x="124" y="461"/>
                      <a:pt x="125" y="461"/>
                      <a:pt x="125" y="461"/>
                    </a:cubicBezTo>
                    <a:cubicBezTo>
                      <a:pt x="127" y="462"/>
                      <a:pt x="129" y="463"/>
                      <a:pt x="131" y="463"/>
                    </a:cubicBezTo>
                    <a:cubicBezTo>
                      <a:pt x="131" y="463"/>
                      <a:pt x="132" y="463"/>
                      <a:pt x="132" y="463"/>
                    </a:cubicBezTo>
                    <a:cubicBezTo>
                      <a:pt x="132" y="463"/>
                      <a:pt x="133" y="464"/>
                      <a:pt x="134" y="465"/>
                    </a:cubicBezTo>
                    <a:cubicBezTo>
                      <a:pt x="137" y="467"/>
                      <a:pt x="140" y="469"/>
                      <a:pt x="144" y="468"/>
                    </a:cubicBezTo>
                    <a:cubicBezTo>
                      <a:pt x="147" y="467"/>
                      <a:pt x="148" y="466"/>
                      <a:pt x="150" y="465"/>
                    </a:cubicBezTo>
                    <a:cubicBezTo>
                      <a:pt x="151" y="466"/>
                      <a:pt x="152" y="467"/>
                      <a:pt x="154" y="467"/>
                    </a:cubicBezTo>
                    <a:cubicBezTo>
                      <a:pt x="156" y="467"/>
                      <a:pt x="157" y="467"/>
                      <a:pt x="158" y="466"/>
                    </a:cubicBezTo>
                    <a:cubicBezTo>
                      <a:pt x="158" y="470"/>
                      <a:pt x="158" y="474"/>
                      <a:pt x="163" y="476"/>
                    </a:cubicBezTo>
                    <a:cubicBezTo>
                      <a:pt x="165" y="477"/>
                      <a:pt x="167" y="476"/>
                      <a:pt x="168" y="475"/>
                    </a:cubicBezTo>
                    <a:cubicBezTo>
                      <a:pt x="169" y="471"/>
                      <a:pt x="170" y="468"/>
                      <a:pt x="171" y="465"/>
                    </a:cubicBezTo>
                    <a:cubicBezTo>
                      <a:pt x="192" y="467"/>
                      <a:pt x="211" y="454"/>
                      <a:pt x="215" y="433"/>
                    </a:cubicBezTo>
                    <a:cubicBezTo>
                      <a:pt x="215" y="433"/>
                      <a:pt x="215" y="433"/>
                      <a:pt x="215" y="433"/>
                    </a:cubicBezTo>
                    <a:cubicBezTo>
                      <a:pt x="216" y="430"/>
                      <a:pt x="217" y="428"/>
                      <a:pt x="217" y="425"/>
                    </a:cubicBezTo>
                    <a:cubicBezTo>
                      <a:pt x="220" y="416"/>
                      <a:pt x="224" y="403"/>
                      <a:pt x="222" y="392"/>
                    </a:cubicBezTo>
                    <a:cubicBezTo>
                      <a:pt x="220" y="383"/>
                      <a:pt x="223" y="371"/>
                      <a:pt x="224" y="362"/>
                    </a:cubicBezTo>
                    <a:cubicBezTo>
                      <a:pt x="225" y="351"/>
                      <a:pt x="228" y="340"/>
                      <a:pt x="230" y="329"/>
                    </a:cubicBezTo>
                    <a:cubicBezTo>
                      <a:pt x="231" y="324"/>
                      <a:pt x="233" y="320"/>
                      <a:pt x="235" y="316"/>
                    </a:cubicBezTo>
                    <a:cubicBezTo>
                      <a:pt x="236" y="310"/>
                      <a:pt x="237" y="303"/>
                      <a:pt x="239" y="296"/>
                    </a:cubicBezTo>
                    <a:cubicBezTo>
                      <a:pt x="242" y="284"/>
                      <a:pt x="248" y="271"/>
                      <a:pt x="254" y="260"/>
                    </a:cubicBezTo>
                    <a:cubicBezTo>
                      <a:pt x="260" y="251"/>
                      <a:pt x="266" y="241"/>
                      <a:pt x="273" y="233"/>
                    </a:cubicBezTo>
                    <a:cubicBezTo>
                      <a:pt x="279" y="225"/>
                      <a:pt x="282" y="213"/>
                      <a:pt x="284" y="204"/>
                    </a:cubicBezTo>
                    <a:cubicBezTo>
                      <a:pt x="290" y="185"/>
                      <a:pt x="283" y="171"/>
                      <a:pt x="276" y="153"/>
                    </a:cubicBezTo>
                    <a:cubicBezTo>
                      <a:pt x="273" y="146"/>
                      <a:pt x="269" y="140"/>
                      <a:pt x="262" y="135"/>
                    </a:cubicBezTo>
                    <a:close/>
                    <a:moveTo>
                      <a:pt x="159" y="79"/>
                    </a:moveTo>
                    <a:cubicBezTo>
                      <a:pt x="159" y="80"/>
                      <a:pt x="159" y="80"/>
                      <a:pt x="159" y="80"/>
                    </a:cubicBezTo>
                    <a:cubicBezTo>
                      <a:pt x="156" y="78"/>
                      <a:pt x="153" y="77"/>
                      <a:pt x="149" y="75"/>
                    </a:cubicBezTo>
                    <a:cubicBezTo>
                      <a:pt x="147" y="74"/>
                      <a:pt x="146" y="73"/>
                      <a:pt x="144" y="72"/>
                    </a:cubicBezTo>
                    <a:cubicBezTo>
                      <a:pt x="144" y="69"/>
                      <a:pt x="144" y="66"/>
                      <a:pt x="143" y="63"/>
                    </a:cubicBezTo>
                    <a:cubicBezTo>
                      <a:pt x="149" y="68"/>
                      <a:pt x="154" y="73"/>
                      <a:pt x="159" y="79"/>
                    </a:cubicBezTo>
                    <a:close/>
                    <a:moveTo>
                      <a:pt x="129" y="85"/>
                    </a:moveTo>
                    <a:cubicBezTo>
                      <a:pt x="129" y="86"/>
                      <a:pt x="129" y="86"/>
                      <a:pt x="128" y="86"/>
                    </a:cubicBezTo>
                    <a:cubicBezTo>
                      <a:pt x="127" y="88"/>
                      <a:pt x="125" y="89"/>
                      <a:pt x="124" y="91"/>
                    </a:cubicBezTo>
                    <a:cubicBezTo>
                      <a:pt x="124" y="92"/>
                      <a:pt x="124" y="93"/>
                      <a:pt x="124" y="93"/>
                    </a:cubicBezTo>
                    <a:cubicBezTo>
                      <a:pt x="117" y="92"/>
                      <a:pt x="110" y="90"/>
                      <a:pt x="103" y="88"/>
                    </a:cubicBezTo>
                    <a:cubicBezTo>
                      <a:pt x="93" y="84"/>
                      <a:pt x="84" y="78"/>
                      <a:pt x="75" y="73"/>
                    </a:cubicBezTo>
                    <a:cubicBezTo>
                      <a:pt x="65" y="68"/>
                      <a:pt x="58" y="64"/>
                      <a:pt x="52" y="55"/>
                    </a:cubicBezTo>
                    <a:cubicBezTo>
                      <a:pt x="46" y="47"/>
                      <a:pt x="41" y="38"/>
                      <a:pt x="37" y="29"/>
                    </a:cubicBezTo>
                    <a:cubicBezTo>
                      <a:pt x="35" y="26"/>
                      <a:pt x="34" y="24"/>
                      <a:pt x="32" y="22"/>
                    </a:cubicBezTo>
                    <a:cubicBezTo>
                      <a:pt x="49" y="19"/>
                      <a:pt x="63" y="10"/>
                      <a:pt x="80" y="17"/>
                    </a:cubicBezTo>
                    <a:cubicBezTo>
                      <a:pt x="95" y="23"/>
                      <a:pt x="110" y="28"/>
                      <a:pt x="121" y="42"/>
                    </a:cubicBezTo>
                    <a:cubicBezTo>
                      <a:pt x="122" y="43"/>
                      <a:pt x="123" y="44"/>
                      <a:pt x="124" y="46"/>
                    </a:cubicBezTo>
                    <a:cubicBezTo>
                      <a:pt x="122" y="45"/>
                      <a:pt x="121" y="44"/>
                      <a:pt x="118" y="44"/>
                    </a:cubicBezTo>
                    <a:cubicBezTo>
                      <a:pt x="113" y="45"/>
                      <a:pt x="114" y="53"/>
                      <a:pt x="119" y="53"/>
                    </a:cubicBezTo>
                    <a:cubicBezTo>
                      <a:pt x="119" y="53"/>
                      <a:pt x="119" y="53"/>
                      <a:pt x="119" y="53"/>
                    </a:cubicBezTo>
                    <a:cubicBezTo>
                      <a:pt x="119" y="53"/>
                      <a:pt x="119" y="53"/>
                      <a:pt x="119" y="53"/>
                    </a:cubicBezTo>
                    <a:cubicBezTo>
                      <a:pt x="119" y="53"/>
                      <a:pt x="119" y="54"/>
                      <a:pt x="119" y="54"/>
                    </a:cubicBezTo>
                    <a:cubicBezTo>
                      <a:pt x="120" y="56"/>
                      <a:pt x="120" y="58"/>
                      <a:pt x="120" y="60"/>
                    </a:cubicBezTo>
                    <a:cubicBezTo>
                      <a:pt x="120" y="62"/>
                      <a:pt x="121" y="64"/>
                      <a:pt x="122" y="65"/>
                    </a:cubicBezTo>
                    <a:cubicBezTo>
                      <a:pt x="120" y="65"/>
                      <a:pt x="118" y="65"/>
                      <a:pt x="116" y="64"/>
                    </a:cubicBezTo>
                    <a:cubicBezTo>
                      <a:pt x="115" y="64"/>
                      <a:pt x="113" y="63"/>
                      <a:pt x="111" y="63"/>
                    </a:cubicBezTo>
                    <a:cubicBezTo>
                      <a:pt x="113" y="62"/>
                      <a:pt x="113" y="60"/>
                      <a:pt x="113" y="58"/>
                    </a:cubicBezTo>
                    <a:cubicBezTo>
                      <a:pt x="113" y="57"/>
                      <a:pt x="113" y="55"/>
                      <a:pt x="113" y="54"/>
                    </a:cubicBezTo>
                    <a:cubicBezTo>
                      <a:pt x="113" y="52"/>
                      <a:pt x="112" y="50"/>
                      <a:pt x="112" y="48"/>
                    </a:cubicBezTo>
                    <a:cubicBezTo>
                      <a:pt x="110" y="45"/>
                      <a:pt x="108" y="41"/>
                      <a:pt x="107" y="38"/>
                    </a:cubicBezTo>
                    <a:cubicBezTo>
                      <a:pt x="105" y="32"/>
                      <a:pt x="97" y="35"/>
                      <a:pt x="99" y="41"/>
                    </a:cubicBezTo>
                    <a:cubicBezTo>
                      <a:pt x="100" y="45"/>
                      <a:pt x="102" y="48"/>
                      <a:pt x="103" y="53"/>
                    </a:cubicBezTo>
                    <a:cubicBezTo>
                      <a:pt x="104" y="55"/>
                      <a:pt x="104" y="57"/>
                      <a:pt x="104" y="60"/>
                    </a:cubicBezTo>
                    <a:cubicBezTo>
                      <a:pt x="104" y="60"/>
                      <a:pt x="104" y="60"/>
                      <a:pt x="103" y="60"/>
                    </a:cubicBezTo>
                    <a:cubicBezTo>
                      <a:pt x="101" y="59"/>
                      <a:pt x="99" y="58"/>
                      <a:pt x="97" y="57"/>
                    </a:cubicBezTo>
                    <a:cubicBezTo>
                      <a:pt x="95" y="56"/>
                      <a:pt x="93" y="55"/>
                      <a:pt x="92" y="54"/>
                    </a:cubicBezTo>
                    <a:cubicBezTo>
                      <a:pt x="92" y="53"/>
                      <a:pt x="92" y="53"/>
                      <a:pt x="92" y="53"/>
                    </a:cubicBezTo>
                    <a:cubicBezTo>
                      <a:pt x="92" y="50"/>
                      <a:pt x="91" y="48"/>
                      <a:pt x="89" y="47"/>
                    </a:cubicBezTo>
                    <a:cubicBezTo>
                      <a:pt x="89" y="47"/>
                      <a:pt x="88" y="46"/>
                      <a:pt x="88" y="46"/>
                    </a:cubicBezTo>
                    <a:cubicBezTo>
                      <a:pt x="88" y="42"/>
                      <a:pt x="88" y="39"/>
                      <a:pt x="88" y="36"/>
                    </a:cubicBezTo>
                    <a:cubicBezTo>
                      <a:pt x="88" y="30"/>
                      <a:pt x="86" y="24"/>
                      <a:pt x="81" y="21"/>
                    </a:cubicBezTo>
                    <a:cubicBezTo>
                      <a:pt x="76" y="19"/>
                      <a:pt x="71" y="26"/>
                      <a:pt x="76" y="29"/>
                    </a:cubicBezTo>
                    <a:cubicBezTo>
                      <a:pt x="78" y="31"/>
                      <a:pt x="78" y="35"/>
                      <a:pt x="78" y="38"/>
                    </a:cubicBezTo>
                    <a:cubicBezTo>
                      <a:pt x="72" y="33"/>
                      <a:pt x="64" y="29"/>
                      <a:pt x="56" y="28"/>
                    </a:cubicBezTo>
                    <a:cubicBezTo>
                      <a:pt x="53" y="27"/>
                      <a:pt x="52" y="32"/>
                      <a:pt x="54" y="33"/>
                    </a:cubicBezTo>
                    <a:cubicBezTo>
                      <a:pt x="63" y="37"/>
                      <a:pt x="69" y="44"/>
                      <a:pt x="75" y="51"/>
                    </a:cubicBezTo>
                    <a:cubicBezTo>
                      <a:pt x="72" y="52"/>
                      <a:pt x="70" y="53"/>
                      <a:pt x="69" y="56"/>
                    </a:cubicBezTo>
                    <a:cubicBezTo>
                      <a:pt x="68" y="59"/>
                      <a:pt x="69" y="62"/>
                      <a:pt x="72" y="62"/>
                    </a:cubicBezTo>
                    <a:cubicBezTo>
                      <a:pt x="74" y="63"/>
                      <a:pt x="76" y="62"/>
                      <a:pt x="78" y="62"/>
                    </a:cubicBezTo>
                    <a:cubicBezTo>
                      <a:pt x="79" y="61"/>
                      <a:pt x="81" y="61"/>
                      <a:pt x="83" y="61"/>
                    </a:cubicBezTo>
                    <a:cubicBezTo>
                      <a:pt x="83" y="61"/>
                      <a:pt x="83" y="61"/>
                      <a:pt x="83" y="61"/>
                    </a:cubicBezTo>
                    <a:cubicBezTo>
                      <a:pt x="85" y="63"/>
                      <a:pt x="87" y="64"/>
                      <a:pt x="89" y="65"/>
                    </a:cubicBezTo>
                    <a:cubicBezTo>
                      <a:pt x="87" y="70"/>
                      <a:pt x="91" y="76"/>
                      <a:pt x="96" y="72"/>
                    </a:cubicBezTo>
                    <a:cubicBezTo>
                      <a:pt x="97" y="72"/>
                      <a:pt x="98" y="71"/>
                      <a:pt x="99" y="71"/>
                    </a:cubicBezTo>
                    <a:cubicBezTo>
                      <a:pt x="104" y="73"/>
                      <a:pt x="110" y="75"/>
                      <a:pt x="115" y="76"/>
                    </a:cubicBezTo>
                    <a:cubicBezTo>
                      <a:pt x="115" y="76"/>
                      <a:pt x="115" y="77"/>
                      <a:pt x="115" y="77"/>
                    </a:cubicBezTo>
                    <a:cubicBezTo>
                      <a:pt x="115" y="77"/>
                      <a:pt x="115" y="77"/>
                      <a:pt x="115" y="77"/>
                    </a:cubicBezTo>
                    <a:cubicBezTo>
                      <a:pt x="114" y="78"/>
                      <a:pt x="114" y="78"/>
                      <a:pt x="113" y="78"/>
                    </a:cubicBezTo>
                    <a:cubicBezTo>
                      <a:pt x="113" y="78"/>
                      <a:pt x="111" y="78"/>
                      <a:pt x="112" y="78"/>
                    </a:cubicBezTo>
                    <a:cubicBezTo>
                      <a:pt x="111" y="78"/>
                      <a:pt x="110" y="78"/>
                      <a:pt x="109" y="78"/>
                    </a:cubicBezTo>
                    <a:cubicBezTo>
                      <a:pt x="107" y="79"/>
                      <a:pt x="108" y="82"/>
                      <a:pt x="109" y="83"/>
                    </a:cubicBezTo>
                    <a:cubicBezTo>
                      <a:pt x="110" y="84"/>
                      <a:pt x="112" y="84"/>
                      <a:pt x="114" y="84"/>
                    </a:cubicBezTo>
                    <a:cubicBezTo>
                      <a:pt x="115" y="84"/>
                      <a:pt x="117" y="84"/>
                      <a:pt x="118" y="83"/>
                    </a:cubicBezTo>
                    <a:cubicBezTo>
                      <a:pt x="119" y="82"/>
                      <a:pt x="120" y="81"/>
                      <a:pt x="121" y="80"/>
                    </a:cubicBezTo>
                    <a:cubicBezTo>
                      <a:pt x="124" y="81"/>
                      <a:pt x="127" y="82"/>
                      <a:pt x="129" y="84"/>
                    </a:cubicBezTo>
                    <a:cubicBezTo>
                      <a:pt x="129" y="84"/>
                      <a:pt x="129" y="85"/>
                      <a:pt x="130" y="85"/>
                    </a:cubicBezTo>
                    <a:cubicBezTo>
                      <a:pt x="130" y="85"/>
                      <a:pt x="129" y="85"/>
                      <a:pt x="129" y="85"/>
                    </a:cubicBezTo>
                    <a:close/>
                    <a:moveTo>
                      <a:pt x="129" y="54"/>
                    </a:moveTo>
                    <a:cubicBezTo>
                      <a:pt x="129" y="51"/>
                      <a:pt x="128" y="50"/>
                      <a:pt x="127" y="48"/>
                    </a:cubicBezTo>
                    <a:cubicBezTo>
                      <a:pt x="131" y="52"/>
                      <a:pt x="135" y="55"/>
                      <a:pt x="139" y="58"/>
                    </a:cubicBezTo>
                    <a:cubicBezTo>
                      <a:pt x="139" y="59"/>
                      <a:pt x="139" y="59"/>
                      <a:pt x="139" y="59"/>
                    </a:cubicBezTo>
                    <a:cubicBezTo>
                      <a:pt x="138" y="59"/>
                      <a:pt x="137" y="59"/>
                      <a:pt x="136" y="59"/>
                    </a:cubicBezTo>
                    <a:cubicBezTo>
                      <a:pt x="134" y="59"/>
                      <a:pt x="134" y="63"/>
                      <a:pt x="137" y="63"/>
                    </a:cubicBezTo>
                    <a:cubicBezTo>
                      <a:pt x="138" y="63"/>
                      <a:pt x="137" y="67"/>
                      <a:pt x="137" y="70"/>
                    </a:cubicBezTo>
                    <a:cubicBezTo>
                      <a:pt x="135" y="69"/>
                      <a:pt x="133" y="69"/>
                      <a:pt x="131" y="68"/>
                    </a:cubicBezTo>
                    <a:cubicBezTo>
                      <a:pt x="132" y="67"/>
                      <a:pt x="132" y="66"/>
                      <a:pt x="132" y="65"/>
                    </a:cubicBezTo>
                    <a:cubicBezTo>
                      <a:pt x="131" y="64"/>
                      <a:pt x="130" y="62"/>
                      <a:pt x="130" y="61"/>
                    </a:cubicBezTo>
                    <a:cubicBezTo>
                      <a:pt x="130" y="59"/>
                      <a:pt x="130" y="56"/>
                      <a:pt x="129" y="54"/>
                    </a:cubicBezTo>
                    <a:close/>
                    <a:moveTo>
                      <a:pt x="133" y="95"/>
                    </a:moveTo>
                    <a:cubicBezTo>
                      <a:pt x="132" y="95"/>
                      <a:pt x="131" y="94"/>
                      <a:pt x="130" y="94"/>
                    </a:cubicBezTo>
                    <a:cubicBezTo>
                      <a:pt x="135" y="93"/>
                      <a:pt x="139" y="88"/>
                      <a:pt x="137" y="83"/>
                    </a:cubicBezTo>
                    <a:cubicBezTo>
                      <a:pt x="139" y="84"/>
                      <a:pt x="140" y="84"/>
                      <a:pt x="141" y="85"/>
                    </a:cubicBezTo>
                    <a:cubicBezTo>
                      <a:pt x="147" y="88"/>
                      <a:pt x="153" y="91"/>
                      <a:pt x="159" y="93"/>
                    </a:cubicBezTo>
                    <a:cubicBezTo>
                      <a:pt x="159" y="93"/>
                      <a:pt x="159" y="93"/>
                      <a:pt x="159" y="93"/>
                    </a:cubicBezTo>
                    <a:cubicBezTo>
                      <a:pt x="150" y="95"/>
                      <a:pt x="141" y="96"/>
                      <a:pt x="133" y="95"/>
                    </a:cubicBezTo>
                    <a:close/>
                    <a:moveTo>
                      <a:pt x="261" y="226"/>
                    </a:moveTo>
                    <a:cubicBezTo>
                      <a:pt x="256" y="233"/>
                      <a:pt x="253" y="241"/>
                      <a:pt x="248" y="248"/>
                    </a:cubicBezTo>
                    <a:cubicBezTo>
                      <a:pt x="241" y="256"/>
                      <a:pt x="237" y="266"/>
                      <a:pt x="233" y="275"/>
                    </a:cubicBezTo>
                    <a:cubicBezTo>
                      <a:pt x="229" y="284"/>
                      <a:pt x="226" y="292"/>
                      <a:pt x="224" y="302"/>
                    </a:cubicBezTo>
                    <a:cubicBezTo>
                      <a:pt x="222" y="312"/>
                      <a:pt x="218" y="322"/>
                      <a:pt x="216" y="333"/>
                    </a:cubicBezTo>
                    <a:cubicBezTo>
                      <a:pt x="214" y="342"/>
                      <a:pt x="212" y="351"/>
                      <a:pt x="211" y="360"/>
                    </a:cubicBezTo>
                    <a:cubicBezTo>
                      <a:pt x="210" y="368"/>
                      <a:pt x="208" y="379"/>
                      <a:pt x="208" y="388"/>
                    </a:cubicBezTo>
                    <a:cubicBezTo>
                      <a:pt x="209" y="397"/>
                      <a:pt x="209" y="406"/>
                      <a:pt x="207" y="415"/>
                    </a:cubicBezTo>
                    <a:cubicBezTo>
                      <a:pt x="204" y="424"/>
                      <a:pt x="201" y="433"/>
                      <a:pt x="198" y="442"/>
                    </a:cubicBezTo>
                    <a:cubicBezTo>
                      <a:pt x="195" y="445"/>
                      <a:pt x="190" y="449"/>
                      <a:pt x="185" y="450"/>
                    </a:cubicBezTo>
                    <a:cubicBezTo>
                      <a:pt x="178" y="452"/>
                      <a:pt x="171" y="453"/>
                      <a:pt x="165" y="448"/>
                    </a:cubicBezTo>
                    <a:cubicBezTo>
                      <a:pt x="161" y="443"/>
                      <a:pt x="155" y="440"/>
                      <a:pt x="150" y="436"/>
                    </a:cubicBezTo>
                    <a:cubicBezTo>
                      <a:pt x="142" y="429"/>
                      <a:pt x="135" y="430"/>
                      <a:pt x="126" y="433"/>
                    </a:cubicBezTo>
                    <a:cubicBezTo>
                      <a:pt x="113" y="437"/>
                      <a:pt x="105" y="440"/>
                      <a:pt x="92" y="433"/>
                    </a:cubicBezTo>
                    <a:cubicBezTo>
                      <a:pt x="68" y="421"/>
                      <a:pt x="69" y="390"/>
                      <a:pt x="70" y="367"/>
                    </a:cubicBezTo>
                    <a:cubicBezTo>
                      <a:pt x="71" y="355"/>
                      <a:pt x="75" y="343"/>
                      <a:pt x="75" y="331"/>
                    </a:cubicBezTo>
                    <a:cubicBezTo>
                      <a:pt x="76" y="318"/>
                      <a:pt x="76" y="304"/>
                      <a:pt x="73" y="292"/>
                    </a:cubicBezTo>
                    <a:cubicBezTo>
                      <a:pt x="71" y="280"/>
                      <a:pt x="73" y="269"/>
                      <a:pt x="68" y="257"/>
                    </a:cubicBezTo>
                    <a:cubicBezTo>
                      <a:pt x="62" y="245"/>
                      <a:pt x="55" y="234"/>
                      <a:pt x="50" y="221"/>
                    </a:cubicBezTo>
                    <a:cubicBezTo>
                      <a:pt x="41" y="195"/>
                      <a:pt x="36" y="166"/>
                      <a:pt x="54" y="143"/>
                    </a:cubicBezTo>
                    <a:cubicBezTo>
                      <a:pt x="62" y="133"/>
                      <a:pt x="74" y="128"/>
                      <a:pt x="85" y="124"/>
                    </a:cubicBezTo>
                    <a:cubicBezTo>
                      <a:pt x="99" y="119"/>
                      <a:pt x="113" y="129"/>
                      <a:pt x="125" y="135"/>
                    </a:cubicBezTo>
                    <a:cubicBezTo>
                      <a:pt x="135" y="141"/>
                      <a:pt x="146" y="144"/>
                      <a:pt x="157" y="148"/>
                    </a:cubicBezTo>
                    <a:cubicBezTo>
                      <a:pt x="161" y="149"/>
                      <a:pt x="165" y="149"/>
                      <a:pt x="169" y="149"/>
                    </a:cubicBezTo>
                    <a:cubicBezTo>
                      <a:pt x="170" y="150"/>
                      <a:pt x="172" y="150"/>
                      <a:pt x="173" y="150"/>
                    </a:cubicBezTo>
                    <a:cubicBezTo>
                      <a:pt x="172" y="158"/>
                      <a:pt x="172" y="165"/>
                      <a:pt x="172" y="171"/>
                    </a:cubicBezTo>
                    <a:cubicBezTo>
                      <a:pt x="169" y="171"/>
                      <a:pt x="166" y="170"/>
                      <a:pt x="162" y="169"/>
                    </a:cubicBezTo>
                    <a:cubicBezTo>
                      <a:pt x="151" y="167"/>
                      <a:pt x="138" y="169"/>
                      <a:pt x="134" y="181"/>
                    </a:cubicBezTo>
                    <a:cubicBezTo>
                      <a:pt x="133" y="184"/>
                      <a:pt x="136" y="186"/>
                      <a:pt x="138" y="186"/>
                    </a:cubicBezTo>
                    <a:cubicBezTo>
                      <a:pt x="143" y="186"/>
                      <a:pt x="147" y="184"/>
                      <a:pt x="151" y="184"/>
                    </a:cubicBezTo>
                    <a:cubicBezTo>
                      <a:pt x="155" y="183"/>
                      <a:pt x="161" y="185"/>
                      <a:pt x="165" y="186"/>
                    </a:cubicBezTo>
                    <a:cubicBezTo>
                      <a:pt x="170" y="187"/>
                      <a:pt x="176" y="188"/>
                      <a:pt x="182" y="189"/>
                    </a:cubicBezTo>
                    <a:cubicBezTo>
                      <a:pt x="183" y="189"/>
                      <a:pt x="184" y="189"/>
                      <a:pt x="186" y="189"/>
                    </a:cubicBezTo>
                    <a:cubicBezTo>
                      <a:pt x="190" y="190"/>
                      <a:pt x="194" y="191"/>
                      <a:pt x="199" y="193"/>
                    </a:cubicBezTo>
                    <a:cubicBezTo>
                      <a:pt x="200" y="195"/>
                      <a:pt x="203" y="196"/>
                      <a:pt x="206" y="194"/>
                    </a:cubicBezTo>
                    <a:cubicBezTo>
                      <a:pt x="206" y="194"/>
                      <a:pt x="206" y="194"/>
                      <a:pt x="206" y="194"/>
                    </a:cubicBezTo>
                    <a:cubicBezTo>
                      <a:pt x="212" y="193"/>
                      <a:pt x="214" y="185"/>
                      <a:pt x="208" y="182"/>
                    </a:cubicBezTo>
                    <a:cubicBezTo>
                      <a:pt x="202" y="179"/>
                      <a:pt x="195" y="177"/>
                      <a:pt x="188" y="175"/>
                    </a:cubicBezTo>
                    <a:cubicBezTo>
                      <a:pt x="188" y="171"/>
                      <a:pt x="188" y="166"/>
                      <a:pt x="188" y="161"/>
                    </a:cubicBezTo>
                    <a:cubicBezTo>
                      <a:pt x="188" y="158"/>
                      <a:pt x="188" y="155"/>
                      <a:pt x="188" y="152"/>
                    </a:cubicBezTo>
                    <a:cubicBezTo>
                      <a:pt x="192" y="151"/>
                      <a:pt x="197" y="148"/>
                      <a:pt x="200" y="147"/>
                    </a:cubicBezTo>
                    <a:cubicBezTo>
                      <a:pt x="209" y="145"/>
                      <a:pt x="218" y="138"/>
                      <a:pt x="228" y="139"/>
                    </a:cubicBezTo>
                    <a:cubicBezTo>
                      <a:pt x="236" y="139"/>
                      <a:pt x="248" y="139"/>
                      <a:pt x="255" y="144"/>
                    </a:cubicBezTo>
                    <a:cubicBezTo>
                      <a:pt x="264" y="150"/>
                      <a:pt x="266" y="159"/>
                      <a:pt x="271" y="169"/>
                    </a:cubicBezTo>
                    <a:cubicBezTo>
                      <a:pt x="278" y="186"/>
                      <a:pt x="272" y="213"/>
                      <a:pt x="261" y="22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91">
                <a:extLst>
                  <a:ext uri="{FF2B5EF4-FFF2-40B4-BE49-F238E27FC236}">
                    <a16:creationId xmlns:a16="http://schemas.microsoft.com/office/drawing/2014/main" xmlns="" id="{55DF6BC3-E42A-4C92-BAEB-95B3785826CE}"/>
                  </a:ext>
                </a:extLst>
              </p:cNvPr>
              <p:cNvSpPr>
                <a:spLocks/>
              </p:cNvSpPr>
              <p:nvPr/>
            </p:nvSpPr>
            <p:spPr bwMode="auto">
              <a:xfrm>
                <a:off x="10359504" y="3322476"/>
                <a:ext cx="176213" cy="55563"/>
              </a:xfrm>
              <a:custGeom>
                <a:avLst/>
                <a:gdLst>
                  <a:gd name="T0" fmla="*/ 99 w 113"/>
                  <a:gd name="T1" fmla="*/ 33 h 35"/>
                  <a:gd name="T2" fmla="*/ 102 w 113"/>
                  <a:gd name="T3" fmla="*/ 17 h 35"/>
                  <a:gd name="T4" fmla="*/ 4 w 113"/>
                  <a:gd name="T5" fmla="*/ 8 h 35"/>
                  <a:gd name="T6" fmla="*/ 4 w 113"/>
                  <a:gd name="T7" fmla="*/ 16 h 35"/>
                  <a:gd name="T8" fmla="*/ 48 w 113"/>
                  <a:gd name="T9" fmla="*/ 25 h 35"/>
                  <a:gd name="T10" fmla="*/ 99 w 113"/>
                  <a:gd name="T11" fmla="*/ 33 h 35"/>
                </a:gdLst>
                <a:ahLst/>
                <a:cxnLst>
                  <a:cxn ang="0">
                    <a:pos x="T0" y="T1"/>
                  </a:cxn>
                  <a:cxn ang="0">
                    <a:pos x="T2" y="T3"/>
                  </a:cxn>
                  <a:cxn ang="0">
                    <a:pos x="T4" y="T5"/>
                  </a:cxn>
                  <a:cxn ang="0">
                    <a:pos x="T6" y="T7"/>
                  </a:cxn>
                  <a:cxn ang="0">
                    <a:pos x="T8" y="T9"/>
                  </a:cxn>
                  <a:cxn ang="0">
                    <a:pos x="T10" y="T11"/>
                  </a:cxn>
                </a:cxnLst>
                <a:rect l="0" t="0" r="r" b="b"/>
                <a:pathLst>
                  <a:path w="113" h="35">
                    <a:moveTo>
                      <a:pt x="99" y="33"/>
                    </a:moveTo>
                    <a:cubicBezTo>
                      <a:pt x="110" y="35"/>
                      <a:pt x="113" y="19"/>
                      <a:pt x="102" y="17"/>
                    </a:cubicBezTo>
                    <a:cubicBezTo>
                      <a:pt x="71" y="11"/>
                      <a:pt x="36" y="0"/>
                      <a:pt x="4" y="8"/>
                    </a:cubicBezTo>
                    <a:cubicBezTo>
                      <a:pt x="0" y="9"/>
                      <a:pt x="1" y="15"/>
                      <a:pt x="4" y="16"/>
                    </a:cubicBezTo>
                    <a:cubicBezTo>
                      <a:pt x="16" y="24"/>
                      <a:pt x="34" y="23"/>
                      <a:pt x="48" y="25"/>
                    </a:cubicBezTo>
                    <a:cubicBezTo>
                      <a:pt x="65" y="27"/>
                      <a:pt x="82" y="31"/>
                      <a:pt x="99" y="3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92">
                <a:extLst>
                  <a:ext uri="{FF2B5EF4-FFF2-40B4-BE49-F238E27FC236}">
                    <a16:creationId xmlns:a16="http://schemas.microsoft.com/office/drawing/2014/main" xmlns="" id="{5541E0B3-25B9-4B41-9DE6-2DCBBD4522E7}"/>
                  </a:ext>
                </a:extLst>
              </p:cNvPr>
              <p:cNvSpPr>
                <a:spLocks/>
              </p:cNvSpPr>
              <p:nvPr/>
            </p:nvSpPr>
            <p:spPr bwMode="auto">
              <a:xfrm>
                <a:off x="10656366" y="3266914"/>
                <a:ext cx="198438" cy="333375"/>
              </a:xfrm>
              <a:custGeom>
                <a:avLst/>
                <a:gdLst>
                  <a:gd name="T0" fmla="*/ 121 w 128"/>
                  <a:gd name="T1" fmla="*/ 193 h 214"/>
                  <a:gd name="T2" fmla="*/ 96 w 128"/>
                  <a:gd name="T3" fmla="*/ 190 h 214"/>
                  <a:gd name="T4" fmla="*/ 65 w 128"/>
                  <a:gd name="T5" fmla="*/ 187 h 214"/>
                  <a:gd name="T6" fmla="*/ 38 w 128"/>
                  <a:gd name="T7" fmla="*/ 161 h 214"/>
                  <a:gd name="T8" fmla="*/ 55 w 128"/>
                  <a:gd name="T9" fmla="*/ 137 h 214"/>
                  <a:gd name="T10" fmla="*/ 73 w 128"/>
                  <a:gd name="T11" fmla="*/ 112 h 214"/>
                  <a:gd name="T12" fmla="*/ 100 w 128"/>
                  <a:gd name="T13" fmla="*/ 63 h 214"/>
                  <a:gd name="T14" fmla="*/ 102 w 128"/>
                  <a:gd name="T15" fmla="*/ 15 h 214"/>
                  <a:gd name="T16" fmla="*/ 72 w 128"/>
                  <a:gd name="T17" fmla="*/ 1 h 214"/>
                  <a:gd name="T18" fmla="*/ 34 w 128"/>
                  <a:gd name="T19" fmla="*/ 11 h 214"/>
                  <a:gd name="T20" fmla="*/ 24 w 128"/>
                  <a:gd name="T21" fmla="*/ 51 h 214"/>
                  <a:gd name="T22" fmla="*/ 33 w 128"/>
                  <a:gd name="T23" fmla="*/ 52 h 214"/>
                  <a:gd name="T24" fmla="*/ 45 w 128"/>
                  <a:gd name="T25" fmla="*/ 17 h 214"/>
                  <a:gd name="T26" fmla="*/ 88 w 128"/>
                  <a:gd name="T27" fmla="*/ 19 h 214"/>
                  <a:gd name="T28" fmla="*/ 91 w 128"/>
                  <a:gd name="T29" fmla="*/ 44 h 214"/>
                  <a:gd name="T30" fmla="*/ 79 w 128"/>
                  <a:gd name="T31" fmla="*/ 72 h 214"/>
                  <a:gd name="T32" fmla="*/ 47 w 128"/>
                  <a:gd name="T33" fmla="*/ 119 h 214"/>
                  <a:gd name="T34" fmla="*/ 33 w 128"/>
                  <a:gd name="T35" fmla="*/ 193 h 214"/>
                  <a:gd name="T36" fmla="*/ 122 w 128"/>
                  <a:gd name="T37" fmla="*/ 204 h 214"/>
                  <a:gd name="T38" fmla="*/ 121 w 128"/>
                  <a:gd name="T39" fmla="*/ 193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214">
                    <a:moveTo>
                      <a:pt x="121" y="193"/>
                    </a:moveTo>
                    <a:cubicBezTo>
                      <a:pt x="112" y="191"/>
                      <a:pt x="105" y="190"/>
                      <a:pt x="96" y="190"/>
                    </a:cubicBezTo>
                    <a:cubicBezTo>
                      <a:pt x="87" y="190"/>
                      <a:pt x="73" y="191"/>
                      <a:pt x="65" y="187"/>
                    </a:cubicBezTo>
                    <a:cubicBezTo>
                      <a:pt x="53" y="181"/>
                      <a:pt x="31" y="179"/>
                      <a:pt x="38" y="161"/>
                    </a:cubicBezTo>
                    <a:cubicBezTo>
                      <a:pt x="41" y="152"/>
                      <a:pt x="48" y="144"/>
                      <a:pt x="55" y="137"/>
                    </a:cubicBezTo>
                    <a:cubicBezTo>
                      <a:pt x="61" y="130"/>
                      <a:pt x="67" y="120"/>
                      <a:pt x="73" y="112"/>
                    </a:cubicBezTo>
                    <a:cubicBezTo>
                      <a:pt x="84" y="97"/>
                      <a:pt x="93" y="81"/>
                      <a:pt x="100" y="63"/>
                    </a:cubicBezTo>
                    <a:cubicBezTo>
                      <a:pt x="105" y="50"/>
                      <a:pt x="110" y="28"/>
                      <a:pt x="102" y="15"/>
                    </a:cubicBezTo>
                    <a:cubicBezTo>
                      <a:pt x="96" y="4"/>
                      <a:pt x="83" y="1"/>
                      <a:pt x="72" y="1"/>
                    </a:cubicBezTo>
                    <a:cubicBezTo>
                      <a:pt x="57" y="0"/>
                      <a:pt x="44" y="0"/>
                      <a:pt x="34" y="11"/>
                    </a:cubicBezTo>
                    <a:cubicBezTo>
                      <a:pt x="24" y="21"/>
                      <a:pt x="25" y="38"/>
                      <a:pt x="24" y="51"/>
                    </a:cubicBezTo>
                    <a:cubicBezTo>
                      <a:pt x="23" y="57"/>
                      <a:pt x="31" y="58"/>
                      <a:pt x="33" y="52"/>
                    </a:cubicBezTo>
                    <a:cubicBezTo>
                      <a:pt x="36" y="41"/>
                      <a:pt x="36" y="25"/>
                      <a:pt x="45" y="17"/>
                    </a:cubicBezTo>
                    <a:cubicBezTo>
                      <a:pt x="55" y="10"/>
                      <a:pt x="79" y="12"/>
                      <a:pt x="88" y="19"/>
                    </a:cubicBezTo>
                    <a:cubicBezTo>
                      <a:pt x="95" y="24"/>
                      <a:pt x="92" y="37"/>
                      <a:pt x="91" y="44"/>
                    </a:cubicBezTo>
                    <a:cubicBezTo>
                      <a:pt x="89" y="54"/>
                      <a:pt x="84" y="63"/>
                      <a:pt x="79" y="72"/>
                    </a:cubicBezTo>
                    <a:cubicBezTo>
                      <a:pt x="69" y="89"/>
                      <a:pt x="58" y="104"/>
                      <a:pt x="47" y="119"/>
                    </a:cubicBezTo>
                    <a:cubicBezTo>
                      <a:pt x="32" y="139"/>
                      <a:pt x="0" y="173"/>
                      <a:pt x="33" y="193"/>
                    </a:cubicBezTo>
                    <a:cubicBezTo>
                      <a:pt x="59" y="209"/>
                      <a:pt x="93" y="214"/>
                      <a:pt x="122" y="204"/>
                    </a:cubicBezTo>
                    <a:cubicBezTo>
                      <a:pt x="128" y="202"/>
                      <a:pt x="127" y="194"/>
                      <a:pt x="121" y="19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7" name="Freeform 93">
            <a:extLst>
              <a:ext uri="{FF2B5EF4-FFF2-40B4-BE49-F238E27FC236}">
                <a16:creationId xmlns:a16="http://schemas.microsoft.com/office/drawing/2014/main" xmlns="" id="{BE1F5184-A4C7-4CCB-ABE8-8569532607F3}"/>
              </a:ext>
            </a:extLst>
          </p:cNvPr>
          <p:cNvSpPr>
            <a:spLocks/>
          </p:cNvSpPr>
          <p:nvPr/>
        </p:nvSpPr>
        <p:spPr bwMode="auto">
          <a:xfrm>
            <a:off x="10761141" y="3673314"/>
            <a:ext cx="50800" cy="44450"/>
          </a:xfrm>
          <a:custGeom>
            <a:avLst/>
            <a:gdLst>
              <a:gd name="T0" fmla="*/ 15 w 32"/>
              <a:gd name="T1" fmla="*/ 4 h 29"/>
              <a:gd name="T2" fmla="*/ 11 w 32"/>
              <a:gd name="T3" fmla="*/ 7 h 29"/>
              <a:gd name="T4" fmla="*/ 10 w 32"/>
              <a:gd name="T5" fmla="*/ 8 h 29"/>
              <a:gd name="T6" fmla="*/ 5 w 32"/>
              <a:gd name="T7" fmla="*/ 12 h 29"/>
              <a:gd name="T8" fmla="*/ 3 w 32"/>
              <a:gd name="T9" fmla="*/ 24 h 29"/>
              <a:gd name="T10" fmla="*/ 15 w 32"/>
              <a:gd name="T11" fmla="*/ 26 h 29"/>
              <a:gd name="T12" fmla="*/ 20 w 32"/>
              <a:gd name="T13" fmla="*/ 23 h 29"/>
              <a:gd name="T14" fmla="*/ 21 w 32"/>
              <a:gd name="T15" fmla="*/ 22 h 29"/>
              <a:gd name="T16" fmla="*/ 22 w 32"/>
              <a:gd name="T17" fmla="*/ 22 h 29"/>
              <a:gd name="T18" fmla="*/ 26 w 32"/>
              <a:gd name="T19" fmla="*/ 20 h 29"/>
              <a:gd name="T20" fmla="*/ 29 w 32"/>
              <a:gd name="T21" fmla="*/ 6 h 29"/>
              <a:gd name="T22" fmla="*/ 15 w 32"/>
              <a:gd name="T23"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29">
                <a:moveTo>
                  <a:pt x="15" y="4"/>
                </a:moveTo>
                <a:cubicBezTo>
                  <a:pt x="13" y="4"/>
                  <a:pt x="12" y="6"/>
                  <a:pt x="11" y="7"/>
                </a:cubicBezTo>
                <a:cubicBezTo>
                  <a:pt x="11" y="8"/>
                  <a:pt x="10" y="8"/>
                  <a:pt x="10" y="8"/>
                </a:cubicBezTo>
                <a:cubicBezTo>
                  <a:pt x="8" y="9"/>
                  <a:pt x="7" y="11"/>
                  <a:pt x="5" y="12"/>
                </a:cubicBezTo>
                <a:cubicBezTo>
                  <a:pt x="1" y="15"/>
                  <a:pt x="0" y="20"/>
                  <a:pt x="3" y="24"/>
                </a:cubicBezTo>
                <a:cubicBezTo>
                  <a:pt x="6" y="28"/>
                  <a:pt x="11" y="29"/>
                  <a:pt x="15" y="26"/>
                </a:cubicBezTo>
                <a:cubicBezTo>
                  <a:pt x="17" y="25"/>
                  <a:pt x="18" y="24"/>
                  <a:pt x="20" y="23"/>
                </a:cubicBezTo>
                <a:cubicBezTo>
                  <a:pt x="20" y="23"/>
                  <a:pt x="21" y="22"/>
                  <a:pt x="21" y="22"/>
                </a:cubicBezTo>
                <a:cubicBezTo>
                  <a:pt x="21" y="22"/>
                  <a:pt x="21" y="22"/>
                  <a:pt x="22" y="22"/>
                </a:cubicBezTo>
                <a:cubicBezTo>
                  <a:pt x="23" y="22"/>
                  <a:pt x="25" y="21"/>
                  <a:pt x="26" y="20"/>
                </a:cubicBezTo>
                <a:cubicBezTo>
                  <a:pt x="30" y="17"/>
                  <a:pt x="32" y="11"/>
                  <a:pt x="29" y="6"/>
                </a:cubicBezTo>
                <a:cubicBezTo>
                  <a:pt x="25" y="2"/>
                  <a:pt x="19" y="0"/>
                  <a:pt x="15" y="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529">
            <a:extLst>
              <a:ext uri="{FF2B5EF4-FFF2-40B4-BE49-F238E27FC236}">
                <a16:creationId xmlns:a16="http://schemas.microsoft.com/office/drawing/2014/main" xmlns="" id="{AF4FD01C-7B27-4939-AA02-1A12557EE9D6}"/>
              </a:ext>
            </a:extLst>
          </p:cNvPr>
          <p:cNvSpPr>
            <a:spLocks noEditPoints="1"/>
          </p:cNvSpPr>
          <p:nvPr/>
        </p:nvSpPr>
        <p:spPr bwMode="auto">
          <a:xfrm>
            <a:off x="4051658" y="1289756"/>
            <a:ext cx="393700" cy="465138"/>
          </a:xfrm>
          <a:custGeom>
            <a:avLst/>
            <a:gdLst/>
            <a:ahLst/>
            <a:cxnLst>
              <a:cxn ang="0">
                <a:pos x="52" y="278"/>
              </a:cxn>
              <a:cxn ang="0">
                <a:pos x="216" y="259"/>
              </a:cxn>
              <a:cxn ang="0">
                <a:pos x="242" y="138"/>
              </a:cxn>
              <a:cxn ang="0">
                <a:pos x="156" y="14"/>
              </a:cxn>
              <a:cxn ang="0">
                <a:pos x="104" y="3"/>
              </a:cxn>
              <a:cxn ang="0">
                <a:pos x="56" y="84"/>
              </a:cxn>
              <a:cxn ang="0">
                <a:pos x="1" y="174"/>
              </a:cxn>
              <a:cxn ang="0">
                <a:pos x="186" y="190"/>
              </a:cxn>
              <a:cxn ang="0">
                <a:pos x="95" y="275"/>
              </a:cxn>
              <a:cxn ang="0">
                <a:pos x="162" y="173"/>
              </a:cxn>
              <a:cxn ang="0">
                <a:pos x="115" y="228"/>
              </a:cxn>
              <a:cxn ang="0">
                <a:pos x="86" y="259"/>
              </a:cxn>
              <a:cxn ang="0">
                <a:pos x="99" y="214"/>
              </a:cxn>
              <a:cxn ang="0">
                <a:pos x="61" y="252"/>
              </a:cxn>
              <a:cxn ang="0">
                <a:pos x="166" y="217"/>
              </a:cxn>
              <a:cxn ang="0">
                <a:pos x="181" y="180"/>
              </a:cxn>
              <a:cxn ang="0">
                <a:pos x="67" y="258"/>
              </a:cxn>
              <a:cxn ang="0">
                <a:pos x="191" y="184"/>
              </a:cxn>
              <a:cxn ang="0">
                <a:pos x="157" y="168"/>
              </a:cxn>
              <a:cxn ang="0">
                <a:pos x="69" y="233"/>
              </a:cxn>
              <a:cxn ang="0">
                <a:pos x="40" y="243"/>
              </a:cxn>
              <a:cxn ang="0">
                <a:pos x="113" y="177"/>
              </a:cxn>
              <a:cxn ang="0">
                <a:pos x="25" y="238"/>
              </a:cxn>
              <a:cxn ang="0">
                <a:pos x="94" y="189"/>
              </a:cxn>
              <a:cxn ang="0">
                <a:pos x="61" y="192"/>
              </a:cxn>
              <a:cxn ang="0">
                <a:pos x="21" y="230"/>
              </a:cxn>
              <a:cxn ang="0">
                <a:pos x="16" y="217"/>
              </a:cxn>
              <a:cxn ang="0">
                <a:pos x="52" y="192"/>
              </a:cxn>
              <a:cxn ang="0">
                <a:pos x="34" y="175"/>
              </a:cxn>
              <a:cxn ang="0">
                <a:pos x="34" y="227"/>
              </a:cxn>
              <a:cxn ang="0">
                <a:pos x="80" y="192"/>
              </a:cxn>
              <a:cxn ang="0">
                <a:pos x="47" y="200"/>
              </a:cxn>
              <a:cxn ang="0">
                <a:pos x="34" y="203"/>
              </a:cxn>
              <a:cxn ang="0">
                <a:pos x="44" y="175"/>
              </a:cxn>
              <a:cxn ang="0">
                <a:pos x="43" y="168"/>
              </a:cxn>
              <a:cxn ang="0">
                <a:pos x="31" y="167"/>
              </a:cxn>
              <a:cxn ang="0">
                <a:pos x="29" y="167"/>
              </a:cxn>
              <a:cxn ang="0">
                <a:pos x="11" y="182"/>
              </a:cxn>
              <a:cxn ang="0">
                <a:pos x="131" y="173"/>
              </a:cxn>
              <a:cxn ang="0">
                <a:pos x="33" y="250"/>
              </a:cxn>
              <a:cxn ang="0">
                <a:pos x="187" y="202"/>
              </a:cxn>
              <a:cxn ang="0">
                <a:pos x="105" y="281"/>
              </a:cxn>
              <a:cxn ang="0">
                <a:pos x="121" y="283"/>
              </a:cxn>
              <a:cxn ang="0">
                <a:pos x="142" y="280"/>
              </a:cxn>
              <a:cxn ang="0">
                <a:pos x="229" y="210"/>
              </a:cxn>
              <a:cxn ang="0">
                <a:pos x="182" y="266"/>
              </a:cxn>
              <a:cxn ang="0">
                <a:pos x="185" y="270"/>
              </a:cxn>
              <a:cxn ang="0">
                <a:pos x="213" y="243"/>
              </a:cxn>
              <a:cxn ang="0">
                <a:pos x="194" y="253"/>
              </a:cxn>
              <a:cxn ang="0">
                <a:pos x="237" y="202"/>
              </a:cxn>
              <a:cxn ang="0">
                <a:pos x="232" y="195"/>
              </a:cxn>
              <a:cxn ang="0">
                <a:pos x="150" y="261"/>
              </a:cxn>
              <a:cxn ang="0">
                <a:pos x="171" y="230"/>
              </a:cxn>
              <a:cxn ang="0">
                <a:pos x="194" y="205"/>
              </a:cxn>
              <a:cxn ang="0">
                <a:pos x="234" y="213"/>
              </a:cxn>
              <a:cxn ang="0">
                <a:pos x="110" y="9"/>
              </a:cxn>
              <a:cxn ang="0">
                <a:pos x="152" y="81"/>
              </a:cxn>
              <a:cxn ang="0">
                <a:pos x="238" y="160"/>
              </a:cxn>
              <a:cxn ang="0">
                <a:pos x="175" y="164"/>
              </a:cxn>
              <a:cxn ang="0">
                <a:pos x="50" y="159"/>
              </a:cxn>
              <a:cxn ang="0">
                <a:pos x="50" y="100"/>
              </a:cxn>
            </a:cxnLst>
            <a:rect l="0" t="0" r="r" b="b"/>
            <a:pathLst>
              <a:path w="248" h="293">
                <a:moveTo>
                  <a:pt x="1" y="174"/>
                </a:moveTo>
                <a:lnTo>
                  <a:pt x="1" y="174"/>
                </a:lnTo>
                <a:lnTo>
                  <a:pt x="0" y="182"/>
                </a:lnTo>
                <a:lnTo>
                  <a:pt x="0" y="182"/>
                </a:lnTo>
                <a:lnTo>
                  <a:pt x="1" y="193"/>
                </a:lnTo>
                <a:lnTo>
                  <a:pt x="3" y="204"/>
                </a:lnTo>
                <a:lnTo>
                  <a:pt x="5" y="214"/>
                </a:lnTo>
                <a:lnTo>
                  <a:pt x="9" y="225"/>
                </a:lnTo>
                <a:lnTo>
                  <a:pt x="14" y="235"/>
                </a:lnTo>
                <a:lnTo>
                  <a:pt x="19" y="245"/>
                </a:lnTo>
                <a:lnTo>
                  <a:pt x="25" y="254"/>
                </a:lnTo>
                <a:lnTo>
                  <a:pt x="32" y="263"/>
                </a:lnTo>
                <a:lnTo>
                  <a:pt x="32" y="263"/>
                </a:lnTo>
                <a:lnTo>
                  <a:pt x="42" y="271"/>
                </a:lnTo>
                <a:lnTo>
                  <a:pt x="52" y="278"/>
                </a:lnTo>
                <a:lnTo>
                  <a:pt x="64" y="283"/>
                </a:lnTo>
                <a:lnTo>
                  <a:pt x="77" y="288"/>
                </a:lnTo>
                <a:lnTo>
                  <a:pt x="91" y="290"/>
                </a:lnTo>
                <a:lnTo>
                  <a:pt x="104" y="292"/>
                </a:lnTo>
                <a:lnTo>
                  <a:pt x="116" y="293"/>
                </a:lnTo>
                <a:lnTo>
                  <a:pt x="129" y="293"/>
                </a:lnTo>
                <a:lnTo>
                  <a:pt x="129" y="293"/>
                </a:lnTo>
                <a:lnTo>
                  <a:pt x="140" y="293"/>
                </a:lnTo>
                <a:lnTo>
                  <a:pt x="152" y="291"/>
                </a:lnTo>
                <a:lnTo>
                  <a:pt x="163" y="288"/>
                </a:lnTo>
                <a:lnTo>
                  <a:pt x="176" y="284"/>
                </a:lnTo>
                <a:lnTo>
                  <a:pt x="186" y="280"/>
                </a:lnTo>
                <a:lnTo>
                  <a:pt x="197" y="274"/>
                </a:lnTo>
                <a:lnTo>
                  <a:pt x="206" y="268"/>
                </a:lnTo>
                <a:lnTo>
                  <a:pt x="216" y="259"/>
                </a:lnTo>
                <a:lnTo>
                  <a:pt x="216" y="259"/>
                </a:lnTo>
                <a:lnTo>
                  <a:pt x="223" y="253"/>
                </a:lnTo>
                <a:lnTo>
                  <a:pt x="229" y="245"/>
                </a:lnTo>
                <a:lnTo>
                  <a:pt x="234" y="237"/>
                </a:lnTo>
                <a:lnTo>
                  <a:pt x="238" y="229"/>
                </a:lnTo>
                <a:lnTo>
                  <a:pt x="241" y="220"/>
                </a:lnTo>
                <a:lnTo>
                  <a:pt x="244" y="211"/>
                </a:lnTo>
                <a:lnTo>
                  <a:pt x="246" y="201"/>
                </a:lnTo>
                <a:lnTo>
                  <a:pt x="247" y="192"/>
                </a:lnTo>
                <a:lnTo>
                  <a:pt x="247" y="192"/>
                </a:lnTo>
                <a:lnTo>
                  <a:pt x="248" y="181"/>
                </a:lnTo>
                <a:lnTo>
                  <a:pt x="248" y="169"/>
                </a:lnTo>
                <a:lnTo>
                  <a:pt x="247" y="159"/>
                </a:lnTo>
                <a:lnTo>
                  <a:pt x="245" y="148"/>
                </a:lnTo>
                <a:lnTo>
                  <a:pt x="242" y="138"/>
                </a:lnTo>
                <a:lnTo>
                  <a:pt x="238" y="129"/>
                </a:lnTo>
                <a:lnTo>
                  <a:pt x="233" y="120"/>
                </a:lnTo>
                <a:lnTo>
                  <a:pt x="228" y="111"/>
                </a:lnTo>
                <a:lnTo>
                  <a:pt x="221" y="103"/>
                </a:lnTo>
                <a:lnTo>
                  <a:pt x="214" y="95"/>
                </a:lnTo>
                <a:lnTo>
                  <a:pt x="206" y="88"/>
                </a:lnTo>
                <a:lnTo>
                  <a:pt x="198" y="83"/>
                </a:lnTo>
                <a:lnTo>
                  <a:pt x="189" y="79"/>
                </a:lnTo>
                <a:lnTo>
                  <a:pt x="179" y="75"/>
                </a:lnTo>
                <a:lnTo>
                  <a:pt x="167" y="73"/>
                </a:lnTo>
                <a:lnTo>
                  <a:pt x="156" y="73"/>
                </a:lnTo>
                <a:lnTo>
                  <a:pt x="156" y="73"/>
                </a:lnTo>
                <a:lnTo>
                  <a:pt x="157" y="39"/>
                </a:lnTo>
                <a:lnTo>
                  <a:pt x="157" y="23"/>
                </a:lnTo>
                <a:lnTo>
                  <a:pt x="156" y="14"/>
                </a:lnTo>
                <a:lnTo>
                  <a:pt x="154" y="5"/>
                </a:lnTo>
                <a:lnTo>
                  <a:pt x="154" y="5"/>
                </a:lnTo>
                <a:lnTo>
                  <a:pt x="153" y="3"/>
                </a:lnTo>
                <a:lnTo>
                  <a:pt x="152" y="2"/>
                </a:lnTo>
                <a:lnTo>
                  <a:pt x="152" y="2"/>
                </a:lnTo>
                <a:lnTo>
                  <a:pt x="150" y="1"/>
                </a:lnTo>
                <a:lnTo>
                  <a:pt x="148" y="0"/>
                </a:lnTo>
                <a:lnTo>
                  <a:pt x="148" y="0"/>
                </a:lnTo>
                <a:lnTo>
                  <a:pt x="128" y="2"/>
                </a:lnTo>
                <a:lnTo>
                  <a:pt x="118" y="2"/>
                </a:lnTo>
                <a:lnTo>
                  <a:pt x="109" y="0"/>
                </a:lnTo>
                <a:lnTo>
                  <a:pt x="109" y="0"/>
                </a:lnTo>
                <a:lnTo>
                  <a:pt x="107" y="0"/>
                </a:lnTo>
                <a:lnTo>
                  <a:pt x="105" y="1"/>
                </a:lnTo>
                <a:lnTo>
                  <a:pt x="104" y="3"/>
                </a:lnTo>
                <a:lnTo>
                  <a:pt x="104" y="3"/>
                </a:lnTo>
                <a:lnTo>
                  <a:pt x="102" y="4"/>
                </a:lnTo>
                <a:lnTo>
                  <a:pt x="101" y="6"/>
                </a:lnTo>
                <a:lnTo>
                  <a:pt x="101" y="6"/>
                </a:lnTo>
                <a:lnTo>
                  <a:pt x="101" y="24"/>
                </a:lnTo>
                <a:lnTo>
                  <a:pt x="102" y="40"/>
                </a:lnTo>
                <a:lnTo>
                  <a:pt x="103" y="56"/>
                </a:lnTo>
                <a:lnTo>
                  <a:pt x="103" y="65"/>
                </a:lnTo>
                <a:lnTo>
                  <a:pt x="102" y="73"/>
                </a:lnTo>
                <a:lnTo>
                  <a:pt x="102" y="73"/>
                </a:lnTo>
                <a:lnTo>
                  <a:pt x="92" y="73"/>
                </a:lnTo>
                <a:lnTo>
                  <a:pt x="82" y="74"/>
                </a:lnTo>
                <a:lnTo>
                  <a:pt x="73" y="76"/>
                </a:lnTo>
                <a:lnTo>
                  <a:pt x="64" y="80"/>
                </a:lnTo>
                <a:lnTo>
                  <a:pt x="56" y="84"/>
                </a:lnTo>
                <a:lnTo>
                  <a:pt x="48" y="89"/>
                </a:lnTo>
                <a:lnTo>
                  <a:pt x="41" y="95"/>
                </a:lnTo>
                <a:lnTo>
                  <a:pt x="34" y="103"/>
                </a:lnTo>
                <a:lnTo>
                  <a:pt x="28" y="110"/>
                </a:lnTo>
                <a:lnTo>
                  <a:pt x="22" y="118"/>
                </a:lnTo>
                <a:lnTo>
                  <a:pt x="17" y="126"/>
                </a:lnTo>
                <a:lnTo>
                  <a:pt x="12" y="135"/>
                </a:lnTo>
                <a:lnTo>
                  <a:pt x="7" y="144"/>
                </a:lnTo>
                <a:lnTo>
                  <a:pt x="4" y="153"/>
                </a:lnTo>
                <a:lnTo>
                  <a:pt x="2" y="162"/>
                </a:lnTo>
                <a:lnTo>
                  <a:pt x="1" y="171"/>
                </a:lnTo>
                <a:lnTo>
                  <a:pt x="1" y="171"/>
                </a:lnTo>
                <a:lnTo>
                  <a:pt x="0" y="173"/>
                </a:lnTo>
                <a:lnTo>
                  <a:pt x="1" y="174"/>
                </a:lnTo>
                <a:lnTo>
                  <a:pt x="1" y="174"/>
                </a:lnTo>
                <a:close/>
                <a:moveTo>
                  <a:pt x="86" y="280"/>
                </a:moveTo>
                <a:lnTo>
                  <a:pt x="86" y="280"/>
                </a:lnTo>
                <a:lnTo>
                  <a:pt x="86" y="281"/>
                </a:lnTo>
                <a:lnTo>
                  <a:pt x="86" y="281"/>
                </a:lnTo>
                <a:lnTo>
                  <a:pt x="70" y="276"/>
                </a:lnTo>
                <a:lnTo>
                  <a:pt x="70" y="276"/>
                </a:lnTo>
                <a:lnTo>
                  <a:pt x="87" y="263"/>
                </a:lnTo>
                <a:lnTo>
                  <a:pt x="105" y="249"/>
                </a:lnTo>
                <a:lnTo>
                  <a:pt x="140" y="225"/>
                </a:lnTo>
                <a:lnTo>
                  <a:pt x="140" y="225"/>
                </a:lnTo>
                <a:lnTo>
                  <a:pt x="153" y="215"/>
                </a:lnTo>
                <a:lnTo>
                  <a:pt x="165" y="206"/>
                </a:lnTo>
                <a:lnTo>
                  <a:pt x="165" y="206"/>
                </a:lnTo>
                <a:lnTo>
                  <a:pt x="186" y="190"/>
                </a:lnTo>
                <a:lnTo>
                  <a:pt x="186" y="190"/>
                </a:lnTo>
                <a:lnTo>
                  <a:pt x="193" y="185"/>
                </a:lnTo>
                <a:lnTo>
                  <a:pt x="193" y="185"/>
                </a:lnTo>
                <a:lnTo>
                  <a:pt x="193" y="186"/>
                </a:lnTo>
                <a:lnTo>
                  <a:pt x="189" y="190"/>
                </a:lnTo>
                <a:lnTo>
                  <a:pt x="189" y="190"/>
                </a:lnTo>
                <a:lnTo>
                  <a:pt x="178" y="202"/>
                </a:lnTo>
                <a:lnTo>
                  <a:pt x="164" y="213"/>
                </a:lnTo>
                <a:lnTo>
                  <a:pt x="137" y="234"/>
                </a:lnTo>
                <a:lnTo>
                  <a:pt x="137" y="234"/>
                </a:lnTo>
                <a:lnTo>
                  <a:pt x="130" y="241"/>
                </a:lnTo>
                <a:lnTo>
                  <a:pt x="123" y="247"/>
                </a:lnTo>
                <a:lnTo>
                  <a:pt x="109" y="262"/>
                </a:lnTo>
                <a:lnTo>
                  <a:pt x="109" y="262"/>
                </a:lnTo>
                <a:lnTo>
                  <a:pt x="102" y="269"/>
                </a:lnTo>
                <a:lnTo>
                  <a:pt x="95" y="275"/>
                </a:lnTo>
                <a:lnTo>
                  <a:pt x="95" y="275"/>
                </a:lnTo>
                <a:lnTo>
                  <a:pt x="86" y="280"/>
                </a:lnTo>
                <a:lnTo>
                  <a:pt x="86" y="280"/>
                </a:lnTo>
                <a:close/>
                <a:moveTo>
                  <a:pt x="51" y="267"/>
                </a:moveTo>
                <a:lnTo>
                  <a:pt x="51" y="267"/>
                </a:lnTo>
                <a:lnTo>
                  <a:pt x="51" y="267"/>
                </a:lnTo>
                <a:lnTo>
                  <a:pt x="51" y="267"/>
                </a:lnTo>
                <a:lnTo>
                  <a:pt x="77" y="241"/>
                </a:lnTo>
                <a:lnTo>
                  <a:pt x="105" y="216"/>
                </a:lnTo>
                <a:lnTo>
                  <a:pt x="105" y="216"/>
                </a:lnTo>
                <a:lnTo>
                  <a:pt x="121" y="203"/>
                </a:lnTo>
                <a:lnTo>
                  <a:pt x="137" y="191"/>
                </a:lnTo>
                <a:lnTo>
                  <a:pt x="137" y="191"/>
                </a:lnTo>
                <a:lnTo>
                  <a:pt x="150" y="182"/>
                </a:lnTo>
                <a:lnTo>
                  <a:pt x="162" y="173"/>
                </a:lnTo>
                <a:lnTo>
                  <a:pt x="162" y="173"/>
                </a:lnTo>
                <a:lnTo>
                  <a:pt x="132" y="200"/>
                </a:lnTo>
                <a:lnTo>
                  <a:pt x="103" y="225"/>
                </a:lnTo>
                <a:lnTo>
                  <a:pt x="103" y="225"/>
                </a:lnTo>
                <a:lnTo>
                  <a:pt x="78" y="245"/>
                </a:lnTo>
                <a:lnTo>
                  <a:pt x="67" y="256"/>
                </a:lnTo>
                <a:lnTo>
                  <a:pt x="62" y="262"/>
                </a:lnTo>
                <a:lnTo>
                  <a:pt x="57" y="269"/>
                </a:lnTo>
                <a:lnTo>
                  <a:pt x="57" y="269"/>
                </a:lnTo>
                <a:lnTo>
                  <a:pt x="57" y="270"/>
                </a:lnTo>
                <a:lnTo>
                  <a:pt x="59" y="270"/>
                </a:lnTo>
                <a:lnTo>
                  <a:pt x="59" y="270"/>
                </a:lnTo>
                <a:lnTo>
                  <a:pt x="86" y="249"/>
                </a:lnTo>
                <a:lnTo>
                  <a:pt x="115" y="228"/>
                </a:lnTo>
                <a:lnTo>
                  <a:pt x="115" y="228"/>
                </a:lnTo>
                <a:lnTo>
                  <a:pt x="144" y="204"/>
                </a:lnTo>
                <a:lnTo>
                  <a:pt x="160" y="193"/>
                </a:lnTo>
                <a:lnTo>
                  <a:pt x="177" y="182"/>
                </a:lnTo>
                <a:lnTo>
                  <a:pt x="177" y="182"/>
                </a:lnTo>
                <a:lnTo>
                  <a:pt x="169" y="187"/>
                </a:lnTo>
                <a:lnTo>
                  <a:pt x="162" y="192"/>
                </a:lnTo>
                <a:lnTo>
                  <a:pt x="150" y="203"/>
                </a:lnTo>
                <a:lnTo>
                  <a:pt x="150" y="203"/>
                </a:lnTo>
                <a:lnTo>
                  <a:pt x="116" y="231"/>
                </a:lnTo>
                <a:lnTo>
                  <a:pt x="116" y="231"/>
                </a:lnTo>
                <a:lnTo>
                  <a:pt x="109" y="238"/>
                </a:lnTo>
                <a:lnTo>
                  <a:pt x="102" y="246"/>
                </a:lnTo>
                <a:lnTo>
                  <a:pt x="95" y="253"/>
                </a:lnTo>
                <a:lnTo>
                  <a:pt x="86" y="259"/>
                </a:lnTo>
                <a:lnTo>
                  <a:pt x="86" y="259"/>
                </a:lnTo>
                <a:lnTo>
                  <a:pt x="76" y="267"/>
                </a:lnTo>
                <a:lnTo>
                  <a:pt x="72" y="271"/>
                </a:lnTo>
                <a:lnTo>
                  <a:pt x="68" y="275"/>
                </a:lnTo>
                <a:lnTo>
                  <a:pt x="68" y="275"/>
                </a:lnTo>
                <a:lnTo>
                  <a:pt x="59" y="271"/>
                </a:lnTo>
                <a:lnTo>
                  <a:pt x="51" y="267"/>
                </a:lnTo>
                <a:lnTo>
                  <a:pt x="51" y="267"/>
                </a:lnTo>
                <a:close/>
                <a:moveTo>
                  <a:pt x="50" y="266"/>
                </a:moveTo>
                <a:lnTo>
                  <a:pt x="50" y="266"/>
                </a:lnTo>
                <a:lnTo>
                  <a:pt x="50" y="266"/>
                </a:lnTo>
                <a:lnTo>
                  <a:pt x="50" y="266"/>
                </a:lnTo>
                <a:lnTo>
                  <a:pt x="44" y="262"/>
                </a:lnTo>
                <a:lnTo>
                  <a:pt x="44" y="262"/>
                </a:lnTo>
                <a:lnTo>
                  <a:pt x="99" y="214"/>
                </a:lnTo>
                <a:lnTo>
                  <a:pt x="99" y="214"/>
                </a:lnTo>
                <a:lnTo>
                  <a:pt x="115" y="201"/>
                </a:lnTo>
                <a:lnTo>
                  <a:pt x="131" y="188"/>
                </a:lnTo>
                <a:lnTo>
                  <a:pt x="131" y="188"/>
                </a:lnTo>
                <a:lnTo>
                  <a:pt x="148" y="175"/>
                </a:lnTo>
                <a:lnTo>
                  <a:pt x="148" y="175"/>
                </a:lnTo>
                <a:lnTo>
                  <a:pt x="153" y="172"/>
                </a:lnTo>
                <a:lnTo>
                  <a:pt x="151" y="173"/>
                </a:lnTo>
                <a:lnTo>
                  <a:pt x="143" y="180"/>
                </a:lnTo>
                <a:lnTo>
                  <a:pt x="143" y="180"/>
                </a:lnTo>
                <a:lnTo>
                  <a:pt x="120" y="199"/>
                </a:lnTo>
                <a:lnTo>
                  <a:pt x="98" y="218"/>
                </a:lnTo>
                <a:lnTo>
                  <a:pt x="98" y="218"/>
                </a:lnTo>
                <a:lnTo>
                  <a:pt x="85" y="230"/>
                </a:lnTo>
                <a:lnTo>
                  <a:pt x="73" y="241"/>
                </a:lnTo>
                <a:lnTo>
                  <a:pt x="61" y="252"/>
                </a:lnTo>
                <a:lnTo>
                  <a:pt x="50" y="266"/>
                </a:lnTo>
                <a:lnTo>
                  <a:pt x="50" y="266"/>
                </a:lnTo>
                <a:close/>
                <a:moveTo>
                  <a:pt x="145" y="230"/>
                </a:moveTo>
                <a:lnTo>
                  <a:pt x="145" y="230"/>
                </a:lnTo>
                <a:lnTo>
                  <a:pt x="172" y="209"/>
                </a:lnTo>
                <a:lnTo>
                  <a:pt x="185" y="198"/>
                </a:lnTo>
                <a:lnTo>
                  <a:pt x="196" y="186"/>
                </a:lnTo>
                <a:lnTo>
                  <a:pt x="196" y="186"/>
                </a:lnTo>
                <a:lnTo>
                  <a:pt x="201" y="186"/>
                </a:lnTo>
                <a:lnTo>
                  <a:pt x="201" y="186"/>
                </a:lnTo>
                <a:lnTo>
                  <a:pt x="192" y="194"/>
                </a:lnTo>
                <a:lnTo>
                  <a:pt x="184" y="201"/>
                </a:lnTo>
                <a:lnTo>
                  <a:pt x="175" y="209"/>
                </a:lnTo>
                <a:lnTo>
                  <a:pt x="166" y="217"/>
                </a:lnTo>
                <a:lnTo>
                  <a:pt x="166" y="217"/>
                </a:lnTo>
                <a:lnTo>
                  <a:pt x="141" y="237"/>
                </a:lnTo>
                <a:lnTo>
                  <a:pt x="116" y="258"/>
                </a:lnTo>
                <a:lnTo>
                  <a:pt x="116" y="258"/>
                </a:lnTo>
                <a:lnTo>
                  <a:pt x="130" y="244"/>
                </a:lnTo>
                <a:lnTo>
                  <a:pt x="145" y="230"/>
                </a:lnTo>
                <a:lnTo>
                  <a:pt x="145" y="230"/>
                </a:lnTo>
                <a:close/>
                <a:moveTo>
                  <a:pt x="139" y="223"/>
                </a:moveTo>
                <a:lnTo>
                  <a:pt x="139" y="223"/>
                </a:lnTo>
                <a:lnTo>
                  <a:pt x="100" y="250"/>
                </a:lnTo>
                <a:lnTo>
                  <a:pt x="100" y="250"/>
                </a:lnTo>
                <a:lnTo>
                  <a:pt x="118" y="233"/>
                </a:lnTo>
                <a:lnTo>
                  <a:pt x="118" y="233"/>
                </a:lnTo>
                <a:lnTo>
                  <a:pt x="133" y="219"/>
                </a:lnTo>
                <a:lnTo>
                  <a:pt x="148" y="206"/>
                </a:lnTo>
                <a:lnTo>
                  <a:pt x="181" y="180"/>
                </a:lnTo>
                <a:lnTo>
                  <a:pt x="181" y="180"/>
                </a:lnTo>
                <a:lnTo>
                  <a:pt x="182" y="180"/>
                </a:lnTo>
                <a:lnTo>
                  <a:pt x="181" y="178"/>
                </a:lnTo>
                <a:lnTo>
                  <a:pt x="180" y="178"/>
                </a:lnTo>
                <a:lnTo>
                  <a:pt x="180" y="178"/>
                </a:lnTo>
                <a:lnTo>
                  <a:pt x="166" y="186"/>
                </a:lnTo>
                <a:lnTo>
                  <a:pt x="153" y="195"/>
                </a:lnTo>
                <a:lnTo>
                  <a:pt x="130" y="214"/>
                </a:lnTo>
                <a:lnTo>
                  <a:pt x="130" y="214"/>
                </a:lnTo>
                <a:lnTo>
                  <a:pt x="99" y="238"/>
                </a:lnTo>
                <a:lnTo>
                  <a:pt x="66" y="262"/>
                </a:lnTo>
                <a:lnTo>
                  <a:pt x="66" y="262"/>
                </a:lnTo>
                <a:lnTo>
                  <a:pt x="62" y="265"/>
                </a:lnTo>
                <a:lnTo>
                  <a:pt x="62" y="264"/>
                </a:lnTo>
                <a:lnTo>
                  <a:pt x="67" y="258"/>
                </a:lnTo>
                <a:lnTo>
                  <a:pt x="67" y="258"/>
                </a:lnTo>
                <a:lnTo>
                  <a:pt x="74" y="252"/>
                </a:lnTo>
                <a:lnTo>
                  <a:pt x="81" y="245"/>
                </a:lnTo>
                <a:lnTo>
                  <a:pt x="81" y="245"/>
                </a:lnTo>
                <a:lnTo>
                  <a:pt x="108" y="224"/>
                </a:lnTo>
                <a:lnTo>
                  <a:pt x="108" y="224"/>
                </a:lnTo>
                <a:lnTo>
                  <a:pt x="138" y="198"/>
                </a:lnTo>
                <a:lnTo>
                  <a:pt x="167" y="171"/>
                </a:lnTo>
                <a:lnTo>
                  <a:pt x="167" y="171"/>
                </a:lnTo>
                <a:lnTo>
                  <a:pt x="167" y="170"/>
                </a:lnTo>
                <a:lnTo>
                  <a:pt x="167" y="170"/>
                </a:lnTo>
                <a:lnTo>
                  <a:pt x="174" y="173"/>
                </a:lnTo>
                <a:lnTo>
                  <a:pt x="180" y="176"/>
                </a:lnTo>
                <a:lnTo>
                  <a:pt x="191" y="184"/>
                </a:lnTo>
                <a:lnTo>
                  <a:pt x="191" y="184"/>
                </a:lnTo>
                <a:lnTo>
                  <a:pt x="178" y="193"/>
                </a:lnTo>
                <a:lnTo>
                  <a:pt x="165" y="203"/>
                </a:lnTo>
                <a:lnTo>
                  <a:pt x="152" y="213"/>
                </a:lnTo>
                <a:lnTo>
                  <a:pt x="139" y="223"/>
                </a:lnTo>
                <a:lnTo>
                  <a:pt x="139" y="223"/>
                </a:lnTo>
                <a:close/>
                <a:moveTo>
                  <a:pt x="121" y="200"/>
                </a:moveTo>
                <a:lnTo>
                  <a:pt x="121" y="200"/>
                </a:lnTo>
                <a:lnTo>
                  <a:pt x="127" y="195"/>
                </a:lnTo>
                <a:lnTo>
                  <a:pt x="133" y="190"/>
                </a:lnTo>
                <a:lnTo>
                  <a:pt x="133" y="190"/>
                </a:lnTo>
                <a:lnTo>
                  <a:pt x="146" y="181"/>
                </a:lnTo>
                <a:lnTo>
                  <a:pt x="152" y="175"/>
                </a:lnTo>
                <a:lnTo>
                  <a:pt x="157" y="169"/>
                </a:lnTo>
                <a:lnTo>
                  <a:pt x="157" y="169"/>
                </a:lnTo>
                <a:lnTo>
                  <a:pt x="157" y="168"/>
                </a:lnTo>
                <a:lnTo>
                  <a:pt x="157" y="168"/>
                </a:lnTo>
                <a:lnTo>
                  <a:pt x="161" y="169"/>
                </a:lnTo>
                <a:lnTo>
                  <a:pt x="161" y="169"/>
                </a:lnTo>
                <a:lnTo>
                  <a:pt x="165" y="169"/>
                </a:lnTo>
                <a:lnTo>
                  <a:pt x="165" y="169"/>
                </a:lnTo>
                <a:lnTo>
                  <a:pt x="143" y="184"/>
                </a:lnTo>
                <a:lnTo>
                  <a:pt x="121" y="200"/>
                </a:lnTo>
                <a:lnTo>
                  <a:pt x="121" y="200"/>
                </a:lnTo>
                <a:close/>
                <a:moveTo>
                  <a:pt x="53" y="250"/>
                </a:moveTo>
                <a:lnTo>
                  <a:pt x="53" y="250"/>
                </a:lnTo>
                <a:lnTo>
                  <a:pt x="49" y="254"/>
                </a:lnTo>
                <a:lnTo>
                  <a:pt x="49" y="254"/>
                </a:lnTo>
                <a:lnTo>
                  <a:pt x="56" y="246"/>
                </a:lnTo>
                <a:lnTo>
                  <a:pt x="56" y="246"/>
                </a:lnTo>
                <a:lnTo>
                  <a:pt x="69" y="233"/>
                </a:lnTo>
                <a:lnTo>
                  <a:pt x="81" y="220"/>
                </a:lnTo>
                <a:lnTo>
                  <a:pt x="81" y="220"/>
                </a:lnTo>
                <a:lnTo>
                  <a:pt x="109" y="196"/>
                </a:lnTo>
                <a:lnTo>
                  <a:pt x="137" y="172"/>
                </a:lnTo>
                <a:lnTo>
                  <a:pt x="137" y="172"/>
                </a:lnTo>
                <a:lnTo>
                  <a:pt x="137" y="171"/>
                </a:lnTo>
                <a:lnTo>
                  <a:pt x="136" y="170"/>
                </a:lnTo>
                <a:lnTo>
                  <a:pt x="136" y="170"/>
                </a:lnTo>
                <a:lnTo>
                  <a:pt x="122" y="176"/>
                </a:lnTo>
                <a:lnTo>
                  <a:pt x="109" y="185"/>
                </a:lnTo>
                <a:lnTo>
                  <a:pt x="97" y="194"/>
                </a:lnTo>
                <a:lnTo>
                  <a:pt x="85" y="203"/>
                </a:lnTo>
                <a:lnTo>
                  <a:pt x="63" y="224"/>
                </a:lnTo>
                <a:lnTo>
                  <a:pt x="52" y="234"/>
                </a:lnTo>
                <a:lnTo>
                  <a:pt x="40" y="243"/>
                </a:lnTo>
                <a:lnTo>
                  <a:pt x="40" y="243"/>
                </a:lnTo>
                <a:lnTo>
                  <a:pt x="37" y="245"/>
                </a:lnTo>
                <a:lnTo>
                  <a:pt x="33" y="248"/>
                </a:lnTo>
                <a:lnTo>
                  <a:pt x="33" y="248"/>
                </a:lnTo>
                <a:lnTo>
                  <a:pt x="38" y="240"/>
                </a:lnTo>
                <a:lnTo>
                  <a:pt x="45" y="233"/>
                </a:lnTo>
                <a:lnTo>
                  <a:pt x="45" y="233"/>
                </a:lnTo>
                <a:lnTo>
                  <a:pt x="57" y="221"/>
                </a:lnTo>
                <a:lnTo>
                  <a:pt x="69" y="211"/>
                </a:lnTo>
                <a:lnTo>
                  <a:pt x="69" y="211"/>
                </a:lnTo>
                <a:lnTo>
                  <a:pt x="88" y="196"/>
                </a:lnTo>
                <a:lnTo>
                  <a:pt x="98" y="188"/>
                </a:lnTo>
                <a:lnTo>
                  <a:pt x="106" y="180"/>
                </a:lnTo>
                <a:lnTo>
                  <a:pt x="106" y="180"/>
                </a:lnTo>
                <a:lnTo>
                  <a:pt x="113" y="177"/>
                </a:lnTo>
                <a:lnTo>
                  <a:pt x="120" y="174"/>
                </a:lnTo>
                <a:lnTo>
                  <a:pt x="120" y="174"/>
                </a:lnTo>
                <a:lnTo>
                  <a:pt x="129" y="171"/>
                </a:lnTo>
                <a:lnTo>
                  <a:pt x="137" y="169"/>
                </a:lnTo>
                <a:lnTo>
                  <a:pt x="146" y="168"/>
                </a:lnTo>
                <a:lnTo>
                  <a:pt x="155" y="168"/>
                </a:lnTo>
                <a:lnTo>
                  <a:pt x="155" y="168"/>
                </a:lnTo>
                <a:lnTo>
                  <a:pt x="141" y="177"/>
                </a:lnTo>
                <a:lnTo>
                  <a:pt x="128" y="187"/>
                </a:lnTo>
                <a:lnTo>
                  <a:pt x="103" y="207"/>
                </a:lnTo>
                <a:lnTo>
                  <a:pt x="78" y="228"/>
                </a:lnTo>
                <a:lnTo>
                  <a:pt x="53" y="250"/>
                </a:lnTo>
                <a:lnTo>
                  <a:pt x="53" y="250"/>
                </a:lnTo>
                <a:close/>
                <a:moveTo>
                  <a:pt x="25" y="238"/>
                </a:moveTo>
                <a:lnTo>
                  <a:pt x="25" y="238"/>
                </a:lnTo>
                <a:lnTo>
                  <a:pt x="35" y="232"/>
                </a:lnTo>
                <a:lnTo>
                  <a:pt x="45" y="225"/>
                </a:lnTo>
                <a:lnTo>
                  <a:pt x="63" y="209"/>
                </a:lnTo>
                <a:lnTo>
                  <a:pt x="63" y="209"/>
                </a:lnTo>
                <a:lnTo>
                  <a:pt x="84" y="191"/>
                </a:lnTo>
                <a:lnTo>
                  <a:pt x="84" y="191"/>
                </a:lnTo>
                <a:lnTo>
                  <a:pt x="99" y="180"/>
                </a:lnTo>
                <a:lnTo>
                  <a:pt x="99" y="180"/>
                </a:lnTo>
                <a:lnTo>
                  <a:pt x="99" y="180"/>
                </a:lnTo>
                <a:lnTo>
                  <a:pt x="99" y="180"/>
                </a:lnTo>
                <a:lnTo>
                  <a:pt x="103" y="180"/>
                </a:lnTo>
                <a:lnTo>
                  <a:pt x="103" y="180"/>
                </a:lnTo>
                <a:lnTo>
                  <a:pt x="102" y="181"/>
                </a:lnTo>
                <a:lnTo>
                  <a:pt x="102" y="181"/>
                </a:lnTo>
                <a:lnTo>
                  <a:pt x="94" y="189"/>
                </a:lnTo>
                <a:lnTo>
                  <a:pt x="84" y="198"/>
                </a:lnTo>
                <a:lnTo>
                  <a:pt x="65" y="213"/>
                </a:lnTo>
                <a:lnTo>
                  <a:pt x="55" y="220"/>
                </a:lnTo>
                <a:lnTo>
                  <a:pt x="46" y="228"/>
                </a:lnTo>
                <a:lnTo>
                  <a:pt x="38" y="237"/>
                </a:lnTo>
                <a:lnTo>
                  <a:pt x="31" y="248"/>
                </a:lnTo>
                <a:lnTo>
                  <a:pt x="31" y="248"/>
                </a:lnTo>
                <a:lnTo>
                  <a:pt x="25" y="238"/>
                </a:lnTo>
                <a:lnTo>
                  <a:pt x="25" y="238"/>
                </a:lnTo>
                <a:close/>
                <a:moveTo>
                  <a:pt x="21" y="230"/>
                </a:moveTo>
                <a:lnTo>
                  <a:pt x="21" y="230"/>
                </a:lnTo>
                <a:lnTo>
                  <a:pt x="34" y="218"/>
                </a:lnTo>
                <a:lnTo>
                  <a:pt x="47" y="206"/>
                </a:lnTo>
                <a:lnTo>
                  <a:pt x="47" y="206"/>
                </a:lnTo>
                <a:lnTo>
                  <a:pt x="61" y="192"/>
                </a:lnTo>
                <a:lnTo>
                  <a:pt x="61" y="192"/>
                </a:lnTo>
                <a:lnTo>
                  <a:pt x="73" y="181"/>
                </a:lnTo>
                <a:lnTo>
                  <a:pt x="75" y="180"/>
                </a:lnTo>
                <a:lnTo>
                  <a:pt x="75" y="180"/>
                </a:lnTo>
                <a:lnTo>
                  <a:pt x="75" y="180"/>
                </a:lnTo>
                <a:lnTo>
                  <a:pt x="70" y="188"/>
                </a:lnTo>
                <a:lnTo>
                  <a:pt x="70" y="188"/>
                </a:lnTo>
                <a:lnTo>
                  <a:pt x="58" y="202"/>
                </a:lnTo>
                <a:lnTo>
                  <a:pt x="45" y="216"/>
                </a:lnTo>
                <a:lnTo>
                  <a:pt x="45" y="216"/>
                </a:lnTo>
                <a:lnTo>
                  <a:pt x="34" y="225"/>
                </a:lnTo>
                <a:lnTo>
                  <a:pt x="28" y="230"/>
                </a:lnTo>
                <a:lnTo>
                  <a:pt x="23" y="235"/>
                </a:lnTo>
                <a:lnTo>
                  <a:pt x="23" y="235"/>
                </a:lnTo>
                <a:lnTo>
                  <a:pt x="21" y="230"/>
                </a:lnTo>
                <a:lnTo>
                  <a:pt x="21" y="230"/>
                </a:lnTo>
                <a:close/>
                <a:moveTo>
                  <a:pt x="13" y="206"/>
                </a:moveTo>
                <a:lnTo>
                  <a:pt x="13" y="206"/>
                </a:lnTo>
                <a:lnTo>
                  <a:pt x="23" y="198"/>
                </a:lnTo>
                <a:lnTo>
                  <a:pt x="32" y="189"/>
                </a:lnTo>
                <a:lnTo>
                  <a:pt x="41" y="181"/>
                </a:lnTo>
                <a:lnTo>
                  <a:pt x="52" y="173"/>
                </a:lnTo>
                <a:lnTo>
                  <a:pt x="52" y="173"/>
                </a:lnTo>
                <a:lnTo>
                  <a:pt x="47" y="178"/>
                </a:lnTo>
                <a:lnTo>
                  <a:pt x="42" y="185"/>
                </a:lnTo>
                <a:lnTo>
                  <a:pt x="42" y="185"/>
                </a:lnTo>
                <a:lnTo>
                  <a:pt x="31" y="196"/>
                </a:lnTo>
                <a:lnTo>
                  <a:pt x="31" y="196"/>
                </a:lnTo>
                <a:lnTo>
                  <a:pt x="23" y="206"/>
                </a:lnTo>
                <a:lnTo>
                  <a:pt x="16" y="217"/>
                </a:lnTo>
                <a:lnTo>
                  <a:pt x="16" y="217"/>
                </a:lnTo>
                <a:lnTo>
                  <a:pt x="17" y="218"/>
                </a:lnTo>
                <a:lnTo>
                  <a:pt x="18" y="218"/>
                </a:lnTo>
                <a:lnTo>
                  <a:pt x="18" y="218"/>
                </a:lnTo>
                <a:lnTo>
                  <a:pt x="30" y="209"/>
                </a:lnTo>
                <a:lnTo>
                  <a:pt x="42" y="198"/>
                </a:lnTo>
                <a:lnTo>
                  <a:pt x="42" y="198"/>
                </a:lnTo>
                <a:lnTo>
                  <a:pt x="55" y="185"/>
                </a:lnTo>
                <a:lnTo>
                  <a:pt x="55" y="185"/>
                </a:lnTo>
                <a:lnTo>
                  <a:pt x="62" y="177"/>
                </a:lnTo>
                <a:lnTo>
                  <a:pt x="64" y="175"/>
                </a:lnTo>
                <a:lnTo>
                  <a:pt x="62" y="178"/>
                </a:lnTo>
                <a:lnTo>
                  <a:pt x="62" y="178"/>
                </a:lnTo>
                <a:lnTo>
                  <a:pt x="58" y="186"/>
                </a:lnTo>
                <a:lnTo>
                  <a:pt x="52" y="192"/>
                </a:lnTo>
                <a:lnTo>
                  <a:pt x="41" y="203"/>
                </a:lnTo>
                <a:lnTo>
                  <a:pt x="30" y="215"/>
                </a:lnTo>
                <a:lnTo>
                  <a:pt x="19" y="227"/>
                </a:lnTo>
                <a:lnTo>
                  <a:pt x="19" y="227"/>
                </a:lnTo>
                <a:lnTo>
                  <a:pt x="16" y="217"/>
                </a:lnTo>
                <a:lnTo>
                  <a:pt x="13" y="206"/>
                </a:lnTo>
                <a:lnTo>
                  <a:pt x="13" y="206"/>
                </a:lnTo>
                <a:close/>
                <a:moveTo>
                  <a:pt x="23" y="183"/>
                </a:moveTo>
                <a:lnTo>
                  <a:pt x="23" y="183"/>
                </a:lnTo>
                <a:lnTo>
                  <a:pt x="29" y="177"/>
                </a:lnTo>
                <a:lnTo>
                  <a:pt x="35" y="172"/>
                </a:lnTo>
                <a:lnTo>
                  <a:pt x="35" y="172"/>
                </a:lnTo>
                <a:lnTo>
                  <a:pt x="39" y="170"/>
                </a:lnTo>
                <a:lnTo>
                  <a:pt x="38" y="171"/>
                </a:lnTo>
                <a:lnTo>
                  <a:pt x="34" y="175"/>
                </a:lnTo>
                <a:lnTo>
                  <a:pt x="34" y="175"/>
                </a:lnTo>
                <a:lnTo>
                  <a:pt x="22" y="188"/>
                </a:lnTo>
                <a:lnTo>
                  <a:pt x="17" y="194"/>
                </a:lnTo>
                <a:lnTo>
                  <a:pt x="12" y="201"/>
                </a:lnTo>
                <a:lnTo>
                  <a:pt x="12" y="201"/>
                </a:lnTo>
                <a:lnTo>
                  <a:pt x="11" y="195"/>
                </a:lnTo>
                <a:lnTo>
                  <a:pt x="11" y="195"/>
                </a:lnTo>
                <a:lnTo>
                  <a:pt x="23" y="183"/>
                </a:lnTo>
                <a:lnTo>
                  <a:pt x="23" y="183"/>
                </a:lnTo>
                <a:close/>
                <a:moveTo>
                  <a:pt x="34" y="230"/>
                </a:moveTo>
                <a:lnTo>
                  <a:pt x="34" y="230"/>
                </a:lnTo>
                <a:lnTo>
                  <a:pt x="27" y="235"/>
                </a:lnTo>
                <a:lnTo>
                  <a:pt x="27" y="235"/>
                </a:lnTo>
                <a:lnTo>
                  <a:pt x="30" y="231"/>
                </a:lnTo>
                <a:lnTo>
                  <a:pt x="34" y="227"/>
                </a:lnTo>
                <a:lnTo>
                  <a:pt x="34" y="227"/>
                </a:lnTo>
                <a:lnTo>
                  <a:pt x="49" y="215"/>
                </a:lnTo>
                <a:lnTo>
                  <a:pt x="49" y="215"/>
                </a:lnTo>
                <a:lnTo>
                  <a:pt x="58" y="206"/>
                </a:lnTo>
                <a:lnTo>
                  <a:pt x="66" y="197"/>
                </a:lnTo>
                <a:lnTo>
                  <a:pt x="81" y="176"/>
                </a:lnTo>
                <a:lnTo>
                  <a:pt x="81" y="176"/>
                </a:lnTo>
                <a:lnTo>
                  <a:pt x="81" y="175"/>
                </a:lnTo>
                <a:lnTo>
                  <a:pt x="81" y="175"/>
                </a:lnTo>
                <a:lnTo>
                  <a:pt x="87" y="177"/>
                </a:lnTo>
                <a:lnTo>
                  <a:pt x="94" y="180"/>
                </a:lnTo>
                <a:lnTo>
                  <a:pt x="94" y="180"/>
                </a:lnTo>
                <a:lnTo>
                  <a:pt x="96" y="180"/>
                </a:lnTo>
                <a:lnTo>
                  <a:pt x="96" y="180"/>
                </a:lnTo>
                <a:lnTo>
                  <a:pt x="80" y="192"/>
                </a:lnTo>
                <a:lnTo>
                  <a:pt x="65" y="205"/>
                </a:lnTo>
                <a:lnTo>
                  <a:pt x="50" y="218"/>
                </a:lnTo>
                <a:lnTo>
                  <a:pt x="34" y="230"/>
                </a:lnTo>
                <a:lnTo>
                  <a:pt x="34" y="230"/>
                </a:lnTo>
                <a:close/>
                <a:moveTo>
                  <a:pt x="79" y="175"/>
                </a:moveTo>
                <a:lnTo>
                  <a:pt x="79" y="175"/>
                </a:lnTo>
                <a:lnTo>
                  <a:pt x="71" y="181"/>
                </a:lnTo>
                <a:lnTo>
                  <a:pt x="63" y="188"/>
                </a:lnTo>
                <a:lnTo>
                  <a:pt x="49" y="201"/>
                </a:lnTo>
                <a:lnTo>
                  <a:pt x="35" y="215"/>
                </a:lnTo>
                <a:lnTo>
                  <a:pt x="20" y="228"/>
                </a:lnTo>
                <a:lnTo>
                  <a:pt x="20" y="228"/>
                </a:lnTo>
                <a:lnTo>
                  <a:pt x="26" y="222"/>
                </a:lnTo>
                <a:lnTo>
                  <a:pt x="33" y="215"/>
                </a:lnTo>
                <a:lnTo>
                  <a:pt x="47" y="200"/>
                </a:lnTo>
                <a:lnTo>
                  <a:pt x="47" y="200"/>
                </a:lnTo>
                <a:lnTo>
                  <a:pt x="59" y="187"/>
                </a:lnTo>
                <a:lnTo>
                  <a:pt x="64" y="180"/>
                </a:lnTo>
                <a:lnTo>
                  <a:pt x="69" y="172"/>
                </a:lnTo>
                <a:lnTo>
                  <a:pt x="69" y="172"/>
                </a:lnTo>
                <a:lnTo>
                  <a:pt x="69" y="171"/>
                </a:lnTo>
                <a:lnTo>
                  <a:pt x="69" y="171"/>
                </a:lnTo>
                <a:lnTo>
                  <a:pt x="80" y="175"/>
                </a:lnTo>
                <a:lnTo>
                  <a:pt x="80" y="175"/>
                </a:lnTo>
                <a:lnTo>
                  <a:pt x="79" y="175"/>
                </a:lnTo>
                <a:lnTo>
                  <a:pt x="79" y="175"/>
                </a:lnTo>
                <a:close/>
                <a:moveTo>
                  <a:pt x="47" y="190"/>
                </a:moveTo>
                <a:lnTo>
                  <a:pt x="47" y="190"/>
                </a:lnTo>
                <a:lnTo>
                  <a:pt x="34" y="203"/>
                </a:lnTo>
                <a:lnTo>
                  <a:pt x="34" y="203"/>
                </a:lnTo>
                <a:lnTo>
                  <a:pt x="27" y="209"/>
                </a:lnTo>
                <a:lnTo>
                  <a:pt x="23" y="212"/>
                </a:lnTo>
                <a:lnTo>
                  <a:pt x="20" y="215"/>
                </a:lnTo>
                <a:lnTo>
                  <a:pt x="20" y="215"/>
                </a:lnTo>
                <a:lnTo>
                  <a:pt x="30" y="201"/>
                </a:lnTo>
                <a:lnTo>
                  <a:pt x="41" y="190"/>
                </a:lnTo>
                <a:lnTo>
                  <a:pt x="41" y="190"/>
                </a:lnTo>
                <a:lnTo>
                  <a:pt x="50" y="181"/>
                </a:lnTo>
                <a:lnTo>
                  <a:pt x="53" y="176"/>
                </a:lnTo>
                <a:lnTo>
                  <a:pt x="56" y="170"/>
                </a:lnTo>
                <a:lnTo>
                  <a:pt x="56" y="170"/>
                </a:lnTo>
                <a:lnTo>
                  <a:pt x="56" y="169"/>
                </a:lnTo>
                <a:lnTo>
                  <a:pt x="55" y="169"/>
                </a:lnTo>
                <a:lnTo>
                  <a:pt x="55" y="169"/>
                </a:lnTo>
                <a:lnTo>
                  <a:pt x="44" y="175"/>
                </a:lnTo>
                <a:lnTo>
                  <a:pt x="35" y="183"/>
                </a:lnTo>
                <a:lnTo>
                  <a:pt x="19" y="199"/>
                </a:lnTo>
                <a:lnTo>
                  <a:pt x="19" y="199"/>
                </a:lnTo>
                <a:lnTo>
                  <a:pt x="15" y="201"/>
                </a:lnTo>
                <a:lnTo>
                  <a:pt x="15" y="201"/>
                </a:lnTo>
                <a:lnTo>
                  <a:pt x="15" y="201"/>
                </a:lnTo>
                <a:lnTo>
                  <a:pt x="16" y="199"/>
                </a:lnTo>
                <a:lnTo>
                  <a:pt x="18" y="195"/>
                </a:lnTo>
                <a:lnTo>
                  <a:pt x="18" y="195"/>
                </a:lnTo>
                <a:lnTo>
                  <a:pt x="22" y="191"/>
                </a:lnTo>
                <a:lnTo>
                  <a:pt x="27" y="186"/>
                </a:lnTo>
                <a:lnTo>
                  <a:pt x="27" y="186"/>
                </a:lnTo>
                <a:lnTo>
                  <a:pt x="35" y="177"/>
                </a:lnTo>
                <a:lnTo>
                  <a:pt x="43" y="168"/>
                </a:lnTo>
                <a:lnTo>
                  <a:pt x="43" y="168"/>
                </a:lnTo>
                <a:lnTo>
                  <a:pt x="43" y="167"/>
                </a:lnTo>
                <a:lnTo>
                  <a:pt x="43" y="167"/>
                </a:lnTo>
                <a:lnTo>
                  <a:pt x="55" y="168"/>
                </a:lnTo>
                <a:lnTo>
                  <a:pt x="66" y="170"/>
                </a:lnTo>
                <a:lnTo>
                  <a:pt x="66" y="170"/>
                </a:lnTo>
                <a:lnTo>
                  <a:pt x="67" y="170"/>
                </a:lnTo>
                <a:lnTo>
                  <a:pt x="67" y="170"/>
                </a:lnTo>
                <a:lnTo>
                  <a:pt x="57" y="180"/>
                </a:lnTo>
                <a:lnTo>
                  <a:pt x="47" y="190"/>
                </a:lnTo>
                <a:lnTo>
                  <a:pt x="47" y="190"/>
                </a:lnTo>
                <a:close/>
                <a:moveTo>
                  <a:pt x="16" y="187"/>
                </a:moveTo>
                <a:lnTo>
                  <a:pt x="16" y="187"/>
                </a:lnTo>
                <a:lnTo>
                  <a:pt x="22" y="180"/>
                </a:lnTo>
                <a:lnTo>
                  <a:pt x="22" y="180"/>
                </a:lnTo>
                <a:lnTo>
                  <a:pt x="31" y="167"/>
                </a:lnTo>
                <a:lnTo>
                  <a:pt x="31" y="167"/>
                </a:lnTo>
                <a:lnTo>
                  <a:pt x="41" y="166"/>
                </a:lnTo>
                <a:lnTo>
                  <a:pt x="41" y="166"/>
                </a:lnTo>
                <a:lnTo>
                  <a:pt x="34" y="170"/>
                </a:lnTo>
                <a:lnTo>
                  <a:pt x="27" y="175"/>
                </a:lnTo>
                <a:lnTo>
                  <a:pt x="16" y="187"/>
                </a:lnTo>
                <a:lnTo>
                  <a:pt x="16" y="187"/>
                </a:lnTo>
                <a:close/>
                <a:moveTo>
                  <a:pt x="12" y="182"/>
                </a:moveTo>
                <a:lnTo>
                  <a:pt x="12" y="182"/>
                </a:lnTo>
                <a:lnTo>
                  <a:pt x="23" y="171"/>
                </a:lnTo>
                <a:lnTo>
                  <a:pt x="23" y="171"/>
                </a:lnTo>
                <a:lnTo>
                  <a:pt x="27" y="167"/>
                </a:lnTo>
                <a:lnTo>
                  <a:pt x="27" y="167"/>
                </a:lnTo>
                <a:lnTo>
                  <a:pt x="29" y="167"/>
                </a:lnTo>
                <a:lnTo>
                  <a:pt x="29" y="167"/>
                </a:lnTo>
                <a:lnTo>
                  <a:pt x="23" y="174"/>
                </a:lnTo>
                <a:lnTo>
                  <a:pt x="23" y="174"/>
                </a:lnTo>
                <a:lnTo>
                  <a:pt x="11" y="190"/>
                </a:lnTo>
                <a:lnTo>
                  <a:pt x="11" y="190"/>
                </a:lnTo>
                <a:lnTo>
                  <a:pt x="10" y="186"/>
                </a:lnTo>
                <a:lnTo>
                  <a:pt x="10" y="186"/>
                </a:lnTo>
                <a:lnTo>
                  <a:pt x="10" y="175"/>
                </a:lnTo>
                <a:lnTo>
                  <a:pt x="10" y="175"/>
                </a:lnTo>
                <a:lnTo>
                  <a:pt x="16" y="171"/>
                </a:lnTo>
                <a:lnTo>
                  <a:pt x="23" y="168"/>
                </a:lnTo>
                <a:lnTo>
                  <a:pt x="23" y="168"/>
                </a:lnTo>
                <a:lnTo>
                  <a:pt x="11" y="180"/>
                </a:lnTo>
                <a:lnTo>
                  <a:pt x="11" y="180"/>
                </a:lnTo>
                <a:lnTo>
                  <a:pt x="10" y="181"/>
                </a:lnTo>
                <a:lnTo>
                  <a:pt x="11" y="182"/>
                </a:lnTo>
                <a:lnTo>
                  <a:pt x="12" y="182"/>
                </a:lnTo>
                <a:lnTo>
                  <a:pt x="12" y="182"/>
                </a:lnTo>
                <a:lnTo>
                  <a:pt x="12" y="182"/>
                </a:lnTo>
                <a:close/>
                <a:moveTo>
                  <a:pt x="33" y="250"/>
                </a:moveTo>
                <a:lnTo>
                  <a:pt x="33" y="250"/>
                </a:lnTo>
                <a:lnTo>
                  <a:pt x="45" y="242"/>
                </a:lnTo>
                <a:lnTo>
                  <a:pt x="55" y="233"/>
                </a:lnTo>
                <a:lnTo>
                  <a:pt x="76" y="214"/>
                </a:lnTo>
                <a:lnTo>
                  <a:pt x="87" y="205"/>
                </a:lnTo>
                <a:lnTo>
                  <a:pt x="98" y="196"/>
                </a:lnTo>
                <a:lnTo>
                  <a:pt x="109" y="187"/>
                </a:lnTo>
                <a:lnTo>
                  <a:pt x="121" y="180"/>
                </a:lnTo>
                <a:lnTo>
                  <a:pt x="121" y="180"/>
                </a:lnTo>
                <a:lnTo>
                  <a:pt x="128" y="175"/>
                </a:lnTo>
                <a:lnTo>
                  <a:pt x="131" y="173"/>
                </a:lnTo>
                <a:lnTo>
                  <a:pt x="132" y="173"/>
                </a:lnTo>
                <a:lnTo>
                  <a:pt x="131" y="174"/>
                </a:lnTo>
                <a:lnTo>
                  <a:pt x="131" y="174"/>
                </a:lnTo>
                <a:lnTo>
                  <a:pt x="119" y="185"/>
                </a:lnTo>
                <a:lnTo>
                  <a:pt x="119" y="185"/>
                </a:lnTo>
                <a:lnTo>
                  <a:pt x="92" y="208"/>
                </a:lnTo>
                <a:lnTo>
                  <a:pt x="92" y="208"/>
                </a:lnTo>
                <a:lnTo>
                  <a:pt x="66" y="233"/>
                </a:lnTo>
                <a:lnTo>
                  <a:pt x="54" y="246"/>
                </a:lnTo>
                <a:lnTo>
                  <a:pt x="42" y="259"/>
                </a:lnTo>
                <a:lnTo>
                  <a:pt x="42" y="259"/>
                </a:lnTo>
                <a:lnTo>
                  <a:pt x="41" y="259"/>
                </a:lnTo>
                <a:lnTo>
                  <a:pt x="41" y="259"/>
                </a:lnTo>
                <a:lnTo>
                  <a:pt x="33" y="250"/>
                </a:lnTo>
                <a:lnTo>
                  <a:pt x="33" y="250"/>
                </a:lnTo>
                <a:close/>
                <a:moveTo>
                  <a:pt x="88" y="281"/>
                </a:moveTo>
                <a:lnTo>
                  <a:pt x="88" y="281"/>
                </a:lnTo>
                <a:lnTo>
                  <a:pt x="93" y="279"/>
                </a:lnTo>
                <a:lnTo>
                  <a:pt x="93" y="279"/>
                </a:lnTo>
                <a:lnTo>
                  <a:pt x="95" y="279"/>
                </a:lnTo>
                <a:lnTo>
                  <a:pt x="97" y="276"/>
                </a:lnTo>
                <a:lnTo>
                  <a:pt x="97" y="276"/>
                </a:lnTo>
                <a:lnTo>
                  <a:pt x="105" y="270"/>
                </a:lnTo>
                <a:lnTo>
                  <a:pt x="105" y="270"/>
                </a:lnTo>
                <a:lnTo>
                  <a:pt x="119" y="259"/>
                </a:lnTo>
                <a:lnTo>
                  <a:pt x="132" y="247"/>
                </a:lnTo>
                <a:lnTo>
                  <a:pt x="159" y="224"/>
                </a:lnTo>
                <a:lnTo>
                  <a:pt x="159" y="224"/>
                </a:lnTo>
                <a:lnTo>
                  <a:pt x="174" y="213"/>
                </a:lnTo>
                <a:lnTo>
                  <a:pt x="187" y="202"/>
                </a:lnTo>
                <a:lnTo>
                  <a:pt x="187" y="202"/>
                </a:lnTo>
                <a:lnTo>
                  <a:pt x="200" y="190"/>
                </a:lnTo>
                <a:lnTo>
                  <a:pt x="200" y="190"/>
                </a:lnTo>
                <a:lnTo>
                  <a:pt x="208" y="185"/>
                </a:lnTo>
                <a:lnTo>
                  <a:pt x="208" y="185"/>
                </a:lnTo>
                <a:lnTo>
                  <a:pt x="213" y="184"/>
                </a:lnTo>
                <a:lnTo>
                  <a:pt x="213" y="184"/>
                </a:lnTo>
                <a:lnTo>
                  <a:pt x="201" y="197"/>
                </a:lnTo>
                <a:lnTo>
                  <a:pt x="188" y="210"/>
                </a:lnTo>
                <a:lnTo>
                  <a:pt x="174" y="221"/>
                </a:lnTo>
                <a:lnTo>
                  <a:pt x="159" y="233"/>
                </a:lnTo>
                <a:lnTo>
                  <a:pt x="131" y="256"/>
                </a:lnTo>
                <a:lnTo>
                  <a:pt x="117" y="269"/>
                </a:lnTo>
                <a:lnTo>
                  <a:pt x="105" y="281"/>
                </a:lnTo>
                <a:lnTo>
                  <a:pt x="105" y="281"/>
                </a:lnTo>
                <a:lnTo>
                  <a:pt x="105" y="283"/>
                </a:lnTo>
                <a:lnTo>
                  <a:pt x="105" y="283"/>
                </a:lnTo>
                <a:lnTo>
                  <a:pt x="106" y="283"/>
                </a:lnTo>
                <a:lnTo>
                  <a:pt x="106" y="283"/>
                </a:lnTo>
                <a:lnTo>
                  <a:pt x="133" y="263"/>
                </a:lnTo>
                <a:lnTo>
                  <a:pt x="160" y="241"/>
                </a:lnTo>
                <a:lnTo>
                  <a:pt x="188" y="219"/>
                </a:lnTo>
                <a:lnTo>
                  <a:pt x="214" y="197"/>
                </a:lnTo>
                <a:lnTo>
                  <a:pt x="214" y="197"/>
                </a:lnTo>
                <a:lnTo>
                  <a:pt x="205" y="205"/>
                </a:lnTo>
                <a:lnTo>
                  <a:pt x="205" y="205"/>
                </a:lnTo>
                <a:lnTo>
                  <a:pt x="176" y="232"/>
                </a:lnTo>
                <a:lnTo>
                  <a:pt x="176" y="232"/>
                </a:lnTo>
                <a:lnTo>
                  <a:pt x="148" y="257"/>
                </a:lnTo>
                <a:lnTo>
                  <a:pt x="121" y="283"/>
                </a:lnTo>
                <a:lnTo>
                  <a:pt x="121" y="283"/>
                </a:lnTo>
                <a:lnTo>
                  <a:pt x="120" y="284"/>
                </a:lnTo>
                <a:lnTo>
                  <a:pt x="121" y="284"/>
                </a:lnTo>
                <a:lnTo>
                  <a:pt x="121" y="285"/>
                </a:lnTo>
                <a:lnTo>
                  <a:pt x="122" y="285"/>
                </a:lnTo>
                <a:lnTo>
                  <a:pt x="122" y="285"/>
                </a:lnTo>
                <a:lnTo>
                  <a:pt x="148" y="266"/>
                </a:lnTo>
                <a:lnTo>
                  <a:pt x="173" y="244"/>
                </a:lnTo>
                <a:lnTo>
                  <a:pt x="222" y="202"/>
                </a:lnTo>
                <a:lnTo>
                  <a:pt x="222" y="202"/>
                </a:lnTo>
                <a:lnTo>
                  <a:pt x="221" y="203"/>
                </a:lnTo>
                <a:lnTo>
                  <a:pt x="221" y="203"/>
                </a:lnTo>
                <a:lnTo>
                  <a:pt x="194" y="230"/>
                </a:lnTo>
                <a:lnTo>
                  <a:pt x="194" y="230"/>
                </a:lnTo>
                <a:lnTo>
                  <a:pt x="142" y="280"/>
                </a:lnTo>
                <a:lnTo>
                  <a:pt x="142" y="280"/>
                </a:lnTo>
                <a:lnTo>
                  <a:pt x="142" y="281"/>
                </a:lnTo>
                <a:lnTo>
                  <a:pt x="142" y="281"/>
                </a:lnTo>
                <a:lnTo>
                  <a:pt x="143" y="282"/>
                </a:lnTo>
                <a:lnTo>
                  <a:pt x="144" y="282"/>
                </a:lnTo>
                <a:lnTo>
                  <a:pt x="144" y="282"/>
                </a:lnTo>
                <a:lnTo>
                  <a:pt x="155" y="274"/>
                </a:lnTo>
                <a:lnTo>
                  <a:pt x="165" y="266"/>
                </a:lnTo>
                <a:lnTo>
                  <a:pt x="186" y="247"/>
                </a:lnTo>
                <a:lnTo>
                  <a:pt x="205" y="229"/>
                </a:lnTo>
                <a:lnTo>
                  <a:pt x="225" y="212"/>
                </a:lnTo>
                <a:lnTo>
                  <a:pt x="225" y="212"/>
                </a:lnTo>
                <a:lnTo>
                  <a:pt x="233" y="206"/>
                </a:lnTo>
                <a:lnTo>
                  <a:pt x="233" y="206"/>
                </a:lnTo>
                <a:lnTo>
                  <a:pt x="229" y="210"/>
                </a:lnTo>
                <a:lnTo>
                  <a:pt x="225" y="216"/>
                </a:lnTo>
                <a:lnTo>
                  <a:pt x="225" y="216"/>
                </a:lnTo>
                <a:lnTo>
                  <a:pt x="216" y="223"/>
                </a:lnTo>
                <a:lnTo>
                  <a:pt x="207" y="231"/>
                </a:lnTo>
                <a:lnTo>
                  <a:pt x="207" y="231"/>
                </a:lnTo>
                <a:lnTo>
                  <a:pt x="196" y="240"/>
                </a:lnTo>
                <a:lnTo>
                  <a:pt x="185" y="250"/>
                </a:lnTo>
                <a:lnTo>
                  <a:pt x="164" y="273"/>
                </a:lnTo>
                <a:lnTo>
                  <a:pt x="164" y="273"/>
                </a:lnTo>
                <a:lnTo>
                  <a:pt x="164" y="273"/>
                </a:lnTo>
                <a:lnTo>
                  <a:pt x="164" y="274"/>
                </a:lnTo>
                <a:lnTo>
                  <a:pt x="165" y="274"/>
                </a:lnTo>
                <a:lnTo>
                  <a:pt x="165" y="274"/>
                </a:lnTo>
                <a:lnTo>
                  <a:pt x="174" y="270"/>
                </a:lnTo>
                <a:lnTo>
                  <a:pt x="182" y="266"/>
                </a:lnTo>
                <a:lnTo>
                  <a:pt x="195" y="254"/>
                </a:lnTo>
                <a:lnTo>
                  <a:pt x="221" y="231"/>
                </a:lnTo>
                <a:lnTo>
                  <a:pt x="221" y="231"/>
                </a:lnTo>
                <a:lnTo>
                  <a:pt x="230" y="223"/>
                </a:lnTo>
                <a:lnTo>
                  <a:pt x="230" y="223"/>
                </a:lnTo>
                <a:lnTo>
                  <a:pt x="229" y="226"/>
                </a:lnTo>
                <a:lnTo>
                  <a:pt x="229" y="226"/>
                </a:lnTo>
                <a:lnTo>
                  <a:pt x="215" y="238"/>
                </a:lnTo>
                <a:lnTo>
                  <a:pt x="215" y="238"/>
                </a:lnTo>
                <a:lnTo>
                  <a:pt x="207" y="246"/>
                </a:lnTo>
                <a:lnTo>
                  <a:pt x="200" y="253"/>
                </a:lnTo>
                <a:lnTo>
                  <a:pt x="193" y="262"/>
                </a:lnTo>
                <a:lnTo>
                  <a:pt x="185" y="270"/>
                </a:lnTo>
                <a:lnTo>
                  <a:pt x="185" y="270"/>
                </a:lnTo>
                <a:lnTo>
                  <a:pt x="185" y="270"/>
                </a:lnTo>
                <a:lnTo>
                  <a:pt x="185" y="270"/>
                </a:lnTo>
                <a:lnTo>
                  <a:pt x="172" y="276"/>
                </a:lnTo>
                <a:lnTo>
                  <a:pt x="158" y="280"/>
                </a:lnTo>
                <a:lnTo>
                  <a:pt x="144" y="283"/>
                </a:lnTo>
                <a:lnTo>
                  <a:pt x="129" y="285"/>
                </a:lnTo>
                <a:lnTo>
                  <a:pt x="129" y="285"/>
                </a:lnTo>
                <a:lnTo>
                  <a:pt x="119" y="285"/>
                </a:lnTo>
                <a:lnTo>
                  <a:pt x="109" y="284"/>
                </a:lnTo>
                <a:lnTo>
                  <a:pt x="99" y="283"/>
                </a:lnTo>
                <a:lnTo>
                  <a:pt x="88" y="281"/>
                </a:lnTo>
                <a:lnTo>
                  <a:pt x="88" y="281"/>
                </a:lnTo>
                <a:close/>
                <a:moveTo>
                  <a:pt x="193" y="266"/>
                </a:moveTo>
                <a:lnTo>
                  <a:pt x="193" y="266"/>
                </a:lnTo>
                <a:lnTo>
                  <a:pt x="203" y="254"/>
                </a:lnTo>
                <a:lnTo>
                  <a:pt x="213" y="243"/>
                </a:lnTo>
                <a:lnTo>
                  <a:pt x="213" y="243"/>
                </a:lnTo>
                <a:lnTo>
                  <a:pt x="219" y="236"/>
                </a:lnTo>
                <a:lnTo>
                  <a:pt x="226" y="231"/>
                </a:lnTo>
                <a:lnTo>
                  <a:pt x="226" y="231"/>
                </a:lnTo>
                <a:lnTo>
                  <a:pt x="219" y="241"/>
                </a:lnTo>
                <a:lnTo>
                  <a:pt x="212" y="250"/>
                </a:lnTo>
                <a:lnTo>
                  <a:pt x="203" y="258"/>
                </a:lnTo>
                <a:lnTo>
                  <a:pt x="193" y="266"/>
                </a:lnTo>
                <a:lnTo>
                  <a:pt x="193" y="266"/>
                </a:lnTo>
                <a:close/>
                <a:moveTo>
                  <a:pt x="231" y="220"/>
                </a:moveTo>
                <a:lnTo>
                  <a:pt x="231" y="220"/>
                </a:lnTo>
                <a:lnTo>
                  <a:pt x="217" y="232"/>
                </a:lnTo>
                <a:lnTo>
                  <a:pt x="203" y="244"/>
                </a:lnTo>
                <a:lnTo>
                  <a:pt x="203" y="244"/>
                </a:lnTo>
                <a:lnTo>
                  <a:pt x="194" y="253"/>
                </a:lnTo>
                <a:lnTo>
                  <a:pt x="184" y="262"/>
                </a:lnTo>
                <a:lnTo>
                  <a:pt x="184" y="262"/>
                </a:lnTo>
                <a:lnTo>
                  <a:pt x="174" y="269"/>
                </a:lnTo>
                <a:lnTo>
                  <a:pt x="171" y="271"/>
                </a:lnTo>
                <a:lnTo>
                  <a:pt x="174" y="267"/>
                </a:lnTo>
                <a:lnTo>
                  <a:pt x="174" y="267"/>
                </a:lnTo>
                <a:lnTo>
                  <a:pt x="192" y="247"/>
                </a:lnTo>
                <a:lnTo>
                  <a:pt x="201" y="238"/>
                </a:lnTo>
                <a:lnTo>
                  <a:pt x="211" y="230"/>
                </a:lnTo>
                <a:lnTo>
                  <a:pt x="211" y="230"/>
                </a:lnTo>
                <a:lnTo>
                  <a:pt x="219" y="224"/>
                </a:lnTo>
                <a:lnTo>
                  <a:pt x="226" y="217"/>
                </a:lnTo>
                <a:lnTo>
                  <a:pt x="232" y="210"/>
                </a:lnTo>
                <a:lnTo>
                  <a:pt x="235" y="206"/>
                </a:lnTo>
                <a:lnTo>
                  <a:pt x="237" y="202"/>
                </a:lnTo>
                <a:lnTo>
                  <a:pt x="237" y="202"/>
                </a:lnTo>
                <a:lnTo>
                  <a:pt x="236" y="200"/>
                </a:lnTo>
                <a:lnTo>
                  <a:pt x="235" y="201"/>
                </a:lnTo>
                <a:lnTo>
                  <a:pt x="235" y="201"/>
                </a:lnTo>
                <a:lnTo>
                  <a:pt x="225" y="210"/>
                </a:lnTo>
                <a:lnTo>
                  <a:pt x="214" y="218"/>
                </a:lnTo>
                <a:lnTo>
                  <a:pt x="204" y="227"/>
                </a:lnTo>
                <a:lnTo>
                  <a:pt x="193" y="236"/>
                </a:lnTo>
                <a:lnTo>
                  <a:pt x="193" y="236"/>
                </a:lnTo>
                <a:lnTo>
                  <a:pt x="171" y="257"/>
                </a:lnTo>
                <a:lnTo>
                  <a:pt x="171" y="257"/>
                </a:lnTo>
                <a:lnTo>
                  <a:pt x="148" y="278"/>
                </a:lnTo>
                <a:lnTo>
                  <a:pt x="148" y="278"/>
                </a:lnTo>
                <a:lnTo>
                  <a:pt x="191" y="236"/>
                </a:lnTo>
                <a:lnTo>
                  <a:pt x="232" y="195"/>
                </a:lnTo>
                <a:lnTo>
                  <a:pt x="232" y="195"/>
                </a:lnTo>
                <a:lnTo>
                  <a:pt x="234" y="193"/>
                </a:lnTo>
                <a:lnTo>
                  <a:pt x="234" y="193"/>
                </a:lnTo>
                <a:lnTo>
                  <a:pt x="238" y="189"/>
                </a:lnTo>
                <a:lnTo>
                  <a:pt x="238" y="189"/>
                </a:lnTo>
                <a:lnTo>
                  <a:pt x="238" y="188"/>
                </a:lnTo>
                <a:lnTo>
                  <a:pt x="238" y="188"/>
                </a:lnTo>
                <a:lnTo>
                  <a:pt x="237" y="187"/>
                </a:lnTo>
                <a:lnTo>
                  <a:pt x="236" y="188"/>
                </a:lnTo>
                <a:lnTo>
                  <a:pt x="236" y="188"/>
                </a:lnTo>
                <a:lnTo>
                  <a:pt x="208" y="212"/>
                </a:lnTo>
                <a:lnTo>
                  <a:pt x="179" y="236"/>
                </a:lnTo>
                <a:lnTo>
                  <a:pt x="179" y="236"/>
                </a:lnTo>
                <a:lnTo>
                  <a:pt x="150" y="261"/>
                </a:lnTo>
                <a:lnTo>
                  <a:pt x="150" y="261"/>
                </a:lnTo>
                <a:lnTo>
                  <a:pt x="134" y="273"/>
                </a:lnTo>
                <a:lnTo>
                  <a:pt x="134" y="273"/>
                </a:lnTo>
                <a:lnTo>
                  <a:pt x="181" y="230"/>
                </a:lnTo>
                <a:lnTo>
                  <a:pt x="181" y="230"/>
                </a:lnTo>
                <a:lnTo>
                  <a:pt x="206" y="207"/>
                </a:lnTo>
                <a:lnTo>
                  <a:pt x="219" y="195"/>
                </a:lnTo>
                <a:lnTo>
                  <a:pt x="231" y="182"/>
                </a:lnTo>
                <a:lnTo>
                  <a:pt x="231" y="182"/>
                </a:lnTo>
                <a:lnTo>
                  <a:pt x="231" y="181"/>
                </a:lnTo>
                <a:lnTo>
                  <a:pt x="231" y="180"/>
                </a:lnTo>
                <a:lnTo>
                  <a:pt x="230" y="180"/>
                </a:lnTo>
                <a:lnTo>
                  <a:pt x="229" y="180"/>
                </a:lnTo>
                <a:lnTo>
                  <a:pt x="229" y="180"/>
                </a:lnTo>
                <a:lnTo>
                  <a:pt x="200" y="206"/>
                </a:lnTo>
                <a:lnTo>
                  <a:pt x="171" y="230"/>
                </a:lnTo>
                <a:lnTo>
                  <a:pt x="171" y="230"/>
                </a:lnTo>
                <a:lnTo>
                  <a:pt x="136" y="257"/>
                </a:lnTo>
                <a:lnTo>
                  <a:pt x="136" y="257"/>
                </a:lnTo>
                <a:lnTo>
                  <a:pt x="118" y="272"/>
                </a:lnTo>
                <a:lnTo>
                  <a:pt x="118" y="272"/>
                </a:lnTo>
                <a:lnTo>
                  <a:pt x="111" y="278"/>
                </a:lnTo>
                <a:lnTo>
                  <a:pt x="111" y="278"/>
                </a:lnTo>
                <a:lnTo>
                  <a:pt x="113" y="276"/>
                </a:lnTo>
                <a:lnTo>
                  <a:pt x="113" y="276"/>
                </a:lnTo>
                <a:lnTo>
                  <a:pt x="127" y="263"/>
                </a:lnTo>
                <a:lnTo>
                  <a:pt x="141" y="251"/>
                </a:lnTo>
                <a:lnTo>
                  <a:pt x="155" y="239"/>
                </a:lnTo>
                <a:lnTo>
                  <a:pt x="169" y="227"/>
                </a:lnTo>
                <a:lnTo>
                  <a:pt x="169" y="227"/>
                </a:lnTo>
                <a:lnTo>
                  <a:pt x="194" y="205"/>
                </a:lnTo>
                <a:lnTo>
                  <a:pt x="206" y="194"/>
                </a:lnTo>
                <a:lnTo>
                  <a:pt x="217" y="182"/>
                </a:lnTo>
                <a:lnTo>
                  <a:pt x="217" y="182"/>
                </a:lnTo>
                <a:lnTo>
                  <a:pt x="222" y="180"/>
                </a:lnTo>
                <a:lnTo>
                  <a:pt x="228" y="177"/>
                </a:lnTo>
                <a:lnTo>
                  <a:pt x="233" y="176"/>
                </a:lnTo>
                <a:lnTo>
                  <a:pt x="239" y="177"/>
                </a:lnTo>
                <a:lnTo>
                  <a:pt x="239" y="177"/>
                </a:lnTo>
                <a:lnTo>
                  <a:pt x="239" y="177"/>
                </a:lnTo>
                <a:lnTo>
                  <a:pt x="239" y="177"/>
                </a:lnTo>
                <a:lnTo>
                  <a:pt x="239" y="188"/>
                </a:lnTo>
                <a:lnTo>
                  <a:pt x="239" y="188"/>
                </a:lnTo>
                <a:lnTo>
                  <a:pt x="238" y="196"/>
                </a:lnTo>
                <a:lnTo>
                  <a:pt x="236" y="205"/>
                </a:lnTo>
                <a:lnTo>
                  <a:pt x="234" y="213"/>
                </a:lnTo>
                <a:lnTo>
                  <a:pt x="231" y="220"/>
                </a:lnTo>
                <a:lnTo>
                  <a:pt x="231" y="220"/>
                </a:lnTo>
                <a:close/>
                <a:moveTo>
                  <a:pt x="103" y="81"/>
                </a:moveTo>
                <a:lnTo>
                  <a:pt x="103" y="81"/>
                </a:lnTo>
                <a:lnTo>
                  <a:pt x="105" y="81"/>
                </a:lnTo>
                <a:lnTo>
                  <a:pt x="105" y="81"/>
                </a:lnTo>
                <a:lnTo>
                  <a:pt x="108" y="81"/>
                </a:lnTo>
                <a:lnTo>
                  <a:pt x="109" y="80"/>
                </a:lnTo>
                <a:lnTo>
                  <a:pt x="110" y="78"/>
                </a:lnTo>
                <a:lnTo>
                  <a:pt x="110" y="78"/>
                </a:lnTo>
                <a:lnTo>
                  <a:pt x="111" y="70"/>
                </a:lnTo>
                <a:lnTo>
                  <a:pt x="112" y="61"/>
                </a:lnTo>
                <a:lnTo>
                  <a:pt x="111" y="44"/>
                </a:lnTo>
                <a:lnTo>
                  <a:pt x="110" y="27"/>
                </a:lnTo>
                <a:lnTo>
                  <a:pt x="110" y="9"/>
                </a:lnTo>
                <a:lnTo>
                  <a:pt x="110" y="9"/>
                </a:lnTo>
                <a:lnTo>
                  <a:pt x="119" y="10"/>
                </a:lnTo>
                <a:lnTo>
                  <a:pt x="128" y="10"/>
                </a:lnTo>
                <a:lnTo>
                  <a:pt x="146" y="9"/>
                </a:lnTo>
                <a:lnTo>
                  <a:pt x="146" y="9"/>
                </a:lnTo>
                <a:lnTo>
                  <a:pt x="148" y="18"/>
                </a:lnTo>
                <a:lnTo>
                  <a:pt x="148" y="27"/>
                </a:lnTo>
                <a:lnTo>
                  <a:pt x="149" y="43"/>
                </a:lnTo>
                <a:lnTo>
                  <a:pt x="148" y="77"/>
                </a:lnTo>
                <a:lnTo>
                  <a:pt x="148" y="77"/>
                </a:lnTo>
                <a:lnTo>
                  <a:pt x="148" y="80"/>
                </a:lnTo>
                <a:lnTo>
                  <a:pt x="148" y="80"/>
                </a:lnTo>
                <a:lnTo>
                  <a:pt x="150" y="81"/>
                </a:lnTo>
                <a:lnTo>
                  <a:pt x="152" y="81"/>
                </a:lnTo>
                <a:lnTo>
                  <a:pt x="152" y="81"/>
                </a:lnTo>
                <a:lnTo>
                  <a:pt x="161" y="82"/>
                </a:lnTo>
                <a:lnTo>
                  <a:pt x="171" y="83"/>
                </a:lnTo>
                <a:lnTo>
                  <a:pt x="179" y="85"/>
                </a:lnTo>
                <a:lnTo>
                  <a:pt x="187" y="87"/>
                </a:lnTo>
                <a:lnTo>
                  <a:pt x="195" y="91"/>
                </a:lnTo>
                <a:lnTo>
                  <a:pt x="201" y="95"/>
                </a:lnTo>
                <a:lnTo>
                  <a:pt x="208" y="102"/>
                </a:lnTo>
                <a:lnTo>
                  <a:pt x="213" y="107"/>
                </a:lnTo>
                <a:lnTo>
                  <a:pt x="219" y="113"/>
                </a:lnTo>
                <a:lnTo>
                  <a:pt x="223" y="120"/>
                </a:lnTo>
                <a:lnTo>
                  <a:pt x="227" y="127"/>
                </a:lnTo>
                <a:lnTo>
                  <a:pt x="231" y="135"/>
                </a:lnTo>
                <a:lnTo>
                  <a:pt x="234" y="143"/>
                </a:lnTo>
                <a:lnTo>
                  <a:pt x="236" y="151"/>
                </a:lnTo>
                <a:lnTo>
                  <a:pt x="238" y="160"/>
                </a:lnTo>
                <a:lnTo>
                  <a:pt x="239" y="168"/>
                </a:lnTo>
                <a:lnTo>
                  <a:pt x="239" y="168"/>
                </a:lnTo>
                <a:lnTo>
                  <a:pt x="234" y="168"/>
                </a:lnTo>
                <a:lnTo>
                  <a:pt x="230" y="168"/>
                </a:lnTo>
                <a:lnTo>
                  <a:pt x="225" y="169"/>
                </a:lnTo>
                <a:lnTo>
                  <a:pt x="220" y="171"/>
                </a:lnTo>
                <a:lnTo>
                  <a:pt x="220" y="171"/>
                </a:lnTo>
                <a:lnTo>
                  <a:pt x="210" y="175"/>
                </a:lnTo>
                <a:lnTo>
                  <a:pt x="205" y="175"/>
                </a:lnTo>
                <a:lnTo>
                  <a:pt x="201" y="175"/>
                </a:lnTo>
                <a:lnTo>
                  <a:pt x="197" y="174"/>
                </a:lnTo>
                <a:lnTo>
                  <a:pt x="192" y="173"/>
                </a:lnTo>
                <a:lnTo>
                  <a:pt x="182" y="168"/>
                </a:lnTo>
                <a:lnTo>
                  <a:pt x="182" y="168"/>
                </a:lnTo>
                <a:lnTo>
                  <a:pt x="175" y="164"/>
                </a:lnTo>
                <a:lnTo>
                  <a:pt x="166" y="161"/>
                </a:lnTo>
                <a:lnTo>
                  <a:pt x="158" y="160"/>
                </a:lnTo>
                <a:lnTo>
                  <a:pt x="150" y="159"/>
                </a:lnTo>
                <a:lnTo>
                  <a:pt x="142" y="160"/>
                </a:lnTo>
                <a:lnTo>
                  <a:pt x="134" y="161"/>
                </a:lnTo>
                <a:lnTo>
                  <a:pt x="118" y="166"/>
                </a:lnTo>
                <a:lnTo>
                  <a:pt x="118" y="166"/>
                </a:lnTo>
                <a:lnTo>
                  <a:pt x="107" y="169"/>
                </a:lnTo>
                <a:lnTo>
                  <a:pt x="97" y="169"/>
                </a:lnTo>
                <a:lnTo>
                  <a:pt x="87" y="168"/>
                </a:lnTo>
                <a:lnTo>
                  <a:pt x="76" y="164"/>
                </a:lnTo>
                <a:lnTo>
                  <a:pt x="76" y="164"/>
                </a:lnTo>
                <a:lnTo>
                  <a:pt x="70" y="162"/>
                </a:lnTo>
                <a:lnTo>
                  <a:pt x="63" y="161"/>
                </a:lnTo>
                <a:lnTo>
                  <a:pt x="50" y="159"/>
                </a:lnTo>
                <a:lnTo>
                  <a:pt x="50" y="159"/>
                </a:lnTo>
                <a:lnTo>
                  <a:pt x="40" y="158"/>
                </a:lnTo>
                <a:lnTo>
                  <a:pt x="30" y="158"/>
                </a:lnTo>
                <a:lnTo>
                  <a:pt x="21" y="160"/>
                </a:lnTo>
                <a:lnTo>
                  <a:pt x="12" y="163"/>
                </a:lnTo>
                <a:lnTo>
                  <a:pt x="12" y="163"/>
                </a:lnTo>
                <a:lnTo>
                  <a:pt x="14" y="155"/>
                </a:lnTo>
                <a:lnTo>
                  <a:pt x="16" y="147"/>
                </a:lnTo>
                <a:lnTo>
                  <a:pt x="19" y="140"/>
                </a:lnTo>
                <a:lnTo>
                  <a:pt x="23" y="132"/>
                </a:lnTo>
                <a:lnTo>
                  <a:pt x="27" y="125"/>
                </a:lnTo>
                <a:lnTo>
                  <a:pt x="32" y="118"/>
                </a:lnTo>
                <a:lnTo>
                  <a:pt x="38" y="112"/>
                </a:lnTo>
                <a:lnTo>
                  <a:pt x="44" y="106"/>
                </a:lnTo>
                <a:lnTo>
                  <a:pt x="50" y="100"/>
                </a:lnTo>
                <a:lnTo>
                  <a:pt x="56" y="94"/>
                </a:lnTo>
                <a:lnTo>
                  <a:pt x="63" y="90"/>
                </a:lnTo>
                <a:lnTo>
                  <a:pt x="71" y="87"/>
                </a:lnTo>
                <a:lnTo>
                  <a:pt x="78" y="84"/>
                </a:lnTo>
                <a:lnTo>
                  <a:pt x="86" y="82"/>
                </a:lnTo>
                <a:lnTo>
                  <a:pt x="95" y="81"/>
                </a:lnTo>
                <a:lnTo>
                  <a:pt x="103" y="81"/>
                </a:lnTo>
                <a:lnTo>
                  <a:pt x="103" y="8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2530">
            <a:extLst>
              <a:ext uri="{FF2B5EF4-FFF2-40B4-BE49-F238E27FC236}">
                <a16:creationId xmlns:a16="http://schemas.microsoft.com/office/drawing/2014/main" xmlns="" id="{3FA15221-72DF-48D8-959E-F8360B42C9B3}"/>
              </a:ext>
            </a:extLst>
          </p:cNvPr>
          <p:cNvSpPr>
            <a:spLocks noEditPoints="1"/>
          </p:cNvSpPr>
          <p:nvPr/>
        </p:nvSpPr>
        <p:spPr bwMode="auto">
          <a:xfrm>
            <a:off x="3580964" y="1210341"/>
            <a:ext cx="331788" cy="506413"/>
          </a:xfrm>
          <a:custGeom>
            <a:avLst/>
            <a:gdLst/>
            <a:ahLst/>
            <a:cxnLst>
              <a:cxn ang="0">
                <a:pos x="93" y="314"/>
              </a:cxn>
              <a:cxn ang="0">
                <a:pos x="116" y="257"/>
              </a:cxn>
              <a:cxn ang="0">
                <a:pos x="194" y="67"/>
              </a:cxn>
              <a:cxn ang="0">
                <a:pos x="208" y="20"/>
              </a:cxn>
              <a:cxn ang="0">
                <a:pos x="148" y="1"/>
              </a:cxn>
              <a:cxn ang="0">
                <a:pos x="107" y="10"/>
              </a:cxn>
              <a:cxn ang="0">
                <a:pos x="108" y="243"/>
              </a:cxn>
              <a:cxn ang="0">
                <a:pos x="18" y="246"/>
              </a:cxn>
              <a:cxn ang="0">
                <a:pos x="18" y="308"/>
              </a:cxn>
              <a:cxn ang="0">
                <a:pos x="54" y="244"/>
              </a:cxn>
              <a:cxn ang="0">
                <a:pos x="18" y="293"/>
              </a:cxn>
              <a:cxn ang="0">
                <a:pos x="38" y="270"/>
              </a:cxn>
              <a:cxn ang="0">
                <a:pos x="22" y="296"/>
              </a:cxn>
              <a:cxn ang="0">
                <a:pos x="75" y="247"/>
              </a:cxn>
              <a:cxn ang="0">
                <a:pos x="49" y="292"/>
              </a:cxn>
              <a:cxn ang="0">
                <a:pos x="72" y="273"/>
              </a:cxn>
              <a:cxn ang="0">
                <a:pos x="51" y="301"/>
              </a:cxn>
              <a:cxn ang="0">
                <a:pos x="76" y="280"/>
              </a:cxn>
              <a:cxn ang="0">
                <a:pos x="18" y="296"/>
              </a:cxn>
              <a:cxn ang="0">
                <a:pos x="38" y="246"/>
              </a:cxn>
              <a:cxn ang="0">
                <a:pos x="10" y="272"/>
              </a:cxn>
              <a:cxn ang="0">
                <a:pos x="68" y="240"/>
              </a:cxn>
              <a:cxn ang="0">
                <a:pos x="35" y="280"/>
              </a:cxn>
              <a:cxn ang="0">
                <a:pos x="81" y="255"/>
              </a:cxn>
              <a:cxn ang="0">
                <a:pos x="55" y="276"/>
              </a:cxn>
              <a:cxn ang="0">
                <a:pos x="76" y="275"/>
              </a:cxn>
              <a:cxn ang="0">
                <a:pos x="71" y="278"/>
              </a:cxn>
              <a:cxn ang="0">
                <a:pos x="70" y="310"/>
              </a:cxn>
              <a:cxn ang="0">
                <a:pos x="71" y="295"/>
              </a:cxn>
              <a:cxn ang="0">
                <a:pos x="84" y="280"/>
              </a:cxn>
              <a:cxn ang="0">
                <a:pos x="96" y="257"/>
              </a:cxn>
              <a:cxn ang="0">
                <a:pos x="76" y="310"/>
              </a:cxn>
              <a:cxn ang="0">
                <a:pos x="87" y="303"/>
              </a:cxn>
              <a:cxn ang="0">
                <a:pos x="81" y="309"/>
              </a:cxn>
              <a:cxn ang="0">
                <a:pos x="102" y="290"/>
              </a:cxn>
              <a:cxn ang="0">
                <a:pos x="84" y="298"/>
              </a:cxn>
              <a:cxn ang="0">
                <a:pos x="99" y="277"/>
              </a:cxn>
              <a:cxn ang="0">
                <a:pos x="108" y="259"/>
              </a:cxn>
              <a:cxn ang="0">
                <a:pos x="121" y="9"/>
              </a:cxn>
              <a:cxn ang="0">
                <a:pos x="116" y="19"/>
              </a:cxn>
              <a:cxn ang="0">
                <a:pos x="142" y="17"/>
              </a:cxn>
              <a:cxn ang="0">
                <a:pos x="122" y="23"/>
              </a:cxn>
              <a:cxn ang="0">
                <a:pos x="134" y="38"/>
              </a:cxn>
              <a:cxn ang="0">
                <a:pos x="126" y="55"/>
              </a:cxn>
              <a:cxn ang="0">
                <a:pos x="163" y="23"/>
              </a:cxn>
              <a:cxn ang="0">
                <a:pos x="180" y="17"/>
              </a:cxn>
              <a:cxn ang="0">
                <a:pos x="155" y="55"/>
              </a:cxn>
              <a:cxn ang="0">
                <a:pos x="165" y="55"/>
              </a:cxn>
              <a:cxn ang="0">
                <a:pos x="189" y="52"/>
              </a:cxn>
              <a:cxn ang="0">
                <a:pos x="196" y="30"/>
              </a:cxn>
              <a:cxn ang="0">
                <a:pos x="199" y="14"/>
              </a:cxn>
              <a:cxn ang="0">
                <a:pos x="187" y="56"/>
              </a:cxn>
              <a:cxn ang="0">
                <a:pos x="181" y="47"/>
              </a:cxn>
              <a:cxn ang="0">
                <a:pos x="181" y="26"/>
              </a:cxn>
              <a:cxn ang="0">
                <a:pos x="165" y="28"/>
              </a:cxn>
              <a:cxn ang="0">
                <a:pos x="173" y="12"/>
              </a:cxn>
              <a:cxn ang="0">
                <a:pos x="161" y="11"/>
              </a:cxn>
              <a:cxn ang="0">
                <a:pos x="149" y="10"/>
              </a:cxn>
              <a:cxn ang="0">
                <a:pos x="119" y="32"/>
              </a:cxn>
              <a:cxn ang="0">
                <a:pos x="120" y="21"/>
              </a:cxn>
              <a:cxn ang="0">
                <a:pos x="129" y="8"/>
              </a:cxn>
              <a:cxn ang="0">
                <a:pos x="53" y="250"/>
              </a:cxn>
              <a:cxn ang="0">
                <a:pos x="12" y="266"/>
              </a:cxn>
            </a:cxnLst>
            <a:rect l="0" t="0" r="r" b="b"/>
            <a:pathLst>
              <a:path w="209" h="319">
                <a:moveTo>
                  <a:pt x="18" y="308"/>
                </a:moveTo>
                <a:lnTo>
                  <a:pt x="18" y="308"/>
                </a:lnTo>
                <a:lnTo>
                  <a:pt x="26" y="312"/>
                </a:lnTo>
                <a:lnTo>
                  <a:pt x="35" y="316"/>
                </a:lnTo>
                <a:lnTo>
                  <a:pt x="46" y="318"/>
                </a:lnTo>
                <a:lnTo>
                  <a:pt x="55" y="319"/>
                </a:lnTo>
                <a:lnTo>
                  <a:pt x="65" y="319"/>
                </a:lnTo>
                <a:lnTo>
                  <a:pt x="75" y="319"/>
                </a:lnTo>
                <a:lnTo>
                  <a:pt x="84" y="317"/>
                </a:lnTo>
                <a:lnTo>
                  <a:pt x="93" y="314"/>
                </a:lnTo>
                <a:lnTo>
                  <a:pt x="93" y="314"/>
                </a:lnTo>
                <a:lnTo>
                  <a:pt x="102" y="310"/>
                </a:lnTo>
                <a:lnTo>
                  <a:pt x="109" y="303"/>
                </a:lnTo>
                <a:lnTo>
                  <a:pt x="114" y="297"/>
                </a:lnTo>
                <a:lnTo>
                  <a:pt x="118" y="290"/>
                </a:lnTo>
                <a:lnTo>
                  <a:pt x="119" y="282"/>
                </a:lnTo>
                <a:lnTo>
                  <a:pt x="120" y="274"/>
                </a:lnTo>
                <a:lnTo>
                  <a:pt x="118" y="266"/>
                </a:lnTo>
                <a:lnTo>
                  <a:pt x="116" y="257"/>
                </a:lnTo>
                <a:lnTo>
                  <a:pt x="116" y="257"/>
                </a:lnTo>
                <a:lnTo>
                  <a:pt x="116" y="257"/>
                </a:lnTo>
                <a:lnTo>
                  <a:pt x="116" y="257"/>
                </a:lnTo>
                <a:lnTo>
                  <a:pt x="118" y="233"/>
                </a:lnTo>
                <a:lnTo>
                  <a:pt x="119" y="208"/>
                </a:lnTo>
                <a:lnTo>
                  <a:pt x="119" y="160"/>
                </a:lnTo>
                <a:lnTo>
                  <a:pt x="118" y="111"/>
                </a:lnTo>
                <a:lnTo>
                  <a:pt x="117" y="64"/>
                </a:lnTo>
                <a:lnTo>
                  <a:pt x="117" y="64"/>
                </a:lnTo>
                <a:lnTo>
                  <a:pt x="137" y="65"/>
                </a:lnTo>
                <a:lnTo>
                  <a:pt x="156" y="65"/>
                </a:lnTo>
                <a:lnTo>
                  <a:pt x="175" y="65"/>
                </a:lnTo>
                <a:lnTo>
                  <a:pt x="184" y="66"/>
                </a:lnTo>
                <a:lnTo>
                  <a:pt x="194" y="67"/>
                </a:lnTo>
                <a:lnTo>
                  <a:pt x="194" y="67"/>
                </a:lnTo>
                <a:lnTo>
                  <a:pt x="196" y="67"/>
                </a:lnTo>
                <a:lnTo>
                  <a:pt x="198" y="66"/>
                </a:lnTo>
                <a:lnTo>
                  <a:pt x="199" y="64"/>
                </a:lnTo>
                <a:lnTo>
                  <a:pt x="199" y="61"/>
                </a:lnTo>
                <a:lnTo>
                  <a:pt x="199" y="61"/>
                </a:lnTo>
                <a:lnTo>
                  <a:pt x="199" y="61"/>
                </a:lnTo>
                <a:lnTo>
                  <a:pt x="199" y="61"/>
                </a:lnTo>
                <a:lnTo>
                  <a:pt x="201" y="47"/>
                </a:lnTo>
                <a:lnTo>
                  <a:pt x="205" y="34"/>
                </a:lnTo>
                <a:lnTo>
                  <a:pt x="208" y="20"/>
                </a:lnTo>
                <a:lnTo>
                  <a:pt x="209" y="7"/>
                </a:lnTo>
                <a:lnTo>
                  <a:pt x="209" y="7"/>
                </a:lnTo>
                <a:lnTo>
                  <a:pt x="209" y="5"/>
                </a:lnTo>
                <a:lnTo>
                  <a:pt x="207" y="3"/>
                </a:lnTo>
                <a:lnTo>
                  <a:pt x="206" y="3"/>
                </a:lnTo>
                <a:lnTo>
                  <a:pt x="203" y="3"/>
                </a:lnTo>
                <a:lnTo>
                  <a:pt x="203" y="3"/>
                </a:lnTo>
                <a:lnTo>
                  <a:pt x="201" y="2"/>
                </a:lnTo>
                <a:lnTo>
                  <a:pt x="201" y="2"/>
                </a:lnTo>
                <a:lnTo>
                  <a:pt x="174" y="2"/>
                </a:lnTo>
                <a:lnTo>
                  <a:pt x="148" y="1"/>
                </a:lnTo>
                <a:lnTo>
                  <a:pt x="148" y="1"/>
                </a:lnTo>
                <a:lnTo>
                  <a:pt x="138" y="0"/>
                </a:lnTo>
                <a:lnTo>
                  <a:pt x="129" y="0"/>
                </a:lnTo>
                <a:lnTo>
                  <a:pt x="118" y="1"/>
                </a:lnTo>
                <a:lnTo>
                  <a:pt x="113" y="2"/>
                </a:lnTo>
                <a:lnTo>
                  <a:pt x="109" y="5"/>
                </a:lnTo>
                <a:lnTo>
                  <a:pt x="109" y="5"/>
                </a:lnTo>
                <a:lnTo>
                  <a:pt x="108" y="6"/>
                </a:lnTo>
                <a:lnTo>
                  <a:pt x="107" y="8"/>
                </a:lnTo>
                <a:lnTo>
                  <a:pt x="107" y="8"/>
                </a:lnTo>
                <a:lnTo>
                  <a:pt x="107" y="10"/>
                </a:lnTo>
                <a:lnTo>
                  <a:pt x="107" y="10"/>
                </a:lnTo>
                <a:lnTo>
                  <a:pt x="108" y="56"/>
                </a:lnTo>
                <a:lnTo>
                  <a:pt x="108" y="56"/>
                </a:lnTo>
                <a:lnTo>
                  <a:pt x="107" y="58"/>
                </a:lnTo>
                <a:lnTo>
                  <a:pt x="108" y="61"/>
                </a:lnTo>
                <a:lnTo>
                  <a:pt x="108" y="61"/>
                </a:lnTo>
                <a:lnTo>
                  <a:pt x="110" y="152"/>
                </a:lnTo>
                <a:lnTo>
                  <a:pt x="110" y="197"/>
                </a:lnTo>
                <a:lnTo>
                  <a:pt x="110" y="220"/>
                </a:lnTo>
                <a:lnTo>
                  <a:pt x="108" y="243"/>
                </a:lnTo>
                <a:lnTo>
                  <a:pt x="108" y="243"/>
                </a:lnTo>
                <a:lnTo>
                  <a:pt x="107" y="241"/>
                </a:lnTo>
                <a:lnTo>
                  <a:pt x="105" y="239"/>
                </a:lnTo>
                <a:lnTo>
                  <a:pt x="105" y="239"/>
                </a:lnTo>
                <a:lnTo>
                  <a:pt x="94" y="236"/>
                </a:lnTo>
                <a:lnTo>
                  <a:pt x="82" y="233"/>
                </a:lnTo>
                <a:lnTo>
                  <a:pt x="70" y="232"/>
                </a:lnTo>
                <a:lnTo>
                  <a:pt x="58" y="232"/>
                </a:lnTo>
                <a:lnTo>
                  <a:pt x="46" y="233"/>
                </a:lnTo>
                <a:lnTo>
                  <a:pt x="33" y="237"/>
                </a:lnTo>
                <a:lnTo>
                  <a:pt x="23" y="242"/>
                </a:lnTo>
                <a:lnTo>
                  <a:pt x="18" y="246"/>
                </a:lnTo>
                <a:lnTo>
                  <a:pt x="13" y="249"/>
                </a:lnTo>
                <a:lnTo>
                  <a:pt x="13" y="249"/>
                </a:lnTo>
                <a:lnTo>
                  <a:pt x="7" y="257"/>
                </a:lnTo>
                <a:lnTo>
                  <a:pt x="3" y="264"/>
                </a:lnTo>
                <a:lnTo>
                  <a:pt x="1" y="272"/>
                </a:lnTo>
                <a:lnTo>
                  <a:pt x="0" y="280"/>
                </a:lnTo>
                <a:lnTo>
                  <a:pt x="2" y="288"/>
                </a:lnTo>
                <a:lnTo>
                  <a:pt x="6" y="295"/>
                </a:lnTo>
                <a:lnTo>
                  <a:pt x="11" y="301"/>
                </a:lnTo>
                <a:lnTo>
                  <a:pt x="18" y="308"/>
                </a:lnTo>
                <a:lnTo>
                  <a:pt x="18" y="308"/>
                </a:lnTo>
                <a:close/>
                <a:moveTo>
                  <a:pt x="10" y="285"/>
                </a:moveTo>
                <a:lnTo>
                  <a:pt x="10" y="285"/>
                </a:lnTo>
                <a:lnTo>
                  <a:pt x="21" y="275"/>
                </a:lnTo>
                <a:lnTo>
                  <a:pt x="31" y="264"/>
                </a:lnTo>
                <a:lnTo>
                  <a:pt x="41" y="254"/>
                </a:lnTo>
                <a:lnTo>
                  <a:pt x="54" y="244"/>
                </a:lnTo>
                <a:lnTo>
                  <a:pt x="54" y="244"/>
                </a:lnTo>
                <a:lnTo>
                  <a:pt x="56" y="242"/>
                </a:lnTo>
                <a:lnTo>
                  <a:pt x="56" y="242"/>
                </a:lnTo>
                <a:lnTo>
                  <a:pt x="54" y="244"/>
                </a:lnTo>
                <a:lnTo>
                  <a:pt x="54" y="244"/>
                </a:lnTo>
                <a:lnTo>
                  <a:pt x="46" y="256"/>
                </a:lnTo>
                <a:lnTo>
                  <a:pt x="46" y="256"/>
                </a:lnTo>
                <a:lnTo>
                  <a:pt x="36" y="267"/>
                </a:lnTo>
                <a:lnTo>
                  <a:pt x="28" y="279"/>
                </a:lnTo>
                <a:lnTo>
                  <a:pt x="28" y="279"/>
                </a:lnTo>
                <a:lnTo>
                  <a:pt x="16" y="291"/>
                </a:lnTo>
                <a:lnTo>
                  <a:pt x="16" y="291"/>
                </a:lnTo>
                <a:lnTo>
                  <a:pt x="16" y="292"/>
                </a:lnTo>
                <a:lnTo>
                  <a:pt x="17" y="293"/>
                </a:lnTo>
                <a:lnTo>
                  <a:pt x="17" y="293"/>
                </a:lnTo>
                <a:lnTo>
                  <a:pt x="18" y="293"/>
                </a:lnTo>
                <a:lnTo>
                  <a:pt x="18" y="293"/>
                </a:lnTo>
                <a:lnTo>
                  <a:pt x="21" y="290"/>
                </a:lnTo>
                <a:lnTo>
                  <a:pt x="21" y="290"/>
                </a:lnTo>
                <a:lnTo>
                  <a:pt x="21" y="290"/>
                </a:lnTo>
                <a:lnTo>
                  <a:pt x="21" y="290"/>
                </a:lnTo>
                <a:lnTo>
                  <a:pt x="21" y="290"/>
                </a:lnTo>
                <a:lnTo>
                  <a:pt x="21" y="290"/>
                </a:lnTo>
                <a:lnTo>
                  <a:pt x="29" y="280"/>
                </a:lnTo>
                <a:lnTo>
                  <a:pt x="29" y="280"/>
                </a:lnTo>
                <a:lnTo>
                  <a:pt x="38" y="270"/>
                </a:lnTo>
                <a:lnTo>
                  <a:pt x="38" y="270"/>
                </a:lnTo>
                <a:lnTo>
                  <a:pt x="45" y="263"/>
                </a:lnTo>
                <a:lnTo>
                  <a:pt x="52" y="257"/>
                </a:lnTo>
                <a:lnTo>
                  <a:pt x="58" y="250"/>
                </a:lnTo>
                <a:lnTo>
                  <a:pt x="64" y="244"/>
                </a:lnTo>
                <a:lnTo>
                  <a:pt x="64" y="244"/>
                </a:lnTo>
                <a:lnTo>
                  <a:pt x="53" y="257"/>
                </a:lnTo>
                <a:lnTo>
                  <a:pt x="41" y="269"/>
                </a:lnTo>
                <a:lnTo>
                  <a:pt x="31" y="282"/>
                </a:lnTo>
                <a:lnTo>
                  <a:pt x="26" y="289"/>
                </a:lnTo>
                <a:lnTo>
                  <a:pt x="22" y="296"/>
                </a:lnTo>
                <a:lnTo>
                  <a:pt x="22" y="296"/>
                </a:lnTo>
                <a:lnTo>
                  <a:pt x="22" y="297"/>
                </a:lnTo>
                <a:lnTo>
                  <a:pt x="23" y="298"/>
                </a:lnTo>
                <a:lnTo>
                  <a:pt x="24" y="297"/>
                </a:lnTo>
                <a:lnTo>
                  <a:pt x="24" y="297"/>
                </a:lnTo>
                <a:lnTo>
                  <a:pt x="36" y="286"/>
                </a:lnTo>
                <a:lnTo>
                  <a:pt x="49" y="274"/>
                </a:lnTo>
                <a:lnTo>
                  <a:pt x="61" y="262"/>
                </a:lnTo>
                <a:lnTo>
                  <a:pt x="73" y="249"/>
                </a:lnTo>
                <a:lnTo>
                  <a:pt x="73" y="249"/>
                </a:lnTo>
                <a:lnTo>
                  <a:pt x="75" y="247"/>
                </a:lnTo>
                <a:lnTo>
                  <a:pt x="75" y="247"/>
                </a:lnTo>
                <a:lnTo>
                  <a:pt x="71" y="252"/>
                </a:lnTo>
                <a:lnTo>
                  <a:pt x="71" y="252"/>
                </a:lnTo>
                <a:lnTo>
                  <a:pt x="57" y="270"/>
                </a:lnTo>
                <a:lnTo>
                  <a:pt x="57" y="270"/>
                </a:lnTo>
                <a:lnTo>
                  <a:pt x="32" y="300"/>
                </a:lnTo>
                <a:lnTo>
                  <a:pt x="32" y="300"/>
                </a:lnTo>
                <a:lnTo>
                  <a:pt x="32" y="302"/>
                </a:lnTo>
                <a:lnTo>
                  <a:pt x="34" y="302"/>
                </a:lnTo>
                <a:lnTo>
                  <a:pt x="34" y="302"/>
                </a:lnTo>
                <a:lnTo>
                  <a:pt x="41" y="297"/>
                </a:lnTo>
                <a:lnTo>
                  <a:pt x="49" y="292"/>
                </a:lnTo>
                <a:lnTo>
                  <a:pt x="62" y="279"/>
                </a:lnTo>
                <a:lnTo>
                  <a:pt x="73" y="266"/>
                </a:lnTo>
                <a:lnTo>
                  <a:pt x="85" y="253"/>
                </a:lnTo>
                <a:lnTo>
                  <a:pt x="85" y="253"/>
                </a:lnTo>
                <a:lnTo>
                  <a:pt x="90" y="248"/>
                </a:lnTo>
                <a:lnTo>
                  <a:pt x="90" y="248"/>
                </a:lnTo>
                <a:lnTo>
                  <a:pt x="90" y="248"/>
                </a:lnTo>
                <a:lnTo>
                  <a:pt x="88" y="252"/>
                </a:lnTo>
                <a:lnTo>
                  <a:pt x="88" y="252"/>
                </a:lnTo>
                <a:lnTo>
                  <a:pt x="80" y="263"/>
                </a:lnTo>
                <a:lnTo>
                  <a:pt x="72" y="273"/>
                </a:lnTo>
                <a:lnTo>
                  <a:pt x="72" y="273"/>
                </a:lnTo>
                <a:lnTo>
                  <a:pt x="65" y="281"/>
                </a:lnTo>
                <a:lnTo>
                  <a:pt x="57" y="289"/>
                </a:lnTo>
                <a:lnTo>
                  <a:pt x="49" y="296"/>
                </a:lnTo>
                <a:lnTo>
                  <a:pt x="41" y="304"/>
                </a:lnTo>
                <a:lnTo>
                  <a:pt x="41" y="304"/>
                </a:lnTo>
                <a:lnTo>
                  <a:pt x="41" y="307"/>
                </a:lnTo>
                <a:lnTo>
                  <a:pt x="43" y="307"/>
                </a:lnTo>
                <a:lnTo>
                  <a:pt x="43" y="307"/>
                </a:lnTo>
                <a:lnTo>
                  <a:pt x="43" y="307"/>
                </a:lnTo>
                <a:lnTo>
                  <a:pt x="51" y="301"/>
                </a:lnTo>
                <a:lnTo>
                  <a:pt x="58" y="296"/>
                </a:lnTo>
                <a:lnTo>
                  <a:pt x="71" y="283"/>
                </a:lnTo>
                <a:lnTo>
                  <a:pt x="83" y="270"/>
                </a:lnTo>
                <a:lnTo>
                  <a:pt x="95" y="256"/>
                </a:lnTo>
                <a:lnTo>
                  <a:pt x="95" y="256"/>
                </a:lnTo>
                <a:lnTo>
                  <a:pt x="97" y="254"/>
                </a:lnTo>
                <a:lnTo>
                  <a:pt x="92" y="260"/>
                </a:lnTo>
                <a:lnTo>
                  <a:pt x="92" y="260"/>
                </a:lnTo>
                <a:lnTo>
                  <a:pt x="84" y="270"/>
                </a:lnTo>
                <a:lnTo>
                  <a:pt x="76" y="280"/>
                </a:lnTo>
                <a:lnTo>
                  <a:pt x="76" y="280"/>
                </a:lnTo>
                <a:lnTo>
                  <a:pt x="64" y="294"/>
                </a:lnTo>
                <a:lnTo>
                  <a:pt x="52" y="309"/>
                </a:lnTo>
                <a:lnTo>
                  <a:pt x="52" y="309"/>
                </a:lnTo>
                <a:lnTo>
                  <a:pt x="52" y="310"/>
                </a:lnTo>
                <a:lnTo>
                  <a:pt x="52" y="310"/>
                </a:lnTo>
                <a:lnTo>
                  <a:pt x="45" y="308"/>
                </a:lnTo>
                <a:lnTo>
                  <a:pt x="36" y="305"/>
                </a:lnTo>
                <a:lnTo>
                  <a:pt x="29" y="303"/>
                </a:lnTo>
                <a:lnTo>
                  <a:pt x="23" y="299"/>
                </a:lnTo>
                <a:lnTo>
                  <a:pt x="23" y="299"/>
                </a:lnTo>
                <a:lnTo>
                  <a:pt x="18" y="296"/>
                </a:lnTo>
                <a:lnTo>
                  <a:pt x="14" y="293"/>
                </a:lnTo>
                <a:lnTo>
                  <a:pt x="12" y="289"/>
                </a:lnTo>
                <a:lnTo>
                  <a:pt x="10" y="285"/>
                </a:lnTo>
                <a:lnTo>
                  <a:pt x="10" y="285"/>
                </a:lnTo>
                <a:close/>
                <a:moveTo>
                  <a:pt x="10" y="272"/>
                </a:moveTo>
                <a:lnTo>
                  <a:pt x="10" y="272"/>
                </a:lnTo>
                <a:lnTo>
                  <a:pt x="23" y="259"/>
                </a:lnTo>
                <a:lnTo>
                  <a:pt x="23" y="259"/>
                </a:lnTo>
                <a:lnTo>
                  <a:pt x="30" y="252"/>
                </a:lnTo>
                <a:lnTo>
                  <a:pt x="38" y="246"/>
                </a:lnTo>
                <a:lnTo>
                  <a:pt x="38" y="246"/>
                </a:lnTo>
                <a:lnTo>
                  <a:pt x="46" y="242"/>
                </a:lnTo>
                <a:lnTo>
                  <a:pt x="46" y="242"/>
                </a:lnTo>
                <a:lnTo>
                  <a:pt x="47" y="242"/>
                </a:lnTo>
                <a:lnTo>
                  <a:pt x="47" y="242"/>
                </a:lnTo>
                <a:lnTo>
                  <a:pt x="38" y="253"/>
                </a:lnTo>
                <a:lnTo>
                  <a:pt x="29" y="263"/>
                </a:lnTo>
                <a:lnTo>
                  <a:pt x="9" y="282"/>
                </a:lnTo>
                <a:lnTo>
                  <a:pt x="9" y="282"/>
                </a:lnTo>
                <a:lnTo>
                  <a:pt x="9" y="277"/>
                </a:lnTo>
                <a:lnTo>
                  <a:pt x="10" y="272"/>
                </a:lnTo>
                <a:lnTo>
                  <a:pt x="10" y="272"/>
                </a:lnTo>
                <a:close/>
                <a:moveTo>
                  <a:pt x="55" y="240"/>
                </a:moveTo>
                <a:lnTo>
                  <a:pt x="55" y="240"/>
                </a:lnTo>
                <a:lnTo>
                  <a:pt x="49" y="245"/>
                </a:lnTo>
                <a:lnTo>
                  <a:pt x="43" y="251"/>
                </a:lnTo>
                <a:lnTo>
                  <a:pt x="43" y="251"/>
                </a:lnTo>
                <a:lnTo>
                  <a:pt x="50" y="241"/>
                </a:lnTo>
                <a:lnTo>
                  <a:pt x="50" y="241"/>
                </a:lnTo>
                <a:lnTo>
                  <a:pt x="55" y="240"/>
                </a:lnTo>
                <a:lnTo>
                  <a:pt x="55" y="240"/>
                </a:lnTo>
                <a:close/>
                <a:moveTo>
                  <a:pt x="68" y="240"/>
                </a:moveTo>
                <a:lnTo>
                  <a:pt x="68" y="240"/>
                </a:lnTo>
                <a:lnTo>
                  <a:pt x="79" y="241"/>
                </a:lnTo>
                <a:lnTo>
                  <a:pt x="79" y="241"/>
                </a:lnTo>
                <a:lnTo>
                  <a:pt x="68" y="251"/>
                </a:lnTo>
                <a:lnTo>
                  <a:pt x="57" y="262"/>
                </a:lnTo>
                <a:lnTo>
                  <a:pt x="36" y="284"/>
                </a:lnTo>
                <a:lnTo>
                  <a:pt x="36" y="284"/>
                </a:lnTo>
                <a:lnTo>
                  <a:pt x="29" y="291"/>
                </a:lnTo>
                <a:lnTo>
                  <a:pt x="27" y="293"/>
                </a:lnTo>
                <a:lnTo>
                  <a:pt x="29" y="289"/>
                </a:lnTo>
                <a:lnTo>
                  <a:pt x="29" y="289"/>
                </a:lnTo>
                <a:lnTo>
                  <a:pt x="35" y="280"/>
                </a:lnTo>
                <a:lnTo>
                  <a:pt x="43" y="271"/>
                </a:lnTo>
                <a:lnTo>
                  <a:pt x="43" y="271"/>
                </a:lnTo>
                <a:lnTo>
                  <a:pt x="56" y="257"/>
                </a:lnTo>
                <a:lnTo>
                  <a:pt x="68" y="242"/>
                </a:lnTo>
                <a:lnTo>
                  <a:pt x="68" y="242"/>
                </a:lnTo>
                <a:lnTo>
                  <a:pt x="69" y="241"/>
                </a:lnTo>
                <a:lnTo>
                  <a:pt x="68" y="240"/>
                </a:lnTo>
                <a:lnTo>
                  <a:pt x="68" y="240"/>
                </a:lnTo>
                <a:close/>
                <a:moveTo>
                  <a:pt x="92" y="244"/>
                </a:moveTo>
                <a:lnTo>
                  <a:pt x="92" y="244"/>
                </a:lnTo>
                <a:lnTo>
                  <a:pt x="81" y="255"/>
                </a:lnTo>
                <a:lnTo>
                  <a:pt x="70" y="266"/>
                </a:lnTo>
                <a:lnTo>
                  <a:pt x="60" y="277"/>
                </a:lnTo>
                <a:lnTo>
                  <a:pt x="49" y="289"/>
                </a:lnTo>
                <a:lnTo>
                  <a:pt x="49" y="289"/>
                </a:lnTo>
                <a:lnTo>
                  <a:pt x="39" y="296"/>
                </a:lnTo>
                <a:lnTo>
                  <a:pt x="39" y="296"/>
                </a:lnTo>
                <a:lnTo>
                  <a:pt x="36" y="298"/>
                </a:lnTo>
                <a:lnTo>
                  <a:pt x="37" y="297"/>
                </a:lnTo>
                <a:lnTo>
                  <a:pt x="37" y="297"/>
                </a:lnTo>
                <a:lnTo>
                  <a:pt x="55" y="276"/>
                </a:lnTo>
                <a:lnTo>
                  <a:pt x="55" y="276"/>
                </a:lnTo>
                <a:lnTo>
                  <a:pt x="82" y="242"/>
                </a:lnTo>
                <a:lnTo>
                  <a:pt x="82" y="242"/>
                </a:lnTo>
                <a:lnTo>
                  <a:pt x="92" y="244"/>
                </a:lnTo>
                <a:lnTo>
                  <a:pt x="92" y="244"/>
                </a:lnTo>
                <a:close/>
                <a:moveTo>
                  <a:pt x="97" y="246"/>
                </a:moveTo>
                <a:lnTo>
                  <a:pt x="97" y="246"/>
                </a:lnTo>
                <a:lnTo>
                  <a:pt x="99" y="248"/>
                </a:lnTo>
                <a:lnTo>
                  <a:pt x="99" y="248"/>
                </a:lnTo>
                <a:lnTo>
                  <a:pt x="99" y="248"/>
                </a:lnTo>
                <a:lnTo>
                  <a:pt x="99" y="248"/>
                </a:lnTo>
                <a:lnTo>
                  <a:pt x="76" y="275"/>
                </a:lnTo>
                <a:lnTo>
                  <a:pt x="76" y="275"/>
                </a:lnTo>
                <a:lnTo>
                  <a:pt x="63" y="288"/>
                </a:lnTo>
                <a:lnTo>
                  <a:pt x="63" y="288"/>
                </a:lnTo>
                <a:lnTo>
                  <a:pt x="54" y="295"/>
                </a:lnTo>
                <a:lnTo>
                  <a:pt x="50" y="299"/>
                </a:lnTo>
                <a:lnTo>
                  <a:pt x="46" y="303"/>
                </a:lnTo>
                <a:lnTo>
                  <a:pt x="46" y="303"/>
                </a:lnTo>
                <a:lnTo>
                  <a:pt x="52" y="296"/>
                </a:lnTo>
                <a:lnTo>
                  <a:pt x="59" y="291"/>
                </a:lnTo>
                <a:lnTo>
                  <a:pt x="65" y="285"/>
                </a:lnTo>
                <a:lnTo>
                  <a:pt x="71" y="278"/>
                </a:lnTo>
                <a:lnTo>
                  <a:pt x="71" y="278"/>
                </a:lnTo>
                <a:lnTo>
                  <a:pt x="84" y="262"/>
                </a:lnTo>
                <a:lnTo>
                  <a:pt x="89" y="254"/>
                </a:lnTo>
                <a:lnTo>
                  <a:pt x="95" y="245"/>
                </a:lnTo>
                <a:lnTo>
                  <a:pt x="95" y="245"/>
                </a:lnTo>
                <a:lnTo>
                  <a:pt x="97" y="246"/>
                </a:lnTo>
                <a:lnTo>
                  <a:pt x="97" y="246"/>
                </a:lnTo>
                <a:close/>
                <a:moveTo>
                  <a:pt x="74" y="310"/>
                </a:moveTo>
                <a:lnTo>
                  <a:pt x="74" y="310"/>
                </a:lnTo>
                <a:lnTo>
                  <a:pt x="70" y="310"/>
                </a:lnTo>
                <a:lnTo>
                  <a:pt x="70" y="310"/>
                </a:lnTo>
                <a:lnTo>
                  <a:pt x="77" y="303"/>
                </a:lnTo>
                <a:lnTo>
                  <a:pt x="77" y="303"/>
                </a:lnTo>
                <a:lnTo>
                  <a:pt x="74" y="309"/>
                </a:lnTo>
                <a:lnTo>
                  <a:pt x="74" y="309"/>
                </a:lnTo>
                <a:lnTo>
                  <a:pt x="74" y="309"/>
                </a:lnTo>
                <a:lnTo>
                  <a:pt x="74" y="310"/>
                </a:lnTo>
                <a:lnTo>
                  <a:pt x="74" y="310"/>
                </a:lnTo>
                <a:close/>
                <a:moveTo>
                  <a:pt x="54" y="310"/>
                </a:moveTo>
                <a:lnTo>
                  <a:pt x="54" y="310"/>
                </a:lnTo>
                <a:lnTo>
                  <a:pt x="63" y="302"/>
                </a:lnTo>
                <a:lnTo>
                  <a:pt x="71" y="295"/>
                </a:lnTo>
                <a:lnTo>
                  <a:pt x="87" y="280"/>
                </a:lnTo>
                <a:lnTo>
                  <a:pt x="87" y="280"/>
                </a:lnTo>
                <a:lnTo>
                  <a:pt x="84" y="284"/>
                </a:lnTo>
                <a:lnTo>
                  <a:pt x="84" y="284"/>
                </a:lnTo>
                <a:lnTo>
                  <a:pt x="74" y="297"/>
                </a:lnTo>
                <a:lnTo>
                  <a:pt x="65" y="311"/>
                </a:lnTo>
                <a:lnTo>
                  <a:pt x="65" y="311"/>
                </a:lnTo>
                <a:lnTo>
                  <a:pt x="54" y="310"/>
                </a:lnTo>
                <a:lnTo>
                  <a:pt x="54" y="310"/>
                </a:lnTo>
                <a:close/>
                <a:moveTo>
                  <a:pt x="84" y="280"/>
                </a:moveTo>
                <a:lnTo>
                  <a:pt x="84" y="280"/>
                </a:lnTo>
                <a:lnTo>
                  <a:pt x="71" y="293"/>
                </a:lnTo>
                <a:lnTo>
                  <a:pt x="71" y="293"/>
                </a:lnTo>
                <a:lnTo>
                  <a:pt x="61" y="302"/>
                </a:lnTo>
                <a:lnTo>
                  <a:pt x="58" y="305"/>
                </a:lnTo>
                <a:lnTo>
                  <a:pt x="57" y="304"/>
                </a:lnTo>
                <a:lnTo>
                  <a:pt x="59" y="302"/>
                </a:lnTo>
                <a:lnTo>
                  <a:pt x="59" y="302"/>
                </a:lnTo>
                <a:lnTo>
                  <a:pt x="70" y="289"/>
                </a:lnTo>
                <a:lnTo>
                  <a:pt x="81" y="277"/>
                </a:lnTo>
                <a:lnTo>
                  <a:pt x="92" y="264"/>
                </a:lnTo>
                <a:lnTo>
                  <a:pt x="96" y="257"/>
                </a:lnTo>
                <a:lnTo>
                  <a:pt x="100" y="249"/>
                </a:lnTo>
                <a:lnTo>
                  <a:pt x="100" y="249"/>
                </a:lnTo>
                <a:lnTo>
                  <a:pt x="100" y="249"/>
                </a:lnTo>
                <a:lnTo>
                  <a:pt x="100" y="249"/>
                </a:lnTo>
                <a:lnTo>
                  <a:pt x="107" y="257"/>
                </a:lnTo>
                <a:lnTo>
                  <a:pt x="107" y="257"/>
                </a:lnTo>
                <a:lnTo>
                  <a:pt x="84" y="280"/>
                </a:lnTo>
                <a:lnTo>
                  <a:pt x="84" y="280"/>
                </a:lnTo>
                <a:close/>
                <a:moveTo>
                  <a:pt x="81" y="309"/>
                </a:moveTo>
                <a:lnTo>
                  <a:pt x="81" y="309"/>
                </a:lnTo>
                <a:lnTo>
                  <a:pt x="76" y="310"/>
                </a:lnTo>
                <a:lnTo>
                  <a:pt x="76" y="310"/>
                </a:lnTo>
                <a:lnTo>
                  <a:pt x="86" y="299"/>
                </a:lnTo>
                <a:lnTo>
                  <a:pt x="97" y="290"/>
                </a:lnTo>
                <a:lnTo>
                  <a:pt x="97" y="290"/>
                </a:lnTo>
                <a:lnTo>
                  <a:pt x="104" y="284"/>
                </a:lnTo>
                <a:lnTo>
                  <a:pt x="104" y="283"/>
                </a:lnTo>
                <a:lnTo>
                  <a:pt x="104" y="284"/>
                </a:lnTo>
                <a:lnTo>
                  <a:pt x="99" y="290"/>
                </a:lnTo>
                <a:lnTo>
                  <a:pt x="99" y="290"/>
                </a:lnTo>
                <a:lnTo>
                  <a:pt x="87" y="303"/>
                </a:lnTo>
                <a:lnTo>
                  <a:pt x="87" y="303"/>
                </a:lnTo>
                <a:lnTo>
                  <a:pt x="87" y="304"/>
                </a:lnTo>
                <a:lnTo>
                  <a:pt x="88" y="305"/>
                </a:lnTo>
                <a:lnTo>
                  <a:pt x="88" y="305"/>
                </a:lnTo>
                <a:lnTo>
                  <a:pt x="88" y="305"/>
                </a:lnTo>
                <a:lnTo>
                  <a:pt x="107" y="292"/>
                </a:lnTo>
                <a:lnTo>
                  <a:pt x="107" y="292"/>
                </a:lnTo>
                <a:lnTo>
                  <a:pt x="102" y="298"/>
                </a:lnTo>
                <a:lnTo>
                  <a:pt x="95" y="302"/>
                </a:lnTo>
                <a:lnTo>
                  <a:pt x="88" y="307"/>
                </a:lnTo>
                <a:lnTo>
                  <a:pt x="81" y="309"/>
                </a:lnTo>
                <a:lnTo>
                  <a:pt x="81" y="309"/>
                </a:lnTo>
                <a:close/>
                <a:moveTo>
                  <a:pt x="111" y="283"/>
                </a:moveTo>
                <a:lnTo>
                  <a:pt x="111" y="283"/>
                </a:lnTo>
                <a:lnTo>
                  <a:pt x="110" y="287"/>
                </a:lnTo>
                <a:lnTo>
                  <a:pt x="108" y="291"/>
                </a:lnTo>
                <a:lnTo>
                  <a:pt x="108" y="291"/>
                </a:lnTo>
                <a:lnTo>
                  <a:pt x="107" y="290"/>
                </a:lnTo>
                <a:lnTo>
                  <a:pt x="106" y="290"/>
                </a:lnTo>
                <a:lnTo>
                  <a:pt x="106" y="290"/>
                </a:lnTo>
                <a:lnTo>
                  <a:pt x="96" y="297"/>
                </a:lnTo>
                <a:lnTo>
                  <a:pt x="96" y="297"/>
                </a:lnTo>
                <a:lnTo>
                  <a:pt x="102" y="290"/>
                </a:lnTo>
                <a:lnTo>
                  <a:pt x="105" y="286"/>
                </a:lnTo>
                <a:lnTo>
                  <a:pt x="108" y="281"/>
                </a:lnTo>
                <a:lnTo>
                  <a:pt x="108" y="281"/>
                </a:lnTo>
                <a:lnTo>
                  <a:pt x="108" y="280"/>
                </a:lnTo>
                <a:lnTo>
                  <a:pt x="106" y="280"/>
                </a:lnTo>
                <a:lnTo>
                  <a:pt x="106" y="280"/>
                </a:lnTo>
                <a:lnTo>
                  <a:pt x="99" y="285"/>
                </a:lnTo>
                <a:lnTo>
                  <a:pt x="92" y="292"/>
                </a:lnTo>
                <a:lnTo>
                  <a:pt x="78" y="304"/>
                </a:lnTo>
                <a:lnTo>
                  <a:pt x="78" y="304"/>
                </a:lnTo>
                <a:lnTo>
                  <a:pt x="84" y="298"/>
                </a:lnTo>
                <a:lnTo>
                  <a:pt x="91" y="291"/>
                </a:lnTo>
                <a:lnTo>
                  <a:pt x="105" y="276"/>
                </a:lnTo>
                <a:lnTo>
                  <a:pt x="105" y="276"/>
                </a:lnTo>
                <a:lnTo>
                  <a:pt x="105" y="275"/>
                </a:lnTo>
                <a:lnTo>
                  <a:pt x="105" y="274"/>
                </a:lnTo>
                <a:lnTo>
                  <a:pt x="104" y="274"/>
                </a:lnTo>
                <a:lnTo>
                  <a:pt x="103" y="274"/>
                </a:lnTo>
                <a:lnTo>
                  <a:pt x="103" y="274"/>
                </a:lnTo>
                <a:lnTo>
                  <a:pt x="100" y="277"/>
                </a:lnTo>
                <a:lnTo>
                  <a:pt x="100" y="277"/>
                </a:lnTo>
                <a:lnTo>
                  <a:pt x="99" y="277"/>
                </a:lnTo>
                <a:lnTo>
                  <a:pt x="98" y="280"/>
                </a:lnTo>
                <a:lnTo>
                  <a:pt x="98" y="280"/>
                </a:lnTo>
                <a:lnTo>
                  <a:pt x="81" y="295"/>
                </a:lnTo>
                <a:lnTo>
                  <a:pt x="73" y="303"/>
                </a:lnTo>
                <a:lnTo>
                  <a:pt x="67" y="311"/>
                </a:lnTo>
                <a:lnTo>
                  <a:pt x="67" y="311"/>
                </a:lnTo>
                <a:lnTo>
                  <a:pt x="67" y="311"/>
                </a:lnTo>
                <a:lnTo>
                  <a:pt x="67" y="311"/>
                </a:lnTo>
                <a:lnTo>
                  <a:pt x="77" y="296"/>
                </a:lnTo>
                <a:lnTo>
                  <a:pt x="87" y="284"/>
                </a:lnTo>
                <a:lnTo>
                  <a:pt x="108" y="259"/>
                </a:lnTo>
                <a:lnTo>
                  <a:pt x="108" y="259"/>
                </a:lnTo>
                <a:lnTo>
                  <a:pt x="110" y="265"/>
                </a:lnTo>
                <a:lnTo>
                  <a:pt x="112" y="271"/>
                </a:lnTo>
                <a:lnTo>
                  <a:pt x="112" y="277"/>
                </a:lnTo>
                <a:lnTo>
                  <a:pt x="111" y="283"/>
                </a:lnTo>
                <a:lnTo>
                  <a:pt x="111" y="283"/>
                </a:lnTo>
                <a:close/>
                <a:moveTo>
                  <a:pt x="116" y="13"/>
                </a:moveTo>
                <a:lnTo>
                  <a:pt x="116" y="13"/>
                </a:lnTo>
                <a:lnTo>
                  <a:pt x="116" y="11"/>
                </a:lnTo>
                <a:lnTo>
                  <a:pt x="116" y="11"/>
                </a:lnTo>
                <a:lnTo>
                  <a:pt x="121" y="9"/>
                </a:lnTo>
                <a:lnTo>
                  <a:pt x="127" y="8"/>
                </a:lnTo>
                <a:lnTo>
                  <a:pt x="127" y="8"/>
                </a:lnTo>
                <a:lnTo>
                  <a:pt x="121" y="11"/>
                </a:lnTo>
                <a:lnTo>
                  <a:pt x="116" y="13"/>
                </a:lnTo>
                <a:lnTo>
                  <a:pt x="116" y="13"/>
                </a:lnTo>
                <a:close/>
                <a:moveTo>
                  <a:pt x="116" y="15"/>
                </a:moveTo>
                <a:lnTo>
                  <a:pt x="116" y="15"/>
                </a:lnTo>
                <a:lnTo>
                  <a:pt x="121" y="14"/>
                </a:lnTo>
                <a:lnTo>
                  <a:pt x="121" y="14"/>
                </a:lnTo>
                <a:lnTo>
                  <a:pt x="116" y="19"/>
                </a:lnTo>
                <a:lnTo>
                  <a:pt x="116" y="19"/>
                </a:lnTo>
                <a:lnTo>
                  <a:pt x="116" y="15"/>
                </a:lnTo>
                <a:lnTo>
                  <a:pt x="116" y="15"/>
                </a:lnTo>
                <a:close/>
                <a:moveTo>
                  <a:pt x="116" y="40"/>
                </a:moveTo>
                <a:lnTo>
                  <a:pt x="116" y="40"/>
                </a:lnTo>
                <a:lnTo>
                  <a:pt x="128" y="28"/>
                </a:lnTo>
                <a:lnTo>
                  <a:pt x="128" y="28"/>
                </a:lnTo>
                <a:lnTo>
                  <a:pt x="135" y="22"/>
                </a:lnTo>
                <a:lnTo>
                  <a:pt x="135" y="22"/>
                </a:lnTo>
                <a:lnTo>
                  <a:pt x="142" y="15"/>
                </a:lnTo>
                <a:lnTo>
                  <a:pt x="145" y="13"/>
                </a:lnTo>
                <a:lnTo>
                  <a:pt x="142" y="17"/>
                </a:lnTo>
                <a:lnTo>
                  <a:pt x="142" y="17"/>
                </a:lnTo>
                <a:lnTo>
                  <a:pt x="129" y="33"/>
                </a:lnTo>
                <a:lnTo>
                  <a:pt x="122" y="40"/>
                </a:lnTo>
                <a:lnTo>
                  <a:pt x="116" y="48"/>
                </a:lnTo>
                <a:lnTo>
                  <a:pt x="116" y="48"/>
                </a:lnTo>
                <a:lnTo>
                  <a:pt x="116" y="40"/>
                </a:lnTo>
                <a:lnTo>
                  <a:pt x="116" y="40"/>
                </a:lnTo>
                <a:close/>
                <a:moveTo>
                  <a:pt x="116" y="28"/>
                </a:moveTo>
                <a:lnTo>
                  <a:pt x="116" y="28"/>
                </a:lnTo>
                <a:lnTo>
                  <a:pt x="122" y="23"/>
                </a:lnTo>
                <a:lnTo>
                  <a:pt x="122" y="23"/>
                </a:lnTo>
                <a:lnTo>
                  <a:pt x="126" y="20"/>
                </a:lnTo>
                <a:lnTo>
                  <a:pt x="126" y="20"/>
                </a:lnTo>
                <a:lnTo>
                  <a:pt x="120" y="26"/>
                </a:lnTo>
                <a:lnTo>
                  <a:pt x="116" y="33"/>
                </a:lnTo>
                <a:lnTo>
                  <a:pt x="116" y="33"/>
                </a:lnTo>
                <a:lnTo>
                  <a:pt x="116" y="28"/>
                </a:lnTo>
                <a:lnTo>
                  <a:pt x="116" y="28"/>
                </a:lnTo>
                <a:close/>
                <a:moveTo>
                  <a:pt x="116" y="52"/>
                </a:moveTo>
                <a:lnTo>
                  <a:pt x="116" y="52"/>
                </a:lnTo>
                <a:lnTo>
                  <a:pt x="126" y="46"/>
                </a:lnTo>
                <a:lnTo>
                  <a:pt x="134" y="38"/>
                </a:lnTo>
                <a:lnTo>
                  <a:pt x="149" y="23"/>
                </a:lnTo>
                <a:lnTo>
                  <a:pt x="149" y="23"/>
                </a:lnTo>
                <a:lnTo>
                  <a:pt x="155" y="17"/>
                </a:lnTo>
                <a:lnTo>
                  <a:pt x="158" y="15"/>
                </a:lnTo>
                <a:lnTo>
                  <a:pt x="158" y="15"/>
                </a:lnTo>
                <a:lnTo>
                  <a:pt x="157" y="16"/>
                </a:lnTo>
                <a:lnTo>
                  <a:pt x="157" y="16"/>
                </a:lnTo>
                <a:lnTo>
                  <a:pt x="144" y="33"/>
                </a:lnTo>
                <a:lnTo>
                  <a:pt x="144" y="33"/>
                </a:lnTo>
                <a:lnTo>
                  <a:pt x="126" y="55"/>
                </a:lnTo>
                <a:lnTo>
                  <a:pt x="126" y="55"/>
                </a:lnTo>
                <a:lnTo>
                  <a:pt x="116" y="54"/>
                </a:lnTo>
                <a:lnTo>
                  <a:pt x="116" y="54"/>
                </a:lnTo>
                <a:lnTo>
                  <a:pt x="116" y="52"/>
                </a:lnTo>
                <a:lnTo>
                  <a:pt x="116" y="52"/>
                </a:lnTo>
                <a:close/>
                <a:moveTo>
                  <a:pt x="136" y="55"/>
                </a:moveTo>
                <a:lnTo>
                  <a:pt x="136" y="55"/>
                </a:lnTo>
                <a:lnTo>
                  <a:pt x="129" y="55"/>
                </a:lnTo>
                <a:lnTo>
                  <a:pt x="129" y="55"/>
                </a:lnTo>
                <a:lnTo>
                  <a:pt x="145" y="39"/>
                </a:lnTo>
                <a:lnTo>
                  <a:pt x="163" y="23"/>
                </a:lnTo>
                <a:lnTo>
                  <a:pt x="163" y="23"/>
                </a:lnTo>
                <a:lnTo>
                  <a:pt x="153" y="34"/>
                </a:lnTo>
                <a:lnTo>
                  <a:pt x="153" y="34"/>
                </a:lnTo>
                <a:lnTo>
                  <a:pt x="145" y="45"/>
                </a:lnTo>
                <a:lnTo>
                  <a:pt x="136" y="55"/>
                </a:lnTo>
                <a:lnTo>
                  <a:pt x="136" y="55"/>
                </a:lnTo>
                <a:close/>
                <a:moveTo>
                  <a:pt x="139" y="55"/>
                </a:moveTo>
                <a:lnTo>
                  <a:pt x="139" y="55"/>
                </a:lnTo>
                <a:lnTo>
                  <a:pt x="150" y="46"/>
                </a:lnTo>
                <a:lnTo>
                  <a:pt x="160" y="36"/>
                </a:lnTo>
                <a:lnTo>
                  <a:pt x="170" y="27"/>
                </a:lnTo>
                <a:lnTo>
                  <a:pt x="180" y="17"/>
                </a:lnTo>
                <a:lnTo>
                  <a:pt x="180" y="17"/>
                </a:lnTo>
                <a:lnTo>
                  <a:pt x="177" y="21"/>
                </a:lnTo>
                <a:lnTo>
                  <a:pt x="173" y="25"/>
                </a:lnTo>
                <a:lnTo>
                  <a:pt x="167" y="35"/>
                </a:lnTo>
                <a:lnTo>
                  <a:pt x="160" y="46"/>
                </a:lnTo>
                <a:lnTo>
                  <a:pt x="152" y="55"/>
                </a:lnTo>
                <a:lnTo>
                  <a:pt x="152" y="55"/>
                </a:lnTo>
                <a:lnTo>
                  <a:pt x="139" y="55"/>
                </a:lnTo>
                <a:lnTo>
                  <a:pt x="139" y="55"/>
                </a:lnTo>
                <a:close/>
                <a:moveTo>
                  <a:pt x="155" y="55"/>
                </a:moveTo>
                <a:lnTo>
                  <a:pt x="155" y="55"/>
                </a:lnTo>
                <a:lnTo>
                  <a:pt x="164" y="48"/>
                </a:lnTo>
                <a:lnTo>
                  <a:pt x="171" y="40"/>
                </a:lnTo>
                <a:lnTo>
                  <a:pt x="187" y="24"/>
                </a:lnTo>
                <a:lnTo>
                  <a:pt x="187" y="24"/>
                </a:lnTo>
                <a:lnTo>
                  <a:pt x="182" y="30"/>
                </a:lnTo>
                <a:lnTo>
                  <a:pt x="182" y="30"/>
                </a:lnTo>
                <a:lnTo>
                  <a:pt x="173" y="42"/>
                </a:lnTo>
                <a:lnTo>
                  <a:pt x="165" y="55"/>
                </a:lnTo>
                <a:lnTo>
                  <a:pt x="165" y="55"/>
                </a:lnTo>
                <a:lnTo>
                  <a:pt x="165" y="55"/>
                </a:lnTo>
                <a:lnTo>
                  <a:pt x="165" y="55"/>
                </a:lnTo>
                <a:lnTo>
                  <a:pt x="155" y="55"/>
                </a:lnTo>
                <a:lnTo>
                  <a:pt x="155" y="55"/>
                </a:lnTo>
                <a:close/>
                <a:moveTo>
                  <a:pt x="191" y="57"/>
                </a:moveTo>
                <a:lnTo>
                  <a:pt x="191" y="57"/>
                </a:lnTo>
                <a:lnTo>
                  <a:pt x="189" y="57"/>
                </a:lnTo>
                <a:lnTo>
                  <a:pt x="189" y="57"/>
                </a:lnTo>
                <a:lnTo>
                  <a:pt x="190" y="53"/>
                </a:lnTo>
                <a:lnTo>
                  <a:pt x="190" y="53"/>
                </a:lnTo>
                <a:lnTo>
                  <a:pt x="190" y="52"/>
                </a:lnTo>
                <a:lnTo>
                  <a:pt x="189" y="52"/>
                </a:lnTo>
                <a:lnTo>
                  <a:pt x="189" y="52"/>
                </a:lnTo>
                <a:lnTo>
                  <a:pt x="184" y="53"/>
                </a:lnTo>
                <a:lnTo>
                  <a:pt x="180" y="56"/>
                </a:lnTo>
                <a:lnTo>
                  <a:pt x="180" y="56"/>
                </a:lnTo>
                <a:lnTo>
                  <a:pt x="178" y="56"/>
                </a:lnTo>
                <a:lnTo>
                  <a:pt x="178" y="56"/>
                </a:lnTo>
                <a:lnTo>
                  <a:pt x="180" y="52"/>
                </a:lnTo>
                <a:lnTo>
                  <a:pt x="180" y="52"/>
                </a:lnTo>
                <a:lnTo>
                  <a:pt x="188" y="42"/>
                </a:lnTo>
                <a:lnTo>
                  <a:pt x="196" y="31"/>
                </a:lnTo>
                <a:lnTo>
                  <a:pt x="196" y="31"/>
                </a:lnTo>
                <a:lnTo>
                  <a:pt x="196" y="30"/>
                </a:lnTo>
                <a:lnTo>
                  <a:pt x="194" y="30"/>
                </a:lnTo>
                <a:lnTo>
                  <a:pt x="194" y="30"/>
                </a:lnTo>
                <a:lnTo>
                  <a:pt x="181" y="40"/>
                </a:lnTo>
                <a:lnTo>
                  <a:pt x="174" y="46"/>
                </a:lnTo>
                <a:lnTo>
                  <a:pt x="169" y="52"/>
                </a:lnTo>
                <a:lnTo>
                  <a:pt x="169" y="52"/>
                </a:lnTo>
                <a:lnTo>
                  <a:pt x="176" y="42"/>
                </a:lnTo>
                <a:lnTo>
                  <a:pt x="183" y="32"/>
                </a:lnTo>
                <a:lnTo>
                  <a:pt x="191" y="23"/>
                </a:lnTo>
                <a:lnTo>
                  <a:pt x="199" y="14"/>
                </a:lnTo>
                <a:lnTo>
                  <a:pt x="199" y="14"/>
                </a:lnTo>
                <a:lnTo>
                  <a:pt x="197" y="25"/>
                </a:lnTo>
                <a:lnTo>
                  <a:pt x="195" y="35"/>
                </a:lnTo>
                <a:lnTo>
                  <a:pt x="193" y="46"/>
                </a:lnTo>
                <a:lnTo>
                  <a:pt x="191" y="57"/>
                </a:lnTo>
                <a:lnTo>
                  <a:pt x="191" y="57"/>
                </a:lnTo>
                <a:close/>
                <a:moveTo>
                  <a:pt x="182" y="56"/>
                </a:moveTo>
                <a:lnTo>
                  <a:pt x="182" y="56"/>
                </a:lnTo>
                <a:lnTo>
                  <a:pt x="186" y="54"/>
                </a:lnTo>
                <a:lnTo>
                  <a:pt x="187" y="55"/>
                </a:lnTo>
                <a:lnTo>
                  <a:pt x="187" y="56"/>
                </a:lnTo>
                <a:lnTo>
                  <a:pt x="187" y="56"/>
                </a:lnTo>
                <a:lnTo>
                  <a:pt x="182" y="56"/>
                </a:lnTo>
                <a:lnTo>
                  <a:pt x="182" y="56"/>
                </a:lnTo>
                <a:close/>
                <a:moveTo>
                  <a:pt x="168" y="55"/>
                </a:moveTo>
                <a:lnTo>
                  <a:pt x="168" y="55"/>
                </a:lnTo>
                <a:lnTo>
                  <a:pt x="178" y="47"/>
                </a:lnTo>
                <a:lnTo>
                  <a:pt x="188" y="38"/>
                </a:lnTo>
                <a:lnTo>
                  <a:pt x="188" y="38"/>
                </a:lnTo>
                <a:lnTo>
                  <a:pt x="192" y="35"/>
                </a:lnTo>
                <a:lnTo>
                  <a:pt x="189" y="38"/>
                </a:lnTo>
                <a:lnTo>
                  <a:pt x="181" y="47"/>
                </a:lnTo>
                <a:lnTo>
                  <a:pt x="181" y="47"/>
                </a:lnTo>
                <a:lnTo>
                  <a:pt x="176" y="56"/>
                </a:lnTo>
                <a:lnTo>
                  <a:pt x="176" y="56"/>
                </a:lnTo>
                <a:lnTo>
                  <a:pt x="168" y="55"/>
                </a:lnTo>
                <a:lnTo>
                  <a:pt x="168" y="55"/>
                </a:lnTo>
                <a:close/>
                <a:moveTo>
                  <a:pt x="151" y="10"/>
                </a:moveTo>
                <a:lnTo>
                  <a:pt x="151" y="10"/>
                </a:lnTo>
                <a:lnTo>
                  <a:pt x="175" y="11"/>
                </a:lnTo>
                <a:lnTo>
                  <a:pt x="199" y="11"/>
                </a:lnTo>
                <a:lnTo>
                  <a:pt x="199" y="11"/>
                </a:lnTo>
                <a:lnTo>
                  <a:pt x="190" y="18"/>
                </a:lnTo>
                <a:lnTo>
                  <a:pt x="181" y="26"/>
                </a:lnTo>
                <a:lnTo>
                  <a:pt x="166" y="42"/>
                </a:lnTo>
                <a:lnTo>
                  <a:pt x="166" y="42"/>
                </a:lnTo>
                <a:lnTo>
                  <a:pt x="175" y="28"/>
                </a:lnTo>
                <a:lnTo>
                  <a:pt x="184" y="14"/>
                </a:lnTo>
                <a:lnTo>
                  <a:pt x="184" y="14"/>
                </a:lnTo>
                <a:lnTo>
                  <a:pt x="184" y="13"/>
                </a:lnTo>
                <a:lnTo>
                  <a:pt x="184" y="13"/>
                </a:lnTo>
                <a:lnTo>
                  <a:pt x="183" y="13"/>
                </a:lnTo>
                <a:lnTo>
                  <a:pt x="183" y="13"/>
                </a:lnTo>
                <a:lnTo>
                  <a:pt x="173" y="20"/>
                </a:lnTo>
                <a:lnTo>
                  <a:pt x="165" y="28"/>
                </a:lnTo>
                <a:lnTo>
                  <a:pt x="148" y="45"/>
                </a:lnTo>
                <a:lnTo>
                  <a:pt x="148" y="45"/>
                </a:lnTo>
                <a:lnTo>
                  <a:pt x="155" y="36"/>
                </a:lnTo>
                <a:lnTo>
                  <a:pt x="155" y="36"/>
                </a:lnTo>
                <a:lnTo>
                  <a:pt x="164" y="25"/>
                </a:lnTo>
                <a:lnTo>
                  <a:pt x="174" y="14"/>
                </a:lnTo>
                <a:lnTo>
                  <a:pt x="174" y="14"/>
                </a:lnTo>
                <a:lnTo>
                  <a:pt x="174" y="13"/>
                </a:lnTo>
                <a:lnTo>
                  <a:pt x="174" y="13"/>
                </a:lnTo>
                <a:lnTo>
                  <a:pt x="173" y="12"/>
                </a:lnTo>
                <a:lnTo>
                  <a:pt x="173" y="12"/>
                </a:lnTo>
                <a:lnTo>
                  <a:pt x="173" y="12"/>
                </a:lnTo>
                <a:lnTo>
                  <a:pt x="157" y="26"/>
                </a:lnTo>
                <a:lnTo>
                  <a:pt x="142" y="39"/>
                </a:lnTo>
                <a:lnTo>
                  <a:pt x="142" y="39"/>
                </a:lnTo>
                <a:lnTo>
                  <a:pt x="142" y="39"/>
                </a:lnTo>
                <a:lnTo>
                  <a:pt x="142" y="39"/>
                </a:lnTo>
                <a:lnTo>
                  <a:pt x="162" y="13"/>
                </a:lnTo>
                <a:lnTo>
                  <a:pt x="162" y="13"/>
                </a:lnTo>
                <a:lnTo>
                  <a:pt x="162" y="11"/>
                </a:lnTo>
                <a:lnTo>
                  <a:pt x="161" y="11"/>
                </a:lnTo>
                <a:lnTo>
                  <a:pt x="161" y="11"/>
                </a:lnTo>
                <a:lnTo>
                  <a:pt x="151" y="18"/>
                </a:lnTo>
                <a:lnTo>
                  <a:pt x="143" y="26"/>
                </a:lnTo>
                <a:lnTo>
                  <a:pt x="126" y="43"/>
                </a:lnTo>
                <a:lnTo>
                  <a:pt x="126" y="43"/>
                </a:lnTo>
                <a:lnTo>
                  <a:pt x="119" y="47"/>
                </a:lnTo>
                <a:lnTo>
                  <a:pt x="122" y="43"/>
                </a:lnTo>
                <a:lnTo>
                  <a:pt x="134" y="30"/>
                </a:lnTo>
                <a:lnTo>
                  <a:pt x="134" y="30"/>
                </a:lnTo>
                <a:lnTo>
                  <a:pt x="149" y="11"/>
                </a:lnTo>
                <a:lnTo>
                  <a:pt x="149" y="11"/>
                </a:lnTo>
                <a:lnTo>
                  <a:pt x="149" y="10"/>
                </a:lnTo>
                <a:lnTo>
                  <a:pt x="148" y="10"/>
                </a:lnTo>
                <a:lnTo>
                  <a:pt x="148" y="10"/>
                </a:lnTo>
                <a:lnTo>
                  <a:pt x="140" y="15"/>
                </a:lnTo>
                <a:lnTo>
                  <a:pt x="134" y="21"/>
                </a:lnTo>
                <a:lnTo>
                  <a:pt x="120" y="33"/>
                </a:lnTo>
                <a:lnTo>
                  <a:pt x="120" y="33"/>
                </a:lnTo>
                <a:lnTo>
                  <a:pt x="116" y="37"/>
                </a:lnTo>
                <a:lnTo>
                  <a:pt x="116" y="37"/>
                </a:lnTo>
                <a:lnTo>
                  <a:pt x="116" y="36"/>
                </a:lnTo>
                <a:lnTo>
                  <a:pt x="116" y="36"/>
                </a:lnTo>
                <a:lnTo>
                  <a:pt x="119" y="32"/>
                </a:lnTo>
                <a:lnTo>
                  <a:pt x="119" y="32"/>
                </a:lnTo>
                <a:lnTo>
                  <a:pt x="127" y="21"/>
                </a:lnTo>
                <a:lnTo>
                  <a:pt x="136" y="11"/>
                </a:lnTo>
                <a:lnTo>
                  <a:pt x="136" y="11"/>
                </a:lnTo>
                <a:lnTo>
                  <a:pt x="136" y="11"/>
                </a:lnTo>
                <a:lnTo>
                  <a:pt x="136" y="10"/>
                </a:lnTo>
                <a:lnTo>
                  <a:pt x="136" y="9"/>
                </a:lnTo>
                <a:lnTo>
                  <a:pt x="135" y="10"/>
                </a:lnTo>
                <a:lnTo>
                  <a:pt x="135" y="10"/>
                </a:lnTo>
                <a:lnTo>
                  <a:pt x="128" y="15"/>
                </a:lnTo>
                <a:lnTo>
                  <a:pt x="120" y="21"/>
                </a:lnTo>
                <a:lnTo>
                  <a:pt x="120" y="21"/>
                </a:lnTo>
                <a:lnTo>
                  <a:pt x="116" y="26"/>
                </a:lnTo>
                <a:lnTo>
                  <a:pt x="116" y="26"/>
                </a:lnTo>
                <a:lnTo>
                  <a:pt x="116" y="23"/>
                </a:lnTo>
                <a:lnTo>
                  <a:pt x="116" y="23"/>
                </a:lnTo>
                <a:lnTo>
                  <a:pt x="121" y="16"/>
                </a:lnTo>
                <a:lnTo>
                  <a:pt x="129" y="10"/>
                </a:lnTo>
                <a:lnTo>
                  <a:pt x="129" y="10"/>
                </a:lnTo>
                <a:lnTo>
                  <a:pt x="129" y="9"/>
                </a:lnTo>
                <a:lnTo>
                  <a:pt x="129" y="8"/>
                </a:lnTo>
                <a:lnTo>
                  <a:pt x="129" y="8"/>
                </a:lnTo>
                <a:lnTo>
                  <a:pt x="140" y="9"/>
                </a:lnTo>
                <a:lnTo>
                  <a:pt x="151" y="10"/>
                </a:lnTo>
                <a:lnTo>
                  <a:pt x="151" y="10"/>
                </a:lnTo>
                <a:close/>
                <a:moveTo>
                  <a:pt x="67" y="240"/>
                </a:moveTo>
                <a:lnTo>
                  <a:pt x="67" y="240"/>
                </a:lnTo>
                <a:lnTo>
                  <a:pt x="67" y="240"/>
                </a:lnTo>
                <a:lnTo>
                  <a:pt x="67" y="240"/>
                </a:lnTo>
                <a:lnTo>
                  <a:pt x="56" y="249"/>
                </a:lnTo>
                <a:lnTo>
                  <a:pt x="46" y="260"/>
                </a:lnTo>
                <a:lnTo>
                  <a:pt x="46" y="260"/>
                </a:lnTo>
                <a:lnTo>
                  <a:pt x="53" y="250"/>
                </a:lnTo>
                <a:lnTo>
                  <a:pt x="60" y="240"/>
                </a:lnTo>
                <a:lnTo>
                  <a:pt x="60" y="240"/>
                </a:lnTo>
                <a:lnTo>
                  <a:pt x="67" y="240"/>
                </a:lnTo>
                <a:lnTo>
                  <a:pt x="67" y="240"/>
                </a:lnTo>
                <a:close/>
                <a:moveTo>
                  <a:pt x="26" y="250"/>
                </a:moveTo>
                <a:lnTo>
                  <a:pt x="26" y="250"/>
                </a:lnTo>
                <a:lnTo>
                  <a:pt x="32" y="247"/>
                </a:lnTo>
                <a:lnTo>
                  <a:pt x="38" y="244"/>
                </a:lnTo>
                <a:lnTo>
                  <a:pt x="38" y="244"/>
                </a:lnTo>
                <a:lnTo>
                  <a:pt x="24" y="255"/>
                </a:lnTo>
                <a:lnTo>
                  <a:pt x="12" y="266"/>
                </a:lnTo>
                <a:lnTo>
                  <a:pt x="12" y="266"/>
                </a:lnTo>
                <a:lnTo>
                  <a:pt x="15" y="262"/>
                </a:lnTo>
                <a:lnTo>
                  <a:pt x="18" y="257"/>
                </a:lnTo>
                <a:lnTo>
                  <a:pt x="22" y="253"/>
                </a:lnTo>
                <a:lnTo>
                  <a:pt x="26" y="250"/>
                </a:lnTo>
                <a:lnTo>
                  <a:pt x="26" y="25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2535">
            <a:extLst>
              <a:ext uri="{FF2B5EF4-FFF2-40B4-BE49-F238E27FC236}">
                <a16:creationId xmlns:a16="http://schemas.microsoft.com/office/drawing/2014/main" xmlns="" id="{BCE93AF5-E962-482A-8098-A3BFF4CA01DC}"/>
              </a:ext>
            </a:extLst>
          </p:cNvPr>
          <p:cNvSpPr>
            <a:spLocks noEditPoints="1"/>
          </p:cNvSpPr>
          <p:nvPr/>
        </p:nvSpPr>
        <p:spPr bwMode="auto">
          <a:xfrm>
            <a:off x="3042801" y="1330991"/>
            <a:ext cx="538163" cy="288925"/>
          </a:xfrm>
          <a:custGeom>
            <a:avLst/>
            <a:gdLst/>
            <a:ahLst/>
            <a:cxnLst>
              <a:cxn ang="0">
                <a:pos x="281" y="40"/>
              </a:cxn>
              <a:cxn ang="0">
                <a:pos x="60" y="51"/>
              </a:cxn>
              <a:cxn ang="0">
                <a:pos x="17" y="143"/>
              </a:cxn>
              <a:cxn ang="0">
                <a:pos x="235" y="182"/>
              </a:cxn>
              <a:cxn ang="0">
                <a:pos x="189" y="126"/>
              </a:cxn>
              <a:cxn ang="0">
                <a:pos x="182" y="119"/>
              </a:cxn>
              <a:cxn ang="0">
                <a:pos x="149" y="134"/>
              </a:cxn>
              <a:cxn ang="0">
                <a:pos x="14" y="56"/>
              </a:cxn>
              <a:cxn ang="0">
                <a:pos x="23" y="67"/>
              </a:cxn>
              <a:cxn ang="0">
                <a:pos x="38" y="94"/>
              </a:cxn>
              <a:cxn ang="0">
                <a:pos x="78" y="81"/>
              </a:cxn>
              <a:cxn ang="0">
                <a:pos x="109" y="73"/>
              </a:cxn>
              <a:cxn ang="0">
                <a:pos x="123" y="60"/>
              </a:cxn>
              <a:cxn ang="0">
                <a:pos x="39" y="120"/>
              </a:cxn>
              <a:cxn ang="0">
                <a:pos x="101" y="101"/>
              </a:cxn>
              <a:cxn ang="0">
                <a:pos x="197" y="63"/>
              </a:cxn>
              <a:cxn ang="0">
                <a:pos x="126" y="94"/>
              </a:cxn>
              <a:cxn ang="0">
                <a:pos x="271" y="43"/>
              </a:cxn>
              <a:cxn ang="0">
                <a:pos x="236" y="47"/>
              </a:cxn>
              <a:cxn ang="0">
                <a:pos x="243" y="31"/>
              </a:cxn>
              <a:cxn ang="0">
                <a:pos x="233" y="19"/>
              </a:cxn>
              <a:cxn ang="0">
                <a:pos x="112" y="120"/>
              </a:cxn>
              <a:cxn ang="0">
                <a:pos x="234" y="51"/>
              </a:cxn>
              <a:cxn ang="0">
                <a:pos x="254" y="53"/>
              </a:cxn>
              <a:cxn ang="0">
                <a:pos x="277" y="50"/>
              </a:cxn>
              <a:cxn ang="0">
                <a:pos x="114" y="132"/>
              </a:cxn>
              <a:cxn ang="0">
                <a:pos x="232" y="24"/>
              </a:cxn>
              <a:cxn ang="0">
                <a:pos x="230" y="37"/>
              </a:cxn>
              <a:cxn ang="0">
                <a:pos x="232" y="14"/>
              </a:cxn>
              <a:cxn ang="0">
                <a:pos x="105" y="69"/>
              </a:cxn>
              <a:cxn ang="0">
                <a:pos x="48" y="73"/>
              </a:cxn>
              <a:cxn ang="0">
                <a:pos x="79" y="106"/>
              </a:cxn>
              <a:cxn ang="0">
                <a:pos x="93" y="66"/>
              </a:cxn>
              <a:cxn ang="0">
                <a:pos x="100" y="60"/>
              </a:cxn>
              <a:cxn ang="0">
                <a:pos x="73" y="71"/>
              </a:cxn>
              <a:cxn ang="0">
                <a:pos x="38" y="85"/>
              </a:cxn>
              <a:cxn ang="0">
                <a:pos x="125" y="93"/>
              </a:cxn>
              <a:cxn ang="0">
                <a:pos x="159" y="89"/>
              </a:cxn>
              <a:cxn ang="0">
                <a:pos x="54" y="139"/>
              </a:cxn>
              <a:cxn ang="0">
                <a:pos x="104" y="136"/>
              </a:cxn>
              <a:cxn ang="0">
                <a:pos x="236" y="73"/>
              </a:cxn>
              <a:cxn ang="0">
                <a:pos x="149" y="132"/>
              </a:cxn>
              <a:cxn ang="0">
                <a:pos x="287" y="56"/>
              </a:cxn>
              <a:cxn ang="0">
                <a:pos x="126" y="135"/>
              </a:cxn>
              <a:cxn ang="0">
                <a:pos x="200" y="126"/>
              </a:cxn>
              <a:cxn ang="0">
                <a:pos x="254" y="87"/>
              </a:cxn>
              <a:cxn ang="0">
                <a:pos x="210" y="129"/>
              </a:cxn>
              <a:cxn ang="0">
                <a:pos x="297" y="76"/>
              </a:cxn>
              <a:cxn ang="0">
                <a:pos x="150" y="124"/>
              </a:cxn>
              <a:cxn ang="0">
                <a:pos x="241" y="94"/>
              </a:cxn>
              <a:cxn ang="0">
                <a:pos x="253" y="151"/>
              </a:cxn>
              <a:cxn ang="0">
                <a:pos x="275" y="125"/>
              </a:cxn>
              <a:cxn ang="0">
                <a:pos x="238" y="134"/>
              </a:cxn>
              <a:cxn ang="0">
                <a:pos x="254" y="118"/>
              </a:cxn>
              <a:cxn ang="0">
                <a:pos x="238" y="171"/>
              </a:cxn>
              <a:cxn ang="0">
                <a:pos x="266" y="134"/>
              </a:cxn>
              <a:cxn ang="0">
                <a:pos x="293" y="106"/>
              </a:cxn>
              <a:cxn ang="0">
                <a:pos x="318" y="90"/>
              </a:cxn>
              <a:cxn ang="0">
                <a:pos x="237" y="133"/>
              </a:cxn>
              <a:cxn ang="0">
                <a:pos x="231" y="127"/>
              </a:cxn>
              <a:cxn ang="0">
                <a:pos x="278" y="110"/>
              </a:cxn>
            </a:cxnLst>
            <a:rect l="0" t="0" r="r" b="b"/>
            <a:pathLst>
              <a:path w="339" h="182">
                <a:moveTo>
                  <a:pt x="235" y="182"/>
                </a:moveTo>
                <a:lnTo>
                  <a:pt x="235" y="182"/>
                </a:lnTo>
                <a:lnTo>
                  <a:pt x="237" y="182"/>
                </a:lnTo>
                <a:lnTo>
                  <a:pt x="240" y="181"/>
                </a:lnTo>
                <a:lnTo>
                  <a:pt x="240" y="181"/>
                </a:lnTo>
                <a:lnTo>
                  <a:pt x="264" y="159"/>
                </a:lnTo>
                <a:lnTo>
                  <a:pt x="288" y="137"/>
                </a:lnTo>
                <a:lnTo>
                  <a:pt x="314" y="115"/>
                </a:lnTo>
                <a:lnTo>
                  <a:pt x="338" y="93"/>
                </a:lnTo>
                <a:lnTo>
                  <a:pt x="338" y="93"/>
                </a:lnTo>
                <a:lnTo>
                  <a:pt x="339" y="91"/>
                </a:lnTo>
                <a:lnTo>
                  <a:pt x="339" y="89"/>
                </a:lnTo>
                <a:lnTo>
                  <a:pt x="339" y="89"/>
                </a:lnTo>
                <a:lnTo>
                  <a:pt x="338" y="87"/>
                </a:lnTo>
                <a:lnTo>
                  <a:pt x="338" y="87"/>
                </a:lnTo>
                <a:lnTo>
                  <a:pt x="325" y="74"/>
                </a:lnTo>
                <a:lnTo>
                  <a:pt x="311" y="62"/>
                </a:lnTo>
                <a:lnTo>
                  <a:pt x="281" y="40"/>
                </a:lnTo>
                <a:lnTo>
                  <a:pt x="281" y="40"/>
                </a:lnTo>
                <a:lnTo>
                  <a:pt x="256" y="20"/>
                </a:lnTo>
                <a:lnTo>
                  <a:pt x="230" y="1"/>
                </a:lnTo>
                <a:lnTo>
                  <a:pt x="230" y="1"/>
                </a:lnTo>
                <a:lnTo>
                  <a:pt x="228" y="0"/>
                </a:lnTo>
                <a:lnTo>
                  <a:pt x="226" y="1"/>
                </a:lnTo>
                <a:lnTo>
                  <a:pt x="226" y="1"/>
                </a:lnTo>
                <a:lnTo>
                  <a:pt x="225" y="1"/>
                </a:lnTo>
                <a:lnTo>
                  <a:pt x="223" y="2"/>
                </a:lnTo>
                <a:lnTo>
                  <a:pt x="222" y="4"/>
                </a:lnTo>
                <a:lnTo>
                  <a:pt x="222" y="6"/>
                </a:lnTo>
                <a:lnTo>
                  <a:pt x="222" y="6"/>
                </a:lnTo>
                <a:lnTo>
                  <a:pt x="223" y="16"/>
                </a:lnTo>
                <a:lnTo>
                  <a:pt x="223" y="27"/>
                </a:lnTo>
                <a:lnTo>
                  <a:pt x="221" y="48"/>
                </a:lnTo>
                <a:lnTo>
                  <a:pt x="221" y="48"/>
                </a:lnTo>
                <a:lnTo>
                  <a:pt x="167" y="50"/>
                </a:lnTo>
                <a:lnTo>
                  <a:pt x="113" y="51"/>
                </a:lnTo>
                <a:lnTo>
                  <a:pt x="86" y="52"/>
                </a:lnTo>
                <a:lnTo>
                  <a:pt x="60" y="51"/>
                </a:lnTo>
                <a:lnTo>
                  <a:pt x="32" y="49"/>
                </a:lnTo>
                <a:lnTo>
                  <a:pt x="6" y="46"/>
                </a:lnTo>
                <a:lnTo>
                  <a:pt x="6" y="46"/>
                </a:lnTo>
                <a:lnTo>
                  <a:pt x="4" y="45"/>
                </a:lnTo>
                <a:lnTo>
                  <a:pt x="2" y="46"/>
                </a:lnTo>
                <a:lnTo>
                  <a:pt x="1" y="48"/>
                </a:lnTo>
                <a:lnTo>
                  <a:pt x="0" y="50"/>
                </a:lnTo>
                <a:lnTo>
                  <a:pt x="0" y="50"/>
                </a:lnTo>
                <a:lnTo>
                  <a:pt x="0" y="52"/>
                </a:lnTo>
                <a:lnTo>
                  <a:pt x="2" y="54"/>
                </a:lnTo>
                <a:lnTo>
                  <a:pt x="2" y="54"/>
                </a:lnTo>
                <a:lnTo>
                  <a:pt x="9" y="63"/>
                </a:lnTo>
                <a:lnTo>
                  <a:pt x="14" y="74"/>
                </a:lnTo>
                <a:lnTo>
                  <a:pt x="18" y="85"/>
                </a:lnTo>
                <a:lnTo>
                  <a:pt x="20" y="96"/>
                </a:lnTo>
                <a:lnTo>
                  <a:pt x="21" y="108"/>
                </a:lnTo>
                <a:lnTo>
                  <a:pt x="21" y="120"/>
                </a:lnTo>
                <a:lnTo>
                  <a:pt x="20" y="132"/>
                </a:lnTo>
                <a:lnTo>
                  <a:pt x="17" y="143"/>
                </a:lnTo>
                <a:lnTo>
                  <a:pt x="17" y="143"/>
                </a:lnTo>
                <a:lnTo>
                  <a:pt x="17" y="145"/>
                </a:lnTo>
                <a:lnTo>
                  <a:pt x="18" y="146"/>
                </a:lnTo>
                <a:lnTo>
                  <a:pt x="18" y="146"/>
                </a:lnTo>
                <a:lnTo>
                  <a:pt x="20" y="148"/>
                </a:lnTo>
                <a:lnTo>
                  <a:pt x="22" y="148"/>
                </a:lnTo>
                <a:lnTo>
                  <a:pt x="22" y="148"/>
                </a:lnTo>
                <a:lnTo>
                  <a:pt x="47" y="148"/>
                </a:lnTo>
                <a:lnTo>
                  <a:pt x="74" y="147"/>
                </a:lnTo>
                <a:lnTo>
                  <a:pt x="125" y="144"/>
                </a:lnTo>
                <a:lnTo>
                  <a:pt x="177" y="141"/>
                </a:lnTo>
                <a:lnTo>
                  <a:pt x="229" y="139"/>
                </a:lnTo>
                <a:lnTo>
                  <a:pt x="229" y="139"/>
                </a:lnTo>
                <a:lnTo>
                  <a:pt x="229" y="178"/>
                </a:lnTo>
                <a:lnTo>
                  <a:pt x="229" y="178"/>
                </a:lnTo>
                <a:lnTo>
                  <a:pt x="230" y="180"/>
                </a:lnTo>
                <a:lnTo>
                  <a:pt x="231" y="182"/>
                </a:lnTo>
                <a:lnTo>
                  <a:pt x="233" y="182"/>
                </a:lnTo>
                <a:lnTo>
                  <a:pt x="235" y="182"/>
                </a:lnTo>
                <a:lnTo>
                  <a:pt x="235" y="182"/>
                </a:lnTo>
                <a:close/>
                <a:moveTo>
                  <a:pt x="210" y="131"/>
                </a:moveTo>
                <a:lnTo>
                  <a:pt x="210" y="131"/>
                </a:lnTo>
                <a:lnTo>
                  <a:pt x="215" y="129"/>
                </a:lnTo>
                <a:lnTo>
                  <a:pt x="221" y="127"/>
                </a:lnTo>
                <a:lnTo>
                  <a:pt x="230" y="121"/>
                </a:lnTo>
                <a:lnTo>
                  <a:pt x="239" y="115"/>
                </a:lnTo>
                <a:lnTo>
                  <a:pt x="248" y="110"/>
                </a:lnTo>
                <a:lnTo>
                  <a:pt x="248" y="110"/>
                </a:lnTo>
                <a:lnTo>
                  <a:pt x="249" y="109"/>
                </a:lnTo>
                <a:lnTo>
                  <a:pt x="249" y="109"/>
                </a:lnTo>
                <a:lnTo>
                  <a:pt x="235" y="120"/>
                </a:lnTo>
                <a:lnTo>
                  <a:pt x="221" y="131"/>
                </a:lnTo>
                <a:lnTo>
                  <a:pt x="221" y="131"/>
                </a:lnTo>
                <a:lnTo>
                  <a:pt x="210" y="131"/>
                </a:lnTo>
                <a:lnTo>
                  <a:pt x="210" y="131"/>
                </a:lnTo>
                <a:close/>
                <a:moveTo>
                  <a:pt x="177" y="132"/>
                </a:moveTo>
                <a:lnTo>
                  <a:pt x="177" y="132"/>
                </a:lnTo>
                <a:lnTo>
                  <a:pt x="189" y="126"/>
                </a:lnTo>
                <a:lnTo>
                  <a:pt x="200" y="120"/>
                </a:lnTo>
                <a:lnTo>
                  <a:pt x="223" y="107"/>
                </a:lnTo>
                <a:lnTo>
                  <a:pt x="223" y="107"/>
                </a:lnTo>
                <a:lnTo>
                  <a:pt x="248" y="93"/>
                </a:lnTo>
                <a:lnTo>
                  <a:pt x="273" y="81"/>
                </a:lnTo>
                <a:lnTo>
                  <a:pt x="273" y="81"/>
                </a:lnTo>
                <a:lnTo>
                  <a:pt x="246" y="97"/>
                </a:lnTo>
                <a:lnTo>
                  <a:pt x="246" y="97"/>
                </a:lnTo>
                <a:lnTo>
                  <a:pt x="216" y="114"/>
                </a:lnTo>
                <a:lnTo>
                  <a:pt x="187" y="132"/>
                </a:lnTo>
                <a:lnTo>
                  <a:pt x="187" y="132"/>
                </a:lnTo>
                <a:lnTo>
                  <a:pt x="187" y="132"/>
                </a:lnTo>
                <a:lnTo>
                  <a:pt x="187" y="132"/>
                </a:lnTo>
                <a:lnTo>
                  <a:pt x="177" y="132"/>
                </a:lnTo>
                <a:lnTo>
                  <a:pt x="177" y="132"/>
                </a:lnTo>
                <a:close/>
                <a:moveTo>
                  <a:pt x="149" y="134"/>
                </a:moveTo>
                <a:lnTo>
                  <a:pt x="149" y="134"/>
                </a:lnTo>
                <a:lnTo>
                  <a:pt x="165" y="127"/>
                </a:lnTo>
                <a:lnTo>
                  <a:pt x="182" y="119"/>
                </a:lnTo>
                <a:lnTo>
                  <a:pt x="213" y="102"/>
                </a:lnTo>
                <a:lnTo>
                  <a:pt x="278" y="67"/>
                </a:lnTo>
                <a:lnTo>
                  <a:pt x="278" y="67"/>
                </a:lnTo>
                <a:lnTo>
                  <a:pt x="287" y="62"/>
                </a:lnTo>
                <a:lnTo>
                  <a:pt x="290" y="61"/>
                </a:lnTo>
                <a:lnTo>
                  <a:pt x="286" y="64"/>
                </a:lnTo>
                <a:lnTo>
                  <a:pt x="286" y="64"/>
                </a:lnTo>
                <a:lnTo>
                  <a:pt x="269" y="77"/>
                </a:lnTo>
                <a:lnTo>
                  <a:pt x="269" y="77"/>
                </a:lnTo>
                <a:lnTo>
                  <a:pt x="251" y="87"/>
                </a:lnTo>
                <a:lnTo>
                  <a:pt x="234" y="96"/>
                </a:lnTo>
                <a:lnTo>
                  <a:pt x="234" y="96"/>
                </a:lnTo>
                <a:lnTo>
                  <a:pt x="217" y="105"/>
                </a:lnTo>
                <a:lnTo>
                  <a:pt x="202" y="114"/>
                </a:lnTo>
                <a:lnTo>
                  <a:pt x="186" y="124"/>
                </a:lnTo>
                <a:lnTo>
                  <a:pt x="171" y="133"/>
                </a:lnTo>
                <a:lnTo>
                  <a:pt x="171" y="133"/>
                </a:lnTo>
                <a:lnTo>
                  <a:pt x="149" y="134"/>
                </a:lnTo>
                <a:lnTo>
                  <a:pt x="149" y="134"/>
                </a:lnTo>
                <a:close/>
                <a:moveTo>
                  <a:pt x="14" y="56"/>
                </a:moveTo>
                <a:lnTo>
                  <a:pt x="14" y="56"/>
                </a:lnTo>
                <a:lnTo>
                  <a:pt x="26" y="57"/>
                </a:lnTo>
                <a:lnTo>
                  <a:pt x="26" y="57"/>
                </a:lnTo>
                <a:lnTo>
                  <a:pt x="18" y="59"/>
                </a:lnTo>
                <a:lnTo>
                  <a:pt x="18" y="59"/>
                </a:lnTo>
                <a:lnTo>
                  <a:pt x="18" y="60"/>
                </a:lnTo>
                <a:lnTo>
                  <a:pt x="18" y="61"/>
                </a:lnTo>
                <a:lnTo>
                  <a:pt x="18" y="61"/>
                </a:lnTo>
                <a:lnTo>
                  <a:pt x="19" y="62"/>
                </a:lnTo>
                <a:lnTo>
                  <a:pt x="19" y="62"/>
                </a:lnTo>
                <a:lnTo>
                  <a:pt x="25" y="59"/>
                </a:lnTo>
                <a:lnTo>
                  <a:pt x="28" y="59"/>
                </a:lnTo>
                <a:lnTo>
                  <a:pt x="28" y="60"/>
                </a:lnTo>
                <a:lnTo>
                  <a:pt x="26" y="61"/>
                </a:lnTo>
                <a:lnTo>
                  <a:pt x="26" y="61"/>
                </a:lnTo>
                <a:lnTo>
                  <a:pt x="20" y="66"/>
                </a:lnTo>
                <a:lnTo>
                  <a:pt x="20" y="66"/>
                </a:lnTo>
                <a:lnTo>
                  <a:pt x="14" y="56"/>
                </a:lnTo>
                <a:lnTo>
                  <a:pt x="14" y="56"/>
                </a:lnTo>
                <a:close/>
                <a:moveTo>
                  <a:pt x="63" y="60"/>
                </a:moveTo>
                <a:lnTo>
                  <a:pt x="63" y="60"/>
                </a:lnTo>
                <a:lnTo>
                  <a:pt x="52" y="66"/>
                </a:lnTo>
                <a:lnTo>
                  <a:pt x="41" y="73"/>
                </a:lnTo>
                <a:lnTo>
                  <a:pt x="41" y="73"/>
                </a:lnTo>
                <a:lnTo>
                  <a:pt x="33" y="78"/>
                </a:lnTo>
                <a:lnTo>
                  <a:pt x="29" y="79"/>
                </a:lnTo>
                <a:lnTo>
                  <a:pt x="28" y="80"/>
                </a:lnTo>
                <a:lnTo>
                  <a:pt x="28" y="79"/>
                </a:lnTo>
                <a:lnTo>
                  <a:pt x="28" y="79"/>
                </a:lnTo>
                <a:lnTo>
                  <a:pt x="37" y="71"/>
                </a:lnTo>
                <a:lnTo>
                  <a:pt x="45" y="61"/>
                </a:lnTo>
                <a:lnTo>
                  <a:pt x="45" y="61"/>
                </a:lnTo>
                <a:lnTo>
                  <a:pt x="46" y="60"/>
                </a:lnTo>
                <a:lnTo>
                  <a:pt x="44" y="59"/>
                </a:lnTo>
                <a:lnTo>
                  <a:pt x="44" y="59"/>
                </a:lnTo>
                <a:lnTo>
                  <a:pt x="33" y="63"/>
                </a:lnTo>
                <a:lnTo>
                  <a:pt x="23" y="67"/>
                </a:lnTo>
                <a:lnTo>
                  <a:pt x="23" y="67"/>
                </a:lnTo>
                <a:lnTo>
                  <a:pt x="22" y="67"/>
                </a:lnTo>
                <a:lnTo>
                  <a:pt x="22" y="67"/>
                </a:lnTo>
                <a:lnTo>
                  <a:pt x="24" y="65"/>
                </a:lnTo>
                <a:lnTo>
                  <a:pt x="28" y="63"/>
                </a:lnTo>
                <a:lnTo>
                  <a:pt x="28" y="63"/>
                </a:lnTo>
                <a:lnTo>
                  <a:pt x="30" y="60"/>
                </a:lnTo>
                <a:lnTo>
                  <a:pt x="32" y="58"/>
                </a:lnTo>
                <a:lnTo>
                  <a:pt x="32" y="58"/>
                </a:lnTo>
                <a:lnTo>
                  <a:pt x="63" y="60"/>
                </a:lnTo>
                <a:lnTo>
                  <a:pt x="63" y="60"/>
                </a:lnTo>
                <a:close/>
                <a:moveTo>
                  <a:pt x="94" y="60"/>
                </a:moveTo>
                <a:lnTo>
                  <a:pt x="94" y="60"/>
                </a:lnTo>
                <a:lnTo>
                  <a:pt x="87" y="64"/>
                </a:lnTo>
                <a:lnTo>
                  <a:pt x="80" y="69"/>
                </a:lnTo>
                <a:lnTo>
                  <a:pt x="66" y="78"/>
                </a:lnTo>
                <a:lnTo>
                  <a:pt x="52" y="87"/>
                </a:lnTo>
                <a:lnTo>
                  <a:pt x="45" y="91"/>
                </a:lnTo>
                <a:lnTo>
                  <a:pt x="38" y="94"/>
                </a:lnTo>
                <a:lnTo>
                  <a:pt x="38" y="94"/>
                </a:lnTo>
                <a:lnTo>
                  <a:pt x="32" y="95"/>
                </a:lnTo>
                <a:lnTo>
                  <a:pt x="32" y="95"/>
                </a:lnTo>
                <a:lnTo>
                  <a:pt x="33" y="94"/>
                </a:lnTo>
                <a:lnTo>
                  <a:pt x="42" y="89"/>
                </a:lnTo>
                <a:lnTo>
                  <a:pt x="42" y="89"/>
                </a:lnTo>
                <a:lnTo>
                  <a:pt x="62" y="79"/>
                </a:lnTo>
                <a:lnTo>
                  <a:pt x="62" y="79"/>
                </a:lnTo>
                <a:lnTo>
                  <a:pt x="76" y="71"/>
                </a:lnTo>
                <a:lnTo>
                  <a:pt x="82" y="65"/>
                </a:lnTo>
                <a:lnTo>
                  <a:pt x="88" y="60"/>
                </a:lnTo>
                <a:lnTo>
                  <a:pt x="88" y="60"/>
                </a:lnTo>
                <a:lnTo>
                  <a:pt x="94" y="60"/>
                </a:lnTo>
                <a:lnTo>
                  <a:pt x="94" y="60"/>
                </a:lnTo>
                <a:close/>
                <a:moveTo>
                  <a:pt x="116" y="60"/>
                </a:moveTo>
                <a:lnTo>
                  <a:pt x="116" y="60"/>
                </a:lnTo>
                <a:lnTo>
                  <a:pt x="106" y="64"/>
                </a:lnTo>
                <a:lnTo>
                  <a:pt x="96" y="70"/>
                </a:lnTo>
                <a:lnTo>
                  <a:pt x="78" y="81"/>
                </a:lnTo>
                <a:lnTo>
                  <a:pt x="59" y="92"/>
                </a:lnTo>
                <a:lnTo>
                  <a:pt x="48" y="97"/>
                </a:lnTo>
                <a:lnTo>
                  <a:pt x="38" y="101"/>
                </a:lnTo>
                <a:lnTo>
                  <a:pt x="38" y="101"/>
                </a:lnTo>
                <a:lnTo>
                  <a:pt x="31" y="104"/>
                </a:lnTo>
                <a:lnTo>
                  <a:pt x="39" y="100"/>
                </a:lnTo>
                <a:lnTo>
                  <a:pt x="39" y="100"/>
                </a:lnTo>
                <a:lnTo>
                  <a:pt x="66" y="86"/>
                </a:lnTo>
                <a:lnTo>
                  <a:pt x="66" y="86"/>
                </a:lnTo>
                <a:lnTo>
                  <a:pt x="85" y="75"/>
                </a:lnTo>
                <a:lnTo>
                  <a:pt x="95" y="67"/>
                </a:lnTo>
                <a:lnTo>
                  <a:pt x="104" y="60"/>
                </a:lnTo>
                <a:lnTo>
                  <a:pt x="104" y="60"/>
                </a:lnTo>
                <a:lnTo>
                  <a:pt x="116" y="60"/>
                </a:lnTo>
                <a:lnTo>
                  <a:pt x="116" y="60"/>
                </a:lnTo>
                <a:close/>
                <a:moveTo>
                  <a:pt x="133" y="60"/>
                </a:moveTo>
                <a:lnTo>
                  <a:pt x="133" y="60"/>
                </a:lnTo>
                <a:lnTo>
                  <a:pt x="121" y="66"/>
                </a:lnTo>
                <a:lnTo>
                  <a:pt x="109" y="73"/>
                </a:lnTo>
                <a:lnTo>
                  <a:pt x="86" y="87"/>
                </a:lnTo>
                <a:lnTo>
                  <a:pt x="63" y="101"/>
                </a:lnTo>
                <a:lnTo>
                  <a:pt x="50" y="107"/>
                </a:lnTo>
                <a:lnTo>
                  <a:pt x="38" y="112"/>
                </a:lnTo>
                <a:lnTo>
                  <a:pt x="38" y="112"/>
                </a:lnTo>
                <a:lnTo>
                  <a:pt x="31" y="115"/>
                </a:lnTo>
                <a:lnTo>
                  <a:pt x="31" y="115"/>
                </a:lnTo>
                <a:lnTo>
                  <a:pt x="32" y="114"/>
                </a:lnTo>
                <a:lnTo>
                  <a:pt x="43" y="107"/>
                </a:lnTo>
                <a:lnTo>
                  <a:pt x="43" y="107"/>
                </a:lnTo>
                <a:lnTo>
                  <a:pt x="56" y="99"/>
                </a:lnTo>
                <a:lnTo>
                  <a:pt x="71" y="91"/>
                </a:lnTo>
                <a:lnTo>
                  <a:pt x="71" y="91"/>
                </a:lnTo>
                <a:lnTo>
                  <a:pt x="84" y="84"/>
                </a:lnTo>
                <a:lnTo>
                  <a:pt x="97" y="76"/>
                </a:lnTo>
                <a:lnTo>
                  <a:pt x="110" y="67"/>
                </a:lnTo>
                <a:lnTo>
                  <a:pt x="123" y="60"/>
                </a:lnTo>
                <a:lnTo>
                  <a:pt x="123" y="60"/>
                </a:lnTo>
                <a:lnTo>
                  <a:pt x="123" y="60"/>
                </a:lnTo>
                <a:lnTo>
                  <a:pt x="123" y="60"/>
                </a:lnTo>
                <a:lnTo>
                  <a:pt x="133" y="60"/>
                </a:lnTo>
                <a:lnTo>
                  <a:pt x="133" y="60"/>
                </a:lnTo>
                <a:close/>
                <a:moveTo>
                  <a:pt x="155" y="59"/>
                </a:moveTo>
                <a:lnTo>
                  <a:pt x="155" y="59"/>
                </a:lnTo>
                <a:lnTo>
                  <a:pt x="143" y="65"/>
                </a:lnTo>
                <a:lnTo>
                  <a:pt x="130" y="73"/>
                </a:lnTo>
                <a:lnTo>
                  <a:pt x="106" y="87"/>
                </a:lnTo>
                <a:lnTo>
                  <a:pt x="106" y="87"/>
                </a:lnTo>
                <a:lnTo>
                  <a:pt x="90" y="95"/>
                </a:lnTo>
                <a:lnTo>
                  <a:pt x="75" y="102"/>
                </a:lnTo>
                <a:lnTo>
                  <a:pt x="75" y="102"/>
                </a:lnTo>
                <a:lnTo>
                  <a:pt x="58" y="111"/>
                </a:lnTo>
                <a:lnTo>
                  <a:pt x="41" y="121"/>
                </a:lnTo>
                <a:lnTo>
                  <a:pt x="41" y="121"/>
                </a:lnTo>
                <a:lnTo>
                  <a:pt x="36" y="124"/>
                </a:lnTo>
                <a:lnTo>
                  <a:pt x="30" y="127"/>
                </a:lnTo>
                <a:lnTo>
                  <a:pt x="30" y="127"/>
                </a:lnTo>
                <a:lnTo>
                  <a:pt x="39" y="120"/>
                </a:lnTo>
                <a:lnTo>
                  <a:pt x="48" y="113"/>
                </a:lnTo>
                <a:lnTo>
                  <a:pt x="48" y="113"/>
                </a:lnTo>
                <a:lnTo>
                  <a:pt x="64" y="103"/>
                </a:lnTo>
                <a:lnTo>
                  <a:pt x="80" y="94"/>
                </a:lnTo>
                <a:lnTo>
                  <a:pt x="80" y="94"/>
                </a:lnTo>
                <a:lnTo>
                  <a:pt x="110" y="78"/>
                </a:lnTo>
                <a:lnTo>
                  <a:pt x="125" y="69"/>
                </a:lnTo>
                <a:lnTo>
                  <a:pt x="140" y="59"/>
                </a:lnTo>
                <a:lnTo>
                  <a:pt x="140" y="59"/>
                </a:lnTo>
                <a:lnTo>
                  <a:pt x="155" y="59"/>
                </a:lnTo>
                <a:lnTo>
                  <a:pt x="155" y="59"/>
                </a:lnTo>
                <a:close/>
                <a:moveTo>
                  <a:pt x="180" y="58"/>
                </a:moveTo>
                <a:lnTo>
                  <a:pt x="180" y="58"/>
                </a:lnTo>
                <a:lnTo>
                  <a:pt x="163" y="67"/>
                </a:lnTo>
                <a:lnTo>
                  <a:pt x="147" y="79"/>
                </a:lnTo>
                <a:lnTo>
                  <a:pt x="147" y="79"/>
                </a:lnTo>
                <a:lnTo>
                  <a:pt x="120" y="92"/>
                </a:lnTo>
                <a:lnTo>
                  <a:pt x="120" y="92"/>
                </a:lnTo>
                <a:lnTo>
                  <a:pt x="101" y="101"/>
                </a:lnTo>
                <a:lnTo>
                  <a:pt x="83" y="111"/>
                </a:lnTo>
                <a:lnTo>
                  <a:pt x="46" y="131"/>
                </a:lnTo>
                <a:lnTo>
                  <a:pt x="46" y="131"/>
                </a:lnTo>
                <a:lnTo>
                  <a:pt x="38" y="134"/>
                </a:lnTo>
                <a:lnTo>
                  <a:pt x="38" y="134"/>
                </a:lnTo>
                <a:lnTo>
                  <a:pt x="49" y="128"/>
                </a:lnTo>
                <a:lnTo>
                  <a:pt x="49" y="128"/>
                </a:lnTo>
                <a:lnTo>
                  <a:pt x="69" y="115"/>
                </a:lnTo>
                <a:lnTo>
                  <a:pt x="88" y="102"/>
                </a:lnTo>
                <a:lnTo>
                  <a:pt x="88" y="102"/>
                </a:lnTo>
                <a:lnTo>
                  <a:pt x="125" y="80"/>
                </a:lnTo>
                <a:lnTo>
                  <a:pt x="144" y="69"/>
                </a:lnTo>
                <a:lnTo>
                  <a:pt x="163" y="59"/>
                </a:lnTo>
                <a:lnTo>
                  <a:pt x="163" y="59"/>
                </a:lnTo>
                <a:lnTo>
                  <a:pt x="180" y="58"/>
                </a:lnTo>
                <a:lnTo>
                  <a:pt x="180" y="58"/>
                </a:lnTo>
                <a:close/>
                <a:moveTo>
                  <a:pt x="210" y="57"/>
                </a:moveTo>
                <a:lnTo>
                  <a:pt x="210" y="57"/>
                </a:lnTo>
                <a:lnTo>
                  <a:pt x="197" y="63"/>
                </a:lnTo>
                <a:lnTo>
                  <a:pt x="184" y="72"/>
                </a:lnTo>
                <a:lnTo>
                  <a:pt x="158" y="87"/>
                </a:lnTo>
                <a:lnTo>
                  <a:pt x="158" y="87"/>
                </a:lnTo>
                <a:lnTo>
                  <a:pt x="140" y="95"/>
                </a:lnTo>
                <a:lnTo>
                  <a:pt x="121" y="104"/>
                </a:lnTo>
                <a:lnTo>
                  <a:pt x="121" y="104"/>
                </a:lnTo>
                <a:lnTo>
                  <a:pt x="101" y="115"/>
                </a:lnTo>
                <a:lnTo>
                  <a:pt x="81" y="126"/>
                </a:lnTo>
                <a:lnTo>
                  <a:pt x="81" y="126"/>
                </a:lnTo>
                <a:lnTo>
                  <a:pt x="69" y="131"/>
                </a:lnTo>
                <a:lnTo>
                  <a:pt x="56" y="136"/>
                </a:lnTo>
                <a:lnTo>
                  <a:pt x="56" y="136"/>
                </a:lnTo>
                <a:lnTo>
                  <a:pt x="64" y="133"/>
                </a:lnTo>
                <a:lnTo>
                  <a:pt x="71" y="129"/>
                </a:lnTo>
                <a:lnTo>
                  <a:pt x="71" y="129"/>
                </a:lnTo>
                <a:lnTo>
                  <a:pt x="90" y="116"/>
                </a:lnTo>
                <a:lnTo>
                  <a:pt x="110" y="104"/>
                </a:lnTo>
                <a:lnTo>
                  <a:pt x="110" y="104"/>
                </a:lnTo>
                <a:lnTo>
                  <a:pt x="126" y="94"/>
                </a:lnTo>
                <a:lnTo>
                  <a:pt x="142" y="84"/>
                </a:lnTo>
                <a:lnTo>
                  <a:pt x="142" y="84"/>
                </a:lnTo>
                <a:lnTo>
                  <a:pt x="145" y="83"/>
                </a:lnTo>
                <a:lnTo>
                  <a:pt x="145" y="83"/>
                </a:lnTo>
                <a:lnTo>
                  <a:pt x="166" y="71"/>
                </a:lnTo>
                <a:lnTo>
                  <a:pt x="187" y="58"/>
                </a:lnTo>
                <a:lnTo>
                  <a:pt x="187" y="58"/>
                </a:lnTo>
                <a:lnTo>
                  <a:pt x="210" y="57"/>
                </a:lnTo>
                <a:lnTo>
                  <a:pt x="210" y="57"/>
                </a:lnTo>
                <a:close/>
                <a:moveTo>
                  <a:pt x="277" y="48"/>
                </a:moveTo>
                <a:lnTo>
                  <a:pt x="277" y="48"/>
                </a:lnTo>
                <a:lnTo>
                  <a:pt x="272" y="48"/>
                </a:lnTo>
                <a:lnTo>
                  <a:pt x="267" y="49"/>
                </a:lnTo>
                <a:lnTo>
                  <a:pt x="267" y="49"/>
                </a:lnTo>
                <a:lnTo>
                  <a:pt x="272" y="45"/>
                </a:lnTo>
                <a:lnTo>
                  <a:pt x="272" y="45"/>
                </a:lnTo>
                <a:lnTo>
                  <a:pt x="272" y="44"/>
                </a:lnTo>
                <a:lnTo>
                  <a:pt x="271" y="43"/>
                </a:lnTo>
                <a:lnTo>
                  <a:pt x="271" y="43"/>
                </a:lnTo>
                <a:lnTo>
                  <a:pt x="265" y="44"/>
                </a:lnTo>
                <a:lnTo>
                  <a:pt x="258" y="45"/>
                </a:lnTo>
                <a:lnTo>
                  <a:pt x="246" y="49"/>
                </a:lnTo>
                <a:lnTo>
                  <a:pt x="246" y="49"/>
                </a:lnTo>
                <a:lnTo>
                  <a:pt x="238" y="52"/>
                </a:lnTo>
                <a:lnTo>
                  <a:pt x="235" y="53"/>
                </a:lnTo>
                <a:lnTo>
                  <a:pt x="235" y="52"/>
                </a:lnTo>
                <a:lnTo>
                  <a:pt x="237" y="51"/>
                </a:lnTo>
                <a:lnTo>
                  <a:pt x="237" y="51"/>
                </a:lnTo>
                <a:lnTo>
                  <a:pt x="245" y="46"/>
                </a:lnTo>
                <a:lnTo>
                  <a:pt x="254" y="43"/>
                </a:lnTo>
                <a:lnTo>
                  <a:pt x="254" y="43"/>
                </a:lnTo>
                <a:lnTo>
                  <a:pt x="255" y="41"/>
                </a:lnTo>
                <a:lnTo>
                  <a:pt x="255" y="41"/>
                </a:lnTo>
                <a:lnTo>
                  <a:pt x="254" y="41"/>
                </a:lnTo>
                <a:lnTo>
                  <a:pt x="254" y="41"/>
                </a:lnTo>
                <a:lnTo>
                  <a:pt x="249" y="41"/>
                </a:lnTo>
                <a:lnTo>
                  <a:pt x="245" y="43"/>
                </a:lnTo>
                <a:lnTo>
                  <a:pt x="236" y="47"/>
                </a:lnTo>
                <a:lnTo>
                  <a:pt x="236" y="47"/>
                </a:lnTo>
                <a:lnTo>
                  <a:pt x="232" y="49"/>
                </a:lnTo>
                <a:lnTo>
                  <a:pt x="233" y="47"/>
                </a:lnTo>
                <a:lnTo>
                  <a:pt x="239" y="43"/>
                </a:lnTo>
                <a:lnTo>
                  <a:pt x="239" y="43"/>
                </a:lnTo>
                <a:lnTo>
                  <a:pt x="244" y="40"/>
                </a:lnTo>
                <a:lnTo>
                  <a:pt x="250" y="37"/>
                </a:lnTo>
                <a:lnTo>
                  <a:pt x="250" y="37"/>
                </a:lnTo>
                <a:lnTo>
                  <a:pt x="251" y="36"/>
                </a:lnTo>
                <a:lnTo>
                  <a:pt x="250" y="35"/>
                </a:lnTo>
                <a:lnTo>
                  <a:pt x="250" y="35"/>
                </a:lnTo>
                <a:lnTo>
                  <a:pt x="249" y="35"/>
                </a:lnTo>
                <a:lnTo>
                  <a:pt x="249" y="35"/>
                </a:lnTo>
                <a:lnTo>
                  <a:pt x="240" y="38"/>
                </a:lnTo>
                <a:lnTo>
                  <a:pt x="235" y="41"/>
                </a:lnTo>
                <a:lnTo>
                  <a:pt x="232" y="43"/>
                </a:lnTo>
                <a:lnTo>
                  <a:pt x="232" y="43"/>
                </a:lnTo>
                <a:lnTo>
                  <a:pt x="237" y="37"/>
                </a:lnTo>
                <a:lnTo>
                  <a:pt x="243" y="31"/>
                </a:lnTo>
                <a:lnTo>
                  <a:pt x="243" y="31"/>
                </a:lnTo>
                <a:lnTo>
                  <a:pt x="243" y="29"/>
                </a:lnTo>
                <a:lnTo>
                  <a:pt x="242" y="29"/>
                </a:lnTo>
                <a:lnTo>
                  <a:pt x="242" y="29"/>
                </a:lnTo>
                <a:lnTo>
                  <a:pt x="242" y="29"/>
                </a:lnTo>
                <a:lnTo>
                  <a:pt x="239" y="31"/>
                </a:lnTo>
                <a:lnTo>
                  <a:pt x="237" y="31"/>
                </a:lnTo>
                <a:lnTo>
                  <a:pt x="236" y="31"/>
                </a:lnTo>
                <a:lnTo>
                  <a:pt x="236" y="30"/>
                </a:lnTo>
                <a:lnTo>
                  <a:pt x="238" y="26"/>
                </a:lnTo>
                <a:lnTo>
                  <a:pt x="240" y="22"/>
                </a:lnTo>
                <a:lnTo>
                  <a:pt x="240" y="22"/>
                </a:lnTo>
                <a:lnTo>
                  <a:pt x="240" y="21"/>
                </a:lnTo>
                <a:lnTo>
                  <a:pt x="239" y="20"/>
                </a:lnTo>
                <a:lnTo>
                  <a:pt x="239" y="20"/>
                </a:lnTo>
                <a:lnTo>
                  <a:pt x="235" y="22"/>
                </a:lnTo>
                <a:lnTo>
                  <a:pt x="234" y="21"/>
                </a:lnTo>
                <a:lnTo>
                  <a:pt x="233" y="21"/>
                </a:lnTo>
                <a:lnTo>
                  <a:pt x="233" y="19"/>
                </a:lnTo>
                <a:lnTo>
                  <a:pt x="234" y="15"/>
                </a:lnTo>
                <a:lnTo>
                  <a:pt x="234" y="15"/>
                </a:lnTo>
                <a:lnTo>
                  <a:pt x="277" y="48"/>
                </a:lnTo>
                <a:lnTo>
                  <a:pt x="277" y="48"/>
                </a:lnTo>
                <a:close/>
                <a:moveTo>
                  <a:pt x="242" y="54"/>
                </a:moveTo>
                <a:lnTo>
                  <a:pt x="242" y="54"/>
                </a:lnTo>
                <a:lnTo>
                  <a:pt x="224" y="62"/>
                </a:lnTo>
                <a:lnTo>
                  <a:pt x="206" y="71"/>
                </a:lnTo>
                <a:lnTo>
                  <a:pt x="172" y="90"/>
                </a:lnTo>
                <a:lnTo>
                  <a:pt x="137" y="110"/>
                </a:lnTo>
                <a:lnTo>
                  <a:pt x="120" y="119"/>
                </a:lnTo>
                <a:lnTo>
                  <a:pt x="103" y="128"/>
                </a:lnTo>
                <a:lnTo>
                  <a:pt x="103" y="128"/>
                </a:lnTo>
                <a:lnTo>
                  <a:pt x="93" y="133"/>
                </a:lnTo>
                <a:lnTo>
                  <a:pt x="90" y="135"/>
                </a:lnTo>
                <a:lnTo>
                  <a:pt x="94" y="132"/>
                </a:lnTo>
                <a:lnTo>
                  <a:pt x="94" y="132"/>
                </a:lnTo>
                <a:lnTo>
                  <a:pt x="112" y="120"/>
                </a:lnTo>
                <a:lnTo>
                  <a:pt x="112" y="120"/>
                </a:lnTo>
                <a:lnTo>
                  <a:pt x="129" y="109"/>
                </a:lnTo>
                <a:lnTo>
                  <a:pt x="149" y="98"/>
                </a:lnTo>
                <a:lnTo>
                  <a:pt x="149" y="98"/>
                </a:lnTo>
                <a:lnTo>
                  <a:pt x="166" y="88"/>
                </a:lnTo>
                <a:lnTo>
                  <a:pt x="183" y="78"/>
                </a:lnTo>
                <a:lnTo>
                  <a:pt x="201" y="67"/>
                </a:lnTo>
                <a:lnTo>
                  <a:pt x="218" y="57"/>
                </a:lnTo>
                <a:lnTo>
                  <a:pt x="218" y="57"/>
                </a:lnTo>
                <a:lnTo>
                  <a:pt x="225" y="57"/>
                </a:lnTo>
                <a:lnTo>
                  <a:pt x="225" y="57"/>
                </a:lnTo>
                <a:lnTo>
                  <a:pt x="227" y="57"/>
                </a:lnTo>
                <a:lnTo>
                  <a:pt x="228" y="56"/>
                </a:lnTo>
                <a:lnTo>
                  <a:pt x="228" y="56"/>
                </a:lnTo>
                <a:lnTo>
                  <a:pt x="229" y="54"/>
                </a:lnTo>
                <a:lnTo>
                  <a:pt x="229" y="53"/>
                </a:lnTo>
                <a:lnTo>
                  <a:pt x="229" y="53"/>
                </a:lnTo>
                <a:lnTo>
                  <a:pt x="230" y="53"/>
                </a:lnTo>
                <a:lnTo>
                  <a:pt x="230" y="53"/>
                </a:lnTo>
                <a:lnTo>
                  <a:pt x="234" y="51"/>
                </a:lnTo>
                <a:lnTo>
                  <a:pt x="234" y="51"/>
                </a:lnTo>
                <a:lnTo>
                  <a:pt x="230" y="54"/>
                </a:lnTo>
                <a:lnTo>
                  <a:pt x="230" y="54"/>
                </a:lnTo>
                <a:lnTo>
                  <a:pt x="230" y="55"/>
                </a:lnTo>
                <a:lnTo>
                  <a:pt x="231" y="56"/>
                </a:lnTo>
                <a:lnTo>
                  <a:pt x="231" y="56"/>
                </a:lnTo>
                <a:lnTo>
                  <a:pt x="239" y="54"/>
                </a:lnTo>
                <a:lnTo>
                  <a:pt x="247" y="51"/>
                </a:lnTo>
                <a:lnTo>
                  <a:pt x="247" y="51"/>
                </a:lnTo>
                <a:lnTo>
                  <a:pt x="255" y="48"/>
                </a:lnTo>
                <a:lnTo>
                  <a:pt x="255" y="48"/>
                </a:lnTo>
                <a:lnTo>
                  <a:pt x="262" y="47"/>
                </a:lnTo>
                <a:lnTo>
                  <a:pt x="267" y="46"/>
                </a:lnTo>
                <a:lnTo>
                  <a:pt x="267" y="46"/>
                </a:lnTo>
                <a:lnTo>
                  <a:pt x="262" y="50"/>
                </a:lnTo>
                <a:lnTo>
                  <a:pt x="256" y="52"/>
                </a:lnTo>
                <a:lnTo>
                  <a:pt x="256" y="52"/>
                </a:lnTo>
                <a:lnTo>
                  <a:pt x="254" y="53"/>
                </a:lnTo>
                <a:lnTo>
                  <a:pt x="254" y="53"/>
                </a:lnTo>
                <a:lnTo>
                  <a:pt x="241" y="59"/>
                </a:lnTo>
                <a:lnTo>
                  <a:pt x="241" y="59"/>
                </a:lnTo>
                <a:lnTo>
                  <a:pt x="237" y="59"/>
                </a:lnTo>
                <a:lnTo>
                  <a:pt x="236" y="60"/>
                </a:lnTo>
                <a:lnTo>
                  <a:pt x="236" y="61"/>
                </a:lnTo>
                <a:lnTo>
                  <a:pt x="236" y="61"/>
                </a:lnTo>
                <a:lnTo>
                  <a:pt x="233" y="62"/>
                </a:lnTo>
                <a:lnTo>
                  <a:pt x="233" y="62"/>
                </a:lnTo>
                <a:lnTo>
                  <a:pt x="232" y="63"/>
                </a:lnTo>
                <a:lnTo>
                  <a:pt x="233" y="64"/>
                </a:lnTo>
                <a:lnTo>
                  <a:pt x="233" y="64"/>
                </a:lnTo>
                <a:lnTo>
                  <a:pt x="234" y="64"/>
                </a:lnTo>
                <a:lnTo>
                  <a:pt x="234" y="64"/>
                </a:lnTo>
                <a:lnTo>
                  <a:pt x="250" y="58"/>
                </a:lnTo>
                <a:lnTo>
                  <a:pt x="258" y="54"/>
                </a:lnTo>
                <a:lnTo>
                  <a:pt x="267" y="51"/>
                </a:lnTo>
                <a:lnTo>
                  <a:pt x="267" y="51"/>
                </a:lnTo>
                <a:lnTo>
                  <a:pt x="272" y="50"/>
                </a:lnTo>
                <a:lnTo>
                  <a:pt x="277" y="50"/>
                </a:lnTo>
                <a:lnTo>
                  <a:pt x="277" y="50"/>
                </a:lnTo>
                <a:lnTo>
                  <a:pt x="274" y="50"/>
                </a:lnTo>
                <a:lnTo>
                  <a:pt x="270" y="52"/>
                </a:lnTo>
                <a:lnTo>
                  <a:pt x="263" y="56"/>
                </a:lnTo>
                <a:lnTo>
                  <a:pt x="263" y="56"/>
                </a:lnTo>
                <a:lnTo>
                  <a:pt x="254" y="59"/>
                </a:lnTo>
                <a:lnTo>
                  <a:pt x="246" y="62"/>
                </a:lnTo>
                <a:lnTo>
                  <a:pt x="246" y="62"/>
                </a:lnTo>
                <a:lnTo>
                  <a:pt x="236" y="69"/>
                </a:lnTo>
                <a:lnTo>
                  <a:pt x="226" y="76"/>
                </a:lnTo>
                <a:lnTo>
                  <a:pt x="215" y="83"/>
                </a:lnTo>
                <a:lnTo>
                  <a:pt x="205" y="89"/>
                </a:lnTo>
                <a:lnTo>
                  <a:pt x="205" y="89"/>
                </a:lnTo>
                <a:lnTo>
                  <a:pt x="182" y="101"/>
                </a:lnTo>
                <a:lnTo>
                  <a:pt x="158" y="112"/>
                </a:lnTo>
                <a:lnTo>
                  <a:pt x="158" y="112"/>
                </a:lnTo>
                <a:lnTo>
                  <a:pt x="136" y="123"/>
                </a:lnTo>
                <a:lnTo>
                  <a:pt x="125" y="128"/>
                </a:lnTo>
                <a:lnTo>
                  <a:pt x="114" y="132"/>
                </a:lnTo>
                <a:lnTo>
                  <a:pt x="114" y="132"/>
                </a:lnTo>
                <a:lnTo>
                  <a:pt x="110" y="133"/>
                </a:lnTo>
                <a:lnTo>
                  <a:pt x="114" y="131"/>
                </a:lnTo>
                <a:lnTo>
                  <a:pt x="124" y="126"/>
                </a:lnTo>
                <a:lnTo>
                  <a:pt x="124" y="126"/>
                </a:lnTo>
                <a:lnTo>
                  <a:pt x="148" y="111"/>
                </a:lnTo>
                <a:lnTo>
                  <a:pt x="148" y="111"/>
                </a:lnTo>
                <a:lnTo>
                  <a:pt x="171" y="97"/>
                </a:lnTo>
                <a:lnTo>
                  <a:pt x="195" y="84"/>
                </a:lnTo>
                <a:lnTo>
                  <a:pt x="220" y="71"/>
                </a:lnTo>
                <a:lnTo>
                  <a:pt x="243" y="56"/>
                </a:lnTo>
                <a:lnTo>
                  <a:pt x="243" y="56"/>
                </a:lnTo>
                <a:lnTo>
                  <a:pt x="243" y="54"/>
                </a:lnTo>
                <a:lnTo>
                  <a:pt x="243" y="54"/>
                </a:lnTo>
                <a:lnTo>
                  <a:pt x="242" y="54"/>
                </a:lnTo>
                <a:lnTo>
                  <a:pt x="242" y="54"/>
                </a:lnTo>
                <a:close/>
                <a:moveTo>
                  <a:pt x="231" y="24"/>
                </a:moveTo>
                <a:lnTo>
                  <a:pt x="231" y="24"/>
                </a:lnTo>
                <a:lnTo>
                  <a:pt x="232" y="24"/>
                </a:lnTo>
                <a:lnTo>
                  <a:pt x="232" y="24"/>
                </a:lnTo>
                <a:lnTo>
                  <a:pt x="235" y="24"/>
                </a:lnTo>
                <a:lnTo>
                  <a:pt x="238" y="23"/>
                </a:lnTo>
                <a:lnTo>
                  <a:pt x="238" y="23"/>
                </a:lnTo>
                <a:lnTo>
                  <a:pt x="236" y="25"/>
                </a:lnTo>
                <a:lnTo>
                  <a:pt x="234" y="26"/>
                </a:lnTo>
                <a:lnTo>
                  <a:pt x="231" y="31"/>
                </a:lnTo>
                <a:lnTo>
                  <a:pt x="231" y="31"/>
                </a:lnTo>
                <a:lnTo>
                  <a:pt x="231" y="24"/>
                </a:lnTo>
                <a:lnTo>
                  <a:pt x="231" y="24"/>
                </a:lnTo>
                <a:close/>
                <a:moveTo>
                  <a:pt x="230" y="46"/>
                </a:moveTo>
                <a:lnTo>
                  <a:pt x="230" y="46"/>
                </a:lnTo>
                <a:lnTo>
                  <a:pt x="234" y="44"/>
                </a:lnTo>
                <a:lnTo>
                  <a:pt x="234" y="44"/>
                </a:lnTo>
                <a:lnTo>
                  <a:pt x="229" y="49"/>
                </a:lnTo>
                <a:lnTo>
                  <a:pt x="229" y="49"/>
                </a:lnTo>
                <a:lnTo>
                  <a:pt x="230" y="46"/>
                </a:lnTo>
                <a:lnTo>
                  <a:pt x="230" y="46"/>
                </a:lnTo>
                <a:close/>
                <a:moveTo>
                  <a:pt x="230" y="37"/>
                </a:moveTo>
                <a:lnTo>
                  <a:pt x="230" y="37"/>
                </a:lnTo>
                <a:lnTo>
                  <a:pt x="235" y="35"/>
                </a:lnTo>
                <a:lnTo>
                  <a:pt x="240" y="33"/>
                </a:lnTo>
                <a:lnTo>
                  <a:pt x="240" y="33"/>
                </a:lnTo>
                <a:lnTo>
                  <a:pt x="235" y="37"/>
                </a:lnTo>
                <a:lnTo>
                  <a:pt x="230" y="42"/>
                </a:lnTo>
                <a:lnTo>
                  <a:pt x="230" y="42"/>
                </a:lnTo>
                <a:lnTo>
                  <a:pt x="230" y="37"/>
                </a:lnTo>
                <a:lnTo>
                  <a:pt x="230" y="37"/>
                </a:lnTo>
                <a:close/>
                <a:moveTo>
                  <a:pt x="232" y="14"/>
                </a:moveTo>
                <a:lnTo>
                  <a:pt x="232" y="14"/>
                </a:lnTo>
                <a:lnTo>
                  <a:pt x="232" y="17"/>
                </a:lnTo>
                <a:lnTo>
                  <a:pt x="232" y="17"/>
                </a:lnTo>
                <a:lnTo>
                  <a:pt x="232" y="13"/>
                </a:lnTo>
                <a:lnTo>
                  <a:pt x="232" y="13"/>
                </a:lnTo>
                <a:lnTo>
                  <a:pt x="233" y="14"/>
                </a:lnTo>
                <a:lnTo>
                  <a:pt x="233" y="14"/>
                </a:lnTo>
                <a:lnTo>
                  <a:pt x="232" y="14"/>
                </a:lnTo>
                <a:lnTo>
                  <a:pt x="232" y="14"/>
                </a:lnTo>
                <a:close/>
                <a:moveTo>
                  <a:pt x="30" y="118"/>
                </a:moveTo>
                <a:lnTo>
                  <a:pt x="30" y="118"/>
                </a:lnTo>
                <a:lnTo>
                  <a:pt x="50" y="110"/>
                </a:lnTo>
                <a:lnTo>
                  <a:pt x="50" y="110"/>
                </a:lnTo>
                <a:lnTo>
                  <a:pt x="39" y="117"/>
                </a:lnTo>
                <a:lnTo>
                  <a:pt x="30" y="125"/>
                </a:lnTo>
                <a:lnTo>
                  <a:pt x="30" y="125"/>
                </a:lnTo>
                <a:lnTo>
                  <a:pt x="30" y="118"/>
                </a:lnTo>
                <a:lnTo>
                  <a:pt x="30" y="118"/>
                </a:lnTo>
                <a:close/>
                <a:moveTo>
                  <a:pt x="30" y="106"/>
                </a:moveTo>
                <a:lnTo>
                  <a:pt x="30" y="106"/>
                </a:lnTo>
                <a:lnTo>
                  <a:pt x="41" y="102"/>
                </a:lnTo>
                <a:lnTo>
                  <a:pt x="51" y="98"/>
                </a:lnTo>
                <a:lnTo>
                  <a:pt x="71" y="87"/>
                </a:lnTo>
                <a:lnTo>
                  <a:pt x="91" y="75"/>
                </a:lnTo>
                <a:lnTo>
                  <a:pt x="101" y="70"/>
                </a:lnTo>
                <a:lnTo>
                  <a:pt x="111" y="64"/>
                </a:lnTo>
                <a:lnTo>
                  <a:pt x="111" y="64"/>
                </a:lnTo>
                <a:lnTo>
                  <a:pt x="105" y="69"/>
                </a:lnTo>
                <a:lnTo>
                  <a:pt x="105" y="69"/>
                </a:lnTo>
                <a:lnTo>
                  <a:pt x="79" y="85"/>
                </a:lnTo>
                <a:lnTo>
                  <a:pt x="79" y="85"/>
                </a:lnTo>
                <a:lnTo>
                  <a:pt x="54" y="99"/>
                </a:lnTo>
                <a:lnTo>
                  <a:pt x="42" y="106"/>
                </a:lnTo>
                <a:lnTo>
                  <a:pt x="30" y="114"/>
                </a:lnTo>
                <a:lnTo>
                  <a:pt x="30" y="114"/>
                </a:lnTo>
                <a:lnTo>
                  <a:pt x="30" y="106"/>
                </a:lnTo>
                <a:lnTo>
                  <a:pt x="30" y="106"/>
                </a:lnTo>
                <a:close/>
                <a:moveTo>
                  <a:pt x="26" y="83"/>
                </a:moveTo>
                <a:lnTo>
                  <a:pt x="26" y="83"/>
                </a:lnTo>
                <a:lnTo>
                  <a:pt x="34" y="80"/>
                </a:lnTo>
                <a:lnTo>
                  <a:pt x="42" y="76"/>
                </a:lnTo>
                <a:lnTo>
                  <a:pt x="56" y="65"/>
                </a:lnTo>
                <a:lnTo>
                  <a:pt x="56" y="65"/>
                </a:lnTo>
                <a:lnTo>
                  <a:pt x="63" y="61"/>
                </a:lnTo>
                <a:lnTo>
                  <a:pt x="63" y="61"/>
                </a:lnTo>
                <a:lnTo>
                  <a:pt x="48" y="73"/>
                </a:lnTo>
                <a:lnTo>
                  <a:pt x="48" y="73"/>
                </a:lnTo>
                <a:lnTo>
                  <a:pt x="27" y="88"/>
                </a:lnTo>
                <a:lnTo>
                  <a:pt x="27" y="88"/>
                </a:lnTo>
                <a:lnTo>
                  <a:pt x="26" y="83"/>
                </a:lnTo>
                <a:lnTo>
                  <a:pt x="26" y="83"/>
                </a:lnTo>
                <a:close/>
                <a:moveTo>
                  <a:pt x="29" y="130"/>
                </a:moveTo>
                <a:lnTo>
                  <a:pt x="29" y="130"/>
                </a:lnTo>
                <a:lnTo>
                  <a:pt x="40" y="124"/>
                </a:lnTo>
                <a:lnTo>
                  <a:pt x="50" y="118"/>
                </a:lnTo>
                <a:lnTo>
                  <a:pt x="50" y="118"/>
                </a:lnTo>
                <a:lnTo>
                  <a:pt x="59" y="113"/>
                </a:lnTo>
                <a:lnTo>
                  <a:pt x="68" y="108"/>
                </a:lnTo>
                <a:lnTo>
                  <a:pt x="85" y="100"/>
                </a:lnTo>
                <a:lnTo>
                  <a:pt x="85" y="100"/>
                </a:lnTo>
                <a:lnTo>
                  <a:pt x="107" y="88"/>
                </a:lnTo>
                <a:lnTo>
                  <a:pt x="129" y="75"/>
                </a:lnTo>
                <a:lnTo>
                  <a:pt x="129" y="75"/>
                </a:lnTo>
                <a:lnTo>
                  <a:pt x="96" y="95"/>
                </a:lnTo>
                <a:lnTo>
                  <a:pt x="96" y="95"/>
                </a:lnTo>
                <a:lnTo>
                  <a:pt x="79" y="106"/>
                </a:lnTo>
                <a:lnTo>
                  <a:pt x="63" y="117"/>
                </a:lnTo>
                <a:lnTo>
                  <a:pt x="45" y="128"/>
                </a:lnTo>
                <a:lnTo>
                  <a:pt x="28" y="137"/>
                </a:lnTo>
                <a:lnTo>
                  <a:pt x="28" y="137"/>
                </a:lnTo>
                <a:lnTo>
                  <a:pt x="29" y="130"/>
                </a:lnTo>
                <a:lnTo>
                  <a:pt x="29" y="130"/>
                </a:lnTo>
                <a:close/>
                <a:moveTo>
                  <a:pt x="106" y="78"/>
                </a:moveTo>
                <a:lnTo>
                  <a:pt x="106" y="78"/>
                </a:lnTo>
                <a:lnTo>
                  <a:pt x="107" y="77"/>
                </a:lnTo>
                <a:lnTo>
                  <a:pt x="107" y="77"/>
                </a:lnTo>
                <a:lnTo>
                  <a:pt x="121" y="69"/>
                </a:lnTo>
                <a:lnTo>
                  <a:pt x="121" y="69"/>
                </a:lnTo>
                <a:lnTo>
                  <a:pt x="131" y="62"/>
                </a:lnTo>
                <a:lnTo>
                  <a:pt x="135" y="60"/>
                </a:lnTo>
                <a:lnTo>
                  <a:pt x="132" y="62"/>
                </a:lnTo>
                <a:lnTo>
                  <a:pt x="132" y="62"/>
                </a:lnTo>
                <a:lnTo>
                  <a:pt x="106" y="78"/>
                </a:lnTo>
                <a:lnTo>
                  <a:pt x="106" y="78"/>
                </a:lnTo>
                <a:close/>
                <a:moveTo>
                  <a:pt x="93" y="66"/>
                </a:moveTo>
                <a:lnTo>
                  <a:pt x="93" y="66"/>
                </a:lnTo>
                <a:lnTo>
                  <a:pt x="83" y="73"/>
                </a:lnTo>
                <a:lnTo>
                  <a:pt x="73" y="80"/>
                </a:lnTo>
                <a:lnTo>
                  <a:pt x="73" y="80"/>
                </a:lnTo>
                <a:lnTo>
                  <a:pt x="30" y="103"/>
                </a:lnTo>
                <a:lnTo>
                  <a:pt x="30" y="103"/>
                </a:lnTo>
                <a:lnTo>
                  <a:pt x="29" y="97"/>
                </a:lnTo>
                <a:lnTo>
                  <a:pt x="29" y="97"/>
                </a:lnTo>
                <a:lnTo>
                  <a:pt x="37" y="96"/>
                </a:lnTo>
                <a:lnTo>
                  <a:pt x="45" y="93"/>
                </a:lnTo>
                <a:lnTo>
                  <a:pt x="53" y="89"/>
                </a:lnTo>
                <a:lnTo>
                  <a:pt x="61" y="85"/>
                </a:lnTo>
                <a:lnTo>
                  <a:pt x="75" y="75"/>
                </a:lnTo>
                <a:lnTo>
                  <a:pt x="88" y="65"/>
                </a:lnTo>
                <a:lnTo>
                  <a:pt x="88" y="65"/>
                </a:lnTo>
                <a:lnTo>
                  <a:pt x="97" y="60"/>
                </a:lnTo>
                <a:lnTo>
                  <a:pt x="97" y="60"/>
                </a:lnTo>
                <a:lnTo>
                  <a:pt x="100" y="60"/>
                </a:lnTo>
                <a:lnTo>
                  <a:pt x="100" y="60"/>
                </a:lnTo>
                <a:lnTo>
                  <a:pt x="93" y="66"/>
                </a:lnTo>
                <a:lnTo>
                  <a:pt x="93" y="66"/>
                </a:lnTo>
                <a:close/>
                <a:moveTo>
                  <a:pt x="29" y="94"/>
                </a:moveTo>
                <a:lnTo>
                  <a:pt x="29" y="94"/>
                </a:lnTo>
                <a:lnTo>
                  <a:pt x="28" y="91"/>
                </a:lnTo>
                <a:lnTo>
                  <a:pt x="28" y="91"/>
                </a:lnTo>
                <a:lnTo>
                  <a:pt x="35" y="88"/>
                </a:lnTo>
                <a:lnTo>
                  <a:pt x="42" y="85"/>
                </a:lnTo>
                <a:lnTo>
                  <a:pt x="56" y="77"/>
                </a:lnTo>
                <a:lnTo>
                  <a:pt x="56" y="77"/>
                </a:lnTo>
                <a:lnTo>
                  <a:pt x="74" y="66"/>
                </a:lnTo>
                <a:lnTo>
                  <a:pt x="74" y="66"/>
                </a:lnTo>
                <a:lnTo>
                  <a:pt x="79" y="63"/>
                </a:lnTo>
                <a:lnTo>
                  <a:pt x="85" y="60"/>
                </a:lnTo>
                <a:lnTo>
                  <a:pt x="85" y="60"/>
                </a:lnTo>
                <a:lnTo>
                  <a:pt x="86" y="60"/>
                </a:lnTo>
                <a:lnTo>
                  <a:pt x="86" y="60"/>
                </a:lnTo>
                <a:lnTo>
                  <a:pt x="80" y="65"/>
                </a:lnTo>
                <a:lnTo>
                  <a:pt x="73" y="71"/>
                </a:lnTo>
                <a:lnTo>
                  <a:pt x="59" y="79"/>
                </a:lnTo>
                <a:lnTo>
                  <a:pt x="43" y="86"/>
                </a:lnTo>
                <a:lnTo>
                  <a:pt x="29" y="94"/>
                </a:lnTo>
                <a:lnTo>
                  <a:pt x="29" y="94"/>
                </a:lnTo>
                <a:close/>
                <a:moveTo>
                  <a:pt x="38" y="85"/>
                </a:moveTo>
                <a:lnTo>
                  <a:pt x="38" y="85"/>
                </a:lnTo>
                <a:lnTo>
                  <a:pt x="30" y="88"/>
                </a:lnTo>
                <a:lnTo>
                  <a:pt x="33" y="86"/>
                </a:lnTo>
                <a:lnTo>
                  <a:pt x="45" y="78"/>
                </a:lnTo>
                <a:lnTo>
                  <a:pt x="45" y="78"/>
                </a:lnTo>
                <a:lnTo>
                  <a:pt x="68" y="60"/>
                </a:lnTo>
                <a:lnTo>
                  <a:pt x="68" y="60"/>
                </a:lnTo>
                <a:lnTo>
                  <a:pt x="68" y="60"/>
                </a:lnTo>
                <a:lnTo>
                  <a:pt x="68" y="60"/>
                </a:lnTo>
                <a:lnTo>
                  <a:pt x="80" y="60"/>
                </a:lnTo>
                <a:lnTo>
                  <a:pt x="80" y="60"/>
                </a:lnTo>
                <a:lnTo>
                  <a:pt x="60" y="73"/>
                </a:lnTo>
                <a:lnTo>
                  <a:pt x="49" y="79"/>
                </a:lnTo>
                <a:lnTo>
                  <a:pt x="38" y="85"/>
                </a:lnTo>
                <a:lnTo>
                  <a:pt x="38" y="85"/>
                </a:lnTo>
                <a:close/>
                <a:moveTo>
                  <a:pt x="41" y="63"/>
                </a:moveTo>
                <a:lnTo>
                  <a:pt x="41" y="63"/>
                </a:lnTo>
                <a:lnTo>
                  <a:pt x="37" y="65"/>
                </a:lnTo>
                <a:lnTo>
                  <a:pt x="33" y="70"/>
                </a:lnTo>
                <a:lnTo>
                  <a:pt x="25" y="79"/>
                </a:lnTo>
                <a:lnTo>
                  <a:pt x="25" y="79"/>
                </a:lnTo>
                <a:lnTo>
                  <a:pt x="22" y="70"/>
                </a:lnTo>
                <a:lnTo>
                  <a:pt x="22" y="70"/>
                </a:lnTo>
                <a:lnTo>
                  <a:pt x="41" y="63"/>
                </a:lnTo>
                <a:lnTo>
                  <a:pt x="41" y="63"/>
                </a:lnTo>
                <a:close/>
                <a:moveTo>
                  <a:pt x="60" y="126"/>
                </a:moveTo>
                <a:lnTo>
                  <a:pt x="60" y="126"/>
                </a:lnTo>
                <a:lnTo>
                  <a:pt x="80" y="114"/>
                </a:lnTo>
                <a:lnTo>
                  <a:pt x="102" y="103"/>
                </a:lnTo>
                <a:lnTo>
                  <a:pt x="102" y="103"/>
                </a:lnTo>
                <a:lnTo>
                  <a:pt x="129" y="90"/>
                </a:lnTo>
                <a:lnTo>
                  <a:pt x="129" y="90"/>
                </a:lnTo>
                <a:lnTo>
                  <a:pt x="125" y="93"/>
                </a:lnTo>
                <a:lnTo>
                  <a:pt x="125" y="93"/>
                </a:lnTo>
                <a:lnTo>
                  <a:pt x="89" y="116"/>
                </a:lnTo>
                <a:lnTo>
                  <a:pt x="71" y="127"/>
                </a:lnTo>
                <a:lnTo>
                  <a:pt x="51" y="137"/>
                </a:lnTo>
                <a:lnTo>
                  <a:pt x="51" y="137"/>
                </a:lnTo>
                <a:lnTo>
                  <a:pt x="51" y="138"/>
                </a:lnTo>
                <a:lnTo>
                  <a:pt x="51" y="139"/>
                </a:lnTo>
                <a:lnTo>
                  <a:pt x="51" y="139"/>
                </a:lnTo>
                <a:lnTo>
                  <a:pt x="28" y="139"/>
                </a:lnTo>
                <a:lnTo>
                  <a:pt x="28" y="139"/>
                </a:lnTo>
                <a:lnTo>
                  <a:pt x="36" y="137"/>
                </a:lnTo>
                <a:lnTo>
                  <a:pt x="44" y="134"/>
                </a:lnTo>
                <a:lnTo>
                  <a:pt x="60" y="126"/>
                </a:lnTo>
                <a:lnTo>
                  <a:pt x="60" y="126"/>
                </a:lnTo>
                <a:close/>
                <a:moveTo>
                  <a:pt x="122" y="105"/>
                </a:moveTo>
                <a:lnTo>
                  <a:pt x="122" y="105"/>
                </a:lnTo>
                <a:lnTo>
                  <a:pt x="141" y="97"/>
                </a:lnTo>
                <a:lnTo>
                  <a:pt x="159" y="89"/>
                </a:lnTo>
                <a:lnTo>
                  <a:pt x="159" y="89"/>
                </a:lnTo>
                <a:lnTo>
                  <a:pt x="177" y="78"/>
                </a:lnTo>
                <a:lnTo>
                  <a:pt x="195" y="66"/>
                </a:lnTo>
                <a:lnTo>
                  <a:pt x="195" y="66"/>
                </a:lnTo>
                <a:lnTo>
                  <a:pt x="204" y="62"/>
                </a:lnTo>
                <a:lnTo>
                  <a:pt x="212" y="59"/>
                </a:lnTo>
                <a:lnTo>
                  <a:pt x="212" y="59"/>
                </a:lnTo>
                <a:lnTo>
                  <a:pt x="201" y="64"/>
                </a:lnTo>
                <a:lnTo>
                  <a:pt x="201" y="64"/>
                </a:lnTo>
                <a:lnTo>
                  <a:pt x="181" y="76"/>
                </a:lnTo>
                <a:lnTo>
                  <a:pt x="161" y="89"/>
                </a:lnTo>
                <a:lnTo>
                  <a:pt x="161" y="89"/>
                </a:lnTo>
                <a:lnTo>
                  <a:pt x="122" y="112"/>
                </a:lnTo>
                <a:lnTo>
                  <a:pt x="84" y="136"/>
                </a:lnTo>
                <a:lnTo>
                  <a:pt x="84" y="136"/>
                </a:lnTo>
                <a:lnTo>
                  <a:pt x="84" y="137"/>
                </a:lnTo>
                <a:lnTo>
                  <a:pt x="84" y="138"/>
                </a:lnTo>
                <a:lnTo>
                  <a:pt x="84" y="138"/>
                </a:lnTo>
                <a:lnTo>
                  <a:pt x="54" y="139"/>
                </a:lnTo>
                <a:lnTo>
                  <a:pt x="54" y="139"/>
                </a:lnTo>
                <a:lnTo>
                  <a:pt x="73" y="132"/>
                </a:lnTo>
                <a:lnTo>
                  <a:pt x="89" y="123"/>
                </a:lnTo>
                <a:lnTo>
                  <a:pt x="122" y="105"/>
                </a:lnTo>
                <a:lnTo>
                  <a:pt x="122" y="105"/>
                </a:lnTo>
                <a:close/>
                <a:moveTo>
                  <a:pt x="224" y="64"/>
                </a:moveTo>
                <a:lnTo>
                  <a:pt x="224" y="64"/>
                </a:lnTo>
                <a:lnTo>
                  <a:pt x="231" y="61"/>
                </a:lnTo>
                <a:lnTo>
                  <a:pt x="237" y="57"/>
                </a:lnTo>
                <a:lnTo>
                  <a:pt x="237" y="57"/>
                </a:lnTo>
                <a:lnTo>
                  <a:pt x="217" y="69"/>
                </a:lnTo>
                <a:lnTo>
                  <a:pt x="217" y="69"/>
                </a:lnTo>
                <a:lnTo>
                  <a:pt x="179" y="90"/>
                </a:lnTo>
                <a:lnTo>
                  <a:pt x="179" y="90"/>
                </a:lnTo>
                <a:lnTo>
                  <a:pt x="161" y="101"/>
                </a:lnTo>
                <a:lnTo>
                  <a:pt x="143" y="112"/>
                </a:lnTo>
                <a:lnTo>
                  <a:pt x="123" y="124"/>
                </a:lnTo>
                <a:lnTo>
                  <a:pt x="105" y="135"/>
                </a:lnTo>
                <a:lnTo>
                  <a:pt x="105" y="135"/>
                </a:lnTo>
                <a:lnTo>
                  <a:pt x="104" y="136"/>
                </a:lnTo>
                <a:lnTo>
                  <a:pt x="105" y="136"/>
                </a:lnTo>
                <a:lnTo>
                  <a:pt x="105" y="136"/>
                </a:lnTo>
                <a:lnTo>
                  <a:pt x="87" y="137"/>
                </a:lnTo>
                <a:lnTo>
                  <a:pt x="87" y="137"/>
                </a:lnTo>
                <a:lnTo>
                  <a:pt x="104" y="129"/>
                </a:lnTo>
                <a:lnTo>
                  <a:pt x="121" y="121"/>
                </a:lnTo>
                <a:lnTo>
                  <a:pt x="156" y="102"/>
                </a:lnTo>
                <a:lnTo>
                  <a:pt x="189" y="83"/>
                </a:lnTo>
                <a:lnTo>
                  <a:pt x="206" y="74"/>
                </a:lnTo>
                <a:lnTo>
                  <a:pt x="224" y="64"/>
                </a:lnTo>
                <a:lnTo>
                  <a:pt x="224" y="64"/>
                </a:lnTo>
                <a:close/>
                <a:moveTo>
                  <a:pt x="146" y="120"/>
                </a:moveTo>
                <a:lnTo>
                  <a:pt x="146" y="120"/>
                </a:lnTo>
                <a:lnTo>
                  <a:pt x="169" y="109"/>
                </a:lnTo>
                <a:lnTo>
                  <a:pt x="192" y="98"/>
                </a:lnTo>
                <a:lnTo>
                  <a:pt x="192" y="98"/>
                </a:lnTo>
                <a:lnTo>
                  <a:pt x="214" y="86"/>
                </a:lnTo>
                <a:lnTo>
                  <a:pt x="226" y="80"/>
                </a:lnTo>
                <a:lnTo>
                  <a:pt x="236" y="73"/>
                </a:lnTo>
                <a:lnTo>
                  <a:pt x="236" y="73"/>
                </a:lnTo>
                <a:lnTo>
                  <a:pt x="241" y="69"/>
                </a:lnTo>
                <a:lnTo>
                  <a:pt x="247" y="65"/>
                </a:lnTo>
                <a:lnTo>
                  <a:pt x="258" y="60"/>
                </a:lnTo>
                <a:lnTo>
                  <a:pt x="269" y="56"/>
                </a:lnTo>
                <a:lnTo>
                  <a:pt x="280" y="50"/>
                </a:lnTo>
                <a:lnTo>
                  <a:pt x="280" y="50"/>
                </a:lnTo>
                <a:lnTo>
                  <a:pt x="292" y="59"/>
                </a:lnTo>
                <a:lnTo>
                  <a:pt x="292" y="59"/>
                </a:lnTo>
                <a:lnTo>
                  <a:pt x="277" y="65"/>
                </a:lnTo>
                <a:lnTo>
                  <a:pt x="263" y="74"/>
                </a:lnTo>
                <a:lnTo>
                  <a:pt x="250" y="82"/>
                </a:lnTo>
                <a:lnTo>
                  <a:pt x="236" y="90"/>
                </a:lnTo>
                <a:lnTo>
                  <a:pt x="236" y="90"/>
                </a:lnTo>
                <a:lnTo>
                  <a:pt x="197" y="109"/>
                </a:lnTo>
                <a:lnTo>
                  <a:pt x="159" y="127"/>
                </a:lnTo>
                <a:lnTo>
                  <a:pt x="159" y="127"/>
                </a:lnTo>
                <a:lnTo>
                  <a:pt x="149" y="132"/>
                </a:lnTo>
                <a:lnTo>
                  <a:pt x="149" y="132"/>
                </a:lnTo>
                <a:lnTo>
                  <a:pt x="159" y="124"/>
                </a:lnTo>
                <a:lnTo>
                  <a:pt x="159" y="124"/>
                </a:lnTo>
                <a:lnTo>
                  <a:pt x="167" y="119"/>
                </a:lnTo>
                <a:lnTo>
                  <a:pt x="175" y="114"/>
                </a:lnTo>
                <a:lnTo>
                  <a:pt x="175" y="114"/>
                </a:lnTo>
                <a:lnTo>
                  <a:pt x="189" y="107"/>
                </a:lnTo>
                <a:lnTo>
                  <a:pt x="203" y="100"/>
                </a:lnTo>
                <a:lnTo>
                  <a:pt x="203" y="100"/>
                </a:lnTo>
                <a:lnTo>
                  <a:pt x="203" y="100"/>
                </a:lnTo>
                <a:lnTo>
                  <a:pt x="203" y="100"/>
                </a:lnTo>
                <a:lnTo>
                  <a:pt x="216" y="94"/>
                </a:lnTo>
                <a:lnTo>
                  <a:pt x="229" y="88"/>
                </a:lnTo>
                <a:lnTo>
                  <a:pt x="252" y="75"/>
                </a:lnTo>
                <a:lnTo>
                  <a:pt x="252" y="75"/>
                </a:lnTo>
                <a:lnTo>
                  <a:pt x="269" y="65"/>
                </a:lnTo>
                <a:lnTo>
                  <a:pt x="286" y="57"/>
                </a:lnTo>
                <a:lnTo>
                  <a:pt x="286" y="57"/>
                </a:lnTo>
                <a:lnTo>
                  <a:pt x="287" y="57"/>
                </a:lnTo>
                <a:lnTo>
                  <a:pt x="287" y="56"/>
                </a:lnTo>
                <a:lnTo>
                  <a:pt x="286" y="55"/>
                </a:lnTo>
                <a:lnTo>
                  <a:pt x="285" y="55"/>
                </a:lnTo>
                <a:lnTo>
                  <a:pt x="285" y="55"/>
                </a:lnTo>
                <a:lnTo>
                  <a:pt x="280" y="57"/>
                </a:lnTo>
                <a:lnTo>
                  <a:pt x="280" y="57"/>
                </a:lnTo>
                <a:lnTo>
                  <a:pt x="277" y="59"/>
                </a:lnTo>
                <a:lnTo>
                  <a:pt x="277" y="59"/>
                </a:lnTo>
                <a:lnTo>
                  <a:pt x="258" y="69"/>
                </a:lnTo>
                <a:lnTo>
                  <a:pt x="258" y="69"/>
                </a:lnTo>
                <a:lnTo>
                  <a:pt x="246" y="75"/>
                </a:lnTo>
                <a:lnTo>
                  <a:pt x="246" y="75"/>
                </a:lnTo>
                <a:lnTo>
                  <a:pt x="206" y="96"/>
                </a:lnTo>
                <a:lnTo>
                  <a:pt x="206" y="96"/>
                </a:lnTo>
                <a:lnTo>
                  <a:pt x="203" y="98"/>
                </a:lnTo>
                <a:lnTo>
                  <a:pt x="203" y="98"/>
                </a:lnTo>
                <a:lnTo>
                  <a:pt x="165" y="115"/>
                </a:lnTo>
                <a:lnTo>
                  <a:pt x="146" y="124"/>
                </a:lnTo>
                <a:lnTo>
                  <a:pt x="126" y="135"/>
                </a:lnTo>
                <a:lnTo>
                  <a:pt x="126" y="135"/>
                </a:lnTo>
                <a:lnTo>
                  <a:pt x="126" y="135"/>
                </a:lnTo>
                <a:lnTo>
                  <a:pt x="126" y="135"/>
                </a:lnTo>
                <a:lnTo>
                  <a:pt x="107" y="136"/>
                </a:lnTo>
                <a:lnTo>
                  <a:pt x="107" y="136"/>
                </a:lnTo>
                <a:lnTo>
                  <a:pt x="117" y="133"/>
                </a:lnTo>
                <a:lnTo>
                  <a:pt x="127" y="130"/>
                </a:lnTo>
                <a:lnTo>
                  <a:pt x="146" y="120"/>
                </a:lnTo>
                <a:lnTo>
                  <a:pt x="146" y="120"/>
                </a:lnTo>
                <a:close/>
                <a:moveTo>
                  <a:pt x="306" y="70"/>
                </a:moveTo>
                <a:lnTo>
                  <a:pt x="306" y="70"/>
                </a:lnTo>
                <a:lnTo>
                  <a:pt x="287" y="78"/>
                </a:lnTo>
                <a:lnTo>
                  <a:pt x="269" y="87"/>
                </a:lnTo>
                <a:lnTo>
                  <a:pt x="252" y="97"/>
                </a:lnTo>
                <a:lnTo>
                  <a:pt x="235" y="108"/>
                </a:lnTo>
                <a:lnTo>
                  <a:pt x="235" y="108"/>
                </a:lnTo>
                <a:lnTo>
                  <a:pt x="218" y="117"/>
                </a:lnTo>
                <a:lnTo>
                  <a:pt x="201" y="126"/>
                </a:lnTo>
                <a:lnTo>
                  <a:pt x="201" y="126"/>
                </a:lnTo>
                <a:lnTo>
                  <a:pt x="200" y="126"/>
                </a:lnTo>
                <a:lnTo>
                  <a:pt x="200" y="126"/>
                </a:lnTo>
                <a:lnTo>
                  <a:pt x="201" y="125"/>
                </a:lnTo>
                <a:lnTo>
                  <a:pt x="201" y="125"/>
                </a:lnTo>
                <a:lnTo>
                  <a:pt x="220" y="114"/>
                </a:lnTo>
                <a:lnTo>
                  <a:pt x="220" y="114"/>
                </a:lnTo>
                <a:lnTo>
                  <a:pt x="255" y="94"/>
                </a:lnTo>
                <a:lnTo>
                  <a:pt x="272" y="84"/>
                </a:lnTo>
                <a:lnTo>
                  <a:pt x="288" y="73"/>
                </a:lnTo>
                <a:lnTo>
                  <a:pt x="288" y="73"/>
                </a:lnTo>
                <a:lnTo>
                  <a:pt x="290" y="72"/>
                </a:lnTo>
                <a:lnTo>
                  <a:pt x="290" y="72"/>
                </a:lnTo>
                <a:lnTo>
                  <a:pt x="295" y="67"/>
                </a:lnTo>
                <a:lnTo>
                  <a:pt x="295" y="67"/>
                </a:lnTo>
                <a:lnTo>
                  <a:pt x="295" y="67"/>
                </a:lnTo>
                <a:lnTo>
                  <a:pt x="295" y="66"/>
                </a:lnTo>
                <a:lnTo>
                  <a:pt x="295" y="65"/>
                </a:lnTo>
                <a:lnTo>
                  <a:pt x="294" y="65"/>
                </a:lnTo>
                <a:lnTo>
                  <a:pt x="294" y="65"/>
                </a:lnTo>
                <a:lnTo>
                  <a:pt x="254" y="87"/>
                </a:lnTo>
                <a:lnTo>
                  <a:pt x="254" y="87"/>
                </a:lnTo>
                <a:lnTo>
                  <a:pt x="275" y="75"/>
                </a:lnTo>
                <a:lnTo>
                  <a:pt x="294" y="61"/>
                </a:lnTo>
                <a:lnTo>
                  <a:pt x="294" y="61"/>
                </a:lnTo>
                <a:lnTo>
                  <a:pt x="306" y="70"/>
                </a:lnTo>
                <a:lnTo>
                  <a:pt x="306" y="70"/>
                </a:lnTo>
                <a:close/>
                <a:moveTo>
                  <a:pt x="312" y="75"/>
                </a:moveTo>
                <a:lnTo>
                  <a:pt x="312" y="75"/>
                </a:lnTo>
                <a:lnTo>
                  <a:pt x="299" y="80"/>
                </a:lnTo>
                <a:lnTo>
                  <a:pt x="287" y="86"/>
                </a:lnTo>
                <a:lnTo>
                  <a:pt x="264" y="100"/>
                </a:lnTo>
                <a:lnTo>
                  <a:pt x="264" y="100"/>
                </a:lnTo>
                <a:lnTo>
                  <a:pt x="248" y="107"/>
                </a:lnTo>
                <a:lnTo>
                  <a:pt x="241" y="111"/>
                </a:lnTo>
                <a:lnTo>
                  <a:pt x="234" y="115"/>
                </a:lnTo>
                <a:lnTo>
                  <a:pt x="234" y="115"/>
                </a:lnTo>
                <a:lnTo>
                  <a:pt x="218" y="125"/>
                </a:lnTo>
                <a:lnTo>
                  <a:pt x="218" y="125"/>
                </a:lnTo>
                <a:lnTo>
                  <a:pt x="210" y="129"/>
                </a:lnTo>
                <a:lnTo>
                  <a:pt x="210" y="129"/>
                </a:lnTo>
                <a:lnTo>
                  <a:pt x="212" y="127"/>
                </a:lnTo>
                <a:lnTo>
                  <a:pt x="225" y="117"/>
                </a:lnTo>
                <a:lnTo>
                  <a:pt x="225" y="117"/>
                </a:lnTo>
                <a:lnTo>
                  <a:pt x="234" y="111"/>
                </a:lnTo>
                <a:lnTo>
                  <a:pt x="234" y="111"/>
                </a:lnTo>
                <a:lnTo>
                  <a:pt x="247" y="103"/>
                </a:lnTo>
                <a:lnTo>
                  <a:pt x="247" y="103"/>
                </a:lnTo>
                <a:lnTo>
                  <a:pt x="262" y="96"/>
                </a:lnTo>
                <a:lnTo>
                  <a:pt x="278" y="88"/>
                </a:lnTo>
                <a:lnTo>
                  <a:pt x="293" y="80"/>
                </a:lnTo>
                <a:lnTo>
                  <a:pt x="308" y="72"/>
                </a:lnTo>
                <a:lnTo>
                  <a:pt x="308" y="72"/>
                </a:lnTo>
                <a:lnTo>
                  <a:pt x="312" y="75"/>
                </a:lnTo>
                <a:lnTo>
                  <a:pt x="312" y="75"/>
                </a:lnTo>
                <a:close/>
                <a:moveTo>
                  <a:pt x="262" y="94"/>
                </a:moveTo>
                <a:lnTo>
                  <a:pt x="262" y="94"/>
                </a:lnTo>
                <a:lnTo>
                  <a:pt x="279" y="84"/>
                </a:lnTo>
                <a:lnTo>
                  <a:pt x="297" y="76"/>
                </a:lnTo>
                <a:lnTo>
                  <a:pt x="297" y="76"/>
                </a:lnTo>
                <a:lnTo>
                  <a:pt x="298" y="75"/>
                </a:lnTo>
                <a:lnTo>
                  <a:pt x="298" y="75"/>
                </a:lnTo>
                <a:lnTo>
                  <a:pt x="296" y="76"/>
                </a:lnTo>
                <a:lnTo>
                  <a:pt x="296" y="76"/>
                </a:lnTo>
                <a:lnTo>
                  <a:pt x="278" y="86"/>
                </a:lnTo>
                <a:lnTo>
                  <a:pt x="278" y="86"/>
                </a:lnTo>
                <a:lnTo>
                  <a:pt x="262" y="94"/>
                </a:lnTo>
                <a:lnTo>
                  <a:pt x="262" y="94"/>
                </a:lnTo>
                <a:close/>
                <a:moveTo>
                  <a:pt x="170" y="115"/>
                </a:moveTo>
                <a:lnTo>
                  <a:pt x="170" y="115"/>
                </a:lnTo>
                <a:lnTo>
                  <a:pt x="157" y="123"/>
                </a:lnTo>
                <a:lnTo>
                  <a:pt x="145" y="133"/>
                </a:lnTo>
                <a:lnTo>
                  <a:pt x="145" y="133"/>
                </a:lnTo>
                <a:lnTo>
                  <a:pt x="144" y="134"/>
                </a:lnTo>
                <a:lnTo>
                  <a:pt x="144" y="134"/>
                </a:lnTo>
                <a:lnTo>
                  <a:pt x="130" y="135"/>
                </a:lnTo>
                <a:lnTo>
                  <a:pt x="130" y="135"/>
                </a:lnTo>
                <a:lnTo>
                  <a:pt x="150" y="124"/>
                </a:lnTo>
                <a:lnTo>
                  <a:pt x="170" y="115"/>
                </a:lnTo>
                <a:lnTo>
                  <a:pt x="170" y="115"/>
                </a:lnTo>
                <a:close/>
                <a:moveTo>
                  <a:pt x="241" y="94"/>
                </a:moveTo>
                <a:lnTo>
                  <a:pt x="241" y="94"/>
                </a:lnTo>
                <a:lnTo>
                  <a:pt x="231" y="100"/>
                </a:lnTo>
                <a:lnTo>
                  <a:pt x="231" y="100"/>
                </a:lnTo>
                <a:lnTo>
                  <a:pt x="215" y="109"/>
                </a:lnTo>
                <a:lnTo>
                  <a:pt x="200" y="118"/>
                </a:lnTo>
                <a:lnTo>
                  <a:pt x="200" y="118"/>
                </a:lnTo>
                <a:lnTo>
                  <a:pt x="197" y="119"/>
                </a:lnTo>
                <a:lnTo>
                  <a:pt x="197" y="119"/>
                </a:lnTo>
                <a:lnTo>
                  <a:pt x="207" y="112"/>
                </a:lnTo>
                <a:lnTo>
                  <a:pt x="207" y="112"/>
                </a:lnTo>
                <a:lnTo>
                  <a:pt x="215" y="107"/>
                </a:lnTo>
                <a:lnTo>
                  <a:pt x="224" y="103"/>
                </a:lnTo>
                <a:lnTo>
                  <a:pt x="239" y="95"/>
                </a:lnTo>
                <a:lnTo>
                  <a:pt x="239" y="95"/>
                </a:lnTo>
                <a:lnTo>
                  <a:pt x="241" y="94"/>
                </a:lnTo>
                <a:lnTo>
                  <a:pt x="241" y="94"/>
                </a:lnTo>
                <a:close/>
                <a:moveTo>
                  <a:pt x="216" y="120"/>
                </a:moveTo>
                <a:lnTo>
                  <a:pt x="216" y="120"/>
                </a:lnTo>
                <a:lnTo>
                  <a:pt x="203" y="130"/>
                </a:lnTo>
                <a:lnTo>
                  <a:pt x="203" y="130"/>
                </a:lnTo>
                <a:lnTo>
                  <a:pt x="202" y="131"/>
                </a:lnTo>
                <a:lnTo>
                  <a:pt x="202" y="131"/>
                </a:lnTo>
                <a:lnTo>
                  <a:pt x="193" y="132"/>
                </a:lnTo>
                <a:lnTo>
                  <a:pt x="193" y="132"/>
                </a:lnTo>
                <a:lnTo>
                  <a:pt x="205" y="126"/>
                </a:lnTo>
                <a:lnTo>
                  <a:pt x="216" y="120"/>
                </a:lnTo>
                <a:lnTo>
                  <a:pt x="216" y="120"/>
                </a:lnTo>
                <a:close/>
                <a:moveTo>
                  <a:pt x="238" y="155"/>
                </a:moveTo>
                <a:lnTo>
                  <a:pt x="238" y="155"/>
                </a:lnTo>
                <a:lnTo>
                  <a:pt x="260" y="142"/>
                </a:lnTo>
                <a:lnTo>
                  <a:pt x="281" y="128"/>
                </a:lnTo>
                <a:lnTo>
                  <a:pt x="281" y="128"/>
                </a:lnTo>
                <a:lnTo>
                  <a:pt x="270" y="137"/>
                </a:lnTo>
                <a:lnTo>
                  <a:pt x="270" y="137"/>
                </a:lnTo>
                <a:lnTo>
                  <a:pt x="253" y="151"/>
                </a:lnTo>
                <a:lnTo>
                  <a:pt x="245" y="157"/>
                </a:lnTo>
                <a:lnTo>
                  <a:pt x="238" y="165"/>
                </a:lnTo>
                <a:lnTo>
                  <a:pt x="238" y="165"/>
                </a:lnTo>
                <a:lnTo>
                  <a:pt x="238" y="155"/>
                </a:lnTo>
                <a:lnTo>
                  <a:pt x="238" y="155"/>
                </a:lnTo>
                <a:close/>
                <a:moveTo>
                  <a:pt x="238" y="142"/>
                </a:moveTo>
                <a:lnTo>
                  <a:pt x="238" y="142"/>
                </a:lnTo>
                <a:lnTo>
                  <a:pt x="248" y="139"/>
                </a:lnTo>
                <a:lnTo>
                  <a:pt x="257" y="134"/>
                </a:lnTo>
                <a:lnTo>
                  <a:pt x="266" y="128"/>
                </a:lnTo>
                <a:lnTo>
                  <a:pt x="274" y="122"/>
                </a:lnTo>
                <a:lnTo>
                  <a:pt x="274" y="122"/>
                </a:lnTo>
                <a:lnTo>
                  <a:pt x="285" y="114"/>
                </a:lnTo>
                <a:lnTo>
                  <a:pt x="297" y="107"/>
                </a:lnTo>
                <a:lnTo>
                  <a:pt x="297" y="107"/>
                </a:lnTo>
                <a:lnTo>
                  <a:pt x="301" y="105"/>
                </a:lnTo>
                <a:lnTo>
                  <a:pt x="301" y="105"/>
                </a:lnTo>
                <a:lnTo>
                  <a:pt x="287" y="114"/>
                </a:lnTo>
                <a:lnTo>
                  <a:pt x="275" y="125"/>
                </a:lnTo>
                <a:lnTo>
                  <a:pt x="275" y="125"/>
                </a:lnTo>
                <a:lnTo>
                  <a:pt x="266" y="132"/>
                </a:lnTo>
                <a:lnTo>
                  <a:pt x="257" y="138"/>
                </a:lnTo>
                <a:lnTo>
                  <a:pt x="247" y="144"/>
                </a:lnTo>
                <a:lnTo>
                  <a:pt x="238" y="151"/>
                </a:lnTo>
                <a:lnTo>
                  <a:pt x="238" y="151"/>
                </a:lnTo>
                <a:lnTo>
                  <a:pt x="238" y="142"/>
                </a:lnTo>
                <a:lnTo>
                  <a:pt x="238" y="142"/>
                </a:lnTo>
                <a:close/>
                <a:moveTo>
                  <a:pt x="238" y="134"/>
                </a:moveTo>
                <a:lnTo>
                  <a:pt x="238" y="134"/>
                </a:lnTo>
                <a:lnTo>
                  <a:pt x="248" y="129"/>
                </a:lnTo>
                <a:lnTo>
                  <a:pt x="258" y="123"/>
                </a:lnTo>
                <a:lnTo>
                  <a:pt x="258" y="123"/>
                </a:lnTo>
                <a:lnTo>
                  <a:pt x="238" y="139"/>
                </a:lnTo>
                <a:lnTo>
                  <a:pt x="238" y="139"/>
                </a:lnTo>
                <a:lnTo>
                  <a:pt x="238" y="135"/>
                </a:lnTo>
                <a:lnTo>
                  <a:pt x="238" y="135"/>
                </a:lnTo>
                <a:lnTo>
                  <a:pt x="238" y="134"/>
                </a:lnTo>
                <a:lnTo>
                  <a:pt x="238" y="134"/>
                </a:lnTo>
                <a:close/>
                <a:moveTo>
                  <a:pt x="236" y="131"/>
                </a:moveTo>
                <a:lnTo>
                  <a:pt x="236" y="131"/>
                </a:lnTo>
                <a:lnTo>
                  <a:pt x="234" y="131"/>
                </a:lnTo>
                <a:lnTo>
                  <a:pt x="234" y="131"/>
                </a:lnTo>
                <a:lnTo>
                  <a:pt x="228" y="131"/>
                </a:lnTo>
                <a:lnTo>
                  <a:pt x="228" y="131"/>
                </a:lnTo>
                <a:lnTo>
                  <a:pt x="242" y="123"/>
                </a:lnTo>
                <a:lnTo>
                  <a:pt x="256" y="115"/>
                </a:lnTo>
                <a:lnTo>
                  <a:pt x="256" y="115"/>
                </a:lnTo>
                <a:lnTo>
                  <a:pt x="267" y="108"/>
                </a:lnTo>
                <a:lnTo>
                  <a:pt x="277" y="102"/>
                </a:lnTo>
                <a:lnTo>
                  <a:pt x="301" y="91"/>
                </a:lnTo>
                <a:lnTo>
                  <a:pt x="301" y="91"/>
                </a:lnTo>
                <a:lnTo>
                  <a:pt x="293" y="95"/>
                </a:lnTo>
                <a:lnTo>
                  <a:pt x="293" y="95"/>
                </a:lnTo>
                <a:lnTo>
                  <a:pt x="282" y="100"/>
                </a:lnTo>
                <a:lnTo>
                  <a:pt x="272" y="106"/>
                </a:lnTo>
                <a:lnTo>
                  <a:pt x="272" y="106"/>
                </a:lnTo>
                <a:lnTo>
                  <a:pt x="254" y="118"/>
                </a:lnTo>
                <a:lnTo>
                  <a:pt x="236" y="131"/>
                </a:lnTo>
                <a:lnTo>
                  <a:pt x="236" y="131"/>
                </a:lnTo>
                <a:close/>
                <a:moveTo>
                  <a:pt x="238" y="171"/>
                </a:moveTo>
                <a:lnTo>
                  <a:pt x="238" y="171"/>
                </a:lnTo>
                <a:lnTo>
                  <a:pt x="238" y="168"/>
                </a:lnTo>
                <a:lnTo>
                  <a:pt x="238" y="168"/>
                </a:lnTo>
                <a:lnTo>
                  <a:pt x="245" y="161"/>
                </a:lnTo>
                <a:lnTo>
                  <a:pt x="252" y="154"/>
                </a:lnTo>
                <a:lnTo>
                  <a:pt x="267" y="142"/>
                </a:lnTo>
                <a:lnTo>
                  <a:pt x="267" y="142"/>
                </a:lnTo>
                <a:lnTo>
                  <a:pt x="281" y="131"/>
                </a:lnTo>
                <a:lnTo>
                  <a:pt x="293" y="120"/>
                </a:lnTo>
                <a:lnTo>
                  <a:pt x="293" y="120"/>
                </a:lnTo>
                <a:lnTo>
                  <a:pt x="301" y="115"/>
                </a:lnTo>
                <a:lnTo>
                  <a:pt x="301" y="115"/>
                </a:lnTo>
                <a:lnTo>
                  <a:pt x="269" y="142"/>
                </a:lnTo>
                <a:lnTo>
                  <a:pt x="253" y="157"/>
                </a:lnTo>
                <a:lnTo>
                  <a:pt x="238" y="171"/>
                </a:lnTo>
                <a:lnTo>
                  <a:pt x="238" y="171"/>
                </a:lnTo>
                <a:close/>
                <a:moveTo>
                  <a:pt x="329" y="90"/>
                </a:moveTo>
                <a:lnTo>
                  <a:pt x="329" y="90"/>
                </a:lnTo>
                <a:lnTo>
                  <a:pt x="321" y="97"/>
                </a:lnTo>
                <a:lnTo>
                  <a:pt x="321" y="97"/>
                </a:lnTo>
                <a:lnTo>
                  <a:pt x="320" y="97"/>
                </a:lnTo>
                <a:lnTo>
                  <a:pt x="320" y="97"/>
                </a:lnTo>
                <a:lnTo>
                  <a:pt x="320" y="97"/>
                </a:lnTo>
                <a:lnTo>
                  <a:pt x="308" y="106"/>
                </a:lnTo>
                <a:lnTo>
                  <a:pt x="295" y="116"/>
                </a:lnTo>
                <a:lnTo>
                  <a:pt x="295" y="116"/>
                </a:lnTo>
                <a:lnTo>
                  <a:pt x="282" y="125"/>
                </a:lnTo>
                <a:lnTo>
                  <a:pt x="269" y="134"/>
                </a:lnTo>
                <a:lnTo>
                  <a:pt x="269" y="134"/>
                </a:lnTo>
                <a:lnTo>
                  <a:pt x="241" y="151"/>
                </a:lnTo>
                <a:lnTo>
                  <a:pt x="241" y="151"/>
                </a:lnTo>
                <a:lnTo>
                  <a:pt x="251" y="143"/>
                </a:lnTo>
                <a:lnTo>
                  <a:pt x="251" y="143"/>
                </a:lnTo>
                <a:lnTo>
                  <a:pt x="266" y="134"/>
                </a:lnTo>
                <a:lnTo>
                  <a:pt x="266" y="134"/>
                </a:lnTo>
                <a:lnTo>
                  <a:pt x="271" y="130"/>
                </a:lnTo>
                <a:lnTo>
                  <a:pt x="277" y="126"/>
                </a:lnTo>
                <a:lnTo>
                  <a:pt x="288" y="116"/>
                </a:lnTo>
                <a:lnTo>
                  <a:pt x="288" y="116"/>
                </a:lnTo>
                <a:lnTo>
                  <a:pt x="303" y="106"/>
                </a:lnTo>
                <a:lnTo>
                  <a:pt x="317" y="97"/>
                </a:lnTo>
                <a:lnTo>
                  <a:pt x="317" y="97"/>
                </a:lnTo>
                <a:lnTo>
                  <a:pt x="320" y="96"/>
                </a:lnTo>
                <a:lnTo>
                  <a:pt x="321" y="94"/>
                </a:lnTo>
                <a:lnTo>
                  <a:pt x="321" y="94"/>
                </a:lnTo>
                <a:lnTo>
                  <a:pt x="325" y="91"/>
                </a:lnTo>
                <a:lnTo>
                  <a:pt x="325" y="91"/>
                </a:lnTo>
                <a:lnTo>
                  <a:pt x="326" y="91"/>
                </a:lnTo>
                <a:lnTo>
                  <a:pt x="325" y="90"/>
                </a:lnTo>
                <a:lnTo>
                  <a:pt x="325" y="89"/>
                </a:lnTo>
                <a:lnTo>
                  <a:pt x="324" y="90"/>
                </a:lnTo>
                <a:lnTo>
                  <a:pt x="324" y="90"/>
                </a:lnTo>
                <a:lnTo>
                  <a:pt x="304" y="101"/>
                </a:lnTo>
                <a:lnTo>
                  <a:pt x="293" y="106"/>
                </a:lnTo>
                <a:lnTo>
                  <a:pt x="283" y="112"/>
                </a:lnTo>
                <a:lnTo>
                  <a:pt x="283" y="112"/>
                </a:lnTo>
                <a:lnTo>
                  <a:pt x="264" y="126"/>
                </a:lnTo>
                <a:lnTo>
                  <a:pt x="255" y="133"/>
                </a:lnTo>
                <a:lnTo>
                  <a:pt x="244" y="138"/>
                </a:lnTo>
                <a:lnTo>
                  <a:pt x="244" y="138"/>
                </a:lnTo>
                <a:lnTo>
                  <a:pt x="240" y="140"/>
                </a:lnTo>
                <a:lnTo>
                  <a:pt x="241" y="139"/>
                </a:lnTo>
                <a:lnTo>
                  <a:pt x="241" y="139"/>
                </a:lnTo>
                <a:lnTo>
                  <a:pt x="256" y="127"/>
                </a:lnTo>
                <a:lnTo>
                  <a:pt x="256" y="127"/>
                </a:lnTo>
                <a:lnTo>
                  <a:pt x="277" y="113"/>
                </a:lnTo>
                <a:lnTo>
                  <a:pt x="277" y="113"/>
                </a:lnTo>
                <a:lnTo>
                  <a:pt x="295" y="102"/>
                </a:lnTo>
                <a:lnTo>
                  <a:pt x="314" y="91"/>
                </a:lnTo>
                <a:lnTo>
                  <a:pt x="314" y="91"/>
                </a:lnTo>
                <a:lnTo>
                  <a:pt x="317" y="91"/>
                </a:lnTo>
                <a:lnTo>
                  <a:pt x="318" y="90"/>
                </a:lnTo>
                <a:lnTo>
                  <a:pt x="318" y="90"/>
                </a:lnTo>
                <a:lnTo>
                  <a:pt x="322" y="87"/>
                </a:lnTo>
                <a:lnTo>
                  <a:pt x="322" y="87"/>
                </a:lnTo>
                <a:lnTo>
                  <a:pt x="323" y="86"/>
                </a:lnTo>
                <a:lnTo>
                  <a:pt x="323" y="86"/>
                </a:lnTo>
                <a:lnTo>
                  <a:pt x="322" y="85"/>
                </a:lnTo>
                <a:lnTo>
                  <a:pt x="321" y="85"/>
                </a:lnTo>
                <a:lnTo>
                  <a:pt x="321" y="85"/>
                </a:lnTo>
                <a:lnTo>
                  <a:pt x="301" y="94"/>
                </a:lnTo>
                <a:lnTo>
                  <a:pt x="290" y="99"/>
                </a:lnTo>
                <a:lnTo>
                  <a:pt x="281" y="104"/>
                </a:lnTo>
                <a:lnTo>
                  <a:pt x="281" y="104"/>
                </a:lnTo>
                <a:lnTo>
                  <a:pt x="262" y="117"/>
                </a:lnTo>
                <a:lnTo>
                  <a:pt x="253" y="124"/>
                </a:lnTo>
                <a:lnTo>
                  <a:pt x="243" y="130"/>
                </a:lnTo>
                <a:lnTo>
                  <a:pt x="243" y="130"/>
                </a:lnTo>
                <a:lnTo>
                  <a:pt x="237" y="133"/>
                </a:lnTo>
                <a:lnTo>
                  <a:pt x="237" y="133"/>
                </a:lnTo>
                <a:lnTo>
                  <a:pt x="237" y="133"/>
                </a:lnTo>
                <a:lnTo>
                  <a:pt x="237" y="133"/>
                </a:lnTo>
                <a:lnTo>
                  <a:pt x="252" y="121"/>
                </a:lnTo>
                <a:lnTo>
                  <a:pt x="252" y="121"/>
                </a:lnTo>
                <a:lnTo>
                  <a:pt x="273" y="107"/>
                </a:lnTo>
                <a:lnTo>
                  <a:pt x="273" y="107"/>
                </a:lnTo>
                <a:lnTo>
                  <a:pt x="283" y="102"/>
                </a:lnTo>
                <a:lnTo>
                  <a:pt x="294" y="97"/>
                </a:lnTo>
                <a:lnTo>
                  <a:pt x="305" y="92"/>
                </a:lnTo>
                <a:lnTo>
                  <a:pt x="315" y="86"/>
                </a:lnTo>
                <a:lnTo>
                  <a:pt x="315" y="86"/>
                </a:lnTo>
                <a:lnTo>
                  <a:pt x="315" y="84"/>
                </a:lnTo>
                <a:lnTo>
                  <a:pt x="315" y="84"/>
                </a:lnTo>
                <a:lnTo>
                  <a:pt x="314" y="84"/>
                </a:lnTo>
                <a:lnTo>
                  <a:pt x="314" y="84"/>
                </a:lnTo>
                <a:lnTo>
                  <a:pt x="296" y="91"/>
                </a:lnTo>
                <a:lnTo>
                  <a:pt x="279" y="99"/>
                </a:lnTo>
                <a:lnTo>
                  <a:pt x="263" y="108"/>
                </a:lnTo>
                <a:lnTo>
                  <a:pt x="247" y="118"/>
                </a:lnTo>
                <a:lnTo>
                  <a:pt x="247" y="118"/>
                </a:lnTo>
                <a:lnTo>
                  <a:pt x="231" y="127"/>
                </a:lnTo>
                <a:lnTo>
                  <a:pt x="231" y="127"/>
                </a:lnTo>
                <a:lnTo>
                  <a:pt x="224" y="131"/>
                </a:lnTo>
                <a:lnTo>
                  <a:pt x="224" y="131"/>
                </a:lnTo>
                <a:lnTo>
                  <a:pt x="225" y="130"/>
                </a:lnTo>
                <a:lnTo>
                  <a:pt x="233" y="124"/>
                </a:lnTo>
                <a:lnTo>
                  <a:pt x="233" y="124"/>
                </a:lnTo>
                <a:lnTo>
                  <a:pt x="247" y="113"/>
                </a:lnTo>
                <a:lnTo>
                  <a:pt x="263" y="103"/>
                </a:lnTo>
                <a:lnTo>
                  <a:pt x="263" y="103"/>
                </a:lnTo>
                <a:lnTo>
                  <a:pt x="288" y="90"/>
                </a:lnTo>
                <a:lnTo>
                  <a:pt x="313" y="77"/>
                </a:lnTo>
                <a:lnTo>
                  <a:pt x="313" y="77"/>
                </a:lnTo>
                <a:lnTo>
                  <a:pt x="314" y="76"/>
                </a:lnTo>
                <a:lnTo>
                  <a:pt x="314" y="76"/>
                </a:lnTo>
                <a:lnTo>
                  <a:pt x="329" y="90"/>
                </a:lnTo>
                <a:lnTo>
                  <a:pt x="329" y="90"/>
                </a:lnTo>
                <a:close/>
                <a:moveTo>
                  <a:pt x="268" y="116"/>
                </a:moveTo>
                <a:lnTo>
                  <a:pt x="268" y="116"/>
                </a:lnTo>
                <a:lnTo>
                  <a:pt x="278" y="110"/>
                </a:lnTo>
                <a:lnTo>
                  <a:pt x="287" y="104"/>
                </a:lnTo>
                <a:lnTo>
                  <a:pt x="287" y="104"/>
                </a:lnTo>
                <a:lnTo>
                  <a:pt x="276" y="111"/>
                </a:lnTo>
                <a:lnTo>
                  <a:pt x="276" y="111"/>
                </a:lnTo>
                <a:lnTo>
                  <a:pt x="268" y="116"/>
                </a:lnTo>
                <a:lnTo>
                  <a:pt x="268" y="11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230">
            <a:extLst>
              <a:ext uri="{FF2B5EF4-FFF2-40B4-BE49-F238E27FC236}">
                <a16:creationId xmlns:a16="http://schemas.microsoft.com/office/drawing/2014/main" xmlns="" id="{97AE19A2-215A-4AE7-A4C2-28598447259F}"/>
              </a:ext>
            </a:extLst>
          </p:cNvPr>
          <p:cNvSpPr>
            <a:spLocks noEditPoints="1"/>
          </p:cNvSpPr>
          <p:nvPr/>
        </p:nvSpPr>
        <p:spPr bwMode="auto">
          <a:xfrm>
            <a:off x="8083373" y="4773984"/>
            <a:ext cx="991323" cy="331727"/>
          </a:xfrm>
          <a:custGeom>
            <a:avLst/>
            <a:gdLst>
              <a:gd name="T0" fmla="*/ 270 w 326"/>
              <a:gd name="T1" fmla="*/ 67 h 109"/>
              <a:gd name="T2" fmla="*/ 200 w 326"/>
              <a:gd name="T3" fmla="*/ 79 h 109"/>
              <a:gd name="T4" fmla="*/ 191 w 326"/>
              <a:gd name="T5" fmla="*/ 76 h 109"/>
              <a:gd name="T6" fmla="*/ 128 w 326"/>
              <a:gd name="T7" fmla="*/ 44 h 109"/>
              <a:gd name="T8" fmla="*/ 90 w 326"/>
              <a:gd name="T9" fmla="*/ 51 h 109"/>
              <a:gd name="T10" fmla="*/ 80 w 326"/>
              <a:gd name="T11" fmla="*/ 19 h 109"/>
              <a:gd name="T12" fmla="*/ 137 w 326"/>
              <a:gd name="T13" fmla="*/ 12 h 109"/>
              <a:gd name="T14" fmla="*/ 146 w 326"/>
              <a:gd name="T15" fmla="*/ 22 h 109"/>
              <a:gd name="T16" fmla="*/ 162 w 326"/>
              <a:gd name="T17" fmla="*/ 15 h 109"/>
              <a:gd name="T18" fmla="*/ 117 w 326"/>
              <a:gd name="T19" fmla="*/ 4 h 109"/>
              <a:gd name="T20" fmla="*/ 56 w 326"/>
              <a:gd name="T21" fmla="*/ 7 h 109"/>
              <a:gd name="T22" fmla="*/ 31 w 326"/>
              <a:gd name="T23" fmla="*/ 2 h 109"/>
              <a:gd name="T24" fmla="*/ 29 w 326"/>
              <a:gd name="T25" fmla="*/ 3 h 109"/>
              <a:gd name="T26" fmla="*/ 10 w 326"/>
              <a:gd name="T27" fmla="*/ 25 h 109"/>
              <a:gd name="T28" fmla="*/ 37 w 326"/>
              <a:gd name="T29" fmla="*/ 62 h 109"/>
              <a:gd name="T30" fmla="*/ 89 w 326"/>
              <a:gd name="T31" fmla="*/ 55 h 109"/>
              <a:gd name="T32" fmla="*/ 110 w 326"/>
              <a:gd name="T33" fmla="*/ 67 h 109"/>
              <a:gd name="T34" fmla="*/ 109 w 326"/>
              <a:gd name="T35" fmla="*/ 71 h 109"/>
              <a:gd name="T36" fmla="*/ 155 w 326"/>
              <a:gd name="T37" fmla="*/ 106 h 109"/>
              <a:gd name="T38" fmla="*/ 183 w 326"/>
              <a:gd name="T39" fmla="*/ 96 h 109"/>
              <a:gd name="T40" fmla="*/ 201 w 326"/>
              <a:gd name="T41" fmla="*/ 83 h 109"/>
              <a:gd name="T42" fmla="*/ 230 w 326"/>
              <a:gd name="T43" fmla="*/ 84 h 109"/>
              <a:gd name="T44" fmla="*/ 198 w 326"/>
              <a:gd name="T45" fmla="*/ 97 h 109"/>
              <a:gd name="T46" fmla="*/ 267 w 326"/>
              <a:gd name="T47" fmla="*/ 73 h 109"/>
              <a:gd name="T48" fmla="*/ 299 w 326"/>
              <a:gd name="T49" fmla="*/ 76 h 109"/>
              <a:gd name="T50" fmla="*/ 283 w 326"/>
              <a:gd name="T51" fmla="*/ 108 h 109"/>
              <a:gd name="T52" fmla="*/ 155 w 326"/>
              <a:gd name="T53" fmla="*/ 15 h 109"/>
              <a:gd name="T54" fmla="*/ 154 w 326"/>
              <a:gd name="T55" fmla="*/ 14 h 109"/>
              <a:gd name="T56" fmla="*/ 109 w 326"/>
              <a:gd name="T57" fmla="*/ 8 h 109"/>
              <a:gd name="T58" fmla="*/ 62 w 326"/>
              <a:gd name="T59" fmla="*/ 9 h 109"/>
              <a:gd name="T60" fmla="*/ 77 w 326"/>
              <a:gd name="T61" fmla="*/ 63 h 109"/>
              <a:gd name="T62" fmla="*/ 40 w 326"/>
              <a:gd name="T63" fmla="*/ 58 h 109"/>
              <a:gd name="T64" fmla="*/ 29 w 326"/>
              <a:gd name="T65" fmla="*/ 9 h 109"/>
              <a:gd name="T66" fmla="*/ 71 w 326"/>
              <a:gd name="T67" fmla="*/ 21 h 109"/>
              <a:gd name="T68" fmla="*/ 85 w 326"/>
              <a:gd name="T69" fmla="*/ 32 h 109"/>
              <a:gd name="T70" fmla="*/ 85 w 326"/>
              <a:gd name="T71" fmla="*/ 32 h 109"/>
              <a:gd name="T72" fmla="*/ 77 w 326"/>
              <a:gd name="T73" fmla="*/ 63 h 109"/>
              <a:gd name="T74" fmla="*/ 306 w 326"/>
              <a:gd name="T75" fmla="*/ 79 h 109"/>
              <a:gd name="T76" fmla="*/ 132 w 326"/>
              <a:gd name="T77" fmla="*/ 95 h 109"/>
              <a:gd name="T78" fmla="*/ 131 w 326"/>
              <a:gd name="T79" fmla="*/ 46 h 109"/>
              <a:gd name="T80" fmla="*/ 159 w 326"/>
              <a:gd name="T81" fmla="*/ 70 h 109"/>
              <a:gd name="T82" fmla="*/ 185 w 326"/>
              <a:gd name="T83" fmla="*/ 75 h 109"/>
              <a:gd name="T84" fmla="*/ 185 w 326"/>
              <a:gd name="T85" fmla="*/ 75 h 109"/>
              <a:gd name="T86" fmla="*/ 132 w 326"/>
              <a:gd name="T87" fmla="*/ 95 h 109"/>
              <a:gd name="T88" fmla="*/ 188 w 326"/>
              <a:gd name="T89" fmla="*/ 90 h 109"/>
              <a:gd name="T90" fmla="*/ 196 w 326"/>
              <a:gd name="T91" fmla="*/ 8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6" h="109">
                <a:moveTo>
                  <a:pt x="303" y="65"/>
                </a:moveTo>
                <a:cubicBezTo>
                  <a:pt x="293" y="60"/>
                  <a:pt x="281" y="63"/>
                  <a:pt x="270" y="67"/>
                </a:cubicBezTo>
                <a:cubicBezTo>
                  <a:pt x="270" y="66"/>
                  <a:pt x="269" y="65"/>
                  <a:pt x="268" y="65"/>
                </a:cubicBezTo>
                <a:cubicBezTo>
                  <a:pt x="245" y="68"/>
                  <a:pt x="222" y="75"/>
                  <a:pt x="200" y="79"/>
                </a:cubicBezTo>
                <a:cubicBezTo>
                  <a:pt x="200" y="79"/>
                  <a:pt x="200" y="79"/>
                  <a:pt x="200" y="79"/>
                </a:cubicBezTo>
                <a:cubicBezTo>
                  <a:pt x="197" y="78"/>
                  <a:pt x="194" y="76"/>
                  <a:pt x="191" y="76"/>
                </a:cubicBezTo>
                <a:cubicBezTo>
                  <a:pt x="185" y="57"/>
                  <a:pt x="147" y="42"/>
                  <a:pt x="131" y="39"/>
                </a:cubicBezTo>
                <a:cubicBezTo>
                  <a:pt x="128" y="39"/>
                  <a:pt x="127" y="42"/>
                  <a:pt x="128" y="44"/>
                </a:cubicBezTo>
                <a:cubicBezTo>
                  <a:pt x="123" y="50"/>
                  <a:pt x="117" y="56"/>
                  <a:pt x="113" y="62"/>
                </a:cubicBezTo>
                <a:cubicBezTo>
                  <a:pt x="108" y="56"/>
                  <a:pt x="98" y="52"/>
                  <a:pt x="90" y="51"/>
                </a:cubicBezTo>
                <a:cubicBezTo>
                  <a:pt x="92" y="45"/>
                  <a:pt x="93" y="40"/>
                  <a:pt x="92" y="36"/>
                </a:cubicBezTo>
                <a:cubicBezTo>
                  <a:pt x="91" y="28"/>
                  <a:pt x="86" y="23"/>
                  <a:pt x="80" y="19"/>
                </a:cubicBezTo>
                <a:cubicBezTo>
                  <a:pt x="92" y="16"/>
                  <a:pt x="103" y="14"/>
                  <a:pt x="115" y="13"/>
                </a:cubicBezTo>
                <a:cubicBezTo>
                  <a:pt x="122" y="12"/>
                  <a:pt x="130" y="12"/>
                  <a:pt x="137" y="12"/>
                </a:cubicBezTo>
                <a:cubicBezTo>
                  <a:pt x="141" y="12"/>
                  <a:pt x="144" y="13"/>
                  <a:pt x="147" y="13"/>
                </a:cubicBezTo>
                <a:cubicBezTo>
                  <a:pt x="150" y="14"/>
                  <a:pt x="147" y="20"/>
                  <a:pt x="146" y="22"/>
                </a:cubicBezTo>
                <a:cubicBezTo>
                  <a:pt x="145" y="24"/>
                  <a:pt x="147" y="26"/>
                  <a:pt x="149" y="26"/>
                </a:cubicBezTo>
                <a:cubicBezTo>
                  <a:pt x="153" y="24"/>
                  <a:pt x="164" y="21"/>
                  <a:pt x="162" y="15"/>
                </a:cubicBezTo>
                <a:cubicBezTo>
                  <a:pt x="160" y="9"/>
                  <a:pt x="151" y="8"/>
                  <a:pt x="146" y="7"/>
                </a:cubicBezTo>
                <a:cubicBezTo>
                  <a:pt x="137" y="4"/>
                  <a:pt x="127" y="4"/>
                  <a:pt x="117" y="4"/>
                </a:cubicBezTo>
                <a:cubicBezTo>
                  <a:pt x="97" y="5"/>
                  <a:pt x="77" y="5"/>
                  <a:pt x="57" y="7"/>
                </a:cubicBezTo>
                <a:cubicBezTo>
                  <a:pt x="57" y="7"/>
                  <a:pt x="56" y="7"/>
                  <a:pt x="56" y="7"/>
                </a:cubicBezTo>
                <a:cubicBezTo>
                  <a:pt x="49" y="5"/>
                  <a:pt x="41" y="4"/>
                  <a:pt x="33" y="3"/>
                </a:cubicBezTo>
                <a:cubicBezTo>
                  <a:pt x="34" y="2"/>
                  <a:pt x="32" y="0"/>
                  <a:pt x="31" y="2"/>
                </a:cubicBezTo>
                <a:cubicBezTo>
                  <a:pt x="30" y="2"/>
                  <a:pt x="30" y="3"/>
                  <a:pt x="30" y="3"/>
                </a:cubicBezTo>
                <a:cubicBezTo>
                  <a:pt x="30" y="3"/>
                  <a:pt x="29" y="3"/>
                  <a:pt x="29" y="3"/>
                </a:cubicBezTo>
                <a:cubicBezTo>
                  <a:pt x="26" y="2"/>
                  <a:pt x="25" y="5"/>
                  <a:pt x="26" y="7"/>
                </a:cubicBezTo>
                <a:cubicBezTo>
                  <a:pt x="20" y="13"/>
                  <a:pt x="13" y="18"/>
                  <a:pt x="10" y="25"/>
                </a:cubicBezTo>
                <a:cubicBezTo>
                  <a:pt x="7" y="34"/>
                  <a:pt x="5" y="43"/>
                  <a:pt x="12" y="50"/>
                </a:cubicBezTo>
                <a:cubicBezTo>
                  <a:pt x="17" y="57"/>
                  <a:pt x="29" y="60"/>
                  <a:pt x="37" y="62"/>
                </a:cubicBezTo>
                <a:cubicBezTo>
                  <a:pt x="47" y="65"/>
                  <a:pt x="56" y="72"/>
                  <a:pt x="66" y="74"/>
                </a:cubicBezTo>
                <a:cubicBezTo>
                  <a:pt x="76" y="77"/>
                  <a:pt x="85" y="66"/>
                  <a:pt x="89" y="55"/>
                </a:cubicBezTo>
                <a:cubicBezTo>
                  <a:pt x="92" y="56"/>
                  <a:pt x="96" y="57"/>
                  <a:pt x="99" y="59"/>
                </a:cubicBezTo>
                <a:cubicBezTo>
                  <a:pt x="103" y="61"/>
                  <a:pt x="107" y="64"/>
                  <a:pt x="110" y="67"/>
                </a:cubicBezTo>
                <a:cubicBezTo>
                  <a:pt x="110" y="67"/>
                  <a:pt x="110" y="67"/>
                  <a:pt x="111" y="67"/>
                </a:cubicBezTo>
                <a:cubicBezTo>
                  <a:pt x="110" y="68"/>
                  <a:pt x="109" y="70"/>
                  <a:pt x="109" y="71"/>
                </a:cubicBezTo>
                <a:cubicBezTo>
                  <a:pt x="106" y="81"/>
                  <a:pt x="114" y="90"/>
                  <a:pt x="122" y="95"/>
                </a:cubicBezTo>
                <a:cubicBezTo>
                  <a:pt x="131" y="101"/>
                  <a:pt x="144" y="105"/>
                  <a:pt x="155" y="106"/>
                </a:cubicBezTo>
                <a:cubicBezTo>
                  <a:pt x="166" y="107"/>
                  <a:pt x="173" y="104"/>
                  <a:pt x="182" y="97"/>
                </a:cubicBezTo>
                <a:cubicBezTo>
                  <a:pt x="182" y="97"/>
                  <a:pt x="183" y="96"/>
                  <a:pt x="183" y="96"/>
                </a:cubicBezTo>
                <a:cubicBezTo>
                  <a:pt x="186" y="96"/>
                  <a:pt x="190" y="95"/>
                  <a:pt x="192" y="93"/>
                </a:cubicBezTo>
                <a:cubicBezTo>
                  <a:pt x="196" y="91"/>
                  <a:pt x="199" y="87"/>
                  <a:pt x="201" y="83"/>
                </a:cubicBezTo>
                <a:cubicBezTo>
                  <a:pt x="218" y="82"/>
                  <a:pt x="237" y="78"/>
                  <a:pt x="254" y="74"/>
                </a:cubicBezTo>
                <a:cubicBezTo>
                  <a:pt x="246" y="78"/>
                  <a:pt x="238" y="82"/>
                  <a:pt x="230" y="84"/>
                </a:cubicBezTo>
                <a:cubicBezTo>
                  <a:pt x="219" y="87"/>
                  <a:pt x="207" y="90"/>
                  <a:pt x="196" y="94"/>
                </a:cubicBezTo>
                <a:cubicBezTo>
                  <a:pt x="195" y="95"/>
                  <a:pt x="196" y="97"/>
                  <a:pt x="198" y="97"/>
                </a:cubicBezTo>
                <a:cubicBezTo>
                  <a:pt x="212" y="93"/>
                  <a:pt x="228" y="90"/>
                  <a:pt x="242" y="85"/>
                </a:cubicBezTo>
                <a:cubicBezTo>
                  <a:pt x="250" y="81"/>
                  <a:pt x="259" y="77"/>
                  <a:pt x="267" y="73"/>
                </a:cubicBezTo>
                <a:cubicBezTo>
                  <a:pt x="268" y="74"/>
                  <a:pt x="269" y="75"/>
                  <a:pt x="270" y="74"/>
                </a:cubicBezTo>
                <a:cubicBezTo>
                  <a:pt x="278" y="72"/>
                  <a:pt x="294" y="66"/>
                  <a:pt x="299" y="76"/>
                </a:cubicBezTo>
                <a:cubicBezTo>
                  <a:pt x="303" y="87"/>
                  <a:pt x="283" y="94"/>
                  <a:pt x="279" y="103"/>
                </a:cubicBezTo>
                <a:cubicBezTo>
                  <a:pt x="278" y="106"/>
                  <a:pt x="280" y="109"/>
                  <a:pt x="283" y="108"/>
                </a:cubicBezTo>
                <a:cubicBezTo>
                  <a:pt x="298" y="104"/>
                  <a:pt x="326" y="78"/>
                  <a:pt x="303" y="65"/>
                </a:cubicBezTo>
                <a:close/>
                <a:moveTo>
                  <a:pt x="155" y="15"/>
                </a:moveTo>
                <a:cubicBezTo>
                  <a:pt x="158" y="16"/>
                  <a:pt x="155" y="18"/>
                  <a:pt x="153" y="19"/>
                </a:cubicBezTo>
                <a:cubicBezTo>
                  <a:pt x="153" y="17"/>
                  <a:pt x="154" y="16"/>
                  <a:pt x="154" y="14"/>
                </a:cubicBezTo>
                <a:cubicBezTo>
                  <a:pt x="154" y="14"/>
                  <a:pt x="155" y="14"/>
                  <a:pt x="155" y="15"/>
                </a:cubicBezTo>
                <a:close/>
                <a:moveTo>
                  <a:pt x="109" y="8"/>
                </a:moveTo>
                <a:cubicBezTo>
                  <a:pt x="97" y="9"/>
                  <a:pt x="85" y="11"/>
                  <a:pt x="74" y="15"/>
                </a:cubicBezTo>
                <a:cubicBezTo>
                  <a:pt x="70" y="12"/>
                  <a:pt x="66" y="10"/>
                  <a:pt x="62" y="9"/>
                </a:cubicBezTo>
                <a:cubicBezTo>
                  <a:pt x="77" y="8"/>
                  <a:pt x="93" y="8"/>
                  <a:pt x="109" y="8"/>
                </a:cubicBezTo>
                <a:close/>
                <a:moveTo>
                  <a:pt x="77" y="63"/>
                </a:moveTo>
                <a:cubicBezTo>
                  <a:pt x="72" y="70"/>
                  <a:pt x="68" y="70"/>
                  <a:pt x="60" y="66"/>
                </a:cubicBezTo>
                <a:cubicBezTo>
                  <a:pt x="54" y="63"/>
                  <a:pt x="47" y="60"/>
                  <a:pt x="40" y="58"/>
                </a:cubicBezTo>
                <a:cubicBezTo>
                  <a:pt x="33" y="55"/>
                  <a:pt x="26" y="54"/>
                  <a:pt x="19" y="50"/>
                </a:cubicBezTo>
                <a:cubicBezTo>
                  <a:pt x="0" y="39"/>
                  <a:pt x="20" y="22"/>
                  <a:pt x="29" y="9"/>
                </a:cubicBezTo>
                <a:cubicBezTo>
                  <a:pt x="40" y="11"/>
                  <a:pt x="56" y="13"/>
                  <a:pt x="68" y="18"/>
                </a:cubicBezTo>
                <a:cubicBezTo>
                  <a:pt x="68" y="20"/>
                  <a:pt x="69" y="22"/>
                  <a:pt x="71" y="21"/>
                </a:cubicBezTo>
                <a:cubicBezTo>
                  <a:pt x="72" y="21"/>
                  <a:pt x="73" y="21"/>
                  <a:pt x="74" y="21"/>
                </a:cubicBezTo>
                <a:cubicBezTo>
                  <a:pt x="78" y="23"/>
                  <a:pt x="82" y="27"/>
                  <a:pt x="85" y="32"/>
                </a:cubicBezTo>
                <a:cubicBezTo>
                  <a:pt x="60" y="46"/>
                  <a:pt x="60" y="46"/>
                  <a:pt x="60" y="46"/>
                </a:cubicBezTo>
                <a:cubicBezTo>
                  <a:pt x="68" y="42"/>
                  <a:pt x="77" y="37"/>
                  <a:pt x="85" y="32"/>
                </a:cubicBezTo>
                <a:cubicBezTo>
                  <a:pt x="85" y="33"/>
                  <a:pt x="86" y="34"/>
                  <a:pt x="86" y="35"/>
                </a:cubicBezTo>
                <a:cubicBezTo>
                  <a:pt x="89" y="44"/>
                  <a:pt x="83" y="56"/>
                  <a:pt x="77" y="63"/>
                </a:cubicBezTo>
                <a:close/>
                <a:moveTo>
                  <a:pt x="305" y="75"/>
                </a:moveTo>
                <a:cubicBezTo>
                  <a:pt x="305" y="76"/>
                  <a:pt x="306" y="77"/>
                  <a:pt x="306" y="79"/>
                </a:cubicBezTo>
                <a:cubicBezTo>
                  <a:pt x="306" y="77"/>
                  <a:pt x="305" y="76"/>
                  <a:pt x="305" y="75"/>
                </a:cubicBezTo>
                <a:close/>
                <a:moveTo>
                  <a:pt x="132" y="95"/>
                </a:moveTo>
                <a:cubicBezTo>
                  <a:pt x="122" y="91"/>
                  <a:pt x="111" y="83"/>
                  <a:pt x="114" y="70"/>
                </a:cubicBezTo>
                <a:cubicBezTo>
                  <a:pt x="117" y="61"/>
                  <a:pt x="126" y="54"/>
                  <a:pt x="131" y="46"/>
                </a:cubicBezTo>
                <a:cubicBezTo>
                  <a:pt x="140" y="48"/>
                  <a:pt x="162" y="54"/>
                  <a:pt x="175" y="63"/>
                </a:cubicBezTo>
                <a:cubicBezTo>
                  <a:pt x="170" y="65"/>
                  <a:pt x="165" y="67"/>
                  <a:pt x="159" y="70"/>
                </a:cubicBezTo>
                <a:cubicBezTo>
                  <a:pt x="175" y="64"/>
                  <a:pt x="175" y="64"/>
                  <a:pt x="175" y="64"/>
                </a:cubicBezTo>
                <a:cubicBezTo>
                  <a:pt x="180" y="67"/>
                  <a:pt x="183" y="71"/>
                  <a:pt x="185" y="75"/>
                </a:cubicBezTo>
                <a:cubicBezTo>
                  <a:pt x="174" y="77"/>
                  <a:pt x="159" y="85"/>
                  <a:pt x="148" y="89"/>
                </a:cubicBezTo>
                <a:cubicBezTo>
                  <a:pt x="185" y="75"/>
                  <a:pt x="185" y="75"/>
                  <a:pt x="185" y="75"/>
                </a:cubicBezTo>
                <a:cubicBezTo>
                  <a:pt x="186" y="79"/>
                  <a:pt x="186" y="83"/>
                  <a:pt x="183" y="87"/>
                </a:cubicBezTo>
                <a:cubicBezTo>
                  <a:pt x="173" y="106"/>
                  <a:pt x="149" y="102"/>
                  <a:pt x="132" y="95"/>
                </a:cubicBezTo>
                <a:close/>
                <a:moveTo>
                  <a:pt x="191" y="88"/>
                </a:moveTo>
                <a:cubicBezTo>
                  <a:pt x="190" y="89"/>
                  <a:pt x="189" y="89"/>
                  <a:pt x="188" y="90"/>
                </a:cubicBezTo>
                <a:cubicBezTo>
                  <a:pt x="191" y="86"/>
                  <a:pt x="191" y="83"/>
                  <a:pt x="191" y="80"/>
                </a:cubicBezTo>
                <a:cubicBezTo>
                  <a:pt x="193" y="81"/>
                  <a:pt x="195" y="81"/>
                  <a:pt x="196" y="82"/>
                </a:cubicBezTo>
                <a:cubicBezTo>
                  <a:pt x="195" y="84"/>
                  <a:pt x="193" y="87"/>
                  <a:pt x="191" y="8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231">
            <a:extLst>
              <a:ext uri="{FF2B5EF4-FFF2-40B4-BE49-F238E27FC236}">
                <a16:creationId xmlns:a16="http://schemas.microsoft.com/office/drawing/2014/main" xmlns="" id="{C2FDA075-9F7A-4501-9C6E-A119F110D626}"/>
              </a:ext>
            </a:extLst>
          </p:cNvPr>
          <p:cNvSpPr>
            <a:spLocks/>
          </p:cNvSpPr>
          <p:nvPr/>
        </p:nvSpPr>
        <p:spPr bwMode="auto">
          <a:xfrm>
            <a:off x="8132232" y="4817700"/>
            <a:ext cx="64288" cy="114433"/>
          </a:xfrm>
          <a:custGeom>
            <a:avLst/>
            <a:gdLst>
              <a:gd name="T0" fmla="*/ 18 w 21"/>
              <a:gd name="T1" fmla="*/ 33 h 38"/>
              <a:gd name="T2" fmla="*/ 6 w 21"/>
              <a:gd name="T3" fmla="*/ 19 h 38"/>
              <a:gd name="T4" fmla="*/ 19 w 21"/>
              <a:gd name="T5" fmla="*/ 3 h 38"/>
              <a:gd name="T6" fmla="*/ 17 w 21"/>
              <a:gd name="T7" fmla="*/ 0 h 38"/>
              <a:gd name="T8" fmla="*/ 1 w 21"/>
              <a:gd name="T9" fmla="*/ 21 h 38"/>
              <a:gd name="T10" fmla="*/ 17 w 21"/>
              <a:gd name="T11" fmla="*/ 38 h 38"/>
              <a:gd name="T12" fmla="*/ 18 w 21"/>
              <a:gd name="T13" fmla="*/ 33 h 38"/>
            </a:gdLst>
            <a:ahLst/>
            <a:cxnLst>
              <a:cxn ang="0">
                <a:pos x="T0" y="T1"/>
              </a:cxn>
              <a:cxn ang="0">
                <a:pos x="T2" y="T3"/>
              </a:cxn>
              <a:cxn ang="0">
                <a:pos x="T4" y="T5"/>
              </a:cxn>
              <a:cxn ang="0">
                <a:pos x="T6" y="T7"/>
              </a:cxn>
              <a:cxn ang="0">
                <a:pos x="T8" y="T9"/>
              </a:cxn>
              <a:cxn ang="0">
                <a:pos x="T10" y="T11"/>
              </a:cxn>
              <a:cxn ang="0">
                <a:pos x="T12" y="T13"/>
              </a:cxn>
            </a:cxnLst>
            <a:rect l="0" t="0" r="r" b="b"/>
            <a:pathLst>
              <a:path w="21" h="38">
                <a:moveTo>
                  <a:pt x="18" y="33"/>
                </a:moveTo>
                <a:cubicBezTo>
                  <a:pt x="11" y="31"/>
                  <a:pt x="4" y="28"/>
                  <a:pt x="6" y="19"/>
                </a:cubicBezTo>
                <a:cubicBezTo>
                  <a:pt x="8" y="12"/>
                  <a:pt x="14" y="7"/>
                  <a:pt x="19" y="3"/>
                </a:cubicBezTo>
                <a:cubicBezTo>
                  <a:pt x="20" y="2"/>
                  <a:pt x="18" y="0"/>
                  <a:pt x="17" y="0"/>
                </a:cubicBezTo>
                <a:cubicBezTo>
                  <a:pt x="9" y="4"/>
                  <a:pt x="2" y="12"/>
                  <a:pt x="1" y="21"/>
                </a:cubicBezTo>
                <a:cubicBezTo>
                  <a:pt x="0" y="30"/>
                  <a:pt x="9" y="36"/>
                  <a:pt x="17" y="38"/>
                </a:cubicBezTo>
                <a:cubicBezTo>
                  <a:pt x="20" y="38"/>
                  <a:pt x="21" y="34"/>
                  <a:pt x="18" y="3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232">
            <a:extLst>
              <a:ext uri="{FF2B5EF4-FFF2-40B4-BE49-F238E27FC236}">
                <a16:creationId xmlns:a16="http://schemas.microsoft.com/office/drawing/2014/main" xmlns="" id="{34E99755-F1EF-4046-8D38-59EBCCEBC610}"/>
              </a:ext>
            </a:extLst>
          </p:cNvPr>
          <p:cNvSpPr>
            <a:spLocks/>
          </p:cNvSpPr>
          <p:nvPr/>
        </p:nvSpPr>
        <p:spPr bwMode="auto">
          <a:xfrm>
            <a:off x="8448529" y="4917989"/>
            <a:ext cx="131148" cy="154292"/>
          </a:xfrm>
          <a:custGeom>
            <a:avLst/>
            <a:gdLst>
              <a:gd name="T0" fmla="*/ 40 w 43"/>
              <a:gd name="T1" fmla="*/ 47 h 51"/>
              <a:gd name="T2" fmla="*/ 8 w 43"/>
              <a:gd name="T3" fmla="*/ 34 h 51"/>
              <a:gd name="T4" fmla="*/ 15 w 43"/>
              <a:gd name="T5" fmla="*/ 3 h 51"/>
              <a:gd name="T6" fmla="*/ 12 w 43"/>
              <a:gd name="T7" fmla="*/ 2 h 51"/>
              <a:gd name="T8" fmla="*/ 4 w 43"/>
              <a:gd name="T9" fmla="*/ 38 h 51"/>
              <a:gd name="T10" fmla="*/ 40 w 43"/>
              <a:gd name="T11" fmla="*/ 51 h 51"/>
              <a:gd name="T12" fmla="*/ 40 w 43"/>
              <a:gd name="T13" fmla="*/ 47 h 51"/>
            </a:gdLst>
            <a:ahLst/>
            <a:cxnLst>
              <a:cxn ang="0">
                <a:pos x="T0" y="T1"/>
              </a:cxn>
              <a:cxn ang="0">
                <a:pos x="T2" y="T3"/>
              </a:cxn>
              <a:cxn ang="0">
                <a:pos x="T4" y="T5"/>
              </a:cxn>
              <a:cxn ang="0">
                <a:pos x="T6" y="T7"/>
              </a:cxn>
              <a:cxn ang="0">
                <a:pos x="T8" y="T9"/>
              </a:cxn>
              <a:cxn ang="0">
                <a:pos x="T10" y="T11"/>
              </a:cxn>
              <a:cxn ang="0">
                <a:pos x="T12" y="T13"/>
              </a:cxn>
            </a:cxnLst>
            <a:rect l="0" t="0" r="r" b="b"/>
            <a:pathLst>
              <a:path w="43" h="51">
                <a:moveTo>
                  <a:pt x="40" y="47"/>
                </a:moveTo>
                <a:cubicBezTo>
                  <a:pt x="30" y="46"/>
                  <a:pt x="12" y="46"/>
                  <a:pt x="8" y="34"/>
                </a:cubicBezTo>
                <a:cubicBezTo>
                  <a:pt x="5" y="24"/>
                  <a:pt x="12" y="13"/>
                  <a:pt x="15" y="3"/>
                </a:cubicBezTo>
                <a:cubicBezTo>
                  <a:pt x="16" y="1"/>
                  <a:pt x="13" y="0"/>
                  <a:pt x="12" y="2"/>
                </a:cubicBezTo>
                <a:cubicBezTo>
                  <a:pt x="6" y="11"/>
                  <a:pt x="0" y="27"/>
                  <a:pt x="4" y="38"/>
                </a:cubicBezTo>
                <a:cubicBezTo>
                  <a:pt x="9" y="51"/>
                  <a:pt x="29" y="51"/>
                  <a:pt x="40" y="51"/>
                </a:cubicBezTo>
                <a:cubicBezTo>
                  <a:pt x="43" y="51"/>
                  <a:pt x="43" y="47"/>
                  <a:pt x="40" y="4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233">
            <a:extLst>
              <a:ext uri="{FF2B5EF4-FFF2-40B4-BE49-F238E27FC236}">
                <a16:creationId xmlns:a16="http://schemas.microsoft.com/office/drawing/2014/main" xmlns="" id="{79F6D84B-1951-4434-9A34-8718DF0D913B}"/>
              </a:ext>
            </a:extLst>
          </p:cNvPr>
          <p:cNvSpPr>
            <a:spLocks/>
          </p:cNvSpPr>
          <p:nvPr/>
        </p:nvSpPr>
        <p:spPr bwMode="auto">
          <a:xfrm>
            <a:off x="8229950" y="4853701"/>
            <a:ext cx="96433" cy="48859"/>
          </a:xfrm>
          <a:custGeom>
            <a:avLst/>
            <a:gdLst>
              <a:gd name="T0" fmla="*/ 0 w 32"/>
              <a:gd name="T1" fmla="*/ 16 h 16"/>
              <a:gd name="T2" fmla="*/ 32 w 32"/>
              <a:gd name="T3" fmla="*/ 0 h 16"/>
              <a:gd name="T4" fmla="*/ 0 w 32"/>
              <a:gd name="T5" fmla="*/ 16 h 16"/>
            </a:gdLst>
            <a:ahLst/>
            <a:cxnLst>
              <a:cxn ang="0">
                <a:pos x="T0" y="T1"/>
              </a:cxn>
              <a:cxn ang="0">
                <a:pos x="T2" y="T3"/>
              </a:cxn>
              <a:cxn ang="0">
                <a:pos x="T4" y="T5"/>
              </a:cxn>
            </a:cxnLst>
            <a:rect l="0" t="0" r="r" b="b"/>
            <a:pathLst>
              <a:path w="32" h="16">
                <a:moveTo>
                  <a:pt x="0" y="16"/>
                </a:moveTo>
                <a:cubicBezTo>
                  <a:pt x="10" y="11"/>
                  <a:pt x="25" y="5"/>
                  <a:pt x="32" y="0"/>
                </a:cubicBezTo>
                <a:lnTo>
                  <a:pt x="0"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234">
            <a:extLst>
              <a:ext uri="{FF2B5EF4-FFF2-40B4-BE49-F238E27FC236}">
                <a16:creationId xmlns:a16="http://schemas.microsoft.com/office/drawing/2014/main" xmlns="" id="{3A2F6DED-E440-429D-B20D-7D7000369860}"/>
              </a:ext>
            </a:extLst>
          </p:cNvPr>
          <p:cNvSpPr>
            <a:spLocks/>
          </p:cNvSpPr>
          <p:nvPr/>
        </p:nvSpPr>
        <p:spPr bwMode="auto">
          <a:xfrm>
            <a:off x="8278809" y="4889703"/>
            <a:ext cx="69431" cy="39859"/>
          </a:xfrm>
          <a:custGeom>
            <a:avLst/>
            <a:gdLst>
              <a:gd name="T0" fmla="*/ 23 w 23"/>
              <a:gd name="T1" fmla="*/ 0 h 13"/>
              <a:gd name="T2" fmla="*/ 0 w 23"/>
              <a:gd name="T3" fmla="*/ 13 h 13"/>
              <a:gd name="T4" fmla="*/ 23 w 23"/>
              <a:gd name="T5" fmla="*/ 0 h 13"/>
            </a:gdLst>
            <a:ahLst/>
            <a:cxnLst>
              <a:cxn ang="0">
                <a:pos x="T0" y="T1"/>
              </a:cxn>
              <a:cxn ang="0">
                <a:pos x="T2" y="T3"/>
              </a:cxn>
              <a:cxn ang="0">
                <a:pos x="T4" y="T5"/>
              </a:cxn>
            </a:cxnLst>
            <a:rect l="0" t="0" r="r" b="b"/>
            <a:pathLst>
              <a:path w="23" h="13">
                <a:moveTo>
                  <a:pt x="23" y="0"/>
                </a:moveTo>
                <a:cubicBezTo>
                  <a:pt x="0" y="13"/>
                  <a:pt x="0" y="13"/>
                  <a:pt x="0" y="13"/>
                </a:cubicBezTo>
                <a:cubicBezTo>
                  <a:pt x="8" y="9"/>
                  <a:pt x="15" y="5"/>
                  <a:pt x="23"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235">
            <a:extLst>
              <a:ext uri="{FF2B5EF4-FFF2-40B4-BE49-F238E27FC236}">
                <a16:creationId xmlns:a16="http://schemas.microsoft.com/office/drawing/2014/main" xmlns="" id="{85D7E39C-96B1-4FB5-A503-E7A1B1A44D9A}"/>
              </a:ext>
            </a:extLst>
          </p:cNvPr>
          <p:cNvSpPr>
            <a:spLocks/>
          </p:cNvSpPr>
          <p:nvPr/>
        </p:nvSpPr>
        <p:spPr bwMode="auto">
          <a:xfrm>
            <a:off x="8517960" y="4987420"/>
            <a:ext cx="48859" cy="18001"/>
          </a:xfrm>
          <a:custGeom>
            <a:avLst/>
            <a:gdLst>
              <a:gd name="T0" fmla="*/ 16 w 16"/>
              <a:gd name="T1" fmla="*/ 0 h 6"/>
              <a:gd name="T2" fmla="*/ 0 w 16"/>
              <a:gd name="T3" fmla="*/ 6 h 6"/>
              <a:gd name="T4" fmla="*/ 16 w 16"/>
              <a:gd name="T5" fmla="*/ 0 h 6"/>
            </a:gdLst>
            <a:ahLst/>
            <a:cxnLst>
              <a:cxn ang="0">
                <a:pos x="T0" y="T1"/>
              </a:cxn>
              <a:cxn ang="0">
                <a:pos x="T2" y="T3"/>
              </a:cxn>
              <a:cxn ang="0">
                <a:pos x="T4" y="T5"/>
              </a:cxn>
            </a:cxnLst>
            <a:rect l="0" t="0" r="r" b="b"/>
            <a:pathLst>
              <a:path w="16" h="6">
                <a:moveTo>
                  <a:pt x="16" y="0"/>
                </a:moveTo>
                <a:cubicBezTo>
                  <a:pt x="0" y="6"/>
                  <a:pt x="0" y="6"/>
                  <a:pt x="0" y="6"/>
                </a:cubicBezTo>
                <a:cubicBezTo>
                  <a:pt x="5" y="5"/>
                  <a:pt x="11" y="2"/>
                  <a:pt x="16"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236">
            <a:extLst>
              <a:ext uri="{FF2B5EF4-FFF2-40B4-BE49-F238E27FC236}">
                <a16:creationId xmlns:a16="http://schemas.microsoft.com/office/drawing/2014/main" xmlns="" id="{CCFE82E8-5FF7-421C-A69E-06E5351E4EBA}"/>
              </a:ext>
            </a:extLst>
          </p:cNvPr>
          <p:cNvSpPr>
            <a:spLocks/>
          </p:cNvSpPr>
          <p:nvPr/>
        </p:nvSpPr>
        <p:spPr bwMode="auto">
          <a:xfrm>
            <a:off x="8597678" y="4980991"/>
            <a:ext cx="30858" cy="12858"/>
          </a:xfrm>
          <a:custGeom>
            <a:avLst/>
            <a:gdLst>
              <a:gd name="T0" fmla="*/ 0 w 10"/>
              <a:gd name="T1" fmla="*/ 4 h 4"/>
              <a:gd name="T2" fmla="*/ 10 w 10"/>
              <a:gd name="T3" fmla="*/ 0 h 4"/>
              <a:gd name="T4" fmla="*/ 0 w 10"/>
              <a:gd name="T5" fmla="*/ 4 h 4"/>
            </a:gdLst>
            <a:ahLst/>
            <a:cxnLst>
              <a:cxn ang="0">
                <a:pos x="T0" y="T1"/>
              </a:cxn>
              <a:cxn ang="0">
                <a:pos x="T2" y="T3"/>
              </a:cxn>
              <a:cxn ang="0">
                <a:pos x="T4" y="T5"/>
              </a:cxn>
            </a:cxnLst>
            <a:rect l="0" t="0" r="r" b="b"/>
            <a:pathLst>
              <a:path w="10" h="4">
                <a:moveTo>
                  <a:pt x="0" y="4"/>
                </a:moveTo>
                <a:cubicBezTo>
                  <a:pt x="10" y="0"/>
                  <a:pt x="10" y="0"/>
                  <a:pt x="10" y="0"/>
                </a:cubicBezTo>
                <a:cubicBezTo>
                  <a:pt x="7" y="1"/>
                  <a:pt x="4" y="2"/>
                  <a:pt x="0" y="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237">
            <a:extLst>
              <a:ext uri="{FF2B5EF4-FFF2-40B4-BE49-F238E27FC236}">
                <a16:creationId xmlns:a16="http://schemas.microsoft.com/office/drawing/2014/main" xmlns="" id="{F5B65B86-0E76-4E7A-B3A7-8AB0E078BD1B}"/>
              </a:ext>
            </a:extLst>
          </p:cNvPr>
          <p:cNvSpPr>
            <a:spLocks/>
          </p:cNvSpPr>
          <p:nvPr/>
        </p:nvSpPr>
        <p:spPr bwMode="auto">
          <a:xfrm>
            <a:off x="8537247" y="4993849"/>
            <a:ext cx="60431" cy="24430"/>
          </a:xfrm>
          <a:custGeom>
            <a:avLst/>
            <a:gdLst>
              <a:gd name="T0" fmla="*/ 20 w 20"/>
              <a:gd name="T1" fmla="*/ 0 h 8"/>
              <a:gd name="T2" fmla="*/ 0 w 20"/>
              <a:gd name="T3" fmla="*/ 8 h 8"/>
              <a:gd name="T4" fmla="*/ 20 w 20"/>
              <a:gd name="T5" fmla="*/ 0 h 8"/>
            </a:gdLst>
            <a:ahLst/>
            <a:cxnLst>
              <a:cxn ang="0">
                <a:pos x="T0" y="T1"/>
              </a:cxn>
              <a:cxn ang="0">
                <a:pos x="T2" y="T3"/>
              </a:cxn>
              <a:cxn ang="0">
                <a:pos x="T4" y="T5"/>
              </a:cxn>
            </a:cxnLst>
            <a:rect l="0" t="0" r="r" b="b"/>
            <a:pathLst>
              <a:path w="20" h="8">
                <a:moveTo>
                  <a:pt x="20" y="0"/>
                </a:moveTo>
                <a:cubicBezTo>
                  <a:pt x="0" y="8"/>
                  <a:pt x="0" y="8"/>
                  <a:pt x="0" y="8"/>
                </a:cubicBezTo>
                <a:cubicBezTo>
                  <a:pt x="7" y="6"/>
                  <a:pt x="14" y="3"/>
                  <a:pt x="2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266">
            <a:extLst>
              <a:ext uri="{FF2B5EF4-FFF2-40B4-BE49-F238E27FC236}">
                <a16:creationId xmlns:a16="http://schemas.microsoft.com/office/drawing/2014/main" xmlns="" id="{10C7D785-3DF5-4601-BA00-82118F0E9EE5}"/>
              </a:ext>
            </a:extLst>
          </p:cNvPr>
          <p:cNvSpPr>
            <a:spLocks/>
          </p:cNvSpPr>
          <p:nvPr/>
        </p:nvSpPr>
        <p:spPr bwMode="auto">
          <a:xfrm>
            <a:off x="8134803" y="4397255"/>
            <a:ext cx="28287" cy="109290"/>
          </a:xfrm>
          <a:custGeom>
            <a:avLst/>
            <a:gdLst>
              <a:gd name="T0" fmla="*/ 9 w 9"/>
              <a:gd name="T1" fmla="*/ 1 h 36"/>
              <a:gd name="T2" fmla="*/ 8 w 9"/>
              <a:gd name="T3" fmla="*/ 0 h 36"/>
              <a:gd name="T4" fmla="*/ 8 w 9"/>
              <a:gd name="T5" fmla="*/ 1 h 36"/>
              <a:gd name="T6" fmla="*/ 7 w 9"/>
              <a:gd name="T7" fmla="*/ 1 h 36"/>
              <a:gd name="T8" fmla="*/ 7 w 9"/>
              <a:gd name="T9" fmla="*/ 2 h 36"/>
              <a:gd name="T10" fmla="*/ 7 w 9"/>
              <a:gd name="T11" fmla="*/ 2 h 36"/>
              <a:gd name="T12" fmla="*/ 7 w 9"/>
              <a:gd name="T13" fmla="*/ 2 h 36"/>
              <a:gd name="T14" fmla="*/ 3 w 9"/>
              <a:gd name="T15" fmla="*/ 17 h 36"/>
              <a:gd name="T16" fmla="*/ 1 w 9"/>
              <a:gd name="T17" fmla="*/ 26 h 36"/>
              <a:gd name="T18" fmla="*/ 0 w 9"/>
              <a:gd name="T19" fmla="*/ 33 h 36"/>
              <a:gd name="T20" fmla="*/ 0 w 9"/>
              <a:gd name="T21" fmla="*/ 35 h 36"/>
              <a:gd name="T22" fmla="*/ 0 w 9"/>
              <a:gd name="T23" fmla="*/ 36 h 36"/>
              <a:gd name="T24" fmla="*/ 1 w 9"/>
              <a:gd name="T25" fmla="*/ 36 h 36"/>
              <a:gd name="T26" fmla="*/ 3 w 9"/>
              <a:gd name="T27" fmla="*/ 35 h 36"/>
              <a:gd name="T28" fmla="*/ 2 w 9"/>
              <a:gd name="T29" fmla="*/ 34 h 36"/>
              <a:gd name="T30" fmla="*/ 2 w 9"/>
              <a:gd name="T31" fmla="*/ 34 h 36"/>
              <a:gd name="T32" fmla="*/ 1 w 9"/>
              <a:gd name="T33" fmla="*/ 34 h 36"/>
              <a:gd name="T34" fmla="*/ 1 w 9"/>
              <a:gd name="T35" fmla="*/ 33 h 36"/>
              <a:gd name="T36" fmla="*/ 2 w 9"/>
              <a:gd name="T37" fmla="*/ 26 h 36"/>
              <a:gd name="T38" fmla="*/ 8 w 9"/>
              <a:gd name="T39" fmla="*/ 4 h 36"/>
              <a:gd name="T40" fmla="*/ 9 w 9"/>
              <a:gd name="T41" fmla="*/ 4 h 36"/>
              <a:gd name="T42" fmla="*/ 9 w 9"/>
              <a:gd name="T43" fmla="*/ 1 h 36"/>
              <a:gd name="T44" fmla="*/ 9 w 9"/>
              <a:gd name="T4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 h="36">
                <a:moveTo>
                  <a:pt x="9" y="1"/>
                </a:moveTo>
                <a:cubicBezTo>
                  <a:pt x="9" y="1"/>
                  <a:pt x="9" y="0"/>
                  <a:pt x="8" y="0"/>
                </a:cubicBezTo>
                <a:cubicBezTo>
                  <a:pt x="8" y="0"/>
                  <a:pt x="8" y="1"/>
                  <a:pt x="8" y="1"/>
                </a:cubicBezTo>
                <a:cubicBezTo>
                  <a:pt x="7" y="1"/>
                  <a:pt x="7" y="1"/>
                  <a:pt x="7" y="1"/>
                </a:cubicBezTo>
                <a:cubicBezTo>
                  <a:pt x="7" y="1"/>
                  <a:pt x="7" y="2"/>
                  <a:pt x="7" y="2"/>
                </a:cubicBezTo>
                <a:cubicBezTo>
                  <a:pt x="7" y="2"/>
                  <a:pt x="7" y="2"/>
                  <a:pt x="7" y="2"/>
                </a:cubicBezTo>
                <a:cubicBezTo>
                  <a:pt x="7" y="2"/>
                  <a:pt x="7" y="2"/>
                  <a:pt x="7" y="2"/>
                </a:cubicBezTo>
                <a:cubicBezTo>
                  <a:pt x="6" y="4"/>
                  <a:pt x="4" y="10"/>
                  <a:pt x="3" y="17"/>
                </a:cubicBezTo>
                <a:cubicBezTo>
                  <a:pt x="2" y="20"/>
                  <a:pt x="1" y="23"/>
                  <a:pt x="1" y="26"/>
                </a:cubicBezTo>
                <a:cubicBezTo>
                  <a:pt x="0" y="29"/>
                  <a:pt x="0" y="31"/>
                  <a:pt x="0" y="33"/>
                </a:cubicBezTo>
                <a:cubicBezTo>
                  <a:pt x="0" y="34"/>
                  <a:pt x="0" y="34"/>
                  <a:pt x="0" y="35"/>
                </a:cubicBezTo>
                <a:cubicBezTo>
                  <a:pt x="0" y="35"/>
                  <a:pt x="0" y="35"/>
                  <a:pt x="0" y="36"/>
                </a:cubicBezTo>
                <a:cubicBezTo>
                  <a:pt x="1" y="36"/>
                  <a:pt x="1" y="36"/>
                  <a:pt x="1" y="36"/>
                </a:cubicBezTo>
                <a:cubicBezTo>
                  <a:pt x="2" y="36"/>
                  <a:pt x="2" y="36"/>
                  <a:pt x="3" y="35"/>
                </a:cubicBezTo>
                <a:cubicBezTo>
                  <a:pt x="2" y="34"/>
                  <a:pt x="2" y="34"/>
                  <a:pt x="2" y="34"/>
                </a:cubicBezTo>
                <a:cubicBezTo>
                  <a:pt x="2" y="34"/>
                  <a:pt x="2" y="34"/>
                  <a:pt x="2" y="34"/>
                </a:cubicBezTo>
                <a:cubicBezTo>
                  <a:pt x="1" y="34"/>
                  <a:pt x="1" y="34"/>
                  <a:pt x="1" y="34"/>
                </a:cubicBezTo>
                <a:cubicBezTo>
                  <a:pt x="1" y="34"/>
                  <a:pt x="1" y="33"/>
                  <a:pt x="1" y="33"/>
                </a:cubicBezTo>
                <a:cubicBezTo>
                  <a:pt x="1" y="31"/>
                  <a:pt x="2" y="29"/>
                  <a:pt x="2" y="26"/>
                </a:cubicBezTo>
                <a:cubicBezTo>
                  <a:pt x="4" y="18"/>
                  <a:pt x="7" y="8"/>
                  <a:pt x="8" y="4"/>
                </a:cubicBezTo>
                <a:cubicBezTo>
                  <a:pt x="9" y="4"/>
                  <a:pt x="9" y="4"/>
                  <a:pt x="9" y="4"/>
                </a:cubicBezTo>
                <a:cubicBezTo>
                  <a:pt x="9" y="3"/>
                  <a:pt x="9" y="2"/>
                  <a:pt x="9" y="1"/>
                </a:cubicBezTo>
                <a:cubicBezTo>
                  <a:pt x="9" y="1"/>
                  <a:pt x="9" y="1"/>
                  <a:pt x="9" y="1"/>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76">
            <a:extLst>
              <a:ext uri="{FF2B5EF4-FFF2-40B4-BE49-F238E27FC236}">
                <a16:creationId xmlns:a16="http://schemas.microsoft.com/office/drawing/2014/main" xmlns="" id="{ADA3584D-453A-466A-9432-FAD06A96A9AF}"/>
              </a:ext>
            </a:extLst>
          </p:cNvPr>
          <p:cNvSpPr>
            <a:spLocks/>
          </p:cNvSpPr>
          <p:nvPr/>
        </p:nvSpPr>
        <p:spPr bwMode="auto">
          <a:xfrm>
            <a:off x="8546247" y="4296966"/>
            <a:ext cx="29573" cy="109290"/>
          </a:xfrm>
          <a:custGeom>
            <a:avLst/>
            <a:gdLst>
              <a:gd name="T0" fmla="*/ 9 w 10"/>
              <a:gd name="T1" fmla="*/ 1 h 36"/>
              <a:gd name="T2" fmla="*/ 9 w 10"/>
              <a:gd name="T3" fmla="*/ 0 h 36"/>
              <a:gd name="T4" fmla="*/ 8 w 10"/>
              <a:gd name="T5" fmla="*/ 1 h 36"/>
              <a:gd name="T6" fmla="*/ 8 w 10"/>
              <a:gd name="T7" fmla="*/ 1 h 36"/>
              <a:gd name="T8" fmla="*/ 7 w 10"/>
              <a:gd name="T9" fmla="*/ 2 h 36"/>
              <a:gd name="T10" fmla="*/ 7 w 10"/>
              <a:gd name="T11" fmla="*/ 2 h 36"/>
              <a:gd name="T12" fmla="*/ 7 w 10"/>
              <a:gd name="T13" fmla="*/ 2 h 36"/>
              <a:gd name="T14" fmla="*/ 3 w 10"/>
              <a:gd name="T15" fmla="*/ 17 h 36"/>
              <a:gd name="T16" fmla="*/ 1 w 10"/>
              <a:gd name="T17" fmla="*/ 26 h 36"/>
              <a:gd name="T18" fmla="*/ 0 w 10"/>
              <a:gd name="T19" fmla="*/ 33 h 36"/>
              <a:gd name="T20" fmla="*/ 0 w 10"/>
              <a:gd name="T21" fmla="*/ 35 h 36"/>
              <a:gd name="T22" fmla="*/ 1 w 10"/>
              <a:gd name="T23" fmla="*/ 36 h 36"/>
              <a:gd name="T24" fmla="*/ 2 w 10"/>
              <a:gd name="T25" fmla="*/ 36 h 36"/>
              <a:gd name="T26" fmla="*/ 3 w 10"/>
              <a:gd name="T27" fmla="*/ 36 h 36"/>
              <a:gd name="T28" fmla="*/ 2 w 10"/>
              <a:gd name="T29" fmla="*/ 34 h 36"/>
              <a:gd name="T30" fmla="*/ 2 w 10"/>
              <a:gd name="T31" fmla="*/ 34 h 36"/>
              <a:gd name="T32" fmla="*/ 2 w 10"/>
              <a:gd name="T33" fmla="*/ 34 h 36"/>
              <a:gd name="T34" fmla="*/ 2 w 10"/>
              <a:gd name="T35" fmla="*/ 33 h 36"/>
              <a:gd name="T36" fmla="*/ 3 w 10"/>
              <a:gd name="T37" fmla="*/ 26 h 36"/>
              <a:gd name="T38" fmla="*/ 9 w 10"/>
              <a:gd name="T39" fmla="*/ 4 h 36"/>
              <a:gd name="T40" fmla="*/ 9 w 10"/>
              <a:gd name="T41" fmla="*/ 4 h 36"/>
              <a:gd name="T42" fmla="*/ 10 w 10"/>
              <a:gd name="T43" fmla="*/ 2 h 36"/>
              <a:gd name="T44" fmla="*/ 9 w 10"/>
              <a:gd name="T4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 h="36">
                <a:moveTo>
                  <a:pt x="9" y="1"/>
                </a:moveTo>
                <a:cubicBezTo>
                  <a:pt x="9" y="1"/>
                  <a:pt x="9" y="0"/>
                  <a:pt x="9" y="0"/>
                </a:cubicBezTo>
                <a:cubicBezTo>
                  <a:pt x="8" y="0"/>
                  <a:pt x="8" y="1"/>
                  <a:pt x="8" y="1"/>
                </a:cubicBezTo>
                <a:cubicBezTo>
                  <a:pt x="8" y="1"/>
                  <a:pt x="8" y="1"/>
                  <a:pt x="8" y="1"/>
                </a:cubicBezTo>
                <a:cubicBezTo>
                  <a:pt x="8" y="1"/>
                  <a:pt x="7" y="2"/>
                  <a:pt x="7" y="2"/>
                </a:cubicBezTo>
                <a:cubicBezTo>
                  <a:pt x="7" y="2"/>
                  <a:pt x="7" y="2"/>
                  <a:pt x="7" y="2"/>
                </a:cubicBezTo>
                <a:cubicBezTo>
                  <a:pt x="7" y="2"/>
                  <a:pt x="7" y="2"/>
                  <a:pt x="7" y="2"/>
                </a:cubicBezTo>
                <a:cubicBezTo>
                  <a:pt x="6" y="4"/>
                  <a:pt x="5" y="10"/>
                  <a:pt x="3" y="17"/>
                </a:cubicBezTo>
                <a:cubicBezTo>
                  <a:pt x="2" y="20"/>
                  <a:pt x="1" y="23"/>
                  <a:pt x="1" y="26"/>
                </a:cubicBezTo>
                <a:cubicBezTo>
                  <a:pt x="0" y="29"/>
                  <a:pt x="0" y="31"/>
                  <a:pt x="0" y="33"/>
                </a:cubicBezTo>
                <a:cubicBezTo>
                  <a:pt x="0" y="34"/>
                  <a:pt x="0" y="34"/>
                  <a:pt x="0" y="35"/>
                </a:cubicBezTo>
                <a:cubicBezTo>
                  <a:pt x="0" y="35"/>
                  <a:pt x="0" y="35"/>
                  <a:pt x="1" y="36"/>
                </a:cubicBezTo>
                <a:cubicBezTo>
                  <a:pt x="1" y="36"/>
                  <a:pt x="1" y="36"/>
                  <a:pt x="2" y="36"/>
                </a:cubicBezTo>
                <a:cubicBezTo>
                  <a:pt x="2" y="36"/>
                  <a:pt x="3" y="36"/>
                  <a:pt x="3" y="36"/>
                </a:cubicBezTo>
                <a:cubicBezTo>
                  <a:pt x="2" y="34"/>
                  <a:pt x="2" y="34"/>
                  <a:pt x="2" y="34"/>
                </a:cubicBezTo>
                <a:cubicBezTo>
                  <a:pt x="2" y="34"/>
                  <a:pt x="2" y="34"/>
                  <a:pt x="2" y="34"/>
                </a:cubicBezTo>
                <a:cubicBezTo>
                  <a:pt x="2" y="34"/>
                  <a:pt x="2" y="34"/>
                  <a:pt x="2" y="34"/>
                </a:cubicBezTo>
                <a:cubicBezTo>
                  <a:pt x="2" y="34"/>
                  <a:pt x="2" y="33"/>
                  <a:pt x="2" y="33"/>
                </a:cubicBezTo>
                <a:cubicBezTo>
                  <a:pt x="2" y="32"/>
                  <a:pt x="2" y="29"/>
                  <a:pt x="3" y="26"/>
                </a:cubicBezTo>
                <a:cubicBezTo>
                  <a:pt x="4" y="18"/>
                  <a:pt x="7" y="8"/>
                  <a:pt x="9" y="4"/>
                </a:cubicBezTo>
                <a:cubicBezTo>
                  <a:pt x="9" y="4"/>
                  <a:pt x="9" y="4"/>
                  <a:pt x="9" y="4"/>
                </a:cubicBezTo>
                <a:cubicBezTo>
                  <a:pt x="9" y="3"/>
                  <a:pt x="10" y="2"/>
                  <a:pt x="10" y="2"/>
                </a:cubicBezTo>
                <a:cubicBezTo>
                  <a:pt x="9" y="1"/>
                  <a:pt x="9" y="1"/>
                  <a:pt x="9" y="1"/>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85">
            <a:extLst>
              <a:ext uri="{FF2B5EF4-FFF2-40B4-BE49-F238E27FC236}">
                <a16:creationId xmlns:a16="http://schemas.microsoft.com/office/drawing/2014/main" xmlns="" id="{D9AB90B3-7D73-48DB-A1A8-573FAAC9D78D}"/>
              </a:ext>
            </a:extLst>
          </p:cNvPr>
          <p:cNvSpPr>
            <a:spLocks/>
          </p:cNvSpPr>
          <p:nvPr/>
        </p:nvSpPr>
        <p:spPr bwMode="auto">
          <a:xfrm>
            <a:off x="7952225" y="5276717"/>
            <a:ext cx="329155" cy="191579"/>
          </a:xfrm>
          <a:custGeom>
            <a:avLst/>
            <a:gdLst>
              <a:gd name="T0" fmla="*/ 7 w 108"/>
              <a:gd name="T1" fmla="*/ 61 h 63"/>
              <a:gd name="T2" fmla="*/ 51 w 108"/>
              <a:gd name="T3" fmla="*/ 31 h 63"/>
              <a:gd name="T4" fmla="*/ 105 w 108"/>
              <a:gd name="T5" fmla="*/ 6 h 63"/>
              <a:gd name="T6" fmla="*/ 103 w 108"/>
              <a:gd name="T7" fmla="*/ 1 h 63"/>
              <a:gd name="T8" fmla="*/ 3 w 108"/>
              <a:gd name="T9" fmla="*/ 54 h 63"/>
              <a:gd name="T10" fmla="*/ 7 w 108"/>
              <a:gd name="T11" fmla="*/ 61 h 63"/>
            </a:gdLst>
            <a:ahLst/>
            <a:cxnLst>
              <a:cxn ang="0">
                <a:pos x="T0" y="T1"/>
              </a:cxn>
              <a:cxn ang="0">
                <a:pos x="T2" y="T3"/>
              </a:cxn>
              <a:cxn ang="0">
                <a:pos x="T4" y="T5"/>
              </a:cxn>
              <a:cxn ang="0">
                <a:pos x="T6" y="T7"/>
              </a:cxn>
              <a:cxn ang="0">
                <a:pos x="T8" y="T9"/>
              </a:cxn>
              <a:cxn ang="0">
                <a:pos x="T10" y="T11"/>
              </a:cxn>
            </a:cxnLst>
            <a:rect l="0" t="0" r="r" b="b"/>
            <a:pathLst>
              <a:path w="108" h="63">
                <a:moveTo>
                  <a:pt x="7" y="61"/>
                </a:moveTo>
                <a:cubicBezTo>
                  <a:pt x="22" y="51"/>
                  <a:pt x="36" y="40"/>
                  <a:pt x="51" y="31"/>
                </a:cubicBezTo>
                <a:cubicBezTo>
                  <a:pt x="68" y="21"/>
                  <a:pt x="86" y="14"/>
                  <a:pt x="105" y="6"/>
                </a:cubicBezTo>
                <a:cubicBezTo>
                  <a:pt x="108" y="5"/>
                  <a:pt x="106" y="0"/>
                  <a:pt x="103" y="1"/>
                </a:cubicBezTo>
                <a:cubicBezTo>
                  <a:pt x="67" y="10"/>
                  <a:pt x="30" y="29"/>
                  <a:pt x="3" y="54"/>
                </a:cubicBezTo>
                <a:cubicBezTo>
                  <a:pt x="0" y="57"/>
                  <a:pt x="3" y="63"/>
                  <a:pt x="7" y="6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286">
            <a:extLst>
              <a:ext uri="{FF2B5EF4-FFF2-40B4-BE49-F238E27FC236}">
                <a16:creationId xmlns:a16="http://schemas.microsoft.com/office/drawing/2014/main" xmlns="" id="{B72B1502-D59B-464A-80EB-A9D2F9DB7751}"/>
              </a:ext>
            </a:extLst>
          </p:cNvPr>
          <p:cNvSpPr>
            <a:spLocks noEditPoints="1"/>
          </p:cNvSpPr>
          <p:nvPr/>
        </p:nvSpPr>
        <p:spPr bwMode="auto">
          <a:xfrm>
            <a:off x="7797933" y="5133997"/>
            <a:ext cx="933464" cy="1027325"/>
          </a:xfrm>
          <a:custGeom>
            <a:avLst/>
            <a:gdLst>
              <a:gd name="T0" fmla="*/ 266 w 307"/>
              <a:gd name="T1" fmla="*/ 138 h 338"/>
              <a:gd name="T2" fmla="*/ 159 w 307"/>
              <a:gd name="T3" fmla="*/ 7 h 338"/>
              <a:gd name="T4" fmla="*/ 149 w 307"/>
              <a:gd name="T5" fmla="*/ 17 h 338"/>
              <a:gd name="T6" fmla="*/ 264 w 307"/>
              <a:gd name="T7" fmla="*/ 156 h 338"/>
              <a:gd name="T8" fmla="*/ 251 w 307"/>
              <a:gd name="T9" fmla="*/ 157 h 338"/>
              <a:gd name="T10" fmla="*/ 220 w 307"/>
              <a:gd name="T11" fmla="*/ 192 h 338"/>
              <a:gd name="T12" fmla="*/ 243 w 307"/>
              <a:gd name="T13" fmla="*/ 145 h 338"/>
              <a:gd name="T14" fmla="*/ 229 w 307"/>
              <a:gd name="T15" fmla="*/ 152 h 338"/>
              <a:gd name="T16" fmla="*/ 169 w 307"/>
              <a:gd name="T17" fmla="*/ 218 h 338"/>
              <a:gd name="T18" fmla="*/ 184 w 307"/>
              <a:gd name="T19" fmla="*/ 191 h 338"/>
              <a:gd name="T20" fmla="*/ 165 w 307"/>
              <a:gd name="T21" fmla="*/ 193 h 338"/>
              <a:gd name="T22" fmla="*/ 141 w 307"/>
              <a:gd name="T23" fmla="*/ 227 h 338"/>
              <a:gd name="T24" fmla="*/ 126 w 307"/>
              <a:gd name="T25" fmla="*/ 228 h 338"/>
              <a:gd name="T26" fmla="*/ 143 w 307"/>
              <a:gd name="T27" fmla="*/ 203 h 338"/>
              <a:gd name="T28" fmla="*/ 104 w 307"/>
              <a:gd name="T29" fmla="*/ 229 h 338"/>
              <a:gd name="T30" fmla="*/ 123 w 307"/>
              <a:gd name="T31" fmla="*/ 196 h 338"/>
              <a:gd name="T32" fmla="*/ 89 w 307"/>
              <a:gd name="T33" fmla="*/ 226 h 338"/>
              <a:gd name="T34" fmla="*/ 77 w 307"/>
              <a:gd name="T35" fmla="*/ 217 h 338"/>
              <a:gd name="T36" fmla="*/ 70 w 307"/>
              <a:gd name="T37" fmla="*/ 194 h 338"/>
              <a:gd name="T38" fmla="*/ 59 w 307"/>
              <a:gd name="T39" fmla="*/ 173 h 338"/>
              <a:gd name="T40" fmla="*/ 65 w 307"/>
              <a:gd name="T41" fmla="*/ 110 h 338"/>
              <a:gd name="T42" fmla="*/ 44 w 307"/>
              <a:gd name="T43" fmla="*/ 127 h 338"/>
              <a:gd name="T44" fmla="*/ 46 w 307"/>
              <a:gd name="T45" fmla="*/ 88 h 338"/>
              <a:gd name="T46" fmla="*/ 35 w 307"/>
              <a:gd name="T47" fmla="*/ 143 h 338"/>
              <a:gd name="T48" fmla="*/ 3 w 307"/>
              <a:gd name="T49" fmla="*/ 103 h 338"/>
              <a:gd name="T50" fmla="*/ 113 w 307"/>
              <a:gd name="T51" fmla="*/ 261 h 338"/>
              <a:gd name="T52" fmla="*/ 191 w 307"/>
              <a:gd name="T53" fmla="*/ 224 h 338"/>
              <a:gd name="T54" fmla="*/ 132 w 307"/>
              <a:gd name="T55" fmla="*/ 299 h 338"/>
              <a:gd name="T56" fmla="*/ 230 w 307"/>
              <a:gd name="T57" fmla="*/ 244 h 338"/>
              <a:gd name="T58" fmla="*/ 230 w 307"/>
              <a:gd name="T59" fmla="*/ 243 h 338"/>
              <a:gd name="T60" fmla="*/ 249 w 307"/>
              <a:gd name="T61" fmla="*/ 227 h 338"/>
              <a:gd name="T62" fmla="*/ 271 w 307"/>
              <a:gd name="T63" fmla="*/ 202 h 338"/>
              <a:gd name="T64" fmla="*/ 286 w 307"/>
              <a:gd name="T65" fmla="*/ 180 h 338"/>
              <a:gd name="T66" fmla="*/ 280 w 307"/>
              <a:gd name="T67" fmla="*/ 184 h 338"/>
              <a:gd name="T68" fmla="*/ 279 w 307"/>
              <a:gd name="T69" fmla="*/ 168 h 338"/>
              <a:gd name="T70" fmla="*/ 234 w 307"/>
              <a:gd name="T71" fmla="*/ 250 h 338"/>
              <a:gd name="T72" fmla="*/ 201 w 307"/>
              <a:gd name="T73" fmla="*/ 301 h 338"/>
              <a:gd name="T74" fmla="*/ 253 w 307"/>
              <a:gd name="T75" fmla="*/ 197 h 338"/>
              <a:gd name="T76" fmla="*/ 254 w 307"/>
              <a:gd name="T77" fmla="*/ 197 h 338"/>
              <a:gd name="T78" fmla="*/ 250 w 307"/>
              <a:gd name="T79" fmla="*/ 184 h 338"/>
              <a:gd name="T80" fmla="*/ 242 w 307"/>
              <a:gd name="T81" fmla="*/ 192 h 338"/>
              <a:gd name="T82" fmla="*/ 249 w 307"/>
              <a:gd name="T83" fmla="*/ 196 h 338"/>
              <a:gd name="T84" fmla="*/ 131 w 307"/>
              <a:gd name="T85" fmla="*/ 246 h 338"/>
              <a:gd name="T86" fmla="*/ 85 w 307"/>
              <a:gd name="T87" fmla="*/ 229 h 338"/>
              <a:gd name="T88" fmla="*/ 66 w 307"/>
              <a:gd name="T89" fmla="*/ 200 h 338"/>
              <a:gd name="T90" fmla="*/ 40 w 307"/>
              <a:gd name="T91" fmla="*/ 139 h 338"/>
              <a:gd name="T92" fmla="*/ 46 w 307"/>
              <a:gd name="T93" fmla="*/ 156 h 338"/>
              <a:gd name="T94" fmla="*/ 56 w 307"/>
              <a:gd name="T95" fmla="*/ 181 h 338"/>
              <a:gd name="T96" fmla="*/ 57 w 307"/>
              <a:gd name="T97" fmla="*/ 184 h 338"/>
              <a:gd name="T98" fmla="*/ 65 w 307"/>
              <a:gd name="T99" fmla="*/ 198 h 338"/>
              <a:gd name="T100" fmla="*/ 99 w 307"/>
              <a:gd name="T101" fmla="*/ 227 h 338"/>
              <a:gd name="T102" fmla="*/ 101 w 307"/>
              <a:gd name="T103" fmla="*/ 234 h 338"/>
              <a:gd name="T104" fmla="*/ 118 w 307"/>
              <a:gd name="T105" fmla="*/ 235 h 338"/>
              <a:gd name="T106" fmla="*/ 158 w 307"/>
              <a:gd name="T107" fmla="*/ 230 h 338"/>
              <a:gd name="T108" fmla="*/ 216 w 307"/>
              <a:gd name="T109" fmla="*/ 188 h 338"/>
              <a:gd name="T110" fmla="*/ 238 w 307"/>
              <a:gd name="T111" fmla="*/ 202 h 338"/>
              <a:gd name="T112" fmla="*/ 276 w 307"/>
              <a:gd name="T113" fmla="*/ 191 h 338"/>
              <a:gd name="T114" fmla="*/ 259 w 307"/>
              <a:gd name="T115" fmla="*/ 193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7" h="338">
                <a:moveTo>
                  <a:pt x="306" y="183"/>
                </a:moveTo>
                <a:cubicBezTo>
                  <a:pt x="299" y="173"/>
                  <a:pt x="292" y="165"/>
                  <a:pt x="282" y="159"/>
                </a:cubicBezTo>
                <a:cubicBezTo>
                  <a:pt x="282" y="159"/>
                  <a:pt x="282" y="159"/>
                  <a:pt x="281" y="159"/>
                </a:cubicBezTo>
                <a:cubicBezTo>
                  <a:pt x="276" y="152"/>
                  <a:pt x="271" y="145"/>
                  <a:pt x="266" y="138"/>
                </a:cubicBezTo>
                <a:cubicBezTo>
                  <a:pt x="275" y="148"/>
                  <a:pt x="285" y="157"/>
                  <a:pt x="296" y="164"/>
                </a:cubicBezTo>
                <a:cubicBezTo>
                  <a:pt x="299" y="161"/>
                  <a:pt x="299" y="161"/>
                  <a:pt x="299" y="161"/>
                </a:cubicBezTo>
                <a:cubicBezTo>
                  <a:pt x="271" y="142"/>
                  <a:pt x="249" y="115"/>
                  <a:pt x="228" y="87"/>
                </a:cubicBezTo>
                <a:cubicBezTo>
                  <a:pt x="207" y="58"/>
                  <a:pt x="186" y="29"/>
                  <a:pt x="159" y="7"/>
                </a:cubicBezTo>
                <a:cubicBezTo>
                  <a:pt x="158" y="9"/>
                  <a:pt x="158" y="9"/>
                  <a:pt x="158" y="9"/>
                </a:cubicBezTo>
                <a:cubicBezTo>
                  <a:pt x="149" y="2"/>
                  <a:pt x="141" y="0"/>
                  <a:pt x="142" y="12"/>
                </a:cubicBezTo>
                <a:cubicBezTo>
                  <a:pt x="142" y="16"/>
                  <a:pt x="146" y="18"/>
                  <a:pt x="149" y="17"/>
                </a:cubicBezTo>
                <a:cubicBezTo>
                  <a:pt x="149" y="17"/>
                  <a:pt x="149" y="17"/>
                  <a:pt x="149" y="17"/>
                </a:cubicBezTo>
                <a:cubicBezTo>
                  <a:pt x="150" y="18"/>
                  <a:pt x="152" y="19"/>
                  <a:pt x="153" y="21"/>
                </a:cubicBezTo>
                <a:cubicBezTo>
                  <a:pt x="158" y="25"/>
                  <a:pt x="162" y="30"/>
                  <a:pt x="166" y="35"/>
                </a:cubicBezTo>
                <a:cubicBezTo>
                  <a:pt x="175" y="45"/>
                  <a:pt x="183" y="55"/>
                  <a:pt x="192" y="66"/>
                </a:cubicBezTo>
                <a:cubicBezTo>
                  <a:pt x="216" y="96"/>
                  <a:pt x="240" y="126"/>
                  <a:pt x="264" y="156"/>
                </a:cubicBezTo>
                <a:cubicBezTo>
                  <a:pt x="264" y="157"/>
                  <a:pt x="264" y="157"/>
                  <a:pt x="264" y="157"/>
                </a:cubicBezTo>
                <a:cubicBezTo>
                  <a:pt x="261" y="160"/>
                  <a:pt x="258" y="164"/>
                  <a:pt x="256" y="168"/>
                </a:cubicBezTo>
                <a:cubicBezTo>
                  <a:pt x="250" y="171"/>
                  <a:pt x="245" y="174"/>
                  <a:pt x="240" y="177"/>
                </a:cubicBezTo>
                <a:cubicBezTo>
                  <a:pt x="244" y="171"/>
                  <a:pt x="248" y="164"/>
                  <a:pt x="251" y="157"/>
                </a:cubicBezTo>
                <a:cubicBezTo>
                  <a:pt x="247" y="155"/>
                  <a:pt x="247" y="155"/>
                  <a:pt x="247" y="155"/>
                </a:cubicBezTo>
                <a:cubicBezTo>
                  <a:pt x="242" y="163"/>
                  <a:pt x="237" y="172"/>
                  <a:pt x="232" y="181"/>
                </a:cubicBezTo>
                <a:cubicBezTo>
                  <a:pt x="231" y="182"/>
                  <a:pt x="229" y="184"/>
                  <a:pt x="228" y="186"/>
                </a:cubicBezTo>
                <a:cubicBezTo>
                  <a:pt x="225" y="188"/>
                  <a:pt x="222" y="190"/>
                  <a:pt x="220" y="192"/>
                </a:cubicBezTo>
                <a:cubicBezTo>
                  <a:pt x="221" y="188"/>
                  <a:pt x="222" y="185"/>
                  <a:pt x="223" y="181"/>
                </a:cubicBezTo>
                <a:cubicBezTo>
                  <a:pt x="224" y="181"/>
                  <a:pt x="225" y="180"/>
                  <a:pt x="226" y="179"/>
                </a:cubicBezTo>
                <a:cubicBezTo>
                  <a:pt x="234" y="169"/>
                  <a:pt x="242" y="157"/>
                  <a:pt x="246" y="147"/>
                </a:cubicBezTo>
                <a:cubicBezTo>
                  <a:pt x="243" y="145"/>
                  <a:pt x="243" y="145"/>
                  <a:pt x="243" y="145"/>
                </a:cubicBezTo>
                <a:cubicBezTo>
                  <a:pt x="235" y="151"/>
                  <a:pt x="229" y="161"/>
                  <a:pt x="223" y="172"/>
                </a:cubicBezTo>
                <a:cubicBezTo>
                  <a:pt x="222" y="174"/>
                  <a:pt x="221" y="177"/>
                  <a:pt x="220" y="179"/>
                </a:cubicBezTo>
                <a:cubicBezTo>
                  <a:pt x="214" y="186"/>
                  <a:pt x="207" y="191"/>
                  <a:pt x="200" y="193"/>
                </a:cubicBezTo>
                <a:cubicBezTo>
                  <a:pt x="209" y="179"/>
                  <a:pt x="220" y="167"/>
                  <a:pt x="229" y="152"/>
                </a:cubicBezTo>
                <a:cubicBezTo>
                  <a:pt x="225" y="150"/>
                  <a:pt x="225" y="150"/>
                  <a:pt x="225" y="150"/>
                </a:cubicBezTo>
                <a:cubicBezTo>
                  <a:pt x="215" y="161"/>
                  <a:pt x="205" y="177"/>
                  <a:pt x="195" y="191"/>
                </a:cubicBezTo>
                <a:cubicBezTo>
                  <a:pt x="186" y="203"/>
                  <a:pt x="178" y="213"/>
                  <a:pt x="168" y="220"/>
                </a:cubicBezTo>
                <a:cubicBezTo>
                  <a:pt x="168" y="219"/>
                  <a:pt x="169" y="219"/>
                  <a:pt x="169" y="218"/>
                </a:cubicBezTo>
                <a:cubicBezTo>
                  <a:pt x="176" y="210"/>
                  <a:pt x="182" y="201"/>
                  <a:pt x="187" y="193"/>
                </a:cubicBezTo>
                <a:cubicBezTo>
                  <a:pt x="193" y="185"/>
                  <a:pt x="198" y="178"/>
                  <a:pt x="202" y="169"/>
                </a:cubicBezTo>
                <a:cubicBezTo>
                  <a:pt x="198" y="167"/>
                  <a:pt x="198" y="167"/>
                  <a:pt x="198" y="167"/>
                </a:cubicBezTo>
                <a:cubicBezTo>
                  <a:pt x="194" y="175"/>
                  <a:pt x="189" y="183"/>
                  <a:pt x="184" y="191"/>
                </a:cubicBezTo>
                <a:cubicBezTo>
                  <a:pt x="178" y="199"/>
                  <a:pt x="172" y="207"/>
                  <a:pt x="166" y="215"/>
                </a:cubicBezTo>
                <a:cubicBezTo>
                  <a:pt x="159" y="224"/>
                  <a:pt x="151" y="232"/>
                  <a:pt x="143" y="238"/>
                </a:cubicBezTo>
                <a:cubicBezTo>
                  <a:pt x="148" y="223"/>
                  <a:pt x="158" y="209"/>
                  <a:pt x="168" y="196"/>
                </a:cubicBezTo>
                <a:cubicBezTo>
                  <a:pt x="165" y="193"/>
                  <a:pt x="165" y="193"/>
                  <a:pt x="165" y="193"/>
                </a:cubicBezTo>
                <a:cubicBezTo>
                  <a:pt x="165" y="193"/>
                  <a:pt x="165" y="193"/>
                  <a:pt x="165" y="193"/>
                </a:cubicBezTo>
                <a:cubicBezTo>
                  <a:pt x="165" y="193"/>
                  <a:pt x="165" y="193"/>
                  <a:pt x="165" y="193"/>
                </a:cubicBezTo>
                <a:cubicBezTo>
                  <a:pt x="165" y="193"/>
                  <a:pt x="165" y="193"/>
                  <a:pt x="165" y="193"/>
                </a:cubicBezTo>
                <a:cubicBezTo>
                  <a:pt x="156" y="204"/>
                  <a:pt x="149" y="216"/>
                  <a:pt x="141" y="227"/>
                </a:cubicBezTo>
                <a:cubicBezTo>
                  <a:pt x="135" y="235"/>
                  <a:pt x="130" y="242"/>
                  <a:pt x="123" y="249"/>
                </a:cubicBezTo>
                <a:cubicBezTo>
                  <a:pt x="121" y="249"/>
                  <a:pt x="120" y="249"/>
                  <a:pt x="119" y="250"/>
                </a:cubicBezTo>
                <a:cubicBezTo>
                  <a:pt x="118" y="250"/>
                  <a:pt x="118" y="250"/>
                  <a:pt x="117" y="250"/>
                </a:cubicBezTo>
                <a:cubicBezTo>
                  <a:pt x="118" y="243"/>
                  <a:pt x="122" y="236"/>
                  <a:pt x="126" y="228"/>
                </a:cubicBezTo>
                <a:cubicBezTo>
                  <a:pt x="127" y="228"/>
                  <a:pt x="128" y="227"/>
                  <a:pt x="128" y="226"/>
                </a:cubicBezTo>
                <a:cubicBezTo>
                  <a:pt x="128" y="226"/>
                  <a:pt x="128" y="226"/>
                  <a:pt x="128" y="226"/>
                </a:cubicBezTo>
                <a:cubicBezTo>
                  <a:pt x="135" y="219"/>
                  <a:pt x="140" y="211"/>
                  <a:pt x="146" y="205"/>
                </a:cubicBezTo>
                <a:cubicBezTo>
                  <a:pt x="143" y="203"/>
                  <a:pt x="143" y="203"/>
                  <a:pt x="143" y="203"/>
                </a:cubicBezTo>
                <a:cubicBezTo>
                  <a:pt x="137" y="208"/>
                  <a:pt x="131" y="215"/>
                  <a:pt x="125" y="223"/>
                </a:cubicBezTo>
                <a:cubicBezTo>
                  <a:pt x="120" y="229"/>
                  <a:pt x="114" y="234"/>
                  <a:pt x="107" y="236"/>
                </a:cubicBezTo>
                <a:cubicBezTo>
                  <a:pt x="106" y="229"/>
                  <a:pt x="106" y="229"/>
                  <a:pt x="106" y="229"/>
                </a:cubicBezTo>
                <a:cubicBezTo>
                  <a:pt x="104" y="229"/>
                  <a:pt x="104" y="229"/>
                  <a:pt x="104" y="229"/>
                </a:cubicBezTo>
                <a:cubicBezTo>
                  <a:pt x="103" y="229"/>
                  <a:pt x="103" y="229"/>
                  <a:pt x="103" y="229"/>
                </a:cubicBezTo>
                <a:cubicBezTo>
                  <a:pt x="103" y="229"/>
                  <a:pt x="103" y="229"/>
                  <a:pt x="103" y="229"/>
                </a:cubicBezTo>
                <a:cubicBezTo>
                  <a:pt x="104" y="226"/>
                  <a:pt x="105" y="223"/>
                  <a:pt x="107" y="221"/>
                </a:cubicBezTo>
                <a:cubicBezTo>
                  <a:pt x="114" y="214"/>
                  <a:pt x="119" y="204"/>
                  <a:pt x="123" y="196"/>
                </a:cubicBezTo>
                <a:cubicBezTo>
                  <a:pt x="120" y="194"/>
                  <a:pt x="120" y="194"/>
                  <a:pt x="120" y="194"/>
                </a:cubicBezTo>
                <a:cubicBezTo>
                  <a:pt x="114" y="202"/>
                  <a:pt x="108" y="210"/>
                  <a:pt x="103" y="218"/>
                </a:cubicBezTo>
                <a:cubicBezTo>
                  <a:pt x="101" y="220"/>
                  <a:pt x="99" y="222"/>
                  <a:pt x="97" y="223"/>
                </a:cubicBezTo>
                <a:cubicBezTo>
                  <a:pt x="95" y="225"/>
                  <a:pt x="92" y="226"/>
                  <a:pt x="89" y="226"/>
                </a:cubicBezTo>
                <a:cubicBezTo>
                  <a:pt x="90" y="221"/>
                  <a:pt x="92" y="217"/>
                  <a:pt x="94" y="212"/>
                </a:cubicBezTo>
                <a:cubicBezTo>
                  <a:pt x="97" y="207"/>
                  <a:pt x="100" y="202"/>
                  <a:pt x="104" y="196"/>
                </a:cubicBezTo>
                <a:cubicBezTo>
                  <a:pt x="100" y="194"/>
                  <a:pt x="100" y="194"/>
                  <a:pt x="100" y="194"/>
                </a:cubicBezTo>
                <a:cubicBezTo>
                  <a:pt x="92" y="201"/>
                  <a:pt x="85" y="211"/>
                  <a:pt x="77" y="217"/>
                </a:cubicBezTo>
                <a:cubicBezTo>
                  <a:pt x="77" y="216"/>
                  <a:pt x="77" y="215"/>
                  <a:pt x="77" y="214"/>
                </a:cubicBezTo>
                <a:cubicBezTo>
                  <a:pt x="77" y="203"/>
                  <a:pt x="83" y="191"/>
                  <a:pt x="90" y="182"/>
                </a:cubicBezTo>
                <a:cubicBezTo>
                  <a:pt x="87" y="179"/>
                  <a:pt x="87" y="179"/>
                  <a:pt x="87" y="179"/>
                </a:cubicBezTo>
                <a:cubicBezTo>
                  <a:pt x="82" y="185"/>
                  <a:pt x="77" y="190"/>
                  <a:pt x="70" y="194"/>
                </a:cubicBezTo>
                <a:cubicBezTo>
                  <a:pt x="73" y="183"/>
                  <a:pt x="77" y="171"/>
                  <a:pt x="79" y="159"/>
                </a:cubicBezTo>
                <a:cubicBezTo>
                  <a:pt x="75" y="158"/>
                  <a:pt x="75" y="158"/>
                  <a:pt x="75" y="158"/>
                </a:cubicBezTo>
                <a:cubicBezTo>
                  <a:pt x="72" y="166"/>
                  <a:pt x="67" y="173"/>
                  <a:pt x="60" y="178"/>
                </a:cubicBezTo>
                <a:cubicBezTo>
                  <a:pt x="59" y="176"/>
                  <a:pt x="59" y="174"/>
                  <a:pt x="59" y="173"/>
                </a:cubicBezTo>
                <a:cubicBezTo>
                  <a:pt x="59" y="158"/>
                  <a:pt x="67" y="140"/>
                  <a:pt x="74" y="129"/>
                </a:cubicBezTo>
                <a:cubicBezTo>
                  <a:pt x="71" y="127"/>
                  <a:pt x="71" y="127"/>
                  <a:pt x="71" y="127"/>
                </a:cubicBezTo>
                <a:cubicBezTo>
                  <a:pt x="65" y="134"/>
                  <a:pt x="59" y="141"/>
                  <a:pt x="52" y="147"/>
                </a:cubicBezTo>
                <a:cubicBezTo>
                  <a:pt x="55" y="135"/>
                  <a:pt x="61" y="123"/>
                  <a:pt x="65" y="110"/>
                </a:cubicBezTo>
                <a:cubicBezTo>
                  <a:pt x="66" y="106"/>
                  <a:pt x="66" y="106"/>
                  <a:pt x="66" y="106"/>
                </a:cubicBezTo>
                <a:cubicBezTo>
                  <a:pt x="62" y="108"/>
                  <a:pt x="62" y="108"/>
                  <a:pt x="62" y="108"/>
                </a:cubicBezTo>
                <a:cubicBezTo>
                  <a:pt x="56" y="111"/>
                  <a:pt x="51" y="116"/>
                  <a:pt x="48" y="121"/>
                </a:cubicBezTo>
                <a:cubicBezTo>
                  <a:pt x="46" y="123"/>
                  <a:pt x="45" y="125"/>
                  <a:pt x="44" y="127"/>
                </a:cubicBezTo>
                <a:cubicBezTo>
                  <a:pt x="45" y="124"/>
                  <a:pt x="46" y="121"/>
                  <a:pt x="47" y="118"/>
                </a:cubicBezTo>
                <a:cubicBezTo>
                  <a:pt x="49" y="111"/>
                  <a:pt x="52" y="103"/>
                  <a:pt x="52" y="96"/>
                </a:cubicBezTo>
                <a:cubicBezTo>
                  <a:pt x="52" y="93"/>
                  <a:pt x="51" y="90"/>
                  <a:pt x="50" y="86"/>
                </a:cubicBezTo>
                <a:cubicBezTo>
                  <a:pt x="46" y="88"/>
                  <a:pt x="46" y="88"/>
                  <a:pt x="46" y="88"/>
                </a:cubicBezTo>
                <a:cubicBezTo>
                  <a:pt x="47" y="91"/>
                  <a:pt x="48" y="93"/>
                  <a:pt x="48" y="96"/>
                </a:cubicBezTo>
                <a:cubicBezTo>
                  <a:pt x="48" y="102"/>
                  <a:pt x="45" y="109"/>
                  <a:pt x="43" y="116"/>
                </a:cubicBezTo>
                <a:cubicBezTo>
                  <a:pt x="40" y="124"/>
                  <a:pt x="38" y="131"/>
                  <a:pt x="36" y="137"/>
                </a:cubicBezTo>
                <a:cubicBezTo>
                  <a:pt x="35" y="143"/>
                  <a:pt x="35" y="143"/>
                  <a:pt x="35" y="143"/>
                </a:cubicBezTo>
                <a:cubicBezTo>
                  <a:pt x="28" y="131"/>
                  <a:pt x="21" y="119"/>
                  <a:pt x="13" y="108"/>
                </a:cubicBezTo>
                <a:cubicBezTo>
                  <a:pt x="53" y="77"/>
                  <a:pt x="96" y="48"/>
                  <a:pt x="135" y="16"/>
                </a:cubicBezTo>
                <a:cubicBezTo>
                  <a:pt x="139" y="12"/>
                  <a:pt x="134" y="7"/>
                  <a:pt x="130" y="10"/>
                </a:cubicBezTo>
                <a:cubicBezTo>
                  <a:pt x="88" y="41"/>
                  <a:pt x="44" y="71"/>
                  <a:pt x="3" y="103"/>
                </a:cubicBezTo>
                <a:cubicBezTo>
                  <a:pt x="0" y="105"/>
                  <a:pt x="0" y="108"/>
                  <a:pt x="2" y="110"/>
                </a:cubicBezTo>
                <a:cubicBezTo>
                  <a:pt x="24" y="139"/>
                  <a:pt x="38" y="174"/>
                  <a:pt x="57" y="206"/>
                </a:cubicBezTo>
                <a:cubicBezTo>
                  <a:pt x="70" y="226"/>
                  <a:pt x="87" y="257"/>
                  <a:pt x="113" y="261"/>
                </a:cubicBezTo>
                <a:cubicBezTo>
                  <a:pt x="113" y="261"/>
                  <a:pt x="113" y="261"/>
                  <a:pt x="113" y="261"/>
                </a:cubicBezTo>
                <a:cubicBezTo>
                  <a:pt x="113" y="261"/>
                  <a:pt x="113" y="261"/>
                  <a:pt x="113" y="261"/>
                </a:cubicBezTo>
                <a:cubicBezTo>
                  <a:pt x="113" y="261"/>
                  <a:pt x="113" y="261"/>
                  <a:pt x="113" y="261"/>
                </a:cubicBezTo>
                <a:cubicBezTo>
                  <a:pt x="123" y="263"/>
                  <a:pt x="134" y="257"/>
                  <a:pt x="142" y="253"/>
                </a:cubicBezTo>
                <a:cubicBezTo>
                  <a:pt x="159" y="245"/>
                  <a:pt x="175" y="235"/>
                  <a:pt x="191" y="224"/>
                </a:cubicBezTo>
                <a:cubicBezTo>
                  <a:pt x="206" y="214"/>
                  <a:pt x="222" y="203"/>
                  <a:pt x="238" y="192"/>
                </a:cubicBezTo>
                <a:cubicBezTo>
                  <a:pt x="235" y="200"/>
                  <a:pt x="231" y="207"/>
                  <a:pt x="229" y="215"/>
                </a:cubicBezTo>
                <a:cubicBezTo>
                  <a:pt x="196" y="242"/>
                  <a:pt x="168" y="275"/>
                  <a:pt x="130" y="294"/>
                </a:cubicBezTo>
                <a:cubicBezTo>
                  <a:pt x="127" y="296"/>
                  <a:pt x="129" y="301"/>
                  <a:pt x="132" y="299"/>
                </a:cubicBezTo>
                <a:cubicBezTo>
                  <a:pt x="168" y="281"/>
                  <a:pt x="196" y="253"/>
                  <a:pt x="226" y="227"/>
                </a:cubicBezTo>
                <a:cubicBezTo>
                  <a:pt x="225" y="230"/>
                  <a:pt x="225" y="233"/>
                  <a:pt x="225" y="235"/>
                </a:cubicBezTo>
                <a:cubicBezTo>
                  <a:pt x="225" y="239"/>
                  <a:pt x="225" y="242"/>
                  <a:pt x="226" y="245"/>
                </a:cubicBezTo>
                <a:cubicBezTo>
                  <a:pt x="230" y="244"/>
                  <a:pt x="230" y="244"/>
                  <a:pt x="230" y="244"/>
                </a:cubicBezTo>
                <a:cubicBezTo>
                  <a:pt x="230" y="242"/>
                  <a:pt x="229" y="239"/>
                  <a:pt x="229" y="235"/>
                </a:cubicBezTo>
                <a:cubicBezTo>
                  <a:pt x="229" y="231"/>
                  <a:pt x="230" y="227"/>
                  <a:pt x="231" y="223"/>
                </a:cubicBezTo>
                <a:cubicBezTo>
                  <a:pt x="232" y="222"/>
                  <a:pt x="233" y="221"/>
                  <a:pt x="234" y="221"/>
                </a:cubicBezTo>
                <a:cubicBezTo>
                  <a:pt x="232" y="228"/>
                  <a:pt x="230" y="235"/>
                  <a:pt x="230" y="243"/>
                </a:cubicBezTo>
                <a:cubicBezTo>
                  <a:pt x="234" y="243"/>
                  <a:pt x="234" y="243"/>
                  <a:pt x="234" y="243"/>
                </a:cubicBezTo>
                <a:cubicBezTo>
                  <a:pt x="237" y="235"/>
                  <a:pt x="240" y="225"/>
                  <a:pt x="241" y="215"/>
                </a:cubicBezTo>
                <a:cubicBezTo>
                  <a:pt x="244" y="213"/>
                  <a:pt x="247" y="211"/>
                  <a:pt x="249" y="209"/>
                </a:cubicBezTo>
                <a:cubicBezTo>
                  <a:pt x="249" y="215"/>
                  <a:pt x="249" y="221"/>
                  <a:pt x="249" y="227"/>
                </a:cubicBezTo>
                <a:cubicBezTo>
                  <a:pt x="253" y="227"/>
                  <a:pt x="253" y="227"/>
                  <a:pt x="253" y="227"/>
                </a:cubicBezTo>
                <a:cubicBezTo>
                  <a:pt x="253" y="219"/>
                  <a:pt x="255" y="211"/>
                  <a:pt x="256" y="204"/>
                </a:cubicBezTo>
                <a:cubicBezTo>
                  <a:pt x="260" y="201"/>
                  <a:pt x="265" y="198"/>
                  <a:pt x="269" y="196"/>
                </a:cubicBezTo>
                <a:cubicBezTo>
                  <a:pt x="270" y="198"/>
                  <a:pt x="271" y="200"/>
                  <a:pt x="271" y="202"/>
                </a:cubicBezTo>
                <a:cubicBezTo>
                  <a:pt x="273" y="206"/>
                  <a:pt x="273" y="206"/>
                  <a:pt x="273" y="206"/>
                </a:cubicBezTo>
                <a:cubicBezTo>
                  <a:pt x="275" y="203"/>
                  <a:pt x="275" y="203"/>
                  <a:pt x="275" y="203"/>
                </a:cubicBezTo>
                <a:cubicBezTo>
                  <a:pt x="278" y="199"/>
                  <a:pt x="280" y="193"/>
                  <a:pt x="283" y="187"/>
                </a:cubicBezTo>
                <a:cubicBezTo>
                  <a:pt x="284" y="185"/>
                  <a:pt x="285" y="182"/>
                  <a:pt x="286" y="180"/>
                </a:cubicBezTo>
                <a:cubicBezTo>
                  <a:pt x="287" y="178"/>
                  <a:pt x="288" y="176"/>
                  <a:pt x="288" y="175"/>
                </a:cubicBezTo>
                <a:cubicBezTo>
                  <a:pt x="285" y="173"/>
                  <a:pt x="285" y="173"/>
                  <a:pt x="285" y="173"/>
                </a:cubicBezTo>
                <a:cubicBezTo>
                  <a:pt x="284" y="174"/>
                  <a:pt x="283" y="176"/>
                  <a:pt x="282" y="178"/>
                </a:cubicBezTo>
                <a:cubicBezTo>
                  <a:pt x="281" y="180"/>
                  <a:pt x="281" y="182"/>
                  <a:pt x="280" y="184"/>
                </a:cubicBezTo>
                <a:cubicBezTo>
                  <a:pt x="279" y="184"/>
                  <a:pt x="278" y="183"/>
                  <a:pt x="277" y="184"/>
                </a:cubicBezTo>
                <a:cubicBezTo>
                  <a:pt x="275" y="185"/>
                  <a:pt x="273" y="186"/>
                  <a:pt x="271" y="187"/>
                </a:cubicBezTo>
                <a:cubicBezTo>
                  <a:pt x="270" y="183"/>
                  <a:pt x="269" y="178"/>
                  <a:pt x="268" y="174"/>
                </a:cubicBezTo>
                <a:cubicBezTo>
                  <a:pt x="272" y="172"/>
                  <a:pt x="276" y="170"/>
                  <a:pt x="279" y="168"/>
                </a:cubicBezTo>
                <a:cubicBezTo>
                  <a:pt x="280" y="168"/>
                  <a:pt x="280" y="168"/>
                  <a:pt x="281" y="168"/>
                </a:cubicBezTo>
                <a:cubicBezTo>
                  <a:pt x="287" y="173"/>
                  <a:pt x="298" y="182"/>
                  <a:pt x="293" y="186"/>
                </a:cubicBezTo>
                <a:cubicBezTo>
                  <a:pt x="286" y="192"/>
                  <a:pt x="279" y="199"/>
                  <a:pt x="273" y="206"/>
                </a:cubicBezTo>
                <a:cubicBezTo>
                  <a:pt x="260" y="220"/>
                  <a:pt x="247" y="235"/>
                  <a:pt x="234" y="250"/>
                </a:cubicBezTo>
                <a:cubicBezTo>
                  <a:pt x="221" y="265"/>
                  <a:pt x="208" y="278"/>
                  <a:pt x="193" y="291"/>
                </a:cubicBezTo>
                <a:cubicBezTo>
                  <a:pt x="181" y="302"/>
                  <a:pt x="169" y="313"/>
                  <a:pt x="164" y="328"/>
                </a:cubicBezTo>
                <a:cubicBezTo>
                  <a:pt x="162" y="333"/>
                  <a:pt x="168" y="338"/>
                  <a:pt x="171" y="334"/>
                </a:cubicBezTo>
                <a:cubicBezTo>
                  <a:pt x="181" y="323"/>
                  <a:pt x="190" y="311"/>
                  <a:pt x="201" y="301"/>
                </a:cubicBezTo>
                <a:cubicBezTo>
                  <a:pt x="211" y="291"/>
                  <a:pt x="221" y="283"/>
                  <a:pt x="230" y="273"/>
                </a:cubicBezTo>
                <a:cubicBezTo>
                  <a:pt x="254" y="244"/>
                  <a:pt x="278" y="215"/>
                  <a:pt x="305" y="189"/>
                </a:cubicBezTo>
                <a:cubicBezTo>
                  <a:pt x="306" y="187"/>
                  <a:pt x="307" y="185"/>
                  <a:pt x="306" y="183"/>
                </a:cubicBezTo>
                <a:close/>
                <a:moveTo>
                  <a:pt x="253" y="197"/>
                </a:moveTo>
                <a:cubicBezTo>
                  <a:pt x="253" y="194"/>
                  <a:pt x="253" y="191"/>
                  <a:pt x="252" y="188"/>
                </a:cubicBezTo>
                <a:cubicBezTo>
                  <a:pt x="251" y="184"/>
                  <a:pt x="251" y="184"/>
                  <a:pt x="251" y="184"/>
                </a:cubicBezTo>
                <a:cubicBezTo>
                  <a:pt x="254" y="182"/>
                  <a:pt x="257" y="180"/>
                  <a:pt x="260" y="178"/>
                </a:cubicBezTo>
                <a:cubicBezTo>
                  <a:pt x="257" y="184"/>
                  <a:pt x="255" y="191"/>
                  <a:pt x="254" y="197"/>
                </a:cubicBezTo>
                <a:cubicBezTo>
                  <a:pt x="253" y="197"/>
                  <a:pt x="253" y="197"/>
                  <a:pt x="253" y="197"/>
                </a:cubicBezTo>
                <a:close/>
                <a:moveTo>
                  <a:pt x="242" y="192"/>
                </a:moveTo>
                <a:cubicBezTo>
                  <a:pt x="240" y="191"/>
                  <a:pt x="240" y="191"/>
                  <a:pt x="240" y="191"/>
                </a:cubicBezTo>
                <a:cubicBezTo>
                  <a:pt x="243" y="189"/>
                  <a:pt x="247" y="186"/>
                  <a:pt x="250" y="184"/>
                </a:cubicBezTo>
                <a:cubicBezTo>
                  <a:pt x="248" y="188"/>
                  <a:pt x="248" y="188"/>
                  <a:pt x="248" y="188"/>
                </a:cubicBezTo>
                <a:cubicBezTo>
                  <a:pt x="246" y="191"/>
                  <a:pt x="244" y="195"/>
                  <a:pt x="242" y="199"/>
                </a:cubicBezTo>
                <a:cubicBezTo>
                  <a:pt x="242" y="198"/>
                  <a:pt x="243" y="198"/>
                  <a:pt x="243" y="197"/>
                </a:cubicBezTo>
                <a:cubicBezTo>
                  <a:pt x="243" y="195"/>
                  <a:pt x="242" y="193"/>
                  <a:pt x="242" y="192"/>
                </a:cubicBezTo>
                <a:close/>
                <a:moveTo>
                  <a:pt x="249" y="196"/>
                </a:moveTo>
                <a:cubicBezTo>
                  <a:pt x="249" y="197"/>
                  <a:pt x="249" y="198"/>
                  <a:pt x="249" y="200"/>
                </a:cubicBezTo>
                <a:cubicBezTo>
                  <a:pt x="248" y="201"/>
                  <a:pt x="247" y="202"/>
                  <a:pt x="245" y="202"/>
                </a:cubicBezTo>
                <a:cubicBezTo>
                  <a:pt x="247" y="200"/>
                  <a:pt x="248" y="198"/>
                  <a:pt x="249" y="196"/>
                </a:cubicBezTo>
                <a:close/>
                <a:moveTo>
                  <a:pt x="139" y="237"/>
                </a:moveTo>
                <a:cubicBezTo>
                  <a:pt x="138" y="239"/>
                  <a:pt x="137" y="241"/>
                  <a:pt x="137" y="243"/>
                </a:cubicBezTo>
                <a:cubicBezTo>
                  <a:pt x="136" y="244"/>
                  <a:pt x="136" y="244"/>
                  <a:pt x="136" y="244"/>
                </a:cubicBezTo>
                <a:cubicBezTo>
                  <a:pt x="135" y="245"/>
                  <a:pt x="133" y="245"/>
                  <a:pt x="131" y="246"/>
                </a:cubicBezTo>
                <a:cubicBezTo>
                  <a:pt x="134" y="243"/>
                  <a:pt x="136" y="240"/>
                  <a:pt x="139" y="237"/>
                </a:cubicBezTo>
                <a:close/>
                <a:moveTo>
                  <a:pt x="90" y="210"/>
                </a:moveTo>
                <a:cubicBezTo>
                  <a:pt x="88" y="216"/>
                  <a:pt x="85" y="222"/>
                  <a:pt x="85" y="228"/>
                </a:cubicBezTo>
                <a:cubicBezTo>
                  <a:pt x="85" y="229"/>
                  <a:pt x="85" y="229"/>
                  <a:pt x="85" y="229"/>
                </a:cubicBezTo>
                <a:cubicBezTo>
                  <a:pt x="83" y="226"/>
                  <a:pt x="81" y="224"/>
                  <a:pt x="79" y="221"/>
                </a:cubicBezTo>
                <a:cubicBezTo>
                  <a:pt x="83" y="218"/>
                  <a:pt x="87" y="214"/>
                  <a:pt x="90" y="210"/>
                </a:cubicBezTo>
                <a:close/>
                <a:moveTo>
                  <a:pt x="73" y="211"/>
                </a:moveTo>
                <a:cubicBezTo>
                  <a:pt x="70" y="207"/>
                  <a:pt x="68" y="204"/>
                  <a:pt x="66" y="200"/>
                </a:cubicBezTo>
                <a:cubicBezTo>
                  <a:pt x="68" y="199"/>
                  <a:pt x="68" y="199"/>
                  <a:pt x="68" y="199"/>
                </a:cubicBezTo>
                <a:cubicBezTo>
                  <a:pt x="71" y="198"/>
                  <a:pt x="75" y="196"/>
                  <a:pt x="78" y="194"/>
                </a:cubicBezTo>
                <a:cubicBezTo>
                  <a:pt x="75" y="199"/>
                  <a:pt x="73" y="205"/>
                  <a:pt x="73" y="211"/>
                </a:cubicBezTo>
                <a:close/>
                <a:moveTo>
                  <a:pt x="40" y="139"/>
                </a:moveTo>
                <a:cubicBezTo>
                  <a:pt x="44" y="134"/>
                  <a:pt x="47" y="128"/>
                  <a:pt x="51" y="123"/>
                </a:cubicBezTo>
                <a:cubicBezTo>
                  <a:pt x="53" y="120"/>
                  <a:pt x="56" y="117"/>
                  <a:pt x="59" y="115"/>
                </a:cubicBezTo>
                <a:cubicBezTo>
                  <a:pt x="55" y="127"/>
                  <a:pt x="49" y="138"/>
                  <a:pt x="47" y="151"/>
                </a:cubicBezTo>
                <a:cubicBezTo>
                  <a:pt x="46" y="156"/>
                  <a:pt x="46" y="156"/>
                  <a:pt x="46" y="156"/>
                </a:cubicBezTo>
                <a:cubicBezTo>
                  <a:pt x="50" y="153"/>
                  <a:pt x="50" y="153"/>
                  <a:pt x="50" y="153"/>
                </a:cubicBezTo>
                <a:cubicBezTo>
                  <a:pt x="55" y="151"/>
                  <a:pt x="58" y="147"/>
                  <a:pt x="62" y="143"/>
                </a:cubicBezTo>
                <a:cubicBezTo>
                  <a:pt x="58" y="153"/>
                  <a:pt x="55" y="163"/>
                  <a:pt x="55" y="173"/>
                </a:cubicBezTo>
                <a:cubicBezTo>
                  <a:pt x="55" y="176"/>
                  <a:pt x="55" y="179"/>
                  <a:pt x="56" y="181"/>
                </a:cubicBezTo>
                <a:cubicBezTo>
                  <a:pt x="56" y="182"/>
                  <a:pt x="56" y="182"/>
                  <a:pt x="56" y="182"/>
                </a:cubicBezTo>
                <a:cubicBezTo>
                  <a:pt x="49" y="170"/>
                  <a:pt x="42" y="157"/>
                  <a:pt x="35" y="144"/>
                </a:cubicBezTo>
                <a:lnTo>
                  <a:pt x="40" y="139"/>
                </a:lnTo>
                <a:close/>
                <a:moveTo>
                  <a:pt x="57" y="184"/>
                </a:moveTo>
                <a:cubicBezTo>
                  <a:pt x="59" y="183"/>
                  <a:pt x="59" y="183"/>
                  <a:pt x="59" y="183"/>
                </a:cubicBezTo>
                <a:cubicBezTo>
                  <a:pt x="64" y="180"/>
                  <a:pt x="68" y="176"/>
                  <a:pt x="72" y="172"/>
                </a:cubicBezTo>
                <a:cubicBezTo>
                  <a:pt x="69" y="181"/>
                  <a:pt x="67" y="189"/>
                  <a:pt x="65" y="197"/>
                </a:cubicBezTo>
                <a:cubicBezTo>
                  <a:pt x="65" y="198"/>
                  <a:pt x="65" y="198"/>
                  <a:pt x="65" y="198"/>
                </a:cubicBezTo>
                <a:cubicBezTo>
                  <a:pt x="62" y="192"/>
                  <a:pt x="59" y="187"/>
                  <a:pt x="57" y="184"/>
                </a:cubicBezTo>
                <a:close/>
                <a:moveTo>
                  <a:pt x="86" y="230"/>
                </a:moveTo>
                <a:cubicBezTo>
                  <a:pt x="87" y="230"/>
                  <a:pt x="87" y="230"/>
                  <a:pt x="87" y="230"/>
                </a:cubicBezTo>
                <a:cubicBezTo>
                  <a:pt x="91" y="230"/>
                  <a:pt x="95" y="229"/>
                  <a:pt x="99" y="227"/>
                </a:cubicBezTo>
                <a:cubicBezTo>
                  <a:pt x="99" y="227"/>
                  <a:pt x="99" y="227"/>
                  <a:pt x="99" y="227"/>
                </a:cubicBezTo>
                <a:cubicBezTo>
                  <a:pt x="99" y="228"/>
                  <a:pt x="98" y="230"/>
                  <a:pt x="98" y="231"/>
                </a:cubicBezTo>
                <a:cubicBezTo>
                  <a:pt x="96" y="238"/>
                  <a:pt x="96" y="238"/>
                  <a:pt x="96" y="238"/>
                </a:cubicBezTo>
                <a:cubicBezTo>
                  <a:pt x="101" y="234"/>
                  <a:pt x="101" y="234"/>
                  <a:pt x="101" y="234"/>
                </a:cubicBezTo>
                <a:cubicBezTo>
                  <a:pt x="102" y="233"/>
                  <a:pt x="102" y="233"/>
                  <a:pt x="102" y="233"/>
                </a:cubicBezTo>
                <a:cubicBezTo>
                  <a:pt x="104" y="241"/>
                  <a:pt x="104" y="241"/>
                  <a:pt x="104" y="241"/>
                </a:cubicBezTo>
                <a:cubicBezTo>
                  <a:pt x="106" y="241"/>
                  <a:pt x="106" y="241"/>
                  <a:pt x="106" y="241"/>
                </a:cubicBezTo>
                <a:cubicBezTo>
                  <a:pt x="111" y="239"/>
                  <a:pt x="114" y="237"/>
                  <a:pt x="118" y="235"/>
                </a:cubicBezTo>
                <a:cubicBezTo>
                  <a:pt x="115" y="240"/>
                  <a:pt x="114" y="245"/>
                  <a:pt x="113" y="250"/>
                </a:cubicBezTo>
                <a:cubicBezTo>
                  <a:pt x="103" y="249"/>
                  <a:pt x="94" y="241"/>
                  <a:pt x="86" y="230"/>
                </a:cubicBezTo>
                <a:close/>
                <a:moveTo>
                  <a:pt x="151" y="237"/>
                </a:moveTo>
                <a:cubicBezTo>
                  <a:pt x="153" y="235"/>
                  <a:pt x="156" y="233"/>
                  <a:pt x="158" y="230"/>
                </a:cubicBezTo>
                <a:cubicBezTo>
                  <a:pt x="162" y="228"/>
                  <a:pt x="162" y="228"/>
                  <a:pt x="162" y="228"/>
                </a:cubicBezTo>
                <a:cubicBezTo>
                  <a:pt x="175" y="222"/>
                  <a:pt x="186" y="211"/>
                  <a:pt x="195" y="198"/>
                </a:cubicBezTo>
                <a:cubicBezTo>
                  <a:pt x="195" y="198"/>
                  <a:pt x="195" y="198"/>
                  <a:pt x="195" y="198"/>
                </a:cubicBezTo>
                <a:cubicBezTo>
                  <a:pt x="203" y="197"/>
                  <a:pt x="210" y="193"/>
                  <a:pt x="216" y="188"/>
                </a:cubicBezTo>
                <a:cubicBezTo>
                  <a:pt x="216" y="191"/>
                  <a:pt x="215" y="193"/>
                  <a:pt x="214" y="195"/>
                </a:cubicBezTo>
                <a:cubicBezTo>
                  <a:pt x="211" y="198"/>
                  <a:pt x="208" y="200"/>
                  <a:pt x="205" y="202"/>
                </a:cubicBezTo>
                <a:cubicBezTo>
                  <a:pt x="188" y="213"/>
                  <a:pt x="170" y="227"/>
                  <a:pt x="151" y="237"/>
                </a:cubicBezTo>
                <a:close/>
                <a:moveTo>
                  <a:pt x="238" y="202"/>
                </a:moveTo>
                <a:cubicBezTo>
                  <a:pt x="238" y="204"/>
                  <a:pt x="238" y="206"/>
                  <a:pt x="238" y="208"/>
                </a:cubicBezTo>
                <a:cubicBezTo>
                  <a:pt x="237" y="209"/>
                  <a:pt x="236" y="210"/>
                  <a:pt x="235" y="211"/>
                </a:cubicBezTo>
                <a:cubicBezTo>
                  <a:pt x="236" y="208"/>
                  <a:pt x="237" y="205"/>
                  <a:pt x="238" y="202"/>
                </a:cubicBezTo>
                <a:close/>
                <a:moveTo>
                  <a:pt x="276" y="191"/>
                </a:moveTo>
                <a:cubicBezTo>
                  <a:pt x="276" y="193"/>
                  <a:pt x="275" y="195"/>
                  <a:pt x="274" y="197"/>
                </a:cubicBezTo>
                <a:cubicBezTo>
                  <a:pt x="274" y="196"/>
                  <a:pt x="273" y="195"/>
                  <a:pt x="273" y="193"/>
                </a:cubicBezTo>
                <a:cubicBezTo>
                  <a:pt x="274" y="193"/>
                  <a:pt x="275" y="192"/>
                  <a:pt x="276" y="191"/>
                </a:cubicBezTo>
                <a:close/>
                <a:moveTo>
                  <a:pt x="259" y="193"/>
                </a:moveTo>
                <a:cubicBezTo>
                  <a:pt x="260" y="188"/>
                  <a:pt x="262" y="183"/>
                  <a:pt x="265" y="178"/>
                </a:cubicBezTo>
                <a:cubicBezTo>
                  <a:pt x="266" y="182"/>
                  <a:pt x="266" y="185"/>
                  <a:pt x="267" y="189"/>
                </a:cubicBezTo>
                <a:cubicBezTo>
                  <a:pt x="264" y="190"/>
                  <a:pt x="262" y="192"/>
                  <a:pt x="259" y="19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53" name="Freeform 287">
            <a:extLst>
              <a:ext uri="{FF2B5EF4-FFF2-40B4-BE49-F238E27FC236}">
                <a16:creationId xmlns:a16="http://schemas.microsoft.com/office/drawing/2014/main" xmlns="" id="{A65B051F-B211-4986-81A4-3F1FBB4480B8}"/>
              </a:ext>
            </a:extLst>
          </p:cNvPr>
          <p:cNvSpPr>
            <a:spLocks/>
          </p:cNvSpPr>
          <p:nvPr/>
        </p:nvSpPr>
        <p:spPr bwMode="auto">
          <a:xfrm>
            <a:off x="8150232" y="5827023"/>
            <a:ext cx="267439" cy="146577"/>
          </a:xfrm>
          <a:custGeom>
            <a:avLst/>
            <a:gdLst>
              <a:gd name="T0" fmla="*/ 82 w 88"/>
              <a:gd name="T1" fmla="*/ 2 h 48"/>
              <a:gd name="T2" fmla="*/ 3 w 88"/>
              <a:gd name="T3" fmla="*/ 41 h 48"/>
              <a:gd name="T4" fmla="*/ 5 w 88"/>
              <a:gd name="T5" fmla="*/ 47 h 48"/>
              <a:gd name="T6" fmla="*/ 85 w 88"/>
              <a:gd name="T7" fmla="*/ 7 h 48"/>
              <a:gd name="T8" fmla="*/ 82 w 88"/>
              <a:gd name="T9" fmla="*/ 2 h 48"/>
            </a:gdLst>
            <a:ahLst/>
            <a:cxnLst>
              <a:cxn ang="0">
                <a:pos x="T0" y="T1"/>
              </a:cxn>
              <a:cxn ang="0">
                <a:pos x="T2" y="T3"/>
              </a:cxn>
              <a:cxn ang="0">
                <a:pos x="T4" y="T5"/>
              </a:cxn>
              <a:cxn ang="0">
                <a:pos x="T6" y="T7"/>
              </a:cxn>
              <a:cxn ang="0">
                <a:pos x="T8" y="T9"/>
              </a:cxn>
            </a:cxnLst>
            <a:rect l="0" t="0" r="r" b="b"/>
            <a:pathLst>
              <a:path w="88" h="48">
                <a:moveTo>
                  <a:pt x="82" y="2"/>
                </a:moveTo>
                <a:cubicBezTo>
                  <a:pt x="56" y="17"/>
                  <a:pt x="31" y="30"/>
                  <a:pt x="3" y="41"/>
                </a:cubicBezTo>
                <a:cubicBezTo>
                  <a:pt x="0" y="42"/>
                  <a:pt x="2" y="48"/>
                  <a:pt x="5" y="47"/>
                </a:cubicBezTo>
                <a:cubicBezTo>
                  <a:pt x="33" y="39"/>
                  <a:pt x="63" y="26"/>
                  <a:pt x="85" y="7"/>
                </a:cubicBezTo>
                <a:cubicBezTo>
                  <a:pt x="88" y="5"/>
                  <a:pt x="85" y="0"/>
                  <a:pt x="82" y="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288">
            <a:extLst>
              <a:ext uri="{FF2B5EF4-FFF2-40B4-BE49-F238E27FC236}">
                <a16:creationId xmlns:a16="http://schemas.microsoft.com/office/drawing/2014/main" xmlns="" id="{212C6662-9FEF-49BA-A47C-38BAE67DAE27}"/>
              </a:ext>
            </a:extLst>
          </p:cNvPr>
          <p:cNvSpPr>
            <a:spLocks/>
          </p:cNvSpPr>
          <p:nvPr/>
        </p:nvSpPr>
        <p:spPr bwMode="auto">
          <a:xfrm>
            <a:off x="8247950" y="5897740"/>
            <a:ext cx="245581" cy="207008"/>
          </a:xfrm>
          <a:custGeom>
            <a:avLst/>
            <a:gdLst>
              <a:gd name="T0" fmla="*/ 74 w 81"/>
              <a:gd name="T1" fmla="*/ 2 h 68"/>
              <a:gd name="T2" fmla="*/ 2 w 81"/>
              <a:gd name="T3" fmla="*/ 63 h 68"/>
              <a:gd name="T4" fmla="*/ 5 w 81"/>
              <a:gd name="T5" fmla="*/ 66 h 68"/>
              <a:gd name="T6" fmla="*/ 78 w 81"/>
              <a:gd name="T7" fmla="*/ 6 h 68"/>
              <a:gd name="T8" fmla="*/ 74 w 81"/>
              <a:gd name="T9" fmla="*/ 2 h 68"/>
            </a:gdLst>
            <a:ahLst/>
            <a:cxnLst>
              <a:cxn ang="0">
                <a:pos x="T0" y="T1"/>
              </a:cxn>
              <a:cxn ang="0">
                <a:pos x="T2" y="T3"/>
              </a:cxn>
              <a:cxn ang="0">
                <a:pos x="T4" y="T5"/>
              </a:cxn>
              <a:cxn ang="0">
                <a:pos x="T6" y="T7"/>
              </a:cxn>
              <a:cxn ang="0">
                <a:pos x="T8" y="T9"/>
              </a:cxn>
            </a:cxnLst>
            <a:rect l="0" t="0" r="r" b="b"/>
            <a:pathLst>
              <a:path w="81" h="68">
                <a:moveTo>
                  <a:pt x="74" y="2"/>
                </a:moveTo>
                <a:cubicBezTo>
                  <a:pt x="50" y="22"/>
                  <a:pt x="24" y="40"/>
                  <a:pt x="2" y="63"/>
                </a:cubicBezTo>
                <a:cubicBezTo>
                  <a:pt x="0" y="65"/>
                  <a:pt x="3" y="68"/>
                  <a:pt x="5" y="66"/>
                </a:cubicBezTo>
                <a:cubicBezTo>
                  <a:pt x="28" y="45"/>
                  <a:pt x="54" y="27"/>
                  <a:pt x="78" y="6"/>
                </a:cubicBezTo>
                <a:cubicBezTo>
                  <a:pt x="81" y="4"/>
                  <a:pt x="77" y="0"/>
                  <a:pt x="74" y="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2523">
            <a:extLst>
              <a:ext uri="{FF2B5EF4-FFF2-40B4-BE49-F238E27FC236}">
                <a16:creationId xmlns:a16="http://schemas.microsoft.com/office/drawing/2014/main" xmlns="" id="{720691CA-A417-46A0-B01C-52E1DF19EB14}"/>
              </a:ext>
            </a:extLst>
          </p:cNvPr>
          <p:cNvSpPr>
            <a:spLocks noEditPoints="1"/>
          </p:cNvSpPr>
          <p:nvPr/>
        </p:nvSpPr>
        <p:spPr bwMode="auto">
          <a:xfrm>
            <a:off x="7106627" y="4902560"/>
            <a:ext cx="474663" cy="846138"/>
          </a:xfrm>
          <a:custGeom>
            <a:avLst/>
            <a:gdLst/>
            <a:ahLst/>
            <a:cxnLst>
              <a:cxn ang="0">
                <a:pos x="176" y="1"/>
              </a:cxn>
              <a:cxn ang="0">
                <a:pos x="82" y="20"/>
              </a:cxn>
              <a:cxn ang="0">
                <a:pos x="13" y="102"/>
              </a:cxn>
              <a:cxn ang="0">
                <a:pos x="20" y="256"/>
              </a:cxn>
              <a:cxn ang="0">
                <a:pos x="105" y="379"/>
              </a:cxn>
              <a:cxn ang="0">
                <a:pos x="113" y="464"/>
              </a:cxn>
              <a:cxn ang="0">
                <a:pos x="147" y="532"/>
              </a:cxn>
              <a:cxn ang="0">
                <a:pos x="187" y="505"/>
              </a:cxn>
              <a:cxn ang="0">
                <a:pos x="208" y="367"/>
              </a:cxn>
              <a:cxn ang="0">
                <a:pos x="287" y="225"/>
              </a:cxn>
              <a:cxn ang="0">
                <a:pos x="295" y="112"/>
              </a:cxn>
              <a:cxn ang="0">
                <a:pos x="157" y="524"/>
              </a:cxn>
              <a:cxn ang="0">
                <a:pos x="141" y="506"/>
              </a:cxn>
              <a:cxn ang="0">
                <a:pos x="164" y="522"/>
              </a:cxn>
              <a:cxn ang="0">
                <a:pos x="142" y="497"/>
              </a:cxn>
              <a:cxn ang="0">
                <a:pos x="180" y="484"/>
              </a:cxn>
              <a:cxn ang="0">
                <a:pos x="180" y="475"/>
              </a:cxn>
              <a:cxn ang="0">
                <a:pos x="183" y="476"/>
              </a:cxn>
              <a:cxn ang="0">
                <a:pos x="111" y="212"/>
              </a:cxn>
              <a:cxn ang="0">
                <a:pos x="142" y="198"/>
              </a:cxn>
              <a:cxn ang="0">
                <a:pos x="186" y="202"/>
              </a:cxn>
              <a:cxn ang="0">
                <a:pos x="185" y="236"/>
              </a:cxn>
              <a:cxn ang="0">
                <a:pos x="169" y="412"/>
              </a:cxn>
              <a:cxn ang="0">
                <a:pos x="149" y="358"/>
              </a:cxn>
              <a:cxn ang="0">
                <a:pos x="115" y="157"/>
              </a:cxn>
              <a:cxn ang="0">
                <a:pos x="168" y="156"/>
              </a:cxn>
              <a:cxn ang="0">
                <a:pos x="168" y="171"/>
              </a:cxn>
              <a:cxn ang="0">
                <a:pos x="275" y="231"/>
              </a:cxn>
              <a:cxn ang="0">
                <a:pos x="206" y="346"/>
              </a:cxn>
              <a:cxn ang="0">
                <a:pos x="182" y="447"/>
              </a:cxn>
              <a:cxn ang="0">
                <a:pos x="190" y="255"/>
              </a:cxn>
              <a:cxn ang="0">
                <a:pos x="222" y="218"/>
              </a:cxn>
              <a:cxn ang="0">
                <a:pos x="214" y="201"/>
              </a:cxn>
              <a:cxn ang="0">
                <a:pos x="211" y="195"/>
              </a:cxn>
              <a:cxn ang="0">
                <a:pos x="220" y="162"/>
              </a:cxn>
              <a:cxn ang="0">
                <a:pos x="183" y="193"/>
              </a:cxn>
              <a:cxn ang="0">
                <a:pos x="181" y="151"/>
              </a:cxn>
              <a:cxn ang="0">
                <a:pos x="159" y="156"/>
              </a:cxn>
              <a:cxn ang="0">
                <a:pos x="151" y="190"/>
              </a:cxn>
              <a:cxn ang="0">
                <a:pos x="127" y="155"/>
              </a:cxn>
              <a:cxn ang="0">
                <a:pos x="103" y="153"/>
              </a:cxn>
              <a:cxn ang="0">
                <a:pos x="119" y="184"/>
              </a:cxn>
              <a:cxn ang="0">
                <a:pos x="79" y="169"/>
              </a:cxn>
              <a:cxn ang="0">
                <a:pos x="62" y="186"/>
              </a:cxn>
              <a:cxn ang="0">
                <a:pos x="100" y="210"/>
              </a:cxn>
              <a:cxn ang="0">
                <a:pos x="141" y="364"/>
              </a:cxn>
              <a:cxn ang="0">
                <a:pos x="125" y="448"/>
              </a:cxn>
              <a:cxn ang="0">
                <a:pos x="87" y="332"/>
              </a:cxn>
              <a:cxn ang="0">
                <a:pos x="13" y="212"/>
              </a:cxn>
              <a:cxn ang="0">
                <a:pos x="27" y="91"/>
              </a:cxn>
              <a:cxn ang="0">
                <a:pos x="108" y="19"/>
              </a:cxn>
              <a:cxn ang="0">
                <a:pos x="229" y="27"/>
              </a:cxn>
              <a:cxn ang="0">
                <a:pos x="289" y="133"/>
              </a:cxn>
              <a:cxn ang="0">
                <a:pos x="212" y="212"/>
              </a:cxn>
              <a:cxn ang="0">
                <a:pos x="200" y="187"/>
              </a:cxn>
              <a:cxn ang="0">
                <a:pos x="212" y="181"/>
              </a:cxn>
              <a:cxn ang="0">
                <a:pos x="83" y="192"/>
              </a:cxn>
              <a:cxn ang="0">
                <a:pos x="79" y="180"/>
              </a:cxn>
            </a:cxnLst>
            <a:rect l="0" t="0" r="r" b="b"/>
            <a:pathLst>
              <a:path w="299" h="533">
                <a:moveTo>
                  <a:pt x="254" y="35"/>
                </a:moveTo>
                <a:lnTo>
                  <a:pt x="254" y="35"/>
                </a:lnTo>
                <a:lnTo>
                  <a:pt x="246" y="28"/>
                </a:lnTo>
                <a:lnTo>
                  <a:pt x="237" y="22"/>
                </a:lnTo>
                <a:lnTo>
                  <a:pt x="228" y="17"/>
                </a:lnTo>
                <a:lnTo>
                  <a:pt x="219" y="11"/>
                </a:lnTo>
                <a:lnTo>
                  <a:pt x="209" y="8"/>
                </a:lnTo>
                <a:lnTo>
                  <a:pt x="198" y="5"/>
                </a:lnTo>
                <a:lnTo>
                  <a:pt x="187" y="2"/>
                </a:lnTo>
                <a:lnTo>
                  <a:pt x="176" y="1"/>
                </a:lnTo>
                <a:lnTo>
                  <a:pt x="166" y="0"/>
                </a:lnTo>
                <a:lnTo>
                  <a:pt x="155" y="0"/>
                </a:lnTo>
                <a:lnTo>
                  <a:pt x="144" y="1"/>
                </a:lnTo>
                <a:lnTo>
                  <a:pt x="133" y="2"/>
                </a:lnTo>
                <a:lnTo>
                  <a:pt x="123" y="4"/>
                </a:lnTo>
                <a:lnTo>
                  <a:pt x="111" y="7"/>
                </a:lnTo>
                <a:lnTo>
                  <a:pt x="101" y="10"/>
                </a:lnTo>
                <a:lnTo>
                  <a:pt x="92" y="14"/>
                </a:lnTo>
                <a:lnTo>
                  <a:pt x="92" y="14"/>
                </a:lnTo>
                <a:lnTo>
                  <a:pt x="82" y="20"/>
                </a:lnTo>
                <a:lnTo>
                  <a:pt x="73" y="26"/>
                </a:lnTo>
                <a:lnTo>
                  <a:pt x="64" y="32"/>
                </a:lnTo>
                <a:lnTo>
                  <a:pt x="56" y="39"/>
                </a:lnTo>
                <a:lnTo>
                  <a:pt x="48" y="47"/>
                </a:lnTo>
                <a:lnTo>
                  <a:pt x="41" y="55"/>
                </a:lnTo>
                <a:lnTo>
                  <a:pt x="35" y="63"/>
                </a:lnTo>
                <a:lnTo>
                  <a:pt x="28" y="72"/>
                </a:lnTo>
                <a:lnTo>
                  <a:pt x="22" y="82"/>
                </a:lnTo>
                <a:lnTo>
                  <a:pt x="18" y="91"/>
                </a:lnTo>
                <a:lnTo>
                  <a:pt x="13" y="102"/>
                </a:lnTo>
                <a:lnTo>
                  <a:pt x="10" y="112"/>
                </a:lnTo>
                <a:lnTo>
                  <a:pt x="4" y="133"/>
                </a:lnTo>
                <a:lnTo>
                  <a:pt x="1" y="154"/>
                </a:lnTo>
                <a:lnTo>
                  <a:pt x="1" y="154"/>
                </a:lnTo>
                <a:lnTo>
                  <a:pt x="0" y="172"/>
                </a:lnTo>
                <a:lnTo>
                  <a:pt x="1" y="190"/>
                </a:lnTo>
                <a:lnTo>
                  <a:pt x="4" y="207"/>
                </a:lnTo>
                <a:lnTo>
                  <a:pt x="8" y="224"/>
                </a:lnTo>
                <a:lnTo>
                  <a:pt x="13" y="240"/>
                </a:lnTo>
                <a:lnTo>
                  <a:pt x="20" y="256"/>
                </a:lnTo>
                <a:lnTo>
                  <a:pt x="28" y="272"/>
                </a:lnTo>
                <a:lnTo>
                  <a:pt x="39" y="286"/>
                </a:lnTo>
                <a:lnTo>
                  <a:pt x="39" y="286"/>
                </a:lnTo>
                <a:lnTo>
                  <a:pt x="53" y="304"/>
                </a:lnTo>
                <a:lnTo>
                  <a:pt x="67" y="321"/>
                </a:lnTo>
                <a:lnTo>
                  <a:pt x="81" y="340"/>
                </a:lnTo>
                <a:lnTo>
                  <a:pt x="94" y="358"/>
                </a:lnTo>
                <a:lnTo>
                  <a:pt x="94" y="358"/>
                </a:lnTo>
                <a:lnTo>
                  <a:pt x="100" y="368"/>
                </a:lnTo>
                <a:lnTo>
                  <a:pt x="105" y="379"/>
                </a:lnTo>
                <a:lnTo>
                  <a:pt x="109" y="390"/>
                </a:lnTo>
                <a:lnTo>
                  <a:pt x="111" y="401"/>
                </a:lnTo>
                <a:lnTo>
                  <a:pt x="113" y="413"/>
                </a:lnTo>
                <a:lnTo>
                  <a:pt x="115" y="425"/>
                </a:lnTo>
                <a:lnTo>
                  <a:pt x="116" y="449"/>
                </a:lnTo>
                <a:lnTo>
                  <a:pt x="116" y="449"/>
                </a:lnTo>
                <a:lnTo>
                  <a:pt x="115" y="450"/>
                </a:lnTo>
                <a:lnTo>
                  <a:pt x="113" y="453"/>
                </a:lnTo>
                <a:lnTo>
                  <a:pt x="113" y="453"/>
                </a:lnTo>
                <a:lnTo>
                  <a:pt x="113" y="464"/>
                </a:lnTo>
                <a:lnTo>
                  <a:pt x="115" y="477"/>
                </a:lnTo>
                <a:lnTo>
                  <a:pt x="116" y="490"/>
                </a:lnTo>
                <a:lnTo>
                  <a:pt x="119" y="504"/>
                </a:lnTo>
                <a:lnTo>
                  <a:pt x="122" y="510"/>
                </a:lnTo>
                <a:lnTo>
                  <a:pt x="124" y="515"/>
                </a:lnTo>
                <a:lnTo>
                  <a:pt x="128" y="520"/>
                </a:lnTo>
                <a:lnTo>
                  <a:pt x="131" y="524"/>
                </a:lnTo>
                <a:lnTo>
                  <a:pt x="136" y="528"/>
                </a:lnTo>
                <a:lnTo>
                  <a:pt x="141" y="531"/>
                </a:lnTo>
                <a:lnTo>
                  <a:pt x="147" y="532"/>
                </a:lnTo>
                <a:lnTo>
                  <a:pt x="154" y="533"/>
                </a:lnTo>
                <a:lnTo>
                  <a:pt x="154" y="533"/>
                </a:lnTo>
                <a:lnTo>
                  <a:pt x="161" y="533"/>
                </a:lnTo>
                <a:lnTo>
                  <a:pt x="166" y="531"/>
                </a:lnTo>
                <a:lnTo>
                  <a:pt x="172" y="529"/>
                </a:lnTo>
                <a:lnTo>
                  <a:pt x="176" y="525"/>
                </a:lnTo>
                <a:lnTo>
                  <a:pt x="180" y="521"/>
                </a:lnTo>
                <a:lnTo>
                  <a:pt x="183" y="516"/>
                </a:lnTo>
                <a:lnTo>
                  <a:pt x="185" y="511"/>
                </a:lnTo>
                <a:lnTo>
                  <a:pt x="187" y="505"/>
                </a:lnTo>
                <a:lnTo>
                  <a:pt x="190" y="491"/>
                </a:lnTo>
                <a:lnTo>
                  <a:pt x="191" y="477"/>
                </a:lnTo>
                <a:lnTo>
                  <a:pt x="191" y="453"/>
                </a:lnTo>
                <a:lnTo>
                  <a:pt x="191" y="453"/>
                </a:lnTo>
                <a:lnTo>
                  <a:pt x="192" y="450"/>
                </a:lnTo>
                <a:lnTo>
                  <a:pt x="192" y="450"/>
                </a:lnTo>
                <a:lnTo>
                  <a:pt x="197" y="416"/>
                </a:lnTo>
                <a:lnTo>
                  <a:pt x="200" y="399"/>
                </a:lnTo>
                <a:lnTo>
                  <a:pt x="204" y="383"/>
                </a:lnTo>
                <a:lnTo>
                  <a:pt x="208" y="367"/>
                </a:lnTo>
                <a:lnTo>
                  <a:pt x="214" y="352"/>
                </a:lnTo>
                <a:lnTo>
                  <a:pt x="221" y="336"/>
                </a:lnTo>
                <a:lnTo>
                  <a:pt x="230" y="321"/>
                </a:lnTo>
                <a:lnTo>
                  <a:pt x="230" y="321"/>
                </a:lnTo>
                <a:lnTo>
                  <a:pt x="245" y="298"/>
                </a:lnTo>
                <a:lnTo>
                  <a:pt x="261" y="275"/>
                </a:lnTo>
                <a:lnTo>
                  <a:pt x="268" y="264"/>
                </a:lnTo>
                <a:lnTo>
                  <a:pt x="275" y="251"/>
                </a:lnTo>
                <a:lnTo>
                  <a:pt x="282" y="238"/>
                </a:lnTo>
                <a:lnTo>
                  <a:pt x="287" y="225"/>
                </a:lnTo>
                <a:lnTo>
                  <a:pt x="287" y="225"/>
                </a:lnTo>
                <a:lnTo>
                  <a:pt x="291" y="214"/>
                </a:lnTo>
                <a:lnTo>
                  <a:pt x="293" y="202"/>
                </a:lnTo>
                <a:lnTo>
                  <a:pt x="296" y="189"/>
                </a:lnTo>
                <a:lnTo>
                  <a:pt x="297" y="176"/>
                </a:lnTo>
                <a:lnTo>
                  <a:pt x="298" y="163"/>
                </a:lnTo>
                <a:lnTo>
                  <a:pt x="299" y="150"/>
                </a:lnTo>
                <a:lnTo>
                  <a:pt x="298" y="138"/>
                </a:lnTo>
                <a:lnTo>
                  <a:pt x="297" y="125"/>
                </a:lnTo>
                <a:lnTo>
                  <a:pt x="295" y="112"/>
                </a:lnTo>
                <a:lnTo>
                  <a:pt x="292" y="100"/>
                </a:lnTo>
                <a:lnTo>
                  <a:pt x="288" y="87"/>
                </a:lnTo>
                <a:lnTo>
                  <a:pt x="284" y="76"/>
                </a:lnTo>
                <a:lnTo>
                  <a:pt x="278" y="65"/>
                </a:lnTo>
                <a:lnTo>
                  <a:pt x="270" y="54"/>
                </a:lnTo>
                <a:lnTo>
                  <a:pt x="263" y="44"/>
                </a:lnTo>
                <a:lnTo>
                  <a:pt x="254" y="35"/>
                </a:lnTo>
                <a:lnTo>
                  <a:pt x="254" y="35"/>
                </a:lnTo>
                <a:close/>
                <a:moveTo>
                  <a:pt x="157" y="524"/>
                </a:moveTo>
                <a:lnTo>
                  <a:pt x="157" y="524"/>
                </a:lnTo>
                <a:lnTo>
                  <a:pt x="152" y="524"/>
                </a:lnTo>
                <a:lnTo>
                  <a:pt x="147" y="524"/>
                </a:lnTo>
                <a:lnTo>
                  <a:pt x="143" y="522"/>
                </a:lnTo>
                <a:lnTo>
                  <a:pt x="140" y="520"/>
                </a:lnTo>
                <a:lnTo>
                  <a:pt x="136" y="517"/>
                </a:lnTo>
                <a:lnTo>
                  <a:pt x="134" y="514"/>
                </a:lnTo>
                <a:lnTo>
                  <a:pt x="129" y="506"/>
                </a:lnTo>
                <a:lnTo>
                  <a:pt x="129" y="506"/>
                </a:lnTo>
                <a:lnTo>
                  <a:pt x="135" y="506"/>
                </a:lnTo>
                <a:lnTo>
                  <a:pt x="141" y="506"/>
                </a:lnTo>
                <a:lnTo>
                  <a:pt x="153" y="506"/>
                </a:lnTo>
                <a:lnTo>
                  <a:pt x="165" y="505"/>
                </a:lnTo>
                <a:lnTo>
                  <a:pt x="171" y="506"/>
                </a:lnTo>
                <a:lnTo>
                  <a:pt x="177" y="507"/>
                </a:lnTo>
                <a:lnTo>
                  <a:pt x="177" y="507"/>
                </a:lnTo>
                <a:lnTo>
                  <a:pt x="178" y="507"/>
                </a:lnTo>
                <a:lnTo>
                  <a:pt x="178" y="507"/>
                </a:lnTo>
                <a:lnTo>
                  <a:pt x="174" y="513"/>
                </a:lnTo>
                <a:lnTo>
                  <a:pt x="170" y="519"/>
                </a:lnTo>
                <a:lnTo>
                  <a:pt x="164" y="522"/>
                </a:lnTo>
                <a:lnTo>
                  <a:pt x="157" y="524"/>
                </a:lnTo>
                <a:lnTo>
                  <a:pt x="157" y="524"/>
                </a:lnTo>
                <a:close/>
                <a:moveTo>
                  <a:pt x="180" y="498"/>
                </a:moveTo>
                <a:lnTo>
                  <a:pt x="180" y="498"/>
                </a:lnTo>
                <a:lnTo>
                  <a:pt x="179" y="498"/>
                </a:lnTo>
                <a:lnTo>
                  <a:pt x="179" y="498"/>
                </a:lnTo>
                <a:lnTo>
                  <a:pt x="173" y="496"/>
                </a:lnTo>
                <a:lnTo>
                  <a:pt x="167" y="496"/>
                </a:lnTo>
                <a:lnTo>
                  <a:pt x="154" y="496"/>
                </a:lnTo>
                <a:lnTo>
                  <a:pt x="142" y="497"/>
                </a:lnTo>
                <a:lnTo>
                  <a:pt x="136" y="497"/>
                </a:lnTo>
                <a:lnTo>
                  <a:pt x="130" y="496"/>
                </a:lnTo>
                <a:lnTo>
                  <a:pt x="130" y="496"/>
                </a:lnTo>
                <a:lnTo>
                  <a:pt x="128" y="496"/>
                </a:lnTo>
                <a:lnTo>
                  <a:pt x="127" y="497"/>
                </a:lnTo>
                <a:lnTo>
                  <a:pt x="127" y="497"/>
                </a:lnTo>
                <a:lnTo>
                  <a:pt x="124" y="482"/>
                </a:lnTo>
                <a:lnTo>
                  <a:pt x="124" y="482"/>
                </a:lnTo>
                <a:lnTo>
                  <a:pt x="152" y="483"/>
                </a:lnTo>
                <a:lnTo>
                  <a:pt x="180" y="484"/>
                </a:lnTo>
                <a:lnTo>
                  <a:pt x="180" y="484"/>
                </a:lnTo>
                <a:lnTo>
                  <a:pt x="182" y="484"/>
                </a:lnTo>
                <a:lnTo>
                  <a:pt x="182" y="484"/>
                </a:lnTo>
                <a:lnTo>
                  <a:pt x="181" y="491"/>
                </a:lnTo>
                <a:lnTo>
                  <a:pt x="180" y="498"/>
                </a:lnTo>
                <a:lnTo>
                  <a:pt x="180" y="498"/>
                </a:lnTo>
                <a:close/>
                <a:moveTo>
                  <a:pt x="183" y="476"/>
                </a:moveTo>
                <a:lnTo>
                  <a:pt x="183" y="476"/>
                </a:lnTo>
                <a:lnTo>
                  <a:pt x="180" y="475"/>
                </a:lnTo>
                <a:lnTo>
                  <a:pt x="180" y="475"/>
                </a:lnTo>
                <a:lnTo>
                  <a:pt x="152" y="474"/>
                </a:lnTo>
                <a:lnTo>
                  <a:pt x="123" y="473"/>
                </a:lnTo>
                <a:lnTo>
                  <a:pt x="123" y="473"/>
                </a:lnTo>
                <a:lnTo>
                  <a:pt x="123" y="457"/>
                </a:lnTo>
                <a:lnTo>
                  <a:pt x="123" y="457"/>
                </a:lnTo>
                <a:lnTo>
                  <a:pt x="138" y="457"/>
                </a:lnTo>
                <a:lnTo>
                  <a:pt x="153" y="457"/>
                </a:lnTo>
                <a:lnTo>
                  <a:pt x="183" y="456"/>
                </a:lnTo>
                <a:lnTo>
                  <a:pt x="183" y="456"/>
                </a:lnTo>
                <a:lnTo>
                  <a:pt x="183" y="476"/>
                </a:lnTo>
                <a:lnTo>
                  <a:pt x="183" y="476"/>
                </a:lnTo>
                <a:close/>
                <a:moveTo>
                  <a:pt x="146" y="327"/>
                </a:moveTo>
                <a:lnTo>
                  <a:pt x="146" y="327"/>
                </a:lnTo>
                <a:lnTo>
                  <a:pt x="141" y="298"/>
                </a:lnTo>
                <a:lnTo>
                  <a:pt x="134" y="269"/>
                </a:lnTo>
                <a:lnTo>
                  <a:pt x="130" y="253"/>
                </a:lnTo>
                <a:lnTo>
                  <a:pt x="125" y="239"/>
                </a:lnTo>
                <a:lnTo>
                  <a:pt x="119" y="225"/>
                </a:lnTo>
                <a:lnTo>
                  <a:pt x="111" y="212"/>
                </a:lnTo>
                <a:lnTo>
                  <a:pt x="111" y="212"/>
                </a:lnTo>
                <a:lnTo>
                  <a:pt x="107" y="204"/>
                </a:lnTo>
                <a:lnTo>
                  <a:pt x="107" y="204"/>
                </a:lnTo>
                <a:lnTo>
                  <a:pt x="112" y="202"/>
                </a:lnTo>
                <a:lnTo>
                  <a:pt x="118" y="198"/>
                </a:lnTo>
                <a:lnTo>
                  <a:pt x="123" y="194"/>
                </a:lnTo>
                <a:lnTo>
                  <a:pt x="126" y="189"/>
                </a:lnTo>
                <a:lnTo>
                  <a:pt x="126" y="189"/>
                </a:lnTo>
                <a:lnTo>
                  <a:pt x="134" y="195"/>
                </a:lnTo>
                <a:lnTo>
                  <a:pt x="138" y="197"/>
                </a:lnTo>
                <a:lnTo>
                  <a:pt x="142" y="198"/>
                </a:lnTo>
                <a:lnTo>
                  <a:pt x="142" y="198"/>
                </a:lnTo>
                <a:lnTo>
                  <a:pt x="148" y="199"/>
                </a:lnTo>
                <a:lnTo>
                  <a:pt x="154" y="197"/>
                </a:lnTo>
                <a:lnTo>
                  <a:pt x="160" y="195"/>
                </a:lnTo>
                <a:lnTo>
                  <a:pt x="165" y="191"/>
                </a:lnTo>
                <a:lnTo>
                  <a:pt x="165" y="191"/>
                </a:lnTo>
                <a:lnTo>
                  <a:pt x="169" y="195"/>
                </a:lnTo>
                <a:lnTo>
                  <a:pt x="174" y="199"/>
                </a:lnTo>
                <a:lnTo>
                  <a:pt x="180" y="201"/>
                </a:lnTo>
                <a:lnTo>
                  <a:pt x="186" y="202"/>
                </a:lnTo>
                <a:lnTo>
                  <a:pt x="186" y="202"/>
                </a:lnTo>
                <a:lnTo>
                  <a:pt x="186" y="208"/>
                </a:lnTo>
                <a:lnTo>
                  <a:pt x="186" y="208"/>
                </a:lnTo>
                <a:lnTo>
                  <a:pt x="187" y="210"/>
                </a:lnTo>
                <a:lnTo>
                  <a:pt x="189" y="213"/>
                </a:lnTo>
                <a:lnTo>
                  <a:pt x="193" y="217"/>
                </a:lnTo>
                <a:lnTo>
                  <a:pt x="193" y="217"/>
                </a:lnTo>
                <a:lnTo>
                  <a:pt x="190" y="223"/>
                </a:lnTo>
                <a:lnTo>
                  <a:pt x="187" y="229"/>
                </a:lnTo>
                <a:lnTo>
                  <a:pt x="185" y="236"/>
                </a:lnTo>
                <a:lnTo>
                  <a:pt x="183" y="243"/>
                </a:lnTo>
                <a:lnTo>
                  <a:pt x="183" y="243"/>
                </a:lnTo>
                <a:lnTo>
                  <a:pt x="180" y="260"/>
                </a:lnTo>
                <a:lnTo>
                  <a:pt x="178" y="276"/>
                </a:lnTo>
                <a:lnTo>
                  <a:pt x="177" y="292"/>
                </a:lnTo>
                <a:lnTo>
                  <a:pt x="176" y="308"/>
                </a:lnTo>
                <a:lnTo>
                  <a:pt x="176" y="308"/>
                </a:lnTo>
                <a:lnTo>
                  <a:pt x="174" y="343"/>
                </a:lnTo>
                <a:lnTo>
                  <a:pt x="172" y="378"/>
                </a:lnTo>
                <a:lnTo>
                  <a:pt x="169" y="412"/>
                </a:lnTo>
                <a:lnTo>
                  <a:pt x="168" y="447"/>
                </a:lnTo>
                <a:lnTo>
                  <a:pt x="168" y="447"/>
                </a:lnTo>
                <a:lnTo>
                  <a:pt x="142" y="448"/>
                </a:lnTo>
                <a:lnTo>
                  <a:pt x="142" y="448"/>
                </a:lnTo>
                <a:lnTo>
                  <a:pt x="145" y="434"/>
                </a:lnTo>
                <a:lnTo>
                  <a:pt x="147" y="418"/>
                </a:lnTo>
                <a:lnTo>
                  <a:pt x="149" y="403"/>
                </a:lnTo>
                <a:lnTo>
                  <a:pt x="150" y="388"/>
                </a:lnTo>
                <a:lnTo>
                  <a:pt x="150" y="373"/>
                </a:lnTo>
                <a:lnTo>
                  <a:pt x="149" y="358"/>
                </a:lnTo>
                <a:lnTo>
                  <a:pt x="148" y="343"/>
                </a:lnTo>
                <a:lnTo>
                  <a:pt x="146" y="327"/>
                </a:lnTo>
                <a:lnTo>
                  <a:pt x="146" y="327"/>
                </a:lnTo>
                <a:close/>
                <a:moveTo>
                  <a:pt x="117" y="167"/>
                </a:moveTo>
                <a:lnTo>
                  <a:pt x="117" y="167"/>
                </a:lnTo>
                <a:lnTo>
                  <a:pt x="113" y="163"/>
                </a:lnTo>
                <a:lnTo>
                  <a:pt x="113" y="163"/>
                </a:lnTo>
                <a:lnTo>
                  <a:pt x="112" y="161"/>
                </a:lnTo>
                <a:lnTo>
                  <a:pt x="112" y="159"/>
                </a:lnTo>
                <a:lnTo>
                  <a:pt x="115" y="157"/>
                </a:lnTo>
                <a:lnTo>
                  <a:pt x="118" y="156"/>
                </a:lnTo>
                <a:lnTo>
                  <a:pt x="118" y="156"/>
                </a:lnTo>
                <a:lnTo>
                  <a:pt x="120" y="160"/>
                </a:lnTo>
                <a:lnTo>
                  <a:pt x="121" y="164"/>
                </a:lnTo>
                <a:lnTo>
                  <a:pt x="121" y="164"/>
                </a:lnTo>
                <a:lnTo>
                  <a:pt x="122" y="172"/>
                </a:lnTo>
                <a:lnTo>
                  <a:pt x="122" y="172"/>
                </a:lnTo>
                <a:lnTo>
                  <a:pt x="117" y="167"/>
                </a:lnTo>
                <a:lnTo>
                  <a:pt x="117" y="167"/>
                </a:lnTo>
                <a:close/>
                <a:moveTo>
                  <a:pt x="168" y="156"/>
                </a:moveTo>
                <a:lnTo>
                  <a:pt x="168" y="156"/>
                </a:lnTo>
                <a:lnTo>
                  <a:pt x="169" y="154"/>
                </a:lnTo>
                <a:lnTo>
                  <a:pt x="170" y="153"/>
                </a:lnTo>
                <a:lnTo>
                  <a:pt x="171" y="153"/>
                </a:lnTo>
                <a:lnTo>
                  <a:pt x="171" y="154"/>
                </a:lnTo>
                <a:lnTo>
                  <a:pt x="172" y="157"/>
                </a:lnTo>
                <a:lnTo>
                  <a:pt x="172" y="160"/>
                </a:lnTo>
                <a:lnTo>
                  <a:pt x="172" y="160"/>
                </a:lnTo>
                <a:lnTo>
                  <a:pt x="170" y="165"/>
                </a:lnTo>
                <a:lnTo>
                  <a:pt x="168" y="171"/>
                </a:lnTo>
                <a:lnTo>
                  <a:pt x="168" y="171"/>
                </a:lnTo>
                <a:lnTo>
                  <a:pt x="166" y="175"/>
                </a:lnTo>
                <a:lnTo>
                  <a:pt x="166" y="175"/>
                </a:lnTo>
                <a:lnTo>
                  <a:pt x="165" y="171"/>
                </a:lnTo>
                <a:lnTo>
                  <a:pt x="165" y="171"/>
                </a:lnTo>
                <a:lnTo>
                  <a:pt x="165" y="167"/>
                </a:lnTo>
                <a:lnTo>
                  <a:pt x="166" y="163"/>
                </a:lnTo>
                <a:lnTo>
                  <a:pt x="168" y="156"/>
                </a:lnTo>
                <a:lnTo>
                  <a:pt x="168" y="156"/>
                </a:lnTo>
                <a:close/>
                <a:moveTo>
                  <a:pt x="275" y="231"/>
                </a:moveTo>
                <a:lnTo>
                  <a:pt x="275" y="231"/>
                </a:lnTo>
                <a:lnTo>
                  <a:pt x="269" y="245"/>
                </a:lnTo>
                <a:lnTo>
                  <a:pt x="262" y="259"/>
                </a:lnTo>
                <a:lnTo>
                  <a:pt x="254" y="271"/>
                </a:lnTo>
                <a:lnTo>
                  <a:pt x="246" y="284"/>
                </a:lnTo>
                <a:lnTo>
                  <a:pt x="228" y="308"/>
                </a:lnTo>
                <a:lnTo>
                  <a:pt x="220" y="320"/>
                </a:lnTo>
                <a:lnTo>
                  <a:pt x="212" y="333"/>
                </a:lnTo>
                <a:lnTo>
                  <a:pt x="212" y="333"/>
                </a:lnTo>
                <a:lnTo>
                  <a:pt x="206" y="346"/>
                </a:lnTo>
                <a:lnTo>
                  <a:pt x="201" y="359"/>
                </a:lnTo>
                <a:lnTo>
                  <a:pt x="197" y="372"/>
                </a:lnTo>
                <a:lnTo>
                  <a:pt x="192" y="386"/>
                </a:lnTo>
                <a:lnTo>
                  <a:pt x="188" y="414"/>
                </a:lnTo>
                <a:lnTo>
                  <a:pt x="185" y="442"/>
                </a:lnTo>
                <a:lnTo>
                  <a:pt x="185" y="442"/>
                </a:lnTo>
                <a:lnTo>
                  <a:pt x="183" y="444"/>
                </a:lnTo>
                <a:lnTo>
                  <a:pt x="182" y="446"/>
                </a:lnTo>
                <a:lnTo>
                  <a:pt x="182" y="446"/>
                </a:lnTo>
                <a:lnTo>
                  <a:pt x="182" y="447"/>
                </a:lnTo>
                <a:lnTo>
                  <a:pt x="182" y="447"/>
                </a:lnTo>
                <a:lnTo>
                  <a:pt x="177" y="447"/>
                </a:lnTo>
                <a:lnTo>
                  <a:pt x="177" y="447"/>
                </a:lnTo>
                <a:lnTo>
                  <a:pt x="178" y="415"/>
                </a:lnTo>
                <a:lnTo>
                  <a:pt x="180" y="383"/>
                </a:lnTo>
                <a:lnTo>
                  <a:pt x="184" y="319"/>
                </a:lnTo>
                <a:lnTo>
                  <a:pt x="184" y="319"/>
                </a:lnTo>
                <a:lnTo>
                  <a:pt x="186" y="287"/>
                </a:lnTo>
                <a:lnTo>
                  <a:pt x="188" y="271"/>
                </a:lnTo>
                <a:lnTo>
                  <a:pt x="190" y="255"/>
                </a:lnTo>
                <a:lnTo>
                  <a:pt x="190" y="255"/>
                </a:lnTo>
                <a:lnTo>
                  <a:pt x="192" y="245"/>
                </a:lnTo>
                <a:lnTo>
                  <a:pt x="194" y="236"/>
                </a:lnTo>
                <a:lnTo>
                  <a:pt x="198" y="228"/>
                </a:lnTo>
                <a:lnTo>
                  <a:pt x="203" y="221"/>
                </a:lnTo>
                <a:lnTo>
                  <a:pt x="203" y="221"/>
                </a:lnTo>
                <a:lnTo>
                  <a:pt x="210" y="221"/>
                </a:lnTo>
                <a:lnTo>
                  <a:pt x="217" y="221"/>
                </a:lnTo>
                <a:lnTo>
                  <a:pt x="220" y="219"/>
                </a:lnTo>
                <a:lnTo>
                  <a:pt x="222" y="218"/>
                </a:lnTo>
                <a:lnTo>
                  <a:pt x="224" y="215"/>
                </a:lnTo>
                <a:lnTo>
                  <a:pt x="225" y="212"/>
                </a:lnTo>
                <a:lnTo>
                  <a:pt x="225" y="212"/>
                </a:lnTo>
                <a:lnTo>
                  <a:pt x="225" y="208"/>
                </a:lnTo>
                <a:lnTo>
                  <a:pt x="225" y="204"/>
                </a:lnTo>
                <a:lnTo>
                  <a:pt x="223" y="201"/>
                </a:lnTo>
                <a:lnTo>
                  <a:pt x="221" y="200"/>
                </a:lnTo>
                <a:lnTo>
                  <a:pt x="219" y="200"/>
                </a:lnTo>
                <a:lnTo>
                  <a:pt x="219" y="200"/>
                </a:lnTo>
                <a:lnTo>
                  <a:pt x="214" y="201"/>
                </a:lnTo>
                <a:lnTo>
                  <a:pt x="209" y="203"/>
                </a:lnTo>
                <a:lnTo>
                  <a:pt x="204" y="207"/>
                </a:lnTo>
                <a:lnTo>
                  <a:pt x="200" y="210"/>
                </a:lnTo>
                <a:lnTo>
                  <a:pt x="200" y="210"/>
                </a:lnTo>
                <a:lnTo>
                  <a:pt x="198" y="209"/>
                </a:lnTo>
                <a:lnTo>
                  <a:pt x="197" y="207"/>
                </a:lnTo>
                <a:lnTo>
                  <a:pt x="196" y="202"/>
                </a:lnTo>
                <a:lnTo>
                  <a:pt x="196" y="202"/>
                </a:lnTo>
                <a:lnTo>
                  <a:pt x="204" y="199"/>
                </a:lnTo>
                <a:lnTo>
                  <a:pt x="211" y="195"/>
                </a:lnTo>
                <a:lnTo>
                  <a:pt x="217" y="189"/>
                </a:lnTo>
                <a:lnTo>
                  <a:pt x="221" y="182"/>
                </a:lnTo>
                <a:lnTo>
                  <a:pt x="221" y="182"/>
                </a:lnTo>
                <a:lnTo>
                  <a:pt x="223" y="176"/>
                </a:lnTo>
                <a:lnTo>
                  <a:pt x="224" y="171"/>
                </a:lnTo>
                <a:lnTo>
                  <a:pt x="224" y="168"/>
                </a:lnTo>
                <a:lnTo>
                  <a:pt x="224" y="165"/>
                </a:lnTo>
                <a:lnTo>
                  <a:pt x="222" y="163"/>
                </a:lnTo>
                <a:lnTo>
                  <a:pt x="220" y="162"/>
                </a:lnTo>
                <a:lnTo>
                  <a:pt x="220" y="162"/>
                </a:lnTo>
                <a:lnTo>
                  <a:pt x="214" y="161"/>
                </a:lnTo>
                <a:lnTo>
                  <a:pt x="209" y="162"/>
                </a:lnTo>
                <a:lnTo>
                  <a:pt x="205" y="165"/>
                </a:lnTo>
                <a:lnTo>
                  <a:pt x="200" y="169"/>
                </a:lnTo>
                <a:lnTo>
                  <a:pt x="197" y="174"/>
                </a:lnTo>
                <a:lnTo>
                  <a:pt x="192" y="181"/>
                </a:lnTo>
                <a:lnTo>
                  <a:pt x="190" y="187"/>
                </a:lnTo>
                <a:lnTo>
                  <a:pt x="188" y="194"/>
                </a:lnTo>
                <a:lnTo>
                  <a:pt x="188" y="194"/>
                </a:lnTo>
                <a:lnTo>
                  <a:pt x="183" y="193"/>
                </a:lnTo>
                <a:lnTo>
                  <a:pt x="179" y="191"/>
                </a:lnTo>
                <a:lnTo>
                  <a:pt x="174" y="189"/>
                </a:lnTo>
                <a:lnTo>
                  <a:pt x="171" y="185"/>
                </a:lnTo>
                <a:lnTo>
                  <a:pt x="171" y="185"/>
                </a:lnTo>
                <a:lnTo>
                  <a:pt x="175" y="179"/>
                </a:lnTo>
                <a:lnTo>
                  <a:pt x="179" y="170"/>
                </a:lnTo>
                <a:lnTo>
                  <a:pt x="181" y="163"/>
                </a:lnTo>
                <a:lnTo>
                  <a:pt x="182" y="156"/>
                </a:lnTo>
                <a:lnTo>
                  <a:pt x="182" y="156"/>
                </a:lnTo>
                <a:lnTo>
                  <a:pt x="181" y="151"/>
                </a:lnTo>
                <a:lnTo>
                  <a:pt x="179" y="147"/>
                </a:lnTo>
                <a:lnTo>
                  <a:pt x="178" y="145"/>
                </a:lnTo>
                <a:lnTo>
                  <a:pt x="176" y="143"/>
                </a:lnTo>
                <a:lnTo>
                  <a:pt x="174" y="142"/>
                </a:lnTo>
                <a:lnTo>
                  <a:pt x="172" y="142"/>
                </a:lnTo>
                <a:lnTo>
                  <a:pt x="172" y="142"/>
                </a:lnTo>
                <a:lnTo>
                  <a:pt x="167" y="144"/>
                </a:lnTo>
                <a:lnTo>
                  <a:pt x="163" y="147"/>
                </a:lnTo>
                <a:lnTo>
                  <a:pt x="160" y="151"/>
                </a:lnTo>
                <a:lnTo>
                  <a:pt x="159" y="156"/>
                </a:lnTo>
                <a:lnTo>
                  <a:pt x="159" y="156"/>
                </a:lnTo>
                <a:lnTo>
                  <a:pt x="157" y="163"/>
                </a:lnTo>
                <a:lnTo>
                  <a:pt x="157" y="170"/>
                </a:lnTo>
                <a:lnTo>
                  <a:pt x="158" y="178"/>
                </a:lnTo>
                <a:lnTo>
                  <a:pt x="160" y="184"/>
                </a:lnTo>
                <a:lnTo>
                  <a:pt x="160" y="184"/>
                </a:lnTo>
                <a:lnTo>
                  <a:pt x="158" y="186"/>
                </a:lnTo>
                <a:lnTo>
                  <a:pt x="158" y="186"/>
                </a:lnTo>
                <a:lnTo>
                  <a:pt x="155" y="189"/>
                </a:lnTo>
                <a:lnTo>
                  <a:pt x="151" y="190"/>
                </a:lnTo>
                <a:lnTo>
                  <a:pt x="148" y="190"/>
                </a:lnTo>
                <a:lnTo>
                  <a:pt x="144" y="189"/>
                </a:lnTo>
                <a:lnTo>
                  <a:pt x="137" y="186"/>
                </a:lnTo>
                <a:lnTo>
                  <a:pt x="129" y="180"/>
                </a:lnTo>
                <a:lnTo>
                  <a:pt x="129" y="180"/>
                </a:lnTo>
                <a:lnTo>
                  <a:pt x="130" y="173"/>
                </a:lnTo>
                <a:lnTo>
                  <a:pt x="130" y="167"/>
                </a:lnTo>
                <a:lnTo>
                  <a:pt x="130" y="167"/>
                </a:lnTo>
                <a:lnTo>
                  <a:pt x="129" y="161"/>
                </a:lnTo>
                <a:lnTo>
                  <a:pt x="127" y="155"/>
                </a:lnTo>
                <a:lnTo>
                  <a:pt x="124" y="150"/>
                </a:lnTo>
                <a:lnTo>
                  <a:pt x="120" y="146"/>
                </a:lnTo>
                <a:lnTo>
                  <a:pt x="120" y="146"/>
                </a:lnTo>
                <a:lnTo>
                  <a:pt x="118" y="145"/>
                </a:lnTo>
                <a:lnTo>
                  <a:pt x="115" y="144"/>
                </a:lnTo>
                <a:lnTo>
                  <a:pt x="109" y="146"/>
                </a:lnTo>
                <a:lnTo>
                  <a:pt x="105" y="149"/>
                </a:lnTo>
                <a:lnTo>
                  <a:pt x="103" y="151"/>
                </a:lnTo>
                <a:lnTo>
                  <a:pt x="103" y="153"/>
                </a:lnTo>
                <a:lnTo>
                  <a:pt x="103" y="153"/>
                </a:lnTo>
                <a:lnTo>
                  <a:pt x="102" y="156"/>
                </a:lnTo>
                <a:lnTo>
                  <a:pt x="103" y="159"/>
                </a:lnTo>
                <a:lnTo>
                  <a:pt x="105" y="165"/>
                </a:lnTo>
                <a:lnTo>
                  <a:pt x="108" y="171"/>
                </a:lnTo>
                <a:lnTo>
                  <a:pt x="112" y="176"/>
                </a:lnTo>
                <a:lnTo>
                  <a:pt x="112" y="176"/>
                </a:lnTo>
                <a:lnTo>
                  <a:pt x="120" y="184"/>
                </a:lnTo>
                <a:lnTo>
                  <a:pt x="120" y="184"/>
                </a:lnTo>
                <a:lnTo>
                  <a:pt x="119" y="184"/>
                </a:lnTo>
                <a:lnTo>
                  <a:pt x="119" y="184"/>
                </a:lnTo>
                <a:lnTo>
                  <a:pt x="116" y="189"/>
                </a:lnTo>
                <a:lnTo>
                  <a:pt x="112" y="192"/>
                </a:lnTo>
                <a:lnTo>
                  <a:pt x="107" y="195"/>
                </a:lnTo>
                <a:lnTo>
                  <a:pt x="102" y="196"/>
                </a:lnTo>
                <a:lnTo>
                  <a:pt x="102" y="196"/>
                </a:lnTo>
                <a:lnTo>
                  <a:pt x="96" y="185"/>
                </a:lnTo>
                <a:lnTo>
                  <a:pt x="92" y="180"/>
                </a:lnTo>
                <a:lnTo>
                  <a:pt x="88" y="175"/>
                </a:lnTo>
                <a:lnTo>
                  <a:pt x="83" y="171"/>
                </a:lnTo>
                <a:lnTo>
                  <a:pt x="79" y="169"/>
                </a:lnTo>
                <a:lnTo>
                  <a:pt x="74" y="168"/>
                </a:lnTo>
                <a:lnTo>
                  <a:pt x="69" y="168"/>
                </a:lnTo>
                <a:lnTo>
                  <a:pt x="69" y="168"/>
                </a:lnTo>
                <a:lnTo>
                  <a:pt x="67" y="169"/>
                </a:lnTo>
                <a:lnTo>
                  <a:pt x="65" y="171"/>
                </a:lnTo>
                <a:lnTo>
                  <a:pt x="62" y="175"/>
                </a:lnTo>
                <a:lnTo>
                  <a:pt x="61" y="181"/>
                </a:lnTo>
                <a:lnTo>
                  <a:pt x="61" y="183"/>
                </a:lnTo>
                <a:lnTo>
                  <a:pt x="62" y="186"/>
                </a:lnTo>
                <a:lnTo>
                  <a:pt x="62" y="186"/>
                </a:lnTo>
                <a:lnTo>
                  <a:pt x="64" y="190"/>
                </a:lnTo>
                <a:lnTo>
                  <a:pt x="67" y="193"/>
                </a:lnTo>
                <a:lnTo>
                  <a:pt x="74" y="198"/>
                </a:lnTo>
                <a:lnTo>
                  <a:pt x="82" y="201"/>
                </a:lnTo>
                <a:lnTo>
                  <a:pt x="90" y="204"/>
                </a:lnTo>
                <a:lnTo>
                  <a:pt x="90" y="204"/>
                </a:lnTo>
                <a:lnTo>
                  <a:pt x="97" y="205"/>
                </a:lnTo>
                <a:lnTo>
                  <a:pt x="97" y="205"/>
                </a:lnTo>
                <a:lnTo>
                  <a:pt x="100" y="210"/>
                </a:lnTo>
                <a:lnTo>
                  <a:pt x="100" y="210"/>
                </a:lnTo>
                <a:lnTo>
                  <a:pt x="106" y="222"/>
                </a:lnTo>
                <a:lnTo>
                  <a:pt x="112" y="235"/>
                </a:lnTo>
                <a:lnTo>
                  <a:pt x="118" y="247"/>
                </a:lnTo>
                <a:lnTo>
                  <a:pt x="122" y="262"/>
                </a:lnTo>
                <a:lnTo>
                  <a:pt x="129" y="288"/>
                </a:lnTo>
                <a:lnTo>
                  <a:pt x="135" y="315"/>
                </a:lnTo>
                <a:lnTo>
                  <a:pt x="135" y="315"/>
                </a:lnTo>
                <a:lnTo>
                  <a:pt x="138" y="331"/>
                </a:lnTo>
                <a:lnTo>
                  <a:pt x="140" y="348"/>
                </a:lnTo>
                <a:lnTo>
                  <a:pt x="141" y="364"/>
                </a:lnTo>
                <a:lnTo>
                  <a:pt x="141" y="381"/>
                </a:lnTo>
                <a:lnTo>
                  <a:pt x="140" y="397"/>
                </a:lnTo>
                <a:lnTo>
                  <a:pt x="139" y="413"/>
                </a:lnTo>
                <a:lnTo>
                  <a:pt x="137" y="430"/>
                </a:lnTo>
                <a:lnTo>
                  <a:pt x="133" y="446"/>
                </a:lnTo>
                <a:lnTo>
                  <a:pt x="133" y="446"/>
                </a:lnTo>
                <a:lnTo>
                  <a:pt x="133" y="448"/>
                </a:lnTo>
                <a:lnTo>
                  <a:pt x="133" y="448"/>
                </a:lnTo>
                <a:lnTo>
                  <a:pt x="125" y="448"/>
                </a:lnTo>
                <a:lnTo>
                  <a:pt x="125" y="448"/>
                </a:lnTo>
                <a:lnTo>
                  <a:pt x="125" y="434"/>
                </a:lnTo>
                <a:lnTo>
                  <a:pt x="124" y="421"/>
                </a:lnTo>
                <a:lnTo>
                  <a:pt x="122" y="407"/>
                </a:lnTo>
                <a:lnTo>
                  <a:pt x="119" y="394"/>
                </a:lnTo>
                <a:lnTo>
                  <a:pt x="115" y="381"/>
                </a:lnTo>
                <a:lnTo>
                  <a:pt x="109" y="369"/>
                </a:lnTo>
                <a:lnTo>
                  <a:pt x="103" y="357"/>
                </a:lnTo>
                <a:lnTo>
                  <a:pt x="96" y="345"/>
                </a:lnTo>
                <a:lnTo>
                  <a:pt x="96" y="345"/>
                </a:lnTo>
                <a:lnTo>
                  <a:pt x="87" y="332"/>
                </a:lnTo>
                <a:lnTo>
                  <a:pt x="78" y="320"/>
                </a:lnTo>
                <a:lnTo>
                  <a:pt x="59" y="297"/>
                </a:lnTo>
                <a:lnTo>
                  <a:pt x="49" y="285"/>
                </a:lnTo>
                <a:lnTo>
                  <a:pt x="41" y="273"/>
                </a:lnTo>
                <a:lnTo>
                  <a:pt x="32" y="260"/>
                </a:lnTo>
                <a:lnTo>
                  <a:pt x="25" y="246"/>
                </a:lnTo>
                <a:lnTo>
                  <a:pt x="25" y="246"/>
                </a:lnTo>
                <a:lnTo>
                  <a:pt x="20" y="235"/>
                </a:lnTo>
                <a:lnTo>
                  <a:pt x="16" y="223"/>
                </a:lnTo>
                <a:lnTo>
                  <a:pt x="13" y="212"/>
                </a:lnTo>
                <a:lnTo>
                  <a:pt x="11" y="200"/>
                </a:lnTo>
                <a:lnTo>
                  <a:pt x="9" y="188"/>
                </a:lnTo>
                <a:lnTo>
                  <a:pt x="9" y="174"/>
                </a:lnTo>
                <a:lnTo>
                  <a:pt x="9" y="162"/>
                </a:lnTo>
                <a:lnTo>
                  <a:pt x="10" y="150"/>
                </a:lnTo>
                <a:lnTo>
                  <a:pt x="12" y="138"/>
                </a:lnTo>
                <a:lnTo>
                  <a:pt x="15" y="126"/>
                </a:lnTo>
                <a:lnTo>
                  <a:pt x="18" y="114"/>
                </a:lnTo>
                <a:lnTo>
                  <a:pt x="22" y="103"/>
                </a:lnTo>
                <a:lnTo>
                  <a:pt x="27" y="91"/>
                </a:lnTo>
                <a:lnTo>
                  <a:pt x="34" y="80"/>
                </a:lnTo>
                <a:lnTo>
                  <a:pt x="41" y="70"/>
                </a:lnTo>
                <a:lnTo>
                  <a:pt x="48" y="60"/>
                </a:lnTo>
                <a:lnTo>
                  <a:pt x="48" y="60"/>
                </a:lnTo>
                <a:lnTo>
                  <a:pt x="56" y="51"/>
                </a:lnTo>
                <a:lnTo>
                  <a:pt x="65" y="43"/>
                </a:lnTo>
                <a:lnTo>
                  <a:pt x="75" y="35"/>
                </a:lnTo>
                <a:lnTo>
                  <a:pt x="85" y="29"/>
                </a:lnTo>
                <a:lnTo>
                  <a:pt x="96" y="23"/>
                </a:lnTo>
                <a:lnTo>
                  <a:pt x="108" y="19"/>
                </a:lnTo>
                <a:lnTo>
                  <a:pt x="120" y="14"/>
                </a:lnTo>
                <a:lnTo>
                  <a:pt x="132" y="11"/>
                </a:lnTo>
                <a:lnTo>
                  <a:pt x="144" y="10"/>
                </a:lnTo>
                <a:lnTo>
                  <a:pt x="156" y="9"/>
                </a:lnTo>
                <a:lnTo>
                  <a:pt x="169" y="9"/>
                </a:lnTo>
                <a:lnTo>
                  <a:pt x="181" y="11"/>
                </a:lnTo>
                <a:lnTo>
                  <a:pt x="193" y="13"/>
                </a:lnTo>
                <a:lnTo>
                  <a:pt x="206" y="17"/>
                </a:lnTo>
                <a:lnTo>
                  <a:pt x="217" y="22"/>
                </a:lnTo>
                <a:lnTo>
                  <a:pt x="229" y="27"/>
                </a:lnTo>
                <a:lnTo>
                  <a:pt x="229" y="27"/>
                </a:lnTo>
                <a:lnTo>
                  <a:pt x="241" y="35"/>
                </a:lnTo>
                <a:lnTo>
                  <a:pt x="251" y="44"/>
                </a:lnTo>
                <a:lnTo>
                  <a:pt x="260" y="54"/>
                </a:lnTo>
                <a:lnTo>
                  <a:pt x="268" y="66"/>
                </a:lnTo>
                <a:lnTo>
                  <a:pt x="274" y="78"/>
                </a:lnTo>
                <a:lnTo>
                  <a:pt x="280" y="91"/>
                </a:lnTo>
                <a:lnTo>
                  <a:pt x="284" y="105"/>
                </a:lnTo>
                <a:lnTo>
                  <a:pt x="287" y="119"/>
                </a:lnTo>
                <a:lnTo>
                  <a:pt x="289" y="133"/>
                </a:lnTo>
                <a:lnTo>
                  <a:pt x="290" y="148"/>
                </a:lnTo>
                <a:lnTo>
                  <a:pt x="289" y="162"/>
                </a:lnTo>
                <a:lnTo>
                  <a:pt x="288" y="176"/>
                </a:lnTo>
                <a:lnTo>
                  <a:pt x="286" y="192"/>
                </a:lnTo>
                <a:lnTo>
                  <a:pt x="283" y="205"/>
                </a:lnTo>
                <a:lnTo>
                  <a:pt x="280" y="219"/>
                </a:lnTo>
                <a:lnTo>
                  <a:pt x="275" y="231"/>
                </a:lnTo>
                <a:lnTo>
                  <a:pt x="275" y="231"/>
                </a:lnTo>
                <a:close/>
                <a:moveTo>
                  <a:pt x="212" y="212"/>
                </a:moveTo>
                <a:lnTo>
                  <a:pt x="212" y="212"/>
                </a:lnTo>
                <a:lnTo>
                  <a:pt x="213" y="211"/>
                </a:lnTo>
                <a:lnTo>
                  <a:pt x="213" y="211"/>
                </a:lnTo>
                <a:lnTo>
                  <a:pt x="215" y="210"/>
                </a:lnTo>
                <a:lnTo>
                  <a:pt x="216" y="210"/>
                </a:lnTo>
                <a:lnTo>
                  <a:pt x="215" y="211"/>
                </a:lnTo>
                <a:lnTo>
                  <a:pt x="212" y="212"/>
                </a:lnTo>
                <a:lnTo>
                  <a:pt x="212" y="212"/>
                </a:lnTo>
                <a:close/>
                <a:moveTo>
                  <a:pt x="197" y="192"/>
                </a:moveTo>
                <a:lnTo>
                  <a:pt x="197" y="192"/>
                </a:lnTo>
                <a:lnTo>
                  <a:pt x="200" y="187"/>
                </a:lnTo>
                <a:lnTo>
                  <a:pt x="203" y="182"/>
                </a:lnTo>
                <a:lnTo>
                  <a:pt x="210" y="173"/>
                </a:lnTo>
                <a:lnTo>
                  <a:pt x="210" y="173"/>
                </a:lnTo>
                <a:lnTo>
                  <a:pt x="212" y="172"/>
                </a:lnTo>
                <a:lnTo>
                  <a:pt x="214" y="171"/>
                </a:lnTo>
                <a:lnTo>
                  <a:pt x="214" y="172"/>
                </a:lnTo>
                <a:lnTo>
                  <a:pt x="214" y="173"/>
                </a:lnTo>
                <a:lnTo>
                  <a:pt x="213" y="178"/>
                </a:lnTo>
                <a:lnTo>
                  <a:pt x="212" y="181"/>
                </a:lnTo>
                <a:lnTo>
                  <a:pt x="212" y="181"/>
                </a:lnTo>
                <a:lnTo>
                  <a:pt x="209" y="185"/>
                </a:lnTo>
                <a:lnTo>
                  <a:pt x="206" y="188"/>
                </a:lnTo>
                <a:lnTo>
                  <a:pt x="202" y="190"/>
                </a:lnTo>
                <a:lnTo>
                  <a:pt x="197" y="192"/>
                </a:lnTo>
                <a:lnTo>
                  <a:pt x="197" y="192"/>
                </a:lnTo>
                <a:close/>
                <a:moveTo>
                  <a:pt x="92" y="195"/>
                </a:moveTo>
                <a:lnTo>
                  <a:pt x="92" y="195"/>
                </a:lnTo>
                <a:lnTo>
                  <a:pt x="89" y="195"/>
                </a:lnTo>
                <a:lnTo>
                  <a:pt x="89" y="195"/>
                </a:lnTo>
                <a:lnTo>
                  <a:pt x="83" y="192"/>
                </a:lnTo>
                <a:lnTo>
                  <a:pt x="78" y="190"/>
                </a:lnTo>
                <a:lnTo>
                  <a:pt x="78" y="190"/>
                </a:lnTo>
                <a:lnTo>
                  <a:pt x="75" y="188"/>
                </a:lnTo>
                <a:lnTo>
                  <a:pt x="75" y="188"/>
                </a:lnTo>
                <a:lnTo>
                  <a:pt x="72" y="186"/>
                </a:lnTo>
                <a:lnTo>
                  <a:pt x="71" y="184"/>
                </a:lnTo>
                <a:lnTo>
                  <a:pt x="71" y="181"/>
                </a:lnTo>
                <a:lnTo>
                  <a:pt x="73" y="178"/>
                </a:lnTo>
                <a:lnTo>
                  <a:pt x="73" y="178"/>
                </a:lnTo>
                <a:lnTo>
                  <a:pt x="79" y="180"/>
                </a:lnTo>
                <a:lnTo>
                  <a:pt x="84" y="184"/>
                </a:lnTo>
                <a:lnTo>
                  <a:pt x="88" y="189"/>
                </a:lnTo>
                <a:lnTo>
                  <a:pt x="92" y="195"/>
                </a:lnTo>
                <a:lnTo>
                  <a:pt x="92" y="1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168">
            <a:extLst>
              <a:ext uri="{FF2B5EF4-FFF2-40B4-BE49-F238E27FC236}">
                <a16:creationId xmlns:a16="http://schemas.microsoft.com/office/drawing/2014/main" xmlns="" id="{2B04FD8C-AEEE-44AE-9C82-D6FC733313E8}"/>
              </a:ext>
            </a:extLst>
          </p:cNvPr>
          <p:cNvSpPr>
            <a:spLocks noEditPoints="1"/>
          </p:cNvSpPr>
          <p:nvPr/>
        </p:nvSpPr>
        <p:spPr bwMode="auto">
          <a:xfrm>
            <a:off x="1866872" y="3949658"/>
            <a:ext cx="790575" cy="404813"/>
          </a:xfrm>
          <a:custGeom>
            <a:avLst/>
            <a:gdLst>
              <a:gd name="T0" fmla="*/ 926 w 1015"/>
              <a:gd name="T1" fmla="*/ 64 h 521"/>
              <a:gd name="T2" fmla="*/ 980 w 1015"/>
              <a:gd name="T3" fmla="*/ 90 h 521"/>
              <a:gd name="T4" fmla="*/ 1006 w 1015"/>
              <a:gd name="T5" fmla="*/ 90 h 521"/>
              <a:gd name="T6" fmla="*/ 951 w 1015"/>
              <a:gd name="T7" fmla="*/ 219 h 521"/>
              <a:gd name="T8" fmla="*/ 943 w 1015"/>
              <a:gd name="T9" fmla="*/ 286 h 521"/>
              <a:gd name="T10" fmla="*/ 892 w 1015"/>
              <a:gd name="T11" fmla="*/ 342 h 521"/>
              <a:gd name="T12" fmla="*/ 822 w 1015"/>
              <a:gd name="T13" fmla="*/ 413 h 521"/>
              <a:gd name="T14" fmla="*/ 677 w 1015"/>
              <a:gd name="T15" fmla="*/ 453 h 521"/>
              <a:gd name="T16" fmla="*/ 664 w 1015"/>
              <a:gd name="T17" fmla="*/ 500 h 521"/>
              <a:gd name="T18" fmla="*/ 506 w 1015"/>
              <a:gd name="T19" fmla="*/ 480 h 521"/>
              <a:gd name="T20" fmla="*/ 369 w 1015"/>
              <a:gd name="T21" fmla="*/ 426 h 521"/>
              <a:gd name="T22" fmla="*/ 251 w 1015"/>
              <a:gd name="T23" fmla="*/ 283 h 521"/>
              <a:gd name="T24" fmla="*/ 57 w 1015"/>
              <a:gd name="T25" fmla="*/ 151 h 521"/>
              <a:gd name="T26" fmla="*/ 308 w 1015"/>
              <a:gd name="T27" fmla="*/ 125 h 521"/>
              <a:gd name="T28" fmla="*/ 382 w 1015"/>
              <a:gd name="T29" fmla="*/ 59 h 521"/>
              <a:gd name="T30" fmla="*/ 473 w 1015"/>
              <a:gd name="T31" fmla="*/ 19 h 521"/>
              <a:gd name="T32" fmla="*/ 542 w 1015"/>
              <a:gd name="T33" fmla="*/ 17 h 521"/>
              <a:gd name="T34" fmla="*/ 620 w 1015"/>
              <a:gd name="T35" fmla="*/ 50 h 521"/>
              <a:gd name="T36" fmla="*/ 688 w 1015"/>
              <a:gd name="T37" fmla="*/ 63 h 521"/>
              <a:gd name="T38" fmla="*/ 767 w 1015"/>
              <a:gd name="T39" fmla="*/ 58 h 521"/>
              <a:gd name="T40" fmla="*/ 858 w 1015"/>
              <a:gd name="T41" fmla="*/ 27 h 521"/>
              <a:gd name="T42" fmla="*/ 922 w 1015"/>
              <a:gd name="T43" fmla="*/ 263 h 521"/>
              <a:gd name="T44" fmla="*/ 926 w 1015"/>
              <a:gd name="T45" fmla="*/ 219 h 521"/>
              <a:gd name="T46" fmla="*/ 990 w 1015"/>
              <a:gd name="T47" fmla="*/ 99 h 521"/>
              <a:gd name="T48" fmla="*/ 933 w 1015"/>
              <a:gd name="T49" fmla="*/ 74 h 521"/>
              <a:gd name="T50" fmla="*/ 830 w 1015"/>
              <a:gd name="T51" fmla="*/ 89 h 521"/>
              <a:gd name="T52" fmla="*/ 750 w 1015"/>
              <a:gd name="T53" fmla="*/ 81 h 521"/>
              <a:gd name="T54" fmla="*/ 675 w 1015"/>
              <a:gd name="T55" fmla="*/ 82 h 521"/>
              <a:gd name="T56" fmla="*/ 623 w 1015"/>
              <a:gd name="T57" fmla="*/ 63 h 521"/>
              <a:gd name="T58" fmla="*/ 604 w 1015"/>
              <a:gd name="T59" fmla="*/ 37 h 521"/>
              <a:gd name="T60" fmla="*/ 462 w 1015"/>
              <a:gd name="T61" fmla="*/ 71 h 521"/>
              <a:gd name="T62" fmla="*/ 256 w 1015"/>
              <a:gd name="T63" fmla="*/ 250 h 521"/>
              <a:gd name="T64" fmla="*/ 302 w 1015"/>
              <a:gd name="T65" fmla="*/ 273 h 521"/>
              <a:gd name="T66" fmla="*/ 419 w 1015"/>
              <a:gd name="T67" fmla="*/ 136 h 521"/>
              <a:gd name="T68" fmla="*/ 405 w 1015"/>
              <a:gd name="T69" fmla="*/ 291 h 521"/>
              <a:gd name="T70" fmla="*/ 493 w 1015"/>
              <a:gd name="T71" fmla="*/ 288 h 521"/>
              <a:gd name="T72" fmla="*/ 643 w 1015"/>
              <a:gd name="T73" fmla="*/ 149 h 521"/>
              <a:gd name="T74" fmla="*/ 716 w 1015"/>
              <a:gd name="T75" fmla="*/ 159 h 521"/>
              <a:gd name="T76" fmla="*/ 703 w 1015"/>
              <a:gd name="T77" fmla="*/ 231 h 521"/>
              <a:gd name="T78" fmla="*/ 770 w 1015"/>
              <a:gd name="T79" fmla="*/ 227 h 521"/>
              <a:gd name="T80" fmla="*/ 848 w 1015"/>
              <a:gd name="T81" fmla="*/ 192 h 521"/>
              <a:gd name="T82" fmla="*/ 926 w 1015"/>
              <a:gd name="T83" fmla="*/ 151 h 521"/>
              <a:gd name="T84" fmla="*/ 868 w 1015"/>
              <a:gd name="T85" fmla="*/ 193 h 521"/>
              <a:gd name="T86" fmla="*/ 796 w 1015"/>
              <a:gd name="T87" fmla="*/ 226 h 521"/>
              <a:gd name="T88" fmla="*/ 726 w 1015"/>
              <a:gd name="T89" fmla="*/ 257 h 521"/>
              <a:gd name="T90" fmla="*/ 714 w 1015"/>
              <a:gd name="T91" fmla="*/ 342 h 521"/>
              <a:gd name="T92" fmla="*/ 618 w 1015"/>
              <a:gd name="T93" fmla="*/ 371 h 521"/>
              <a:gd name="T94" fmla="*/ 550 w 1015"/>
              <a:gd name="T95" fmla="*/ 395 h 521"/>
              <a:gd name="T96" fmla="*/ 419 w 1015"/>
              <a:gd name="T97" fmla="*/ 312 h 521"/>
              <a:gd name="T98" fmla="*/ 385 w 1015"/>
              <a:gd name="T99" fmla="*/ 379 h 521"/>
              <a:gd name="T100" fmla="*/ 261 w 1015"/>
              <a:gd name="T101" fmla="*/ 281 h 521"/>
              <a:gd name="T102" fmla="*/ 460 w 1015"/>
              <a:gd name="T103" fmla="*/ 459 h 521"/>
              <a:gd name="T104" fmla="*/ 581 w 1015"/>
              <a:gd name="T105" fmla="*/ 495 h 521"/>
              <a:gd name="T106" fmla="*/ 693 w 1015"/>
              <a:gd name="T107" fmla="*/ 485 h 521"/>
              <a:gd name="T108" fmla="*/ 791 w 1015"/>
              <a:gd name="T109" fmla="*/ 415 h 521"/>
              <a:gd name="T110" fmla="*/ 832 w 1015"/>
              <a:gd name="T111" fmla="*/ 332 h 521"/>
              <a:gd name="T112" fmla="*/ 186 w 1015"/>
              <a:gd name="T113" fmla="*/ 254 h 521"/>
              <a:gd name="T114" fmla="*/ 54 w 1015"/>
              <a:gd name="T115" fmla="*/ 170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5" h="521">
                <a:moveTo>
                  <a:pt x="843" y="73"/>
                </a:moveTo>
                <a:cubicBezTo>
                  <a:pt x="874" y="69"/>
                  <a:pt x="895" y="42"/>
                  <a:pt x="928" y="35"/>
                </a:cubicBezTo>
                <a:cubicBezTo>
                  <a:pt x="933" y="44"/>
                  <a:pt x="926" y="54"/>
                  <a:pt x="926" y="64"/>
                </a:cubicBezTo>
                <a:cubicBezTo>
                  <a:pt x="942" y="61"/>
                  <a:pt x="953" y="52"/>
                  <a:pt x="959" y="38"/>
                </a:cubicBezTo>
                <a:cubicBezTo>
                  <a:pt x="972" y="38"/>
                  <a:pt x="971" y="34"/>
                  <a:pt x="979" y="32"/>
                </a:cubicBezTo>
                <a:cubicBezTo>
                  <a:pt x="986" y="43"/>
                  <a:pt x="978" y="69"/>
                  <a:pt x="980" y="90"/>
                </a:cubicBezTo>
                <a:cubicBezTo>
                  <a:pt x="997" y="90"/>
                  <a:pt x="992" y="78"/>
                  <a:pt x="1002" y="71"/>
                </a:cubicBezTo>
                <a:cubicBezTo>
                  <a:pt x="1006" y="70"/>
                  <a:pt x="1007" y="73"/>
                  <a:pt x="1011" y="73"/>
                </a:cubicBezTo>
                <a:cubicBezTo>
                  <a:pt x="1015" y="80"/>
                  <a:pt x="1012" y="88"/>
                  <a:pt x="1006" y="90"/>
                </a:cubicBezTo>
                <a:cubicBezTo>
                  <a:pt x="1000" y="115"/>
                  <a:pt x="990" y="134"/>
                  <a:pt x="975" y="151"/>
                </a:cubicBezTo>
                <a:cubicBezTo>
                  <a:pt x="984" y="148"/>
                  <a:pt x="986" y="144"/>
                  <a:pt x="997" y="148"/>
                </a:cubicBezTo>
                <a:cubicBezTo>
                  <a:pt x="991" y="181"/>
                  <a:pt x="970" y="199"/>
                  <a:pt x="951" y="219"/>
                </a:cubicBezTo>
                <a:cubicBezTo>
                  <a:pt x="963" y="221"/>
                  <a:pt x="969" y="208"/>
                  <a:pt x="980" y="214"/>
                </a:cubicBezTo>
                <a:cubicBezTo>
                  <a:pt x="970" y="250"/>
                  <a:pt x="937" y="265"/>
                  <a:pt x="909" y="283"/>
                </a:cubicBezTo>
                <a:cubicBezTo>
                  <a:pt x="918" y="292"/>
                  <a:pt x="931" y="276"/>
                  <a:pt x="943" y="286"/>
                </a:cubicBezTo>
                <a:cubicBezTo>
                  <a:pt x="938" y="300"/>
                  <a:pt x="921" y="303"/>
                  <a:pt x="909" y="311"/>
                </a:cubicBezTo>
                <a:cubicBezTo>
                  <a:pt x="894" y="319"/>
                  <a:pt x="880" y="333"/>
                  <a:pt x="856" y="335"/>
                </a:cubicBezTo>
                <a:cubicBezTo>
                  <a:pt x="864" y="346"/>
                  <a:pt x="877" y="345"/>
                  <a:pt x="892" y="342"/>
                </a:cubicBezTo>
                <a:cubicBezTo>
                  <a:pt x="890" y="348"/>
                  <a:pt x="898" y="344"/>
                  <a:pt x="897" y="350"/>
                </a:cubicBezTo>
                <a:cubicBezTo>
                  <a:pt x="875" y="382"/>
                  <a:pt x="817" y="378"/>
                  <a:pt x="778" y="394"/>
                </a:cubicBezTo>
                <a:cubicBezTo>
                  <a:pt x="791" y="403"/>
                  <a:pt x="817" y="399"/>
                  <a:pt x="822" y="413"/>
                </a:cubicBezTo>
                <a:cubicBezTo>
                  <a:pt x="821" y="419"/>
                  <a:pt x="814" y="422"/>
                  <a:pt x="809" y="423"/>
                </a:cubicBezTo>
                <a:cubicBezTo>
                  <a:pt x="794" y="429"/>
                  <a:pt x="778" y="435"/>
                  <a:pt x="762" y="441"/>
                </a:cubicBezTo>
                <a:cubicBezTo>
                  <a:pt x="738" y="450"/>
                  <a:pt x="710" y="453"/>
                  <a:pt x="677" y="453"/>
                </a:cubicBezTo>
                <a:cubicBezTo>
                  <a:pt x="683" y="464"/>
                  <a:pt x="702" y="477"/>
                  <a:pt x="721" y="480"/>
                </a:cubicBezTo>
                <a:cubicBezTo>
                  <a:pt x="720" y="485"/>
                  <a:pt x="723" y="485"/>
                  <a:pt x="723" y="488"/>
                </a:cubicBezTo>
                <a:cubicBezTo>
                  <a:pt x="717" y="498"/>
                  <a:pt x="685" y="500"/>
                  <a:pt x="664" y="500"/>
                </a:cubicBezTo>
                <a:cubicBezTo>
                  <a:pt x="636" y="500"/>
                  <a:pt x="608" y="488"/>
                  <a:pt x="592" y="484"/>
                </a:cubicBezTo>
                <a:cubicBezTo>
                  <a:pt x="596" y="490"/>
                  <a:pt x="602" y="493"/>
                  <a:pt x="604" y="498"/>
                </a:cubicBezTo>
                <a:cubicBezTo>
                  <a:pt x="588" y="521"/>
                  <a:pt x="532" y="496"/>
                  <a:pt x="506" y="480"/>
                </a:cubicBezTo>
                <a:cubicBezTo>
                  <a:pt x="488" y="470"/>
                  <a:pt x="479" y="459"/>
                  <a:pt x="473" y="480"/>
                </a:cubicBezTo>
                <a:cubicBezTo>
                  <a:pt x="432" y="472"/>
                  <a:pt x="405" y="451"/>
                  <a:pt x="372" y="435"/>
                </a:cubicBezTo>
                <a:cubicBezTo>
                  <a:pt x="373" y="430"/>
                  <a:pt x="367" y="431"/>
                  <a:pt x="369" y="426"/>
                </a:cubicBezTo>
                <a:cubicBezTo>
                  <a:pt x="346" y="416"/>
                  <a:pt x="337" y="390"/>
                  <a:pt x="315" y="379"/>
                </a:cubicBezTo>
                <a:cubicBezTo>
                  <a:pt x="301" y="357"/>
                  <a:pt x="284" y="338"/>
                  <a:pt x="264" y="322"/>
                </a:cubicBezTo>
                <a:cubicBezTo>
                  <a:pt x="260" y="309"/>
                  <a:pt x="253" y="298"/>
                  <a:pt x="251" y="283"/>
                </a:cubicBezTo>
                <a:cubicBezTo>
                  <a:pt x="149" y="270"/>
                  <a:pt x="82" y="222"/>
                  <a:pt x="0" y="193"/>
                </a:cubicBezTo>
                <a:cubicBezTo>
                  <a:pt x="2" y="172"/>
                  <a:pt x="17" y="151"/>
                  <a:pt x="34" y="139"/>
                </a:cubicBezTo>
                <a:cubicBezTo>
                  <a:pt x="42" y="143"/>
                  <a:pt x="47" y="149"/>
                  <a:pt x="57" y="151"/>
                </a:cubicBezTo>
                <a:cubicBezTo>
                  <a:pt x="77" y="176"/>
                  <a:pt x="109" y="192"/>
                  <a:pt x="139" y="213"/>
                </a:cubicBezTo>
                <a:cubicBezTo>
                  <a:pt x="166" y="232"/>
                  <a:pt x="205" y="259"/>
                  <a:pt x="248" y="252"/>
                </a:cubicBezTo>
                <a:cubicBezTo>
                  <a:pt x="252" y="209"/>
                  <a:pt x="282" y="162"/>
                  <a:pt x="308" y="125"/>
                </a:cubicBezTo>
                <a:cubicBezTo>
                  <a:pt x="317" y="113"/>
                  <a:pt x="328" y="106"/>
                  <a:pt x="338" y="97"/>
                </a:cubicBezTo>
                <a:cubicBezTo>
                  <a:pt x="345" y="90"/>
                  <a:pt x="349" y="80"/>
                  <a:pt x="357" y="74"/>
                </a:cubicBezTo>
                <a:cubicBezTo>
                  <a:pt x="364" y="69"/>
                  <a:pt x="374" y="65"/>
                  <a:pt x="382" y="59"/>
                </a:cubicBezTo>
                <a:cubicBezTo>
                  <a:pt x="397" y="48"/>
                  <a:pt x="411" y="40"/>
                  <a:pt x="432" y="32"/>
                </a:cubicBezTo>
                <a:cubicBezTo>
                  <a:pt x="437" y="30"/>
                  <a:pt x="442" y="29"/>
                  <a:pt x="447" y="27"/>
                </a:cubicBezTo>
                <a:cubicBezTo>
                  <a:pt x="456" y="22"/>
                  <a:pt x="460" y="15"/>
                  <a:pt x="473" y="19"/>
                </a:cubicBezTo>
                <a:cubicBezTo>
                  <a:pt x="474" y="20"/>
                  <a:pt x="474" y="23"/>
                  <a:pt x="476" y="24"/>
                </a:cubicBezTo>
                <a:cubicBezTo>
                  <a:pt x="477" y="34"/>
                  <a:pt x="470" y="37"/>
                  <a:pt x="466" y="43"/>
                </a:cubicBezTo>
                <a:cubicBezTo>
                  <a:pt x="488" y="39"/>
                  <a:pt x="515" y="0"/>
                  <a:pt x="542" y="17"/>
                </a:cubicBezTo>
                <a:cubicBezTo>
                  <a:pt x="538" y="30"/>
                  <a:pt x="523" y="31"/>
                  <a:pt x="527" y="50"/>
                </a:cubicBezTo>
                <a:cubicBezTo>
                  <a:pt x="555" y="37"/>
                  <a:pt x="585" y="26"/>
                  <a:pt x="618" y="19"/>
                </a:cubicBezTo>
                <a:cubicBezTo>
                  <a:pt x="627" y="25"/>
                  <a:pt x="626" y="41"/>
                  <a:pt x="620" y="50"/>
                </a:cubicBezTo>
                <a:cubicBezTo>
                  <a:pt x="634" y="45"/>
                  <a:pt x="642" y="36"/>
                  <a:pt x="659" y="32"/>
                </a:cubicBezTo>
                <a:cubicBezTo>
                  <a:pt x="671" y="28"/>
                  <a:pt x="680" y="11"/>
                  <a:pt x="695" y="19"/>
                </a:cubicBezTo>
                <a:cubicBezTo>
                  <a:pt x="699" y="38"/>
                  <a:pt x="691" y="46"/>
                  <a:pt x="688" y="63"/>
                </a:cubicBezTo>
                <a:cubicBezTo>
                  <a:pt x="720" y="63"/>
                  <a:pt x="744" y="41"/>
                  <a:pt x="770" y="30"/>
                </a:cubicBezTo>
                <a:cubicBezTo>
                  <a:pt x="772" y="32"/>
                  <a:pt x="775" y="34"/>
                  <a:pt x="776" y="37"/>
                </a:cubicBezTo>
                <a:cubicBezTo>
                  <a:pt x="772" y="43"/>
                  <a:pt x="771" y="52"/>
                  <a:pt x="767" y="58"/>
                </a:cubicBezTo>
                <a:cubicBezTo>
                  <a:pt x="767" y="61"/>
                  <a:pt x="771" y="61"/>
                  <a:pt x="772" y="64"/>
                </a:cubicBezTo>
                <a:cubicBezTo>
                  <a:pt x="790" y="55"/>
                  <a:pt x="808" y="50"/>
                  <a:pt x="825" y="42"/>
                </a:cubicBezTo>
                <a:cubicBezTo>
                  <a:pt x="835" y="36"/>
                  <a:pt x="844" y="25"/>
                  <a:pt x="858" y="27"/>
                </a:cubicBezTo>
                <a:cubicBezTo>
                  <a:pt x="865" y="42"/>
                  <a:pt x="851" y="62"/>
                  <a:pt x="843" y="73"/>
                </a:cubicBezTo>
                <a:close/>
                <a:moveTo>
                  <a:pt x="878" y="289"/>
                </a:moveTo>
                <a:cubicBezTo>
                  <a:pt x="888" y="275"/>
                  <a:pt x="907" y="273"/>
                  <a:pt x="922" y="263"/>
                </a:cubicBezTo>
                <a:cubicBezTo>
                  <a:pt x="936" y="253"/>
                  <a:pt x="949" y="242"/>
                  <a:pt x="959" y="229"/>
                </a:cubicBezTo>
                <a:cubicBezTo>
                  <a:pt x="950" y="231"/>
                  <a:pt x="939" y="232"/>
                  <a:pt x="928" y="232"/>
                </a:cubicBezTo>
                <a:cubicBezTo>
                  <a:pt x="925" y="228"/>
                  <a:pt x="929" y="222"/>
                  <a:pt x="926" y="219"/>
                </a:cubicBezTo>
                <a:cubicBezTo>
                  <a:pt x="948" y="212"/>
                  <a:pt x="966" y="187"/>
                  <a:pt x="979" y="165"/>
                </a:cubicBezTo>
                <a:cubicBezTo>
                  <a:pt x="967" y="168"/>
                  <a:pt x="952" y="177"/>
                  <a:pt x="946" y="164"/>
                </a:cubicBezTo>
                <a:cubicBezTo>
                  <a:pt x="965" y="146"/>
                  <a:pt x="984" y="129"/>
                  <a:pt x="990" y="99"/>
                </a:cubicBezTo>
                <a:cubicBezTo>
                  <a:pt x="980" y="103"/>
                  <a:pt x="961" y="118"/>
                  <a:pt x="959" y="95"/>
                </a:cubicBezTo>
                <a:cubicBezTo>
                  <a:pt x="971" y="90"/>
                  <a:pt x="973" y="64"/>
                  <a:pt x="969" y="53"/>
                </a:cubicBezTo>
                <a:cubicBezTo>
                  <a:pt x="964" y="60"/>
                  <a:pt x="946" y="65"/>
                  <a:pt x="933" y="74"/>
                </a:cubicBezTo>
                <a:cubicBezTo>
                  <a:pt x="922" y="81"/>
                  <a:pt x="911" y="97"/>
                  <a:pt x="904" y="76"/>
                </a:cubicBezTo>
                <a:cubicBezTo>
                  <a:pt x="910" y="69"/>
                  <a:pt x="914" y="67"/>
                  <a:pt x="915" y="53"/>
                </a:cubicBezTo>
                <a:cubicBezTo>
                  <a:pt x="887" y="66"/>
                  <a:pt x="862" y="80"/>
                  <a:pt x="830" y="89"/>
                </a:cubicBezTo>
                <a:cubicBezTo>
                  <a:pt x="828" y="86"/>
                  <a:pt x="822" y="87"/>
                  <a:pt x="822" y="82"/>
                </a:cubicBezTo>
                <a:cubicBezTo>
                  <a:pt x="830" y="69"/>
                  <a:pt x="846" y="56"/>
                  <a:pt x="847" y="42"/>
                </a:cubicBezTo>
                <a:cubicBezTo>
                  <a:pt x="817" y="57"/>
                  <a:pt x="788" y="73"/>
                  <a:pt x="750" y="81"/>
                </a:cubicBezTo>
                <a:cubicBezTo>
                  <a:pt x="750" y="78"/>
                  <a:pt x="748" y="78"/>
                  <a:pt x="747" y="76"/>
                </a:cubicBezTo>
                <a:cubicBezTo>
                  <a:pt x="745" y="63"/>
                  <a:pt x="761" y="59"/>
                  <a:pt x="757" y="50"/>
                </a:cubicBezTo>
                <a:cubicBezTo>
                  <a:pt x="733" y="63"/>
                  <a:pt x="705" y="73"/>
                  <a:pt x="675" y="82"/>
                </a:cubicBezTo>
                <a:cubicBezTo>
                  <a:pt x="676" y="75"/>
                  <a:pt x="672" y="84"/>
                  <a:pt x="672" y="79"/>
                </a:cubicBezTo>
                <a:cubicBezTo>
                  <a:pt x="671" y="67"/>
                  <a:pt x="682" y="51"/>
                  <a:pt x="682" y="33"/>
                </a:cubicBezTo>
                <a:cubicBezTo>
                  <a:pt x="666" y="40"/>
                  <a:pt x="639" y="52"/>
                  <a:pt x="623" y="63"/>
                </a:cubicBezTo>
                <a:cubicBezTo>
                  <a:pt x="614" y="68"/>
                  <a:pt x="607" y="79"/>
                  <a:pt x="599" y="68"/>
                </a:cubicBezTo>
                <a:cubicBezTo>
                  <a:pt x="599" y="60"/>
                  <a:pt x="602" y="55"/>
                  <a:pt x="607" y="51"/>
                </a:cubicBezTo>
                <a:cubicBezTo>
                  <a:pt x="607" y="45"/>
                  <a:pt x="601" y="45"/>
                  <a:pt x="604" y="37"/>
                </a:cubicBezTo>
                <a:cubicBezTo>
                  <a:pt x="574" y="41"/>
                  <a:pt x="543" y="54"/>
                  <a:pt x="520" y="69"/>
                </a:cubicBezTo>
                <a:cubicBezTo>
                  <a:pt x="506" y="64"/>
                  <a:pt x="516" y="41"/>
                  <a:pt x="517" y="30"/>
                </a:cubicBezTo>
                <a:cubicBezTo>
                  <a:pt x="494" y="40"/>
                  <a:pt x="473" y="50"/>
                  <a:pt x="462" y="71"/>
                </a:cubicBezTo>
                <a:cubicBezTo>
                  <a:pt x="456" y="69"/>
                  <a:pt x="450" y="68"/>
                  <a:pt x="447" y="63"/>
                </a:cubicBezTo>
                <a:cubicBezTo>
                  <a:pt x="450" y="54"/>
                  <a:pt x="457" y="49"/>
                  <a:pt x="457" y="37"/>
                </a:cubicBezTo>
                <a:cubicBezTo>
                  <a:pt x="353" y="71"/>
                  <a:pt x="289" y="145"/>
                  <a:pt x="256" y="250"/>
                </a:cubicBezTo>
                <a:cubicBezTo>
                  <a:pt x="259" y="252"/>
                  <a:pt x="264" y="253"/>
                  <a:pt x="264" y="258"/>
                </a:cubicBezTo>
                <a:cubicBezTo>
                  <a:pt x="264" y="263"/>
                  <a:pt x="257" y="261"/>
                  <a:pt x="258" y="267"/>
                </a:cubicBezTo>
                <a:cubicBezTo>
                  <a:pt x="271" y="270"/>
                  <a:pt x="287" y="271"/>
                  <a:pt x="302" y="273"/>
                </a:cubicBezTo>
                <a:cubicBezTo>
                  <a:pt x="305" y="240"/>
                  <a:pt x="323" y="219"/>
                  <a:pt x="344" y="195"/>
                </a:cubicBezTo>
                <a:cubicBezTo>
                  <a:pt x="359" y="178"/>
                  <a:pt x="374" y="159"/>
                  <a:pt x="387" y="148"/>
                </a:cubicBezTo>
                <a:cubicBezTo>
                  <a:pt x="394" y="141"/>
                  <a:pt x="407" y="129"/>
                  <a:pt x="419" y="136"/>
                </a:cubicBezTo>
                <a:cubicBezTo>
                  <a:pt x="393" y="147"/>
                  <a:pt x="376" y="166"/>
                  <a:pt x="354" y="192"/>
                </a:cubicBezTo>
                <a:cubicBezTo>
                  <a:pt x="331" y="219"/>
                  <a:pt x="311" y="243"/>
                  <a:pt x="315" y="276"/>
                </a:cubicBezTo>
                <a:cubicBezTo>
                  <a:pt x="344" y="286"/>
                  <a:pt x="376" y="292"/>
                  <a:pt x="405" y="291"/>
                </a:cubicBezTo>
                <a:cubicBezTo>
                  <a:pt x="426" y="237"/>
                  <a:pt x="447" y="173"/>
                  <a:pt x="506" y="161"/>
                </a:cubicBezTo>
                <a:cubicBezTo>
                  <a:pt x="455" y="183"/>
                  <a:pt x="432" y="232"/>
                  <a:pt x="418" y="291"/>
                </a:cubicBezTo>
                <a:cubicBezTo>
                  <a:pt x="436" y="289"/>
                  <a:pt x="468" y="290"/>
                  <a:pt x="493" y="288"/>
                </a:cubicBezTo>
                <a:cubicBezTo>
                  <a:pt x="500" y="245"/>
                  <a:pt x="515" y="210"/>
                  <a:pt x="546" y="192"/>
                </a:cubicBezTo>
                <a:cubicBezTo>
                  <a:pt x="561" y="183"/>
                  <a:pt x="577" y="176"/>
                  <a:pt x="594" y="167"/>
                </a:cubicBezTo>
                <a:cubicBezTo>
                  <a:pt x="609" y="159"/>
                  <a:pt x="626" y="145"/>
                  <a:pt x="643" y="149"/>
                </a:cubicBezTo>
                <a:cubicBezTo>
                  <a:pt x="582" y="177"/>
                  <a:pt x="503" y="203"/>
                  <a:pt x="507" y="285"/>
                </a:cubicBezTo>
                <a:cubicBezTo>
                  <a:pt x="540" y="281"/>
                  <a:pt x="584" y="277"/>
                  <a:pt x="620" y="268"/>
                </a:cubicBezTo>
                <a:cubicBezTo>
                  <a:pt x="628" y="215"/>
                  <a:pt x="672" y="175"/>
                  <a:pt x="716" y="159"/>
                </a:cubicBezTo>
                <a:cubicBezTo>
                  <a:pt x="680" y="187"/>
                  <a:pt x="636" y="211"/>
                  <a:pt x="631" y="267"/>
                </a:cubicBezTo>
                <a:cubicBezTo>
                  <a:pt x="652" y="268"/>
                  <a:pt x="665" y="260"/>
                  <a:pt x="683" y="258"/>
                </a:cubicBezTo>
                <a:cubicBezTo>
                  <a:pt x="685" y="247"/>
                  <a:pt x="696" y="240"/>
                  <a:pt x="703" y="231"/>
                </a:cubicBezTo>
                <a:cubicBezTo>
                  <a:pt x="717" y="213"/>
                  <a:pt x="728" y="190"/>
                  <a:pt x="749" y="185"/>
                </a:cubicBezTo>
                <a:cubicBezTo>
                  <a:pt x="729" y="204"/>
                  <a:pt x="715" y="229"/>
                  <a:pt x="700" y="254"/>
                </a:cubicBezTo>
                <a:cubicBezTo>
                  <a:pt x="724" y="245"/>
                  <a:pt x="750" y="240"/>
                  <a:pt x="770" y="227"/>
                </a:cubicBezTo>
                <a:cubicBezTo>
                  <a:pt x="776" y="189"/>
                  <a:pt x="801" y="145"/>
                  <a:pt x="834" y="130"/>
                </a:cubicBezTo>
                <a:cubicBezTo>
                  <a:pt x="810" y="154"/>
                  <a:pt x="792" y="182"/>
                  <a:pt x="783" y="221"/>
                </a:cubicBezTo>
                <a:cubicBezTo>
                  <a:pt x="804" y="210"/>
                  <a:pt x="825" y="200"/>
                  <a:pt x="848" y="192"/>
                </a:cubicBezTo>
                <a:cubicBezTo>
                  <a:pt x="854" y="167"/>
                  <a:pt x="852" y="118"/>
                  <a:pt x="881" y="108"/>
                </a:cubicBezTo>
                <a:cubicBezTo>
                  <a:pt x="867" y="128"/>
                  <a:pt x="864" y="157"/>
                  <a:pt x="861" y="183"/>
                </a:cubicBezTo>
                <a:cubicBezTo>
                  <a:pt x="887" y="178"/>
                  <a:pt x="901" y="152"/>
                  <a:pt x="926" y="151"/>
                </a:cubicBezTo>
                <a:cubicBezTo>
                  <a:pt x="923" y="172"/>
                  <a:pt x="895" y="169"/>
                  <a:pt x="886" y="185"/>
                </a:cubicBezTo>
                <a:cubicBezTo>
                  <a:pt x="903" y="193"/>
                  <a:pt x="928" y="193"/>
                  <a:pt x="941" y="205"/>
                </a:cubicBezTo>
                <a:cubicBezTo>
                  <a:pt x="915" y="206"/>
                  <a:pt x="887" y="200"/>
                  <a:pt x="868" y="193"/>
                </a:cubicBezTo>
                <a:cubicBezTo>
                  <a:pt x="856" y="207"/>
                  <a:pt x="832" y="204"/>
                  <a:pt x="816" y="216"/>
                </a:cubicBezTo>
                <a:cubicBezTo>
                  <a:pt x="832" y="237"/>
                  <a:pt x="860" y="247"/>
                  <a:pt x="884" y="260"/>
                </a:cubicBezTo>
                <a:cubicBezTo>
                  <a:pt x="842" y="261"/>
                  <a:pt x="829" y="234"/>
                  <a:pt x="796" y="226"/>
                </a:cubicBezTo>
                <a:cubicBezTo>
                  <a:pt x="781" y="237"/>
                  <a:pt x="761" y="244"/>
                  <a:pt x="742" y="252"/>
                </a:cubicBezTo>
                <a:cubicBezTo>
                  <a:pt x="760" y="276"/>
                  <a:pt x="789" y="289"/>
                  <a:pt x="822" y="298"/>
                </a:cubicBezTo>
                <a:cubicBezTo>
                  <a:pt x="783" y="303"/>
                  <a:pt x="752" y="276"/>
                  <a:pt x="726" y="257"/>
                </a:cubicBezTo>
                <a:cubicBezTo>
                  <a:pt x="701" y="266"/>
                  <a:pt x="674" y="274"/>
                  <a:pt x="644" y="278"/>
                </a:cubicBezTo>
                <a:cubicBezTo>
                  <a:pt x="641" y="287"/>
                  <a:pt x="645" y="295"/>
                  <a:pt x="649" y="301"/>
                </a:cubicBezTo>
                <a:cubicBezTo>
                  <a:pt x="664" y="319"/>
                  <a:pt x="696" y="328"/>
                  <a:pt x="714" y="342"/>
                </a:cubicBezTo>
                <a:cubicBezTo>
                  <a:pt x="673" y="333"/>
                  <a:pt x="642" y="313"/>
                  <a:pt x="623" y="281"/>
                </a:cubicBezTo>
                <a:cubicBezTo>
                  <a:pt x="587" y="288"/>
                  <a:pt x="563" y="291"/>
                  <a:pt x="519" y="296"/>
                </a:cubicBezTo>
                <a:cubicBezTo>
                  <a:pt x="538" y="335"/>
                  <a:pt x="572" y="359"/>
                  <a:pt x="618" y="371"/>
                </a:cubicBezTo>
                <a:cubicBezTo>
                  <a:pt x="553" y="372"/>
                  <a:pt x="535" y="327"/>
                  <a:pt x="499" y="299"/>
                </a:cubicBezTo>
                <a:cubicBezTo>
                  <a:pt x="475" y="302"/>
                  <a:pt x="461" y="303"/>
                  <a:pt x="429" y="302"/>
                </a:cubicBezTo>
                <a:cubicBezTo>
                  <a:pt x="446" y="351"/>
                  <a:pt x="498" y="381"/>
                  <a:pt x="550" y="395"/>
                </a:cubicBezTo>
                <a:cubicBezTo>
                  <a:pt x="538" y="398"/>
                  <a:pt x="537" y="392"/>
                  <a:pt x="525" y="394"/>
                </a:cubicBezTo>
                <a:cubicBezTo>
                  <a:pt x="490" y="378"/>
                  <a:pt x="455" y="362"/>
                  <a:pt x="431" y="332"/>
                </a:cubicBezTo>
                <a:cubicBezTo>
                  <a:pt x="426" y="326"/>
                  <a:pt x="425" y="318"/>
                  <a:pt x="419" y="312"/>
                </a:cubicBezTo>
                <a:cubicBezTo>
                  <a:pt x="405" y="298"/>
                  <a:pt x="380" y="305"/>
                  <a:pt x="357" y="301"/>
                </a:cubicBezTo>
                <a:cubicBezTo>
                  <a:pt x="345" y="299"/>
                  <a:pt x="335" y="292"/>
                  <a:pt x="323" y="294"/>
                </a:cubicBezTo>
                <a:cubicBezTo>
                  <a:pt x="315" y="332"/>
                  <a:pt x="363" y="361"/>
                  <a:pt x="385" y="379"/>
                </a:cubicBezTo>
                <a:cubicBezTo>
                  <a:pt x="354" y="366"/>
                  <a:pt x="322" y="347"/>
                  <a:pt x="312" y="314"/>
                </a:cubicBezTo>
                <a:cubicBezTo>
                  <a:pt x="308" y="305"/>
                  <a:pt x="310" y="294"/>
                  <a:pt x="302" y="286"/>
                </a:cubicBezTo>
                <a:cubicBezTo>
                  <a:pt x="287" y="285"/>
                  <a:pt x="274" y="282"/>
                  <a:pt x="261" y="281"/>
                </a:cubicBezTo>
                <a:cubicBezTo>
                  <a:pt x="260" y="303"/>
                  <a:pt x="275" y="308"/>
                  <a:pt x="285" y="319"/>
                </a:cubicBezTo>
                <a:cubicBezTo>
                  <a:pt x="297" y="331"/>
                  <a:pt x="308" y="349"/>
                  <a:pt x="318" y="361"/>
                </a:cubicBezTo>
                <a:cubicBezTo>
                  <a:pt x="353" y="404"/>
                  <a:pt x="403" y="449"/>
                  <a:pt x="460" y="459"/>
                </a:cubicBezTo>
                <a:cubicBezTo>
                  <a:pt x="464" y="458"/>
                  <a:pt x="460" y="449"/>
                  <a:pt x="463" y="448"/>
                </a:cubicBezTo>
                <a:cubicBezTo>
                  <a:pt x="472" y="446"/>
                  <a:pt x="473" y="445"/>
                  <a:pt x="480" y="444"/>
                </a:cubicBezTo>
                <a:cubicBezTo>
                  <a:pt x="506" y="469"/>
                  <a:pt x="537" y="488"/>
                  <a:pt x="581" y="495"/>
                </a:cubicBezTo>
                <a:cubicBezTo>
                  <a:pt x="583" y="483"/>
                  <a:pt x="573" y="483"/>
                  <a:pt x="569" y="477"/>
                </a:cubicBezTo>
                <a:cubicBezTo>
                  <a:pt x="565" y="468"/>
                  <a:pt x="576" y="463"/>
                  <a:pt x="586" y="462"/>
                </a:cubicBezTo>
                <a:cubicBezTo>
                  <a:pt x="609" y="483"/>
                  <a:pt x="654" y="490"/>
                  <a:pt x="693" y="485"/>
                </a:cubicBezTo>
                <a:cubicBezTo>
                  <a:pt x="678" y="470"/>
                  <a:pt x="655" y="461"/>
                  <a:pt x="646" y="440"/>
                </a:cubicBezTo>
                <a:cubicBezTo>
                  <a:pt x="647" y="435"/>
                  <a:pt x="653" y="435"/>
                  <a:pt x="656" y="433"/>
                </a:cubicBezTo>
                <a:cubicBezTo>
                  <a:pt x="704" y="454"/>
                  <a:pt x="749" y="432"/>
                  <a:pt x="791" y="415"/>
                </a:cubicBezTo>
                <a:cubicBezTo>
                  <a:pt x="777" y="398"/>
                  <a:pt x="749" y="407"/>
                  <a:pt x="742" y="387"/>
                </a:cubicBezTo>
                <a:cubicBezTo>
                  <a:pt x="780" y="380"/>
                  <a:pt x="832" y="376"/>
                  <a:pt x="868" y="355"/>
                </a:cubicBezTo>
                <a:cubicBezTo>
                  <a:pt x="853" y="350"/>
                  <a:pt x="838" y="345"/>
                  <a:pt x="832" y="332"/>
                </a:cubicBezTo>
                <a:cubicBezTo>
                  <a:pt x="850" y="318"/>
                  <a:pt x="893" y="319"/>
                  <a:pt x="904" y="296"/>
                </a:cubicBezTo>
                <a:cubicBezTo>
                  <a:pt x="896" y="296"/>
                  <a:pt x="882" y="301"/>
                  <a:pt x="878" y="289"/>
                </a:cubicBezTo>
                <a:close/>
                <a:moveTo>
                  <a:pt x="186" y="254"/>
                </a:moveTo>
                <a:cubicBezTo>
                  <a:pt x="170" y="249"/>
                  <a:pt x="152" y="238"/>
                  <a:pt x="139" y="229"/>
                </a:cubicBezTo>
                <a:cubicBezTo>
                  <a:pt x="130" y="223"/>
                  <a:pt x="118" y="216"/>
                  <a:pt x="106" y="208"/>
                </a:cubicBezTo>
                <a:cubicBezTo>
                  <a:pt x="84" y="194"/>
                  <a:pt x="74" y="184"/>
                  <a:pt x="54" y="170"/>
                </a:cubicBezTo>
                <a:cubicBezTo>
                  <a:pt x="28" y="154"/>
                  <a:pt x="21" y="162"/>
                  <a:pt x="13" y="187"/>
                </a:cubicBezTo>
                <a:cubicBezTo>
                  <a:pt x="69" y="204"/>
                  <a:pt x="125" y="242"/>
                  <a:pt x="186" y="25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57" name="组合 56">
            <a:extLst>
              <a:ext uri="{FF2B5EF4-FFF2-40B4-BE49-F238E27FC236}">
                <a16:creationId xmlns:a16="http://schemas.microsoft.com/office/drawing/2014/main" xmlns="" id="{0406C5FE-C3F1-4B0F-8C1C-FD0994A03471}"/>
              </a:ext>
            </a:extLst>
          </p:cNvPr>
          <p:cNvGrpSpPr/>
          <p:nvPr/>
        </p:nvGrpSpPr>
        <p:grpSpPr>
          <a:xfrm>
            <a:off x="6006760" y="5475616"/>
            <a:ext cx="1918463" cy="629132"/>
            <a:chOff x="3494088" y="1354138"/>
            <a:chExt cx="1176338" cy="385763"/>
          </a:xfrm>
        </p:grpSpPr>
        <p:sp>
          <p:nvSpPr>
            <p:cNvPr id="58" name="Freeform 116">
              <a:extLst>
                <a:ext uri="{FF2B5EF4-FFF2-40B4-BE49-F238E27FC236}">
                  <a16:creationId xmlns:a16="http://schemas.microsoft.com/office/drawing/2014/main" xmlns="" id="{3B73BD44-FBBC-4BCC-8BB9-F87D2114EC38}"/>
                </a:ext>
              </a:extLst>
            </p:cNvPr>
            <p:cNvSpPr>
              <a:spLocks noEditPoints="1"/>
            </p:cNvSpPr>
            <p:nvPr/>
          </p:nvSpPr>
          <p:spPr bwMode="auto">
            <a:xfrm>
              <a:off x="4618038" y="1709738"/>
              <a:ext cx="52388" cy="30163"/>
            </a:xfrm>
            <a:custGeom>
              <a:avLst/>
              <a:gdLst>
                <a:gd name="T0" fmla="*/ 67 w 67"/>
                <a:gd name="T1" fmla="*/ 31 h 38"/>
                <a:gd name="T2" fmla="*/ 43 w 67"/>
                <a:gd name="T3" fmla="*/ 38 h 38"/>
                <a:gd name="T4" fmla="*/ 7 w 67"/>
                <a:gd name="T5" fmla="*/ 15 h 38"/>
                <a:gd name="T6" fmla="*/ 37 w 67"/>
                <a:gd name="T7" fmla="*/ 0 h 38"/>
                <a:gd name="T8" fmla="*/ 67 w 67"/>
                <a:gd name="T9" fmla="*/ 31 h 38"/>
                <a:gd name="T10" fmla="*/ 25 w 67"/>
                <a:gd name="T11" fmla="*/ 25 h 38"/>
                <a:gd name="T12" fmla="*/ 52 w 67"/>
                <a:gd name="T13" fmla="*/ 21 h 38"/>
                <a:gd name="T14" fmla="*/ 25 w 67"/>
                <a:gd name="T15" fmla="*/ 25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38">
                  <a:moveTo>
                    <a:pt x="67" y="31"/>
                  </a:moveTo>
                  <a:cubicBezTo>
                    <a:pt x="59" y="33"/>
                    <a:pt x="50" y="34"/>
                    <a:pt x="43" y="38"/>
                  </a:cubicBezTo>
                  <a:cubicBezTo>
                    <a:pt x="28" y="36"/>
                    <a:pt x="0" y="34"/>
                    <a:pt x="7" y="15"/>
                  </a:cubicBezTo>
                  <a:cubicBezTo>
                    <a:pt x="20" y="16"/>
                    <a:pt x="27" y="4"/>
                    <a:pt x="37" y="0"/>
                  </a:cubicBezTo>
                  <a:cubicBezTo>
                    <a:pt x="51" y="6"/>
                    <a:pt x="64" y="13"/>
                    <a:pt x="67" y="31"/>
                  </a:cubicBezTo>
                  <a:close/>
                  <a:moveTo>
                    <a:pt x="25" y="25"/>
                  </a:moveTo>
                  <a:cubicBezTo>
                    <a:pt x="33" y="31"/>
                    <a:pt x="46" y="27"/>
                    <a:pt x="52" y="21"/>
                  </a:cubicBezTo>
                  <a:cubicBezTo>
                    <a:pt x="47" y="11"/>
                    <a:pt x="27" y="14"/>
                    <a:pt x="25" y="2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17">
              <a:extLst>
                <a:ext uri="{FF2B5EF4-FFF2-40B4-BE49-F238E27FC236}">
                  <a16:creationId xmlns:a16="http://schemas.microsoft.com/office/drawing/2014/main" xmlns="" id="{8ACDC53B-9A23-4D5E-94EB-78CFE78718CA}"/>
                </a:ext>
              </a:extLst>
            </p:cNvPr>
            <p:cNvSpPr>
              <a:spLocks noEditPoints="1"/>
            </p:cNvSpPr>
            <p:nvPr/>
          </p:nvSpPr>
          <p:spPr bwMode="auto">
            <a:xfrm>
              <a:off x="4560888" y="1698626"/>
              <a:ext cx="47625" cy="30163"/>
            </a:xfrm>
            <a:custGeom>
              <a:avLst/>
              <a:gdLst>
                <a:gd name="T0" fmla="*/ 0 w 61"/>
                <a:gd name="T1" fmla="*/ 18 h 39"/>
                <a:gd name="T2" fmla="*/ 6 w 61"/>
                <a:gd name="T3" fmla="*/ 0 h 39"/>
                <a:gd name="T4" fmla="*/ 61 w 61"/>
                <a:gd name="T5" fmla="*/ 11 h 39"/>
                <a:gd name="T6" fmla="*/ 47 w 61"/>
                <a:gd name="T7" fmla="*/ 36 h 39"/>
                <a:gd name="T8" fmla="*/ 0 w 61"/>
                <a:gd name="T9" fmla="*/ 18 h 39"/>
                <a:gd name="T10" fmla="*/ 13 w 61"/>
                <a:gd name="T11" fmla="*/ 12 h 39"/>
                <a:gd name="T12" fmla="*/ 47 w 61"/>
                <a:gd name="T13" fmla="*/ 18 h 39"/>
                <a:gd name="T14" fmla="*/ 13 w 61"/>
                <a:gd name="T15" fmla="*/ 12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39">
                  <a:moveTo>
                    <a:pt x="0" y="18"/>
                  </a:moveTo>
                  <a:cubicBezTo>
                    <a:pt x="0" y="10"/>
                    <a:pt x="0" y="4"/>
                    <a:pt x="6" y="0"/>
                  </a:cubicBezTo>
                  <a:cubicBezTo>
                    <a:pt x="28" y="3"/>
                    <a:pt x="43" y="2"/>
                    <a:pt x="61" y="11"/>
                  </a:cubicBezTo>
                  <a:cubicBezTo>
                    <a:pt x="59" y="23"/>
                    <a:pt x="55" y="34"/>
                    <a:pt x="47" y="36"/>
                  </a:cubicBezTo>
                  <a:cubicBezTo>
                    <a:pt x="32" y="39"/>
                    <a:pt x="13" y="20"/>
                    <a:pt x="0" y="18"/>
                  </a:cubicBezTo>
                  <a:close/>
                  <a:moveTo>
                    <a:pt x="13" y="12"/>
                  </a:moveTo>
                  <a:cubicBezTo>
                    <a:pt x="21" y="18"/>
                    <a:pt x="39" y="29"/>
                    <a:pt x="47" y="18"/>
                  </a:cubicBezTo>
                  <a:cubicBezTo>
                    <a:pt x="39" y="13"/>
                    <a:pt x="27" y="11"/>
                    <a:pt x="13" y="1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18">
              <a:extLst>
                <a:ext uri="{FF2B5EF4-FFF2-40B4-BE49-F238E27FC236}">
                  <a16:creationId xmlns:a16="http://schemas.microsoft.com/office/drawing/2014/main" xmlns="" id="{17D60D4B-B8D0-41FD-9B66-73FA372F4CE8}"/>
                </a:ext>
              </a:extLst>
            </p:cNvPr>
            <p:cNvSpPr>
              <a:spLocks noEditPoints="1"/>
            </p:cNvSpPr>
            <p:nvPr/>
          </p:nvSpPr>
          <p:spPr bwMode="auto">
            <a:xfrm>
              <a:off x="3494088" y="1354138"/>
              <a:ext cx="1052513" cy="374650"/>
            </a:xfrm>
            <a:custGeom>
              <a:avLst/>
              <a:gdLst>
                <a:gd name="T0" fmla="*/ 1317 w 1350"/>
                <a:gd name="T1" fmla="*/ 458 h 481"/>
                <a:gd name="T2" fmla="*/ 1132 w 1350"/>
                <a:gd name="T3" fmla="*/ 443 h 481"/>
                <a:gd name="T4" fmla="*/ 1072 w 1350"/>
                <a:gd name="T5" fmla="*/ 459 h 481"/>
                <a:gd name="T6" fmla="*/ 771 w 1350"/>
                <a:gd name="T7" fmla="*/ 461 h 481"/>
                <a:gd name="T8" fmla="*/ 613 w 1350"/>
                <a:gd name="T9" fmla="*/ 446 h 481"/>
                <a:gd name="T10" fmla="*/ 285 w 1350"/>
                <a:gd name="T11" fmla="*/ 286 h 481"/>
                <a:gd name="T12" fmla="*/ 12 w 1350"/>
                <a:gd name="T13" fmla="*/ 159 h 481"/>
                <a:gd name="T14" fmla="*/ 85 w 1350"/>
                <a:gd name="T15" fmla="*/ 1 h 481"/>
                <a:gd name="T16" fmla="*/ 223 w 1350"/>
                <a:gd name="T17" fmla="*/ 62 h 481"/>
                <a:gd name="T18" fmla="*/ 411 w 1350"/>
                <a:gd name="T19" fmla="*/ 164 h 481"/>
                <a:gd name="T20" fmla="*/ 703 w 1350"/>
                <a:gd name="T21" fmla="*/ 321 h 481"/>
                <a:gd name="T22" fmla="*/ 903 w 1350"/>
                <a:gd name="T23" fmla="*/ 440 h 481"/>
                <a:gd name="T24" fmla="*/ 979 w 1350"/>
                <a:gd name="T25" fmla="*/ 380 h 481"/>
                <a:gd name="T26" fmla="*/ 1083 w 1350"/>
                <a:gd name="T27" fmla="*/ 375 h 481"/>
                <a:gd name="T28" fmla="*/ 1182 w 1350"/>
                <a:gd name="T29" fmla="*/ 417 h 481"/>
                <a:gd name="T30" fmla="*/ 1339 w 1350"/>
                <a:gd name="T31" fmla="*/ 433 h 481"/>
                <a:gd name="T32" fmla="*/ 1246 w 1350"/>
                <a:gd name="T33" fmla="*/ 423 h 481"/>
                <a:gd name="T34" fmla="*/ 1142 w 1350"/>
                <a:gd name="T35" fmla="*/ 433 h 481"/>
                <a:gd name="T36" fmla="*/ 1286 w 1350"/>
                <a:gd name="T37" fmla="*/ 431 h 481"/>
                <a:gd name="T38" fmla="*/ 986 w 1350"/>
                <a:gd name="T39" fmla="*/ 369 h 481"/>
                <a:gd name="T40" fmla="*/ 990 w 1350"/>
                <a:gd name="T41" fmla="*/ 450 h 481"/>
                <a:gd name="T42" fmla="*/ 829 w 1350"/>
                <a:gd name="T43" fmla="*/ 439 h 481"/>
                <a:gd name="T44" fmla="*/ 904 w 1350"/>
                <a:gd name="T45" fmla="*/ 456 h 481"/>
                <a:gd name="T46" fmla="*/ 1028 w 1350"/>
                <a:gd name="T47" fmla="*/ 388 h 481"/>
                <a:gd name="T48" fmla="*/ 1062 w 1350"/>
                <a:gd name="T49" fmla="*/ 377 h 481"/>
                <a:gd name="T50" fmla="*/ 1111 w 1350"/>
                <a:gd name="T51" fmla="*/ 410 h 481"/>
                <a:gd name="T52" fmla="*/ 781 w 1350"/>
                <a:gd name="T53" fmla="*/ 444 h 481"/>
                <a:gd name="T54" fmla="*/ 697 w 1350"/>
                <a:gd name="T55" fmla="*/ 378 h 481"/>
                <a:gd name="T56" fmla="*/ 731 w 1350"/>
                <a:gd name="T57" fmla="*/ 444 h 481"/>
                <a:gd name="T58" fmla="*/ 642 w 1350"/>
                <a:gd name="T59" fmla="*/ 304 h 481"/>
                <a:gd name="T60" fmla="*/ 687 w 1350"/>
                <a:gd name="T61" fmla="*/ 374 h 481"/>
                <a:gd name="T62" fmla="*/ 367 w 1350"/>
                <a:gd name="T63" fmla="*/ 293 h 481"/>
                <a:gd name="T64" fmla="*/ 580 w 1350"/>
                <a:gd name="T65" fmla="*/ 397 h 481"/>
                <a:gd name="T66" fmla="*/ 630 w 1350"/>
                <a:gd name="T67" fmla="*/ 297 h 481"/>
                <a:gd name="T68" fmla="*/ 390 w 1350"/>
                <a:gd name="T69" fmla="*/ 164 h 481"/>
                <a:gd name="T70" fmla="*/ 585 w 1350"/>
                <a:gd name="T71" fmla="*/ 288 h 481"/>
                <a:gd name="T72" fmla="*/ 479 w 1350"/>
                <a:gd name="T73" fmla="*/ 317 h 481"/>
                <a:gd name="T74" fmla="*/ 280 w 1350"/>
                <a:gd name="T75" fmla="*/ 195 h 481"/>
                <a:gd name="T76" fmla="*/ 182 w 1350"/>
                <a:gd name="T77" fmla="*/ 53 h 481"/>
                <a:gd name="T78" fmla="*/ 591 w 1350"/>
                <a:gd name="T79" fmla="*/ 312 h 481"/>
                <a:gd name="T80" fmla="*/ 405 w 1350"/>
                <a:gd name="T81" fmla="*/ 204 h 481"/>
                <a:gd name="T82" fmla="*/ 259 w 1350"/>
                <a:gd name="T83" fmla="*/ 114 h 481"/>
                <a:gd name="T84" fmla="*/ 305 w 1350"/>
                <a:gd name="T85" fmla="*/ 204 h 481"/>
                <a:gd name="T86" fmla="*/ 594 w 1350"/>
                <a:gd name="T87" fmla="*/ 314 h 481"/>
                <a:gd name="T88" fmla="*/ 580 w 1350"/>
                <a:gd name="T89" fmla="*/ 409 h 481"/>
                <a:gd name="T90" fmla="*/ 354 w 1350"/>
                <a:gd name="T91" fmla="*/ 297 h 481"/>
                <a:gd name="T92" fmla="*/ 113 w 1350"/>
                <a:gd name="T93" fmla="*/ 201 h 481"/>
                <a:gd name="T94" fmla="*/ 539 w 1350"/>
                <a:gd name="T95" fmla="*/ 395 h 481"/>
                <a:gd name="T96" fmla="*/ 168 w 1350"/>
                <a:gd name="T97" fmla="*/ 43 h 481"/>
                <a:gd name="T98" fmla="*/ 98 w 1350"/>
                <a:gd name="T99" fmla="*/ 194 h 481"/>
                <a:gd name="T100" fmla="*/ 41 w 1350"/>
                <a:gd name="T101" fmla="*/ 49 h 481"/>
                <a:gd name="T102" fmla="*/ 37 w 1350"/>
                <a:gd name="T103" fmla="*/ 149 h 481"/>
                <a:gd name="T104" fmla="*/ 108 w 1350"/>
                <a:gd name="T105" fmla="*/ 23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50" h="481">
                  <a:moveTo>
                    <a:pt x="1345" y="435"/>
                  </a:moveTo>
                  <a:cubicBezTo>
                    <a:pt x="1345" y="443"/>
                    <a:pt x="1350" y="456"/>
                    <a:pt x="1347" y="466"/>
                  </a:cubicBezTo>
                  <a:cubicBezTo>
                    <a:pt x="1333" y="468"/>
                    <a:pt x="1329" y="464"/>
                    <a:pt x="1317" y="458"/>
                  </a:cubicBezTo>
                  <a:cubicBezTo>
                    <a:pt x="1286" y="451"/>
                    <a:pt x="1253" y="437"/>
                    <a:pt x="1218" y="441"/>
                  </a:cubicBezTo>
                  <a:cubicBezTo>
                    <a:pt x="1205" y="443"/>
                    <a:pt x="1194" y="449"/>
                    <a:pt x="1182" y="450"/>
                  </a:cubicBezTo>
                  <a:cubicBezTo>
                    <a:pt x="1165" y="451"/>
                    <a:pt x="1150" y="442"/>
                    <a:pt x="1132" y="443"/>
                  </a:cubicBezTo>
                  <a:cubicBezTo>
                    <a:pt x="1114" y="428"/>
                    <a:pt x="1097" y="415"/>
                    <a:pt x="1078" y="402"/>
                  </a:cubicBezTo>
                  <a:cubicBezTo>
                    <a:pt x="1085" y="415"/>
                    <a:pt x="1096" y="424"/>
                    <a:pt x="1094" y="441"/>
                  </a:cubicBezTo>
                  <a:cubicBezTo>
                    <a:pt x="1090" y="450"/>
                    <a:pt x="1080" y="453"/>
                    <a:pt x="1072" y="459"/>
                  </a:cubicBezTo>
                  <a:cubicBezTo>
                    <a:pt x="1032" y="456"/>
                    <a:pt x="994" y="472"/>
                    <a:pt x="961" y="478"/>
                  </a:cubicBezTo>
                  <a:cubicBezTo>
                    <a:pt x="908" y="477"/>
                    <a:pt x="858" y="449"/>
                    <a:pt x="801" y="454"/>
                  </a:cubicBezTo>
                  <a:cubicBezTo>
                    <a:pt x="791" y="455"/>
                    <a:pt x="781" y="461"/>
                    <a:pt x="771" y="461"/>
                  </a:cubicBezTo>
                  <a:cubicBezTo>
                    <a:pt x="750" y="463"/>
                    <a:pt x="728" y="456"/>
                    <a:pt x="706" y="455"/>
                  </a:cubicBezTo>
                  <a:cubicBezTo>
                    <a:pt x="683" y="455"/>
                    <a:pt x="659" y="452"/>
                    <a:pt x="637" y="454"/>
                  </a:cubicBezTo>
                  <a:cubicBezTo>
                    <a:pt x="625" y="455"/>
                    <a:pt x="618" y="459"/>
                    <a:pt x="613" y="446"/>
                  </a:cubicBezTo>
                  <a:cubicBezTo>
                    <a:pt x="555" y="415"/>
                    <a:pt x="496" y="385"/>
                    <a:pt x="437" y="353"/>
                  </a:cubicBezTo>
                  <a:cubicBezTo>
                    <a:pt x="418" y="343"/>
                    <a:pt x="399" y="331"/>
                    <a:pt x="378" y="322"/>
                  </a:cubicBezTo>
                  <a:cubicBezTo>
                    <a:pt x="348" y="308"/>
                    <a:pt x="315" y="300"/>
                    <a:pt x="285" y="286"/>
                  </a:cubicBezTo>
                  <a:cubicBezTo>
                    <a:pt x="226" y="259"/>
                    <a:pt x="166" y="240"/>
                    <a:pt x="109" y="209"/>
                  </a:cubicBezTo>
                  <a:cubicBezTo>
                    <a:pt x="89" y="197"/>
                    <a:pt x="66" y="187"/>
                    <a:pt x="45" y="176"/>
                  </a:cubicBezTo>
                  <a:cubicBezTo>
                    <a:pt x="33" y="170"/>
                    <a:pt x="23" y="166"/>
                    <a:pt x="12" y="159"/>
                  </a:cubicBezTo>
                  <a:cubicBezTo>
                    <a:pt x="6" y="147"/>
                    <a:pt x="4" y="136"/>
                    <a:pt x="0" y="124"/>
                  </a:cubicBezTo>
                  <a:cubicBezTo>
                    <a:pt x="2" y="94"/>
                    <a:pt x="25" y="47"/>
                    <a:pt x="43" y="27"/>
                  </a:cubicBezTo>
                  <a:cubicBezTo>
                    <a:pt x="54" y="15"/>
                    <a:pt x="71" y="3"/>
                    <a:pt x="85" y="1"/>
                  </a:cubicBezTo>
                  <a:cubicBezTo>
                    <a:pt x="89" y="0"/>
                    <a:pt x="103" y="0"/>
                    <a:pt x="108" y="2"/>
                  </a:cubicBezTo>
                  <a:cubicBezTo>
                    <a:pt x="141" y="14"/>
                    <a:pt x="175" y="36"/>
                    <a:pt x="207" y="53"/>
                  </a:cubicBezTo>
                  <a:cubicBezTo>
                    <a:pt x="212" y="56"/>
                    <a:pt x="217" y="59"/>
                    <a:pt x="223" y="62"/>
                  </a:cubicBezTo>
                  <a:cubicBezTo>
                    <a:pt x="239" y="70"/>
                    <a:pt x="256" y="79"/>
                    <a:pt x="275" y="89"/>
                  </a:cubicBezTo>
                  <a:cubicBezTo>
                    <a:pt x="306" y="105"/>
                    <a:pt x="338" y="122"/>
                    <a:pt x="371" y="139"/>
                  </a:cubicBezTo>
                  <a:cubicBezTo>
                    <a:pt x="385" y="146"/>
                    <a:pt x="397" y="156"/>
                    <a:pt x="411" y="164"/>
                  </a:cubicBezTo>
                  <a:cubicBezTo>
                    <a:pt x="478" y="202"/>
                    <a:pt x="550" y="239"/>
                    <a:pt x="618" y="278"/>
                  </a:cubicBezTo>
                  <a:cubicBezTo>
                    <a:pt x="632" y="286"/>
                    <a:pt x="647" y="291"/>
                    <a:pt x="661" y="299"/>
                  </a:cubicBezTo>
                  <a:cubicBezTo>
                    <a:pt x="675" y="307"/>
                    <a:pt x="688" y="318"/>
                    <a:pt x="703" y="321"/>
                  </a:cubicBezTo>
                  <a:cubicBezTo>
                    <a:pt x="734" y="355"/>
                    <a:pt x="764" y="389"/>
                    <a:pt x="789" y="429"/>
                  </a:cubicBezTo>
                  <a:cubicBezTo>
                    <a:pt x="808" y="427"/>
                    <a:pt x="829" y="428"/>
                    <a:pt x="854" y="430"/>
                  </a:cubicBezTo>
                  <a:cubicBezTo>
                    <a:pt x="870" y="432"/>
                    <a:pt x="886" y="438"/>
                    <a:pt x="903" y="440"/>
                  </a:cubicBezTo>
                  <a:cubicBezTo>
                    <a:pt x="924" y="443"/>
                    <a:pt x="951" y="442"/>
                    <a:pt x="974" y="443"/>
                  </a:cubicBezTo>
                  <a:cubicBezTo>
                    <a:pt x="1006" y="444"/>
                    <a:pt x="1031" y="434"/>
                    <a:pt x="1053" y="423"/>
                  </a:cubicBezTo>
                  <a:cubicBezTo>
                    <a:pt x="1041" y="393"/>
                    <a:pt x="988" y="412"/>
                    <a:pt x="979" y="380"/>
                  </a:cubicBezTo>
                  <a:cubicBezTo>
                    <a:pt x="971" y="354"/>
                    <a:pt x="1000" y="340"/>
                    <a:pt x="1026" y="344"/>
                  </a:cubicBezTo>
                  <a:cubicBezTo>
                    <a:pt x="1030" y="345"/>
                    <a:pt x="1035" y="349"/>
                    <a:pt x="1041" y="352"/>
                  </a:cubicBezTo>
                  <a:cubicBezTo>
                    <a:pt x="1057" y="360"/>
                    <a:pt x="1069" y="366"/>
                    <a:pt x="1083" y="375"/>
                  </a:cubicBezTo>
                  <a:cubicBezTo>
                    <a:pt x="1096" y="384"/>
                    <a:pt x="1108" y="400"/>
                    <a:pt x="1121" y="407"/>
                  </a:cubicBezTo>
                  <a:cubicBezTo>
                    <a:pt x="1128" y="410"/>
                    <a:pt x="1139" y="411"/>
                    <a:pt x="1148" y="414"/>
                  </a:cubicBezTo>
                  <a:cubicBezTo>
                    <a:pt x="1163" y="418"/>
                    <a:pt x="1166" y="419"/>
                    <a:pt x="1182" y="417"/>
                  </a:cubicBezTo>
                  <a:cubicBezTo>
                    <a:pt x="1200" y="414"/>
                    <a:pt x="1221" y="408"/>
                    <a:pt x="1239" y="410"/>
                  </a:cubicBezTo>
                  <a:cubicBezTo>
                    <a:pt x="1255" y="412"/>
                    <a:pt x="1274" y="419"/>
                    <a:pt x="1292" y="424"/>
                  </a:cubicBezTo>
                  <a:cubicBezTo>
                    <a:pt x="1309" y="428"/>
                    <a:pt x="1333" y="431"/>
                    <a:pt x="1339" y="433"/>
                  </a:cubicBezTo>
                  <a:cubicBezTo>
                    <a:pt x="1340" y="434"/>
                    <a:pt x="1343" y="432"/>
                    <a:pt x="1345" y="435"/>
                  </a:cubicBezTo>
                  <a:close/>
                  <a:moveTo>
                    <a:pt x="1286" y="431"/>
                  </a:moveTo>
                  <a:cubicBezTo>
                    <a:pt x="1272" y="429"/>
                    <a:pt x="1260" y="423"/>
                    <a:pt x="1246" y="423"/>
                  </a:cubicBezTo>
                  <a:cubicBezTo>
                    <a:pt x="1217" y="422"/>
                    <a:pt x="1187" y="433"/>
                    <a:pt x="1160" y="429"/>
                  </a:cubicBezTo>
                  <a:cubicBezTo>
                    <a:pt x="1143" y="427"/>
                    <a:pt x="1130" y="419"/>
                    <a:pt x="1114" y="413"/>
                  </a:cubicBezTo>
                  <a:cubicBezTo>
                    <a:pt x="1122" y="421"/>
                    <a:pt x="1132" y="429"/>
                    <a:pt x="1142" y="433"/>
                  </a:cubicBezTo>
                  <a:cubicBezTo>
                    <a:pt x="1173" y="443"/>
                    <a:pt x="1195" y="433"/>
                    <a:pt x="1220" y="430"/>
                  </a:cubicBezTo>
                  <a:cubicBezTo>
                    <a:pt x="1267" y="425"/>
                    <a:pt x="1300" y="446"/>
                    <a:pt x="1336" y="454"/>
                  </a:cubicBezTo>
                  <a:cubicBezTo>
                    <a:pt x="1335" y="431"/>
                    <a:pt x="1310" y="435"/>
                    <a:pt x="1286" y="431"/>
                  </a:cubicBezTo>
                  <a:close/>
                  <a:moveTo>
                    <a:pt x="1078" y="387"/>
                  </a:moveTo>
                  <a:cubicBezTo>
                    <a:pt x="1073" y="374"/>
                    <a:pt x="1057" y="369"/>
                    <a:pt x="1043" y="363"/>
                  </a:cubicBezTo>
                  <a:cubicBezTo>
                    <a:pt x="1028" y="356"/>
                    <a:pt x="988" y="341"/>
                    <a:pt x="986" y="369"/>
                  </a:cubicBezTo>
                  <a:cubicBezTo>
                    <a:pt x="985" y="396"/>
                    <a:pt x="1020" y="389"/>
                    <a:pt x="1042" y="398"/>
                  </a:cubicBezTo>
                  <a:cubicBezTo>
                    <a:pt x="1052" y="401"/>
                    <a:pt x="1069" y="414"/>
                    <a:pt x="1067" y="424"/>
                  </a:cubicBezTo>
                  <a:cubicBezTo>
                    <a:pt x="1065" y="437"/>
                    <a:pt x="1011" y="449"/>
                    <a:pt x="990" y="450"/>
                  </a:cubicBezTo>
                  <a:cubicBezTo>
                    <a:pt x="964" y="451"/>
                    <a:pt x="939" y="450"/>
                    <a:pt x="915" y="449"/>
                  </a:cubicBezTo>
                  <a:cubicBezTo>
                    <a:pt x="892" y="448"/>
                    <a:pt x="869" y="438"/>
                    <a:pt x="849" y="438"/>
                  </a:cubicBezTo>
                  <a:cubicBezTo>
                    <a:pt x="842" y="438"/>
                    <a:pt x="836" y="440"/>
                    <a:pt x="829" y="439"/>
                  </a:cubicBezTo>
                  <a:cubicBezTo>
                    <a:pt x="816" y="437"/>
                    <a:pt x="799" y="429"/>
                    <a:pt x="794" y="444"/>
                  </a:cubicBezTo>
                  <a:cubicBezTo>
                    <a:pt x="814" y="445"/>
                    <a:pt x="841" y="444"/>
                    <a:pt x="865" y="449"/>
                  </a:cubicBezTo>
                  <a:cubicBezTo>
                    <a:pt x="880" y="452"/>
                    <a:pt x="892" y="460"/>
                    <a:pt x="904" y="456"/>
                  </a:cubicBezTo>
                  <a:cubicBezTo>
                    <a:pt x="967" y="481"/>
                    <a:pt x="1017" y="447"/>
                    <a:pt x="1077" y="445"/>
                  </a:cubicBezTo>
                  <a:cubicBezTo>
                    <a:pt x="1093" y="430"/>
                    <a:pt x="1074" y="414"/>
                    <a:pt x="1066" y="403"/>
                  </a:cubicBezTo>
                  <a:cubicBezTo>
                    <a:pt x="1051" y="400"/>
                    <a:pt x="1045" y="389"/>
                    <a:pt x="1028" y="388"/>
                  </a:cubicBezTo>
                  <a:cubicBezTo>
                    <a:pt x="1029" y="386"/>
                    <a:pt x="1028" y="384"/>
                    <a:pt x="1027" y="383"/>
                  </a:cubicBezTo>
                  <a:cubicBezTo>
                    <a:pt x="1015" y="384"/>
                    <a:pt x="1013" y="377"/>
                    <a:pt x="1015" y="368"/>
                  </a:cubicBezTo>
                  <a:cubicBezTo>
                    <a:pt x="1034" y="359"/>
                    <a:pt x="1051" y="379"/>
                    <a:pt x="1062" y="377"/>
                  </a:cubicBezTo>
                  <a:cubicBezTo>
                    <a:pt x="1069" y="384"/>
                    <a:pt x="1080" y="388"/>
                    <a:pt x="1088" y="394"/>
                  </a:cubicBezTo>
                  <a:cubicBezTo>
                    <a:pt x="1097" y="400"/>
                    <a:pt x="1104" y="409"/>
                    <a:pt x="1113" y="410"/>
                  </a:cubicBezTo>
                  <a:cubicBezTo>
                    <a:pt x="1112" y="410"/>
                    <a:pt x="1111" y="410"/>
                    <a:pt x="1111" y="410"/>
                  </a:cubicBezTo>
                  <a:cubicBezTo>
                    <a:pt x="1101" y="402"/>
                    <a:pt x="1093" y="391"/>
                    <a:pt x="1078" y="387"/>
                  </a:cubicBezTo>
                  <a:close/>
                  <a:moveTo>
                    <a:pt x="731" y="444"/>
                  </a:moveTo>
                  <a:cubicBezTo>
                    <a:pt x="748" y="446"/>
                    <a:pt x="772" y="455"/>
                    <a:pt x="781" y="444"/>
                  </a:cubicBezTo>
                  <a:cubicBezTo>
                    <a:pt x="781" y="443"/>
                    <a:pt x="781" y="441"/>
                    <a:pt x="781" y="440"/>
                  </a:cubicBezTo>
                  <a:cubicBezTo>
                    <a:pt x="757" y="403"/>
                    <a:pt x="735" y="363"/>
                    <a:pt x="698" y="338"/>
                  </a:cubicBezTo>
                  <a:cubicBezTo>
                    <a:pt x="698" y="352"/>
                    <a:pt x="700" y="365"/>
                    <a:pt x="697" y="378"/>
                  </a:cubicBezTo>
                  <a:cubicBezTo>
                    <a:pt x="693" y="402"/>
                    <a:pt x="675" y="418"/>
                    <a:pt x="661" y="436"/>
                  </a:cubicBezTo>
                  <a:cubicBezTo>
                    <a:pt x="659" y="435"/>
                    <a:pt x="650" y="442"/>
                    <a:pt x="651" y="444"/>
                  </a:cubicBezTo>
                  <a:cubicBezTo>
                    <a:pt x="672" y="446"/>
                    <a:pt x="704" y="440"/>
                    <a:pt x="731" y="444"/>
                  </a:cubicBezTo>
                  <a:close/>
                  <a:moveTo>
                    <a:pt x="687" y="374"/>
                  </a:moveTo>
                  <a:cubicBezTo>
                    <a:pt x="690" y="359"/>
                    <a:pt x="690" y="341"/>
                    <a:pt x="684" y="327"/>
                  </a:cubicBezTo>
                  <a:cubicBezTo>
                    <a:pt x="668" y="322"/>
                    <a:pt x="656" y="307"/>
                    <a:pt x="642" y="304"/>
                  </a:cubicBezTo>
                  <a:cubicBezTo>
                    <a:pt x="650" y="357"/>
                    <a:pt x="630" y="401"/>
                    <a:pt x="588" y="422"/>
                  </a:cubicBezTo>
                  <a:cubicBezTo>
                    <a:pt x="601" y="429"/>
                    <a:pt x="617" y="435"/>
                    <a:pt x="630" y="443"/>
                  </a:cubicBezTo>
                  <a:cubicBezTo>
                    <a:pt x="651" y="423"/>
                    <a:pt x="682" y="407"/>
                    <a:pt x="687" y="374"/>
                  </a:cubicBezTo>
                  <a:close/>
                  <a:moveTo>
                    <a:pt x="217" y="214"/>
                  </a:moveTo>
                  <a:cubicBezTo>
                    <a:pt x="239" y="226"/>
                    <a:pt x="260" y="235"/>
                    <a:pt x="284" y="248"/>
                  </a:cubicBezTo>
                  <a:cubicBezTo>
                    <a:pt x="311" y="264"/>
                    <a:pt x="339" y="281"/>
                    <a:pt x="367" y="293"/>
                  </a:cubicBezTo>
                  <a:cubicBezTo>
                    <a:pt x="398" y="307"/>
                    <a:pt x="424" y="320"/>
                    <a:pt x="452" y="334"/>
                  </a:cubicBezTo>
                  <a:cubicBezTo>
                    <a:pt x="480" y="349"/>
                    <a:pt x="508" y="361"/>
                    <a:pt x="538" y="375"/>
                  </a:cubicBezTo>
                  <a:cubicBezTo>
                    <a:pt x="553" y="382"/>
                    <a:pt x="568" y="393"/>
                    <a:pt x="580" y="397"/>
                  </a:cubicBezTo>
                  <a:cubicBezTo>
                    <a:pt x="585" y="398"/>
                    <a:pt x="596" y="401"/>
                    <a:pt x="598" y="400"/>
                  </a:cubicBezTo>
                  <a:cubicBezTo>
                    <a:pt x="605" y="399"/>
                    <a:pt x="620" y="382"/>
                    <a:pt x="625" y="373"/>
                  </a:cubicBezTo>
                  <a:cubicBezTo>
                    <a:pt x="638" y="349"/>
                    <a:pt x="635" y="319"/>
                    <a:pt x="630" y="297"/>
                  </a:cubicBezTo>
                  <a:cubicBezTo>
                    <a:pt x="591" y="273"/>
                    <a:pt x="549" y="252"/>
                    <a:pt x="509" y="231"/>
                  </a:cubicBezTo>
                  <a:cubicBezTo>
                    <a:pt x="496" y="224"/>
                    <a:pt x="484" y="214"/>
                    <a:pt x="471" y="207"/>
                  </a:cubicBezTo>
                  <a:cubicBezTo>
                    <a:pt x="443" y="193"/>
                    <a:pt x="416" y="179"/>
                    <a:pt x="390" y="164"/>
                  </a:cubicBezTo>
                  <a:cubicBezTo>
                    <a:pt x="358" y="145"/>
                    <a:pt x="327" y="127"/>
                    <a:pt x="295" y="111"/>
                  </a:cubicBezTo>
                  <a:cubicBezTo>
                    <a:pt x="290" y="109"/>
                    <a:pt x="285" y="104"/>
                    <a:pt x="281" y="106"/>
                  </a:cubicBezTo>
                  <a:cubicBezTo>
                    <a:pt x="372" y="177"/>
                    <a:pt x="476" y="235"/>
                    <a:pt x="585" y="288"/>
                  </a:cubicBezTo>
                  <a:cubicBezTo>
                    <a:pt x="586" y="293"/>
                    <a:pt x="591" y="293"/>
                    <a:pt x="594" y="296"/>
                  </a:cubicBezTo>
                  <a:cubicBezTo>
                    <a:pt x="596" y="304"/>
                    <a:pt x="603" y="308"/>
                    <a:pt x="605" y="316"/>
                  </a:cubicBezTo>
                  <a:cubicBezTo>
                    <a:pt x="588" y="368"/>
                    <a:pt x="518" y="337"/>
                    <a:pt x="479" y="317"/>
                  </a:cubicBezTo>
                  <a:cubicBezTo>
                    <a:pt x="441" y="297"/>
                    <a:pt x="408" y="277"/>
                    <a:pt x="371" y="256"/>
                  </a:cubicBezTo>
                  <a:cubicBezTo>
                    <a:pt x="351" y="245"/>
                    <a:pt x="330" y="237"/>
                    <a:pt x="316" y="227"/>
                  </a:cubicBezTo>
                  <a:cubicBezTo>
                    <a:pt x="305" y="219"/>
                    <a:pt x="293" y="206"/>
                    <a:pt x="280" y="195"/>
                  </a:cubicBezTo>
                  <a:cubicBezTo>
                    <a:pt x="267" y="184"/>
                    <a:pt x="251" y="174"/>
                    <a:pt x="243" y="164"/>
                  </a:cubicBezTo>
                  <a:cubicBezTo>
                    <a:pt x="221" y="138"/>
                    <a:pt x="244" y="102"/>
                    <a:pt x="268" y="96"/>
                  </a:cubicBezTo>
                  <a:cubicBezTo>
                    <a:pt x="237" y="83"/>
                    <a:pt x="210" y="62"/>
                    <a:pt x="182" y="53"/>
                  </a:cubicBezTo>
                  <a:cubicBezTo>
                    <a:pt x="195" y="99"/>
                    <a:pt x="164" y="139"/>
                    <a:pt x="146" y="172"/>
                  </a:cubicBezTo>
                  <a:cubicBezTo>
                    <a:pt x="166" y="187"/>
                    <a:pt x="194" y="201"/>
                    <a:pt x="217" y="214"/>
                  </a:cubicBezTo>
                  <a:close/>
                  <a:moveTo>
                    <a:pt x="591" y="312"/>
                  </a:moveTo>
                  <a:cubicBezTo>
                    <a:pt x="585" y="300"/>
                    <a:pt x="566" y="294"/>
                    <a:pt x="557" y="289"/>
                  </a:cubicBezTo>
                  <a:cubicBezTo>
                    <a:pt x="535" y="270"/>
                    <a:pt x="506" y="262"/>
                    <a:pt x="481" y="247"/>
                  </a:cubicBezTo>
                  <a:cubicBezTo>
                    <a:pt x="456" y="233"/>
                    <a:pt x="430" y="219"/>
                    <a:pt x="405" y="204"/>
                  </a:cubicBezTo>
                  <a:cubicBezTo>
                    <a:pt x="382" y="190"/>
                    <a:pt x="360" y="172"/>
                    <a:pt x="335" y="155"/>
                  </a:cubicBezTo>
                  <a:cubicBezTo>
                    <a:pt x="324" y="147"/>
                    <a:pt x="312" y="143"/>
                    <a:pt x="297" y="133"/>
                  </a:cubicBezTo>
                  <a:cubicBezTo>
                    <a:pt x="287" y="125"/>
                    <a:pt x="270" y="111"/>
                    <a:pt x="259" y="114"/>
                  </a:cubicBezTo>
                  <a:cubicBezTo>
                    <a:pt x="250" y="116"/>
                    <a:pt x="242" y="134"/>
                    <a:pt x="244" y="145"/>
                  </a:cubicBezTo>
                  <a:cubicBezTo>
                    <a:pt x="246" y="155"/>
                    <a:pt x="263" y="167"/>
                    <a:pt x="273" y="176"/>
                  </a:cubicBezTo>
                  <a:cubicBezTo>
                    <a:pt x="284" y="187"/>
                    <a:pt x="295" y="196"/>
                    <a:pt x="305" y="204"/>
                  </a:cubicBezTo>
                  <a:cubicBezTo>
                    <a:pt x="352" y="240"/>
                    <a:pt x="405" y="264"/>
                    <a:pt x="457" y="292"/>
                  </a:cubicBezTo>
                  <a:cubicBezTo>
                    <a:pt x="497" y="314"/>
                    <a:pt x="536" y="340"/>
                    <a:pt x="585" y="328"/>
                  </a:cubicBezTo>
                  <a:cubicBezTo>
                    <a:pt x="588" y="323"/>
                    <a:pt x="593" y="321"/>
                    <a:pt x="594" y="314"/>
                  </a:cubicBezTo>
                  <a:cubicBezTo>
                    <a:pt x="595" y="314"/>
                    <a:pt x="595" y="313"/>
                    <a:pt x="594" y="313"/>
                  </a:cubicBezTo>
                  <a:cubicBezTo>
                    <a:pt x="594" y="312"/>
                    <a:pt x="593" y="312"/>
                    <a:pt x="591" y="312"/>
                  </a:cubicBezTo>
                  <a:close/>
                  <a:moveTo>
                    <a:pt x="580" y="409"/>
                  </a:moveTo>
                  <a:cubicBezTo>
                    <a:pt x="561" y="397"/>
                    <a:pt x="540" y="389"/>
                    <a:pt x="519" y="380"/>
                  </a:cubicBezTo>
                  <a:cubicBezTo>
                    <a:pt x="500" y="373"/>
                    <a:pt x="482" y="361"/>
                    <a:pt x="464" y="352"/>
                  </a:cubicBezTo>
                  <a:cubicBezTo>
                    <a:pt x="427" y="333"/>
                    <a:pt x="390" y="315"/>
                    <a:pt x="354" y="297"/>
                  </a:cubicBezTo>
                  <a:cubicBezTo>
                    <a:pt x="317" y="279"/>
                    <a:pt x="281" y="258"/>
                    <a:pt x="245" y="240"/>
                  </a:cubicBezTo>
                  <a:cubicBezTo>
                    <a:pt x="208" y="221"/>
                    <a:pt x="174" y="199"/>
                    <a:pt x="137" y="182"/>
                  </a:cubicBezTo>
                  <a:cubicBezTo>
                    <a:pt x="131" y="186"/>
                    <a:pt x="118" y="193"/>
                    <a:pt x="113" y="201"/>
                  </a:cubicBezTo>
                  <a:cubicBezTo>
                    <a:pt x="171" y="232"/>
                    <a:pt x="237" y="253"/>
                    <a:pt x="296" y="280"/>
                  </a:cubicBezTo>
                  <a:cubicBezTo>
                    <a:pt x="338" y="298"/>
                    <a:pt x="383" y="312"/>
                    <a:pt x="422" y="333"/>
                  </a:cubicBezTo>
                  <a:cubicBezTo>
                    <a:pt x="462" y="354"/>
                    <a:pt x="501" y="374"/>
                    <a:pt x="539" y="395"/>
                  </a:cubicBezTo>
                  <a:cubicBezTo>
                    <a:pt x="551" y="402"/>
                    <a:pt x="564" y="415"/>
                    <a:pt x="579" y="412"/>
                  </a:cubicBezTo>
                  <a:cubicBezTo>
                    <a:pt x="580" y="411"/>
                    <a:pt x="580" y="410"/>
                    <a:pt x="580" y="409"/>
                  </a:cubicBezTo>
                  <a:close/>
                  <a:moveTo>
                    <a:pt x="168" y="43"/>
                  </a:moveTo>
                  <a:cubicBezTo>
                    <a:pt x="151" y="34"/>
                    <a:pt x="135" y="25"/>
                    <a:pt x="117" y="18"/>
                  </a:cubicBezTo>
                  <a:cubicBezTo>
                    <a:pt x="122" y="84"/>
                    <a:pt x="82" y="136"/>
                    <a:pt x="40" y="162"/>
                  </a:cubicBezTo>
                  <a:cubicBezTo>
                    <a:pt x="59" y="173"/>
                    <a:pt x="80" y="182"/>
                    <a:pt x="98" y="194"/>
                  </a:cubicBezTo>
                  <a:cubicBezTo>
                    <a:pt x="142" y="168"/>
                    <a:pt x="188" y="103"/>
                    <a:pt x="168" y="43"/>
                  </a:cubicBezTo>
                  <a:close/>
                  <a:moveTo>
                    <a:pt x="51" y="40"/>
                  </a:moveTo>
                  <a:cubicBezTo>
                    <a:pt x="47" y="44"/>
                    <a:pt x="43" y="46"/>
                    <a:pt x="41" y="49"/>
                  </a:cubicBezTo>
                  <a:cubicBezTo>
                    <a:pt x="36" y="55"/>
                    <a:pt x="34" y="65"/>
                    <a:pt x="30" y="73"/>
                  </a:cubicBezTo>
                  <a:cubicBezTo>
                    <a:pt x="24" y="84"/>
                    <a:pt x="16" y="93"/>
                    <a:pt x="14" y="103"/>
                  </a:cubicBezTo>
                  <a:cubicBezTo>
                    <a:pt x="8" y="127"/>
                    <a:pt x="15" y="155"/>
                    <a:pt x="37" y="149"/>
                  </a:cubicBezTo>
                  <a:cubicBezTo>
                    <a:pt x="52" y="144"/>
                    <a:pt x="62" y="131"/>
                    <a:pt x="72" y="118"/>
                  </a:cubicBezTo>
                  <a:cubicBezTo>
                    <a:pt x="79" y="109"/>
                    <a:pt x="85" y="105"/>
                    <a:pt x="91" y="96"/>
                  </a:cubicBezTo>
                  <a:cubicBezTo>
                    <a:pt x="103" y="76"/>
                    <a:pt x="106" y="48"/>
                    <a:pt x="108" y="23"/>
                  </a:cubicBezTo>
                  <a:cubicBezTo>
                    <a:pt x="104" y="18"/>
                    <a:pt x="98" y="15"/>
                    <a:pt x="95" y="11"/>
                  </a:cubicBezTo>
                  <a:cubicBezTo>
                    <a:pt x="74" y="14"/>
                    <a:pt x="62" y="29"/>
                    <a:pt x="51" y="4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1" name="Freeform 24">
            <a:extLst>
              <a:ext uri="{FF2B5EF4-FFF2-40B4-BE49-F238E27FC236}">
                <a16:creationId xmlns:a16="http://schemas.microsoft.com/office/drawing/2014/main" xmlns="" id="{4896F683-A8E9-4A7C-B1EA-09AB22B19AA1}"/>
              </a:ext>
            </a:extLst>
          </p:cNvPr>
          <p:cNvSpPr>
            <a:spLocks/>
          </p:cNvSpPr>
          <p:nvPr/>
        </p:nvSpPr>
        <p:spPr bwMode="auto">
          <a:xfrm>
            <a:off x="4606720" y="5317416"/>
            <a:ext cx="1562192" cy="843906"/>
          </a:xfrm>
          <a:custGeom>
            <a:avLst/>
            <a:gdLst>
              <a:gd name="T0" fmla="*/ 273 w 580"/>
              <a:gd name="T1" fmla="*/ 324 h 503"/>
              <a:gd name="T2" fmla="*/ 264 w 580"/>
              <a:gd name="T3" fmla="*/ 290 h 503"/>
              <a:gd name="T4" fmla="*/ 256 w 580"/>
              <a:gd name="T5" fmla="*/ 253 h 503"/>
              <a:gd name="T6" fmla="*/ 326 w 580"/>
              <a:gd name="T7" fmla="*/ 247 h 503"/>
              <a:gd name="T8" fmla="*/ 279 w 580"/>
              <a:gd name="T9" fmla="*/ 183 h 503"/>
              <a:gd name="T10" fmla="*/ 335 w 580"/>
              <a:gd name="T11" fmla="*/ 211 h 503"/>
              <a:gd name="T12" fmla="*/ 436 w 580"/>
              <a:gd name="T13" fmla="*/ 340 h 503"/>
              <a:gd name="T14" fmla="*/ 479 w 580"/>
              <a:gd name="T15" fmla="*/ 290 h 503"/>
              <a:gd name="T16" fmla="*/ 538 w 580"/>
              <a:gd name="T17" fmla="*/ 309 h 503"/>
              <a:gd name="T18" fmla="*/ 567 w 580"/>
              <a:gd name="T19" fmla="*/ 276 h 503"/>
              <a:gd name="T20" fmla="*/ 534 w 580"/>
              <a:gd name="T21" fmla="*/ 297 h 503"/>
              <a:gd name="T22" fmla="*/ 498 w 580"/>
              <a:gd name="T23" fmla="*/ 273 h 503"/>
              <a:gd name="T24" fmla="*/ 444 w 580"/>
              <a:gd name="T25" fmla="*/ 321 h 503"/>
              <a:gd name="T26" fmla="*/ 408 w 580"/>
              <a:gd name="T27" fmla="*/ 242 h 503"/>
              <a:gd name="T28" fmla="*/ 318 w 580"/>
              <a:gd name="T29" fmla="*/ 170 h 503"/>
              <a:gd name="T30" fmla="*/ 268 w 580"/>
              <a:gd name="T31" fmla="*/ 174 h 503"/>
              <a:gd name="T32" fmla="*/ 275 w 580"/>
              <a:gd name="T33" fmla="*/ 206 h 503"/>
              <a:gd name="T34" fmla="*/ 310 w 580"/>
              <a:gd name="T35" fmla="*/ 248 h 503"/>
              <a:gd name="T36" fmla="*/ 266 w 580"/>
              <a:gd name="T37" fmla="*/ 243 h 503"/>
              <a:gd name="T38" fmla="*/ 225 w 580"/>
              <a:gd name="T39" fmla="*/ 186 h 503"/>
              <a:gd name="T40" fmla="*/ 236 w 580"/>
              <a:gd name="T41" fmla="*/ 266 h 503"/>
              <a:gd name="T42" fmla="*/ 260 w 580"/>
              <a:gd name="T43" fmla="*/ 306 h 503"/>
              <a:gd name="T44" fmla="*/ 255 w 580"/>
              <a:gd name="T45" fmla="*/ 323 h 503"/>
              <a:gd name="T46" fmla="*/ 127 w 580"/>
              <a:gd name="T47" fmla="*/ 482 h 503"/>
              <a:gd name="T48" fmla="*/ 67 w 580"/>
              <a:gd name="T49" fmla="*/ 375 h 503"/>
              <a:gd name="T50" fmla="*/ 51 w 580"/>
              <a:gd name="T51" fmla="*/ 234 h 503"/>
              <a:gd name="T52" fmla="*/ 16 w 580"/>
              <a:gd name="T53" fmla="*/ 187 h 503"/>
              <a:gd name="T54" fmla="*/ 110 w 580"/>
              <a:gd name="T55" fmla="*/ 81 h 503"/>
              <a:gd name="T56" fmla="*/ 230 w 580"/>
              <a:gd name="T57" fmla="*/ 148 h 503"/>
              <a:gd name="T58" fmla="*/ 256 w 580"/>
              <a:gd name="T59" fmla="*/ 135 h 503"/>
              <a:gd name="T60" fmla="*/ 216 w 580"/>
              <a:gd name="T61" fmla="*/ 79 h 503"/>
              <a:gd name="T62" fmla="*/ 149 w 580"/>
              <a:gd name="T63" fmla="*/ 39 h 503"/>
              <a:gd name="T64" fmla="*/ 201 w 580"/>
              <a:gd name="T65" fmla="*/ 22 h 503"/>
              <a:gd name="T66" fmla="*/ 267 w 580"/>
              <a:gd name="T67" fmla="*/ 15 h 503"/>
              <a:gd name="T68" fmla="*/ 355 w 580"/>
              <a:gd name="T69" fmla="*/ 70 h 503"/>
              <a:gd name="T70" fmla="*/ 386 w 580"/>
              <a:gd name="T71" fmla="*/ 110 h 503"/>
              <a:gd name="T72" fmla="*/ 488 w 580"/>
              <a:gd name="T73" fmla="*/ 97 h 503"/>
              <a:gd name="T74" fmla="*/ 388 w 580"/>
              <a:gd name="T75" fmla="*/ 95 h 503"/>
              <a:gd name="T76" fmla="*/ 372 w 580"/>
              <a:gd name="T77" fmla="*/ 27 h 503"/>
              <a:gd name="T78" fmla="*/ 217 w 580"/>
              <a:gd name="T79" fmla="*/ 4 h 503"/>
              <a:gd name="T80" fmla="*/ 161 w 580"/>
              <a:gd name="T81" fmla="*/ 12 h 503"/>
              <a:gd name="T82" fmla="*/ 115 w 580"/>
              <a:gd name="T83" fmla="*/ 44 h 503"/>
              <a:gd name="T84" fmla="*/ 210 w 580"/>
              <a:gd name="T85" fmla="*/ 92 h 503"/>
              <a:gd name="T86" fmla="*/ 241 w 580"/>
              <a:gd name="T87" fmla="*/ 130 h 503"/>
              <a:gd name="T88" fmla="*/ 146 w 580"/>
              <a:gd name="T89" fmla="*/ 78 h 503"/>
              <a:gd name="T90" fmla="*/ 124 w 580"/>
              <a:gd name="T91" fmla="*/ 68 h 503"/>
              <a:gd name="T92" fmla="*/ 1 w 580"/>
              <a:gd name="T93" fmla="*/ 211 h 503"/>
              <a:gd name="T94" fmla="*/ 44 w 580"/>
              <a:gd name="T95" fmla="*/ 245 h 503"/>
              <a:gd name="T96" fmla="*/ 46 w 580"/>
              <a:gd name="T97" fmla="*/ 373 h 503"/>
              <a:gd name="T98" fmla="*/ 115 w 580"/>
              <a:gd name="T99" fmla="*/ 502 h 503"/>
              <a:gd name="T100" fmla="*/ 190 w 580"/>
              <a:gd name="T101" fmla="*/ 426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80" h="503">
                <a:moveTo>
                  <a:pt x="206" y="413"/>
                </a:moveTo>
                <a:cubicBezTo>
                  <a:pt x="211" y="406"/>
                  <a:pt x="211" y="404"/>
                  <a:pt x="209" y="392"/>
                </a:cubicBezTo>
                <a:cubicBezTo>
                  <a:pt x="204" y="363"/>
                  <a:pt x="221" y="347"/>
                  <a:pt x="243" y="342"/>
                </a:cubicBezTo>
                <a:cubicBezTo>
                  <a:pt x="259" y="339"/>
                  <a:pt x="268" y="333"/>
                  <a:pt x="273" y="324"/>
                </a:cubicBezTo>
                <a:cubicBezTo>
                  <a:pt x="275" y="321"/>
                  <a:pt x="279" y="316"/>
                  <a:pt x="283" y="314"/>
                </a:cubicBezTo>
                <a:cubicBezTo>
                  <a:pt x="289" y="309"/>
                  <a:pt x="290" y="308"/>
                  <a:pt x="289" y="303"/>
                </a:cubicBezTo>
                <a:cubicBezTo>
                  <a:pt x="288" y="298"/>
                  <a:pt x="287" y="297"/>
                  <a:pt x="281" y="297"/>
                </a:cubicBezTo>
                <a:cubicBezTo>
                  <a:pt x="276" y="297"/>
                  <a:pt x="271" y="295"/>
                  <a:pt x="264" y="290"/>
                </a:cubicBezTo>
                <a:cubicBezTo>
                  <a:pt x="256" y="284"/>
                  <a:pt x="255" y="282"/>
                  <a:pt x="252" y="272"/>
                </a:cubicBezTo>
                <a:cubicBezTo>
                  <a:pt x="251" y="265"/>
                  <a:pt x="246" y="256"/>
                  <a:pt x="243" y="250"/>
                </a:cubicBezTo>
                <a:cubicBezTo>
                  <a:pt x="226" y="213"/>
                  <a:pt x="229" y="163"/>
                  <a:pt x="247" y="226"/>
                </a:cubicBezTo>
                <a:cubicBezTo>
                  <a:pt x="251" y="231"/>
                  <a:pt x="253" y="236"/>
                  <a:pt x="256" y="253"/>
                </a:cubicBezTo>
                <a:cubicBezTo>
                  <a:pt x="259" y="273"/>
                  <a:pt x="259" y="273"/>
                  <a:pt x="259" y="273"/>
                </a:cubicBezTo>
                <a:cubicBezTo>
                  <a:pt x="266" y="276"/>
                  <a:pt x="266" y="276"/>
                  <a:pt x="266" y="276"/>
                </a:cubicBezTo>
                <a:cubicBezTo>
                  <a:pt x="276" y="281"/>
                  <a:pt x="293" y="277"/>
                  <a:pt x="307" y="268"/>
                </a:cubicBezTo>
                <a:cubicBezTo>
                  <a:pt x="315" y="263"/>
                  <a:pt x="319" y="258"/>
                  <a:pt x="326" y="247"/>
                </a:cubicBezTo>
                <a:cubicBezTo>
                  <a:pt x="331" y="239"/>
                  <a:pt x="335" y="231"/>
                  <a:pt x="334" y="228"/>
                </a:cubicBezTo>
                <a:cubicBezTo>
                  <a:pt x="333" y="221"/>
                  <a:pt x="328" y="215"/>
                  <a:pt x="322" y="214"/>
                </a:cubicBezTo>
                <a:cubicBezTo>
                  <a:pt x="309" y="210"/>
                  <a:pt x="304" y="196"/>
                  <a:pt x="291" y="193"/>
                </a:cubicBezTo>
                <a:cubicBezTo>
                  <a:pt x="281" y="192"/>
                  <a:pt x="275" y="187"/>
                  <a:pt x="279" y="183"/>
                </a:cubicBezTo>
                <a:cubicBezTo>
                  <a:pt x="281" y="182"/>
                  <a:pt x="283" y="182"/>
                  <a:pt x="287" y="183"/>
                </a:cubicBezTo>
                <a:cubicBezTo>
                  <a:pt x="290" y="184"/>
                  <a:pt x="297" y="184"/>
                  <a:pt x="302" y="183"/>
                </a:cubicBezTo>
                <a:cubicBezTo>
                  <a:pt x="312" y="181"/>
                  <a:pt x="314" y="182"/>
                  <a:pt x="317" y="195"/>
                </a:cubicBezTo>
                <a:cubicBezTo>
                  <a:pt x="320" y="207"/>
                  <a:pt x="321" y="208"/>
                  <a:pt x="335" y="211"/>
                </a:cubicBezTo>
                <a:cubicBezTo>
                  <a:pt x="372" y="233"/>
                  <a:pt x="384" y="252"/>
                  <a:pt x="403" y="255"/>
                </a:cubicBezTo>
                <a:cubicBezTo>
                  <a:pt x="406" y="255"/>
                  <a:pt x="410" y="256"/>
                  <a:pt x="412" y="257"/>
                </a:cubicBezTo>
                <a:cubicBezTo>
                  <a:pt x="417" y="258"/>
                  <a:pt x="417" y="259"/>
                  <a:pt x="424" y="298"/>
                </a:cubicBezTo>
                <a:cubicBezTo>
                  <a:pt x="431" y="337"/>
                  <a:pt x="431" y="338"/>
                  <a:pt x="436" y="340"/>
                </a:cubicBezTo>
                <a:cubicBezTo>
                  <a:pt x="444" y="344"/>
                  <a:pt x="449" y="342"/>
                  <a:pt x="455" y="329"/>
                </a:cubicBezTo>
                <a:cubicBezTo>
                  <a:pt x="458" y="323"/>
                  <a:pt x="461" y="315"/>
                  <a:pt x="461" y="312"/>
                </a:cubicBezTo>
                <a:cubicBezTo>
                  <a:pt x="461" y="308"/>
                  <a:pt x="464" y="305"/>
                  <a:pt x="468" y="302"/>
                </a:cubicBezTo>
                <a:cubicBezTo>
                  <a:pt x="472" y="300"/>
                  <a:pt x="477" y="294"/>
                  <a:pt x="479" y="290"/>
                </a:cubicBezTo>
                <a:cubicBezTo>
                  <a:pt x="483" y="283"/>
                  <a:pt x="483" y="283"/>
                  <a:pt x="483" y="283"/>
                </a:cubicBezTo>
                <a:cubicBezTo>
                  <a:pt x="496" y="287"/>
                  <a:pt x="496" y="287"/>
                  <a:pt x="496" y="287"/>
                </a:cubicBezTo>
                <a:cubicBezTo>
                  <a:pt x="505" y="290"/>
                  <a:pt x="511" y="294"/>
                  <a:pt x="513" y="297"/>
                </a:cubicBezTo>
                <a:cubicBezTo>
                  <a:pt x="520" y="305"/>
                  <a:pt x="529" y="310"/>
                  <a:pt x="538" y="309"/>
                </a:cubicBezTo>
                <a:cubicBezTo>
                  <a:pt x="544" y="307"/>
                  <a:pt x="546" y="306"/>
                  <a:pt x="548" y="299"/>
                </a:cubicBezTo>
                <a:cubicBezTo>
                  <a:pt x="551" y="293"/>
                  <a:pt x="553" y="292"/>
                  <a:pt x="557" y="292"/>
                </a:cubicBezTo>
                <a:cubicBezTo>
                  <a:pt x="572" y="293"/>
                  <a:pt x="574" y="292"/>
                  <a:pt x="576" y="288"/>
                </a:cubicBezTo>
                <a:cubicBezTo>
                  <a:pt x="580" y="279"/>
                  <a:pt x="574" y="270"/>
                  <a:pt x="567" y="276"/>
                </a:cubicBezTo>
                <a:cubicBezTo>
                  <a:pt x="566" y="278"/>
                  <a:pt x="563" y="278"/>
                  <a:pt x="561" y="278"/>
                </a:cubicBezTo>
                <a:cubicBezTo>
                  <a:pt x="559" y="278"/>
                  <a:pt x="554" y="278"/>
                  <a:pt x="549" y="280"/>
                </a:cubicBezTo>
                <a:cubicBezTo>
                  <a:pt x="543" y="281"/>
                  <a:pt x="541" y="283"/>
                  <a:pt x="538" y="290"/>
                </a:cubicBezTo>
                <a:cubicBezTo>
                  <a:pt x="534" y="297"/>
                  <a:pt x="534" y="297"/>
                  <a:pt x="534" y="297"/>
                </a:cubicBezTo>
                <a:cubicBezTo>
                  <a:pt x="529" y="293"/>
                  <a:pt x="529" y="293"/>
                  <a:pt x="529" y="293"/>
                </a:cubicBezTo>
                <a:cubicBezTo>
                  <a:pt x="525" y="290"/>
                  <a:pt x="521" y="286"/>
                  <a:pt x="518" y="283"/>
                </a:cubicBezTo>
                <a:cubicBezTo>
                  <a:pt x="516" y="281"/>
                  <a:pt x="514" y="278"/>
                  <a:pt x="513" y="279"/>
                </a:cubicBezTo>
                <a:cubicBezTo>
                  <a:pt x="512" y="279"/>
                  <a:pt x="505" y="276"/>
                  <a:pt x="498" y="273"/>
                </a:cubicBezTo>
                <a:cubicBezTo>
                  <a:pt x="490" y="270"/>
                  <a:pt x="483" y="268"/>
                  <a:pt x="481" y="268"/>
                </a:cubicBezTo>
                <a:cubicBezTo>
                  <a:pt x="480" y="268"/>
                  <a:pt x="475" y="273"/>
                  <a:pt x="472" y="277"/>
                </a:cubicBezTo>
                <a:cubicBezTo>
                  <a:pt x="468" y="282"/>
                  <a:pt x="462" y="289"/>
                  <a:pt x="459" y="292"/>
                </a:cubicBezTo>
                <a:cubicBezTo>
                  <a:pt x="453" y="297"/>
                  <a:pt x="447" y="308"/>
                  <a:pt x="444" y="321"/>
                </a:cubicBezTo>
                <a:cubicBezTo>
                  <a:pt x="442" y="329"/>
                  <a:pt x="442" y="328"/>
                  <a:pt x="434" y="288"/>
                </a:cubicBezTo>
                <a:cubicBezTo>
                  <a:pt x="426" y="248"/>
                  <a:pt x="426" y="248"/>
                  <a:pt x="426" y="248"/>
                </a:cubicBezTo>
                <a:cubicBezTo>
                  <a:pt x="421" y="245"/>
                  <a:pt x="421" y="245"/>
                  <a:pt x="421" y="245"/>
                </a:cubicBezTo>
                <a:cubicBezTo>
                  <a:pt x="418" y="244"/>
                  <a:pt x="412" y="242"/>
                  <a:pt x="408" y="242"/>
                </a:cubicBezTo>
                <a:cubicBezTo>
                  <a:pt x="404" y="241"/>
                  <a:pt x="385" y="229"/>
                  <a:pt x="383" y="228"/>
                </a:cubicBezTo>
                <a:cubicBezTo>
                  <a:pt x="364" y="215"/>
                  <a:pt x="351" y="202"/>
                  <a:pt x="328" y="194"/>
                </a:cubicBezTo>
                <a:cubicBezTo>
                  <a:pt x="327" y="186"/>
                  <a:pt x="327" y="186"/>
                  <a:pt x="327" y="186"/>
                </a:cubicBezTo>
                <a:cubicBezTo>
                  <a:pt x="326" y="179"/>
                  <a:pt x="325" y="176"/>
                  <a:pt x="318" y="170"/>
                </a:cubicBezTo>
                <a:cubicBezTo>
                  <a:pt x="310" y="163"/>
                  <a:pt x="305" y="162"/>
                  <a:pt x="301" y="168"/>
                </a:cubicBezTo>
                <a:cubicBezTo>
                  <a:pt x="298" y="172"/>
                  <a:pt x="298" y="172"/>
                  <a:pt x="293" y="170"/>
                </a:cubicBezTo>
                <a:cubicBezTo>
                  <a:pt x="287" y="167"/>
                  <a:pt x="272" y="169"/>
                  <a:pt x="271" y="172"/>
                </a:cubicBezTo>
                <a:cubicBezTo>
                  <a:pt x="270" y="174"/>
                  <a:pt x="269" y="174"/>
                  <a:pt x="268" y="174"/>
                </a:cubicBezTo>
                <a:cubicBezTo>
                  <a:pt x="266" y="173"/>
                  <a:pt x="266" y="178"/>
                  <a:pt x="267" y="190"/>
                </a:cubicBezTo>
                <a:cubicBezTo>
                  <a:pt x="267" y="194"/>
                  <a:pt x="268" y="197"/>
                  <a:pt x="269" y="197"/>
                </a:cubicBezTo>
                <a:cubicBezTo>
                  <a:pt x="270" y="197"/>
                  <a:pt x="271" y="199"/>
                  <a:pt x="272" y="201"/>
                </a:cubicBezTo>
                <a:cubicBezTo>
                  <a:pt x="273" y="204"/>
                  <a:pt x="275" y="206"/>
                  <a:pt x="275" y="206"/>
                </a:cubicBezTo>
                <a:cubicBezTo>
                  <a:pt x="276" y="205"/>
                  <a:pt x="280" y="206"/>
                  <a:pt x="285" y="206"/>
                </a:cubicBezTo>
                <a:cubicBezTo>
                  <a:pt x="307" y="214"/>
                  <a:pt x="296" y="227"/>
                  <a:pt x="319" y="227"/>
                </a:cubicBezTo>
                <a:cubicBezTo>
                  <a:pt x="321" y="228"/>
                  <a:pt x="321" y="230"/>
                  <a:pt x="316" y="237"/>
                </a:cubicBezTo>
                <a:cubicBezTo>
                  <a:pt x="312" y="242"/>
                  <a:pt x="309" y="247"/>
                  <a:pt x="310" y="248"/>
                </a:cubicBezTo>
                <a:cubicBezTo>
                  <a:pt x="310" y="250"/>
                  <a:pt x="308" y="252"/>
                  <a:pt x="305" y="251"/>
                </a:cubicBezTo>
                <a:cubicBezTo>
                  <a:pt x="305" y="250"/>
                  <a:pt x="303" y="252"/>
                  <a:pt x="302" y="254"/>
                </a:cubicBezTo>
                <a:cubicBezTo>
                  <a:pt x="298" y="260"/>
                  <a:pt x="288" y="265"/>
                  <a:pt x="281" y="265"/>
                </a:cubicBezTo>
                <a:cubicBezTo>
                  <a:pt x="270" y="265"/>
                  <a:pt x="269" y="263"/>
                  <a:pt x="266" y="243"/>
                </a:cubicBezTo>
                <a:cubicBezTo>
                  <a:pt x="263" y="228"/>
                  <a:pt x="262" y="224"/>
                  <a:pt x="258" y="218"/>
                </a:cubicBezTo>
                <a:cubicBezTo>
                  <a:pt x="255" y="214"/>
                  <a:pt x="251" y="207"/>
                  <a:pt x="250" y="201"/>
                </a:cubicBezTo>
                <a:cubicBezTo>
                  <a:pt x="245" y="187"/>
                  <a:pt x="242" y="182"/>
                  <a:pt x="235" y="181"/>
                </a:cubicBezTo>
                <a:cubicBezTo>
                  <a:pt x="230" y="180"/>
                  <a:pt x="229" y="180"/>
                  <a:pt x="225" y="186"/>
                </a:cubicBezTo>
                <a:cubicBezTo>
                  <a:pt x="223" y="190"/>
                  <a:pt x="221" y="194"/>
                  <a:pt x="221" y="195"/>
                </a:cubicBezTo>
                <a:cubicBezTo>
                  <a:pt x="218" y="210"/>
                  <a:pt x="218" y="211"/>
                  <a:pt x="222" y="230"/>
                </a:cubicBezTo>
                <a:cubicBezTo>
                  <a:pt x="228" y="254"/>
                  <a:pt x="231" y="261"/>
                  <a:pt x="232" y="259"/>
                </a:cubicBezTo>
                <a:cubicBezTo>
                  <a:pt x="234" y="258"/>
                  <a:pt x="234" y="258"/>
                  <a:pt x="236" y="266"/>
                </a:cubicBezTo>
                <a:cubicBezTo>
                  <a:pt x="237" y="268"/>
                  <a:pt x="238" y="272"/>
                  <a:pt x="239" y="273"/>
                </a:cubicBezTo>
                <a:cubicBezTo>
                  <a:pt x="240" y="275"/>
                  <a:pt x="241" y="277"/>
                  <a:pt x="241" y="278"/>
                </a:cubicBezTo>
                <a:cubicBezTo>
                  <a:pt x="241" y="287"/>
                  <a:pt x="245" y="293"/>
                  <a:pt x="252" y="299"/>
                </a:cubicBezTo>
                <a:cubicBezTo>
                  <a:pt x="257" y="302"/>
                  <a:pt x="260" y="305"/>
                  <a:pt x="260" y="306"/>
                </a:cubicBezTo>
                <a:cubicBezTo>
                  <a:pt x="260" y="307"/>
                  <a:pt x="261" y="308"/>
                  <a:pt x="263" y="307"/>
                </a:cubicBezTo>
                <a:cubicBezTo>
                  <a:pt x="267" y="307"/>
                  <a:pt x="266" y="309"/>
                  <a:pt x="262" y="315"/>
                </a:cubicBezTo>
                <a:cubicBezTo>
                  <a:pt x="260" y="318"/>
                  <a:pt x="258" y="320"/>
                  <a:pt x="258" y="319"/>
                </a:cubicBezTo>
                <a:cubicBezTo>
                  <a:pt x="258" y="319"/>
                  <a:pt x="256" y="320"/>
                  <a:pt x="255" y="323"/>
                </a:cubicBezTo>
                <a:cubicBezTo>
                  <a:pt x="232" y="340"/>
                  <a:pt x="188" y="334"/>
                  <a:pt x="196" y="386"/>
                </a:cubicBezTo>
                <a:cubicBezTo>
                  <a:pt x="200" y="404"/>
                  <a:pt x="195" y="412"/>
                  <a:pt x="177" y="416"/>
                </a:cubicBezTo>
                <a:cubicBezTo>
                  <a:pt x="158" y="429"/>
                  <a:pt x="154" y="467"/>
                  <a:pt x="133" y="477"/>
                </a:cubicBezTo>
                <a:cubicBezTo>
                  <a:pt x="129" y="477"/>
                  <a:pt x="127" y="479"/>
                  <a:pt x="127" y="482"/>
                </a:cubicBezTo>
                <a:cubicBezTo>
                  <a:pt x="127" y="486"/>
                  <a:pt x="116" y="491"/>
                  <a:pt x="109" y="489"/>
                </a:cubicBezTo>
                <a:cubicBezTo>
                  <a:pt x="74" y="472"/>
                  <a:pt x="88" y="418"/>
                  <a:pt x="65" y="393"/>
                </a:cubicBezTo>
                <a:cubicBezTo>
                  <a:pt x="61" y="388"/>
                  <a:pt x="58" y="384"/>
                  <a:pt x="59" y="382"/>
                </a:cubicBezTo>
                <a:cubicBezTo>
                  <a:pt x="59" y="380"/>
                  <a:pt x="63" y="377"/>
                  <a:pt x="67" y="375"/>
                </a:cubicBezTo>
                <a:cubicBezTo>
                  <a:pt x="73" y="372"/>
                  <a:pt x="75" y="370"/>
                  <a:pt x="76" y="367"/>
                </a:cubicBezTo>
                <a:cubicBezTo>
                  <a:pt x="74" y="331"/>
                  <a:pt x="68" y="296"/>
                  <a:pt x="64" y="260"/>
                </a:cubicBezTo>
                <a:cubicBezTo>
                  <a:pt x="62" y="239"/>
                  <a:pt x="62" y="239"/>
                  <a:pt x="62" y="239"/>
                </a:cubicBezTo>
                <a:cubicBezTo>
                  <a:pt x="51" y="234"/>
                  <a:pt x="51" y="234"/>
                  <a:pt x="51" y="234"/>
                </a:cubicBezTo>
                <a:cubicBezTo>
                  <a:pt x="43" y="230"/>
                  <a:pt x="38" y="229"/>
                  <a:pt x="32" y="229"/>
                </a:cubicBezTo>
                <a:cubicBezTo>
                  <a:pt x="22" y="231"/>
                  <a:pt x="12" y="226"/>
                  <a:pt x="13" y="220"/>
                </a:cubicBezTo>
                <a:cubicBezTo>
                  <a:pt x="14" y="217"/>
                  <a:pt x="14" y="212"/>
                  <a:pt x="13" y="207"/>
                </a:cubicBezTo>
                <a:cubicBezTo>
                  <a:pt x="12" y="196"/>
                  <a:pt x="14" y="186"/>
                  <a:pt x="16" y="187"/>
                </a:cubicBezTo>
                <a:cubicBezTo>
                  <a:pt x="17" y="187"/>
                  <a:pt x="18" y="185"/>
                  <a:pt x="18" y="182"/>
                </a:cubicBezTo>
                <a:cubicBezTo>
                  <a:pt x="21" y="170"/>
                  <a:pt x="37" y="120"/>
                  <a:pt x="47" y="120"/>
                </a:cubicBezTo>
                <a:cubicBezTo>
                  <a:pt x="47" y="120"/>
                  <a:pt x="48" y="119"/>
                  <a:pt x="49" y="118"/>
                </a:cubicBezTo>
                <a:cubicBezTo>
                  <a:pt x="62" y="105"/>
                  <a:pt x="91" y="81"/>
                  <a:pt x="110" y="81"/>
                </a:cubicBezTo>
                <a:cubicBezTo>
                  <a:pt x="119" y="81"/>
                  <a:pt x="128" y="81"/>
                  <a:pt x="129" y="81"/>
                </a:cubicBezTo>
                <a:cubicBezTo>
                  <a:pt x="134" y="82"/>
                  <a:pt x="138" y="90"/>
                  <a:pt x="140" y="100"/>
                </a:cubicBezTo>
                <a:cubicBezTo>
                  <a:pt x="149" y="133"/>
                  <a:pt x="190" y="123"/>
                  <a:pt x="218" y="142"/>
                </a:cubicBezTo>
                <a:cubicBezTo>
                  <a:pt x="224" y="146"/>
                  <a:pt x="230" y="149"/>
                  <a:pt x="230" y="148"/>
                </a:cubicBezTo>
                <a:cubicBezTo>
                  <a:pt x="231" y="147"/>
                  <a:pt x="231" y="147"/>
                  <a:pt x="232" y="148"/>
                </a:cubicBezTo>
                <a:cubicBezTo>
                  <a:pt x="232" y="150"/>
                  <a:pt x="242" y="150"/>
                  <a:pt x="248" y="147"/>
                </a:cubicBezTo>
                <a:cubicBezTo>
                  <a:pt x="250" y="146"/>
                  <a:pt x="252" y="144"/>
                  <a:pt x="252" y="141"/>
                </a:cubicBezTo>
                <a:cubicBezTo>
                  <a:pt x="252" y="139"/>
                  <a:pt x="254" y="136"/>
                  <a:pt x="256" y="135"/>
                </a:cubicBezTo>
                <a:cubicBezTo>
                  <a:pt x="262" y="131"/>
                  <a:pt x="262" y="129"/>
                  <a:pt x="261" y="121"/>
                </a:cubicBezTo>
                <a:cubicBezTo>
                  <a:pt x="259" y="110"/>
                  <a:pt x="257" y="108"/>
                  <a:pt x="247" y="102"/>
                </a:cubicBezTo>
                <a:cubicBezTo>
                  <a:pt x="241" y="98"/>
                  <a:pt x="237" y="95"/>
                  <a:pt x="238" y="93"/>
                </a:cubicBezTo>
                <a:cubicBezTo>
                  <a:pt x="238" y="86"/>
                  <a:pt x="225" y="77"/>
                  <a:pt x="216" y="79"/>
                </a:cubicBezTo>
                <a:cubicBezTo>
                  <a:pt x="208" y="80"/>
                  <a:pt x="201" y="76"/>
                  <a:pt x="197" y="68"/>
                </a:cubicBezTo>
                <a:cubicBezTo>
                  <a:pt x="195" y="64"/>
                  <a:pt x="194" y="60"/>
                  <a:pt x="194" y="59"/>
                </a:cubicBezTo>
                <a:cubicBezTo>
                  <a:pt x="196" y="56"/>
                  <a:pt x="174" y="38"/>
                  <a:pt x="168" y="37"/>
                </a:cubicBezTo>
                <a:cubicBezTo>
                  <a:pt x="167" y="37"/>
                  <a:pt x="158" y="38"/>
                  <a:pt x="149" y="39"/>
                </a:cubicBezTo>
                <a:cubicBezTo>
                  <a:pt x="139" y="40"/>
                  <a:pt x="131" y="40"/>
                  <a:pt x="130" y="39"/>
                </a:cubicBezTo>
                <a:cubicBezTo>
                  <a:pt x="129" y="38"/>
                  <a:pt x="130" y="35"/>
                  <a:pt x="133" y="32"/>
                </a:cubicBezTo>
                <a:cubicBezTo>
                  <a:pt x="139" y="24"/>
                  <a:pt x="149" y="23"/>
                  <a:pt x="166" y="27"/>
                </a:cubicBezTo>
                <a:cubicBezTo>
                  <a:pt x="182" y="32"/>
                  <a:pt x="190" y="31"/>
                  <a:pt x="201" y="22"/>
                </a:cubicBezTo>
                <a:cubicBezTo>
                  <a:pt x="208" y="16"/>
                  <a:pt x="209" y="16"/>
                  <a:pt x="214" y="18"/>
                </a:cubicBezTo>
                <a:cubicBezTo>
                  <a:pt x="218" y="19"/>
                  <a:pt x="225" y="19"/>
                  <a:pt x="235" y="17"/>
                </a:cubicBezTo>
                <a:cubicBezTo>
                  <a:pt x="243" y="15"/>
                  <a:pt x="252" y="15"/>
                  <a:pt x="254" y="16"/>
                </a:cubicBezTo>
                <a:cubicBezTo>
                  <a:pt x="256" y="17"/>
                  <a:pt x="262" y="16"/>
                  <a:pt x="267" y="15"/>
                </a:cubicBezTo>
                <a:cubicBezTo>
                  <a:pt x="290" y="5"/>
                  <a:pt x="311" y="28"/>
                  <a:pt x="333" y="24"/>
                </a:cubicBezTo>
                <a:cubicBezTo>
                  <a:pt x="340" y="22"/>
                  <a:pt x="350" y="26"/>
                  <a:pt x="356" y="32"/>
                </a:cubicBezTo>
                <a:cubicBezTo>
                  <a:pt x="359" y="35"/>
                  <a:pt x="365" y="40"/>
                  <a:pt x="369" y="42"/>
                </a:cubicBezTo>
                <a:cubicBezTo>
                  <a:pt x="385" y="52"/>
                  <a:pt x="365" y="66"/>
                  <a:pt x="355" y="70"/>
                </a:cubicBezTo>
                <a:cubicBezTo>
                  <a:pt x="352" y="71"/>
                  <a:pt x="350" y="73"/>
                  <a:pt x="349" y="75"/>
                </a:cubicBezTo>
                <a:cubicBezTo>
                  <a:pt x="349" y="78"/>
                  <a:pt x="348" y="78"/>
                  <a:pt x="347" y="75"/>
                </a:cubicBezTo>
                <a:cubicBezTo>
                  <a:pt x="346" y="73"/>
                  <a:pt x="346" y="77"/>
                  <a:pt x="347" y="84"/>
                </a:cubicBezTo>
                <a:cubicBezTo>
                  <a:pt x="350" y="106"/>
                  <a:pt x="368" y="100"/>
                  <a:pt x="386" y="110"/>
                </a:cubicBezTo>
                <a:cubicBezTo>
                  <a:pt x="424" y="119"/>
                  <a:pt x="441" y="101"/>
                  <a:pt x="485" y="111"/>
                </a:cubicBezTo>
                <a:cubicBezTo>
                  <a:pt x="493" y="113"/>
                  <a:pt x="500" y="115"/>
                  <a:pt x="501" y="115"/>
                </a:cubicBezTo>
                <a:cubicBezTo>
                  <a:pt x="508" y="113"/>
                  <a:pt x="509" y="102"/>
                  <a:pt x="503" y="101"/>
                </a:cubicBezTo>
                <a:cubicBezTo>
                  <a:pt x="501" y="101"/>
                  <a:pt x="494" y="99"/>
                  <a:pt x="488" y="97"/>
                </a:cubicBezTo>
                <a:cubicBezTo>
                  <a:pt x="466" y="92"/>
                  <a:pt x="436" y="88"/>
                  <a:pt x="417" y="99"/>
                </a:cubicBezTo>
                <a:cubicBezTo>
                  <a:pt x="415" y="102"/>
                  <a:pt x="405" y="104"/>
                  <a:pt x="404" y="102"/>
                </a:cubicBezTo>
                <a:cubicBezTo>
                  <a:pt x="404" y="101"/>
                  <a:pt x="403" y="100"/>
                  <a:pt x="401" y="100"/>
                </a:cubicBezTo>
                <a:cubicBezTo>
                  <a:pt x="400" y="101"/>
                  <a:pt x="394" y="98"/>
                  <a:pt x="388" y="95"/>
                </a:cubicBezTo>
                <a:cubicBezTo>
                  <a:pt x="383" y="91"/>
                  <a:pt x="355" y="88"/>
                  <a:pt x="363" y="82"/>
                </a:cubicBezTo>
                <a:cubicBezTo>
                  <a:pt x="364" y="81"/>
                  <a:pt x="368" y="78"/>
                  <a:pt x="372" y="75"/>
                </a:cubicBezTo>
                <a:cubicBezTo>
                  <a:pt x="375" y="72"/>
                  <a:pt x="379" y="70"/>
                  <a:pt x="381" y="69"/>
                </a:cubicBezTo>
                <a:cubicBezTo>
                  <a:pt x="401" y="57"/>
                  <a:pt x="384" y="37"/>
                  <a:pt x="372" y="27"/>
                </a:cubicBezTo>
                <a:cubicBezTo>
                  <a:pt x="353" y="11"/>
                  <a:pt x="351" y="10"/>
                  <a:pt x="339" y="11"/>
                </a:cubicBezTo>
                <a:cubicBezTo>
                  <a:pt x="315" y="9"/>
                  <a:pt x="314" y="2"/>
                  <a:pt x="288" y="0"/>
                </a:cubicBezTo>
                <a:cubicBezTo>
                  <a:pt x="283" y="0"/>
                  <a:pt x="268" y="1"/>
                  <a:pt x="243" y="4"/>
                </a:cubicBezTo>
                <a:cubicBezTo>
                  <a:pt x="230" y="6"/>
                  <a:pt x="222" y="6"/>
                  <a:pt x="217" y="4"/>
                </a:cubicBezTo>
                <a:cubicBezTo>
                  <a:pt x="210" y="1"/>
                  <a:pt x="196" y="3"/>
                  <a:pt x="197" y="6"/>
                </a:cubicBezTo>
                <a:cubicBezTo>
                  <a:pt x="197" y="7"/>
                  <a:pt x="194" y="10"/>
                  <a:pt x="191" y="13"/>
                </a:cubicBezTo>
                <a:cubicBezTo>
                  <a:pt x="184" y="18"/>
                  <a:pt x="184" y="18"/>
                  <a:pt x="176" y="16"/>
                </a:cubicBezTo>
                <a:cubicBezTo>
                  <a:pt x="171" y="15"/>
                  <a:pt x="165" y="13"/>
                  <a:pt x="161" y="12"/>
                </a:cubicBezTo>
                <a:cubicBezTo>
                  <a:pt x="158" y="11"/>
                  <a:pt x="152" y="11"/>
                  <a:pt x="146" y="12"/>
                </a:cubicBezTo>
                <a:cubicBezTo>
                  <a:pt x="145" y="12"/>
                  <a:pt x="144" y="13"/>
                  <a:pt x="143" y="13"/>
                </a:cubicBezTo>
                <a:cubicBezTo>
                  <a:pt x="132" y="15"/>
                  <a:pt x="129" y="17"/>
                  <a:pt x="124" y="22"/>
                </a:cubicBezTo>
                <a:cubicBezTo>
                  <a:pt x="116" y="31"/>
                  <a:pt x="113" y="37"/>
                  <a:pt x="115" y="44"/>
                </a:cubicBezTo>
                <a:cubicBezTo>
                  <a:pt x="118" y="51"/>
                  <a:pt x="126" y="53"/>
                  <a:pt x="145" y="51"/>
                </a:cubicBezTo>
                <a:cubicBezTo>
                  <a:pt x="168" y="48"/>
                  <a:pt x="179" y="54"/>
                  <a:pt x="186" y="75"/>
                </a:cubicBezTo>
                <a:cubicBezTo>
                  <a:pt x="188" y="83"/>
                  <a:pt x="190" y="85"/>
                  <a:pt x="197" y="89"/>
                </a:cubicBezTo>
                <a:cubicBezTo>
                  <a:pt x="202" y="91"/>
                  <a:pt x="207" y="93"/>
                  <a:pt x="210" y="92"/>
                </a:cubicBezTo>
                <a:cubicBezTo>
                  <a:pt x="217" y="91"/>
                  <a:pt x="225" y="95"/>
                  <a:pt x="226" y="100"/>
                </a:cubicBezTo>
                <a:cubicBezTo>
                  <a:pt x="227" y="103"/>
                  <a:pt x="231" y="107"/>
                  <a:pt x="238" y="112"/>
                </a:cubicBezTo>
                <a:cubicBezTo>
                  <a:pt x="250" y="120"/>
                  <a:pt x="252" y="123"/>
                  <a:pt x="247" y="124"/>
                </a:cubicBezTo>
                <a:cubicBezTo>
                  <a:pt x="245" y="124"/>
                  <a:pt x="243" y="127"/>
                  <a:pt x="241" y="130"/>
                </a:cubicBezTo>
                <a:cubicBezTo>
                  <a:pt x="237" y="136"/>
                  <a:pt x="233" y="136"/>
                  <a:pt x="222" y="128"/>
                </a:cubicBezTo>
                <a:cubicBezTo>
                  <a:pt x="204" y="107"/>
                  <a:pt x="173" y="121"/>
                  <a:pt x="154" y="103"/>
                </a:cubicBezTo>
                <a:cubicBezTo>
                  <a:pt x="152" y="100"/>
                  <a:pt x="150" y="94"/>
                  <a:pt x="150" y="89"/>
                </a:cubicBezTo>
                <a:cubicBezTo>
                  <a:pt x="149" y="84"/>
                  <a:pt x="147" y="79"/>
                  <a:pt x="146" y="78"/>
                </a:cubicBezTo>
                <a:cubicBezTo>
                  <a:pt x="145" y="78"/>
                  <a:pt x="144" y="77"/>
                  <a:pt x="144" y="76"/>
                </a:cubicBezTo>
                <a:cubicBezTo>
                  <a:pt x="145" y="75"/>
                  <a:pt x="142" y="72"/>
                  <a:pt x="140" y="70"/>
                </a:cubicBezTo>
                <a:cubicBezTo>
                  <a:pt x="137" y="68"/>
                  <a:pt x="134" y="67"/>
                  <a:pt x="134" y="68"/>
                </a:cubicBezTo>
                <a:cubicBezTo>
                  <a:pt x="135" y="68"/>
                  <a:pt x="130" y="68"/>
                  <a:pt x="124" y="68"/>
                </a:cubicBezTo>
                <a:cubicBezTo>
                  <a:pt x="118" y="67"/>
                  <a:pt x="105" y="68"/>
                  <a:pt x="97" y="69"/>
                </a:cubicBezTo>
                <a:cubicBezTo>
                  <a:pt x="72" y="74"/>
                  <a:pt x="58" y="95"/>
                  <a:pt x="36" y="107"/>
                </a:cubicBezTo>
                <a:cubicBezTo>
                  <a:pt x="19" y="123"/>
                  <a:pt x="14" y="152"/>
                  <a:pt x="6" y="174"/>
                </a:cubicBezTo>
                <a:cubicBezTo>
                  <a:pt x="1" y="187"/>
                  <a:pt x="0" y="191"/>
                  <a:pt x="1" y="211"/>
                </a:cubicBezTo>
                <a:cubicBezTo>
                  <a:pt x="1" y="234"/>
                  <a:pt x="1" y="234"/>
                  <a:pt x="1" y="234"/>
                </a:cubicBezTo>
                <a:cubicBezTo>
                  <a:pt x="7" y="237"/>
                  <a:pt x="7" y="237"/>
                  <a:pt x="7" y="237"/>
                </a:cubicBezTo>
                <a:cubicBezTo>
                  <a:pt x="15" y="242"/>
                  <a:pt x="21" y="244"/>
                  <a:pt x="29" y="242"/>
                </a:cubicBezTo>
                <a:cubicBezTo>
                  <a:pt x="33" y="241"/>
                  <a:pt x="39" y="243"/>
                  <a:pt x="44" y="245"/>
                </a:cubicBezTo>
                <a:cubicBezTo>
                  <a:pt x="52" y="249"/>
                  <a:pt x="52" y="249"/>
                  <a:pt x="52" y="258"/>
                </a:cubicBezTo>
                <a:cubicBezTo>
                  <a:pt x="55" y="292"/>
                  <a:pt x="62" y="326"/>
                  <a:pt x="64" y="360"/>
                </a:cubicBezTo>
                <a:cubicBezTo>
                  <a:pt x="64" y="361"/>
                  <a:pt x="60" y="363"/>
                  <a:pt x="55" y="366"/>
                </a:cubicBezTo>
                <a:cubicBezTo>
                  <a:pt x="51" y="369"/>
                  <a:pt x="46" y="372"/>
                  <a:pt x="46" y="373"/>
                </a:cubicBezTo>
                <a:cubicBezTo>
                  <a:pt x="45" y="375"/>
                  <a:pt x="46" y="380"/>
                  <a:pt x="47" y="386"/>
                </a:cubicBezTo>
                <a:cubicBezTo>
                  <a:pt x="49" y="393"/>
                  <a:pt x="51" y="397"/>
                  <a:pt x="56" y="403"/>
                </a:cubicBezTo>
                <a:cubicBezTo>
                  <a:pt x="74" y="434"/>
                  <a:pt x="67" y="477"/>
                  <a:pt x="100" y="500"/>
                </a:cubicBezTo>
                <a:cubicBezTo>
                  <a:pt x="105" y="503"/>
                  <a:pt x="108" y="503"/>
                  <a:pt x="115" y="502"/>
                </a:cubicBezTo>
                <a:cubicBezTo>
                  <a:pt x="127" y="500"/>
                  <a:pt x="141" y="494"/>
                  <a:pt x="143" y="490"/>
                </a:cubicBezTo>
                <a:cubicBezTo>
                  <a:pt x="144" y="488"/>
                  <a:pt x="145" y="487"/>
                  <a:pt x="146" y="487"/>
                </a:cubicBezTo>
                <a:cubicBezTo>
                  <a:pt x="157" y="471"/>
                  <a:pt x="172" y="452"/>
                  <a:pt x="179" y="434"/>
                </a:cubicBezTo>
                <a:cubicBezTo>
                  <a:pt x="179" y="431"/>
                  <a:pt x="183" y="429"/>
                  <a:pt x="190" y="426"/>
                </a:cubicBezTo>
                <a:cubicBezTo>
                  <a:pt x="199" y="422"/>
                  <a:pt x="202" y="420"/>
                  <a:pt x="206" y="41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2521">
            <a:extLst>
              <a:ext uri="{FF2B5EF4-FFF2-40B4-BE49-F238E27FC236}">
                <a16:creationId xmlns:a16="http://schemas.microsoft.com/office/drawing/2014/main" xmlns="" id="{5FE9432B-C0DF-45A3-B4C5-B96320012594}"/>
              </a:ext>
            </a:extLst>
          </p:cNvPr>
          <p:cNvSpPr>
            <a:spLocks noEditPoints="1"/>
          </p:cNvSpPr>
          <p:nvPr/>
        </p:nvSpPr>
        <p:spPr bwMode="auto">
          <a:xfrm>
            <a:off x="2123743" y="1421391"/>
            <a:ext cx="638175" cy="436563"/>
          </a:xfrm>
          <a:custGeom>
            <a:avLst/>
            <a:gdLst/>
            <a:ahLst/>
            <a:cxnLst>
              <a:cxn ang="0">
                <a:pos x="203" y="272"/>
              </a:cxn>
              <a:cxn ang="0">
                <a:pos x="397" y="275"/>
              </a:cxn>
              <a:cxn ang="0">
                <a:pos x="399" y="274"/>
              </a:cxn>
              <a:cxn ang="0">
                <a:pos x="400" y="271"/>
              </a:cxn>
              <a:cxn ang="0">
                <a:pos x="399" y="151"/>
              </a:cxn>
              <a:cxn ang="0">
                <a:pos x="401" y="75"/>
              </a:cxn>
              <a:cxn ang="0">
                <a:pos x="400" y="8"/>
              </a:cxn>
              <a:cxn ang="0">
                <a:pos x="397" y="3"/>
              </a:cxn>
              <a:cxn ang="0">
                <a:pos x="348" y="6"/>
              </a:cxn>
              <a:cxn ang="0">
                <a:pos x="249" y="4"/>
              </a:cxn>
              <a:cxn ang="0">
                <a:pos x="99" y="0"/>
              </a:cxn>
              <a:cxn ang="0">
                <a:pos x="17" y="2"/>
              </a:cxn>
              <a:cxn ang="0">
                <a:pos x="2" y="3"/>
              </a:cxn>
              <a:cxn ang="0">
                <a:pos x="0" y="13"/>
              </a:cxn>
              <a:cxn ang="0">
                <a:pos x="3" y="103"/>
              </a:cxn>
              <a:cxn ang="0">
                <a:pos x="13" y="259"/>
              </a:cxn>
              <a:cxn ang="0">
                <a:pos x="17" y="263"/>
              </a:cxn>
              <a:cxn ang="0">
                <a:pos x="20" y="264"/>
              </a:cxn>
              <a:cxn ang="0">
                <a:pos x="108" y="269"/>
              </a:cxn>
              <a:cxn ang="0">
                <a:pos x="36" y="256"/>
              </a:cxn>
              <a:cxn ang="0">
                <a:pos x="86" y="215"/>
              </a:cxn>
              <a:cxn ang="0">
                <a:pos x="146" y="162"/>
              </a:cxn>
              <a:cxn ang="0">
                <a:pos x="164" y="141"/>
              </a:cxn>
              <a:cxn ang="0">
                <a:pos x="203" y="174"/>
              </a:cxn>
              <a:cxn ang="0">
                <a:pos x="210" y="173"/>
              </a:cxn>
              <a:cxn ang="0">
                <a:pos x="214" y="171"/>
              </a:cxn>
              <a:cxn ang="0">
                <a:pos x="242" y="145"/>
              </a:cxn>
              <a:cxn ang="0">
                <a:pos x="292" y="163"/>
              </a:cxn>
              <a:cxn ang="0">
                <a:pos x="388" y="266"/>
              </a:cxn>
              <a:cxn ang="0">
                <a:pos x="209" y="264"/>
              </a:cxn>
              <a:cxn ang="0">
                <a:pos x="392" y="81"/>
              </a:cxn>
              <a:cxn ang="0">
                <a:pos x="390" y="203"/>
              </a:cxn>
              <a:cxn ang="0">
                <a:pos x="330" y="189"/>
              </a:cxn>
              <a:cxn ang="0">
                <a:pos x="263" y="126"/>
              </a:cxn>
              <a:cxn ang="0">
                <a:pos x="393" y="20"/>
              </a:cxn>
              <a:cxn ang="0">
                <a:pos x="392" y="81"/>
              </a:cxn>
              <a:cxn ang="0">
                <a:pos x="199" y="12"/>
              </a:cxn>
              <a:cxn ang="0">
                <a:pos x="305" y="14"/>
              </a:cxn>
              <a:cxn ang="0">
                <a:pos x="390" y="12"/>
              </a:cxn>
              <a:cxn ang="0">
                <a:pos x="238" y="137"/>
              </a:cxn>
              <a:cxn ang="0">
                <a:pos x="207" y="165"/>
              </a:cxn>
              <a:cxn ang="0">
                <a:pos x="179" y="143"/>
              </a:cxn>
              <a:cxn ang="0">
                <a:pos x="97" y="71"/>
              </a:cxn>
              <a:cxn ang="0">
                <a:pos x="58" y="9"/>
              </a:cxn>
              <a:cxn ang="0">
                <a:pos x="12" y="106"/>
              </a:cxn>
              <a:cxn ang="0">
                <a:pos x="8" y="29"/>
              </a:cxn>
              <a:cxn ang="0">
                <a:pos x="91" y="77"/>
              </a:cxn>
              <a:cxn ang="0">
                <a:pos x="158" y="135"/>
              </a:cxn>
              <a:cxn ang="0">
                <a:pos x="149" y="146"/>
              </a:cxn>
              <a:cxn ang="0">
                <a:pos x="82" y="206"/>
              </a:cxn>
              <a:cxn ang="0">
                <a:pos x="25" y="255"/>
              </a:cxn>
              <a:cxn ang="0">
                <a:pos x="18" y="218"/>
              </a:cxn>
            </a:cxnLst>
            <a:rect l="0" t="0" r="r" b="b"/>
            <a:pathLst>
              <a:path w="402" h="275">
                <a:moveTo>
                  <a:pt x="108" y="269"/>
                </a:moveTo>
                <a:lnTo>
                  <a:pt x="108" y="269"/>
                </a:lnTo>
                <a:lnTo>
                  <a:pt x="203" y="272"/>
                </a:lnTo>
                <a:lnTo>
                  <a:pt x="203" y="272"/>
                </a:lnTo>
                <a:lnTo>
                  <a:pt x="299" y="274"/>
                </a:lnTo>
                <a:lnTo>
                  <a:pt x="395" y="275"/>
                </a:lnTo>
                <a:lnTo>
                  <a:pt x="395" y="275"/>
                </a:lnTo>
                <a:lnTo>
                  <a:pt x="397" y="275"/>
                </a:lnTo>
                <a:lnTo>
                  <a:pt x="398" y="274"/>
                </a:lnTo>
                <a:lnTo>
                  <a:pt x="398" y="274"/>
                </a:lnTo>
                <a:lnTo>
                  <a:pt x="399" y="274"/>
                </a:lnTo>
                <a:lnTo>
                  <a:pt x="399" y="274"/>
                </a:lnTo>
                <a:lnTo>
                  <a:pt x="399" y="274"/>
                </a:lnTo>
                <a:lnTo>
                  <a:pt x="399" y="274"/>
                </a:lnTo>
                <a:lnTo>
                  <a:pt x="399" y="273"/>
                </a:lnTo>
                <a:lnTo>
                  <a:pt x="400" y="271"/>
                </a:lnTo>
                <a:lnTo>
                  <a:pt x="400" y="271"/>
                </a:lnTo>
                <a:lnTo>
                  <a:pt x="399" y="212"/>
                </a:lnTo>
                <a:lnTo>
                  <a:pt x="399" y="181"/>
                </a:lnTo>
                <a:lnTo>
                  <a:pt x="399" y="151"/>
                </a:lnTo>
                <a:lnTo>
                  <a:pt x="399" y="151"/>
                </a:lnTo>
                <a:lnTo>
                  <a:pt x="400" y="113"/>
                </a:lnTo>
                <a:lnTo>
                  <a:pt x="401" y="75"/>
                </a:lnTo>
                <a:lnTo>
                  <a:pt x="401" y="75"/>
                </a:lnTo>
                <a:lnTo>
                  <a:pt x="402" y="59"/>
                </a:lnTo>
                <a:lnTo>
                  <a:pt x="402" y="41"/>
                </a:lnTo>
                <a:lnTo>
                  <a:pt x="402" y="24"/>
                </a:lnTo>
                <a:lnTo>
                  <a:pt x="400" y="8"/>
                </a:lnTo>
                <a:lnTo>
                  <a:pt x="400" y="8"/>
                </a:lnTo>
                <a:lnTo>
                  <a:pt x="399" y="6"/>
                </a:lnTo>
                <a:lnTo>
                  <a:pt x="398" y="4"/>
                </a:lnTo>
                <a:lnTo>
                  <a:pt x="397" y="3"/>
                </a:lnTo>
                <a:lnTo>
                  <a:pt x="394" y="2"/>
                </a:lnTo>
                <a:lnTo>
                  <a:pt x="394" y="2"/>
                </a:lnTo>
                <a:lnTo>
                  <a:pt x="371" y="5"/>
                </a:lnTo>
                <a:lnTo>
                  <a:pt x="348" y="6"/>
                </a:lnTo>
                <a:lnTo>
                  <a:pt x="323" y="6"/>
                </a:lnTo>
                <a:lnTo>
                  <a:pt x="300" y="5"/>
                </a:lnTo>
                <a:lnTo>
                  <a:pt x="300" y="5"/>
                </a:lnTo>
                <a:lnTo>
                  <a:pt x="249" y="4"/>
                </a:lnTo>
                <a:lnTo>
                  <a:pt x="199" y="3"/>
                </a:lnTo>
                <a:lnTo>
                  <a:pt x="199" y="3"/>
                </a:lnTo>
                <a:lnTo>
                  <a:pt x="99" y="0"/>
                </a:lnTo>
                <a:lnTo>
                  <a:pt x="99" y="0"/>
                </a:lnTo>
                <a:lnTo>
                  <a:pt x="76" y="0"/>
                </a:lnTo>
                <a:lnTo>
                  <a:pt x="53" y="1"/>
                </a:lnTo>
                <a:lnTo>
                  <a:pt x="30" y="2"/>
                </a:lnTo>
                <a:lnTo>
                  <a:pt x="17" y="2"/>
                </a:lnTo>
                <a:lnTo>
                  <a:pt x="6" y="1"/>
                </a:lnTo>
                <a:lnTo>
                  <a:pt x="6" y="1"/>
                </a:lnTo>
                <a:lnTo>
                  <a:pt x="3" y="1"/>
                </a:lnTo>
                <a:lnTo>
                  <a:pt x="2" y="3"/>
                </a:lnTo>
                <a:lnTo>
                  <a:pt x="2" y="3"/>
                </a:lnTo>
                <a:lnTo>
                  <a:pt x="2" y="4"/>
                </a:lnTo>
                <a:lnTo>
                  <a:pt x="2" y="4"/>
                </a:lnTo>
                <a:lnTo>
                  <a:pt x="0" y="13"/>
                </a:lnTo>
                <a:lnTo>
                  <a:pt x="0" y="22"/>
                </a:lnTo>
                <a:lnTo>
                  <a:pt x="0" y="41"/>
                </a:lnTo>
                <a:lnTo>
                  <a:pt x="0" y="41"/>
                </a:lnTo>
                <a:lnTo>
                  <a:pt x="3" y="103"/>
                </a:lnTo>
                <a:lnTo>
                  <a:pt x="3" y="103"/>
                </a:lnTo>
                <a:lnTo>
                  <a:pt x="7" y="181"/>
                </a:lnTo>
                <a:lnTo>
                  <a:pt x="9" y="221"/>
                </a:lnTo>
                <a:lnTo>
                  <a:pt x="13" y="259"/>
                </a:lnTo>
                <a:lnTo>
                  <a:pt x="13" y="259"/>
                </a:lnTo>
                <a:lnTo>
                  <a:pt x="14" y="261"/>
                </a:lnTo>
                <a:lnTo>
                  <a:pt x="15" y="263"/>
                </a:lnTo>
                <a:lnTo>
                  <a:pt x="17" y="263"/>
                </a:lnTo>
                <a:lnTo>
                  <a:pt x="19" y="263"/>
                </a:lnTo>
                <a:lnTo>
                  <a:pt x="19" y="263"/>
                </a:lnTo>
                <a:lnTo>
                  <a:pt x="20" y="264"/>
                </a:lnTo>
                <a:lnTo>
                  <a:pt x="20" y="264"/>
                </a:lnTo>
                <a:lnTo>
                  <a:pt x="42" y="266"/>
                </a:lnTo>
                <a:lnTo>
                  <a:pt x="64" y="267"/>
                </a:lnTo>
                <a:lnTo>
                  <a:pt x="108" y="269"/>
                </a:lnTo>
                <a:lnTo>
                  <a:pt x="108" y="269"/>
                </a:lnTo>
                <a:close/>
                <a:moveTo>
                  <a:pt x="113" y="261"/>
                </a:moveTo>
                <a:lnTo>
                  <a:pt x="113" y="261"/>
                </a:lnTo>
                <a:lnTo>
                  <a:pt x="74" y="259"/>
                </a:lnTo>
                <a:lnTo>
                  <a:pt x="36" y="256"/>
                </a:lnTo>
                <a:lnTo>
                  <a:pt x="36" y="256"/>
                </a:lnTo>
                <a:lnTo>
                  <a:pt x="48" y="245"/>
                </a:lnTo>
                <a:lnTo>
                  <a:pt x="60" y="235"/>
                </a:lnTo>
                <a:lnTo>
                  <a:pt x="86" y="215"/>
                </a:lnTo>
                <a:lnTo>
                  <a:pt x="86" y="215"/>
                </a:lnTo>
                <a:lnTo>
                  <a:pt x="107" y="197"/>
                </a:lnTo>
                <a:lnTo>
                  <a:pt x="127" y="180"/>
                </a:lnTo>
                <a:lnTo>
                  <a:pt x="146" y="162"/>
                </a:lnTo>
                <a:lnTo>
                  <a:pt x="155" y="152"/>
                </a:lnTo>
                <a:lnTo>
                  <a:pt x="163" y="142"/>
                </a:lnTo>
                <a:lnTo>
                  <a:pt x="163" y="142"/>
                </a:lnTo>
                <a:lnTo>
                  <a:pt x="164" y="141"/>
                </a:lnTo>
                <a:lnTo>
                  <a:pt x="164" y="141"/>
                </a:lnTo>
                <a:lnTo>
                  <a:pt x="183" y="158"/>
                </a:lnTo>
                <a:lnTo>
                  <a:pt x="203" y="174"/>
                </a:lnTo>
                <a:lnTo>
                  <a:pt x="203" y="174"/>
                </a:lnTo>
                <a:lnTo>
                  <a:pt x="205" y="175"/>
                </a:lnTo>
                <a:lnTo>
                  <a:pt x="207" y="175"/>
                </a:lnTo>
                <a:lnTo>
                  <a:pt x="209" y="174"/>
                </a:lnTo>
                <a:lnTo>
                  <a:pt x="210" y="173"/>
                </a:lnTo>
                <a:lnTo>
                  <a:pt x="210" y="173"/>
                </a:lnTo>
                <a:lnTo>
                  <a:pt x="212" y="172"/>
                </a:lnTo>
                <a:lnTo>
                  <a:pt x="214" y="171"/>
                </a:lnTo>
                <a:lnTo>
                  <a:pt x="214" y="171"/>
                </a:lnTo>
                <a:lnTo>
                  <a:pt x="220" y="164"/>
                </a:lnTo>
                <a:lnTo>
                  <a:pt x="227" y="158"/>
                </a:lnTo>
                <a:lnTo>
                  <a:pt x="242" y="145"/>
                </a:lnTo>
                <a:lnTo>
                  <a:pt x="242" y="145"/>
                </a:lnTo>
                <a:lnTo>
                  <a:pt x="257" y="133"/>
                </a:lnTo>
                <a:lnTo>
                  <a:pt x="257" y="133"/>
                </a:lnTo>
                <a:lnTo>
                  <a:pt x="275" y="148"/>
                </a:lnTo>
                <a:lnTo>
                  <a:pt x="292" y="163"/>
                </a:lnTo>
                <a:lnTo>
                  <a:pt x="309" y="180"/>
                </a:lnTo>
                <a:lnTo>
                  <a:pt x="325" y="196"/>
                </a:lnTo>
                <a:lnTo>
                  <a:pt x="357" y="232"/>
                </a:lnTo>
                <a:lnTo>
                  <a:pt x="388" y="266"/>
                </a:lnTo>
                <a:lnTo>
                  <a:pt x="388" y="266"/>
                </a:lnTo>
                <a:lnTo>
                  <a:pt x="298" y="266"/>
                </a:lnTo>
                <a:lnTo>
                  <a:pt x="209" y="264"/>
                </a:lnTo>
                <a:lnTo>
                  <a:pt x="209" y="264"/>
                </a:lnTo>
                <a:lnTo>
                  <a:pt x="113" y="261"/>
                </a:lnTo>
                <a:lnTo>
                  <a:pt x="113" y="261"/>
                </a:lnTo>
                <a:close/>
                <a:moveTo>
                  <a:pt x="392" y="81"/>
                </a:moveTo>
                <a:lnTo>
                  <a:pt x="392" y="81"/>
                </a:lnTo>
                <a:lnTo>
                  <a:pt x="391" y="115"/>
                </a:lnTo>
                <a:lnTo>
                  <a:pt x="390" y="151"/>
                </a:lnTo>
                <a:lnTo>
                  <a:pt x="390" y="151"/>
                </a:lnTo>
                <a:lnTo>
                  <a:pt x="390" y="203"/>
                </a:lnTo>
                <a:lnTo>
                  <a:pt x="391" y="257"/>
                </a:lnTo>
                <a:lnTo>
                  <a:pt x="391" y="257"/>
                </a:lnTo>
                <a:lnTo>
                  <a:pt x="361" y="223"/>
                </a:lnTo>
                <a:lnTo>
                  <a:pt x="330" y="189"/>
                </a:lnTo>
                <a:lnTo>
                  <a:pt x="314" y="173"/>
                </a:lnTo>
                <a:lnTo>
                  <a:pt x="298" y="157"/>
                </a:lnTo>
                <a:lnTo>
                  <a:pt x="281" y="142"/>
                </a:lnTo>
                <a:lnTo>
                  <a:pt x="263" y="126"/>
                </a:lnTo>
                <a:lnTo>
                  <a:pt x="263" y="126"/>
                </a:lnTo>
                <a:lnTo>
                  <a:pt x="297" y="99"/>
                </a:lnTo>
                <a:lnTo>
                  <a:pt x="297" y="99"/>
                </a:lnTo>
                <a:lnTo>
                  <a:pt x="393" y="20"/>
                </a:lnTo>
                <a:lnTo>
                  <a:pt x="393" y="20"/>
                </a:lnTo>
                <a:lnTo>
                  <a:pt x="394" y="35"/>
                </a:lnTo>
                <a:lnTo>
                  <a:pt x="393" y="51"/>
                </a:lnTo>
                <a:lnTo>
                  <a:pt x="392" y="81"/>
                </a:lnTo>
                <a:lnTo>
                  <a:pt x="392" y="81"/>
                </a:lnTo>
                <a:close/>
                <a:moveTo>
                  <a:pt x="93" y="8"/>
                </a:moveTo>
                <a:lnTo>
                  <a:pt x="93" y="8"/>
                </a:lnTo>
                <a:lnTo>
                  <a:pt x="199" y="12"/>
                </a:lnTo>
                <a:lnTo>
                  <a:pt x="199" y="12"/>
                </a:lnTo>
                <a:lnTo>
                  <a:pt x="252" y="13"/>
                </a:lnTo>
                <a:lnTo>
                  <a:pt x="305" y="14"/>
                </a:lnTo>
                <a:lnTo>
                  <a:pt x="305" y="14"/>
                </a:lnTo>
                <a:lnTo>
                  <a:pt x="326" y="15"/>
                </a:lnTo>
                <a:lnTo>
                  <a:pt x="348" y="15"/>
                </a:lnTo>
                <a:lnTo>
                  <a:pt x="369" y="14"/>
                </a:lnTo>
                <a:lnTo>
                  <a:pt x="390" y="12"/>
                </a:lnTo>
                <a:lnTo>
                  <a:pt x="390" y="12"/>
                </a:lnTo>
                <a:lnTo>
                  <a:pt x="293" y="91"/>
                </a:lnTo>
                <a:lnTo>
                  <a:pt x="293" y="91"/>
                </a:lnTo>
                <a:lnTo>
                  <a:pt x="238" y="137"/>
                </a:lnTo>
                <a:lnTo>
                  <a:pt x="238" y="137"/>
                </a:lnTo>
                <a:lnTo>
                  <a:pt x="222" y="151"/>
                </a:lnTo>
                <a:lnTo>
                  <a:pt x="214" y="158"/>
                </a:lnTo>
                <a:lnTo>
                  <a:pt x="207" y="165"/>
                </a:lnTo>
                <a:lnTo>
                  <a:pt x="207" y="165"/>
                </a:lnTo>
                <a:lnTo>
                  <a:pt x="207" y="166"/>
                </a:lnTo>
                <a:lnTo>
                  <a:pt x="207" y="166"/>
                </a:lnTo>
                <a:lnTo>
                  <a:pt x="179" y="143"/>
                </a:lnTo>
                <a:lnTo>
                  <a:pt x="152" y="118"/>
                </a:lnTo>
                <a:lnTo>
                  <a:pt x="126" y="94"/>
                </a:lnTo>
                <a:lnTo>
                  <a:pt x="97" y="71"/>
                </a:lnTo>
                <a:lnTo>
                  <a:pt x="97" y="71"/>
                </a:lnTo>
                <a:lnTo>
                  <a:pt x="21" y="10"/>
                </a:lnTo>
                <a:lnTo>
                  <a:pt x="21" y="10"/>
                </a:lnTo>
                <a:lnTo>
                  <a:pt x="40" y="10"/>
                </a:lnTo>
                <a:lnTo>
                  <a:pt x="58" y="9"/>
                </a:lnTo>
                <a:lnTo>
                  <a:pt x="76" y="8"/>
                </a:lnTo>
                <a:lnTo>
                  <a:pt x="93" y="8"/>
                </a:lnTo>
                <a:lnTo>
                  <a:pt x="93" y="8"/>
                </a:lnTo>
                <a:close/>
                <a:moveTo>
                  <a:pt x="12" y="106"/>
                </a:moveTo>
                <a:lnTo>
                  <a:pt x="12" y="106"/>
                </a:lnTo>
                <a:lnTo>
                  <a:pt x="9" y="48"/>
                </a:lnTo>
                <a:lnTo>
                  <a:pt x="9" y="48"/>
                </a:lnTo>
                <a:lnTo>
                  <a:pt x="8" y="29"/>
                </a:lnTo>
                <a:lnTo>
                  <a:pt x="8" y="20"/>
                </a:lnTo>
                <a:lnTo>
                  <a:pt x="9" y="11"/>
                </a:lnTo>
                <a:lnTo>
                  <a:pt x="9" y="11"/>
                </a:lnTo>
                <a:lnTo>
                  <a:pt x="91" y="77"/>
                </a:lnTo>
                <a:lnTo>
                  <a:pt x="91" y="77"/>
                </a:lnTo>
                <a:lnTo>
                  <a:pt x="109" y="91"/>
                </a:lnTo>
                <a:lnTo>
                  <a:pt x="125" y="105"/>
                </a:lnTo>
                <a:lnTo>
                  <a:pt x="158" y="135"/>
                </a:lnTo>
                <a:lnTo>
                  <a:pt x="158" y="135"/>
                </a:lnTo>
                <a:lnTo>
                  <a:pt x="157" y="136"/>
                </a:lnTo>
                <a:lnTo>
                  <a:pt x="157" y="136"/>
                </a:lnTo>
                <a:lnTo>
                  <a:pt x="149" y="146"/>
                </a:lnTo>
                <a:lnTo>
                  <a:pt x="140" y="155"/>
                </a:lnTo>
                <a:lnTo>
                  <a:pt x="122" y="173"/>
                </a:lnTo>
                <a:lnTo>
                  <a:pt x="102" y="190"/>
                </a:lnTo>
                <a:lnTo>
                  <a:pt x="82" y="206"/>
                </a:lnTo>
                <a:lnTo>
                  <a:pt x="82" y="206"/>
                </a:lnTo>
                <a:lnTo>
                  <a:pt x="53" y="230"/>
                </a:lnTo>
                <a:lnTo>
                  <a:pt x="38" y="242"/>
                </a:lnTo>
                <a:lnTo>
                  <a:pt x="25" y="255"/>
                </a:lnTo>
                <a:lnTo>
                  <a:pt x="25" y="255"/>
                </a:lnTo>
                <a:lnTo>
                  <a:pt x="21" y="255"/>
                </a:lnTo>
                <a:lnTo>
                  <a:pt x="21" y="255"/>
                </a:lnTo>
                <a:lnTo>
                  <a:pt x="18" y="218"/>
                </a:lnTo>
                <a:lnTo>
                  <a:pt x="15" y="181"/>
                </a:lnTo>
                <a:lnTo>
                  <a:pt x="12" y="106"/>
                </a:lnTo>
                <a:lnTo>
                  <a:pt x="12" y="10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63" name="群組 62">
            <a:extLst>
              <a:ext uri="{FF2B5EF4-FFF2-40B4-BE49-F238E27FC236}">
                <a16:creationId xmlns:a16="http://schemas.microsoft.com/office/drawing/2014/main" xmlns="" id="{42A13FAE-FA7C-4043-9CFD-F333917C3FA5}"/>
              </a:ext>
            </a:extLst>
          </p:cNvPr>
          <p:cNvGrpSpPr/>
          <p:nvPr/>
        </p:nvGrpSpPr>
        <p:grpSpPr>
          <a:xfrm>
            <a:off x="2825331" y="981238"/>
            <a:ext cx="333375" cy="309562"/>
            <a:chOff x="2825331" y="981238"/>
            <a:chExt cx="333375" cy="309562"/>
          </a:xfrm>
        </p:grpSpPr>
        <p:sp>
          <p:nvSpPr>
            <p:cNvPr id="64" name="Freeform 2537">
              <a:extLst>
                <a:ext uri="{FF2B5EF4-FFF2-40B4-BE49-F238E27FC236}">
                  <a16:creationId xmlns:a16="http://schemas.microsoft.com/office/drawing/2014/main" xmlns="" id="{739A6EC0-A310-4285-BEE9-4964373467FC}"/>
                </a:ext>
              </a:extLst>
            </p:cNvPr>
            <p:cNvSpPr>
              <a:spLocks noEditPoints="1"/>
            </p:cNvSpPr>
            <p:nvPr/>
          </p:nvSpPr>
          <p:spPr bwMode="auto">
            <a:xfrm>
              <a:off x="2944394" y="981238"/>
              <a:ext cx="95250" cy="95250"/>
            </a:xfrm>
            <a:custGeom>
              <a:avLst/>
              <a:gdLst/>
              <a:ahLst/>
              <a:cxnLst>
                <a:cxn ang="0">
                  <a:pos x="25" y="60"/>
                </a:cxn>
                <a:cxn ang="0">
                  <a:pos x="37" y="58"/>
                </a:cxn>
                <a:cxn ang="0">
                  <a:pos x="52" y="49"/>
                </a:cxn>
                <a:cxn ang="0">
                  <a:pos x="59" y="31"/>
                </a:cxn>
                <a:cxn ang="0">
                  <a:pos x="59" y="20"/>
                </a:cxn>
                <a:cxn ang="0">
                  <a:pos x="49" y="7"/>
                </a:cxn>
                <a:cxn ang="0">
                  <a:pos x="34" y="0"/>
                </a:cxn>
                <a:cxn ang="0">
                  <a:pos x="21" y="1"/>
                </a:cxn>
                <a:cxn ang="0">
                  <a:pos x="7" y="10"/>
                </a:cxn>
                <a:cxn ang="0">
                  <a:pos x="0" y="25"/>
                </a:cxn>
                <a:cxn ang="0">
                  <a:pos x="2" y="41"/>
                </a:cxn>
                <a:cxn ang="0">
                  <a:pos x="12" y="55"/>
                </a:cxn>
                <a:cxn ang="0">
                  <a:pos x="24" y="60"/>
                </a:cxn>
                <a:cxn ang="0">
                  <a:pos x="9" y="26"/>
                </a:cxn>
                <a:cxn ang="0">
                  <a:pos x="30" y="13"/>
                </a:cxn>
                <a:cxn ang="0">
                  <a:pos x="8" y="31"/>
                </a:cxn>
                <a:cxn ang="0">
                  <a:pos x="8" y="27"/>
                </a:cxn>
                <a:cxn ang="0">
                  <a:pos x="35" y="19"/>
                </a:cxn>
                <a:cxn ang="0">
                  <a:pos x="9" y="34"/>
                </a:cxn>
                <a:cxn ang="0">
                  <a:pos x="9" y="34"/>
                </a:cxn>
                <a:cxn ang="0">
                  <a:pos x="29" y="17"/>
                </a:cxn>
                <a:cxn ang="0">
                  <a:pos x="34" y="10"/>
                </a:cxn>
                <a:cxn ang="0">
                  <a:pos x="40" y="11"/>
                </a:cxn>
                <a:cxn ang="0">
                  <a:pos x="44" y="14"/>
                </a:cxn>
                <a:cxn ang="0">
                  <a:pos x="37" y="20"/>
                </a:cxn>
                <a:cxn ang="0">
                  <a:pos x="11" y="40"/>
                </a:cxn>
                <a:cxn ang="0">
                  <a:pos x="17" y="33"/>
                </a:cxn>
                <a:cxn ang="0">
                  <a:pos x="37" y="20"/>
                </a:cxn>
                <a:cxn ang="0">
                  <a:pos x="21" y="42"/>
                </a:cxn>
                <a:cxn ang="0">
                  <a:pos x="38" y="32"/>
                </a:cxn>
                <a:cxn ang="0">
                  <a:pos x="21" y="49"/>
                </a:cxn>
                <a:cxn ang="0">
                  <a:pos x="20" y="50"/>
                </a:cxn>
                <a:cxn ang="0">
                  <a:pos x="15" y="45"/>
                </a:cxn>
                <a:cxn ang="0">
                  <a:pos x="50" y="35"/>
                </a:cxn>
                <a:cxn ang="0">
                  <a:pos x="42" y="45"/>
                </a:cxn>
                <a:cxn ang="0">
                  <a:pos x="30" y="51"/>
                </a:cxn>
                <a:cxn ang="0">
                  <a:pos x="22" y="51"/>
                </a:cxn>
                <a:cxn ang="0">
                  <a:pos x="43" y="37"/>
                </a:cxn>
                <a:cxn ang="0">
                  <a:pos x="35" y="43"/>
                </a:cxn>
                <a:cxn ang="0">
                  <a:pos x="35" y="45"/>
                </a:cxn>
                <a:cxn ang="0">
                  <a:pos x="37" y="45"/>
                </a:cxn>
                <a:cxn ang="0">
                  <a:pos x="47" y="35"/>
                </a:cxn>
                <a:cxn ang="0">
                  <a:pos x="46" y="33"/>
                </a:cxn>
                <a:cxn ang="0">
                  <a:pos x="26" y="45"/>
                </a:cxn>
                <a:cxn ang="0">
                  <a:pos x="45" y="28"/>
                </a:cxn>
                <a:cxn ang="0">
                  <a:pos x="44" y="26"/>
                </a:cxn>
                <a:cxn ang="0">
                  <a:pos x="31" y="33"/>
                </a:cxn>
                <a:cxn ang="0">
                  <a:pos x="18" y="41"/>
                </a:cxn>
                <a:cxn ang="0">
                  <a:pos x="46" y="15"/>
                </a:cxn>
                <a:cxn ang="0">
                  <a:pos x="50" y="22"/>
                </a:cxn>
                <a:cxn ang="0">
                  <a:pos x="51" y="31"/>
                </a:cxn>
                <a:cxn ang="0">
                  <a:pos x="32" y="9"/>
                </a:cxn>
                <a:cxn ang="0">
                  <a:pos x="9" y="24"/>
                </a:cxn>
                <a:cxn ang="0">
                  <a:pos x="18" y="11"/>
                </a:cxn>
                <a:cxn ang="0">
                  <a:pos x="29" y="9"/>
                </a:cxn>
              </a:cxnLst>
              <a:rect l="0" t="0" r="r" b="b"/>
              <a:pathLst>
                <a:path w="60" h="60">
                  <a:moveTo>
                    <a:pt x="24" y="60"/>
                  </a:moveTo>
                  <a:lnTo>
                    <a:pt x="24" y="60"/>
                  </a:lnTo>
                  <a:lnTo>
                    <a:pt x="25" y="60"/>
                  </a:lnTo>
                  <a:lnTo>
                    <a:pt x="25" y="60"/>
                  </a:lnTo>
                  <a:lnTo>
                    <a:pt x="32" y="60"/>
                  </a:lnTo>
                  <a:lnTo>
                    <a:pt x="37" y="58"/>
                  </a:lnTo>
                  <a:lnTo>
                    <a:pt x="43" y="56"/>
                  </a:lnTo>
                  <a:lnTo>
                    <a:pt x="48" y="53"/>
                  </a:lnTo>
                  <a:lnTo>
                    <a:pt x="52" y="49"/>
                  </a:lnTo>
                  <a:lnTo>
                    <a:pt x="55" y="43"/>
                  </a:lnTo>
                  <a:lnTo>
                    <a:pt x="58" y="38"/>
                  </a:lnTo>
                  <a:lnTo>
                    <a:pt x="59" y="31"/>
                  </a:lnTo>
                  <a:lnTo>
                    <a:pt x="59" y="31"/>
                  </a:lnTo>
                  <a:lnTo>
                    <a:pt x="60" y="26"/>
                  </a:lnTo>
                  <a:lnTo>
                    <a:pt x="59" y="20"/>
                  </a:lnTo>
                  <a:lnTo>
                    <a:pt x="56" y="15"/>
                  </a:lnTo>
                  <a:lnTo>
                    <a:pt x="53" y="11"/>
                  </a:lnTo>
                  <a:lnTo>
                    <a:pt x="49" y="7"/>
                  </a:lnTo>
                  <a:lnTo>
                    <a:pt x="45" y="4"/>
                  </a:lnTo>
                  <a:lnTo>
                    <a:pt x="39" y="2"/>
                  </a:lnTo>
                  <a:lnTo>
                    <a:pt x="34" y="0"/>
                  </a:lnTo>
                  <a:lnTo>
                    <a:pt x="34" y="0"/>
                  </a:lnTo>
                  <a:lnTo>
                    <a:pt x="27" y="0"/>
                  </a:lnTo>
                  <a:lnTo>
                    <a:pt x="21" y="1"/>
                  </a:lnTo>
                  <a:lnTo>
                    <a:pt x="15" y="3"/>
                  </a:lnTo>
                  <a:lnTo>
                    <a:pt x="11" y="6"/>
                  </a:lnTo>
                  <a:lnTo>
                    <a:pt x="7" y="10"/>
                  </a:lnTo>
                  <a:lnTo>
                    <a:pt x="4" y="15"/>
                  </a:lnTo>
                  <a:lnTo>
                    <a:pt x="2" y="20"/>
                  </a:lnTo>
                  <a:lnTo>
                    <a:pt x="0" y="25"/>
                  </a:lnTo>
                  <a:lnTo>
                    <a:pt x="0" y="31"/>
                  </a:lnTo>
                  <a:lnTo>
                    <a:pt x="0" y="36"/>
                  </a:lnTo>
                  <a:lnTo>
                    <a:pt x="2" y="41"/>
                  </a:lnTo>
                  <a:lnTo>
                    <a:pt x="4" y="46"/>
                  </a:lnTo>
                  <a:lnTo>
                    <a:pt x="7" y="52"/>
                  </a:lnTo>
                  <a:lnTo>
                    <a:pt x="12" y="55"/>
                  </a:lnTo>
                  <a:lnTo>
                    <a:pt x="17" y="58"/>
                  </a:lnTo>
                  <a:lnTo>
                    <a:pt x="24" y="60"/>
                  </a:lnTo>
                  <a:lnTo>
                    <a:pt x="24" y="60"/>
                  </a:lnTo>
                  <a:close/>
                  <a:moveTo>
                    <a:pt x="8" y="27"/>
                  </a:moveTo>
                  <a:lnTo>
                    <a:pt x="8" y="27"/>
                  </a:lnTo>
                  <a:lnTo>
                    <a:pt x="9" y="26"/>
                  </a:lnTo>
                  <a:lnTo>
                    <a:pt x="9" y="26"/>
                  </a:lnTo>
                  <a:lnTo>
                    <a:pt x="30" y="13"/>
                  </a:lnTo>
                  <a:lnTo>
                    <a:pt x="30" y="13"/>
                  </a:lnTo>
                  <a:lnTo>
                    <a:pt x="25" y="18"/>
                  </a:lnTo>
                  <a:lnTo>
                    <a:pt x="20" y="23"/>
                  </a:lnTo>
                  <a:lnTo>
                    <a:pt x="8" y="31"/>
                  </a:lnTo>
                  <a:lnTo>
                    <a:pt x="8" y="31"/>
                  </a:lnTo>
                  <a:lnTo>
                    <a:pt x="8" y="27"/>
                  </a:lnTo>
                  <a:lnTo>
                    <a:pt x="8" y="27"/>
                  </a:lnTo>
                  <a:close/>
                  <a:moveTo>
                    <a:pt x="44" y="14"/>
                  </a:moveTo>
                  <a:lnTo>
                    <a:pt x="44" y="14"/>
                  </a:lnTo>
                  <a:lnTo>
                    <a:pt x="35" y="19"/>
                  </a:lnTo>
                  <a:lnTo>
                    <a:pt x="27" y="25"/>
                  </a:lnTo>
                  <a:lnTo>
                    <a:pt x="18" y="30"/>
                  </a:lnTo>
                  <a:lnTo>
                    <a:pt x="9" y="34"/>
                  </a:lnTo>
                  <a:lnTo>
                    <a:pt x="9" y="34"/>
                  </a:lnTo>
                  <a:lnTo>
                    <a:pt x="9" y="34"/>
                  </a:lnTo>
                  <a:lnTo>
                    <a:pt x="9" y="34"/>
                  </a:lnTo>
                  <a:lnTo>
                    <a:pt x="15" y="28"/>
                  </a:lnTo>
                  <a:lnTo>
                    <a:pt x="22" y="23"/>
                  </a:lnTo>
                  <a:lnTo>
                    <a:pt x="29" y="17"/>
                  </a:lnTo>
                  <a:lnTo>
                    <a:pt x="32" y="14"/>
                  </a:lnTo>
                  <a:lnTo>
                    <a:pt x="34" y="10"/>
                  </a:lnTo>
                  <a:lnTo>
                    <a:pt x="34" y="10"/>
                  </a:lnTo>
                  <a:lnTo>
                    <a:pt x="34" y="9"/>
                  </a:lnTo>
                  <a:lnTo>
                    <a:pt x="34" y="9"/>
                  </a:lnTo>
                  <a:lnTo>
                    <a:pt x="40" y="11"/>
                  </a:lnTo>
                  <a:lnTo>
                    <a:pt x="45" y="14"/>
                  </a:lnTo>
                  <a:lnTo>
                    <a:pt x="45" y="14"/>
                  </a:lnTo>
                  <a:lnTo>
                    <a:pt x="44" y="14"/>
                  </a:lnTo>
                  <a:lnTo>
                    <a:pt x="44" y="14"/>
                  </a:lnTo>
                  <a:close/>
                  <a:moveTo>
                    <a:pt x="37" y="20"/>
                  </a:moveTo>
                  <a:lnTo>
                    <a:pt x="37" y="20"/>
                  </a:lnTo>
                  <a:lnTo>
                    <a:pt x="13" y="43"/>
                  </a:lnTo>
                  <a:lnTo>
                    <a:pt x="13" y="43"/>
                  </a:lnTo>
                  <a:lnTo>
                    <a:pt x="11" y="40"/>
                  </a:lnTo>
                  <a:lnTo>
                    <a:pt x="9" y="37"/>
                  </a:lnTo>
                  <a:lnTo>
                    <a:pt x="9" y="37"/>
                  </a:lnTo>
                  <a:lnTo>
                    <a:pt x="17" y="33"/>
                  </a:lnTo>
                  <a:lnTo>
                    <a:pt x="24" y="29"/>
                  </a:lnTo>
                  <a:lnTo>
                    <a:pt x="37" y="20"/>
                  </a:lnTo>
                  <a:lnTo>
                    <a:pt x="37" y="20"/>
                  </a:lnTo>
                  <a:close/>
                  <a:moveTo>
                    <a:pt x="15" y="45"/>
                  </a:moveTo>
                  <a:lnTo>
                    <a:pt x="15" y="45"/>
                  </a:lnTo>
                  <a:lnTo>
                    <a:pt x="21" y="42"/>
                  </a:lnTo>
                  <a:lnTo>
                    <a:pt x="26" y="39"/>
                  </a:lnTo>
                  <a:lnTo>
                    <a:pt x="38" y="32"/>
                  </a:lnTo>
                  <a:lnTo>
                    <a:pt x="38" y="32"/>
                  </a:lnTo>
                  <a:lnTo>
                    <a:pt x="29" y="39"/>
                  </a:lnTo>
                  <a:lnTo>
                    <a:pt x="24" y="44"/>
                  </a:lnTo>
                  <a:lnTo>
                    <a:pt x="21" y="49"/>
                  </a:lnTo>
                  <a:lnTo>
                    <a:pt x="21" y="49"/>
                  </a:lnTo>
                  <a:lnTo>
                    <a:pt x="20" y="50"/>
                  </a:lnTo>
                  <a:lnTo>
                    <a:pt x="20" y="50"/>
                  </a:lnTo>
                  <a:lnTo>
                    <a:pt x="17" y="47"/>
                  </a:lnTo>
                  <a:lnTo>
                    <a:pt x="15" y="45"/>
                  </a:lnTo>
                  <a:lnTo>
                    <a:pt x="15" y="45"/>
                  </a:lnTo>
                  <a:close/>
                  <a:moveTo>
                    <a:pt x="51" y="31"/>
                  </a:moveTo>
                  <a:lnTo>
                    <a:pt x="51" y="31"/>
                  </a:lnTo>
                  <a:lnTo>
                    <a:pt x="50" y="35"/>
                  </a:lnTo>
                  <a:lnTo>
                    <a:pt x="48" y="39"/>
                  </a:lnTo>
                  <a:lnTo>
                    <a:pt x="45" y="42"/>
                  </a:lnTo>
                  <a:lnTo>
                    <a:pt x="42" y="45"/>
                  </a:lnTo>
                  <a:lnTo>
                    <a:pt x="38" y="47"/>
                  </a:lnTo>
                  <a:lnTo>
                    <a:pt x="34" y="50"/>
                  </a:lnTo>
                  <a:lnTo>
                    <a:pt x="30" y="51"/>
                  </a:lnTo>
                  <a:lnTo>
                    <a:pt x="26" y="51"/>
                  </a:lnTo>
                  <a:lnTo>
                    <a:pt x="26" y="51"/>
                  </a:lnTo>
                  <a:lnTo>
                    <a:pt x="22" y="51"/>
                  </a:lnTo>
                  <a:lnTo>
                    <a:pt x="22" y="51"/>
                  </a:lnTo>
                  <a:lnTo>
                    <a:pt x="33" y="43"/>
                  </a:lnTo>
                  <a:lnTo>
                    <a:pt x="43" y="37"/>
                  </a:lnTo>
                  <a:lnTo>
                    <a:pt x="43" y="37"/>
                  </a:lnTo>
                  <a:lnTo>
                    <a:pt x="39" y="41"/>
                  </a:lnTo>
                  <a:lnTo>
                    <a:pt x="35" y="43"/>
                  </a:lnTo>
                  <a:lnTo>
                    <a:pt x="35" y="43"/>
                  </a:lnTo>
                  <a:lnTo>
                    <a:pt x="35" y="44"/>
                  </a:lnTo>
                  <a:lnTo>
                    <a:pt x="35" y="45"/>
                  </a:lnTo>
                  <a:lnTo>
                    <a:pt x="36" y="45"/>
                  </a:lnTo>
                  <a:lnTo>
                    <a:pt x="37" y="45"/>
                  </a:lnTo>
                  <a:lnTo>
                    <a:pt x="37" y="45"/>
                  </a:lnTo>
                  <a:lnTo>
                    <a:pt x="43" y="41"/>
                  </a:lnTo>
                  <a:lnTo>
                    <a:pt x="45" y="38"/>
                  </a:lnTo>
                  <a:lnTo>
                    <a:pt x="47" y="35"/>
                  </a:lnTo>
                  <a:lnTo>
                    <a:pt x="47" y="35"/>
                  </a:lnTo>
                  <a:lnTo>
                    <a:pt x="47" y="33"/>
                  </a:lnTo>
                  <a:lnTo>
                    <a:pt x="46" y="33"/>
                  </a:lnTo>
                  <a:lnTo>
                    <a:pt x="46" y="33"/>
                  </a:lnTo>
                  <a:lnTo>
                    <a:pt x="36" y="39"/>
                  </a:lnTo>
                  <a:lnTo>
                    <a:pt x="26" y="45"/>
                  </a:lnTo>
                  <a:lnTo>
                    <a:pt x="26" y="45"/>
                  </a:lnTo>
                  <a:lnTo>
                    <a:pt x="36" y="36"/>
                  </a:lnTo>
                  <a:lnTo>
                    <a:pt x="45" y="28"/>
                  </a:lnTo>
                  <a:lnTo>
                    <a:pt x="45" y="28"/>
                  </a:lnTo>
                  <a:lnTo>
                    <a:pt x="46" y="26"/>
                  </a:lnTo>
                  <a:lnTo>
                    <a:pt x="44" y="26"/>
                  </a:lnTo>
                  <a:lnTo>
                    <a:pt x="44" y="26"/>
                  </a:lnTo>
                  <a:lnTo>
                    <a:pt x="37" y="29"/>
                  </a:lnTo>
                  <a:lnTo>
                    <a:pt x="31" y="33"/>
                  </a:lnTo>
                  <a:lnTo>
                    <a:pt x="24" y="37"/>
                  </a:lnTo>
                  <a:lnTo>
                    <a:pt x="18" y="41"/>
                  </a:lnTo>
                  <a:lnTo>
                    <a:pt x="18" y="41"/>
                  </a:lnTo>
                  <a:lnTo>
                    <a:pt x="45" y="16"/>
                  </a:lnTo>
                  <a:lnTo>
                    <a:pt x="45" y="16"/>
                  </a:lnTo>
                  <a:lnTo>
                    <a:pt x="46" y="15"/>
                  </a:lnTo>
                  <a:lnTo>
                    <a:pt x="46" y="15"/>
                  </a:lnTo>
                  <a:lnTo>
                    <a:pt x="48" y="19"/>
                  </a:lnTo>
                  <a:lnTo>
                    <a:pt x="50" y="22"/>
                  </a:lnTo>
                  <a:lnTo>
                    <a:pt x="51" y="26"/>
                  </a:lnTo>
                  <a:lnTo>
                    <a:pt x="51" y="31"/>
                  </a:lnTo>
                  <a:lnTo>
                    <a:pt x="51" y="31"/>
                  </a:lnTo>
                  <a:close/>
                  <a:moveTo>
                    <a:pt x="29" y="9"/>
                  </a:moveTo>
                  <a:lnTo>
                    <a:pt x="29" y="9"/>
                  </a:lnTo>
                  <a:lnTo>
                    <a:pt x="32" y="9"/>
                  </a:lnTo>
                  <a:lnTo>
                    <a:pt x="32" y="9"/>
                  </a:lnTo>
                  <a:lnTo>
                    <a:pt x="9" y="24"/>
                  </a:lnTo>
                  <a:lnTo>
                    <a:pt x="9" y="24"/>
                  </a:lnTo>
                  <a:lnTo>
                    <a:pt x="11" y="18"/>
                  </a:lnTo>
                  <a:lnTo>
                    <a:pt x="15" y="13"/>
                  </a:lnTo>
                  <a:lnTo>
                    <a:pt x="18" y="11"/>
                  </a:lnTo>
                  <a:lnTo>
                    <a:pt x="21" y="10"/>
                  </a:lnTo>
                  <a:lnTo>
                    <a:pt x="25" y="9"/>
                  </a:lnTo>
                  <a:lnTo>
                    <a:pt x="29" y="9"/>
                  </a:lnTo>
                  <a:lnTo>
                    <a:pt x="29" y="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2538">
              <a:extLst>
                <a:ext uri="{FF2B5EF4-FFF2-40B4-BE49-F238E27FC236}">
                  <a16:creationId xmlns:a16="http://schemas.microsoft.com/office/drawing/2014/main" xmlns="" id="{647F3EE2-FAF0-4D66-83B7-10DCA1EFDAC8}"/>
                </a:ext>
              </a:extLst>
            </p:cNvPr>
            <p:cNvSpPr>
              <a:spLocks noEditPoints="1"/>
            </p:cNvSpPr>
            <p:nvPr/>
          </p:nvSpPr>
          <p:spPr bwMode="auto">
            <a:xfrm>
              <a:off x="2825331" y="1098713"/>
              <a:ext cx="333375" cy="90488"/>
            </a:xfrm>
            <a:custGeom>
              <a:avLst/>
              <a:gdLst/>
              <a:ahLst/>
              <a:cxnLst>
                <a:cxn ang="0">
                  <a:pos x="210" y="11"/>
                </a:cxn>
                <a:cxn ang="0">
                  <a:pos x="122" y="1"/>
                </a:cxn>
                <a:cxn ang="0">
                  <a:pos x="0" y="5"/>
                </a:cxn>
                <a:cxn ang="0">
                  <a:pos x="6" y="50"/>
                </a:cxn>
                <a:cxn ang="0">
                  <a:pos x="114" y="45"/>
                </a:cxn>
                <a:cxn ang="0">
                  <a:pos x="142" y="30"/>
                </a:cxn>
                <a:cxn ang="0">
                  <a:pos x="115" y="34"/>
                </a:cxn>
                <a:cxn ang="0">
                  <a:pos x="128" y="27"/>
                </a:cxn>
                <a:cxn ang="0">
                  <a:pos x="76" y="32"/>
                </a:cxn>
                <a:cxn ang="0">
                  <a:pos x="70" y="43"/>
                </a:cxn>
                <a:cxn ang="0">
                  <a:pos x="50" y="13"/>
                </a:cxn>
                <a:cxn ang="0">
                  <a:pos x="36" y="9"/>
                </a:cxn>
                <a:cxn ang="0">
                  <a:pos x="15" y="22"/>
                </a:cxn>
                <a:cxn ang="0">
                  <a:pos x="76" y="9"/>
                </a:cxn>
                <a:cxn ang="0">
                  <a:pos x="54" y="9"/>
                </a:cxn>
                <a:cxn ang="0">
                  <a:pos x="27" y="40"/>
                </a:cxn>
                <a:cxn ang="0">
                  <a:pos x="54" y="9"/>
                </a:cxn>
                <a:cxn ang="0">
                  <a:pos x="10" y="24"/>
                </a:cxn>
                <a:cxn ang="0">
                  <a:pos x="33" y="15"/>
                </a:cxn>
                <a:cxn ang="0">
                  <a:pos x="40" y="10"/>
                </a:cxn>
                <a:cxn ang="0">
                  <a:pos x="13" y="38"/>
                </a:cxn>
                <a:cxn ang="0">
                  <a:pos x="9" y="9"/>
                </a:cxn>
                <a:cxn ang="0">
                  <a:pos x="55" y="19"/>
                </a:cxn>
                <a:cxn ang="0">
                  <a:pos x="41" y="42"/>
                </a:cxn>
                <a:cxn ang="0">
                  <a:pos x="43" y="42"/>
                </a:cxn>
                <a:cxn ang="0">
                  <a:pos x="59" y="26"/>
                </a:cxn>
                <a:cxn ang="0">
                  <a:pos x="43" y="42"/>
                </a:cxn>
                <a:cxn ang="0">
                  <a:pos x="84" y="15"/>
                </a:cxn>
                <a:cxn ang="0">
                  <a:pos x="88" y="44"/>
                </a:cxn>
                <a:cxn ang="0">
                  <a:pos x="108" y="16"/>
                </a:cxn>
                <a:cxn ang="0">
                  <a:pos x="88" y="44"/>
                </a:cxn>
                <a:cxn ang="0">
                  <a:pos x="115" y="22"/>
                </a:cxn>
                <a:cxn ang="0">
                  <a:pos x="100" y="43"/>
                </a:cxn>
                <a:cxn ang="0">
                  <a:pos x="181" y="13"/>
                </a:cxn>
                <a:cxn ang="0">
                  <a:pos x="187" y="25"/>
                </a:cxn>
                <a:cxn ang="0">
                  <a:pos x="187" y="14"/>
                </a:cxn>
                <a:cxn ang="0">
                  <a:pos x="151" y="21"/>
                </a:cxn>
                <a:cxn ang="0">
                  <a:pos x="152" y="36"/>
                </a:cxn>
                <a:cxn ang="0">
                  <a:pos x="155" y="23"/>
                </a:cxn>
                <a:cxn ang="0">
                  <a:pos x="144" y="45"/>
                </a:cxn>
                <a:cxn ang="0">
                  <a:pos x="175" y="19"/>
                </a:cxn>
                <a:cxn ang="0">
                  <a:pos x="130" y="45"/>
                </a:cxn>
                <a:cxn ang="0">
                  <a:pos x="181" y="27"/>
                </a:cxn>
                <a:cxn ang="0">
                  <a:pos x="155" y="46"/>
                </a:cxn>
                <a:cxn ang="0">
                  <a:pos x="195" y="22"/>
                </a:cxn>
                <a:cxn ang="0">
                  <a:pos x="188" y="41"/>
                </a:cxn>
                <a:cxn ang="0">
                  <a:pos x="191" y="46"/>
                </a:cxn>
                <a:cxn ang="0">
                  <a:pos x="199" y="43"/>
                </a:cxn>
                <a:cxn ang="0">
                  <a:pos x="200" y="28"/>
                </a:cxn>
                <a:cxn ang="0">
                  <a:pos x="194" y="28"/>
                </a:cxn>
                <a:cxn ang="0">
                  <a:pos x="168" y="47"/>
                </a:cxn>
                <a:cxn ang="0">
                  <a:pos x="153" y="10"/>
                </a:cxn>
                <a:cxn ang="0">
                  <a:pos x="141" y="11"/>
                </a:cxn>
                <a:cxn ang="0">
                  <a:pos x="131" y="10"/>
                </a:cxn>
                <a:cxn ang="0">
                  <a:pos x="96" y="37"/>
                </a:cxn>
                <a:cxn ang="0">
                  <a:pos x="88" y="31"/>
                </a:cxn>
                <a:cxn ang="0">
                  <a:pos x="100" y="11"/>
                </a:cxn>
                <a:cxn ang="0">
                  <a:pos x="68" y="37"/>
                </a:cxn>
                <a:cxn ang="0">
                  <a:pos x="90" y="11"/>
                </a:cxn>
                <a:cxn ang="0">
                  <a:pos x="52" y="40"/>
                </a:cxn>
                <a:cxn ang="0">
                  <a:pos x="79" y="9"/>
                </a:cxn>
              </a:cxnLst>
              <a:rect l="0" t="0" r="r" b="b"/>
              <a:pathLst>
                <a:path w="210" h="57">
                  <a:moveTo>
                    <a:pt x="204" y="56"/>
                  </a:moveTo>
                  <a:lnTo>
                    <a:pt x="204" y="56"/>
                  </a:lnTo>
                  <a:lnTo>
                    <a:pt x="206" y="57"/>
                  </a:lnTo>
                  <a:lnTo>
                    <a:pt x="208" y="56"/>
                  </a:lnTo>
                  <a:lnTo>
                    <a:pt x="210" y="54"/>
                  </a:lnTo>
                  <a:lnTo>
                    <a:pt x="210" y="52"/>
                  </a:lnTo>
                  <a:lnTo>
                    <a:pt x="210" y="52"/>
                  </a:lnTo>
                  <a:lnTo>
                    <a:pt x="210" y="11"/>
                  </a:lnTo>
                  <a:lnTo>
                    <a:pt x="210" y="11"/>
                  </a:lnTo>
                  <a:lnTo>
                    <a:pt x="210" y="10"/>
                  </a:lnTo>
                  <a:lnTo>
                    <a:pt x="210" y="10"/>
                  </a:lnTo>
                  <a:lnTo>
                    <a:pt x="209" y="8"/>
                  </a:lnTo>
                  <a:lnTo>
                    <a:pt x="207" y="7"/>
                  </a:lnTo>
                  <a:lnTo>
                    <a:pt x="207" y="7"/>
                  </a:lnTo>
                  <a:lnTo>
                    <a:pt x="186" y="4"/>
                  </a:lnTo>
                  <a:lnTo>
                    <a:pt x="165" y="2"/>
                  </a:lnTo>
                  <a:lnTo>
                    <a:pt x="122" y="1"/>
                  </a:lnTo>
                  <a:lnTo>
                    <a:pt x="122" y="1"/>
                  </a:lnTo>
                  <a:lnTo>
                    <a:pt x="93" y="0"/>
                  </a:lnTo>
                  <a:lnTo>
                    <a:pt x="63" y="0"/>
                  </a:lnTo>
                  <a:lnTo>
                    <a:pt x="5" y="1"/>
                  </a:lnTo>
                  <a:lnTo>
                    <a:pt x="5" y="1"/>
                  </a:lnTo>
                  <a:lnTo>
                    <a:pt x="3" y="1"/>
                  </a:lnTo>
                  <a:lnTo>
                    <a:pt x="2" y="2"/>
                  </a:lnTo>
                  <a:lnTo>
                    <a:pt x="2" y="2"/>
                  </a:lnTo>
                  <a:lnTo>
                    <a:pt x="1" y="3"/>
                  </a:lnTo>
                  <a:lnTo>
                    <a:pt x="0" y="5"/>
                  </a:lnTo>
                  <a:lnTo>
                    <a:pt x="0" y="5"/>
                  </a:lnTo>
                  <a:lnTo>
                    <a:pt x="1" y="25"/>
                  </a:lnTo>
                  <a:lnTo>
                    <a:pt x="2" y="46"/>
                  </a:lnTo>
                  <a:lnTo>
                    <a:pt x="2" y="46"/>
                  </a:lnTo>
                  <a:lnTo>
                    <a:pt x="2" y="47"/>
                  </a:lnTo>
                  <a:lnTo>
                    <a:pt x="3" y="49"/>
                  </a:lnTo>
                  <a:lnTo>
                    <a:pt x="3" y="49"/>
                  </a:lnTo>
                  <a:lnTo>
                    <a:pt x="4" y="50"/>
                  </a:lnTo>
                  <a:lnTo>
                    <a:pt x="6" y="50"/>
                  </a:lnTo>
                  <a:lnTo>
                    <a:pt x="6" y="50"/>
                  </a:lnTo>
                  <a:lnTo>
                    <a:pt x="55" y="51"/>
                  </a:lnTo>
                  <a:lnTo>
                    <a:pt x="104" y="53"/>
                  </a:lnTo>
                  <a:lnTo>
                    <a:pt x="154" y="56"/>
                  </a:lnTo>
                  <a:lnTo>
                    <a:pt x="202" y="57"/>
                  </a:lnTo>
                  <a:lnTo>
                    <a:pt x="202" y="57"/>
                  </a:lnTo>
                  <a:lnTo>
                    <a:pt x="204" y="56"/>
                  </a:lnTo>
                  <a:lnTo>
                    <a:pt x="204" y="56"/>
                  </a:lnTo>
                  <a:close/>
                  <a:moveTo>
                    <a:pt x="114" y="45"/>
                  </a:moveTo>
                  <a:lnTo>
                    <a:pt x="114" y="45"/>
                  </a:lnTo>
                  <a:lnTo>
                    <a:pt x="127" y="33"/>
                  </a:lnTo>
                  <a:lnTo>
                    <a:pt x="140" y="20"/>
                  </a:lnTo>
                  <a:lnTo>
                    <a:pt x="140" y="20"/>
                  </a:lnTo>
                  <a:lnTo>
                    <a:pt x="151" y="13"/>
                  </a:lnTo>
                  <a:lnTo>
                    <a:pt x="151" y="13"/>
                  </a:lnTo>
                  <a:lnTo>
                    <a:pt x="147" y="24"/>
                  </a:lnTo>
                  <a:lnTo>
                    <a:pt x="147" y="24"/>
                  </a:lnTo>
                  <a:lnTo>
                    <a:pt x="142" y="30"/>
                  </a:lnTo>
                  <a:lnTo>
                    <a:pt x="137" y="35"/>
                  </a:lnTo>
                  <a:lnTo>
                    <a:pt x="127" y="45"/>
                  </a:lnTo>
                  <a:lnTo>
                    <a:pt x="127" y="45"/>
                  </a:lnTo>
                  <a:lnTo>
                    <a:pt x="114" y="45"/>
                  </a:lnTo>
                  <a:lnTo>
                    <a:pt x="114" y="45"/>
                  </a:lnTo>
                  <a:close/>
                  <a:moveTo>
                    <a:pt x="102" y="44"/>
                  </a:moveTo>
                  <a:lnTo>
                    <a:pt x="102" y="44"/>
                  </a:lnTo>
                  <a:lnTo>
                    <a:pt x="109" y="39"/>
                  </a:lnTo>
                  <a:lnTo>
                    <a:pt x="115" y="34"/>
                  </a:lnTo>
                  <a:lnTo>
                    <a:pt x="128" y="22"/>
                  </a:lnTo>
                  <a:lnTo>
                    <a:pt x="128" y="22"/>
                  </a:lnTo>
                  <a:lnTo>
                    <a:pt x="133" y="18"/>
                  </a:lnTo>
                  <a:lnTo>
                    <a:pt x="138" y="15"/>
                  </a:lnTo>
                  <a:lnTo>
                    <a:pt x="138" y="15"/>
                  </a:lnTo>
                  <a:lnTo>
                    <a:pt x="135" y="17"/>
                  </a:lnTo>
                  <a:lnTo>
                    <a:pt x="133" y="20"/>
                  </a:lnTo>
                  <a:lnTo>
                    <a:pt x="128" y="27"/>
                  </a:lnTo>
                  <a:lnTo>
                    <a:pt x="128" y="27"/>
                  </a:lnTo>
                  <a:lnTo>
                    <a:pt x="120" y="36"/>
                  </a:lnTo>
                  <a:lnTo>
                    <a:pt x="110" y="45"/>
                  </a:lnTo>
                  <a:lnTo>
                    <a:pt x="110" y="45"/>
                  </a:lnTo>
                  <a:lnTo>
                    <a:pt x="102" y="44"/>
                  </a:lnTo>
                  <a:lnTo>
                    <a:pt x="102" y="44"/>
                  </a:lnTo>
                  <a:close/>
                  <a:moveTo>
                    <a:pt x="62" y="43"/>
                  </a:moveTo>
                  <a:lnTo>
                    <a:pt x="62" y="43"/>
                  </a:lnTo>
                  <a:lnTo>
                    <a:pt x="70" y="38"/>
                  </a:lnTo>
                  <a:lnTo>
                    <a:pt x="76" y="32"/>
                  </a:lnTo>
                  <a:lnTo>
                    <a:pt x="87" y="21"/>
                  </a:lnTo>
                  <a:lnTo>
                    <a:pt x="87" y="21"/>
                  </a:lnTo>
                  <a:lnTo>
                    <a:pt x="96" y="13"/>
                  </a:lnTo>
                  <a:lnTo>
                    <a:pt x="96" y="13"/>
                  </a:lnTo>
                  <a:lnTo>
                    <a:pt x="92" y="18"/>
                  </a:lnTo>
                  <a:lnTo>
                    <a:pt x="88" y="22"/>
                  </a:lnTo>
                  <a:lnTo>
                    <a:pt x="88" y="22"/>
                  </a:lnTo>
                  <a:lnTo>
                    <a:pt x="70" y="43"/>
                  </a:lnTo>
                  <a:lnTo>
                    <a:pt x="70" y="43"/>
                  </a:lnTo>
                  <a:lnTo>
                    <a:pt x="62" y="43"/>
                  </a:lnTo>
                  <a:lnTo>
                    <a:pt x="62" y="43"/>
                  </a:lnTo>
                  <a:close/>
                  <a:moveTo>
                    <a:pt x="11" y="41"/>
                  </a:moveTo>
                  <a:lnTo>
                    <a:pt x="11" y="41"/>
                  </a:lnTo>
                  <a:lnTo>
                    <a:pt x="20" y="36"/>
                  </a:lnTo>
                  <a:lnTo>
                    <a:pt x="29" y="29"/>
                  </a:lnTo>
                  <a:lnTo>
                    <a:pt x="46" y="15"/>
                  </a:lnTo>
                  <a:lnTo>
                    <a:pt x="46" y="15"/>
                  </a:lnTo>
                  <a:lnTo>
                    <a:pt x="50" y="13"/>
                  </a:lnTo>
                  <a:lnTo>
                    <a:pt x="47" y="17"/>
                  </a:lnTo>
                  <a:lnTo>
                    <a:pt x="38" y="26"/>
                  </a:lnTo>
                  <a:lnTo>
                    <a:pt x="38" y="26"/>
                  </a:lnTo>
                  <a:lnTo>
                    <a:pt x="22" y="42"/>
                  </a:lnTo>
                  <a:lnTo>
                    <a:pt x="22" y="42"/>
                  </a:lnTo>
                  <a:lnTo>
                    <a:pt x="11" y="41"/>
                  </a:lnTo>
                  <a:lnTo>
                    <a:pt x="11" y="41"/>
                  </a:lnTo>
                  <a:close/>
                  <a:moveTo>
                    <a:pt x="36" y="9"/>
                  </a:moveTo>
                  <a:lnTo>
                    <a:pt x="36" y="9"/>
                  </a:lnTo>
                  <a:lnTo>
                    <a:pt x="30" y="13"/>
                  </a:lnTo>
                  <a:lnTo>
                    <a:pt x="24" y="17"/>
                  </a:lnTo>
                  <a:lnTo>
                    <a:pt x="13" y="27"/>
                  </a:lnTo>
                  <a:lnTo>
                    <a:pt x="13" y="27"/>
                  </a:lnTo>
                  <a:lnTo>
                    <a:pt x="10" y="29"/>
                  </a:lnTo>
                  <a:lnTo>
                    <a:pt x="10" y="29"/>
                  </a:lnTo>
                  <a:lnTo>
                    <a:pt x="10" y="29"/>
                  </a:lnTo>
                  <a:lnTo>
                    <a:pt x="10" y="29"/>
                  </a:lnTo>
                  <a:lnTo>
                    <a:pt x="15" y="22"/>
                  </a:lnTo>
                  <a:lnTo>
                    <a:pt x="15" y="22"/>
                  </a:lnTo>
                  <a:lnTo>
                    <a:pt x="24" y="9"/>
                  </a:lnTo>
                  <a:lnTo>
                    <a:pt x="24" y="9"/>
                  </a:lnTo>
                  <a:lnTo>
                    <a:pt x="36" y="9"/>
                  </a:lnTo>
                  <a:lnTo>
                    <a:pt x="36" y="9"/>
                  </a:lnTo>
                  <a:close/>
                  <a:moveTo>
                    <a:pt x="68" y="9"/>
                  </a:moveTo>
                  <a:lnTo>
                    <a:pt x="68" y="9"/>
                  </a:lnTo>
                  <a:lnTo>
                    <a:pt x="76" y="9"/>
                  </a:lnTo>
                  <a:lnTo>
                    <a:pt x="76" y="9"/>
                  </a:lnTo>
                  <a:lnTo>
                    <a:pt x="69" y="12"/>
                  </a:lnTo>
                  <a:lnTo>
                    <a:pt x="62" y="17"/>
                  </a:lnTo>
                  <a:lnTo>
                    <a:pt x="62" y="17"/>
                  </a:lnTo>
                  <a:lnTo>
                    <a:pt x="68" y="10"/>
                  </a:lnTo>
                  <a:lnTo>
                    <a:pt x="68" y="10"/>
                  </a:lnTo>
                  <a:lnTo>
                    <a:pt x="68" y="9"/>
                  </a:lnTo>
                  <a:lnTo>
                    <a:pt x="68" y="9"/>
                  </a:lnTo>
                  <a:close/>
                  <a:moveTo>
                    <a:pt x="54" y="9"/>
                  </a:moveTo>
                  <a:lnTo>
                    <a:pt x="54" y="9"/>
                  </a:lnTo>
                  <a:lnTo>
                    <a:pt x="66" y="9"/>
                  </a:lnTo>
                  <a:lnTo>
                    <a:pt x="66" y="9"/>
                  </a:lnTo>
                  <a:lnTo>
                    <a:pt x="56" y="15"/>
                  </a:lnTo>
                  <a:lnTo>
                    <a:pt x="49" y="22"/>
                  </a:lnTo>
                  <a:lnTo>
                    <a:pt x="41" y="29"/>
                  </a:lnTo>
                  <a:lnTo>
                    <a:pt x="33" y="36"/>
                  </a:lnTo>
                  <a:lnTo>
                    <a:pt x="33" y="36"/>
                  </a:lnTo>
                  <a:lnTo>
                    <a:pt x="28" y="40"/>
                  </a:lnTo>
                  <a:lnTo>
                    <a:pt x="27" y="40"/>
                  </a:lnTo>
                  <a:lnTo>
                    <a:pt x="30" y="37"/>
                  </a:lnTo>
                  <a:lnTo>
                    <a:pt x="30" y="37"/>
                  </a:lnTo>
                  <a:lnTo>
                    <a:pt x="39" y="28"/>
                  </a:lnTo>
                  <a:lnTo>
                    <a:pt x="39" y="28"/>
                  </a:lnTo>
                  <a:lnTo>
                    <a:pt x="47" y="19"/>
                  </a:lnTo>
                  <a:lnTo>
                    <a:pt x="54" y="10"/>
                  </a:lnTo>
                  <a:lnTo>
                    <a:pt x="54" y="10"/>
                  </a:lnTo>
                  <a:lnTo>
                    <a:pt x="54" y="9"/>
                  </a:lnTo>
                  <a:lnTo>
                    <a:pt x="54" y="9"/>
                  </a:lnTo>
                  <a:close/>
                  <a:moveTo>
                    <a:pt x="10" y="24"/>
                  </a:moveTo>
                  <a:lnTo>
                    <a:pt x="10" y="24"/>
                  </a:lnTo>
                  <a:lnTo>
                    <a:pt x="18" y="13"/>
                  </a:lnTo>
                  <a:lnTo>
                    <a:pt x="21" y="11"/>
                  </a:lnTo>
                  <a:lnTo>
                    <a:pt x="18" y="14"/>
                  </a:lnTo>
                  <a:lnTo>
                    <a:pt x="18" y="14"/>
                  </a:lnTo>
                  <a:lnTo>
                    <a:pt x="10" y="26"/>
                  </a:lnTo>
                  <a:lnTo>
                    <a:pt x="10" y="26"/>
                  </a:lnTo>
                  <a:lnTo>
                    <a:pt x="10" y="24"/>
                  </a:lnTo>
                  <a:lnTo>
                    <a:pt x="10" y="24"/>
                  </a:lnTo>
                  <a:close/>
                  <a:moveTo>
                    <a:pt x="10" y="32"/>
                  </a:moveTo>
                  <a:lnTo>
                    <a:pt x="10" y="32"/>
                  </a:lnTo>
                  <a:lnTo>
                    <a:pt x="21" y="23"/>
                  </a:lnTo>
                  <a:lnTo>
                    <a:pt x="21" y="23"/>
                  </a:lnTo>
                  <a:lnTo>
                    <a:pt x="31" y="14"/>
                  </a:lnTo>
                  <a:lnTo>
                    <a:pt x="31" y="14"/>
                  </a:lnTo>
                  <a:lnTo>
                    <a:pt x="35" y="12"/>
                  </a:lnTo>
                  <a:lnTo>
                    <a:pt x="33" y="15"/>
                  </a:lnTo>
                  <a:lnTo>
                    <a:pt x="33" y="15"/>
                  </a:lnTo>
                  <a:lnTo>
                    <a:pt x="28" y="21"/>
                  </a:lnTo>
                  <a:lnTo>
                    <a:pt x="22" y="27"/>
                  </a:lnTo>
                  <a:lnTo>
                    <a:pt x="10" y="39"/>
                  </a:lnTo>
                  <a:lnTo>
                    <a:pt x="10" y="39"/>
                  </a:lnTo>
                  <a:lnTo>
                    <a:pt x="10" y="32"/>
                  </a:lnTo>
                  <a:lnTo>
                    <a:pt x="10" y="32"/>
                  </a:lnTo>
                  <a:close/>
                  <a:moveTo>
                    <a:pt x="40" y="10"/>
                  </a:moveTo>
                  <a:lnTo>
                    <a:pt x="40" y="10"/>
                  </a:lnTo>
                  <a:lnTo>
                    <a:pt x="40" y="9"/>
                  </a:lnTo>
                  <a:lnTo>
                    <a:pt x="40" y="9"/>
                  </a:lnTo>
                  <a:lnTo>
                    <a:pt x="52" y="9"/>
                  </a:lnTo>
                  <a:lnTo>
                    <a:pt x="52" y="9"/>
                  </a:lnTo>
                  <a:lnTo>
                    <a:pt x="42" y="16"/>
                  </a:lnTo>
                  <a:lnTo>
                    <a:pt x="32" y="24"/>
                  </a:lnTo>
                  <a:lnTo>
                    <a:pt x="23" y="31"/>
                  </a:lnTo>
                  <a:lnTo>
                    <a:pt x="13" y="38"/>
                  </a:lnTo>
                  <a:lnTo>
                    <a:pt x="13" y="38"/>
                  </a:lnTo>
                  <a:lnTo>
                    <a:pt x="20" y="33"/>
                  </a:lnTo>
                  <a:lnTo>
                    <a:pt x="27" y="25"/>
                  </a:lnTo>
                  <a:lnTo>
                    <a:pt x="34" y="18"/>
                  </a:lnTo>
                  <a:lnTo>
                    <a:pt x="40" y="10"/>
                  </a:lnTo>
                  <a:lnTo>
                    <a:pt x="40" y="10"/>
                  </a:lnTo>
                  <a:close/>
                  <a:moveTo>
                    <a:pt x="10" y="20"/>
                  </a:moveTo>
                  <a:lnTo>
                    <a:pt x="10" y="20"/>
                  </a:lnTo>
                  <a:lnTo>
                    <a:pt x="9" y="9"/>
                  </a:lnTo>
                  <a:lnTo>
                    <a:pt x="9" y="9"/>
                  </a:lnTo>
                  <a:lnTo>
                    <a:pt x="19" y="9"/>
                  </a:lnTo>
                  <a:lnTo>
                    <a:pt x="19" y="9"/>
                  </a:lnTo>
                  <a:lnTo>
                    <a:pt x="14" y="14"/>
                  </a:lnTo>
                  <a:lnTo>
                    <a:pt x="10" y="20"/>
                  </a:lnTo>
                  <a:lnTo>
                    <a:pt x="10" y="20"/>
                  </a:lnTo>
                  <a:close/>
                  <a:moveTo>
                    <a:pt x="49" y="25"/>
                  </a:moveTo>
                  <a:lnTo>
                    <a:pt x="49" y="25"/>
                  </a:lnTo>
                  <a:lnTo>
                    <a:pt x="55" y="19"/>
                  </a:lnTo>
                  <a:lnTo>
                    <a:pt x="55" y="19"/>
                  </a:lnTo>
                  <a:lnTo>
                    <a:pt x="60" y="14"/>
                  </a:lnTo>
                  <a:lnTo>
                    <a:pt x="63" y="12"/>
                  </a:lnTo>
                  <a:lnTo>
                    <a:pt x="62" y="13"/>
                  </a:lnTo>
                  <a:lnTo>
                    <a:pt x="62" y="13"/>
                  </a:lnTo>
                  <a:lnTo>
                    <a:pt x="52" y="27"/>
                  </a:lnTo>
                  <a:lnTo>
                    <a:pt x="41" y="40"/>
                  </a:lnTo>
                  <a:lnTo>
                    <a:pt x="41" y="40"/>
                  </a:lnTo>
                  <a:lnTo>
                    <a:pt x="41" y="41"/>
                  </a:lnTo>
                  <a:lnTo>
                    <a:pt x="41" y="42"/>
                  </a:lnTo>
                  <a:lnTo>
                    <a:pt x="41" y="42"/>
                  </a:lnTo>
                  <a:lnTo>
                    <a:pt x="27" y="42"/>
                  </a:lnTo>
                  <a:lnTo>
                    <a:pt x="27" y="42"/>
                  </a:lnTo>
                  <a:lnTo>
                    <a:pt x="33" y="38"/>
                  </a:lnTo>
                  <a:lnTo>
                    <a:pt x="39" y="34"/>
                  </a:lnTo>
                  <a:lnTo>
                    <a:pt x="49" y="25"/>
                  </a:lnTo>
                  <a:lnTo>
                    <a:pt x="49" y="25"/>
                  </a:lnTo>
                  <a:close/>
                  <a:moveTo>
                    <a:pt x="43" y="42"/>
                  </a:moveTo>
                  <a:lnTo>
                    <a:pt x="43" y="42"/>
                  </a:lnTo>
                  <a:lnTo>
                    <a:pt x="56" y="27"/>
                  </a:lnTo>
                  <a:lnTo>
                    <a:pt x="63" y="20"/>
                  </a:lnTo>
                  <a:lnTo>
                    <a:pt x="71" y="13"/>
                  </a:lnTo>
                  <a:lnTo>
                    <a:pt x="71" y="13"/>
                  </a:lnTo>
                  <a:lnTo>
                    <a:pt x="73" y="11"/>
                  </a:lnTo>
                  <a:lnTo>
                    <a:pt x="70" y="15"/>
                  </a:lnTo>
                  <a:lnTo>
                    <a:pt x="70" y="15"/>
                  </a:lnTo>
                  <a:lnTo>
                    <a:pt x="59" y="26"/>
                  </a:lnTo>
                  <a:lnTo>
                    <a:pt x="59" y="26"/>
                  </a:lnTo>
                  <a:lnTo>
                    <a:pt x="54" y="34"/>
                  </a:lnTo>
                  <a:lnTo>
                    <a:pt x="48" y="42"/>
                  </a:lnTo>
                  <a:lnTo>
                    <a:pt x="48" y="42"/>
                  </a:lnTo>
                  <a:lnTo>
                    <a:pt x="48" y="42"/>
                  </a:lnTo>
                  <a:lnTo>
                    <a:pt x="48" y="42"/>
                  </a:lnTo>
                  <a:lnTo>
                    <a:pt x="42" y="42"/>
                  </a:lnTo>
                  <a:lnTo>
                    <a:pt x="42" y="42"/>
                  </a:lnTo>
                  <a:lnTo>
                    <a:pt x="43" y="42"/>
                  </a:lnTo>
                  <a:lnTo>
                    <a:pt x="43" y="42"/>
                  </a:lnTo>
                  <a:close/>
                  <a:moveTo>
                    <a:pt x="60" y="42"/>
                  </a:moveTo>
                  <a:lnTo>
                    <a:pt x="60" y="42"/>
                  </a:lnTo>
                  <a:lnTo>
                    <a:pt x="51" y="42"/>
                  </a:lnTo>
                  <a:lnTo>
                    <a:pt x="51" y="42"/>
                  </a:lnTo>
                  <a:lnTo>
                    <a:pt x="59" y="37"/>
                  </a:lnTo>
                  <a:lnTo>
                    <a:pt x="66" y="31"/>
                  </a:lnTo>
                  <a:lnTo>
                    <a:pt x="79" y="19"/>
                  </a:lnTo>
                  <a:lnTo>
                    <a:pt x="79" y="19"/>
                  </a:lnTo>
                  <a:lnTo>
                    <a:pt x="84" y="15"/>
                  </a:lnTo>
                  <a:lnTo>
                    <a:pt x="75" y="23"/>
                  </a:lnTo>
                  <a:lnTo>
                    <a:pt x="75" y="23"/>
                  </a:lnTo>
                  <a:lnTo>
                    <a:pt x="67" y="32"/>
                  </a:lnTo>
                  <a:lnTo>
                    <a:pt x="60" y="42"/>
                  </a:lnTo>
                  <a:lnTo>
                    <a:pt x="60" y="42"/>
                  </a:lnTo>
                  <a:lnTo>
                    <a:pt x="60" y="42"/>
                  </a:lnTo>
                  <a:lnTo>
                    <a:pt x="60" y="42"/>
                  </a:lnTo>
                  <a:close/>
                  <a:moveTo>
                    <a:pt x="88" y="44"/>
                  </a:moveTo>
                  <a:lnTo>
                    <a:pt x="88" y="44"/>
                  </a:lnTo>
                  <a:lnTo>
                    <a:pt x="75" y="43"/>
                  </a:lnTo>
                  <a:lnTo>
                    <a:pt x="75" y="43"/>
                  </a:lnTo>
                  <a:lnTo>
                    <a:pt x="81" y="39"/>
                  </a:lnTo>
                  <a:lnTo>
                    <a:pt x="87" y="35"/>
                  </a:lnTo>
                  <a:lnTo>
                    <a:pt x="98" y="25"/>
                  </a:lnTo>
                  <a:lnTo>
                    <a:pt x="98" y="25"/>
                  </a:lnTo>
                  <a:lnTo>
                    <a:pt x="103" y="20"/>
                  </a:lnTo>
                  <a:lnTo>
                    <a:pt x="108" y="16"/>
                  </a:lnTo>
                  <a:lnTo>
                    <a:pt x="108" y="16"/>
                  </a:lnTo>
                  <a:lnTo>
                    <a:pt x="111" y="14"/>
                  </a:lnTo>
                  <a:lnTo>
                    <a:pt x="110" y="15"/>
                  </a:lnTo>
                  <a:lnTo>
                    <a:pt x="107" y="19"/>
                  </a:lnTo>
                  <a:lnTo>
                    <a:pt x="107" y="19"/>
                  </a:lnTo>
                  <a:lnTo>
                    <a:pt x="98" y="31"/>
                  </a:lnTo>
                  <a:lnTo>
                    <a:pt x="88" y="43"/>
                  </a:lnTo>
                  <a:lnTo>
                    <a:pt x="88" y="43"/>
                  </a:lnTo>
                  <a:lnTo>
                    <a:pt x="88" y="44"/>
                  </a:lnTo>
                  <a:lnTo>
                    <a:pt x="88" y="44"/>
                  </a:lnTo>
                  <a:close/>
                  <a:moveTo>
                    <a:pt x="100" y="43"/>
                  </a:moveTo>
                  <a:lnTo>
                    <a:pt x="100" y="43"/>
                  </a:lnTo>
                  <a:lnTo>
                    <a:pt x="100" y="44"/>
                  </a:lnTo>
                  <a:lnTo>
                    <a:pt x="100" y="44"/>
                  </a:lnTo>
                  <a:lnTo>
                    <a:pt x="91" y="44"/>
                  </a:lnTo>
                  <a:lnTo>
                    <a:pt x="91" y="44"/>
                  </a:lnTo>
                  <a:lnTo>
                    <a:pt x="99" y="37"/>
                  </a:lnTo>
                  <a:lnTo>
                    <a:pt x="107" y="29"/>
                  </a:lnTo>
                  <a:lnTo>
                    <a:pt x="115" y="22"/>
                  </a:lnTo>
                  <a:lnTo>
                    <a:pt x="123" y="15"/>
                  </a:lnTo>
                  <a:lnTo>
                    <a:pt x="123" y="15"/>
                  </a:lnTo>
                  <a:lnTo>
                    <a:pt x="126" y="14"/>
                  </a:lnTo>
                  <a:lnTo>
                    <a:pt x="125" y="16"/>
                  </a:lnTo>
                  <a:lnTo>
                    <a:pt x="118" y="23"/>
                  </a:lnTo>
                  <a:lnTo>
                    <a:pt x="118" y="23"/>
                  </a:lnTo>
                  <a:lnTo>
                    <a:pt x="109" y="34"/>
                  </a:lnTo>
                  <a:lnTo>
                    <a:pt x="100" y="43"/>
                  </a:lnTo>
                  <a:lnTo>
                    <a:pt x="100" y="43"/>
                  </a:lnTo>
                  <a:close/>
                  <a:moveTo>
                    <a:pt x="187" y="14"/>
                  </a:moveTo>
                  <a:lnTo>
                    <a:pt x="187" y="14"/>
                  </a:lnTo>
                  <a:lnTo>
                    <a:pt x="179" y="21"/>
                  </a:lnTo>
                  <a:lnTo>
                    <a:pt x="172" y="28"/>
                  </a:lnTo>
                  <a:lnTo>
                    <a:pt x="158" y="43"/>
                  </a:lnTo>
                  <a:lnTo>
                    <a:pt x="158" y="43"/>
                  </a:lnTo>
                  <a:lnTo>
                    <a:pt x="170" y="28"/>
                  </a:lnTo>
                  <a:lnTo>
                    <a:pt x="176" y="21"/>
                  </a:lnTo>
                  <a:lnTo>
                    <a:pt x="181" y="13"/>
                  </a:lnTo>
                  <a:lnTo>
                    <a:pt x="181" y="13"/>
                  </a:lnTo>
                  <a:lnTo>
                    <a:pt x="181" y="12"/>
                  </a:lnTo>
                  <a:lnTo>
                    <a:pt x="181" y="12"/>
                  </a:lnTo>
                  <a:lnTo>
                    <a:pt x="198" y="14"/>
                  </a:lnTo>
                  <a:lnTo>
                    <a:pt x="198" y="14"/>
                  </a:lnTo>
                  <a:lnTo>
                    <a:pt x="198" y="14"/>
                  </a:lnTo>
                  <a:lnTo>
                    <a:pt x="198" y="14"/>
                  </a:lnTo>
                  <a:lnTo>
                    <a:pt x="193" y="19"/>
                  </a:lnTo>
                  <a:lnTo>
                    <a:pt x="187" y="25"/>
                  </a:lnTo>
                  <a:lnTo>
                    <a:pt x="177" y="36"/>
                  </a:lnTo>
                  <a:lnTo>
                    <a:pt x="177" y="36"/>
                  </a:lnTo>
                  <a:lnTo>
                    <a:pt x="180" y="32"/>
                  </a:lnTo>
                  <a:lnTo>
                    <a:pt x="180" y="32"/>
                  </a:lnTo>
                  <a:lnTo>
                    <a:pt x="185" y="24"/>
                  </a:lnTo>
                  <a:lnTo>
                    <a:pt x="189" y="15"/>
                  </a:lnTo>
                  <a:lnTo>
                    <a:pt x="189" y="15"/>
                  </a:lnTo>
                  <a:lnTo>
                    <a:pt x="188" y="14"/>
                  </a:lnTo>
                  <a:lnTo>
                    <a:pt x="187" y="14"/>
                  </a:lnTo>
                  <a:lnTo>
                    <a:pt x="187" y="14"/>
                  </a:lnTo>
                  <a:close/>
                  <a:moveTo>
                    <a:pt x="167" y="11"/>
                  </a:moveTo>
                  <a:lnTo>
                    <a:pt x="167" y="11"/>
                  </a:lnTo>
                  <a:lnTo>
                    <a:pt x="158" y="18"/>
                  </a:lnTo>
                  <a:lnTo>
                    <a:pt x="150" y="25"/>
                  </a:lnTo>
                  <a:lnTo>
                    <a:pt x="150" y="25"/>
                  </a:lnTo>
                  <a:lnTo>
                    <a:pt x="144" y="30"/>
                  </a:lnTo>
                  <a:lnTo>
                    <a:pt x="144" y="30"/>
                  </a:lnTo>
                  <a:lnTo>
                    <a:pt x="151" y="21"/>
                  </a:lnTo>
                  <a:lnTo>
                    <a:pt x="155" y="11"/>
                  </a:lnTo>
                  <a:lnTo>
                    <a:pt x="155" y="11"/>
                  </a:lnTo>
                  <a:lnTo>
                    <a:pt x="155" y="10"/>
                  </a:lnTo>
                  <a:lnTo>
                    <a:pt x="155" y="10"/>
                  </a:lnTo>
                  <a:lnTo>
                    <a:pt x="179" y="12"/>
                  </a:lnTo>
                  <a:lnTo>
                    <a:pt x="179" y="12"/>
                  </a:lnTo>
                  <a:lnTo>
                    <a:pt x="165" y="23"/>
                  </a:lnTo>
                  <a:lnTo>
                    <a:pt x="152" y="36"/>
                  </a:lnTo>
                  <a:lnTo>
                    <a:pt x="152" y="36"/>
                  </a:lnTo>
                  <a:lnTo>
                    <a:pt x="154" y="33"/>
                  </a:lnTo>
                  <a:lnTo>
                    <a:pt x="154" y="33"/>
                  </a:lnTo>
                  <a:lnTo>
                    <a:pt x="168" y="13"/>
                  </a:lnTo>
                  <a:lnTo>
                    <a:pt x="168" y="13"/>
                  </a:lnTo>
                  <a:lnTo>
                    <a:pt x="168" y="11"/>
                  </a:lnTo>
                  <a:lnTo>
                    <a:pt x="167" y="11"/>
                  </a:lnTo>
                  <a:lnTo>
                    <a:pt x="167" y="11"/>
                  </a:lnTo>
                  <a:close/>
                  <a:moveTo>
                    <a:pt x="155" y="23"/>
                  </a:moveTo>
                  <a:lnTo>
                    <a:pt x="155" y="23"/>
                  </a:lnTo>
                  <a:lnTo>
                    <a:pt x="164" y="15"/>
                  </a:lnTo>
                  <a:lnTo>
                    <a:pt x="164" y="15"/>
                  </a:lnTo>
                  <a:lnTo>
                    <a:pt x="161" y="19"/>
                  </a:lnTo>
                  <a:lnTo>
                    <a:pt x="158" y="23"/>
                  </a:lnTo>
                  <a:lnTo>
                    <a:pt x="158" y="23"/>
                  </a:lnTo>
                  <a:lnTo>
                    <a:pt x="143" y="43"/>
                  </a:lnTo>
                  <a:lnTo>
                    <a:pt x="143" y="43"/>
                  </a:lnTo>
                  <a:lnTo>
                    <a:pt x="143" y="44"/>
                  </a:lnTo>
                  <a:lnTo>
                    <a:pt x="144" y="45"/>
                  </a:lnTo>
                  <a:lnTo>
                    <a:pt x="144" y="45"/>
                  </a:lnTo>
                  <a:lnTo>
                    <a:pt x="145" y="45"/>
                  </a:lnTo>
                  <a:lnTo>
                    <a:pt x="145" y="45"/>
                  </a:lnTo>
                  <a:lnTo>
                    <a:pt x="159" y="31"/>
                  </a:lnTo>
                  <a:lnTo>
                    <a:pt x="173" y="18"/>
                  </a:lnTo>
                  <a:lnTo>
                    <a:pt x="173" y="18"/>
                  </a:lnTo>
                  <a:lnTo>
                    <a:pt x="177" y="15"/>
                  </a:lnTo>
                  <a:lnTo>
                    <a:pt x="175" y="19"/>
                  </a:lnTo>
                  <a:lnTo>
                    <a:pt x="175" y="19"/>
                  </a:lnTo>
                  <a:lnTo>
                    <a:pt x="166" y="30"/>
                  </a:lnTo>
                  <a:lnTo>
                    <a:pt x="166" y="30"/>
                  </a:lnTo>
                  <a:lnTo>
                    <a:pt x="153" y="45"/>
                  </a:lnTo>
                  <a:lnTo>
                    <a:pt x="153" y="45"/>
                  </a:lnTo>
                  <a:lnTo>
                    <a:pt x="153" y="45"/>
                  </a:lnTo>
                  <a:lnTo>
                    <a:pt x="153" y="46"/>
                  </a:lnTo>
                  <a:lnTo>
                    <a:pt x="153" y="46"/>
                  </a:lnTo>
                  <a:lnTo>
                    <a:pt x="130" y="45"/>
                  </a:lnTo>
                  <a:lnTo>
                    <a:pt x="130" y="45"/>
                  </a:lnTo>
                  <a:lnTo>
                    <a:pt x="142" y="35"/>
                  </a:lnTo>
                  <a:lnTo>
                    <a:pt x="155" y="23"/>
                  </a:lnTo>
                  <a:lnTo>
                    <a:pt x="155" y="23"/>
                  </a:lnTo>
                  <a:close/>
                  <a:moveTo>
                    <a:pt x="178" y="24"/>
                  </a:moveTo>
                  <a:lnTo>
                    <a:pt x="178" y="24"/>
                  </a:lnTo>
                  <a:lnTo>
                    <a:pt x="185" y="18"/>
                  </a:lnTo>
                  <a:lnTo>
                    <a:pt x="185" y="18"/>
                  </a:lnTo>
                  <a:lnTo>
                    <a:pt x="183" y="23"/>
                  </a:lnTo>
                  <a:lnTo>
                    <a:pt x="181" y="27"/>
                  </a:lnTo>
                  <a:lnTo>
                    <a:pt x="181" y="27"/>
                  </a:lnTo>
                  <a:lnTo>
                    <a:pt x="177" y="32"/>
                  </a:lnTo>
                  <a:lnTo>
                    <a:pt x="173" y="37"/>
                  </a:lnTo>
                  <a:lnTo>
                    <a:pt x="165" y="46"/>
                  </a:lnTo>
                  <a:lnTo>
                    <a:pt x="165" y="46"/>
                  </a:lnTo>
                  <a:lnTo>
                    <a:pt x="165" y="47"/>
                  </a:lnTo>
                  <a:lnTo>
                    <a:pt x="165" y="47"/>
                  </a:lnTo>
                  <a:lnTo>
                    <a:pt x="155" y="46"/>
                  </a:lnTo>
                  <a:lnTo>
                    <a:pt x="155" y="46"/>
                  </a:lnTo>
                  <a:lnTo>
                    <a:pt x="161" y="41"/>
                  </a:lnTo>
                  <a:lnTo>
                    <a:pt x="167" y="36"/>
                  </a:lnTo>
                  <a:lnTo>
                    <a:pt x="178" y="24"/>
                  </a:lnTo>
                  <a:lnTo>
                    <a:pt x="178" y="24"/>
                  </a:lnTo>
                  <a:close/>
                  <a:moveTo>
                    <a:pt x="190" y="24"/>
                  </a:moveTo>
                  <a:lnTo>
                    <a:pt x="190" y="24"/>
                  </a:lnTo>
                  <a:lnTo>
                    <a:pt x="195" y="19"/>
                  </a:lnTo>
                  <a:lnTo>
                    <a:pt x="196" y="18"/>
                  </a:lnTo>
                  <a:lnTo>
                    <a:pt x="195" y="22"/>
                  </a:lnTo>
                  <a:lnTo>
                    <a:pt x="195" y="22"/>
                  </a:lnTo>
                  <a:lnTo>
                    <a:pt x="188" y="34"/>
                  </a:lnTo>
                  <a:lnTo>
                    <a:pt x="179" y="45"/>
                  </a:lnTo>
                  <a:lnTo>
                    <a:pt x="179" y="45"/>
                  </a:lnTo>
                  <a:lnTo>
                    <a:pt x="179" y="46"/>
                  </a:lnTo>
                  <a:lnTo>
                    <a:pt x="180" y="46"/>
                  </a:lnTo>
                  <a:lnTo>
                    <a:pt x="181" y="46"/>
                  </a:lnTo>
                  <a:lnTo>
                    <a:pt x="181" y="46"/>
                  </a:lnTo>
                  <a:lnTo>
                    <a:pt x="188" y="41"/>
                  </a:lnTo>
                  <a:lnTo>
                    <a:pt x="188" y="41"/>
                  </a:lnTo>
                  <a:lnTo>
                    <a:pt x="192" y="38"/>
                  </a:lnTo>
                  <a:lnTo>
                    <a:pt x="195" y="36"/>
                  </a:lnTo>
                  <a:lnTo>
                    <a:pt x="196" y="37"/>
                  </a:lnTo>
                  <a:lnTo>
                    <a:pt x="195" y="38"/>
                  </a:lnTo>
                  <a:lnTo>
                    <a:pt x="190" y="45"/>
                  </a:lnTo>
                  <a:lnTo>
                    <a:pt x="190" y="45"/>
                  </a:lnTo>
                  <a:lnTo>
                    <a:pt x="189" y="46"/>
                  </a:lnTo>
                  <a:lnTo>
                    <a:pt x="191" y="46"/>
                  </a:lnTo>
                  <a:lnTo>
                    <a:pt x="191" y="46"/>
                  </a:lnTo>
                  <a:lnTo>
                    <a:pt x="195" y="45"/>
                  </a:lnTo>
                  <a:lnTo>
                    <a:pt x="199" y="45"/>
                  </a:lnTo>
                  <a:lnTo>
                    <a:pt x="199" y="45"/>
                  </a:lnTo>
                  <a:lnTo>
                    <a:pt x="200" y="45"/>
                  </a:lnTo>
                  <a:lnTo>
                    <a:pt x="200" y="44"/>
                  </a:lnTo>
                  <a:lnTo>
                    <a:pt x="200" y="43"/>
                  </a:lnTo>
                  <a:lnTo>
                    <a:pt x="199" y="43"/>
                  </a:lnTo>
                  <a:lnTo>
                    <a:pt x="199" y="43"/>
                  </a:lnTo>
                  <a:lnTo>
                    <a:pt x="195" y="44"/>
                  </a:lnTo>
                  <a:lnTo>
                    <a:pt x="194" y="44"/>
                  </a:lnTo>
                  <a:lnTo>
                    <a:pt x="194" y="43"/>
                  </a:lnTo>
                  <a:lnTo>
                    <a:pt x="194" y="43"/>
                  </a:lnTo>
                  <a:lnTo>
                    <a:pt x="199" y="36"/>
                  </a:lnTo>
                  <a:lnTo>
                    <a:pt x="202" y="30"/>
                  </a:lnTo>
                  <a:lnTo>
                    <a:pt x="202" y="30"/>
                  </a:lnTo>
                  <a:lnTo>
                    <a:pt x="201" y="29"/>
                  </a:lnTo>
                  <a:lnTo>
                    <a:pt x="200" y="28"/>
                  </a:lnTo>
                  <a:lnTo>
                    <a:pt x="200" y="28"/>
                  </a:lnTo>
                  <a:lnTo>
                    <a:pt x="193" y="34"/>
                  </a:lnTo>
                  <a:lnTo>
                    <a:pt x="193" y="34"/>
                  </a:lnTo>
                  <a:lnTo>
                    <a:pt x="186" y="40"/>
                  </a:lnTo>
                  <a:lnTo>
                    <a:pt x="185" y="42"/>
                  </a:lnTo>
                  <a:lnTo>
                    <a:pt x="187" y="39"/>
                  </a:lnTo>
                  <a:lnTo>
                    <a:pt x="187" y="39"/>
                  </a:lnTo>
                  <a:lnTo>
                    <a:pt x="191" y="34"/>
                  </a:lnTo>
                  <a:lnTo>
                    <a:pt x="194" y="28"/>
                  </a:lnTo>
                  <a:lnTo>
                    <a:pt x="200" y="15"/>
                  </a:lnTo>
                  <a:lnTo>
                    <a:pt x="200" y="15"/>
                  </a:lnTo>
                  <a:lnTo>
                    <a:pt x="200" y="14"/>
                  </a:lnTo>
                  <a:lnTo>
                    <a:pt x="200" y="14"/>
                  </a:lnTo>
                  <a:lnTo>
                    <a:pt x="202" y="15"/>
                  </a:lnTo>
                  <a:lnTo>
                    <a:pt x="202" y="15"/>
                  </a:lnTo>
                  <a:lnTo>
                    <a:pt x="202" y="47"/>
                  </a:lnTo>
                  <a:lnTo>
                    <a:pt x="202" y="47"/>
                  </a:lnTo>
                  <a:lnTo>
                    <a:pt x="168" y="47"/>
                  </a:lnTo>
                  <a:lnTo>
                    <a:pt x="168" y="47"/>
                  </a:lnTo>
                  <a:lnTo>
                    <a:pt x="174" y="42"/>
                  </a:lnTo>
                  <a:lnTo>
                    <a:pt x="180" y="36"/>
                  </a:lnTo>
                  <a:lnTo>
                    <a:pt x="190" y="24"/>
                  </a:lnTo>
                  <a:lnTo>
                    <a:pt x="190" y="24"/>
                  </a:lnTo>
                  <a:close/>
                  <a:moveTo>
                    <a:pt x="111" y="9"/>
                  </a:moveTo>
                  <a:lnTo>
                    <a:pt x="111" y="9"/>
                  </a:lnTo>
                  <a:lnTo>
                    <a:pt x="153" y="10"/>
                  </a:lnTo>
                  <a:lnTo>
                    <a:pt x="153" y="10"/>
                  </a:lnTo>
                  <a:lnTo>
                    <a:pt x="143" y="16"/>
                  </a:lnTo>
                  <a:lnTo>
                    <a:pt x="134" y="23"/>
                  </a:lnTo>
                  <a:lnTo>
                    <a:pt x="134" y="23"/>
                  </a:lnTo>
                  <a:lnTo>
                    <a:pt x="142" y="13"/>
                  </a:lnTo>
                  <a:lnTo>
                    <a:pt x="142" y="13"/>
                  </a:lnTo>
                  <a:lnTo>
                    <a:pt x="143" y="12"/>
                  </a:lnTo>
                  <a:lnTo>
                    <a:pt x="142" y="11"/>
                  </a:lnTo>
                  <a:lnTo>
                    <a:pt x="141" y="11"/>
                  </a:lnTo>
                  <a:lnTo>
                    <a:pt x="141" y="11"/>
                  </a:lnTo>
                  <a:lnTo>
                    <a:pt x="133" y="16"/>
                  </a:lnTo>
                  <a:lnTo>
                    <a:pt x="125" y="22"/>
                  </a:lnTo>
                  <a:lnTo>
                    <a:pt x="112" y="34"/>
                  </a:lnTo>
                  <a:lnTo>
                    <a:pt x="112" y="34"/>
                  </a:lnTo>
                  <a:lnTo>
                    <a:pt x="114" y="32"/>
                  </a:lnTo>
                  <a:lnTo>
                    <a:pt x="114" y="32"/>
                  </a:lnTo>
                  <a:lnTo>
                    <a:pt x="131" y="11"/>
                  </a:lnTo>
                  <a:lnTo>
                    <a:pt x="131" y="11"/>
                  </a:lnTo>
                  <a:lnTo>
                    <a:pt x="131" y="10"/>
                  </a:lnTo>
                  <a:lnTo>
                    <a:pt x="129" y="10"/>
                  </a:lnTo>
                  <a:lnTo>
                    <a:pt x="129" y="10"/>
                  </a:lnTo>
                  <a:lnTo>
                    <a:pt x="121" y="14"/>
                  </a:lnTo>
                  <a:lnTo>
                    <a:pt x="114" y="20"/>
                  </a:lnTo>
                  <a:lnTo>
                    <a:pt x="101" y="33"/>
                  </a:lnTo>
                  <a:lnTo>
                    <a:pt x="101" y="33"/>
                  </a:lnTo>
                  <a:lnTo>
                    <a:pt x="95" y="39"/>
                  </a:lnTo>
                  <a:lnTo>
                    <a:pt x="94" y="41"/>
                  </a:lnTo>
                  <a:lnTo>
                    <a:pt x="96" y="37"/>
                  </a:lnTo>
                  <a:lnTo>
                    <a:pt x="96" y="37"/>
                  </a:lnTo>
                  <a:lnTo>
                    <a:pt x="115" y="13"/>
                  </a:lnTo>
                  <a:lnTo>
                    <a:pt x="115" y="13"/>
                  </a:lnTo>
                  <a:lnTo>
                    <a:pt x="115" y="11"/>
                  </a:lnTo>
                  <a:lnTo>
                    <a:pt x="113" y="11"/>
                  </a:lnTo>
                  <a:lnTo>
                    <a:pt x="113" y="11"/>
                  </a:lnTo>
                  <a:lnTo>
                    <a:pt x="106" y="15"/>
                  </a:lnTo>
                  <a:lnTo>
                    <a:pt x="100" y="20"/>
                  </a:lnTo>
                  <a:lnTo>
                    <a:pt x="88" y="31"/>
                  </a:lnTo>
                  <a:lnTo>
                    <a:pt x="88" y="31"/>
                  </a:lnTo>
                  <a:lnTo>
                    <a:pt x="79" y="38"/>
                  </a:lnTo>
                  <a:lnTo>
                    <a:pt x="76" y="40"/>
                  </a:lnTo>
                  <a:lnTo>
                    <a:pt x="76" y="39"/>
                  </a:lnTo>
                  <a:lnTo>
                    <a:pt x="79" y="36"/>
                  </a:lnTo>
                  <a:lnTo>
                    <a:pt x="79" y="36"/>
                  </a:lnTo>
                  <a:lnTo>
                    <a:pt x="90" y="24"/>
                  </a:lnTo>
                  <a:lnTo>
                    <a:pt x="100" y="11"/>
                  </a:lnTo>
                  <a:lnTo>
                    <a:pt x="100" y="11"/>
                  </a:lnTo>
                  <a:lnTo>
                    <a:pt x="100" y="10"/>
                  </a:lnTo>
                  <a:lnTo>
                    <a:pt x="100" y="9"/>
                  </a:lnTo>
                  <a:lnTo>
                    <a:pt x="99" y="10"/>
                  </a:lnTo>
                  <a:lnTo>
                    <a:pt x="99" y="10"/>
                  </a:lnTo>
                  <a:lnTo>
                    <a:pt x="92" y="14"/>
                  </a:lnTo>
                  <a:lnTo>
                    <a:pt x="86" y="19"/>
                  </a:lnTo>
                  <a:lnTo>
                    <a:pt x="74" y="31"/>
                  </a:lnTo>
                  <a:lnTo>
                    <a:pt x="74" y="31"/>
                  </a:lnTo>
                  <a:lnTo>
                    <a:pt x="68" y="37"/>
                  </a:lnTo>
                  <a:lnTo>
                    <a:pt x="68" y="37"/>
                  </a:lnTo>
                  <a:lnTo>
                    <a:pt x="64" y="39"/>
                  </a:lnTo>
                  <a:lnTo>
                    <a:pt x="67" y="36"/>
                  </a:lnTo>
                  <a:lnTo>
                    <a:pt x="74" y="28"/>
                  </a:lnTo>
                  <a:lnTo>
                    <a:pt x="74" y="28"/>
                  </a:lnTo>
                  <a:lnTo>
                    <a:pt x="82" y="19"/>
                  </a:lnTo>
                  <a:lnTo>
                    <a:pt x="90" y="11"/>
                  </a:lnTo>
                  <a:lnTo>
                    <a:pt x="90" y="11"/>
                  </a:lnTo>
                  <a:lnTo>
                    <a:pt x="90" y="11"/>
                  </a:lnTo>
                  <a:lnTo>
                    <a:pt x="90" y="10"/>
                  </a:lnTo>
                  <a:lnTo>
                    <a:pt x="89" y="9"/>
                  </a:lnTo>
                  <a:lnTo>
                    <a:pt x="89" y="10"/>
                  </a:lnTo>
                  <a:lnTo>
                    <a:pt x="89" y="10"/>
                  </a:lnTo>
                  <a:lnTo>
                    <a:pt x="81" y="15"/>
                  </a:lnTo>
                  <a:lnTo>
                    <a:pt x="75" y="20"/>
                  </a:lnTo>
                  <a:lnTo>
                    <a:pt x="61" y="32"/>
                  </a:lnTo>
                  <a:lnTo>
                    <a:pt x="61" y="32"/>
                  </a:lnTo>
                  <a:lnTo>
                    <a:pt x="52" y="40"/>
                  </a:lnTo>
                  <a:lnTo>
                    <a:pt x="52" y="40"/>
                  </a:lnTo>
                  <a:lnTo>
                    <a:pt x="55" y="36"/>
                  </a:lnTo>
                  <a:lnTo>
                    <a:pt x="58" y="31"/>
                  </a:lnTo>
                  <a:lnTo>
                    <a:pt x="58" y="31"/>
                  </a:lnTo>
                  <a:lnTo>
                    <a:pt x="68" y="20"/>
                  </a:lnTo>
                  <a:lnTo>
                    <a:pt x="78" y="10"/>
                  </a:lnTo>
                  <a:lnTo>
                    <a:pt x="78" y="10"/>
                  </a:lnTo>
                  <a:lnTo>
                    <a:pt x="79" y="9"/>
                  </a:lnTo>
                  <a:lnTo>
                    <a:pt x="79" y="9"/>
                  </a:lnTo>
                  <a:lnTo>
                    <a:pt x="111" y="9"/>
                  </a:lnTo>
                  <a:lnTo>
                    <a:pt x="111" y="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2539">
              <a:extLst>
                <a:ext uri="{FF2B5EF4-FFF2-40B4-BE49-F238E27FC236}">
                  <a16:creationId xmlns:a16="http://schemas.microsoft.com/office/drawing/2014/main" xmlns="" id="{0D53F0B8-46F0-4517-A5EF-9E11F29FC9A7}"/>
                </a:ext>
              </a:extLst>
            </p:cNvPr>
            <p:cNvSpPr>
              <a:spLocks noEditPoints="1"/>
            </p:cNvSpPr>
            <p:nvPr/>
          </p:nvSpPr>
          <p:spPr bwMode="auto">
            <a:xfrm>
              <a:off x="2941219" y="1214600"/>
              <a:ext cx="80963" cy="76200"/>
            </a:xfrm>
            <a:custGeom>
              <a:avLst/>
              <a:gdLst/>
              <a:ahLst/>
              <a:cxnLst>
                <a:cxn ang="0">
                  <a:pos x="35" y="46"/>
                </a:cxn>
                <a:cxn ang="0">
                  <a:pos x="46" y="38"/>
                </a:cxn>
                <a:cxn ang="0">
                  <a:pos x="51" y="25"/>
                </a:cxn>
                <a:cxn ang="0">
                  <a:pos x="49" y="15"/>
                </a:cxn>
                <a:cxn ang="0">
                  <a:pos x="40" y="4"/>
                </a:cxn>
                <a:cxn ang="0">
                  <a:pos x="27" y="0"/>
                </a:cxn>
                <a:cxn ang="0">
                  <a:pos x="22" y="0"/>
                </a:cxn>
                <a:cxn ang="0">
                  <a:pos x="12" y="2"/>
                </a:cxn>
                <a:cxn ang="0">
                  <a:pos x="3" y="11"/>
                </a:cxn>
                <a:cxn ang="0">
                  <a:pos x="0" y="25"/>
                </a:cxn>
                <a:cxn ang="0">
                  <a:pos x="3" y="35"/>
                </a:cxn>
                <a:cxn ang="0">
                  <a:pos x="14" y="45"/>
                </a:cxn>
                <a:cxn ang="0">
                  <a:pos x="30" y="47"/>
                </a:cxn>
                <a:cxn ang="0">
                  <a:pos x="29" y="39"/>
                </a:cxn>
                <a:cxn ang="0">
                  <a:pos x="19" y="38"/>
                </a:cxn>
                <a:cxn ang="0">
                  <a:pos x="11" y="32"/>
                </a:cxn>
                <a:cxn ang="0">
                  <a:pos x="8" y="25"/>
                </a:cxn>
                <a:cxn ang="0">
                  <a:pos x="19" y="20"/>
                </a:cxn>
                <a:cxn ang="0">
                  <a:pos x="20" y="23"/>
                </a:cxn>
                <a:cxn ang="0">
                  <a:pos x="12" y="32"/>
                </a:cxn>
                <a:cxn ang="0">
                  <a:pos x="14" y="32"/>
                </a:cxn>
                <a:cxn ang="0">
                  <a:pos x="31" y="21"/>
                </a:cxn>
                <a:cxn ang="0">
                  <a:pos x="20" y="35"/>
                </a:cxn>
                <a:cxn ang="0">
                  <a:pos x="21" y="37"/>
                </a:cxn>
                <a:cxn ang="0">
                  <a:pos x="37" y="29"/>
                </a:cxn>
                <a:cxn ang="0">
                  <a:pos x="31" y="36"/>
                </a:cxn>
                <a:cxn ang="0">
                  <a:pos x="32" y="38"/>
                </a:cxn>
                <a:cxn ang="0">
                  <a:pos x="34" y="37"/>
                </a:cxn>
                <a:cxn ang="0">
                  <a:pos x="40" y="28"/>
                </a:cxn>
                <a:cxn ang="0">
                  <a:pos x="39" y="26"/>
                </a:cxn>
                <a:cxn ang="0">
                  <a:pos x="24" y="33"/>
                </a:cxn>
                <a:cxn ang="0">
                  <a:pos x="36" y="19"/>
                </a:cxn>
                <a:cxn ang="0">
                  <a:pos x="35" y="17"/>
                </a:cxn>
                <a:cxn ang="0">
                  <a:pos x="21" y="25"/>
                </a:cxn>
                <a:cxn ang="0">
                  <a:pos x="33" y="13"/>
                </a:cxn>
                <a:cxn ang="0">
                  <a:pos x="32" y="11"/>
                </a:cxn>
                <a:cxn ang="0">
                  <a:pos x="17" y="19"/>
                </a:cxn>
                <a:cxn ang="0">
                  <a:pos x="28" y="9"/>
                </a:cxn>
                <a:cxn ang="0">
                  <a:pos x="40" y="17"/>
                </a:cxn>
                <a:cxn ang="0">
                  <a:pos x="40" y="30"/>
                </a:cxn>
                <a:cxn ang="0">
                  <a:pos x="34" y="37"/>
                </a:cxn>
                <a:cxn ang="0">
                  <a:pos x="12" y="13"/>
                </a:cxn>
                <a:cxn ang="0">
                  <a:pos x="19" y="9"/>
                </a:cxn>
                <a:cxn ang="0">
                  <a:pos x="11" y="14"/>
                </a:cxn>
                <a:cxn ang="0">
                  <a:pos x="12" y="15"/>
                </a:cxn>
                <a:cxn ang="0">
                  <a:pos x="17" y="16"/>
                </a:cxn>
                <a:cxn ang="0">
                  <a:pos x="8" y="23"/>
                </a:cxn>
                <a:cxn ang="0">
                  <a:pos x="11" y="14"/>
                </a:cxn>
              </a:cxnLst>
              <a:rect l="0" t="0" r="r" b="b"/>
              <a:pathLst>
                <a:path w="51" h="48">
                  <a:moveTo>
                    <a:pt x="30" y="47"/>
                  </a:moveTo>
                  <a:lnTo>
                    <a:pt x="30" y="47"/>
                  </a:lnTo>
                  <a:lnTo>
                    <a:pt x="35" y="46"/>
                  </a:lnTo>
                  <a:lnTo>
                    <a:pt x="39" y="44"/>
                  </a:lnTo>
                  <a:lnTo>
                    <a:pt x="43" y="41"/>
                  </a:lnTo>
                  <a:lnTo>
                    <a:pt x="46" y="38"/>
                  </a:lnTo>
                  <a:lnTo>
                    <a:pt x="48" y="34"/>
                  </a:lnTo>
                  <a:lnTo>
                    <a:pt x="50" y="30"/>
                  </a:lnTo>
                  <a:lnTo>
                    <a:pt x="51" y="25"/>
                  </a:lnTo>
                  <a:lnTo>
                    <a:pt x="50" y="20"/>
                  </a:lnTo>
                  <a:lnTo>
                    <a:pt x="50" y="20"/>
                  </a:lnTo>
                  <a:lnTo>
                    <a:pt x="49" y="15"/>
                  </a:lnTo>
                  <a:lnTo>
                    <a:pt x="47" y="11"/>
                  </a:lnTo>
                  <a:lnTo>
                    <a:pt x="44" y="7"/>
                  </a:lnTo>
                  <a:lnTo>
                    <a:pt x="40" y="4"/>
                  </a:lnTo>
                  <a:lnTo>
                    <a:pt x="36" y="2"/>
                  </a:lnTo>
                  <a:lnTo>
                    <a:pt x="32" y="1"/>
                  </a:lnTo>
                  <a:lnTo>
                    <a:pt x="27" y="0"/>
                  </a:lnTo>
                  <a:lnTo>
                    <a:pt x="22" y="0"/>
                  </a:lnTo>
                  <a:lnTo>
                    <a:pt x="22" y="0"/>
                  </a:lnTo>
                  <a:lnTo>
                    <a:pt x="22" y="0"/>
                  </a:lnTo>
                  <a:lnTo>
                    <a:pt x="22" y="0"/>
                  </a:lnTo>
                  <a:lnTo>
                    <a:pt x="17" y="1"/>
                  </a:lnTo>
                  <a:lnTo>
                    <a:pt x="12" y="2"/>
                  </a:lnTo>
                  <a:lnTo>
                    <a:pt x="8" y="4"/>
                  </a:lnTo>
                  <a:lnTo>
                    <a:pt x="5" y="7"/>
                  </a:lnTo>
                  <a:lnTo>
                    <a:pt x="3" y="11"/>
                  </a:lnTo>
                  <a:lnTo>
                    <a:pt x="1" y="15"/>
                  </a:lnTo>
                  <a:lnTo>
                    <a:pt x="0" y="20"/>
                  </a:lnTo>
                  <a:lnTo>
                    <a:pt x="0" y="25"/>
                  </a:lnTo>
                  <a:lnTo>
                    <a:pt x="0" y="25"/>
                  </a:lnTo>
                  <a:lnTo>
                    <a:pt x="1" y="30"/>
                  </a:lnTo>
                  <a:lnTo>
                    <a:pt x="3" y="35"/>
                  </a:lnTo>
                  <a:lnTo>
                    <a:pt x="6" y="39"/>
                  </a:lnTo>
                  <a:lnTo>
                    <a:pt x="10" y="43"/>
                  </a:lnTo>
                  <a:lnTo>
                    <a:pt x="14" y="45"/>
                  </a:lnTo>
                  <a:lnTo>
                    <a:pt x="19" y="47"/>
                  </a:lnTo>
                  <a:lnTo>
                    <a:pt x="25" y="48"/>
                  </a:lnTo>
                  <a:lnTo>
                    <a:pt x="30" y="47"/>
                  </a:lnTo>
                  <a:lnTo>
                    <a:pt x="30" y="47"/>
                  </a:lnTo>
                  <a:close/>
                  <a:moveTo>
                    <a:pt x="29" y="39"/>
                  </a:moveTo>
                  <a:lnTo>
                    <a:pt x="29" y="39"/>
                  </a:lnTo>
                  <a:lnTo>
                    <a:pt x="26" y="39"/>
                  </a:lnTo>
                  <a:lnTo>
                    <a:pt x="22" y="39"/>
                  </a:lnTo>
                  <a:lnTo>
                    <a:pt x="19" y="38"/>
                  </a:lnTo>
                  <a:lnTo>
                    <a:pt x="16" y="36"/>
                  </a:lnTo>
                  <a:lnTo>
                    <a:pt x="13" y="34"/>
                  </a:lnTo>
                  <a:lnTo>
                    <a:pt x="11" y="32"/>
                  </a:lnTo>
                  <a:lnTo>
                    <a:pt x="9" y="28"/>
                  </a:lnTo>
                  <a:lnTo>
                    <a:pt x="8" y="25"/>
                  </a:lnTo>
                  <a:lnTo>
                    <a:pt x="8" y="25"/>
                  </a:lnTo>
                  <a:lnTo>
                    <a:pt x="10" y="25"/>
                  </a:lnTo>
                  <a:lnTo>
                    <a:pt x="10" y="25"/>
                  </a:lnTo>
                  <a:lnTo>
                    <a:pt x="19" y="20"/>
                  </a:lnTo>
                  <a:lnTo>
                    <a:pt x="28" y="16"/>
                  </a:lnTo>
                  <a:lnTo>
                    <a:pt x="28" y="16"/>
                  </a:lnTo>
                  <a:lnTo>
                    <a:pt x="20" y="23"/>
                  </a:lnTo>
                  <a:lnTo>
                    <a:pt x="13" y="31"/>
                  </a:lnTo>
                  <a:lnTo>
                    <a:pt x="13" y="31"/>
                  </a:lnTo>
                  <a:lnTo>
                    <a:pt x="12" y="32"/>
                  </a:lnTo>
                  <a:lnTo>
                    <a:pt x="13" y="32"/>
                  </a:lnTo>
                  <a:lnTo>
                    <a:pt x="14" y="32"/>
                  </a:lnTo>
                  <a:lnTo>
                    <a:pt x="14" y="32"/>
                  </a:lnTo>
                  <a:lnTo>
                    <a:pt x="23" y="27"/>
                  </a:lnTo>
                  <a:lnTo>
                    <a:pt x="31" y="21"/>
                  </a:lnTo>
                  <a:lnTo>
                    <a:pt x="31" y="21"/>
                  </a:lnTo>
                  <a:lnTo>
                    <a:pt x="25" y="28"/>
                  </a:lnTo>
                  <a:lnTo>
                    <a:pt x="22" y="31"/>
                  </a:lnTo>
                  <a:lnTo>
                    <a:pt x="20" y="35"/>
                  </a:lnTo>
                  <a:lnTo>
                    <a:pt x="20" y="35"/>
                  </a:lnTo>
                  <a:lnTo>
                    <a:pt x="20" y="37"/>
                  </a:lnTo>
                  <a:lnTo>
                    <a:pt x="21" y="37"/>
                  </a:lnTo>
                  <a:lnTo>
                    <a:pt x="21" y="37"/>
                  </a:lnTo>
                  <a:lnTo>
                    <a:pt x="29" y="32"/>
                  </a:lnTo>
                  <a:lnTo>
                    <a:pt x="37" y="29"/>
                  </a:lnTo>
                  <a:lnTo>
                    <a:pt x="37" y="29"/>
                  </a:lnTo>
                  <a:lnTo>
                    <a:pt x="31" y="36"/>
                  </a:lnTo>
                  <a:lnTo>
                    <a:pt x="31" y="36"/>
                  </a:lnTo>
                  <a:lnTo>
                    <a:pt x="31" y="37"/>
                  </a:lnTo>
                  <a:lnTo>
                    <a:pt x="32" y="38"/>
                  </a:lnTo>
                  <a:lnTo>
                    <a:pt x="32" y="38"/>
                  </a:lnTo>
                  <a:lnTo>
                    <a:pt x="29" y="39"/>
                  </a:lnTo>
                  <a:lnTo>
                    <a:pt x="29" y="39"/>
                  </a:lnTo>
                  <a:close/>
                  <a:moveTo>
                    <a:pt x="34" y="37"/>
                  </a:moveTo>
                  <a:lnTo>
                    <a:pt x="34" y="37"/>
                  </a:lnTo>
                  <a:lnTo>
                    <a:pt x="37" y="33"/>
                  </a:lnTo>
                  <a:lnTo>
                    <a:pt x="40" y="28"/>
                  </a:lnTo>
                  <a:lnTo>
                    <a:pt x="40" y="28"/>
                  </a:lnTo>
                  <a:lnTo>
                    <a:pt x="40" y="26"/>
                  </a:lnTo>
                  <a:lnTo>
                    <a:pt x="39" y="26"/>
                  </a:lnTo>
                  <a:lnTo>
                    <a:pt x="39" y="26"/>
                  </a:lnTo>
                  <a:lnTo>
                    <a:pt x="31" y="29"/>
                  </a:lnTo>
                  <a:lnTo>
                    <a:pt x="24" y="33"/>
                  </a:lnTo>
                  <a:lnTo>
                    <a:pt x="24" y="33"/>
                  </a:lnTo>
                  <a:lnTo>
                    <a:pt x="30" y="26"/>
                  </a:lnTo>
                  <a:lnTo>
                    <a:pt x="36" y="19"/>
                  </a:lnTo>
                  <a:lnTo>
                    <a:pt x="36" y="19"/>
                  </a:lnTo>
                  <a:lnTo>
                    <a:pt x="36" y="18"/>
                  </a:lnTo>
                  <a:lnTo>
                    <a:pt x="35" y="17"/>
                  </a:lnTo>
                  <a:lnTo>
                    <a:pt x="35" y="17"/>
                  </a:lnTo>
                  <a:lnTo>
                    <a:pt x="28" y="21"/>
                  </a:lnTo>
                  <a:lnTo>
                    <a:pt x="21" y="25"/>
                  </a:lnTo>
                  <a:lnTo>
                    <a:pt x="21" y="25"/>
                  </a:lnTo>
                  <a:lnTo>
                    <a:pt x="27" y="19"/>
                  </a:lnTo>
                  <a:lnTo>
                    <a:pt x="33" y="13"/>
                  </a:lnTo>
                  <a:lnTo>
                    <a:pt x="33" y="13"/>
                  </a:lnTo>
                  <a:lnTo>
                    <a:pt x="33" y="12"/>
                  </a:lnTo>
                  <a:lnTo>
                    <a:pt x="32" y="11"/>
                  </a:lnTo>
                  <a:lnTo>
                    <a:pt x="32" y="11"/>
                  </a:lnTo>
                  <a:lnTo>
                    <a:pt x="24" y="15"/>
                  </a:lnTo>
                  <a:lnTo>
                    <a:pt x="17" y="19"/>
                  </a:lnTo>
                  <a:lnTo>
                    <a:pt x="17" y="19"/>
                  </a:lnTo>
                  <a:lnTo>
                    <a:pt x="28" y="9"/>
                  </a:lnTo>
                  <a:lnTo>
                    <a:pt x="28" y="9"/>
                  </a:lnTo>
                  <a:lnTo>
                    <a:pt x="33" y="10"/>
                  </a:lnTo>
                  <a:lnTo>
                    <a:pt x="37" y="13"/>
                  </a:lnTo>
                  <a:lnTo>
                    <a:pt x="40" y="17"/>
                  </a:lnTo>
                  <a:lnTo>
                    <a:pt x="41" y="21"/>
                  </a:lnTo>
                  <a:lnTo>
                    <a:pt x="41" y="26"/>
                  </a:lnTo>
                  <a:lnTo>
                    <a:pt x="40" y="30"/>
                  </a:lnTo>
                  <a:lnTo>
                    <a:pt x="38" y="34"/>
                  </a:lnTo>
                  <a:lnTo>
                    <a:pt x="34" y="37"/>
                  </a:lnTo>
                  <a:lnTo>
                    <a:pt x="34" y="37"/>
                  </a:lnTo>
                  <a:close/>
                  <a:moveTo>
                    <a:pt x="19" y="9"/>
                  </a:moveTo>
                  <a:lnTo>
                    <a:pt x="19" y="9"/>
                  </a:lnTo>
                  <a:lnTo>
                    <a:pt x="12" y="13"/>
                  </a:lnTo>
                  <a:lnTo>
                    <a:pt x="12" y="13"/>
                  </a:lnTo>
                  <a:lnTo>
                    <a:pt x="15" y="10"/>
                  </a:lnTo>
                  <a:lnTo>
                    <a:pt x="19" y="9"/>
                  </a:lnTo>
                  <a:lnTo>
                    <a:pt x="19" y="9"/>
                  </a:lnTo>
                  <a:close/>
                  <a:moveTo>
                    <a:pt x="11" y="14"/>
                  </a:moveTo>
                  <a:lnTo>
                    <a:pt x="11" y="14"/>
                  </a:lnTo>
                  <a:lnTo>
                    <a:pt x="11" y="15"/>
                  </a:lnTo>
                  <a:lnTo>
                    <a:pt x="12" y="15"/>
                  </a:lnTo>
                  <a:lnTo>
                    <a:pt x="12" y="15"/>
                  </a:lnTo>
                  <a:lnTo>
                    <a:pt x="25" y="9"/>
                  </a:lnTo>
                  <a:lnTo>
                    <a:pt x="25" y="9"/>
                  </a:lnTo>
                  <a:lnTo>
                    <a:pt x="17" y="16"/>
                  </a:lnTo>
                  <a:lnTo>
                    <a:pt x="8" y="23"/>
                  </a:lnTo>
                  <a:lnTo>
                    <a:pt x="8" y="23"/>
                  </a:lnTo>
                  <a:lnTo>
                    <a:pt x="8" y="23"/>
                  </a:lnTo>
                  <a:lnTo>
                    <a:pt x="8" y="23"/>
                  </a:lnTo>
                  <a:lnTo>
                    <a:pt x="9" y="18"/>
                  </a:lnTo>
                  <a:lnTo>
                    <a:pt x="11" y="14"/>
                  </a:lnTo>
                  <a:lnTo>
                    <a:pt x="11" y="14"/>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67" name="Freeform 2540">
            <a:extLst>
              <a:ext uri="{FF2B5EF4-FFF2-40B4-BE49-F238E27FC236}">
                <a16:creationId xmlns:a16="http://schemas.microsoft.com/office/drawing/2014/main" xmlns="" id="{719C3058-588E-4C41-8809-1172C872784A}"/>
              </a:ext>
            </a:extLst>
          </p:cNvPr>
          <p:cNvSpPr>
            <a:spLocks noEditPoints="1"/>
          </p:cNvSpPr>
          <p:nvPr/>
        </p:nvSpPr>
        <p:spPr bwMode="auto">
          <a:xfrm>
            <a:off x="3987200" y="1004995"/>
            <a:ext cx="255588" cy="239713"/>
          </a:xfrm>
          <a:custGeom>
            <a:avLst/>
            <a:gdLst/>
            <a:ahLst/>
            <a:cxnLst>
              <a:cxn ang="0">
                <a:pos x="130" y="0"/>
              </a:cxn>
              <a:cxn ang="0">
                <a:pos x="40" y="2"/>
              </a:cxn>
              <a:cxn ang="0">
                <a:pos x="27" y="7"/>
              </a:cxn>
              <a:cxn ang="0">
                <a:pos x="14" y="43"/>
              </a:cxn>
              <a:cxn ang="0">
                <a:pos x="5" y="122"/>
              </a:cxn>
              <a:cxn ang="0">
                <a:pos x="37" y="151"/>
              </a:cxn>
              <a:cxn ang="0">
                <a:pos x="122" y="150"/>
              </a:cxn>
              <a:cxn ang="0">
                <a:pos x="158" y="116"/>
              </a:cxn>
              <a:cxn ang="0">
                <a:pos x="161" y="35"/>
              </a:cxn>
              <a:cxn ang="0">
                <a:pos x="118" y="133"/>
              </a:cxn>
              <a:cxn ang="0">
                <a:pos x="122" y="117"/>
              </a:cxn>
              <a:cxn ang="0">
                <a:pos x="121" y="109"/>
              </a:cxn>
              <a:cxn ang="0">
                <a:pos x="105" y="108"/>
              </a:cxn>
              <a:cxn ang="0">
                <a:pos x="91" y="104"/>
              </a:cxn>
              <a:cxn ang="0">
                <a:pos x="85" y="98"/>
              </a:cxn>
              <a:cxn ang="0">
                <a:pos x="88" y="101"/>
              </a:cxn>
              <a:cxn ang="0">
                <a:pos x="133" y="117"/>
              </a:cxn>
              <a:cxn ang="0">
                <a:pos x="136" y="106"/>
              </a:cxn>
              <a:cxn ang="0">
                <a:pos x="129" y="98"/>
              </a:cxn>
              <a:cxn ang="0">
                <a:pos x="125" y="93"/>
              </a:cxn>
              <a:cxn ang="0">
                <a:pos x="126" y="133"/>
              </a:cxn>
              <a:cxn ang="0">
                <a:pos x="104" y="106"/>
              </a:cxn>
              <a:cxn ang="0">
                <a:pos x="97" y="98"/>
              </a:cxn>
              <a:cxn ang="0">
                <a:pos x="124" y="91"/>
              </a:cxn>
              <a:cxn ang="0">
                <a:pos x="87" y="93"/>
              </a:cxn>
              <a:cxn ang="0">
                <a:pos x="49" y="106"/>
              </a:cxn>
              <a:cxn ang="0">
                <a:pos x="136" y="29"/>
              </a:cxn>
              <a:cxn ang="0">
                <a:pos x="29" y="135"/>
              </a:cxn>
              <a:cxn ang="0">
                <a:pos x="74" y="69"/>
              </a:cxn>
              <a:cxn ang="0">
                <a:pos x="25" y="121"/>
              </a:cxn>
              <a:cxn ang="0">
                <a:pos x="39" y="58"/>
              </a:cxn>
              <a:cxn ang="0">
                <a:pos x="34" y="52"/>
              </a:cxn>
              <a:cxn ang="0">
                <a:pos x="26" y="41"/>
              </a:cxn>
              <a:cxn ang="0">
                <a:pos x="21" y="38"/>
              </a:cxn>
              <a:cxn ang="0">
                <a:pos x="19" y="36"/>
              </a:cxn>
              <a:cxn ang="0">
                <a:pos x="14" y="31"/>
              </a:cxn>
              <a:cxn ang="0">
                <a:pos x="34" y="34"/>
              </a:cxn>
              <a:cxn ang="0">
                <a:pos x="22" y="36"/>
              </a:cxn>
              <a:cxn ang="0">
                <a:pos x="37" y="44"/>
              </a:cxn>
              <a:cxn ang="0">
                <a:pos x="60" y="44"/>
              </a:cxn>
              <a:cxn ang="0">
                <a:pos x="58" y="36"/>
              </a:cxn>
              <a:cxn ang="0">
                <a:pos x="67" y="48"/>
              </a:cxn>
              <a:cxn ang="0">
                <a:pos x="63" y="53"/>
              </a:cxn>
              <a:cxn ang="0">
                <a:pos x="131" y="13"/>
              </a:cxn>
              <a:cxn ang="0">
                <a:pos x="66" y="68"/>
              </a:cxn>
              <a:cxn ang="0">
                <a:pos x="79" y="56"/>
              </a:cxn>
              <a:cxn ang="0">
                <a:pos x="58" y="81"/>
              </a:cxn>
              <a:cxn ang="0">
                <a:pos x="100" y="45"/>
              </a:cxn>
              <a:cxn ang="0">
                <a:pos x="110" y="38"/>
              </a:cxn>
              <a:cxn ang="0">
                <a:pos x="128" y="24"/>
              </a:cxn>
              <a:cxn ang="0">
                <a:pos x="70" y="55"/>
              </a:cxn>
              <a:cxn ang="0">
                <a:pos x="70" y="55"/>
              </a:cxn>
              <a:cxn ang="0">
                <a:pos x="143" y="24"/>
              </a:cxn>
              <a:cxn ang="0">
                <a:pos x="141" y="23"/>
              </a:cxn>
              <a:cxn ang="0">
                <a:pos x="62" y="93"/>
              </a:cxn>
              <a:cxn ang="0">
                <a:pos x="75" y="75"/>
              </a:cxn>
              <a:cxn ang="0">
                <a:pos x="59" y="52"/>
              </a:cxn>
              <a:cxn ang="0">
                <a:pos x="36" y="140"/>
              </a:cxn>
              <a:cxn ang="0">
                <a:pos x="144" y="37"/>
              </a:cxn>
              <a:cxn ang="0">
                <a:pos x="68" y="109"/>
              </a:cxn>
              <a:cxn ang="0">
                <a:pos x="134" y="129"/>
              </a:cxn>
            </a:cxnLst>
            <a:rect l="0" t="0" r="r" b="b"/>
            <a:pathLst>
              <a:path w="161" h="151">
                <a:moveTo>
                  <a:pt x="160" y="28"/>
                </a:moveTo>
                <a:lnTo>
                  <a:pt x="160" y="28"/>
                </a:lnTo>
                <a:lnTo>
                  <a:pt x="153" y="22"/>
                </a:lnTo>
                <a:lnTo>
                  <a:pt x="146" y="15"/>
                </a:lnTo>
                <a:lnTo>
                  <a:pt x="139" y="9"/>
                </a:lnTo>
                <a:lnTo>
                  <a:pt x="132" y="1"/>
                </a:lnTo>
                <a:lnTo>
                  <a:pt x="132" y="1"/>
                </a:lnTo>
                <a:lnTo>
                  <a:pt x="130" y="0"/>
                </a:lnTo>
                <a:lnTo>
                  <a:pt x="130" y="0"/>
                </a:lnTo>
                <a:lnTo>
                  <a:pt x="130" y="0"/>
                </a:lnTo>
                <a:lnTo>
                  <a:pt x="130" y="0"/>
                </a:lnTo>
                <a:lnTo>
                  <a:pt x="130" y="0"/>
                </a:lnTo>
                <a:lnTo>
                  <a:pt x="130" y="0"/>
                </a:lnTo>
                <a:lnTo>
                  <a:pt x="129" y="0"/>
                </a:lnTo>
                <a:lnTo>
                  <a:pt x="127" y="1"/>
                </a:lnTo>
                <a:lnTo>
                  <a:pt x="127" y="1"/>
                </a:lnTo>
                <a:lnTo>
                  <a:pt x="114" y="11"/>
                </a:lnTo>
                <a:lnTo>
                  <a:pt x="102" y="23"/>
                </a:lnTo>
                <a:lnTo>
                  <a:pt x="77" y="46"/>
                </a:lnTo>
                <a:lnTo>
                  <a:pt x="77" y="46"/>
                </a:lnTo>
                <a:lnTo>
                  <a:pt x="59" y="24"/>
                </a:lnTo>
                <a:lnTo>
                  <a:pt x="40" y="2"/>
                </a:lnTo>
                <a:lnTo>
                  <a:pt x="40" y="2"/>
                </a:lnTo>
                <a:lnTo>
                  <a:pt x="39" y="1"/>
                </a:lnTo>
                <a:lnTo>
                  <a:pt x="38" y="1"/>
                </a:lnTo>
                <a:lnTo>
                  <a:pt x="38" y="1"/>
                </a:lnTo>
                <a:lnTo>
                  <a:pt x="38" y="1"/>
                </a:lnTo>
                <a:lnTo>
                  <a:pt x="38" y="1"/>
                </a:lnTo>
                <a:lnTo>
                  <a:pt x="37" y="1"/>
                </a:lnTo>
                <a:lnTo>
                  <a:pt x="37" y="1"/>
                </a:lnTo>
                <a:lnTo>
                  <a:pt x="35" y="2"/>
                </a:lnTo>
                <a:lnTo>
                  <a:pt x="35" y="2"/>
                </a:lnTo>
                <a:lnTo>
                  <a:pt x="27" y="7"/>
                </a:lnTo>
                <a:lnTo>
                  <a:pt x="19" y="14"/>
                </a:lnTo>
                <a:lnTo>
                  <a:pt x="10" y="20"/>
                </a:lnTo>
                <a:lnTo>
                  <a:pt x="2" y="25"/>
                </a:lnTo>
                <a:lnTo>
                  <a:pt x="2" y="25"/>
                </a:lnTo>
                <a:lnTo>
                  <a:pt x="1" y="26"/>
                </a:lnTo>
                <a:lnTo>
                  <a:pt x="0" y="28"/>
                </a:lnTo>
                <a:lnTo>
                  <a:pt x="0" y="28"/>
                </a:lnTo>
                <a:lnTo>
                  <a:pt x="0" y="30"/>
                </a:lnTo>
                <a:lnTo>
                  <a:pt x="1" y="32"/>
                </a:lnTo>
                <a:lnTo>
                  <a:pt x="1" y="32"/>
                </a:lnTo>
                <a:lnTo>
                  <a:pt x="14" y="43"/>
                </a:lnTo>
                <a:lnTo>
                  <a:pt x="25" y="55"/>
                </a:lnTo>
                <a:lnTo>
                  <a:pt x="36" y="69"/>
                </a:lnTo>
                <a:lnTo>
                  <a:pt x="48" y="81"/>
                </a:lnTo>
                <a:lnTo>
                  <a:pt x="48" y="81"/>
                </a:lnTo>
                <a:lnTo>
                  <a:pt x="38" y="91"/>
                </a:lnTo>
                <a:lnTo>
                  <a:pt x="27" y="100"/>
                </a:lnTo>
                <a:lnTo>
                  <a:pt x="17" y="110"/>
                </a:lnTo>
                <a:lnTo>
                  <a:pt x="6" y="120"/>
                </a:lnTo>
                <a:lnTo>
                  <a:pt x="6" y="120"/>
                </a:lnTo>
                <a:lnTo>
                  <a:pt x="5" y="122"/>
                </a:lnTo>
                <a:lnTo>
                  <a:pt x="5" y="122"/>
                </a:lnTo>
                <a:lnTo>
                  <a:pt x="5" y="124"/>
                </a:lnTo>
                <a:lnTo>
                  <a:pt x="6" y="127"/>
                </a:lnTo>
                <a:lnTo>
                  <a:pt x="6" y="127"/>
                </a:lnTo>
                <a:lnTo>
                  <a:pt x="13" y="133"/>
                </a:lnTo>
                <a:lnTo>
                  <a:pt x="20" y="139"/>
                </a:lnTo>
                <a:lnTo>
                  <a:pt x="27" y="146"/>
                </a:lnTo>
                <a:lnTo>
                  <a:pt x="34" y="151"/>
                </a:lnTo>
                <a:lnTo>
                  <a:pt x="34" y="151"/>
                </a:lnTo>
                <a:lnTo>
                  <a:pt x="35" y="151"/>
                </a:lnTo>
                <a:lnTo>
                  <a:pt x="35" y="151"/>
                </a:lnTo>
                <a:lnTo>
                  <a:pt x="37" y="151"/>
                </a:lnTo>
                <a:lnTo>
                  <a:pt x="39" y="150"/>
                </a:lnTo>
                <a:lnTo>
                  <a:pt x="39" y="150"/>
                </a:lnTo>
                <a:lnTo>
                  <a:pt x="50" y="138"/>
                </a:lnTo>
                <a:lnTo>
                  <a:pt x="60" y="128"/>
                </a:lnTo>
                <a:lnTo>
                  <a:pt x="82" y="107"/>
                </a:lnTo>
                <a:lnTo>
                  <a:pt x="82" y="107"/>
                </a:lnTo>
                <a:lnTo>
                  <a:pt x="93" y="118"/>
                </a:lnTo>
                <a:lnTo>
                  <a:pt x="102" y="128"/>
                </a:lnTo>
                <a:lnTo>
                  <a:pt x="112" y="139"/>
                </a:lnTo>
                <a:lnTo>
                  <a:pt x="122" y="150"/>
                </a:lnTo>
                <a:lnTo>
                  <a:pt x="122" y="150"/>
                </a:lnTo>
                <a:lnTo>
                  <a:pt x="123" y="150"/>
                </a:lnTo>
                <a:lnTo>
                  <a:pt x="123" y="150"/>
                </a:lnTo>
                <a:lnTo>
                  <a:pt x="126" y="151"/>
                </a:lnTo>
                <a:lnTo>
                  <a:pt x="128" y="150"/>
                </a:lnTo>
                <a:lnTo>
                  <a:pt x="128" y="150"/>
                </a:lnTo>
                <a:lnTo>
                  <a:pt x="144" y="135"/>
                </a:lnTo>
                <a:lnTo>
                  <a:pt x="152" y="128"/>
                </a:lnTo>
                <a:lnTo>
                  <a:pt x="158" y="120"/>
                </a:lnTo>
                <a:lnTo>
                  <a:pt x="158" y="120"/>
                </a:lnTo>
                <a:lnTo>
                  <a:pt x="159" y="118"/>
                </a:lnTo>
                <a:lnTo>
                  <a:pt x="158" y="116"/>
                </a:lnTo>
                <a:lnTo>
                  <a:pt x="158" y="116"/>
                </a:lnTo>
                <a:lnTo>
                  <a:pt x="157" y="115"/>
                </a:lnTo>
                <a:lnTo>
                  <a:pt x="157" y="115"/>
                </a:lnTo>
                <a:lnTo>
                  <a:pt x="147" y="104"/>
                </a:lnTo>
                <a:lnTo>
                  <a:pt x="138" y="93"/>
                </a:lnTo>
                <a:lnTo>
                  <a:pt x="118" y="72"/>
                </a:lnTo>
                <a:lnTo>
                  <a:pt x="118" y="72"/>
                </a:lnTo>
                <a:lnTo>
                  <a:pt x="139" y="54"/>
                </a:lnTo>
                <a:lnTo>
                  <a:pt x="159" y="37"/>
                </a:lnTo>
                <a:lnTo>
                  <a:pt x="159" y="37"/>
                </a:lnTo>
                <a:lnTo>
                  <a:pt x="161" y="35"/>
                </a:lnTo>
                <a:lnTo>
                  <a:pt x="161" y="34"/>
                </a:lnTo>
                <a:lnTo>
                  <a:pt x="161" y="34"/>
                </a:lnTo>
                <a:lnTo>
                  <a:pt x="161" y="31"/>
                </a:lnTo>
                <a:lnTo>
                  <a:pt x="160" y="28"/>
                </a:lnTo>
                <a:lnTo>
                  <a:pt x="160" y="28"/>
                </a:lnTo>
                <a:close/>
                <a:moveTo>
                  <a:pt x="121" y="137"/>
                </a:moveTo>
                <a:lnTo>
                  <a:pt x="121" y="137"/>
                </a:lnTo>
                <a:lnTo>
                  <a:pt x="121" y="137"/>
                </a:lnTo>
                <a:lnTo>
                  <a:pt x="121" y="137"/>
                </a:lnTo>
                <a:lnTo>
                  <a:pt x="118" y="133"/>
                </a:lnTo>
                <a:lnTo>
                  <a:pt x="118" y="133"/>
                </a:lnTo>
                <a:lnTo>
                  <a:pt x="127" y="125"/>
                </a:lnTo>
                <a:lnTo>
                  <a:pt x="127" y="125"/>
                </a:lnTo>
                <a:lnTo>
                  <a:pt x="133" y="121"/>
                </a:lnTo>
                <a:lnTo>
                  <a:pt x="138" y="117"/>
                </a:lnTo>
                <a:lnTo>
                  <a:pt x="138" y="117"/>
                </a:lnTo>
                <a:lnTo>
                  <a:pt x="129" y="126"/>
                </a:lnTo>
                <a:lnTo>
                  <a:pt x="121" y="137"/>
                </a:lnTo>
                <a:lnTo>
                  <a:pt x="121" y="137"/>
                </a:lnTo>
                <a:close/>
                <a:moveTo>
                  <a:pt x="112" y="126"/>
                </a:moveTo>
                <a:lnTo>
                  <a:pt x="112" y="126"/>
                </a:lnTo>
                <a:lnTo>
                  <a:pt x="122" y="117"/>
                </a:lnTo>
                <a:lnTo>
                  <a:pt x="132" y="109"/>
                </a:lnTo>
                <a:lnTo>
                  <a:pt x="132" y="109"/>
                </a:lnTo>
                <a:lnTo>
                  <a:pt x="123" y="119"/>
                </a:lnTo>
                <a:lnTo>
                  <a:pt x="116" y="131"/>
                </a:lnTo>
                <a:lnTo>
                  <a:pt x="116" y="131"/>
                </a:lnTo>
                <a:lnTo>
                  <a:pt x="112" y="126"/>
                </a:lnTo>
                <a:lnTo>
                  <a:pt x="112" y="126"/>
                </a:lnTo>
                <a:close/>
                <a:moveTo>
                  <a:pt x="106" y="120"/>
                </a:moveTo>
                <a:lnTo>
                  <a:pt x="106" y="120"/>
                </a:lnTo>
                <a:lnTo>
                  <a:pt x="116" y="113"/>
                </a:lnTo>
                <a:lnTo>
                  <a:pt x="121" y="109"/>
                </a:lnTo>
                <a:lnTo>
                  <a:pt x="124" y="105"/>
                </a:lnTo>
                <a:lnTo>
                  <a:pt x="124" y="105"/>
                </a:lnTo>
                <a:lnTo>
                  <a:pt x="116" y="114"/>
                </a:lnTo>
                <a:lnTo>
                  <a:pt x="113" y="119"/>
                </a:lnTo>
                <a:lnTo>
                  <a:pt x="109" y="123"/>
                </a:lnTo>
                <a:lnTo>
                  <a:pt x="109" y="123"/>
                </a:lnTo>
                <a:lnTo>
                  <a:pt x="106" y="120"/>
                </a:lnTo>
                <a:lnTo>
                  <a:pt x="106" y="120"/>
                </a:lnTo>
                <a:close/>
                <a:moveTo>
                  <a:pt x="99" y="112"/>
                </a:moveTo>
                <a:lnTo>
                  <a:pt x="99" y="112"/>
                </a:lnTo>
                <a:lnTo>
                  <a:pt x="105" y="108"/>
                </a:lnTo>
                <a:lnTo>
                  <a:pt x="110" y="104"/>
                </a:lnTo>
                <a:lnTo>
                  <a:pt x="121" y="95"/>
                </a:lnTo>
                <a:lnTo>
                  <a:pt x="121" y="95"/>
                </a:lnTo>
                <a:lnTo>
                  <a:pt x="115" y="103"/>
                </a:lnTo>
                <a:lnTo>
                  <a:pt x="115" y="103"/>
                </a:lnTo>
                <a:lnTo>
                  <a:pt x="105" y="118"/>
                </a:lnTo>
                <a:lnTo>
                  <a:pt x="105" y="118"/>
                </a:lnTo>
                <a:lnTo>
                  <a:pt x="99" y="112"/>
                </a:lnTo>
                <a:lnTo>
                  <a:pt x="99" y="112"/>
                </a:lnTo>
                <a:close/>
                <a:moveTo>
                  <a:pt x="91" y="104"/>
                </a:moveTo>
                <a:lnTo>
                  <a:pt x="91" y="104"/>
                </a:lnTo>
                <a:lnTo>
                  <a:pt x="103" y="97"/>
                </a:lnTo>
                <a:lnTo>
                  <a:pt x="113" y="88"/>
                </a:lnTo>
                <a:lnTo>
                  <a:pt x="113" y="88"/>
                </a:lnTo>
                <a:lnTo>
                  <a:pt x="109" y="94"/>
                </a:lnTo>
                <a:lnTo>
                  <a:pt x="105" y="101"/>
                </a:lnTo>
                <a:lnTo>
                  <a:pt x="105" y="101"/>
                </a:lnTo>
                <a:lnTo>
                  <a:pt x="97" y="109"/>
                </a:lnTo>
                <a:lnTo>
                  <a:pt x="97" y="109"/>
                </a:lnTo>
                <a:lnTo>
                  <a:pt x="91" y="104"/>
                </a:lnTo>
                <a:lnTo>
                  <a:pt x="91" y="104"/>
                </a:lnTo>
                <a:close/>
                <a:moveTo>
                  <a:pt x="85" y="98"/>
                </a:moveTo>
                <a:lnTo>
                  <a:pt x="85" y="98"/>
                </a:lnTo>
                <a:lnTo>
                  <a:pt x="85" y="98"/>
                </a:lnTo>
                <a:lnTo>
                  <a:pt x="85" y="98"/>
                </a:lnTo>
                <a:lnTo>
                  <a:pt x="108" y="80"/>
                </a:lnTo>
                <a:lnTo>
                  <a:pt x="108" y="80"/>
                </a:lnTo>
                <a:lnTo>
                  <a:pt x="106" y="83"/>
                </a:lnTo>
                <a:lnTo>
                  <a:pt x="103" y="86"/>
                </a:lnTo>
                <a:lnTo>
                  <a:pt x="98" y="93"/>
                </a:lnTo>
                <a:lnTo>
                  <a:pt x="98" y="93"/>
                </a:lnTo>
                <a:lnTo>
                  <a:pt x="88" y="101"/>
                </a:lnTo>
                <a:lnTo>
                  <a:pt x="88" y="101"/>
                </a:lnTo>
                <a:lnTo>
                  <a:pt x="85" y="98"/>
                </a:lnTo>
                <a:lnTo>
                  <a:pt x="85" y="98"/>
                </a:lnTo>
                <a:close/>
                <a:moveTo>
                  <a:pt x="133" y="126"/>
                </a:moveTo>
                <a:lnTo>
                  <a:pt x="133" y="126"/>
                </a:lnTo>
                <a:lnTo>
                  <a:pt x="143" y="115"/>
                </a:lnTo>
                <a:lnTo>
                  <a:pt x="143" y="115"/>
                </a:lnTo>
                <a:lnTo>
                  <a:pt x="144" y="113"/>
                </a:lnTo>
                <a:lnTo>
                  <a:pt x="142" y="113"/>
                </a:lnTo>
                <a:lnTo>
                  <a:pt x="142" y="113"/>
                </a:lnTo>
                <a:lnTo>
                  <a:pt x="137" y="114"/>
                </a:lnTo>
                <a:lnTo>
                  <a:pt x="133" y="117"/>
                </a:lnTo>
                <a:lnTo>
                  <a:pt x="125" y="123"/>
                </a:lnTo>
                <a:lnTo>
                  <a:pt x="125" y="123"/>
                </a:lnTo>
                <a:lnTo>
                  <a:pt x="120" y="129"/>
                </a:lnTo>
                <a:lnTo>
                  <a:pt x="120" y="129"/>
                </a:lnTo>
                <a:lnTo>
                  <a:pt x="122" y="125"/>
                </a:lnTo>
                <a:lnTo>
                  <a:pt x="122" y="125"/>
                </a:lnTo>
                <a:lnTo>
                  <a:pt x="128" y="116"/>
                </a:lnTo>
                <a:lnTo>
                  <a:pt x="136" y="107"/>
                </a:lnTo>
                <a:lnTo>
                  <a:pt x="136" y="107"/>
                </a:lnTo>
                <a:lnTo>
                  <a:pt x="137" y="107"/>
                </a:lnTo>
                <a:lnTo>
                  <a:pt x="136" y="106"/>
                </a:lnTo>
                <a:lnTo>
                  <a:pt x="135" y="106"/>
                </a:lnTo>
                <a:lnTo>
                  <a:pt x="135" y="106"/>
                </a:lnTo>
                <a:lnTo>
                  <a:pt x="128" y="109"/>
                </a:lnTo>
                <a:lnTo>
                  <a:pt x="122" y="114"/>
                </a:lnTo>
                <a:lnTo>
                  <a:pt x="110" y="124"/>
                </a:lnTo>
                <a:lnTo>
                  <a:pt x="110" y="124"/>
                </a:lnTo>
                <a:lnTo>
                  <a:pt x="120" y="113"/>
                </a:lnTo>
                <a:lnTo>
                  <a:pt x="131" y="100"/>
                </a:lnTo>
                <a:lnTo>
                  <a:pt x="131" y="100"/>
                </a:lnTo>
                <a:lnTo>
                  <a:pt x="130" y="99"/>
                </a:lnTo>
                <a:lnTo>
                  <a:pt x="129" y="98"/>
                </a:lnTo>
                <a:lnTo>
                  <a:pt x="129" y="98"/>
                </a:lnTo>
                <a:lnTo>
                  <a:pt x="120" y="105"/>
                </a:lnTo>
                <a:lnTo>
                  <a:pt x="111" y="113"/>
                </a:lnTo>
                <a:lnTo>
                  <a:pt x="111" y="113"/>
                </a:lnTo>
                <a:lnTo>
                  <a:pt x="108" y="116"/>
                </a:lnTo>
                <a:lnTo>
                  <a:pt x="109" y="114"/>
                </a:lnTo>
                <a:lnTo>
                  <a:pt x="114" y="108"/>
                </a:lnTo>
                <a:lnTo>
                  <a:pt x="114" y="108"/>
                </a:lnTo>
                <a:lnTo>
                  <a:pt x="120" y="101"/>
                </a:lnTo>
                <a:lnTo>
                  <a:pt x="125" y="93"/>
                </a:lnTo>
                <a:lnTo>
                  <a:pt x="125" y="93"/>
                </a:lnTo>
                <a:lnTo>
                  <a:pt x="125" y="92"/>
                </a:lnTo>
                <a:lnTo>
                  <a:pt x="125" y="92"/>
                </a:lnTo>
                <a:lnTo>
                  <a:pt x="136" y="105"/>
                </a:lnTo>
                <a:lnTo>
                  <a:pt x="148" y="117"/>
                </a:lnTo>
                <a:lnTo>
                  <a:pt x="148" y="117"/>
                </a:lnTo>
                <a:lnTo>
                  <a:pt x="140" y="123"/>
                </a:lnTo>
                <a:lnTo>
                  <a:pt x="132" y="128"/>
                </a:lnTo>
                <a:lnTo>
                  <a:pt x="132" y="128"/>
                </a:lnTo>
                <a:lnTo>
                  <a:pt x="126" y="133"/>
                </a:lnTo>
                <a:lnTo>
                  <a:pt x="125" y="133"/>
                </a:lnTo>
                <a:lnTo>
                  <a:pt x="126" y="133"/>
                </a:lnTo>
                <a:lnTo>
                  <a:pt x="133" y="126"/>
                </a:lnTo>
                <a:lnTo>
                  <a:pt x="133" y="126"/>
                </a:lnTo>
                <a:close/>
                <a:moveTo>
                  <a:pt x="123" y="91"/>
                </a:moveTo>
                <a:lnTo>
                  <a:pt x="123" y="91"/>
                </a:lnTo>
                <a:lnTo>
                  <a:pt x="116" y="96"/>
                </a:lnTo>
                <a:lnTo>
                  <a:pt x="109" y="101"/>
                </a:lnTo>
                <a:lnTo>
                  <a:pt x="109" y="101"/>
                </a:lnTo>
                <a:lnTo>
                  <a:pt x="101" y="109"/>
                </a:lnTo>
                <a:lnTo>
                  <a:pt x="100" y="110"/>
                </a:lnTo>
                <a:lnTo>
                  <a:pt x="104" y="106"/>
                </a:lnTo>
                <a:lnTo>
                  <a:pt x="104" y="106"/>
                </a:lnTo>
                <a:lnTo>
                  <a:pt x="108" y="101"/>
                </a:lnTo>
                <a:lnTo>
                  <a:pt x="112" y="95"/>
                </a:lnTo>
                <a:lnTo>
                  <a:pt x="115" y="90"/>
                </a:lnTo>
                <a:lnTo>
                  <a:pt x="116" y="83"/>
                </a:lnTo>
                <a:lnTo>
                  <a:pt x="116" y="83"/>
                </a:lnTo>
                <a:lnTo>
                  <a:pt x="116" y="82"/>
                </a:lnTo>
                <a:lnTo>
                  <a:pt x="114" y="83"/>
                </a:lnTo>
                <a:lnTo>
                  <a:pt x="114" y="83"/>
                </a:lnTo>
                <a:lnTo>
                  <a:pt x="106" y="91"/>
                </a:lnTo>
                <a:lnTo>
                  <a:pt x="97" y="98"/>
                </a:lnTo>
                <a:lnTo>
                  <a:pt x="97" y="98"/>
                </a:lnTo>
                <a:lnTo>
                  <a:pt x="93" y="101"/>
                </a:lnTo>
                <a:lnTo>
                  <a:pt x="91" y="101"/>
                </a:lnTo>
                <a:lnTo>
                  <a:pt x="93" y="101"/>
                </a:lnTo>
                <a:lnTo>
                  <a:pt x="97" y="96"/>
                </a:lnTo>
                <a:lnTo>
                  <a:pt x="97" y="96"/>
                </a:lnTo>
                <a:lnTo>
                  <a:pt x="106" y="88"/>
                </a:lnTo>
                <a:lnTo>
                  <a:pt x="109" y="83"/>
                </a:lnTo>
                <a:lnTo>
                  <a:pt x="112" y="77"/>
                </a:lnTo>
                <a:lnTo>
                  <a:pt x="112" y="77"/>
                </a:lnTo>
                <a:lnTo>
                  <a:pt x="124" y="91"/>
                </a:lnTo>
                <a:lnTo>
                  <a:pt x="124" y="91"/>
                </a:lnTo>
                <a:lnTo>
                  <a:pt x="123" y="91"/>
                </a:lnTo>
                <a:lnTo>
                  <a:pt x="123" y="91"/>
                </a:lnTo>
                <a:close/>
                <a:moveTo>
                  <a:pt x="110" y="75"/>
                </a:moveTo>
                <a:lnTo>
                  <a:pt x="110" y="75"/>
                </a:lnTo>
                <a:lnTo>
                  <a:pt x="110" y="75"/>
                </a:lnTo>
                <a:lnTo>
                  <a:pt x="110" y="75"/>
                </a:lnTo>
                <a:lnTo>
                  <a:pt x="98" y="85"/>
                </a:lnTo>
                <a:lnTo>
                  <a:pt x="85" y="94"/>
                </a:lnTo>
                <a:lnTo>
                  <a:pt x="85" y="94"/>
                </a:lnTo>
                <a:lnTo>
                  <a:pt x="87" y="93"/>
                </a:lnTo>
                <a:lnTo>
                  <a:pt x="87" y="93"/>
                </a:lnTo>
                <a:lnTo>
                  <a:pt x="102" y="78"/>
                </a:lnTo>
                <a:lnTo>
                  <a:pt x="102" y="78"/>
                </a:lnTo>
                <a:lnTo>
                  <a:pt x="108" y="72"/>
                </a:lnTo>
                <a:lnTo>
                  <a:pt x="108" y="72"/>
                </a:lnTo>
                <a:lnTo>
                  <a:pt x="108" y="74"/>
                </a:lnTo>
                <a:lnTo>
                  <a:pt x="110" y="75"/>
                </a:lnTo>
                <a:lnTo>
                  <a:pt x="110" y="75"/>
                </a:lnTo>
                <a:close/>
                <a:moveTo>
                  <a:pt x="23" y="130"/>
                </a:moveTo>
                <a:lnTo>
                  <a:pt x="23" y="130"/>
                </a:lnTo>
                <a:lnTo>
                  <a:pt x="36" y="118"/>
                </a:lnTo>
                <a:lnTo>
                  <a:pt x="49" y="106"/>
                </a:lnTo>
                <a:lnTo>
                  <a:pt x="63" y="94"/>
                </a:lnTo>
                <a:lnTo>
                  <a:pt x="76" y="81"/>
                </a:lnTo>
                <a:lnTo>
                  <a:pt x="76" y="81"/>
                </a:lnTo>
                <a:lnTo>
                  <a:pt x="84" y="73"/>
                </a:lnTo>
                <a:lnTo>
                  <a:pt x="93" y="67"/>
                </a:lnTo>
                <a:lnTo>
                  <a:pt x="111" y="52"/>
                </a:lnTo>
                <a:lnTo>
                  <a:pt x="111" y="52"/>
                </a:lnTo>
                <a:lnTo>
                  <a:pt x="117" y="47"/>
                </a:lnTo>
                <a:lnTo>
                  <a:pt x="123" y="41"/>
                </a:lnTo>
                <a:lnTo>
                  <a:pt x="136" y="29"/>
                </a:lnTo>
                <a:lnTo>
                  <a:pt x="136" y="29"/>
                </a:lnTo>
                <a:lnTo>
                  <a:pt x="138" y="27"/>
                </a:lnTo>
                <a:lnTo>
                  <a:pt x="136" y="29"/>
                </a:lnTo>
                <a:lnTo>
                  <a:pt x="128" y="37"/>
                </a:lnTo>
                <a:lnTo>
                  <a:pt x="128" y="37"/>
                </a:lnTo>
                <a:lnTo>
                  <a:pt x="114" y="51"/>
                </a:lnTo>
                <a:lnTo>
                  <a:pt x="114" y="51"/>
                </a:lnTo>
                <a:lnTo>
                  <a:pt x="84" y="79"/>
                </a:lnTo>
                <a:lnTo>
                  <a:pt x="84" y="79"/>
                </a:lnTo>
                <a:lnTo>
                  <a:pt x="55" y="106"/>
                </a:lnTo>
                <a:lnTo>
                  <a:pt x="42" y="120"/>
                </a:lnTo>
                <a:lnTo>
                  <a:pt x="29" y="135"/>
                </a:lnTo>
                <a:lnTo>
                  <a:pt x="29" y="135"/>
                </a:lnTo>
                <a:lnTo>
                  <a:pt x="23" y="130"/>
                </a:lnTo>
                <a:lnTo>
                  <a:pt x="23" y="130"/>
                </a:lnTo>
                <a:close/>
                <a:moveTo>
                  <a:pt x="17" y="124"/>
                </a:moveTo>
                <a:lnTo>
                  <a:pt x="17" y="124"/>
                </a:lnTo>
                <a:lnTo>
                  <a:pt x="43" y="98"/>
                </a:lnTo>
                <a:lnTo>
                  <a:pt x="43" y="98"/>
                </a:lnTo>
                <a:lnTo>
                  <a:pt x="48" y="93"/>
                </a:lnTo>
                <a:lnTo>
                  <a:pt x="48" y="93"/>
                </a:lnTo>
                <a:lnTo>
                  <a:pt x="74" y="69"/>
                </a:lnTo>
                <a:lnTo>
                  <a:pt x="74" y="69"/>
                </a:lnTo>
                <a:lnTo>
                  <a:pt x="85" y="59"/>
                </a:lnTo>
                <a:lnTo>
                  <a:pt x="98" y="51"/>
                </a:lnTo>
                <a:lnTo>
                  <a:pt x="98" y="51"/>
                </a:lnTo>
                <a:lnTo>
                  <a:pt x="82" y="66"/>
                </a:lnTo>
                <a:lnTo>
                  <a:pt x="67" y="80"/>
                </a:lnTo>
                <a:lnTo>
                  <a:pt x="67" y="80"/>
                </a:lnTo>
                <a:lnTo>
                  <a:pt x="61" y="86"/>
                </a:lnTo>
                <a:lnTo>
                  <a:pt x="55" y="92"/>
                </a:lnTo>
                <a:lnTo>
                  <a:pt x="42" y="103"/>
                </a:lnTo>
                <a:lnTo>
                  <a:pt x="30" y="114"/>
                </a:lnTo>
                <a:lnTo>
                  <a:pt x="25" y="121"/>
                </a:lnTo>
                <a:lnTo>
                  <a:pt x="20" y="128"/>
                </a:lnTo>
                <a:lnTo>
                  <a:pt x="20" y="128"/>
                </a:lnTo>
                <a:lnTo>
                  <a:pt x="17" y="124"/>
                </a:lnTo>
                <a:lnTo>
                  <a:pt x="17" y="124"/>
                </a:lnTo>
                <a:close/>
                <a:moveTo>
                  <a:pt x="36" y="55"/>
                </a:moveTo>
                <a:lnTo>
                  <a:pt x="36" y="55"/>
                </a:lnTo>
                <a:lnTo>
                  <a:pt x="46" y="51"/>
                </a:lnTo>
                <a:lnTo>
                  <a:pt x="56" y="48"/>
                </a:lnTo>
                <a:lnTo>
                  <a:pt x="56" y="48"/>
                </a:lnTo>
                <a:lnTo>
                  <a:pt x="47" y="52"/>
                </a:lnTo>
                <a:lnTo>
                  <a:pt x="39" y="58"/>
                </a:lnTo>
                <a:lnTo>
                  <a:pt x="39" y="58"/>
                </a:lnTo>
                <a:lnTo>
                  <a:pt x="36" y="55"/>
                </a:lnTo>
                <a:lnTo>
                  <a:pt x="36" y="55"/>
                </a:lnTo>
                <a:close/>
                <a:moveTo>
                  <a:pt x="31" y="49"/>
                </a:moveTo>
                <a:lnTo>
                  <a:pt x="31" y="49"/>
                </a:lnTo>
                <a:lnTo>
                  <a:pt x="37" y="47"/>
                </a:lnTo>
                <a:lnTo>
                  <a:pt x="43" y="44"/>
                </a:lnTo>
                <a:lnTo>
                  <a:pt x="54" y="38"/>
                </a:lnTo>
                <a:lnTo>
                  <a:pt x="54" y="38"/>
                </a:lnTo>
                <a:lnTo>
                  <a:pt x="44" y="44"/>
                </a:lnTo>
                <a:lnTo>
                  <a:pt x="34" y="52"/>
                </a:lnTo>
                <a:lnTo>
                  <a:pt x="34" y="52"/>
                </a:lnTo>
                <a:lnTo>
                  <a:pt x="31" y="49"/>
                </a:lnTo>
                <a:lnTo>
                  <a:pt x="31" y="49"/>
                </a:lnTo>
                <a:close/>
                <a:moveTo>
                  <a:pt x="21" y="38"/>
                </a:moveTo>
                <a:lnTo>
                  <a:pt x="21" y="38"/>
                </a:lnTo>
                <a:lnTo>
                  <a:pt x="32" y="32"/>
                </a:lnTo>
                <a:lnTo>
                  <a:pt x="41" y="25"/>
                </a:lnTo>
                <a:lnTo>
                  <a:pt x="41" y="25"/>
                </a:lnTo>
                <a:lnTo>
                  <a:pt x="33" y="33"/>
                </a:lnTo>
                <a:lnTo>
                  <a:pt x="26" y="41"/>
                </a:lnTo>
                <a:lnTo>
                  <a:pt x="26" y="41"/>
                </a:lnTo>
                <a:lnTo>
                  <a:pt x="26" y="42"/>
                </a:lnTo>
                <a:lnTo>
                  <a:pt x="27" y="43"/>
                </a:lnTo>
                <a:lnTo>
                  <a:pt x="27" y="43"/>
                </a:lnTo>
                <a:lnTo>
                  <a:pt x="32" y="41"/>
                </a:lnTo>
                <a:lnTo>
                  <a:pt x="37" y="38"/>
                </a:lnTo>
                <a:lnTo>
                  <a:pt x="45" y="33"/>
                </a:lnTo>
                <a:lnTo>
                  <a:pt x="45" y="33"/>
                </a:lnTo>
                <a:lnTo>
                  <a:pt x="37" y="39"/>
                </a:lnTo>
                <a:lnTo>
                  <a:pt x="29" y="47"/>
                </a:lnTo>
                <a:lnTo>
                  <a:pt x="29" y="47"/>
                </a:lnTo>
                <a:lnTo>
                  <a:pt x="21" y="38"/>
                </a:lnTo>
                <a:lnTo>
                  <a:pt x="21" y="38"/>
                </a:lnTo>
                <a:close/>
                <a:moveTo>
                  <a:pt x="15" y="32"/>
                </a:moveTo>
                <a:lnTo>
                  <a:pt x="15" y="32"/>
                </a:lnTo>
                <a:lnTo>
                  <a:pt x="23" y="26"/>
                </a:lnTo>
                <a:lnTo>
                  <a:pt x="32" y="21"/>
                </a:lnTo>
                <a:lnTo>
                  <a:pt x="32" y="21"/>
                </a:lnTo>
                <a:lnTo>
                  <a:pt x="30" y="23"/>
                </a:lnTo>
                <a:lnTo>
                  <a:pt x="30" y="23"/>
                </a:lnTo>
                <a:lnTo>
                  <a:pt x="24" y="30"/>
                </a:lnTo>
                <a:lnTo>
                  <a:pt x="19" y="36"/>
                </a:lnTo>
                <a:lnTo>
                  <a:pt x="19" y="36"/>
                </a:lnTo>
                <a:lnTo>
                  <a:pt x="15" y="32"/>
                </a:lnTo>
                <a:lnTo>
                  <a:pt x="15" y="32"/>
                </a:lnTo>
                <a:close/>
                <a:moveTo>
                  <a:pt x="12" y="29"/>
                </a:moveTo>
                <a:lnTo>
                  <a:pt x="12" y="29"/>
                </a:lnTo>
                <a:lnTo>
                  <a:pt x="24" y="20"/>
                </a:lnTo>
                <a:lnTo>
                  <a:pt x="36" y="11"/>
                </a:lnTo>
                <a:lnTo>
                  <a:pt x="36" y="11"/>
                </a:lnTo>
                <a:lnTo>
                  <a:pt x="39" y="14"/>
                </a:lnTo>
                <a:lnTo>
                  <a:pt x="39" y="14"/>
                </a:lnTo>
                <a:lnTo>
                  <a:pt x="26" y="22"/>
                </a:lnTo>
                <a:lnTo>
                  <a:pt x="14" y="31"/>
                </a:lnTo>
                <a:lnTo>
                  <a:pt x="14" y="31"/>
                </a:lnTo>
                <a:lnTo>
                  <a:pt x="12" y="29"/>
                </a:lnTo>
                <a:lnTo>
                  <a:pt x="12" y="29"/>
                </a:lnTo>
                <a:close/>
                <a:moveTo>
                  <a:pt x="48" y="29"/>
                </a:moveTo>
                <a:lnTo>
                  <a:pt x="48" y="29"/>
                </a:lnTo>
                <a:lnTo>
                  <a:pt x="41" y="33"/>
                </a:lnTo>
                <a:lnTo>
                  <a:pt x="33" y="38"/>
                </a:lnTo>
                <a:lnTo>
                  <a:pt x="33" y="38"/>
                </a:lnTo>
                <a:lnTo>
                  <a:pt x="33" y="36"/>
                </a:lnTo>
                <a:lnTo>
                  <a:pt x="33" y="35"/>
                </a:lnTo>
                <a:lnTo>
                  <a:pt x="34" y="34"/>
                </a:lnTo>
                <a:lnTo>
                  <a:pt x="36" y="33"/>
                </a:lnTo>
                <a:lnTo>
                  <a:pt x="36" y="33"/>
                </a:lnTo>
                <a:lnTo>
                  <a:pt x="45" y="24"/>
                </a:lnTo>
                <a:lnTo>
                  <a:pt x="45" y="24"/>
                </a:lnTo>
                <a:lnTo>
                  <a:pt x="45" y="22"/>
                </a:lnTo>
                <a:lnTo>
                  <a:pt x="44" y="22"/>
                </a:lnTo>
                <a:lnTo>
                  <a:pt x="44" y="22"/>
                </a:lnTo>
                <a:lnTo>
                  <a:pt x="38" y="25"/>
                </a:lnTo>
                <a:lnTo>
                  <a:pt x="33" y="28"/>
                </a:lnTo>
                <a:lnTo>
                  <a:pt x="22" y="36"/>
                </a:lnTo>
                <a:lnTo>
                  <a:pt x="22" y="36"/>
                </a:lnTo>
                <a:lnTo>
                  <a:pt x="26" y="32"/>
                </a:lnTo>
                <a:lnTo>
                  <a:pt x="31" y="27"/>
                </a:lnTo>
                <a:lnTo>
                  <a:pt x="36" y="21"/>
                </a:lnTo>
                <a:lnTo>
                  <a:pt x="41" y="16"/>
                </a:lnTo>
                <a:lnTo>
                  <a:pt x="41" y="16"/>
                </a:lnTo>
                <a:lnTo>
                  <a:pt x="56" y="34"/>
                </a:lnTo>
                <a:lnTo>
                  <a:pt x="56" y="34"/>
                </a:lnTo>
                <a:lnTo>
                  <a:pt x="44" y="41"/>
                </a:lnTo>
                <a:lnTo>
                  <a:pt x="33" y="47"/>
                </a:lnTo>
                <a:lnTo>
                  <a:pt x="33" y="47"/>
                </a:lnTo>
                <a:lnTo>
                  <a:pt x="37" y="44"/>
                </a:lnTo>
                <a:lnTo>
                  <a:pt x="41" y="40"/>
                </a:lnTo>
                <a:lnTo>
                  <a:pt x="50" y="31"/>
                </a:lnTo>
                <a:lnTo>
                  <a:pt x="50" y="31"/>
                </a:lnTo>
                <a:lnTo>
                  <a:pt x="50" y="30"/>
                </a:lnTo>
                <a:lnTo>
                  <a:pt x="50" y="29"/>
                </a:lnTo>
                <a:lnTo>
                  <a:pt x="48" y="29"/>
                </a:lnTo>
                <a:lnTo>
                  <a:pt x="48" y="29"/>
                </a:lnTo>
                <a:close/>
                <a:moveTo>
                  <a:pt x="60" y="45"/>
                </a:moveTo>
                <a:lnTo>
                  <a:pt x="60" y="45"/>
                </a:lnTo>
                <a:lnTo>
                  <a:pt x="60" y="45"/>
                </a:lnTo>
                <a:lnTo>
                  <a:pt x="60" y="44"/>
                </a:lnTo>
                <a:lnTo>
                  <a:pt x="58" y="44"/>
                </a:lnTo>
                <a:lnTo>
                  <a:pt x="58" y="44"/>
                </a:lnTo>
                <a:lnTo>
                  <a:pt x="50" y="48"/>
                </a:lnTo>
                <a:lnTo>
                  <a:pt x="42" y="51"/>
                </a:lnTo>
                <a:lnTo>
                  <a:pt x="42" y="51"/>
                </a:lnTo>
                <a:lnTo>
                  <a:pt x="37" y="52"/>
                </a:lnTo>
                <a:lnTo>
                  <a:pt x="39" y="51"/>
                </a:lnTo>
                <a:lnTo>
                  <a:pt x="45" y="47"/>
                </a:lnTo>
                <a:lnTo>
                  <a:pt x="45" y="47"/>
                </a:lnTo>
                <a:lnTo>
                  <a:pt x="52" y="42"/>
                </a:lnTo>
                <a:lnTo>
                  <a:pt x="58" y="36"/>
                </a:lnTo>
                <a:lnTo>
                  <a:pt x="58" y="36"/>
                </a:lnTo>
                <a:lnTo>
                  <a:pt x="66" y="47"/>
                </a:lnTo>
                <a:lnTo>
                  <a:pt x="66" y="47"/>
                </a:lnTo>
                <a:lnTo>
                  <a:pt x="66" y="47"/>
                </a:lnTo>
                <a:lnTo>
                  <a:pt x="66" y="47"/>
                </a:lnTo>
                <a:lnTo>
                  <a:pt x="41" y="59"/>
                </a:lnTo>
                <a:lnTo>
                  <a:pt x="41" y="59"/>
                </a:lnTo>
                <a:lnTo>
                  <a:pt x="50" y="53"/>
                </a:lnTo>
                <a:lnTo>
                  <a:pt x="60" y="45"/>
                </a:lnTo>
                <a:lnTo>
                  <a:pt x="60" y="45"/>
                </a:lnTo>
                <a:close/>
                <a:moveTo>
                  <a:pt x="67" y="48"/>
                </a:moveTo>
                <a:lnTo>
                  <a:pt x="67" y="48"/>
                </a:lnTo>
                <a:lnTo>
                  <a:pt x="67" y="48"/>
                </a:lnTo>
                <a:lnTo>
                  <a:pt x="67" y="48"/>
                </a:lnTo>
                <a:lnTo>
                  <a:pt x="71" y="52"/>
                </a:lnTo>
                <a:lnTo>
                  <a:pt x="71" y="52"/>
                </a:lnTo>
                <a:lnTo>
                  <a:pt x="60" y="58"/>
                </a:lnTo>
                <a:lnTo>
                  <a:pt x="55" y="62"/>
                </a:lnTo>
                <a:lnTo>
                  <a:pt x="50" y="66"/>
                </a:lnTo>
                <a:lnTo>
                  <a:pt x="50" y="66"/>
                </a:lnTo>
                <a:lnTo>
                  <a:pt x="59" y="57"/>
                </a:lnTo>
                <a:lnTo>
                  <a:pt x="63" y="53"/>
                </a:lnTo>
                <a:lnTo>
                  <a:pt x="67" y="48"/>
                </a:lnTo>
                <a:lnTo>
                  <a:pt x="67" y="48"/>
                </a:lnTo>
                <a:close/>
                <a:moveTo>
                  <a:pt x="80" y="55"/>
                </a:moveTo>
                <a:lnTo>
                  <a:pt x="80" y="55"/>
                </a:lnTo>
                <a:lnTo>
                  <a:pt x="93" y="44"/>
                </a:lnTo>
                <a:lnTo>
                  <a:pt x="104" y="32"/>
                </a:lnTo>
                <a:lnTo>
                  <a:pt x="116" y="21"/>
                </a:lnTo>
                <a:lnTo>
                  <a:pt x="129" y="10"/>
                </a:lnTo>
                <a:lnTo>
                  <a:pt x="129" y="10"/>
                </a:lnTo>
                <a:lnTo>
                  <a:pt x="131" y="13"/>
                </a:lnTo>
                <a:lnTo>
                  <a:pt x="131" y="13"/>
                </a:lnTo>
                <a:lnTo>
                  <a:pt x="130" y="13"/>
                </a:lnTo>
                <a:lnTo>
                  <a:pt x="130" y="13"/>
                </a:lnTo>
                <a:lnTo>
                  <a:pt x="105" y="34"/>
                </a:lnTo>
                <a:lnTo>
                  <a:pt x="80" y="56"/>
                </a:lnTo>
                <a:lnTo>
                  <a:pt x="80" y="56"/>
                </a:lnTo>
                <a:lnTo>
                  <a:pt x="77" y="58"/>
                </a:lnTo>
                <a:lnTo>
                  <a:pt x="77" y="58"/>
                </a:lnTo>
                <a:lnTo>
                  <a:pt x="71" y="62"/>
                </a:lnTo>
                <a:lnTo>
                  <a:pt x="71" y="62"/>
                </a:lnTo>
                <a:lnTo>
                  <a:pt x="66" y="68"/>
                </a:lnTo>
                <a:lnTo>
                  <a:pt x="66" y="68"/>
                </a:lnTo>
                <a:lnTo>
                  <a:pt x="56" y="74"/>
                </a:lnTo>
                <a:lnTo>
                  <a:pt x="56" y="74"/>
                </a:lnTo>
                <a:lnTo>
                  <a:pt x="60" y="69"/>
                </a:lnTo>
                <a:lnTo>
                  <a:pt x="64" y="64"/>
                </a:lnTo>
                <a:lnTo>
                  <a:pt x="73" y="54"/>
                </a:lnTo>
                <a:lnTo>
                  <a:pt x="73" y="54"/>
                </a:lnTo>
                <a:lnTo>
                  <a:pt x="74" y="55"/>
                </a:lnTo>
                <a:lnTo>
                  <a:pt x="74" y="55"/>
                </a:lnTo>
                <a:lnTo>
                  <a:pt x="76" y="56"/>
                </a:lnTo>
                <a:lnTo>
                  <a:pt x="79" y="56"/>
                </a:lnTo>
                <a:lnTo>
                  <a:pt x="79" y="56"/>
                </a:lnTo>
                <a:lnTo>
                  <a:pt x="80" y="55"/>
                </a:lnTo>
                <a:lnTo>
                  <a:pt x="80" y="55"/>
                </a:lnTo>
                <a:close/>
                <a:moveTo>
                  <a:pt x="110" y="38"/>
                </a:moveTo>
                <a:lnTo>
                  <a:pt x="110" y="38"/>
                </a:lnTo>
                <a:lnTo>
                  <a:pt x="103" y="44"/>
                </a:lnTo>
                <a:lnTo>
                  <a:pt x="96" y="49"/>
                </a:lnTo>
                <a:lnTo>
                  <a:pt x="87" y="54"/>
                </a:lnTo>
                <a:lnTo>
                  <a:pt x="80" y="60"/>
                </a:lnTo>
                <a:lnTo>
                  <a:pt x="80" y="60"/>
                </a:lnTo>
                <a:lnTo>
                  <a:pt x="58" y="81"/>
                </a:lnTo>
                <a:lnTo>
                  <a:pt x="58" y="81"/>
                </a:lnTo>
                <a:lnTo>
                  <a:pt x="58" y="80"/>
                </a:lnTo>
                <a:lnTo>
                  <a:pt x="58" y="80"/>
                </a:lnTo>
                <a:lnTo>
                  <a:pt x="65" y="72"/>
                </a:lnTo>
                <a:lnTo>
                  <a:pt x="65" y="72"/>
                </a:lnTo>
                <a:lnTo>
                  <a:pt x="66" y="71"/>
                </a:lnTo>
                <a:lnTo>
                  <a:pt x="66" y="71"/>
                </a:lnTo>
                <a:lnTo>
                  <a:pt x="75" y="64"/>
                </a:lnTo>
                <a:lnTo>
                  <a:pt x="84" y="56"/>
                </a:lnTo>
                <a:lnTo>
                  <a:pt x="84" y="56"/>
                </a:lnTo>
                <a:lnTo>
                  <a:pt x="100" y="45"/>
                </a:lnTo>
                <a:lnTo>
                  <a:pt x="100" y="45"/>
                </a:lnTo>
                <a:lnTo>
                  <a:pt x="108" y="38"/>
                </a:lnTo>
                <a:lnTo>
                  <a:pt x="116" y="30"/>
                </a:lnTo>
                <a:lnTo>
                  <a:pt x="132" y="15"/>
                </a:lnTo>
                <a:lnTo>
                  <a:pt x="132" y="15"/>
                </a:lnTo>
                <a:lnTo>
                  <a:pt x="132" y="14"/>
                </a:lnTo>
                <a:lnTo>
                  <a:pt x="132" y="14"/>
                </a:lnTo>
                <a:lnTo>
                  <a:pt x="135" y="16"/>
                </a:lnTo>
                <a:lnTo>
                  <a:pt x="135" y="16"/>
                </a:lnTo>
                <a:lnTo>
                  <a:pt x="128" y="21"/>
                </a:lnTo>
                <a:lnTo>
                  <a:pt x="122" y="26"/>
                </a:lnTo>
                <a:lnTo>
                  <a:pt x="110" y="38"/>
                </a:lnTo>
                <a:lnTo>
                  <a:pt x="110" y="38"/>
                </a:lnTo>
                <a:close/>
                <a:moveTo>
                  <a:pt x="128" y="24"/>
                </a:moveTo>
                <a:lnTo>
                  <a:pt x="128" y="24"/>
                </a:lnTo>
                <a:lnTo>
                  <a:pt x="115" y="36"/>
                </a:lnTo>
                <a:lnTo>
                  <a:pt x="115" y="36"/>
                </a:lnTo>
                <a:lnTo>
                  <a:pt x="118" y="32"/>
                </a:lnTo>
                <a:lnTo>
                  <a:pt x="118" y="32"/>
                </a:lnTo>
                <a:lnTo>
                  <a:pt x="128" y="23"/>
                </a:lnTo>
                <a:lnTo>
                  <a:pt x="131" y="20"/>
                </a:lnTo>
                <a:lnTo>
                  <a:pt x="128" y="24"/>
                </a:lnTo>
                <a:lnTo>
                  <a:pt x="128" y="24"/>
                </a:lnTo>
                <a:close/>
                <a:moveTo>
                  <a:pt x="56" y="77"/>
                </a:moveTo>
                <a:lnTo>
                  <a:pt x="56" y="77"/>
                </a:lnTo>
                <a:lnTo>
                  <a:pt x="58" y="76"/>
                </a:lnTo>
                <a:lnTo>
                  <a:pt x="58" y="76"/>
                </a:lnTo>
                <a:lnTo>
                  <a:pt x="57" y="78"/>
                </a:lnTo>
                <a:lnTo>
                  <a:pt x="57" y="78"/>
                </a:lnTo>
                <a:lnTo>
                  <a:pt x="57" y="77"/>
                </a:lnTo>
                <a:lnTo>
                  <a:pt x="57" y="77"/>
                </a:lnTo>
                <a:lnTo>
                  <a:pt x="56" y="77"/>
                </a:lnTo>
                <a:lnTo>
                  <a:pt x="56" y="77"/>
                </a:lnTo>
                <a:close/>
                <a:moveTo>
                  <a:pt x="70" y="55"/>
                </a:moveTo>
                <a:lnTo>
                  <a:pt x="70" y="55"/>
                </a:lnTo>
                <a:lnTo>
                  <a:pt x="66" y="59"/>
                </a:lnTo>
                <a:lnTo>
                  <a:pt x="61" y="64"/>
                </a:lnTo>
                <a:lnTo>
                  <a:pt x="57" y="69"/>
                </a:lnTo>
                <a:lnTo>
                  <a:pt x="54" y="74"/>
                </a:lnTo>
                <a:lnTo>
                  <a:pt x="54" y="74"/>
                </a:lnTo>
                <a:lnTo>
                  <a:pt x="48" y="69"/>
                </a:lnTo>
                <a:lnTo>
                  <a:pt x="48" y="69"/>
                </a:lnTo>
                <a:lnTo>
                  <a:pt x="60" y="62"/>
                </a:lnTo>
                <a:lnTo>
                  <a:pt x="70" y="55"/>
                </a:lnTo>
                <a:lnTo>
                  <a:pt x="70" y="55"/>
                </a:lnTo>
                <a:close/>
                <a:moveTo>
                  <a:pt x="42" y="123"/>
                </a:moveTo>
                <a:lnTo>
                  <a:pt x="42" y="123"/>
                </a:lnTo>
                <a:lnTo>
                  <a:pt x="56" y="108"/>
                </a:lnTo>
                <a:lnTo>
                  <a:pt x="56" y="108"/>
                </a:lnTo>
                <a:lnTo>
                  <a:pt x="71" y="94"/>
                </a:lnTo>
                <a:lnTo>
                  <a:pt x="85" y="81"/>
                </a:lnTo>
                <a:lnTo>
                  <a:pt x="85" y="81"/>
                </a:lnTo>
                <a:lnTo>
                  <a:pt x="115" y="53"/>
                </a:lnTo>
                <a:lnTo>
                  <a:pt x="130" y="39"/>
                </a:lnTo>
                <a:lnTo>
                  <a:pt x="143" y="24"/>
                </a:lnTo>
                <a:lnTo>
                  <a:pt x="143" y="24"/>
                </a:lnTo>
                <a:lnTo>
                  <a:pt x="149" y="30"/>
                </a:lnTo>
                <a:lnTo>
                  <a:pt x="149" y="30"/>
                </a:lnTo>
                <a:lnTo>
                  <a:pt x="122" y="52"/>
                </a:lnTo>
                <a:lnTo>
                  <a:pt x="95" y="76"/>
                </a:lnTo>
                <a:lnTo>
                  <a:pt x="67" y="100"/>
                </a:lnTo>
                <a:lnTo>
                  <a:pt x="41" y="124"/>
                </a:lnTo>
                <a:lnTo>
                  <a:pt x="41" y="124"/>
                </a:lnTo>
                <a:lnTo>
                  <a:pt x="42" y="123"/>
                </a:lnTo>
                <a:lnTo>
                  <a:pt x="42" y="123"/>
                </a:lnTo>
                <a:close/>
                <a:moveTo>
                  <a:pt x="141" y="23"/>
                </a:moveTo>
                <a:lnTo>
                  <a:pt x="141" y="23"/>
                </a:lnTo>
                <a:lnTo>
                  <a:pt x="135" y="27"/>
                </a:lnTo>
                <a:lnTo>
                  <a:pt x="129" y="33"/>
                </a:lnTo>
                <a:lnTo>
                  <a:pt x="117" y="44"/>
                </a:lnTo>
                <a:lnTo>
                  <a:pt x="117" y="44"/>
                </a:lnTo>
                <a:lnTo>
                  <a:pt x="108" y="51"/>
                </a:lnTo>
                <a:lnTo>
                  <a:pt x="99" y="58"/>
                </a:lnTo>
                <a:lnTo>
                  <a:pt x="89" y="66"/>
                </a:lnTo>
                <a:lnTo>
                  <a:pt x="81" y="73"/>
                </a:lnTo>
                <a:lnTo>
                  <a:pt x="81" y="73"/>
                </a:lnTo>
                <a:lnTo>
                  <a:pt x="68" y="86"/>
                </a:lnTo>
                <a:lnTo>
                  <a:pt x="62" y="93"/>
                </a:lnTo>
                <a:lnTo>
                  <a:pt x="55" y="99"/>
                </a:lnTo>
                <a:lnTo>
                  <a:pt x="55" y="99"/>
                </a:lnTo>
                <a:lnTo>
                  <a:pt x="38" y="112"/>
                </a:lnTo>
                <a:lnTo>
                  <a:pt x="22" y="127"/>
                </a:lnTo>
                <a:lnTo>
                  <a:pt x="22" y="127"/>
                </a:lnTo>
                <a:lnTo>
                  <a:pt x="32" y="116"/>
                </a:lnTo>
                <a:lnTo>
                  <a:pt x="38" y="110"/>
                </a:lnTo>
                <a:lnTo>
                  <a:pt x="45" y="104"/>
                </a:lnTo>
                <a:lnTo>
                  <a:pt x="45" y="104"/>
                </a:lnTo>
                <a:lnTo>
                  <a:pt x="60" y="90"/>
                </a:lnTo>
                <a:lnTo>
                  <a:pt x="75" y="75"/>
                </a:lnTo>
                <a:lnTo>
                  <a:pt x="75" y="75"/>
                </a:lnTo>
                <a:lnTo>
                  <a:pt x="90" y="59"/>
                </a:lnTo>
                <a:lnTo>
                  <a:pt x="106" y="46"/>
                </a:lnTo>
                <a:lnTo>
                  <a:pt x="122" y="32"/>
                </a:lnTo>
                <a:lnTo>
                  <a:pt x="136" y="18"/>
                </a:lnTo>
                <a:lnTo>
                  <a:pt x="136" y="18"/>
                </a:lnTo>
                <a:lnTo>
                  <a:pt x="141" y="23"/>
                </a:lnTo>
                <a:lnTo>
                  <a:pt x="141" y="23"/>
                </a:lnTo>
                <a:close/>
                <a:moveTo>
                  <a:pt x="42" y="61"/>
                </a:moveTo>
                <a:lnTo>
                  <a:pt x="42" y="61"/>
                </a:lnTo>
                <a:lnTo>
                  <a:pt x="59" y="52"/>
                </a:lnTo>
                <a:lnTo>
                  <a:pt x="59" y="52"/>
                </a:lnTo>
                <a:lnTo>
                  <a:pt x="63" y="51"/>
                </a:lnTo>
                <a:lnTo>
                  <a:pt x="62" y="52"/>
                </a:lnTo>
                <a:lnTo>
                  <a:pt x="56" y="57"/>
                </a:lnTo>
                <a:lnTo>
                  <a:pt x="56" y="57"/>
                </a:lnTo>
                <a:lnTo>
                  <a:pt x="46" y="67"/>
                </a:lnTo>
                <a:lnTo>
                  <a:pt x="46" y="67"/>
                </a:lnTo>
                <a:lnTo>
                  <a:pt x="42" y="61"/>
                </a:lnTo>
                <a:lnTo>
                  <a:pt x="42" y="61"/>
                </a:lnTo>
                <a:close/>
                <a:moveTo>
                  <a:pt x="36" y="140"/>
                </a:moveTo>
                <a:lnTo>
                  <a:pt x="36" y="140"/>
                </a:lnTo>
                <a:lnTo>
                  <a:pt x="31" y="137"/>
                </a:lnTo>
                <a:lnTo>
                  <a:pt x="31" y="137"/>
                </a:lnTo>
                <a:lnTo>
                  <a:pt x="33" y="134"/>
                </a:lnTo>
                <a:lnTo>
                  <a:pt x="33" y="134"/>
                </a:lnTo>
                <a:lnTo>
                  <a:pt x="34" y="133"/>
                </a:lnTo>
                <a:lnTo>
                  <a:pt x="34" y="133"/>
                </a:lnTo>
                <a:lnTo>
                  <a:pt x="80" y="91"/>
                </a:lnTo>
                <a:lnTo>
                  <a:pt x="105" y="70"/>
                </a:lnTo>
                <a:lnTo>
                  <a:pt x="129" y="49"/>
                </a:lnTo>
                <a:lnTo>
                  <a:pt x="129" y="49"/>
                </a:lnTo>
                <a:lnTo>
                  <a:pt x="144" y="37"/>
                </a:lnTo>
                <a:lnTo>
                  <a:pt x="144" y="37"/>
                </a:lnTo>
                <a:lnTo>
                  <a:pt x="133" y="46"/>
                </a:lnTo>
                <a:lnTo>
                  <a:pt x="121" y="55"/>
                </a:lnTo>
                <a:lnTo>
                  <a:pt x="121" y="55"/>
                </a:lnTo>
                <a:lnTo>
                  <a:pt x="110" y="66"/>
                </a:lnTo>
                <a:lnTo>
                  <a:pt x="100" y="76"/>
                </a:lnTo>
                <a:lnTo>
                  <a:pt x="80" y="97"/>
                </a:lnTo>
                <a:lnTo>
                  <a:pt x="80" y="97"/>
                </a:lnTo>
                <a:lnTo>
                  <a:pt x="79" y="98"/>
                </a:lnTo>
                <a:lnTo>
                  <a:pt x="79" y="98"/>
                </a:lnTo>
                <a:lnTo>
                  <a:pt x="68" y="109"/>
                </a:lnTo>
                <a:lnTo>
                  <a:pt x="57" y="119"/>
                </a:lnTo>
                <a:lnTo>
                  <a:pt x="46" y="129"/>
                </a:lnTo>
                <a:lnTo>
                  <a:pt x="36" y="140"/>
                </a:lnTo>
                <a:lnTo>
                  <a:pt x="36" y="140"/>
                </a:lnTo>
                <a:close/>
                <a:moveTo>
                  <a:pt x="125" y="140"/>
                </a:moveTo>
                <a:lnTo>
                  <a:pt x="125" y="140"/>
                </a:lnTo>
                <a:lnTo>
                  <a:pt x="123" y="138"/>
                </a:lnTo>
                <a:lnTo>
                  <a:pt x="123" y="138"/>
                </a:lnTo>
                <a:lnTo>
                  <a:pt x="123" y="138"/>
                </a:lnTo>
                <a:lnTo>
                  <a:pt x="123" y="138"/>
                </a:lnTo>
                <a:lnTo>
                  <a:pt x="134" y="129"/>
                </a:lnTo>
                <a:lnTo>
                  <a:pt x="146" y="121"/>
                </a:lnTo>
                <a:lnTo>
                  <a:pt x="146" y="121"/>
                </a:lnTo>
                <a:lnTo>
                  <a:pt x="136" y="131"/>
                </a:lnTo>
                <a:lnTo>
                  <a:pt x="125" y="140"/>
                </a:lnTo>
                <a:lnTo>
                  <a:pt x="125" y="14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2542">
            <a:extLst>
              <a:ext uri="{FF2B5EF4-FFF2-40B4-BE49-F238E27FC236}">
                <a16:creationId xmlns:a16="http://schemas.microsoft.com/office/drawing/2014/main" xmlns="" id="{9E45FDC1-D737-41BE-B6C9-F824AF64FD96}"/>
              </a:ext>
            </a:extLst>
          </p:cNvPr>
          <p:cNvSpPr>
            <a:spLocks noEditPoints="1"/>
          </p:cNvSpPr>
          <p:nvPr/>
        </p:nvSpPr>
        <p:spPr bwMode="auto">
          <a:xfrm>
            <a:off x="3716812" y="1940235"/>
            <a:ext cx="93663" cy="87313"/>
          </a:xfrm>
          <a:custGeom>
            <a:avLst/>
            <a:gdLst/>
            <a:ahLst/>
            <a:cxnLst>
              <a:cxn ang="0">
                <a:pos x="8" y="55"/>
              </a:cxn>
              <a:cxn ang="0">
                <a:pos x="17" y="54"/>
              </a:cxn>
              <a:cxn ang="0">
                <a:pos x="25" y="50"/>
              </a:cxn>
              <a:cxn ang="0">
                <a:pos x="39" y="37"/>
              </a:cxn>
              <a:cxn ang="0">
                <a:pos x="46" y="30"/>
              </a:cxn>
              <a:cxn ang="0">
                <a:pos x="57" y="14"/>
              </a:cxn>
              <a:cxn ang="0">
                <a:pos x="59" y="6"/>
              </a:cxn>
              <a:cxn ang="0">
                <a:pos x="59" y="4"/>
              </a:cxn>
              <a:cxn ang="0">
                <a:pos x="55" y="2"/>
              </a:cxn>
              <a:cxn ang="0">
                <a:pos x="52" y="0"/>
              </a:cxn>
              <a:cxn ang="0">
                <a:pos x="49" y="1"/>
              </a:cxn>
              <a:cxn ang="0">
                <a:pos x="46" y="3"/>
              </a:cxn>
              <a:cxn ang="0">
                <a:pos x="36" y="6"/>
              </a:cxn>
              <a:cxn ang="0">
                <a:pos x="24" y="8"/>
              </a:cxn>
              <a:cxn ang="0">
                <a:pos x="19" y="11"/>
              </a:cxn>
              <a:cxn ang="0">
                <a:pos x="9" y="25"/>
              </a:cxn>
              <a:cxn ang="0">
                <a:pos x="4" y="32"/>
              </a:cxn>
              <a:cxn ang="0">
                <a:pos x="0" y="41"/>
              </a:cxn>
              <a:cxn ang="0">
                <a:pos x="1" y="49"/>
              </a:cxn>
              <a:cxn ang="0">
                <a:pos x="8" y="55"/>
              </a:cxn>
              <a:cxn ang="0">
                <a:pos x="36" y="28"/>
              </a:cxn>
              <a:cxn ang="0">
                <a:pos x="28" y="36"/>
              </a:cxn>
              <a:cxn ang="0">
                <a:pos x="22" y="36"/>
              </a:cxn>
              <a:cxn ang="0">
                <a:pos x="16" y="35"/>
              </a:cxn>
              <a:cxn ang="0">
                <a:pos x="28" y="31"/>
              </a:cxn>
              <a:cxn ang="0">
                <a:pos x="35" y="27"/>
              </a:cxn>
              <a:cxn ang="0">
                <a:pos x="37" y="25"/>
              </a:cxn>
              <a:cxn ang="0">
                <a:pos x="37" y="23"/>
              </a:cxn>
              <a:cxn ang="0">
                <a:pos x="29" y="24"/>
              </a:cxn>
              <a:cxn ang="0">
                <a:pos x="21" y="24"/>
              </a:cxn>
              <a:cxn ang="0">
                <a:pos x="22" y="23"/>
              </a:cxn>
              <a:cxn ang="0">
                <a:pos x="39" y="19"/>
              </a:cxn>
              <a:cxn ang="0">
                <a:pos x="46" y="16"/>
              </a:cxn>
              <a:cxn ang="0">
                <a:pos x="36" y="28"/>
              </a:cxn>
              <a:cxn ang="0">
                <a:pos x="48" y="13"/>
              </a:cxn>
              <a:cxn ang="0">
                <a:pos x="47" y="13"/>
              </a:cxn>
              <a:cxn ang="0">
                <a:pos x="46" y="13"/>
              </a:cxn>
              <a:cxn ang="0">
                <a:pos x="48" y="12"/>
              </a:cxn>
              <a:cxn ang="0">
                <a:pos x="48" y="13"/>
              </a:cxn>
              <a:cxn ang="0">
                <a:pos x="26" y="18"/>
              </a:cxn>
              <a:cxn ang="0">
                <a:pos x="42" y="15"/>
              </a:cxn>
              <a:cxn ang="0">
                <a:pos x="33" y="18"/>
              </a:cxn>
              <a:cxn ang="0">
                <a:pos x="24" y="20"/>
              </a:cxn>
              <a:cxn ang="0">
                <a:pos x="26" y="18"/>
              </a:cxn>
              <a:cxn ang="0">
                <a:pos x="19" y="26"/>
              </a:cxn>
              <a:cxn ang="0">
                <a:pos x="34" y="25"/>
              </a:cxn>
              <a:cxn ang="0">
                <a:pos x="30" y="28"/>
              </a:cxn>
              <a:cxn ang="0">
                <a:pos x="19" y="32"/>
              </a:cxn>
              <a:cxn ang="0">
                <a:pos x="14" y="33"/>
              </a:cxn>
              <a:cxn ang="0">
                <a:pos x="19" y="26"/>
              </a:cxn>
              <a:cxn ang="0">
                <a:pos x="13" y="36"/>
              </a:cxn>
              <a:cxn ang="0">
                <a:pos x="13" y="36"/>
              </a:cxn>
              <a:cxn ang="0">
                <a:pos x="19" y="38"/>
              </a:cxn>
              <a:cxn ang="0">
                <a:pos x="26" y="38"/>
              </a:cxn>
              <a:cxn ang="0">
                <a:pos x="21" y="42"/>
              </a:cxn>
              <a:cxn ang="0">
                <a:pos x="13" y="46"/>
              </a:cxn>
              <a:cxn ang="0">
                <a:pos x="11" y="46"/>
              </a:cxn>
              <a:cxn ang="0">
                <a:pos x="10" y="46"/>
              </a:cxn>
              <a:cxn ang="0">
                <a:pos x="9" y="43"/>
              </a:cxn>
              <a:cxn ang="0">
                <a:pos x="13" y="36"/>
              </a:cxn>
            </a:cxnLst>
            <a:rect l="0" t="0" r="r" b="b"/>
            <a:pathLst>
              <a:path w="59" h="55">
                <a:moveTo>
                  <a:pt x="8" y="55"/>
                </a:moveTo>
                <a:lnTo>
                  <a:pt x="8" y="55"/>
                </a:lnTo>
                <a:lnTo>
                  <a:pt x="12" y="55"/>
                </a:lnTo>
                <a:lnTo>
                  <a:pt x="17" y="54"/>
                </a:lnTo>
                <a:lnTo>
                  <a:pt x="21" y="52"/>
                </a:lnTo>
                <a:lnTo>
                  <a:pt x="25" y="50"/>
                </a:lnTo>
                <a:lnTo>
                  <a:pt x="33" y="43"/>
                </a:lnTo>
                <a:lnTo>
                  <a:pt x="39" y="37"/>
                </a:lnTo>
                <a:lnTo>
                  <a:pt x="39" y="37"/>
                </a:lnTo>
                <a:lnTo>
                  <a:pt x="46" y="30"/>
                </a:lnTo>
                <a:lnTo>
                  <a:pt x="52" y="23"/>
                </a:lnTo>
                <a:lnTo>
                  <a:pt x="57" y="14"/>
                </a:lnTo>
                <a:lnTo>
                  <a:pt x="58" y="10"/>
                </a:lnTo>
                <a:lnTo>
                  <a:pt x="59" y="6"/>
                </a:lnTo>
                <a:lnTo>
                  <a:pt x="59" y="6"/>
                </a:lnTo>
                <a:lnTo>
                  <a:pt x="59" y="4"/>
                </a:lnTo>
                <a:lnTo>
                  <a:pt x="58" y="3"/>
                </a:lnTo>
                <a:lnTo>
                  <a:pt x="55" y="2"/>
                </a:lnTo>
                <a:lnTo>
                  <a:pt x="55" y="2"/>
                </a:lnTo>
                <a:lnTo>
                  <a:pt x="52" y="0"/>
                </a:lnTo>
                <a:lnTo>
                  <a:pt x="50" y="1"/>
                </a:lnTo>
                <a:lnTo>
                  <a:pt x="49" y="1"/>
                </a:lnTo>
                <a:lnTo>
                  <a:pt x="49" y="1"/>
                </a:lnTo>
                <a:lnTo>
                  <a:pt x="46" y="3"/>
                </a:lnTo>
                <a:lnTo>
                  <a:pt x="42" y="4"/>
                </a:lnTo>
                <a:lnTo>
                  <a:pt x="36" y="6"/>
                </a:lnTo>
                <a:lnTo>
                  <a:pt x="30" y="6"/>
                </a:lnTo>
                <a:lnTo>
                  <a:pt x="24" y="8"/>
                </a:lnTo>
                <a:lnTo>
                  <a:pt x="24" y="8"/>
                </a:lnTo>
                <a:lnTo>
                  <a:pt x="19" y="11"/>
                </a:lnTo>
                <a:lnTo>
                  <a:pt x="16" y="16"/>
                </a:lnTo>
                <a:lnTo>
                  <a:pt x="9" y="25"/>
                </a:lnTo>
                <a:lnTo>
                  <a:pt x="9" y="25"/>
                </a:lnTo>
                <a:lnTo>
                  <a:pt x="4" y="32"/>
                </a:lnTo>
                <a:lnTo>
                  <a:pt x="2" y="37"/>
                </a:lnTo>
                <a:lnTo>
                  <a:pt x="0" y="41"/>
                </a:lnTo>
                <a:lnTo>
                  <a:pt x="0" y="45"/>
                </a:lnTo>
                <a:lnTo>
                  <a:pt x="1" y="49"/>
                </a:lnTo>
                <a:lnTo>
                  <a:pt x="3" y="52"/>
                </a:lnTo>
                <a:lnTo>
                  <a:pt x="8" y="55"/>
                </a:lnTo>
                <a:lnTo>
                  <a:pt x="8" y="55"/>
                </a:lnTo>
                <a:close/>
                <a:moveTo>
                  <a:pt x="36" y="28"/>
                </a:moveTo>
                <a:lnTo>
                  <a:pt x="36" y="28"/>
                </a:lnTo>
                <a:lnTo>
                  <a:pt x="28" y="36"/>
                </a:lnTo>
                <a:lnTo>
                  <a:pt x="28" y="36"/>
                </a:lnTo>
                <a:lnTo>
                  <a:pt x="22" y="36"/>
                </a:lnTo>
                <a:lnTo>
                  <a:pt x="16" y="35"/>
                </a:lnTo>
                <a:lnTo>
                  <a:pt x="16" y="35"/>
                </a:lnTo>
                <a:lnTo>
                  <a:pt x="22" y="33"/>
                </a:lnTo>
                <a:lnTo>
                  <a:pt x="28" y="31"/>
                </a:lnTo>
                <a:lnTo>
                  <a:pt x="33" y="29"/>
                </a:lnTo>
                <a:lnTo>
                  <a:pt x="35" y="27"/>
                </a:lnTo>
                <a:lnTo>
                  <a:pt x="37" y="25"/>
                </a:lnTo>
                <a:lnTo>
                  <a:pt x="37" y="25"/>
                </a:lnTo>
                <a:lnTo>
                  <a:pt x="38" y="24"/>
                </a:lnTo>
                <a:lnTo>
                  <a:pt x="37" y="23"/>
                </a:lnTo>
                <a:lnTo>
                  <a:pt x="37" y="23"/>
                </a:lnTo>
                <a:lnTo>
                  <a:pt x="29" y="24"/>
                </a:lnTo>
                <a:lnTo>
                  <a:pt x="21" y="24"/>
                </a:lnTo>
                <a:lnTo>
                  <a:pt x="21" y="24"/>
                </a:lnTo>
                <a:lnTo>
                  <a:pt x="22" y="23"/>
                </a:lnTo>
                <a:lnTo>
                  <a:pt x="22" y="23"/>
                </a:lnTo>
                <a:lnTo>
                  <a:pt x="34" y="20"/>
                </a:lnTo>
                <a:lnTo>
                  <a:pt x="39" y="19"/>
                </a:lnTo>
                <a:lnTo>
                  <a:pt x="46" y="16"/>
                </a:lnTo>
                <a:lnTo>
                  <a:pt x="46" y="16"/>
                </a:lnTo>
                <a:lnTo>
                  <a:pt x="40" y="22"/>
                </a:lnTo>
                <a:lnTo>
                  <a:pt x="36" y="28"/>
                </a:lnTo>
                <a:lnTo>
                  <a:pt x="36" y="28"/>
                </a:lnTo>
                <a:close/>
                <a:moveTo>
                  <a:pt x="48" y="13"/>
                </a:moveTo>
                <a:lnTo>
                  <a:pt x="48" y="13"/>
                </a:lnTo>
                <a:lnTo>
                  <a:pt x="47" y="13"/>
                </a:lnTo>
                <a:lnTo>
                  <a:pt x="47" y="13"/>
                </a:lnTo>
                <a:lnTo>
                  <a:pt x="46" y="13"/>
                </a:lnTo>
                <a:lnTo>
                  <a:pt x="46" y="13"/>
                </a:lnTo>
                <a:lnTo>
                  <a:pt x="48" y="12"/>
                </a:lnTo>
                <a:lnTo>
                  <a:pt x="48" y="12"/>
                </a:lnTo>
                <a:lnTo>
                  <a:pt x="48" y="13"/>
                </a:lnTo>
                <a:lnTo>
                  <a:pt x="48" y="13"/>
                </a:lnTo>
                <a:close/>
                <a:moveTo>
                  <a:pt x="26" y="18"/>
                </a:moveTo>
                <a:lnTo>
                  <a:pt x="26" y="18"/>
                </a:lnTo>
                <a:lnTo>
                  <a:pt x="42" y="15"/>
                </a:lnTo>
                <a:lnTo>
                  <a:pt x="42" y="15"/>
                </a:lnTo>
                <a:lnTo>
                  <a:pt x="33" y="18"/>
                </a:lnTo>
                <a:lnTo>
                  <a:pt x="24" y="20"/>
                </a:lnTo>
                <a:lnTo>
                  <a:pt x="24" y="20"/>
                </a:lnTo>
                <a:lnTo>
                  <a:pt x="26" y="18"/>
                </a:lnTo>
                <a:lnTo>
                  <a:pt x="26" y="18"/>
                </a:lnTo>
                <a:close/>
                <a:moveTo>
                  <a:pt x="19" y="26"/>
                </a:moveTo>
                <a:lnTo>
                  <a:pt x="19" y="26"/>
                </a:lnTo>
                <a:lnTo>
                  <a:pt x="27" y="26"/>
                </a:lnTo>
                <a:lnTo>
                  <a:pt x="34" y="25"/>
                </a:lnTo>
                <a:lnTo>
                  <a:pt x="34" y="25"/>
                </a:lnTo>
                <a:lnTo>
                  <a:pt x="30" y="28"/>
                </a:lnTo>
                <a:lnTo>
                  <a:pt x="25" y="30"/>
                </a:lnTo>
                <a:lnTo>
                  <a:pt x="19" y="32"/>
                </a:lnTo>
                <a:lnTo>
                  <a:pt x="14" y="33"/>
                </a:lnTo>
                <a:lnTo>
                  <a:pt x="14" y="33"/>
                </a:lnTo>
                <a:lnTo>
                  <a:pt x="19" y="26"/>
                </a:lnTo>
                <a:lnTo>
                  <a:pt x="19" y="26"/>
                </a:lnTo>
                <a:close/>
                <a:moveTo>
                  <a:pt x="13" y="36"/>
                </a:moveTo>
                <a:lnTo>
                  <a:pt x="13" y="36"/>
                </a:lnTo>
                <a:lnTo>
                  <a:pt x="13" y="36"/>
                </a:lnTo>
                <a:lnTo>
                  <a:pt x="13" y="36"/>
                </a:lnTo>
                <a:lnTo>
                  <a:pt x="16" y="37"/>
                </a:lnTo>
                <a:lnTo>
                  <a:pt x="19" y="38"/>
                </a:lnTo>
                <a:lnTo>
                  <a:pt x="26" y="38"/>
                </a:lnTo>
                <a:lnTo>
                  <a:pt x="26" y="38"/>
                </a:lnTo>
                <a:lnTo>
                  <a:pt x="21" y="42"/>
                </a:lnTo>
                <a:lnTo>
                  <a:pt x="21" y="42"/>
                </a:lnTo>
                <a:lnTo>
                  <a:pt x="17" y="44"/>
                </a:lnTo>
                <a:lnTo>
                  <a:pt x="13" y="46"/>
                </a:lnTo>
                <a:lnTo>
                  <a:pt x="13" y="46"/>
                </a:lnTo>
                <a:lnTo>
                  <a:pt x="11" y="46"/>
                </a:lnTo>
                <a:lnTo>
                  <a:pt x="11" y="46"/>
                </a:lnTo>
                <a:lnTo>
                  <a:pt x="10" y="46"/>
                </a:lnTo>
                <a:lnTo>
                  <a:pt x="9" y="45"/>
                </a:lnTo>
                <a:lnTo>
                  <a:pt x="9" y="43"/>
                </a:lnTo>
                <a:lnTo>
                  <a:pt x="11" y="40"/>
                </a:lnTo>
                <a:lnTo>
                  <a:pt x="13" y="36"/>
                </a:lnTo>
                <a:lnTo>
                  <a:pt x="13" y="3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302">
            <a:extLst>
              <a:ext uri="{FF2B5EF4-FFF2-40B4-BE49-F238E27FC236}">
                <a16:creationId xmlns:a16="http://schemas.microsoft.com/office/drawing/2014/main" xmlns="" id="{E81066C6-DA02-4AC4-8B15-4388FD302C8E}"/>
              </a:ext>
            </a:extLst>
          </p:cNvPr>
          <p:cNvSpPr>
            <a:spLocks/>
          </p:cNvSpPr>
          <p:nvPr/>
        </p:nvSpPr>
        <p:spPr bwMode="auto">
          <a:xfrm>
            <a:off x="4653370" y="1250289"/>
            <a:ext cx="155575" cy="409575"/>
          </a:xfrm>
          <a:custGeom>
            <a:avLst/>
            <a:gdLst>
              <a:gd name="T0" fmla="*/ 27 w 33"/>
              <a:gd name="T1" fmla="*/ 84 h 87"/>
              <a:gd name="T2" fmla="*/ 26 w 33"/>
              <a:gd name="T3" fmla="*/ 83 h 87"/>
              <a:gd name="T4" fmla="*/ 26 w 33"/>
              <a:gd name="T5" fmla="*/ 83 h 87"/>
              <a:gd name="T6" fmla="*/ 25 w 33"/>
              <a:gd name="T7" fmla="*/ 80 h 87"/>
              <a:gd name="T8" fmla="*/ 25 w 33"/>
              <a:gd name="T9" fmla="*/ 80 h 87"/>
              <a:gd name="T10" fmla="*/ 25 w 33"/>
              <a:gd name="T11" fmla="*/ 80 h 87"/>
              <a:gd name="T12" fmla="*/ 15 w 33"/>
              <a:gd name="T13" fmla="*/ 42 h 87"/>
              <a:gd name="T14" fmla="*/ 15 w 33"/>
              <a:gd name="T15" fmla="*/ 42 h 87"/>
              <a:gd name="T16" fmla="*/ 0 w 33"/>
              <a:gd name="T17" fmla="*/ 4 h 87"/>
              <a:gd name="T18" fmla="*/ 0 w 33"/>
              <a:gd name="T19" fmla="*/ 4 h 87"/>
              <a:gd name="T20" fmla="*/ 0 w 33"/>
              <a:gd name="T21" fmla="*/ 3 h 87"/>
              <a:gd name="T22" fmla="*/ 0 w 33"/>
              <a:gd name="T23" fmla="*/ 3 h 87"/>
              <a:gd name="T24" fmla="*/ 2 w 33"/>
              <a:gd name="T25" fmla="*/ 0 h 87"/>
              <a:gd name="T26" fmla="*/ 3 w 33"/>
              <a:gd name="T27" fmla="*/ 1 h 87"/>
              <a:gd name="T28" fmla="*/ 3 w 33"/>
              <a:gd name="T29" fmla="*/ 1 h 87"/>
              <a:gd name="T30" fmla="*/ 19 w 33"/>
              <a:gd name="T31" fmla="*/ 41 h 87"/>
              <a:gd name="T32" fmla="*/ 19 w 33"/>
              <a:gd name="T33" fmla="*/ 41 h 87"/>
              <a:gd name="T34" fmla="*/ 30 w 33"/>
              <a:gd name="T35" fmla="*/ 81 h 87"/>
              <a:gd name="T36" fmla="*/ 30 w 33"/>
              <a:gd name="T37" fmla="*/ 81 h 87"/>
              <a:gd name="T38" fmla="*/ 33 w 33"/>
              <a:gd name="T39" fmla="*/ 87 h 87"/>
              <a:gd name="T40" fmla="*/ 27 w 33"/>
              <a:gd name="T41" fmla="*/ 84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87">
                <a:moveTo>
                  <a:pt x="27" y="84"/>
                </a:moveTo>
                <a:cubicBezTo>
                  <a:pt x="27" y="83"/>
                  <a:pt x="27" y="83"/>
                  <a:pt x="26" y="83"/>
                </a:cubicBezTo>
                <a:cubicBezTo>
                  <a:pt x="26" y="83"/>
                  <a:pt x="26" y="83"/>
                  <a:pt x="26" y="83"/>
                </a:cubicBezTo>
                <a:cubicBezTo>
                  <a:pt x="25" y="82"/>
                  <a:pt x="25" y="81"/>
                  <a:pt x="25" y="80"/>
                </a:cubicBezTo>
                <a:cubicBezTo>
                  <a:pt x="25" y="80"/>
                  <a:pt x="25" y="80"/>
                  <a:pt x="25" y="80"/>
                </a:cubicBezTo>
                <a:cubicBezTo>
                  <a:pt x="25" y="80"/>
                  <a:pt x="25" y="80"/>
                  <a:pt x="25" y="80"/>
                </a:cubicBezTo>
                <a:cubicBezTo>
                  <a:pt x="21" y="68"/>
                  <a:pt x="19" y="53"/>
                  <a:pt x="15" y="42"/>
                </a:cubicBezTo>
                <a:cubicBezTo>
                  <a:pt x="15" y="42"/>
                  <a:pt x="15" y="42"/>
                  <a:pt x="15" y="42"/>
                </a:cubicBezTo>
                <a:cubicBezTo>
                  <a:pt x="12" y="31"/>
                  <a:pt x="6" y="9"/>
                  <a:pt x="0" y="4"/>
                </a:cubicBezTo>
                <a:cubicBezTo>
                  <a:pt x="0" y="4"/>
                  <a:pt x="0" y="4"/>
                  <a:pt x="0" y="4"/>
                </a:cubicBezTo>
                <a:cubicBezTo>
                  <a:pt x="0" y="3"/>
                  <a:pt x="0" y="3"/>
                  <a:pt x="0" y="3"/>
                </a:cubicBezTo>
                <a:cubicBezTo>
                  <a:pt x="0" y="3"/>
                  <a:pt x="0" y="3"/>
                  <a:pt x="0" y="3"/>
                </a:cubicBezTo>
                <a:cubicBezTo>
                  <a:pt x="2" y="0"/>
                  <a:pt x="2" y="0"/>
                  <a:pt x="2" y="0"/>
                </a:cubicBezTo>
                <a:cubicBezTo>
                  <a:pt x="2" y="1"/>
                  <a:pt x="2" y="1"/>
                  <a:pt x="3" y="1"/>
                </a:cubicBezTo>
                <a:cubicBezTo>
                  <a:pt x="3" y="1"/>
                  <a:pt x="3" y="1"/>
                  <a:pt x="3" y="1"/>
                </a:cubicBezTo>
                <a:cubicBezTo>
                  <a:pt x="9" y="8"/>
                  <a:pt x="15" y="30"/>
                  <a:pt x="19" y="41"/>
                </a:cubicBezTo>
                <a:cubicBezTo>
                  <a:pt x="19" y="41"/>
                  <a:pt x="19" y="41"/>
                  <a:pt x="19" y="41"/>
                </a:cubicBezTo>
                <a:cubicBezTo>
                  <a:pt x="23" y="53"/>
                  <a:pt x="24" y="70"/>
                  <a:pt x="30" y="81"/>
                </a:cubicBezTo>
                <a:cubicBezTo>
                  <a:pt x="30" y="81"/>
                  <a:pt x="30" y="81"/>
                  <a:pt x="30" y="81"/>
                </a:cubicBezTo>
                <a:cubicBezTo>
                  <a:pt x="33" y="87"/>
                  <a:pt x="33" y="87"/>
                  <a:pt x="33" y="87"/>
                </a:cubicBezTo>
                <a:cubicBezTo>
                  <a:pt x="27" y="84"/>
                  <a:pt x="27" y="84"/>
                  <a:pt x="27" y="8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03">
            <a:extLst>
              <a:ext uri="{FF2B5EF4-FFF2-40B4-BE49-F238E27FC236}">
                <a16:creationId xmlns:a16="http://schemas.microsoft.com/office/drawing/2014/main" xmlns="" id="{904F5895-B0DF-4EC3-ABED-6A1CE023E340}"/>
              </a:ext>
            </a:extLst>
          </p:cNvPr>
          <p:cNvSpPr>
            <a:spLocks noEditPoints="1"/>
          </p:cNvSpPr>
          <p:nvPr/>
        </p:nvSpPr>
        <p:spPr bwMode="auto">
          <a:xfrm>
            <a:off x="4648608" y="1156626"/>
            <a:ext cx="249238" cy="512763"/>
          </a:xfrm>
          <a:custGeom>
            <a:avLst/>
            <a:gdLst>
              <a:gd name="T0" fmla="*/ 33 w 53"/>
              <a:gd name="T1" fmla="*/ 109 h 109"/>
              <a:gd name="T2" fmla="*/ 32 w 53"/>
              <a:gd name="T3" fmla="*/ 108 h 109"/>
              <a:gd name="T4" fmla="*/ 34 w 53"/>
              <a:gd name="T5" fmla="*/ 108 h 109"/>
              <a:gd name="T6" fmla="*/ 31 w 53"/>
              <a:gd name="T7" fmla="*/ 109 h 109"/>
              <a:gd name="T8" fmla="*/ 30 w 53"/>
              <a:gd name="T9" fmla="*/ 107 h 109"/>
              <a:gd name="T10" fmla="*/ 31 w 53"/>
              <a:gd name="T11" fmla="*/ 106 h 109"/>
              <a:gd name="T12" fmla="*/ 31 w 53"/>
              <a:gd name="T13" fmla="*/ 106 h 109"/>
              <a:gd name="T14" fmla="*/ 31 w 53"/>
              <a:gd name="T15" fmla="*/ 106 h 109"/>
              <a:gd name="T16" fmla="*/ 32 w 53"/>
              <a:gd name="T17" fmla="*/ 106 h 109"/>
              <a:gd name="T18" fmla="*/ 34 w 53"/>
              <a:gd name="T19" fmla="*/ 105 h 109"/>
              <a:gd name="T20" fmla="*/ 38 w 53"/>
              <a:gd name="T21" fmla="*/ 105 h 109"/>
              <a:gd name="T22" fmla="*/ 45 w 53"/>
              <a:gd name="T23" fmla="*/ 104 h 109"/>
              <a:gd name="T24" fmla="*/ 31 w 53"/>
              <a:gd name="T25" fmla="*/ 71 h 109"/>
              <a:gd name="T26" fmla="*/ 30 w 53"/>
              <a:gd name="T27" fmla="*/ 70 h 109"/>
              <a:gd name="T28" fmla="*/ 49 w 53"/>
              <a:gd name="T29" fmla="*/ 54 h 109"/>
              <a:gd name="T30" fmla="*/ 47 w 53"/>
              <a:gd name="T31" fmla="*/ 51 h 109"/>
              <a:gd name="T32" fmla="*/ 26 w 53"/>
              <a:gd name="T33" fmla="*/ 52 h 109"/>
              <a:gd name="T34" fmla="*/ 25 w 53"/>
              <a:gd name="T35" fmla="*/ 53 h 109"/>
              <a:gd name="T36" fmla="*/ 20 w 53"/>
              <a:gd name="T37" fmla="*/ 38 h 109"/>
              <a:gd name="T38" fmla="*/ 20 w 53"/>
              <a:gd name="T39" fmla="*/ 36 h 109"/>
              <a:gd name="T40" fmla="*/ 45 w 53"/>
              <a:gd name="T41" fmla="*/ 18 h 109"/>
              <a:gd name="T42" fmla="*/ 37 w 53"/>
              <a:gd name="T43" fmla="*/ 5 h 109"/>
              <a:gd name="T44" fmla="*/ 37 w 53"/>
              <a:gd name="T45" fmla="*/ 4 h 109"/>
              <a:gd name="T46" fmla="*/ 1 w 53"/>
              <a:gd name="T47" fmla="*/ 22 h 109"/>
              <a:gd name="T48" fmla="*/ 0 w 53"/>
              <a:gd name="T49" fmla="*/ 18 h 109"/>
              <a:gd name="T50" fmla="*/ 36 w 53"/>
              <a:gd name="T51" fmla="*/ 1 h 109"/>
              <a:gd name="T52" fmla="*/ 38 w 53"/>
              <a:gd name="T53" fmla="*/ 1 h 109"/>
              <a:gd name="T54" fmla="*/ 40 w 53"/>
              <a:gd name="T55" fmla="*/ 2 h 109"/>
              <a:gd name="T56" fmla="*/ 49 w 53"/>
              <a:gd name="T57" fmla="*/ 19 h 109"/>
              <a:gd name="T58" fmla="*/ 47 w 53"/>
              <a:gd name="T59" fmla="*/ 21 h 109"/>
              <a:gd name="T60" fmla="*/ 24 w 53"/>
              <a:gd name="T61" fmla="*/ 37 h 109"/>
              <a:gd name="T62" fmla="*/ 28 w 53"/>
              <a:gd name="T63" fmla="*/ 49 h 109"/>
              <a:gd name="T64" fmla="*/ 50 w 53"/>
              <a:gd name="T65" fmla="*/ 48 h 109"/>
              <a:gd name="T66" fmla="*/ 52 w 53"/>
              <a:gd name="T67" fmla="*/ 54 h 109"/>
              <a:gd name="T68" fmla="*/ 52 w 53"/>
              <a:gd name="T69" fmla="*/ 56 h 109"/>
              <a:gd name="T70" fmla="*/ 35 w 53"/>
              <a:gd name="T71" fmla="*/ 70 h 109"/>
              <a:gd name="T72" fmla="*/ 50 w 53"/>
              <a:gd name="T73" fmla="*/ 105 h 109"/>
              <a:gd name="T74" fmla="*/ 48 w 53"/>
              <a:gd name="T75" fmla="*/ 108 h 109"/>
              <a:gd name="T76" fmla="*/ 32 w 53"/>
              <a:gd name="T77" fmla="*/ 107 h 109"/>
              <a:gd name="T78" fmla="*/ 34 w 53"/>
              <a:gd name="T79" fmla="*/ 10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 h="109">
                <a:moveTo>
                  <a:pt x="48" y="108"/>
                </a:moveTo>
                <a:cubicBezTo>
                  <a:pt x="44" y="107"/>
                  <a:pt x="34" y="109"/>
                  <a:pt x="33" y="109"/>
                </a:cubicBezTo>
                <a:cubicBezTo>
                  <a:pt x="33" y="109"/>
                  <a:pt x="33" y="109"/>
                  <a:pt x="33" y="109"/>
                </a:cubicBezTo>
                <a:cubicBezTo>
                  <a:pt x="32" y="108"/>
                  <a:pt x="32" y="108"/>
                  <a:pt x="32" y="108"/>
                </a:cubicBezTo>
                <a:cubicBezTo>
                  <a:pt x="32" y="107"/>
                  <a:pt x="32" y="107"/>
                  <a:pt x="32" y="107"/>
                </a:cubicBezTo>
                <a:cubicBezTo>
                  <a:pt x="34" y="108"/>
                  <a:pt x="34" y="108"/>
                  <a:pt x="34" y="108"/>
                </a:cubicBezTo>
                <a:cubicBezTo>
                  <a:pt x="32" y="107"/>
                  <a:pt x="32" y="107"/>
                  <a:pt x="32" y="107"/>
                </a:cubicBezTo>
                <a:cubicBezTo>
                  <a:pt x="31" y="109"/>
                  <a:pt x="31" y="109"/>
                  <a:pt x="31" y="109"/>
                </a:cubicBezTo>
                <a:cubicBezTo>
                  <a:pt x="31" y="109"/>
                  <a:pt x="30" y="109"/>
                  <a:pt x="30" y="107"/>
                </a:cubicBezTo>
                <a:cubicBezTo>
                  <a:pt x="30" y="107"/>
                  <a:pt x="30" y="107"/>
                  <a:pt x="30" y="107"/>
                </a:cubicBezTo>
                <a:cubicBezTo>
                  <a:pt x="30" y="106"/>
                  <a:pt x="31" y="106"/>
                  <a:pt x="31" y="106"/>
                </a:cubicBezTo>
                <a:cubicBezTo>
                  <a:pt x="31" y="106"/>
                  <a:pt x="31" y="106"/>
                  <a:pt x="31" y="106"/>
                </a:cubicBezTo>
                <a:cubicBezTo>
                  <a:pt x="31" y="106"/>
                  <a:pt x="31" y="106"/>
                  <a:pt x="31" y="106"/>
                </a:cubicBezTo>
                <a:cubicBezTo>
                  <a:pt x="31" y="106"/>
                  <a:pt x="31" y="106"/>
                  <a:pt x="31" y="106"/>
                </a:cubicBezTo>
                <a:cubicBezTo>
                  <a:pt x="31" y="106"/>
                  <a:pt x="31" y="106"/>
                  <a:pt x="31" y="106"/>
                </a:cubicBezTo>
                <a:cubicBezTo>
                  <a:pt x="31" y="106"/>
                  <a:pt x="31" y="106"/>
                  <a:pt x="31" y="106"/>
                </a:cubicBezTo>
                <a:cubicBezTo>
                  <a:pt x="31" y="106"/>
                  <a:pt x="31" y="106"/>
                  <a:pt x="31" y="106"/>
                </a:cubicBezTo>
                <a:cubicBezTo>
                  <a:pt x="32" y="105"/>
                  <a:pt x="32" y="106"/>
                  <a:pt x="32" y="106"/>
                </a:cubicBezTo>
                <a:cubicBezTo>
                  <a:pt x="32" y="106"/>
                  <a:pt x="32" y="106"/>
                  <a:pt x="32" y="106"/>
                </a:cubicBezTo>
                <a:cubicBezTo>
                  <a:pt x="33" y="105"/>
                  <a:pt x="33" y="105"/>
                  <a:pt x="34" y="105"/>
                </a:cubicBezTo>
                <a:cubicBezTo>
                  <a:pt x="34" y="105"/>
                  <a:pt x="34" y="105"/>
                  <a:pt x="34" y="105"/>
                </a:cubicBezTo>
                <a:cubicBezTo>
                  <a:pt x="35" y="105"/>
                  <a:pt x="36" y="105"/>
                  <a:pt x="38" y="105"/>
                </a:cubicBezTo>
                <a:cubicBezTo>
                  <a:pt x="38" y="105"/>
                  <a:pt x="38" y="105"/>
                  <a:pt x="38" y="105"/>
                </a:cubicBezTo>
                <a:cubicBezTo>
                  <a:pt x="40" y="104"/>
                  <a:pt x="43" y="104"/>
                  <a:pt x="45" y="104"/>
                </a:cubicBezTo>
                <a:cubicBezTo>
                  <a:pt x="45" y="104"/>
                  <a:pt x="45" y="104"/>
                  <a:pt x="45" y="104"/>
                </a:cubicBezTo>
                <a:cubicBezTo>
                  <a:pt x="41" y="93"/>
                  <a:pt x="39" y="79"/>
                  <a:pt x="31" y="71"/>
                </a:cubicBezTo>
                <a:cubicBezTo>
                  <a:pt x="31" y="71"/>
                  <a:pt x="31" y="71"/>
                  <a:pt x="31" y="71"/>
                </a:cubicBezTo>
                <a:cubicBezTo>
                  <a:pt x="30" y="70"/>
                  <a:pt x="30" y="70"/>
                  <a:pt x="30" y="70"/>
                </a:cubicBezTo>
                <a:cubicBezTo>
                  <a:pt x="31" y="68"/>
                  <a:pt x="31" y="68"/>
                  <a:pt x="31" y="68"/>
                </a:cubicBezTo>
                <a:cubicBezTo>
                  <a:pt x="37" y="64"/>
                  <a:pt x="43" y="59"/>
                  <a:pt x="49" y="54"/>
                </a:cubicBezTo>
                <a:cubicBezTo>
                  <a:pt x="49" y="54"/>
                  <a:pt x="49" y="54"/>
                  <a:pt x="49" y="54"/>
                </a:cubicBezTo>
                <a:cubicBezTo>
                  <a:pt x="48" y="52"/>
                  <a:pt x="48" y="51"/>
                  <a:pt x="47" y="51"/>
                </a:cubicBezTo>
                <a:cubicBezTo>
                  <a:pt x="47" y="51"/>
                  <a:pt x="47" y="51"/>
                  <a:pt x="47" y="51"/>
                </a:cubicBezTo>
                <a:cubicBezTo>
                  <a:pt x="44" y="47"/>
                  <a:pt x="34" y="51"/>
                  <a:pt x="26" y="52"/>
                </a:cubicBezTo>
                <a:cubicBezTo>
                  <a:pt x="26" y="52"/>
                  <a:pt x="26" y="52"/>
                  <a:pt x="26" y="52"/>
                </a:cubicBezTo>
                <a:cubicBezTo>
                  <a:pt x="25" y="53"/>
                  <a:pt x="25" y="53"/>
                  <a:pt x="25" y="53"/>
                </a:cubicBezTo>
                <a:cubicBezTo>
                  <a:pt x="25" y="51"/>
                  <a:pt x="25" y="51"/>
                  <a:pt x="25" y="51"/>
                </a:cubicBezTo>
                <a:cubicBezTo>
                  <a:pt x="23" y="46"/>
                  <a:pt x="22" y="42"/>
                  <a:pt x="20" y="38"/>
                </a:cubicBezTo>
                <a:cubicBezTo>
                  <a:pt x="20" y="38"/>
                  <a:pt x="20" y="38"/>
                  <a:pt x="20" y="38"/>
                </a:cubicBezTo>
                <a:cubicBezTo>
                  <a:pt x="20" y="36"/>
                  <a:pt x="20" y="36"/>
                  <a:pt x="20" y="36"/>
                </a:cubicBezTo>
                <a:cubicBezTo>
                  <a:pt x="21" y="36"/>
                  <a:pt x="21" y="36"/>
                  <a:pt x="21" y="36"/>
                </a:cubicBezTo>
                <a:cubicBezTo>
                  <a:pt x="27" y="30"/>
                  <a:pt x="36" y="21"/>
                  <a:pt x="45" y="18"/>
                </a:cubicBezTo>
                <a:cubicBezTo>
                  <a:pt x="45" y="18"/>
                  <a:pt x="45" y="18"/>
                  <a:pt x="45" y="18"/>
                </a:cubicBezTo>
                <a:cubicBezTo>
                  <a:pt x="43" y="13"/>
                  <a:pt x="41" y="9"/>
                  <a:pt x="37" y="5"/>
                </a:cubicBezTo>
                <a:cubicBezTo>
                  <a:pt x="37" y="5"/>
                  <a:pt x="37" y="5"/>
                  <a:pt x="37" y="5"/>
                </a:cubicBezTo>
                <a:cubicBezTo>
                  <a:pt x="37" y="5"/>
                  <a:pt x="37" y="5"/>
                  <a:pt x="37" y="4"/>
                </a:cubicBezTo>
                <a:cubicBezTo>
                  <a:pt x="37" y="4"/>
                  <a:pt x="37" y="4"/>
                  <a:pt x="37" y="4"/>
                </a:cubicBezTo>
                <a:cubicBezTo>
                  <a:pt x="26" y="11"/>
                  <a:pt x="13" y="18"/>
                  <a:pt x="1" y="22"/>
                </a:cubicBezTo>
                <a:cubicBezTo>
                  <a:pt x="1" y="22"/>
                  <a:pt x="1" y="22"/>
                  <a:pt x="1" y="22"/>
                </a:cubicBezTo>
                <a:cubicBezTo>
                  <a:pt x="0" y="18"/>
                  <a:pt x="0" y="18"/>
                  <a:pt x="0" y="18"/>
                </a:cubicBezTo>
                <a:cubicBezTo>
                  <a:pt x="12" y="15"/>
                  <a:pt x="25" y="7"/>
                  <a:pt x="36" y="1"/>
                </a:cubicBezTo>
                <a:cubicBezTo>
                  <a:pt x="36" y="1"/>
                  <a:pt x="36" y="1"/>
                  <a:pt x="36" y="1"/>
                </a:cubicBezTo>
                <a:cubicBezTo>
                  <a:pt x="37" y="0"/>
                  <a:pt x="37" y="0"/>
                  <a:pt x="37" y="0"/>
                </a:cubicBezTo>
                <a:cubicBezTo>
                  <a:pt x="38" y="1"/>
                  <a:pt x="38" y="1"/>
                  <a:pt x="38" y="1"/>
                </a:cubicBezTo>
                <a:cubicBezTo>
                  <a:pt x="39" y="1"/>
                  <a:pt x="39" y="2"/>
                  <a:pt x="40" y="2"/>
                </a:cubicBezTo>
                <a:cubicBezTo>
                  <a:pt x="40" y="2"/>
                  <a:pt x="40" y="2"/>
                  <a:pt x="40" y="2"/>
                </a:cubicBezTo>
                <a:cubicBezTo>
                  <a:pt x="44" y="7"/>
                  <a:pt x="47" y="13"/>
                  <a:pt x="49" y="19"/>
                </a:cubicBezTo>
                <a:cubicBezTo>
                  <a:pt x="49" y="19"/>
                  <a:pt x="49" y="19"/>
                  <a:pt x="49" y="19"/>
                </a:cubicBezTo>
                <a:cubicBezTo>
                  <a:pt x="49" y="21"/>
                  <a:pt x="49" y="21"/>
                  <a:pt x="49" y="21"/>
                </a:cubicBezTo>
                <a:cubicBezTo>
                  <a:pt x="47" y="21"/>
                  <a:pt x="47" y="21"/>
                  <a:pt x="47" y="21"/>
                </a:cubicBezTo>
                <a:cubicBezTo>
                  <a:pt x="40" y="23"/>
                  <a:pt x="31" y="31"/>
                  <a:pt x="24" y="37"/>
                </a:cubicBezTo>
                <a:cubicBezTo>
                  <a:pt x="24" y="37"/>
                  <a:pt x="24" y="37"/>
                  <a:pt x="24" y="37"/>
                </a:cubicBezTo>
                <a:cubicBezTo>
                  <a:pt x="25" y="41"/>
                  <a:pt x="27" y="45"/>
                  <a:pt x="28" y="49"/>
                </a:cubicBezTo>
                <a:cubicBezTo>
                  <a:pt x="28" y="49"/>
                  <a:pt x="28" y="49"/>
                  <a:pt x="28" y="49"/>
                </a:cubicBezTo>
                <a:cubicBezTo>
                  <a:pt x="34" y="47"/>
                  <a:pt x="43" y="42"/>
                  <a:pt x="50" y="48"/>
                </a:cubicBezTo>
                <a:cubicBezTo>
                  <a:pt x="50" y="48"/>
                  <a:pt x="50" y="48"/>
                  <a:pt x="50" y="48"/>
                </a:cubicBezTo>
                <a:cubicBezTo>
                  <a:pt x="51" y="50"/>
                  <a:pt x="52" y="51"/>
                  <a:pt x="52" y="54"/>
                </a:cubicBezTo>
                <a:cubicBezTo>
                  <a:pt x="52" y="54"/>
                  <a:pt x="52" y="54"/>
                  <a:pt x="52" y="54"/>
                </a:cubicBezTo>
                <a:cubicBezTo>
                  <a:pt x="53" y="55"/>
                  <a:pt x="53" y="55"/>
                  <a:pt x="53" y="55"/>
                </a:cubicBezTo>
                <a:cubicBezTo>
                  <a:pt x="52" y="56"/>
                  <a:pt x="52" y="56"/>
                  <a:pt x="52" y="56"/>
                </a:cubicBezTo>
                <a:cubicBezTo>
                  <a:pt x="46" y="61"/>
                  <a:pt x="41" y="66"/>
                  <a:pt x="35" y="70"/>
                </a:cubicBezTo>
                <a:cubicBezTo>
                  <a:pt x="35" y="70"/>
                  <a:pt x="35" y="70"/>
                  <a:pt x="35" y="70"/>
                </a:cubicBezTo>
                <a:cubicBezTo>
                  <a:pt x="43" y="80"/>
                  <a:pt x="45" y="95"/>
                  <a:pt x="50" y="105"/>
                </a:cubicBezTo>
                <a:cubicBezTo>
                  <a:pt x="50" y="105"/>
                  <a:pt x="50" y="105"/>
                  <a:pt x="50" y="105"/>
                </a:cubicBezTo>
                <a:cubicBezTo>
                  <a:pt x="51" y="108"/>
                  <a:pt x="51" y="108"/>
                  <a:pt x="51" y="108"/>
                </a:cubicBezTo>
                <a:cubicBezTo>
                  <a:pt x="48" y="108"/>
                  <a:pt x="48" y="108"/>
                  <a:pt x="48" y="108"/>
                </a:cubicBezTo>
                <a:close/>
                <a:moveTo>
                  <a:pt x="34" y="107"/>
                </a:moveTo>
                <a:cubicBezTo>
                  <a:pt x="32" y="107"/>
                  <a:pt x="32" y="107"/>
                  <a:pt x="32" y="107"/>
                </a:cubicBezTo>
                <a:cubicBezTo>
                  <a:pt x="32" y="107"/>
                  <a:pt x="32" y="107"/>
                  <a:pt x="32" y="107"/>
                </a:cubicBezTo>
                <a:cubicBezTo>
                  <a:pt x="34" y="107"/>
                  <a:pt x="34" y="107"/>
                  <a:pt x="34" y="10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04">
            <a:extLst>
              <a:ext uri="{FF2B5EF4-FFF2-40B4-BE49-F238E27FC236}">
                <a16:creationId xmlns:a16="http://schemas.microsoft.com/office/drawing/2014/main" xmlns="" id="{A2617401-F7A9-4582-BBB2-06D80FE164C0}"/>
              </a:ext>
            </a:extLst>
          </p:cNvPr>
          <p:cNvSpPr>
            <a:spLocks/>
          </p:cNvSpPr>
          <p:nvPr/>
        </p:nvSpPr>
        <p:spPr bwMode="auto">
          <a:xfrm>
            <a:off x="5231220" y="1118526"/>
            <a:ext cx="141288" cy="395288"/>
          </a:xfrm>
          <a:custGeom>
            <a:avLst/>
            <a:gdLst>
              <a:gd name="T0" fmla="*/ 27 w 30"/>
              <a:gd name="T1" fmla="*/ 84 h 84"/>
              <a:gd name="T2" fmla="*/ 0 w 30"/>
              <a:gd name="T3" fmla="*/ 2 h 84"/>
              <a:gd name="T4" fmla="*/ 0 w 30"/>
              <a:gd name="T5" fmla="*/ 2 h 84"/>
              <a:gd name="T6" fmla="*/ 3 w 30"/>
              <a:gd name="T7" fmla="*/ 0 h 84"/>
              <a:gd name="T8" fmla="*/ 30 w 30"/>
              <a:gd name="T9" fmla="*/ 82 h 84"/>
              <a:gd name="T10" fmla="*/ 30 w 30"/>
              <a:gd name="T11" fmla="*/ 82 h 84"/>
              <a:gd name="T12" fmla="*/ 27 w 30"/>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30" h="84">
                <a:moveTo>
                  <a:pt x="27" y="84"/>
                </a:moveTo>
                <a:cubicBezTo>
                  <a:pt x="12" y="61"/>
                  <a:pt x="16" y="25"/>
                  <a:pt x="0" y="2"/>
                </a:cubicBezTo>
                <a:cubicBezTo>
                  <a:pt x="0" y="2"/>
                  <a:pt x="0" y="2"/>
                  <a:pt x="0" y="2"/>
                </a:cubicBezTo>
                <a:cubicBezTo>
                  <a:pt x="3" y="0"/>
                  <a:pt x="3" y="0"/>
                  <a:pt x="3" y="0"/>
                </a:cubicBezTo>
                <a:cubicBezTo>
                  <a:pt x="19" y="25"/>
                  <a:pt x="16" y="60"/>
                  <a:pt x="30" y="82"/>
                </a:cubicBezTo>
                <a:cubicBezTo>
                  <a:pt x="30" y="82"/>
                  <a:pt x="30" y="82"/>
                  <a:pt x="30" y="82"/>
                </a:cubicBezTo>
                <a:cubicBezTo>
                  <a:pt x="27" y="84"/>
                  <a:pt x="27" y="84"/>
                  <a:pt x="27" y="8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05">
            <a:extLst>
              <a:ext uri="{FF2B5EF4-FFF2-40B4-BE49-F238E27FC236}">
                <a16:creationId xmlns:a16="http://schemas.microsoft.com/office/drawing/2014/main" xmlns="" id="{061EC3DC-2351-40F2-8776-FC2D06BA2ED3}"/>
              </a:ext>
            </a:extLst>
          </p:cNvPr>
          <p:cNvSpPr>
            <a:spLocks/>
          </p:cNvSpPr>
          <p:nvPr/>
        </p:nvSpPr>
        <p:spPr bwMode="auto">
          <a:xfrm>
            <a:off x="5255033" y="1072489"/>
            <a:ext cx="400050" cy="465138"/>
          </a:xfrm>
          <a:custGeom>
            <a:avLst/>
            <a:gdLst>
              <a:gd name="T0" fmla="*/ 79 w 85"/>
              <a:gd name="T1" fmla="*/ 85 h 99"/>
              <a:gd name="T2" fmla="*/ 79 w 85"/>
              <a:gd name="T3" fmla="*/ 85 h 99"/>
              <a:gd name="T4" fmla="*/ 72 w 85"/>
              <a:gd name="T5" fmla="*/ 90 h 99"/>
              <a:gd name="T6" fmla="*/ 72 w 85"/>
              <a:gd name="T7" fmla="*/ 90 h 99"/>
              <a:gd name="T8" fmla="*/ 71 w 85"/>
              <a:gd name="T9" fmla="*/ 92 h 99"/>
              <a:gd name="T10" fmla="*/ 44 w 85"/>
              <a:gd name="T11" fmla="*/ 61 h 99"/>
              <a:gd name="T12" fmla="*/ 31 w 85"/>
              <a:gd name="T13" fmla="*/ 50 h 99"/>
              <a:gd name="T14" fmla="*/ 43 w 85"/>
              <a:gd name="T15" fmla="*/ 95 h 99"/>
              <a:gd name="T16" fmla="*/ 44 w 85"/>
              <a:gd name="T17" fmla="*/ 99 h 99"/>
              <a:gd name="T18" fmla="*/ 24 w 85"/>
              <a:gd name="T19" fmla="*/ 96 h 99"/>
              <a:gd name="T20" fmla="*/ 22 w 85"/>
              <a:gd name="T21" fmla="*/ 93 h 99"/>
              <a:gd name="T22" fmla="*/ 39 w 85"/>
              <a:gd name="T23" fmla="*/ 92 h 99"/>
              <a:gd name="T24" fmla="*/ 26 w 85"/>
              <a:gd name="T25" fmla="*/ 47 h 99"/>
              <a:gd name="T26" fmla="*/ 29 w 85"/>
              <a:gd name="T27" fmla="*/ 45 h 99"/>
              <a:gd name="T28" fmla="*/ 47 w 85"/>
              <a:gd name="T29" fmla="*/ 58 h 99"/>
              <a:gd name="T30" fmla="*/ 71 w 85"/>
              <a:gd name="T31" fmla="*/ 87 h 99"/>
              <a:gd name="T32" fmla="*/ 76 w 85"/>
              <a:gd name="T33" fmla="*/ 83 h 99"/>
              <a:gd name="T34" fmla="*/ 77 w 85"/>
              <a:gd name="T35" fmla="*/ 81 h 99"/>
              <a:gd name="T36" fmla="*/ 79 w 85"/>
              <a:gd name="T37" fmla="*/ 81 h 99"/>
              <a:gd name="T38" fmla="*/ 80 w 85"/>
              <a:gd name="T39" fmla="*/ 81 h 99"/>
              <a:gd name="T40" fmla="*/ 66 w 85"/>
              <a:gd name="T41" fmla="*/ 33 h 99"/>
              <a:gd name="T42" fmla="*/ 59 w 85"/>
              <a:gd name="T43" fmla="*/ 11 h 99"/>
              <a:gd name="T44" fmla="*/ 58 w 85"/>
              <a:gd name="T45" fmla="*/ 10 h 99"/>
              <a:gd name="T46" fmla="*/ 40 w 85"/>
              <a:gd name="T47" fmla="*/ 5 h 99"/>
              <a:gd name="T48" fmla="*/ 58 w 85"/>
              <a:gd name="T49" fmla="*/ 54 h 99"/>
              <a:gd name="T50" fmla="*/ 55 w 85"/>
              <a:gd name="T51" fmla="*/ 56 h 99"/>
              <a:gd name="T52" fmla="*/ 43 w 85"/>
              <a:gd name="T53" fmla="*/ 46 h 99"/>
              <a:gd name="T54" fmla="*/ 37 w 85"/>
              <a:gd name="T55" fmla="*/ 39 h 99"/>
              <a:gd name="T56" fmla="*/ 31 w 85"/>
              <a:gd name="T57" fmla="*/ 33 h 99"/>
              <a:gd name="T58" fmla="*/ 0 w 85"/>
              <a:gd name="T59" fmla="*/ 12 h 99"/>
              <a:gd name="T60" fmla="*/ 33 w 85"/>
              <a:gd name="T61" fmla="*/ 30 h 99"/>
              <a:gd name="T62" fmla="*/ 40 w 85"/>
              <a:gd name="T63" fmla="*/ 37 h 99"/>
              <a:gd name="T64" fmla="*/ 46 w 85"/>
              <a:gd name="T65" fmla="*/ 43 h 99"/>
              <a:gd name="T66" fmla="*/ 54 w 85"/>
              <a:gd name="T67" fmla="*/ 51 h 99"/>
              <a:gd name="T68" fmla="*/ 36 w 85"/>
              <a:gd name="T69" fmla="*/ 3 h 99"/>
              <a:gd name="T70" fmla="*/ 35 w 85"/>
              <a:gd name="T71" fmla="*/ 0 h 99"/>
              <a:gd name="T72" fmla="*/ 61 w 85"/>
              <a:gd name="T73" fmla="*/ 8 h 99"/>
              <a:gd name="T74" fmla="*/ 61 w 85"/>
              <a:gd name="T75" fmla="*/ 8 h 99"/>
              <a:gd name="T76" fmla="*/ 69 w 85"/>
              <a:gd name="T77" fmla="*/ 32 h 99"/>
              <a:gd name="T78" fmla="*/ 84 w 85"/>
              <a:gd name="T79" fmla="*/ 83 h 99"/>
              <a:gd name="T80" fmla="*/ 85 w 85"/>
              <a:gd name="T81" fmla="*/ 8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5" h="99">
                <a:moveTo>
                  <a:pt x="82" y="85"/>
                </a:moveTo>
                <a:cubicBezTo>
                  <a:pt x="81" y="85"/>
                  <a:pt x="80" y="85"/>
                  <a:pt x="79" y="85"/>
                </a:cubicBezTo>
                <a:cubicBezTo>
                  <a:pt x="79" y="85"/>
                  <a:pt x="79" y="85"/>
                  <a:pt x="79" y="85"/>
                </a:cubicBezTo>
                <a:cubicBezTo>
                  <a:pt x="79" y="85"/>
                  <a:pt x="79" y="85"/>
                  <a:pt x="79" y="85"/>
                </a:cubicBezTo>
                <a:cubicBezTo>
                  <a:pt x="79" y="85"/>
                  <a:pt x="79" y="85"/>
                  <a:pt x="79" y="85"/>
                </a:cubicBezTo>
                <a:cubicBezTo>
                  <a:pt x="76" y="87"/>
                  <a:pt x="74" y="88"/>
                  <a:pt x="72" y="90"/>
                </a:cubicBezTo>
                <a:cubicBezTo>
                  <a:pt x="72" y="90"/>
                  <a:pt x="72" y="90"/>
                  <a:pt x="72" y="90"/>
                </a:cubicBezTo>
                <a:cubicBezTo>
                  <a:pt x="72" y="90"/>
                  <a:pt x="72" y="90"/>
                  <a:pt x="72" y="90"/>
                </a:cubicBezTo>
                <a:cubicBezTo>
                  <a:pt x="72" y="90"/>
                  <a:pt x="72" y="90"/>
                  <a:pt x="72" y="90"/>
                </a:cubicBezTo>
                <a:cubicBezTo>
                  <a:pt x="71" y="92"/>
                  <a:pt x="71" y="92"/>
                  <a:pt x="71" y="92"/>
                </a:cubicBezTo>
                <a:cubicBezTo>
                  <a:pt x="69" y="90"/>
                  <a:pt x="69" y="90"/>
                  <a:pt x="69" y="90"/>
                </a:cubicBezTo>
                <a:cubicBezTo>
                  <a:pt x="62" y="82"/>
                  <a:pt x="53" y="70"/>
                  <a:pt x="44" y="61"/>
                </a:cubicBezTo>
                <a:cubicBezTo>
                  <a:pt x="44" y="61"/>
                  <a:pt x="44" y="61"/>
                  <a:pt x="44" y="61"/>
                </a:cubicBezTo>
                <a:cubicBezTo>
                  <a:pt x="40" y="56"/>
                  <a:pt x="35" y="52"/>
                  <a:pt x="31" y="50"/>
                </a:cubicBezTo>
                <a:cubicBezTo>
                  <a:pt x="31" y="50"/>
                  <a:pt x="31" y="50"/>
                  <a:pt x="31" y="50"/>
                </a:cubicBezTo>
                <a:cubicBezTo>
                  <a:pt x="34" y="65"/>
                  <a:pt x="39" y="79"/>
                  <a:pt x="43" y="95"/>
                </a:cubicBezTo>
                <a:cubicBezTo>
                  <a:pt x="43" y="95"/>
                  <a:pt x="43" y="95"/>
                  <a:pt x="43" y="95"/>
                </a:cubicBezTo>
                <a:cubicBezTo>
                  <a:pt x="44" y="99"/>
                  <a:pt x="44" y="99"/>
                  <a:pt x="44" y="99"/>
                </a:cubicBezTo>
                <a:cubicBezTo>
                  <a:pt x="40" y="97"/>
                  <a:pt x="40" y="97"/>
                  <a:pt x="40" y="97"/>
                </a:cubicBezTo>
                <a:cubicBezTo>
                  <a:pt x="36" y="93"/>
                  <a:pt x="30" y="93"/>
                  <a:pt x="24" y="96"/>
                </a:cubicBezTo>
                <a:cubicBezTo>
                  <a:pt x="24" y="96"/>
                  <a:pt x="24" y="96"/>
                  <a:pt x="24" y="96"/>
                </a:cubicBezTo>
                <a:cubicBezTo>
                  <a:pt x="22" y="93"/>
                  <a:pt x="22" y="93"/>
                  <a:pt x="22" y="93"/>
                </a:cubicBezTo>
                <a:cubicBezTo>
                  <a:pt x="28" y="90"/>
                  <a:pt x="34" y="90"/>
                  <a:pt x="39" y="92"/>
                </a:cubicBezTo>
                <a:cubicBezTo>
                  <a:pt x="39" y="92"/>
                  <a:pt x="39" y="92"/>
                  <a:pt x="39" y="92"/>
                </a:cubicBezTo>
                <a:cubicBezTo>
                  <a:pt x="35" y="77"/>
                  <a:pt x="29" y="62"/>
                  <a:pt x="26" y="47"/>
                </a:cubicBezTo>
                <a:cubicBezTo>
                  <a:pt x="26" y="47"/>
                  <a:pt x="26" y="47"/>
                  <a:pt x="26" y="47"/>
                </a:cubicBezTo>
                <a:cubicBezTo>
                  <a:pt x="26" y="43"/>
                  <a:pt x="26" y="43"/>
                  <a:pt x="26" y="43"/>
                </a:cubicBezTo>
                <a:cubicBezTo>
                  <a:pt x="29" y="45"/>
                  <a:pt x="29" y="45"/>
                  <a:pt x="29" y="45"/>
                </a:cubicBezTo>
                <a:cubicBezTo>
                  <a:pt x="35" y="48"/>
                  <a:pt x="41" y="53"/>
                  <a:pt x="47" y="58"/>
                </a:cubicBezTo>
                <a:cubicBezTo>
                  <a:pt x="47" y="58"/>
                  <a:pt x="47" y="58"/>
                  <a:pt x="47" y="58"/>
                </a:cubicBezTo>
                <a:cubicBezTo>
                  <a:pt x="56" y="68"/>
                  <a:pt x="63" y="79"/>
                  <a:pt x="71" y="87"/>
                </a:cubicBezTo>
                <a:cubicBezTo>
                  <a:pt x="71" y="87"/>
                  <a:pt x="71" y="87"/>
                  <a:pt x="71" y="87"/>
                </a:cubicBezTo>
                <a:cubicBezTo>
                  <a:pt x="73" y="85"/>
                  <a:pt x="75" y="84"/>
                  <a:pt x="76" y="83"/>
                </a:cubicBezTo>
                <a:cubicBezTo>
                  <a:pt x="76" y="83"/>
                  <a:pt x="76" y="83"/>
                  <a:pt x="76" y="83"/>
                </a:cubicBezTo>
                <a:cubicBezTo>
                  <a:pt x="76" y="82"/>
                  <a:pt x="77" y="82"/>
                  <a:pt x="77" y="81"/>
                </a:cubicBezTo>
                <a:cubicBezTo>
                  <a:pt x="77" y="81"/>
                  <a:pt x="77" y="81"/>
                  <a:pt x="77" y="81"/>
                </a:cubicBezTo>
                <a:cubicBezTo>
                  <a:pt x="78" y="80"/>
                  <a:pt x="78" y="80"/>
                  <a:pt x="78" y="80"/>
                </a:cubicBezTo>
                <a:cubicBezTo>
                  <a:pt x="79" y="81"/>
                  <a:pt x="79" y="81"/>
                  <a:pt x="79" y="81"/>
                </a:cubicBezTo>
                <a:cubicBezTo>
                  <a:pt x="80" y="81"/>
                  <a:pt x="80" y="81"/>
                  <a:pt x="80" y="81"/>
                </a:cubicBezTo>
                <a:cubicBezTo>
                  <a:pt x="80" y="81"/>
                  <a:pt x="80" y="81"/>
                  <a:pt x="80" y="81"/>
                </a:cubicBezTo>
                <a:cubicBezTo>
                  <a:pt x="76" y="65"/>
                  <a:pt x="70" y="49"/>
                  <a:pt x="66" y="33"/>
                </a:cubicBezTo>
                <a:cubicBezTo>
                  <a:pt x="66" y="33"/>
                  <a:pt x="66" y="33"/>
                  <a:pt x="66" y="33"/>
                </a:cubicBezTo>
                <a:cubicBezTo>
                  <a:pt x="64" y="26"/>
                  <a:pt x="63" y="15"/>
                  <a:pt x="59" y="11"/>
                </a:cubicBezTo>
                <a:cubicBezTo>
                  <a:pt x="59" y="11"/>
                  <a:pt x="59" y="11"/>
                  <a:pt x="59" y="11"/>
                </a:cubicBezTo>
                <a:cubicBezTo>
                  <a:pt x="58" y="10"/>
                  <a:pt x="58" y="10"/>
                  <a:pt x="58" y="10"/>
                </a:cubicBezTo>
                <a:cubicBezTo>
                  <a:pt x="58" y="10"/>
                  <a:pt x="58" y="10"/>
                  <a:pt x="58" y="10"/>
                </a:cubicBezTo>
                <a:cubicBezTo>
                  <a:pt x="53" y="5"/>
                  <a:pt x="48" y="7"/>
                  <a:pt x="40" y="5"/>
                </a:cubicBezTo>
                <a:cubicBezTo>
                  <a:pt x="40" y="5"/>
                  <a:pt x="40" y="5"/>
                  <a:pt x="40" y="5"/>
                </a:cubicBezTo>
                <a:cubicBezTo>
                  <a:pt x="44" y="20"/>
                  <a:pt x="58" y="36"/>
                  <a:pt x="58" y="54"/>
                </a:cubicBezTo>
                <a:cubicBezTo>
                  <a:pt x="58" y="54"/>
                  <a:pt x="58" y="54"/>
                  <a:pt x="58" y="54"/>
                </a:cubicBezTo>
                <a:cubicBezTo>
                  <a:pt x="58" y="57"/>
                  <a:pt x="58" y="57"/>
                  <a:pt x="58" y="57"/>
                </a:cubicBezTo>
                <a:cubicBezTo>
                  <a:pt x="55" y="56"/>
                  <a:pt x="55" y="56"/>
                  <a:pt x="55" y="56"/>
                </a:cubicBezTo>
                <a:cubicBezTo>
                  <a:pt x="51" y="53"/>
                  <a:pt x="47" y="50"/>
                  <a:pt x="43" y="46"/>
                </a:cubicBezTo>
                <a:cubicBezTo>
                  <a:pt x="43" y="46"/>
                  <a:pt x="43" y="46"/>
                  <a:pt x="43" y="46"/>
                </a:cubicBezTo>
                <a:cubicBezTo>
                  <a:pt x="41" y="44"/>
                  <a:pt x="39" y="41"/>
                  <a:pt x="37" y="39"/>
                </a:cubicBezTo>
                <a:cubicBezTo>
                  <a:pt x="37" y="39"/>
                  <a:pt x="37" y="39"/>
                  <a:pt x="37" y="39"/>
                </a:cubicBezTo>
                <a:cubicBezTo>
                  <a:pt x="35" y="37"/>
                  <a:pt x="33" y="35"/>
                  <a:pt x="31" y="33"/>
                </a:cubicBezTo>
                <a:cubicBezTo>
                  <a:pt x="31" y="33"/>
                  <a:pt x="31" y="33"/>
                  <a:pt x="31" y="33"/>
                </a:cubicBezTo>
                <a:cubicBezTo>
                  <a:pt x="21" y="25"/>
                  <a:pt x="9" y="21"/>
                  <a:pt x="0" y="12"/>
                </a:cubicBezTo>
                <a:cubicBezTo>
                  <a:pt x="0" y="12"/>
                  <a:pt x="0" y="12"/>
                  <a:pt x="0" y="12"/>
                </a:cubicBezTo>
                <a:cubicBezTo>
                  <a:pt x="2" y="9"/>
                  <a:pt x="2" y="9"/>
                  <a:pt x="2" y="9"/>
                </a:cubicBezTo>
                <a:cubicBezTo>
                  <a:pt x="10" y="17"/>
                  <a:pt x="23" y="22"/>
                  <a:pt x="33" y="30"/>
                </a:cubicBezTo>
                <a:cubicBezTo>
                  <a:pt x="33" y="30"/>
                  <a:pt x="33" y="30"/>
                  <a:pt x="33" y="30"/>
                </a:cubicBezTo>
                <a:cubicBezTo>
                  <a:pt x="35" y="32"/>
                  <a:pt x="37" y="34"/>
                  <a:pt x="40" y="37"/>
                </a:cubicBezTo>
                <a:cubicBezTo>
                  <a:pt x="40" y="37"/>
                  <a:pt x="40" y="37"/>
                  <a:pt x="40" y="37"/>
                </a:cubicBezTo>
                <a:cubicBezTo>
                  <a:pt x="42" y="39"/>
                  <a:pt x="44" y="41"/>
                  <a:pt x="46" y="43"/>
                </a:cubicBezTo>
                <a:cubicBezTo>
                  <a:pt x="46" y="43"/>
                  <a:pt x="46" y="43"/>
                  <a:pt x="46" y="43"/>
                </a:cubicBezTo>
                <a:cubicBezTo>
                  <a:pt x="49" y="46"/>
                  <a:pt x="51" y="49"/>
                  <a:pt x="54" y="51"/>
                </a:cubicBezTo>
                <a:cubicBezTo>
                  <a:pt x="54" y="51"/>
                  <a:pt x="54" y="51"/>
                  <a:pt x="54" y="51"/>
                </a:cubicBezTo>
                <a:cubicBezTo>
                  <a:pt x="53" y="35"/>
                  <a:pt x="39" y="20"/>
                  <a:pt x="36" y="3"/>
                </a:cubicBezTo>
                <a:cubicBezTo>
                  <a:pt x="36" y="3"/>
                  <a:pt x="36" y="3"/>
                  <a:pt x="36" y="3"/>
                </a:cubicBezTo>
                <a:cubicBezTo>
                  <a:pt x="35" y="0"/>
                  <a:pt x="35" y="0"/>
                  <a:pt x="35" y="0"/>
                </a:cubicBezTo>
                <a:cubicBezTo>
                  <a:pt x="38" y="1"/>
                  <a:pt x="38" y="1"/>
                  <a:pt x="38" y="1"/>
                </a:cubicBezTo>
                <a:cubicBezTo>
                  <a:pt x="46" y="3"/>
                  <a:pt x="54" y="1"/>
                  <a:pt x="61" y="8"/>
                </a:cubicBezTo>
                <a:cubicBezTo>
                  <a:pt x="61" y="8"/>
                  <a:pt x="61" y="8"/>
                  <a:pt x="61" y="8"/>
                </a:cubicBezTo>
                <a:cubicBezTo>
                  <a:pt x="61" y="8"/>
                  <a:pt x="61" y="8"/>
                  <a:pt x="61" y="8"/>
                </a:cubicBezTo>
                <a:cubicBezTo>
                  <a:pt x="61" y="8"/>
                  <a:pt x="61" y="8"/>
                  <a:pt x="61" y="8"/>
                </a:cubicBezTo>
                <a:cubicBezTo>
                  <a:pt x="67" y="14"/>
                  <a:pt x="67" y="26"/>
                  <a:pt x="69" y="32"/>
                </a:cubicBezTo>
                <a:cubicBezTo>
                  <a:pt x="69" y="32"/>
                  <a:pt x="69" y="32"/>
                  <a:pt x="69" y="32"/>
                </a:cubicBezTo>
                <a:cubicBezTo>
                  <a:pt x="74" y="49"/>
                  <a:pt x="80" y="66"/>
                  <a:pt x="84" y="83"/>
                </a:cubicBezTo>
                <a:cubicBezTo>
                  <a:pt x="84" y="83"/>
                  <a:pt x="84" y="83"/>
                  <a:pt x="84" y="83"/>
                </a:cubicBezTo>
                <a:cubicBezTo>
                  <a:pt x="85" y="87"/>
                  <a:pt x="85" y="87"/>
                  <a:pt x="85" y="87"/>
                </a:cubicBezTo>
                <a:cubicBezTo>
                  <a:pt x="82" y="85"/>
                  <a:pt x="82" y="85"/>
                  <a:pt x="82" y="8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06">
            <a:extLst>
              <a:ext uri="{FF2B5EF4-FFF2-40B4-BE49-F238E27FC236}">
                <a16:creationId xmlns:a16="http://schemas.microsoft.com/office/drawing/2014/main" xmlns="" id="{D65B0CA2-8B33-4FF3-8772-C82A5956AA36}"/>
              </a:ext>
            </a:extLst>
          </p:cNvPr>
          <p:cNvSpPr>
            <a:spLocks noEditPoints="1"/>
          </p:cNvSpPr>
          <p:nvPr/>
        </p:nvSpPr>
        <p:spPr bwMode="auto">
          <a:xfrm>
            <a:off x="4921658" y="1166151"/>
            <a:ext cx="314325" cy="428625"/>
          </a:xfrm>
          <a:custGeom>
            <a:avLst/>
            <a:gdLst>
              <a:gd name="T0" fmla="*/ 26 w 67"/>
              <a:gd name="T1" fmla="*/ 79 h 91"/>
              <a:gd name="T2" fmla="*/ 2 w 67"/>
              <a:gd name="T3" fmla="*/ 15 h 91"/>
              <a:gd name="T4" fmla="*/ 1 w 67"/>
              <a:gd name="T5" fmla="*/ 15 h 91"/>
              <a:gd name="T6" fmla="*/ 0 w 67"/>
              <a:gd name="T7" fmla="*/ 12 h 91"/>
              <a:gd name="T8" fmla="*/ 2 w 67"/>
              <a:gd name="T9" fmla="*/ 12 h 91"/>
              <a:gd name="T10" fmla="*/ 2 w 67"/>
              <a:gd name="T11" fmla="*/ 11 h 91"/>
              <a:gd name="T12" fmla="*/ 5 w 67"/>
              <a:gd name="T13" fmla="*/ 12 h 91"/>
              <a:gd name="T14" fmla="*/ 14 w 67"/>
              <a:gd name="T15" fmla="*/ 16 h 91"/>
              <a:gd name="T16" fmla="*/ 22 w 67"/>
              <a:gd name="T17" fmla="*/ 38 h 91"/>
              <a:gd name="T18" fmla="*/ 30 w 67"/>
              <a:gd name="T19" fmla="*/ 59 h 91"/>
              <a:gd name="T20" fmla="*/ 40 w 67"/>
              <a:gd name="T21" fmla="*/ 63 h 91"/>
              <a:gd name="T22" fmla="*/ 43 w 67"/>
              <a:gd name="T23" fmla="*/ 62 h 91"/>
              <a:gd name="T24" fmla="*/ 42 w 67"/>
              <a:gd name="T25" fmla="*/ 35 h 91"/>
              <a:gd name="T26" fmla="*/ 34 w 67"/>
              <a:gd name="T27" fmla="*/ 4 h 91"/>
              <a:gd name="T28" fmla="*/ 34 w 67"/>
              <a:gd name="T29" fmla="*/ 4 h 91"/>
              <a:gd name="T30" fmla="*/ 36 w 67"/>
              <a:gd name="T31" fmla="*/ 1 h 91"/>
              <a:gd name="T32" fmla="*/ 37 w 67"/>
              <a:gd name="T33" fmla="*/ 0 h 91"/>
              <a:gd name="T34" fmla="*/ 50 w 67"/>
              <a:gd name="T35" fmla="*/ 9 h 91"/>
              <a:gd name="T36" fmla="*/ 61 w 67"/>
              <a:gd name="T37" fmla="*/ 32 h 91"/>
              <a:gd name="T38" fmla="*/ 66 w 67"/>
              <a:gd name="T39" fmla="*/ 59 h 91"/>
              <a:gd name="T40" fmla="*/ 60 w 67"/>
              <a:gd name="T41" fmla="*/ 85 h 91"/>
              <a:gd name="T42" fmla="*/ 37 w 67"/>
              <a:gd name="T43" fmla="*/ 87 h 91"/>
              <a:gd name="T44" fmla="*/ 39 w 67"/>
              <a:gd name="T45" fmla="*/ 83 h 91"/>
              <a:gd name="T46" fmla="*/ 58 w 67"/>
              <a:gd name="T47" fmla="*/ 83 h 91"/>
              <a:gd name="T48" fmla="*/ 62 w 67"/>
              <a:gd name="T49" fmla="*/ 59 h 91"/>
              <a:gd name="T50" fmla="*/ 57 w 67"/>
              <a:gd name="T51" fmla="*/ 33 h 91"/>
              <a:gd name="T52" fmla="*/ 48 w 67"/>
              <a:gd name="T53" fmla="*/ 11 h 91"/>
              <a:gd name="T54" fmla="*/ 38 w 67"/>
              <a:gd name="T55" fmla="*/ 5 h 91"/>
              <a:gd name="T56" fmla="*/ 37 w 67"/>
              <a:gd name="T57" fmla="*/ 5 h 91"/>
              <a:gd name="T58" fmla="*/ 45 w 67"/>
              <a:gd name="T59" fmla="*/ 34 h 91"/>
              <a:gd name="T60" fmla="*/ 45 w 67"/>
              <a:gd name="T61" fmla="*/ 64 h 91"/>
              <a:gd name="T62" fmla="*/ 40 w 67"/>
              <a:gd name="T63" fmla="*/ 66 h 91"/>
              <a:gd name="T64" fmla="*/ 27 w 67"/>
              <a:gd name="T65" fmla="*/ 61 h 91"/>
              <a:gd name="T66" fmla="*/ 18 w 67"/>
              <a:gd name="T67" fmla="*/ 39 h 91"/>
              <a:gd name="T68" fmla="*/ 11 w 67"/>
              <a:gd name="T69" fmla="*/ 18 h 91"/>
              <a:gd name="T70" fmla="*/ 6 w 67"/>
              <a:gd name="T71" fmla="*/ 15 h 91"/>
              <a:gd name="T72" fmla="*/ 28 w 67"/>
              <a:gd name="T73" fmla="*/ 7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7" h="91">
                <a:moveTo>
                  <a:pt x="37" y="87"/>
                </a:moveTo>
                <a:cubicBezTo>
                  <a:pt x="33" y="85"/>
                  <a:pt x="29" y="82"/>
                  <a:pt x="26" y="79"/>
                </a:cubicBezTo>
                <a:cubicBezTo>
                  <a:pt x="26" y="79"/>
                  <a:pt x="26" y="79"/>
                  <a:pt x="26" y="79"/>
                </a:cubicBezTo>
                <a:cubicBezTo>
                  <a:pt x="11" y="63"/>
                  <a:pt x="4" y="34"/>
                  <a:pt x="2" y="15"/>
                </a:cubicBezTo>
                <a:cubicBezTo>
                  <a:pt x="2" y="15"/>
                  <a:pt x="2" y="15"/>
                  <a:pt x="2" y="15"/>
                </a:cubicBezTo>
                <a:cubicBezTo>
                  <a:pt x="2" y="15"/>
                  <a:pt x="1" y="15"/>
                  <a:pt x="1" y="15"/>
                </a:cubicBezTo>
                <a:cubicBezTo>
                  <a:pt x="1" y="15"/>
                  <a:pt x="1" y="15"/>
                  <a:pt x="1" y="15"/>
                </a:cubicBezTo>
                <a:cubicBezTo>
                  <a:pt x="0" y="12"/>
                  <a:pt x="0" y="12"/>
                  <a:pt x="0" y="12"/>
                </a:cubicBezTo>
                <a:cubicBezTo>
                  <a:pt x="1" y="12"/>
                  <a:pt x="1" y="12"/>
                  <a:pt x="2" y="12"/>
                </a:cubicBezTo>
                <a:cubicBezTo>
                  <a:pt x="2" y="12"/>
                  <a:pt x="2" y="12"/>
                  <a:pt x="2" y="12"/>
                </a:cubicBezTo>
                <a:cubicBezTo>
                  <a:pt x="2" y="11"/>
                  <a:pt x="2" y="11"/>
                  <a:pt x="2" y="11"/>
                </a:cubicBezTo>
                <a:cubicBezTo>
                  <a:pt x="2" y="11"/>
                  <a:pt x="2" y="11"/>
                  <a:pt x="2" y="11"/>
                </a:cubicBezTo>
                <a:cubicBezTo>
                  <a:pt x="5" y="11"/>
                  <a:pt x="5" y="11"/>
                  <a:pt x="5" y="11"/>
                </a:cubicBezTo>
                <a:cubicBezTo>
                  <a:pt x="5" y="11"/>
                  <a:pt x="5" y="11"/>
                  <a:pt x="5" y="12"/>
                </a:cubicBezTo>
                <a:cubicBezTo>
                  <a:pt x="5" y="12"/>
                  <a:pt x="5" y="12"/>
                  <a:pt x="5" y="12"/>
                </a:cubicBezTo>
                <a:cubicBezTo>
                  <a:pt x="9" y="12"/>
                  <a:pt x="11" y="14"/>
                  <a:pt x="14" y="16"/>
                </a:cubicBezTo>
                <a:cubicBezTo>
                  <a:pt x="14" y="16"/>
                  <a:pt x="14" y="16"/>
                  <a:pt x="14" y="16"/>
                </a:cubicBezTo>
                <a:cubicBezTo>
                  <a:pt x="18" y="21"/>
                  <a:pt x="20" y="30"/>
                  <a:pt x="22" y="38"/>
                </a:cubicBezTo>
                <a:cubicBezTo>
                  <a:pt x="22" y="38"/>
                  <a:pt x="22" y="38"/>
                  <a:pt x="22" y="38"/>
                </a:cubicBezTo>
                <a:cubicBezTo>
                  <a:pt x="24" y="46"/>
                  <a:pt x="25" y="54"/>
                  <a:pt x="30" y="59"/>
                </a:cubicBezTo>
                <a:cubicBezTo>
                  <a:pt x="30" y="59"/>
                  <a:pt x="30" y="59"/>
                  <a:pt x="30" y="59"/>
                </a:cubicBezTo>
                <a:cubicBezTo>
                  <a:pt x="32" y="61"/>
                  <a:pt x="35" y="63"/>
                  <a:pt x="40" y="63"/>
                </a:cubicBezTo>
                <a:cubicBezTo>
                  <a:pt x="40" y="63"/>
                  <a:pt x="40" y="63"/>
                  <a:pt x="40" y="63"/>
                </a:cubicBezTo>
                <a:cubicBezTo>
                  <a:pt x="41" y="63"/>
                  <a:pt x="42" y="62"/>
                  <a:pt x="43" y="62"/>
                </a:cubicBezTo>
                <a:cubicBezTo>
                  <a:pt x="43" y="62"/>
                  <a:pt x="43" y="62"/>
                  <a:pt x="43" y="62"/>
                </a:cubicBezTo>
                <a:cubicBezTo>
                  <a:pt x="46" y="59"/>
                  <a:pt x="45" y="47"/>
                  <a:pt x="42" y="35"/>
                </a:cubicBezTo>
                <a:cubicBezTo>
                  <a:pt x="42" y="35"/>
                  <a:pt x="42" y="35"/>
                  <a:pt x="42" y="35"/>
                </a:cubicBezTo>
                <a:cubicBezTo>
                  <a:pt x="39" y="23"/>
                  <a:pt x="34" y="10"/>
                  <a:pt x="34" y="4"/>
                </a:cubicBezTo>
                <a:cubicBezTo>
                  <a:pt x="34" y="4"/>
                  <a:pt x="34" y="4"/>
                  <a:pt x="34" y="4"/>
                </a:cubicBezTo>
                <a:cubicBezTo>
                  <a:pt x="34" y="4"/>
                  <a:pt x="34" y="4"/>
                  <a:pt x="34" y="4"/>
                </a:cubicBezTo>
                <a:cubicBezTo>
                  <a:pt x="34" y="3"/>
                  <a:pt x="34" y="3"/>
                  <a:pt x="34" y="3"/>
                </a:cubicBezTo>
                <a:cubicBezTo>
                  <a:pt x="35" y="2"/>
                  <a:pt x="35" y="2"/>
                  <a:pt x="36" y="1"/>
                </a:cubicBezTo>
                <a:cubicBezTo>
                  <a:pt x="36" y="1"/>
                  <a:pt x="36" y="1"/>
                  <a:pt x="36" y="1"/>
                </a:cubicBezTo>
                <a:cubicBezTo>
                  <a:pt x="37" y="0"/>
                  <a:pt x="37" y="0"/>
                  <a:pt x="37" y="0"/>
                </a:cubicBezTo>
                <a:cubicBezTo>
                  <a:pt x="38" y="1"/>
                  <a:pt x="38" y="1"/>
                  <a:pt x="38" y="1"/>
                </a:cubicBezTo>
                <a:cubicBezTo>
                  <a:pt x="43" y="3"/>
                  <a:pt x="47" y="6"/>
                  <a:pt x="50" y="9"/>
                </a:cubicBezTo>
                <a:cubicBezTo>
                  <a:pt x="50" y="9"/>
                  <a:pt x="50" y="9"/>
                  <a:pt x="50" y="9"/>
                </a:cubicBezTo>
                <a:cubicBezTo>
                  <a:pt x="56" y="15"/>
                  <a:pt x="58" y="23"/>
                  <a:pt x="61" y="32"/>
                </a:cubicBezTo>
                <a:cubicBezTo>
                  <a:pt x="61" y="32"/>
                  <a:pt x="61" y="32"/>
                  <a:pt x="61" y="32"/>
                </a:cubicBezTo>
                <a:cubicBezTo>
                  <a:pt x="62" y="38"/>
                  <a:pt x="65" y="48"/>
                  <a:pt x="66" y="59"/>
                </a:cubicBezTo>
                <a:cubicBezTo>
                  <a:pt x="66" y="59"/>
                  <a:pt x="66" y="59"/>
                  <a:pt x="66" y="59"/>
                </a:cubicBezTo>
                <a:cubicBezTo>
                  <a:pt x="67" y="69"/>
                  <a:pt x="66" y="79"/>
                  <a:pt x="60" y="85"/>
                </a:cubicBezTo>
                <a:cubicBezTo>
                  <a:pt x="60" y="85"/>
                  <a:pt x="60" y="85"/>
                  <a:pt x="60" y="85"/>
                </a:cubicBezTo>
                <a:cubicBezTo>
                  <a:pt x="55" y="90"/>
                  <a:pt x="48" y="91"/>
                  <a:pt x="37" y="87"/>
                </a:cubicBezTo>
                <a:close/>
                <a:moveTo>
                  <a:pt x="28" y="76"/>
                </a:moveTo>
                <a:cubicBezTo>
                  <a:pt x="32" y="80"/>
                  <a:pt x="35" y="82"/>
                  <a:pt x="39" y="83"/>
                </a:cubicBezTo>
                <a:cubicBezTo>
                  <a:pt x="39" y="83"/>
                  <a:pt x="39" y="83"/>
                  <a:pt x="39" y="83"/>
                </a:cubicBezTo>
                <a:cubicBezTo>
                  <a:pt x="49" y="87"/>
                  <a:pt x="54" y="86"/>
                  <a:pt x="58" y="83"/>
                </a:cubicBezTo>
                <a:cubicBezTo>
                  <a:pt x="58" y="83"/>
                  <a:pt x="58" y="83"/>
                  <a:pt x="58" y="83"/>
                </a:cubicBezTo>
                <a:cubicBezTo>
                  <a:pt x="62" y="79"/>
                  <a:pt x="63" y="69"/>
                  <a:pt x="62" y="59"/>
                </a:cubicBezTo>
                <a:cubicBezTo>
                  <a:pt x="62" y="59"/>
                  <a:pt x="62" y="59"/>
                  <a:pt x="62" y="59"/>
                </a:cubicBezTo>
                <a:cubicBezTo>
                  <a:pt x="61" y="49"/>
                  <a:pt x="59" y="39"/>
                  <a:pt x="57" y="33"/>
                </a:cubicBezTo>
                <a:cubicBezTo>
                  <a:pt x="57" y="33"/>
                  <a:pt x="57" y="33"/>
                  <a:pt x="57" y="33"/>
                </a:cubicBezTo>
                <a:cubicBezTo>
                  <a:pt x="55" y="23"/>
                  <a:pt x="53" y="17"/>
                  <a:pt x="48" y="11"/>
                </a:cubicBezTo>
                <a:cubicBezTo>
                  <a:pt x="48" y="11"/>
                  <a:pt x="48" y="11"/>
                  <a:pt x="48" y="11"/>
                </a:cubicBezTo>
                <a:cubicBezTo>
                  <a:pt x="45" y="9"/>
                  <a:pt x="42" y="7"/>
                  <a:pt x="38" y="5"/>
                </a:cubicBezTo>
                <a:cubicBezTo>
                  <a:pt x="38" y="5"/>
                  <a:pt x="38" y="5"/>
                  <a:pt x="38" y="5"/>
                </a:cubicBezTo>
                <a:cubicBezTo>
                  <a:pt x="37" y="5"/>
                  <a:pt x="37" y="5"/>
                  <a:pt x="37" y="5"/>
                </a:cubicBezTo>
                <a:cubicBezTo>
                  <a:pt x="37" y="5"/>
                  <a:pt x="37" y="5"/>
                  <a:pt x="37" y="5"/>
                </a:cubicBezTo>
                <a:cubicBezTo>
                  <a:pt x="38" y="10"/>
                  <a:pt x="42" y="23"/>
                  <a:pt x="45" y="34"/>
                </a:cubicBezTo>
                <a:cubicBezTo>
                  <a:pt x="45" y="34"/>
                  <a:pt x="45" y="34"/>
                  <a:pt x="45" y="34"/>
                </a:cubicBezTo>
                <a:cubicBezTo>
                  <a:pt x="48" y="47"/>
                  <a:pt x="50" y="59"/>
                  <a:pt x="45" y="64"/>
                </a:cubicBezTo>
                <a:cubicBezTo>
                  <a:pt x="45" y="64"/>
                  <a:pt x="45" y="64"/>
                  <a:pt x="45" y="64"/>
                </a:cubicBezTo>
                <a:cubicBezTo>
                  <a:pt x="44" y="66"/>
                  <a:pt x="42" y="66"/>
                  <a:pt x="40" y="66"/>
                </a:cubicBezTo>
                <a:cubicBezTo>
                  <a:pt x="40" y="66"/>
                  <a:pt x="40" y="66"/>
                  <a:pt x="40" y="66"/>
                </a:cubicBezTo>
                <a:cubicBezTo>
                  <a:pt x="35" y="66"/>
                  <a:pt x="30" y="65"/>
                  <a:pt x="27" y="61"/>
                </a:cubicBezTo>
                <a:cubicBezTo>
                  <a:pt x="27" y="61"/>
                  <a:pt x="27" y="61"/>
                  <a:pt x="27" y="61"/>
                </a:cubicBezTo>
                <a:cubicBezTo>
                  <a:pt x="22" y="56"/>
                  <a:pt x="20" y="47"/>
                  <a:pt x="18" y="39"/>
                </a:cubicBezTo>
                <a:cubicBezTo>
                  <a:pt x="18" y="39"/>
                  <a:pt x="18" y="39"/>
                  <a:pt x="18" y="39"/>
                </a:cubicBezTo>
                <a:cubicBezTo>
                  <a:pt x="17" y="30"/>
                  <a:pt x="15" y="22"/>
                  <a:pt x="11" y="18"/>
                </a:cubicBezTo>
                <a:cubicBezTo>
                  <a:pt x="11" y="18"/>
                  <a:pt x="11" y="18"/>
                  <a:pt x="11" y="18"/>
                </a:cubicBezTo>
                <a:cubicBezTo>
                  <a:pt x="10" y="17"/>
                  <a:pt x="8" y="16"/>
                  <a:pt x="6" y="15"/>
                </a:cubicBezTo>
                <a:cubicBezTo>
                  <a:pt x="6" y="15"/>
                  <a:pt x="6" y="15"/>
                  <a:pt x="6" y="15"/>
                </a:cubicBezTo>
                <a:cubicBezTo>
                  <a:pt x="7" y="34"/>
                  <a:pt x="15" y="62"/>
                  <a:pt x="28" y="7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74" name="群組 73">
            <a:extLst>
              <a:ext uri="{FF2B5EF4-FFF2-40B4-BE49-F238E27FC236}">
                <a16:creationId xmlns:a16="http://schemas.microsoft.com/office/drawing/2014/main" xmlns="" id="{D1B4A6F6-8012-4CC7-88F1-32CCFBB55032}"/>
              </a:ext>
            </a:extLst>
          </p:cNvPr>
          <p:cNvGrpSpPr/>
          <p:nvPr/>
        </p:nvGrpSpPr>
        <p:grpSpPr>
          <a:xfrm>
            <a:off x="5231220" y="108876"/>
            <a:ext cx="1185863" cy="1231901"/>
            <a:chOff x="5231220" y="108876"/>
            <a:chExt cx="1185863" cy="1231901"/>
          </a:xfrm>
        </p:grpSpPr>
        <p:sp>
          <p:nvSpPr>
            <p:cNvPr id="75" name="Freeform 307">
              <a:extLst>
                <a:ext uri="{FF2B5EF4-FFF2-40B4-BE49-F238E27FC236}">
                  <a16:creationId xmlns:a16="http://schemas.microsoft.com/office/drawing/2014/main" xmlns="" id="{3F30E9C2-0087-4E2C-9490-6C27091D66F7}"/>
                </a:ext>
              </a:extLst>
            </p:cNvPr>
            <p:cNvSpPr>
              <a:spLocks noEditPoints="1"/>
            </p:cNvSpPr>
            <p:nvPr/>
          </p:nvSpPr>
          <p:spPr bwMode="auto">
            <a:xfrm>
              <a:off x="5231220" y="108876"/>
              <a:ext cx="752475" cy="788988"/>
            </a:xfrm>
            <a:custGeom>
              <a:avLst/>
              <a:gdLst>
                <a:gd name="T0" fmla="*/ 29 w 160"/>
                <a:gd name="T1" fmla="*/ 161 h 168"/>
                <a:gd name="T2" fmla="*/ 42 w 160"/>
                <a:gd name="T3" fmla="*/ 117 h 168"/>
                <a:gd name="T4" fmla="*/ 31 w 160"/>
                <a:gd name="T5" fmla="*/ 132 h 168"/>
                <a:gd name="T6" fmla="*/ 18 w 160"/>
                <a:gd name="T7" fmla="*/ 151 h 168"/>
                <a:gd name="T8" fmla="*/ 0 w 160"/>
                <a:gd name="T9" fmla="*/ 133 h 168"/>
                <a:gd name="T10" fmla="*/ 5 w 160"/>
                <a:gd name="T11" fmla="*/ 119 h 168"/>
                <a:gd name="T12" fmla="*/ 9 w 160"/>
                <a:gd name="T13" fmla="*/ 102 h 168"/>
                <a:gd name="T14" fmla="*/ 46 w 160"/>
                <a:gd name="T15" fmla="*/ 0 h 168"/>
                <a:gd name="T16" fmla="*/ 50 w 160"/>
                <a:gd name="T17" fmla="*/ 1 h 168"/>
                <a:gd name="T18" fmla="*/ 80 w 160"/>
                <a:gd name="T19" fmla="*/ 16 h 168"/>
                <a:gd name="T20" fmla="*/ 79 w 160"/>
                <a:gd name="T21" fmla="*/ 20 h 168"/>
                <a:gd name="T22" fmla="*/ 55 w 160"/>
                <a:gd name="T23" fmla="*/ 65 h 168"/>
                <a:gd name="T24" fmla="*/ 44 w 160"/>
                <a:gd name="T25" fmla="*/ 94 h 168"/>
                <a:gd name="T26" fmla="*/ 72 w 160"/>
                <a:gd name="T27" fmla="*/ 67 h 168"/>
                <a:gd name="T28" fmla="*/ 82 w 160"/>
                <a:gd name="T29" fmla="*/ 79 h 168"/>
                <a:gd name="T30" fmla="*/ 70 w 160"/>
                <a:gd name="T31" fmla="*/ 97 h 168"/>
                <a:gd name="T32" fmla="*/ 64 w 160"/>
                <a:gd name="T33" fmla="*/ 117 h 168"/>
                <a:gd name="T34" fmla="*/ 124 w 160"/>
                <a:gd name="T35" fmla="*/ 68 h 168"/>
                <a:gd name="T36" fmla="*/ 137 w 160"/>
                <a:gd name="T37" fmla="*/ 57 h 168"/>
                <a:gd name="T38" fmla="*/ 158 w 160"/>
                <a:gd name="T39" fmla="*/ 74 h 168"/>
                <a:gd name="T40" fmla="*/ 158 w 160"/>
                <a:gd name="T41" fmla="*/ 77 h 168"/>
                <a:gd name="T42" fmla="*/ 50 w 160"/>
                <a:gd name="T43" fmla="*/ 167 h 168"/>
                <a:gd name="T44" fmla="*/ 45 w 160"/>
                <a:gd name="T45" fmla="*/ 168 h 168"/>
                <a:gd name="T46" fmla="*/ 49 w 160"/>
                <a:gd name="T47" fmla="*/ 164 h 168"/>
                <a:gd name="T48" fmla="*/ 74 w 160"/>
                <a:gd name="T49" fmla="*/ 145 h 168"/>
                <a:gd name="T50" fmla="*/ 139 w 160"/>
                <a:gd name="T51" fmla="*/ 61 h 168"/>
                <a:gd name="T52" fmla="*/ 127 w 160"/>
                <a:gd name="T53" fmla="*/ 71 h 168"/>
                <a:gd name="T54" fmla="*/ 63 w 160"/>
                <a:gd name="T55" fmla="*/ 121 h 168"/>
                <a:gd name="T56" fmla="*/ 61 w 160"/>
                <a:gd name="T57" fmla="*/ 119 h 168"/>
                <a:gd name="T58" fmla="*/ 67 w 160"/>
                <a:gd name="T59" fmla="*/ 96 h 168"/>
                <a:gd name="T60" fmla="*/ 78 w 160"/>
                <a:gd name="T61" fmla="*/ 79 h 168"/>
                <a:gd name="T62" fmla="*/ 41 w 160"/>
                <a:gd name="T63" fmla="*/ 103 h 168"/>
                <a:gd name="T64" fmla="*/ 51 w 160"/>
                <a:gd name="T65" fmla="*/ 63 h 168"/>
                <a:gd name="T66" fmla="*/ 66 w 160"/>
                <a:gd name="T67" fmla="*/ 33 h 168"/>
                <a:gd name="T68" fmla="*/ 49 w 160"/>
                <a:gd name="T69" fmla="*/ 3 h 168"/>
                <a:gd name="T70" fmla="*/ 37 w 160"/>
                <a:gd name="T71" fmla="*/ 27 h 168"/>
                <a:gd name="T72" fmla="*/ 8 w 160"/>
                <a:gd name="T73" fmla="*/ 120 h 168"/>
                <a:gd name="T74" fmla="*/ 3 w 160"/>
                <a:gd name="T75" fmla="*/ 133 h 168"/>
                <a:gd name="T76" fmla="*/ 17 w 160"/>
                <a:gd name="T77" fmla="*/ 146 h 168"/>
                <a:gd name="T78" fmla="*/ 28 w 160"/>
                <a:gd name="T79" fmla="*/ 130 h 168"/>
                <a:gd name="T80" fmla="*/ 46 w 160"/>
                <a:gd name="T81" fmla="*/ 111 h 168"/>
                <a:gd name="T82" fmla="*/ 40 w 160"/>
                <a:gd name="T83" fmla="*/ 133 h 168"/>
                <a:gd name="T84" fmla="*/ 45 w 160"/>
                <a:gd name="T85" fmla="*/ 16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 h="168">
                  <a:moveTo>
                    <a:pt x="30" y="163"/>
                  </a:moveTo>
                  <a:cubicBezTo>
                    <a:pt x="29" y="162"/>
                    <a:pt x="29" y="162"/>
                    <a:pt x="29" y="162"/>
                  </a:cubicBezTo>
                  <a:cubicBezTo>
                    <a:pt x="29" y="161"/>
                    <a:pt x="29" y="161"/>
                    <a:pt x="29" y="161"/>
                  </a:cubicBezTo>
                  <a:cubicBezTo>
                    <a:pt x="31" y="151"/>
                    <a:pt x="34" y="142"/>
                    <a:pt x="37" y="133"/>
                  </a:cubicBezTo>
                  <a:cubicBezTo>
                    <a:pt x="37" y="133"/>
                    <a:pt x="37" y="133"/>
                    <a:pt x="37" y="133"/>
                  </a:cubicBezTo>
                  <a:cubicBezTo>
                    <a:pt x="38" y="127"/>
                    <a:pt x="41" y="122"/>
                    <a:pt x="42" y="117"/>
                  </a:cubicBezTo>
                  <a:cubicBezTo>
                    <a:pt x="42" y="117"/>
                    <a:pt x="42" y="117"/>
                    <a:pt x="42" y="117"/>
                  </a:cubicBezTo>
                  <a:cubicBezTo>
                    <a:pt x="38" y="120"/>
                    <a:pt x="34" y="127"/>
                    <a:pt x="31" y="132"/>
                  </a:cubicBezTo>
                  <a:cubicBezTo>
                    <a:pt x="31" y="132"/>
                    <a:pt x="31" y="132"/>
                    <a:pt x="31" y="132"/>
                  </a:cubicBezTo>
                  <a:cubicBezTo>
                    <a:pt x="27" y="137"/>
                    <a:pt x="24" y="144"/>
                    <a:pt x="19" y="149"/>
                  </a:cubicBezTo>
                  <a:cubicBezTo>
                    <a:pt x="19" y="149"/>
                    <a:pt x="19" y="149"/>
                    <a:pt x="19" y="149"/>
                  </a:cubicBezTo>
                  <a:cubicBezTo>
                    <a:pt x="18" y="151"/>
                    <a:pt x="18" y="151"/>
                    <a:pt x="18" y="151"/>
                  </a:cubicBezTo>
                  <a:cubicBezTo>
                    <a:pt x="17" y="149"/>
                    <a:pt x="17" y="149"/>
                    <a:pt x="17" y="149"/>
                  </a:cubicBezTo>
                  <a:cubicBezTo>
                    <a:pt x="12" y="145"/>
                    <a:pt x="1" y="143"/>
                    <a:pt x="0" y="133"/>
                  </a:cubicBezTo>
                  <a:cubicBezTo>
                    <a:pt x="0" y="133"/>
                    <a:pt x="0" y="133"/>
                    <a:pt x="0" y="133"/>
                  </a:cubicBezTo>
                  <a:cubicBezTo>
                    <a:pt x="0" y="133"/>
                    <a:pt x="0" y="133"/>
                    <a:pt x="0" y="133"/>
                  </a:cubicBezTo>
                  <a:cubicBezTo>
                    <a:pt x="0" y="133"/>
                    <a:pt x="0" y="133"/>
                    <a:pt x="0" y="133"/>
                  </a:cubicBezTo>
                  <a:cubicBezTo>
                    <a:pt x="0" y="127"/>
                    <a:pt x="4" y="122"/>
                    <a:pt x="5" y="119"/>
                  </a:cubicBezTo>
                  <a:cubicBezTo>
                    <a:pt x="5" y="119"/>
                    <a:pt x="5" y="119"/>
                    <a:pt x="5" y="119"/>
                  </a:cubicBezTo>
                  <a:cubicBezTo>
                    <a:pt x="7" y="114"/>
                    <a:pt x="8" y="108"/>
                    <a:pt x="9" y="102"/>
                  </a:cubicBezTo>
                  <a:cubicBezTo>
                    <a:pt x="9" y="102"/>
                    <a:pt x="9" y="102"/>
                    <a:pt x="9" y="102"/>
                  </a:cubicBezTo>
                  <a:cubicBezTo>
                    <a:pt x="15" y="76"/>
                    <a:pt x="21" y="50"/>
                    <a:pt x="34" y="25"/>
                  </a:cubicBezTo>
                  <a:cubicBezTo>
                    <a:pt x="34" y="25"/>
                    <a:pt x="34" y="25"/>
                    <a:pt x="34" y="25"/>
                  </a:cubicBezTo>
                  <a:cubicBezTo>
                    <a:pt x="38" y="17"/>
                    <a:pt x="45" y="9"/>
                    <a:pt x="46" y="0"/>
                  </a:cubicBezTo>
                  <a:cubicBezTo>
                    <a:pt x="46" y="0"/>
                    <a:pt x="46" y="0"/>
                    <a:pt x="46" y="0"/>
                  </a:cubicBezTo>
                  <a:cubicBezTo>
                    <a:pt x="50" y="0"/>
                    <a:pt x="50" y="0"/>
                    <a:pt x="50" y="0"/>
                  </a:cubicBezTo>
                  <a:cubicBezTo>
                    <a:pt x="50" y="1"/>
                    <a:pt x="50" y="1"/>
                    <a:pt x="50" y="1"/>
                  </a:cubicBezTo>
                  <a:cubicBezTo>
                    <a:pt x="50" y="1"/>
                    <a:pt x="50" y="1"/>
                    <a:pt x="50" y="1"/>
                  </a:cubicBezTo>
                  <a:cubicBezTo>
                    <a:pt x="50" y="0"/>
                    <a:pt x="50" y="0"/>
                    <a:pt x="50" y="0"/>
                  </a:cubicBezTo>
                  <a:cubicBezTo>
                    <a:pt x="59" y="7"/>
                    <a:pt x="70" y="10"/>
                    <a:pt x="80" y="16"/>
                  </a:cubicBezTo>
                  <a:cubicBezTo>
                    <a:pt x="80" y="16"/>
                    <a:pt x="80" y="16"/>
                    <a:pt x="80" y="16"/>
                  </a:cubicBezTo>
                  <a:cubicBezTo>
                    <a:pt x="83" y="19"/>
                    <a:pt x="83" y="19"/>
                    <a:pt x="83" y="19"/>
                  </a:cubicBezTo>
                  <a:cubicBezTo>
                    <a:pt x="79" y="20"/>
                    <a:pt x="79" y="20"/>
                    <a:pt x="79" y="20"/>
                  </a:cubicBezTo>
                  <a:cubicBezTo>
                    <a:pt x="75" y="20"/>
                    <a:pt x="72" y="29"/>
                    <a:pt x="70" y="34"/>
                  </a:cubicBezTo>
                  <a:cubicBezTo>
                    <a:pt x="70" y="34"/>
                    <a:pt x="70" y="34"/>
                    <a:pt x="70" y="34"/>
                  </a:cubicBezTo>
                  <a:cubicBezTo>
                    <a:pt x="65" y="45"/>
                    <a:pt x="59" y="54"/>
                    <a:pt x="55" y="65"/>
                  </a:cubicBezTo>
                  <a:cubicBezTo>
                    <a:pt x="55" y="65"/>
                    <a:pt x="55" y="65"/>
                    <a:pt x="55" y="65"/>
                  </a:cubicBezTo>
                  <a:cubicBezTo>
                    <a:pt x="51" y="74"/>
                    <a:pt x="47" y="84"/>
                    <a:pt x="44" y="94"/>
                  </a:cubicBezTo>
                  <a:cubicBezTo>
                    <a:pt x="44" y="94"/>
                    <a:pt x="44" y="94"/>
                    <a:pt x="44" y="94"/>
                  </a:cubicBezTo>
                  <a:cubicBezTo>
                    <a:pt x="53" y="85"/>
                    <a:pt x="63" y="78"/>
                    <a:pt x="71" y="69"/>
                  </a:cubicBezTo>
                  <a:cubicBezTo>
                    <a:pt x="71" y="69"/>
                    <a:pt x="71" y="69"/>
                    <a:pt x="71" y="69"/>
                  </a:cubicBezTo>
                  <a:cubicBezTo>
                    <a:pt x="72" y="67"/>
                    <a:pt x="72" y="67"/>
                    <a:pt x="72" y="67"/>
                  </a:cubicBezTo>
                  <a:cubicBezTo>
                    <a:pt x="73" y="68"/>
                    <a:pt x="73" y="68"/>
                    <a:pt x="73" y="68"/>
                  </a:cubicBezTo>
                  <a:cubicBezTo>
                    <a:pt x="77" y="71"/>
                    <a:pt x="80" y="75"/>
                    <a:pt x="82" y="79"/>
                  </a:cubicBezTo>
                  <a:cubicBezTo>
                    <a:pt x="82" y="79"/>
                    <a:pt x="82" y="79"/>
                    <a:pt x="82" y="79"/>
                  </a:cubicBezTo>
                  <a:cubicBezTo>
                    <a:pt x="84" y="80"/>
                    <a:pt x="84" y="80"/>
                    <a:pt x="84" y="80"/>
                  </a:cubicBezTo>
                  <a:cubicBezTo>
                    <a:pt x="82" y="81"/>
                    <a:pt x="82" y="81"/>
                    <a:pt x="82" y="81"/>
                  </a:cubicBezTo>
                  <a:cubicBezTo>
                    <a:pt x="78" y="82"/>
                    <a:pt x="74" y="89"/>
                    <a:pt x="70" y="97"/>
                  </a:cubicBezTo>
                  <a:cubicBezTo>
                    <a:pt x="70" y="97"/>
                    <a:pt x="70" y="97"/>
                    <a:pt x="70" y="97"/>
                  </a:cubicBezTo>
                  <a:cubicBezTo>
                    <a:pt x="67" y="104"/>
                    <a:pt x="65" y="112"/>
                    <a:pt x="64" y="117"/>
                  </a:cubicBezTo>
                  <a:cubicBezTo>
                    <a:pt x="64" y="117"/>
                    <a:pt x="64" y="117"/>
                    <a:pt x="64" y="117"/>
                  </a:cubicBezTo>
                  <a:cubicBezTo>
                    <a:pt x="78" y="112"/>
                    <a:pt x="92" y="96"/>
                    <a:pt x="103" y="87"/>
                  </a:cubicBezTo>
                  <a:cubicBezTo>
                    <a:pt x="103" y="87"/>
                    <a:pt x="103" y="87"/>
                    <a:pt x="103" y="87"/>
                  </a:cubicBezTo>
                  <a:cubicBezTo>
                    <a:pt x="111" y="81"/>
                    <a:pt x="117" y="74"/>
                    <a:pt x="124" y="68"/>
                  </a:cubicBezTo>
                  <a:cubicBezTo>
                    <a:pt x="124" y="68"/>
                    <a:pt x="124" y="68"/>
                    <a:pt x="124" y="68"/>
                  </a:cubicBezTo>
                  <a:cubicBezTo>
                    <a:pt x="129" y="64"/>
                    <a:pt x="134" y="62"/>
                    <a:pt x="137" y="57"/>
                  </a:cubicBezTo>
                  <a:cubicBezTo>
                    <a:pt x="137" y="57"/>
                    <a:pt x="137" y="57"/>
                    <a:pt x="137" y="57"/>
                  </a:cubicBezTo>
                  <a:cubicBezTo>
                    <a:pt x="138" y="55"/>
                    <a:pt x="138" y="55"/>
                    <a:pt x="138" y="55"/>
                  </a:cubicBezTo>
                  <a:cubicBezTo>
                    <a:pt x="140" y="57"/>
                    <a:pt x="140" y="57"/>
                    <a:pt x="140" y="57"/>
                  </a:cubicBezTo>
                  <a:cubicBezTo>
                    <a:pt x="146" y="63"/>
                    <a:pt x="152" y="68"/>
                    <a:pt x="158" y="74"/>
                  </a:cubicBezTo>
                  <a:cubicBezTo>
                    <a:pt x="158" y="74"/>
                    <a:pt x="158" y="74"/>
                    <a:pt x="158" y="74"/>
                  </a:cubicBezTo>
                  <a:cubicBezTo>
                    <a:pt x="160" y="75"/>
                    <a:pt x="160" y="75"/>
                    <a:pt x="160" y="75"/>
                  </a:cubicBezTo>
                  <a:cubicBezTo>
                    <a:pt x="158" y="77"/>
                    <a:pt x="158" y="77"/>
                    <a:pt x="158" y="77"/>
                  </a:cubicBezTo>
                  <a:cubicBezTo>
                    <a:pt x="130" y="99"/>
                    <a:pt x="105" y="126"/>
                    <a:pt x="76" y="148"/>
                  </a:cubicBezTo>
                  <a:cubicBezTo>
                    <a:pt x="76" y="148"/>
                    <a:pt x="76" y="148"/>
                    <a:pt x="76" y="148"/>
                  </a:cubicBezTo>
                  <a:cubicBezTo>
                    <a:pt x="69" y="154"/>
                    <a:pt x="59" y="163"/>
                    <a:pt x="50" y="167"/>
                  </a:cubicBezTo>
                  <a:cubicBezTo>
                    <a:pt x="50" y="167"/>
                    <a:pt x="50" y="167"/>
                    <a:pt x="50" y="167"/>
                  </a:cubicBezTo>
                  <a:cubicBezTo>
                    <a:pt x="48" y="168"/>
                    <a:pt x="47" y="168"/>
                    <a:pt x="45" y="168"/>
                  </a:cubicBezTo>
                  <a:cubicBezTo>
                    <a:pt x="45" y="168"/>
                    <a:pt x="45" y="168"/>
                    <a:pt x="45" y="168"/>
                  </a:cubicBezTo>
                  <a:cubicBezTo>
                    <a:pt x="39" y="168"/>
                    <a:pt x="35" y="165"/>
                    <a:pt x="30" y="163"/>
                  </a:cubicBezTo>
                  <a:close/>
                  <a:moveTo>
                    <a:pt x="45" y="165"/>
                  </a:moveTo>
                  <a:cubicBezTo>
                    <a:pt x="46" y="165"/>
                    <a:pt x="47" y="164"/>
                    <a:pt x="49" y="164"/>
                  </a:cubicBezTo>
                  <a:cubicBezTo>
                    <a:pt x="49" y="164"/>
                    <a:pt x="49" y="164"/>
                    <a:pt x="49" y="164"/>
                  </a:cubicBezTo>
                  <a:cubicBezTo>
                    <a:pt x="57" y="161"/>
                    <a:pt x="66" y="151"/>
                    <a:pt x="74" y="145"/>
                  </a:cubicBezTo>
                  <a:cubicBezTo>
                    <a:pt x="74" y="145"/>
                    <a:pt x="74" y="145"/>
                    <a:pt x="74" y="145"/>
                  </a:cubicBezTo>
                  <a:cubicBezTo>
                    <a:pt x="102" y="124"/>
                    <a:pt x="127" y="98"/>
                    <a:pt x="154" y="75"/>
                  </a:cubicBezTo>
                  <a:cubicBezTo>
                    <a:pt x="154" y="75"/>
                    <a:pt x="154" y="75"/>
                    <a:pt x="154" y="75"/>
                  </a:cubicBezTo>
                  <a:cubicBezTo>
                    <a:pt x="149" y="70"/>
                    <a:pt x="144" y="66"/>
                    <a:pt x="139" y="61"/>
                  </a:cubicBezTo>
                  <a:cubicBezTo>
                    <a:pt x="139" y="61"/>
                    <a:pt x="139" y="61"/>
                    <a:pt x="139" y="61"/>
                  </a:cubicBezTo>
                  <a:cubicBezTo>
                    <a:pt x="135" y="65"/>
                    <a:pt x="130" y="68"/>
                    <a:pt x="127" y="71"/>
                  </a:cubicBezTo>
                  <a:cubicBezTo>
                    <a:pt x="127" y="71"/>
                    <a:pt x="127" y="71"/>
                    <a:pt x="127" y="71"/>
                  </a:cubicBezTo>
                  <a:cubicBezTo>
                    <a:pt x="120" y="77"/>
                    <a:pt x="113" y="83"/>
                    <a:pt x="106" y="89"/>
                  </a:cubicBezTo>
                  <a:cubicBezTo>
                    <a:pt x="106" y="89"/>
                    <a:pt x="106" y="89"/>
                    <a:pt x="106" y="89"/>
                  </a:cubicBezTo>
                  <a:cubicBezTo>
                    <a:pt x="94" y="99"/>
                    <a:pt x="79" y="116"/>
                    <a:pt x="63" y="121"/>
                  </a:cubicBezTo>
                  <a:cubicBezTo>
                    <a:pt x="63" y="121"/>
                    <a:pt x="63" y="121"/>
                    <a:pt x="63" y="121"/>
                  </a:cubicBezTo>
                  <a:cubicBezTo>
                    <a:pt x="61" y="121"/>
                    <a:pt x="61" y="121"/>
                    <a:pt x="61" y="121"/>
                  </a:cubicBezTo>
                  <a:cubicBezTo>
                    <a:pt x="61" y="119"/>
                    <a:pt x="61" y="119"/>
                    <a:pt x="61" y="119"/>
                  </a:cubicBezTo>
                  <a:cubicBezTo>
                    <a:pt x="61" y="119"/>
                    <a:pt x="61" y="118"/>
                    <a:pt x="61" y="118"/>
                  </a:cubicBezTo>
                  <a:cubicBezTo>
                    <a:pt x="61" y="118"/>
                    <a:pt x="61" y="118"/>
                    <a:pt x="61" y="118"/>
                  </a:cubicBezTo>
                  <a:cubicBezTo>
                    <a:pt x="61" y="113"/>
                    <a:pt x="63" y="104"/>
                    <a:pt x="67" y="96"/>
                  </a:cubicBezTo>
                  <a:cubicBezTo>
                    <a:pt x="67" y="96"/>
                    <a:pt x="67" y="96"/>
                    <a:pt x="67" y="96"/>
                  </a:cubicBezTo>
                  <a:cubicBezTo>
                    <a:pt x="70" y="89"/>
                    <a:pt x="74" y="82"/>
                    <a:pt x="78" y="79"/>
                  </a:cubicBezTo>
                  <a:cubicBezTo>
                    <a:pt x="78" y="79"/>
                    <a:pt x="78" y="79"/>
                    <a:pt x="78" y="79"/>
                  </a:cubicBezTo>
                  <a:cubicBezTo>
                    <a:pt x="76" y="77"/>
                    <a:pt x="74" y="74"/>
                    <a:pt x="72" y="72"/>
                  </a:cubicBezTo>
                  <a:cubicBezTo>
                    <a:pt x="72" y="72"/>
                    <a:pt x="72" y="72"/>
                    <a:pt x="72" y="72"/>
                  </a:cubicBezTo>
                  <a:cubicBezTo>
                    <a:pt x="62" y="84"/>
                    <a:pt x="50" y="91"/>
                    <a:pt x="41" y="103"/>
                  </a:cubicBezTo>
                  <a:cubicBezTo>
                    <a:pt x="41" y="103"/>
                    <a:pt x="41" y="103"/>
                    <a:pt x="41" y="103"/>
                  </a:cubicBezTo>
                  <a:cubicBezTo>
                    <a:pt x="38" y="101"/>
                    <a:pt x="38" y="101"/>
                    <a:pt x="38" y="101"/>
                  </a:cubicBezTo>
                  <a:cubicBezTo>
                    <a:pt x="42" y="89"/>
                    <a:pt x="46" y="76"/>
                    <a:pt x="51" y="63"/>
                  </a:cubicBezTo>
                  <a:cubicBezTo>
                    <a:pt x="51" y="63"/>
                    <a:pt x="51" y="63"/>
                    <a:pt x="51" y="63"/>
                  </a:cubicBezTo>
                  <a:cubicBezTo>
                    <a:pt x="56" y="53"/>
                    <a:pt x="62" y="43"/>
                    <a:pt x="66" y="33"/>
                  </a:cubicBezTo>
                  <a:cubicBezTo>
                    <a:pt x="66" y="33"/>
                    <a:pt x="66" y="33"/>
                    <a:pt x="66" y="33"/>
                  </a:cubicBezTo>
                  <a:cubicBezTo>
                    <a:pt x="68" y="29"/>
                    <a:pt x="70" y="21"/>
                    <a:pt x="75" y="18"/>
                  </a:cubicBezTo>
                  <a:cubicBezTo>
                    <a:pt x="75" y="18"/>
                    <a:pt x="75" y="18"/>
                    <a:pt x="75" y="18"/>
                  </a:cubicBezTo>
                  <a:cubicBezTo>
                    <a:pt x="67" y="13"/>
                    <a:pt x="57" y="10"/>
                    <a:pt x="49" y="3"/>
                  </a:cubicBezTo>
                  <a:cubicBezTo>
                    <a:pt x="49" y="3"/>
                    <a:pt x="49" y="3"/>
                    <a:pt x="49" y="3"/>
                  </a:cubicBezTo>
                  <a:cubicBezTo>
                    <a:pt x="47" y="12"/>
                    <a:pt x="41" y="20"/>
                    <a:pt x="37" y="27"/>
                  </a:cubicBezTo>
                  <a:cubicBezTo>
                    <a:pt x="37" y="27"/>
                    <a:pt x="37" y="27"/>
                    <a:pt x="37" y="27"/>
                  </a:cubicBezTo>
                  <a:cubicBezTo>
                    <a:pt x="25" y="51"/>
                    <a:pt x="18" y="77"/>
                    <a:pt x="13" y="103"/>
                  </a:cubicBezTo>
                  <a:cubicBezTo>
                    <a:pt x="13" y="103"/>
                    <a:pt x="13" y="103"/>
                    <a:pt x="13" y="103"/>
                  </a:cubicBezTo>
                  <a:cubicBezTo>
                    <a:pt x="11" y="109"/>
                    <a:pt x="10" y="115"/>
                    <a:pt x="8" y="120"/>
                  </a:cubicBezTo>
                  <a:cubicBezTo>
                    <a:pt x="8" y="120"/>
                    <a:pt x="8" y="120"/>
                    <a:pt x="8" y="120"/>
                  </a:cubicBezTo>
                  <a:cubicBezTo>
                    <a:pt x="6" y="124"/>
                    <a:pt x="3" y="129"/>
                    <a:pt x="3" y="133"/>
                  </a:cubicBezTo>
                  <a:cubicBezTo>
                    <a:pt x="3" y="133"/>
                    <a:pt x="3" y="133"/>
                    <a:pt x="3" y="133"/>
                  </a:cubicBezTo>
                  <a:cubicBezTo>
                    <a:pt x="3" y="133"/>
                    <a:pt x="3" y="133"/>
                    <a:pt x="3" y="133"/>
                  </a:cubicBezTo>
                  <a:cubicBezTo>
                    <a:pt x="3" y="133"/>
                    <a:pt x="3" y="133"/>
                    <a:pt x="3" y="133"/>
                  </a:cubicBezTo>
                  <a:cubicBezTo>
                    <a:pt x="3" y="138"/>
                    <a:pt x="12" y="142"/>
                    <a:pt x="17" y="146"/>
                  </a:cubicBezTo>
                  <a:cubicBezTo>
                    <a:pt x="17" y="146"/>
                    <a:pt x="17" y="146"/>
                    <a:pt x="17" y="146"/>
                  </a:cubicBezTo>
                  <a:cubicBezTo>
                    <a:pt x="21" y="141"/>
                    <a:pt x="24" y="135"/>
                    <a:pt x="28" y="130"/>
                  </a:cubicBezTo>
                  <a:cubicBezTo>
                    <a:pt x="28" y="130"/>
                    <a:pt x="28" y="130"/>
                    <a:pt x="28" y="130"/>
                  </a:cubicBezTo>
                  <a:cubicBezTo>
                    <a:pt x="32" y="125"/>
                    <a:pt x="36" y="114"/>
                    <a:pt x="44" y="112"/>
                  </a:cubicBezTo>
                  <a:cubicBezTo>
                    <a:pt x="44" y="112"/>
                    <a:pt x="44" y="112"/>
                    <a:pt x="44" y="112"/>
                  </a:cubicBezTo>
                  <a:cubicBezTo>
                    <a:pt x="46" y="111"/>
                    <a:pt x="46" y="111"/>
                    <a:pt x="46" y="111"/>
                  </a:cubicBezTo>
                  <a:cubicBezTo>
                    <a:pt x="46" y="114"/>
                    <a:pt x="46" y="114"/>
                    <a:pt x="46" y="114"/>
                  </a:cubicBezTo>
                  <a:cubicBezTo>
                    <a:pt x="45" y="121"/>
                    <a:pt x="42" y="127"/>
                    <a:pt x="40" y="133"/>
                  </a:cubicBezTo>
                  <a:cubicBezTo>
                    <a:pt x="40" y="133"/>
                    <a:pt x="40" y="133"/>
                    <a:pt x="40" y="133"/>
                  </a:cubicBezTo>
                  <a:cubicBezTo>
                    <a:pt x="38" y="142"/>
                    <a:pt x="35" y="151"/>
                    <a:pt x="33" y="160"/>
                  </a:cubicBezTo>
                  <a:cubicBezTo>
                    <a:pt x="33" y="160"/>
                    <a:pt x="33" y="160"/>
                    <a:pt x="33" y="160"/>
                  </a:cubicBezTo>
                  <a:cubicBezTo>
                    <a:pt x="37" y="162"/>
                    <a:pt x="41" y="165"/>
                    <a:pt x="45" y="16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08">
              <a:extLst>
                <a:ext uri="{FF2B5EF4-FFF2-40B4-BE49-F238E27FC236}">
                  <a16:creationId xmlns:a16="http://schemas.microsoft.com/office/drawing/2014/main" xmlns="" id="{D22FE6D9-CD1C-41AB-A00A-CC06C975D71C}"/>
                </a:ext>
              </a:extLst>
            </p:cNvPr>
            <p:cNvSpPr>
              <a:spLocks noEditPoints="1"/>
            </p:cNvSpPr>
            <p:nvPr/>
          </p:nvSpPr>
          <p:spPr bwMode="auto">
            <a:xfrm>
              <a:off x="5674133" y="737526"/>
              <a:ext cx="300038" cy="330200"/>
            </a:xfrm>
            <a:custGeom>
              <a:avLst/>
              <a:gdLst>
                <a:gd name="T0" fmla="*/ 34 w 64"/>
                <a:gd name="T1" fmla="*/ 70 h 70"/>
                <a:gd name="T2" fmla="*/ 34 w 64"/>
                <a:gd name="T3" fmla="*/ 70 h 70"/>
                <a:gd name="T4" fmla="*/ 3 w 64"/>
                <a:gd name="T5" fmla="*/ 51 h 70"/>
                <a:gd name="T6" fmla="*/ 3 w 64"/>
                <a:gd name="T7" fmla="*/ 51 h 70"/>
                <a:gd name="T8" fmla="*/ 0 w 64"/>
                <a:gd name="T9" fmla="*/ 37 h 70"/>
                <a:gd name="T10" fmla="*/ 0 w 64"/>
                <a:gd name="T11" fmla="*/ 37 h 70"/>
                <a:gd name="T12" fmla="*/ 36 w 64"/>
                <a:gd name="T13" fmla="*/ 0 h 70"/>
                <a:gd name="T14" fmla="*/ 36 w 64"/>
                <a:gd name="T15" fmla="*/ 0 h 70"/>
                <a:gd name="T16" fmla="*/ 55 w 64"/>
                <a:gd name="T17" fmla="*/ 8 h 70"/>
                <a:gd name="T18" fmla="*/ 55 w 64"/>
                <a:gd name="T19" fmla="*/ 8 h 70"/>
                <a:gd name="T20" fmla="*/ 56 w 64"/>
                <a:gd name="T21" fmla="*/ 7 h 70"/>
                <a:gd name="T22" fmla="*/ 64 w 64"/>
                <a:gd name="T23" fmla="*/ 28 h 70"/>
                <a:gd name="T24" fmla="*/ 64 w 64"/>
                <a:gd name="T25" fmla="*/ 28 h 70"/>
                <a:gd name="T26" fmla="*/ 62 w 64"/>
                <a:gd name="T27" fmla="*/ 40 h 70"/>
                <a:gd name="T28" fmla="*/ 62 w 64"/>
                <a:gd name="T29" fmla="*/ 40 h 70"/>
                <a:gd name="T30" fmla="*/ 34 w 64"/>
                <a:gd name="T31" fmla="*/ 70 h 70"/>
                <a:gd name="T32" fmla="*/ 34 w 64"/>
                <a:gd name="T33" fmla="*/ 70 h 70"/>
                <a:gd name="T34" fmla="*/ 34 w 64"/>
                <a:gd name="T35" fmla="*/ 70 h 70"/>
                <a:gd name="T36" fmla="*/ 34 w 64"/>
                <a:gd name="T37" fmla="*/ 67 h 70"/>
                <a:gd name="T38" fmla="*/ 59 w 64"/>
                <a:gd name="T39" fmla="*/ 39 h 70"/>
                <a:gd name="T40" fmla="*/ 59 w 64"/>
                <a:gd name="T41" fmla="*/ 39 h 70"/>
                <a:gd name="T42" fmla="*/ 60 w 64"/>
                <a:gd name="T43" fmla="*/ 28 h 70"/>
                <a:gd name="T44" fmla="*/ 60 w 64"/>
                <a:gd name="T45" fmla="*/ 28 h 70"/>
                <a:gd name="T46" fmla="*/ 54 w 64"/>
                <a:gd name="T47" fmla="*/ 10 h 70"/>
                <a:gd name="T48" fmla="*/ 54 w 64"/>
                <a:gd name="T49" fmla="*/ 10 h 70"/>
                <a:gd name="T50" fmla="*/ 53 w 64"/>
                <a:gd name="T51" fmla="*/ 11 h 70"/>
                <a:gd name="T52" fmla="*/ 36 w 64"/>
                <a:gd name="T53" fmla="*/ 4 h 70"/>
                <a:gd name="T54" fmla="*/ 36 w 64"/>
                <a:gd name="T55" fmla="*/ 4 h 70"/>
                <a:gd name="T56" fmla="*/ 13 w 64"/>
                <a:gd name="T57" fmla="*/ 14 h 70"/>
                <a:gd name="T58" fmla="*/ 13 w 64"/>
                <a:gd name="T59" fmla="*/ 14 h 70"/>
                <a:gd name="T60" fmla="*/ 4 w 64"/>
                <a:gd name="T61" fmla="*/ 37 h 70"/>
                <a:gd name="T62" fmla="*/ 4 w 64"/>
                <a:gd name="T63" fmla="*/ 37 h 70"/>
                <a:gd name="T64" fmla="*/ 6 w 64"/>
                <a:gd name="T65" fmla="*/ 49 h 70"/>
                <a:gd name="T66" fmla="*/ 6 w 64"/>
                <a:gd name="T67" fmla="*/ 49 h 70"/>
                <a:gd name="T68" fmla="*/ 34 w 64"/>
                <a:gd name="T69" fmla="*/ 67 h 70"/>
                <a:gd name="T70" fmla="*/ 34 w 64"/>
                <a:gd name="T71" fmla="*/ 67 h 70"/>
                <a:gd name="T72" fmla="*/ 34 w 64"/>
                <a:gd name="T73" fmla="*/ 67 h 70"/>
                <a:gd name="T74" fmla="*/ 34 w 64"/>
                <a:gd name="T75" fmla="*/ 67 h 70"/>
                <a:gd name="T76" fmla="*/ 34 w 64"/>
                <a:gd name="T77" fmla="*/ 6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4" h="70">
                  <a:moveTo>
                    <a:pt x="34" y="70"/>
                  </a:moveTo>
                  <a:cubicBezTo>
                    <a:pt x="34" y="70"/>
                    <a:pt x="34" y="70"/>
                    <a:pt x="34" y="70"/>
                  </a:cubicBezTo>
                  <a:cubicBezTo>
                    <a:pt x="21" y="70"/>
                    <a:pt x="8" y="62"/>
                    <a:pt x="3" y="51"/>
                  </a:cubicBezTo>
                  <a:cubicBezTo>
                    <a:pt x="3" y="51"/>
                    <a:pt x="3" y="51"/>
                    <a:pt x="3" y="51"/>
                  </a:cubicBezTo>
                  <a:cubicBezTo>
                    <a:pt x="1" y="46"/>
                    <a:pt x="0" y="42"/>
                    <a:pt x="0" y="37"/>
                  </a:cubicBezTo>
                  <a:cubicBezTo>
                    <a:pt x="0" y="37"/>
                    <a:pt x="0" y="37"/>
                    <a:pt x="0" y="37"/>
                  </a:cubicBezTo>
                  <a:cubicBezTo>
                    <a:pt x="0" y="18"/>
                    <a:pt x="17" y="0"/>
                    <a:pt x="36" y="0"/>
                  </a:cubicBezTo>
                  <a:cubicBezTo>
                    <a:pt x="36" y="0"/>
                    <a:pt x="36" y="0"/>
                    <a:pt x="36" y="0"/>
                  </a:cubicBezTo>
                  <a:cubicBezTo>
                    <a:pt x="42" y="0"/>
                    <a:pt x="49" y="3"/>
                    <a:pt x="55" y="8"/>
                  </a:cubicBezTo>
                  <a:cubicBezTo>
                    <a:pt x="55" y="8"/>
                    <a:pt x="55" y="8"/>
                    <a:pt x="55" y="8"/>
                  </a:cubicBezTo>
                  <a:cubicBezTo>
                    <a:pt x="56" y="7"/>
                    <a:pt x="56" y="7"/>
                    <a:pt x="56" y="7"/>
                  </a:cubicBezTo>
                  <a:cubicBezTo>
                    <a:pt x="62" y="14"/>
                    <a:pt x="64" y="20"/>
                    <a:pt x="64" y="28"/>
                  </a:cubicBezTo>
                  <a:cubicBezTo>
                    <a:pt x="64" y="28"/>
                    <a:pt x="64" y="28"/>
                    <a:pt x="64" y="28"/>
                  </a:cubicBezTo>
                  <a:cubicBezTo>
                    <a:pt x="64" y="32"/>
                    <a:pt x="63" y="36"/>
                    <a:pt x="62" y="40"/>
                  </a:cubicBezTo>
                  <a:cubicBezTo>
                    <a:pt x="62" y="40"/>
                    <a:pt x="62" y="40"/>
                    <a:pt x="62" y="40"/>
                  </a:cubicBezTo>
                  <a:cubicBezTo>
                    <a:pt x="59" y="54"/>
                    <a:pt x="51" y="70"/>
                    <a:pt x="34" y="70"/>
                  </a:cubicBezTo>
                  <a:cubicBezTo>
                    <a:pt x="34" y="70"/>
                    <a:pt x="34" y="70"/>
                    <a:pt x="34" y="70"/>
                  </a:cubicBezTo>
                  <a:cubicBezTo>
                    <a:pt x="34" y="70"/>
                    <a:pt x="34" y="70"/>
                    <a:pt x="34" y="70"/>
                  </a:cubicBezTo>
                  <a:close/>
                  <a:moveTo>
                    <a:pt x="34" y="67"/>
                  </a:moveTo>
                  <a:cubicBezTo>
                    <a:pt x="48" y="67"/>
                    <a:pt x="55" y="52"/>
                    <a:pt x="59" y="39"/>
                  </a:cubicBezTo>
                  <a:cubicBezTo>
                    <a:pt x="59" y="39"/>
                    <a:pt x="59" y="39"/>
                    <a:pt x="59" y="39"/>
                  </a:cubicBezTo>
                  <a:cubicBezTo>
                    <a:pt x="60" y="35"/>
                    <a:pt x="60" y="31"/>
                    <a:pt x="60" y="28"/>
                  </a:cubicBezTo>
                  <a:cubicBezTo>
                    <a:pt x="60" y="28"/>
                    <a:pt x="60" y="28"/>
                    <a:pt x="60" y="28"/>
                  </a:cubicBezTo>
                  <a:cubicBezTo>
                    <a:pt x="60" y="22"/>
                    <a:pt x="59" y="16"/>
                    <a:pt x="54" y="10"/>
                  </a:cubicBezTo>
                  <a:cubicBezTo>
                    <a:pt x="54" y="10"/>
                    <a:pt x="54" y="10"/>
                    <a:pt x="54" y="10"/>
                  </a:cubicBezTo>
                  <a:cubicBezTo>
                    <a:pt x="53" y="11"/>
                    <a:pt x="53" y="11"/>
                    <a:pt x="53" y="11"/>
                  </a:cubicBezTo>
                  <a:cubicBezTo>
                    <a:pt x="48" y="6"/>
                    <a:pt x="42" y="4"/>
                    <a:pt x="36" y="4"/>
                  </a:cubicBezTo>
                  <a:cubicBezTo>
                    <a:pt x="36" y="4"/>
                    <a:pt x="36" y="4"/>
                    <a:pt x="36" y="4"/>
                  </a:cubicBezTo>
                  <a:cubicBezTo>
                    <a:pt x="28" y="4"/>
                    <a:pt x="19" y="8"/>
                    <a:pt x="13" y="14"/>
                  </a:cubicBezTo>
                  <a:cubicBezTo>
                    <a:pt x="13" y="14"/>
                    <a:pt x="13" y="14"/>
                    <a:pt x="13" y="14"/>
                  </a:cubicBezTo>
                  <a:cubicBezTo>
                    <a:pt x="7" y="20"/>
                    <a:pt x="4" y="28"/>
                    <a:pt x="4" y="37"/>
                  </a:cubicBezTo>
                  <a:cubicBezTo>
                    <a:pt x="4" y="37"/>
                    <a:pt x="4" y="37"/>
                    <a:pt x="4" y="37"/>
                  </a:cubicBezTo>
                  <a:cubicBezTo>
                    <a:pt x="4" y="41"/>
                    <a:pt x="4" y="45"/>
                    <a:pt x="6" y="49"/>
                  </a:cubicBezTo>
                  <a:cubicBezTo>
                    <a:pt x="6" y="49"/>
                    <a:pt x="6" y="49"/>
                    <a:pt x="6" y="49"/>
                  </a:cubicBezTo>
                  <a:cubicBezTo>
                    <a:pt x="11" y="59"/>
                    <a:pt x="23" y="67"/>
                    <a:pt x="34" y="67"/>
                  </a:cubicBezTo>
                  <a:cubicBezTo>
                    <a:pt x="34" y="67"/>
                    <a:pt x="34" y="67"/>
                    <a:pt x="34" y="67"/>
                  </a:cubicBezTo>
                  <a:cubicBezTo>
                    <a:pt x="34" y="67"/>
                    <a:pt x="34" y="67"/>
                    <a:pt x="34" y="67"/>
                  </a:cubicBezTo>
                  <a:cubicBezTo>
                    <a:pt x="34" y="67"/>
                    <a:pt x="34" y="67"/>
                    <a:pt x="34" y="67"/>
                  </a:cubicBezTo>
                  <a:cubicBezTo>
                    <a:pt x="34" y="67"/>
                    <a:pt x="34" y="67"/>
                    <a:pt x="34" y="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09">
              <a:extLst>
                <a:ext uri="{FF2B5EF4-FFF2-40B4-BE49-F238E27FC236}">
                  <a16:creationId xmlns:a16="http://schemas.microsoft.com/office/drawing/2014/main" xmlns="" id="{2F6CC871-DBE2-4295-9763-61FF7D352438}"/>
                </a:ext>
              </a:extLst>
            </p:cNvPr>
            <p:cNvSpPr>
              <a:spLocks noEditPoints="1"/>
            </p:cNvSpPr>
            <p:nvPr/>
          </p:nvSpPr>
          <p:spPr bwMode="auto">
            <a:xfrm>
              <a:off x="5743983" y="818489"/>
              <a:ext cx="165100" cy="165100"/>
            </a:xfrm>
            <a:custGeom>
              <a:avLst/>
              <a:gdLst>
                <a:gd name="T0" fmla="*/ 8 w 35"/>
                <a:gd name="T1" fmla="*/ 33 h 35"/>
                <a:gd name="T2" fmla="*/ 0 w 35"/>
                <a:gd name="T3" fmla="*/ 20 h 35"/>
                <a:gd name="T4" fmla="*/ 0 w 35"/>
                <a:gd name="T5" fmla="*/ 20 h 35"/>
                <a:gd name="T6" fmla="*/ 19 w 35"/>
                <a:gd name="T7" fmla="*/ 0 h 35"/>
                <a:gd name="T8" fmla="*/ 19 w 35"/>
                <a:gd name="T9" fmla="*/ 0 h 35"/>
                <a:gd name="T10" fmla="*/ 32 w 35"/>
                <a:gd name="T11" fmla="*/ 7 h 35"/>
                <a:gd name="T12" fmla="*/ 32 w 35"/>
                <a:gd name="T13" fmla="*/ 7 h 35"/>
                <a:gd name="T14" fmla="*/ 32 w 35"/>
                <a:gd name="T15" fmla="*/ 7 h 35"/>
                <a:gd name="T16" fmla="*/ 32 w 35"/>
                <a:gd name="T17" fmla="*/ 7 h 35"/>
                <a:gd name="T18" fmla="*/ 35 w 35"/>
                <a:gd name="T19" fmla="*/ 16 h 35"/>
                <a:gd name="T20" fmla="*/ 35 w 35"/>
                <a:gd name="T21" fmla="*/ 16 h 35"/>
                <a:gd name="T22" fmla="*/ 16 w 35"/>
                <a:gd name="T23" fmla="*/ 35 h 35"/>
                <a:gd name="T24" fmla="*/ 16 w 35"/>
                <a:gd name="T25" fmla="*/ 35 h 35"/>
                <a:gd name="T26" fmla="*/ 8 w 35"/>
                <a:gd name="T27" fmla="*/ 33 h 35"/>
                <a:gd name="T28" fmla="*/ 8 w 35"/>
                <a:gd name="T29" fmla="*/ 9 h 35"/>
                <a:gd name="T30" fmla="*/ 4 w 35"/>
                <a:gd name="T31" fmla="*/ 20 h 35"/>
                <a:gd name="T32" fmla="*/ 4 w 35"/>
                <a:gd name="T33" fmla="*/ 20 h 35"/>
                <a:gd name="T34" fmla="*/ 9 w 35"/>
                <a:gd name="T35" fmla="*/ 30 h 35"/>
                <a:gd name="T36" fmla="*/ 9 w 35"/>
                <a:gd name="T37" fmla="*/ 30 h 35"/>
                <a:gd name="T38" fmla="*/ 16 w 35"/>
                <a:gd name="T39" fmla="*/ 31 h 35"/>
                <a:gd name="T40" fmla="*/ 16 w 35"/>
                <a:gd name="T41" fmla="*/ 31 h 35"/>
                <a:gd name="T42" fmla="*/ 27 w 35"/>
                <a:gd name="T43" fmla="*/ 27 h 35"/>
                <a:gd name="T44" fmla="*/ 27 w 35"/>
                <a:gd name="T45" fmla="*/ 27 h 35"/>
                <a:gd name="T46" fmla="*/ 32 w 35"/>
                <a:gd name="T47" fmla="*/ 16 h 35"/>
                <a:gd name="T48" fmla="*/ 32 w 35"/>
                <a:gd name="T49" fmla="*/ 16 h 35"/>
                <a:gd name="T50" fmla="*/ 27 w 35"/>
                <a:gd name="T51" fmla="*/ 7 h 35"/>
                <a:gd name="T52" fmla="*/ 27 w 35"/>
                <a:gd name="T53" fmla="*/ 7 h 35"/>
                <a:gd name="T54" fmla="*/ 28 w 35"/>
                <a:gd name="T55" fmla="*/ 7 h 35"/>
                <a:gd name="T56" fmla="*/ 19 w 35"/>
                <a:gd name="T57" fmla="*/ 4 h 35"/>
                <a:gd name="T58" fmla="*/ 19 w 35"/>
                <a:gd name="T59" fmla="*/ 4 h 35"/>
                <a:gd name="T60" fmla="*/ 19 w 35"/>
                <a:gd name="T61" fmla="*/ 4 h 35"/>
                <a:gd name="T62" fmla="*/ 19 w 35"/>
                <a:gd name="T63" fmla="*/ 4 h 35"/>
                <a:gd name="T64" fmla="*/ 8 w 35"/>
                <a:gd name="T65" fmla="*/ 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35">
                  <a:moveTo>
                    <a:pt x="8" y="33"/>
                  </a:moveTo>
                  <a:cubicBezTo>
                    <a:pt x="2" y="29"/>
                    <a:pt x="0" y="24"/>
                    <a:pt x="0" y="20"/>
                  </a:cubicBezTo>
                  <a:cubicBezTo>
                    <a:pt x="0" y="20"/>
                    <a:pt x="0" y="20"/>
                    <a:pt x="0" y="20"/>
                  </a:cubicBezTo>
                  <a:cubicBezTo>
                    <a:pt x="0" y="10"/>
                    <a:pt x="9" y="0"/>
                    <a:pt x="19" y="0"/>
                  </a:cubicBezTo>
                  <a:cubicBezTo>
                    <a:pt x="19" y="0"/>
                    <a:pt x="19" y="0"/>
                    <a:pt x="19" y="0"/>
                  </a:cubicBezTo>
                  <a:cubicBezTo>
                    <a:pt x="23" y="0"/>
                    <a:pt x="28" y="2"/>
                    <a:pt x="32" y="7"/>
                  </a:cubicBezTo>
                  <a:cubicBezTo>
                    <a:pt x="32" y="7"/>
                    <a:pt x="32" y="7"/>
                    <a:pt x="32" y="7"/>
                  </a:cubicBezTo>
                  <a:cubicBezTo>
                    <a:pt x="32" y="7"/>
                    <a:pt x="32" y="7"/>
                    <a:pt x="32" y="7"/>
                  </a:cubicBezTo>
                  <a:cubicBezTo>
                    <a:pt x="32" y="7"/>
                    <a:pt x="32" y="7"/>
                    <a:pt x="32" y="7"/>
                  </a:cubicBezTo>
                  <a:cubicBezTo>
                    <a:pt x="34" y="10"/>
                    <a:pt x="35" y="13"/>
                    <a:pt x="35" y="16"/>
                  </a:cubicBezTo>
                  <a:cubicBezTo>
                    <a:pt x="35" y="16"/>
                    <a:pt x="35" y="16"/>
                    <a:pt x="35" y="16"/>
                  </a:cubicBezTo>
                  <a:cubicBezTo>
                    <a:pt x="35" y="26"/>
                    <a:pt x="26" y="35"/>
                    <a:pt x="16" y="35"/>
                  </a:cubicBezTo>
                  <a:cubicBezTo>
                    <a:pt x="16" y="35"/>
                    <a:pt x="16" y="35"/>
                    <a:pt x="16" y="35"/>
                  </a:cubicBezTo>
                  <a:cubicBezTo>
                    <a:pt x="13" y="35"/>
                    <a:pt x="10" y="34"/>
                    <a:pt x="8" y="33"/>
                  </a:cubicBezTo>
                  <a:close/>
                  <a:moveTo>
                    <a:pt x="8" y="9"/>
                  </a:moveTo>
                  <a:cubicBezTo>
                    <a:pt x="5" y="12"/>
                    <a:pt x="4" y="16"/>
                    <a:pt x="4" y="20"/>
                  </a:cubicBezTo>
                  <a:cubicBezTo>
                    <a:pt x="4" y="20"/>
                    <a:pt x="4" y="20"/>
                    <a:pt x="4" y="20"/>
                  </a:cubicBezTo>
                  <a:cubicBezTo>
                    <a:pt x="4" y="23"/>
                    <a:pt x="5" y="27"/>
                    <a:pt x="9" y="30"/>
                  </a:cubicBezTo>
                  <a:cubicBezTo>
                    <a:pt x="9" y="30"/>
                    <a:pt x="9" y="30"/>
                    <a:pt x="9" y="30"/>
                  </a:cubicBezTo>
                  <a:cubicBezTo>
                    <a:pt x="12" y="31"/>
                    <a:pt x="14" y="31"/>
                    <a:pt x="16" y="31"/>
                  </a:cubicBezTo>
                  <a:cubicBezTo>
                    <a:pt x="16" y="31"/>
                    <a:pt x="16" y="31"/>
                    <a:pt x="16" y="31"/>
                  </a:cubicBezTo>
                  <a:cubicBezTo>
                    <a:pt x="20" y="31"/>
                    <a:pt x="24" y="30"/>
                    <a:pt x="27" y="27"/>
                  </a:cubicBezTo>
                  <a:cubicBezTo>
                    <a:pt x="27" y="27"/>
                    <a:pt x="27" y="27"/>
                    <a:pt x="27" y="27"/>
                  </a:cubicBezTo>
                  <a:cubicBezTo>
                    <a:pt x="30" y="24"/>
                    <a:pt x="32" y="20"/>
                    <a:pt x="32" y="16"/>
                  </a:cubicBezTo>
                  <a:cubicBezTo>
                    <a:pt x="32" y="16"/>
                    <a:pt x="32" y="16"/>
                    <a:pt x="32" y="16"/>
                  </a:cubicBezTo>
                  <a:cubicBezTo>
                    <a:pt x="32" y="13"/>
                    <a:pt x="30" y="10"/>
                    <a:pt x="27" y="7"/>
                  </a:cubicBezTo>
                  <a:cubicBezTo>
                    <a:pt x="27" y="7"/>
                    <a:pt x="27" y="7"/>
                    <a:pt x="27" y="7"/>
                  </a:cubicBezTo>
                  <a:cubicBezTo>
                    <a:pt x="28" y="7"/>
                    <a:pt x="28" y="7"/>
                    <a:pt x="28" y="7"/>
                  </a:cubicBezTo>
                  <a:cubicBezTo>
                    <a:pt x="25" y="5"/>
                    <a:pt x="22" y="4"/>
                    <a:pt x="19" y="4"/>
                  </a:cubicBezTo>
                  <a:cubicBezTo>
                    <a:pt x="19" y="4"/>
                    <a:pt x="19" y="4"/>
                    <a:pt x="19" y="4"/>
                  </a:cubicBezTo>
                  <a:cubicBezTo>
                    <a:pt x="19" y="4"/>
                    <a:pt x="19" y="4"/>
                    <a:pt x="19" y="4"/>
                  </a:cubicBezTo>
                  <a:cubicBezTo>
                    <a:pt x="19" y="4"/>
                    <a:pt x="19" y="4"/>
                    <a:pt x="19" y="4"/>
                  </a:cubicBezTo>
                  <a:cubicBezTo>
                    <a:pt x="15" y="4"/>
                    <a:pt x="11" y="6"/>
                    <a:pt x="8"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10">
              <a:extLst>
                <a:ext uri="{FF2B5EF4-FFF2-40B4-BE49-F238E27FC236}">
                  <a16:creationId xmlns:a16="http://schemas.microsoft.com/office/drawing/2014/main" xmlns="" id="{0255354B-F817-4483-ADD9-DD80F07141CD}"/>
                </a:ext>
              </a:extLst>
            </p:cNvPr>
            <p:cNvSpPr>
              <a:spLocks noEditPoints="1"/>
            </p:cNvSpPr>
            <p:nvPr/>
          </p:nvSpPr>
          <p:spPr bwMode="auto">
            <a:xfrm>
              <a:off x="5959883" y="883576"/>
              <a:ext cx="404813" cy="438150"/>
            </a:xfrm>
            <a:custGeom>
              <a:avLst/>
              <a:gdLst>
                <a:gd name="T0" fmla="*/ 22 w 86"/>
                <a:gd name="T1" fmla="*/ 86 h 93"/>
                <a:gd name="T2" fmla="*/ 25 w 86"/>
                <a:gd name="T3" fmla="*/ 77 h 93"/>
                <a:gd name="T4" fmla="*/ 31 w 86"/>
                <a:gd name="T5" fmla="*/ 61 h 93"/>
                <a:gd name="T6" fmla="*/ 27 w 86"/>
                <a:gd name="T7" fmla="*/ 56 h 93"/>
                <a:gd name="T8" fmla="*/ 12 w 86"/>
                <a:gd name="T9" fmla="*/ 79 h 93"/>
                <a:gd name="T10" fmla="*/ 11 w 86"/>
                <a:gd name="T11" fmla="*/ 80 h 93"/>
                <a:gd name="T12" fmla="*/ 2 w 86"/>
                <a:gd name="T13" fmla="*/ 75 h 93"/>
                <a:gd name="T14" fmla="*/ 0 w 86"/>
                <a:gd name="T15" fmla="*/ 74 h 93"/>
                <a:gd name="T16" fmla="*/ 18 w 86"/>
                <a:gd name="T17" fmla="*/ 13 h 93"/>
                <a:gd name="T18" fmla="*/ 23 w 86"/>
                <a:gd name="T19" fmla="*/ 1 h 93"/>
                <a:gd name="T20" fmla="*/ 24 w 86"/>
                <a:gd name="T21" fmla="*/ 0 h 93"/>
                <a:gd name="T22" fmla="*/ 24 w 86"/>
                <a:gd name="T23" fmla="*/ 0 h 93"/>
                <a:gd name="T24" fmla="*/ 36 w 86"/>
                <a:gd name="T25" fmla="*/ 2 h 93"/>
                <a:gd name="T26" fmla="*/ 37 w 86"/>
                <a:gd name="T27" fmla="*/ 5 h 93"/>
                <a:gd name="T28" fmla="*/ 31 w 86"/>
                <a:gd name="T29" fmla="*/ 36 h 93"/>
                <a:gd name="T30" fmla="*/ 43 w 86"/>
                <a:gd name="T31" fmla="*/ 25 h 93"/>
                <a:gd name="T32" fmla="*/ 45 w 86"/>
                <a:gd name="T33" fmla="*/ 25 h 93"/>
                <a:gd name="T34" fmla="*/ 53 w 86"/>
                <a:gd name="T35" fmla="*/ 37 h 93"/>
                <a:gd name="T36" fmla="*/ 51 w 86"/>
                <a:gd name="T37" fmla="*/ 43 h 93"/>
                <a:gd name="T38" fmla="*/ 63 w 86"/>
                <a:gd name="T39" fmla="*/ 34 h 93"/>
                <a:gd name="T40" fmla="*/ 70 w 86"/>
                <a:gd name="T41" fmla="*/ 31 h 93"/>
                <a:gd name="T42" fmla="*/ 85 w 86"/>
                <a:gd name="T43" fmla="*/ 40 h 93"/>
                <a:gd name="T44" fmla="*/ 86 w 86"/>
                <a:gd name="T45" fmla="*/ 42 h 93"/>
                <a:gd name="T46" fmla="*/ 59 w 86"/>
                <a:gd name="T47" fmla="*/ 64 h 93"/>
                <a:gd name="T48" fmla="*/ 30 w 86"/>
                <a:gd name="T49" fmla="*/ 92 h 93"/>
                <a:gd name="T50" fmla="*/ 28 w 86"/>
                <a:gd name="T51" fmla="*/ 93 h 93"/>
                <a:gd name="T52" fmla="*/ 35 w 86"/>
                <a:gd name="T53" fmla="*/ 60 h 93"/>
                <a:gd name="T54" fmla="*/ 35 w 86"/>
                <a:gd name="T55" fmla="*/ 61 h 93"/>
                <a:gd name="T56" fmla="*/ 28 w 86"/>
                <a:gd name="T57" fmla="*/ 79 h 93"/>
                <a:gd name="T58" fmla="*/ 26 w 86"/>
                <a:gd name="T59" fmla="*/ 86 h 93"/>
                <a:gd name="T60" fmla="*/ 28 w 86"/>
                <a:gd name="T61" fmla="*/ 89 h 93"/>
                <a:gd name="T62" fmla="*/ 57 w 86"/>
                <a:gd name="T63" fmla="*/ 61 h 93"/>
                <a:gd name="T64" fmla="*/ 82 w 86"/>
                <a:gd name="T65" fmla="*/ 42 h 93"/>
                <a:gd name="T66" fmla="*/ 70 w 86"/>
                <a:gd name="T67" fmla="*/ 35 h 93"/>
                <a:gd name="T68" fmla="*/ 65 w 86"/>
                <a:gd name="T69" fmla="*/ 36 h 93"/>
                <a:gd name="T70" fmla="*/ 46 w 86"/>
                <a:gd name="T71" fmla="*/ 52 h 93"/>
                <a:gd name="T72" fmla="*/ 44 w 86"/>
                <a:gd name="T73" fmla="*/ 50 h 93"/>
                <a:gd name="T74" fmla="*/ 49 w 86"/>
                <a:gd name="T75" fmla="*/ 37 h 93"/>
                <a:gd name="T76" fmla="*/ 44 w 86"/>
                <a:gd name="T77" fmla="*/ 29 h 93"/>
                <a:gd name="T78" fmla="*/ 30 w 86"/>
                <a:gd name="T79" fmla="*/ 41 h 93"/>
                <a:gd name="T80" fmla="*/ 28 w 86"/>
                <a:gd name="T81" fmla="*/ 39 h 93"/>
                <a:gd name="T82" fmla="*/ 28 w 86"/>
                <a:gd name="T83" fmla="*/ 38 h 93"/>
                <a:gd name="T84" fmla="*/ 33 w 86"/>
                <a:gd name="T85" fmla="*/ 5 h 93"/>
                <a:gd name="T86" fmla="*/ 25 w 86"/>
                <a:gd name="T87" fmla="*/ 4 h 93"/>
                <a:gd name="T88" fmla="*/ 24 w 86"/>
                <a:gd name="T89" fmla="*/ 5 h 93"/>
                <a:gd name="T90" fmla="*/ 22 w 86"/>
                <a:gd name="T91" fmla="*/ 13 h 93"/>
                <a:gd name="T92" fmla="*/ 15 w 86"/>
                <a:gd name="T93" fmla="*/ 35 h 93"/>
                <a:gd name="T94" fmla="*/ 4 w 86"/>
                <a:gd name="T95" fmla="*/ 72 h 93"/>
                <a:gd name="T96" fmla="*/ 10 w 86"/>
                <a:gd name="T97" fmla="*/ 76 h 93"/>
                <a:gd name="T98" fmla="*/ 25 w 86"/>
                <a:gd name="T99" fmla="*/ 52 h 93"/>
                <a:gd name="T100" fmla="*/ 28 w 86"/>
                <a:gd name="T101" fmla="*/ 52 h 93"/>
                <a:gd name="T102" fmla="*/ 23 w 86"/>
                <a:gd name="T103" fmla="*/ 3 h 93"/>
                <a:gd name="T104" fmla="*/ 23 w 86"/>
                <a:gd name="T105" fmla="*/ 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6" h="93">
                  <a:moveTo>
                    <a:pt x="28" y="93"/>
                  </a:moveTo>
                  <a:cubicBezTo>
                    <a:pt x="24" y="91"/>
                    <a:pt x="22" y="89"/>
                    <a:pt x="22" y="86"/>
                  </a:cubicBezTo>
                  <a:cubicBezTo>
                    <a:pt x="22" y="86"/>
                    <a:pt x="22" y="86"/>
                    <a:pt x="22" y="86"/>
                  </a:cubicBezTo>
                  <a:cubicBezTo>
                    <a:pt x="22" y="83"/>
                    <a:pt x="24" y="81"/>
                    <a:pt x="25" y="77"/>
                  </a:cubicBezTo>
                  <a:cubicBezTo>
                    <a:pt x="25" y="77"/>
                    <a:pt x="25" y="77"/>
                    <a:pt x="25" y="77"/>
                  </a:cubicBezTo>
                  <a:cubicBezTo>
                    <a:pt x="27" y="72"/>
                    <a:pt x="29" y="66"/>
                    <a:pt x="31" y="61"/>
                  </a:cubicBezTo>
                  <a:cubicBezTo>
                    <a:pt x="31" y="61"/>
                    <a:pt x="31" y="61"/>
                    <a:pt x="31" y="61"/>
                  </a:cubicBezTo>
                  <a:cubicBezTo>
                    <a:pt x="30" y="59"/>
                    <a:pt x="28" y="57"/>
                    <a:pt x="27" y="56"/>
                  </a:cubicBezTo>
                  <a:cubicBezTo>
                    <a:pt x="27" y="56"/>
                    <a:pt x="27" y="56"/>
                    <a:pt x="27" y="56"/>
                  </a:cubicBezTo>
                  <a:cubicBezTo>
                    <a:pt x="21" y="63"/>
                    <a:pt x="18" y="72"/>
                    <a:pt x="12" y="79"/>
                  </a:cubicBezTo>
                  <a:cubicBezTo>
                    <a:pt x="12" y="79"/>
                    <a:pt x="12" y="79"/>
                    <a:pt x="12" y="79"/>
                  </a:cubicBezTo>
                  <a:cubicBezTo>
                    <a:pt x="11" y="80"/>
                    <a:pt x="11" y="80"/>
                    <a:pt x="11" y="80"/>
                  </a:cubicBezTo>
                  <a:cubicBezTo>
                    <a:pt x="10" y="80"/>
                    <a:pt x="10" y="80"/>
                    <a:pt x="10" y="80"/>
                  </a:cubicBezTo>
                  <a:cubicBezTo>
                    <a:pt x="7" y="78"/>
                    <a:pt x="4" y="75"/>
                    <a:pt x="2" y="75"/>
                  </a:cubicBezTo>
                  <a:cubicBezTo>
                    <a:pt x="2" y="75"/>
                    <a:pt x="2" y="75"/>
                    <a:pt x="2" y="75"/>
                  </a:cubicBezTo>
                  <a:cubicBezTo>
                    <a:pt x="0" y="74"/>
                    <a:pt x="0" y="74"/>
                    <a:pt x="0" y="74"/>
                  </a:cubicBezTo>
                  <a:cubicBezTo>
                    <a:pt x="1" y="73"/>
                    <a:pt x="1" y="73"/>
                    <a:pt x="1" y="73"/>
                  </a:cubicBezTo>
                  <a:cubicBezTo>
                    <a:pt x="2" y="66"/>
                    <a:pt x="12" y="32"/>
                    <a:pt x="18" y="13"/>
                  </a:cubicBezTo>
                  <a:cubicBezTo>
                    <a:pt x="18" y="13"/>
                    <a:pt x="18" y="13"/>
                    <a:pt x="18" y="13"/>
                  </a:cubicBezTo>
                  <a:cubicBezTo>
                    <a:pt x="20" y="7"/>
                    <a:pt x="21" y="3"/>
                    <a:pt x="23" y="1"/>
                  </a:cubicBezTo>
                  <a:cubicBezTo>
                    <a:pt x="23" y="1"/>
                    <a:pt x="23" y="1"/>
                    <a:pt x="23" y="1"/>
                  </a:cubicBezTo>
                  <a:cubicBezTo>
                    <a:pt x="23" y="1"/>
                    <a:pt x="23" y="1"/>
                    <a:pt x="24" y="0"/>
                  </a:cubicBezTo>
                  <a:cubicBezTo>
                    <a:pt x="24" y="0"/>
                    <a:pt x="24" y="0"/>
                    <a:pt x="24" y="0"/>
                  </a:cubicBezTo>
                  <a:cubicBezTo>
                    <a:pt x="24" y="0"/>
                    <a:pt x="24" y="0"/>
                    <a:pt x="24" y="0"/>
                  </a:cubicBezTo>
                  <a:cubicBezTo>
                    <a:pt x="27" y="1"/>
                    <a:pt x="32" y="1"/>
                    <a:pt x="36" y="2"/>
                  </a:cubicBezTo>
                  <a:cubicBezTo>
                    <a:pt x="36" y="2"/>
                    <a:pt x="36" y="2"/>
                    <a:pt x="36" y="2"/>
                  </a:cubicBezTo>
                  <a:cubicBezTo>
                    <a:pt x="37" y="3"/>
                    <a:pt x="37" y="3"/>
                    <a:pt x="37" y="3"/>
                  </a:cubicBezTo>
                  <a:cubicBezTo>
                    <a:pt x="37" y="5"/>
                    <a:pt x="37" y="5"/>
                    <a:pt x="37" y="5"/>
                  </a:cubicBezTo>
                  <a:cubicBezTo>
                    <a:pt x="33" y="15"/>
                    <a:pt x="31" y="25"/>
                    <a:pt x="31" y="36"/>
                  </a:cubicBezTo>
                  <a:cubicBezTo>
                    <a:pt x="31" y="36"/>
                    <a:pt x="31" y="36"/>
                    <a:pt x="31" y="36"/>
                  </a:cubicBezTo>
                  <a:cubicBezTo>
                    <a:pt x="35" y="32"/>
                    <a:pt x="38" y="28"/>
                    <a:pt x="43" y="25"/>
                  </a:cubicBezTo>
                  <a:cubicBezTo>
                    <a:pt x="43" y="25"/>
                    <a:pt x="43" y="25"/>
                    <a:pt x="43" y="25"/>
                  </a:cubicBezTo>
                  <a:cubicBezTo>
                    <a:pt x="44" y="25"/>
                    <a:pt x="44" y="25"/>
                    <a:pt x="44" y="25"/>
                  </a:cubicBezTo>
                  <a:cubicBezTo>
                    <a:pt x="45" y="25"/>
                    <a:pt x="45" y="25"/>
                    <a:pt x="45" y="25"/>
                  </a:cubicBezTo>
                  <a:cubicBezTo>
                    <a:pt x="50" y="28"/>
                    <a:pt x="53" y="32"/>
                    <a:pt x="53" y="37"/>
                  </a:cubicBezTo>
                  <a:cubicBezTo>
                    <a:pt x="53" y="37"/>
                    <a:pt x="53" y="37"/>
                    <a:pt x="53" y="37"/>
                  </a:cubicBezTo>
                  <a:cubicBezTo>
                    <a:pt x="53" y="39"/>
                    <a:pt x="52" y="41"/>
                    <a:pt x="51" y="43"/>
                  </a:cubicBezTo>
                  <a:cubicBezTo>
                    <a:pt x="51" y="43"/>
                    <a:pt x="51" y="43"/>
                    <a:pt x="51" y="43"/>
                  </a:cubicBezTo>
                  <a:cubicBezTo>
                    <a:pt x="55" y="40"/>
                    <a:pt x="59" y="36"/>
                    <a:pt x="63" y="34"/>
                  </a:cubicBezTo>
                  <a:cubicBezTo>
                    <a:pt x="63" y="34"/>
                    <a:pt x="63" y="34"/>
                    <a:pt x="63" y="34"/>
                  </a:cubicBezTo>
                  <a:cubicBezTo>
                    <a:pt x="65" y="32"/>
                    <a:pt x="68" y="31"/>
                    <a:pt x="70" y="31"/>
                  </a:cubicBezTo>
                  <a:cubicBezTo>
                    <a:pt x="70" y="31"/>
                    <a:pt x="70" y="31"/>
                    <a:pt x="70" y="31"/>
                  </a:cubicBezTo>
                  <a:cubicBezTo>
                    <a:pt x="76" y="31"/>
                    <a:pt x="80" y="36"/>
                    <a:pt x="85" y="40"/>
                  </a:cubicBezTo>
                  <a:cubicBezTo>
                    <a:pt x="85" y="40"/>
                    <a:pt x="85" y="40"/>
                    <a:pt x="85" y="40"/>
                  </a:cubicBezTo>
                  <a:cubicBezTo>
                    <a:pt x="86" y="41"/>
                    <a:pt x="86" y="41"/>
                    <a:pt x="86" y="41"/>
                  </a:cubicBezTo>
                  <a:cubicBezTo>
                    <a:pt x="86" y="42"/>
                    <a:pt x="86" y="42"/>
                    <a:pt x="86" y="42"/>
                  </a:cubicBezTo>
                  <a:cubicBezTo>
                    <a:pt x="81" y="51"/>
                    <a:pt x="66" y="59"/>
                    <a:pt x="59" y="64"/>
                  </a:cubicBezTo>
                  <a:cubicBezTo>
                    <a:pt x="59" y="64"/>
                    <a:pt x="59" y="64"/>
                    <a:pt x="59" y="64"/>
                  </a:cubicBezTo>
                  <a:cubicBezTo>
                    <a:pt x="47" y="73"/>
                    <a:pt x="39" y="81"/>
                    <a:pt x="30" y="92"/>
                  </a:cubicBezTo>
                  <a:cubicBezTo>
                    <a:pt x="30" y="92"/>
                    <a:pt x="30" y="92"/>
                    <a:pt x="30" y="92"/>
                  </a:cubicBezTo>
                  <a:cubicBezTo>
                    <a:pt x="29" y="93"/>
                    <a:pt x="29" y="93"/>
                    <a:pt x="29" y="93"/>
                  </a:cubicBezTo>
                  <a:cubicBezTo>
                    <a:pt x="28" y="93"/>
                    <a:pt x="28" y="93"/>
                    <a:pt x="28" y="93"/>
                  </a:cubicBezTo>
                  <a:close/>
                  <a:moveTo>
                    <a:pt x="28" y="52"/>
                  </a:moveTo>
                  <a:cubicBezTo>
                    <a:pt x="30" y="54"/>
                    <a:pt x="33" y="56"/>
                    <a:pt x="35" y="60"/>
                  </a:cubicBezTo>
                  <a:cubicBezTo>
                    <a:pt x="35" y="60"/>
                    <a:pt x="35" y="60"/>
                    <a:pt x="35" y="60"/>
                  </a:cubicBezTo>
                  <a:cubicBezTo>
                    <a:pt x="35" y="61"/>
                    <a:pt x="35" y="61"/>
                    <a:pt x="35" y="61"/>
                  </a:cubicBezTo>
                  <a:cubicBezTo>
                    <a:pt x="35" y="61"/>
                    <a:pt x="35" y="61"/>
                    <a:pt x="35" y="61"/>
                  </a:cubicBezTo>
                  <a:cubicBezTo>
                    <a:pt x="32" y="67"/>
                    <a:pt x="30" y="73"/>
                    <a:pt x="28" y="79"/>
                  </a:cubicBezTo>
                  <a:cubicBezTo>
                    <a:pt x="28" y="79"/>
                    <a:pt x="28" y="79"/>
                    <a:pt x="28" y="79"/>
                  </a:cubicBezTo>
                  <a:cubicBezTo>
                    <a:pt x="27" y="82"/>
                    <a:pt x="26" y="84"/>
                    <a:pt x="26" y="86"/>
                  </a:cubicBezTo>
                  <a:cubicBezTo>
                    <a:pt x="26" y="86"/>
                    <a:pt x="26" y="86"/>
                    <a:pt x="26" y="86"/>
                  </a:cubicBezTo>
                  <a:cubicBezTo>
                    <a:pt x="26" y="87"/>
                    <a:pt x="26" y="88"/>
                    <a:pt x="28" y="89"/>
                  </a:cubicBezTo>
                  <a:cubicBezTo>
                    <a:pt x="28" y="89"/>
                    <a:pt x="28" y="89"/>
                    <a:pt x="28" y="89"/>
                  </a:cubicBezTo>
                  <a:cubicBezTo>
                    <a:pt x="37" y="79"/>
                    <a:pt x="45" y="70"/>
                    <a:pt x="57" y="61"/>
                  </a:cubicBezTo>
                  <a:cubicBezTo>
                    <a:pt x="57" y="61"/>
                    <a:pt x="57" y="61"/>
                    <a:pt x="57" y="61"/>
                  </a:cubicBezTo>
                  <a:cubicBezTo>
                    <a:pt x="64" y="57"/>
                    <a:pt x="77" y="49"/>
                    <a:pt x="82" y="42"/>
                  </a:cubicBezTo>
                  <a:cubicBezTo>
                    <a:pt x="82" y="42"/>
                    <a:pt x="82" y="42"/>
                    <a:pt x="82" y="42"/>
                  </a:cubicBezTo>
                  <a:cubicBezTo>
                    <a:pt x="77" y="38"/>
                    <a:pt x="73" y="35"/>
                    <a:pt x="70" y="35"/>
                  </a:cubicBezTo>
                  <a:cubicBezTo>
                    <a:pt x="70" y="35"/>
                    <a:pt x="70" y="35"/>
                    <a:pt x="70" y="35"/>
                  </a:cubicBezTo>
                  <a:cubicBezTo>
                    <a:pt x="68" y="35"/>
                    <a:pt x="67" y="35"/>
                    <a:pt x="65" y="36"/>
                  </a:cubicBezTo>
                  <a:cubicBezTo>
                    <a:pt x="65" y="36"/>
                    <a:pt x="65" y="36"/>
                    <a:pt x="65" y="36"/>
                  </a:cubicBezTo>
                  <a:cubicBezTo>
                    <a:pt x="59" y="41"/>
                    <a:pt x="53" y="47"/>
                    <a:pt x="46" y="52"/>
                  </a:cubicBezTo>
                  <a:cubicBezTo>
                    <a:pt x="46" y="52"/>
                    <a:pt x="46" y="52"/>
                    <a:pt x="46" y="52"/>
                  </a:cubicBezTo>
                  <a:cubicBezTo>
                    <a:pt x="44" y="50"/>
                    <a:pt x="44" y="50"/>
                    <a:pt x="44" y="50"/>
                  </a:cubicBezTo>
                  <a:cubicBezTo>
                    <a:pt x="47" y="45"/>
                    <a:pt x="49" y="40"/>
                    <a:pt x="49" y="37"/>
                  </a:cubicBezTo>
                  <a:cubicBezTo>
                    <a:pt x="49" y="37"/>
                    <a:pt x="49" y="37"/>
                    <a:pt x="49" y="37"/>
                  </a:cubicBezTo>
                  <a:cubicBezTo>
                    <a:pt x="49" y="34"/>
                    <a:pt x="48" y="31"/>
                    <a:pt x="44" y="29"/>
                  </a:cubicBezTo>
                  <a:cubicBezTo>
                    <a:pt x="44" y="29"/>
                    <a:pt x="44" y="29"/>
                    <a:pt x="44" y="29"/>
                  </a:cubicBezTo>
                  <a:cubicBezTo>
                    <a:pt x="39" y="31"/>
                    <a:pt x="36" y="37"/>
                    <a:pt x="30" y="41"/>
                  </a:cubicBezTo>
                  <a:cubicBezTo>
                    <a:pt x="30" y="41"/>
                    <a:pt x="30" y="41"/>
                    <a:pt x="30" y="41"/>
                  </a:cubicBezTo>
                  <a:cubicBezTo>
                    <a:pt x="28" y="42"/>
                    <a:pt x="28" y="42"/>
                    <a:pt x="28" y="42"/>
                  </a:cubicBezTo>
                  <a:cubicBezTo>
                    <a:pt x="28" y="39"/>
                    <a:pt x="28" y="39"/>
                    <a:pt x="28" y="39"/>
                  </a:cubicBezTo>
                  <a:cubicBezTo>
                    <a:pt x="28" y="39"/>
                    <a:pt x="28" y="38"/>
                    <a:pt x="28" y="38"/>
                  </a:cubicBezTo>
                  <a:cubicBezTo>
                    <a:pt x="28" y="38"/>
                    <a:pt x="28" y="38"/>
                    <a:pt x="28" y="38"/>
                  </a:cubicBezTo>
                  <a:cubicBezTo>
                    <a:pt x="28" y="27"/>
                    <a:pt x="29" y="16"/>
                    <a:pt x="33" y="5"/>
                  </a:cubicBezTo>
                  <a:cubicBezTo>
                    <a:pt x="33" y="5"/>
                    <a:pt x="33" y="5"/>
                    <a:pt x="33" y="5"/>
                  </a:cubicBezTo>
                  <a:cubicBezTo>
                    <a:pt x="31" y="5"/>
                    <a:pt x="28" y="5"/>
                    <a:pt x="25" y="4"/>
                  </a:cubicBezTo>
                  <a:cubicBezTo>
                    <a:pt x="25" y="4"/>
                    <a:pt x="25" y="4"/>
                    <a:pt x="25" y="4"/>
                  </a:cubicBezTo>
                  <a:cubicBezTo>
                    <a:pt x="25" y="4"/>
                    <a:pt x="25" y="5"/>
                    <a:pt x="24" y="5"/>
                  </a:cubicBezTo>
                  <a:cubicBezTo>
                    <a:pt x="24" y="5"/>
                    <a:pt x="24" y="5"/>
                    <a:pt x="24" y="5"/>
                  </a:cubicBezTo>
                  <a:cubicBezTo>
                    <a:pt x="24" y="7"/>
                    <a:pt x="23" y="10"/>
                    <a:pt x="22" y="13"/>
                  </a:cubicBezTo>
                  <a:cubicBezTo>
                    <a:pt x="22" y="13"/>
                    <a:pt x="22" y="13"/>
                    <a:pt x="22" y="13"/>
                  </a:cubicBezTo>
                  <a:cubicBezTo>
                    <a:pt x="20" y="18"/>
                    <a:pt x="17" y="26"/>
                    <a:pt x="15" y="35"/>
                  </a:cubicBezTo>
                  <a:cubicBezTo>
                    <a:pt x="15" y="35"/>
                    <a:pt x="15" y="35"/>
                    <a:pt x="15" y="35"/>
                  </a:cubicBezTo>
                  <a:cubicBezTo>
                    <a:pt x="10" y="50"/>
                    <a:pt x="6" y="66"/>
                    <a:pt x="4" y="72"/>
                  </a:cubicBezTo>
                  <a:cubicBezTo>
                    <a:pt x="4" y="72"/>
                    <a:pt x="4" y="72"/>
                    <a:pt x="4" y="72"/>
                  </a:cubicBezTo>
                  <a:cubicBezTo>
                    <a:pt x="7" y="73"/>
                    <a:pt x="9" y="74"/>
                    <a:pt x="10" y="76"/>
                  </a:cubicBezTo>
                  <a:cubicBezTo>
                    <a:pt x="10" y="76"/>
                    <a:pt x="10" y="76"/>
                    <a:pt x="10" y="76"/>
                  </a:cubicBezTo>
                  <a:cubicBezTo>
                    <a:pt x="16" y="69"/>
                    <a:pt x="19" y="60"/>
                    <a:pt x="25" y="52"/>
                  </a:cubicBezTo>
                  <a:cubicBezTo>
                    <a:pt x="25" y="52"/>
                    <a:pt x="25" y="52"/>
                    <a:pt x="25" y="52"/>
                  </a:cubicBezTo>
                  <a:cubicBezTo>
                    <a:pt x="26" y="51"/>
                    <a:pt x="26" y="51"/>
                    <a:pt x="26" y="51"/>
                  </a:cubicBezTo>
                  <a:cubicBezTo>
                    <a:pt x="28" y="52"/>
                    <a:pt x="28" y="52"/>
                    <a:pt x="28" y="52"/>
                  </a:cubicBezTo>
                  <a:close/>
                  <a:moveTo>
                    <a:pt x="23" y="4"/>
                  </a:moveTo>
                  <a:cubicBezTo>
                    <a:pt x="23" y="3"/>
                    <a:pt x="23" y="3"/>
                    <a:pt x="23" y="3"/>
                  </a:cubicBezTo>
                  <a:cubicBezTo>
                    <a:pt x="23" y="3"/>
                    <a:pt x="23" y="3"/>
                    <a:pt x="23" y="3"/>
                  </a:cubicBezTo>
                  <a:cubicBezTo>
                    <a:pt x="23" y="3"/>
                    <a:pt x="23" y="3"/>
                    <a:pt x="23" y="3"/>
                  </a:cubicBezTo>
                  <a:cubicBezTo>
                    <a:pt x="23" y="4"/>
                    <a:pt x="23" y="4"/>
                    <a:pt x="23" y="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11">
              <a:extLst>
                <a:ext uri="{FF2B5EF4-FFF2-40B4-BE49-F238E27FC236}">
                  <a16:creationId xmlns:a16="http://schemas.microsoft.com/office/drawing/2014/main" xmlns="" id="{5292A295-11AB-462B-A7B8-6627A6750DDE}"/>
                </a:ext>
              </a:extLst>
            </p:cNvPr>
            <p:cNvSpPr>
              <a:spLocks noEditPoints="1"/>
            </p:cNvSpPr>
            <p:nvPr/>
          </p:nvSpPr>
          <p:spPr bwMode="auto">
            <a:xfrm>
              <a:off x="6082120" y="1072489"/>
              <a:ext cx="334963" cy="268288"/>
            </a:xfrm>
            <a:custGeom>
              <a:avLst/>
              <a:gdLst>
                <a:gd name="T0" fmla="*/ 9 w 71"/>
                <a:gd name="T1" fmla="*/ 57 h 57"/>
                <a:gd name="T2" fmla="*/ 0 w 71"/>
                <a:gd name="T3" fmla="*/ 53 h 57"/>
                <a:gd name="T4" fmla="*/ 0 w 71"/>
                <a:gd name="T5" fmla="*/ 53 h 57"/>
                <a:gd name="T6" fmla="*/ 1 w 71"/>
                <a:gd name="T7" fmla="*/ 49 h 57"/>
                <a:gd name="T8" fmla="*/ 10 w 71"/>
                <a:gd name="T9" fmla="*/ 53 h 57"/>
                <a:gd name="T10" fmla="*/ 10 w 71"/>
                <a:gd name="T11" fmla="*/ 53 h 57"/>
                <a:gd name="T12" fmla="*/ 34 w 71"/>
                <a:gd name="T13" fmla="*/ 27 h 57"/>
                <a:gd name="T14" fmla="*/ 34 w 71"/>
                <a:gd name="T15" fmla="*/ 27 h 57"/>
                <a:gd name="T16" fmla="*/ 63 w 71"/>
                <a:gd name="T17" fmla="*/ 5 h 57"/>
                <a:gd name="T18" fmla="*/ 63 w 71"/>
                <a:gd name="T19" fmla="*/ 5 h 57"/>
                <a:gd name="T20" fmla="*/ 56 w 71"/>
                <a:gd name="T21" fmla="*/ 3 h 57"/>
                <a:gd name="T22" fmla="*/ 56 w 71"/>
                <a:gd name="T23" fmla="*/ 3 h 57"/>
                <a:gd name="T24" fmla="*/ 57 w 71"/>
                <a:gd name="T25" fmla="*/ 0 h 57"/>
                <a:gd name="T26" fmla="*/ 67 w 71"/>
                <a:gd name="T27" fmla="*/ 2 h 57"/>
                <a:gd name="T28" fmla="*/ 67 w 71"/>
                <a:gd name="T29" fmla="*/ 2 h 57"/>
                <a:gd name="T30" fmla="*/ 71 w 71"/>
                <a:gd name="T31" fmla="*/ 2 h 57"/>
                <a:gd name="T32" fmla="*/ 68 w 71"/>
                <a:gd name="T33" fmla="*/ 5 h 57"/>
                <a:gd name="T34" fmla="*/ 37 w 71"/>
                <a:gd name="T35" fmla="*/ 30 h 57"/>
                <a:gd name="T36" fmla="*/ 37 w 71"/>
                <a:gd name="T37" fmla="*/ 30 h 57"/>
                <a:gd name="T38" fmla="*/ 11 w 71"/>
                <a:gd name="T39" fmla="*/ 56 h 57"/>
                <a:gd name="T40" fmla="*/ 11 w 71"/>
                <a:gd name="T41" fmla="*/ 56 h 57"/>
                <a:gd name="T42" fmla="*/ 11 w 71"/>
                <a:gd name="T43" fmla="*/ 57 h 57"/>
                <a:gd name="T44" fmla="*/ 9 w 71"/>
                <a:gd name="T45" fmla="*/ 57 h 57"/>
                <a:gd name="T46" fmla="*/ 56 w 71"/>
                <a:gd name="T47" fmla="*/ 3 h 57"/>
                <a:gd name="T48" fmla="*/ 56 w 71"/>
                <a:gd name="T49" fmla="*/ 3 h 57"/>
                <a:gd name="T50" fmla="*/ 56 w 71"/>
                <a:gd name="T51" fmla="*/ 3 h 57"/>
                <a:gd name="T52" fmla="*/ 56 w 71"/>
                <a:gd name="T53" fmla="*/ 3 h 57"/>
                <a:gd name="T54" fmla="*/ 56 w 71"/>
                <a:gd name="T55" fmla="*/ 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1" h="57">
                  <a:moveTo>
                    <a:pt x="9" y="57"/>
                  </a:moveTo>
                  <a:cubicBezTo>
                    <a:pt x="6" y="55"/>
                    <a:pt x="3" y="54"/>
                    <a:pt x="0" y="53"/>
                  </a:cubicBezTo>
                  <a:cubicBezTo>
                    <a:pt x="0" y="53"/>
                    <a:pt x="0" y="53"/>
                    <a:pt x="0" y="53"/>
                  </a:cubicBezTo>
                  <a:cubicBezTo>
                    <a:pt x="1" y="49"/>
                    <a:pt x="1" y="49"/>
                    <a:pt x="1" y="49"/>
                  </a:cubicBezTo>
                  <a:cubicBezTo>
                    <a:pt x="4" y="51"/>
                    <a:pt x="7" y="52"/>
                    <a:pt x="10" y="53"/>
                  </a:cubicBezTo>
                  <a:cubicBezTo>
                    <a:pt x="10" y="53"/>
                    <a:pt x="10" y="53"/>
                    <a:pt x="10" y="53"/>
                  </a:cubicBezTo>
                  <a:cubicBezTo>
                    <a:pt x="18" y="45"/>
                    <a:pt x="25" y="34"/>
                    <a:pt x="34" y="27"/>
                  </a:cubicBezTo>
                  <a:cubicBezTo>
                    <a:pt x="34" y="27"/>
                    <a:pt x="34" y="27"/>
                    <a:pt x="34" y="27"/>
                  </a:cubicBezTo>
                  <a:cubicBezTo>
                    <a:pt x="44" y="19"/>
                    <a:pt x="54" y="12"/>
                    <a:pt x="63" y="5"/>
                  </a:cubicBezTo>
                  <a:cubicBezTo>
                    <a:pt x="63" y="5"/>
                    <a:pt x="63" y="5"/>
                    <a:pt x="63" y="5"/>
                  </a:cubicBezTo>
                  <a:cubicBezTo>
                    <a:pt x="60" y="4"/>
                    <a:pt x="57" y="4"/>
                    <a:pt x="56" y="3"/>
                  </a:cubicBezTo>
                  <a:cubicBezTo>
                    <a:pt x="56" y="3"/>
                    <a:pt x="56" y="3"/>
                    <a:pt x="56" y="3"/>
                  </a:cubicBezTo>
                  <a:cubicBezTo>
                    <a:pt x="57" y="0"/>
                    <a:pt x="57" y="0"/>
                    <a:pt x="57" y="0"/>
                  </a:cubicBezTo>
                  <a:cubicBezTo>
                    <a:pt x="59" y="0"/>
                    <a:pt x="64" y="1"/>
                    <a:pt x="67" y="2"/>
                  </a:cubicBezTo>
                  <a:cubicBezTo>
                    <a:pt x="67" y="2"/>
                    <a:pt x="67" y="2"/>
                    <a:pt x="67" y="2"/>
                  </a:cubicBezTo>
                  <a:cubicBezTo>
                    <a:pt x="71" y="2"/>
                    <a:pt x="71" y="2"/>
                    <a:pt x="71" y="2"/>
                  </a:cubicBezTo>
                  <a:cubicBezTo>
                    <a:pt x="68" y="5"/>
                    <a:pt x="68" y="5"/>
                    <a:pt x="68" y="5"/>
                  </a:cubicBezTo>
                  <a:cubicBezTo>
                    <a:pt x="58" y="14"/>
                    <a:pt x="47" y="22"/>
                    <a:pt x="37" y="30"/>
                  </a:cubicBezTo>
                  <a:cubicBezTo>
                    <a:pt x="37" y="30"/>
                    <a:pt x="37" y="30"/>
                    <a:pt x="37" y="30"/>
                  </a:cubicBezTo>
                  <a:cubicBezTo>
                    <a:pt x="27" y="37"/>
                    <a:pt x="20" y="48"/>
                    <a:pt x="11" y="56"/>
                  </a:cubicBezTo>
                  <a:cubicBezTo>
                    <a:pt x="11" y="56"/>
                    <a:pt x="11" y="56"/>
                    <a:pt x="11" y="56"/>
                  </a:cubicBezTo>
                  <a:cubicBezTo>
                    <a:pt x="11" y="57"/>
                    <a:pt x="11" y="57"/>
                    <a:pt x="11" y="57"/>
                  </a:cubicBezTo>
                  <a:cubicBezTo>
                    <a:pt x="9" y="57"/>
                    <a:pt x="9" y="57"/>
                    <a:pt x="9" y="57"/>
                  </a:cubicBezTo>
                  <a:close/>
                  <a:moveTo>
                    <a:pt x="56" y="3"/>
                  </a:moveTo>
                  <a:cubicBezTo>
                    <a:pt x="56" y="3"/>
                    <a:pt x="56" y="3"/>
                    <a:pt x="56" y="3"/>
                  </a:cubicBezTo>
                  <a:cubicBezTo>
                    <a:pt x="56" y="3"/>
                    <a:pt x="56" y="3"/>
                    <a:pt x="56" y="3"/>
                  </a:cubicBezTo>
                  <a:cubicBezTo>
                    <a:pt x="56" y="3"/>
                    <a:pt x="56" y="3"/>
                    <a:pt x="56" y="3"/>
                  </a:cubicBezTo>
                  <a:cubicBezTo>
                    <a:pt x="56" y="3"/>
                    <a:pt x="56" y="3"/>
                    <a:pt x="56"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312">
              <a:extLst>
                <a:ext uri="{FF2B5EF4-FFF2-40B4-BE49-F238E27FC236}">
                  <a16:creationId xmlns:a16="http://schemas.microsoft.com/office/drawing/2014/main" xmlns="" id="{1DDEA348-57C5-4C84-A8A4-F4F1086A4007}"/>
                </a:ext>
              </a:extLst>
            </p:cNvPr>
            <p:cNvSpPr>
              <a:spLocks noEditPoints="1"/>
            </p:cNvSpPr>
            <p:nvPr/>
          </p:nvSpPr>
          <p:spPr bwMode="auto">
            <a:xfrm>
              <a:off x="5997983" y="1156626"/>
              <a:ext cx="107950" cy="107950"/>
            </a:xfrm>
            <a:custGeom>
              <a:avLst/>
              <a:gdLst>
                <a:gd name="T0" fmla="*/ 5 w 23"/>
                <a:gd name="T1" fmla="*/ 22 h 23"/>
                <a:gd name="T2" fmla="*/ 3 w 23"/>
                <a:gd name="T3" fmla="*/ 21 h 23"/>
                <a:gd name="T4" fmla="*/ 3 w 23"/>
                <a:gd name="T5" fmla="*/ 21 h 23"/>
                <a:gd name="T6" fmla="*/ 2 w 23"/>
                <a:gd name="T7" fmla="*/ 22 h 23"/>
                <a:gd name="T8" fmla="*/ 2 w 23"/>
                <a:gd name="T9" fmla="*/ 22 h 23"/>
                <a:gd name="T10" fmla="*/ 2 w 23"/>
                <a:gd name="T11" fmla="*/ 21 h 23"/>
                <a:gd name="T12" fmla="*/ 3 w 23"/>
                <a:gd name="T13" fmla="*/ 21 h 23"/>
                <a:gd name="T14" fmla="*/ 2 w 23"/>
                <a:gd name="T15" fmla="*/ 20 h 23"/>
                <a:gd name="T16" fmla="*/ 2 w 23"/>
                <a:gd name="T17" fmla="*/ 22 h 23"/>
                <a:gd name="T18" fmla="*/ 1 w 23"/>
                <a:gd name="T19" fmla="*/ 21 h 23"/>
                <a:gd name="T20" fmla="*/ 1 w 23"/>
                <a:gd name="T21" fmla="*/ 21 h 23"/>
                <a:gd name="T22" fmla="*/ 0 w 23"/>
                <a:gd name="T23" fmla="*/ 20 h 23"/>
                <a:gd name="T24" fmla="*/ 0 w 23"/>
                <a:gd name="T25" fmla="*/ 20 h 23"/>
                <a:gd name="T26" fmla="*/ 2 w 23"/>
                <a:gd name="T27" fmla="*/ 18 h 23"/>
                <a:gd name="T28" fmla="*/ 2 w 23"/>
                <a:gd name="T29" fmla="*/ 18 h 23"/>
                <a:gd name="T30" fmla="*/ 2 w 23"/>
                <a:gd name="T31" fmla="*/ 18 h 23"/>
                <a:gd name="T32" fmla="*/ 2 w 23"/>
                <a:gd name="T33" fmla="*/ 18 h 23"/>
                <a:gd name="T34" fmla="*/ 3 w 23"/>
                <a:gd name="T35" fmla="*/ 18 h 23"/>
                <a:gd name="T36" fmla="*/ 3 w 23"/>
                <a:gd name="T37" fmla="*/ 18 h 23"/>
                <a:gd name="T38" fmla="*/ 5 w 23"/>
                <a:gd name="T39" fmla="*/ 18 h 23"/>
                <a:gd name="T40" fmla="*/ 5 w 23"/>
                <a:gd name="T41" fmla="*/ 18 h 23"/>
                <a:gd name="T42" fmla="*/ 19 w 23"/>
                <a:gd name="T43" fmla="*/ 1 h 23"/>
                <a:gd name="T44" fmla="*/ 19 w 23"/>
                <a:gd name="T45" fmla="*/ 1 h 23"/>
                <a:gd name="T46" fmla="*/ 19 w 23"/>
                <a:gd name="T47" fmla="*/ 0 h 23"/>
                <a:gd name="T48" fmla="*/ 21 w 23"/>
                <a:gd name="T49" fmla="*/ 0 h 23"/>
                <a:gd name="T50" fmla="*/ 23 w 23"/>
                <a:gd name="T51" fmla="*/ 1 h 23"/>
                <a:gd name="T52" fmla="*/ 23 w 23"/>
                <a:gd name="T53" fmla="*/ 1 h 23"/>
                <a:gd name="T54" fmla="*/ 22 w 23"/>
                <a:gd name="T55" fmla="*/ 4 h 23"/>
                <a:gd name="T56" fmla="*/ 21 w 23"/>
                <a:gd name="T57" fmla="*/ 4 h 23"/>
                <a:gd name="T58" fmla="*/ 21 w 23"/>
                <a:gd name="T59" fmla="*/ 4 h 23"/>
                <a:gd name="T60" fmla="*/ 7 w 23"/>
                <a:gd name="T61" fmla="*/ 21 h 23"/>
                <a:gd name="T62" fmla="*/ 7 w 23"/>
                <a:gd name="T63" fmla="*/ 21 h 23"/>
                <a:gd name="T64" fmla="*/ 6 w 23"/>
                <a:gd name="T65" fmla="*/ 23 h 23"/>
                <a:gd name="T66" fmla="*/ 5 w 23"/>
                <a:gd name="T67" fmla="*/ 22 h 23"/>
                <a:gd name="T68" fmla="*/ 4 w 23"/>
                <a:gd name="T69" fmla="*/ 20 h 23"/>
                <a:gd name="T70" fmla="*/ 2 w 23"/>
                <a:gd name="T71" fmla="*/ 20 h 23"/>
                <a:gd name="T72" fmla="*/ 4 w 23"/>
                <a:gd name="T73" fmla="*/ 20 h 23"/>
                <a:gd name="T74" fmla="*/ 2 w 23"/>
                <a:gd name="T75" fmla="*/ 20 h 23"/>
                <a:gd name="T76" fmla="*/ 2 w 23"/>
                <a:gd name="T77" fmla="*/ 20 h 23"/>
                <a:gd name="T78" fmla="*/ 3 w 23"/>
                <a:gd name="T79" fmla="*/ 18 h 23"/>
                <a:gd name="T80" fmla="*/ 2 w 23"/>
                <a:gd name="T81" fmla="*/ 2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 h="23">
                  <a:moveTo>
                    <a:pt x="5" y="22"/>
                  </a:moveTo>
                  <a:cubicBezTo>
                    <a:pt x="5" y="22"/>
                    <a:pt x="3" y="21"/>
                    <a:pt x="3" y="21"/>
                  </a:cubicBezTo>
                  <a:cubicBezTo>
                    <a:pt x="3" y="21"/>
                    <a:pt x="3" y="21"/>
                    <a:pt x="3" y="21"/>
                  </a:cubicBezTo>
                  <a:cubicBezTo>
                    <a:pt x="3" y="21"/>
                    <a:pt x="2" y="22"/>
                    <a:pt x="2" y="22"/>
                  </a:cubicBezTo>
                  <a:cubicBezTo>
                    <a:pt x="2" y="22"/>
                    <a:pt x="2" y="22"/>
                    <a:pt x="2" y="22"/>
                  </a:cubicBezTo>
                  <a:cubicBezTo>
                    <a:pt x="2" y="21"/>
                    <a:pt x="2" y="21"/>
                    <a:pt x="2" y="21"/>
                  </a:cubicBezTo>
                  <a:cubicBezTo>
                    <a:pt x="3" y="21"/>
                    <a:pt x="3" y="21"/>
                    <a:pt x="3" y="21"/>
                  </a:cubicBezTo>
                  <a:cubicBezTo>
                    <a:pt x="2" y="20"/>
                    <a:pt x="2" y="20"/>
                    <a:pt x="2" y="20"/>
                  </a:cubicBezTo>
                  <a:cubicBezTo>
                    <a:pt x="2" y="22"/>
                    <a:pt x="2" y="22"/>
                    <a:pt x="2" y="22"/>
                  </a:cubicBezTo>
                  <a:cubicBezTo>
                    <a:pt x="1" y="21"/>
                    <a:pt x="1" y="21"/>
                    <a:pt x="1" y="21"/>
                  </a:cubicBezTo>
                  <a:cubicBezTo>
                    <a:pt x="1" y="21"/>
                    <a:pt x="1" y="21"/>
                    <a:pt x="1" y="21"/>
                  </a:cubicBezTo>
                  <a:cubicBezTo>
                    <a:pt x="1" y="21"/>
                    <a:pt x="0" y="21"/>
                    <a:pt x="0" y="20"/>
                  </a:cubicBezTo>
                  <a:cubicBezTo>
                    <a:pt x="0" y="20"/>
                    <a:pt x="0" y="20"/>
                    <a:pt x="0" y="20"/>
                  </a:cubicBezTo>
                  <a:cubicBezTo>
                    <a:pt x="1" y="18"/>
                    <a:pt x="2" y="18"/>
                    <a:pt x="2" y="18"/>
                  </a:cubicBezTo>
                  <a:cubicBezTo>
                    <a:pt x="2" y="18"/>
                    <a:pt x="2" y="18"/>
                    <a:pt x="2" y="18"/>
                  </a:cubicBezTo>
                  <a:cubicBezTo>
                    <a:pt x="2" y="18"/>
                    <a:pt x="2" y="18"/>
                    <a:pt x="2" y="18"/>
                  </a:cubicBezTo>
                  <a:cubicBezTo>
                    <a:pt x="2" y="18"/>
                    <a:pt x="2" y="18"/>
                    <a:pt x="2" y="18"/>
                  </a:cubicBezTo>
                  <a:cubicBezTo>
                    <a:pt x="2" y="18"/>
                    <a:pt x="2" y="18"/>
                    <a:pt x="3" y="18"/>
                  </a:cubicBezTo>
                  <a:cubicBezTo>
                    <a:pt x="3" y="18"/>
                    <a:pt x="3" y="18"/>
                    <a:pt x="3" y="18"/>
                  </a:cubicBezTo>
                  <a:cubicBezTo>
                    <a:pt x="3" y="18"/>
                    <a:pt x="4" y="18"/>
                    <a:pt x="5" y="18"/>
                  </a:cubicBezTo>
                  <a:cubicBezTo>
                    <a:pt x="5" y="18"/>
                    <a:pt x="5" y="18"/>
                    <a:pt x="5" y="18"/>
                  </a:cubicBezTo>
                  <a:cubicBezTo>
                    <a:pt x="10" y="13"/>
                    <a:pt x="14" y="6"/>
                    <a:pt x="19" y="1"/>
                  </a:cubicBezTo>
                  <a:cubicBezTo>
                    <a:pt x="19" y="1"/>
                    <a:pt x="19" y="1"/>
                    <a:pt x="19" y="1"/>
                  </a:cubicBezTo>
                  <a:cubicBezTo>
                    <a:pt x="19" y="0"/>
                    <a:pt x="19" y="0"/>
                    <a:pt x="19" y="0"/>
                  </a:cubicBezTo>
                  <a:cubicBezTo>
                    <a:pt x="21" y="0"/>
                    <a:pt x="21" y="0"/>
                    <a:pt x="21" y="0"/>
                  </a:cubicBezTo>
                  <a:cubicBezTo>
                    <a:pt x="21" y="0"/>
                    <a:pt x="22" y="0"/>
                    <a:pt x="23" y="1"/>
                  </a:cubicBezTo>
                  <a:cubicBezTo>
                    <a:pt x="23" y="1"/>
                    <a:pt x="23" y="1"/>
                    <a:pt x="23" y="1"/>
                  </a:cubicBezTo>
                  <a:cubicBezTo>
                    <a:pt x="22" y="4"/>
                    <a:pt x="22" y="4"/>
                    <a:pt x="22" y="4"/>
                  </a:cubicBezTo>
                  <a:cubicBezTo>
                    <a:pt x="22" y="4"/>
                    <a:pt x="21" y="4"/>
                    <a:pt x="21" y="4"/>
                  </a:cubicBezTo>
                  <a:cubicBezTo>
                    <a:pt x="21" y="4"/>
                    <a:pt x="21" y="4"/>
                    <a:pt x="21" y="4"/>
                  </a:cubicBezTo>
                  <a:cubicBezTo>
                    <a:pt x="16" y="9"/>
                    <a:pt x="12" y="16"/>
                    <a:pt x="7" y="21"/>
                  </a:cubicBezTo>
                  <a:cubicBezTo>
                    <a:pt x="7" y="21"/>
                    <a:pt x="7" y="21"/>
                    <a:pt x="7" y="21"/>
                  </a:cubicBezTo>
                  <a:cubicBezTo>
                    <a:pt x="6" y="23"/>
                    <a:pt x="6" y="23"/>
                    <a:pt x="6" y="23"/>
                  </a:cubicBezTo>
                  <a:cubicBezTo>
                    <a:pt x="5" y="22"/>
                    <a:pt x="5" y="22"/>
                    <a:pt x="5" y="22"/>
                  </a:cubicBezTo>
                  <a:close/>
                  <a:moveTo>
                    <a:pt x="4" y="20"/>
                  </a:moveTo>
                  <a:cubicBezTo>
                    <a:pt x="2" y="20"/>
                    <a:pt x="2" y="20"/>
                    <a:pt x="2" y="20"/>
                  </a:cubicBezTo>
                  <a:cubicBezTo>
                    <a:pt x="4" y="20"/>
                    <a:pt x="4" y="20"/>
                    <a:pt x="4" y="20"/>
                  </a:cubicBezTo>
                  <a:close/>
                  <a:moveTo>
                    <a:pt x="2" y="20"/>
                  </a:moveTo>
                  <a:cubicBezTo>
                    <a:pt x="2" y="20"/>
                    <a:pt x="2" y="20"/>
                    <a:pt x="2" y="20"/>
                  </a:cubicBezTo>
                  <a:cubicBezTo>
                    <a:pt x="3" y="18"/>
                    <a:pt x="3" y="18"/>
                    <a:pt x="3" y="18"/>
                  </a:cubicBezTo>
                  <a:cubicBezTo>
                    <a:pt x="2" y="20"/>
                    <a:pt x="2" y="20"/>
                    <a:pt x="2" y="2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13">
              <a:extLst>
                <a:ext uri="{FF2B5EF4-FFF2-40B4-BE49-F238E27FC236}">
                  <a16:creationId xmlns:a16="http://schemas.microsoft.com/office/drawing/2014/main" xmlns="" id="{7A355FBC-3363-48C9-B23C-53E486343622}"/>
                </a:ext>
              </a:extLst>
            </p:cNvPr>
            <p:cNvSpPr>
              <a:spLocks noEditPoints="1"/>
            </p:cNvSpPr>
            <p:nvPr/>
          </p:nvSpPr>
          <p:spPr bwMode="auto">
            <a:xfrm>
              <a:off x="6105933" y="888339"/>
              <a:ext cx="57150" cy="169863"/>
            </a:xfrm>
            <a:custGeom>
              <a:avLst/>
              <a:gdLst>
                <a:gd name="T0" fmla="*/ 0 w 12"/>
                <a:gd name="T1" fmla="*/ 28 h 36"/>
                <a:gd name="T2" fmla="*/ 6 w 12"/>
                <a:gd name="T3" fmla="*/ 6 h 36"/>
                <a:gd name="T4" fmla="*/ 6 w 12"/>
                <a:gd name="T5" fmla="*/ 6 h 36"/>
                <a:gd name="T6" fmla="*/ 0 w 12"/>
                <a:gd name="T7" fmla="*/ 3 h 36"/>
                <a:gd name="T8" fmla="*/ 0 w 12"/>
                <a:gd name="T9" fmla="*/ 3 h 36"/>
                <a:gd name="T10" fmla="*/ 2 w 12"/>
                <a:gd name="T11" fmla="*/ 0 h 36"/>
                <a:gd name="T12" fmla="*/ 9 w 12"/>
                <a:gd name="T13" fmla="*/ 4 h 36"/>
                <a:gd name="T14" fmla="*/ 9 w 12"/>
                <a:gd name="T15" fmla="*/ 4 h 36"/>
                <a:gd name="T16" fmla="*/ 12 w 12"/>
                <a:gd name="T17" fmla="*/ 5 h 36"/>
                <a:gd name="T18" fmla="*/ 10 w 12"/>
                <a:gd name="T19" fmla="*/ 6 h 36"/>
                <a:gd name="T20" fmla="*/ 3 w 12"/>
                <a:gd name="T21" fmla="*/ 28 h 36"/>
                <a:gd name="T22" fmla="*/ 3 w 12"/>
                <a:gd name="T23" fmla="*/ 28 h 36"/>
                <a:gd name="T24" fmla="*/ 5 w 12"/>
                <a:gd name="T25" fmla="*/ 34 h 36"/>
                <a:gd name="T26" fmla="*/ 5 w 12"/>
                <a:gd name="T27" fmla="*/ 34 h 36"/>
                <a:gd name="T28" fmla="*/ 1 w 12"/>
                <a:gd name="T29" fmla="*/ 36 h 36"/>
                <a:gd name="T30" fmla="*/ 0 w 12"/>
                <a:gd name="T31" fmla="*/ 28 h 36"/>
                <a:gd name="T32" fmla="*/ 0 w 12"/>
                <a:gd name="T33" fmla="*/ 3 h 36"/>
                <a:gd name="T34" fmla="*/ 0 w 12"/>
                <a:gd name="T35" fmla="*/ 3 h 36"/>
                <a:gd name="T36" fmla="*/ 0 w 12"/>
                <a:gd name="T37" fmla="*/ 3 h 36"/>
                <a:gd name="T38" fmla="*/ 0 w 12"/>
                <a:gd name="T39" fmla="*/ 3 h 36"/>
                <a:gd name="T40" fmla="*/ 0 w 12"/>
                <a:gd name="T41" fmla="*/ 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 h="36">
                  <a:moveTo>
                    <a:pt x="0" y="28"/>
                  </a:moveTo>
                  <a:cubicBezTo>
                    <a:pt x="0" y="21"/>
                    <a:pt x="3" y="11"/>
                    <a:pt x="6" y="6"/>
                  </a:cubicBezTo>
                  <a:cubicBezTo>
                    <a:pt x="6" y="6"/>
                    <a:pt x="6" y="6"/>
                    <a:pt x="6" y="6"/>
                  </a:cubicBezTo>
                  <a:cubicBezTo>
                    <a:pt x="4" y="5"/>
                    <a:pt x="2" y="5"/>
                    <a:pt x="0" y="3"/>
                  </a:cubicBezTo>
                  <a:cubicBezTo>
                    <a:pt x="0" y="3"/>
                    <a:pt x="0" y="3"/>
                    <a:pt x="0" y="3"/>
                  </a:cubicBezTo>
                  <a:cubicBezTo>
                    <a:pt x="2" y="0"/>
                    <a:pt x="2" y="0"/>
                    <a:pt x="2" y="0"/>
                  </a:cubicBezTo>
                  <a:cubicBezTo>
                    <a:pt x="4" y="2"/>
                    <a:pt x="7" y="2"/>
                    <a:pt x="9" y="4"/>
                  </a:cubicBezTo>
                  <a:cubicBezTo>
                    <a:pt x="9" y="4"/>
                    <a:pt x="9" y="4"/>
                    <a:pt x="9" y="4"/>
                  </a:cubicBezTo>
                  <a:cubicBezTo>
                    <a:pt x="12" y="5"/>
                    <a:pt x="12" y="5"/>
                    <a:pt x="12" y="5"/>
                  </a:cubicBezTo>
                  <a:cubicBezTo>
                    <a:pt x="10" y="6"/>
                    <a:pt x="10" y="6"/>
                    <a:pt x="10" y="6"/>
                  </a:cubicBezTo>
                  <a:cubicBezTo>
                    <a:pt x="7" y="10"/>
                    <a:pt x="3" y="21"/>
                    <a:pt x="3" y="28"/>
                  </a:cubicBezTo>
                  <a:cubicBezTo>
                    <a:pt x="3" y="28"/>
                    <a:pt x="3" y="28"/>
                    <a:pt x="3" y="28"/>
                  </a:cubicBezTo>
                  <a:cubicBezTo>
                    <a:pt x="3" y="31"/>
                    <a:pt x="4" y="33"/>
                    <a:pt x="5" y="34"/>
                  </a:cubicBezTo>
                  <a:cubicBezTo>
                    <a:pt x="5" y="34"/>
                    <a:pt x="5" y="34"/>
                    <a:pt x="5" y="34"/>
                  </a:cubicBezTo>
                  <a:cubicBezTo>
                    <a:pt x="1" y="36"/>
                    <a:pt x="1" y="36"/>
                    <a:pt x="1" y="36"/>
                  </a:cubicBezTo>
                  <a:cubicBezTo>
                    <a:pt x="0" y="33"/>
                    <a:pt x="0" y="31"/>
                    <a:pt x="0" y="28"/>
                  </a:cubicBezTo>
                  <a:close/>
                  <a:moveTo>
                    <a:pt x="0" y="3"/>
                  </a:moveTo>
                  <a:cubicBezTo>
                    <a:pt x="0" y="3"/>
                    <a:pt x="0" y="3"/>
                    <a:pt x="0" y="3"/>
                  </a:cubicBezTo>
                  <a:cubicBezTo>
                    <a:pt x="0" y="3"/>
                    <a:pt x="0" y="3"/>
                    <a:pt x="0" y="3"/>
                  </a:cubicBezTo>
                  <a:cubicBezTo>
                    <a:pt x="0" y="3"/>
                    <a:pt x="0" y="3"/>
                    <a:pt x="0" y="3"/>
                  </a:cubicBezTo>
                  <a:cubicBezTo>
                    <a:pt x="0" y="3"/>
                    <a:pt x="0" y="3"/>
                    <a:pt x="0"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14">
              <a:extLst>
                <a:ext uri="{FF2B5EF4-FFF2-40B4-BE49-F238E27FC236}">
                  <a16:creationId xmlns:a16="http://schemas.microsoft.com/office/drawing/2014/main" xmlns="" id="{9C8BB3E7-0B4A-4099-A8F6-A0D7B0ABF12C}"/>
                </a:ext>
              </a:extLst>
            </p:cNvPr>
            <p:cNvSpPr>
              <a:spLocks/>
            </p:cNvSpPr>
            <p:nvPr/>
          </p:nvSpPr>
          <p:spPr bwMode="auto">
            <a:xfrm>
              <a:off x="6163083" y="1005814"/>
              <a:ext cx="60325" cy="80963"/>
            </a:xfrm>
            <a:custGeom>
              <a:avLst/>
              <a:gdLst>
                <a:gd name="T0" fmla="*/ 0 w 13"/>
                <a:gd name="T1" fmla="*/ 3 h 17"/>
                <a:gd name="T2" fmla="*/ 2 w 13"/>
                <a:gd name="T3" fmla="*/ 0 h 17"/>
                <a:gd name="T4" fmla="*/ 13 w 13"/>
                <a:gd name="T5" fmla="*/ 15 h 17"/>
                <a:gd name="T6" fmla="*/ 13 w 13"/>
                <a:gd name="T7" fmla="*/ 15 h 17"/>
                <a:gd name="T8" fmla="*/ 10 w 13"/>
                <a:gd name="T9" fmla="*/ 17 h 17"/>
                <a:gd name="T10" fmla="*/ 0 w 13"/>
                <a:gd name="T11" fmla="*/ 3 h 17"/>
              </a:gdLst>
              <a:ahLst/>
              <a:cxnLst>
                <a:cxn ang="0">
                  <a:pos x="T0" y="T1"/>
                </a:cxn>
                <a:cxn ang="0">
                  <a:pos x="T2" y="T3"/>
                </a:cxn>
                <a:cxn ang="0">
                  <a:pos x="T4" y="T5"/>
                </a:cxn>
                <a:cxn ang="0">
                  <a:pos x="T6" y="T7"/>
                </a:cxn>
                <a:cxn ang="0">
                  <a:pos x="T8" y="T9"/>
                </a:cxn>
                <a:cxn ang="0">
                  <a:pos x="T10" y="T11"/>
                </a:cxn>
              </a:cxnLst>
              <a:rect l="0" t="0" r="r" b="b"/>
              <a:pathLst>
                <a:path w="13" h="17">
                  <a:moveTo>
                    <a:pt x="0" y="3"/>
                  </a:moveTo>
                  <a:cubicBezTo>
                    <a:pt x="2" y="0"/>
                    <a:pt x="2" y="0"/>
                    <a:pt x="2" y="0"/>
                  </a:cubicBezTo>
                  <a:cubicBezTo>
                    <a:pt x="9" y="5"/>
                    <a:pt x="9" y="8"/>
                    <a:pt x="13" y="15"/>
                  </a:cubicBezTo>
                  <a:cubicBezTo>
                    <a:pt x="13" y="15"/>
                    <a:pt x="13" y="15"/>
                    <a:pt x="13" y="15"/>
                  </a:cubicBezTo>
                  <a:cubicBezTo>
                    <a:pt x="10" y="17"/>
                    <a:pt x="10" y="17"/>
                    <a:pt x="10" y="17"/>
                  </a:cubicBezTo>
                  <a:cubicBezTo>
                    <a:pt x="6" y="9"/>
                    <a:pt x="6" y="7"/>
                    <a:pt x="0"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15">
              <a:extLst>
                <a:ext uri="{FF2B5EF4-FFF2-40B4-BE49-F238E27FC236}">
                  <a16:creationId xmlns:a16="http://schemas.microsoft.com/office/drawing/2014/main" xmlns="" id="{B9A25990-3398-4082-BE3E-369828C28778}"/>
                </a:ext>
              </a:extLst>
            </p:cNvPr>
            <p:cNvSpPr>
              <a:spLocks/>
            </p:cNvSpPr>
            <p:nvPr/>
          </p:nvSpPr>
          <p:spPr bwMode="auto">
            <a:xfrm>
              <a:off x="5734458" y="770864"/>
              <a:ext cx="263525" cy="325438"/>
            </a:xfrm>
            <a:custGeom>
              <a:avLst/>
              <a:gdLst>
                <a:gd name="T0" fmla="*/ 19 w 56"/>
                <a:gd name="T1" fmla="*/ 69 h 69"/>
                <a:gd name="T2" fmla="*/ 0 w 56"/>
                <a:gd name="T3" fmla="*/ 57 h 69"/>
                <a:gd name="T4" fmla="*/ 0 w 56"/>
                <a:gd name="T5" fmla="*/ 57 h 69"/>
                <a:gd name="T6" fmla="*/ 3 w 56"/>
                <a:gd name="T7" fmla="*/ 54 h 69"/>
                <a:gd name="T8" fmla="*/ 20 w 56"/>
                <a:gd name="T9" fmla="*/ 65 h 69"/>
                <a:gd name="T10" fmla="*/ 20 w 56"/>
                <a:gd name="T11" fmla="*/ 65 h 69"/>
                <a:gd name="T12" fmla="*/ 22 w 56"/>
                <a:gd name="T13" fmla="*/ 65 h 69"/>
                <a:gd name="T14" fmla="*/ 22 w 56"/>
                <a:gd name="T15" fmla="*/ 65 h 69"/>
                <a:gd name="T16" fmla="*/ 52 w 56"/>
                <a:gd name="T17" fmla="*/ 41 h 69"/>
                <a:gd name="T18" fmla="*/ 52 w 56"/>
                <a:gd name="T19" fmla="*/ 41 h 69"/>
                <a:gd name="T20" fmla="*/ 53 w 56"/>
                <a:gd name="T21" fmla="*/ 34 h 69"/>
                <a:gd name="T22" fmla="*/ 53 w 56"/>
                <a:gd name="T23" fmla="*/ 34 h 69"/>
                <a:gd name="T24" fmla="*/ 38 w 56"/>
                <a:gd name="T25" fmla="*/ 2 h 69"/>
                <a:gd name="T26" fmla="*/ 38 w 56"/>
                <a:gd name="T27" fmla="*/ 2 h 69"/>
                <a:gd name="T28" fmla="*/ 41 w 56"/>
                <a:gd name="T29" fmla="*/ 0 h 69"/>
                <a:gd name="T30" fmla="*/ 56 w 56"/>
                <a:gd name="T31" fmla="*/ 34 h 69"/>
                <a:gd name="T32" fmla="*/ 56 w 56"/>
                <a:gd name="T33" fmla="*/ 34 h 69"/>
                <a:gd name="T34" fmla="*/ 55 w 56"/>
                <a:gd name="T35" fmla="*/ 42 h 69"/>
                <a:gd name="T36" fmla="*/ 55 w 56"/>
                <a:gd name="T37" fmla="*/ 42 h 69"/>
                <a:gd name="T38" fmla="*/ 22 w 56"/>
                <a:gd name="T39" fmla="*/ 69 h 69"/>
                <a:gd name="T40" fmla="*/ 22 w 56"/>
                <a:gd name="T41" fmla="*/ 69 h 69"/>
                <a:gd name="T42" fmla="*/ 19 w 56"/>
                <a:gd name="T43"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69">
                  <a:moveTo>
                    <a:pt x="19" y="69"/>
                  </a:moveTo>
                  <a:cubicBezTo>
                    <a:pt x="11" y="68"/>
                    <a:pt x="5" y="62"/>
                    <a:pt x="0" y="57"/>
                  </a:cubicBezTo>
                  <a:cubicBezTo>
                    <a:pt x="0" y="57"/>
                    <a:pt x="0" y="57"/>
                    <a:pt x="0" y="57"/>
                  </a:cubicBezTo>
                  <a:cubicBezTo>
                    <a:pt x="3" y="54"/>
                    <a:pt x="3" y="54"/>
                    <a:pt x="3" y="54"/>
                  </a:cubicBezTo>
                  <a:cubicBezTo>
                    <a:pt x="7" y="60"/>
                    <a:pt x="13" y="65"/>
                    <a:pt x="20" y="65"/>
                  </a:cubicBezTo>
                  <a:cubicBezTo>
                    <a:pt x="20" y="65"/>
                    <a:pt x="20" y="65"/>
                    <a:pt x="20" y="65"/>
                  </a:cubicBezTo>
                  <a:cubicBezTo>
                    <a:pt x="20" y="65"/>
                    <a:pt x="21" y="65"/>
                    <a:pt x="22" y="65"/>
                  </a:cubicBezTo>
                  <a:cubicBezTo>
                    <a:pt x="22" y="65"/>
                    <a:pt x="22" y="65"/>
                    <a:pt x="22" y="65"/>
                  </a:cubicBezTo>
                  <a:cubicBezTo>
                    <a:pt x="35" y="66"/>
                    <a:pt x="48" y="53"/>
                    <a:pt x="52" y="41"/>
                  </a:cubicBezTo>
                  <a:cubicBezTo>
                    <a:pt x="52" y="41"/>
                    <a:pt x="52" y="41"/>
                    <a:pt x="52" y="41"/>
                  </a:cubicBezTo>
                  <a:cubicBezTo>
                    <a:pt x="52" y="39"/>
                    <a:pt x="53" y="36"/>
                    <a:pt x="53" y="34"/>
                  </a:cubicBezTo>
                  <a:cubicBezTo>
                    <a:pt x="53" y="34"/>
                    <a:pt x="53" y="34"/>
                    <a:pt x="53" y="34"/>
                  </a:cubicBezTo>
                  <a:cubicBezTo>
                    <a:pt x="53" y="23"/>
                    <a:pt x="45" y="12"/>
                    <a:pt x="38" y="2"/>
                  </a:cubicBezTo>
                  <a:cubicBezTo>
                    <a:pt x="38" y="2"/>
                    <a:pt x="38" y="2"/>
                    <a:pt x="38" y="2"/>
                  </a:cubicBezTo>
                  <a:cubicBezTo>
                    <a:pt x="41" y="0"/>
                    <a:pt x="41" y="0"/>
                    <a:pt x="41" y="0"/>
                  </a:cubicBezTo>
                  <a:cubicBezTo>
                    <a:pt x="48" y="10"/>
                    <a:pt x="56" y="21"/>
                    <a:pt x="56" y="34"/>
                  </a:cubicBezTo>
                  <a:cubicBezTo>
                    <a:pt x="56" y="34"/>
                    <a:pt x="56" y="34"/>
                    <a:pt x="56" y="34"/>
                  </a:cubicBezTo>
                  <a:cubicBezTo>
                    <a:pt x="56" y="37"/>
                    <a:pt x="56" y="39"/>
                    <a:pt x="55" y="42"/>
                  </a:cubicBezTo>
                  <a:cubicBezTo>
                    <a:pt x="55" y="42"/>
                    <a:pt x="55" y="42"/>
                    <a:pt x="55" y="42"/>
                  </a:cubicBezTo>
                  <a:cubicBezTo>
                    <a:pt x="51" y="56"/>
                    <a:pt x="37" y="69"/>
                    <a:pt x="22" y="69"/>
                  </a:cubicBezTo>
                  <a:cubicBezTo>
                    <a:pt x="22" y="69"/>
                    <a:pt x="22" y="69"/>
                    <a:pt x="22" y="69"/>
                  </a:cubicBezTo>
                  <a:cubicBezTo>
                    <a:pt x="21" y="69"/>
                    <a:pt x="20" y="69"/>
                    <a:pt x="19" y="6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16">
              <a:extLst>
                <a:ext uri="{FF2B5EF4-FFF2-40B4-BE49-F238E27FC236}">
                  <a16:creationId xmlns:a16="http://schemas.microsoft.com/office/drawing/2014/main" xmlns="" id="{6C449F1E-A078-4CF7-8CFD-30D7F35A89B9}"/>
                </a:ext>
              </a:extLst>
            </p:cNvPr>
            <p:cNvSpPr>
              <a:spLocks/>
            </p:cNvSpPr>
            <p:nvPr/>
          </p:nvSpPr>
          <p:spPr bwMode="auto">
            <a:xfrm>
              <a:off x="5758270" y="828014"/>
              <a:ext cx="98425" cy="146050"/>
            </a:xfrm>
            <a:custGeom>
              <a:avLst/>
              <a:gdLst>
                <a:gd name="T0" fmla="*/ 4 w 21"/>
                <a:gd name="T1" fmla="*/ 31 h 31"/>
                <a:gd name="T2" fmla="*/ 2 w 21"/>
                <a:gd name="T3" fmla="*/ 30 h 31"/>
                <a:gd name="T4" fmla="*/ 2 w 21"/>
                <a:gd name="T5" fmla="*/ 30 h 31"/>
                <a:gd name="T6" fmla="*/ 2 w 21"/>
                <a:gd name="T7" fmla="*/ 30 h 31"/>
                <a:gd name="T8" fmla="*/ 1 w 21"/>
                <a:gd name="T9" fmla="*/ 30 h 31"/>
                <a:gd name="T10" fmla="*/ 0 w 21"/>
                <a:gd name="T11" fmla="*/ 24 h 31"/>
                <a:gd name="T12" fmla="*/ 0 w 21"/>
                <a:gd name="T13" fmla="*/ 24 h 31"/>
                <a:gd name="T14" fmla="*/ 5 w 21"/>
                <a:gd name="T15" fmla="*/ 9 h 31"/>
                <a:gd name="T16" fmla="*/ 5 w 21"/>
                <a:gd name="T17" fmla="*/ 9 h 31"/>
                <a:gd name="T18" fmla="*/ 17 w 21"/>
                <a:gd name="T19" fmla="*/ 0 h 31"/>
                <a:gd name="T20" fmla="*/ 17 w 21"/>
                <a:gd name="T21" fmla="*/ 0 h 31"/>
                <a:gd name="T22" fmla="*/ 21 w 21"/>
                <a:gd name="T23" fmla="*/ 2 h 31"/>
                <a:gd name="T24" fmla="*/ 21 w 21"/>
                <a:gd name="T25" fmla="*/ 2 h 31"/>
                <a:gd name="T26" fmla="*/ 19 w 21"/>
                <a:gd name="T27" fmla="*/ 4 h 31"/>
                <a:gd name="T28" fmla="*/ 17 w 21"/>
                <a:gd name="T29" fmla="*/ 4 h 31"/>
                <a:gd name="T30" fmla="*/ 17 w 21"/>
                <a:gd name="T31" fmla="*/ 4 h 31"/>
                <a:gd name="T32" fmla="*/ 8 w 21"/>
                <a:gd name="T33" fmla="*/ 10 h 31"/>
                <a:gd name="T34" fmla="*/ 8 w 21"/>
                <a:gd name="T35" fmla="*/ 10 h 31"/>
                <a:gd name="T36" fmla="*/ 4 w 21"/>
                <a:gd name="T37" fmla="*/ 24 h 31"/>
                <a:gd name="T38" fmla="*/ 4 w 21"/>
                <a:gd name="T39" fmla="*/ 24 h 31"/>
                <a:gd name="T40" fmla="*/ 4 w 21"/>
                <a:gd name="T41" fmla="*/ 26 h 31"/>
                <a:gd name="T42" fmla="*/ 4 w 21"/>
                <a:gd name="T43" fmla="*/ 26 h 31"/>
                <a:gd name="T44" fmla="*/ 6 w 21"/>
                <a:gd name="T45" fmla="*/ 29 h 31"/>
                <a:gd name="T46" fmla="*/ 5 w 21"/>
                <a:gd name="T47" fmla="*/ 29 h 31"/>
                <a:gd name="T48" fmla="*/ 6 w 21"/>
                <a:gd name="T49" fmla="*/ 29 h 31"/>
                <a:gd name="T50" fmla="*/ 6 w 21"/>
                <a:gd name="T51" fmla="*/ 29 h 31"/>
                <a:gd name="T52" fmla="*/ 4 w 21"/>
                <a:gd name="T53" fmla="*/ 31 h 31"/>
                <a:gd name="T54" fmla="*/ 4 w 21"/>
                <a:gd name="T55" fmla="*/ 31 h 31"/>
                <a:gd name="T56" fmla="*/ 4 w 21"/>
                <a:gd name="T5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 h="31">
                  <a:moveTo>
                    <a:pt x="4" y="31"/>
                  </a:moveTo>
                  <a:cubicBezTo>
                    <a:pt x="3" y="31"/>
                    <a:pt x="3" y="30"/>
                    <a:pt x="2" y="30"/>
                  </a:cubicBezTo>
                  <a:cubicBezTo>
                    <a:pt x="2" y="30"/>
                    <a:pt x="2" y="30"/>
                    <a:pt x="2" y="30"/>
                  </a:cubicBezTo>
                  <a:cubicBezTo>
                    <a:pt x="2" y="30"/>
                    <a:pt x="2" y="30"/>
                    <a:pt x="2" y="30"/>
                  </a:cubicBezTo>
                  <a:cubicBezTo>
                    <a:pt x="1" y="30"/>
                    <a:pt x="1" y="30"/>
                    <a:pt x="1" y="30"/>
                  </a:cubicBezTo>
                  <a:cubicBezTo>
                    <a:pt x="0" y="28"/>
                    <a:pt x="0" y="26"/>
                    <a:pt x="0" y="24"/>
                  </a:cubicBezTo>
                  <a:cubicBezTo>
                    <a:pt x="0" y="24"/>
                    <a:pt x="0" y="24"/>
                    <a:pt x="0" y="24"/>
                  </a:cubicBezTo>
                  <a:cubicBezTo>
                    <a:pt x="0" y="19"/>
                    <a:pt x="2" y="13"/>
                    <a:pt x="5" y="9"/>
                  </a:cubicBezTo>
                  <a:cubicBezTo>
                    <a:pt x="5" y="9"/>
                    <a:pt x="5" y="9"/>
                    <a:pt x="5" y="9"/>
                  </a:cubicBezTo>
                  <a:cubicBezTo>
                    <a:pt x="8" y="4"/>
                    <a:pt x="12" y="0"/>
                    <a:pt x="17" y="0"/>
                  </a:cubicBezTo>
                  <a:cubicBezTo>
                    <a:pt x="17" y="0"/>
                    <a:pt x="17" y="0"/>
                    <a:pt x="17" y="0"/>
                  </a:cubicBezTo>
                  <a:cubicBezTo>
                    <a:pt x="18" y="0"/>
                    <a:pt x="20" y="1"/>
                    <a:pt x="21" y="2"/>
                  </a:cubicBezTo>
                  <a:cubicBezTo>
                    <a:pt x="21" y="2"/>
                    <a:pt x="21" y="2"/>
                    <a:pt x="21" y="2"/>
                  </a:cubicBezTo>
                  <a:cubicBezTo>
                    <a:pt x="19" y="4"/>
                    <a:pt x="19" y="4"/>
                    <a:pt x="19" y="4"/>
                  </a:cubicBezTo>
                  <a:cubicBezTo>
                    <a:pt x="18" y="4"/>
                    <a:pt x="17" y="4"/>
                    <a:pt x="17" y="4"/>
                  </a:cubicBezTo>
                  <a:cubicBezTo>
                    <a:pt x="17" y="4"/>
                    <a:pt x="17" y="4"/>
                    <a:pt x="17" y="4"/>
                  </a:cubicBezTo>
                  <a:cubicBezTo>
                    <a:pt x="14" y="4"/>
                    <a:pt x="11" y="6"/>
                    <a:pt x="8" y="10"/>
                  </a:cubicBezTo>
                  <a:cubicBezTo>
                    <a:pt x="8" y="10"/>
                    <a:pt x="8" y="10"/>
                    <a:pt x="8" y="10"/>
                  </a:cubicBezTo>
                  <a:cubicBezTo>
                    <a:pt x="6" y="15"/>
                    <a:pt x="4" y="20"/>
                    <a:pt x="4" y="24"/>
                  </a:cubicBezTo>
                  <a:cubicBezTo>
                    <a:pt x="4" y="24"/>
                    <a:pt x="4" y="24"/>
                    <a:pt x="4" y="24"/>
                  </a:cubicBezTo>
                  <a:cubicBezTo>
                    <a:pt x="4" y="25"/>
                    <a:pt x="4" y="25"/>
                    <a:pt x="4" y="26"/>
                  </a:cubicBezTo>
                  <a:cubicBezTo>
                    <a:pt x="4" y="26"/>
                    <a:pt x="4" y="26"/>
                    <a:pt x="4" y="26"/>
                  </a:cubicBezTo>
                  <a:cubicBezTo>
                    <a:pt x="6" y="29"/>
                    <a:pt x="6" y="29"/>
                    <a:pt x="6" y="29"/>
                  </a:cubicBezTo>
                  <a:cubicBezTo>
                    <a:pt x="5" y="29"/>
                    <a:pt x="5" y="29"/>
                    <a:pt x="5" y="29"/>
                  </a:cubicBezTo>
                  <a:cubicBezTo>
                    <a:pt x="6" y="29"/>
                    <a:pt x="6" y="29"/>
                    <a:pt x="6" y="29"/>
                  </a:cubicBezTo>
                  <a:cubicBezTo>
                    <a:pt x="6" y="29"/>
                    <a:pt x="6" y="29"/>
                    <a:pt x="6" y="29"/>
                  </a:cubicBezTo>
                  <a:cubicBezTo>
                    <a:pt x="6" y="29"/>
                    <a:pt x="5" y="31"/>
                    <a:pt x="4" y="31"/>
                  </a:cubicBezTo>
                  <a:cubicBezTo>
                    <a:pt x="4" y="31"/>
                    <a:pt x="4" y="31"/>
                    <a:pt x="4" y="31"/>
                  </a:cubicBezTo>
                  <a:cubicBezTo>
                    <a:pt x="4" y="31"/>
                    <a:pt x="4" y="31"/>
                    <a:pt x="4" y="3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17">
              <a:extLst>
                <a:ext uri="{FF2B5EF4-FFF2-40B4-BE49-F238E27FC236}">
                  <a16:creationId xmlns:a16="http://schemas.microsoft.com/office/drawing/2014/main" xmlns="" id="{577B56ED-AF1E-4A44-B028-2290107ABAB4}"/>
                </a:ext>
              </a:extLst>
            </p:cNvPr>
            <p:cNvSpPr>
              <a:spLocks/>
            </p:cNvSpPr>
            <p:nvPr/>
          </p:nvSpPr>
          <p:spPr bwMode="auto">
            <a:xfrm>
              <a:off x="5444738" y="503564"/>
              <a:ext cx="544513" cy="450850"/>
            </a:xfrm>
            <a:custGeom>
              <a:avLst/>
              <a:gdLst>
                <a:gd name="T0" fmla="*/ 0 w 116"/>
                <a:gd name="T1" fmla="*/ 92 h 96"/>
                <a:gd name="T2" fmla="*/ 25 w 116"/>
                <a:gd name="T3" fmla="*/ 81 h 96"/>
                <a:gd name="T4" fmla="*/ 25 w 116"/>
                <a:gd name="T5" fmla="*/ 81 h 96"/>
                <a:gd name="T6" fmla="*/ 70 w 116"/>
                <a:gd name="T7" fmla="*/ 46 h 96"/>
                <a:gd name="T8" fmla="*/ 70 w 116"/>
                <a:gd name="T9" fmla="*/ 46 h 96"/>
                <a:gd name="T10" fmla="*/ 111 w 116"/>
                <a:gd name="T11" fmla="*/ 5 h 96"/>
                <a:gd name="T12" fmla="*/ 111 w 116"/>
                <a:gd name="T13" fmla="*/ 5 h 96"/>
                <a:gd name="T14" fmla="*/ 107 w 116"/>
                <a:gd name="T15" fmla="*/ 3 h 96"/>
                <a:gd name="T16" fmla="*/ 107 w 116"/>
                <a:gd name="T17" fmla="*/ 3 h 96"/>
                <a:gd name="T18" fmla="*/ 108 w 116"/>
                <a:gd name="T19" fmla="*/ 0 h 96"/>
                <a:gd name="T20" fmla="*/ 115 w 116"/>
                <a:gd name="T21" fmla="*/ 3 h 96"/>
                <a:gd name="T22" fmla="*/ 115 w 116"/>
                <a:gd name="T23" fmla="*/ 3 h 96"/>
                <a:gd name="T24" fmla="*/ 116 w 116"/>
                <a:gd name="T25" fmla="*/ 4 h 96"/>
                <a:gd name="T26" fmla="*/ 115 w 116"/>
                <a:gd name="T27" fmla="*/ 6 h 96"/>
                <a:gd name="T28" fmla="*/ 73 w 116"/>
                <a:gd name="T29" fmla="*/ 48 h 96"/>
                <a:gd name="T30" fmla="*/ 73 w 116"/>
                <a:gd name="T31" fmla="*/ 48 h 96"/>
                <a:gd name="T32" fmla="*/ 27 w 116"/>
                <a:gd name="T33" fmla="*/ 84 h 96"/>
                <a:gd name="T34" fmla="*/ 27 w 116"/>
                <a:gd name="T35" fmla="*/ 84 h 96"/>
                <a:gd name="T36" fmla="*/ 1 w 116"/>
                <a:gd name="T37" fmla="*/ 96 h 96"/>
                <a:gd name="T38" fmla="*/ 1 w 116"/>
                <a:gd name="T39" fmla="*/ 96 h 96"/>
                <a:gd name="T40" fmla="*/ 0 w 116"/>
                <a:gd name="T41"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6" h="96">
                  <a:moveTo>
                    <a:pt x="0" y="92"/>
                  </a:moveTo>
                  <a:cubicBezTo>
                    <a:pt x="10" y="89"/>
                    <a:pt x="16" y="88"/>
                    <a:pt x="25" y="81"/>
                  </a:cubicBezTo>
                  <a:cubicBezTo>
                    <a:pt x="25" y="81"/>
                    <a:pt x="25" y="81"/>
                    <a:pt x="25" y="81"/>
                  </a:cubicBezTo>
                  <a:cubicBezTo>
                    <a:pt x="40" y="69"/>
                    <a:pt x="57" y="59"/>
                    <a:pt x="70" y="46"/>
                  </a:cubicBezTo>
                  <a:cubicBezTo>
                    <a:pt x="70" y="46"/>
                    <a:pt x="70" y="46"/>
                    <a:pt x="70" y="46"/>
                  </a:cubicBezTo>
                  <a:cubicBezTo>
                    <a:pt x="84" y="33"/>
                    <a:pt x="101" y="20"/>
                    <a:pt x="111" y="5"/>
                  </a:cubicBezTo>
                  <a:cubicBezTo>
                    <a:pt x="111" y="5"/>
                    <a:pt x="111" y="5"/>
                    <a:pt x="111" y="5"/>
                  </a:cubicBezTo>
                  <a:cubicBezTo>
                    <a:pt x="110" y="4"/>
                    <a:pt x="108" y="3"/>
                    <a:pt x="107" y="3"/>
                  </a:cubicBezTo>
                  <a:cubicBezTo>
                    <a:pt x="107" y="3"/>
                    <a:pt x="107" y="3"/>
                    <a:pt x="107" y="3"/>
                  </a:cubicBezTo>
                  <a:cubicBezTo>
                    <a:pt x="108" y="0"/>
                    <a:pt x="108" y="0"/>
                    <a:pt x="108" y="0"/>
                  </a:cubicBezTo>
                  <a:cubicBezTo>
                    <a:pt x="110" y="0"/>
                    <a:pt x="113" y="1"/>
                    <a:pt x="115" y="3"/>
                  </a:cubicBezTo>
                  <a:cubicBezTo>
                    <a:pt x="115" y="3"/>
                    <a:pt x="115" y="3"/>
                    <a:pt x="115" y="3"/>
                  </a:cubicBezTo>
                  <a:cubicBezTo>
                    <a:pt x="116" y="4"/>
                    <a:pt x="116" y="4"/>
                    <a:pt x="116" y="4"/>
                  </a:cubicBezTo>
                  <a:cubicBezTo>
                    <a:pt x="115" y="6"/>
                    <a:pt x="115" y="6"/>
                    <a:pt x="115" y="6"/>
                  </a:cubicBezTo>
                  <a:cubicBezTo>
                    <a:pt x="104" y="22"/>
                    <a:pt x="87" y="35"/>
                    <a:pt x="73" y="48"/>
                  </a:cubicBezTo>
                  <a:cubicBezTo>
                    <a:pt x="73" y="48"/>
                    <a:pt x="73" y="48"/>
                    <a:pt x="73" y="48"/>
                  </a:cubicBezTo>
                  <a:cubicBezTo>
                    <a:pt x="59" y="62"/>
                    <a:pt x="42" y="72"/>
                    <a:pt x="27" y="84"/>
                  </a:cubicBezTo>
                  <a:cubicBezTo>
                    <a:pt x="27" y="84"/>
                    <a:pt x="27" y="84"/>
                    <a:pt x="27" y="84"/>
                  </a:cubicBezTo>
                  <a:cubicBezTo>
                    <a:pt x="18" y="91"/>
                    <a:pt x="11" y="92"/>
                    <a:pt x="1" y="96"/>
                  </a:cubicBezTo>
                  <a:cubicBezTo>
                    <a:pt x="1" y="96"/>
                    <a:pt x="1" y="96"/>
                    <a:pt x="1" y="96"/>
                  </a:cubicBezTo>
                  <a:cubicBezTo>
                    <a:pt x="0" y="92"/>
                    <a:pt x="0" y="92"/>
                    <a:pt x="0" y="9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18">
              <a:extLst>
                <a:ext uri="{FF2B5EF4-FFF2-40B4-BE49-F238E27FC236}">
                  <a16:creationId xmlns:a16="http://schemas.microsoft.com/office/drawing/2014/main" xmlns="" id="{C207244C-2505-4E8B-9A3F-59B08E9E0ACE}"/>
                </a:ext>
              </a:extLst>
            </p:cNvPr>
            <p:cNvSpPr>
              <a:spLocks/>
            </p:cNvSpPr>
            <p:nvPr/>
          </p:nvSpPr>
          <p:spPr bwMode="auto">
            <a:xfrm>
              <a:off x="5307420" y="681964"/>
              <a:ext cx="117475" cy="131763"/>
            </a:xfrm>
            <a:custGeom>
              <a:avLst/>
              <a:gdLst>
                <a:gd name="T0" fmla="*/ 0 w 25"/>
                <a:gd name="T1" fmla="*/ 25 h 28"/>
                <a:gd name="T2" fmla="*/ 24 w 25"/>
                <a:gd name="T3" fmla="*/ 0 h 28"/>
                <a:gd name="T4" fmla="*/ 24 w 25"/>
                <a:gd name="T5" fmla="*/ 0 h 28"/>
                <a:gd name="T6" fmla="*/ 25 w 25"/>
                <a:gd name="T7" fmla="*/ 3 h 28"/>
                <a:gd name="T8" fmla="*/ 1 w 25"/>
                <a:gd name="T9" fmla="*/ 28 h 28"/>
                <a:gd name="T10" fmla="*/ 1 w 25"/>
                <a:gd name="T11" fmla="*/ 28 h 28"/>
                <a:gd name="T12" fmla="*/ 1 w 25"/>
                <a:gd name="T13" fmla="*/ 28 h 28"/>
                <a:gd name="T14" fmla="*/ 0 w 25"/>
                <a:gd name="T15" fmla="*/ 25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8">
                  <a:moveTo>
                    <a:pt x="0" y="25"/>
                  </a:moveTo>
                  <a:cubicBezTo>
                    <a:pt x="9" y="20"/>
                    <a:pt x="13" y="6"/>
                    <a:pt x="24" y="0"/>
                  </a:cubicBezTo>
                  <a:cubicBezTo>
                    <a:pt x="24" y="0"/>
                    <a:pt x="24" y="0"/>
                    <a:pt x="24" y="0"/>
                  </a:cubicBezTo>
                  <a:cubicBezTo>
                    <a:pt x="25" y="3"/>
                    <a:pt x="25" y="3"/>
                    <a:pt x="25" y="3"/>
                  </a:cubicBezTo>
                  <a:cubicBezTo>
                    <a:pt x="16" y="7"/>
                    <a:pt x="13" y="22"/>
                    <a:pt x="1" y="28"/>
                  </a:cubicBezTo>
                  <a:cubicBezTo>
                    <a:pt x="1" y="28"/>
                    <a:pt x="1" y="28"/>
                    <a:pt x="1" y="28"/>
                  </a:cubicBezTo>
                  <a:cubicBezTo>
                    <a:pt x="1" y="28"/>
                    <a:pt x="1" y="28"/>
                    <a:pt x="1" y="28"/>
                  </a:cubicBezTo>
                  <a:cubicBezTo>
                    <a:pt x="0" y="25"/>
                    <a:pt x="0" y="25"/>
                    <a:pt x="0" y="2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19">
              <a:extLst>
                <a:ext uri="{FF2B5EF4-FFF2-40B4-BE49-F238E27FC236}">
                  <a16:creationId xmlns:a16="http://schemas.microsoft.com/office/drawing/2014/main" xmlns="" id="{86B999F6-5C6A-4EA5-85F7-713274DEC6A1}"/>
                </a:ext>
              </a:extLst>
            </p:cNvPr>
            <p:cNvSpPr>
              <a:spLocks noEditPoints="1"/>
            </p:cNvSpPr>
            <p:nvPr/>
          </p:nvSpPr>
          <p:spPr bwMode="auto">
            <a:xfrm>
              <a:off x="5547133" y="480351"/>
              <a:ext cx="74613" cy="173038"/>
            </a:xfrm>
            <a:custGeom>
              <a:avLst/>
              <a:gdLst>
                <a:gd name="T0" fmla="*/ 0 w 16"/>
                <a:gd name="T1" fmla="*/ 36 h 37"/>
                <a:gd name="T2" fmla="*/ 13 w 16"/>
                <a:gd name="T3" fmla="*/ 4 h 37"/>
                <a:gd name="T4" fmla="*/ 13 w 16"/>
                <a:gd name="T5" fmla="*/ 4 h 37"/>
                <a:gd name="T6" fmla="*/ 11 w 16"/>
                <a:gd name="T7" fmla="*/ 4 h 37"/>
                <a:gd name="T8" fmla="*/ 11 w 16"/>
                <a:gd name="T9" fmla="*/ 4 h 37"/>
                <a:gd name="T10" fmla="*/ 11 w 16"/>
                <a:gd name="T11" fmla="*/ 4 h 37"/>
                <a:gd name="T12" fmla="*/ 11 w 16"/>
                <a:gd name="T13" fmla="*/ 4 h 37"/>
                <a:gd name="T14" fmla="*/ 10 w 16"/>
                <a:gd name="T15" fmla="*/ 0 h 37"/>
                <a:gd name="T16" fmla="*/ 11 w 16"/>
                <a:gd name="T17" fmla="*/ 0 h 37"/>
                <a:gd name="T18" fmla="*/ 11 w 16"/>
                <a:gd name="T19" fmla="*/ 0 h 37"/>
                <a:gd name="T20" fmla="*/ 16 w 16"/>
                <a:gd name="T21" fmla="*/ 2 h 37"/>
                <a:gd name="T22" fmla="*/ 16 w 16"/>
                <a:gd name="T23" fmla="*/ 2 h 37"/>
                <a:gd name="T24" fmla="*/ 16 w 16"/>
                <a:gd name="T25" fmla="*/ 2 h 37"/>
                <a:gd name="T26" fmla="*/ 16 w 16"/>
                <a:gd name="T27" fmla="*/ 3 h 37"/>
                <a:gd name="T28" fmla="*/ 3 w 16"/>
                <a:gd name="T29" fmla="*/ 36 h 37"/>
                <a:gd name="T30" fmla="*/ 3 w 16"/>
                <a:gd name="T31" fmla="*/ 36 h 37"/>
                <a:gd name="T32" fmla="*/ 3 w 16"/>
                <a:gd name="T33" fmla="*/ 36 h 37"/>
                <a:gd name="T34" fmla="*/ 3 w 16"/>
                <a:gd name="T35" fmla="*/ 36 h 37"/>
                <a:gd name="T36" fmla="*/ 0 w 16"/>
                <a:gd name="T37" fmla="*/ 37 h 37"/>
                <a:gd name="T38" fmla="*/ 0 w 16"/>
                <a:gd name="T39" fmla="*/ 36 h 37"/>
                <a:gd name="T40" fmla="*/ 11 w 16"/>
                <a:gd name="T41" fmla="*/ 4 h 37"/>
                <a:gd name="T42" fmla="*/ 11 w 16"/>
                <a:gd name="T43" fmla="*/ 4 h 37"/>
                <a:gd name="T44" fmla="*/ 11 w 16"/>
                <a:gd name="T45" fmla="*/ 4 h 37"/>
                <a:gd name="T46" fmla="*/ 11 w 16"/>
                <a:gd name="T47" fmla="*/ 4 h 37"/>
                <a:gd name="T48" fmla="*/ 11 w 16"/>
                <a:gd name="T49"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 h="37">
                  <a:moveTo>
                    <a:pt x="0" y="36"/>
                  </a:moveTo>
                  <a:cubicBezTo>
                    <a:pt x="0" y="24"/>
                    <a:pt x="12" y="15"/>
                    <a:pt x="13" y="4"/>
                  </a:cubicBezTo>
                  <a:cubicBezTo>
                    <a:pt x="13" y="4"/>
                    <a:pt x="13" y="4"/>
                    <a:pt x="13" y="4"/>
                  </a:cubicBezTo>
                  <a:cubicBezTo>
                    <a:pt x="12" y="4"/>
                    <a:pt x="12" y="4"/>
                    <a:pt x="11" y="4"/>
                  </a:cubicBezTo>
                  <a:cubicBezTo>
                    <a:pt x="11" y="4"/>
                    <a:pt x="11" y="4"/>
                    <a:pt x="11" y="4"/>
                  </a:cubicBezTo>
                  <a:cubicBezTo>
                    <a:pt x="11" y="4"/>
                    <a:pt x="11" y="4"/>
                    <a:pt x="11" y="4"/>
                  </a:cubicBezTo>
                  <a:cubicBezTo>
                    <a:pt x="11" y="4"/>
                    <a:pt x="11" y="4"/>
                    <a:pt x="11" y="4"/>
                  </a:cubicBezTo>
                  <a:cubicBezTo>
                    <a:pt x="10" y="0"/>
                    <a:pt x="10" y="0"/>
                    <a:pt x="10" y="0"/>
                  </a:cubicBezTo>
                  <a:cubicBezTo>
                    <a:pt x="10" y="0"/>
                    <a:pt x="11" y="0"/>
                    <a:pt x="11" y="0"/>
                  </a:cubicBezTo>
                  <a:cubicBezTo>
                    <a:pt x="11" y="0"/>
                    <a:pt x="11" y="0"/>
                    <a:pt x="11" y="0"/>
                  </a:cubicBezTo>
                  <a:cubicBezTo>
                    <a:pt x="13" y="0"/>
                    <a:pt x="14" y="1"/>
                    <a:pt x="16" y="2"/>
                  </a:cubicBezTo>
                  <a:cubicBezTo>
                    <a:pt x="16" y="2"/>
                    <a:pt x="16" y="2"/>
                    <a:pt x="16" y="2"/>
                  </a:cubicBezTo>
                  <a:cubicBezTo>
                    <a:pt x="16" y="2"/>
                    <a:pt x="16" y="2"/>
                    <a:pt x="16" y="2"/>
                  </a:cubicBezTo>
                  <a:cubicBezTo>
                    <a:pt x="16" y="3"/>
                    <a:pt x="16" y="3"/>
                    <a:pt x="16" y="3"/>
                  </a:cubicBezTo>
                  <a:cubicBezTo>
                    <a:pt x="15" y="16"/>
                    <a:pt x="3" y="26"/>
                    <a:pt x="3" y="36"/>
                  </a:cubicBezTo>
                  <a:cubicBezTo>
                    <a:pt x="3" y="36"/>
                    <a:pt x="3" y="36"/>
                    <a:pt x="3" y="36"/>
                  </a:cubicBezTo>
                  <a:cubicBezTo>
                    <a:pt x="3" y="36"/>
                    <a:pt x="3" y="36"/>
                    <a:pt x="3" y="36"/>
                  </a:cubicBezTo>
                  <a:cubicBezTo>
                    <a:pt x="3" y="36"/>
                    <a:pt x="3" y="36"/>
                    <a:pt x="3" y="36"/>
                  </a:cubicBezTo>
                  <a:cubicBezTo>
                    <a:pt x="0" y="37"/>
                    <a:pt x="0" y="37"/>
                    <a:pt x="0" y="37"/>
                  </a:cubicBezTo>
                  <a:cubicBezTo>
                    <a:pt x="0" y="36"/>
                    <a:pt x="0" y="36"/>
                    <a:pt x="0" y="36"/>
                  </a:cubicBezTo>
                  <a:close/>
                  <a:moveTo>
                    <a:pt x="11" y="4"/>
                  </a:moveTo>
                  <a:cubicBezTo>
                    <a:pt x="11" y="4"/>
                    <a:pt x="11" y="4"/>
                    <a:pt x="11" y="4"/>
                  </a:cubicBezTo>
                  <a:cubicBezTo>
                    <a:pt x="11" y="4"/>
                    <a:pt x="11" y="4"/>
                    <a:pt x="11" y="4"/>
                  </a:cubicBezTo>
                  <a:cubicBezTo>
                    <a:pt x="11" y="4"/>
                    <a:pt x="11" y="4"/>
                    <a:pt x="11" y="4"/>
                  </a:cubicBezTo>
                  <a:cubicBezTo>
                    <a:pt x="11" y="4"/>
                    <a:pt x="11" y="4"/>
                    <a:pt x="11" y="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20">
              <a:extLst>
                <a:ext uri="{FF2B5EF4-FFF2-40B4-BE49-F238E27FC236}">
                  <a16:creationId xmlns:a16="http://schemas.microsoft.com/office/drawing/2014/main" xmlns="" id="{AE0829B2-E164-427F-84DE-91FD11DF16B4}"/>
                </a:ext>
              </a:extLst>
            </p:cNvPr>
            <p:cNvSpPr>
              <a:spLocks noEditPoints="1"/>
            </p:cNvSpPr>
            <p:nvPr/>
          </p:nvSpPr>
          <p:spPr bwMode="auto">
            <a:xfrm>
              <a:off x="5466170" y="169201"/>
              <a:ext cx="165100" cy="352425"/>
            </a:xfrm>
            <a:custGeom>
              <a:avLst/>
              <a:gdLst>
                <a:gd name="T0" fmla="*/ 0 w 35"/>
                <a:gd name="T1" fmla="*/ 75 h 75"/>
                <a:gd name="T2" fmla="*/ 13 w 35"/>
                <a:gd name="T3" fmla="*/ 37 h 75"/>
                <a:gd name="T4" fmla="*/ 13 w 35"/>
                <a:gd name="T5" fmla="*/ 37 h 75"/>
                <a:gd name="T6" fmla="*/ 32 w 35"/>
                <a:gd name="T7" fmla="*/ 4 h 75"/>
                <a:gd name="T8" fmla="*/ 32 w 35"/>
                <a:gd name="T9" fmla="*/ 4 h 75"/>
                <a:gd name="T10" fmla="*/ 32 w 35"/>
                <a:gd name="T11" fmla="*/ 4 h 75"/>
                <a:gd name="T12" fmla="*/ 32 w 35"/>
                <a:gd name="T13" fmla="*/ 4 h 75"/>
                <a:gd name="T14" fmla="*/ 25 w 35"/>
                <a:gd name="T15" fmla="*/ 6 h 75"/>
                <a:gd name="T16" fmla="*/ 25 w 35"/>
                <a:gd name="T17" fmla="*/ 6 h 75"/>
                <a:gd name="T18" fmla="*/ 24 w 35"/>
                <a:gd name="T19" fmla="*/ 3 h 75"/>
                <a:gd name="T20" fmla="*/ 33 w 35"/>
                <a:gd name="T21" fmla="*/ 0 h 75"/>
                <a:gd name="T22" fmla="*/ 33 w 35"/>
                <a:gd name="T23" fmla="*/ 0 h 75"/>
                <a:gd name="T24" fmla="*/ 35 w 35"/>
                <a:gd name="T25" fmla="*/ 0 h 75"/>
                <a:gd name="T26" fmla="*/ 35 w 35"/>
                <a:gd name="T27" fmla="*/ 1 h 75"/>
                <a:gd name="T28" fmla="*/ 35 w 35"/>
                <a:gd name="T29" fmla="*/ 4 h 75"/>
                <a:gd name="T30" fmla="*/ 35 w 35"/>
                <a:gd name="T31" fmla="*/ 4 h 75"/>
                <a:gd name="T32" fmla="*/ 16 w 35"/>
                <a:gd name="T33" fmla="*/ 39 h 75"/>
                <a:gd name="T34" fmla="*/ 16 w 35"/>
                <a:gd name="T35" fmla="*/ 39 h 75"/>
                <a:gd name="T36" fmla="*/ 4 w 35"/>
                <a:gd name="T37" fmla="*/ 75 h 75"/>
                <a:gd name="T38" fmla="*/ 4 w 35"/>
                <a:gd name="T39" fmla="*/ 75 h 75"/>
                <a:gd name="T40" fmla="*/ 0 w 35"/>
                <a:gd name="T41" fmla="*/ 75 h 75"/>
                <a:gd name="T42" fmla="*/ 25 w 35"/>
                <a:gd name="T43" fmla="*/ 6 h 75"/>
                <a:gd name="T44" fmla="*/ 25 w 35"/>
                <a:gd name="T45" fmla="*/ 6 h 75"/>
                <a:gd name="T46" fmla="*/ 25 w 35"/>
                <a:gd name="T47" fmla="*/ 6 h 75"/>
                <a:gd name="T48" fmla="*/ 26 w 35"/>
                <a:gd name="T49" fmla="*/ 7 h 75"/>
                <a:gd name="T50" fmla="*/ 25 w 35"/>
                <a:gd name="T51" fmla="*/ 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 h="75">
                  <a:moveTo>
                    <a:pt x="0" y="75"/>
                  </a:moveTo>
                  <a:cubicBezTo>
                    <a:pt x="0" y="63"/>
                    <a:pt x="8" y="48"/>
                    <a:pt x="13" y="37"/>
                  </a:cubicBezTo>
                  <a:cubicBezTo>
                    <a:pt x="13" y="37"/>
                    <a:pt x="13" y="37"/>
                    <a:pt x="13" y="37"/>
                  </a:cubicBezTo>
                  <a:cubicBezTo>
                    <a:pt x="17" y="29"/>
                    <a:pt x="32" y="13"/>
                    <a:pt x="32" y="4"/>
                  </a:cubicBezTo>
                  <a:cubicBezTo>
                    <a:pt x="32" y="4"/>
                    <a:pt x="32" y="4"/>
                    <a:pt x="32" y="4"/>
                  </a:cubicBezTo>
                  <a:cubicBezTo>
                    <a:pt x="32" y="4"/>
                    <a:pt x="32" y="4"/>
                    <a:pt x="32" y="4"/>
                  </a:cubicBezTo>
                  <a:cubicBezTo>
                    <a:pt x="32" y="4"/>
                    <a:pt x="32" y="4"/>
                    <a:pt x="32" y="4"/>
                  </a:cubicBezTo>
                  <a:cubicBezTo>
                    <a:pt x="30" y="4"/>
                    <a:pt x="27" y="5"/>
                    <a:pt x="25" y="6"/>
                  </a:cubicBezTo>
                  <a:cubicBezTo>
                    <a:pt x="25" y="6"/>
                    <a:pt x="25" y="6"/>
                    <a:pt x="25" y="6"/>
                  </a:cubicBezTo>
                  <a:cubicBezTo>
                    <a:pt x="24" y="3"/>
                    <a:pt x="24" y="3"/>
                    <a:pt x="24" y="3"/>
                  </a:cubicBezTo>
                  <a:cubicBezTo>
                    <a:pt x="26" y="2"/>
                    <a:pt x="30" y="0"/>
                    <a:pt x="33" y="0"/>
                  </a:cubicBezTo>
                  <a:cubicBezTo>
                    <a:pt x="33" y="0"/>
                    <a:pt x="33" y="0"/>
                    <a:pt x="33" y="0"/>
                  </a:cubicBezTo>
                  <a:cubicBezTo>
                    <a:pt x="35" y="0"/>
                    <a:pt x="35" y="0"/>
                    <a:pt x="35" y="0"/>
                  </a:cubicBezTo>
                  <a:cubicBezTo>
                    <a:pt x="35" y="1"/>
                    <a:pt x="35" y="1"/>
                    <a:pt x="35" y="1"/>
                  </a:cubicBezTo>
                  <a:cubicBezTo>
                    <a:pt x="35" y="2"/>
                    <a:pt x="35" y="3"/>
                    <a:pt x="35" y="4"/>
                  </a:cubicBezTo>
                  <a:cubicBezTo>
                    <a:pt x="35" y="4"/>
                    <a:pt x="35" y="4"/>
                    <a:pt x="35" y="4"/>
                  </a:cubicBezTo>
                  <a:cubicBezTo>
                    <a:pt x="35" y="16"/>
                    <a:pt x="20" y="31"/>
                    <a:pt x="16" y="39"/>
                  </a:cubicBezTo>
                  <a:cubicBezTo>
                    <a:pt x="16" y="39"/>
                    <a:pt x="16" y="39"/>
                    <a:pt x="16" y="39"/>
                  </a:cubicBezTo>
                  <a:cubicBezTo>
                    <a:pt x="11" y="49"/>
                    <a:pt x="4" y="64"/>
                    <a:pt x="4" y="75"/>
                  </a:cubicBezTo>
                  <a:cubicBezTo>
                    <a:pt x="4" y="75"/>
                    <a:pt x="4" y="75"/>
                    <a:pt x="4" y="75"/>
                  </a:cubicBezTo>
                  <a:cubicBezTo>
                    <a:pt x="0" y="75"/>
                    <a:pt x="0" y="75"/>
                    <a:pt x="0" y="75"/>
                  </a:cubicBezTo>
                  <a:close/>
                  <a:moveTo>
                    <a:pt x="25" y="6"/>
                  </a:moveTo>
                  <a:cubicBezTo>
                    <a:pt x="25" y="6"/>
                    <a:pt x="25" y="6"/>
                    <a:pt x="25" y="6"/>
                  </a:cubicBezTo>
                  <a:cubicBezTo>
                    <a:pt x="25" y="6"/>
                    <a:pt x="25" y="6"/>
                    <a:pt x="25" y="6"/>
                  </a:cubicBezTo>
                  <a:cubicBezTo>
                    <a:pt x="26" y="7"/>
                    <a:pt x="26" y="7"/>
                    <a:pt x="26" y="7"/>
                  </a:cubicBezTo>
                  <a:cubicBezTo>
                    <a:pt x="25" y="6"/>
                    <a:pt x="25" y="6"/>
                    <a:pt x="25" y="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21">
              <a:extLst>
                <a:ext uri="{FF2B5EF4-FFF2-40B4-BE49-F238E27FC236}">
                  <a16:creationId xmlns:a16="http://schemas.microsoft.com/office/drawing/2014/main" xmlns="" id="{038CAC77-5C8E-4E89-884F-351186758D59}"/>
                </a:ext>
              </a:extLst>
            </p:cNvPr>
            <p:cNvSpPr>
              <a:spLocks/>
            </p:cNvSpPr>
            <p:nvPr/>
          </p:nvSpPr>
          <p:spPr bwMode="auto">
            <a:xfrm>
              <a:off x="5453470" y="108876"/>
              <a:ext cx="163513" cy="65088"/>
            </a:xfrm>
            <a:custGeom>
              <a:avLst/>
              <a:gdLst>
                <a:gd name="T0" fmla="*/ 18 w 35"/>
                <a:gd name="T1" fmla="*/ 7 h 14"/>
                <a:gd name="T2" fmla="*/ 11 w 35"/>
                <a:gd name="T3" fmla="*/ 4 h 14"/>
                <a:gd name="T4" fmla="*/ 11 w 35"/>
                <a:gd name="T5" fmla="*/ 4 h 14"/>
                <a:gd name="T6" fmla="*/ 9 w 35"/>
                <a:gd name="T7" fmla="*/ 4 h 14"/>
                <a:gd name="T8" fmla="*/ 9 w 35"/>
                <a:gd name="T9" fmla="*/ 4 h 14"/>
                <a:gd name="T10" fmla="*/ 5 w 35"/>
                <a:gd name="T11" fmla="*/ 4 h 14"/>
                <a:gd name="T12" fmla="*/ 5 w 35"/>
                <a:gd name="T13" fmla="*/ 4 h 14"/>
                <a:gd name="T14" fmla="*/ 0 w 35"/>
                <a:gd name="T15" fmla="*/ 3 h 14"/>
                <a:gd name="T16" fmla="*/ 0 w 35"/>
                <a:gd name="T17" fmla="*/ 3 h 14"/>
                <a:gd name="T18" fmla="*/ 2 w 35"/>
                <a:gd name="T19" fmla="*/ 0 h 14"/>
                <a:gd name="T20" fmla="*/ 5 w 35"/>
                <a:gd name="T21" fmla="*/ 0 h 14"/>
                <a:gd name="T22" fmla="*/ 5 w 35"/>
                <a:gd name="T23" fmla="*/ 0 h 14"/>
                <a:gd name="T24" fmla="*/ 9 w 35"/>
                <a:gd name="T25" fmla="*/ 0 h 14"/>
                <a:gd name="T26" fmla="*/ 9 w 35"/>
                <a:gd name="T27" fmla="*/ 0 h 14"/>
                <a:gd name="T28" fmla="*/ 11 w 35"/>
                <a:gd name="T29" fmla="*/ 0 h 14"/>
                <a:gd name="T30" fmla="*/ 11 w 35"/>
                <a:gd name="T31" fmla="*/ 0 h 14"/>
                <a:gd name="T32" fmla="*/ 20 w 35"/>
                <a:gd name="T33" fmla="*/ 4 h 14"/>
                <a:gd name="T34" fmla="*/ 20 w 35"/>
                <a:gd name="T35" fmla="*/ 4 h 14"/>
                <a:gd name="T36" fmla="*/ 35 w 35"/>
                <a:gd name="T37" fmla="*/ 12 h 14"/>
                <a:gd name="T38" fmla="*/ 35 w 35"/>
                <a:gd name="T39" fmla="*/ 12 h 14"/>
                <a:gd name="T40" fmla="*/ 32 w 35"/>
                <a:gd name="T41" fmla="*/ 14 h 14"/>
                <a:gd name="T42" fmla="*/ 18 w 35"/>
                <a:gd name="T43"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 h="14">
                  <a:moveTo>
                    <a:pt x="18" y="7"/>
                  </a:moveTo>
                  <a:cubicBezTo>
                    <a:pt x="14" y="5"/>
                    <a:pt x="14" y="4"/>
                    <a:pt x="11" y="4"/>
                  </a:cubicBezTo>
                  <a:cubicBezTo>
                    <a:pt x="11" y="4"/>
                    <a:pt x="11" y="4"/>
                    <a:pt x="11" y="4"/>
                  </a:cubicBezTo>
                  <a:cubicBezTo>
                    <a:pt x="10" y="4"/>
                    <a:pt x="10" y="4"/>
                    <a:pt x="9" y="4"/>
                  </a:cubicBezTo>
                  <a:cubicBezTo>
                    <a:pt x="9" y="4"/>
                    <a:pt x="9" y="4"/>
                    <a:pt x="9" y="4"/>
                  </a:cubicBezTo>
                  <a:cubicBezTo>
                    <a:pt x="8" y="4"/>
                    <a:pt x="6" y="4"/>
                    <a:pt x="5" y="4"/>
                  </a:cubicBezTo>
                  <a:cubicBezTo>
                    <a:pt x="5" y="4"/>
                    <a:pt x="5" y="4"/>
                    <a:pt x="5" y="4"/>
                  </a:cubicBezTo>
                  <a:cubicBezTo>
                    <a:pt x="3" y="4"/>
                    <a:pt x="2" y="4"/>
                    <a:pt x="0" y="3"/>
                  </a:cubicBezTo>
                  <a:cubicBezTo>
                    <a:pt x="0" y="3"/>
                    <a:pt x="0" y="3"/>
                    <a:pt x="0" y="3"/>
                  </a:cubicBezTo>
                  <a:cubicBezTo>
                    <a:pt x="2" y="0"/>
                    <a:pt x="2" y="0"/>
                    <a:pt x="2" y="0"/>
                  </a:cubicBezTo>
                  <a:cubicBezTo>
                    <a:pt x="3" y="0"/>
                    <a:pt x="4" y="0"/>
                    <a:pt x="5" y="0"/>
                  </a:cubicBezTo>
                  <a:cubicBezTo>
                    <a:pt x="5" y="0"/>
                    <a:pt x="5" y="0"/>
                    <a:pt x="5" y="0"/>
                  </a:cubicBezTo>
                  <a:cubicBezTo>
                    <a:pt x="6" y="0"/>
                    <a:pt x="8" y="0"/>
                    <a:pt x="9" y="0"/>
                  </a:cubicBezTo>
                  <a:cubicBezTo>
                    <a:pt x="9" y="0"/>
                    <a:pt x="9" y="0"/>
                    <a:pt x="9" y="0"/>
                  </a:cubicBezTo>
                  <a:cubicBezTo>
                    <a:pt x="10" y="0"/>
                    <a:pt x="10" y="0"/>
                    <a:pt x="11" y="0"/>
                  </a:cubicBezTo>
                  <a:cubicBezTo>
                    <a:pt x="11" y="0"/>
                    <a:pt x="11" y="0"/>
                    <a:pt x="11" y="0"/>
                  </a:cubicBezTo>
                  <a:cubicBezTo>
                    <a:pt x="15" y="1"/>
                    <a:pt x="16" y="2"/>
                    <a:pt x="20" y="4"/>
                  </a:cubicBezTo>
                  <a:cubicBezTo>
                    <a:pt x="20" y="4"/>
                    <a:pt x="20" y="4"/>
                    <a:pt x="20" y="4"/>
                  </a:cubicBezTo>
                  <a:cubicBezTo>
                    <a:pt x="24" y="6"/>
                    <a:pt x="31" y="8"/>
                    <a:pt x="35" y="12"/>
                  </a:cubicBezTo>
                  <a:cubicBezTo>
                    <a:pt x="35" y="12"/>
                    <a:pt x="35" y="12"/>
                    <a:pt x="35" y="12"/>
                  </a:cubicBezTo>
                  <a:cubicBezTo>
                    <a:pt x="32" y="14"/>
                    <a:pt x="32" y="14"/>
                    <a:pt x="32" y="14"/>
                  </a:cubicBezTo>
                  <a:cubicBezTo>
                    <a:pt x="30" y="12"/>
                    <a:pt x="22" y="9"/>
                    <a:pt x="18"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22">
              <a:extLst>
                <a:ext uri="{FF2B5EF4-FFF2-40B4-BE49-F238E27FC236}">
                  <a16:creationId xmlns:a16="http://schemas.microsoft.com/office/drawing/2014/main" xmlns="" id="{4E336BA0-C371-4F45-A2E3-993CFAA90E8B}"/>
                </a:ext>
              </a:extLst>
            </p:cNvPr>
            <p:cNvSpPr>
              <a:spLocks noEditPoints="1"/>
            </p:cNvSpPr>
            <p:nvPr/>
          </p:nvSpPr>
          <p:spPr bwMode="auto">
            <a:xfrm>
              <a:off x="6285320" y="1029626"/>
              <a:ext cx="122238" cy="57150"/>
            </a:xfrm>
            <a:custGeom>
              <a:avLst/>
              <a:gdLst>
                <a:gd name="T0" fmla="*/ 1 w 26"/>
                <a:gd name="T1" fmla="*/ 3 h 12"/>
                <a:gd name="T2" fmla="*/ 0 w 26"/>
                <a:gd name="T3" fmla="*/ 3 h 12"/>
                <a:gd name="T4" fmla="*/ 0 w 26"/>
                <a:gd name="T5" fmla="*/ 3 h 12"/>
                <a:gd name="T6" fmla="*/ 0 w 26"/>
                <a:gd name="T7" fmla="*/ 0 h 12"/>
                <a:gd name="T8" fmla="*/ 1 w 26"/>
                <a:gd name="T9" fmla="*/ 0 h 12"/>
                <a:gd name="T10" fmla="*/ 1 w 26"/>
                <a:gd name="T11" fmla="*/ 0 h 12"/>
                <a:gd name="T12" fmla="*/ 26 w 26"/>
                <a:gd name="T13" fmla="*/ 11 h 12"/>
                <a:gd name="T14" fmla="*/ 26 w 26"/>
                <a:gd name="T15" fmla="*/ 11 h 12"/>
                <a:gd name="T16" fmla="*/ 22 w 26"/>
                <a:gd name="T17" fmla="*/ 12 h 12"/>
                <a:gd name="T18" fmla="*/ 1 w 26"/>
                <a:gd name="T19" fmla="*/ 3 h 12"/>
                <a:gd name="T20" fmla="*/ 0 w 26"/>
                <a:gd name="T21" fmla="*/ 3 h 12"/>
                <a:gd name="T22" fmla="*/ 0 w 26"/>
                <a:gd name="T23" fmla="*/ 3 h 12"/>
                <a:gd name="T24" fmla="*/ 0 w 26"/>
                <a:gd name="T25" fmla="*/ 3 h 12"/>
                <a:gd name="T26" fmla="*/ 0 w 26"/>
                <a:gd name="T27" fmla="*/ 3 h 12"/>
                <a:gd name="T28" fmla="*/ 0 w 26"/>
                <a:gd name="T29"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12">
                  <a:moveTo>
                    <a:pt x="1" y="3"/>
                  </a:moveTo>
                  <a:cubicBezTo>
                    <a:pt x="1" y="3"/>
                    <a:pt x="1" y="3"/>
                    <a:pt x="0" y="3"/>
                  </a:cubicBezTo>
                  <a:cubicBezTo>
                    <a:pt x="0" y="3"/>
                    <a:pt x="0" y="3"/>
                    <a:pt x="0" y="3"/>
                  </a:cubicBezTo>
                  <a:cubicBezTo>
                    <a:pt x="0" y="0"/>
                    <a:pt x="0" y="0"/>
                    <a:pt x="0" y="0"/>
                  </a:cubicBezTo>
                  <a:cubicBezTo>
                    <a:pt x="0" y="0"/>
                    <a:pt x="1" y="0"/>
                    <a:pt x="1" y="0"/>
                  </a:cubicBezTo>
                  <a:cubicBezTo>
                    <a:pt x="1" y="0"/>
                    <a:pt x="1" y="0"/>
                    <a:pt x="1" y="0"/>
                  </a:cubicBezTo>
                  <a:cubicBezTo>
                    <a:pt x="9" y="0"/>
                    <a:pt x="22" y="2"/>
                    <a:pt x="26" y="11"/>
                  </a:cubicBezTo>
                  <a:cubicBezTo>
                    <a:pt x="26" y="11"/>
                    <a:pt x="26" y="11"/>
                    <a:pt x="26" y="11"/>
                  </a:cubicBezTo>
                  <a:cubicBezTo>
                    <a:pt x="22" y="12"/>
                    <a:pt x="22" y="12"/>
                    <a:pt x="22" y="12"/>
                  </a:cubicBezTo>
                  <a:cubicBezTo>
                    <a:pt x="21" y="6"/>
                    <a:pt x="8" y="3"/>
                    <a:pt x="1" y="3"/>
                  </a:cubicBezTo>
                  <a:close/>
                  <a:moveTo>
                    <a:pt x="0" y="3"/>
                  </a:moveTo>
                  <a:cubicBezTo>
                    <a:pt x="0" y="3"/>
                    <a:pt x="0" y="3"/>
                    <a:pt x="0" y="3"/>
                  </a:cubicBezTo>
                  <a:cubicBezTo>
                    <a:pt x="0" y="3"/>
                    <a:pt x="0" y="3"/>
                    <a:pt x="0" y="3"/>
                  </a:cubicBezTo>
                  <a:cubicBezTo>
                    <a:pt x="0" y="3"/>
                    <a:pt x="0" y="3"/>
                    <a:pt x="0" y="3"/>
                  </a:cubicBezTo>
                  <a:cubicBezTo>
                    <a:pt x="0" y="3"/>
                    <a:pt x="0" y="3"/>
                    <a:pt x="0"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1" name="群組 90">
            <a:extLst>
              <a:ext uri="{FF2B5EF4-FFF2-40B4-BE49-F238E27FC236}">
                <a16:creationId xmlns:a16="http://schemas.microsoft.com/office/drawing/2014/main" xmlns="" id="{5B7114A4-E76E-46F1-85C8-C9B8B6065A11}"/>
              </a:ext>
            </a:extLst>
          </p:cNvPr>
          <p:cNvGrpSpPr/>
          <p:nvPr/>
        </p:nvGrpSpPr>
        <p:grpSpPr>
          <a:xfrm>
            <a:off x="6644320" y="752454"/>
            <a:ext cx="836612" cy="709613"/>
            <a:chOff x="6644320" y="752454"/>
            <a:chExt cx="836612" cy="709613"/>
          </a:xfrm>
        </p:grpSpPr>
        <p:sp>
          <p:nvSpPr>
            <p:cNvPr id="92" name="Freeform 166">
              <a:extLst>
                <a:ext uri="{FF2B5EF4-FFF2-40B4-BE49-F238E27FC236}">
                  <a16:creationId xmlns:a16="http://schemas.microsoft.com/office/drawing/2014/main" xmlns="" id="{CE5FE3C1-C7D7-4AAF-9EAE-19E99E9B8F81}"/>
                </a:ext>
              </a:extLst>
            </p:cNvPr>
            <p:cNvSpPr>
              <a:spLocks noEditPoints="1"/>
            </p:cNvSpPr>
            <p:nvPr/>
          </p:nvSpPr>
          <p:spPr bwMode="auto">
            <a:xfrm>
              <a:off x="6644320" y="1155679"/>
              <a:ext cx="285750" cy="306388"/>
            </a:xfrm>
            <a:custGeom>
              <a:avLst/>
              <a:gdLst>
                <a:gd name="T0" fmla="*/ 14 w 61"/>
                <a:gd name="T1" fmla="*/ 59 h 65"/>
                <a:gd name="T2" fmla="*/ 0 w 61"/>
                <a:gd name="T3" fmla="*/ 31 h 65"/>
                <a:gd name="T4" fmla="*/ 0 w 61"/>
                <a:gd name="T5" fmla="*/ 31 h 65"/>
                <a:gd name="T6" fmla="*/ 7 w 61"/>
                <a:gd name="T7" fmla="*/ 11 h 65"/>
                <a:gd name="T8" fmla="*/ 7 w 61"/>
                <a:gd name="T9" fmla="*/ 11 h 65"/>
                <a:gd name="T10" fmla="*/ 20 w 61"/>
                <a:gd name="T11" fmla="*/ 3 h 65"/>
                <a:gd name="T12" fmla="*/ 20 w 61"/>
                <a:gd name="T13" fmla="*/ 3 h 65"/>
                <a:gd name="T14" fmla="*/ 23 w 61"/>
                <a:gd name="T15" fmla="*/ 1 h 65"/>
                <a:gd name="T16" fmla="*/ 23 w 61"/>
                <a:gd name="T17" fmla="*/ 1 h 65"/>
                <a:gd name="T18" fmla="*/ 32 w 61"/>
                <a:gd name="T19" fmla="*/ 0 h 65"/>
                <a:gd name="T20" fmla="*/ 32 w 61"/>
                <a:gd name="T21" fmla="*/ 0 h 65"/>
                <a:gd name="T22" fmla="*/ 56 w 61"/>
                <a:gd name="T23" fmla="*/ 14 h 65"/>
                <a:gd name="T24" fmla="*/ 56 w 61"/>
                <a:gd name="T25" fmla="*/ 14 h 65"/>
                <a:gd name="T26" fmla="*/ 61 w 61"/>
                <a:gd name="T27" fmla="*/ 32 h 65"/>
                <a:gd name="T28" fmla="*/ 61 w 61"/>
                <a:gd name="T29" fmla="*/ 32 h 65"/>
                <a:gd name="T30" fmla="*/ 32 w 61"/>
                <a:gd name="T31" fmla="*/ 65 h 65"/>
                <a:gd name="T32" fmla="*/ 32 w 61"/>
                <a:gd name="T33" fmla="*/ 65 h 65"/>
                <a:gd name="T34" fmla="*/ 14 w 61"/>
                <a:gd name="T35" fmla="*/ 59 h 65"/>
                <a:gd name="T36" fmla="*/ 8 w 61"/>
                <a:gd name="T37" fmla="*/ 31 h 65"/>
                <a:gd name="T38" fmla="*/ 19 w 61"/>
                <a:gd name="T39" fmla="*/ 52 h 65"/>
                <a:gd name="T40" fmla="*/ 19 w 61"/>
                <a:gd name="T41" fmla="*/ 52 h 65"/>
                <a:gd name="T42" fmla="*/ 32 w 61"/>
                <a:gd name="T43" fmla="*/ 57 h 65"/>
                <a:gd name="T44" fmla="*/ 32 w 61"/>
                <a:gd name="T45" fmla="*/ 57 h 65"/>
                <a:gd name="T46" fmla="*/ 47 w 61"/>
                <a:gd name="T47" fmla="*/ 50 h 65"/>
                <a:gd name="T48" fmla="*/ 47 w 61"/>
                <a:gd name="T49" fmla="*/ 50 h 65"/>
                <a:gd name="T50" fmla="*/ 53 w 61"/>
                <a:gd name="T51" fmla="*/ 32 h 65"/>
                <a:gd name="T52" fmla="*/ 53 w 61"/>
                <a:gd name="T53" fmla="*/ 32 h 65"/>
                <a:gd name="T54" fmla="*/ 49 w 61"/>
                <a:gd name="T55" fmla="*/ 18 h 65"/>
                <a:gd name="T56" fmla="*/ 49 w 61"/>
                <a:gd name="T57" fmla="*/ 18 h 65"/>
                <a:gd name="T58" fmla="*/ 36 w 61"/>
                <a:gd name="T59" fmla="*/ 9 h 65"/>
                <a:gd name="T60" fmla="*/ 36 w 61"/>
                <a:gd name="T61" fmla="*/ 9 h 65"/>
                <a:gd name="T62" fmla="*/ 31 w 61"/>
                <a:gd name="T63" fmla="*/ 11 h 65"/>
                <a:gd name="T64" fmla="*/ 31 w 61"/>
                <a:gd name="T65" fmla="*/ 11 h 65"/>
                <a:gd name="T66" fmla="*/ 27 w 61"/>
                <a:gd name="T67" fmla="*/ 10 h 65"/>
                <a:gd name="T68" fmla="*/ 27 w 61"/>
                <a:gd name="T69" fmla="*/ 10 h 65"/>
                <a:gd name="T70" fmla="*/ 8 w 61"/>
                <a:gd name="T71" fmla="*/ 3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1" h="65">
                  <a:moveTo>
                    <a:pt x="14" y="59"/>
                  </a:moveTo>
                  <a:cubicBezTo>
                    <a:pt x="4" y="53"/>
                    <a:pt x="0" y="42"/>
                    <a:pt x="0" y="31"/>
                  </a:cubicBezTo>
                  <a:cubicBezTo>
                    <a:pt x="0" y="31"/>
                    <a:pt x="0" y="31"/>
                    <a:pt x="0" y="31"/>
                  </a:cubicBezTo>
                  <a:cubicBezTo>
                    <a:pt x="0" y="24"/>
                    <a:pt x="2" y="17"/>
                    <a:pt x="7" y="11"/>
                  </a:cubicBezTo>
                  <a:cubicBezTo>
                    <a:pt x="7" y="11"/>
                    <a:pt x="7" y="11"/>
                    <a:pt x="7" y="11"/>
                  </a:cubicBezTo>
                  <a:cubicBezTo>
                    <a:pt x="10" y="7"/>
                    <a:pt x="15" y="4"/>
                    <a:pt x="20" y="3"/>
                  </a:cubicBezTo>
                  <a:cubicBezTo>
                    <a:pt x="20" y="3"/>
                    <a:pt x="20" y="3"/>
                    <a:pt x="20" y="3"/>
                  </a:cubicBezTo>
                  <a:cubicBezTo>
                    <a:pt x="21" y="2"/>
                    <a:pt x="22" y="2"/>
                    <a:pt x="23" y="1"/>
                  </a:cubicBezTo>
                  <a:cubicBezTo>
                    <a:pt x="23" y="1"/>
                    <a:pt x="23" y="1"/>
                    <a:pt x="23" y="1"/>
                  </a:cubicBezTo>
                  <a:cubicBezTo>
                    <a:pt x="26" y="1"/>
                    <a:pt x="29" y="0"/>
                    <a:pt x="32" y="0"/>
                  </a:cubicBezTo>
                  <a:cubicBezTo>
                    <a:pt x="32" y="0"/>
                    <a:pt x="32" y="0"/>
                    <a:pt x="32" y="0"/>
                  </a:cubicBezTo>
                  <a:cubicBezTo>
                    <a:pt x="42" y="0"/>
                    <a:pt x="51" y="4"/>
                    <a:pt x="56" y="14"/>
                  </a:cubicBezTo>
                  <a:cubicBezTo>
                    <a:pt x="56" y="14"/>
                    <a:pt x="56" y="14"/>
                    <a:pt x="56" y="14"/>
                  </a:cubicBezTo>
                  <a:cubicBezTo>
                    <a:pt x="60" y="20"/>
                    <a:pt x="61" y="26"/>
                    <a:pt x="61" y="32"/>
                  </a:cubicBezTo>
                  <a:cubicBezTo>
                    <a:pt x="61" y="32"/>
                    <a:pt x="61" y="32"/>
                    <a:pt x="61" y="32"/>
                  </a:cubicBezTo>
                  <a:cubicBezTo>
                    <a:pt x="61" y="49"/>
                    <a:pt x="49" y="65"/>
                    <a:pt x="32" y="65"/>
                  </a:cubicBezTo>
                  <a:cubicBezTo>
                    <a:pt x="32" y="65"/>
                    <a:pt x="32" y="65"/>
                    <a:pt x="32" y="65"/>
                  </a:cubicBezTo>
                  <a:cubicBezTo>
                    <a:pt x="27" y="65"/>
                    <a:pt x="20" y="63"/>
                    <a:pt x="14" y="59"/>
                  </a:cubicBezTo>
                  <a:close/>
                  <a:moveTo>
                    <a:pt x="8" y="31"/>
                  </a:moveTo>
                  <a:cubicBezTo>
                    <a:pt x="8" y="39"/>
                    <a:pt x="11" y="47"/>
                    <a:pt x="19" y="52"/>
                  </a:cubicBezTo>
                  <a:cubicBezTo>
                    <a:pt x="19" y="52"/>
                    <a:pt x="19" y="52"/>
                    <a:pt x="19" y="52"/>
                  </a:cubicBezTo>
                  <a:cubicBezTo>
                    <a:pt x="24" y="56"/>
                    <a:pt x="28" y="57"/>
                    <a:pt x="32" y="57"/>
                  </a:cubicBezTo>
                  <a:cubicBezTo>
                    <a:pt x="32" y="57"/>
                    <a:pt x="32" y="57"/>
                    <a:pt x="32" y="57"/>
                  </a:cubicBezTo>
                  <a:cubicBezTo>
                    <a:pt x="38" y="57"/>
                    <a:pt x="43" y="54"/>
                    <a:pt x="47" y="50"/>
                  </a:cubicBezTo>
                  <a:cubicBezTo>
                    <a:pt x="47" y="50"/>
                    <a:pt x="47" y="50"/>
                    <a:pt x="47" y="50"/>
                  </a:cubicBezTo>
                  <a:cubicBezTo>
                    <a:pt x="51" y="45"/>
                    <a:pt x="53" y="39"/>
                    <a:pt x="53" y="32"/>
                  </a:cubicBezTo>
                  <a:cubicBezTo>
                    <a:pt x="53" y="32"/>
                    <a:pt x="53" y="32"/>
                    <a:pt x="53" y="32"/>
                  </a:cubicBezTo>
                  <a:cubicBezTo>
                    <a:pt x="53" y="28"/>
                    <a:pt x="52" y="23"/>
                    <a:pt x="49" y="18"/>
                  </a:cubicBezTo>
                  <a:cubicBezTo>
                    <a:pt x="49" y="18"/>
                    <a:pt x="49" y="18"/>
                    <a:pt x="49" y="18"/>
                  </a:cubicBezTo>
                  <a:cubicBezTo>
                    <a:pt x="46" y="12"/>
                    <a:pt x="41" y="9"/>
                    <a:pt x="36" y="9"/>
                  </a:cubicBezTo>
                  <a:cubicBezTo>
                    <a:pt x="36" y="9"/>
                    <a:pt x="36" y="9"/>
                    <a:pt x="36" y="9"/>
                  </a:cubicBezTo>
                  <a:cubicBezTo>
                    <a:pt x="35" y="10"/>
                    <a:pt x="33" y="11"/>
                    <a:pt x="31" y="11"/>
                  </a:cubicBezTo>
                  <a:cubicBezTo>
                    <a:pt x="31" y="11"/>
                    <a:pt x="31" y="11"/>
                    <a:pt x="31" y="11"/>
                  </a:cubicBezTo>
                  <a:cubicBezTo>
                    <a:pt x="30" y="10"/>
                    <a:pt x="28" y="10"/>
                    <a:pt x="27" y="10"/>
                  </a:cubicBezTo>
                  <a:cubicBezTo>
                    <a:pt x="27" y="10"/>
                    <a:pt x="27" y="10"/>
                    <a:pt x="27" y="10"/>
                  </a:cubicBezTo>
                  <a:cubicBezTo>
                    <a:pt x="14" y="10"/>
                    <a:pt x="8" y="20"/>
                    <a:pt x="8" y="3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67">
              <a:extLst>
                <a:ext uri="{FF2B5EF4-FFF2-40B4-BE49-F238E27FC236}">
                  <a16:creationId xmlns:a16="http://schemas.microsoft.com/office/drawing/2014/main" xmlns="" id="{2616C19A-E191-46D5-969E-CD81A466B140}"/>
                </a:ext>
              </a:extLst>
            </p:cNvPr>
            <p:cNvSpPr>
              <a:spLocks noEditPoints="1"/>
            </p:cNvSpPr>
            <p:nvPr/>
          </p:nvSpPr>
          <p:spPr bwMode="auto">
            <a:xfrm>
              <a:off x="7038020" y="1090591"/>
              <a:ext cx="296863" cy="287338"/>
            </a:xfrm>
            <a:custGeom>
              <a:avLst/>
              <a:gdLst>
                <a:gd name="T0" fmla="*/ 14 w 63"/>
                <a:gd name="T1" fmla="*/ 56 h 61"/>
                <a:gd name="T2" fmla="*/ 0 w 63"/>
                <a:gd name="T3" fmla="*/ 33 h 61"/>
                <a:gd name="T4" fmla="*/ 0 w 63"/>
                <a:gd name="T5" fmla="*/ 33 h 61"/>
                <a:gd name="T6" fmla="*/ 22 w 63"/>
                <a:gd name="T7" fmla="*/ 3 h 61"/>
                <a:gd name="T8" fmla="*/ 22 w 63"/>
                <a:gd name="T9" fmla="*/ 3 h 61"/>
                <a:gd name="T10" fmla="*/ 27 w 63"/>
                <a:gd name="T11" fmla="*/ 0 h 61"/>
                <a:gd name="T12" fmla="*/ 27 w 63"/>
                <a:gd name="T13" fmla="*/ 0 h 61"/>
                <a:gd name="T14" fmla="*/ 59 w 63"/>
                <a:gd name="T15" fmla="*/ 20 h 61"/>
                <a:gd name="T16" fmla="*/ 59 w 63"/>
                <a:gd name="T17" fmla="*/ 20 h 61"/>
                <a:gd name="T18" fmla="*/ 63 w 63"/>
                <a:gd name="T19" fmla="*/ 34 h 61"/>
                <a:gd name="T20" fmla="*/ 63 w 63"/>
                <a:gd name="T21" fmla="*/ 34 h 61"/>
                <a:gd name="T22" fmla="*/ 32 w 63"/>
                <a:gd name="T23" fmla="*/ 61 h 61"/>
                <a:gd name="T24" fmla="*/ 32 w 63"/>
                <a:gd name="T25" fmla="*/ 61 h 61"/>
                <a:gd name="T26" fmla="*/ 14 w 63"/>
                <a:gd name="T27" fmla="*/ 56 h 61"/>
                <a:gd name="T28" fmla="*/ 8 w 63"/>
                <a:gd name="T29" fmla="*/ 33 h 61"/>
                <a:gd name="T30" fmla="*/ 18 w 63"/>
                <a:gd name="T31" fmla="*/ 49 h 61"/>
                <a:gd name="T32" fmla="*/ 18 w 63"/>
                <a:gd name="T33" fmla="*/ 49 h 61"/>
                <a:gd name="T34" fmla="*/ 32 w 63"/>
                <a:gd name="T35" fmla="*/ 53 h 61"/>
                <a:gd name="T36" fmla="*/ 32 w 63"/>
                <a:gd name="T37" fmla="*/ 53 h 61"/>
                <a:gd name="T38" fmla="*/ 48 w 63"/>
                <a:gd name="T39" fmla="*/ 47 h 61"/>
                <a:gd name="T40" fmla="*/ 48 w 63"/>
                <a:gd name="T41" fmla="*/ 47 h 61"/>
                <a:gd name="T42" fmla="*/ 55 w 63"/>
                <a:gd name="T43" fmla="*/ 34 h 61"/>
                <a:gd name="T44" fmla="*/ 55 w 63"/>
                <a:gd name="T45" fmla="*/ 34 h 61"/>
                <a:gd name="T46" fmla="*/ 52 w 63"/>
                <a:gd name="T47" fmla="*/ 24 h 61"/>
                <a:gd name="T48" fmla="*/ 52 w 63"/>
                <a:gd name="T49" fmla="*/ 24 h 61"/>
                <a:gd name="T50" fmla="*/ 29 w 63"/>
                <a:gd name="T51" fmla="*/ 9 h 61"/>
                <a:gd name="T52" fmla="*/ 29 w 63"/>
                <a:gd name="T53" fmla="*/ 9 h 61"/>
                <a:gd name="T54" fmla="*/ 8 w 63"/>
                <a:gd name="T55" fmla="*/ 3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3" h="61">
                  <a:moveTo>
                    <a:pt x="14" y="56"/>
                  </a:moveTo>
                  <a:cubicBezTo>
                    <a:pt x="5" y="50"/>
                    <a:pt x="0" y="41"/>
                    <a:pt x="0" y="33"/>
                  </a:cubicBezTo>
                  <a:cubicBezTo>
                    <a:pt x="0" y="33"/>
                    <a:pt x="0" y="33"/>
                    <a:pt x="0" y="33"/>
                  </a:cubicBezTo>
                  <a:cubicBezTo>
                    <a:pt x="0" y="20"/>
                    <a:pt x="9" y="7"/>
                    <a:pt x="22" y="3"/>
                  </a:cubicBezTo>
                  <a:cubicBezTo>
                    <a:pt x="22" y="3"/>
                    <a:pt x="22" y="3"/>
                    <a:pt x="22" y="3"/>
                  </a:cubicBezTo>
                  <a:cubicBezTo>
                    <a:pt x="23" y="1"/>
                    <a:pt x="25" y="0"/>
                    <a:pt x="27" y="0"/>
                  </a:cubicBezTo>
                  <a:cubicBezTo>
                    <a:pt x="27" y="0"/>
                    <a:pt x="27" y="0"/>
                    <a:pt x="27" y="0"/>
                  </a:cubicBezTo>
                  <a:cubicBezTo>
                    <a:pt x="39" y="3"/>
                    <a:pt x="52" y="7"/>
                    <a:pt x="59" y="20"/>
                  </a:cubicBezTo>
                  <a:cubicBezTo>
                    <a:pt x="59" y="20"/>
                    <a:pt x="59" y="20"/>
                    <a:pt x="59" y="20"/>
                  </a:cubicBezTo>
                  <a:cubicBezTo>
                    <a:pt x="62" y="24"/>
                    <a:pt x="63" y="29"/>
                    <a:pt x="63" y="34"/>
                  </a:cubicBezTo>
                  <a:cubicBezTo>
                    <a:pt x="63" y="34"/>
                    <a:pt x="63" y="34"/>
                    <a:pt x="63" y="34"/>
                  </a:cubicBezTo>
                  <a:cubicBezTo>
                    <a:pt x="63" y="50"/>
                    <a:pt x="48" y="61"/>
                    <a:pt x="32" y="61"/>
                  </a:cubicBezTo>
                  <a:cubicBezTo>
                    <a:pt x="32" y="61"/>
                    <a:pt x="32" y="61"/>
                    <a:pt x="32" y="61"/>
                  </a:cubicBezTo>
                  <a:cubicBezTo>
                    <a:pt x="26" y="61"/>
                    <a:pt x="20" y="60"/>
                    <a:pt x="14" y="56"/>
                  </a:cubicBezTo>
                  <a:close/>
                  <a:moveTo>
                    <a:pt x="8" y="33"/>
                  </a:moveTo>
                  <a:cubicBezTo>
                    <a:pt x="8" y="39"/>
                    <a:pt x="11" y="45"/>
                    <a:pt x="18" y="49"/>
                  </a:cubicBezTo>
                  <a:cubicBezTo>
                    <a:pt x="18" y="49"/>
                    <a:pt x="18" y="49"/>
                    <a:pt x="18" y="49"/>
                  </a:cubicBezTo>
                  <a:cubicBezTo>
                    <a:pt x="22" y="52"/>
                    <a:pt x="27" y="53"/>
                    <a:pt x="32" y="53"/>
                  </a:cubicBezTo>
                  <a:cubicBezTo>
                    <a:pt x="32" y="53"/>
                    <a:pt x="32" y="53"/>
                    <a:pt x="32" y="53"/>
                  </a:cubicBezTo>
                  <a:cubicBezTo>
                    <a:pt x="38" y="53"/>
                    <a:pt x="44" y="51"/>
                    <a:pt x="48" y="47"/>
                  </a:cubicBezTo>
                  <a:cubicBezTo>
                    <a:pt x="48" y="47"/>
                    <a:pt x="48" y="47"/>
                    <a:pt x="48" y="47"/>
                  </a:cubicBezTo>
                  <a:cubicBezTo>
                    <a:pt x="53" y="44"/>
                    <a:pt x="55" y="39"/>
                    <a:pt x="55" y="34"/>
                  </a:cubicBezTo>
                  <a:cubicBezTo>
                    <a:pt x="55" y="34"/>
                    <a:pt x="55" y="34"/>
                    <a:pt x="55" y="34"/>
                  </a:cubicBezTo>
                  <a:cubicBezTo>
                    <a:pt x="55" y="31"/>
                    <a:pt x="54" y="27"/>
                    <a:pt x="52" y="24"/>
                  </a:cubicBezTo>
                  <a:cubicBezTo>
                    <a:pt x="52" y="24"/>
                    <a:pt x="52" y="24"/>
                    <a:pt x="52" y="24"/>
                  </a:cubicBezTo>
                  <a:cubicBezTo>
                    <a:pt x="48" y="15"/>
                    <a:pt x="39" y="11"/>
                    <a:pt x="29" y="9"/>
                  </a:cubicBezTo>
                  <a:cubicBezTo>
                    <a:pt x="29" y="9"/>
                    <a:pt x="29" y="9"/>
                    <a:pt x="29" y="9"/>
                  </a:cubicBezTo>
                  <a:cubicBezTo>
                    <a:pt x="17" y="11"/>
                    <a:pt x="8" y="22"/>
                    <a:pt x="8" y="3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68">
              <a:extLst>
                <a:ext uri="{FF2B5EF4-FFF2-40B4-BE49-F238E27FC236}">
                  <a16:creationId xmlns:a16="http://schemas.microsoft.com/office/drawing/2014/main" xmlns="" id="{00B3C1FD-4417-4850-BD75-456BF7831F8D}"/>
                </a:ext>
              </a:extLst>
            </p:cNvPr>
            <p:cNvSpPr>
              <a:spLocks/>
            </p:cNvSpPr>
            <p:nvPr/>
          </p:nvSpPr>
          <p:spPr bwMode="auto">
            <a:xfrm>
              <a:off x="6864982" y="1174729"/>
              <a:ext cx="220663" cy="80963"/>
            </a:xfrm>
            <a:custGeom>
              <a:avLst/>
              <a:gdLst>
                <a:gd name="T0" fmla="*/ 1 w 47"/>
                <a:gd name="T1" fmla="*/ 15 h 17"/>
                <a:gd name="T2" fmla="*/ 3 w 47"/>
                <a:gd name="T3" fmla="*/ 10 h 17"/>
                <a:gd name="T4" fmla="*/ 3 w 47"/>
                <a:gd name="T5" fmla="*/ 10 h 17"/>
                <a:gd name="T6" fmla="*/ 41 w 47"/>
                <a:gd name="T7" fmla="*/ 1 h 17"/>
                <a:gd name="T8" fmla="*/ 41 w 47"/>
                <a:gd name="T9" fmla="*/ 1 h 17"/>
                <a:gd name="T10" fmla="*/ 46 w 47"/>
                <a:gd name="T11" fmla="*/ 3 h 17"/>
                <a:gd name="T12" fmla="*/ 46 w 47"/>
                <a:gd name="T13" fmla="*/ 3 h 17"/>
                <a:gd name="T14" fmla="*/ 45 w 47"/>
                <a:gd name="T15" fmla="*/ 8 h 17"/>
                <a:gd name="T16" fmla="*/ 45 w 47"/>
                <a:gd name="T17" fmla="*/ 8 h 17"/>
                <a:gd name="T18" fmla="*/ 6 w 47"/>
                <a:gd name="T19" fmla="*/ 17 h 17"/>
                <a:gd name="T20" fmla="*/ 6 w 47"/>
                <a:gd name="T21" fmla="*/ 17 h 17"/>
                <a:gd name="T22" fmla="*/ 4 w 47"/>
                <a:gd name="T23" fmla="*/ 17 h 17"/>
                <a:gd name="T24" fmla="*/ 4 w 47"/>
                <a:gd name="T25" fmla="*/ 17 h 17"/>
                <a:gd name="T26" fmla="*/ 1 w 47"/>
                <a:gd name="T27" fmla="*/ 1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17">
                  <a:moveTo>
                    <a:pt x="1" y="15"/>
                  </a:moveTo>
                  <a:cubicBezTo>
                    <a:pt x="0" y="13"/>
                    <a:pt x="1" y="11"/>
                    <a:pt x="3" y="10"/>
                  </a:cubicBezTo>
                  <a:cubicBezTo>
                    <a:pt x="3" y="10"/>
                    <a:pt x="3" y="10"/>
                    <a:pt x="3" y="10"/>
                  </a:cubicBezTo>
                  <a:cubicBezTo>
                    <a:pt x="16" y="4"/>
                    <a:pt x="32" y="7"/>
                    <a:pt x="41" y="1"/>
                  </a:cubicBezTo>
                  <a:cubicBezTo>
                    <a:pt x="41" y="1"/>
                    <a:pt x="41" y="1"/>
                    <a:pt x="41" y="1"/>
                  </a:cubicBezTo>
                  <a:cubicBezTo>
                    <a:pt x="43" y="0"/>
                    <a:pt x="45" y="1"/>
                    <a:pt x="46" y="3"/>
                  </a:cubicBezTo>
                  <a:cubicBezTo>
                    <a:pt x="46" y="3"/>
                    <a:pt x="46" y="3"/>
                    <a:pt x="46" y="3"/>
                  </a:cubicBezTo>
                  <a:cubicBezTo>
                    <a:pt x="47" y="5"/>
                    <a:pt x="47" y="7"/>
                    <a:pt x="45" y="8"/>
                  </a:cubicBezTo>
                  <a:cubicBezTo>
                    <a:pt x="45" y="8"/>
                    <a:pt x="45" y="8"/>
                    <a:pt x="45" y="8"/>
                  </a:cubicBezTo>
                  <a:cubicBezTo>
                    <a:pt x="32" y="15"/>
                    <a:pt x="16" y="12"/>
                    <a:pt x="6" y="17"/>
                  </a:cubicBezTo>
                  <a:cubicBezTo>
                    <a:pt x="6" y="17"/>
                    <a:pt x="6" y="17"/>
                    <a:pt x="6" y="17"/>
                  </a:cubicBezTo>
                  <a:cubicBezTo>
                    <a:pt x="6" y="17"/>
                    <a:pt x="5" y="17"/>
                    <a:pt x="4" y="17"/>
                  </a:cubicBezTo>
                  <a:cubicBezTo>
                    <a:pt x="4" y="17"/>
                    <a:pt x="4" y="17"/>
                    <a:pt x="4" y="17"/>
                  </a:cubicBezTo>
                  <a:cubicBezTo>
                    <a:pt x="3" y="17"/>
                    <a:pt x="1" y="16"/>
                    <a:pt x="1" y="1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69">
              <a:extLst>
                <a:ext uri="{FF2B5EF4-FFF2-40B4-BE49-F238E27FC236}">
                  <a16:creationId xmlns:a16="http://schemas.microsoft.com/office/drawing/2014/main" xmlns="" id="{A130AE55-215D-4B3F-9047-C409C3BDCE0E}"/>
                </a:ext>
              </a:extLst>
            </p:cNvPr>
            <p:cNvSpPr>
              <a:spLocks/>
            </p:cNvSpPr>
            <p:nvPr/>
          </p:nvSpPr>
          <p:spPr bwMode="auto">
            <a:xfrm>
              <a:off x="7255507" y="752454"/>
              <a:ext cx="225425" cy="427038"/>
            </a:xfrm>
            <a:custGeom>
              <a:avLst/>
              <a:gdLst>
                <a:gd name="T0" fmla="*/ 3 w 48"/>
                <a:gd name="T1" fmla="*/ 91 h 91"/>
                <a:gd name="T2" fmla="*/ 0 w 48"/>
                <a:gd name="T3" fmla="*/ 87 h 91"/>
                <a:gd name="T4" fmla="*/ 0 w 48"/>
                <a:gd name="T5" fmla="*/ 87 h 91"/>
                <a:gd name="T6" fmla="*/ 15 w 48"/>
                <a:gd name="T7" fmla="*/ 20 h 91"/>
                <a:gd name="T8" fmla="*/ 15 w 48"/>
                <a:gd name="T9" fmla="*/ 20 h 91"/>
                <a:gd name="T10" fmla="*/ 22 w 48"/>
                <a:gd name="T11" fmla="*/ 9 h 91"/>
                <a:gd name="T12" fmla="*/ 22 w 48"/>
                <a:gd name="T13" fmla="*/ 9 h 91"/>
                <a:gd name="T14" fmla="*/ 35 w 48"/>
                <a:gd name="T15" fmla="*/ 0 h 91"/>
                <a:gd name="T16" fmla="*/ 35 w 48"/>
                <a:gd name="T17" fmla="*/ 0 h 91"/>
                <a:gd name="T18" fmla="*/ 39 w 48"/>
                <a:gd name="T19" fmla="*/ 1 h 91"/>
                <a:gd name="T20" fmla="*/ 39 w 48"/>
                <a:gd name="T21" fmla="*/ 1 h 91"/>
                <a:gd name="T22" fmla="*/ 47 w 48"/>
                <a:gd name="T23" fmla="*/ 8 h 91"/>
                <a:gd name="T24" fmla="*/ 47 w 48"/>
                <a:gd name="T25" fmla="*/ 8 h 91"/>
                <a:gd name="T26" fmla="*/ 48 w 48"/>
                <a:gd name="T27" fmla="*/ 18 h 91"/>
                <a:gd name="T28" fmla="*/ 48 w 48"/>
                <a:gd name="T29" fmla="*/ 18 h 91"/>
                <a:gd name="T30" fmla="*/ 47 w 48"/>
                <a:gd name="T31" fmla="*/ 26 h 91"/>
                <a:gd name="T32" fmla="*/ 47 w 48"/>
                <a:gd name="T33" fmla="*/ 26 h 91"/>
                <a:gd name="T34" fmla="*/ 43 w 48"/>
                <a:gd name="T35" fmla="*/ 30 h 91"/>
                <a:gd name="T36" fmla="*/ 43 w 48"/>
                <a:gd name="T37" fmla="*/ 30 h 91"/>
                <a:gd name="T38" fmla="*/ 39 w 48"/>
                <a:gd name="T39" fmla="*/ 25 h 91"/>
                <a:gd name="T40" fmla="*/ 39 w 48"/>
                <a:gd name="T41" fmla="*/ 25 h 91"/>
                <a:gd name="T42" fmla="*/ 40 w 48"/>
                <a:gd name="T43" fmla="*/ 18 h 91"/>
                <a:gd name="T44" fmla="*/ 40 w 48"/>
                <a:gd name="T45" fmla="*/ 18 h 91"/>
                <a:gd name="T46" fmla="*/ 39 w 48"/>
                <a:gd name="T47" fmla="*/ 12 h 91"/>
                <a:gd name="T48" fmla="*/ 39 w 48"/>
                <a:gd name="T49" fmla="*/ 12 h 91"/>
                <a:gd name="T50" fmla="*/ 36 w 48"/>
                <a:gd name="T51" fmla="*/ 9 h 91"/>
                <a:gd name="T52" fmla="*/ 36 w 48"/>
                <a:gd name="T53" fmla="*/ 9 h 91"/>
                <a:gd name="T54" fmla="*/ 35 w 48"/>
                <a:gd name="T55" fmla="*/ 8 h 91"/>
                <a:gd name="T56" fmla="*/ 35 w 48"/>
                <a:gd name="T57" fmla="*/ 8 h 91"/>
                <a:gd name="T58" fmla="*/ 28 w 48"/>
                <a:gd name="T59" fmla="*/ 13 h 91"/>
                <a:gd name="T60" fmla="*/ 28 w 48"/>
                <a:gd name="T61" fmla="*/ 13 h 91"/>
                <a:gd name="T62" fmla="*/ 23 w 48"/>
                <a:gd name="T63" fmla="*/ 23 h 91"/>
                <a:gd name="T64" fmla="*/ 23 w 48"/>
                <a:gd name="T65" fmla="*/ 23 h 91"/>
                <a:gd name="T66" fmla="*/ 8 w 48"/>
                <a:gd name="T67" fmla="*/ 88 h 91"/>
                <a:gd name="T68" fmla="*/ 8 w 48"/>
                <a:gd name="T69" fmla="*/ 88 h 91"/>
                <a:gd name="T70" fmla="*/ 8 w 48"/>
                <a:gd name="T71" fmla="*/ 88 h 91"/>
                <a:gd name="T72" fmla="*/ 4 w 48"/>
                <a:gd name="T73" fmla="*/ 91 h 91"/>
                <a:gd name="T74" fmla="*/ 4 w 48"/>
                <a:gd name="T75" fmla="*/ 91 h 91"/>
                <a:gd name="T76" fmla="*/ 3 w 48"/>
                <a:gd name="T77"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8" h="91">
                  <a:moveTo>
                    <a:pt x="3" y="91"/>
                  </a:moveTo>
                  <a:cubicBezTo>
                    <a:pt x="1" y="91"/>
                    <a:pt x="0" y="89"/>
                    <a:pt x="0" y="87"/>
                  </a:cubicBezTo>
                  <a:cubicBezTo>
                    <a:pt x="0" y="87"/>
                    <a:pt x="0" y="87"/>
                    <a:pt x="0" y="87"/>
                  </a:cubicBezTo>
                  <a:cubicBezTo>
                    <a:pt x="3" y="65"/>
                    <a:pt x="7" y="41"/>
                    <a:pt x="15" y="20"/>
                  </a:cubicBezTo>
                  <a:cubicBezTo>
                    <a:pt x="15" y="20"/>
                    <a:pt x="15" y="20"/>
                    <a:pt x="15" y="20"/>
                  </a:cubicBezTo>
                  <a:cubicBezTo>
                    <a:pt x="17" y="17"/>
                    <a:pt x="19" y="13"/>
                    <a:pt x="22" y="9"/>
                  </a:cubicBezTo>
                  <a:cubicBezTo>
                    <a:pt x="22" y="9"/>
                    <a:pt x="22" y="9"/>
                    <a:pt x="22" y="9"/>
                  </a:cubicBezTo>
                  <a:cubicBezTo>
                    <a:pt x="25" y="5"/>
                    <a:pt x="29" y="1"/>
                    <a:pt x="35" y="0"/>
                  </a:cubicBezTo>
                  <a:cubicBezTo>
                    <a:pt x="35" y="0"/>
                    <a:pt x="35" y="0"/>
                    <a:pt x="35" y="0"/>
                  </a:cubicBezTo>
                  <a:cubicBezTo>
                    <a:pt x="36" y="0"/>
                    <a:pt x="38" y="1"/>
                    <a:pt x="39" y="1"/>
                  </a:cubicBezTo>
                  <a:cubicBezTo>
                    <a:pt x="39" y="1"/>
                    <a:pt x="39" y="1"/>
                    <a:pt x="39" y="1"/>
                  </a:cubicBezTo>
                  <a:cubicBezTo>
                    <a:pt x="43" y="3"/>
                    <a:pt x="45" y="5"/>
                    <a:pt x="47" y="8"/>
                  </a:cubicBezTo>
                  <a:cubicBezTo>
                    <a:pt x="47" y="8"/>
                    <a:pt x="47" y="8"/>
                    <a:pt x="47" y="8"/>
                  </a:cubicBezTo>
                  <a:cubicBezTo>
                    <a:pt x="48" y="12"/>
                    <a:pt x="48" y="15"/>
                    <a:pt x="48" y="18"/>
                  </a:cubicBezTo>
                  <a:cubicBezTo>
                    <a:pt x="48" y="18"/>
                    <a:pt x="48" y="18"/>
                    <a:pt x="48" y="18"/>
                  </a:cubicBezTo>
                  <a:cubicBezTo>
                    <a:pt x="48" y="21"/>
                    <a:pt x="48" y="24"/>
                    <a:pt x="47" y="26"/>
                  </a:cubicBezTo>
                  <a:cubicBezTo>
                    <a:pt x="47" y="26"/>
                    <a:pt x="47" y="26"/>
                    <a:pt x="47" y="26"/>
                  </a:cubicBezTo>
                  <a:cubicBezTo>
                    <a:pt x="47" y="28"/>
                    <a:pt x="45" y="30"/>
                    <a:pt x="43" y="30"/>
                  </a:cubicBezTo>
                  <a:cubicBezTo>
                    <a:pt x="43" y="30"/>
                    <a:pt x="43" y="30"/>
                    <a:pt x="43" y="30"/>
                  </a:cubicBezTo>
                  <a:cubicBezTo>
                    <a:pt x="41" y="29"/>
                    <a:pt x="39" y="27"/>
                    <a:pt x="39" y="25"/>
                  </a:cubicBezTo>
                  <a:cubicBezTo>
                    <a:pt x="39" y="25"/>
                    <a:pt x="39" y="25"/>
                    <a:pt x="39" y="25"/>
                  </a:cubicBezTo>
                  <a:cubicBezTo>
                    <a:pt x="40" y="23"/>
                    <a:pt x="40" y="20"/>
                    <a:pt x="40" y="18"/>
                  </a:cubicBezTo>
                  <a:cubicBezTo>
                    <a:pt x="40" y="18"/>
                    <a:pt x="40" y="18"/>
                    <a:pt x="40" y="18"/>
                  </a:cubicBezTo>
                  <a:cubicBezTo>
                    <a:pt x="40" y="15"/>
                    <a:pt x="40" y="13"/>
                    <a:pt x="39" y="12"/>
                  </a:cubicBezTo>
                  <a:cubicBezTo>
                    <a:pt x="39" y="12"/>
                    <a:pt x="39" y="12"/>
                    <a:pt x="39" y="12"/>
                  </a:cubicBezTo>
                  <a:cubicBezTo>
                    <a:pt x="38" y="10"/>
                    <a:pt x="38" y="9"/>
                    <a:pt x="36" y="9"/>
                  </a:cubicBezTo>
                  <a:cubicBezTo>
                    <a:pt x="36" y="9"/>
                    <a:pt x="36" y="9"/>
                    <a:pt x="36" y="9"/>
                  </a:cubicBezTo>
                  <a:cubicBezTo>
                    <a:pt x="36" y="9"/>
                    <a:pt x="35" y="8"/>
                    <a:pt x="35" y="8"/>
                  </a:cubicBezTo>
                  <a:cubicBezTo>
                    <a:pt x="35" y="8"/>
                    <a:pt x="35" y="8"/>
                    <a:pt x="35" y="8"/>
                  </a:cubicBezTo>
                  <a:cubicBezTo>
                    <a:pt x="33" y="8"/>
                    <a:pt x="30" y="10"/>
                    <a:pt x="28" y="13"/>
                  </a:cubicBezTo>
                  <a:cubicBezTo>
                    <a:pt x="28" y="13"/>
                    <a:pt x="28" y="13"/>
                    <a:pt x="28" y="13"/>
                  </a:cubicBezTo>
                  <a:cubicBezTo>
                    <a:pt x="26" y="16"/>
                    <a:pt x="24" y="20"/>
                    <a:pt x="23" y="23"/>
                  </a:cubicBezTo>
                  <a:cubicBezTo>
                    <a:pt x="23" y="23"/>
                    <a:pt x="23" y="23"/>
                    <a:pt x="23" y="23"/>
                  </a:cubicBezTo>
                  <a:cubicBezTo>
                    <a:pt x="15" y="43"/>
                    <a:pt x="11" y="66"/>
                    <a:pt x="8" y="88"/>
                  </a:cubicBezTo>
                  <a:cubicBezTo>
                    <a:pt x="8" y="88"/>
                    <a:pt x="8" y="88"/>
                    <a:pt x="8" y="88"/>
                  </a:cubicBezTo>
                  <a:cubicBezTo>
                    <a:pt x="8" y="88"/>
                    <a:pt x="8" y="88"/>
                    <a:pt x="8" y="88"/>
                  </a:cubicBezTo>
                  <a:cubicBezTo>
                    <a:pt x="8" y="90"/>
                    <a:pt x="6" y="91"/>
                    <a:pt x="4" y="91"/>
                  </a:cubicBezTo>
                  <a:cubicBezTo>
                    <a:pt x="4" y="91"/>
                    <a:pt x="4" y="91"/>
                    <a:pt x="4" y="91"/>
                  </a:cubicBezTo>
                  <a:cubicBezTo>
                    <a:pt x="4" y="91"/>
                    <a:pt x="4" y="91"/>
                    <a:pt x="3" y="9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70">
              <a:extLst>
                <a:ext uri="{FF2B5EF4-FFF2-40B4-BE49-F238E27FC236}">
                  <a16:creationId xmlns:a16="http://schemas.microsoft.com/office/drawing/2014/main" xmlns="" id="{ADB663E2-8899-4A57-8E1D-10D65427E0A4}"/>
                </a:ext>
              </a:extLst>
            </p:cNvPr>
            <p:cNvSpPr>
              <a:spLocks/>
            </p:cNvSpPr>
            <p:nvPr/>
          </p:nvSpPr>
          <p:spPr bwMode="auto">
            <a:xfrm>
              <a:off x="6695120" y="793729"/>
              <a:ext cx="296863" cy="419100"/>
            </a:xfrm>
            <a:custGeom>
              <a:avLst/>
              <a:gdLst>
                <a:gd name="T0" fmla="*/ 3 w 63"/>
                <a:gd name="T1" fmla="*/ 89 h 89"/>
                <a:gd name="T2" fmla="*/ 1 w 63"/>
                <a:gd name="T3" fmla="*/ 83 h 89"/>
                <a:gd name="T4" fmla="*/ 1 w 63"/>
                <a:gd name="T5" fmla="*/ 83 h 89"/>
                <a:gd name="T6" fmla="*/ 20 w 63"/>
                <a:gd name="T7" fmla="*/ 36 h 89"/>
                <a:gd name="T8" fmla="*/ 20 w 63"/>
                <a:gd name="T9" fmla="*/ 36 h 89"/>
                <a:gd name="T10" fmla="*/ 29 w 63"/>
                <a:gd name="T11" fmla="*/ 16 h 89"/>
                <a:gd name="T12" fmla="*/ 29 w 63"/>
                <a:gd name="T13" fmla="*/ 16 h 89"/>
                <a:gd name="T14" fmla="*/ 47 w 63"/>
                <a:gd name="T15" fmla="*/ 0 h 89"/>
                <a:gd name="T16" fmla="*/ 47 w 63"/>
                <a:gd name="T17" fmla="*/ 0 h 89"/>
                <a:gd name="T18" fmla="*/ 58 w 63"/>
                <a:gd name="T19" fmla="*/ 6 h 89"/>
                <a:gd name="T20" fmla="*/ 58 w 63"/>
                <a:gd name="T21" fmla="*/ 6 h 89"/>
                <a:gd name="T22" fmla="*/ 63 w 63"/>
                <a:gd name="T23" fmla="*/ 20 h 89"/>
                <a:gd name="T24" fmla="*/ 63 w 63"/>
                <a:gd name="T25" fmla="*/ 20 h 89"/>
                <a:gd name="T26" fmla="*/ 60 w 63"/>
                <a:gd name="T27" fmla="*/ 35 h 89"/>
                <a:gd name="T28" fmla="*/ 60 w 63"/>
                <a:gd name="T29" fmla="*/ 35 h 89"/>
                <a:gd name="T30" fmla="*/ 56 w 63"/>
                <a:gd name="T31" fmla="*/ 37 h 89"/>
                <a:gd name="T32" fmla="*/ 56 w 63"/>
                <a:gd name="T33" fmla="*/ 37 h 89"/>
                <a:gd name="T34" fmla="*/ 55 w 63"/>
                <a:gd name="T35" fmla="*/ 37 h 89"/>
                <a:gd name="T36" fmla="*/ 55 w 63"/>
                <a:gd name="T37" fmla="*/ 37 h 89"/>
                <a:gd name="T38" fmla="*/ 53 w 63"/>
                <a:gd name="T39" fmla="*/ 37 h 89"/>
                <a:gd name="T40" fmla="*/ 53 w 63"/>
                <a:gd name="T41" fmla="*/ 37 h 89"/>
                <a:gd name="T42" fmla="*/ 50 w 63"/>
                <a:gd name="T43" fmla="*/ 33 h 89"/>
                <a:gd name="T44" fmla="*/ 50 w 63"/>
                <a:gd name="T45" fmla="*/ 33 h 89"/>
                <a:gd name="T46" fmla="*/ 51 w 63"/>
                <a:gd name="T47" fmla="*/ 31 h 89"/>
                <a:gd name="T48" fmla="*/ 51 w 63"/>
                <a:gd name="T49" fmla="*/ 31 h 89"/>
                <a:gd name="T50" fmla="*/ 54 w 63"/>
                <a:gd name="T51" fmla="*/ 28 h 89"/>
                <a:gd name="T52" fmla="*/ 54 w 63"/>
                <a:gd name="T53" fmla="*/ 28 h 89"/>
                <a:gd name="T54" fmla="*/ 55 w 63"/>
                <a:gd name="T55" fmla="*/ 20 h 89"/>
                <a:gd name="T56" fmla="*/ 55 w 63"/>
                <a:gd name="T57" fmla="*/ 20 h 89"/>
                <a:gd name="T58" fmla="*/ 52 w 63"/>
                <a:gd name="T59" fmla="*/ 11 h 89"/>
                <a:gd name="T60" fmla="*/ 52 w 63"/>
                <a:gd name="T61" fmla="*/ 11 h 89"/>
                <a:gd name="T62" fmla="*/ 47 w 63"/>
                <a:gd name="T63" fmla="*/ 8 h 89"/>
                <a:gd name="T64" fmla="*/ 47 w 63"/>
                <a:gd name="T65" fmla="*/ 8 h 89"/>
                <a:gd name="T66" fmla="*/ 36 w 63"/>
                <a:gd name="T67" fmla="*/ 20 h 89"/>
                <a:gd name="T68" fmla="*/ 36 w 63"/>
                <a:gd name="T69" fmla="*/ 20 h 89"/>
                <a:gd name="T70" fmla="*/ 28 w 63"/>
                <a:gd name="T71" fmla="*/ 38 h 89"/>
                <a:gd name="T72" fmla="*/ 28 w 63"/>
                <a:gd name="T73" fmla="*/ 38 h 89"/>
                <a:gd name="T74" fmla="*/ 9 w 63"/>
                <a:gd name="T75" fmla="*/ 87 h 89"/>
                <a:gd name="T76" fmla="*/ 9 w 63"/>
                <a:gd name="T77" fmla="*/ 87 h 89"/>
                <a:gd name="T78" fmla="*/ 9 w 63"/>
                <a:gd name="T79" fmla="*/ 87 h 89"/>
                <a:gd name="T80" fmla="*/ 5 w 63"/>
                <a:gd name="T81" fmla="*/ 89 h 89"/>
                <a:gd name="T82" fmla="*/ 5 w 63"/>
                <a:gd name="T83" fmla="*/ 89 h 89"/>
                <a:gd name="T84" fmla="*/ 3 w 63"/>
                <a:gd name="T85"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3" h="89">
                  <a:moveTo>
                    <a:pt x="3" y="89"/>
                  </a:moveTo>
                  <a:cubicBezTo>
                    <a:pt x="1" y="88"/>
                    <a:pt x="0" y="85"/>
                    <a:pt x="1" y="83"/>
                  </a:cubicBezTo>
                  <a:cubicBezTo>
                    <a:pt x="1" y="83"/>
                    <a:pt x="1" y="83"/>
                    <a:pt x="1" y="83"/>
                  </a:cubicBezTo>
                  <a:cubicBezTo>
                    <a:pt x="8" y="68"/>
                    <a:pt x="15" y="52"/>
                    <a:pt x="20" y="36"/>
                  </a:cubicBezTo>
                  <a:cubicBezTo>
                    <a:pt x="20" y="36"/>
                    <a:pt x="20" y="36"/>
                    <a:pt x="20" y="36"/>
                  </a:cubicBezTo>
                  <a:cubicBezTo>
                    <a:pt x="22" y="32"/>
                    <a:pt x="25" y="23"/>
                    <a:pt x="29" y="16"/>
                  </a:cubicBezTo>
                  <a:cubicBezTo>
                    <a:pt x="29" y="16"/>
                    <a:pt x="29" y="16"/>
                    <a:pt x="29" y="16"/>
                  </a:cubicBezTo>
                  <a:cubicBezTo>
                    <a:pt x="33" y="8"/>
                    <a:pt x="38" y="1"/>
                    <a:pt x="47" y="0"/>
                  </a:cubicBezTo>
                  <a:cubicBezTo>
                    <a:pt x="47" y="0"/>
                    <a:pt x="47" y="0"/>
                    <a:pt x="47" y="0"/>
                  </a:cubicBezTo>
                  <a:cubicBezTo>
                    <a:pt x="51" y="0"/>
                    <a:pt x="55" y="3"/>
                    <a:pt x="58" y="6"/>
                  </a:cubicBezTo>
                  <a:cubicBezTo>
                    <a:pt x="58" y="6"/>
                    <a:pt x="58" y="6"/>
                    <a:pt x="58" y="6"/>
                  </a:cubicBezTo>
                  <a:cubicBezTo>
                    <a:pt x="62" y="10"/>
                    <a:pt x="63" y="15"/>
                    <a:pt x="63" y="20"/>
                  </a:cubicBezTo>
                  <a:cubicBezTo>
                    <a:pt x="63" y="20"/>
                    <a:pt x="63" y="20"/>
                    <a:pt x="63" y="20"/>
                  </a:cubicBezTo>
                  <a:cubicBezTo>
                    <a:pt x="63" y="25"/>
                    <a:pt x="61" y="30"/>
                    <a:pt x="60" y="35"/>
                  </a:cubicBezTo>
                  <a:cubicBezTo>
                    <a:pt x="60" y="35"/>
                    <a:pt x="60" y="35"/>
                    <a:pt x="60" y="35"/>
                  </a:cubicBezTo>
                  <a:cubicBezTo>
                    <a:pt x="59" y="36"/>
                    <a:pt x="58" y="37"/>
                    <a:pt x="56" y="37"/>
                  </a:cubicBezTo>
                  <a:cubicBezTo>
                    <a:pt x="56" y="37"/>
                    <a:pt x="56" y="37"/>
                    <a:pt x="56" y="37"/>
                  </a:cubicBezTo>
                  <a:cubicBezTo>
                    <a:pt x="56" y="37"/>
                    <a:pt x="55" y="37"/>
                    <a:pt x="55" y="37"/>
                  </a:cubicBezTo>
                  <a:cubicBezTo>
                    <a:pt x="55" y="37"/>
                    <a:pt x="55" y="37"/>
                    <a:pt x="55" y="37"/>
                  </a:cubicBezTo>
                  <a:cubicBezTo>
                    <a:pt x="55" y="37"/>
                    <a:pt x="54" y="37"/>
                    <a:pt x="53" y="37"/>
                  </a:cubicBezTo>
                  <a:cubicBezTo>
                    <a:pt x="53" y="37"/>
                    <a:pt x="53" y="37"/>
                    <a:pt x="53" y="37"/>
                  </a:cubicBezTo>
                  <a:cubicBezTo>
                    <a:pt x="52" y="37"/>
                    <a:pt x="50" y="35"/>
                    <a:pt x="50" y="33"/>
                  </a:cubicBezTo>
                  <a:cubicBezTo>
                    <a:pt x="50" y="33"/>
                    <a:pt x="50" y="33"/>
                    <a:pt x="50" y="33"/>
                  </a:cubicBezTo>
                  <a:cubicBezTo>
                    <a:pt x="50" y="32"/>
                    <a:pt x="51" y="31"/>
                    <a:pt x="51" y="31"/>
                  </a:cubicBezTo>
                  <a:cubicBezTo>
                    <a:pt x="51" y="31"/>
                    <a:pt x="51" y="31"/>
                    <a:pt x="51" y="31"/>
                  </a:cubicBezTo>
                  <a:cubicBezTo>
                    <a:pt x="51" y="30"/>
                    <a:pt x="52" y="28"/>
                    <a:pt x="54" y="28"/>
                  </a:cubicBezTo>
                  <a:cubicBezTo>
                    <a:pt x="54" y="28"/>
                    <a:pt x="54" y="28"/>
                    <a:pt x="54" y="28"/>
                  </a:cubicBezTo>
                  <a:cubicBezTo>
                    <a:pt x="54" y="25"/>
                    <a:pt x="55" y="22"/>
                    <a:pt x="55" y="20"/>
                  </a:cubicBezTo>
                  <a:cubicBezTo>
                    <a:pt x="55" y="20"/>
                    <a:pt x="55" y="20"/>
                    <a:pt x="55" y="20"/>
                  </a:cubicBezTo>
                  <a:cubicBezTo>
                    <a:pt x="55" y="16"/>
                    <a:pt x="54" y="14"/>
                    <a:pt x="52" y="11"/>
                  </a:cubicBezTo>
                  <a:cubicBezTo>
                    <a:pt x="52" y="11"/>
                    <a:pt x="52" y="11"/>
                    <a:pt x="52" y="11"/>
                  </a:cubicBezTo>
                  <a:cubicBezTo>
                    <a:pt x="50" y="9"/>
                    <a:pt x="48" y="8"/>
                    <a:pt x="47" y="8"/>
                  </a:cubicBezTo>
                  <a:cubicBezTo>
                    <a:pt x="47" y="8"/>
                    <a:pt x="47" y="8"/>
                    <a:pt x="47" y="8"/>
                  </a:cubicBezTo>
                  <a:cubicBezTo>
                    <a:pt x="45" y="8"/>
                    <a:pt x="40" y="13"/>
                    <a:pt x="36" y="20"/>
                  </a:cubicBezTo>
                  <a:cubicBezTo>
                    <a:pt x="36" y="20"/>
                    <a:pt x="36" y="20"/>
                    <a:pt x="36" y="20"/>
                  </a:cubicBezTo>
                  <a:cubicBezTo>
                    <a:pt x="32" y="27"/>
                    <a:pt x="29" y="35"/>
                    <a:pt x="28" y="38"/>
                  </a:cubicBezTo>
                  <a:cubicBezTo>
                    <a:pt x="28" y="38"/>
                    <a:pt x="28" y="38"/>
                    <a:pt x="28" y="38"/>
                  </a:cubicBezTo>
                  <a:cubicBezTo>
                    <a:pt x="22" y="55"/>
                    <a:pt x="16" y="71"/>
                    <a:pt x="9" y="87"/>
                  </a:cubicBezTo>
                  <a:cubicBezTo>
                    <a:pt x="9" y="87"/>
                    <a:pt x="9" y="87"/>
                    <a:pt x="9" y="87"/>
                  </a:cubicBezTo>
                  <a:cubicBezTo>
                    <a:pt x="9" y="87"/>
                    <a:pt x="9" y="87"/>
                    <a:pt x="9" y="87"/>
                  </a:cubicBezTo>
                  <a:cubicBezTo>
                    <a:pt x="8" y="88"/>
                    <a:pt x="7" y="89"/>
                    <a:pt x="5" y="89"/>
                  </a:cubicBezTo>
                  <a:cubicBezTo>
                    <a:pt x="5" y="89"/>
                    <a:pt x="5" y="89"/>
                    <a:pt x="5" y="89"/>
                  </a:cubicBezTo>
                  <a:cubicBezTo>
                    <a:pt x="4" y="89"/>
                    <a:pt x="4" y="89"/>
                    <a:pt x="3" y="8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7" name="Freeform 157">
            <a:extLst>
              <a:ext uri="{FF2B5EF4-FFF2-40B4-BE49-F238E27FC236}">
                <a16:creationId xmlns:a16="http://schemas.microsoft.com/office/drawing/2014/main" xmlns="" id="{9FB8FFA4-BAAB-4BC3-9165-266AB538362D}"/>
              </a:ext>
            </a:extLst>
          </p:cNvPr>
          <p:cNvSpPr>
            <a:spLocks noEditPoints="1"/>
          </p:cNvSpPr>
          <p:nvPr/>
        </p:nvSpPr>
        <p:spPr bwMode="auto">
          <a:xfrm>
            <a:off x="3647728" y="1954139"/>
            <a:ext cx="4921375" cy="2987029"/>
          </a:xfrm>
          <a:custGeom>
            <a:avLst/>
            <a:gdLst>
              <a:gd name="T0" fmla="*/ 74 w 358"/>
              <a:gd name="T1" fmla="*/ 230 h 250"/>
              <a:gd name="T2" fmla="*/ 60 w 358"/>
              <a:gd name="T3" fmla="*/ 228 h 250"/>
              <a:gd name="T4" fmla="*/ 43 w 358"/>
              <a:gd name="T5" fmla="*/ 231 h 250"/>
              <a:gd name="T6" fmla="*/ 40 w 358"/>
              <a:gd name="T7" fmla="*/ 232 h 250"/>
              <a:gd name="T8" fmla="*/ 1 w 358"/>
              <a:gd name="T9" fmla="*/ 78 h 250"/>
              <a:gd name="T10" fmla="*/ 0 w 358"/>
              <a:gd name="T11" fmla="*/ 74 h 250"/>
              <a:gd name="T12" fmla="*/ 12 w 358"/>
              <a:gd name="T13" fmla="*/ 79 h 250"/>
              <a:gd name="T14" fmla="*/ 36 w 358"/>
              <a:gd name="T15" fmla="*/ 64 h 250"/>
              <a:gd name="T16" fmla="*/ 47 w 358"/>
              <a:gd name="T17" fmla="*/ 35 h 250"/>
              <a:gd name="T18" fmla="*/ 46 w 358"/>
              <a:gd name="T19" fmla="*/ 28 h 250"/>
              <a:gd name="T20" fmla="*/ 50 w 358"/>
              <a:gd name="T21" fmla="*/ 26 h 250"/>
              <a:gd name="T22" fmla="*/ 51 w 358"/>
              <a:gd name="T23" fmla="*/ 30 h 250"/>
              <a:gd name="T24" fmla="*/ 62 w 358"/>
              <a:gd name="T25" fmla="*/ 26 h 250"/>
              <a:gd name="T26" fmla="*/ 86 w 358"/>
              <a:gd name="T27" fmla="*/ 22 h 250"/>
              <a:gd name="T28" fmla="*/ 155 w 358"/>
              <a:gd name="T29" fmla="*/ 14 h 250"/>
              <a:gd name="T30" fmla="*/ 275 w 358"/>
              <a:gd name="T31" fmla="*/ 1 h 250"/>
              <a:gd name="T32" fmla="*/ 277 w 358"/>
              <a:gd name="T33" fmla="*/ 2 h 250"/>
              <a:gd name="T34" fmla="*/ 304 w 358"/>
              <a:gd name="T35" fmla="*/ 30 h 250"/>
              <a:gd name="T36" fmla="*/ 317 w 358"/>
              <a:gd name="T37" fmla="*/ 28 h 250"/>
              <a:gd name="T38" fmla="*/ 319 w 358"/>
              <a:gd name="T39" fmla="*/ 29 h 250"/>
              <a:gd name="T40" fmla="*/ 358 w 358"/>
              <a:gd name="T41" fmla="*/ 134 h 250"/>
              <a:gd name="T42" fmla="*/ 358 w 358"/>
              <a:gd name="T43" fmla="*/ 135 h 250"/>
              <a:gd name="T44" fmla="*/ 348 w 358"/>
              <a:gd name="T45" fmla="*/ 155 h 250"/>
              <a:gd name="T46" fmla="*/ 339 w 358"/>
              <a:gd name="T47" fmla="*/ 176 h 250"/>
              <a:gd name="T48" fmla="*/ 343 w 358"/>
              <a:gd name="T49" fmla="*/ 186 h 250"/>
              <a:gd name="T50" fmla="*/ 342 w 358"/>
              <a:gd name="T51" fmla="*/ 190 h 250"/>
              <a:gd name="T52" fmla="*/ 134 w 358"/>
              <a:gd name="T53" fmla="*/ 238 h 250"/>
              <a:gd name="T54" fmla="*/ 98 w 358"/>
              <a:gd name="T55" fmla="*/ 249 h 250"/>
              <a:gd name="T56" fmla="*/ 95 w 358"/>
              <a:gd name="T57" fmla="*/ 249 h 250"/>
              <a:gd name="T58" fmla="*/ 75 w 358"/>
              <a:gd name="T59" fmla="*/ 226 h 250"/>
              <a:gd name="T60" fmla="*/ 97 w 358"/>
              <a:gd name="T61" fmla="*/ 245 h 250"/>
              <a:gd name="T62" fmla="*/ 133 w 358"/>
              <a:gd name="T63" fmla="*/ 234 h 250"/>
              <a:gd name="T64" fmla="*/ 207 w 358"/>
              <a:gd name="T65" fmla="*/ 215 h 250"/>
              <a:gd name="T66" fmla="*/ 338 w 358"/>
              <a:gd name="T67" fmla="*/ 186 h 250"/>
              <a:gd name="T68" fmla="*/ 335 w 358"/>
              <a:gd name="T69" fmla="*/ 176 h 250"/>
              <a:gd name="T70" fmla="*/ 345 w 358"/>
              <a:gd name="T71" fmla="*/ 153 h 250"/>
              <a:gd name="T72" fmla="*/ 354 w 358"/>
              <a:gd name="T73" fmla="*/ 135 h 250"/>
              <a:gd name="T74" fmla="*/ 354 w 358"/>
              <a:gd name="T75" fmla="*/ 135 h 250"/>
              <a:gd name="T76" fmla="*/ 317 w 358"/>
              <a:gd name="T77" fmla="*/ 33 h 250"/>
              <a:gd name="T78" fmla="*/ 304 w 358"/>
              <a:gd name="T79" fmla="*/ 34 h 250"/>
              <a:gd name="T80" fmla="*/ 274 w 358"/>
              <a:gd name="T81" fmla="*/ 5 h 250"/>
              <a:gd name="T82" fmla="*/ 63 w 358"/>
              <a:gd name="T83" fmla="*/ 29 h 250"/>
              <a:gd name="T84" fmla="*/ 54 w 358"/>
              <a:gd name="T85" fmla="*/ 32 h 250"/>
              <a:gd name="T86" fmla="*/ 51 w 358"/>
              <a:gd name="T87" fmla="*/ 30 h 250"/>
              <a:gd name="T88" fmla="*/ 51 w 358"/>
              <a:gd name="T89" fmla="*/ 35 h 250"/>
              <a:gd name="T90" fmla="*/ 12 w 358"/>
              <a:gd name="T91" fmla="*/ 83 h 250"/>
              <a:gd name="T92" fmla="*/ 5 w 358"/>
              <a:gd name="T93" fmla="*/ 82 h 250"/>
              <a:gd name="T94" fmla="*/ 44 w 358"/>
              <a:gd name="T95" fmla="*/ 227 h 250"/>
              <a:gd name="T96" fmla="*/ 60 w 358"/>
              <a:gd name="T97" fmla="*/ 224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8" h="250">
                <a:moveTo>
                  <a:pt x="95" y="249"/>
                </a:moveTo>
                <a:cubicBezTo>
                  <a:pt x="87" y="236"/>
                  <a:pt x="88" y="233"/>
                  <a:pt x="74" y="230"/>
                </a:cubicBezTo>
                <a:cubicBezTo>
                  <a:pt x="74" y="230"/>
                  <a:pt x="74" y="230"/>
                  <a:pt x="74" y="230"/>
                </a:cubicBezTo>
                <a:cubicBezTo>
                  <a:pt x="69" y="228"/>
                  <a:pt x="65" y="228"/>
                  <a:pt x="60" y="228"/>
                </a:cubicBezTo>
                <a:cubicBezTo>
                  <a:pt x="60" y="228"/>
                  <a:pt x="60" y="228"/>
                  <a:pt x="60" y="228"/>
                </a:cubicBezTo>
                <a:cubicBezTo>
                  <a:pt x="55" y="228"/>
                  <a:pt x="50" y="229"/>
                  <a:pt x="43" y="231"/>
                </a:cubicBezTo>
                <a:cubicBezTo>
                  <a:pt x="43" y="231"/>
                  <a:pt x="43" y="231"/>
                  <a:pt x="43" y="231"/>
                </a:cubicBezTo>
                <a:cubicBezTo>
                  <a:pt x="40" y="232"/>
                  <a:pt x="40" y="232"/>
                  <a:pt x="40" y="232"/>
                </a:cubicBezTo>
                <a:cubicBezTo>
                  <a:pt x="40" y="230"/>
                  <a:pt x="40" y="230"/>
                  <a:pt x="40" y="230"/>
                </a:cubicBezTo>
                <a:cubicBezTo>
                  <a:pt x="37" y="212"/>
                  <a:pt x="3" y="96"/>
                  <a:pt x="1" y="78"/>
                </a:cubicBezTo>
                <a:cubicBezTo>
                  <a:pt x="1" y="78"/>
                  <a:pt x="1" y="78"/>
                  <a:pt x="1" y="78"/>
                </a:cubicBezTo>
                <a:cubicBezTo>
                  <a:pt x="0" y="74"/>
                  <a:pt x="0" y="74"/>
                  <a:pt x="0" y="74"/>
                </a:cubicBezTo>
                <a:cubicBezTo>
                  <a:pt x="4" y="76"/>
                  <a:pt x="4" y="76"/>
                  <a:pt x="4" y="76"/>
                </a:cubicBezTo>
                <a:cubicBezTo>
                  <a:pt x="7" y="78"/>
                  <a:pt x="9" y="79"/>
                  <a:pt x="12" y="79"/>
                </a:cubicBezTo>
                <a:cubicBezTo>
                  <a:pt x="12" y="79"/>
                  <a:pt x="12" y="79"/>
                  <a:pt x="12" y="79"/>
                </a:cubicBezTo>
                <a:cubicBezTo>
                  <a:pt x="20" y="79"/>
                  <a:pt x="29" y="73"/>
                  <a:pt x="36" y="64"/>
                </a:cubicBezTo>
                <a:cubicBezTo>
                  <a:pt x="36" y="64"/>
                  <a:pt x="36" y="64"/>
                  <a:pt x="36" y="64"/>
                </a:cubicBezTo>
                <a:cubicBezTo>
                  <a:pt x="43" y="55"/>
                  <a:pt x="47" y="43"/>
                  <a:pt x="47" y="35"/>
                </a:cubicBezTo>
                <a:cubicBezTo>
                  <a:pt x="47" y="35"/>
                  <a:pt x="47" y="35"/>
                  <a:pt x="47" y="35"/>
                </a:cubicBezTo>
                <a:cubicBezTo>
                  <a:pt x="47" y="32"/>
                  <a:pt x="47" y="30"/>
                  <a:pt x="46" y="28"/>
                </a:cubicBezTo>
                <a:cubicBezTo>
                  <a:pt x="46" y="28"/>
                  <a:pt x="46" y="28"/>
                  <a:pt x="46" y="28"/>
                </a:cubicBezTo>
                <a:cubicBezTo>
                  <a:pt x="50" y="26"/>
                  <a:pt x="50" y="26"/>
                  <a:pt x="50" y="26"/>
                </a:cubicBezTo>
                <a:cubicBezTo>
                  <a:pt x="50" y="28"/>
                  <a:pt x="50" y="29"/>
                  <a:pt x="51" y="30"/>
                </a:cubicBezTo>
                <a:cubicBezTo>
                  <a:pt x="51" y="30"/>
                  <a:pt x="51" y="30"/>
                  <a:pt x="51" y="30"/>
                </a:cubicBezTo>
                <a:cubicBezTo>
                  <a:pt x="53" y="28"/>
                  <a:pt x="56" y="27"/>
                  <a:pt x="62" y="26"/>
                </a:cubicBezTo>
                <a:cubicBezTo>
                  <a:pt x="62" y="26"/>
                  <a:pt x="62" y="26"/>
                  <a:pt x="62" y="26"/>
                </a:cubicBezTo>
                <a:cubicBezTo>
                  <a:pt x="68" y="24"/>
                  <a:pt x="76" y="23"/>
                  <a:pt x="86" y="22"/>
                </a:cubicBezTo>
                <a:cubicBezTo>
                  <a:pt x="86" y="22"/>
                  <a:pt x="86" y="22"/>
                  <a:pt x="86" y="22"/>
                </a:cubicBezTo>
                <a:cubicBezTo>
                  <a:pt x="105" y="19"/>
                  <a:pt x="129" y="17"/>
                  <a:pt x="155" y="14"/>
                </a:cubicBezTo>
                <a:cubicBezTo>
                  <a:pt x="155" y="14"/>
                  <a:pt x="155" y="14"/>
                  <a:pt x="155" y="14"/>
                </a:cubicBezTo>
                <a:cubicBezTo>
                  <a:pt x="205" y="9"/>
                  <a:pt x="259" y="5"/>
                  <a:pt x="275" y="1"/>
                </a:cubicBezTo>
                <a:cubicBezTo>
                  <a:pt x="275" y="1"/>
                  <a:pt x="275" y="1"/>
                  <a:pt x="275" y="1"/>
                </a:cubicBezTo>
                <a:cubicBezTo>
                  <a:pt x="277" y="0"/>
                  <a:pt x="277" y="0"/>
                  <a:pt x="277" y="0"/>
                </a:cubicBezTo>
                <a:cubicBezTo>
                  <a:pt x="277" y="2"/>
                  <a:pt x="277" y="2"/>
                  <a:pt x="277" y="2"/>
                </a:cubicBezTo>
                <a:cubicBezTo>
                  <a:pt x="280" y="22"/>
                  <a:pt x="289" y="30"/>
                  <a:pt x="304" y="30"/>
                </a:cubicBezTo>
                <a:cubicBezTo>
                  <a:pt x="304" y="30"/>
                  <a:pt x="304" y="30"/>
                  <a:pt x="304" y="30"/>
                </a:cubicBezTo>
                <a:cubicBezTo>
                  <a:pt x="308" y="30"/>
                  <a:pt x="312" y="30"/>
                  <a:pt x="317" y="28"/>
                </a:cubicBezTo>
                <a:cubicBezTo>
                  <a:pt x="317" y="28"/>
                  <a:pt x="317" y="28"/>
                  <a:pt x="317" y="28"/>
                </a:cubicBezTo>
                <a:cubicBezTo>
                  <a:pt x="318" y="28"/>
                  <a:pt x="318" y="28"/>
                  <a:pt x="318" y="28"/>
                </a:cubicBezTo>
                <a:cubicBezTo>
                  <a:pt x="319" y="29"/>
                  <a:pt x="319" y="29"/>
                  <a:pt x="319" y="29"/>
                </a:cubicBezTo>
                <a:cubicBezTo>
                  <a:pt x="335" y="54"/>
                  <a:pt x="357" y="130"/>
                  <a:pt x="358" y="134"/>
                </a:cubicBezTo>
                <a:cubicBezTo>
                  <a:pt x="358" y="134"/>
                  <a:pt x="358" y="134"/>
                  <a:pt x="358" y="134"/>
                </a:cubicBezTo>
                <a:cubicBezTo>
                  <a:pt x="358" y="135"/>
                  <a:pt x="358" y="135"/>
                  <a:pt x="358" y="135"/>
                </a:cubicBezTo>
                <a:cubicBezTo>
                  <a:pt x="358" y="135"/>
                  <a:pt x="358" y="135"/>
                  <a:pt x="358" y="135"/>
                </a:cubicBezTo>
                <a:cubicBezTo>
                  <a:pt x="357" y="141"/>
                  <a:pt x="350" y="150"/>
                  <a:pt x="348" y="155"/>
                </a:cubicBezTo>
                <a:cubicBezTo>
                  <a:pt x="348" y="155"/>
                  <a:pt x="348" y="155"/>
                  <a:pt x="348" y="155"/>
                </a:cubicBezTo>
                <a:cubicBezTo>
                  <a:pt x="344" y="164"/>
                  <a:pt x="339" y="170"/>
                  <a:pt x="339" y="176"/>
                </a:cubicBezTo>
                <a:cubicBezTo>
                  <a:pt x="339" y="176"/>
                  <a:pt x="339" y="176"/>
                  <a:pt x="339" y="176"/>
                </a:cubicBezTo>
                <a:cubicBezTo>
                  <a:pt x="339" y="179"/>
                  <a:pt x="340" y="182"/>
                  <a:pt x="343" y="186"/>
                </a:cubicBezTo>
                <a:cubicBezTo>
                  <a:pt x="343" y="186"/>
                  <a:pt x="343" y="186"/>
                  <a:pt x="343" y="186"/>
                </a:cubicBezTo>
                <a:cubicBezTo>
                  <a:pt x="345" y="189"/>
                  <a:pt x="345" y="189"/>
                  <a:pt x="345" y="189"/>
                </a:cubicBezTo>
                <a:cubicBezTo>
                  <a:pt x="342" y="190"/>
                  <a:pt x="342" y="190"/>
                  <a:pt x="342" y="190"/>
                </a:cubicBezTo>
                <a:cubicBezTo>
                  <a:pt x="309" y="194"/>
                  <a:pt x="194" y="221"/>
                  <a:pt x="134" y="238"/>
                </a:cubicBezTo>
                <a:cubicBezTo>
                  <a:pt x="134" y="238"/>
                  <a:pt x="134" y="238"/>
                  <a:pt x="134" y="238"/>
                </a:cubicBezTo>
                <a:cubicBezTo>
                  <a:pt x="114" y="243"/>
                  <a:pt x="100" y="248"/>
                  <a:pt x="98" y="249"/>
                </a:cubicBezTo>
                <a:cubicBezTo>
                  <a:pt x="98" y="249"/>
                  <a:pt x="98" y="249"/>
                  <a:pt x="98" y="249"/>
                </a:cubicBezTo>
                <a:cubicBezTo>
                  <a:pt x="96" y="250"/>
                  <a:pt x="96" y="250"/>
                  <a:pt x="96" y="250"/>
                </a:cubicBezTo>
                <a:cubicBezTo>
                  <a:pt x="95" y="249"/>
                  <a:pt x="95" y="249"/>
                  <a:pt x="95" y="249"/>
                </a:cubicBezTo>
                <a:close/>
                <a:moveTo>
                  <a:pt x="60" y="224"/>
                </a:moveTo>
                <a:cubicBezTo>
                  <a:pt x="65" y="224"/>
                  <a:pt x="70" y="224"/>
                  <a:pt x="75" y="226"/>
                </a:cubicBezTo>
                <a:cubicBezTo>
                  <a:pt x="75" y="226"/>
                  <a:pt x="75" y="226"/>
                  <a:pt x="75" y="226"/>
                </a:cubicBezTo>
                <a:cubicBezTo>
                  <a:pt x="90" y="229"/>
                  <a:pt x="91" y="234"/>
                  <a:pt x="97" y="245"/>
                </a:cubicBezTo>
                <a:cubicBezTo>
                  <a:pt x="97" y="245"/>
                  <a:pt x="97" y="245"/>
                  <a:pt x="97" y="245"/>
                </a:cubicBezTo>
                <a:cubicBezTo>
                  <a:pt x="103" y="243"/>
                  <a:pt x="116" y="239"/>
                  <a:pt x="133" y="234"/>
                </a:cubicBezTo>
                <a:cubicBezTo>
                  <a:pt x="133" y="234"/>
                  <a:pt x="133" y="234"/>
                  <a:pt x="133" y="234"/>
                </a:cubicBezTo>
                <a:cubicBezTo>
                  <a:pt x="153" y="229"/>
                  <a:pt x="179" y="222"/>
                  <a:pt x="207" y="215"/>
                </a:cubicBezTo>
                <a:cubicBezTo>
                  <a:pt x="207" y="215"/>
                  <a:pt x="207" y="215"/>
                  <a:pt x="207" y="215"/>
                </a:cubicBezTo>
                <a:cubicBezTo>
                  <a:pt x="258" y="203"/>
                  <a:pt x="314" y="190"/>
                  <a:pt x="338" y="186"/>
                </a:cubicBezTo>
                <a:cubicBezTo>
                  <a:pt x="338" y="186"/>
                  <a:pt x="338" y="186"/>
                  <a:pt x="338" y="186"/>
                </a:cubicBezTo>
                <a:cubicBezTo>
                  <a:pt x="336" y="183"/>
                  <a:pt x="335" y="179"/>
                  <a:pt x="335" y="176"/>
                </a:cubicBezTo>
                <a:cubicBezTo>
                  <a:pt x="335" y="176"/>
                  <a:pt x="335" y="176"/>
                  <a:pt x="335" y="176"/>
                </a:cubicBezTo>
                <a:cubicBezTo>
                  <a:pt x="335" y="168"/>
                  <a:pt x="340" y="162"/>
                  <a:pt x="345" y="153"/>
                </a:cubicBezTo>
                <a:cubicBezTo>
                  <a:pt x="345" y="153"/>
                  <a:pt x="345" y="153"/>
                  <a:pt x="345" y="153"/>
                </a:cubicBezTo>
                <a:cubicBezTo>
                  <a:pt x="347" y="148"/>
                  <a:pt x="354" y="139"/>
                  <a:pt x="354" y="135"/>
                </a:cubicBezTo>
                <a:cubicBezTo>
                  <a:pt x="354" y="135"/>
                  <a:pt x="354" y="135"/>
                  <a:pt x="354" y="135"/>
                </a:cubicBezTo>
                <a:cubicBezTo>
                  <a:pt x="354" y="135"/>
                  <a:pt x="354" y="135"/>
                  <a:pt x="354" y="135"/>
                </a:cubicBezTo>
                <a:cubicBezTo>
                  <a:pt x="354" y="135"/>
                  <a:pt x="354" y="135"/>
                  <a:pt x="354" y="135"/>
                </a:cubicBezTo>
                <a:cubicBezTo>
                  <a:pt x="354" y="132"/>
                  <a:pt x="331" y="57"/>
                  <a:pt x="317" y="33"/>
                </a:cubicBezTo>
                <a:cubicBezTo>
                  <a:pt x="317" y="33"/>
                  <a:pt x="317" y="33"/>
                  <a:pt x="317" y="33"/>
                </a:cubicBezTo>
                <a:cubicBezTo>
                  <a:pt x="312" y="34"/>
                  <a:pt x="308" y="34"/>
                  <a:pt x="304" y="34"/>
                </a:cubicBezTo>
                <a:cubicBezTo>
                  <a:pt x="304" y="34"/>
                  <a:pt x="304" y="34"/>
                  <a:pt x="304" y="34"/>
                </a:cubicBezTo>
                <a:cubicBezTo>
                  <a:pt x="288" y="35"/>
                  <a:pt x="276" y="24"/>
                  <a:pt x="274" y="5"/>
                </a:cubicBezTo>
                <a:cubicBezTo>
                  <a:pt x="274" y="5"/>
                  <a:pt x="274" y="5"/>
                  <a:pt x="274" y="5"/>
                </a:cubicBezTo>
                <a:cubicBezTo>
                  <a:pt x="241" y="12"/>
                  <a:pt x="103" y="21"/>
                  <a:pt x="63" y="29"/>
                </a:cubicBezTo>
                <a:cubicBezTo>
                  <a:pt x="63" y="29"/>
                  <a:pt x="63" y="29"/>
                  <a:pt x="63" y="29"/>
                </a:cubicBezTo>
                <a:cubicBezTo>
                  <a:pt x="57" y="31"/>
                  <a:pt x="54" y="32"/>
                  <a:pt x="54" y="32"/>
                </a:cubicBezTo>
                <a:cubicBezTo>
                  <a:pt x="54" y="32"/>
                  <a:pt x="54" y="32"/>
                  <a:pt x="54" y="32"/>
                </a:cubicBezTo>
                <a:cubicBezTo>
                  <a:pt x="51" y="30"/>
                  <a:pt x="51" y="30"/>
                  <a:pt x="51" y="30"/>
                </a:cubicBezTo>
                <a:cubicBezTo>
                  <a:pt x="51" y="32"/>
                  <a:pt x="51" y="33"/>
                  <a:pt x="51" y="35"/>
                </a:cubicBezTo>
                <a:cubicBezTo>
                  <a:pt x="51" y="35"/>
                  <a:pt x="51" y="35"/>
                  <a:pt x="51" y="35"/>
                </a:cubicBezTo>
                <a:cubicBezTo>
                  <a:pt x="51" y="54"/>
                  <a:pt x="32" y="83"/>
                  <a:pt x="12" y="83"/>
                </a:cubicBezTo>
                <a:cubicBezTo>
                  <a:pt x="12" y="83"/>
                  <a:pt x="12" y="83"/>
                  <a:pt x="12" y="83"/>
                </a:cubicBezTo>
                <a:cubicBezTo>
                  <a:pt x="10" y="83"/>
                  <a:pt x="8" y="83"/>
                  <a:pt x="5" y="82"/>
                </a:cubicBezTo>
                <a:cubicBezTo>
                  <a:pt x="5" y="82"/>
                  <a:pt x="5" y="82"/>
                  <a:pt x="5" y="82"/>
                </a:cubicBezTo>
                <a:cubicBezTo>
                  <a:pt x="10" y="106"/>
                  <a:pt x="39" y="204"/>
                  <a:pt x="44" y="227"/>
                </a:cubicBezTo>
                <a:cubicBezTo>
                  <a:pt x="44" y="227"/>
                  <a:pt x="44" y="227"/>
                  <a:pt x="44" y="227"/>
                </a:cubicBezTo>
                <a:cubicBezTo>
                  <a:pt x="50" y="225"/>
                  <a:pt x="55" y="224"/>
                  <a:pt x="60" y="224"/>
                </a:cubicBezTo>
                <a:cubicBezTo>
                  <a:pt x="60" y="224"/>
                  <a:pt x="60" y="224"/>
                  <a:pt x="60" y="224"/>
                </a:cubicBezTo>
                <a:cubicBezTo>
                  <a:pt x="60" y="224"/>
                  <a:pt x="60" y="224"/>
                  <a:pt x="60" y="22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ln w="9525">
                <a:solidFill>
                  <a:schemeClr val="bg1"/>
                </a:solidFill>
                <a:prstDash val="solid"/>
              </a:ln>
              <a:effectLst>
                <a:outerShdw blurRad="12700" dist="38100" dir="2700000" algn="tl" rotWithShape="0">
                  <a:schemeClr val="bg1">
                    <a:lumMod val="50000"/>
                  </a:schemeClr>
                </a:outerShdw>
              </a:effectLst>
            </a:endParaRPr>
          </a:p>
        </p:txBody>
      </p:sp>
    </p:spTree>
    <p:extLst>
      <p:ext uri="{BB962C8B-B14F-4D97-AF65-F5344CB8AC3E}">
        <p14:creationId xmlns:p14="http://schemas.microsoft.com/office/powerpoint/2010/main" xmlns="" val="390407004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3" name="圓角矩形 42"/>
          <p:cNvSpPr/>
          <p:nvPr/>
        </p:nvSpPr>
        <p:spPr>
          <a:xfrm>
            <a:off x="550863" y="485775"/>
            <a:ext cx="5640387" cy="1158875"/>
          </a:xfrm>
          <a:prstGeom prst="roundRect">
            <a:avLst/>
          </a:prstGeom>
          <a:solidFill>
            <a:srgbClr val="80CB35"/>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kumimoji="0" lang="zh-TW" altLang="en-US" sz="3500" b="1" dirty="0"/>
              <a:t>高中職招生名額</a:t>
            </a:r>
          </a:p>
        </p:txBody>
      </p:sp>
      <p:sp>
        <p:nvSpPr>
          <p:cNvPr id="16" name="矩形 15"/>
          <p:cNvSpPr/>
          <p:nvPr/>
        </p:nvSpPr>
        <p:spPr>
          <a:xfrm>
            <a:off x="544513" y="1465263"/>
            <a:ext cx="5641975" cy="5132387"/>
          </a:xfrm>
          <a:prstGeom prst="rect">
            <a:avLst/>
          </a:prstGeom>
          <a:solidFill>
            <a:srgbClr val="996633"/>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p>
        </p:txBody>
      </p:sp>
      <p:sp>
        <p:nvSpPr>
          <p:cNvPr id="7" name="橢圓 6"/>
          <p:cNvSpPr/>
          <p:nvPr/>
        </p:nvSpPr>
        <p:spPr>
          <a:xfrm>
            <a:off x="2781300" y="2743200"/>
            <a:ext cx="1079500" cy="471488"/>
          </a:xfrm>
          <a:prstGeom prst="ellipse">
            <a:avLst/>
          </a:prstGeom>
          <a:solidFill>
            <a:srgbClr val="F8F8F8"/>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p>
        </p:txBody>
      </p:sp>
      <p:sp>
        <p:nvSpPr>
          <p:cNvPr id="8" name="橢圓 7"/>
          <p:cNvSpPr/>
          <p:nvPr/>
        </p:nvSpPr>
        <p:spPr>
          <a:xfrm>
            <a:off x="4760913" y="2773363"/>
            <a:ext cx="1081087" cy="469900"/>
          </a:xfrm>
          <a:prstGeom prst="ellipse">
            <a:avLst/>
          </a:prstGeom>
          <a:solidFill>
            <a:srgbClr val="F8F8F8"/>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p>
        </p:txBody>
      </p:sp>
      <p:sp>
        <p:nvSpPr>
          <p:cNvPr id="5" name="橢圓 4"/>
          <p:cNvSpPr/>
          <p:nvPr/>
        </p:nvSpPr>
        <p:spPr>
          <a:xfrm>
            <a:off x="817563" y="2743200"/>
            <a:ext cx="1079500" cy="471488"/>
          </a:xfrm>
          <a:prstGeom prst="ellipse">
            <a:avLst/>
          </a:prstGeom>
          <a:solidFill>
            <a:srgbClr val="F8F8F8"/>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p>
        </p:txBody>
      </p:sp>
      <p:sp>
        <p:nvSpPr>
          <p:cNvPr id="26" name="橢圓 25"/>
          <p:cNvSpPr/>
          <p:nvPr/>
        </p:nvSpPr>
        <p:spPr>
          <a:xfrm>
            <a:off x="2781300" y="4313238"/>
            <a:ext cx="1079500" cy="471487"/>
          </a:xfrm>
          <a:prstGeom prst="ellipse">
            <a:avLst/>
          </a:prstGeom>
          <a:solidFill>
            <a:srgbClr val="F8F8F8"/>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p>
        </p:txBody>
      </p:sp>
      <p:sp>
        <p:nvSpPr>
          <p:cNvPr id="27" name="橢圓 26"/>
          <p:cNvSpPr/>
          <p:nvPr/>
        </p:nvSpPr>
        <p:spPr>
          <a:xfrm>
            <a:off x="4760913" y="4375150"/>
            <a:ext cx="1081087" cy="471488"/>
          </a:xfrm>
          <a:prstGeom prst="ellipse">
            <a:avLst/>
          </a:prstGeom>
          <a:solidFill>
            <a:srgbClr val="F8F8F8"/>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p>
        </p:txBody>
      </p:sp>
      <p:sp>
        <p:nvSpPr>
          <p:cNvPr id="28" name="橢圓 27"/>
          <p:cNvSpPr/>
          <p:nvPr/>
        </p:nvSpPr>
        <p:spPr>
          <a:xfrm>
            <a:off x="817563" y="4322763"/>
            <a:ext cx="1079500" cy="469900"/>
          </a:xfrm>
          <a:prstGeom prst="ellipse">
            <a:avLst/>
          </a:prstGeom>
          <a:solidFill>
            <a:srgbClr val="F8F8F8"/>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p>
        </p:txBody>
      </p:sp>
      <p:sp>
        <p:nvSpPr>
          <p:cNvPr id="29" name="橢圓 28"/>
          <p:cNvSpPr/>
          <p:nvPr/>
        </p:nvSpPr>
        <p:spPr>
          <a:xfrm>
            <a:off x="2781300" y="5821363"/>
            <a:ext cx="1079500" cy="471487"/>
          </a:xfrm>
          <a:prstGeom prst="ellipse">
            <a:avLst/>
          </a:prstGeom>
          <a:solidFill>
            <a:srgbClr val="F8F8F8"/>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p>
        </p:txBody>
      </p:sp>
      <p:sp>
        <p:nvSpPr>
          <p:cNvPr id="31" name="橢圓 30"/>
          <p:cNvSpPr/>
          <p:nvPr/>
        </p:nvSpPr>
        <p:spPr>
          <a:xfrm>
            <a:off x="4760913" y="5818188"/>
            <a:ext cx="1081087" cy="469900"/>
          </a:xfrm>
          <a:prstGeom prst="ellipse">
            <a:avLst/>
          </a:prstGeom>
          <a:solidFill>
            <a:srgbClr val="F8F8F8"/>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p>
        </p:txBody>
      </p:sp>
      <p:sp>
        <p:nvSpPr>
          <p:cNvPr id="33" name="橢圓 32"/>
          <p:cNvSpPr/>
          <p:nvPr/>
        </p:nvSpPr>
        <p:spPr>
          <a:xfrm>
            <a:off x="817563" y="5884863"/>
            <a:ext cx="1079500" cy="471487"/>
          </a:xfrm>
          <a:prstGeom prst="ellipse">
            <a:avLst/>
          </a:prstGeom>
          <a:solidFill>
            <a:srgbClr val="F8F8F8"/>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p>
        </p:txBody>
      </p:sp>
      <p:sp>
        <p:nvSpPr>
          <p:cNvPr id="34" name="圓角矩形 33"/>
          <p:cNvSpPr/>
          <p:nvPr/>
        </p:nvSpPr>
        <p:spPr>
          <a:xfrm>
            <a:off x="6176963" y="485775"/>
            <a:ext cx="5418137" cy="1158875"/>
          </a:xfrm>
          <a:prstGeom prst="roundRect">
            <a:avLst/>
          </a:prstGeom>
          <a:solidFill>
            <a:srgbClr val="80CB35"/>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kumimoji="0" lang="zh-TW" altLang="en-US" sz="3500" b="1" dirty="0"/>
              <a:t>報名學生數</a:t>
            </a:r>
          </a:p>
        </p:txBody>
      </p:sp>
      <p:sp>
        <p:nvSpPr>
          <p:cNvPr id="50" name="矩形 49"/>
          <p:cNvSpPr/>
          <p:nvPr/>
        </p:nvSpPr>
        <p:spPr>
          <a:xfrm>
            <a:off x="6186488" y="1372395"/>
            <a:ext cx="5408612" cy="5132387"/>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p>
        </p:txBody>
      </p:sp>
      <p:pic>
        <p:nvPicPr>
          <p:cNvPr id="1029" name="Picture 5"/>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5707063" y="476250"/>
            <a:ext cx="1069975" cy="9858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 name="圖片 14"/>
          <p:cNvPicPr>
            <a:picLocks noChangeAspect="1"/>
          </p:cNvPicPr>
          <p:nvPr/>
        </p:nvPicPr>
        <p:blipFill>
          <a:blip r:embed="rId3" cstate="email">
            <a:extLst>
              <a:ext uri="{28A0092B-C50C-407E-A947-70E740481C1C}">
                <a14:useLocalDpi xmlns:a14="http://schemas.microsoft.com/office/drawing/2010/main" xmlns=""/>
              </a:ext>
            </a:extLst>
          </a:blip>
          <a:srcRect/>
          <a:stretch/>
        </p:blipFill>
        <p:spPr bwMode="auto">
          <a:xfrm>
            <a:off x="6312101" y="1849438"/>
            <a:ext cx="1374373" cy="1516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0" name="圖片 29"/>
          <p:cNvPicPr>
            <a:picLocks noChangeAspect="1"/>
          </p:cNvPicPr>
          <p:nvPr/>
        </p:nvPicPr>
        <p:blipFill>
          <a:blip r:embed="rId4" cstate="email">
            <a:extLst>
              <a:ext uri="{28A0092B-C50C-407E-A947-70E740481C1C}">
                <a14:useLocalDpi xmlns:a14="http://schemas.microsoft.com/office/drawing/2010/main" xmlns=""/>
              </a:ext>
            </a:extLst>
          </a:blip>
          <a:srcRect/>
          <a:stretch/>
        </p:blipFill>
        <p:spPr bwMode="auto">
          <a:xfrm>
            <a:off x="10027102" y="3449488"/>
            <a:ext cx="1440547" cy="1563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 name="Picture 9"/>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p:blipFill>
        <p:spPr bwMode="auto">
          <a:xfrm>
            <a:off x="8451523" y="1960563"/>
            <a:ext cx="826154" cy="1254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 name="Picture 17"/>
          <p:cNvPicPr>
            <a:picLocks noChangeAspect="1" noChangeArrowheads="1"/>
          </p:cNvPicPr>
          <p:nvPr/>
        </p:nvPicPr>
        <p:blipFill>
          <a:blip r:embed="rId6" cstate="email">
            <a:extLst>
              <a:ext uri="{28A0092B-C50C-407E-A947-70E740481C1C}">
                <a14:useLocalDpi xmlns:a14="http://schemas.microsoft.com/office/drawing/2010/main" xmlns=""/>
              </a:ext>
            </a:extLst>
          </a:blip>
          <a:srcRect/>
          <a:stretch/>
        </p:blipFill>
        <p:spPr bwMode="auto">
          <a:xfrm>
            <a:off x="6657575" y="3519488"/>
            <a:ext cx="1254926" cy="1384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0" name="圖片 39"/>
          <p:cNvPicPr>
            <a:picLocks noChangeAspect="1"/>
          </p:cNvPicPr>
          <p:nvPr/>
        </p:nvPicPr>
        <p:blipFill>
          <a:blip r:embed="rId3" cstate="email">
            <a:extLst>
              <a:ext uri="{28A0092B-C50C-407E-A947-70E740481C1C}">
                <a14:useLocalDpi xmlns:a14="http://schemas.microsoft.com/office/drawing/2010/main" xmlns=""/>
              </a:ext>
            </a:extLst>
          </a:blip>
          <a:srcRect/>
          <a:stretch/>
        </p:blipFill>
        <p:spPr bwMode="auto">
          <a:xfrm>
            <a:off x="10022882" y="1849438"/>
            <a:ext cx="1374373" cy="1516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 name="圖片 40"/>
          <p:cNvPicPr>
            <a:picLocks noChangeAspect="1"/>
          </p:cNvPicPr>
          <p:nvPr/>
        </p:nvPicPr>
        <p:blipFill>
          <a:blip r:embed="rId7" cstate="email">
            <a:extLst>
              <a:ext uri="{28A0092B-C50C-407E-A947-70E740481C1C}">
                <a14:useLocalDpi xmlns:a14="http://schemas.microsoft.com/office/drawing/2010/main" xmlns=""/>
              </a:ext>
            </a:extLst>
          </a:blip>
          <a:srcRect/>
          <a:stretch/>
        </p:blipFill>
        <p:spPr bwMode="auto">
          <a:xfrm>
            <a:off x="8192346" y="3503613"/>
            <a:ext cx="1371495" cy="1512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2" name="圖片 41"/>
          <p:cNvPicPr>
            <a:picLocks noChangeAspect="1"/>
          </p:cNvPicPr>
          <p:nvPr/>
        </p:nvPicPr>
        <p:blipFill>
          <a:blip r:embed="rId3" cstate="email">
            <a:extLst>
              <a:ext uri="{28A0092B-C50C-407E-A947-70E740481C1C}">
                <a14:useLocalDpi xmlns:a14="http://schemas.microsoft.com/office/drawing/2010/main" xmlns=""/>
              </a:ext>
            </a:extLst>
          </a:blip>
          <a:srcRect/>
          <a:stretch/>
        </p:blipFill>
        <p:spPr bwMode="auto">
          <a:xfrm>
            <a:off x="6332738" y="5127625"/>
            <a:ext cx="1374374" cy="1516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5" name="圓角矩形 54"/>
          <p:cNvSpPr/>
          <p:nvPr/>
        </p:nvSpPr>
        <p:spPr>
          <a:xfrm>
            <a:off x="7522734" y="2978944"/>
            <a:ext cx="2882900" cy="2138363"/>
          </a:xfrm>
          <a:prstGeom prst="round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ts val="4500"/>
              </a:lnSpc>
              <a:defRPr/>
            </a:pPr>
            <a:r>
              <a:rPr kumimoji="0" lang="zh-TW" altLang="en-US" sz="3600" b="1" dirty="0">
                <a:solidFill>
                  <a:prstClr val="white"/>
                </a:solidFill>
                <a:latin typeface="標楷體" panose="03000509000000000000" pitchFamily="65" charset="-120"/>
                <a:ea typeface="標楷體" panose="03000509000000000000" pitchFamily="65" charset="-120"/>
              </a:rPr>
              <a:t>無需比較，</a:t>
            </a:r>
            <a:r>
              <a:rPr kumimoji="0" lang="en-US" altLang="zh-TW" sz="3600" b="1" dirty="0">
                <a:solidFill>
                  <a:prstClr val="white"/>
                </a:solidFill>
                <a:latin typeface="標楷體" panose="03000509000000000000" pitchFamily="65" charset="-120"/>
                <a:ea typeface="標楷體" panose="03000509000000000000" pitchFamily="65" charset="-120"/>
              </a:rPr>
              <a:t/>
            </a:r>
            <a:br>
              <a:rPr kumimoji="0" lang="en-US" altLang="zh-TW" sz="3600" b="1" dirty="0">
                <a:solidFill>
                  <a:prstClr val="white"/>
                </a:solidFill>
                <a:latin typeface="標楷體" panose="03000509000000000000" pitchFamily="65" charset="-120"/>
                <a:ea typeface="標楷體" panose="03000509000000000000" pitchFamily="65" charset="-120"/>
              </a:rPr>
            </a:br>
            <a:r>
              <a:rPr kumimoji="0" lang="zh-TW" altLang="en-US" sz="3600" b="1" dirty="0">
                <a:solidFill>
                  <a:prstClr val="white"/>
                </a:solidFill>
                <a:latin typeface="標楷體" panose="03000509000000000000" pitchFamily="65" charset="-120"/>
                <a:ea typeface="標楷體" panose="03000509000000000000" pitchFamily="65" charset="-120"/>
              </a:rPr>
              <a:t>全額錄取。</a:t>
            </a:r>
            <a:endParaRPr kumimoji="0" lang="en-US" altLang="zh-TW" sz="3600" b="1" dirty="0">
              <a:solidFill>
                <a:prstClr val="white"/>
              </a:solidFill>
              <a:latin typeface="標楷體" panose="03000509000000000000" pitchFamily="65" charset="-120"/>
              <a:ea typeface="標楷體" panose="03000509000000000000" pitchFamily="65" charset="-12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029"/>
                                        </p:tgtEl>
                                        <p:attrNameLst>
                                          <p:attrName>style.visibility</p:attrName>
                                        </p:attrNameLst>
                                      </p:cBhvr>
                                      <p:to>
                                        <p:strVal val="visible"/>
                                      </p:to>
                                    </p:set>
                                    <p:animEffect transition="in" filter="wipe(left)">
                                      <p:cBhvr>
                                        <p:cTn id="7" dur="500"/>
                                        <p:tgtEl>
                                          <p:spTgt spid="102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0" presetClass="path" presetSubtype="0" accel="50000" decel="50000" fill="hold" nodeType="clickEffect">
                                  <p:stCondLst>
                                    <p:cond delay="0"/>
                                  </p:stCondLst>
                                  <p:childTnLst>
                                    <p:animMotion origin="layout" path="M 1.45833E-6 -2.59259E-6 C -0.11081 -0.11088 -0.22149 -0.22153 -0.29857 -0.22453 C -0.37565 -0.22754 -0.41927 -0.12291 -0.46263 -0.01782 " pathEditMode="relative" rAng="0" ptsTypes="AAA">
                                      <p:cBhvr>
                                        <p:cTn id="11" dur="2000" fill="hold"/>
                                        <p:tgtEl>
                                          <p:spTgt spid="15"/>
                                        </p:tgtEl>
                                        <p:attrNameLst>
                                          <p:attrName>ppt_x</p:attrName>
                                          <p:attrName>ppt_y</p:attrName>
                                        </p:attrNameLst>
                                      </p:cBhvr>
                                      <p:rCtr x="-2313800" y="-1125000"/>
                                    </p:animMotion>
                                  </p:childTnLst>
                                </p:cTn>
                              </p:par>
                              <p:par>
                                <p:cTn id="12" presetID="0" presetClass="path" presetSubtype="0" accel="50000" decel="50000" fill="hold" nodeType="withEffect">
                                  <p:stCondLst>
                                    <p:cond delay="0"/>
                                  </p:stCondLst>
                                  <p:childTnLst>
                                    <p:animMotion origin="layout" path="M 0.00625 0.01528 C -0.10742 -0.10138 -0.22122 -0.21759 -0.29804 -0.22129 C -0.375 -0.225 -0.41497 -0.11574 -0.45481 -0.00648 " pathEditMode="relative" rAng="0" ptsTypes="AAA">
                                      <p:cBhvr>
                                        <p:cTn id="13" dur="2000" fill="hold"/>
                                        <p:tgtEl>
                                          <p:spTgt spid="32"/>
                                        </p:tgtEl>
                                        <p:attrNameLst>
                                          <p:attrName>ppt_x</p:attrName>
                                          <p:attrName>ppt_y</p:attrName>
                                        </p:attrNameLst>
                                      </p:cBhvr>
                                      <p:rCtr x="-2306000" y="-1185200"/>
                                    </p:animMotion>
                                  </p:childTnLst>
                                </p:cTn>
                              </p:par>
                              <p:par>
                                <p:cTn id="14" presetID="0" presetClass="path" presetSubtype="0" accel="50000" decel="50000" fill="hold" nodeType="withEffect">
                                  <p:stCondLst>
                                    <p:cond delay="0"/>
                                  </p:stCondLst>
                                  <p:childTnLst>
                                    <p:animMotion origin="layout" path="M 0.01224 0.01505 C -0.09857 -0.09583 -0.20925 -0.20648 -0.28633 -0.20949 C -0.36342 -0.2125 -0.40704 -0.10787 -0.4504 -0.00278 " pathEditMode="relative" rAng="0" ptsTypes="AAA">
                                      <p:cBhvr>
                                        <p:cTn id="15" dur="2000" fill="hold"/>
                                        <p:tgtEl>
                                          <p:spTgt spid="40"/>
                                        </p:tgtEl>
                                        <p:attrNameLst>
                                          <p:attrName>ppt_x</p:attrName>
                                          <p:attrName>ppt_y</p:attrName>
                                        </p:attrNameLst>
                                      </p:cBhvr>
                                      <p:rCtr x="-2313800" y="-1125000"/>
                                    </p:animMotion>
                                  </p:childTnLst>
                                </p:cTn>
                              </p:par>
                              <p:par>
                                <p:cTn id="16" presetID="0" presetClass="path" presetSubtype="0" accel="50000" decel="50000" fill="hold" nodeType="withEffect">
                                  <p:stCondLst>
                                    <p:cond delay="0"/>
                                  </p:stCondLst>
                                  <p:childTnLst>
                                    <p:animMotion origin="layout" path="M 5E-6 -4.81481E-6 C -0.11081 -0.11087 -0.22149 -0.22152 -0.29857 -0.22453 C -0.37566 -0.22754 -0.41928 -0.12291 -0.46264 -0.01782 " pathEditMode="relative" rAng="0" ptsTypes="AAA">
                                      <p:cBhvr>
                                        <p:cTn id="17" dur="2000" fill="hold"/>
                                        <p:tgtEl>
                                          <p:spTgt spid="41"/>
                                        </p:tgtEl>
                                        <p:attrNameLst>
                                          <p:attrName>ppt_x</p:attrName>
                                          <p:attrName>ppt_y</p:attrName>
                                        </p:attrNameLst>
                                      </p:cBhvr>
                                      <p:rCtr x="-23138" y="-11250"/>
                                    </p:animMotion>
                                  </p:childTnLst>
                                </p:cTn>
                              </p:par>
                              <p:par>
                                <p:cTn id="18" presetID="0" presetClass="path" presetSubtype="0" accel="50000" decel="50000" fill="hold" nodeType="withEffect">
                                  <p:stCondLst>
                                    <p:cond delay="0"/>
                                  </p:stCondLst>
                                  <p:childTnLst>
                                    <p:animMotion origin="layout" path="M 3.95833E-6 -3.7037E-7 C -0.10118 -0.10671 -0.20222 -0.21296 -0.2806 -0.21667 C -0.35886 -0.22037 -0.41459 -0.1213 -0.47019 -0.02199 " pathEditMode="relative" rAng="0" ptsTypes="AAA">
                                      <p:cBhvr>
                                        <p:cTn id="19" dur="2000" fill="hold"/>
                                        <p:tgtEl>
                                          <p:spTgt spid="35"/>
                                        </p:tgtEl>
                                        <p:attrNameLst>
                                          <p:attrName>ppt_x</p:attrName>
                                          <p:attrName>ppt_y</p:attrName>
                                        </p:attrNameLst>
                                      </p:cBhvr>
                                      <p:rCtr x="-2351600" y="-1085600"/>
                                    </p:animMotion>
                                  </p:childTnLst>
                                </p:cTn>
                              </p:par>
                              <p:par>
                                <p:cTn id="20" presetID="0" presetClass="path" presetSubtype="0" accel="50000" decel="50000" fill="hold" nodeType="withEffect">
                                  <p:stCondLst>
                                    <p:cond delay="0"/>
                                  </p:stCondLst>
                                  <p:childTnLst>
                                    <p:animMotion origin="layout" path="M 0.00755 0.04282 C -0.07578 -0.06945 -0.15911 -0.18148 -0.23568 -0.18588 C -0.31224 -0.19028 -0.38216 -0.08658 -0.45195 0.0169 " pathEditMode="relative" rAng="0" ptsTypes="AAA">
                                      <p:cBhvr>
                                        <p:cTn id="21" dur="2000" fill="hold"/>
                                        <p:tgtEl>
                                          <p:spTgt spid="30"/>
                                        </p:tgtEl>
                                        <p:attrNameLst>
                                          <p:attrName>ppt_x</p:attrName>
                                          <p:attrName>ppt_y</p:attrName>
                                        </p:attrNameLst>
                                      </p:cBhvr>
                                      <p:rCtr x="-22982" y="-11458"/>
                                    </p:animMotion>
                                  </p:childTnLst>
                                </p:cTn>
                              </p:par>
                              <p:par>
                                <p:cTn id="22" presetID="0" presetClass="path" presetSubtype="0" accel="50000" decel="50000" fill="hold" nodeType="withEffect">
                                  <p:stCondLst>
                                    <p:cond delay="0"/>
                                  </p:stCondLst>
                                  <p:childTnLst>
                                    <p:animMotion origin="layout" path="M -1.25E-6 -1.85185E-6 C -0.11081 -0.11088 -0.22148 -0.22153 -0.29857 -0.22454 C -0.37565 -0.22754 -0.41927 -0.12291 -0.46263 -0.01782 " pathEditMode="relative" rAng="0" ptsTypes="AAA">
                                      <p:cBhvr>
                                        <p:cTn id="23" dur="2000" fill="hold"/>
                                        <p:tgtEl>
                                          <p:spTgt spid="42"/>
                                        </p:tgtEl>
                                        <p:attrNameLst>
                                          <p:attrName>ppt_x</p:attrName>
                                          <p:attrName>ppt_y</p:attrName>
                                        </p:attrNameLst>
                                      </p:cBhvr>
                                      <p:rCtr x="-2313800" y="-1125000"/>
                                    </p:animMotion>
                                  </p:childTnLst>
                                </p:cTn>
                              </p:par>
                            </p:childTnLst>
                          </p:cTn>
                        </p:par>
                        <p:par>
                          <p:cTn id="24" fill="hold" nodeType="afterGroup">
                            <p:stCondLst>
                              <p:cond delay="2000"/>
                            </p:stCondLst>
                            <p:childTnLst>
                              <p:par>
                                <p:cTn id="25" presetID="53" presetClass="entr" presetSubtype="0" fill="hold" grpId="0" nodeType="afterEffect">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cBhvr>
                                        <p:cTn id="27" dur="500" fill="hold"/>
                                        <p:tgtEl>
                                          <p:spTgt spid="55"/>
                                        </p:tgtEl>
                                        <p:attrNameLst>
                                          <p:attrName>ppt_w</p:attrName>
                                        </p:attrNameLst>
                                      </p:cBhvr>
                                      <p:tavLst>
                                        <p:tav tm="0">
                                          <p:val>
                                            <p:fltVal val="0"/>
                                          </p:val>
                                        </p:tav>
                                        <p:tav tm="100000">
                                          <p:val>
                                            <p:strVal val="#ppt_w"/>
                                          </p:val>
                                        </p:tav>
                                      </p:tavLst>
                                    </p:anim>
                                    <p:anim calcmode="lin" valueType="num">
                                      <p:cBhvr>
                                        <p:cTn id="28" dur="500" fill="hold"/>
                                        <p:tgtEl>
                                          <p:spTgt spid="55"/>
                                        </p:tgtEl>
                                        <p:attrNameLst>
                                          <p:attrName>ppt_h</p:attrName>
                                        </p:attrNameLst>
                                      </p:cBhvr>
                                      <p:tavLst>
                                        <p:tav tm="0">
                                          <p:val>
                                            <p:fltVal val="0"/>
                                          </p:val>
                                        </p:tav>
                                        <p:tav tm="100000">
                                          <p:val>
                                            <p:strVal val="#ppt_h"/>
                                          </p:val>
                                        </p:tav>
                                      </p:tavLst>
                                    </p:anim>
                                    <p:animEffect transition="in" filter="fade">
                                      <p:cBhvr>
                                        <p:cTn id="2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4" name="圓角矩形 33">
            <a:extLst>
              <a:ext uri="{FF2B5EF4-FFF2-40B4-BE49-F238E27FC236}">
                <a16:creationId xmlns:a16="http://schemas.microsoft.com/office/drawing/2014/main" xmlns="" id="{BB3D7F6D-66A2-40F7-9D81-0D9505409BAA}"/>
              </a:ext>
            </a:extLst>
          </p:cNvPr>
          <p:cNvSpPr/>
          <p:nvPr/>
        </p:nvSpPr>
        <p:spPr>
          <a:xfrm>
            <a:off x="6240748" y="394869"/>
            <a:ext cx="5418137" cy="1158875"/>
          </a:xfrm>
          <a:prstGeom prst="roundRect">
            <a:avLst/>
          </a:prstGeom>
          <a:solidFill>
            <a:srgbClr val="80CB35"/>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kumimoji="0" lang="zh-TW" altLang="en-US" sz="3500" b="1" dirty="0"/>
              <a:t>報名學生數</a:t>
            </a:r>
          </a:p>
        </p:txBody>
      </p:sp>
      <p:sp>
        <p:nvSpPr>
          <p:cNvPr id="47" name="圓角矩形 46"/>
          <p:cNvSpPr/>
          <p:nvPr/>
        </p:nvSpPr>
        <p:spPr>
          <a:xfrm>
            <a:off x="417513" y="382588"/>
            <a:ext cx="5773737" cy="1158875"/>
          </a:xfrm>
          <a:prstGeom prst="roundRect">
            <a:avLst/>
          </a:prstGeom>
          <a:solidFill>
            <a:srgbClr val="80CB35"/>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kumimoji="0" lang="zh-TW" altLang="en-US" sz="3500" dirty="0"/>
              <a:t>高中職招生名額</a:t>
            </a:r>
          </a:p>
        </p:txBody>
      </p:sp>
      <p:sp>
        <p:nvSpPr>
          <p:cNvPr id="16" name="矩形 15"/>
          <p:cNvSpPr/>
          <p:nvPr/>
        </p:nvSpPr>
        <p:spPr>
          <a:xfrm>
            <a:off x="411351" y="1362075"/>
            <a:ext cx="5843587" cy="5132388"/>
          </a:xfrm>
          <a:prstGeom prst="rect">
            <a:avLst/>
          </a:prstGeom>
          <a:solidFill>
            <a:srgbClr val="996633"/>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dirty="0"/>
          </a:p>
        </p:txBody>
      </p:sp>
      <p:sp>
        <p:nvSpPr>
          <p:cNvPr id="59" name="橢圓 58"/>
          <p:cNvSpPr/>
          <p:nvPr/>
        </p:nvSpPr>
        <p:spPr>
          <a:xfrm>
            <a:off x="2752725" y="2619375"/>
            <a:ext cx="1079500" cy="471488"/>
          </a:xfrm>
          <a:prstGeom prst="ellipse">
            <a:avLst/>
          </a:prstGeom>
          <a:solidFill>
            <a:srgbClr val="F8F8F8"/>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p>
        </p:txBody>
      </p:sp>
      <p:sp>
        <p:nvSpPr>
          <p:cNvPr id="64" name="橢圓 63"/>
          <p:cNvSpPr/>
          <p:nvPr/>
        </p:nvSpPr>
        <p:spPr>
          <a:xfrm>
            <a:off x="4732338" y="2649538"/>
            <a:ext cx="1081087" cy="469900"/>
          </a:xfrm>
          <a:prstGeom prst="ellipse">
            <a:avLst/>
          </a:prstGeom>
          <a:solidFill>
            <a:srgbClr val="F8F8F8"/>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p>
        </p:txBody>
      </p:sp>
      <p:sp>
        <p:nvSpPr>
          <p:cNvPr id="67" name="橢圓 66"/>
          <p:cNvSpPr/>
          <p:nvPr/>
        </p:nvSpPr>
        <p:spPr>
          <a:xfrm>
            <a:off x="788988" y="2619375"/>
            <a:ext cx="1079500" cy="471488"/>
          </a:xfrm>
          <a:prstGeom prst="ellipse">
            <a:avLst/>
          </a:prstGeom>
          <a:solidFill>
            <a:srgbClr val="F8F8F8"/>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p>
        </p:txBody>
      </p:sp>
      <p:sp>
        <p:nvSpPr>
          <p:cNvPr id="68" name="橢圓 67"/>
          <p:cNvSpPr/>
          <p:nvPr/>
        </p:nvSpPr>
        <p:spPr>
          <a:xfrm>
            <a:off x="2752725" y="3760788"/>
            <a:ext cx="1079500" cy="471487"/>
          </a:xfrm>
          <a:prstGeom prst="ellipse">
            <a:avLst/>
          </a:prstGeom>
          <a:solidFill>
            <a:srgbClr val="F8F8F8"/>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p>
        </p:txBody>
      </p:sp>
      <p:sp>
        <p:nvSpPr>
          <p:cNvPr id="69" name="橢圓 68"/>
          <p:cNvSpPr/>
          <p:nvPr/>
        </p:nvSpPr>
        <p:spPr>
          <a:xfrm>
            <a:off x="4732338" y="3822700"/>
            <a:ext cx="1081087" cy="471488"/>
          </a:xfrm>
          <a:prstGeom prst="ellipse">
            <a:avLst/>
          </a:prstGeom>
          <a:solidFill>
            <a:srgbClr val="F8F8F8"/>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p>
        </p:txBody>
      </p:sp>
      <p:sp>
        <p:nvSpPr>
          <p:cNvPr id="70" name="橢圓 69"/>
          <p:cNvSpPr/>
          <p:nvPr/>
        </p:nvSpPr>
        <p:spPr>
          <a:xfrm>
            <a:off x="788988" y="3770313"/>
            <a:ext cx="1079500" cy="469900"/>
          </a:xfrm>
          <a:prstGeom prst="ellipse">
            <a:avLst/>
          </a:prstGeom>
          <a:solidFill>
            <a:srgbClr val="F8F8F8"/>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p>
        </p:txBody>
      </p:sp>
      <p:sp>
        <p:nvSpPr>
          <p:cNvPr id="71" name="橢圓 70"/>
          <p:cNvSpPr/>
          <p:nvPr/>
        </p:nvSpPr>
        <p:spPr>
          <a:xfrm>
            <a:off x="2744788" y="4908550"/>
            <a:ext cx="1079500" cy="471488"/>
          </a:xfrm>
          <a:prstGeom prst="ellipse">
            <a:avLst/>
          </a:prstGeom>
          <a:solidFill>
            <a:srgbClr val="F8F8F8"/>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p>
        </p:txBody>
      </p:sp>
      <p:sp>
        <p:nvSpPr>
          <p:cNvPr id="72" name="橢圓 71"/>
          <p:cNvSpPr/>
          <p:nvPr/>
        </p:nvSpPr>
        <p:spPr>
          <a:xfrm>
            <a:off x="4732338" y="4897438"/>
            <a:ext cx="1081087" cy="469900"/>
          </a:xfrm>
          <a:prstGeom prst="ellipse">
            <a:avLst/>
          </a:prstGeom>
          <a:solidFill>
            <a:srgbClr val="F8F8F8"/>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p>
        </p:txBody>
      </p:sp>
      <p:sp>
        <p:nvSpPr>
          <p:cNvPr id="73" name="橢圓 72"/>
          <p:cNvSpPr/>
          <p:nvPr/>
        </p:nvSpPr>
        <p:spPr>
          <a:xfrm>
            <a:off x="765175" y="4903788"/>
            <a:ext cx="1079500" cy="471487"/>
          </a:xfrm>
          <a:prstGeom prst="ellipse">
            <a:avLst/>
          </a:prstGeom>
          <a:solidFill>
            <a:srgbClr val="F8F8F8"/>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5749925" y="365125"/>
            <a:ext cx="965200" cy="985838"/>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pic>
      <p:sp>
        <p:nvSpPr>
          <p:cNvPr id="46" name="矩形 45"/>
          <p:cNvSpPr/>
          <p:nvPr/>
        </p:nvSpPr>
        <p:spPr>
          <a:xfrm>
            <a:off x="6256338" y="1362075"/>
            <a:ext cx="5416550" cy="5132388"/>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p>
        </p:txBody>
      </p:sp>
      <p:sp>
        <p:nvSpPr>
          <p:cNvPr id="53" name="圓角矩形 52"/>
          <p:cNvSpPr/>
          <p:nvPr/>
        </p:nvSpPr>
        <p:spPr>
          <a:xfrm>
            <a:off x="2430463" y="1233488"/>
            <a:ext cx="506412" cy="765175"/>
          </a:xfrm>
          <a:prstGeom prst="round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ts val="4500"/>
              </a:lnSpc>
              <a:defRPr/>
            </a:pPr>
            <a:r>
              <a:rPr kumimoji="0" lang="zh-TW" altLang="en-US" sz="3600" b="1" dirty="0">
                <a:solidFill>
                  <a:schemeClr val="tx1"/>
                </a:solidFill>
                <a:latin typeface="標楷體" panose="03000509000000000000" pitchFamily="65" charset="-120"/>
                <a:ea typeface="標楷體" panose="03000509000000000000" pitchFamily="65" charset="-120"/>
              </a:rPr>
              <a:t>：</a:t>
            </a:r>
            <a:endParaRPr kumimoji="0" lang="en-US" altLang="zh-TW" sz="3600" b="1" dirty="0">
              <a:solidFill>
                <a:schemeClr val="tx1"/>
              </a:solidFill>
              <a:latin typeface="標楷體" panose="03000509000000000000" pitchFamily="65" charset="-120"/>
              <a:ea typeface="標楷體" panose="03000509000000000000" pitchFamily="65" charset="-120"/>
            </a:endParaRPr>
          </a:p>
        </p:txBody>
      </p:sp>
      <p:sp>
        <p:nvSpPr>
          <p:cNvPr id="51" name="圓角矩形 50"/>
          <p:cNvSpPr/>
          <p:nvPr/>
        </p:nvSpPr>
        <p:spPr>
          <a:xfrm>
            <a:off x="468313" y="1233488"/>
            <a:ext cx="2109787" cy="765175"/>
          </a:xfrm>
          <a:prstGeom prst="round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ts val="4500"/>
              </a:lnSpc>
              <a:defRPr/>
            </a:pPr>
            <a:r>
              <a:rPr kumimoji="0" lang="zh-TW" altLang="en-US" sz="3600" b="1" dirty="0">
                <a:solidFill>
                  <a:prstClr val="white"/>
                </a:solidFill>
                <a:latin typeface="標楷體" panose="03000509000000000000" pitchFamily="65" charset="-120"/>
                <a:ea typeface="標楷體" panose="03000509000000000000" pitchFamily="65" charset="-120"/>
              </a:rPr>
              <a:t>比序條件</a:t>
            </a:r>
            <a:endParaRPr kumimoji="0" lang="en-US" altLang="zh-TW" sz="3600" b="1" dirty="0">
              <a:solidFill>
                <a:prstClr val="white"/>
              </a:solidFill>
              <a:latin typeface="標楷體" panose="03000509000000000000" pitchFamily="65" charset="-120"/>
              <a:ea typeface="標楷體" panose="03000509000000000000" pitchFamily="65" charset="-120"/>
            </a:endParaRPr>
          </a:p>
        </p:txBody>
      </p:sp>
      <p:sp>
        <p:nvSpPr>
          <p:cNvPr id="54" name="圓角矩形 53"/>
          <p:cNvSpPr/>
          <p:nvPr/>
        </p:nvSpPr>
        <p:spPr>
          <a:xfrm>
            <a:off x="2795588" y="1233488"/>
            <a:ext cx="2743200" cy="765175"/>
          </a:xfrm>
          <a:prstGeom prst="round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ts val="4500"/>
              </a:lnSpc>
              <a:defRPr/>
            </a:pPr>
            <a:r>
              <a:rPr kumimoji="0" lang="zh-TW" altLang="en-US" sz="3600" b="1" dirty="0">
                <a:solidFill>
                  <a:srgbClr val="FFFF00"/>
                </a:solidFill>
                <a:latin typeface="標楷體" panose="03000509000000000000" pitchFamily="65" charset="-120"/>
                <a:ea typeface="標楷體" panose="03000509000000000000" pitchFamily="65" charset="-120"/>
                <a:sym typeface="Wingdings" pitchFamily="2" charset="2"/>
              </a:rPr>
              <a:t>狗</a:t>
            </a:r>
            <a:r>
              <a:rPr kumimoji="0" lang="en-US" altLang="zh-TW" sz="3600" b="1" dirty="0">
                <a:solidFill>
                  <a:srgbClr val="FFFF00"/>
                </a:solidFill>
                <a:latin typeface="標楷體" panose="03000509000000000000" pitchFamily="65" charset="-120"/>
                <a:ea typeface="標楷體" panose="03000509000000000000" pitchFamily="65" charset="-120"/>
                <a:sym typeface="Wingdings" pitchFamily="2" charset="2"/>
              </a:rPr>
              <a:t></a:t>
            </a:r>
            <a:r>
              <a:rPr kumimoji="0" lang="zh-TW" altLang="en-US" sz="3600" b="1" dirty="0">
                <a:solidFill>
                  <a:srgbClr val="FFFF00"/>
                </a:solidFill>
                <a:latin typeface="標楷體" panose="03000509000000000000" pitchFamily="65" charset="-120"/>
                <a:ea typeface="標楷體" panose="03000509000000000000" pitchFamily="65" charset="-120"/>
                <a:sym typeface="Wingdings" pitchFamily="2" charset="2"/>
              </a:rPr>
              <a:t>長耳朵</a:t>
            </a:r>
            <a:endParaRPr kumimoji="0" lang="en-US" altLang="zh-TW" sz="3600" b="1" dirty="0">
              <a:solidFill>
                <a:srgbClr val="FFFF00"/>
              </a:solidFill>
              <a:latin typeface="標楷體" panose="03000509000000000000" pitchFamily="65" charset="-120"/>
              <a:ea typeface="標楷體" panose="03000509000000000000" pitchFamily="65" charset="-120"/>
            </a:endParaRPr>
          </a:p>
        </p:txBody>
      </p:sp>
      <p:pic>
        <p:nvPicPr>
          <p:cNvPr id="79892" name="圖片 14"/>
          <p:cNvPicPr>
            <a:picLocks noChangeAspect="1"/>
          </p:cNvPicPr>
          <p:nvPr/>
        </p:nvPicPr>
        <p:blipFill>
          <a:blip r:embed="rId3" cstate="email">
            <a:extLst>
              <a:ext uri="{28A0092B-C50C-407E-A947-70E740481C1C}">
                <a14:useLocalDpi xmlns:a14="http://schemas.microsoft.com/office/drawing/2010/main" xmlns=""/>
              </a:ext>
            </a:extLst>
          </a:blip>
          <a:srcRect/>
          <a:stretch/>
        </p:blipFill>
        <p:spPr bwMode="auto">
          <a:xfrm>
            <a:off x="6882640" y="1454150"/>
            <a:ext cx="801618" cy="1119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0" name="圖片 29"/>
          <p:cNvPicPr>
            <a:picLocks noChangeAspect="1"/>
          </p:cNvPicPr>
          <p:nvPr/>
        </p:nvPicPr>
        <p:blipFill>
          <a:blip r:embed="rId4" cstate="email">
            <a:extLst>
              <a:ext uri="{28A0092B-C50C-407E-A947-70E740481C1C}">
                <a14:useLocalDpi xmlns:a14="http://schemas.microsoft.com/office/drawing/2010/main" xmlns=""/>
              </a:ext>
            </a:extLst>
          </a:blip>
          <a:srcRect/>
          <a:stretch/>
        </p:blipFill>
        <p:spPr bwMode="auto">
          <a:xfrm>
            <a:off x="8845432" y="3981450"/>
            <a:ext cx="1044812" cy="1152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9894" name="圖片 39"/>
          <p:cNvPicPr>
            <a:picLocks noChangeAspect="1"/>
          </p:cNvPicPr>
          <p:nvPr/>
        </p:nvPicPr>
        <p:blipFill>
          <a:blip r:embed="rId3" cstate="email">
            <a:extLst>
              <a:ext uri="{28A0092B-C50C-407E-A947-70E740481C1C}">
                <a14:useLocalDpi xmlns:a14="http://schemas.microsoft.com/office/drawing/2010/main" xmlns=""/>
              </a:ext>
            </a:extLst>
          </a:blip>
          <a:srcRect/>
          <a:stretch/>
        </p:blipFill>
        <p:spPr bwMode="auto">
          <a:xfrm>
            <a:off x="8034373" y="2881313"/>
            <a:ext cx="801617" cy="1119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9895" name="圖片 41"/>
          <p:cNvPicPr>
            <a:picLocks noChangeAspect="1"/>
          </p:cNvPicPr>
          <p:nvPr/>
        </p:nvPicPr>
        <p:blipFill>
          <a:blip r:embed="rId3" cstate="email">
            <a:extLst>
              <a:ext uri="{28A0092B-C50C-407E-A947-70E740481C1C}">
                <a14:useLocalDpi xmlns:a14="http://schemas.microsoft.com/office/drawing/2010/main" xmlns=""/>
              </a:ext>
            </a:extLst>
          </a:blip>
          <a:srcRect/>
          <a:stretch/>
        </p:blipFill>
        <p:spPr bwMode="auto">
          <a:xfrm>
            <a:off x="6464335" y="4094163"/>
            <a:ext cx="801617" cy="1119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 name="圖片 19"/>
          <p:cNvPicPr>
            <a:picLocks noChangeAspect="1"/>
          </p:cNvPicPr>
          <p:nvPr/>
        </p:nvPicPr>
        <p:blipFill>
          <a:blip r:embed="rId4" cstate="email">
            <a:extLst>
              <a:ext uri="{28A0092B-C50C-407E-A947-70E740481C1C}">
                <a14:useLocalDpi xmlns:a14="http://schemas.microsoft.com/office/drawing/2010/main" xmlns=""/>
              </a:ext>
            </a:extLst>
          </a:blip>
          <a:srcRect/>
          <a:stretch/>
        </p:blipFill>
        <p:spPr bwMode="auto">
          <a:xfrm>
            <a:off x="10304344" y="3867150"/>
            <a:ext cx="1044812" cy="1152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 name="圖片 21"/>
          <p:cNvPicPr>
            <a:picLocks noChangeAspect="1"/>
          </p:cNvPicPr>
          <p:nvPr/>
        </p:nvPicPr>
        <p:blipFill>
          <a:blip r:embed="rId5" cstate="email">
            <a:extLst>
              <a:ext uri="{28A0092B-C50C-407E-A947-70E740481C1C}">
                <a14:useLocalDpi xmlns:a14="http://schemas.microsoft.com/office/drawing/2010/main" xmlns=""/>
              </a:ext>
            </a:extLst>
          </a:blip>
          <a:srcRect/>
          <a:stretch/>
        </p:blipFill>
        <p:spPr bwMode="auto">
          <a:xfrm>
            <a:off x="10446499" y="2660650"/>
            <a:ext cx="1046251" cy="1154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9898" name="Picture 9"/>
          <p:cNvPicPr>
            <a:picLocks noChangeAspect="1" noChangeArrowheads="1"/>
          </p:cNvPicPr>
          <p:nvPr/>
        </p:nvPicPr>
        <p:blipFill>
          <a:blip r:embed="rId6" cstate="email">
            <a:extLst>
              <a:ext uri="{28A0092B-C50C-407E-A947-70E740481C1C}">
                <a14:useLocalDpi xmlns:a14="http://schemas.microsoft.com/office/drawing/2010/main" xmlns=""/>
              </a:ext>
            </a:extLst>
          </a:blip>
          <a:srcRect/>
          <a:stretch/>
        </p:blipFill>
        <p:spPr bwMode="auto">
          <a:xfrm>
            <a:off x="8983663" y="5344070"/>
            <a:ext cx="803275" cy="9069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 name="圖片 33"/>
          <p:cNvPicPr>
            <a:picLocks noChangeAspect="1"/>
          </p:cNvPicPr>
          <p:nvPr/>
        </p:nvPicPr>
        <p:blipFill>
          <a:blip r:embed="rId4" cstate="email">
            <a:extLst>
              <a:ext uri="{28A0092B-C50C-407E-A947-70E740481C1C}">
                <a14:useLocalDpi xmlns:a14="http://schemas.microsoft.com/office/drawing/2010/main" xmlns=""/>
              </a:ext>
            </a:extLst>
          </a:blip>
          <a:srcRect/>
          <a:stretch/>
        </p:blipFill>
        <p:spPr bwMode="auto">
          <a:xfrm>
            <a:off x="7492882" y="3856038"/>
            <a:ext cx="1044812" cy="1152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6" name="圖片 35"/>
          <p:cNvPicPr>
            <a:picLocks noChangeAspect="1"/>
          </p:cNvPicPr>
          <p:nvPr/>
        </p:nvPicPr>
        <p:blipFill>
          <a:blip r:embed="rId5" cstate="email">
            <a:extLst>
              <a:ext uri="{28A0092B-C50C-407E-A947-70E740481C1C}">
                <a14:useLocalDpi xmlns:a14="http://schemas.microsoft.com/office/drawing/2010/main" xmlns=""/>
              </a:ext>
            </a:extLst>
          </a:blip>
          <a:srcRect/>
          <a:stretch/>
        </p:blipFill>
        <p:spPr bwMode="auto">
          <a:xfrm>
            <a:off x="10463962" y="1446213"/>
            <a:ext cx="1046251" cy="1154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圖片 36"/>
          <p:cNvPicPr>
            <a:picLocks noChangeAspect="1"/>
          </p:cNvPicPr>
          <p:nvPr/>
        </p:nvPicPr>
        <p:blipFill>
          <a:blip r:embed="rId5" cstate="email">
            <a:extLst>
              <a:ext uri="{28A0092B-C50C-407E-A947-70E740481C1C}">
                <a14:useLocalDpi xmlns:a14="http://schemas.microsoft.com/office/drawing/2010/main" xmlns=""/>
              </a:ext>
            </a:extLst>
          </a:blip>
          <a:srcRect/>
          <a:stretch/>
        </p:blipFill>
        <p:spPr bwMode="auto">
          <a:xfrm>
            <a:off x="6419012" y="5335588"/>
            <a:ext cx="1046251" cy="1154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 name="圖片 27"/>
          <p:cNvPicPr>
            <a:picLocks noChangeAspect="1"/>
          </p:cNvPicPr>
          <p:nvPr/>
        </p:nvPicPr>
        <p:blipFill>
          <a:blip r:embed="rId5" cstate="email">
            <a:extLst>
              <a:ext uri="{28A0092B-C50C-407E-A947-70E740481C1C}">
                <a14:useLocalDpi xmlns:a14="http://schemas.microsoft.com/office/drawing/2010/main" xmlns=""/>
              </a:ext>
            </a:extLst>
          </a:blip>
          <a:srcRect/>
          <a:stretch/>
        </p:blipFill>
        <p:spPr bwMode="auto">
          <a:xfrm>
            <a:off x="9328899" y="1397000"/>
            <a:ext cx="1046251" cy="1154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5" name="橢圓 54"/>
          <p:cNvSpPr/>
          <p:nvPr/>
        </p:nvSpPr>
        <p:spPr>
          <a:xfrm>
            <a:off x="6365875" y="2617788"/>
            <a:ext cx="1309688" cy="1311275"/>
          </a:xfrm>
          <a:prstGeom prst="ellipse">
            <a:avLst/>
          </a:prstGeom>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p>
        </p:txBody>
      </p:sp>
      <p:sp>
        <p:nvSpPr>
          <p:cNvPr id="61" name="橢圓 60"/>
          <p:cNvSpPr/>
          <p:nvPr/>
        </p:nvSpPr>
        <p:spPr>
          <a:xfrm>
            <a:off x="7556500" y="5133975"/>
            <a:ext cx="1309688" cy="1309688"/>
          </a:xfrm>
          <a:prstGeom prst="ellipse">
            <a:avLst/>
          </a:prstGeom>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p>
        </p:txBody>
      </p:sp>
      <p:sp>
        <p:nvSpPr>
          <p:cNvPr id="62" name="橢圓 61"/>
          <p:cNvSpPr/>
          <p:nvPr/>
        </p:nvSpPr>
        <p:spPr>
          <a:xfrm>
            <a:off x="10029825" y="5119688"/>
            <a:ext cx="1309688" cy="1311275"/>
          </a:xfrm>
          <a:prstGeom prst="ellipse">
            <a:avLst/>
          </a:prstGeom>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p>
        </p:txBody>
      </p:sp>
      <p:sp>
        <p:nvSpPr>
          <p:cNvPr id="52" name="橢圓 51"/>
          <p:cNvSpPr/>
          <p:nvPr/>
        </p:nvSpPr>
        <p:spPr>
          <a:xfrm>
            <a:off x="7931150" y="1589088"/>
            <a:ext cx="1311275" cy="1311275"/>
          </a:xfrm>
          <a:prstGeom prst="ellipse">
            <a:avLst/>
          </a:prstGeom>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p>
        </p:txBody>
      </p:sp>
      <p:sp>
        <p:nvSpPr>
          <p:cNvPr id="39" name="圓角矩形 38"/>
          <p:cNvSpPr/>
          <p:nvPr/>
        </p:nvSpPr>
        <p:spPr>
          <a:xfrm>
            <a:off x="9105900" y="3565525"/>
            <a:ext cx="2111375" cy="766763"/>
          </a:xfrm>
          <a:prstGeom prst="roundRect">
            <a:avLst/>
          </a:prstGeom>
          <a:solidFill>
            <a:srgbClr val="FF388C"/>
          </a:solidFill>
          <a:ln>
            <a:solidFill>
              <a:srgbClr val="FF88B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ts val="4500"/>
              </a:lnSpc>
              <a:defRPr/>
            </a:pPr>
            <a:r>
              <a:rPr kumimoji="0" lang="zh-TW" altLang="en-US" sz="3600" b="1" dirty="0">
                <a:solidFill>
                  <a:prstClr val="white"/>
                </a:solidFill>
                <a:latin typeface="標楷體" panose="03000509000000000000" pitchFamily="65" charset="-120"/>
                <a:ea typeface="標楷體" panose="03000509000000000000" pitchFamily="65" charset="-120"/>
              </a:rPr>
              <a:t>增額錄取</a:t>
            </a:r>
            <a:endParaRPr kumimoji="0" lang="en-US" altLang="zh-TW" sz="3600" b="1" dirty="0">
              <a:solidFill>
                <a:prstClr val="white"/>
              </a:solidFill>
              <a:latin typeface="標楷體" panose="03000509000000000000" pitchFamily="65" charset="-120"/>
              <a:ea typeface="標楷體" panose="03000509000000000000" pitchFamily="65" charset="-120"/>
            </a:endParaRPr>
          </a:p>
        </p:txBody>
      </p:sp>
      <p:grpSp>
        <p:nvGrpSpPr>
          <p:cNvPr id="2" name="群組 51"/>
          <p:cNvGrpSpPr>
            <a:grpSpLocks/>
          </p:cNvGrpSpPr>
          <p:nvPr/>
        </p:nvGrpSpPr>
        <p:grpSpPr bwMode="auto">
          <a:xfrm>
            <a:off x="6988175" y="1733550"/>
            <a:ext cx="682625" cy="668338"/>
            <a:chOff x="10358652" y="1733266"/>
            <a:chExt cx="682387" cy="668740"/>
          </a:xfrm>
        </p:grpSpPr>
        <p:cxnSp>
          <p:nvCxnSpPr>
            <p:cNvPr id="49" name="直線接點 48"/>
            <p:cNvCxnSpPr/>
            <p:nvPr/>
          </p:nvCxnSpPr>
          <p:spPr>
            <a:xfrm>
              <a:off x="10372935" y="1733266"/>
              <a:ext cx="668104" cy="668740"/>
            </a:xfrm>
            <a:prstGeom prst="line">
              <a:avLst/>
            </a:prstGeom>
            <a:ln w="762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 name="直線接點 49"/>
            <p:cNvCxnSpPr/>
            <p:nvPr/>
          </p:nvCxnSpPr>
          <p:spPr>
            <a:xfrm flipV="1">
              <a:off x="10358652" y="1733266"/>
              <a:ext cx="668105" cy="668740"/>
            </a:xfrm>
            <a:prstGeom prst="line">
              <a:avLst/>
            </a:prstGeom>
            <a:ln w="762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 name="群組 55"/>
          <p:cNvGrpSpPr>
            <a:grpSpLocks/>
          </p:cNvGrpSpPr>
          <p:nvPr/>
        </p:nvGrpSpPr>
        <p:grpSpPr bwMode="auto">
          <a:xfrm>
            <a:off x="6529388" y="4373563"/>
            <a:ext cx="682625" cy="668337"/>
            <a:chOff x="10358652" y="1733266"/>
            <a:chExt cx="682387" cy="668740"/>
          </a:xfrm>
        </p:grpSpPr>
        <p:cxnSp>
          <p:nvCxnSpPr>
            <p:cNvPr id="57" name="直線接點 56"/>
            <p:cNvCxnSpPr/>
            <p:nvPr/>
          </p:nvCxnSpPr>
          <p:spPr>
            <a:xfrm>
              <a:off x="10372934" y="1733266"/>
              <a:ext cx="668105" cy="668740"/>
            </a:xfrm>
            <a:prstGeom prst="line">
              <a:avLst/>
            </a:prstGeom>
            <a:ln w="762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直線接點 57"/>
            <p:cNvCxnSpPr/>
            <p:nvPr/>
          </p:nvCxnSpPr>
          <p:spPr>
            <a:xfrm flipV="1">
              <a:off x="10358652" y="1733266"/>
              <a:ext cx="668104" cy="668740"/>
            </a:xfrm>
            <a:prstGeom prst="line">
              <a:avLst/>
            </a:prstGeom>
            <a:ln w="762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群組 58"/>
          <p:cNvGrpSpPr>
            <a:grpSpLocks/>
          </p:cNvGrpSpPr>
          <p:nvPr/>
        </p:nvGrpSpPr>
        <p:grpSpPr bwMode="auto">
          <a:xfrm>
            <a:off x="9020175" y="5529263"/>
            <a:ext cx="682625" cy="668337"/>
            <a:chOff x="10358652" y="1733266"/>
            <a:chExt cx="682387" cy="668740"/>
          </a:xfrm>
        </p:grpSpPr>
        <p:cxnSp>
          <p:nvCxnSpPr>
            <p:cNvPr id="60" name="直線接點 59"/>
            <p:cNvCxnSpPr/>
            <p:nvPr/>
          </p:nvCxnSpPr>
          <p:spPr>
            <a:xfrm>
              <a:off x="10372935" y="1733266"/>
              <a:ext cx="668104" cy="668740"/>
            </a:xfrm>
            <a:prstGeom prst="line">
              <a:avLst/>
            </a:prstGeom>
            <a:ln w="762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63" name="直線接點 62"/>
            <p:cNvCxnSpPr/>
            <p:nvPr/>
          </p:nvCxnSpPr>
          <p:spPr>
            <a:xfrm flipV="1">
              <a:off x="10358652" y="1733266"/>
              <a:ext cx="668105" cy="668740"/>
            </a:xfrm>
            <a:prstGeom prst="line">
              <a:avLst/>
            </a:prstGeom>
            <a:ln w="762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6" name="群組 63"/>
          <p:cNvGrpSpPr>
            <a:grpSpLocks/>
          </p:cNvGrpSpPr>
          <p:nvPr/>
        </p:nvGrpSpPr>
        <p:grpSpPr bwMode="auto">
          <a:xfrm>
            <a:off x="8126413" y="3133725"/>
            <a:ext cx="681037" cy="668338"/>
            <a:chOff x="10358652" y="1733266"/>
            <a:chExt cx="682387" cy="668740"/>
          </a:xfrm>
        </p:grpSpPr>
        <p:cxnSp>
          <p:nvCxnSpPr>
            <p:cNvPr id="65" name="直線接點 64"/>
            <p:cNvCxnSpPr/>
            <p:nvPr/>
          </p:nvCxnSpPr>
          <p:spPr>
            <a:xfrm>
              <a:off x="10372967" y="1733266"/>
              <a:ext cx="668072" cy="668740"/>
            </a:xfrm>
            <a:prstGeom prst="line">
              <a:avLst/>
            </a:prstGeom>
            <a:ln w="762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線接點 65"/>
            <p:cNvCxnSpPr/>
            <p:nvPr/>
          </p:nvCxnSpPr>
          <p:spPr>
            <a:xfrm flipV="1">
              <a:off x="10358652" y="1733266"/>
              <a:ext cx="668072" cy="668740"/>
            </a:xfrm>
            <a:prstGeom prst="line">
              <a:avLst/>
            </a:prstGeom>
            <a:ln w="762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6" name="橢圓 55"/>
          <p:cNvSpPr/>
          <p:nvPr/>
        </p:nvSpPr>
        <p:spPr>
          <a:xfrm>
            <a:off x="9063038" y="2720975"/>
            <a:ext cx="1309687" cy="1309688"/>
          </a:xfrm>
          <a:prstGeom prst="ellipse">
            <a:avLst/>
          </a:prstGeom>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p>
        </p:txBody>
      </p:sp>
      <p:pic>
        <p:nvPicPr>
          <p:cNvPr id="21" name="Picture 17"/>
          <p:cNvPicPr>
            <a:picLocks noChangeAspect="1" noChangeArrowheads="1"/>
          </p:cNvPicPr>
          <p:nvPr/>
        </p:nvPicPr>
        <p:blipFill>
          <a:blip r:embed="rId7" cstate="email">
            <a:extLst>
              <a:ext uri="{28A0092B-C50C-407E-A947-70E740481C1C}">
                <a14:useLocalDpi xmlns:a14="http://schemas.microsoft.com/office/drawing/2010/main" xmlns=""/>
              </a:ext>
            </a:extLst>
          </a:blip>
          <a:srcRect/>
          <a:stretch/>
        </p:blipFill>
        <p:spPr bwMode="auto">
          <a:xfrm>
            <a:off x="6697915" y="2796171"/>
            <a:ext cx="674519" cy="1023938"/>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pic>
      <p:pic>
        <p:nvPicPr>
          <p:cNvPr id="43" name="Picture 17"/>
          <p:cNvPicPr>
            <a:picLocks noChangeAspect="1" noChangeArrowheads="1"/>
          </p:cNvPicPr>
          <p:nvPr/>
        </p:nvPicPr>
        <p:blipFill>
          <a:blip r:embed="rId7" cstate="email">
            <a:extLst>
              <a:ext uri="{28A0092B-C50C-407E-A947-70E740481C1C}">
                <a14:useLocalDpi xmlns:a14="http://schemas.microsoft.com/office/drawing/2010/main" xmlns=""/>
              </a:ext>
            </a:extLst>
          </a:blip>
          <a:srcRect/>
          <a:stretch/>
        </p:blipFill>
        <p:spPr bwMode="auto">
          <a:xfrm>
            <a:off x="9361873" y="2850358"/>
            <a:ext cx="674518" cy="10239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 name="Picture 17"/>
          <p:cNvPicPr>
            <a:picLocks noChangeAspect="1" noChangeArrowheads="1"/>
          </p:cNvPicPr>
          <p:nvPr/>
        </p:nvPicPr>
        <p:blipFill>
          <a:blip r:embed="rId7" cstate="email">
            <a:extLst>
              <a:ext uri="{28A0092B-C50C-407E-A947-70E740481C1C}">
                <a14:useLocalDpi xmlns:a14="http://schemas.microsoft.com/office/drawing/2010/main" xmlns=""/>
              </a:ext>
            </a:extLst>
          </a:blip>
          <a:srcRect/>
          <a:stretch/>
        </p:blipFill>
        <p:spPr bwMode="auto">
          <a:xfrm>
            <a:off x="8278628" y="1778001"/>
            <a:ext cx="673473" cy="1022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5" name="Picture 17"/>
          <p:cNvPicPr>
            <a:picLocks noChangeAspect="1" noChangeArrowheads="1"/>
          </p:cNvPicPr>
          <p:nvPr/>
        </p:nvPicPr>
        <p:blipFill>
          <a:blip r:embed="rId7" cstate="email">
            <a:extLst>
              <a:ext uri="{28A0092B-C50C-407E-A947-70E740481C1C}">
                <a14:useLocalDpi xmlns:a14="http://schemas.microsoft.com/office/drawing/2010/main" xmlns=""/>
              </a:ext>
            </a:extLst>
          </a:blip>
          <a:srcRect/>
          <a:stretch/>
        </p:blipFill>
        <p:spPr bwMode="auto">
          <a:xfrm>
            <a:off x="7859340" y="5264150"/>
            <a:ext cx="673473" cy="1022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4" name="Picture 17"/>
          <p:cNvPicPr>
            <a:picLocks noChangeAspect="1" noChangeArrowheads="1"/>
          </p:cNvPicPr>
          <p:nvPr/>
        </p:nvPicPr>
        <p:blipFill>
          <a:blip r:embed="rId7" cstate="email">
            <a:extLst>
              <a:ext uri="{28A0092B-C50C-407E-A947-70E740481C1C}">
                <a14:useLocalDpi xmlns:a14="http://schemas.microsoft.com/office/drawing/2010/main" xmlns=""/>
              </a:ext>
            </a:extLst>
          </a:blip>
          <a:srcRect/>
          <a:stretch/>
        </p:blipFill>
        <p:spPr bwMode="auto">
          <a:xfrm>
            <a:off x="10496635" y="5281613"/>
            <a:ext cx="674518" cy="10239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wipe(left)">
                                      <p:cBhvr>
                                        <p:cTn id="7" dur="500"/>
                                        <p:tgtEl>
                                          <p:spTgt spid="307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51"/>
                                        </p:tgtEl>
                                        <p:attrNameLst>
                                          <p:attrName>style.visibility</p:attrName>
                                        </p:attrNameLst>
                                      </p:cBhvr>
                                      <p:to>
                                        <p:strVal val="visible"/>
                                      </p:to>
                                    </p:set>
                                    <p:anim calcmode="lin" valueType="num">
                                      <p:cBhvr>
                                        <p:cTn id="12" dur="500" fill="hold"/>
                                        <p:tgtEl>
                                          <p:spTgt spid="51"/>
                                        </p:tgtEl>
                                        <p:attrNameLst>
                                          <p:attrName>ppt_w</p:attrName>
                                        </p:attrNameLst>
                                      </p:cBhvr>
                                      <p:tavLst>
                                        <p:tav tm="0">
                                          <p:val>
                                            <p:fltVal val="0"/>
                                          </p:val>
                                        </p:tav>
                                        <p:tav tm="100000">
                                          <p:val>
                                            <p:strVal val="#ppt_w"/>
                                          </p:val>
                                        </p:tav>
                                      </p:tavLst>
                                    </p:anim>
                                    <p:anim calcmode="lin" valueType="num">
                                      <p:cBhvr>
                                        <p:cTn id="13" dur="500" fill="hold"/>
                                        <p:tgtEl>
                                          <p:spTgt spid="51"/>
                                        </p:tgtEl>
                                        <p:attrNameLst>
                                          <p:attrName>ppt_h</p:attrName>
                                        </p:attrNameLst>
                                      </p:cBhvr>
                                      <p:tavLst>
                                        <p:tav tm="0">
                                          <p:val>
                                            <p:fltVal val="0"/>
                                          </p:val>
                                        </p:tav>
                                        <p:tav tm="100000">
                                          <p:val>
                                            <p:strVal val="#ppt_h"/>
                                          </p:val>
                                        </p:tav>
                                      </p:tavLst>
                                    </p:anim>
                                    <p:animEffect transition="in" filter="fade">
                                      <p:cBhvr>
                                        <p:cTn id="14" dur="500"/>
                                        <p:tgtEl>
                                          <p:spTgt spid="51"/>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wipe(left)">
                                      <p:cBhvr>
                                        <p:cTn id="19" dur="500"/>
                                        <p:tgtEl>
                                          <p:spTgt spid="53"/>
                                        </p:tgtEl>
                                      </p:cBhvr>
                                    </p:animEffect>
                                  </p:childTnLst>
                                </p:cTn>
                              </p:par>
                            </p:childTnLst>
                          </p:cTn>
                        </p:par>
                        <p:par>
                          <p:cTn id="20" fill="hold" nodeType="afterGroup">
                            <p:stCondLst>
                              <p:cond delay="500"/>
                            </p:stCondLst>
                            <p:childTnLst>
                              <p:par>
                                <p:cTn id="21" presetID="22" presetClass="entr" presetSubtype="8" fill="hold" grpId="0"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wipe(left)">
                                      <p:cBhvr>
                                        <p:cTn id="23" dur="500"/>
                                        <p:tgtEl>
                                          <p:spTgt spid="54"/>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0" presetClass="path" presetSubtype="0" accel="50000" decel="50000" fill="hold" nodeType="clickEffect">
                                  <p:stCondLst>
                                    <p:cond delay="0"/>
                                  </p:stCondLst>
                                  <p:childTnLst>
                                    <p:animMotion origin="layout" path="M -2.91667E-6 0.07546 C -0.11823 -0.08194 -0.23646 -0.23866 -0.3526 -0.23889 C -0.46888 -0.23889 -0.58359 -0.08379 -0.69791 0.07246 " pathEditMode="relative" rAng="0" ptsTypes="AAA">
                                      <p:cBhvr>
                                        <p:cTn id="27" dur="2000" fill="hold"/>
                                        <p:tgtEl>
                                          <p:spTgt spid="28"/>
                                        </p:tgtEl>
                                        <p:attrNameLst>
                                          <p:attrName>ppt_x</p:attrName>
                                          <p:attrName>ppt_y</p:attrName>
                                        </p:attrNameLst>
                                      </p:cBhvr>
                                      <p:rCtr x="-3489600" y="-1571800"/>
                                    </p:animMotion>
                                  </p:childTnLst>
                                </p:cTn>
                              </p:par>
                              <p:par>
                                <p:cTn id="28" presetID="0" presetClass="path" presetSubtype="0" accel="50000" decel="50000" fill="hold" nodeType="withEffect">
                                  <p:stCondLst>
                                    <p:cond delay="0"/>
                                  </p:stCondLst>
                                  <p:childTnLst>
                                    <p:animMotion origin="layout" path="M -1.875E-6 0.08518 C -0.08307 -0.08148 -0.16588 -0.24722 -0.27135 -0.2507 C -0.37656 -0.2544 -0.50456 -0.09537 -0.63216 0.06389 " pathEditMode="relative" rAng="0" ptsTypes="AAA">
                                      <p:cBhvr>
                                        <p:cTn id="29" dur="2000" fill="hold"/>
                                        <p:tgtEl>
                                          <p:spTgt spid="36"/>
                                        </p:tgtEl>
                                        <p:attrNameLst>
                                          <p:attrName>ppt_x</p:attrName>
                                          <p:attrName>ppt_y</p:attrName>
                                        </p:attrNameLst>
                                      </p:cBhvr>
                                      <p:rCtr x="-3161500" y="-1680600"/>
                                    </p:animMotion>
                                  </p:childTnLst>
                                </p:cTn>
                              </p:par>
                              <p:par>
                                <p:cTn id="30" presetID="0" presetClass="path" presetSubtype="0" accel="50000" decel="50000" fill="hold" nodeType="withEffect">
                                  <p:stCondLst>
                                    <p:cond delay="0"/>
                                  </p:stCondLst>
                                  <p:childTnLst>
                                    <p:animMotion origin="layout" path="M 2.91667E-6 -2.96296E-6 C -0.08685 -0.10023 -0.17292 -0.19977 -0.2513 -0.21805 C -0.32943 -0.23611 -0.39961 -0.17268 -0.4694 -0.10926 " pathEditMode="relative" rAng="0" ptsTypes="AAA">
                                      <p:cBhvr>
                                        <p:cTn id="31" dur="2000" fill="hold"/>
                                        <p:tgtEl>
                                          <p:spTgt spid="22"/>
                                        </p:tgtEl>
                                        <p:attrNameLst>
                                          <p:attrName>ppt_x</p:attrName>
                                          <p:attrName>ppt_y</p:attrName>
                                        </p:attrNameLst>
                                      </p:cBhvr>
                                      <p:rCtr x="-2347700" y="-1106500"/>
                                    </p:animMotion>
                                  </p:childTnLst>
                                </p:cTn>
                              </p:par>
                              <p:par>
                                <p:cTn id="32" presetID="0" presetClass="path" presetSubtype="0" accel="50000" decel="50000" fill="hold" nodeType="withEffect">
                                  <p:stCondLst>
                                    <p:cond delay="0"/>
                                  </p:stCondLst>
                                  <p:childTnLst>
                                    <p:animMotion origin="layout" path="M 6.25E-7 -0.08125 C -0.13125 -0.18148 -0.26198 -0.28171 -0.37162 -0.29074 C -0.48138 -0.29977 -0.56992 -0.21782 -0.6582 -0.13588 " pathEditMode="relative" rAng="0" ptsTypes="AAA">
                                      <p:cBhvr>
                                        <p:cTn id="33" dur="2000" fill="hold"/>
                                        <p:tgtEl>
                                          <p:spTgt spid="30"/>
                                        </p:tgtEl>
                                        <p:attrNameLst>
                                          <p:attrName>ppt_x</p:attrName>
                                          <p:attrName>ppt_y</p:attrName>
                                        </p:attrNameLst>
                                      </p:cBhvr>
                                      <p:rCtr x="-3291700" y="-1050900"/>
                                    </p:animMotion>
                                  </p:childTnLst>
                                </p:cTn>
                              </p:par>
                              <p:par>
                                <p:cTn id="34" presetID="0" presetClass="path" presetSubtype="0" accel="50000" decel="50000" fill="hold" nodeType="withEffect">
                                  <p:stCondLst>
                                    <p:cond delay="0"/>
                                  </p:stCondLst>
                                  <p:childTnLst>
                                    <p:animMotion origin="layout" path="M -1.875E-6 0.05532 C -0.09349 -0.1044 -0.18672 -0.26343 -0.25039 -0.29375 C -0.31406 -0.32385 -0.34804 -0.225 -0.3819 -0.12616 " pathEditMode="relative" rAng="0" ptsTypes="AAA">
                                      <p:cBhvr>
                                        <p:cTn id="35" dur="2000" fill="hold"/>
                                        <p:tgtEl>
                                          <p:spTgt spid="34"/>
                                        </p:tgtEl>
                                        <p:attrNameLst>
                                          <p:attrName>ppt_x</p:attrName>
                                          <p:attrName>ppt_y</p:attrName>
                                        </p:attrNameLst>
                                      </p:cBhvr>
                                      <p:rCtr x="-1910200" y="-1773100"/>
                                    </p:animMotion>
                                  </p:childTnLst>
                                </p:cTn>
                              </p:par>
                              <p:par>
                                <p:cTn id="36" presetID="0" presetClass="path" presetSubtype="0" accel="50000" decel="50000" fill="hold" nodeType="withEffect">
                                  <p:stCondLst>
                                    <p:cond delay="0"/>
                                  </p:stCondLst>
                                  <p:childTnLst>
                                    <p:animMotion origin="layout" path="M -8.33333E-7 0.08611 C -0.07239 -0.09838 -0.14466 -0.28287 -0.22031 -0.31644 C -0.29583 -0.35023 -0.37448 -0.23334 -0.45299 -0.11644 " pathEditMode="relative" rAng="0" ptsTypes="AAA">
                                      <p:cBhvr>
                                        <p:cTn id="37" dur="2000" fill="hold"/>
                                        <p:tgtEl>
                                          <p:spTgt spid="20"/>
                                        </p:tgtEl>
                                        <p:attrNameLst>
                                          <p:attrName>ppt_x</p:attrName>
                                          <p:attrName>ppt_y</p:attrName>
                                        </p:attrNameLst>
                                      </p:cBhvr>
                                      <p:rCtr x="-2265600" y="-2044000"/>
                                    </p:animMotion>
                                  </p:childTnLst>
                                </p:cTn>
                              </p:par>
                              <p:par>
                                <p:cTn id="38" presetID="0" presetClass="path" presetSubtype="0" accel="50000" decel="50000" fill="hold" nodeType="withEffect">
                                  <p:stCondLst>
                                    <p:cond delay="0"/>
                                  </p:stCondLst>
                                  <p:childTnLst>
                                    <p:animMotion origin="layout" path="M 0.00469 -0.10926 C -0.08463 -0.16991 -0.1737 -0.22986 -0.25195 -0.23982 C -0.33034 -0.24954 -0.39779 -0.20903 -0.4651 -0.16829 " pathEditMode="relative" rAng="0" ptsTypes="AAA">
                                      <p:cBhvr>
                                        <p:cTn id="39" dur="2000" fill="hold"/>
                                        <p:tgtEl>
                                          <p:spTgt spid="37"/>
                                        </p:tgtEl>
                                        <p:attrNameLst>
                                          <p:attrName>ppt_x</p:attrName>
                                          <p:attrName>ppt_y</p:attrName>
                                        </p:attrNameLst>
                                      </p:cBhvr>
                                      <p:rCtr x="-2349000" y="-659700"/>
                                    </p:animMotion>
                                  </p:childTnLst>
                                </p:cTn>
                              </p:par>
                            </p:childTnLst>
                          </p:cTn>
                        </p:par>
                      </p:childTnLst>
                    </p:cTn>
                  </p:par>
                  <p:par>
                    <p:cTn id="40" fill="hold" nodeType="clickPar">
                      <p:stCondLst>
                        <p:cond delay="indefinite"/>
                      </p:stCondLst>
                      <p:childTnLst>
                        <p:par>
                          <p:cTn id="41" fill="hold" nodeType="withGroup">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fade">
                                      <p:cBhvr>
                                        <p:cTn id="44" dur="500"/>
                                        <p:tgtEl>
                                          <p:spTgt spid="5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fade">
                                      <p:cBhvr>
                                        <p:cTn id="47" dur="500"/>
                                        <p:tgtEl>
                                          <p:spTgt spid="56"/>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5"/>
                                        </p:tgtEl>
                                        <p:attrNameLst>
                                          <p:attrName>style.visibility</p:attrName>
                                        </p:attrNameLst>
                                      </p:cBhvr>
                                      <p:to>
                                        <p:strVal val="visible"/>
                                      </p:to>
                                    </p:set>
                                    <p:animEffect transition="in" filter="fade">
                                      <p:cBhvr>
                                        <p:cTn id="50" dur="500"/>
                                        <p:tgtEl>
                                          <p:spTgt spid="55"/>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61"/>
                                        </p:tgtEl>
                                        <p:attrNameLst>
                                          <p:attrName>style.visibility</p:attrName>
                                        </p:attrNameLst>
                                      </p:cBhvr>
                                      <p:to>
                                        <p:strVal val="visible"/>
                                      </p:to>
                                    </p:set>
                                    <p:animEffect transition="in" filter="fade">
                                      <p:cBhvr>
                                        <p:cTn id="53" dur="500"/>
                                        <p:tgtEl>
                                          <p:spTgt spid="6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62"/>
                                        </p:tgtEl>
                                        <p:attrNameLst>
                                          <p:attrName>style.visibility</p:attrName>
                                        </p:attrNameLst>
                                      </p:cBhvr>
                                      <p:to>
                                        <p:strVal val="visible"/>
                                      </p:to>
                                    </p:set>
                                    <p:animEffect transition="in" filter="fade">
                                      <p:cBhvr>
                                        <p:cTn id="56" dur="500"/>
                                        <p:tgtEl>
                                          <p:spTgt spid="62"/>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0" presetClass="path" presetSubtype="0" accel="50000" decel="50000" fill="hold" nodeType="clickEffect">
                                  <p:stCondLst>
                                    <p:cond delay="0"/>
                                  </p:stCondLst>
                                  <p:childTnLst>
                                    <p:animMotion origin="layout" path="M -4.375E-6 -0.00023 C -0.06106 -0.19144 -0.12187 -0.38357 -0.17252 -0.31412 C -0.22343 -0.24445 -0.25872 -0.11945 -0.29882 0.21157 " pathEditMode="relative" rAng="0" ptsTypes="AAA">
                                      <p:cBhvr>
                                        <p:cTn id="60" dur="2000" fill="hold"/>
                                        <p:tgtEl>
                                          <p:spTgt spid="21"/>
                                        </p:tgtEl>
                                        <p:attrNameLst>
                                          <p:attrName>ppt_x</p:attrName>
                                          <p:attrName>ppt_y</p:attrName>
                                        </p:attrNameLst>
                                      </p:cBhvr>
                                      <p:rCtr x="-14948" y="-5833"/>
                                    </p:animMotion>
                                  </p:childTnLst>
                                </p:cTn>
                              </p:par>
                              <p:par>
                                <p:cTn id="61" presetID="0" presetClass="path" presetSubtype="0" accel="50000" decel="50000" fill="hold" nodeType="withEffect">
                                  <p:stCondLst>
                                    <p:cond delay="0"/>
                                  </p:stCondLst>
                                  <p:childTnLst>
                                    <p:animMotion origin="layout" path="M -1.66667E-6 4.07407E-6 C -0.06458 -0.14051 -0.12877 -0.28079 -0.18906 -0.24584 C -0.24935 -0.21088 -0.30521 -0.0007 -0.36107 0.21018 " pathEditMode="relative" rAng="0" ptsTypes="AAA">
                                      <p:cBhvr>
                                        <p:cTn id="62" dur="2000" fill="hold"/>
                                        <p:tgtEl>
                                          <p:spTgt spid="43"/>
                                        </p:tgtEl>
                                        <p:attrNameLst>
                                          <p:attrName>ppt_x</p:attrName>
                                          <p:attrName>ppt_y</p:attrName>
                                        </p:attrNameLst>
                                      </p:cBhvr>
                                      <p:rCtr x="-1806000" y="-206000"/>
                                    </p:animMotion>
                                  </p:childTnLst>
                                </p:cTn>
                              </p:par>
                              <p:par>
                                <p:cTn id="63" presetID="1" presetClass="exit" presetSubtype="0" fill="hold" grpId="1" nodeType="withEffect">
                                  <p:stCondLst>
                                    <p:cond delay="0"/>
                                  </p:stCondLst>
                                  <p:childTnLst>
                                    <p:set>
                                      <p:cBhvr>
                                        <p:cTn id="64" dur="1" fill="hold">
                                          <p:stCondLst>
                                            <p:cond delay="0"/>
                                          </p:stCondLst>
                                        </p:cTn>
                                        <p:tgtEl>
                                          <p:spTgt spid="56"/>
                                        </p:tgtEl>
                                        <p:attrNameLst>
                                          <p:attrName>style.visibility</p:attrName>
                                        </p:attrNameLst>
                                      </p:cBhvr>
                                      <p:to>
                                        <p:strVal val="hidden"/>
                                      </p:to>
                                    </p:set>
                                  </p:childTnLst>
                                </p:cTn>
                              </p:par>
                              <p:par>
                                <p:cTn id="65" presetID="1" presetClass="exit" presetSubtype="0" fill="hold" grpId="1" nodeType="withEffect">
                                  <p:stCondLst>
                                    <p:cond delay="0"/>
                                  </p:stCondLst>
                                  <p:childTnLst>
                                    <p:set>
                                      <p:cBhvr>
                                        <p:cTn id="66" dur="1" fill="hold">
                                          <p:stCondLst>
                                            <p:cond delay="0"/>
                                          </p:stCondLst>
                                        </p:cTn>
                                        <p:tgtEl>
                                          <p:spTgt spid="52"/>
                                        </p:tgtEl>
                                        <p:attrNameLst>
                                          <p:attrName>style.visibility</p:attrName>
                                        </p:attrNameLst>
                                      </p:cBhvr>
                                      <p:to>
                                        <p:strVal val="hidden"/>
                                      </p:to>
                                    </p:set>
                                  </p:childTnLst>
                                </p:cTn>
                              </p:par>
                            </p:childTnLst>
                          </p:cTn>
                        </p:par>
                      </p:childTnLst>
                    </p:cTn>
                  </p:par>
                  <p:par>
                    <p:cTn id="67" fill="hold" nodeType="clickPar">
                      <p:stCondLst>
                        <p:cond delay="indefinite"/>
                      </p:stCondLst>
                      <p:childTnLst>
                        <p:par>
                          <p:cTn id="68" fill="hold" nodeType="withGroup">
                            <p:stCondLst>
                              <p:cond delay="0"/>
                            </p:stCondLst>
                            <p:childTnLst>
                              <p:par>
                                <p:cTn id="69" presetID="0" presetClass="path" presetSubtype="0" accel="50000" decel="50000" fill="hold" nodeType="clickEffect">
                                  <p:stCondLst>
                                    <p:cond delay="0"/>
                                  </p:stCondLst>
                                  <p:childTnLst>
                                    <p:animMotion origin="layout" path="M -1.66667E-6 0.04375 C -0.16458 -0.13079 -0.32903 -0.3044 -0.45755 -0.30718 C -0.5862 -0.31042 -0.67943 -0.14329 -0.77239 0.02407 " pathEditMode="relative" rAng="0" ptsTypes="AAA">
                                      <p:cBhvr>
                                        <p:cTn id="70" dur="2000" fill="hold"/>
                                        <p:tgtEl>
                                          <p:spTgt spid="44"/>
                                        </p:tgtEl>
                                        <p:attrNameLst>
                                          <p:attrName>ppt_x</p:attrName>
                                          <p:attrName>ppt_y</p:attrName>
                                        </p:attrNameLst>
                                      </p:cBhvr>
                                      <p:rCtr x="-3862000" y="-1756900"/>
                                    </p:animMotion>
                                  </p:childTnLst>
                                </p:cTn>
                              </p:par>
                              <p:par>
                                <p:cTn id="71" presetID="0" presetClass="path" presetSubtype="0" accel="50000" decel="50000" fill="hold" nodeType="withEffect">
                                  <p:stCondLst>
                                    <p:cond delay="0"/>
                                  </p:stCondLst>
                                  <p:childTnLst>
                                    <p:animMotion origin="layout" path="M 3.125E-6 -0.13264 C -0.11289 -0.24028 -0.22565 -0.34723 -0.29375 -0.347 C -0.36211 -0.34653 -0.3862 -0.08149 -0.41003 0.02708 " pathEditMode="relative" rAng="0" ptsTypes="AAA">
                                      <p:cBhvr>
                                        <p:cTn id="72" dur="2000" fill="hold"/>
                                        <p:tgtEl>
                                          <p:spTgt spid="25"/>
                                        </p:tgtEl>
                                        <p:attrNameLst>
                                          <p:attrName>ppt_x</p:attrName>
                                          <p:attrName>ppt_y</p:attrName>
                                        </p:attrNameLst>
                                      </p:cBhvr>
                                      <p:rCtr x="-20508" y="-2731"/>
                                    </p:animMotion>
                                  </p:childTnLst>
                                </p:cTn>
                              </p:par>
                              <p:par>
                                <p:cTn id="73" presetID="0" presetClass="path" presetSubtype="0" accel="50000" decel="50000" fill="hold" nodeType="withEffect">
                                  <p:stCondLst>
                                    <p:cond delay="0"/>
                                  </p:stCondLst>
                                  <p:childTnLst>
                                    <p:animMotion origin="layout" path="M -1.66667E-6 -0.00024 C -0.0543 -0.11899 -0.10781 -0.23704 -0.15416 -0.17477 C -0.20078 -0.11274 -0.23958 0.31111 -0.27903 0.55462 " pathEditMode="relative" rAng="0" ptsTypes="AAA">
                                      <p:cBhvr>
                                        <p:cTn id="74" dur="2000" fill="hold"/>
                                        <p:tgtEl>
                                          <p:spTgt spid="35"/>
                                        </p:tgtEl>
                                        <p:attrNameLst>
                                          <p:attrName>ppt_x</p:attrName>
                                          <p:attrName>ppt_y</p:attrName>
                                        </p:attrNameLst>
                                      </p:cBhvr>
                                      <p:rCtr x="-13958" y="18148"/>
                                    </p:animMotion>
                                  </p:childTnLst>
                                </p:cTn>
                              </p:par>
                              <p:par>
                                <p:cTn id="75" presetID="10" presetClass="exit" presetSubtype="0" fill="hold" grpId="1" nodeType="withEffect">
                                  <p:stCondLst>
                                    <p:cond delay="0"/>
                                  </p:stCondLst>
                                  <p:childTnLst>
                                    <p:animEffect transition="out" filter="fade">
                                      <p:cBhvr>
                                        <p:cTn id="76" dur="1000"/>
                                        <p:tgtEl>
                                          <p:spTgt spid="61"/>
                                        </p:tgtEl>
                                      </p:cBhvr>
                                    </p:animEffect>
                                    <p:set>
                                      <p:cBhvr>
                                        <p:cTn id="77" dur="1" fill="hold">
                                          <p:stCondLst>
                                            <p:cond delay="999"/>
                                          </p:stCondLst>
                                        </p:cTn>
                                        <p:tgtEl>
                                          <p:spTgt spid="61"/>
                                        </p:tgtEl>
                                        <p:attrNameLst>
                                          <p:attrName>style.visibility</p:attrName>
                                        </p:attrNameLst>
                                      </p:cBhvr>
                                      <p:to>
                                        <p:strVal val="hidden"/>
                                      </p:to>
                                    </p:set>
                                  </p:childTnLst>
                                </p:cTn>
                              </p:par>
                              <p:par>
                                <p:cTn id="78" presetID="10" presetClass="exit" presetSubtype="0" fill="hold" grpId="1" nodeType="withEffect">
                                  <p:stCondLst>
                                    <p:cond delay="0"/>
                                  </p:stCondLst>
                                  <p:childTnLst>
                                    <p:animEffect transition="out" filter="fade">
                                      <p:cBhvr>
                                        <p:cTn id="79" dur="1000"/>
                                        <p:tgtEl>
                                          <p:spTgt spid="62"/>
                                        </p:tgtEl>
                                      </p:cBhvr>
                                    </p:animEffect>
                                    <p:set>
                                      <p:cBhvr>
                                        <p:cTn id="80" dur="1" fill="hold">
                                          <p:stCondLst>
                                            <p:cond delay="999"/>
                                          </p:stCondLst>
                                        </p:cTn>
                                        <p:tgtEl>
                                          <p:spTgt spid="62"/>
                                        </p:tgtEl>
                                        <p:attrNameLst>
                                          <p:attrName>style.visibility</p:attrName>
                                        </p:attrNameLst>
                                      </p:cBhvr>
                                      <p:to>
                                        <p:strVal val="hidden"/>
                                      </p:to>
                                    </p:set>
                                  </p:childTnLst>
                                </p:cTn>
                              </p:par>
                              <p:par>
                                <p:cTn id="81" presetID="10" presetClass="exit" presetSubtype="0" fill="hold" grpId="1" nodeType="withEffect">
                                  <p:stCondLst>
                                    <p:cond delay="0"/>
                                  </p:stCondLst>
                                  <p:childTnLst>
                                    <p:animEffect transition="out" filter="fade">
                                      <p:cBhvr>
                                        <p:cTn id="82" dur="1000"/>
                                        <p:tgtEl>
                                          <p:spTgt spid="55"/>
                                        </p:tgtEl>
                                      </p:cBhvr>
                                    </p:animEffect>
                                    <p:set>
                                      <p:cBhvr>
                                        <p:cTn id="83" dur="1" fill="hold">
                                          <p:stCondLst>
                                            <p:cond delay="999"/>
                                          </p:stCondLst>
                                        </p:cTn>
                                        <p:tgtEl>
                                          <p:spTgt spid="55"/>
                                        </p:tgtEl>
                                        <p:attrNameLst>
                                          <p:attrName>style.visibility</p:attrName>
                                        </p:attrNameLst>
                                      </p:cBhvr>
                                      <p:to>
                                        <p:strVal val="hidden"/>
                                      </p:to>
                                    </p:set>
                                  </p:childTnLst>
                                </p:cTn>
                              </p:par>
                            </p:childTnLst>
                          </p:cTn>
                        </p:par>
                        <p:par>
                          <p:cTn id="84" fill="hold" nodeType="afterGroup">
                            <p:stCondLst>
                              <p:cond delay="2000"/>
                            </p:stCondLst>
                            <p:childTnLst>
                              <p:par>
                                <p:cTn id="85" presetID="10" presetClass="entr" presetSubtype="0" fill="hold" nodeType="afterEffect">
                                  <p:stCondLst>
                                    <p:cond delay="0"/>
                                  </p:stCondLst>
                                  <p:childTnLst>
                                    <p:set>
                                      <p:cBhvr>
                                        <p:cTn id="86" dur="1" fill="hold">
                                          <p:stCondLst>
                                            <p:cond delay="0"/>
                                          </p:stCondLst>
                                        </p:cTn>
                                        <p:tgtEl>
                                          <p:spTgt spid="6"/>
                                        </p:tgtEl>
                                        <p:attrNameLst>
                                          <p:attrName>style.visibility</p:attrName>
                                        </p:attrNameLst>
                                      </p:cBhvr>
                                      <p:to>
                                        <p:strVal val="visible"/>
                                      </p:to>
                                    </p:set>
                                    <p:animEffect transition="in" filter="fade">
                                      <p:cBhvr>
                                        <p:cTn id="87" dur="1000"/>
                                        <p:tgtEl>
                                          <p:spTgt spid="6"/>
                                        </p:tgtEl>
                                      </p:cBhvr>
                                    </p:animEffect>
                                  </p:childTnLst>
                                </p:cTn>
                              </p:par>
                              <p:par>
                                <p:cTn id="88" presetID="10" presetClass="entr" presetSubtype="0" fill="hold" nodeType="withEffect">
                                  <p:stCondLst>
                                    <p:cond delay="0"/>
                                  </p:stCondLst>
                                  <p:childTnLst>
                                    <p:set>
                                      <p:cBhvr>
                                        <p:cTn id="89" dur="1" fill="hold">
                                          <p:stCondLst>
                                            <p:cond delay="0"/>
                                          </p:stCondLst>
                                        </p:cTn>
                                        <p:tgtEl>
                                          <p:spTgt spid="3"/>
                                        </p:tgtEl>
                                        <p:attrNameLst>
                                          <p:attrName>style.visibility</p:attrName>
                                        </p:attrNameLst>
                                      </p:cBhvr>
                                      <p:to>
                                        <p:strVal val="visible"/>
                                      </p:to>
                                    </p:set>
                                    <p:animEffect transition="in" filter="fade">
                                      <p:cBhvr>
                                        <p:cTn id="90" dur="1000"/>
                                        <p:tgtEl>
                                          <p:spTgt spid="3"/>
                                        </p:tgtEl>
                                      </p:cBhvr>
                                    </p:animEffect>
                                  </p:childTnLst>
                                </p:cTn>
                              </p:par>
                              <p:par>
                                <p:cTn id="91" presetID="10" presetClass="entr" presetSubtype="0" fill="hold" nodeType="withEffect">
                                  <p:stCondLst>
                                    <p:cond delay="0"/>
                                  </p:stCondLst>
                                  <p:childTnLst>
                                    <p:set>
                                      <p:cBhvr>
                                        <p:cTn id="92" dur="1" fill="hold">
                                          <p:stCondLst>
                                            <p:cond delay="0"/>
                                          </p:stCondLst>
                                        </p:cTn>
                                        <p:tgtEl>
                                          <p:spTgt spid="4"/>
                                        </p:tgtEl>
                                        <p:attrNameLst>
                                          <p:attrName>style.visibility</p:attrName>
                                        </p:attrNameLst>
                                      </p:cBhvr>
                                      <p:to>
                                        <p:strVal val="visible"/>
                                      </p:to>
                                    </p:set>
                                    <p:animEffect transition="in" filter="fade">
                                      <p:cBhvr>
                                        <p:cTn id="93" dur="1000"/>
                                        <p:tgtEl>
                                          <p:spTgt spid="4"/>
                                        </p:tgtEl>
                                      </p:cBhvr>
                                    </p:animEffect>
                                  </p:childTnLst>
                                </p:cTn>
                              </p:par>
                              <p:par>
                                <p:cTn id="94" presetID="10" presetClass="entr" presetSubtype="0" fill="hold" nodeType="withEffect">
                                  <p:stCondLst>
                                    <p:cond delay="0"/>
                                  </p:stCondLst>
                                  <p:childTnLst>
                                    <p:set>
                                      <p:cBhvr>
                                        <p:cTn id="95" dur="1" fill="hold">
                                          <p:stCondLst>
                                            <p:cond delay="0"/>
                                          </p:stCondLst>
                                        </p:cTn>
                                        <p:tgtEl>
                                          <p:spTgt spid="2"/>
                                        </p:tgtEl>
                                        <p:attrNameLst>
                                          <p:attrName>style.visibility</p:attrName>
                                        </p:attrNameLst>
                                      </p:cBhvr>
                                      <p:to>
                                        <p:strVal val="visible"/>
                                      </p:to>
                                    </p:set>
                                    <p:animEffect transition="in" filter="fade">
                                      <p:cBhvr>
                                        <p:cTn id="96" dur="1000"/>
                                        <p:tgtEl>
                                          <p:spTgt spid="2"/>
                                        </p:tgtEl>
                                      </p:cBhvr>
                                    </p:animEffect>
                                  </p:childTnLst>
                                </p:cTn>
                              </p:par>
                            </p:childTnLst>
                          </p:cTn>
                        </p:par>
                      </p:childTnLst>
                    </p:cTn>
                  </p:par>
                  <p:par>
                    <p:cTn id="97" fill="hold" nodeType="clickPar">
                      <p:stCondLst>
                        <p:cond delay="indefinite"/>
                      </p:stCondLst>
                      <p:childTnLst>
                        <p:par>
                          <p:cTn id="98" fill="hold" nodeType="withGroup">
                            <p:stCondLst>
                              <p:cond delay="0"/>
                            </p:stCondLst>
                            <p:childTnLst>
                              <p:par>
                                <p:cTn id="99" presetID="53" presetClass="entr" presetSubtype="0" fill="hold" grpId="0" nodeType="clickEffect">
                                  <p:stCondLst>
                                    <p:cond delay="0"/>
                                  </p:stCondLst>
                                  <p:childTnLst>
                                    <p:set>
                                      <p:cBhvr>
                                        <p:cTn id="100" dur="1" fill="hold">
                                          <p:stCondLst>
                                            <p:cond delay="0"/>
                                          </p:stCondLst>
                                        </p:cTn>
                                        <p:tgtEl>
                                          <p:spTgt spid="39"/>
                                        </p:tgtEl>
                                        <p:attrNameLst>
                                          <p:attrName>style.visibility</p:attrName>
                                        </p:attrNameLst>
                                      </p:cBhvr>
                                      <p:to>
                                        <p:strVal val="visible"/>
                                      </p:to>
                                    </p:set>
                                    <p:anim calcmode="lin" valueType="num">
                                      <p:cBhvr>
                                        <p:cTn id="101" dur="500" fill="hold"/>
                                        <p:tgtEl>
                                          <p:spTgt spid="39"/>
                                        </p:tgtEl>
                                        <p:attrNameLst>
                                          <p:attrName>ppt_w</p:attrName>
                                        </p:attrNameLst>
                                      </p:cBhvr>
                                      <p:tavLst>
                                        <p:tav tm="0">
                                          <p:val>
                                            <p:fltVal val="0"/>
                                          </p:val>
                                        </p:tav>
                                        <p:tav tm="100000">
                                          <p:val>
                                            <p:strVal val="#ppt_w"/>
                                          </p:val>
                                        </p:tav>
                                      </p:tavLst>
                                    </p:anim>
                                    <p:anim calcmode="lin" valueType="num">
                                      <p:cBhvr>
                                        <p:cTn id="102" dur="500" fill="hold"/>
                                        <p:tgtEl>
                                          <p:spTgt spid="39"/>
                                        </p:tgtEl>
                                        <p:attrNameLst>
                                          <p:attrName>ppt_h</p:attrName>
                                        </p:attrNameLst>
                                      </p:cBhvr>
                                      <p:tavLst>
                                        <p:tav tm="0">
                                          <p:val>
                                            <p:fltVal val="0"/>
                                          </p:val>
                                        </p:tav>
                                        <p:tav tm="100000">
                                          <p:val>
                                            <p:strVal val="#ppt_h"/>
                                          </p:val>
                                        </p:tav>
                                      </p:tavLst>
                                    </p:anim>
                                    <p:animEffect transition="in" filter="fade">
                                      <p:cBhvr>
                                        <p:cTn id="10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1" grpId="0" animBg="1"/>
      <p:bldP spid="54" grpId="0" animBg="1"/>
      <p:bldP spid="55" grpId="0" animBg="1"/>
      <p:bldP spid="55" grpId="1" animBg="1"/>
      <p:bldP spid="61" grpId="0" animBg="1"/>
      <p:bldP spid="61" grpId="1" animBg="1"/>
      <p:bldP spid="62" grpId="0" animBg="1"/>
      <p:bldP spid="62" grpId="1" animBg="1"/>
      <p:bldP spid="52" grpId="0" animBg="1"/>
      <p:bldP spid="52" grpId="1" animBg="1"/>
      <p:bldP spid="39" grpId="0" animBg="1"/>
      <p:bldP spid="56" grpId="0" animBg="1"/>
      <p:bldP spid="56"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图片 3" descr="sc1_03.png"/>
          <p:cNvPicPr>
            <a:picLocks noChangeAspect="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5588000" y="3332163"/>
            <a:ext cx="2863850" cy="1790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 name="圖片 13"/>
          <p:cNvPicPr>
            <a:picLocks noChangeAspect="1"/>
          </p:cNvPicPr>
          <p:nvPr/>
        </p:nvPicPr>
        <p:blipFill>
          <a:blip r:embed="rId3" cstate="print">
            <a:extLst>
              <a:ext uri="{28A0092B-C50C-407E-A947-70E740481C1C}">
                <a14:useLocalDpi xmlns:a14="http://schemas.microsoft.com/office/drawing/2010/main" xmlns=""/>
              </a:ext>
            </a:extLst>
          </a:blip>
          <a:stretch>
            <a:fillRect/>
          </a:stretch>
        </p:blipFill>
        <p:spPr>
          <a:xfrm>
            <a:off x="-19018" y="4041852"/>
            <a:ext cx="5251450" cy="2787711"/>
          </a:xfrm>
          <a:prstGeom prst="rect">
            <a:avLst/>
          </a:prstGeom>
          <a:ln>
            <a:noFill/>
          </a:ln>
          <a:effectLst>
            <a:softEdge rad="112500"/>
          </a:effectLst>
        </p:spPr>
      </p:pic>
      <p:pic>
        <p:nvPicPr>
          <p:cNvPr id="80900" name="Picture 2" descr="F:\105適性入學宣導素材\6.jpg"/>
          <p:cNvPicPr>
            <a:picLocks noChangeAspect="1" noChangeArrowheads="1"/>
          </p:cNvPicPr>
          <p:nvPr/>
        </p:nvPicPr>
        <p:blipFill>
          <a:blip r:embed="rId4" cstate="print">
            <a:extLst>
              <a:ext uri="{28A0092B-C50C-407E-A947-70E740481C1C}">
                <a14:useLocalDpi xmlns:a14="http://schemas.microsoft.com/office/drawing/2010/main" xmlns=""/>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7" name="文本框 5">
            <a:extLst>
              <a:ext uri="{FF2B5EF4-FFF2-40B4-BE49-F238E27FC236}">
                <a16:creationId xmlns:a16="http://schemas.microsoft.com/office/drawing/2014/main" xmlns="" id="{25FBB71F-010F-4F73-9D1F-F8E10F6DB5C4}"/>
              </a:ext>
            </a:extLst>
          </p:cNvPr>
          <p:cNvSpPr txBox="1"/>
          <p:nvPr/>
        </p:nvSpPr>
        <p:spPr>
          <a:xfrm rot="-600000">
            <a:off x="4076179" y="1386125"/>
            <a:ext cx="4318847" cy="1200329"/>
          </a:xfrm>
          <a:prstGeom prst="rect">
            <a:avLst/>
          </a:prstGeom>
          <a:noFill/>
        </p:spPr>
        <p:txBody>
          <a:bodyPr wrap="square" rtlCol="0">
            <a:spAutoFit/>
          </a:bodyPr>
          <a:lstStyle/>
          <a:p>
            <a:pPr algn="ctr"/>
            <a:r>
              <a:rPr lang="zh-TW" altLang="en-US" sz="7200" b="1" dirty="0">
                <a:ln w="9525">
                  <a:solidFill>
                    <a:schemeClr val="bg1"/>
                  </a:solidFill>
                  <a:prstDash val="solid"/>
                </a:ln>
                <a:effectLst>
                  <a:outerShdw blurRad="12700" dist="38100" dir="2700000" algn="tl" rotWithShape="0">
                    <a:schemeClr val="bg1">
                      <a:lumMod val="50000"/>
                    </a:schemeClr>
                  </a:outerShdw>
                </a:effectLst>
                <a:latin typeface="華康平劇體W7" panose="040B0709000000000000" pitchFamily="81" charset="-120"/>
                <a:ea typeface="華康平劇體W7" panose="040B0709000000000000" pitchFamily="81" charset="-120"/>
              </a:rPr>
              <a:t>超額比序</a:t>
            </a:r>
            <a:endParaRPr lang="en-US" altLang="zh-TW" sz="7200" b="1" dirty="0">
              <a:ln w="9525">
                <a:solidFill>
                  <a:schemeClr val="bg1"/>
                </a:solidFill>
                <a:prstDash val="solid"/>
              </a:ln>
              <a:effectLst>
                <a:outerShdw blurRad="12700" dist="38100" dir="2700000" algn="tl" rotWithShape="0">
                  <a:schemeClr val="bg1">
                    <a:lumMod val="50000"/>
                  </a:schemeClr>
                </a:outerShdw>
              </a:effectLst>
              <a:latin typeface="華康平劇體W7" panose="040B0709000000000000" pitchFamily="81" charset="-120"/>
              <a:ea typeface="華康平劇體W7" panose="040B0709000000000000" pitchFamily="81" charset="-12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graphicFrame>
        <p:nvGraphicFramePr>
          <p:cNvPr id="26" name="資料庫圖表 25"/>
          <p:cNvGraphicFramePr/>
          <p:nvPr>
            <p:extLst>
              <p:ext uri="{D42A27DB-BD31-4B8C-83A1-F6EECF244321}">
                <p14:modId xmlns:p14="http://schemas.microsoft.com/office/powerpoint/2010/main" xmlns="" val="100146690"/>
              </p:ext>
            </p:extLst>
          </p:nvPr>
        </p:nvGraphicFramePr>
        <p:xfrm>
          <a:off x="2135563" y="1556792"/>
          <a:ext cx="4464496" cy="51125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7" name="文字方塊 26"/>
          <p:cNvSpPr txBox="1"/>
          <p:nvPr/>
        </p:nvSpPr>
        <p:spPr>
          <a:xfrm>
            <a:off x="6761783" y="1579926"/>
            <a:ext cx="3528392" cy="1200329"/>
          </a:xfrm>
          <a:prstGeom prst="rect">
            <a:avLst/>
          </a:prstGeom>
          <a:solidFill>
            <a:srgbClr val="FFFF00"/>
          </a:solidFill>
          <a:ln/>
          <a:scene3d>
            <a:camera prst="orthographicFront"/>
            <a:lightRig rig="threePt" dir="t"/>
          </a:scene3d>
          <a:sp3d>
            <a:bevelT prst="convex"/>
          </a:sp3d>
        </p:spPr>
        <p:style>
          <a:lnRef idx="1">
            <a:schemeClr val="accent2"/>
          </a:lnRef>
          <a:fillRef idx="2">
            <a:schemeClr val="accent2"/>
          </a:fillRef>
          <a:effectRef idx="1">
            <a:schemeClr val="accent2"/>
          </a:effectRef>
          <a:fontRef idx="minor">
            <a:schemeClr val="dk1"/>
          </a:fontRef>
        </p:style>
        <p:txBody>
          <a:bodyPr>
            <a:spAutoFit/>
          </a:bodyPr>
          <a:lstStyle/>
          <a:p>
            <a:pPr eaLnBrk="1" hangingPunct="1">
              <a:defRPr/>
            </a:pPr>
            <a:r>
              <a:rPr kumimoji="0" lang="en-US" altLang="zh-TW" b="1" dirty="0">
                <a:solidFill>
                  <a:srgbClr val="000090"/>
                </a:solidFill>
                <a:latin typeface="標楷體" pitchFamily="65" charset="-120"/>
                <a:ea typeface="標楷體" pitchFamily="65" charset="-120"/>
              </a:rPr>
              <a:t>1.</a:t>
            </a:r>
            <a:r>
              <a:rPr kumimoji="0" lang="zh-TW" altLang="en-US" b="1" dirty="0">
                <a:solidFill>
                  <a:srgbClr val="000090"/>
                </a:solidFill>
                <a:latin typeface="標楷體" pitchFamily="65" charset="-120"/>
                <a:ea typeface="標楷體" pitchFamily="65" charset="-120"/>
              </a:rPr>
              <a:t>扶助弱勢</a:t>
            </a:r>
            <a:r>
              <a:rPr kumimoji="0" lang="en-US" altLang="zh-TW" b="1" dirty="0">
                <a:solidFill>
                  <a:srgbClr val="000090"/>
                </a:solidFill>
                <a:latin typeface="標楷體" pitchFamily="65" charset="-120"/>
                <a:ea typeface="標楷體" pitchFamily="65" charset="-120"/>
              </a:rPr>
              <a:t>:3</a:t>
            </a:r>
            <a:r>
              <a:rPr kumimoji="0" lang="zh-TW" altLang="en-US" b="1" dirty="0">
                <a:solidFill>
                  <a:srgbClr val="000090"/>
                </a:solidFill>
                <a:latin typeface="標楷體" pitchFamily="65" charset="-120"/>
                <a:ea typeface="標楷體" pitchFamily="65" charset="-120"/>
              </a:rPr>
              <a:t>分、</a:t>
            </a:r>
            <a:r>
              <a:rPr kumimoji="0" lang="en-US" altLang="zh-TW" b="1" dirty="0">
                <a:solidFill>
                  <a:srgbClr val="000090"/>
                </a:solidFill>
                <a:latin typeface="標楷體" pitchFamily="65" charset="-120"/>
                <a:ea typeface="標楷體" pitchFamily="65" charset="-120"/>
              </a:rPr>
              <a:t>5</a:t>
            </a:r>
            <a:r>
              <a:rPr kumimoji="0" lang="zh-TW" altLang="en-US" b="1" dirty="0">
                <a:solidFill>
                  <a:srgbClr val="000090"/>
                </a:solidFill>
                <a:latin typeface="標楷體" pitchFamily="65" charset="-120"/>
                <a:ea typeface="標楷體" pitchFamily="65" charset="-120"/>
              </a:rPr>
              <a:t>分</a:t>
            </a:r>
            <a:endParaRPr kumimoji="0" lang="en-US" altLang="zh-TW" b="1" dirty="0">
              <a:solidFill>
                <a:srgbClr val="000090"/>
              </a:solidFill>
              <a:latin typeface="標楷體" pitchFamily="65" charset="-120"/>
              <a:ea typeface="標楷體" pitchFamily="65" charset="-120"/>
            </a:endParaRPr>
          </a:p>
          <a:p>
            <a:pPr eaLnBrk="1" hangingPunct="1">
              <a:defRPr/>
            </a:pPr>
            <a:r>
              <a:rPr kumimoji="0" lang="en-US" altLang="zh-TW" b="1" dirty="0">
                <a:solidFill>
                  <a:srgbClr val="000090"/>
                </a:solidFill>
                <a:latin typeface="標楷體" pitchFamily="65" charset="-120"/>
                <a:ea typeface="標楷體" pitchFamily="65" charset="-120"/>
              </a:rPr>
              <a:t>2.</a:t>
            </a:r>
            <a:r>
              <a:rPr kumimoji="0" lang="zh-TW" altLang="en-US" b="1" dirty="0">
                <a:solidFill>
                  <a:srgbClr val="000090"/>
                </a:solidFill>
                <a:latin typeface="標楷體" pitchFamily="65" charset="-120"/>
                <a:ea typeface="標楷體" pitchFamily="65" charset="-120"/>
              </a:rPr>
              <a:t>就近入學</a:t>
            </a:r>
            <a:r>
              <a:rPr kumimoji="0" lang="en-US" altLang="zh-TW" b="1" dirty="0">
                <a:solidFill>
                  <a:srgbClr val="000090"/>
                </a:solidFill>
                <a:latin typeface="標楷體" pitchFamily="65" charset="-120"/>
                <a:ea typeface="標楷體" pitchFamily="65" charset="-120"/>
              </a:rPr>
              <a:t>:5</a:t>
            </a:r>
            <a:r>
              <a:rPr kumimoji="0" lang="zh-TW" altLang="en-US" b="1" dirty="0">
                <a:solidFill>
                  <a:srgbClr val="000090"/>
                </a:solidFill>
                <a:latin typeface="標楷體" pitchFamily="65" charset="-120"/>
                <a:ea typeface="標楷體" pitchFamily="65" charset="-120"/>
              </a:rPr>
              <a:t>分</a:t>
            </a:r>
            <a:endParaRPr kumimoji="0" lang="en-US" altLang="zh-TW" b="1" dirty="0">
              <a:solidFill>
                <a:srgbClr val="000090"/>
              </a:solidFill>
              <a:latin typeface="標楷體" pitchFamily="65" charset="-120"/>
              <a:ea typeface="標楷體" pitchFamily="65" charset="-120"/>
            </a:endParaRPr>
          </a:p>
          <a:p>
            <a:pPr eaLnBrk="1" hangingPunct="1">
              <a:defRPr/>
            </a:pPr>
            <a:r>
              <a:rPr kumimoji="0" lang="en-US" altLang="zh-TW" b="1" dirty="0">
                <a:solidFill>
                  <a:srgbClr val="000090"/>
                </a:solidFill>
                <a:latin typeface="標楷體" pitchFamily="65" charset="-120"/>
                <a:ea typeface="標楷體" pitchFamily="65" charset="-120"/>
              </a:rPr>
              <a:t>3.</a:t>
            </a:r>
            <a:r>
              <a:rPr kumimoji="0" lang="zh-TW" altLang="en-US" b="1" dirty="0">
                <a:solidFill>
                  <a:srgbClr val="000090"/>
                </a:solidFill>
                <a:latin typeface="標楷體" pitchFamily="65" charset="-120"/>
                <a:ea typeface="標楷體" pitchFamily="65" charset="-120"/>
              </a:rPr>
              <a:t>志願序位</a:t>
            </a:r>
            <a:r>
              <a:rPr kumimoji="0" lang="en-US" altLang="zh-TW" b="1" dirty="0">
                <a:solidFill>
                  <a:srgbClr val="000090"/>
                </a:solidFill>
                <a:latin typeface="標楷體" pitchFamily="65" charset="-120"/>
                <a:ea typeface="標楷體" pitchFamily="65" charset="-120"/>
              </a:rPr>
              <a:t>:10</a:t>
            </a:r>
            <a:r>
              <a:rPr kumimoji="0" lang="zh-TW" altLang="en-US" b="1" dirty="0">
                <a:solidFill>
                  <a:srgbClr val="000090"/>
                </a:solidFill>
                <a:latin typeface="標楷體" pitchFamily="65" charset="-120"/>
                <a:ea typeface="標楷體" pitchFamily="65" charset="-120"/>
              </a:rPr>
              <a:t>分</a:t>
            </a:r>
            <a:endParaRPr kumimoji="0" lang="en-US" altLang="zh-TW" b="1" dirty="0">
              <a:solidFill>
                <a:srgbClr val="000090"/>
              </a:solidFill>
              <a:latin typeface="標楷體" pitchFamily="65" charset="-120"/>
              <a:ea typeface="標楷體" pitchFamily="65" charset="-120"/>
            </a:endParaRPr>
          </a:p>
          <a:p>
            <a:pPr eaLnBrk="1" hangingPunct="1">
              <a:defRPr/>
            </a:pPr>
            <a:r>
              <a:rPr kumimoji="0" lang="en-US" altLang="zh-TW" b="1" dirty="0">
                <a:solidFill>
                  <a:srgbClr val="000090"/>
                </a:solidFill>
                <a:latin typeface="標楷體" pitchFamily="65" charset="-120"/>
                <a:ea typeface="標楷體" pitchFamily="65" charset="-120"/>
              </a:rPr>
              <a:t>4.</a:t>
            </a:r>
            <a:r>
              <a:rPr kumimoji="0" lang="zh-TW" altLang="en-US" b="1" dirty="0">
                <a:solidFill>
                  <a:srgbClr val="000090"/>
                </a:solidFill>
                <a:latin typeface="標楷體" pitchFamily="65" charset="-120"/>
                <a:ea typeface="標楷體" pitchFamily="65" charset="-120"/>
              </a:rPr>
              <a:t>均衡學習</a:t>
            </a:r>
            <a:r>
              <a:rPr kumimoji="0" lang="en-US" altLang="zh-TW" b="1" dirty="0">
                <a:solidFill>
                  <a:srgbClr val="000090"/>
                </a:solidFill>
                <a:latin typeface="標楷體" pitchFamily="65" charset="-120"/>
                <a:ea typeface="標楷體" pitchFamily="65" charset="-120"/>
              </a:rPr>
              <a:t>:15</a:t>
            </a:r>
            <a:r>
              <a:rPr kumimoji="0" lang="zh-TW" altLang="en-US" b="1" dirty="0">
                <a:solidFill>
                  <a:srgbClr val="000090"/>
                </a:solidFill>
                <a:latin typeface="標楷體" pitchFamily="65" charset="-120"/>
                <a:ea typeface="標楷體" pitchFamily="65" charset="-120"/>
              </a:rPr>
              <a:t>分</a:t>
            </a:r>
          </a:p>
        </p:txBody>
      </p:sp>
      <p:sp>
        <p:nvSpPr>
          <p:cNvPr id="28" name="文字方塊 27"/>
          <p:cNvSpPr txBox="1"/>
          <p:nvPr/>
        </p:nvSpPr>
        <p:spPr>
          <a:xfrm>
            <a:off x="6672064" y="3352946"/>
            <a:ext cx="3528392" cy="1477328"/>
          </a:xfrm>
          <a:prstGeom prst="rect">
            <a:avLst/>
          </a:prstGeom>
          <a:solidFill>
            <a:srgbClr val="FFFF00"/>
          </a:solidFill>
          <a:ln/>
          <a:scene3d>
            <a:camera prst="orthographicFront"/>
            <a:lightRig rig="threePt" dir="t"/>
          </a:scene3d>
          <a:sp3d>
            <a:bevelT prst="convex"/>
          </a:sp3d>
        </p:spPr>
        <p:style>
          <a:lnRef idx="1">
            <a:schemeClr val="accent2"/>
          </a:lnRef>
          <a:fillRef idx="2">
            <a:schemeClr val="accent2"/>
          </a:fillRef>
          <a:effectRef idx="1">
            <a:schemeClr val="accent2"/>
          </a:effectRef>
          <a:fontRef idx="minor">
            <a:schemeClr val="dk1"/>
          </a:fontRef>
        </p:style>
        <p:txBody>
          <a:bodyPr>
            <a:spAutoFit/>
          </a:bodyPr>
          <a:lstStyle>
            <a:lvl1pPr eaLnBrk="0" hangingPunct="0">
              <a:defRPr kumimoji="1">
                <a:solidFill>
                  <a:schemeClr val="tx1"/>
                </a:solidFill>
                <a:latin typeface="Arial" charset="0"/>
                <a:ea typeface="華康儷特圓" charset="0"/>
                <a:cs typeface="華康儷特圓" charset="0"/>
              </a:defRPr>
            </a:lvl1pPr>
            <a:lvl2pPr marL="742950" indent="-285750" eaLnBrk="0" hangingPunct="0">
              <a:defRPr kumimoji="1">
                <a:solidFill>
                  <a:schemeClr val="tx1"/>
                </a:solidFill>
                <a:latin typeface="Arial" charset="0"/>
                <a:ea typeface="華康儷特圓" charset="0"/>
                <a:cs typeface="華康儷特圓" charset="0"/>
              </a:defRPr>
            </a:lvl2pPr>
            <a:lvl3pPr marL="1143000" indent="-228600" eaLnBrk="0" hangingPunct="0">
              <a:defRPr kumimoji="1">
                <a:solidFill>
                  <a:schemeClr val="tx1"/>
                </a:solidFill>
                <a:latin typeface="Arial" charset="0"/>
                <a:ea typeface="華康儷特圓" charset="0"/>
                <a:cs typeface="華康儷特圓" charset="0"/>
              </a:defRPr>
            </a:lvl3pPr>
            <a:lvl4pPr marL="1600200" indent="-228600" eaLnBrk="0" hangingPunct="0">
              <a:defRPr kumimoji="1">
                <a:solidFill>
                  <a:schemeClr val="tx1"/>
                </a:solidFill>
                <a:latin typeface="Arial" charset="0"/>
                <a:ea typeface="華康儷特圓" charset="0"/>
                <a:cs typeface="華康儷特圓" charset="0"/>
              </a:defRPr>
            </a:lvl4pPr>
            <a:lvl5pPr marL="2057400" indent="-228600" eaLnBrk="0" hangingPunct="0">
              <a:defRPr kumimoji="1">
                <a:solidFill>
                  <a:schemeClr val="tx1"/>
                </a:solidFill>
                <a:latin typeface="Arial" charset="0"/>
                <a:ea typeface="華康儷特圓" charset="0"/>
                <a:cs typeface="華康儷特圓" charset="0"/>
              </a:defRPr>
            </a:lvl5pPr>
            <a:lvl6pPr marL="2514600" indent="-228600" algn="ctr" eaLnBrk="0" fontAlgn="base" hangingPunct="0">
              <a:spcBef>
                <a:spcPct val="0"/>
              </a:spcBef>
              <a:spcAft>
                <a:spcPct val="0"/>
              </a:spcAft>
              <a:defRPr kumimoji="1">
                <a:solidFill>
                  <a:schemeClr val="tx1"/>
                </a:solidFill>
                <a:latin typeface="Arial" charset="0"/>
                <a:ea typeface="華康儷特圓" charset="0"/>
                <a:cs typeface="華康儷特圓" charset="0"/>
              </a:defRPr>
            </a:lvl6pPr>
            <a:lvl7pPr marL="2971800" indent="-228600" algn="ctr" eaLnBrk="0" fontAlgn="base" hangingPunct="0">
              <a:spcBef>
                <a:spcPct val="0"/>
              </a:spcBef>
              <a:spcAft>
                <a:spcPct val="0"/>
              </a:spcAft>
              <a:defRPr kumimoji="1">
                <a:solidFill>
                  <a:schemeClr val="tx1"/>
                </a:solidFill>
                <a:latin typeface="Arial" charset="0"/>
                <a:ea typeface="華康儷特圓" charset="0"/>
                <a:cs typeface="華康儷特圓" charset="0"/>
              </a:defRPr>
            </a:lvl7pPr>
            <a:lvl8pPr marL="3429000" indent="-228600" algn="ctr" eaLnBrk="0" fontAlgn="base" hangingPunct="0">
              <a:spcBef>
                <a:spcPct val="0"/>
              </a:spcBef>
              <a:spcAft>
                <a:spcPct val="0"/>
              </a:spcAft>
              <a:defRPr kumimoji="1">
                <a:solidFill>
                  <a:schemeClr val="tx1"/>
                </a:solidFill>
                <a:latin typeface="Arial" charset="0"/>
                <a:ea typeface="華康儷特圓" charset="0"/>
                <a:cs typeface="華康儷特圓" charset="0"/>
              </a:defRPr>
            </a:lvl8pPr>
            <a:lvl9pPr marL="3886200" indent="-228600" algn="ctr" eaLnBrk="0" fontAlgn="base" hangingPunct="0">
              <a:spcBef>
                <a:spcPct val="0"/>
              </a:spcBef>
              <a:spcAft>
                <a:spcPct val="0"/>
              </a:spcAft>
              <a:defRPr kumimoji="1">
                <a:solidFill>
                  <a:schemeClr val="tx1"/>
                </a:solidFill>
                <a:latin typeface="Arial" charset="0"/>
                <a:ea typeface="華康儷特圓" charset="0"/>
                <a:cs typeface="華康儷特圓" charset="0"/>
              </a:defRPr>
            </a:lvl9pPr>
          </a:lstStyle>
          <a:p>
            <a:pPr eaLnBrk="1" hangingPunct="1">
              <a:defRPr/>
            </a:pPr>
            <a:r>
              <a:rPr kumimoji="0" lang="en-US" altLang="zh-TW" b="1" dirty="0">
                <a:solidFill>
                  <a:srgbClr val="000090"/>
                </a:solidFill>
                <a:latin typeface="標楷體" pitchFamily="65" charset="-120"/>
                <a:ea typeface="標楷體" pitchFamily="65" charset="-120"/>
              </a:rPr>
              <a:t>1.</a:t>
            </a:r>
            <a:r>
              <a:rPr kumimoji="0" lang="zh-TW" altLang="en-US" b="1" dirty="0">
                <a:solidFill>
                  <a:srgbClr val="000090"/>
                </a:solidFill>
                <a:latin typeface="標楷體" pitchFamily="65" charset="-120"/>
                <a:ea typeface="標楷體" pitchFamily="65" charset="-120"/>
              </a:rPr>
              <a:t>無懲罰紀錄</a:t>
            </a:r>
            <a:r>
              <a:rPr kumimoji="0" lang="en-US" altLang="zh-TW" b="1" dirty="0">
                <a:solidFill>
                  <a:srgbClr val="000090"/>
                </a:solidFill>
                <a:latin typeface="標楷體" pitchFamily="65" charset="-120"/>
                <a:ea typeface="標楷體" pitchFamily="65" charset="-120"/>
              </a:rPr>
              <a:t>:10</a:t>
            </a:r>
            <a:r>
              <a:rPr kumimoji="0" lang="zh-TW" altLang="en-US" b="1" dirty="0">
                <a:solidFill>
                  <a:srgbClr val="000090"/>
                </a:solidFill>
                <a:latin typeface="標楷體" pitchFamily="65" charset="-120"/>
                <a:ea typeface="標楷體" pitchFamily="65" charset="-120"/>
              </a:rPr>
              <a:t>分</a:t>
            </a:r>
            <a:endParaRPr kumimoji="0" lang="en-US" altLang="zh-TW" b="1" dirty="0">
              <a:solidFill>
                <a:srgbClr val="000090"/>
              </a:solidFill>
              <a:latin typeface="標楷體" pitchFamily="65" charset="-120"/>
              <a:ea typeface="標楷體" pitchFamily="65" charset="-120"/>
            </a:endParaRPr>
          </a:p>
          <a:p>
            <a:pPr eaLnBrk="1" hangingPunct="1">
              <a:defRPr/>
            </a:pPr>
            <a:r>
              <a:rPr kumimoji="0" lang="en-US" altLang="zh-TW" b="1" dirty="0">
                <a:solidFill>
                  <a:srgbClr val="000090"/>
                </a:solidFill>
                <a:latin typeface="標楷體" pitchFamily="65" charset="-120"/>
                <a:ea typeface="標楷體" pitchFamily="65" charset="-120"/>
              </a:rPr>
              <a:t>2.</a:t>
            </a:r>
            <a:r>
              <a:rPr kumimoji="0" lang="zh-TW" altLang="en-US" b="1" dirty="0">
                <a:solidFill>
                  <a:srgbClr val="000090"/>
                </a:solidFill>
                <a:latin typeface="標楷體" pitchFamily="65" charset="-120"/>
                <a:ea typeface="標楷體" pitchFamily="65" charset="-120"/>
              </a:rPr>
              <a:t>無曠課紀錄</a:t>
            </a:r>
            <a:r>
              <a:rPr kumimoji="0" lang="en-US" altLang="zh-TW" b="1" dirty="0">
                <a:solidFill>
                  <a:srgbClr val="000090"/>
                </a:solidFill>
                <a:latin typeface="標楷體" pitchFamily="65" charset="-120"/>
                <a:ea typeface="標楷體" pitchFamily="65" charset="-120"/>
              </a:rPr>
              <a:t>:12</a:t>
            </a:r>
            <a:r>
              <a:rPr kumimoji="0" lang="zh-TW" altLang="en-US" b="1" dirty="0">
                <a:solidFill>
                  <a:srgbClr val="000090"/>
                </a:solidFill>
                <a:latin typeface="標楷體" pitchFamily="65" charset="-120"/>
                <a:ea typeface="標楷體" pitchFamily="65" charset="-120"/>
              </a:rPr>
              <a:t>分</a:t>
            </a:r>
            <a:endParaRPr kumimoji="0" lang="en-US" altLang="zh-TW" b="1" dirty="0">
              <a:solidFill>
                <a:srgbClr val="000090"/>
              </a:solidFill>
              <a:latin typeface="標楷體" pitchFamily="65" charset="-120"/>
              <a:ea typeface="標楷體" pitchFamily="65" charset="-120"/>
            </a:endParaRPr>
          </a:p>
          <a:p>
            <a:pPr eaLnBrk="1" hangingPunct="1">
              <a:defRPr/>
            </a:pPr>
            <a:r>
              <a:rPr kumimoji="0" lang="en-US" altLang="zh-TW" b="1" dirty="0">
                <a:solidFill>
                  <a:srgbClr val="000090"/>
                </a:solidFill>
                <a:latin typeface="標楷體" pitchFamily="65" charset="-120"/>
                <a:ea typeface="標楷體" pitchFamily="65" charset="-120"/>
              </a:rPr>
              <a:t>3.</a:t>
            </a:r>
            <a:r>
              <a:rPr kumimoji="0" lang="zh-TW" altLang="en-US" b="1" dirty="0">
                <a:solidFill>
                  <a:srgbClr val="000090"/>
                </a:solidFill>
                <a:latin typeface="標楷體" pitchFamily="65" charset="-120"/>
                <a:ea typeface="標楷體" pitchFamily="65" charset="-120"/>
              </a:rPr>
              <a:t>獎勵紀錄</a:t>
            </a:r>
            <a:r>
              <a:rPr kumimoji="0" lang="en-US" altLang="zh-TW" b="1" dirty="0">
                <a:solidFill>
                  <a:srgbClr val="000090"/>
                </a:solidFill>
                <a:latin typeface="標楷體" pitchFamily="65" charset="-120"/>
                <a:ea typeface="標楷體" pitchFamily="65" charset="-120"/>
              </a:rPr>
              <a:t>:20</a:t>
            </a:r>
            <a:r>
              <a:rPr kumimoji="0" lang="zh-TW" altLang="en-US" b="1" dirty="0">
                <a:solidFill>
                  <a:srgbClr val="000090"/>
                </a:solidFill>
                <a:latin typeface="標楷體" pitchFamily="65" charset="-120"/>
                <a:ea typeface="標楷體" pitchFamily="65" charset="-120"/>
              </a:rPr>
              <a:t>分</a:t>
            </a:r>
            <a:endParaRPr kumimoji="0" lang="en-US" altLang="zh-TW" b="1" dirty="0">
              <a:solidFill>
                <a:srgbClr val="000090"/>
              </a:solidFill>
              <a:latin typeface="標楷體" pitchFamily="65" charset="-120"/>
              <a:ea typeface="標楷體" pitchFamily="65" charset="-120"/>
            </a:endParaRPr>
          </a:p>
          <a:p>
            <a:pPr eaLnBrk="1" hangingPunct="1">
              <a:defRPr/>
            </a:pPr>
            <a:r>
              <a:rPr kumimoji="0" lang="en-US" altLang="zh-TW" b="1" dirty="0">
                <a:solidFill>
                  <a:srgbClr val="000090"/>
                </a:solidFill>
                <a:latin typeface="標楷體" pitchFamily="65" charset="-120"/>
                <a:ea typeface="標楷體" pitchFamily="65" charset="-120"/>
              </a:rPr>
              <a:t>4.</a:t>
            </a:r>
            <a:r>
              <a:rPr kumimoji="0" lang="zh-TW" altLang="en-US" b="1" dirty="0">
                <a:solidFill>
                  <a:srgbClr val="000090"/>
                </a:solidFill>
                <a:latin typeface="標楷體" pitchFamily="65" charset="-120"/>
                <a:ea typeface="標楷體" pitchFamily="65" charset="-120"/>
              </a:rPr>
              <a:t>服務學習</a:t>
            </a:r>
            <a:r>
              <a:rPr kumimoji="0" lang="en-US" altLang="zh-TW" b="1" dirty="0">
                <a:solidFill>
                  <a:srgbClr val="000090"/>
                </a:solidFill>
                <a:latin typeface="標楷體" pitchFamily="65" charset="-120"/>
                <a:ea typeface="標楷體" pitchFamily="65" charset="-120"/>
              </a:rPr>
              <a:t>:10</a:t>
            </a:r>
            <a:r>
              <a:rPr kumimoji="0" lang="zh-TW" altLang="en-US" b="1" dirty="0">
                <a:solidFill>
                  <a:srgbClr val="000090"/>
                </a:solidFill>
                <a:latin typeface="標楷體" pitchFamily="65" charset="-120"/>
                <a:ea typeface="標楷體" pitchFamily="65" charset="-120"/>
              </a:rPr>
              <a:t>分</a:t>
            </a:r>
            <a:endParaRPr kumimoji="0" lang="en-US" altLang="zh-TW" b="1" dirty="0">
              <a:solidFill>
                <a:srgbClr val="000090"/>
              </a:solidFill>
              <a:latin typeface="標楷體" pitchFamily="65" charset="-120"/>
              <a:ea typeface="標楷體" pitchFamily="65" charset="-120"/>
            </a:endParaRPr>
          </a:p>
          <a:p>
            <a:pPr eaLnBrk="1" hangingPunct="1">
              <a:defRPr/>
            </a:pPr>
            <a:r>
              <a:rPr kumimoji="0" lang="en-US" altLang="zh-TW" b="1" dirty="0">
                <a:solidFill>
                  <a:srgbClr val="000090"/>
                </a:solidFill>
                <a:latin typeface="標楷體" pitchFamily="65" charset="-120"/>
                <a:ea typeface="標楷體" pitchFamily="65" charset="-120"/>
              </a:rPr>
              <a:t>5.</a:t>
            </a:r>
            <a:r>
              <a:rPr lang="zh-TW" altLang="zh-TW" b="1" dirty="0">
                <a:solidFill>
                  <a:srgbClr val="000099"/>
                </a:solidFill>
                <a:latin typeface="標楷體" panose="03000509000000000000" pitchFamily="65" charset="-120"/>
                <a:ea typeface="標楷體" panose="03000509000000000000" pitchFamily="65" charset="-120"/>
              </a:rPr>
              <a:t>本土語言認證</a:t>
            </a:r>
            <a:r>
              <a:rPr lang="en-US" altLang="zh-TW" b="1" dirty="0">
                <a:solidFill>
                  <a:srgbClr val="000099"/>
                </a:solidFill>
                <a:latin typeface="標楷體" panose="03000509000000000000" pitchFamily="65" charset="-120"/>
                <a:ea typeface="標楷體" panose="03000509000000000000" pitchFamily="65" charset="-120"/>
              </a:rPr>
              <a:t>:2</a:t>
            </a:r>
            <a:r>
              <a:rPr lang="zh-TW" altLang="en-US" b="1" dirty="0">
                <a:solidFill>
                  <a:srgbClr val="000099"/>
                </a:solidFill>
                <a:latin typeface="標楷體" panose="03000509000000000000" pitchFamily="65" charset="-120"/>
                <a:ea typeface="標楷體" panose="03000509000000000000" pitchFamily="65" charset="-120"/>
              </a:rPr>
              <a:t>分</a:t>
            </a:r>
            <a:endParaRPr kumimoji="0" lang="en-US" altLang="zh-TW" b="1" dirty="0">
              <a:solidFill>
                <a:srgbClr val="000099"/>
              </a:solidFill>
              <a:latin typeface="標楷體" pitchFamily="65" charset="-120"/>
              <a:ea typeface="標楷體" pitchFamily="65" charset="-120"/>
            </a:endParaRPr>
          </a:p>
        </p:txBody>
      </p:sp>
      <p:sp>
        <p:nvSpPr>
          <p:cNvPr id="29" name="文字方塊 28"/>
          <p:cNvSpPr txBox="1"/>
          <p:nvPr/>
        </p:nvSpPr>
        <p:spPr>
          <a:xfrm>
            <a:off x="6672064" y="5547721"/>
            <a:ext cx="3528392" cy="640515"/>
          </a:xfrm>
          <a:prstGeom prst="rect">
            <a:avLst/>
          </a:prstGeom>
          <a:solidFill>
            <a:srgbClr val="FFFF00"/>
          </a:solidFill>
          <a:ln/>
          <a:scene3d>
            <a:camera prst="orthographicFront"/>
            <a:lightRig rig="threePt" dir="t"/>
          </a:scene3d>
          <a:sp3d>
            <a:bevelT prst="convex"/>
          </a:sp3d>
        </p:spPr>
        <p:style>
          <a:lnRef idx="1">
            <a:schemeClr val="accent2"/>
          </a:lnRef>
          <a:fillRef idx="2">
            <a:schemeClr val="accent2"/>
          </a:fillRef>
          <a:effectRef idx="1">
            <a:schemeClr val="accent2"/>
          </a:effectRef>
          <a:fontRef idx="minor">
            <a:schemeClr val="dk1"/>
          </a:fontRef>
        </p:style>
        <p:txBody>
          <a:bodyPr lIns="90000" tIns="180000" rIns="0" bIns="180000" anchor="ctr">
            <a:spAutoFit/>
          </a:bodyPr>
          <a:lstStyle/>
          <a:p>
            <a:pPr eaLnBrk="1" hangingPunct="1">
              <a:defRPr/>
            </a:pPr>
            <a:r>
              <a:rPr kumimoji="0" lang="en-US" altLang="zh-TW" dirty="0">
                <a:solidFill>
                  <a:srgbClr val="000090"/>
                </a:solidFill>
                <a:latin typeface="標楷體" pitchFamily="65" charset="-120"/>
                <a:ea typeface="標楷體" pitchFamily="65" charset="-120"/>
              </a:rPr>
              <a:t>1.</a:t>
            </a:r>
            <a:r>
              <a:rPr kumimoji="0" lang="zh-TW" altLang="en-US" b="1" dirty="0">
                <a:solidFill>
                  <a:srgbClr val="000090"/>
                </a:solidFill>
                <a:latin typeface="標楷體" pitchFamily="65" charset="-120"/>
                <a:ea typeface="標楷體" pitchFamily="65" charset="-120"/>
              </a:rPr>
              <a:t>會考成績</a:t>
            </a:r>
            <a:r>
              <a:rPr kumimoji="0" lang="en-US" altLang="zh-TW" b="1" dirty="0">
                <a:solidFill>
                  <a:srgbClr val="000090"/>
                </a:solidFill>
                <a:latin typeface="標楷體" pitchFamily="65" charset="-120"/>
                <a:ea typeface="標楷體" pitchFamily="65" charset="-120"/>
              </a:rPr>
              <a:t>:30</a:t>
            </a:r>
            <a:r>
              <a:rPr kumimoji="0" lang="zh-TW" altLang="en-US" b="1" dirty="0">
                <a:solidFill>
                  <a:srgbClr val="000090"/>
                </a:solidFill>
                <a:latin typeface="標楷體" pitchFamily="65" charset="-120"/>
                <a:ea typeface="標楷體" pitchFamily="65" charset="-120"/>
              </a:rPr>
              <a:t>分</a:t>
            </a:r>
            <a:endParaRPr kumimoji="0" lang="en-US" altLang="zh-TW" b="1" dirty="0">
              <a:solidFill>
                <a:srgbClr val="000090"/>
              </a:solidFill>
              <a:latin typeface="標楷體" pitchFamily="65" charset="-120"/>
              <a:ea typeface="標楷體" pitchFamily="65" charset="-120"/>
            </a:endParaRPr>
          </a:p>
        </p:txBody>
      </p:sp>
      <p:sp>
        <p:nvSpPr>
          <p:cNvPr id="81932" name="標題 1"/>
          <p:cNvSpPr txBox="1">
            <a:spLocks/>
          </p:cNvSpPr>
          <p:nvPr/>
        </p:nvSpPr>
        <p:spPr bwMode="auto">
          <a:xfrm>
            <a:off x="1839913" y="615950"/>
            <a:ext cx="8450262" cy="941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algn="ctr" eaLnBrk="1" hangingPunct="1"/>
            <a:r>
              <a:rPr kumimoji="0" lang="zh-TW" altLang="en-US" sz="4400" b="1" dirty="0">
                <a:latin typeface="微軟正黑體" pitchFamily="34" charset="-120"/>
                <a:ea typeface="微軟正黑體" pitchFamily="34" charset="-120"/>
              </a:rPr>
              <a:t>免試入學</a:t>
            </a:r>
            <a:r>
              <a:rPr kumimoji="0" lang="en-US" altLang="zh-TW" sz="4400" b="1" dirty="0">
                <a:latin typeface="微軟正黑體" pitchFamily="34" charset="-120"/>
                <a:ea typeface="微軟正黑體" pitchFamily="34" charset="-120"/>
              </a:rPr>
              <a:t>-</a:t>
            </a:r>
            <a:r>
              <a:rPr kumimoji="0" lang="zh-TW" altLang="en-US" sz="4400" b="1" dirty="0">
                <a:solidFill>
                  <a:srgbClr val="C00000"/>
                </a:solidFill>
                <a:latin typeface="微軟正黑體" pitchFamily="34" charset="-120"/>
                <a:ea typeface="微軟正黑體" pitchFamily="34" charset="-120"/>
              </a:rPr>
              <a:t>竹苗區超額比序</a:t>
            </a:r>
            <a:endParaRPr kumimoji="0" lang="zh-TW" altLang="en-US" sz="4400" b="1" dirty="0">
              <a:solidFill>
                <a:srgbClr val="3333CC"/>
              </a:solidFill>
              <a:latin typeface="微軟正黑體" pitchFamily="34" charset="-120"/>
              <a:ea typeface="微軟正黑體" pitchFamily="34" charset="-120"/>
            </a:endParaRPr>
          </a:p>
        </p:txBody>
      </p:sp>
      <p:sp>
        <p:nvSpPr>
          <p:cNvPr id="12" name="標題 1"/>
          <p:cNvSpPr txBox="1">
            <a:spLocks/>
          </p:cNvSpPr>
          <p:nvPr/>
        </p:nvSpPr>
        <p:spPr>
          <a:xfrm>
            <a:off x="1696770" y="3157168"/>
            <a:ext cx="9144000" cy="2338388"/>
          </a:xfrm>
          <a:prstGeom prst="rect">
            <a:avLst/>
          </a:prstGeom>
          <a:solidFill>
            <a:srgbClr val="FF6600"/>
          </a:solidFill>
        </p:spPr>
        <p:style>
          <a:lnRef idx="3">
            <a:schemeClr val="lt1"/>
          </a:lnRef>
          <a:fillRef idx="1">
            <a:schemeClr val="accent6"/>
          </a:fillRef>
          <a:effectRef idx="1">
            <a:schemeClr val="accent6"/>
          </a:effectRef>
          <a:fontRef idx="minor">
            <a:schemeClr val="lt1"/>
          </a:fontRef>
        </p:style>
        <p:txBody>
          <a:bodyPr anchor="ctr"/>
          <a:lstStyle/>
          <a:p>
            <a:pPr eaLnBrk="1" hangingPunct="1">
              <a:lnSpc>
                <a:spcPct val="170000"/>
              </a:lnSpc>
              <a:defRPr/>
            </a:pPr>
            <a:r>
              <a:rPr kumimoji="0" lang="zh-TW" altLang="en-US" sz="3600" b="1" dirty="0">
                <a:solidFill>
                  <a:prstClr val="white"/>
                </a:solidFill>
                <a:latin typeface="標楷體" panose="03000509000000000000" pitchFamily="65" charset="-120"/>
                <a:ea typeface="標楷體" panose="03000509000000000000" pitchFamily="65" charset="-120"/>
              </a:rPr>
              <a:t>* 報名人數 </a:t>
            </a:r>
            <a:r>
              <a:rPr kumimoji="0" lang="en-US" altLang="zh-TW" sz="3600" b="1" dirty="0">
                <a:solidFill>
                  <a:prstClr val="white"/>
                </a:solidFill>
                <a:latin typeface="標楷體" panose="03000509000000000000" pitchFamily="65" charset="-120"/>
                <a:ea typeface="標楷體" panose="03000509000000000000" pitchFamily="65" charset="-120"/>
              </a:rPr>
              <a:t>&lt;</a:t>
            </a:r>
            <a:r>
              <a:rPr kumimoji="0" lang="zh-TW" altLang="en-US" sz="3600" b="1" dirty="0">
                <a:solidFill>
                  <a:prstClr val="white"/>
                </a:solidFill>
                <a:latin typeface="標楷體" panose="03000509000000000000" pitchFamily="65" charset="-120"/>
                <a:ea typeface="標楷體" panose="03000509000000000000" pitchFamily="65" charset="-120"/>
              </a:rPr>
              <a:t> 招生數，則全額錄取。</a:t>
            </a:r>
            <a:endParaRPr kumimoji="0" lang="en-US" altLang="zh-TW" sz="3600" b="1" dirty="0">
              <a:solidFill>
                <a:prstClr val="white"/>
              </a:solidFill>
              <a:latin typeface="標楷體" panose="03000509000000000000" pitchFamily="65" charset="-120"/>
              <a:ea typeface="標楷體" panose="03000509000000000000" pitchFamily="65" charset="-120"/>
            </a:endParaRPr>
          </a:p>
          <a:p>
            <a:pPr eaLnBrk="1" hangingPunct="1">
              <a:lnSpc>
                <a:spcPct val="170000"/>
              </a:lnSpc>
              <a:defRPr/>
            </a:pPr>
            <a:r>
              <a:rPr kumimoji="0" lang="zh-TW" altLang="en-US" sz="3600" b="1" dirty="0">
                <a:solidFill>
                  <a:prstClr val="white"/>
                </a:solidFill>
                <a:latin typeface="標楷體" panose="03000509000000000000" pitchFamily="65" charset="-120"/>
                <a:ea typeface="標楷體" panose="03000509000000000000" pitchFamily="65" charset="-120"/>
              </a:rPr>
              <a:t>* 報名人數 </a:t>
            </a:r>
            <a:r>
              <a:rPr kumimoji="0" lang="en-US" altLang="zh-TW" sz="3600" b="1" dirty="0">
                <a:solidFill>
                  <a:prstClr val="white"/>
                </a:solidFill>
                <a:latin typeface="標楷體" panose="03000509000000000000" pitchFamily="65" charset="-120"/>
                <a:ea typeface="標楷體" panose="03000509000000000000" pitchFamily="65" charset="-120"/>
              </a:rPr>
              <a:t>&gt;</a:t>
            </a:r>
            <a:r>
              <a:rPr kumimoji="0" lang="zh-TW" altLang="en-US" sz="3600" b="1" dirty="0">
                <a:solidFill>
                  <a:prstClr val="white"/>
                </a:solidFill>
                <a:latin typeface="標楷體" panose="03000509000000000000" pitchFamily="65" charset="-120"/>
                <a:ea typeface="標楷體" panose="03000509000000000000" pitchFamily="65" charset="-120"/>
              </a:rPr>
              <a:t> 招生數，則進行超額比序。</a:t>
            </a:r>
            <a:endParaRPr kumimoji="0" lang="en-US" altLang="zh-TW" sz="3600" b="1" dirty="0">
              <a:solidFill>
                <a:prstClr val="white"/>
              </a:solidFill>
              <a:latin typeface="標楷體" panose="03000509000000000000" pitchFamily="65" charset="-120"/>
              <a:ea typeface="標楷體" panose="03000509000000000000" pitchFamily="65" charset="-120"/>
            </a:endParaRPr>
          </a:p>
        </p:txBody>
      </p:sp>
      <p:grpSp>
        <p:nvGrpSpPr>
          <p:cNvPr id="8" name="群組 66"/>
          <p:cNvGrpSpPr/>
          <p:nvPr/>
        </p:nvGrpSpPr>
        <p:grpSpPr>
          <a:xfrm>
            <a:off x="8515131" y="3499905"/>
            <a:ext cx="1143000" cy="1053370"/>
            <a:chOff x="3649980" y="3331877"/>
            <a:chExt cx="1143000" cy="1053371"/>
          </a:xfrm>
          <a:solidFill>
            <a:srgbClr val="FF6600"/>
          </a:solidFill>
        </p:grpSpPr>
        <p:sp>
          <p:nvSpPr>
            <p:cNvPr id="9" name="橢圓 8"/>
            <p:cNvSpPr/>
            <p:nvPr/>
          </p:nvSpPr>
          <p:spPr>
            <a:xfrm>
              <a:off x="3649980" y="3331877"/>
              <a:ext cx="1143000" cy="1053371"/>
            </a:xfrm>
            <a:prstGeom prst="ellipse">
              <a:avLst/>
            </a:prstGeom>
            <a:grpFill/>
            <a:ln/>
            <a:scene3d>
              <a:camera prst="orthographicFront">
                <a:rot lat="0" lon="0" rev="0"/>
              </a:camera>
              <a:lightRig rig="threePt" dir="t">
                <a:rot lat="0" lon="0" rev="1200000"/>
              </a:lightRig>
            </a:scene3d>
            <a:sp3d>
              <a:bevelT w="63500" h="25400" prst="angle"/>
            </a:sp3d>
          </p:spPr>
          <p:style>
            <a:lnRef idx="0">
              <a:schemeClr val="accent5"/>
            </a:lnRef>
            <a:fillRef idx="3">
              <a:schemeClr val="accent5"/>
            </a:fillRef>
            <a:effectRef idx="3">
              <a:schemeClr val="accent5"/>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10" name="文字方塊 9"/>
            <p:cNvSpPr txBox="1"/>
            <p:nvPr/>
          </p:nvSpPr>
          <p:spPr>
            <a:xfrm>
              <a:off x="3751163" y="3474973"/>
              <a:ext cx="963725" cy="707887"/>
            </a:xfrm>
            <a:prstGeom prst="rect">
              <a:avLst/>
            </a:prstGeom>
            <a:noFill/>
            <a:ln>
              <a:noFill/>
            </a:ln>
            <a:scene3d>
              <a:camera prst="orthographicFront">
                <a:rot lat="0" lon="0" rev="0"/>
              </a:camera>
              <a:lightRig rig="threePt" dir="t">
                <a:rot lat="0" lon="0" rev="1200000"/>
              </a:lightRig>
            </a:scene3d>
            <a:sp3d>
              <a:bevelT w="63500" h="25400" prst="angle"/>
            </a:sp3d>
          </p:spPr>
          <p:style>
            <a:lnRef idx="0">
              <a:schemeClr val="accent5"/>
            </a:lnRef>
            <a:fillRef idx="3">
              <a:schemeClr val="accent5"/>
            </a:fillRef>
            <a:effectRef idx="3">
              <a:schemeClr val="accent5"/>
            </a:effectRef>
            <a:fontRef idx="minor">
              <a:schemeClr val="lt1"/>
            </a:fontRef>
          </p:style>
          <p:txBody>
            <a:bodyPr wrap="none">
              <a:spAutoFit/>
            </a:bodyPr>
            <a:lstStyle/>
            <a:p>
              <a:pPr eaLnBrk="1" hangingPunct="1">
                <a:defRPr/>
              </a:pPr>
              <a:r>
                <a:rPr kumimoji="0" lang="en-US" altLang="zh-TW" sz="4000" b="1" dirty="0">
                  <a:solidFill>
                    <a:srgbClr val="92D050"/>
                  </a:solidFill>
                </a:rPr>
                <a:t>100</a:t>
              </a:r>
              <a:endParaRPr kumimoji="0" lang="zh-TW" altLang="en-US" sz="4000" b="1" dirty="0">
                <a:solidFill>
                  <a:srgbClr val="92D050"/>
                </a:solidFill>
              </a:endParaRPr>
            </a:p>
          </p:txBody>
        </p:sp>
      </p:grpSp>
      <p:sp>
        <p:nvSpPr>
          <p:cNvPr id="11" name="向右箭號 10"/>
          <p:cNvSpPr/>
          <p:nvPr/>
        </p:nvSpPr>
        <p:spPr>
          <a:xfrm>
            <a:off x="6672064" y="3685152"/>
            <a:ext cx="939313" cy="701099"/>
          </a:xfrm>
          <a:prstGeom prst="rightArrow">
            <a:avLst/>
          </a:prstGeom>
          <a:solidFill>
            <a:srgbClr val="FF6600"/>
          </a:solidFill>
        </p:spPr>
        <p:style>
          <a:lnRef idx="0">
            <a:schemeClr val="accent5"/>
          </a:lnRef>
          <a:fillRef idx="3">
            <a:schemeClr val="accent5"/>
          </a:fillRef>
          <a:effectRef idx="3">
            <a:schemeClr val="accent5"/>
          </a:effectRef>
          <a:fontRef idx="minor">
            <a:schemeClr val="lt1"/>
          </a:fontRef>
        </p:style>
        <p:txBody>
          <a:bodyPr anchor="ctr"/>
          <a:lstStyle/>
          <a:p>
            <a:pPr algn="ctr" eaLnBrk="1" hangingPunct="1">
              <a:defRPr/>
            </a:pPr>
            <a:endParaRPr kumimoji="0" lang="zh-TW" altLang="en-US">
              <a:solidFill>
                <a:prstClr val="white"/>
              </a:solidFill>
            </a:endParaRPr>
          </a:p>
        </p:txBody>
      </p:sp>
      <p:grpSp>
        <p:nvGrpSpPr>
          <p:cNvPr id="13" name="群組 66"/>
          <p:cNvGrpSpPr/>
          <p:nvPr/>
        </p:nvGrpSpPr>
        <p:grpSpPr>
          <a:xfrm>
            <a:off x="4780232" y="1726885"/>
            <a:ext cx="1143000" cy="1053370"/>
            <a:chOff x="3649980" y="3331877"/>
            <a:chExt cx="1143000" cy="1053371"/>
          </a:xfrm>
          <a:solidFill>
            <a:srgbClr val="FF6600"/>
          </a:solidFill>
        </p:grpSpPr>
        <p:sp>
          <p:nvSpPr>
            <p:cNvPr id="14" name="橢圓 13"/>
            <p:cNvSpPr/>
            <p:nvPr/>
          </p:nvSpPr>
          <p:spPr>
            <a:xfrm>
              <a:off x="3649980" y="3331877"/>
              <a:ext cx="1143000" cy="1053371"/>
            </a:xfrm>
            <a:prstGeom prst="ellipse">
              <a:avLst/>
            </a:prstGeom>
            <a:grpFill/>
            <a:ln/>
            <a:scene3d>
              <a:camera prst="orthographicFront">
                <a:rot lat="0" lon="0" rev="0"/>
              </a:camera>
              <a:lightRig rig="threePt" dir="t">
                <a:rot lat="0" lon="0" rev="1200000"/>
              </a:lightRig>
            </a:scene3d>
            <a:sp3d>
              <a:bevelT w="63500" h="25400" prst="angle"/>
            </a:sp3d>
          </p:spPr>
          <p:style>
            <a:lnRef idx="0">
              <a:schemeClr val="accent5"/>
            </a:lnRef>
            <a:fillRef idx="3">
              <a:schemeClr val="accent5"/>
            </a:fillRef>
            <a:effectRef idx="3">
              <a:schemeClr val="accent5"/>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15" name="文字方塊 14"/>
            <p:cNvSpPr txBox="1"/>
            <p:nvPr/>
          </p:nvSpPr>
          <p:spPr>
            <a:xfrm>
              <a:off x="3869160" y="3474973"/>
              <a:ext cx="704640" cy="707887"/>
            </a:xfrm>
            <a:prstGeom prst="rect">
              <a:avLst/>
            </a:prstGeom>
            <a:noFill/>
            <a:ln>
              <a:noFill/>
            </a:ln>
            <a:scene3d>
              <a:camera prst="orthographicFront">
                <a:rot lat="0" lon="0" rev="0"/>
              </a:camera>
              <a:lightRig rig="threePt" dir="t">
                <a:rot lat="0" lon="0" rev="1200000"/>
              </a:lightRig>
            </a:scene3d>
            <a:sp3d>
              <a:bevelT w="63500" h="25400" prst="angle"/>
            </a:sp3d>
          </p:spPr>
          <p:style>
            <a:lnRef idx="0">
              <a:schemeClr val="accent5"/>
            </a:lnRef>
            <a:fillRef idx="3">
              <a:schemeClr val="accent5"/>
            </a:fillRef>
            <a:effectRef idx="3">
              <a:schemeClr val="accent5"/>
            </a:effectRef>
            <a:fontRef idx="minor">
              <a:schemeClr val="lt1"/>
            </a:fontRef>
          </p:style>
          <p:txBody>
            <a:bodyPr wrap="none">
              <a:spAutoFit/>
            </a:bodyPr>
            <a:lstStyle/>
            <a:p>
              <a:pPr eaLnBrk="1" hangingPunct="1">
                <a:defRPr/>
              </a:pPr>
              <a:r>
                <a:rPr kumimoji="0" lang="en-US" altLang="zh-TW" sz="4000" b="1" dirty="0">
                  <a:solidFill>
                    <a:srgbClr val="92D050"/>
                  </a:solidFill>
                </a:rPr>
                <a:t>30</a:t>
              </a:r>
              <a:endParaRPr kumimoji="0" lang="zh-TW" altLang="en-US" sz="4000" b="1" dirty="0">
                <a:solidFill>
                  <a:srgbClr val="92D050"/>
                </a:solidFill>
              </a:endParaRPr>
            </a:p>
          </p:txBody>
        </p:sp>
      </p:grpSp>
      <p:grpSp>
        <p:nvGrpSpPr>
          <p:cNvPr id="16" name="群組 66"/>
          <p:cNvGrpSpPr/>
          <p:nvPr/>
        </p:nvGrpSpPr>
        <p:grpSpPr>
          <a:xfrm>
            <a:off x="4766439" y="3551061"/>
            <a:ext cx="1143000" cy="1053370"/>
            <a:chOff x="3649980" y="3331877"/>
            <a:chExt cx="1143000" cy="1053371"/>
          </a:xfrm>
          <a:solidFill>
            <a:srgbClr val="FF6600"/>
          </a:solidFill>
        </p:grpSpPr>
        <p:sp>
          <p:nvSpPr>
            <p:cNvPr id="17" name="橢圓 16"/>
            <p:cNvSpPr/>
            <p:nvPr/>
          </p:nvSpPr>
          <p:spPr>
            <a:xfrm>
              <a:off x="3649980" y="3331877"/>
              <a:ext cx="1143000" cy="1053371"/>
            </a:xfrm>
            <a:prstGeom prst="ellipse">
              <a:avLst/>
            </a:prstGeom>
            <a:grpFill/>
            <a:ln/>
            <a:scene3d>
              <a:camera prst="orthographicFront">
                <a:rot lat="0" lon="0" rev="0"/>
              </a:camera>
              <a:lightRig rig="threePt" dir="t">
                <a:rot lat="0" lon="0" rev="1200000"/>
              </a:lightRig>
            </a:scene3d>
            <a:sp3d>
              <a:bevelT w="63500" h="25400" prst="angle"/>
            </a:sp3d>
          </p:spPr>
          <p:style>
            <a:lnRef idx="0">
              <a:schemeClr val="accent5"/>
            </a:lnRef>
            <a:fillRef idx="3">
              <a:schemeClr val="accent5"/>
            </a:fillRef>
            <a:effectRef idx="3">
              <a:schemeClr val="accent5"/>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18" name="文字方塊 17"/>
            <p:cNvSpPr txBox="1"/>
            <p:nvPr/>
          </p:nvSpPr>
          <p:spPr>
            <a:xfrm>
              <a:off x="3869160" y="3474973"/>
              <a:ext cx="704039" cy="707887"/>
            </a:xfrm>
            <a:prstGeom prst="rect">
              <a:avLst/>
            </a:prstGeom>
            <a:noFill/>
            <a:ln>
              <a:noFill/>
            </a:ln>
            <a:scene3d>
              <a:camera prst="orthographicFront">
                <a:rot lat="0" lon="0" rev="0"/>
              </a:camera>
              <a:lightRig rig="threePt" dir="t">
                <a:rot lat="0" lon="0" rev="1200000"/>
              </a:lightRig>
            </a:scene3d>
            <a:sp3d>
              <a:bevelT w="63500" h="25400" prst="angle"/>
            </a:sp3d>
          </p:spPr>
          <p:style>
            <a:lnRef idx="0">
              <a:schemeClr val="accent5"/>
            </a:lnRef>
            <a:fillRef idx="3">
              <a:schemeClr val="accent5"/>
            </a:fillRef>
            <a:effectRef idx="3">
              <a:schemeClr val="accent5"/>
            </a:effectRef>
            <a:fontRef idx="minor">
              <a:schemeClr val="lt1"/>
            </a:fontRef>
          </p:style>
          <p:txBody>
            <a:bodyPr wrap="none">
              <a:spAutoFit/>
            </a:bodyPr>
            <a:lstStyle/>
            <a:p>
              <a:pPr eaLnBrk="1" hangingPunct="1">
                <a:defRPr/>
              </a:pPr>
              <a:r>
                <a:rPr kumimoji="0" lang="en-US" altLang="zh-TW" sz="4000" b="1" dirty="0">
                  <a:solidFill>
                    <a:srgbClr val="92D050"/>
                  </a:solidFill>
                </a:rPr>
                <a:t>40</a:t>
              </a:r>
              <a:endParaRPr kumimoji="0" lang="zh-TW" altLang="en-US" sz="4000" b="1" dirty="0">
                <a:solidFill>
                  <a:srgbClr val="92D050"/>
                </a:solidFill>
              </a:endParaRPr>
            </a:p>
          </p:txBody>
        </p:sp>
      </p:grpSp>
      <p:grpSp>
        <p:nvGrpSpPr>
          <p:cNvPr id="19" name="群組 66"/>
          <p:cNvGrpSpPr/>
          <p:nvPr/>
        </p:nvGrpSpPr>
        <p:grpSpPr>
          <a:xfrm>
            <a:off x="4780232" y="5352460"/>
            <a:ext cx="1143000" cy="1053370"/>
            <a:chOff x="3649980" y="3331877"/>
            <a:chExt cx="1143000" cy="1053371"/>
          </a:xfrm>
          <a:solidFill>
            <a:srgbClr val="FF6600"/>
          </a:solidFill>
        </p:grpSpPr>
        <p:sp>
          <p:nvSpPr>
            <p:cNvPr id="20" name="橢圓 19"/>
            <p:cNvSpPr/>
            <p:nvPr/>
          </p:nvSpPr>
          <p:spPr>
            <a:xfrm>
              <a:off x="3649980" y="3331877"/>
              <a:ext cx="1143000" cy="1053371"/>
            </a:xfrm>
            <a:prstGeom prst="ellipse">
              <a:avLst/>
            </a:prstGeom>
            <a:grpFill/>
            <a:ln/>
            <a:scene3d>
              <a:camera prst="orthographicFront">
                <a:rot lat="0" lon="0" rev="0"/>
              </a:camera>
              <a:lightRig rig="threePt" dir="t">
                <a:rot lat="0" lon="0" rev="1200000"/>
              </a:lightRig>
            </a:scene3d>
            <a:sp3d>
              <a:bevelT w="63500" h="25400" prst="angle"/>
            </a:sp3d>
          </p:spPr>
          <p:style>
            <a:lnRef idx="0">
              <a:schemeClr val="accent5"/>
            </a:lnRef>
            <a:fillRef idx="3">
              <a:schemeClr val="accent5"/>
            </a:fillRef>
            <a:effectRef idx="3">
              <a:schemeClr val="accent5"/>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21" name="文字方塊 20"/>
            <p:cNvSpPr txBox="1"/>
            <p:nvPr/>
          </p:nvSpPr>
          <p:spPr>
            <a:xfrm>
              <a:off x="3869160" y="3474973"/>
              <a:ext cx="704039" cy="707887"/>
            </a:xfrm>
            <a:prstGeom prst="rect">
              <a:avLst/>
            </a:prstGeom>
            <a:noFill/>
            <a:ln>
              <a:noFill/>
            </a:ln>
            <a:scene3d>
              <a:camera prst="orthographicFront">
                <a:rot lat="0" lon="0" rev="0"/>
              </a:camera>
              <a:lightRig rig="threePt" dir="t">
                <a:rot lat="0" lon="0" rev="1200000"/>
              </a:lightRig>
            </a:scene3d>
            <a:sp3d>
              <a:bevelT w="63500" h="25400" prst="angle"/>
            </a:sp3d>
          </p:spPr>
          <p:style>
            <a:lnRef idx="0">
              <a:schemeClr val="accent5"/>
            </a:lnRef>
            <a:fillRef idx="3">
              <a:schemeClr val="accent5"/>
            </a:fillRef>
            <a:effectRef idx="3">
              <a:schemeClr val="accent5"/>
            </a:effectRef>
            <a:fontRef idx="minor">
              <a:schemeClr val="lt1"/>
            </a:fontRef>
          </p:style>
          <p:txBody>
            <a:bodyPr wrap="none">
              <a:spAutoFit/>
            </a:bodyPr>
            <a:lstStyle/>
            <a:p>
              <a:pPr eaLnBrk="1" hangingPunct="1">
                <a:defRPr/>
              </a:pPr>
              <a:r>
                <a:rPr kumimoji="0" lang="en-US" altLang="zh-TW" sz="4000" b="1" dirty="0">
                  <a:solidFill>
                    <a:srgbClr val="92D050"/>
                  </a:solidFill>
                </a:rPr>
                <a:t>30</a:t>
              </a:r>
              <a:endParaRPr kumimoji="0" lang="zh-TW" altLang="en-US" sz="4000" b="1" dirty="0">
                <a:solidFill>
                  <a:srgbClr val="92D050"/>
                </a:solidFill>
              </a:endParaRP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xit"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hidden"/>
                                      </p:to>
                                    </p:set>
                                  </p:childTnLst>
                                </p:cTn>
                              </p:par>
                              <p:par>
                                <p:cTn id="9" presetID="1" presetClass="entr" presetSubtype="0"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22" presetClass="entr" presetSubtype="8"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par>
                          <p:cTn id="20" fill="hold" nodeType="afterGroup">
                            <p:stCondLst>
                              <p:cond delay="500"/>
                            </p:stCondLst>
                            <p:childTnLst>
                              <p:par>
                                <p:cTn id="21" presetID="22" presetClass="entr" presetSubtype="8"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500"/>
                                        <p:tgtEl>
                                          <p:spTgt spid="16"/>
                                        </p:tgtEl>
                                      </p:cBhvr>
                                    </p:animEffect>
                                  </p:childTnLst>
                                </p:cTn>
                              </p:par>
                            </p:childTnLst>
                          </p:cTn>
                        </p:par>
                        <p:par>
                          <p:cTn id="24" fill="hold" nodeType="afterGroup">
                            <p:stCondLst>
                              <p:cond delay="1000"/>
                            </p:stCondLst>
                            <p:childTnLst>
                              <p:par>
                                <p:cTn id="25" presetID="22" presetClass="entr" presetSubtype="8"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childTnLst>
                          </p:cTn>
                        </p:par>
                        <p:par>
                          <p:cTn id="28" fill="hold" nodeType="afterGroup">
                            <p:stCondLst>
                              <p:cond delay="1500"/>
                            </p:stCondLst>
                            <p:childTnLst>
                              <p:par>
                                <p:cTn id="29" presetID="22" presetClass="entr" presetSubtype="8"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par>
                          <p:cTn id="32" fill="hold" nodeType="afterGroup">
                            <p:stCondLst>
                              <p:cond delay="2000"/>
                            </p:stCondLst>
                            <p:childTnLst>
                              <p:par>
                                <p:cTn id="33" presetID="22" presetClass="entr" presetSubtype="8"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6" grpId="0">
        <p:bldAsOne/>
      </p:bldGraphic>
      <p:bldP spid="12"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graphicFrame>
        <p:nvGraphicFramePr>
          <p:cNvPr id="2" name="資料庫圖表 1"/>
          <p:cNvGraphicFramePr/>
          <p:nvPr/>
        </p:nvGraphicFramePr>
        <p:xfrm>
          <a:off x="3520111" y="197965"/>
          <a:ext cx="6464324" cy="64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內容版面配置區 6"/>
          <p:cNvGraphicFramePr>
            <a:graphicFrameLocks noGrp="1"/>
          </p:cNvGraphicFramePr>
          <p:nvPr>
            <p:ph idx="4294967295"/>
            <p:extLst>
              <p:ext uri="{D42A27DB-BD31-4B8C-83A1-F6EECF244321}">
                <p14:modId xmlns:p14="http://schemas.microsoft.com/office/powerpoint/2010/main" xmlns="" val="549169055"/>
              </p:ext>
            </p:extLst>
          </p:nvPr>
        </p:nvGraphicFramePr>
        <p:xfrm>
          <a:off x="3621088" y="896938"/>
          <a:ext cx="8570230" cy="5881600"/>
        </p:xfrm>
        <a:graphic>
          <a:graphicData uri="http://schemas.openxmlformats.org/drawingml/2006/table">
            <a:tbl>
              <a:tblPr firstRow="1" bandRow="1">
                <a:tableStyleId>{00A15C55-8517-42AA-B614-E9B94910E393}</a:tableStyleId>
              </a:tblPr>
              <a:tblGrid>
                <a:gridCol w="1446131">
                  <a:extLst>
                    <a:ext uri="{9D8B030D-6E8A-4147-A177-3AD203B41FA5}">
                      <a16:colId xmlns:a16="http://schemas.microsoft.com/office/drawing/2014/main" xmlns="" val="20000"/>
                    </a:ext>
                  </a:extLst>
                </a:gridCol>
                <a:gridCol w="1847049">
                  <a:extLst>
                    <a:ext uri="{9D8B030D-6E8A-4147-A177-3AD203B41FA5}">
                      <a16:colId xmlns:a16="http://schemas.microsoft.com/office/drawing/2014/main" xmlns="" val="20001"/>
                    </a:ext>
                  </a:extLst>
                </a:gridCol>
                <a:gridCol w="503831">
                  <a:extLst>
                    <a:ext uri="{9D8B030D-6E8A-4147-A177-3AD203B41FA5}">
                      <a16:colId xmlns:a16="http://schemas.microsoft.com/office/drawing/2014/main" xmlns="" val="3948394475"/>
                    </a:ext>
                  </a:extLst>
                </a:gridCol>
                <a:gridCol w="4773219">
                  <a:extLst>
                    <a:ext uri="{9D8B030D-6E8A-4147-A177-3AD203B41FA5}">
                      <a16:colId xmlns:a16="http://schemas.microsoft.com/office/drawing/2014/main" xmlns="" val="20002"/>
                    </a:ext>
                  </a:extLst>
                </a:gridCol>
              </a:tblGrid>
              <a:tr h="502920">
                <a:tc>
                  <a:txBody>
                    <a:bodyPr/>
                    <a:lstStyle/>
                    <a:p>
                      <a:pPr algn="ctr"/>
                      <a:r>
                        <a:rPr lang="zh-TW" altLang="en-US" sz="2700" dirty="0">
                          <a:latin typeface="標楷體" pitchFamily="65" charset="-120"/>
                          <a:ea typeface="標楷體" pitchFamily="65" charset="-120"/>
                        </a:rPr>
                        <a:t>項目</a:t>
                      </a:r>
                      <a:endParaRPr lang="zh-TW" altLang="en-US" sz="2700" b="1" dirty="0">
                        <a:latin typeface="標楷體" pitchFamily="65" charset="-120"/>
                        <a:ea typeface="標楷體" pitchFamily="65" charset="-120"/>
                        <a:cs typeface="BiauKai"/>
                      </a:endParaRPr>
                    </a:p>
                  </a:txBody>
                  <a:tcPr anchor="ctr">
                    <a:solidFill>
                      <a:srgbClr val="9966FF"/>
                    </a:solidFill>
                  </a:tcPr>
                </a:tc>
                <a:tc gridSpan="2">
                  <a:txBody>
                    <a:bodyPr/>
                    <a:lstStyle/>
                    <a:p>
                      <a:pPr algn="ctr"/>
                      <a:r>
                        <a:rPr lang="zh-TW" altLang="en-US" sz="2700" dirty="0">
                          <a:latin typeface="標楷體" pitchFamily="65" charset="-120"/>
                          <a:ea typeface="標楷體" pitchFamily="65" charset="-120"/>
                        </a:rPr>
                        <a:t>給分</a:t>
                      </a:r>
                      <a:endParaRPr lang="zh-TW" altLang="en-US" sz="2700" b="1" dirty="0">
                        <a:latin typeface="標楷體" pitchFamily="65" charset="-120"/>
                        <a:ea typeface="標楷體" pitchFamily="65" charset="-120"/>
                        <a:cs typeface="BiauKai"/>
                      </a:endParaRPr>
                    </a:p>
                  </a:txBody>
                  <a:tcPr anchor="ctr">
                    <a:solidFill>
                      <a:srgbClr val="9966FF"/>
                    </a:solidFill>
                  </a:tcPr>
                </a:tc>
                <a:tc hMerge="1">
                  <a:txBody>
                    <a:bodyPr/>
                    <a:lstStyle/>
                    <a:p>
                      <a:endParaRPr lang="zh-TW" altLang="en-US"/>
                    </a:p>
                  </a:txBody>
                  <a:tcPr/>
                </a:tc>
                <a:tc>
                  <a:txBody>
                    <a:bodyPr/>
                    <a:lstStyle/>
                    <a:p>
                      <a:pPr algn="ctr"/>
                      <a:r>
                        <a:rPr lang="zh-TW" altLang="en-US" sz="2700" dirty="0">
                          <a:latin typeface="標楷體" pitchFamily="65" charset="-120"/>
                          <a:ea typeface="標楷體" pitchFamily="65" charset="-120"/>
                        </a:rPr>
                        <a:t>說明</a:t>
                      </a:r>
                      <a:endParaRPr lang="zh-TW" altLang="en-US" sz="2700" b="1" dirty="0">
                        <a:solidFill>
                          <a:schemeClr val="bg1"/>
                        </a:solidFill>
                        <a:latin typeface="標楷體" pitchFamily="65" charset="-120"/>
                        <a:ea typeface="標楷體" pitchFamily="65" charset="-120"/>
                        <a:cs typeface="BiauKai"/>
                      </a:endParaRPr>
                    </a:p>
                  </a:txBody>
                  <a:tcPr anchor="ctr">
                    <a:solidFill>
                      <a:srgbClr val="9966FF"/>
                    </a:solidFill>
                  </a:tcPr>
                </a:tc>
                <a:extLst>
                  <a:ext uri="{0D108BD9-81ED-4DB2-BD59-A6C34878D82A}">
                    <a16:rowId xmlns:a16="http://schemas.microsoft.com/office/drawing/2014/main" xmlns="" val="10000"/>
                  </a:ext>
                </a:extLst>
              </a:tr>
              <a:tr h="664165">
                <a:tc rowSpan="2">
                  <a:txBody>
                    <a:bodyPr/>
                    <a:lstStyle/>
                    <a:p>
                      <a:pPr algn="ctr"/>
                      <a:r>
                        <a:rPr lang="zh-TW" altLang="en-US" sz="2000" dirty="0">
                          <a:latin typeface="標楷體" pitchFamily="65" charset="-120"/>
                          <a:ea typeface="標楷體" pitchFamily="65" charset="-120"/>
                        </a:rPr>
                        <a:t>扶助弱勢</a:t>
                      </a:r>
                      <a:endParaRPr lang="zh-TW" altLang="en-US" sz="2000" b="1" dirty="0">
                        <a:latin typeface="標楷體" pitchFamily="65" charset="-120"/>
                        <a:ea typeface="標楷體" pitchFamily="65" charset="-120"/>
                        <a:cs typeface="BiauKai"/>
                      </a:endParaRPr>
                    </a:p>
                  </a:txBody>
                  <a:tcPr anchor="ctr">
                    <a:solidFill>
                      <a:srgbClr val="F4EFFF"/>
                    </a:solidFill>
                  </a:tcPr>
                </a:tc>
                <a:tc>
                  <a:txBody>
                    <a:bodyPr/>
                    <a:lstStyle/>
                    <a:p>
                      <a:pPr algn="ctr"/>
                      <a:r>
                        <a:rPr lang="zh-TW" altLang="en-US" sz="2000" dirty="0">
                          <a:latin typeface="標楷體" pitchFamily="65" charset="-120"/>
                          <a:ea typeface="標楷體" pitchFamily="65" charset="-120"/>
                        </a:rPr>
                        <a:t>符合者給</a:t>
                      </a:r>
                      <a:r>
                        <a:rPr lang="en-US" altLang="zh-TW" sz="2000" dirty="0">
                          <a:latin typeface="標楷體" pitchFamily="65" charset="-120"/>
                          <a:ea typeface="標楷體" pitchFamily="65" charset="-120"/>
                        </a:rPr>
                        <a:t>5</a:t>
                      </a:r>
                      <a:r>
                        <a:rPr lang="zh-TW" altLang="en-US" sz="2000" dirty="0">
                          <a:latin typeface="標楷體" pitchFamily="65" charset="-120"/>
                          <a:ea typeface="標楷體" pitchFamily="65" charset="-120"/>
                        </a:rPr>
                        <a:t>分</a:t>
                      </a:r>
                      <a:endParaRPr lang="zh-TW" altLang="en-US" sz="2000" b="1" dirty="0">
                        <a:solidFill>
                          <a:schemeClr val="tx1"/>
                        </a:solidFill>
                        <a:latin typeface="標楷體" pitchFamily="65" charset="-120"/>
                        <a:ea typeface="標楷體" pitchFamily="65" charset="-120"/>
                        <a:cs typeface="BiauKai"/>
                      </a:endParaRPr>
                    </a:p>
                  </a:txBody>
                  <a:tcPr anchor="ctr">
                    <a:solidFill>
                      <a:srgbClr val="F4EFFF"/>
                    </a:solidFill>
                  </a:tcPr>
                </a:tc>
                <a:tc rowSpan="2">
                  <a:txBody>
                    <a:bodyPr/>
                    <a:lstStyle/>
                    <a:p>
                      <a:pPr algn="ctr"/>
                      <a:r>
                        <a:rPr lang="zh-TW" altLang="en-US" sz="2000" b="1" dirty="0">
                          <a:solidFill>
                            <a:srgbClr val="FF0000"/>
                          </a:solidFill>
                          <a:latin typeface="標楷體" pitchFamily="65" charset="-120"/>
                          <a:ea typeface="標楷體" pitchFamily="65" charset="-120"/>
                          <a:cs typeface="BiauKai"/>
                        </a:rPr>
                        <a:t>擇優給分</a:t>
                      </a:r>
                    </a:p>
                  </a:txBody>
                  <a:tcPr anchor="ctr">
                    <a:solidFill>
                      <a:srgbClr val="F4EFFF"/>
                    </a:solidFill>
                  </a:tcPr>
                </a:tc>
                <a:tc>
                  <a:txBody>
                    <a:bodyPr/>
                    <a:lstStyle/>
                    <a:p>
                      <a:r>
                        <a:rPr lang="en-US" altLang="zh-TW" sz="2000" kern="1200" dirty="0">
                          <a:effectLst/>
                          <a:latin typeface="標楷體" pitchFamily="65" charset="-120"/>
                          <a:ea typeface="標楷體" pitchFamily="65" charset="-120"/>
                        </a:rPr>
                        <a:t> </a:t>
                      </a:r>
                      <a:r>
                        <a:rPr lang="zh-TW" altLang="zh-TW" sz="2000" kern="1200" dirty="0">
                          <a:effectLst/>
                          <a:latin typeface="標楷體" pitchFamily="65" charset="-120"/>
                          <a:ea typeface="標楷體" pitchFamily="65" charset="-120"/>
                        </a:rPr>
                        <a:t>偏遠</a:t>
                      </a:r>
                      <a:r>
                        <a:rPr lang="zh-TW" altLang="en-US" sz="2000" kern="1200" dirty="0">
                          <a:effectLst/>
                          <a:latin typeface="標楷體" pitchFamily="65" charset="-120"/>
                          <a:ea typeface="標楷體" pitchFamily="65" charset="-120"/>
                        </a:rPr>
                        <a:t>地區</a:t>
                      </a:r>
                      <a:r>
                        <a:rPr lang="zh-TW" altLang="zh-TW" sz="2000" kern="1200" dirty="0">
                          <a:effectLst/>
                          <a:latin typeface="標楷體" pitchFamily="65" charset="-120"/>
                          <a:ea typeface="標楷體" pitchFamily="65" charset="-120"/>
                        </a:rPr>
                        <a:t>國中學生</a:t>
                      </a:r>
                      <a:endParaRPr lang="en-US" altLang="zh-TW" sz="2000" kern="1200" dirty="0">
                        <a:effectLst/>
                        <a:latin typeface="標楷體" pitchFamily="65" charset="-120"/>
                        <a:ea typeface="標楷體" pitchFamily="65" charset="-120"/>
                      </a:endParaRPr>
                    </a:p>
                    <a:p>
                      <a:r>
                        <a:rPr lang="en-US" altLang="zh-TW" sz="2000" kern="1200" dirty="0">
                          <a:effectLst/>
                          <a:latin typeface="標楷體" pitchFamily="65" charset="-120"/>
                          <a:ea typeface="標楷體" pitchFamily="65" charset="-120"/>
                        </a:rPr>
                        <a:t> </a:t>
                      </a:r>
                      <a:r>
                        <a:rPr lang="zh-TW" altLang="zh-TW" sz="2000" kern="1200" dirty="0">
                          <a:effectLst/>
                          <a:latin typeface="標楷體" pitchFamily="65" charset="-120"/>
                          <a:ea typeface="標楷體" pitchFamily="65" charset="-120"/>
                        </a:rPr>
                        <a:t>經濟弱勢</a:t>
                      </a:r>
                      <a:r>
                        <a:rPr lang="en-US" altLang="zh-TW" sz="2000" kern="1200" dirty="0">
                          <a:effectLst/>
                          <a:latin typeface="標楷體" pitchFamily="65" charset="-120"/>
                          <a:ea typeface="標楷體" pitchFamily="65" charset="-120"/>
                        </a:rPr>
                        <a:t>(</a:t>
                      </a:r>
                      <a:r>
                        <a:rPr lang="zh-TW" altLang="zh-TW" sz="2000" kern="1200" dirty="0">
                          <a:effectLst/>
                          <a:latin typeface="標楷體" pitchFamily="65" charset="-120"/>
                          <a:ea typeface="標楷體" pitchFamily="65" charset="-120"/>
                        </a:rPr>
                        <a:t>中低</a:t>
                      </a:r>
                      <a:r>
                        <a:rPr lang="zh-TW" altLang="en-US" sz="2000" kern="1200" dirty="0">
                          <a:effectLst/>
                          <a:latin typeface="標楷體" pitchFamily="65" charset="-120"/>
                          <a:ea typeface="標楷體" pitchFamily="65" charset="-120"/>
                        </a:rPr>
                        <a:t>、低</a:t>
                      </a:r>
                      <a:r>
                        <a:rPr lang="zh-TW" altLang="zh-TW" sz="2000" kern="1200" dirty="0">
                          <a:effectLst/>
                          <a:latin typeface="標楷體" pitchFamily="65" charset="-120"/>
                          <a:ea typeface="標楷體" pitchFamily="65" charset="-120"/>
                        </a:rPr>
                        <a:t>收入戶</a:t>
                      </a:r>
                      <a:r>
                        <a:rPr lang="en-US" altLang="zh-TW" sz="2000" kern="1200" dirty="0">
                          <a:effectLst/>
                          <a:latin typeface="標楷體" pitchFamily="65" charset="-120"/>
                          <a:ea typeface="標楷體" pitchFamily="65" charset="-120"/>
                        </a:rPr>
                        <a:t>)</a:t>
                      </a:r>
                      <a:r>
                        <a:rPr lang="zh-TW" altLang="zh-TW" sz="2000" kern="1200" dirty="0">
                          <a:effectLst/>
                          <a:latin typeface="標楷體" pitchFamily="65" charset="-120"/>
                          <a:ea typeface="標楷體" pitchFamily="65" charset="-120"/>
                        </a:rPr>
                        <a:t>學生</a:t>
                      </a:r>
                      <a:endParaRPr lang="zh-TW" altLang="en-US" sz="2000" b="1" dirty="0">
                        <a:solidFill>
                          <a:schemeClr val="tx1"/>
                        </a:solidFill>
                        <a:latin typeface="標楷體" pitchFamily="65" charset="-120"/>
                        <a:ea typeface="標楷體" pitchFamily="65" charset="-120"/>
                        <a:cs typeface="BiauKai"/>
                      </a:endParaRPr>
                    </a:p>
                  </a:txBody>
                  <a:tcPr anchor="ctr">
                    <a:solidFill>
                      <a:srgbClr val="F4EFFF"/>
                    </a:solidFill>
                  </a:tcPr>
                </a:tc>
                <a:extLst>
                  <a:ext uri="{0D108BD9-81ED-4DB2-BD59-A6C34878D82A}">
                    <a16:rowId xmlns:a16="http://schemas.microsoft.com/office/drawing/2014/main" xmlns="" val="10001"/>
                  </a:ext>
                </a:extLst>
              </a:tr>
              <a:tr h="0">
                <a:tc vMerge="1">
                  <a:txBody>
                    <a:bodyPr/>
                    <a:lstStyle/>
                    <a:p>
                      <a:pPr algn="ctr"/>
                      <a:endParaRPr lang="zh-TW" altLang="en-US" sz="2000" b="1" dirty="0">
                        <a:latin typeface="標楷體" pitchFamily="65" charset="-120"/>
                        <a:ea typeface="標楷體" pitchFamily="65" charset="-120"/>
                        <a:cs typeface="BiauKai"/>
                      </a:endParaRPr>
                    </a:p>
                  </a:txBody>
                  <a:tcPr anchor="ctr">
                    <a:solidFill>
                      <a:srgbClr val="F4EF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sz="2000" dirty="0">
                          <a:latin typeface="標楷體" pitchFamily="65" charset="-120"/>
                          <a:ea typeface="標楷體" pitchFamily="65" charset="-120"/>
                        </a:rPr>
                        <a:t>符合者給</a:t>
                      </a:r>
                      <a:r>
                        <a:rPr lang="en-US" altLang="zh-TW" sz="2000" dirty="0">
                          <a:latin typeface="標楷體" pitchFamily="65" charset="-120"/>
                          <a:ea typeface="標楷體" pitchFamily="65" charset="-120"/>
                        </a:rPr>
                        <a:t>3</a:t>
                      </a:r>
                      <a:r>
                        <a:rPr lang="zh-TW" altLang="en-US" sz="2000" dirty="0">
                          <a:latin typeface="標楷體" pitchFamily="65" charset="-120"/>
                          <a:ea typeface="標楷體" pitchFamily="65" charset="-120"/>
                        </a:rPr>
                        <a:t>分</a:t>
                      </a:r>
                      <a:endParaRPr lang="zh-TW" altLang="en-US" sz="2000" b="1" dirty="0">
                        <a:solidFill>
                          <a:schemeClr val="tx1"/>
                        </a:solidFill>
                        <a:latin typeface="標楷體" pitchFamily="65" charset="-120"/>
                        <a:ea typeface="標楷體" pitchFamily="65" charset="-120"/>
                        <a:cs typeface="BiauKai"/>
                      </a:endParaRPr>
                    </a:p>
                    <a:p>
                      <a:pPr algn="ctr"/>
                      <a:endParaRPr lang="zh-TW" altLang="en-US" sz="2000" b="1" dirty="0">
                        <a:solidFill>
                          <a:schemeClr val="tx1"/>
                        </a:solidFill>
                        <a:latin typeface="標楷體" pitchFamily="65" charset="-120"/>
                        <a:ea typeface="標楷體" pitchFamily="65" charset="-120"/>
                        <a:cs typeface="BiauKai"/>
                      </a:endParaRPr>
                    </a:p>
                  </a:txBody>
                  <a:tcPr anchor="ctr">
                    <a:solidFill>
                      <a:srgbClr val="F4EFFF"/>
                    </a:solidFill>
                  </a:tcPr>
                </a:tc>
                <a:tc vMerge="1">
                  <a:txBody>
                    <a:bodyPr/>
                    <a:lstStyle/>
                    <a:p>
                      <a:pPr algn="ctr"/>
                      <a:endParaRPr lang="zh-TW" altLang="en-US" sz="2000" b="1" dirty="0">
                        <a:solidFill>
                          <a:schemeClr val="tx1"/>
                        </a:solidFill>
                        <a:latin typeface="標楷體" pitchFamily="65" charset="-120"/>
                        <a:ea typeface="標楷體" pitchFamily="65" charset="-120"/>
                        <a:cs typeface="BiauKai"/>
                      </a:endParaRPr>
                    </a:p>
                  </a:txBody>
                  <a:tcPr anchor="ctr">
                    <a:solidFill>
                      <a:srgbClr val="F4EFFF"/>
                    </a:solidFill>
                  </a:tcPr>
                </a:tc>
                <a:tc>
                  <a:txBody>
                    <a:bodyPr/>
                    <a:lstStyle/>
                    <a:p>
                      <a:r>
                        <a:rPr lang="zh-TW" altLang="en-US" sz="2000" b="0" kern="1200" dirty="0">
                          <a:solidFill>
                            <a:schemeClr val="dk1"/>
                          </a:solidFill>
                          <a:effectLst/>
                          <a:latin typeface="Times New Roman" panose="02020603050405020304" pitchFamily="18" charset="0"/>
                          <a:ea typeface="標楷體" panose="03000509000000000000" pitchFamily="65" charset="-120"/>
                          <a:cs typeface="Times New Roman" panose="02020603050405020304" pitchFamily="18" charset="0"/>
                        </a:rPr>
                        <a:t>非山非市地區國中畢業生</a:t>
                      </a:r>
                      <a:endParaRPr lang="zh-TW" altLang="en-US" sz="2000" b="1" dirty="0">
                        <a:solidFill>
                          <a:schemeClr val="tx1"/>
                        </a:solidFill>
                        <a:latin typeface="標楷體" pitchFamily="65" charset="-120"/>
                        <a:ea typeface="標楷體" pitchFamily="65" charset="-120"/>
                        <a:cs typeface="BiauKai"/>
                      </a:endParaRPr>
                    </a:p>
                  </a:txBody>
                  <a:tcPr anchor="ctr">
                    <a:solidFill>
                      <a:srgbClr val="F4EFFF"/>
                    </a:solidFill>
                  </a:tcPr>
                </a:tc>
                <a:extLst>
                  <a:ext uri="{0D108BD9-81ED-4DB2-BD59-A6C34878D82A}">
                    <a16:rowId xmlns:a16="http://schemas.microsoft.com/office/drawing/2014/main" xmlns="" val="2762925791"/>
                  </a:ext>
                </a:extLst>
              </a:tr>
              <a:tr h="497840">
                <a:tc>
                  <a:txBody>
                    <a:bodyPr/>
                    <a:lstStyle/>
                    <a:p>
                      <a:pPr algn="ctr"/>
                      <a:r>
                        <a:rPr kumimoji="0" lang="zh-TW" altLang="en-US" sz="2000" dirty="0">
                          <a:ln w="1905"/>
                          <a:effectLst>
                            <a:innerShdw blurRad="69850" dist="43180" dir="5400000">
                              <a:srgbClr val="000000">
                                <a:alpha val="65000"/>
                              </a:srgbClr>
                            </a:innerShdw>
                          </a:effectLst>
                          <a:latin typeface="標楷體" pitchFamily="65" charset="-120"/>
                          <a:ea typeface="標楷體" pitchFamily="65" charset="-120"/>
                        </a:rPr>
                        <a:t>就近入學</a:t>
                      </a:r>
                      <a:endParaRPr lang="zh-TW" altLang="en-US" sz="2000" b="1" dirty="0">
                        <a:latin typeface="標楷體" pitchFamily="65" charset="-120"/>
                        <a:ea typeface="標楷體" pitchFamily="65" charset="-120"/>
                        <a:cs typeface="BiauKai"/>
                      </a:endParaRPr>
                    </a:p>
                  </a:txBody>
                  <a:tcPr anchor="ctr">
                    <a:solidFill>
                      <a:srgbClr val="D8C5FF"/>
                    </a:solid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000" kern="1200" dirty="0">
                          <a:latin typeface="標楷體" pitchFamily="65" charset="-120"/>
                          <a:ea typeface="標楷體" pitchFamily="65" charset="-120"/>
                        </a:rPr>
                        <a:t>符合者給</a:t>
                      </a:r>
                      <a:r>
                        <a:rPr lang="en-US" altLang="zh-TW" sz="2000" dirty="0">
                          <a:latin typeface="標楷體" pitchFamily="65" charset="-120"/>
                          <a:ea typeface="標楷體" pitchFamily="65" charset="-120"/>
                        </a:rPr>
                        <a:t>5</a:t>
                      </a:r>
                      <a:r>
                        <a:rPr lang="zh-TW" altLang="en-US" sz="2000" dirty="0">
                          <a:latin typeface="標楷體" pitchFamily="65" charset="-120"/>
                          <a:ea typeface="標楷體" pitchFamily="65" charset="-120"/>
                        </a:rPr>
                        <a:t>分</a:t>
                      </a:r>
                      <a:endParaRPr lang="zh-TW" altLang="en-US" sz="2000" b="1" dirty="0">
                        <a:solidFill>
                          <a:schemeClr val="tx1"/>
                        </a:solidFill>
                        <a:latin typeface="標楷體" pitchFamily="65" charset="-120"/>
                        <a:ea typeface="標楷體" pitchFamily="65" charset="-120"/>
                        <a:cs typeface="BiauKai"/>
                      </a:endParaRPr>
                    </a:p>
                  </a:txBody>
                  <a:tcPr anchor="ctr">
                    <a:solidFill>
                      <a:srgbClr val="D8C5FF"/>
                    </a:solidFill>
                  </a:tcPr>
                </a:tc>
                <a:tc hMerge="1">
                  <a:txBody>
                    <a:bodyPr/>
                    <a:lstStyle/>
                    <a:p>
                      <a:endParaRPr lang="zh-TW" altLang="en-US"/>
                    </a:p>
                  </a:txBody>
                  <a:tcPr/>
                </a:tc>
                <a:tc>
                  <a:txBody>
                    <a:bodyPr/>
                    <a:lstStyle/>
                    <a:p>
                      <a:endParaRPr lang="zh-TW" altLang="en-US" sz="2000" b="1" dirty="0">
                        <a:solidFill>
                          <a:schemeClr val="tx1"/>
                        </a:solidFill>
                        <a:latin typeface="標楷體" pitchFamily="65" charset="-120"/>
                        <a:ea typeface="標楷體" pitchFamily="65" charset="-120"/>
                        <a:cs typeface="BiauKai"/>
                      </a:endParaRPr>
                    </a:p>
                  </a:txBody>
                  <a:tcPr anchor="ctr">
                    <a:solidFill>
                      <a:srgbClr val="D8C5FF"/>
                    </a:solidFill>
                  </a:tcPr>
                </a:tc>
                <a:extLst>
                  <a:ext uri="{0D108BD9-81ED-4DB2-BD59-A6C34878D82A}">
                    <a16:rowId xmlns:a16="http://schemas.microsoft.com/office/drawing/2014/main" xmlns="" val="10002"/>
                  </a:ext>
                </a:extLst>
              </a:tr>
              <a:tr h="1761720">
                <a:tc>
                  <a:txBody>
                    <a:bodyPr/>
                    <a:lstStyle/>
                    <a:p>
                      <a:pPr algn="ctr"/>
                      <a:r>
                        <a:rPr kumimoji="0" lang="zh-TW" altLang="en-US" sz="2000" dirty="0">
                          <a:ln w="1905"/>
                          <a:effectLst>
                            <a:innerShdw blurRad="69850" dist="43180" dir="5400000">
                              <a:srgbClr val="000000">
                                <a:alpha val="65000"/>
                              </a:srgbClr>
                            </a:innerShdw>
                          </a:effectLst>
                          <a:latin typeface="標楷體" pitchFamily="65" charset="-120"/>
                          <a:ea typeface="標楷體" pitchFamily="65" charset="-120"/>
                        </a:rPr>
                        <a:t>志願序位</a:t>
                      </a:r>
                      <a:endParaRPr lang="zh-TW" altLang="en-US" sz="2000" b="1" dirty="0">
                        <a:latin typeface="標楷體" pitchFamily="65" charset="-120"/>
                        <a:ea typeface="標楷體" pitchFamily="65" charset="-120"/>
                        <a:cs typeface="BiauKai"/>
                      </a:endParaRPr>
                    </a:p>
                  </a:txBody>
                  <a:tcPr anchor="ctr">
                    <a:solidFill>
                      <a:srgbClr val="F4EFFF"/>
                    </a:solidFill>
                  </a:tcPr>
                </a:tc>
                <a:tc gridSpan="2">
                  <a:txBody>
                    <a:bodyPr/>
                    <a:lstStyle/>
                    <a:p>
                      <a:r>
                        <a:rPr lang="zh-TW" altLang="en-US" sz="2000" kern="1200" dirty="0">
                          <a:effectLst/>
                          <a:latin typeface="標楷體" pitchFamily="65" charset="-120"/>
                          <a:ea typeface="標楷體" pitchFamily="65" charset="-120"/>
                        </a:rPr>
                        <a:t>   </a:t>
                      </a:r>
                      <a:r>
                        <a:rPr lang="en-US" altLang="zh-TW" sz="2000" kern="1200" dirty="0">
                          <a:effectLst/>
                          <a:latin typeface="標楷體" pitchFamily="65" charset="-120"/>
                          <a:ea typeface="標楷體" pitchFamily="65" charset="-120"/>
                        </a:rPr>
                        <a:t>1-5</a:t>
                      </a:r>
                      <a:r>
                        <a:rPr lang="zh-TW" altLang="en-US" sz="2000" kern="1200" dirty="0">
                          <a:effectLst/>
                          <a:latin typeface="標楷體" pitchFamily="65" charset="-120"/>
                          <a:ea typeface="標楷體" pitchFamily="65" charset="-120"/>
                        </a:rPr>
                        <a:t> ：</a:t>
                      </a:r>
                      <a:r>
                        <a:rPr lang="en-US" altLang="zh-TW" sz="2000" kern="1200" dirty="0">
                          <a:effectLst/>
                          <a:latin typeface="標楷體" pitchFamily="65" charset="-120"/>
                          <a:ea typeface="標楷體" pitchFamily="65" charset="-120"/>
                        </a:rPr>
                        <a:t>10</a:t>
                      </a:r>
                      <a:r>
                        <a:rPr lang="zh-TW" altLang="en-US" sz="2000" kern="1200" dirty="0">
                          <a:effectLst/>
                          <a:latin typeface="標楷體" pitchFamily="65" charset="-120"/>
                          <a:ea typeface="標楷體" pitchFamily="65" charset="-120"/>
                        </a:rPr>
                        <a:t>分</a:t>
                      </a:r>
                      <a:endParaRPr lang="zh-TW" altLang="zh-TW" sz="2000" kern="1200" dirty="0">
                        <a:effectLst/>
                        <a:latin typeface="標楷體" pitchFamily="65" charset="-120"/>
                        <a:ea typeface="標楷體" pitchFamily="65" charset="-120"/>
                      </a:endParaRPr>
                    </a:p>
                    <a:p>
                      <a:r>
                        <a:rPr lang="zh-TW" altLang="en-US" sz="2000" kern="1200" dirty="0">
                          <a:effectLst/>
                          <a:latin typeface="標楷體" pitchFamily="65" charset="-120"/>
                          <a:ea typeface="標楷體" pitchFamily="65" charset="-120"/>
                        </a:rPr>
                        <a:t>   </a:t>
                      </a:r>
                      <a:r>
                        <a:rPr lang="en-US" altLang="zh-TW" sz="2000" kern="1200" dirty="0">
                          <a:effectLst/>
                          <a:latin typeface="標楷體" pitchFamily="65" charset="-120"/>
                          <a:ea typeface="標楷體" pitchFamily="65" charset="-120"/>
                        </a:rPr>
                        <a:t>6-10</a:t>
                      </a:r>
                      <a:r>
                        <a:rPr lang="zh-TW" altLang="en-US" sz="2000" kern="1200" dirty="0">
                          <a:effectLst/>
                          <a:latin typeface="標楷體" pitchFamily="65" charset="-120"/>
                          <a:ea typeface="標楷體" pitchFamily="65" charset="-120"/>
                        </a:rPr>
                        <a:t> ：</a:t>
                      </a:r>
                      <a:r>
                        <a:rPr lang="en-US" altLang="zh-TW" sz="2000" kern="1200" dirty="0">
                          <a:effectLst/>
                          <a:latin typeface="標楷體" pitchFamily="65" charset="-120"/>
                          <a:ea typeface="標楷體" pitchFamily="65" charset="-120"/>
                        </a:rPr>
                        <a:t>7</a:t>
                      </a:r>
                      <a:r>
                        <a:rPr lang="zh-TW" altLang="en-US" sz="2000" kern="1200" dirty="0">
                          <a:effectLst/>
                          <a:latin typeface="標楷體" pitchFamily="65" charset="-120"/>
                          <a:ea typeface="標楷體" pitchFamily="65" charset="-120"/>
                        </a:rPr>
                        <a:t> 分</a:t>
                      </a:r>
                      <a:endParaRPr lang="zh-TW" altLang="zh-TW" sz="2000" kern="1200" dirty="0">
                        <a:effectLst/>
                        <a:latin typeface="標楷體" pitchFamily="65" charset="-120"/>
                        <a:ea typeface="標楷體" pitchFamily="65" charset="-120"/>
                      </a:endParaRPr>
                    </a:p>
                    <a:p>
                      <a:r>
                        <a:rPr lang="zh-TW" altLang="en-US" sz="2000" kern="1200" dirty="0">
                          <a:effectLst/>
                          <a:latin typeface="標楷體" pitchFamily="65" charset="-120"/>
                          <a:ea typeface="標楷體" pitchFamily="65" charset="-120"/>
                        </a:rPr>
                        <a:t>  </a:t>
                      </a:r>
                      <a:r>
                        <a:rPr lang="en-US" altLang="zh-TW" sz="2000" kern="1200" dirty="0">
                          <a:effectLst/>
                          <a:latin typeface="標楷體" pitchFamily="65" charset="-120"/>
                          <a:ea typeface="標楷體" pitchFamily="65" charset="-120"/>
                        </a:rPr>
                        <a:t>11-15</a:t>
                      </a:r>
                      <a:r>
                        <a:rPr lang="zh-TW" altLang="en-US" sz="2000" kern="1200" dirty="0">
                          <a:effectLst/>
                          <a:latin typeface="標楷體" pitchFamily="65" charset="-120"/>
                          <a:ea typeface="標楷體" pitchFamily="65" charset="-120"/>
                        </a:rPr>
                        <a:t> ：</a:t>
                      </a:r>
                      <a:r>
                        <a:rPr lang="en-US" altLang="zh-TW" sz="2000" kern="1200" dirty="0">
                          <a:effectLst/>
                          <a:latin typeface="標楷體" pitchFamily="65" charset="-120"/>
                          <a:ea typeface="標楷體" pitchFamily="65" charset="-120"/>
                        </a:rPr>
                        <a:t>5</a:t>
                      </a:r>
                      <a:r>
                        <a:rPr lang="zh-TW" altLang="en-US" sz="2000" kern="1200" dirty="0">
                          <a:effectLst/>
                          <a:latin typeface="標楷體" pitchFamily="65" charset="-120"/>
                          <a:ea typeface="標楷體" pitchFamily="65" charset="-120"/>
                        </a:rPr>
                        <a:t> 分</a:t>
                      </a:r>
                      <a:endParaRPr lang="zh-TW" altLang="zh-TW" sz="2000" kern="1200" dirty="0">
                        <a:effectLst/>
                        <a:latin typeface="標楷體" pitchFamily="65" charset="-120"/>
                        <a:ea typeface="標楷體" pitchFamily="65" charset="-120"/>
                      </a:endParaRPr>
                    </a:p>
                    <a:p>
                      <a:r>
                        <a:rPr lang="zh-TW" altLang="en-US" sz="2000" kern="1200" dirty="0">
                          <a:effectLst/>
                          <a:latin typeface="標楷體" pitchFamily="65" charset="-120"/>
                          <a:ea typeface="標楷體" pitchFamily="65" charset="-120"/>
                        </a:rPr>
                        <a:t>  </a:t>
                      </a:r>
                      <a:r>
                        <a:rPr lang="en-US" altLang="zh-TW" sz="2000" kern="1200" dirty="0">
                          <a:effectLst/>
                          <a:latin typeface="標楷體" pitchFamily="65" charset="-120"/>
                          <a:ea typeface="標楷體" pitchFamily="65" charset="-120"/>
                        </a:rPr>
                        <a:t>16-20</a:t>
                      </a:r>
                      <a:r>
                        <a:rPr lang="zh-TW" altLang="en-US" sz="2000" kern="1200" dirty="0">
                          <a:effectLst/>
                          <a:latin typeface="標楷體" pitchFamily="65" charset="-120"/>
                          <a:ea typeface="標楷體" pitchFamily="65" charset="-120"/>
                        </a:rPr>
                        <a:t> ：</a:t>
                      </a:r>
                      <a:r>
                        <a:rPr lang="en-US" altLang="zh-TW" sz="2000" kern="1200" dirty="0">
                          <a:effectLst/>
                          <a:latin typeface="標楷體" pitchFamily="65" charset="-120"/>
                          <a:ea typeface="標楷體" pitchFamily="65" charset="-120"/>
                        </a:rPr>
                        <a:t>3</a:t>
                      </a:r>
                      <a:r>
                        <a:rPr lang="zh-TW" altLang="en-US" sz="2000" kern="1200" dirty="0">
                          <a:effectLst/>
                          <a:latin typeface="標楷體" pitchFamily="65" charset="-120"/>
                          <a:ea typeface="標楷體" pitchFamily="65" charset="-120"/>
                        </a:rPr>
                        <a:t> 分</a:t>
                      </a:r>
                      <a:endParaRPr lang="zh-TW" altLang="zh-TW" sz="2000" kern="1200" dirty="0">
                        <a:effectLst/>
                        <a:latin typeface="標楷體" pitchFamily="65" charset="-120"/>
                        <a:ea typeface="標楷體" pitchFamily="65" charset="-120"/>
                      </a:endParaRPr>
                    </a:p>
                    <a:p>
                      <a:r>
                        <a:rPr lang="zh-TW" altLang="en-US" sz="2000" kern="1200" dirty="0">
                          <a:effectLst/>
                          <a:latin typeface="標楷體" pitchFamily="65" charset="-120"/>
                          <a:ea typeface="標楷體" pitchFamily="65" charset="-120"/>
                        </a:rPr>
                        <a:t>  </a:t>
                      </a:r>
                      <a:r>
                        <a:rPr lang="en-US" altLang="zh-TW" sz="2000" kern="1200" dirty="0">
                          <a:effectLst/>
                          <a:latin typeface="標楷體" pitchFamily="65" charset="-120"/>
                          <a:ea typeface="標楷體" pitchFamily="65" charset="-120"/>
                        </a:rPr>
                        <a:t>21-25</a:t>
                      </a:r>
                      <a:r>
                        <a:rPr lang="zh-TW" altLang="en-US" sz="2000" kern="1200" dirty="0">
                          <a:effectLst/>
                          <a:latin typeface="標楷體" pitchFamily="65" charset="-120"/>
                          <a:ea typeface="標楷體" pitchFamily="65" charset="-120"/>
                        </a:rPr>
                        <a:t> ：</a:t>
                      </a:r>
                      <a:r>
                        <a:rPr lang="en-US" altLang="zh-TW" sz="2000" kern="1200" dirty="0">
                          <a:effectLst/>
                          <a:latin typeface="標楷體" pitchFamily="65" charset="-120"/>
                          <a:ea typeface="標楷體" pitchFamily="65" charset="-120"/>
                        </a:rPr>
                        <a:t>1</a:t>
                      </a:r>
                      <a:r>
                        <a:rPr lang="zh-TW" altLang="en-US" sz="2000" kern="1200" baseline="0" dirty="0">
                          <a:effectLst/>
                          <a:latin typeface="標楷體" pitchFamily="65" charset="-120"/>
                          <a:ea typeface="標楷體" pitchFamily="65" charset="-120"/>
                        </a:rPr>
                        <a:t> </a:t>
                      </a:r>
                      <a:r>
                        <a:rPr lang="zh-TW" altLang="en-US" sz="2000" kern="1200" dirty="0">
                          <a:effectLst/>
                          <a:latin typeface="標楷體" pitchFamily="65" charset="-120"/>
                          <a:ea typeface="標楷體" pitchFamily="65" charset="-120"/>
                        </a:rPr>
                        <a:t>分</a:t>
                      </a:r>
                      <a:endParaRPr lang="zh-TW" altLang="en-US" sz="2000" b="1" dirty="0">
                        <a:solidFill>
                          <a:schemeClr val="tx1"/>
                        </a:solidFill>
                        <a:latin typeface="標楷體" pitchFamily="65" charset="-120"/>
                        <a:ea typeface="標楷體" pitchFamily="65" charset="-120"/>
                        <a:cs typeface="BiauKai"/>
                      </a:endParaRPr>
                    </a:p>
                  </a:txBody>
                  <a:tcPr anchor="ctr">
                    <a:solidFill>
                      <a:srgbClr val="F4EFFF"/>
                    </a:solidFill>
                  </a:tcPr>
                </a:tc>
                <a:tc hMerge="1">
                  <a:txBody>
                    <a:bodyPr/>
                    <a:lstStyle/>
                    <a:p>
                      <a:endParaRPr lang="zh-TW" altLang="en-US"/>
                    </a:p>
                  </a:txBody>
                  <a:tcPr/>
                </a:tc>
                <a:tc>
                  <a:txBody>
                    <a:bodyPr/>
                    <a:lstStyle/>
                    <a:p>
                      <a:pPr algn="l"/>
                      <a:r>
                        <a:rPr lang="zh-TW" altLang="en-US" sz="2000" b="0" dirty="0">
                          <a:solidFill>
                            <a:schemeClr val="bg1"/>
                          </a:solidFill>
                          <a:latin typeface="標楷體" pitchFamily="65" charset="-120"/>
                          <a:ea typeface="標楷體" pitchFamily="65" charset="-120"/>
                          <a:cs typeface="BiauKai"/>
                        </a:rPr>
                        <a:t>高中：一校一志願</a:t>
                      </a:r>
                      <a:endParaRPr lang="en-US" altLang="zh-TW" sz="2000" b="0" dirty="0">
                        <a:solidFill>
                          <a:schemeClr val="bg1"/>
                        </a:solidFill>
                        <a:latin typeface="標楷體" pitchFamily="65" charset="-120"/>
                        <a:ea typeface="標楷體" pitchFamily="65" charset="-120"/>
                        <a:cs typeface="BiauKai"/>
                      </a:endParaRPr>
                    </a:p>
                    <a:p>
                      <a:pPr algn="l"/>
                      <a:endParaRPr lang="en-US" altLang="zh-TW" sz="2000" b="0" dirty="0">
                        <a:solidFill>
                          <a:schemeClr val="bg1"/>
                        </a:solidFill>
                        <a:latin typeface="標楷體" pitchFamily="65" charset="-120"/>
                        <a:ea typeface="標楷體" pitchFamily="65" charset="-120"/>
                        <a:cs typeface="BiauKai"/>
                      </a:endParaRPr>
                    </a:p>
                    <a:p>
                      <a:pPr algn="l"/>
                      <a:r>
                        <a:rPr lang="zh-TW" altLang="en-US" sz="2000" b="0" dirty="0">
                          <a:solidFill>
                            <a:schemeClr val="bg1"/>
                          </a:solidFill>
                          <a:latin typeface="標楷體" pitchFamily="65" charset="-120"/>
                          <a:ea typeface="標楷體" pitchFamily="65" charset="-120"/>
                          <a:cs typeface="BiauKai"/>
                        </a:rPr>
                        <a:t>職業類科：同校</a:t>
                      </a:r>
                      <a:r>
                        <a:rPr lang="en-US" altLang="zh-TW" sz="2000" b="0" dirty="0">
                          <a:solidFill>
                            <a:schemeClr val="bg1"/>
                          </a:solidFill>
                          <a:latin typeface="標楷體" pitchFamily="65" charset="-120"/>
                          <a:ea typeface="標楷體" pitchFamily="65" charset="-120"/>
                          <a:cs typeface="BiauKai"/>
                        </a:rPr>
                        <a:t>+</a:t>
                      </a:r>
                      <a:r>
                        <a:rPr lang="zh-TW" altLang="en-US" sz="2000" b="0" dirty="0">
                          <a:solidFill>
                            <a:schemeClr val="bg1"/>
                          </a:solidFill>
                          <a:latin typeface="標楷體" pitchFamily="65" charset="-120"/>
                          <a:ea typeface="標楷體" pitchFamily="65" charset="-120"/>
                          <a:cs typeface="BiauKai"/>
                        </a:rPr>
                        <a:t>同群</a:t>
                      </a:r>
                      <a:r>
                        <a:rPr lang="en-US" altLang="zh-TW" sz="2000" b="0" dirty="0">
                          <a:solidFill>
                            <a:schemeClr val="bg1"/>
                          </a:solidFill>
                          <a:latin typeface="標楷體" pitchFamily="65" charset="-120"/>
                          <a:ea typeface="標楷體" pitchFamily="65" charset="-120"/>
                          <a:cs typeface="BiauKai"/>
                        </a:rPr>
                        <a:t>+</a:t>
                      </a:r>
                      <a:r>
                        <a:rPr lang="zh-TW" altLang="en-US" sz="2000" b="0" dirty="0">
                          <a:solidFill>
                            <a:schemeClr val="bg1"/>
                          </a:solidFill>
                          <a:latin typeface="標楷體" pitchFamily="65" charset="-120"/>
                          <a:ea typeface="標楷體" pitchFamily="65" charset="-120"/>
                          <a:cs typeface="BiauKai"/>
                        </a:rPr>
                        <a:t>連填 </a:t>
                      </a:r>
                      <a:r>
                        <a:rPr lang="en-US" altLang="zh-TW" sz="2000" b="0" dirty="0">
                          <a:solidFill>
                            <a:schemeClr val="bg1"/>
                          </a:solidFill>
                          <a:latin typeface="標楷體" pitchFamily="65" charset="-120"/>
                          <a:ea typeface="標楷體" pitchFamily="65" charset="-120"/>
                          <a:cs typeface="BiauKai"/>
                        </a:rPr>
                        <a:t/>
                      </a:r>
                      <a:br>
                        <a:rPr lang="en-US" altLang="zh-TW" sz="2000" b="0" dirty="0">
                          <a:solidFill>
                            <a:schemeClr val="bg1"/>
                          </a:solidFill>
                          <a:latin typeface="標楷體" pitchFamily="65" charset="-120"/>
                          <a:ea typeface="標楷體" pitchFamily="65" charset="-120"/>
                          <a:cs typeface="BiauKai"/>
                        </a:rPr>
                      </a:br>
                      <a:r>
                        <a:rPr lang="zh-TW" altLang="en-US" sz="2000" b="0" dirty="0">
                          <a:solidFill>
                            <a:schemeClr val="bg1"/>
                          </a:solidFill>
                          <a:latin typeface="標楷體" pitchFamily="65" charset="-120"/>
                          <a:ea typeface="標楷體" pitchFamily="65" charset="-120"/>
                          <a:cs typeface="BiauKai"/>
                        </a:rPr>
                        <a:t>          視為同一志願序位</a:t>
                      </a:r>
                    </a:p>
                  </a:txBody>
                  <a:tcPr anchor="ctr">
                    <a:solidFill>
                      <a:srgbClr val="F4EFFF"/>
                    </a:solidFill>
                  </a:tcPr>
                </a:tc>
                <a:extLst>
                  <a:ext uri="{0D108BD9-81ED-4DB2-BD59-A6C34878D82A}">
                    <a16:rowId xmlns:a16="http://schemas.microsoft.com/office/drawing/2014/main" xmlns="" val="10003"/>
                  </a:ext>
                </a:extLst>
              </a:tr>
              <a:tr h="1717040">
                <a:tc>
                  <a:txBody>
                    <a:bodyPr/>
                    <a:lstStyle/>
                    <a:p>
                      <a:pPr algn="ctr"/>
                      <a:r>
                        <a:rPr kumimoji="0" lang="zh-TW" altLang="en-US" sz="2000" dirty="0">
                          <a:ln w="1905"/>
                          <a:effectLst>
                            <a:innerShdw blurRad="69850" dist="43180" dir="5400000">
                              <a:srgbClr val="000000">
                                <a:alpha val="65000"/>
                              </a:srgbClr>
                            </a:innerShdw>
                          </a:effectLst>
                          <a:latin typeface="標楷體" pitchFamily="65" charset="-120"/>
                          <a:ea typeface="標楷體" pitchFamily="65" charset="-120"/>
                        </a:rPr>
                        <a:t>均衡學習</a:t>
                      </a:r>
                      <a:endParaRPr lang="zh-TW" altLang="en-US" sz="2000" b="1" dirty="0">
                        <a:latin typeface="標楷體" pitchFamily="65" charset="-120"/>
                        <a:ea typeface="標楷體" pitchFamily="65" charset="-120"/>
                        <a:cs typeface="BiauKai"/>
                      </a:endParaRPr>
                    </a:p>
                  </a:txBody>
                  <a:tcPr anchor="ctr">
                    <a:solidFill>
                      <a:srgbClr val="D8C5FF"/>
                    </a:solidFill>
                  </a:tcPr>
                </a:tc>
                <a:tc gridSpan="2">
                  <a:txBody>
                    <a:bodyPr/>
                    <a:lstStyle/>
                    <a:p>
                      <a:r>
                        <a:rPr lang="zh-TW" altLang="zh-TW" sz="2000" kern="1200" dirty="0">
                          <a:effectLst/>
                          <a:latin typeface="標楷體" pitchFamily="65" charset="-120"/>
                          <a:ea typeface="標楷體" pitchFamily="65" charset="-120"/>
                        </a:rPr>
                        <a:t>健體、藝文、綜合</a:t>
                      </a:r>
                      <a:r>
                        <a:rPr lang="zh-TW" altLang="en-US" sz="2000" kern="1200" dirty="0">
                          <a:effectLst/>
                          <a:latin typeface="標楷體" pitchFamily="65" charset="-120"/>
                          <a:ea typeface="標楷體" pitchFamily="65" charset="-120"/>
                        </a:rPr>
                        <a:t> </a:t>
                      </a:r>
                      <a:endParaRPr lang="en-US" altLang="zh-TW" sz="2000" kern="1200" dirty="0">
                        <a:effectLst/>
                        <a:latin typeface="標楷體" pitchFamily="65" charset="-120"/>
                        <a:ea typeface="標楷體" pitchFamily="65" charset="-120"/>
                      </a:endParaRPr>
                    </a:p>
                    <a:p>
                      <a:r>
                        <a:rPr lang="en-US" altLang="zh-TW" sz="2000" kern="1200" dirty="0">
                          <a:effectLst/>
                          <a:latin typeface="標楷體" pitchFamily="65" charset="-120"/>
                          <a:ea typeface="標楷體" pitchFamily="65" charset="-120"/>
                        </a:rPr>
                        <a:t>3</a:t>
                      </a:r>
                      <a:r>
                        <a:rPr lang="zh-TW" altLang="zh-TW" sz="2000" kern="1200" dirty="0">
                          <a:effectLst/>
                          <a:latin typeface="標楷體" pitchFamily="65" charset="-120"/>
                          <a:ea typeface="標楷體" pitchFamily="65" charset="-120"/>
                        </a:rPr>
                        <a:t>領域</a:t>
                      </a:r>
                      <a:r>
                        <a:rPr lang="zh-TW" altLang="en-US" sz="2000" kern="1200" dirty="0">
                          <a:effectLst/>
                          <a:latin typeface="標楷體" pitchFamily="65" charset="-120"/>
                          <a:ea typeface="標楷體" pitchFamily="65" charset="-120"/>
                        </a:rPr>
                        <a:t>及格：</a:t>
                      </a:r>
                      <a:r>
                        <a:rPr lang="en-US" altLang="zh-TW" sz="2000" kern="1200" dirty="0">
                          <a:effectLst/>
                          <a:latin typeface="標楷體" pitchFamily="65" charset="-120"/>
                          <a:ea typeface="標楷體" pitchFamily="65" charset="-120"/>
                        </a:rPr>
                        <a:t>15</a:t>
                      </a:r>
                      <a:r>
                        <a:rPr lang="zh-TW" altLang="zh-TW" sz="2000" kern="1200" dirty="0">
                          <a:effectLst/>
                          <a:latin typeface="標楷體" pitchFamily="65" charset="-120"/>
                          <a:ea typeface="標楷體" pitchFamily="65" charset="-120"/>
                        </a:rPr>
                        <a:t>分</a:t>
                      </a:r>
                      <a:r>
                        <a:rPr lang="zh-TW" altLang="zh-TW" sz="2000" dirty="0">
                          <a:effectLst/>
                          <a:latin typeface="標楷體" pitchFamily="65" charset="-120"/>
                          <a:ea typeface="標楷體" pitchFamily="65" charset="-120"/>
                        </a:rPr>
                        <a:t> </a:t>
                      </a:r>
                      <a:r>
                        <a:rPr lang="zh-TW" altLang="en-US" sz="2000" dirty="0">
                          <a:effectLst/>
                          <a:latin typeface="標楷體" pitchFamily="65" charset="-120"/>
                          <a:ea typeface="標楷體" pitchFamily="65" charset="-120"/>
                        </a:rPr>
                        <a:t>  </a:t>
                      </a:r>
                      <a:endParaRPr lang="en-US" altLang="zh-TW" sz="2000" dirty="0">
                        <a:effectLst/>
                        <a:latin typeface="標楷體" pitchFamily="65" charset="-120"/>
                        <a:ea typeface="標楷體" pitchFamily="65" charset="-120"/>
                      </a:endParaRPr>
                    </a:p>
                    <a:p>
                      <a:r>
                        <a:rPr lang="en-US" altLang="zh-TW" sz="2000" kern="1200" dirty="0">
                          <a:effectLst/>
                          <a:latin typeface="標楷體" pitchFamily="65" charset="-120"/>
                          <a:ea typeface="標楷體" pitchFamily="65" charset="-120"/>
                        </a:rPr>
                        <a:t>2</a:t>
                      </a:r>
                      <a:r>
                        <a:rPr lang="zh-TW" altLang="zh-TW" sz="2000" kern="1200" dirty="0">
                          <a:effectLst/>
                          <a:latin typeface="標楷體" pitchFamily="65" charset="-120"/>
                          <a:ea typeface="標楷體" pitchFamily="65" charset="-120"/>
                        </a:rPr>
                        <a:t>領域</a:t>
                      </a:r>
                      <a:r>
                        <a:rPr lang="zh-TW" altLang="en-US" sz="2000" kern="1200" dirty="0">
                          <a:effectLst/>
                          <a:latin typeface="標楷體" pitchFamily="65" charset="-120"/>
                          <a:ea typeface="標楷體" pitchFamily="65" charset="-120"/>
                        </a:rPr>
                        <a:t>及格：</a:t>
                      </a:r>
                      <a:r>
                        <a:rPr lang="en-US" altLang="zh-TW" sz="2000" kern="1200" dirty="0">
                          <a:effectLst/>
                          <a:latin typeface="標楷體" pitchFamily="65" charset="-120"/>
                          <a:ea typeface="標楷體" pitchFamily="65" charset="-120"/>
                        </a:rPr>
                        <a:t>10</a:t>
                      </a:r>
                      <a:r>
                        <a:rPr lang="zh-TW" altLang="zh-TW" sz="2000" kern="1200" dirty="0">
                          <a:effectLst/>
                          <a:latin typeface="標楷體" pitchFamily="65" charset="-120"/>
                          <a:ea typeface="標楷體" pitchFamily="65" charset="-120"/>
                        </a:rPr>
                        <a:t>分</a:t>
                      </a:r>
                      <a:endParaRPr lang="en-US" altLang="zh-TW" sz="2000" kern="1200" dirty="0">
                        <a:effectLst/>
                        <a:latin typeface="標楷體" pitchFamily="65" charset="-120"/>
                        <a:ea typeface="標楷體" pitchFamily="65" charset="-120"/>
                      </a:endParaRPr>
                    </a:p>
                    <a:p>
                      <a:r>
                        <a:rPr lang="en-US" altLang="zh-TW" sz="2000" kern="1200" dirty="0">
                          <a:effectLst/>
                          <a:latin typeface="標楷體" pitchFamily="65" charset="-120"/>
                          <a:ea typeface="標楷體" pitchFamily="65" charset="-120"/>
                        </a:rPr>
                        <a:t>1</a:t>
                      </a:r>
                      <a:r>
                        <a:rPr lang="zh-TW" altLang="zh-TW" sz="2000" kern="1200" dirty="0">
                          <a:effectLst/>
                          <a:latin typeface="標楷體" pitchFamily="65" charset="-120"/>
                          <a:ea typeface="標楷體" pitchFamily="65" charset="-120"/>
                        </a:rPr>
                        <a:t>領域</a:t>
                      </a:r>
                      <a:r>
                        <a:rPr lang="zh-TW" altLang="en-US" sz="2000" kern="1200" dirty="0">
                          <a:effectLst/>
                          <a:latin typeface="標楷體" pitchFamily="65" charset="-120"/>
                          <a:ea typeface="標楷體" pitchFamily="65" charset="-120"/>
                        </a:rPr>
                        <a:t>及格：</a:t>
                      </a:r>
                      <a:r>
                        <a:rPr lang="en-US" altLang="zh-TW" sz="2000" kern="1200" dirty="0">
                          <a:effectLst/>
                          <a:latin typeface="標楷體" pitchFamily="65" charset="-120"/>
                          <a:ea typeface="標楷體" pitchFamily="65" charset="-120"/>
                        </a:rPr>
                        <a:t>5</a:t>
                      </a:r>
                      <a:r>
                        <a:rPr lang="zh-TW" altLang="zh-TW" sz="2000" kern="1200" dirty="0">
                          <a:effectLst/>
                          <a:latin typeface="標楷體" pitchFamily="65" charset="-120"/>
                          <a:ea typeface="標楷體" pitchFamily="65" charset="-120"/>
                        </a:rPr>
                        <a:t>分</a:t>
                      </a:r>
                      <a:r>
                        <a:rPr lang="zh-TW" altLang="zh-TW" sz="2000" dirty="0">
                          <a:effectLst/>
                          <a:latin typeface="標楷體" pitchFamily="65" charset="-120"/>
                          <a:ea typeface="標楷體" pitchFamily="65" charset="-120"/>
                        </a:rPr>
                        <a:t> </a:t>
                      </a:r>
                      <a:endParaRPr lang="zh-TW" altLang="en-US" sz="2000" b="1" dirty="0">
                        <a:solidFill>
                          <a:schemeClr val="tx1"/>
                        </a:solidFill>
                        <a:latin typeface="標楷體" pitchFamily="65" charset="-120"/>
                        <a:ea typeface="標楷體" pitchFamily="65" charset="-120"/>
                        <a:cs typeface="BiauKai"/>
                      </a:endParaRPr>
                    </a:p>
                  </a:txBody>
                  <a:tcPr anchor="ctr">
                    <a:solidFill>
                      <a:srgbClr val="D8C5FF"/>
                    </a:solidFill>
                  </a:tcPr>
                </a:tc>
                <a:tc hMerge="1">
                  <a:txBody>
                    <a:bodyPr/>
                    <a:lstStyle/>
                    <a:p>
                      <a:endParaRPr lang="zh-TW" altLang="en-US"/>
                    </a:p>
                  </a:txBody>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TW" altLang="en-US" sz="2000" kern="1200" dirty="0">
                          <a:effectLst/>
                          <a:latin typeface="標楷體" pitchFamily="65" charset="-120"/>
                          <a:ea typeface="標楷體" pitchFamily="65" charset="-120"/>
                        </a:rPr>
                        <a:t>採計學期：</a:t>
                      </a:r>
                      <a:r>
                        <a:rPr lang="en-US" altLang="zh-TW" sz="2000" kern="1200" dirty="0">
                          <a:solidFill>
                            <a:srgbClr val="FF0000"/>
                          </a:solidFill>
                          <a:effectLst/>
                          <a:latin typeface="標楷體" pitchFamily="65" charset="-120"/>
                          <a:ea typeface="標楷體" pitchFamily="65" charset="-120"/>
                        </a:rPr>
                        <a:t>1-5</a:t>
                      </a:r>
                      <a:r>
                        <a:rPr lang="zh-TW" altLang="en-US" sz="2000" kern="1200" dirty="0">
                          <a:solidFill>
                            <a:srgbClr val="FF0000"/>
                          </a:solidFill>
                          <a:effectLst/>
                          <a:latin typeface="標楷體" pitchFamily="65" charset="-120"/>
                          <a:ea typeface="標楷體" pitchFamily="65" charset="-120"/>
                        </a:rPr>
                        <a:t>學期</a:t>
                      </a:r>
                      <a:endParaRPr lang="en-US" altLang="zh-TW" sz="2000" kern="1200" dirty="0">
                        <a:solidFill>
                          <a:srgbClr val="FF0000"/>
                        </a:solidFill>
                        <a:effectLst/>
                        <a:latin typeface="標楷體" pitchFamily="65" charset="-120"/>
                        <a:ea typeface="標楷體" pitchFamily="65" charset="-120"/>
                      </a:endParaRPr>
                    </a:p>
                    <a:p>
                      <a:pPr marL="0" marR="0" indent="0" algn="ctr" defTabSz="914400" rtl="0" eaLnBrk="1" fontAlgn="auto" latinLnBrk="0" hangingPunct="1">
                        <a:lnSpc>
                          <a:spcPct val="150000"/>
                        </a:lnSpc>
                        <a:spcBef>
                          <a:spcPts val="0"/>
                        </a:spcBef>
                        <a:spcAft>
                          <a:spcPts val="0"/>
                        </a:spcAft>
                        <a:buClrTx/>
                        <a:buSzTx/>
                        <a:buFontTx/>
                        <a:buNone/>
                        <a:tabLst/>
                        <a:defRPr/>
                      </a:pPr>
                      <a:r>
                        <a:rPr lang="en-US" altLang="zh-TW" sz="2000" kern="1200" dirty="0">
                          <a:effectLst/>
                          <a:latin typeface="標楷體" pitchFamily="65" charset="-120"/>
                          <a:ea typeface="標楷體" pitchFamily="65" charset="-120"/>
                        </a:rPr>
                        <a:t>(</a:t>
                      </a:r>
                      <a:r>
                        <a:rPr lang="zh-TW" altLang="zh-TW" sz="2000" kern="1200" dirty="0">
                          <a:effectLst/>
                          <a:latin typeface="標楷體" pitchFamily="65" charset="-120"/>
                          <a:ea typeface="標楷體" pitchFamily="65" charset="-120"/>
                        </a:rPr>
                        <a:t>國一上下</a:t>
                      </a:r>
                      <a:r>
                        <a:rPr lang="zh-TW" altLang="en-US" sz="2000" kern="1200" dirty="0">
                          <a:effectLst/>
                          <a:latin typeface="標楷體" pitchFamily="65" charset="-120"/>
                          <a:ea typeface="標楷體" pitchFamily="65" charset="-120"/>
                        </a:rPr>
                        <a:t>、</a:t>
                      </a:r>
                      <a:r>
                        <a:rPr lang="zh-TW" altLang="zh-TW" sz="2000" kern="1200" dirty="0">
                          <a:effectLst/>
                          <a:latin typeface="標楷體" pitchFamily="65" charset="-120"/>
                          <a:ea typeface="標楷體" pitchFamily="65" charset="-120"/>
                        </a:rPr>
                        <a:t>國二上下</a:t>
                      </a:r>
                      <a:r>
                        <a:rPr lang="zh-TW" altLang="en-US" sz="2000" kern="1200" dirty="0">
                          <a:effectLst/>
                          <a:latin typeface="標楷體" pitchFamily="65" charset="-120"/>
                          <a:ea typeface="標楷體" pitchFamily="65" charset="-120"/>
                        </a:rPr>
                        <a:t>、</a:t>
                      </a:r>
                      <a:r>
                        <a:rPr lang="zh-TW" altLang="zh-TW" sz="2000" kern="1200" dirty="0">
                          <a:effectLst/>
                          <a:latin typeface="標楷體" pitchFamily="65" charset="-120"/>
                          <a:ea typeface="標楷體" pitchFamily="65" charset="-120"/>
                        </a:rPr>
                        <a:t>國三上</a:t>
                      </a:r>
                      <a:r>
                        <a:rPr lang="en-US" altLang="zh-TW" sz="2000" kern="1200" dirty="0">
                          <a:effectLst/>
                          <a:latin typeface="標楷體" pitchFamily="65" charset="-120"/>
                          <a:ea typeface="標楷體" pitchFamily="65" charset="-120"/>
                        </a:rPr>
                        <a:t>)</a:t>
                      </a:r>
                      <a:endParaRPr lang="zh-TW" altLang="en-US" sz="2000" b="1" dirty="0">
                        <a:solidFill>
                          <a:schemeClr val="tx1"/>
                        </a:solidFill>
                        <a:latin typeface="標楷體" pitchFamily="65" charset="-120"/>
                        <a:ea typeface="標楷體" pitchFamily="65" charset="-120"/>
                        <a:cs typeface="BiauKai"/>
                      </a:endParaRPr>
                    </a:p>
                  </a:txBody>
                  <a:tcPr anchor="ctr">
                    <a:solidFill>
                      <a:srgbClr val="D8C5FF"/>
                    </a:solidFill>
                  </a:tcPr>
                </a:tc>
                <a:extLst>
                  <a:ext uri="{0D108BD9-81ED-4DB2-BD59-A6C34878D82A}">
                    <a16:rowId xmlns:a16="http://schemas.microsoft.com/office/drawing/2014/main" xmlns="" val="10004"/>
                  </a:ext>
                </a:extLst>
              </a:tr>
            </a:tbl>
          </a:graphicData>
        </a:graphic>
      </p:graphicFrame>
      <p:sp>
        <p:nvSpPr>
          <p:cNvPr id="3" name="圓角矩形 2"/>
          <p:cNvSpPr/>
          <p:nvPr/>
        </p:nvSpPr>
        <p:spPr>
          <a:xfrm>
            <a:off x="5029103" y="3311530"/>
            <a:ext cx="2376487" cy="1635120"/>
          </a:xfrm>
          <a:prstGeom prst="roundRect">
            <a:avLst/>
          </a:pr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zh-TW" altLang="en-US">
              <a:solidFill>
                <a:prstClr val="white"/>
              </a:solidFill>
            </a:endParaRPr>
          </a:p>
        </p:txBody>
      </p:sp>
      <p:sp>
        <p:nvSpPr>
          <p:cNvPr id="9" name="圓角矩形 8"/>
          <p:cNvSpPr/>
          <p:nvPr/>
        </p:nvSpPr>
        <p:spPr>
          <a:xfrm>
            <a:off x="7424640" y="3311530"/>
            <a:ext cx="4752975" cy="1649408"/>
          </a:xfrm>
          <a:prstGeom prst="roundRect">
            <a:avLst/>
          </a:pr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zh-TW" altLang="en-US">
              <a:solidFill>
                <a:prstClr val="white"/>
              </a:solidFill>
            </a:endParaRPr>
          </a:p>
        </p:txBody>
      </p:sp>
      <p:sp>
        <p:nvSpPr>
          <p:cNvPr id="14" name="圓角矩形 13"/>
          <p:cNvSpPr/>
          <p:nvPr/>
        </p:nvSpPr>
        <p:spPr>
          <a:xfrm>
            <a:off x="7326732" y="5064761"/>
            <a:ext cx="4691062" cy="1714500"/>
          </a:xfrm>
          <a:prstGeom prst="roundRect">
            <a:avLst/>
          </a:pr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zh-TW" altLang="en-US">
              <a:solidFill>
                <a:prstClr val="white"/>
              </a:solidFill>
            </a:endParaRPr>
          </a:p>
        </p:txBody>
      </p:sp>
      <p:sp>
        <p:nvSpPr>
          <p:cNvPr id="42" name="等腰三角形 41"/>
          <p:cNvSpPr/>
          <p:nvPr/>
        </p:nvSpPr>
        <p:spPr>
          <a:xfrm rot="5400000">
            <a:off x="1605959" y="3674695"/>
            <a:ext cx="495216" cy="426911"/>
          </a:xfrm>
          <a:prstGeom prst="triangle">
            <a:avLst/>
          </a:prstGeom>
          <a:solidFill>
            <a:srgbClr val="FF6600"/>
          </a:solidFill>
          <a:effectLst>
            <a:outerShdw blurRad="63500" sx="102000" sy="102000" algn="ctr" rotWithShape="0">
              <a:prstClr val="black">
                <a:alpha val="40000"/>
              </a:prstClr>
            </a:outerShdw>
          </a:effectLst>
        </p:spPr>
        <p:style>
          <a:lnRef idx="0">
            <a:schemeClr val="accent4"/>
          </a:lnRef>
          <a:fillRef idx="3">
            <a:schemeClr val="accent4"/>
          </a:fillRef>
          <a:effectRef idx="3">
            <a:schemeClr val="accent4"/>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43" name="等腰三角形 42"/>
          <p:cNvSpPr/>
          <p:nvPr/>
        </p:nvSpPr>
        <p:spPr>
          <a:xfrm rot="5400000">
            <a:off x="1605959" y="5617277"/>
            <a:ext cx="495216" cy="426911"/>
          </a:xfrm>
          <a:prstGeom prst="triangle">
            <a:avLst/>
          </a:prstGeom>
          <a:solidFill>
            <a:srgbClr val="FF6600"/>
          </a:solidFill>
          <a:effectLst>
            <a:outerShdw blurRad="63500" sx="102000" sy="102000" algn="ctr" rotWithShape="0">
              <a:prstClr val="black">
                <a:alpha val="40000"/>
              </a:prstClr>
            </a:outerShdw>
          </a:effectLst>
        </p:spPr>
        <p:style>
          <a:lnRef idx="0">
            <a:schemeClr val="accent4"/>
          </a:lnRef>
          <a:fillRef idx="3">
            <a:schemeClr val="accent4"/>
          </a:fillRef>
          <a:effectRef idx="3">
            <a:schemeClr val="accent4"/>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56" name="矩形 55"/>
          <p:cNvSpPr>
            <a:spLocks noChangeArrowheads="1"/>
          </p:cNvSpPr>
          <p:nvPr/>
        </p:nvSpPr>
        <p:spPr bwMode="auto">
          <a:xfrm>
            <a:off x="6249988" y="277813"/>
            <a:ext cx="3517900" cy="4778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eaLnBrk="1" hangingPunct="1"/>
            <a:r>
              <a:rPr kumimoji="0" lang="zh-TW" altLang="en-US" sz="2500" b="1">
                <a:solidFill>
                  <a:srgbClr val="17375E"/>
                </a:solidFill>
                <a:latin typeface="微軟正黑體" pitchFamily="34" charset="-120"/>
                <a:ea typeface="微軟正黑體" pitchFamily="34" charset="-120"/>
              </a:rPr>
              <a:t>總分</a:t>
            </a:r>
            <a:r>
              <a:rPr kumimoji="0" lang="en-US" altLang="zh-TW" sz="2500" b="1">
                <a:solidFill>
                  <a:srgbClr val="17375E"/>
                </a:solidFill>
                <a:latin typeface="微軟正黑體" pitchFamily="34" charset="-120"/>
                <a:ea typeface="微軟正黑體" pitchFamily="34" charset="-120"/>
              </a:rPr>
              <a:t>35</a:t>
            </a:r>
            <a:r>
              <a:rPr kumimoji="0" lang="zh-TW" altLang="en-US" sz="2500" b="1">
                <a:solidFill>
                  <a:srgbClr val="17375E"/>
                </a:solidFill>
                <a:latin typeface="微軟正黑體" pitchFamily="34" charset="-120"/>
                <a:ea typeface="微軟正黑體" pitchFamily="34" charset="-120"/>
              </a:rPr>
              <a:t>分、採計</a:t>
            </a:r>
            <a:r>
              <a:rPr kumimoji="0" lang="en-US" altLang="zh-TW" sz="2500" b="1">
                <a:solidFill>
                  <a:srgbClr val="17375E"/>
                </a:solidFill>
                <a:latin typeface="微軟正黑體" pitchFamily="34" charset="-120"/>
                <a:ea typeface="微軟正黑體" pitchFamily="34" charset="-120"/>
              </a:rPr>
              <a:t>30</a:t>
            </a:r>
            <a:r>
              <a:rPr kumimoji="0" lang="zh-TW" altLang="en-US" sz="2500" b="1">
                <a:solidFill>
                  <a:srgbClr val="17375E"/>
                </a:solidFill>
                <a:latin typeface="微軟正黑體" pitchFamily="34" charset="-120"/>
                <a:ea typeface="微軟正黑體" pitchFamily="34" charset="-120"/>
              </a:rPr>
              <a:t>分</a:t>
            </a:r>
          </a:p>
        </p:txBody>
      </p:sp>
      <p:grpSp>
        <p:nvGrpSpPr>
          <p:cNvPr id="4" name="群組 41"/>
          <p:cNvGrpSpPr/>
          <p:nvPr/>
        </p:nvGrpSpPr>
        <p:grpSpPr>
          <a:xfrm>
            <a:off x="6361465" y="3311736"/>
            <a:ext cx="1143003" cy="1053371"/>
            <a:chOff x="3649980" y="3331877"/>
            <a:chExt cx="1143000" cy="1053371"/>
          </a:xfrm>
          <a:solidFill>
            <a:srgbClr val="FF6600"/>
          </a:solidFill>
        </p:grpSpPr>
        <p:sp>
          <p:nvSpPr>
            <p:cNvPr id="39" name="橢圓 38"/>
            <p:cNvSpPr/>
            <p:nvPr/>
          </p:nvSpPr>
          <p:spPr>
            <a:xfrm>
              <a:off x="3649980" y="3331877"/>
              <a:ext cx="1143000" cy="1053371"/>
            </a:xfrm>
            <a:prstGeom prst="ellipse">
              <a:avLst/>
            </a:prstGeom>
            <a:grpFill/>
            <a:ln/>
            <a:scene3d>
              <a:camera prst="orthographicFront">
                <a:rot lat="0" lon="0" rev="0"/>
              </a:camera>
              <a:lightRig rig="threePt" dir="t">
                <a:rot lat="0" lon="0" rev="1200000"/>
              </a:lightRig>
            </a:scene3d>
            <a:sp3d>
              <a:bevelT w="63500" h="25400" prst="angle"/>
            </a:sp3d>
          </p:spPr>
          <p:style>
            <a:lnRef idx="0">
              <a:schemeClr val="accent5"/>
            </a:lnRef>
            <a:fillRef idx="3">
              <a:schemeClr val="accent5"/>
            </a:fillRef>
            <a:effectRef idx="3">
              <a:schemeClr val="accent5"/>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40" name="文字方塊 39"/>
            <p:cNvSpPr txBox="1"/>
            <p:nvPr/>
          </p:nvSpPr>
          <p:spPr>
            <a:xfrm>
              <a:off x="3884834" y="3509696"/>
              <a:ext cx="704638" cy="707886"/>
            </a:xfrm>
            <a:prstGeom prst="rect">
              <a:avLst/>
            </a:prstGeom>
            <a:noFill/>
            <a:ln>
              <a:noFill/>
            </a:ln>
            <a:scene3d>
              <a:camera prst="orthographicFront">
                <a:rot lat="0" lon="0" rev="0"/>
              </a:camera>
              <a:lightRig rig="threePt" dir="t">
                <a:rot lat="0" lon="0" rev="1200000"/>
              </a:lightRig>
            </a:scene3d>
            <a:sp3d>
              <a:bevelT w="63500" h="25400" prst="angle"/>
            </a:sp3d>
          </p:spPr>
          <p:style>
            <a:lnRef idx="0">
              <a:schemeClr val="accent5"/>
            </a:lnRef>
            <a:fillRef idx="3">
              <a:schemeClr val="accent5"/>
            </a:fillRef>
            <a:effectRef idx="3">
              <a:schemeClr val="accent5"/>
            </a:effectRef>
            <a:fontRef idx="minor">
              <a:schemeClr val="lt1"/>
            </a:fontRef>
          </p:style>
          <p:txBody>
            <a:bodyPr wrap="none">
              <a:spAutoFit/>
            </a:bodyPr>
            <a:lstStyle/>
            <a:p>
              <a:pPr eaLnBrk="1" hangingPunct="1">
                <a:defRPr/>
              </a:pPr>
              <a:r>
                <a:rPr kumimoji="0" lang="en-US" altLang="zh-TW" sz="4000" b="1" dirty="0">
                  <a:solidFill>
                    <a:srgbClr val="92D050"/>
                  </a:solidFill>
                </a:rPr>
                <a:t>35</a:t>
              </a:r>
              <a:endParaRPr kumimoji="0" lang="zh-TW" altLang="en-US" sz="4000" b="1" dirty="0">
                <a:solidFill>
                  <a:srgbClr val="92D050"/>
                </a:solidFill>
              </a:endParaRPr>
            </a:p>
          </p:txBody>
        </p:sp>
      </p:grpSp>
      <p:grpSp>
        <p:nvGrpSpPr>
          <p:cNvPr id="5" name="群組 66"/>
          <p:cNvGrpSpPr/>
          <p:nvPr/>
        </p:nvGrpSpPr>
        <p:grpSpPr>
          <a:xfrm>
            <a:off x="8985448" y="3311530"/>
            <a:ext cx="1143000" cy="1053370"/>
            <a:chOff x="3649980" y="3331877"/>
            <a:chExt cx="1143000" cy="1053371"/>
          </a:xfrm>
          <a:solidFill>
            <a:srgbClr val="FF6600"/>
          </a:solidFill>
        </p:grpSpPr>
        <p:sp>
          <p:nvSpPr>
            <p:cNvPr id="68" name="橢圓 67"/>
            <p:cNvSpPr/>
            <p:nvPr/>
          </p:nvSpPr>
          <p:spPr>
            <a:xfrm>
              <a:off x="3649980" y="3331877"/>
              <a:ext cx="1143000" cy="1053371"/>
            </a:xfrm>
            <a:prstGeom prst="ellipse">
              <a:avLst/>
            </a:prstGeom>
            <a:grpFill/>
            <a:ln/>
            <a:scene3d>
              <a:camera prst="orthographicFront">
                <a:rot lat="0" lon="0" rev="0"/>
              </a:camera>
              <a:lightRig rig="threePt" dir="t">
                <a:rot lat="0" lon="0" rev="1200000"/>
              </a:lightRig>
            </a:scene3d>
            <a:sp3d>
              <a:bevelT w="63500" h="25400" prst="angle"/>
            </a:sp3d>
          </p:spPr>
          <p:style>
            <a:lnRef idx="0">
              <a:schemeClr val="accent5"/>
            </a:lnRef>
            <a:fillRef idx="3">
              <a:schemeClr val="accent5"/>
            </a:fillRef>
            <a:effectRef idx="3">
              <a:schemeClr val="accent5"/>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69" name="文字方塊 68"/>
            <p:cNvSpPr txBox="1"/>
            <p:nvPr/>
          </p:nvSpPr>
          <p:spPr>
            <a:xfrm>
              <a:off x="3853128" y="3525462"/>
              <a:ext cx="704640" cy="707887"/>
            </a:xfrm>
            <a:prstGeom prst="rect">
              <a:avLst/>
            </a:prstGeom>
            <a:noFill/>
            <a:ln>
              <a:noFill/>
            </a:ln>
            <a:scene3d>
              <a:camera prst="orthographicFront">
                <a:rot lat="0" lon="0" rev="0"/>
              </a:camera>
              <a:lightRig rig="threePt" dir="t">
                <a:rot lat="0" lon="0" rev="1200000"/>
              </a:lightRig>
            </a:scene3d>
            <a:sp3d>
              <a:bevelT w="63500" h="25400" prst="angle"/>
            </a:sp3d>
          </p:spPr>
          <p:style>
            <a:lnRef idx="0">
              <a:schemeClr val="accent5"/>
            </a:lnRef>
            <a:fillRef idx="3">
              <a:schemeClr val="accent5"/>
            </a:fillRef>
            <a:effectRef idx="3">
              <a:schemeClr val="accent5"/>
            </a:effectRef>
            <a:fontRef idx="minor">
              <a:schemeClr val="lt1"/>
            </a:fontRef>
          </p:style>
          <p:txBody>
            <a:bodyPr wrap="none">
              <a:spAutoFit/>
            </a:bodyPr>
            <a:lstStyle/>
            <a:p>
              <a:pPr eaLnBrk="1" hangingPunct="1">
                <a:defRPr/>
              </a:pPr>
              <a:r>
                <a:rPr kumimoji="0" lang="en-US" altLang="zh-TW" sz="4000" b="1" dirty="0">
                  <a:solidFill>
                    <a:srgbClr val="92D050"/>
                  </a:solidFill>
                </a:rPr>
                <a:t>30</a:t>
              </a:r>
              <a:endParaRPr kumimoji="0" lang="zh-TW" altLang="en-US" sz="4000" b="1" dirty="0">
                <a:solidFill>
                  <a:srgbClr val="92D050"/>
                </a:solidFill>
              </a:endParaRPr>
            </a:p>
          </p:txBody>
        </p:sp>
      </p:grpSp>
      <p:sp>
        <p:nvSpPr>
          <p:cNvPr id="70" name="向右箭號 69"/>
          <p:cNvSpPr/>
          <p:nvPr/>
        </p:nvSpPr>
        <p:spPr>
          <a:xfrm>
            <a:off x="7735513" y="3466638"/>
            <a:ext cx="939313" cy="701099"/>
          </a:xfrm>
          <a:prstGeom prst="rightArrow">
            <a:avLst/>
          </a:prstGeom>
          <a:solidFill>
            <a:srgbClr val="FF6600"/>
          </a:solidFill>
        </p:spPr>
        <p:style>
          <a:lnRef idx="0">
            <a:schemeClr val="accent5"/>
          </a:lnRef>
          <a:fillRef idx="3">
            <a:schemeClr val="accent5"/>
          </a:fillRef>
          <a:effectRef idx="3">
            <a:schemeClr val="accent5"/>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24" name="圓角矩形 23"/>
          <p:cNvSpPr/>
          <p:nvPr/>
        </p:nvSpPr>
        <p:spPr>
          <a:xfrm>
            <a:off x="2144713" y="4083050"/>
            <a:ext cx="1330325" cy="806450"/>
          </a:xfrm>
          <a:prstGeom prst="roundRect">
            <a:avLst/>
          </a:prstGeom>
          <a:solidFill>
            <a:srgbClr val="FFCC00"/>
          </a:solidFill>
          <a:ln>
            <a:noFill/>
          </a:ln>
          <a:effectLst>
            <a:outerShdw blurRad="50800" dist="38100" dir="2700000" sx="103000" sy="103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TW" altLang="en-US" sz="2000" b="1" dirty="0">
                <a:solidFill>
                  <a:srgbClr val="FF0000"/>
                </a:solidFill>
                <a:latin typeface="標楷體" pitchFamily="65" charset="-120"/>
                <a:ea typeface="標楷體" pitchFamily="65" charset="-120"/>
                <a:cs typeface="BiauKai"/>
              </a:rPr>
              <a:t>可填</a:t>
            </a:r>
            <a:r>
              <a:rPr lang="en-US" altLang="zh-TW" sz="2000" b="1" dirty="0">
                <a:solidFill>
                  <a:srgbClr val="FF0000"/>
                </a:solidFill>
                <a:latin typeface="標楷體" pitchFamily="65" charset="-120"/>
                <a:ea typeface="標楷體" pitchFamily="65" charset="-120"/>
                <a:cs typeface="BiauKai"/>
              </a:rPr>
              <a:t>25</a:t>
            </a:r>
            <a:r>
              <a:rPr lang="zh-TW" altLang="en-US" sz="2000" b="1" dirty="0">
                <a:solidFill>
                  <a:srgbClr val="FF0000"/>
                </a:solidFill>
                <a:latin typeface="標楷體" pitchFamily="65" charset="-120"/>
                <a:ea typeface="標楷體" pitchFamily="65" charset="-120"/>
                <a:cs typeface="BiauKai"/>
              </a:rPr>
              <a:t>個</a:t>
            </a:r>
            <a:endParaRPr lang="en-US" altLang="zh-TW" sz="2000" b="1" dirty="0">
              <a:solidFill>
                <a:srgbClr val="FF0000"/>
              </a:solidFill>
              <a:latin typeface="標楷體" pitchFamily="65" charset="-120"/>
              <a:ea typeface="標楷體" pitchFamily="65" charset="-120"/>
              <a:cs typeface="BiauKai"/>
            </a:endParaRPr>
          </a:p>
          <a:p>
            <a:pPr algn="ctr" eaLnBrk="1" hangingPunct="1">
              <a:defRPr/>
            </a:pPr>
            <a:r>
              <a:rPr lang="zh-TW" altLang="en-US" sz="2000" b="1" dirty="0">
                <a:solidFill>
                  <a:srgbClr val="FF0000"/>
                </a:solidFill>
                <a:latin typeface="標楷體" pitchFamily="65" charset="-120"/>
                <a:ea typeface="標楷體" pitchFamily="65" charset="-120"/>
                <a:cs typeface="BiauKai"/>
              </a:rPr>
              <a:t>志願序位</a:t>
            </a:r>
            <a:endParaRPr lang="en-US" altLang="zh-TW" sz="2000" b="1" dirty="0">
              <a:solidFill>
                <a:srgbClr val="FF0000"/>
              </a:solidFill>
              <a:latin typeface="標楷體" pitchFamily="65" charset="-120"/>
              <a:ea typeface="標楷體" pitchFamily="65" charset="-120"/>
              <a:cs typeface="BiauKai"/>
            </a:endParaRPr>
          </a:p>
        </p:txBody>
      </p:sp>
      <p:sp>
        <p:nvSpPr>
          <p:cNvPr id="25" name="矩形 24"/>
          <p:cNvSpPr/>
          <p:nvPr/>
        </p:nvSpPr>
        <p:spPr>
          <a:xfrm>
            <a:off x="9912350" y="1268413"/>
            <a:ext cx="2016125" cy="79216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kumimoji="0" lang="zh-TW" altLang="en-US" sz="2000" dirty="0">
                <a:solidFill>
                  <a:schemeClr val="bg1"/>
                </a:solidFill>
                <a:latin typeface="華康中黑體" panose="020B0509000000000000" pitchFamily="49" charset="-120"/>
                <a:ea typeface="華康中黑體" panose="020B0509000000000000" pitchFamily="49" charset="-120"/>
              </a:rPr>
              <a:t>就讀滿三學期</a:t>
            </a:r>
            <a:endParaRPr kumimoji="0" lang="en-US" altLang="zh-TW" sz="2000" dirty="0">
              <a:solidFill>
                <a:schemeClr val="bg1"/>
              </a:solidFill>
              <a:latin typeface="華康中黑體" panose="020B0509000000000000" pitchFamily="49" charset="-120"/>
              <a:ea typeface="華康中黑體" panose="020B0509000000000000" pitchFamily="49" charset="-120"/>
            </a:endParaRPr>
          </a:p>
          <a:p>
            <a:pPr algn="ctr">
              <a:defRPr/>
            </a:pPr>
            <a:r>
              <a:rPr kumimoji="0" lang="zh-TW" altLang="en-US" sz="2000" dirty="0">
                <a:solidFill>
                  <a:schemeClr val="bg1"/>
                </a:solidFill>
                <a:latin typeface="華康中黑體" panose="020B0509000000000000" pitchFamily="49" charset="-120"/>
                <a:ea typeface="華康中黑體" panose="020B0509000000000000" pitchFamily="49" charset="-120"/>
              </a:rPr>
              <a:t>且於該校畢業</a:t>
            </a:r>
          </a:p>
        </p:txBody>
      </p:sp>
      <p:sp>
        <p:nvSpPr>
          <p:cNvPr id="19" name="等腰三角形 18">
            <a:extLst>
              <a:ext uri="{FF2B5EF4-FFF2-40B4-BE49-F238E27FC236}">
                <a16:creationId xmlns:a16="http://schemas.microsoft.com/office/drawing/2014/main" xmlns="" id="{38C8EE75-017C-4A86-8E17-7DC534832C08}"/>
              </a:ext>
            </a:extLst>
          </p:cNvPr>
          <p:cNvSpPr/>
          <p:nvPr/>
        </p:nvSpPr>
        <p:spPr>
          <a:xfrm rot="5400000">
            <a:off x="1605959" y="1599512"/>
            <a:ext cx="495216" cy="426911"/>
          </a:xfrm>
          <a:prstGeom prst="triangle">
            <a:avLst/>
          </a:prstGeom>
          <a:solidFill>
            <a:srgbClr val="FF6600"/>
          </a:solidFill>
          <a:effectLst>
            <a:outerShdw blurRad="63500" sx="102000" sy="102000" algn="ctr" rotWithShape="0">
              <a:prstClr val="black">
                <a:alpha val="40000"/>
              </a:prstClr>
            </a:outerShdw>
          </a:effectLst>
        </p:spPr>
        <p:style>
          <a:lnRef idx="0">
            <a:schemeClr val="accent4"/>
          </a:lnRef>
          <a:fillRef idx="3">
            <a:schemeClr val="accent4"/>
          </a:fillRef>
          <a:effectRef idx="3">
            <a:schemeClr val="accent4"/>
          </a:effectRef>
          <a:fontRef idx="minor">
            <a:schemeClr val="lt1"/>
          </a:fontRef>
        </p:style>
        <p:txBody>
          <a:bodyPr anchor="ctr"/>
          <a:lstStyle/>
          <a:p>
            <a:pPr algn="ctr" eaLnBrk="1" hangingPunct="1">
              <a:defRPr/>
            </a:pPr>
            <a:endParaRPr kumimoji="0" lang="zh-TW" altLang="en-US">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9" presetClass="entr" presetSubtype="0" fill="hold" grpId="0" nodeType="withEffect">
                                  <p:stCondLst>
                                    <p:cond delay="0"/>
                                  </p:stCondLst>
                                  <p:childTnLst>
                                    <p:set>
                                      <p:cBhvr>
                                        <p:cTn id="8" dur="1" fill="hold">
                                          <p:stCondLst>
                                            <p:cond delay="0"/>
                                          </p:stCondLst>
                                        </p:cTn>
                                        <p:tgtEl>
                                          <p:spTgt spid="25"/>
                                        </p:tgtEl>
                                        <p:attrNameLst>
                                          <p:attrName>style.visibility</p:attrName>
                                        </p:attrNameLst>
                                      </p:cBhvr>
                                      <p:to>
                                        <p:strVal val="visible"/>
                                      </p:to>
                                    </p:set>
                                    <p:animEffect transition="in" filter="dissolve">
                                      <p:cBhvr>
                                        <p:cTn id="9" dur="500"/>
                                        <p:tgtEl>
                                          <p:spTgt spid="25"/>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xit" presetSubtype="0" fill="hold" nodeType="clickEffect">
                                  <p:stCondLst>
                                    <p:cond delay="0"/>
                                  </p:stCondLst>
                                  <p:childTnLst>
                                    <p:set>
                                      <p:cBhvr>
                                        <p:cTn id="13" dur="1" fill="hold">
                                          <p:stCondLst>
                                            <p:cond delay="0"/>
                                          </p:stCondLst>
                                        </p:cTn>
                                        <p:tgtEl>
                                          <p:spTgt spid="19"/>
                                        </p:tgtEl>
                                        <p:attrNameLst>
                                          <p:attrName>style.visibility</p:attrName>
                                        </p:attrNameLst>
                                      </p:cBhvr>
                                      <p:to>
                                        <p:strVal val="hidden"/>
                                      </p:to>
                                    </p:set>
                                  </p:childTnLst>
                                </p:cTn>
                              </p:par>
                              <p:par>
                                <p:cTn id="14" presetID="1" presetClass="exit" presetSubtype="0" fill="hold" grpId="1" nodeType="withEffect">
                                  <p:stCondLst>
                                    <p:cond delay="0"/>
                                  </p:stCondLst>
                                  <p:childTnLst>
                                    <p:set>
                                      <p:cBhvr>
                                        <p:cTn id="15" dur="1" fill="hold">
                                          <p:stCondLst>
                                            <p:cond delay="0"/>
                                          </p:stCondLst>
                                        </p:cTn>
                                        <p:tgtEl>
                                          <p:spTgt spid="25"/>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42"/>
                                        </p:tgtEl>
                                        <p:attrNameLst>
                                          <p:attrName>style.visibility</p:attrName>
                                        </p:attrNameLst>
                                      </p:cBhvr>
                                      <p:to>
                                        <p:strVal val="visible"/>
                                      </p:to>
                                    </p:set>
                                  </p:childTnLst>
                                </p:cTn>
                              </p:par>
                              <p:par>
                                <p:cTn id="20" presetID="22" presetClass="entr" presetSubtype="8"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left)">
                                      <p:cBhvr>
                                        <p:cTn id="22" dur="500"/>
                                        <p:tgtEl>
                                          <p:spTgt spid="24"/>
                                        </p:tgtEl>
                                      </p:cBhvr>
                                    </p:animEffect>
                                  </p:childTnLst>
                                </p:cTn>
                              </p:par>
                              <p:par>
                                <p:cTn id="23" presetID="1" presetClass="entr" presetSubtype="0"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childTnLst>
                                </p:cTn>
                              </p:par>
                              <p:par>
                                <p:cTn id="29" presetID="1" presetClass="exit" presetSubtype="0" fill="hold" grpId="1" nodeType="withEffect">
                                  <p:stCondLst>
                                    <p:cond delay="0"/>
                                  </p:stCondLst>
                                  <p:childTnLst>
                                    <p:set>
                                      <p:cBhvr>
                                        <p:cTn id="30" dur="1" fill="hold">
                                          <p:stCondLst>
                                            <p:cond delay="0"/>
                                          </p:stCondLst>
                                        </p:cTn>
                                        <p:tgtEl>
                                          <p:spTgt spid="3"/>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3"/>
                                        </p:tgtEl>
                                        <p:attrNameLst>
                                          <p:attrName>style.visibility</p:attrName>
                                        </p:attrNameLst>
                                      </p:cBhvr>
                                      <p:to>
                                        <p:strVal val="visible"/>
                                      </p:to>
                                    </p:set>
                                  </p:childTnLst>
                                </p:cTn>
                              </p:par>
                            </p:childTnLst>
                          </p:cTn>
                        </p:par>
                        <p:par>
                          <p:cTn id="35" fill="hold">
                            <p:stCondLst>
                              <p:cond delay="0"/>
                            </p:stCondLst>
                            <p:childTnLst>
                              <p:par>
                                <p:cTn id="36" presetID="1" presetClass="entr" presetSubtype="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childTnLst>
                                </p:cTn>
                              </p:par>
                              <p:par>
                                <p:cTn id="38" presetID="1" presetClass="exit" presetSubtype="0" fill="hold" nodeType="withEffect">
                                  <p:stCondLst>
                                    <p:cond delay="0"/>
                                  </p:stCondLst>
                                  <p:childTnLst>
                                    <p:set>
                                      <p:cBhvr>
                                        <p:cTn id="39" dur="1" fill="hold">
                                          <p:stCondLst>
                                            <p:cond delay="0"/>
                                          </p:stCondLst>
                                        </p:cTn>
                                        <p:tgtEl>
                                          <p:spTgt spid="42"/>
                                        </p:tgtEl>
                                        <p:attrNameLst>
                                          <p:attrName>style.visibility</p:attrName>
                                        </p:attrNameLst>
                                      </p:cBhvr>
                                      <p:to>
                                        <p:strVal val="hidden"/>
                                      </p:to>
                                    </p:set>
                                  </p:childTnLst>
                                </p:cTn>
                              </p:par>
                              <p:par>
                                <p:cTn id="40" presetID="1" presetClass="exit" presetSubtype="0" fill="hold" grpId="1" nodeType="withEffect">
                                  <p:stCondLst>
                                    <p:cond delay="0"/>
                                  </p:stCondLst>
                                  <p:childTnLst>
                                    <p:set>
                                      <p:cBhvr>
                                        <p:cTn id="41" dur="1" fill="hold">
                                          <p:stCondLst>
                                            <p:cond delay="0"/>
                                          </p:stCondLst>
                                        </p:cTn>
                                        <p:tgtEl>
                                          <p:spTgt spid="9"/>
                                        </p:tgtEl>
                                        <p:attrNameLst>
                                          <p:attrName>style.visibility</p:attrName>
                                        </p:attrNameLst>
                                      </p:cBhvr>
                                      <p:to>
                                        <p:strVal val="hidden"/>
                                      </p:to>
                                    </p:set>
                                  </p:childTnLst>
                                </p:cTn>
                              </p:par>
                            </p:childTnLst>
                          </p:cTn>
                        </p:par>
                        <p:par>
                          <p:cTn id="42" fill="hold">
                            <p:stCondLst>
                              <p:cond delay="0"/>
                            </p:stCondLst>
                            <p:childTnLst>
                              <p:par>
                                <p:cTn id="43" presetID="1" presetClass="entr" presetSubtype="0" fill="hold" grpId="1" nodeType="afterEffect">
                                  <p:stCondLst>
                                    <p:cond delay="0"/>
                                  </p:stCondLst>
                                  <p:childTnLst>
                                    <p:set>
                                      <p:cBhvr>
                                        <p:cTn id="44" dur="1" fill="hold">
                                          <p:stCondLst>
                                            <p:cond delay="0"/>
                                          </p:stCondLst>
                                        </p:cTn>
                                        <p:tgtEl>
                                          <p:spTgt spid="14"/>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43"/>
                                        </p:tgtEl>
                                        <p:attrNameLst>
                                          <p:attrName>style.visibility</p:attrName>
                                        </p:attrNameLst>
                                      </p:cBhvr>
                                      <p:to>
                                        <p:strVal val="visible"/>
                                      </p:to>
                                    </p:set>
                                  </p:childTnLst>
                                </p:cTn>
                              </p:par>
                            </p:childTnLst>
                          </p:cTn>
                        </p:par>
                        <p:par>
                          <p:cTn id="47" fill="hold">
                            <p:stCondLst>
                              <p:cond delay="0"/>
                            </p:stCondLst>
                            <p:childTnLst>
                              <p:par>
                                <p:cTn id="48" presetID="22" presetClass="entr" presetSubtype="8" fill="hold" nodeType="after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wipe(left)">
                                      <p:cBhvr>
                                        <p:cTn id="50" dur="500"/>
                                        <p:tgtEl>
                                          <p:spTgt spid="4"/>
                                        </p:tgtEl>
                                      </p:cBhvr>
                                    </p:animEffect>
                                  </p:childTnLst>
                                </p:cTn>
                              </p:par>
                            </p:childTnLst>
                          </p:cTn>
                        </p:par>
                        <p:par>
                          <p:cTn id="51" fill="hold">
                            <p:stCondLst>
                              <p:cond delay="500"/>
                            </p:stCondLst>
                            <p:childTnLst>
                              <p:par>
                                <p:cTn id="52" presetID="22" presetClass="entr" presetSubtype="8" fill="hold" nodeType="afterEffect">
                                  <p:stCondLst>
                                    <p:cond delay="0"/>
                                  </p:stCondLst>
                                  <p:childTnLst>
                                    <p:set>
                                      <p:cBhvr>
                                        <p:cTn id="53" dur="1" fill="hold">
                                          <p:stCondLst>
                                            <p:cond delay="0"/>
                                          </p:stCondLst>
                                        </p:cTn>
                                        <p:tgtEl>
                                          <p:spTgt spid="70"/>
                                        </p:tgtEl>
                                        <p:attrNameLst>
                                          <p:attrName>style.visibility</p:attrName>
                                        </p:attrNameLst>
                                      </p:cBhvr>
                                      <p:to>
                                        <p:strVal val="visible"/>
                                      </p:to>
                                    </p:set>
                                    <p:animEffect transition="in" filter="wipe(left)">
                                      <p:cBhvr>
                                        <p:cTn id="54" dur="500"/>
                                        <p:tgtEl>
                                          <p:spTgt spid="70"/>
                                        </p:tgtEl>
                                      </p:cBhvr>
                                    </p:animEffect>
                                  </p:childTnLst>
                                </p:cTn>
                              </p:par>
                            </p:childTnLst>
                          </p:cTn>
                        </p:par>
                        <p:par>
                          <p:cTn id="55" fill="hold">
                            <p:stCondLst>
                              <p:cond delay="1000"/>
                            </p:stCondLst>
                            <p:childTnLst>
                              <p:par>
                                <p:cTn id="56" presetID="22" presetClass="entr" presetSubtype="8" fill="hold" nodeType="after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wipe(left)">
                                      <p:cBhvr>
                                        <p:cTn id="58" dur="500"/>
                                        <p:tgtEl>
                                          <p:spTgt spid="5"/>
                                        </p:tgtEl>
                                      </p:cBhvr>
                                    </p:animEffect>
                                  </p:childTnLst>
                                </p:cTn>
                              </p:par>
                            </p:childTnLst>
                          </p:cTn>
                        </p:par>
                        <p:par>
                          <p:cTn id="59" fill="hold">
                            <p:stCondLst>
                              <p:cond delay="1500"/>
                            </p:stCondLst>
                            <p:childTnLst>
                              <p:par>
                                <p:cTn id="60" presetID="1" presetClass="entr" presetSubtype="0" fill="hold" grpId="0" nodeType="afterEffect">
                                  <p:stCondLst>
                                    <p:cond delay="0"/>
                                  </p:stCondLst>
                                  <p:childTnLst>
                                    <p:set>
                                      <p:cBhvr>
                                        <p:cTn id="61"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9" grpId="0" animBg="1"/>
      <p:bldP spid="9" grpId="1" animBg="1"/>
      <p:bldP spid="14" grpId="0" animBg="1"/>
      <p:bldP spid="14" grpId="1" animBg="1"/>
      <p:bldP spid="56" grpId="0"/>
      <p:bldP spid="24" grpId="0" animBg="1"/>
      <p:bldP spid="25" grpId="0" animBg="1"/>
      <p:bldP spid="25" grpId="1"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rgbClr val="69BCC7"/>
        </a:solidFill>
        <a:effectLst/>
      </p:bgPr>
    </p:bg>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3497393" y="764704"/>
            <a:ext cx="5326303" cy="1143000"/>
          </a:xfrm>
        </p:spPr>
        <p:txBody>
          <a:bodyPr>
            <a:normAutofit/>
          </a:bodyPr>
          <a:lstStyle/>
          <a:p>
            <a:pPr algn="l" eaLnBrk="1" hangingPunct="1"/>
            <a:r>
              <a:rPr altLang="en-US" sz="4800" dirty="0" err="1">
                <a:solidFill>
                  <a:schemeClr val="tx2">
                    <a:lumMod val="10000"/>
                    <a:lumOff val="90000"/>
                  </a:schemeClr>
                </a:solidFill>
                <a:latin typeface="華康儷粗黑" panose="020B0709000000000000" pitchFamily="49" charset="-120"/>
                <a:ea typeface="華康儷粗黑" panose="020B0709000000000000" pitchFamily="49" charset="-120"/>
              </a:rPr>
              <a:t>入學方式核心精神</a:t>
            </a:r>
            <a:endParaRPr altLang="en-US" sz="4800" dirty="0">
              <a:solidFill>
                <a:schemeClr val="tx2">
                  <a:lumMod val="10000"/>
                  <a:lumOff val="90000"/>
                </a:schemeClr>
              </a:solidFill>
              <a:latin typeface="華康儷粗黑" panose="020B0709000000000000" pitchFamily="49" charset="-120"/>
              <a:ea typeface="華康儷粗黑" panose="020B0709000000000000" pitchFamily="49" charset="-120"/>
            </a:endParaRPr>
          </a:p>
        </p:txBody>
      </p:sp>
      <p:sp>
        <p:nvSpPr>
          <p:cNvPr id="5" name="Rectangle 18"/>
          <p:cNvSpPr txBox="1">
            <a:spLocks noChangeArrowheads="1"/>
          </p:cNvSpPr>
          <p:nvPr/>
        </p:nvSpPr>
        <p:spPr bwMode="auto">
          <a:xfrm>
            <a:off x="3022240" y="1695464"/>
            <a:ext cx="6408738" cy="1701800"/>
          </a:xfrm>
          <a:prstGeom prst="rect">
            <a:avLst/>
          </a:prstGeom>
          <a:noFill/>
          <a:ln>
            <a:noFill/>
          </a:ln>
        </p:spPr>
        <p:txBody>
          <a:bodyPr anchor="ct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fontAlgn="auto" hangingPunct="1">
              <a:lnSpc>
                <a:spcPts val="5200"/>
              </a:lnSpc>
              <a:spcBef>
                <a:spcPts val="3600"/>
              </a:spcBef>
              <a:spcAft>
                <a:spcPts val="1800"/>
              </a:spcAft>
              <a:defRPr/>
            </a:pPr>
            <a:r>
              <a:rPr kumimoji="0" lang="zh-TW" altLang="en-US" sz="4400" b="1" dirty="0">
                <a:solidFill>
                  <a:schemeClr val="accent1">
                    <a:lumMod val="40000"/>
                    <a:lumOff val="60000"/>
                  </a:schemeClr>
                </a:solidFill>
                <a:effectLst>
                  <a:outerShdw blurRad="38100" dist="38100" dir="2700000" algn="tl">
                    <a:srgbClr val="C0C0C0"/>
                  </a:outerShdw>
                </a:effectLst>
                <a:latin typeface="微軟正黑體" panose="020B0604030504040204" pitchFamily="34" charset="-120"/>
                <a:ea typeface="微軟正黑體" panose="020B0604030504040204" pitchFamily="34" charset="-120"/>
              </a:rPr>
              <a:t>選你所適、愛你所選</a:t>
            </a:r>
            <a:r>
              <a:rPr kumimoji="0" lang="en-US" altLang="zh-TW" sz="4400" b="1" dirty="0">
                <a:solidFill>
                  <a:schemeClr val="accent1">
                    <a:lumMod val="40000"/>
                    <a:lumOff val="60000"/>
                  </a:schemeClr>
                </a:solidFill>
                <a:effectLst>
                  <a:outerShdw blurRad="38100" dist="38100" dir="2700000" algn="tl">
                    <a:srgbClr val="C0C0C0"/>
                  </a:outerShdw>
                </a:effectLst>
                <a:latin typeface="微軟正黑體" panose="020B0604030504040204" pitchFamily="34" charset="-120"/>
                <a:ea typeface="微軟正黑體" panose="020B0604030504040204" pitchFamily="34" charset="-120"/>
              </a:rPr>
              <a:t/>
            </a:r>
            <a:br>
              <a:rPr kumimoji="0" lang="en-US" altLang="zh-TW" sz="4400" b="1" dirty="0">
                <a:solidFill>
                  <a:schemeClr val="accent1">
                    <a:lumMod val="40000"/>
                    <a:lumOff val="60000"/>
                  </a:schemeClr>
                </a:solidFill>
                <a:effectLst>
                  <a:outerShdw blurRad="38100" dist="38100" dir="2700000" algn="tl">
                    <a:srgbClr val="C0C0C0"/>
                  </a:outerShdw>
                </a:effectLst>
                <a:latin typeface="微軟正黑體" panose="020B0604030504040204" pitchFamily="34" charset="-120"/>
                <a:ea typeface="微軟正黑體" panose="020B0604030504040204" pitchFamily="34" charset="-120"/>
              </a:rPr>
            </a:br>
            <a:r>
              <a:rPr kumimoji="0" lang="zh-TW" altLang="en-US" sz="4400" b="1" dirty="0">
                <a:solidFill>
                  <a:schemeClr val="accent1">
                    <a:lumMod val="40000"/>
                    <a:lumOff val="60000"/>
                  </a:schemeClr>
                </a:solidFill>
                <a:effectLst>
                  <a:outerShdw blurRad="38100" dist="38100" dir="2700000" algn="tl">
                    <a:srgbClr val="C0C0C0"/>
                  </a:outerShdw>
                </a:effectLst>
                <a:latin typeface="微軟正黑體" panose="020B0604030504040204" pitchFamily="34" charset="-120"/>
                <a:ea typeface="微軟正黑體" panose="020B0604030504040204" pitchFamily="34" charset="-120"/>
              </a:rPr>
              <a:t>成就每一個你</a:t>
            </a:r>
          </a:p>
        </p:txBody>
      </p:sp>
      <p:sp>
        <p:nvSpPr>
          <p:cNvPr id="42" name="MH_Other_2">
            <a:extLst>
              <a:ext uri="{FF2B5EF4-FFF2-40B4-BE49-F238E27FC236}">
                <a16:creationId xmlns:a16="http://schemas.microsoft.com/office/drawing/2014/main" xmlns="" id="{36521CA5-6D38-456C-AD50-BAD4A0028F80}"/>
              </a:ext>
            </a:extLst>
          </p:cNvPr>
          <p:cNvSpPr/>
          <p:nvPr>
            <p:custDataLst>
              <p:tags r:id="rId1"/>
            </p:custDataLst>
          </p:nvPr>
        </p:nvSpPr>
        <p:spPr>
          <a:xfrm>
            <a:off x="4104429" y="4409821"/>
            <a:ext cx="633460" cy="857811"/>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schemeClr val="tx1"/>
              </a:solidFill>
            </a:endParaRPr>
          </a:p>
        </p:txBody>
      </p:sp>
      <p:grpSp>
        <p:nvGrpSpPr>
          <p:cNvPr id="2" name="群組 1">
            <a:extLst>
              <a:ext uri="{FF2B5EF4-FFF2-40B4-BE49-F238E27FC236}">
                <a16:creationId xmlns:a16="http://schemas.microsoft.com/office/drawing/2014/main" xmlns="" id="{60369FCC-6244-4959-A2C7-D441DC39B539}"/>
              </a:ext>
            </a:extLst>
          </p:cNvPr>
          <p:cNvGrpSpPr/>
          <p:nvPr/>
        </p:nvGrpSpPr>
        <p:grpSpPr>
          <a:xfrm>
            <a:off x="1271464" y="3468382"/>
            <a:ext cx="2639184" cy="2740691"/>
            <a:chOff x="1271464" y="3468382"/>
            <a:chExt cx="2639184" cy="2740691"/>
          </a:xfrm>
        </p:grpSpPr>
        <p:grpSp>
          <p:nvGrpSpPr>
            <p:cNvPr id="43" name="组合 4">
              <a:extLst>
                <a:ext uri="{FF2B5EF4-FFF2-40B4-BE49-F238E27FC236}">
                  <a16:creationId xmlns:a16="http://schemas.microsoft.com/office/drawing/2014/main" xmlns="" id="{AF2D0716-9D76-4948-86EB-E3909DD566A5}"/>
                </a:ext>
              </a:extLst>
            </p:cNvPr>
            <p:cNvGrpSpPr/>
            <p:nvPr/>
          </p:nvGrpSpPr>
          <p:grpSpPr>
            <a:xfrm>
              <a:off x="1271464" y="3468382"/>
              <a:ext cx="2639184" cy="2740691"/>
              <a:chOff x="1092202" y="1959998"/>
              <a:chExt cx="1769801" cy="1837870"/>
            </a:xfrm>
          </p:grpSpPr>
          <p:sp>
            <p:nvSpPr>
              <p:cNvPr id="44" name="MH_SubTitle_1">
                <a:extLst>
                  <a:ext uri="{FF2B5EF4-FFF2-40B4-BE49-F238E27FC236}">
                    <a16:creationId xmlns:a16="http://schemas.microsoft.com/office/drawing/2014/main" xmlns="" id="{1C87D62A-E86A-4C1B-951D-F6A9634EB3F7}"/>
                  </a:ext>
                </a:extLst>
              </p:cNvPr>
              <p:cNvSpPr/>
              <p:nvPr>
                <p:custDataLst>
                  <p:tags r:id="rId7"/>
                </p:custDataLst>
              </p:nvPr>
            </p:nvSpPr>
            <p:spPr>
              <a:xfrm>
                <a:off x="1139644" y="2075509"/>
                <a:ext cx="1606847" cy="1606847"/>
              </a:xfrm>
              <a:prstGeom prst="ellipse">
                <a:avLst/>
              </a:pr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dirty="0">
                  <a:solidFill>
                    <a:srgbClr val="FFFFFF"/>
                  </a:solidFill>
                  <a:cs typeface="Mangal" panose="02040503050203030202" pitchFamily="18" charset="0"/>
                </a:endParaRPr>
              </a:p>
            </p:txBody>
          </p:sp>
          <p:sp>
            <p:nvSpPr>
              <p:cNvPr id="45" name="MH_Other_1">
                <a:extLst>
                  <a:ext uri="{FF2B5EF4-FFF2-40B4-BE49-F238E27FC236}">
                    <a16:creationId xmlns:a16="http://schemas.microsoft.com/office/drawing/2014/main" xmlns="" id="{B4B6D315-90ED-4A05-93FB-37F692FDC7F6}"/>
                  </a:ext>
                </a:extLst>
              </p:cNvPr>
              <p:cNvSpPr/>
              <p:nvPr>
                <p:custDataLst>
                  <p:tags r:id="rId8"/>
                </p:custDataLst>
              </p:nvPr>
            </p:nvSpPr>
            <p:spPr>
              <a:xfrm>
                <a:off x="1092202" y="1959998"/>
                <a:ext cx="1769801" cy="1837870"/>
              </a:xfrm>
              <a:custGeom>
                <a:avLst/>
                <a:gdLst>
                  <a:gd name="connsiteX0" fmla="*/ 757956 w 1577106"/>
                  <a:gd name="connsiteY0" fmla="*/ 0 h 1638300"/>
                  <a:gd name="connsiteX1" fmla="*/ 1577106 w 1577106"/>
                  <a:gd name="connsiteY1" fmla="*/ 819150 h 1638300"/>
                  <a:gd name="connsiteX2" fmla="*/ 757956 w 1577106"/>
                  <a:gd name="connsiteY2" fmla="*/ 1638300 h 1638300"/>
                  <a:gd name="connsiteX3" fmla="*/ 3179 w 1577106"/>
                  <a:gd name="connsiteY3" fmla="*/ 1138000 h 1638300"/>
                  <a:gd name="connsiteX4" fmla="*/ 0 w 1577106"/>
                  <a:gd name="connsiteY4" fmla="*/ 1127760 h 1638300"/>
                  <a:gd name="connsiteX5" fmla="*/ 62811 w 1577106"/>
                  <a:gd name="connsiteY5" fmla="*/ 1127760 h 1638300"/>
                  <a:gd name="connsiteX6" fmla="*/ 126428 w 1577106"/>
                  <a:gd name="connsiteY6" fmla="*/ 1244966 h 1638300"/>
                  <a:gd name="connsiteX7" fmla="*/ 757956 w 1577106"/>
                  <a:gd name="connsiteY7" fmla="*/ 1580747 h 1638300"/>
                  <a:gd name="connsiteX8" fmla="*/ 1519553 w 1577106"/>
                  <a:gd name="connsiteY8" fmla="*/ 819150 h 1638300"/>
                  <a:gd name="connsiteX9" fmla="*/ 757956 w 1577106"/>
                  <a:gd name="connsiteY9" fmla="*/ 57553 h 1638300"/>
                  <a:gd name="connsiteX10" fmla="*/ 738906 w 1577106"/>
                  <a:gd name="connsiteY10" fmla="*/ 58515 h 1638300"/>
                  <a:gd name="connsiteX11" fmla="*/ 738906 w 1577106"/>
                  <a:gd name="connsiteY11" fmla="*/ 962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7106" h="1638300">
                    <a:moveTo>
                      <a:pt x="757956" y="0"/>
                    </a:moveTo>
                    <a:cubicBezTo>
                      <a:pt x="1210360" y="0"/>
                      <a:pt x="1577106" y="366746"/>
                      <a:pt x="1577106" y="819150"/>
                    </a:cubicBezTo>
                    <a:cubicBezTo>
                      <a:pt x="1577106" y="1271554"/>
                      <a:pt x="1210360" y="1638300"/>
                      <a:pt x="757956" y="1638300"/>
                    </a:cubicBezTo>
                    <a:cubicBezTo>
                      <a:pt x="418653" y="1638300"/>
                      <a:pt x="127533" y="1432005"/>
                      <a:pt x="3179" y="1138000"/>
                    </a:cubicBezTo>
                    <a:lnTo>
                      <a:pt x="0" y="1127760"/>
                    </a:lnTo>
                    <a:lnTo>
                      <a:pt x="62811" y="1127760"/>
                    </a:lnTo>
                    <a:lnTo>
                      <a:pt x="126428" y="1244966"/>
                    </a:lnTo>
                    <a:cubicBezTo>
                      <a:pt x="263293" y="1447552"/>
                      <a:pt x="495070" y="1580747"/>
                      <a:pt x="757956" y="1580747"/>
                    </a:cubicBezTo>
                    <a:cubicBezTo>
                      <a:pt x="1178574" y="1580747"/>
                      <a:pt x="1519553" y="1239768"/>
                      <a:pt x="1519553" y="819150"/>
                    </a:cubicBezTo>
                    <a:cubicBezTo>
                      <a:pt x="1519553" y="398532"/>
                      <a:pt x="1178574" y="57553"/>
                      <a:pt x="757956" y="57553"/>
                    </a:cubicBezTo>
                    <a:lnTo>
                      <a:pt x="738906" y="58515"/>
                    </a:lnTo>
                    <a:lnTo>
                      <a:pt x="738906" y="962"/>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dirty="0">
                  <a:solidFill>
                    <a:schemeClr val="tx1"/>
                  </a:solidFill>
                </a:endParaRPr>
              </a:p>
            </p:txBody>
          </p:sp>
        </p:grpSp>
        <p:sp>
          <p:nvSpPr>
            <p:cNvPr id="27" name="Text Box 37"/>
            <p:cNvSpPr txBox="1">
              <a:spLocks noChangeArrowheads="1"/>
            </p:cNvSpPr>
            <p:nvPr/>
          </p:nvSpPr>
          <p:spPr bwMode="gray">
            <a:xfrm>
              <a:off x="1598862" y="4053896"/>
              <a:ext cx="1892876" cy="15696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a:spcBef>
                  <a:spcPts val="1800"/>
                </a:spcBef>
                <a:buFont typeface="Arial" pitchFamily="34" charset="0"/>
                <a:buChar char="•"/>
                <a:defRPr sz="2400">
                  <a:solidFill>
                    <a:schemeClr val="tx1"/>
                  </a:solidFill>
                  <a:latin typeface="Microsoft JhengHei UI" pitchFamily="34" charset="-120"/>
                  <a:ea typeface="Microsoft JhengHei UI" pitchFamily="34" charset="-120"/>
                </a:defRPr>
              </a:lvl1pPr>
              <a:lvl2pPr marL="742950" indent="-285750">
                <a:spcBef>
                  <a:spcPts val="1200"/>
                </a:spcBef>
                <a:buFont typeface="Arial" pitchFamily="34" charset="0"/>
                <a:buChar char="•"/>
                <a:defRPr sz="2000">
                  <a:solidFill>
                    <a:schemeClr val="tx1"/>
                  </a:solidFill>
                  <a:latin typeface="Microsoft JhengHei UI" pitchFamily="34" charset="-120"/>
                  <a:ea typeface="Microsoft JhengHei UI" pitchFamily="34" charset="-120"/>
                </a:defRPr>
              </a:lvl2pPr>
              <a:lvl3pPr marL="1143000" indent="-228600">
                <a:spcBef>
                  <a:spcPts val="800"/>
                </a:spcBef>
                <a:buFont typeface="Arial" pitchFamily="34" charset="0"/>
                <a:buChar char="•"/>
                <a:defRPr>
                  <a:solidFill>
                    <a:schemeClr val="tx1"/>
                  </a:solidFill>
                  <a:latin typeface="Microsoft JhengHei UI" pitchFamily="34" charset="-120"/>
                  <a:ea typeface="Microsoft JhengHei UI" pitchFamily="34" charset="-120"/>
                </a:defRPr>
              </a:lvl3pPr>
              <a:lvl4pPr marL="1600200" indent="-228600">
                <a:spcBef>
                  <a:spcPts val="600"/>
                </a:spcBef>
                <a:buFont typeface="Arial" pitchFamily="34" charset="0"/>
                <a:buChar char="•"/>
                <a:defRPr sz="1600">
                  <a:solidFill>
                    <a:schemeClr val="tx1"/>
                  </a:solidFill>
                  <a:latin typeface="Microsoft JhengHei UI" pitchFamily="34" charset="-120"/>
                  <a:ea typeface="Microsoft JhengHei UI" pitchFamily="34" charset="-120"/>
                </a:defRPr>
              </a:lvl4pPr>
              <a:lvl5pPr marL="2057400" indent="-228600">
                <a:spcBef>
                  <a:spcPts val="600"/>
                </a:spcBef>
                <a:buFont typeface="Arial" pitchFamily="34" charset="0"/>
                <a:buChar char="•"/>
                <a:defRPr sz="1600">
                  <a:solidFill>
                    <a:schemeClr val="tx1"/>
                  </a:solidFill>
                  <a:latin typeface="Microsoft JhengHei UI" pitchFamily="34" charset="-120"/>
                  <a:ea typeface="Microsoft JhengHei UI" pitchFamily="34" charset="-120"/>
                </a:defRPr>
              </a:lvl5pPr>
              <a:lvl6pPr marL="2514600" indent="-228600" eaLnBrk="0" fontAlgn="base" hangingPunct="0">
                <a:spcBef>
                  <a:spcPts val="600"/>
                </a:spcBef>
                <a:spcAft>
                  <a:spcPct val="0"/>
                </a:spcAft>
                <a:buFont typeface="Arial" pitchFamily="34" charset="0"/>
                <a:buChar char="•"/>
                <a:defRPr sz="1600">
                  <a:solidFill>
                    <a:schemeClr val="tx1"/>
                  </a:solidFill>
                  <a:latin typeface="Microsoft JhengHei UI" pitchFamily="34" charset="-120"/>
                  <a:ea typeface="Microsoft JhengHei UI" pitchFamily="34" charset="-120"/>
                </a:defRPr>
              </a:lvl6pPr>
              <a:lvl7pPr marL="2971800" indent="-228600" eaLnBrk="0" fontAlgn="base" hangingPunct="0">
                <a:spcBef>
                  <a:spcPts val="600"/>
                </a:spcBef>
                <a:spcAft>
                  <a:spcPct val="0"/>
                </a:spcAft>
                <a:buFont typeface="Arial" pitchFamily="34" charset="0"/>
                <a:buChar char="•"/>
                <a:defRPr sz="1600">
                  <a:solidFill>
                    <a:schemeClr val="tx1"/>
                  </a:solidFill>
                  <a:latin typeface="Microsoft JhengHei UI" pitchFamily="34" charset="-120"/>
                  <a:ea typeface="Microsoft JhengHei UI" pitchFamily="34" charset="-120"/>
                </a:defRPr>
              </a:lvl7pPr>
              <a:lvl8pPr marL="3429000" indent="-228600" eaLnBrk="0" fontAlgn="base" hangingPunct="0">
                <a:spcBef>
                  <a:spcPts val="600"/>
                </a:spcBef>
                <a:spcAft>
                  <a:spcPct val="0"/>
                </a:spcAft>
                <a:buFont typeface="Arial" pitchFamily="34" charset="0"/>
                <a:buChar char="•"/>
                <a:defRPr sz="1600">
                  <a:solidFill>
                    <a:schemeClr val="tx1"/>
                  </a:solidFill>
                  <a:latin typeface="Microsoft JhengHei UI" pitchFamily="34" charset="-120"/>
                  <a:ea typeface="Microsoft JhengHei UI" pitchFamily="34" charset="-120"/>
                </a:defRPr>
              </a:lvl8pPr>
              <a:lvl9pPr marL="3886200" indent="-228600" eaLnBrk="0" fontAlgn="base" hangingPunct="0">
                <a:spcBef>
                  <a:spcPts val="600"/>
                </a:spcBef>
                <a:spcAft>
                  <a:spcPct val="0"/>
                </a:spcAft>
                <a:buFont typeface="Arial" pitchFamily="34" charset="0"/>
                <a:buChar char="•"/>
                <a:defRPr sz="1600">
                  <a:solidFill>
                    <a:schemeClr val="tx1"/>
                  </a:solidFill>
                  <a:latin typeface="Microsoft JhengHei UI" pitchFamily="34" charset="-120"/>
                  <a:ea typeface="Microsoft JhengHei UI" pitchFamily="34" charset="-120"/>
                </a:defRPr>
              </a:lvl9pPr>
            </a:lstStyle>
            <a:p>
              <a:pPr algn="ctr" eaLnBrk="1" fontAlgn="auto" hangingPunct="1">
                <a:spcBef>
                  <a:spcPts val="600"/>
                </a:spcBef>
                <a:spcAft>
                  <a:spcPts val="0"/>
                </a:spcAft>
                <a:buNone/>
              </a:pPr>
              <a:r>
                <a:rPr kumimoji="0" lang="zh-TW" altLang="en-US" sz="4800" b="1" dirty="0">
                  <a:solidFill>
                    <a:schemeClr val="accent1">
                      <a:lumMod val="50000"/>
                    </a:schemeClr>
                  </a:solidFill>
                  <a:effectLst>
                    <a:glow rad="101600">
                      <a:schemeClr val="bg1">
                        <a:alpha val="60000"/>
                      </a:schemeClr>
                    </a:glow>
                  </a:effectLst>
                  <a:latin typeface="微軟正黑體" panose="020B0604030504040204" pitchFamily="34" charset="-120"/>
                  <a:ea typeface="微軟正黑體" panose="020B0604030504040204" pitchFamily="34" charset="-120"/>
                </a:rPr>
                <a:t>適性</a:t>
              </a:r>
              <a:r>
                <a:rPr kumimoji="0" lang="en-US" altLang="zh-TW" sz="4800" b="1" dirty="0">
                  <a:solidFill>
                    <a:schemeClr val="accent1">
                      <a:lumMod val="50000"/>
                    </a:schemeClr>
                  </a:solidFill>
                  <a:effectLst>
                    <a:glow rad="101600">
                      <a:schemeClr val="bg1">
                        <a:alpha val="60000"/>
                      </a:schemeClr>
                    </a:glow>
                  </a:effectLst>
                  <a:latin typeface="微軟正黑體" panose="020B0604030504040204" pitchFamily="34" charset="-120"/>
                  <a:ea typeface="微軟正黑體" panose="020B0604030504040204" pitchFamily="34" charset="-120"/>
                </a:rPr>
                <a:t/>
              </a:r>
              <a:br>
                <a:rPr kumimoji="0" lang="en-US" altLang="zh-TW" sz="4800" b="1" dirty="0">
                  <a:solidFill>
                    <a:schemeClr val="accent1">
                      <a:lumMod val="50000"/>
                    </a:schemeClr>
                  </a:solidFill>
                  <a:effectLst>
                    <a:glow rad="101600">
                      <a:schemeClr val="bg1">
                        <a:alpha val="60000"/>
                      </a:schemeClr>
                    </a:glow>
                  </a:effectLst>
                  <a:latin typeface="微軟正黑體" panose="020B0604030504040204" pitchFamily="34" charset="-120"/>
                  <a:ea typeface="微軟正黑體" panose="020B0604030504040204" pitchFamily="34" charset="-120"/>
                </a:rPr>
              </a:br>
              <a:r>
                <a:rPr kumimoji="0" lang="zh-TW" altLang="en-US" sz="4800" b="1" dirty="0">
                  <a:solidFill>
                    <a:schemeClr val="accent1">
                      <a:lumMod val="50000"/>
                    </a:schemeClr>
                  </a:solidFill>
                  <a:effectLst>
                    <a:glow rad="101600">
                      <a:schemeClr val="bg1">
                        <a:alpha val="60000"/>
                      </a:schemeClr>
                    </a:glow>
                  </a:effectLst>
                  <a:latin typeface="微軟正黑體" panose="020B0604030504040204" pitchFamily="34" charset="-120"/>
                  <a:ea typeface="微軟正黑體" panose="020B0604030504040204" pitchFamily="34" charset="-120"/>
                </a:rPr>
                <a:t>發展</a:t>
              </a:r>
            </a:p>
          </p:txBody>
        </p:sp>
      </p:grpSp>
      <p:sp>
        <p:nvSpPr>
          <p:cNvPr id="49" name="MH_Other_2">
            <a:extLst>
              <a:ext uri="{FF2B5EF4-FFF2-40B4-BE49-F238E27FC236}">
                <a16:creationId xmlns:a16="http://schemas.microsoft.com/office/drawing/2014/main" xmlns="" id="{811A2807-38E6-4535-B522-989AB3544D3A}"/>
              </a:ext>
            </a:extLst>
          </p:cNvPr>
          <p:cNvSpPr/>
          <p:nvPr>
            <p:custDataLst>
              <p:tags r:id="rId2"/>
            </p:custDataLst>
          </p:nvPr>
        </p:nvSpPr>
        <p:spPr>
          <a:xfrm>
            <a:off x="7690217" y="4378205"/>
            <a:ext cx="633460" cy="857811"/>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schemeClr val="tx1"/>
              </a:solidFill>
            </a:endParaRPr>
          </a:p>
        </p:txBody>
      </p:sp>
      <p:grpSp>
        <p:nvGrpSpPr>
          <p:cNvPr id="3" name="群組 2">
            <a:extLst>
              <a:ext uri="{FF2B5EF4-FFF2-40B4-BE49-F238E27FC236}">
                <a16:creationId xmlns:a16="http://schemas.microsoft.com/office/drawing/2014/main" xmlns="" id="{E46885BF-5E0C-4AB1-8580-869CF2743D92}"/>
              </a:ext>
            </a:extLst>
          </p:cNvPr>
          <p:cNvGrpSpPr/>
          <p:nvPr/>
        </p:nvGrpSpPr>
        <p:grpSpPr>
          <a:xfrm>
            <a:off x="4907017" y="3468382"/>
            <a:ext cx="2639184" cy="2740691"/>
            <a:chOff x="4907017" y="3468382"/>
            <a:chExt cx="2639184" cy="2740691"/>
          </a:xfrm>
        </p:grpSpPr>
        <p:grpSp>
          <p:nvGrpSpPr>
            <p:cNvPr id="46" name="组合 4">
              <a:extLst>
                <a:ext uri="{FF2B5EF4-FFF2-40B4-BE49-F238E27FC236}">
                  <a16:creationId xmlns:a16="http://schemas.microsoft.com/office/drawing/2014/main" xmlns="" id="{9BFAAE90-3A63-4C36-B1ED-81CE3C25F90D}"/>
                </a:ext>
              </a:extLst>
            </p:cNvPr>
            <p:cNvGrpSpPr/>
            <p:nvPr/>
          </p:nvGrpSpPr>
          <p:grpSpPr>
            <a:xfrm>
              <a:off x="4907017" y="3468382"/>
              <a:ext cx="2639184" cy="2740691"/>
              <a:chOff x="1092202" y="1959998"/>
              <a:chExt cx="1769801" cy="1837870"/>
            </a:xfrm>
          </p:grpSpPr>
          <p:sp>
            <p:nvSpPr>
              <p:cNvPr id="47" name="MH_SubTitle_1">
                <a:extLst>
                  <a:ext uri="{FF2B5EF4-FFF2-40B4-BE49-F238E27FC236}">
                    <a16:creationId xmlns:a16="http://schemas.microsoft.com/office/drawing/2014/main" xmlns="" id="{E75F84F8-6784-42F7-8F22-D6B9142E2B68}"/>
                  </a:ext>
                </a:extLst>
              </p:cNvPr>
              <p:cNvSpPr/>
              <p:nvPr>
                <p:custDataLst>
                  <p:tags r:id="rId5"/>
                </p:custDataLst>
              </p:nvPr>
            </p:nvSpPr>
            <p:spPr>
              <a:xfrm>
                <a:off x="1139644" y="2075509"/>
                <a:ext cx="1606847" cy="1606847"/>
              </a:xfrm>
              <a:prstGeom prst="ellipse">
                <a:avLst/>
              </a:pr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dirty="0">
                  <a:solidFill>
                    <a:srgbClr val="FFFFFF"/>
                  </a:solidFill>
                  <a:cs typeface="Mangal" panose="02040503050203030202" pitchFamily="18" charset="0"/>
                </a:endParaRPr>
              </a:p>
            </p:txBody>
          </p:sp>
          <p:sp>
            <p:nvSpPr>
              <p:cNvPr id="48" name="MH_Other_1">
                <a:extLst>
                  <a:ext uri="{FF2B5EF4-FFF2-40B4-BE49-F238E27FC236}">
                    <a16:creationId xmlns:a16="http://schemas.microsoft.com/office/drawing/2014/main" xmlns="" id="{39F776DC-EF8C-47E3-9311-3E9D70F6A5E3}"/>
                  </a:ext>
                </a:extLst>
              </p:cNvPr>
              <p:cNvSpPr/>
              <p:nvPr>
                <p:custDataLst>
                  <p:tags r:id="rId6"/>
                </p:custDataLst>
              </p:nvPr>
            </p:nvSpPr>
            <p:spPr>
              <a:xfrm>
                <a:off x="1092202" y="1959998"/>
                <a:ext cx="1769801" cy="1837870"/>
              </a:xfrm>
              <a:custGeom>
                <a:avLst/>
                <a:gdLst>
                  <a:gd name="connsiteX0" fmla="*/ 757956 w 1577106"/>
                  <a:gd name="connsiteY0" fmla="*/ 0 h 1638300"/>
                  <a:gd name="connsiteX1" fmla="*/ 1577106 w 1577106"/>
                  <a:gd name="connsiteY1" fmla="*/ 819150 h 1638300"/>
                  <a:gd name="connsiteX2" fmla="*/ 757956 w 1577106"/>
                  <a:gd name="connsiteY2" fmla="*/ 1638300 h 1638300"/>
                  <a:gd name="connsiteX3" fmla="*/ 3179 w 1577106"/>
                  <a:gd name="connsiteY3" fmla="*/ 1138000 h 1638300"/>
                  <a:gd name="connsiteX4" fmla="*/ 0 w 1577106"/>
                  <a:gd name="connsiteY4" fmla="*/ 1127760 h 1638300"/>
                  <a:gd name="connsiteX5" fmla="*/ 62811 w 1577106"/>
                  <a:gd name="connsiteY5" fmla="*/ 1127760 h 1638300"/>
                  <a:gd name="connsiteX6" fmla="*/ 126428 w 1577106"/>
                  <a:gd name="connsiteY6" fmla="*/ 1244966 h 1638300"/>
                  <a:gd name="connsiteX7" fmla="*/ 757956 w 1577106"/>
                  <a:gd name="connsiteY7" fmla="*/ 1580747 h 1638300"/>
                  <a:gd name="connsiteX8" fmla="*/ 1519553 w 1577106"/>
                  <a:gd name="connsiteY8" fmla="*/ 819150 h 1638300"/>
                  <a:gd name="connsiteX9" fmla="*/ 757956 w 1577106"/>
                  <a:gd name="connsiteY9" fmla="*/ 57553 h 1638300"/>
                  <a:gd name="connsiteX10" fmla="*/ 738906 w 1577106"/>
                  <a:gd name="connsiteY10" fmla="*/ 58515 h 1638300"/>
                  <a:gd name="connsiteX11" fmla="*/ 738906 w 1577106"/>
                  <a:gd name="connsiteY11" fmla="*/ 962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7106" h="1638300">
                    <a:moveTo>
                      <a:pt x="757956" y="0"/>
                    </a:moveTo>
                    <a:cubicBezTo>
                      <a:pt x="1210360" y="0"/>
                      <a:pt x="1577106" y="366746"/>
                      <a:pt x="1577106" y="819150"/>
                    </a:cubicBezTo>
                    <a:cubicBezTo>
                      <a:pt x="1577106" y="1271554"/>
                      <a:pt x="1210360" y="1638300"/>
                      <a:pt x="757956" y="1638300"/>
                    </a:cubicBezTo>
                    <a:cubicBezTo>
                      <a:pt x="418653" y="1638300"/>
                      <a:pt x="127533" y="1432005"/>
                      <a:pt x="3179" y="1138000"/>
                    </a:cubicBezTo>
                    <a:lnTo>
                      <a:pt x="0" y="1127760"/>
                    </a:lnTo>
                    <a:lnTo>
                      <a:pt x="62811" y="1127760"/>
                    </a:lnTo>
                    <a:lnTo>
                      <a:pt x="126428" y="1244966"/>
                    </a:lnTo>
                    <a:cubicBezTo>
                      <a:pt x="263293" y="1447552"/>
                      <a:pt x="495070" y="1580747"/>
                      <a:pt x="757956" y="1580747"/>
                    </a:cubicBezTo>
                    <a:cubicBezTo>
                      <a:pt x="1178574" y="1580747"/>
                      <a:pt x="1519553" y="1239768"/>
                      <a:pt x="1519553" y="819150"/>
                    </a:cubicBezTo>
                    <a:cubicBezTo>
                      <a:pt x="1519553" y="398532"/>
                      <a:pt x="1178574" y="57553"/>
                      <a:pt x="757956" y="57553"/>
                    </a:cubicBezTo>
                    <a:lnTo>
                      <a:pt x="738906" y="58515"/>
                    </a:lnTo>
                    <a:lnTo>
                      <a:pt x="738906" y="962"/>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dirty="0">
                  <a:solidFill>
                    <a:schemeClr val="tx1"/>
                  </a:solidFill>
                </a:endParaRPr>
              </a:p>
            </p:txBody>
          </p:sp>
        </p:grpSp>
        <p:sp>
          <p:nvSpPr>
            <p:cNvPr id="53" name="Text Box 37">
              <a:extLst>
                <a:ext uri="{FF2B5EF4-FFF2-40B4-BE49-F238E27FC236}">
                  <a16:creationId xmlns:a16="http://schemas.microsoft.com/office/drawing/2014/main" xmlns="" id="{7FC020F8-17C2-444C-AE3B-15CFFA511BBC}"/>
                </a:ext>
              </a:extLst>
            </p:cNvPr>
            <p:cNvSpPr txBox="1">
              <a:spLocks noChangeArrowheads="1"/>
            </p:cNvSpPr>
            <p:nvPr/>
          </p:nvSpPr>
          <p:spPr bwMode="gray">
            <a:xfrm>
              <a:off x="5229417" y="4053896"/>
              <a:ext cx="1892876" cy="15696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a:spcBef>
                  <a:spcPts val="1800"/>
                </a:spcBef>
                <a:buFont typeface="Arial" pitchFamily="34" charset="0"/>
                <a:buChar char="•"/>
                <a:defRPr sz="2400">
                  <a:solidFill>
                    <a:schemeClr val="tx1"/>
                  </a:solidFill>
                  <a:latin typeface="Microsoft JhengHei UI" pitchFamily="34" charset="-120"/>
                  <a:ea typeface="Microsoft JhengHei UI" pitchFamily="34" charset="-120"/>
                </a:defRPr>
              </a:lvl1pPr>
              <a:lvl2pPr marL="742950" indent="-285750">
                <a:spcBef>
                  <a:spcPts val="1200"/>
                </a:spcBef>
                <a:buFont typeface="Arial" pitchFamily="34" charset="0"/>
                <a:buChar char="•"/>
                <a:defRPr sz="2000">
                  <a:solidFill>
                    <a:schemeClr val="tx1"/>
                  </a:solidFill>
                  <a:latin typeface="Microsoft JhengHei UI" pitchFamily="34" charset="-120"/>
                  <a:ea typeface="Microsoft JhengHei UI" pitchFamily="34" charset="-120"/>
                </a:defRPr>
              </a:lvl2pPr>
              <a:lvl3pPr marL="1143000" indent="-228600">
                <a:spcBef>
                  <a:spcPts val="800"/>
                </a:spcBef>
                <a:buFont typeface="Arial" pitchFamily="34" charset="0"/>
                <a:buChar char="•"/>
                <a:defRPr>
                  <a:solidFill>
                    <a:schemeClr val="tx1"/>
                  </a:solidFill>
                  <a:latin typeface="Microsoft JhengHei UI" pitchFamily="34" charset="-120"/>
                  <a:ea typeface="Microsoft JhengHei UI" pitchFamily="34" charset="-120"/>
                </a:defRPr>
              </a:lvl3pPr>
              <a:lvl4pPr marL="1600200" indent="-228600">
                <a:spcBef>
                  <a:spcPts val="600"/>
                </a:spcBef>
                <a:buFont typeface="Arial" pitchFamily="34" charset="0"/>
                <a:buChar char="•"/>
                <a:defRPr sz="1600">
                  <a:solidFill>
                    <a:schemeClr val="tx1"/>
                  </a:solidFill>
                  <a:latin typeface="Microsoft JhengHei UI" pitchFamily="34" charset="-120"/>
                  <a:ea typeface="Microsoft JhengHei UI" pitchFamily="34" charset="-120"/>
                </a:defRPr>
              </a:lvl4pPr>
              <a:lvl5pPr marL="2057400" indent="-228600">
                <a:spcBef>
                  <a:spcPts val="600"/>
                </a:spcBef>
                <a:buFont typeface="Arial" pitchFamily="34" charset="0"/>
                <a:buChar char="•"/>
                <a:defRPr sz="1600">
                  <a:solidFill>
                    <a:schemeClr val="tx1"/>
                  </a:solidFill>
                  <a:latin typeface="Microsoft JhengHei UI" pitchFamily="34" charset="-120"/>
                  <a:ea typeface="Microsoft JhengHei UI" pitchFamily="34" charset="-120"/>
                </a:defRPr>
              </a:lvl5pPr>
              <a:lvl6pPr marL="2514600" indent="-228600" eaLnBrk="0" fontAlgn="base" hangingPunct="0">
                <a:spcBef>
                  <a:spcPts val="600"/>
                </a:spcBef>
                <a:spcAft>
                  <a:spcPct val="0"/>
                </a:spcAft>
                <a:buFont typeface="Arial" pitchFamily="34" charset="0"/>
                <a:buChar char="•"/>
                <a:defRPr sz="1600">
                  <a:solidFill>
                    <a:schemeClr val="tx1"/>
                  </a:solidFill>
                  <a:latin typeface="Microsoft JhengHei UI" pitchFamily="34" charset="-120"/>
                  <a:ea typeface="Microsoft JhengHei UI" pitchFamily="34" charset="-120"/>
                </a:defRPr>
              </a:lvl6pPr>
              <a:lvl7pPr marL="2971800" indent="-228600" eaLnBrk="0" fontAlgn="base" hangingPunct="0">
                <a:spcBef>
                  <a:spcPts val="600"/>
                </a:spcBef>
                <a:spcAft>
                  <a:spcPct val="0"/>
                </a:spcAft>
                <a:buFont typeface="Arial" pitchFamily="34" charset="0"/>
                <a:buChar char="•"/>
                <a:defRPr sz="1600">
                  <a:solidFill>
                    <a:schemeClr val="tx1"/>
                  </a:solidFill>
                  <a:latin typeface="Microsoft JhengHei UI" pitchFamily="34" charset="-120"/>
                  <a:ea typeface="Microsoft JhengHei UI" pitchFamily="34" charset="-120"/>
                </a:defRPr>
              </a:lvl7pPr>
              <a:lvl8pPr marL="3429000" indent="-228600" eaLnBrk="0" fontAlgn="base" hangingPunct="0">
                <a:spcBef>
                  <a:spcPts val="600"/>
                </a:spcBef>
                <a:spcAft>
                  <a:spcPct val="0"/>
                </a:spcAft>
                <a:buFont typeface="Arial" pitchFamily="34" charset="0"/>
                <a:buChar char="•"/>
                <a:defRPr sz="1600">
                  <a:solidFill>
                    <a:schemeClr val="tx1"/>
                  </a:solidFill>
                  <a:latin typeface="Microsoft JhengHei UI" pitchFamily="34" charset="-120"/>
                  <a:ea typeface="Microsoft JhengHei UI" pitchFamily="34" charset="-120"/>
                </a:defRPr>
              </a:lvl8pPr>
              <a:lvl9pPr marL="3886200" indent="-228600" eaLnBrk="0" fontAlgn="base" hangingPunct="0">
                <a:spcBef>
                  <a:spcPts val="600"/>
                </a:spcBef>
                <a:spcAft>
                  <a:spcPct val="0"/>
                </a:spcAft>
                <a:buFont typeface="Arial" pitchFamily="34" charset="0"/>
                <a:buChar char="•"/>
                <a:defRPr sz="1600">
                  <a:solidFill>
                    <a:schemeClr val="tx1"/>
                  </a:solidFill>
                  <a:latin typeface="Microsoft JhengHei UI" pitchFamily="34" charset="-120"/>
                  <a:ea typeface="Microsoft JhengHei UI" pitchFamily="34" charset="-120"/>
                </a:defRPr>
              </a:lvl9pPr>
            </a:lstStyle>
            <a:p>
              <a:pPr algn="ctr" eaLnBrk="1" fontAlgn="auto" hangingPunct="1">
                <a:spcBef>
                  <a:spcPct val="0"/>
                </a:spcBef>
                <a:spcAft>
                  <a:spcPts val="0"/>
                </a:spcAft>
                <a:buNone/>
              </a:pPr>
              <a:r>
                <a:rPr kumimoji="0" lang="zh-TW" altLang="en-US" sz="4800" b="1" dirty="0">
                  <a:solidFill>
                    <a:schemeClr val="accent1">
                      <a:lumMod val="50000"/>
                    </a:schemeClr>
                  </a:solidFill>
                  <a:effectLst>
                    <a:glow rad="101600">
                      <a:schemeClr val="bg1">
                        <a:alpha val="60000"/>
                      </a:schemeClr>
                    </a:glow>
                  </a:effectLst>
                  <a:latin typeface="微軟正黑體" panose="020B0604030504040204" pitchFamily="34" charset="-120"/>
                  <a:ea typeface="微軟正黑體" panose="020B0604030504040204" pitchFamily="34" charset="-120"/>
                </a:rPr>
                <a:t>適性</a:t>
              </a:r>
              <a:r>
                <a:rPr kumimoji="0" lang="en-US" altLang="zh-TW" sz="4800" b="1" dirty="0">
                  <a:solidFill>
                    <a:schemeClr val="accent1">
                      <a:lumMod val="50000"/>
                    </a:schemeClr>
                  </a:solidFill>
                  <a:effectLst>
                    <a:glow rad="101600">
                      <a:schemeClr val="bg1">
                        <a:alpha val="60000"/>
                      </a:schemeClr>
                    </a:glow>
                  </a:effectLst>
                  <a:latin typeface="微軟正黑體" panose="020B0604030504040204" pitchFamily="34" charset="-120"/>
                  <a:ea typeface="微軟正黑體" panose="020B0604030504040204" pitchFamily="34" charset="-120"/>
                </a:rPr>
                <a:t/>
              </a:r>
              <a:br>
                <a:rPr kumimoji="0" lang="en-US" altLang="zh-TW" sz="4800" b="1" dirty="0">
                  <a:solidFill>
                    <a:schemeClr val="accent1">
                      <a:lumMod val="50000"/>
                    </a:schemeClr>
                  </a:solidFill>
                  <a:effectLst>
                    <a:glow rad="101600">
                      <a:schemeClr val="bg1">
                        <a:alpha val="60000"/>
                      </a:schemeClr>
                    </a:glow>
                  </a:effectLst>
                  <a:latin typeface="微軟正黑體" panose="020B0604030504040204" pitchFamily="34" charset="-120"/>
                  <a:ea typeface="微軟正黑體" panose="020B0604030504040204" pitchFamily="34" charset="-120"/>
                </a:rPr>
              </a:br>
              <a:r>
                <a:rPr kumimoji="0" lang="zh-TW" altLang="en-US" sz="4800" b="1" dirty="0">
                  <a:solidFill>
                    <a:schemeClr val="accent1">
                      <a:lumMod val="50000"/>
                    </a:schemeClr>
                  </a:solidFill>
                  <a:effectLst>
                    <a:glow rad="101600">
                      <a:schemeClr val="bg1">
                        <a:alpha val="60000"/>
                      </a:schemeClr>
                    </a:glow>
                  </a:effectLst>
                  <a:latin typeface="微軟正黑體" panose="020B0604030504040204" pitchFamily="34" charset="-120"/>
                  <a:ea typeface="微軟正黑體" panose="020B0604030504040204" pitchFamily="34" charset="-120"/>
                </a:rPr>
                <a:t>入學</a:t>
              </a:r>
            </a:p>
          </p:txBody>
        </p:sp>
      </p:grpSp>
      <p:grpSp>
        <p:nvGrpSpPr>
          <p:cNvPr id="6" name="群組 5">
            <a:extLst>
              <a:ext uri="{FF2B5EF4-FFF2-40B4-BE49-F238E27FC236}">
                <a16:creationId xmlns:a16="http://schemas.microsoft.com/office/drawing/2014/main" xmlns="" id="{CE4836DA-0634-4226-A029-9AB405431E2F}"/>
              </a:ext>
            </a:extLst>
          </p:cNvPr>
          <p:cNvGrpSpPr/>
          <p:nvPr/>
        </p:nvGrpSpPr>
        <p:grpSpPr>
          <a:xfrm>
            <a:off x="8472264" y="3468382"/>
            <a:ext cx="2639184" cy="2740691"/>
            <a:chOff x="8472264" y="3468382"/>
            <a:chExt cx="2639184" cy="2740691"/>
          </a:xfrm>
        </p:grpSpPr>
        <p:grpSp>
          <p:nvGrpSpPr>
            <p:cNvPr id="50" name="组合 4">
              <a:extLst>
                <a:ext uri="{FF2B5EF4-FFF2-40B4-BE49-F238E27FC236}">
                  <a16:creationId xmlns:a16="http://schemas.microsoft.com/office/drawing/2014/main" xmlns="" id="{6920D7D7-7746-4BAE-8057-7BF606F6D83F}"/>
                </a:ext>
              </a:extLst>
            </p:cNvPr>
            <p:cNvGrpSpPr/>
            <p:nvPr/>
          </p:nvGrpSpPr>
          <p:grpSpPr>
            <a:xfrm>
              <a:off x="8472264" y="3468382"/>
              <a:ext cx="2639184" cy="2740691"/>
              <a:chOff x="1092202" y="1959998"/>
              <a:chExt cx="1769801" cy="1837870"/>
            </a:xfrm>
          </p:grpSpPr>
          <p:sp>
            <p:nvSpPr>
              <p:cNvPr id="51" name="MH_SubTitle_1">
                <a:extLst>
                  <a:ext uri="{FF2B5EF4-FFF2-40B4-BE49-F238E27FC236}">
                    <a16:creationId xmlns:a16="http://schemas.microsoft.com/office/drawing/2014/main" xmlns="" id="{7DDD1E86-F388-486C-A21D-0E753A388CB1}"/>
                  </a:ext>
                </a:extLst>
              </p:cNvPr>
              <p:cNvSpPr/>
              <p:nvPr>
                <p:custDataLst>
                  <p:tags r:id="rId3"/>
                </p:custDataLst>
              </p:nvPr>
            </p:nvSpPr>
            <p:spPr>
              <a:xfrm>
                <a:off x="1139644" y="2075509"/>
                <a:ext cx="1606847" cy="1606847"/>
              </a:xfrm>
              <a:prstGeom prst="ellipse">
                <a:avLst/>
              </a:pr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dirty="0">
                  <a:solidFill>
                    <a:srgbClr val="FFFFFF"/>
                  </a:solidFill>
                  <a:cs typeface="Mangal" panose="02040503050203030202" pitchFamily="18" charset="0"/>
                </a:endParaRPr>
              </a:p>
            </p:txBody>
          </p:sp>
          <p:sp>
            <p:nvSpPr>
              <p:cNvPr id="52" name="MH_Other_1">
                <a:extLst>
                  <a:ext uri="{FF2B5EF4-FFF2-40B4-BE49-F238E27FC236}">
                    <a16:creationId xmlns:a16="http://schemas.microsoft.com/office/drawing/2014/main" xmlns="" id="{B030EA1C-F44C-4A90-8593-BD7F45E2D984}"/>
                  </a:ext>
                </a:extLst>
              </p:cNvPr>
              <p:cNvSpPr/>
              <p:nvPr>
                <p:custDataLst>
                  <p:tags r:id="rId4"/>
                </p:custDataLst>
              </p:nvPr>
            </p:nvSpPr>
            <p:spPr>
              <a:xfrm>
                <a:off x="1092202" y="1959998"/>
                <a:ext cx="1769801" cy="1837870"/>
              </a:xfrm>
              <a:custGeom>
                <a:avLst/>
                <a:gdLst>
                  <a:gd name="connsiteX0" fmla="*/ 757956 w 1577106"/>
                  <a:gd name="connsiteY0" fmla="*/ 0 h 1638300"/>
                  <a:gd name="connsiteX1" fmla="*/ 1577106 w 1577106"/>
                  <a:gd name="connsiteY1" fmla="*/ 819150 h 1638300"/>
                  <a:gd name="connsiteX2" fmla="*/ 757956 w 1577106"/>
                  <a:gd name="connsiteY2" fmla="*/ 1638300 h 1638300"/>
                  <a:gd name="connsiteX3" fmla="*/ 3179 w 1577106"/>
                  <a:gd name="connsiteY3" fmla="*/ 1138000 h 1638300"/>
                  <a:gd name="connsiteX4" fmla="*/ 0 w 1577106"/>
                  <a:gd name="connsiteY4" fmla="*/ 1127760 h 1638300"/>
                  <a:gd name="connsiteX5" fmla="*/ 62811 w 1577106"/>
                  <a:gd name="connsiteY5" fmla="*/ 1127760 h 1638300"/>
                  <a:gd name="connsiteX6" fmla="*/ 126428 w 1577106"/>
                  <a:gd name="connsiteY6" fmla="*/ 1244966 h 1638300"/>
                  <a:gd name="connsiteX7" fmla="*/ 757956 w 1577106"/>
                  <a:gd name="connsiteY7" fmla="*/ 1580747 h 1638300"/>
                  <a:gd name="connsiteX8" fmla="*/ 1519553 w 1577106"/>
                  <a:gd name="connsiteY8" fmla="*/ 819150 h 1638300"/>
                  <a:gd name="connsiteX9" fmla="*/ 757956 w 1577106"/>
                  <a:gd name="connsiteY9" fmla="*/ 57553 h 1638300"/>
                  <a:gd name="connsiteX10" fmla="*/ 738906 w 1577106"/>
                  <a:gd name="connsiteY10" fmla="*/ 58515 h 1638300"/>
                  <a:gd name="connsiteX11" fmla="*/ 738906 w 1577106"/>
                  <a:gd name="connsiteY11" fmla="*/ 962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7106" h="1638300">
                    <a:moveTo>
                      <a:pt x="757956" y="0"/>
                    </a:moveTo>
                    <a:cubicBezTo>
                      <a:pt x="1210360" y="0"/>
                      <a:pt x="1577106" y="366746"/>
                      <a:pt x="1577106" y="819150"/>
                    </a:cubicBezTo>
                    <a:cubicBezTo>
                      <a:pt x="1577106" y="1271554"/>
                      <a:pt x="1210360" y="1638300"/>
                      <a:pt x="757956" y="1638300"/>
                    </a:cubicBezTo>
                    <a:cubicBezTo>
                      <a:pt x="418653" y="1638300"/>
                      <a:pt x="127533" y="1432005"/>
                      <a:pt x="3179" y="1138000"/>
                    </a:cubicBezTo>
                    <a:lnTo>
                      <a:pt x="0" y="1127760"/>
                    </a:lnTo>
                    <a:lnTo>
                      <a:pt x="62811" y="1127760"/>
                    </a:lnTo>
                    <a:lnTo>
                      <a:pt x="126428" y="1244966"/>
                    </a:lnTo>
                    <a:cubicBezTo>
                      <a:pt x="263293" y="1447552"/>
                      <a:pt x="495070" y="1580747"/>
                      <a:pt x="757956" y="1580747"/>
                    </a:cubicBezTo>
                    <a:cubicBezTo>
                      <a:pt x="1178574" y="1580747"/>
                      <a:pt x="1519553" y="1239768"/>
                      <a:pt x="1519553" y="819150"/>
                    </a:cubicBezTo>
                    <a:cubicBezTo>
                      <a:pt x="1519553" y="398532"/>
                      <a:pt x="1178574" y="57553"/>
                      <a:pt x="757956" y="57553"/>
                    </a:cubicBezTo>
                    <a:lnTo>
                      <a:pt x="738906" y="58515"/>
                    </a:lnTo>
                    <a:lnTo>
                      <a:pt x="738906" y="962"/>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dirty="0">
                  <a:solidFill>
                    <a:schemeClr val="tx1"/>
                  </a:solidFill>
                </a:endParaRPr>
              </a:p>
            </p:txBody>
          </p:sp>
        </p:grpSp>
        <p:sp>
          <p:nvSpPr>
            <p:cNvPr id="54" name="Text Box 37">
              <a:extLst>
                <a:ext uri="{FF2B5EF4-FFF2-40B4-BE49-F238E27FC236}">
                  <a16:creationId xmlns:a16="http://schemas.microsoft.com/office/drawing/2014/main" xmlns="" id="{DF9E8DE6-EECA-45EE-A8D4-8187BA455FB7}"/>
                </a:ext>
              </a:extLst>
            </p:cNvPr>
            <p:cNvSpPr txBox="1">
              <a:spLocks noChangeArrowheads="1"/>
            </p:cNvSpPr>
            <p:nvPr/>
          </p:nvSpPr>
          <p:spPr bwMode="gray">
            <a:xfrm>
              <a:off x="8868875" y="4053896"/>
              <a:ext cx="1892876" cy="15696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a:spcBef>
                  <a:spcPts val="1800"/>
                </a:spcBef>
                <a:buFont typeface="Arial" pitchFamily="34" charset="0"/>
                <a:buChar char="•"/>
                <a:defRPr sz="2400">
                  <a:solidFill>
                    <a:schemeClr val="tx1"/>
                  </a:solidFill>
                  <a:latin typeface="Microsoft JhengHei UI" pitchFamily="34" charset="-120"/>
                  <a:ea typeface="Microsoft JhengHei UI" pitchFamily="34" charset="-120"/>
                </a:defRPr>
              </a:lvl1pPr>
              <a:lvl2pPr marL="742950" indent="-285750">
                <a:spcBef>
                  <a:spcPts val="1200"/>
                </a:spcBef>
                <a:buFont typeface="Arial" pitchFamily="34" charset="0"/>
                <a:buChar char="•"/>
                <a:defRPr sz="2000">
                  <a:solidFill>
                    <a:schemeClr val="tx1"/>
                  </a:solidFill>
                  <a:latin typeface="Microsoft JhengHei UI" pitchFamily="34" charset="-120"/>
                  <a:ea typeface="Microsoft JhengHei UI" pitchFamily="34" charset="-120"/>
                </a:defRPr>
              </a:lvl2pPr>
              <a:lvl3pPr marL="1143000" indent="-228600">
                <a:spcBef>
                  <a:spcPts val="800"/>
                </a:spcBef>
                <a:buFont typeface="Arial" pitchFamily="34" charset="0"/>
                <a:buChar char="•"/>
                <a:defRPr>
                  <a:solidFill>
                    <a:schemeClr val="tx1"/>
                  </a:solidFill>
                  <a:latin typeface="Microsoft JhengHei UI" pitchFamily="34" charset="-120"/>
                  <a:ea typeface="Microsoft JhengHei UI" pitchFamily="34" charset="-120"/>
                </a:defRPr>
              </a:lvl3pPr>
              <a:lvl4pPr marL="1600200" indent="-228600">
                <a:spcBef>
                  <a:spcPts val="600"/>
                </a:spcBef>
                <a:buFont typeface="Arial" pitchFamily="34" charset="0"/>
                <a:buChar char="•"/>
                <a:defRPr sz="1600">
                  <a:solidFill>
                    <a:schemeClr val="tx1"/>
                  </a:solidFill>
                  <a:latin typeface="Microsoft JhengHei UI" pitchFamily="34" charset="-120"/>
                  <a:ea typeface="Microsoft JhengHei UI" pitchFamily="34" charset="-120"/>
                </a:defRPr>
              </a:lvl4pPr>
              <a:lvl5pPr marL="2057400" indent="-228600">
                <a:spcBef>
                  <a:spcPts val="600"/>
                </a:spcBef>
                <a:buFont typeface="Arial" pitchFamily="34" charset="0"/>
                <a:buChar char="•"/>
                <a:defRPr sz="1600">
                  <a:solidFill>
                    <a:schemeClr val="tx1"/>
                  </a:solidFill>
                  <a:latin typeface="Microsoft JhengHei UI" pitchFamily="34" charset="-120"/>
                  <a:ea typeface="Microsoft JhengHei UI" pitchFamily="34" charset="-120"/>
                </a:defRPr>
              </a:lvl5pPr>
              <a:lvl6pPr marL="2514600" indent="-228600" eaLnBrk="0" fontAlgn="base" hangingPunct="0">
                <a:spcBef>
                  <a:spcPts val="600"/>
                </a:spcBef>
                <a:spcAft>
                  <a:spcPct val="0"/>
                </a:spcAft>
                <a:buFont typeface="Arial" pitchFamily="34" charset="0"/>
                <a:buChar char="•"/>
                <a:defRPr sz="1600">
                  <a:solidFill>
                    <a:schemeClr val="tx1"/>
                  </a:solidFill>
                  <a:latin typeface="Microsoft JhengHei UI" pitchFamily="34" charset="-120"/>
                  <a:ea typeface="Microsoft JhengHei UI" pitchFamily="34" charset="-120"/>
                </a:defRPr>
              </a:lvl6pPr>
              <a:lvl7pPr marL="2971800" indent="-228600" eaLnBrk="0" fontAlgn="base" hangingPunct="0">
                <a:spcBef>
                  <a:spcPts val="600"/>
                </a:spcBef>
                <a:spcAft>
                  <a:spcPct val="0"/>
                </a:spcAft>
                <a:buFont typeface="Arial" pitchFamily="34" charset="0"/>
                <a:buChar char="•"/>
                <a:defRPr sz="1600">
                  <a:solidFill>
                    <a:schemeClr val="tx1"/>
                  </a:solidFill>
                  <a:latin typeface="Microsoft JhengHei UI" pitchFamily="34" charset="-120"/>
                  <a:ea typeface="Microsoft JhengHei UI" pitchFamily="34" charset="-120"/>
                </a:defRPr>
              </a:lvl7pPr>
              <a:lvl8pPr marL="3429000" indent="-228600" eaLnBrk="0" fontAlgn="base" hangingPunct="0">
                <a:spcBef>
                  <a:spcPts val="600"/>
                </a:spcBef>
                <a:spcAft>
                  <a:spcPct val="0"/>
                </a:spcAft>
                <a:buFont typeface="Arial" pitchFamily="34" charset="0"/>
                <a:buChar char="•"/>
                <a:defRPr sz="1600">
                  <a:solidFill>
                    <a:schemeClr val="tx1"/>
                  </a:solidFill>
                  <a:latin typeface="Microsoft JhengHei UI" pitchFamily="34" charset="-120"/>
                  <a:ea typeface="Microsoft JhengHei UI" pitchFamily="34" charset="-120"/>
                </a:defRPr>
              </a:lvl8pPr>
              <a:lvl9pPr marL="3886200" indent="-228600" eaLnBrk="0" fontAlgn="base" hangingPunct="0">
                <a:spcBef>
                  <a:spcPts val="600"/>
                </a:spcBef>
                <a:spcAft>
                  <a:spcPct val="0"/>
                </a:spcAft>
                <a:buFont typeface="Arial" pitchFamily="34" charset="0"/>
                <a:buChar char="•"/>
                <a:defRPr sz="1600">
                  <a:solidFill>
                    <a:schemeClr val="tx1"/>
                  </a:solidFill>
                  <a:latin typeface="Microsoft JhengHei UI" pitchFamily="34" charset="-120"/>
                  <a:ea typeface="Microsoft JhengHei UI" pitchFamily="34" charset="-120"/>
                </a:defRPr>
              </a:lvl9pPr>
            </a:lstStyle>
            <a:p>
              <a:pPr algn="ctr" eaLnBrk="1" fontAlgn="auto" hangingPunct="1">
                <a:spcBef>
                  <a:spcPct val="0"/>
                </a:spcBef>
                <a:spcAft>
                  <a:spcPts val="0"/>
                </a:spcAft>
                <a:buNone/>
              </a:pPr>
              <a:r>
                <a:rPr kumimoji="0" lang="zh-TW" altLang="en-US" sz="4800" b="1" dirty="0">
                  <a:solidFill>
                    <a:schemeClr val="accent1">
                      <a:lumMod val="50000"/>
                    </a:schemeClr>
                  </a:solidFill>
                  <a:effectLst>
                    <a:glow rad="101600">
                      <a:schemeClr val="bg1">
                        <a:alpha val="60000"/>
                      </a:schemeClr>
                    </a:glow>
                  </a:effectLst>
                  <a:latin typeface="微軟正黑體" panose="020B0604030504040204" pitchFamily="34" charset="-120"/>
                  <a:ea typeface="微軟正黑體" panose="020B0604030504040204" pitchFamily="34" charset="-120"/>
                </a:rPr>
                <a:t>適性</a:t>
              </a:r>
              <a:r>
                <a:rPr kumimoji="0" lang="en-US" altLang="zh-TW" sz="4800" b="1" dirty="0">
                  <a:solidFill>
                    <a:schemeClr val="accent1">
                      <a:lumMod val="50000"/>
                    </a:schemeClr>
                  </a:solidFill>
                  <a:effectLst>
                    <a:glow rad="101600">
                      <a:schemeClr val="bg1">
                        <a:alpha val="60000"/>
                      </a:schemeClr>
                    </a:glow>
                  </a:effectLst>
                  <a:latin typeface="微軟正黑體" panose="020B0604030504040204" pitchFamily="34" charset="-120"/>
                  <a:ea typeface="微軟正黑體" panose="020B0604030504040204" pitchFamily="34" charset="-120"/>
                </a:rPr>
                <a:t/>
              </a:r>
              <a:br>
                <a:rPr kumimoji="0" lang="en-US" altLang="zh-TW" sz="4800" b="1" dirty="0">
                  <a:solidFill>
                    <a:schemeClr val="accent1">
                      <a:lumMod val="50000"/>
                    </a:schemeClr>
                  </a:solidFill>
                  <a:effectLst>
                    <a:glow rad="101600">
                      <a:schemeClr val="bg1">
                        <a:alpha val="60000"/>
                      </a:schemeClr>
                    </a:glow>
                  </a:effectLst>
                  <a:latin typeface="微軟正黑體" panose="020B0604030504040204" pitchFamily="34" charset="-120"/>
                  <a:ea typeface="微軟正黑體" panose="020B0604030504040204" pitchFamily="34" charset="-120"/>
                </a:rPr>
              </a:br>
              <a:r>
                <a:rPr kumimoji="0" lang="zh-TW" altLang="en-US" sz="4800" b="1" dirty="0">
                  <a:solidFill>
                    <a:schemeClr val="accent1">
                      <a:lumMod val="50000"/>
                    </a:schemeClr>
                  </a:solidFill>
                  <a:effectLst>
                    <a:glow rad="101600">
                      <a:schemeClr val="bg1">
                        <a:alpha val="60000"/>
                      </a:schemeClr>
                    </a:glow>
                  </a:effectLst>
                  <a:latin typeface="微軟正黑體" panose="020B0604030504040204" pitchFamily="34" charset="-120"/>
                  <a:ea typeface="微軟正黑體" panose="020B0604030504040204" pitchFamily="34" charset="-120"/>
                </a:rPr>
                <a:t>揚才</a:t>
              </a:r>
            </a:p>
          </p:txBody>
        </p:sp>
      </p:grpSp>
    </p:spTree>
    <p:extLst>
      <p:ext uri="{BB962C8B-B14F-4D97-AF65-F5344CB8AC3E}">
        <p14:creationId xmlns:p14="http://schemas.microsoft.com/office/powerpoint/2010/main" xmlns="" val="235411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250" fill="hold"/>
                                        <p:tgtEl>
                                          <p:spTgt spid="2"/>
                                        </p:tgtEl>
                                        <p:attrNameLst>
                                          <p:attrName>ppt_x</p:attrName>
                                        </p:attrNameLst>
                                      </p:cBhvr>
                                      <p:tavLst>
                                        <p:tav tm="0">
                                          <p:val>
                                            <p:strVal val="0-#ppt_w/2"/>
                                          </p:val>
                                        </p:tav>
                                        <p:tav tm="100000">
                                          <p:val>
                                            <p:strVal val="#ppt_x"/>
                                          </p:val>
                                        </p:tav>
                                      </p:tavLst>
                                    </p:anim>
                                    <p:anim calcmode="lin" valueType="num">
                                      <p:cBhvr additive="base">
                                        <p:cTn id="14" dur="25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750"/>
                            </p:stCondLst>
                            <p:childTnLst>
                              <p:par>
                                <p:cTn id="16" presetID="10" presetClass="entr" presetSubtype="0" fill="hold" grpId="0" nodeType="after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fade">
                                      <p:cBhvr>
                                        <p:cTn id="18" dur="250"/>
                                        <p:tgtEl>
                                          <p:spTgt spid="42"/>
                                        </p:tgtEl>
                                      </p:cBhvr>
                                    </p:animEffect>
                                  </p:childTnLst>
                                </p:cTn>
                              </p:par>
                            </p:childTnLst>
                          </p:cTn>
                        </p:par>
                        <p:par>
                          <p:cTn id="19" fill="hold">
                            <p:stCondLst>
                              <p:cond delay="1000"/>
                            </p:stCondLst>
                            <p:childTnLst>
                              <p:par>
                                <p:cTn id="20" presetID="2" presetClass="entr" presetSubtype="8"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250" fill="hold"/>
                                        <p:tgtEl>
                                          <p:spTgt spid="3"/>
                                        </p:tgtEl>
                                        <p:attrNameLst>
                                          <p:attrName>ppt_x</p:attrName>
                                        </p:attrNameLst>
                                      </p:cBhvr>
                                      <p:tavLst>
                                        <p:tav tm="0">
                                          <p:val>
                                            <p:strVal val="0-#ppt_w/2"/>
                                          </p:val>
                                        </p:tav>
                                        <p:tav tm="100000">
                                          <p:val>
                                            <p:strVal val="#ppt_x"/>
                                          </p:val>
                                        </p:tav>
                                      </p:tavLst>
                                    </p:anim>
                                    <p:anim calcmode="lin" valueType="num">
                                      <p:cBhvr additive="base">
                                        <p:cTn id="23" dur="250" fill="hold"/>
                                        <p:tgtEl>
                                          <p:spTgt spid="3"/>
                                        </p:tgtEl>
                                        <p:attrNameLst>
                                          <p:attrName>ppt_y</p:attrName>
                                        </p:attrNameLst>
                                      </p:cBhvr>
                                      <p:tavLst>
                                        <p:tav tm="0">
                                          <p:val>
                                            <p:strVal val="#ppt_y"/>
                                          </p:val>
                                        </p:tav>
                                        <p:tav tm="100000">
                                          <p:val>
                                            <p:strVal val="#ppt_y"/>
                                          </p:val>
                                        </p:tav>
                                      </p:tavLst>
                                    </p:anim>
                                  </p:childTnLst>
                                </p:cTn>
                              </p:par>
                            </p:childTnLst>
                          </p:cTn>
                        </p:par>
                        <p:par>
                          <p:cTn id="24" fill="hold">
                            <p:stCondLst>
                              <p:cond delay="1250"/>
                            </p:stCondLst>
                            <p:childTnLst>
                              <p:par>
                                <p:cTn id="25" presetID="10" presetClass="entr" presetSubtype="0" fill="hold" grpId="0" nodeType="after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fade">
                                      <p:cBhvr>
                                        <p:cTn id="27" dur="250"/>
                                        <p:tgtEl>
                                          <p:spTgt spid="49"/>
                                        </p:tgtEl>
                                      </p:cBhvr>
                                    </p:animEffect>
                                  </p:childTnLst>
                                </p:cTn>
                              </p:par>
                            </p:childTnLst>
                          </p:cTn>
                        </p:par>
                        <p:par>
                          <p:cTn id="28" fill="hold">
                            <p:stCondLst>
                              <p:cond delay="1500"/>
                            </p:stCondLst>
                            <p:childTnLst>
                              <p:par>
                                <p:cTn id="29" presetID="2" presetClass="entr" presetSubtype="8"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250" fill="hold"/>
                                        <p:tgtEl>
                                          <p:spTgt spid="6"/>
                                        </p:tgtEl>
                                        <p:attrNameLst>
                                          <p:attrName>ppt_x</p:attrName>
                                        </p:attrNameLst>
                                      </p:cBhvr>
                                      <p:tavLst>
                                        <p:tav tm="0">
                                          <p:val>
                                            <p:strVal val="0-#ppt_w/2"/>
                                          </p:val>
                                        </p:tav>
                                        <p:tav tm="100000">
                                          <p:val>
                                            <p:strVal val="#ppt_x"/>
                                          </p:val>
                                        </p:tav>
                                      </p:tavLst>
                                    </p:anim>
                                    <p:anim calcmode="lin" valueType="num">
                                      <p:cBhvr additive="base">
                                        <p:cTn id="32" dur="25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2" grpId="0" animBg="1"/>
      <p:bldP spid="49"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xmlns="" val="792950740"/>
              </p:ext>
            </p:extLst>
          </p:nvPr>
        </p:nvGraphicFramePr>
        <p:xfrm>
          <a:off x="2243986" y="819516"/>
          <a:ext cx="8820566" cy="5861975"/>
        </p:xfrm>
        <a:graphic>
          <a:graphicData uri="http://schemas.openxmlformats.org/drawingml/2006/table">
            <a:tbl>
              <a:tblPr firstRow="1" bandRow="1">
                <a:tableStyleId>{00A15C55-8517-42AA-B614-E9B94910E393}</a:tableStyleId>
              </a:tblPr>
              <a:tblGrid>
                <a:gridCol w="2627878">
                  <a:extLst>
                    <a:ext uri="{9D8B030D-6E8A-4147-A177-3AD203B41FA5}">
                      <a16:colId xmlns:a16="http://schemas.microsoft.com/office/drawing/2014/main" xmlns="" val="20000"/>
                    </a:ext>
                  </a:extLst>
                </a:gridCol>
                <a:gridCol w="2520280">
                  <a:extLst>
                    <a:ext uri="{9D8B030D-6E8A-4147-A177-3AD203B41FA5}">
                      <a16:colId xmlns:a16="http://schemas.microsoft.com/office/drawing/2014/main" xmlns="" val="20001"/>
                    </a:ext>
                  </a:extLst>
                </a:gridCol>
                <a:gridCol w="3672408">
                  <a:extLst>
                    <a:ext uri="{9D8B030D-6E8A-4147-A177-3AD203B41FA5}">
                      <a16:colId xmlns:a16="http://schemas.microsoft.com/office/drawing/2014/main" xmlns="" val="20002"/>
                    </a:ext>
                  </a:extLst>
                </a:gridCol>
              </a:tblGrid>
              <a:tr h="488780">
                <a:tc>
                  <a:txBody>
                    <a:bodyPr/>
                    <a:lstStyle/>
                    <a:p>
                      <a:pPr algn="ctr"/>
                      <a:r>
                        <a:rPr lang="zh-TW" altLang="en-US" sz="2700" dirty="0">
                          <a:latin typeface="標楷體" pitchFamily="65" charset="-120"/>
                          <a:ea typeface="標楷體" pitchFamily="65" charset="-120"/>
                        </a:rPr>
                        <a:t>項目</a:t>
                      </a:r>
                      <a:endParaRPr lang="zh-TW" altLang="en-US" sz="2700" b="1" dirty="0">
                        <a:latin typeface="標楷體" pitchFamily="65" charset="-120"/>
                        <a:ea typeface="標楷體" pitchFamily="65" charset="-120"/>
                        <a:cs typeface="BiauKai"/>
                      </a:endParaRPr>
                    </a:p>
                  </a:txBody>
                  <a:tcPr marT="50025" marB="50025" anchor="ctr">
                    <a:solidFill>
                      <a:srgbClr val="008000"/>
                    </a:solidFill>
                  </a:tcPr>
                </a:tc>
                <a:tc>
                  <a:txBody>
                    <a:bodyPr/>
                    <a:lstStyle/>
                    <a:p>
                      <a:pPr algn="ctr"/>
                      <a:r>
                        <a:rPr lang="zh-TW" altLang="en-US" sz="2700" dirty="0">
                          <a:latin typeface="標楷體" pitchFamily="65" charset="-120"/>
                          <a:ea typeface="標楷體" pitchFamily="65" charset="-120"/>
                        </a:rPr>
                        <a:t>給分</a:t>
                      </a:r>
                      <a:endParaRPr lang="zh-TW" altLang="en-US" sz="2700" b="1" dirty="0">
                        <a:latin typeface="標楷體" pitchFamily="65" charset="-120"/>
                        <a:ea typeface="標楷體" pitchFamily="65" charset="-120"/>
                        <a:cs typeface="BiauKai"/>
                      </a:endParaRPr>
                    </a:p>
                  </a:txBody>
                  <a:tcPr marT="50025" marB="50025" anchor="ctr">
                    <a:solidFill>
                      <a:srgbClr val="008000"/>
                    </a:solidFill>
                  </a:tcPr>
                </a:tc>
                <a:tc>
                  <a:txBody>
                    <a:bodyPr/>
                    <a:lstStyle/>
                    <a:p>
                      <a:pPr algn="ctr"/>
                      <a:r>
                        <a:rPr lang="zh-TW" altLang="en-US" sz="2700" dirty="0">
                          <a:latin typeface="標楷體" pitchFamily="65" charset="-120"/>
                          <a:ea typeface="標楷體" pitchFamily="65" charset="-120"/>
                        </a:rPr>
                        <a:t>說明</a:t>
                      </a:r>
                      <a:endParaRPr lang="zh-TW" altLang="en-US" sz="2700" b="1" dirty="0">
                        <a:solidFill>
                          <a:srgbClr val="FFFFFF"/>
                        </a:solidFill>
                        <a:latin typeface="標楷體" pitchFamily="65" charset="-120"/>
                        <a:ea typeface="標楷體" pitchFamily="65" charset="-120"/>
                        <a:cs typeface="BiauKai"/>
                      </a:endParaRPr>
                    </a:p>
                  </a:txBody>
                  <a:tcPr marT="50025" marB="50025" anchor="ctr">
                    <a:solidFill>
                      <a:srgbClr val="008000"/>
                    </a:solidFill>
                  </a:tcPr>
                </a:tc>
                <a:extLst>
                  <a:ext uri="{0D108BD9-81ED-4DB2-BD59-A6C34878D82A}">
                    <a16:rowId xmlns:a16="http://schemas.microsoft.com/office/drawing/2014/main" xmlns="" val="10000"/>
                  </a:ext>
                </a:extLst>
              </a:tr>
              <a:tr h="872250">
                <a:tc>
                  <a:txBody>
                    <a:bodyPr/>
                    <a:lstStyle/>
                    <a:p>
                      <a:pPr marL="0" algn="ctr" defTabSz="914400" rtl="0" eaLnBrk="1" latinLnBrk="0" hangingPunct="1"/>
                      <a:r>
                        <a:rPr lang="zh-TW" altLang="en-US" sz="1800" b="0" kern="1200" dirty="0">
                          <a:effectLst/>
                          <a:latin typeface="標楷體" pitchFamily="65" charset="-120"/>
                          <a:ea typeface="標楷體" pitchFamily="65" charset="-120"/>
                        </a:rPr>
                        <a:t>功過相抵或</a:t>
                      </a:r>
                      <a:r>
                        <a:rPr lang="en-US" altLang="zh-TW" sz="1800" b="0" kern="1200" dirty="0">
                          <a:effectLst/>
                          <a:latin typeface="標楷體" pitchFamily="65" charset="-120"/>
                          <a:ea typeface="標楷體" pitchFamily="65" charset="-120"/>
                        </a:rPr>
                        <a:t/>
                      </a:r>
                      <a:br>
                        <a:rPr lang="en-US" altLang="zh-TW" sz="1800" b="0" kern="1200" dirty="0">
                          <a:effectLst/>
                          <a:latin typeface="標楷體" pitchFamily="65" charset="-120"/>
                          <a:ea typeface="標楷體" pitchFamily="65" charset="-120"/>
                        </a:rPr>
                      </a:br>
                      <a:r>
                        <a:rPr lang="zh-TW" altLang="en-US" sz="1800" b="0" kern="1200" dirty="0">
                          <a:effectLst/>
                          <a:latin typeface="標楷體" pitchFamily="65" charset="-120"/>
                          <a:ea typeface="標楷體" pitchFamily="65" charset="-120"/>
                        </a:rPr>
                        <a:t>銷過後無懲罰紀錄</a:t>
                      </a:r>
                      <a:endParaRPr lang="zh-TW" altLang="en-US" sz="1800" b="0" kern="1200" dirty="0">
                        <a:solidFill>
                          <a:schemeClr val="dk1"/>
                        </a:solidFill>
                        <a:effectLst/>
                        <a:latin typeface="標楷體" pitchFamily="65" charset="-120"/>
                        <a:ea typeface="標楷體" pitchFamily="65" charset="-120"/>
                        <a:cs typeface="BiauKai"/>
                      </a:endParaRPr>
                    </a:p>
                  </a:txBody>
                  <a:tcPr marT="50025" marB="50025" anchor="ctr">
                    <a:solidFill>
                      <a:srgbClr val="E5FFE5"/>
                    </a:solidFill>
                  </a:tcPr>
                </a:tc>
                <a:tc>
                  <a:txBody>
                    <a:bodyPr/>
                    <a:lstStyle/>
                    <a:p>
                      <a:pPr algn="ctr"/>
                      <a:r>
                        <a:rPr lang="zh-TW" altLang="en-US" sz="1400" b="0" dirty="0">
                          <a:ln w="1905"/>
                          <a:effectLst>
                            <a:innerShdw blurRad="69850" dist="43180" dir="5400000">
                              <a:srgbClr val="000000">
                                <a:alpha val="65000"/>
                              </a:srgbClr>
                            </a:innerShdw>
                          </a:effectLst>
                          <a:latin typeface="標楷體" pitchFamily="65" charset="-120"/>
                          <a:ea typeface="標楷體" pitchFamily="65" charset="-120"/>
                        </a:rPr>
                        <a:t>1</a:t>
                      </a:r>
                      <a:r>
                        <a:rPr lang="en-US" altLang="zh-TW" sz="1400" b="0" dirty="0">
                          <a:ln w="1905"/>
                          <a:effectLst>
                            <a:innerShdw blurRad="69850" dist="43180" dir="5400000">
                              <a:srgbClr val="000000">
                                <a:alpha val="65000"/>
                              </a:srgbClr>
                            </a:innerShdw>
                          </a:effectLst>
                          <a:latin typeface="標楷體" pitchFamily="65" charset="-120"/>
                          <a:ea typeface="標楷體" pitchFamily="65" charset="-120"/>
                        </a:rPr>
                        <a:t>0</a:t>
                      </a:r>
                      <a:r>
                        <a:rPr lang="zh-TW" altLang="en-US" sz="1400" b="0" dirty="0">
                          <a:ln w="1905"/>
                          <a:effectLst>
                            <a:innerShdw blurRad="69850" dist="43180" dir="5400000">
                              <a:srgbClr val="000000">
                                <a:alpha val="65000"/>
                              </a:srgbClr>
                            </a:innerShdw>
                          </a:effectLst>
                          <a:latin typeface="標楷體" pitchFamily="65" charset="-120"/>
                          <a:ea typeface="標楷體" pitchFamily="65" charset="-120"/>
                        </a:rPr>
                        <a:t>分</a:t>
                      </a:r>
                      <a:endParaRPr lang="zh-TW" altLang="en-US" sz="1400" b="0" dirty="0">
                        <a:latin typeface="標楷體" pitchFamily="65" charset="-120"/>
                        <a:ea typeface="標楷體" pitchFamily="65" charset="-120"/>
                        <a:cs typeface="BiauKai"/>
                      </a:endParaRPr>
                    </a:p>
                  </a:txBody>
                  <a:tcPr marT="50025" marB="50025" anchor="ctr">
                    <a:solidFill>
                      <a:srgbClr val="E5FFE5"/>
                    </a:solidFill>
                  </a:tcPr>
                </a:tc>
                <a:tc rowSpan="3">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000" b="1" kern="1200" dirty="0">
                          <a:effectLst/>
                          <a:latin typeface="標楷體" pitchFamily="65" charset="-120"/>
                          <a:ea typeface="標楷體" pitchFamily="65" charset="-120"/>
                        </a:rPr>
                        <a:t> ●採計學期：</a:t>
                      </a:r>
                      <a:r>
                        <a:rPr lang="en-US" altLang="zh-TW" sz="2000" b="1" kern="1200" dirty="0">
                          <a:solidFill>
                            <a:srgbClr val="FF0000"/>
                          </a:solidFill>
                          <a:effectLst/>
                          <a:latin typeface="標楷體" pitchFamily="65" charset="-120"/>
                          <a:ea typeface="標楷體" pitchFamily="65" charset="-120"/>
                        </a:rPr>
                        <a:t>1-6</a:t>
                      </a:r>
                      <a:r>
                        <a:rPr lang="zh-TW" altLang="en-US" sz="2000" b="1" kern="1200" dirty="0">
                          <a:solidFill>
                            <a:srgbClr val="FF0000"/>
                          </a:solidFill>
                          <a:effectLst/>
                          <a:latin typeface="標楷體" pitchFamily="65" charset="-120"/>
                          <a:ea typeface="標楷體" pitchFamily="65" charset="-120"/>
                        </a:rPr>
                        <a:t>學期</a:t>
                      </a:r>
                      <a:r>
                        <a:rPr lang="en-US" altLang="zh-TW" sz="2000" b="1" kern="1200" dirty="0">
                          <a:effectLst/>
                          <a:latin typeface="標楷體" pitchFamily="65" charset="-120"/>
                          <a:ea typeface="標楷體" pitchFamily="65" charset="-120"/>
                        </a:rPr>
                        <a:t/>
                      </a:r>
                      <a:br>
                        <a:rPr lang="en-US" altLang="zh-TW" sz="2000" b="1" kern="1200" dirty="0">
                          <a:effectLst/>
                          <a:latin typeface="標楷體" pitchFamily="65" charset="-120"/>
                          <a:ea typeface="標楷體" pitchFamily="65" charset="-120"/>
                        </a:rPr>
                      </a:br>
                      <a:r>
                        <a:rPr lang="zh-TW" altLang="en-US" sz="2000" b="1" kern="1200" dirty="0">
                          <a:effectLst/>
                          <a:latin typeface="標楷體" pitchFamily="65" charset="-120"/>
                          <a:ea typeface="標楷體" pitchFamily="65" charset="-120"/>
                        </a:rPr>
                        <a:t>   </a:t>
                      </a:r>
                      <a:r>
                        <a:rPr lang="en-US" altLang="zh-TW" sz="2000" b="1" kern="1200" dirty="0">
                          <a:effectLst/>
                          <a:latin typeface="標楷體" pitchFamily="65" charset="-120"/>
                          <a:ea typeface="標楷體" pitchFamily="65" charset="-120"/>
                        </a:rPr>
                        <a:t>(</a:t>
                      </a:r>
                      <a:r>
                        <a:rPr lang="zh-TW" altLang="zh-TW" sz="2000" b="1" kern="1200" dirty="0">
                          <a:effectLst/>
                          <a:latin typeface="標楷體" pitchFamily="65" charset="-120"/>
                          <a:ea typeface="標楷體" pitchFamily="65" charset="-120"/>
                        </a:rPr>
                        <a:t>國一上下</a:t>
                      </a:r>
                      <a:r>
                        <a:rPr lang="zh-TW" altLang="en-US" sz="2000" b="1" kern="1200" dirty="0">
                          <a:effectLst/>
                          <a:latin typeface="標楷體" pitchFamily="65" charset="-120"/>
                          <a:ea typeface="標楷體" pitchFamily="65" charset="-120"/>
                        </a:rPr>
                        <a:t>、</a:t>
                      </a:r>
                      <a:r>
                        <a:rPr lang="zh-TW" altLang="zh-TW" sz="2000" b="1" kern="1200" dirty="0">
                          <a:effectLst/>
                          <a:latin typeface="標楷體" pitchFamily="65" charset="-120"/>
                          <a:ea typeface="標楷體" pitchFamily="65" charset="-120"/>
                        </a:rPr>
                        <a:t>國二上下</a:t>
                      </a:r>
                      <a:r>
                        <a:rPr lang="zh-TW" altLang="en-US" sz="2000" b="1" kern="1200" dirty="0">
                          <a:effectLst/>
                          <a:latin typeface="標楷體" pitchFamily="65" charset="-120"/>
                          <a:ea typeface="標楷體" pitchFamily="65" charset="-120"/>
                        </a:rPr>
                        <a:t>、</a:t>
                      </a:r>
                      <a:r>
                        <a:rPr lang="zh-TW" altLang="zh-TW" sz="2000" b="1" kern="1200" dirty="0">
                          <a:effectLst/>
                          <a:latin typeface="標楷體" pitchFamily="65" charset="-120"/>
                          <a:ea typeface="標楷體" pitchFamily="65" charset="-120"/>
                        </a:rPr>
                        <a:t>國三上</a:t>
                      </a:r>
                      <a:r>
                        <a:rPr lang="zh-TW" altLang="en-US" sz="2000" b="1" kern="1200" dirty="0">
                          <a:effectLst/>
                          <a:latin typeface="標楷體" pitchFamily="65" charset="-120"/>
                          <a:ea typeface="標楷體" pitchFamily="65" charset="-120"/>
                        </a:rPr>
                        <a:t>下</a:t>
                      </a:r>
                      <a:r>
                        <a:rPr lang="en-US" altLang="zh-TW" sz="2000" b="1" kern="1200" dirty="0">
                          <a:effectLst/>
                          <a:latin typeface="標楷體" pitchFamily="65" charset="-120"/>
                          <a:ea typeface="標楷體" pitchFamily="65" charset="-120"/>
                        </a:rPr>
                        <a:t>)</a:t>
                      </a:r>
                    </a:p>
                    <a:p>
                      <a:pPr algn="l"/>
                      <a:r>
                        <a:rPr lang="zh-TW" altLang="en-US" sz="2000" b="1" dirty="0">
                          <a:latin typeface="標楷體" pitchFamily="65" charset="-120"/>
                          <a:ea typeface="標楷體" pitchFamily="65" charset="-120"/>
                        </a:rPr>
                        <a:t> </a:t>
                      </a:r>
                    </a:p>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000" b="1" kern="1200" dirty="0">
                          <a:effectLst/>
                          <a:latin typeface="標楷體" pitchFamily="65" charset="-120"/>
                          <a:ea typeface="標楷體" pitchFamily="65" charset="-120"/>
                        </a:rPr>
                        <a:t> ●</a:t>
                      </a:r>
                      <a:r>
                        <a:rPr lang="zh-TW" altLang="zh-TW" sz="2000" b="1" kern="1200" dirty="0">
                          <a:effectLst/>
                          <a:latin typeface="標楷體" pitchFamily="65" charset="-120"/>
                          <a:ea typeface="標楷體" pitchFamily="65" charset="-120"/>
                        </a:rPr>
                        <a:t>國三下採計至當年</a:t>
                      </a:r>
                      <a:r>
                        <a:rPr lang="en-US" altLang="zh-TW" sz="2000" b="1" kern="1200" dirty="0">
                          <a:effectLst/>
                          <a:latin typeface="標楷體" pitchFamily="65" charset="-120"/>
                          <a:ea typeface="標楷體" pitchFamily="65" charset="-120"/>
                        </a:rPr>
                        <a:t/>
                      </a:r>
                      <a:br>
                        <a:rPr lang="en-US" altLang="zh-TW" sz="2000" b="1" kern="1200" dirty="0">
                          <a:effectLst/>
                          <a:latin typeface="標楷體" pitchFamily="65" charset="-120"/>
                          <a:ea typeface="標楷體" pitchFamily="65" charset="-120"/>
                        </a:rPr>
                      </a:br>
                      <a:r>
                        <a:rPr lang="zh-TW" altLang="en-US" sz="2000" b="1" kern="1200" dirty="0">
                          <a:effectLst/>
                          <a:latin typeface="標楷體" pitchFamily="65" charset="-120"/>
                          <a:ea typeface="標楷體" pitchFamily="65" charset="-120"/>
                        </a:rPr>
                        <a:t>    </a:t>
                      </a:r>
                      <a:r>
                        <a:rPr lang="en-US" altLang="zh-TW" sz="2000" b="1" kern="1200" dirty="0">
                          <a:solidFill>
                            <a:srgbClr val="FF0000"/>
                          </a:solidFill>
                          <a:effectLst/>
                          <a:latin typeface="標楷體" pitchFamily="65" charset="-120"/>
                          <a:ea typeface="標楷體" pitchFamily="65" charset="-120"/>
                        </a:rPr>
                        <a:t>4</a:t>
                      </a:r>
                      <a:r>
                        <a:rPr lang="zh-TW" altLang="zh-TW" sz="2000" b="1" kern="1200" dirty="0">
                          <a:solidFill>
                            <a:srgbClr val="FF0000"/>
                          </a:solidFill>
                          <a:effectLst/>
                          <a:latin typeface="標楷體" pitchFamily="65" charset="-120"/>
                          <a:ea typeface="標楷體" pitchFamily="65" charset="-120"/>
                        </a:rPr>
                        <a:t>月</a:t>
                      </a:r>
                      <a:r>
                        <a:rPr lang="en-US" altLang="zh-TW" sz="2000" b="1" kern="1200" dirty="0">
                          <a:solidFill>
                            <a:srgbClr val="FF0000"/>
                          </a:solidFill>
                          <a:effectLst/>
                          <a:latin typeface="標楷體" pitchFamily="65" charset="-120"/>
                          <a:ea typeface="標楷體" pitchFamily="65" charset="-120"/>
                        </a:rPr>
                        <a:t>30</a:t>
                      </a:r>
                      <a:r>
                        <a:rPr lang="zh-TW" altLang="zh-TW" sz="2000" b="1" kern="1200" dirty="0">
                          <a:solidFill>
                            <a:srgbClr val="FF0000"/>
                          </a:solidFill>
                          <a:effectLst/>
                          <a:latin typeface="標楷體" pitchFamily="65" charset="-120"/>
                          <a:ea typeface="標楷體" pitchFamily="65" charset="-120"/>
                        </a:rPr>
                        <a:t>日</a:t>
                      </a:r>
                      <a:r>
                        <a:rPr lang="zh-TW" altLang="zh-TW" sz="2000" b="1" kern="1200" dirty="0">
                          <a:effectLst/>
                          <a:latin typeface="標楷體" pitchFamily="65" charset="-120"/>
                          <a:ea typeface="標楷體" pitchFamily="65" charset="-120"/>
                        </a:rPr>
                        <a:t>止</a:t>
                      </a:r>
                      <a:r>
                        <a:rPr lang="zh-TW" altLang="zh-TW" sz="2000" b="1" dirty="0">
                          <a:effectLst/>
                          <a:latin typeface="標楷體" pitchFamily="65" charset="-120"/>
                          <a:ea typeface="標楷體" pitchFamily="65" charset="-120"/>
                        </a:rPr>
                        <a:t> </a:t>
                      </a:r>
                      <a:endParaRPr lang="zh-TW" altLang="en-US" sz="2000" b="1" dirty="0">
                        <a:solidFill>
                          <a:schemeClr val="tx1"/>
                        </a:solidFill>
                        <a:latin typeface="標楷體" pitchFamily="65" charset="-120"/>
                        <a:ea typeface="標楷體" pitchFamily="65" charset="-120"/>
                        <a:cs typeface="BiauKai"/>
                      </a:endParaRPr>
                    </a:p>
                  </a:txBody>
                  <a:tcPr marT="50025" marB="50025" anchor="ctr">
                    <a:solidFill>
                      <a:srgbClr val="C5FFC5"/>
                    </a:solidFill>
                  </a:tcPr>
                </a:tc>
                <a:extLst>
                  <a:ext uri="{0D108BD9-81ED-4DB2-BD59-A6C34878D82A}">
                    <a16:rowId xmlns:a16="http://schemas.microsoft.com/office/drawing/2014/main" xmlns="" val="10001"/>
                  </a:ext>
                </a:extLst>
              </a:tr>
              <a:tr h="433616">
                <a:tc>
                  <a:txBody>
                    <a:bodyPr/>
                    <a:lstStyle/>
                    <a:p>
                      <a:pPr algn="ctr"/>
                      <a:r>
                        <a:rPr lang="zh-TW" altLang="zh-TW" sz="1800" b="0" kern="1200" dirty="0">
                          <a:effectLst/>
                          <a:latin typeface="標楷體" pitchFamily="65" charset="-120"/>
                          <a:ea typeface="標楷體" pitchFamily="65" charset="-120"/>
                        </a:rPr>
                        <a:t>無曠課記錄</a:t>
                      </a:r>
                      <a:endParaRPr lang="zh-TW" altLang="en-US" sz="1800" b="0" dirty="0">
                        <a:latin typeface="標楷體" pitchFamily="65" charset="-120"/>
                        <a:ea typeface="標楷體" pitchFamily="65" charset="-120"/>
                        <a:cs typeface="BiauKai"/>
                      </a:endParaRPr>
                    </a:p>
                  </a:txBody>
                  <a:tcPr marT="50025" marB="50025" anchor="ctr">
                    <a:solidFill>
                      <a:srgbClr val="C5FFC5"/>
                    </a:solidFill>
                  </a:tcPr>
                </a:tc>
                <a:tc>
                  <a:txBody>
                    <a:bodyPr/>
                    <a:lstStyle/>
                    <a:p>
                      <a:pPr marL="0" algn="l" defTabSz="914400" rtl="0" eaLnBrk="1" latinLnBrk="0" hangingPunct="1"/>
                      <a:r>
                        <a:rPr lang="zh-TW" altLang="en-US" sz="1400" b="0" kern="1200" dirty="0">
                          <a:effectLst/>
                          <a:latin typeface="標楷體" pitchFamily="65" charset="-120"/>
                          <a:ea typeface="標楷體" pitchFamily="65" charset="-120"/>
                        </a:rPr>
                        <a:t>每學期</a:t>
                      </a:r>
                      <a:r>
                        <a:rPr lang="en-US" altLang="zh-TW" sz="1400" b="0" kern="1200" dirty="0">
                          <a:effectLst/>
                          <a:latin typeface="標楷體" pitchFamily="65" charset="-120"/>
                          <a:ea typeface="標楷體" pitchFamily="65" charset="-120"/>
                        </a:rPr>
                        <a:t>2</a:t>
                      </a:r>
                      <a:r>
                        <a:rPr lang="zh-TW" altLang="en-US" sz="1400" b="0" kern="1200" dirty="0">
                          <a:effectLst/>
                          <a:latin typeface="標楷體" pitchFamily="65" charset="-120"/>
                          <a:ea typeface="標楷體" pitchFamily="65" charset="-120"/>
                        </a:rPr>
                        <a:t>分，</a:t>
                      </a:r>
                      <a:r>
                        <a:rPr lang="en-US" altLang="zh-TW" sz="1400" b="0" kern="1200" dirty="0">
                          <a:effectLst/>
                          <a:latin typeface="標楷體" pitchFamily="65" charset="-120"/>
                          <a:ea typeface="標楷體" pitchFamily="65" charset="-120"/>
                        </a:rPr>
                        <a:t/>
                      </a:r>
                      <a:br>
                        <a:rPr lang="en-US" altLang="zh-TW" sz="1400" b="0" kern="1200" dirty="0">
                          <a:effectLst/>
                          <a:latin typeface="標楷體" pitchFamily="65" charset="-120"/>
                          <a:ea typeface="標楷體" pitchFamily="65" charset="-120"/>
                        </a:rPr>
                      </a:br>
                      <a:r>
                        <a:rPr lang="zh-TW" altLang="zh-TW" sz="1400" b="0" kern="1200" dirty="0">
                          <a:effectLst/>
                          <a:latin typeface="標楷體" pitchFamily="65" charset="-120"/>
                          <a:ea typeface="標楷體" pitchFamily="65" charset="-120"/>
                        </a:rPr>
                        <a:t>最多採計</a:t>
                      </a:r>
                      <a:r>
                        <a:rPr lang="en-US" altLang="zh-TW" sz="1400" b="0" kern="1200" dirty="0">
                          <a:effectLst/>
                          <a:latin typeface="標楷體" pitchFamily="65" charset="-120"/>
                          <a:ea typeface="標楷體" pitchFamily="65" charset="-120"/>
                        </a:rPr>
                        <a:t>12</a:t>
                      </a:r>
                      <a:r>
                        <a:rPr lang="zh-TW" altLang="zh-TW" sz="1400" b="0" kern="1200" dirty="0">
                          <a:effectLst/>
                          <a:latin typeface="標楷體" pitchFamily="65" charset="-120"/>
                          <a:ea typeface="標楷體" pitchFamily="65" charset="-120"/>
                        </a:rPr>
                        <a:t>分 </a:t>
                      </a:r>
                      <a:endParaRPr lang="zh-TW" altLang="en-US" sz="1400" b="0" kern="1200" dirty="0">
                        <a:solidFill>
                          <a:schemeClr val="dk1"/>
                        </a:solidFill>
                        <a:effectLst/>
                        <a:latin typeface="標楷體" pitchFamily="65" charset="-120"/>
                        <a:ea typeface="標楷體" pitchFamily="65" charset="-120"/>
                        <a:cs typeface="BiauKai"/>
                      </a:endParaRPr>
                    </a:p>
                  </a:txBody>
                  <a:tcPr marT="50025" marB="50025" anchor="ctr">
                    <a:solidFill>
                      <a:srgbClr val="C5FFC5"/>
                    </a:solidFill>
                  </a:tcPr>
                </a:tc>
                <a:tc vMerge="1">
                  <a:txBody>
                    <a:bodyPr/>
                    <a:lstStyle/>
                    <a:p>
                      <a:endParaRPr lang="zh-TW" altLang="en-US" dirty="0"/>
                    </a:p>
                  </a:txBody>
                  <a:tcPr/>
                </a:tc>
                <a:extLst>
                  <a:ext uri="{0D108BD9-81ED-4DB2-BD59-A6C34878D82A}">
                    <a16:rowId xmlns:a16="http://schemas.microsoft.com/office/drawing/2014/main" xmlns="" val="10002"/>
                  </a:ext>
                </a:extLst>
              </a:tr>
              <a:tr h="1092118">
                <a:tc>
                  <a:txBody>
                    <a:bodyPr/>
                    <a:lstStyle/>
                    <a:p>
                      <a:pPr marL="0" algn="ctr" defTabSz="914400" rtl="0" eaLnBrk="1" latinLnBrk="0" hangingPunct="1"/>
                      <a:r>
                        <a:rPr lang="zh-TW" altLang="en-US" sz="1800" b="0" kern="1200" dirty="0">
                          <a:effectLst/>
                          <a:latin typeface="標楷體" pitchFamily="65" charset="-120"/>
                          <a:ea typeface="標楷體" pitchFamily="65" charset="-120"/>
                        </a:rPr>
                        <a:t>功過相抵後之</a:t>
                      </a:r>
                      <a:endParaRPr lang="en-US" altLang="zh-TW" sz="1800" b="0" kern="1200" dirty="0">
                        <a:effectLst/>
                        <a:latin typeface="標楷體" pitchFamily="65" charset="-120"/>
                        <a:ea typeface="標楷體" pitchFamily="65" charset="-120"/>
                      </a:endParaRPr>
                    </a:p>
                    <a:p>
                      <a:pPr marL="0" algn="ctr" defTabSz="914400" rtl="0" eaLnBrk="1" latinLnBrk="0" hangingPunct="1"/>
                      <a:r>
                        <a:rPr lang="zh-TW" altLang="en-US" sz="1800" b="0" kern="1200" dirty="0">
                          <a:effectLst/>
                          <a:latin typeface="標楷體" pitchFamily="65" charset="-120"/>
                          <a:ea typeface="標楷體" pitchFamily="65" charset="-120"/>
                        </a:rPr>
                        <a:t>獎勵</a:t>
                      </a:r>
                      <a:endParaRPr lang="zh-TW" altLang="en-US" sz="1800" b="0" kern="1200" dirty="0">
                        <a:solidFill>
                          <a:schemeClr val="dk1"/>
                        </a:solidFill>
                        <a:effectLst/>
                        <a:latin typeface="標楷體" pitchFamily="65" charset="-120"/>
                        <a:ea typeface="標楷體" pitchFamily="65" charset="-120"/>
                        <a:cs typeface="BiauKai"/>
                      </a:endParaRPr>
                    </a:p>
                  </a:txBody>
                  <a:tcPr marT="50025" marB="50025" anchor="ctr">
                    <a:solidFill>
                      <a:srgbClr val="E5FFE5"/>
                    </a:solidFill>
                  </a:tcPr>
                </a:tc>
                <a:tc>
                  <a:txBody>
                    <a:bodyPr/>
                    <a:lstStyle/>
                    <a:p>
                      <a:pPr algn="l"/>
                      <a:r>
                        <a:rPr lang="zh-TW" altLang="zh-TW" sz="1400" b="0" kern="1200" dirty="0">
                          <a:effectLst/>
                          <a:latin typeface="標楷體" pitchFamily="65" charset="-120"/>
                          <a:ea typeface="標楷體" pitchFamily="65" charset="-120"/>
                        </a:rPr>
                        <a:t>大功每次</a:t>
                      </a:r>
                      <a:r>
                        <a:rPr lang="en-US" altLang="zh-TW" sz="1400" b="0" kern="1200" dirty="0">
                          <a:effectLst/>
                          <a:latin typeface="標楷體" pitchFamily="65" charset="-120"/>
                          <a:ea typeface="標楷體" pitchFamily="65" charset="-120"/>
                        </a:rPr>
                        <a:t>4.5</a:t>
                      </a:r>
                      <a:r>
                        <a:rPr lang="zh-TW" altLang="zh-TW" sz="1400" b="0" kern="1200" dirty="0">
                          <a:effectLst/>
                          <a:latin typeface="標楷體" pitchFamily="65" charset="-120"/>
                          <a:ea typeface="標楷體" pitchFamily="65" charset="-120"/>
                        </a:rPr>
                        <a:t>分</a:t>
                      </a:r>
                      <a:r>
                        <a:rPr lang="en-US" altLang="zh-TW" sz="1400" b="0" kern="1200" dirty="0">
                          <a:effectLst/>
                          <a:latin typeface="標楷體" pitchFamily="65" charset="-120"/>
                          <a:ea typeface="標楷體" pitchFamily="65" charset="-120"/>
                        </a:rPr>
                        <a:t/>
                      </a:r>
                      <a:br>
                        <a:rPr lang="en-US" altLang="zh-TW" sz="1400" b="0" kern="1200" dirty="0">
                          <a:effectLst/>
                          <a:latin typeface="標楷體" pitchFamily="65" charset="-120"/>
                          <a:ea typeface="標楷體" pitchFamily="65" charset="-120"/>
                        </a:rPr>
                      </a:br>
                      <a:r>
                        <a:rPr lang="zh-TW" altLang="zh-TW" sz="1400" b="0" kern="1200" dirty="0">
                          <a:effectLst/>
                          <a:latin typeface="標楷體" pitchFamily="65" charset="-120"/>
                          <a:ea typeface="標楷體" pitchFamily="65" charset="-120"/>
                        </a:rPr>
                        <a:t>小功每次</a:t>
                      </a:r>
                      <a:r>
                        <a:rPr lang="en-US" altLang="zh-TW" sz="1400" b="0" kern="1200" dirty="0">
                          <a:effectLst/>
                          <a:latin typeface="標楷體" pitchFamily="65" charset="-120"/>
                          <a:ea typeface="標楷體" pitchFamily="65" charset="-120"/>
                        </a:rPr>
                        <a:t>1.5</a:t>
                      </a:r>
                      <a:r>
                        <a:rPr lang="zh-TW" altLang="zh-TW" sz="1400" b="0" kern="1200" dirty="0">
                          <a:effectLst/>
                          <a:latin typeface="標楷體" pitchFamily="65" charset="-120"/>
                          <a:ea typeface="標楷體" pitchFamily="65" charset="-120"/>
                        </a:rPr>
                        <a:t>分</a:t>
                      </a:r>
                      <a:r>
                        <a:rPr lang="zh-TW" altLang="en-US" sz="1400" b="0" kern="1200" dirty="0">
                          <a:effectLst/>
                          <a:latin typeface="標楷體" pitchFamily="65" charset="-120"/>
                          <a:ea typeface="標楷體" pitchFamily="65" charset="-120"/>
                        </a:rPr>
                        <a:t> </a:t>
                      </a:r>
                      <a:r>
                        <a:rPr lang="en-US" altLang="zh-TW" sz="1400" b="0" kern="1200" dirty="0">
                          <a:effectLst/>
                          <a:latin typeface="標楷體" pitchFamily="65" charset="-120"/>
                          <a:ea typeface="標楷體" pitchFamily="65" charset="-120"/>
                        </a:rPr>
                        <a:t/>
                      </a:r>
                      <a:br>
                        <a:rPr lang="en-US" altLang="zh-TW" sz="1400" b="0" kern="1200" dirty="0">
                          <a:effectLst/>
                          <a:latin typeface="標楷體" pitchFamily="65" charset="-120"/>
                          <a:ea typeface="標楷體" pitchFamily="65" charset="-120"/>
                        </a:rPr>
                      </a:br>
                      <a:r>
                        <a:rPr lang="zh-TW" altLang="zh-TW" sz="1400" b="0" kern="1200" dirty="0">
                          <a:effectLst/>
                          <a:latin typeface="標楷體" pitchFamily="65" charset="-120"/>
                          <a:ea typeface="標楷體" pitchFamily="65" charset="-120"/>
                        </a:rPr>
                        <a:t>嘉獎每次</a:t>
                      </a:r>
                      <a:r>
                        <a:rPr lang="en-US" altLang="zh-TW" sz="1400" b="0" kern="1200" dirty="0">
                          <a:effectLst/>
                          <a:latin typeface="標楷體" pitchFamily="65" charset="-120"/>
                          <a:ea typeface="標楷體" pitchFamily="65" charset="-120"/>
                        </a:rPr>
                        <a:t>0.5</a:t>
                      </a:r>
                      <a:r>
                        <a:rPr lang="zh-TW" altLang="zh-TW" sz="1400" b="0" kern="1200" dirty="0">
                          <a:effectLst/>
                          <a:latin typeface="標楷體" pitchFamily="65" charset="-120"/>
                          <a:ea typeface="標楷體" pitchFamily="65" charset="-120"/>
                        </a:rPr>
                        <a:t>分</a:t>
                      </a:r>
                      <a:endParaRPr lang="en-US" altLang="zh-TW" sz="1400" b="0" kern="1200" dirty="0">
                        <a:effectLst/>
                        <a:latin typeface="標楷體" pitchFamily="65" charset="-120"/>
                        <a:ea typeface="標楷體" pitchFamily="65" charset="-120"/>
                      </a:endParaRPr>
                    </a:p>
                    <a:p>
                      <a:pPr algn="l"/>
                      <a:r>
                        <a:rPr lang="zh-TW" altLang="zh-TW" sz="1400" b="0" kern="1200" dirty="0">
                          <a:effectLst/>
                          <a:latin typeface="標楷體" pitchFamily="65" charset="-120"/>
                          <a:ea typeface="標楷體" pitchFamily="65" charset="-120"/>
                        </a:rPr>
                        <a:t>最多採計</a:t>
                      </a:r>
                      <a:r>
                        <a:rPr lang="en-US" altLang="zh-TW" sz="1400" b="0" kern="1200" dirty="0">
                          <a:effectLst/>
                          <a:latin typeface="標楷體" pitchFamily="65" charset="-120"/>
                          <a:ea typeface="標楷體" pitchFamily="65" charset="-120"/>
                        </a:rPr>
                        <a:t>20</a:t>
                      </a:r>
                      <a:r>
                        <a:rPr lang="zh-TW" altLang="zh-TW" sz="1400" b="0" kern="1200" dirty="0">
                          <a:effectLst/>
                          <a:latin typeface="標楷體" pitchFamily="65" charset="-120"/>
                          <a:ea typeface="標楷體" pitchFamily="65" charset="-120"/>
                        </a:rPr>
                        <a:t>分</a:t>
                      </a:r>
                      <a:r>
                        <a:rPr lang="zh-TW" altLang="zh-TW" sz="1400" b="0" dirty="0">
                          <a:effectLst/>
                          <a:latin typeface="標楷體" pitchFamily="65" charset="-120"/>
                          <a:ea typeface="標楷體" pitchFamily="65" charset="-120"/>
                        </a:rPr>
                        <a:t> </a:t>
                      </a:r>
                      <a:endParaRPr lang="zh-TW" altLang="en-US" sz="1400" b="0" dirty="0">
                        <a:latin typeface="標楷體" pitchFamily="65" charset="-120"/>
                        <a:ea typeface="標楷體" pitchFamily="65" charset="-120"/>
                        <a:cs typeface="BiauKai"/>
                      </a:endParaRPr>
                    </a:p>
                  </a:txBody>
                  <a:tcPr marT="50025" marB="50025" anchor="ctr">
                    <a:solidFill>
                      <a:srgbClr val="E5FFE5"/>
                    </a:solidFill>
                  </a:tcPr>
                </a:tc>
                <a:tc vMerge="1">
                  <a:txBody>
                    <a:bodyPr/>
                    <a:lstStyle/>
                    <a:p>
                      <a:endParaRPr lang="zh-TW" altLang="en-US" dirty="0"/>
                    </a:p>
                  </a:txBody>
                  <a:tcPr/>
                </a:tc>
                <a:extLst>
                  <a:ext uri="{0D108BD9-81ED-4DB2-BD59-A6C34878D82A}">
                    <a16:rowId xmlns:a16="http://schemas.microsoft.com/office/drawing/2014/main" xmlns="" val="10003"/>
                  </a:ext>
                </a:extLst>
              </a:tr>
              <a:tr h="1190992">
                <a:tc>
                  <a:txBody>
                    <a:bodyPr/>
                    <a:lstStyle/>
                    <a:p>
                      <a:pPr algn="ctr"/>
                      <a:r>
                        <a:rPr lang="zh-TW" altLang="zh-TW" sz="1800" b="0" kern="1200" dirty="0">
                          <a:effectLst/>
                          <a:latin typeface="標楷體" pitchFamily="65" charset="-120"/>
                          <a:ea typeface="標楷體" pitchFamily="65" charset="-120"/>
                        </a:rPr>
                        <a:t>服務學習</a:t>
                      </a:r>
                      <a:r>
                        <a:rPr lang="zh-TW" altLang="zh-TW" sz="1800" b="0" dirty="0">
                          <a:effectLst/>
                          <a:latin typeface="標楷體" pitchFamily="65" charset="-120"/>
                          <a:ea typeface="標楷體" pitchFamily="65" charset="-120"/>
                        </a:rPr>
                        <a:t> </a:t>
                      </a:r>
                      <a:endParaRPr lang="zh-TW" altLang="en-US" sz="1800" b="0" dirty="0">
                        <a:latin typeface="標楷體" pitchFamily="65" charset="-120"/>
                        <a:ea typeface="標楷體" pitchFamily="65" charset="-120"/>
                        <a:cs typeface="BiauKai"/>
                      </a:endParaRPr>
                    </a:p>
                  </a:txBody>
                  <a:tcPr marT="50025" marB="50025" anchor="ctr">
                    <a:solidFill>
                      <a:srgbClr val="C5FFC5"/>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zh-TW" sz="1400" b="0" kern="1200" dirty="0">
                          <a:effectLst/>
                          <a:latin typeface="標楷體" pitchFamily="65" charset="-120"/>
                          <a:ea typeface="標楷體" pitchFamily="65" charset="-120"/>
                        </a:rPr>
                        <a:t>每學期每服務</a:t>
                      </a:r>
                      <a:endParaRPr lang="en-US" altLang="zh-TW" sz="1400" b="0" kern="1200" dirty="0">
                        <a:effectLst/>
                        <a:latin typeface="標楷體" pitchFamily="65" charset="-120"/>
                        <a:ea typeface="標楷體" pitchFamily="65" charset="-120"/>
                      </a:endParaRPr>
                    </a:p>
                    <a:p>
                      <a:pPr marL="0" marR="0" indent="0" algn="l" defTabSz="914400" rtl="0" eaLnBrk="1" fontAlgn="auto" latinLnBrk="0" hangingPunct="1">
                        <a:lnSpc>
                          <a:spcPct val="100000"/>
                        </a:lnSpc>
                        <a:spcBef>
                          <a:spcPts val="0"/>
                        </a:spcBef>
                        <a:spcAft>
                          <a:spcPts val="0"/>
                        </a:spcAft>
                        <a:buClrTx/>
                        <a:buSzTx/>
                        <a:buFontTx/>
                        <a:buNone/>
                        <a:tabLst/>
                        <a:defRPr/>
                      </a:pPr>
                      <a:r>
                        <a:rPr lang="zh-TW" altLang="zh-TW" sz="1400" b="0" kern="1200" dirty="0">
                          <a:effectLst/>
                          <a:latin typeface="標楷體" pitchFamily="65" charset="-120"/>
                          <a:ea typeface="標楷體" pitchFamily="65" charset="-120"/>
                        </a:rPr>
                        <a:t>滿</a:t>
                      </a:r>
                      <a:r>
                        <a:rPr lang="en-US" altLang="zh-TW" sz="1400" b="0" kern="1200" dirty="0">
                          <a:effectLst/>
                          <a:latin typeface="標楷體" pitchFamily="65" charset="-120"/>
                          <a:ea typeface="標楷體" pitchFamily="65" charset="-120"/>
                        </a:rPr>
                        <a:t>3</a:t>
                      </a:r>
                      <a:r>
                        <a:rPr lang="zh-TW" altLang="zh-TW" sz="1400" b="0" kern="1200" dirty="0">
                          <a:effectLst/>
                          <a:latin typeface="標楷體" pitchFamily="65" charset="-120"/>
                          <a:ea typeface="標楷體" pitchFamily="65" charset="-120"/>
                        </a:rPr>
                        <a:t>小時得</a:t>
                      </a:r>
                      <a:r>
                        <a:rPr lang="en-US" altLang="zh-TW" sz="1400" b="0" kern="1200" dirty="0">
                          <a:effectLst/>
                          <a:latin typeface="標楷體" pitchFamily="65" charset="-120"/>
                          <a:ea typeface="標楷體" pitchFamily="65" charset="-120"/>
                        </a:rPr>
                        <a:t>1</a:t>
                      </a:r>
                      <a:r>
                        <a:rPr lang="zh-TW" altLang="zh-TW" sz="1400" b="0" kern="1200" dirty="0">
                          <a:effectLst/>
                          <a:latin typeface="標楷體" pitchFamily="65" charset="-120"/>
                          <a:ea typeface="標楷體" pitchFamily="65" charset="-120"/>
                        </a:rPr>
                        <a:t>分</a:t>
                      </a:r>
                      <a:r>
                        <a:rPr lang="en-US" altLang="zh-TW" sz="1400" b="0" kern="1200" dirty="0">
                          <a:effectLst/>
                          <a:latin typeface="標楷體" pitchFamily="65" charset="-120"/>
                          <a:ea typeface="標楷體" pitchFamily="65" charset="-120"/>
                        </a:rPr>
                        <a:t/>
                      </a:r>
                      <a:br>
                        <a:rPr lang="en-US" altLang="zh-TW" sz="1400" b="0" kern="1200" dirty="0">
                          <a:effectLst/>
                          <a:latin typeface="標楷體" pitchFamily="65" charset="-120"/>
                          <a:ea typeface="標楷體" pitchFamily="65" charset="-120"/>
                        </a:rPr>
                      </a:br>
                      <a:r>
                        <a:rPr lang="zh-TW" altLang="zh-TW" sz="1400" b="0" kern="1200" dirty="0">
                          <a:effectLst/>
                          <a:latin typeface="標楷體" pitchFamily="65" charset="-120"/>
                          <a:ea typeface="標楷體" pitchFamily="65" charset="-120"/>
                        </a:rPr>
                        <a:t>每學期最多採計</a:t>
                      </a:r>
                      <a:r>
                        <a:rPr lang="en-US" altLang="zh-TW" sz="1400" b="0" kern="1200" dirty="0">
                          <a:effectLst/>
                          <a:latin typeface="標楷體" pitchFamily="65" charset="-120"/>
                          <a:ea typeface="標楷體" pitchFamily="65" charset="-120"/>
                        </a:rPr>
                        <a:t>2</a:t>
                      </a:r>
                      <a:r>
                        <a:rPr lang="zh-TW" altLang="zh-TW" sz="1400" b="0" kern="1200" dirty="0">
                          <a:effectLst/>
                          <a:latin typeface="標楷體" pitchFamily="65" charset="-120"/>
                          <a:ea typeface="標楷體" pitchFamily="65" charset="-120"/>
                        </a:rPr>
                        <a:t>分</a:t>
                      </a:r>
                      <a:r>
                        <a:rPr lang="en-US" altLang="zh-TW" sz="1400" b="0" kern="1200" dirty="0">
                          <a:effectLst/>
                          <a:latin typeface="標楷體" pitchFamily="65" charset="-120"/>
                          <a:ea typeface="標楷體" pitchFamily="65" charset="-120"/>
                        </a:rPr>
                        <a:t/>
                      </a:r>
                      <a:br>
                        <a:rPr lang="en-US" altLang="zh-TW" sz="1400" b="0" kern="1200" dirty="0">
                          <a:effectLst/>
                          <a:latin typeface="標楷體" pitchFamily="65" charset="-120"/>
                          <a:ea typeface="標楷體" pitchFamily="65" charset="-120"/>
                        </a:rPr>
                      </a:br>
                      <a:r>
                        <a:rPr lang="en-US" altLang="zh-TW" sz="1400" b="0" kern="1200" dirty="0">
                          <a:effectLst/>
                          <a:latin typeface="標楷體" pitchFamily="65" charset="-120"/>
                          <a:ea typeface="標楷體" pitchFamily="65" charset="-120"/>
                        </a:rPr>
                        <a:t>5</a:t>
                      </a:r>
                      <a:r>
                        <a:rPr lang="zh-TW" altLang="zh-TW" sz="1400" b="0" kern="1200" dirty="0">
                          <a:effectLst/>
                          <a:latin typeface="標楷體" pitchFamily="65" charset="-120"/>
                          <a:ea typeface="標楷體" pitchFamily="65" charset="-120"/>
                        </a:rPr>
                        <a:t>學期最多採計</a:t>
                      </a:r>
                      <a:r>
                        <a:rPr lang="en-US" altLang="zh-TW" sz="1400" b="0" kern="1200" dirty="0">
                          <a:effectLst/>
                          <a:latin typeface="標楷體" pitchFamily="65" charset="-120"/>
                          <a:ea typeface="標楷體" pitchFamily="65" charset="-120"/>
                        </a:rPr>
                        <a:t>10</a:t>
                      </a:r>
                      <a:r>
                        <a:rPr lang="zh-TW" altLang="zh-TW" sz="1400" b="0" kern="1200" dirty="0">
                          <a:effectLst/>
                          <a:latin typeface="標楷體" pitchFamily="65" charset="-120"/>
                          <a:ea typeface="標楷體" pitchFamily="65" charset="-120"/>
                        </a:rPr>
                        <a:t>分</a:t>
                      </a:r>
                      <a:endParaRPr lang="zh-TW" altLang="zh-TW" sz="1400" b="0" kern="1200" dirty="0">
                        <a:solidFill>
                          <a:schemeClr val="dk1"/>
                        </a:solidFill>
                        <a:effectLst/>
                        <a:latin typeface="標楷體" pitchFamily="65" charset="-120"/>
                        <a:ea typeface="標楷體" pitchFamily="65" charset="-120"/>
                        <a:cs typeface="BiauKai"/>
                      </a:endParaRPr>
                    </a:p>
                  </a:txBody>
                  <a:tcPr marT="50025" marB="50025" anchor="ctr">
                    <a:solidFill>
                      <a:srgbClr val="C5FFC5"/>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000" b="1" kern="1200" dirty="0">
                          <a:effectLst/>
                          <a:latin typeface="標楷體" pitchFamily="65" charset="-120"/>
                          <a:ea typeface="標楷體" pitchFamily="65" charset="-120"/>
                        </a:rPr>
                        <a:t> ●採計學期：</a:t>
                      </a:r>
                      <a:r>
                        <a:rPr lang="en-US" altLang="zh-TW" sz="2000" b="1" kern="1200" dirty="0">
                          <a:solidFill>
                            <a:srgbClr val="FF0000"/>
                          </a:solidFill>
                          <a:effectLst/>
                          <a:latin typeface="標楷體" pitchFamily="65" charset="-120"/>
                          <a:ea typeface="標楷體" pitchFamily="65" charset="-120"/>
                        </a:rPr>
                        <a:t>1-5</a:t>
                      </a:r>
                      <a:r>
                        <a:rPr lang="zh-TW" altLang="en-US" sz="2000" b="1" kern="1200" dirty="0">
                          <a:solidFill>
                            <a:srgbClr val="FF0000"/>
                          </a:solidFill>
                          <a:effectLst/>
                          <a:latin typeface="標楷體" pitchFamily="65" charset="-120"/>
                          <a:ea typeface="標楷體" pitchFamily="65" charset="-120"/>
                        </a:rPr>
                        <a:t>學期</a:t>
                      </a:r>
                      <a:r>
                        <a:rPr lang="en-US" altLang="zh-TW" sz="2000" b="1" kern="1200" dirty="0">
                          <a:effectLst/>
                          <a:latin typeface="標楷體" pitchFamily="65" charset="-120"/>
                          <a:ea typeface="標楷體" pitchFamily="65" charset="-120"/>
                        </a:rPr>
                        <a:t/>
                      </a:r>
                      <a:br>
                        <a:rPr lang="en-US" altLang="zh-TW" sz="2000" b="1" kern="1200" dirty="0">
                          <a:effectLst/>
                          <a:latin typeface="標楷體" pitchFamily="65" charset="-120"/>
                          <a:ea typeface="標楷體" pitchFamily="65" charset="-120"/>
                        </a:rPr>
                      </a:br>
                      <a:r>
                        <a:rPr lang="zh-TW" altLang="en-US" sz="2000" b="1" kern="1200" dirty="0">
                          <a:effectLst/>
                          <a:latin typeface="標楷體" pitchFamily="65" charset="-120"/>
                          <a:ea typeface="標楷體" pitchFamily="65" charset="-120"/>
                        </a:rPr>
                        <a:t>   </a:t>
                      </a:r>
                      <a:r>
                        <a:rPr lang="en-US" altLang="zh-TW" sz="2000" b="1" kern="1200" dirty="0">
                          <a:effectLst/>
                          <a:latin typeface="標楷體" pitchFamily="65" charset="-120"/>
                          <a:ea typeface="標楷體" pitchFamily="65" charset="-120"/>
                        </a:rPr>
                        <a:t>(</a:t>
                      </a:r>
                      <a:r>
                        <a:rPr lang="zh-TW" altLang="zh-TW" sz="2000" b="1" kern="1200" dirty="0">
                          <a:effectLst/>
                          <a:latin typeface="標楷體" pitchFamily="65" charset="-120"/>
                          <a:ea typeface="標楷體" pitchFamily="65" charset="-120"/>
                        </a:rPr>
                        <a:t>國一上下</a:t>
                      </a:r>
                      <a:r>
                        <a:rPr lang="zh-TW" altLang="en-US" sz="2000" b="1" kern="1200" dirty="0">
                          <a:effectLst/>
                          <a:latin typeface="標楷體" pitchFamily="65" charset="-120"/>
                          <a:ea typeface="標楷體" pitchFamily="65" charset="-120"/>
                        </a:rPr>
                        <a:t>、</a:t>
                      </a:r>
                      <a:r>
                        <a:rPr lang="zh-TW" altLang="zh-TW" sz="2000" b="1" kern="1200" dirty="0">
                          <a:effectLst/>
                          <a:latin typeface="標楷體" pitchFamily="65" charset="-120"/>
                          <a:ea typeface="標楷體" pitchFamily="65" charset="-120"/>
                        </a:rPr>
                        <a:t>國二上下</a:t>
                      </a:r>
                      <a:r>
                        <a:rPr lang="zh-TW" altLang="en-US" sz="2000" b="1" kern="1200" dirty="0">
                          <a:effectLst/>
                          <a:latin typeface="標楷體" pitchFamily="65" charset="-120"/>
                          <a:ea typeface="標楷體" pitchFamily="65" charset="-120"/>
                        </a:rPr>
                        <a:t>、</a:t>
                      </a:r>
                      <a:r>
                        <a:rPr lang="zh-TW" altLang="zh-TW" sz="2000" b="1" kern="1200" dirty="0">
                          <a:effectLst/>
                          <a:latin typeface="標楷體" pitchFamily="65" charset="-120"/>
                          <a:ea typeface="標楷體" pitchFamily="65" charset="-120"/>
                        </a:rPr>
                        <a:t>國三上</a:t>
                      </a:r>
                      <a:r>
                        <a:rPr lang="en-US" altLang="zh-TW" sz="2000" b="1" kern="1200" dirty="0">
                          <a:effectLst/>
                          <a:latin typeface="標楷體" pitchFamily="65" charset="-120"/>
                          <a:ea typeface="標楷體" pitchFamily="65" charset="-120"/>
                        </a:rPr>
                        <a:t>)</a:t>
                      </a:r>
                      <a:endParaRPr lang="zh-TW" altLang="en-US" sz="2000" b="1" dirty="0">
                        <a:solidFill>
                          <a:schemeClr val="tx1"/>
                        </a:solidFill>
                        <a:latin typeface="標楷體" pitchFamily="65" charset="-120"/>
                        <a:ea typeface="標楷體" pitchFamily="65" charset="-120"/>
                        <a:cs typeface="BiauKai"/>
                      </a:endParaRPr>
                    </a:p>
                  </a:txBody>
                  <a:tcPr marT="50025" marB="50025" anchor="ctr">
                    <a:solidFill>
                      <a:srgbClr val="C5FFC5"/>
                    </a:solidFill>
                  </a:tcPr>
                </a:tc>
                <a:extLst>
                  <a:ext uri="{0D108BD9-81ED-4DB2-BD59-A6C34878D82A}">
                    <a16:rowId xmlns:a16="http://schemas.microsoft.com/office/drawing/2014/main" xmlns="" val="10004"/>
                  </a:ext>
                </a:extLst>
              </a:tr>
              <a:tr h="1668315">
                <a:tc>
                  <a:txBody>
                    <a:bodyPr/>
                    <a:lstStyle/>
                    <a:p>
                      <a:pPr algn="ctr"/>
                      <a:r>
                        <a:rPr lang="zh-TW" altLang="zh-TW" sz="1800" kern="1200" dirty="0">
                          <a:solidFill>
                            <a:schemeClr val="dk1"/>
                          </a:solidFill>
                          <a:effectLst/>
                          <a:latin typeface="標楷體" panose="03000509000000000000" pitchFamily="65" charset="-120"/>
                          <a:ea typeface="標楷體" panose="03000509000000000000" pitchFamily="65" charset="-120"/>
                          <a:cs typeface="+mn-cs"/>
                        </a:rPr>
                        <a:t>本土語言認證</a:t>
                      </a:r>
                      <a:endParaRPr lang="zh-TW" altLang="en-US" sz="1800" b="1" dirty="0">
                        <a:latin typeface="標楷體" pitchFamily="65" charset="-120"/>
                        <a:ea typeface="標楷體" pitchFamily="65" charset="-120"/>
                        <a:cs typeface="BiauKai"/>
                      </a:endParaRPr>
                    </a:p>
                  </a:txBody>
                  <a:tcPr marT="50025" marB="50025" anchor="ctr">
                    <a:solidFill>
                      <a:srgbClr val="C5FFC5"/>
                    </a:solidFill>
                  </a:tcPr>
                </a:tc>
                <a:tc>
                  <a:txBody>
                    <a:bodyPr/>
                    <a:lstStyle/>
                    <a:p>
                      <a:r>
                        <a:rPr lang="zh-TW" altLang="zh-TW" sz="1400" kern="1200" dirty="0">
                          <a:solidFill>
                            <a:schemeClr val="dk1"/>
                          </a:solidFill>
                          <a:effectLst/>
                          <a:latin typeface="標楷體" panose="03000509000000000000" pitchFamily="65" charset="-120"/>
                          <a:ea typeface="標楷體" panose="03000509000000000000" pitchFamily="65" charset="-120"/>
                          <a:cs typeface="+mn-cs"/>
                        </a:rPr>
                        <a:t>通過原住民族語或客語或閩南語初級以上。</a:t>
                      </a:r>
                    </a:p>
                    <a:p>
                      <a:r>
                        <a:rPr lang="zh-TW" altLang="zh-TW" sz="1400" kern="1200" dirty="0">
                          <a:solidFill>
                            <a:schemeClr val="dk1"/>
                          </a:solidFill>
                          <a:effectLst/>
                          <a:latin typeface="標楷體" panose="03000509000000000000" pitchFamily="65" charset="-120"/>
                          <a:ea typeface="標楷體" panose="03000509000000000000" pitchFamily="65" charset="-120"/>
                          <a:cs typeface="+mn-cs"/>
                        </a:rPr>
                        <a:t>獲得其中一種認證即採計</a:t>
                      </a:r>
                      <a:r>
                        <a:rPr lang="en-US" altLang="zh-TW" sz="1400" kern="1200" dirty="0">
                          <a:solidFill>
                            <a:schemeClr val="dk1"/>
                          </a:solidFill>
                          <a:effectLst/>
                          <a:latin typeface="標楷體" panose="03000509000000000000" pitchFamily="65" charset="-120"/>
                          <a:ea typeface="標楷體" panose="03000509000000000000" pitchFamily="65" charset="-120"/>
                          <a:cs typeface="+mn-cs"/>
                        </a:rPr>
                        <a:t>2</a:t>
                      </a:r>
                      <a:r>
                        <a:rPr lang="zh-TW" altLang="zh-TW" sz="1400" kern="1200" dirty="0">
                          <a:solidFill>
                            <a:schemeClr val="dk1"/>
                          </a:solidFill>
                          <a:effectLst/>
                          <a:latin typeface="標楷體" panose="03000509000000000000" pitchFamily="65" charset="-120"/>
                          <a:ea typeface="標楷體" panose="03000509000000000000" pitchFamily="65" charset="-120"/>
                          <a:cs typeface="+mn-cs"/>
                        </a:rPr>
                        <a:t>分，最多採計</a:t>
                      </a:r>
                      <a:r>
                        <a:rPr lang="en-US" altLang="zh-TW" sz="1400" kern="1200" dirty="0">
                          <a:solidFill>
                            <a:schemeClr val="dk1"/>
                          </a:solidFill>
                          <a:effectLst/>
                          <a:latin typeface="標楷體" panose="03000509000000000000" pitchFamily="65" charset="-120"/>
                          <a:ea typeface="標楷體" panose="03000509000000000000" pitchFamily="65" charset="-120"/>
                          <a:cs typeface="+mn-cs"/>
                        </a:rPr>
                        <a:t>2</a:t>
                      </a:r>
                      <a:r>
                        <a:rPr lang="zh-TW" altLang="zh-TW" sz="1400" kern="1200" dirty="0">
                          <a:solidFill>
                            <a:schemeClr val="dk1"/>
                          </a:solidFill>
                          <a:effectLst/>
                          <a:latin typeface="標楷體" panose="03000509000000000000" pitchFamily="65" charset="-120"/>
                          <a:ea typeface="標楷體" panose="03000509000000000000" pitchFamily="65" charset="-120"/>
                          <a:cs typeface="+mn-cs"/>
                        </a:rPr>
                        <a:t>分。</a:t>
                      </a:r>
                      <a:endParaRPr lang="zh-TW" altLang="zh-TW" sz="1400" b="1" kern="1200" dirty="0">
                        <a:solidFill>
                          <a:schemeClr val="dk1"/>
                        </a:solidFill>
                        <a:effectLst/>
                        <a:latin typeface="標楷體" pitchFamily="65" charset="-120"/>
                        <a:ea typeface="標楷體" pitchFamily="65" charset="-120"/>
                        <a:cs typeface="BiauKai"/>
                      </a:endParaRPr>
                    </a:p>
                  </a:txBody>
                  <a:tcPr marT="50025" marB="50025" anchor="ctr">
                    <a:solidFill>
                      <a:srgbClr val="C5FFC5"/>
                    </a:solidFill>
                  </a:tcPr>
                </a:tc>
                <a:tc>
                  <a:txBody>
                    <a:bodyPr/>
                    <a:lstStyle/>
                    <a:p>
                      <a:r>
                        <a:rPr lang="zh-TW" altLang="zh-TW" sz="1800" kern="1200" dirty="0">
                          <a:solidFill>
                            <a:schemeClr val="dk1"/>
                          </a:solidFill>
                          <a:effectLst/>
                          <a:latin typeface="標楷體" panose="03000509000000000000" pitchFamily="65" charset="-120"/>
                          <a:ea typeface="標楷體" panose="03000509000000000000" pitchFamily="65" charset="-120"/>
                          <a:cs typeface="+mn-cs"/>
                        </a:rPr>
                        <a:t>本土語言認證採認主管機關核發之證書</a:t>
                      </a:r>
                    </a:p>
                    <a:p>
                      <a:r>
                        <a:rPr lang="en-US" altLang="zh-TW" sz="1800" kern="1200" dirty="0">
                          <a:solidFill>
                            <a:schemeClr val="dk1"/>
                          </a:solidFill>
                          <a:effectLst/>
                          <a:latin typeface="標楷體" panose="03000509000000000000" pitchFamily="65" charset="-120"/>
                          <a:ea typeface="標楷體" panose="03000509000000000000" pitchFamily="65" charset="-120"/>
                          <a:cs typeface="+mn-cs"/>
                        </a:rPr>
                        <a:t>1.</a:t>
                      </a:r>
                      <a:r>
                        <a:rPr lang="zh-TW" altLang="zh-TW" sz="1800" kern="1200" dirty="0">
                          <a:solidFill>
                            <a:schemeClr val="dk1"/>
                          </a:solidFill>
                          <a:effectLst/>
                          <a:latin typeface="標楷體" panose="03000509000000000000" pitchFamily="65" charset="-120"/>
                          <a:ea typeface="標楷體" panose="03000509000000000000" pitchFamily="65" charset="-120"/>
                          <a:cs typeface="+mn-cs"/>
                        </a:rPr>
                        <a:t>原住民族語為【原住民族委員會】</a:t>
                      </a:r>
                    </a:p>
                    <a:p>
                      <a:r>
                        <a:rPr lang="en-US" altLang="zh-TW" sz="1800" kern="1200" dirty="0">
                          <a:solidFill>
                            <a:schemeClr val="dk1"/>
                          </a:solidFill>
                          <a:effectLst/>
                          <a:latin typeface="標楷體" panose="03000509000000000000" pitchFamily="65" charset="-120"/>
                          <a:ea typeface="標楷體" panose="03000509000000000000" pitchFamily="65" charset="-120"/>
                          <a:cs typeface="+mn-cs"/>
                        </a:rPr>
                        <a:t>2.</a:t>
                      </a:r>
                      <a:r>
                        <a:rPr lang="zh-TW" altLang="zh-TW" sz="1800" kern="1200" dirty="0">
                          <a:solidFill>
                            <a:schemeClr val="dk1"/>
                          </a:solidFill>
                          <a:effectLst/>
                          <a:latin typeface="標楷體" panose="03000509000000000000" pitchFamily="65" charset="-120"/>
                          <a:ea typeface="標楷體" panose="03000509000000000000" pitchFamily="65" charset="-120"/>
                          <a:cs typeface="+mn-cs"/>
                        </a:rPr>
                        <a:t>客語為【客家委員會】</a:t>
                      </a:r>
                    </a:p>
                    <a:p>
                      <a:r>
                        <a:rPr lang="en-US" altLang="zh-TW" sz="1800" kern="1200" dirty="0">
                          <a:solidFill>
                            <a:schemeClr val="dk1"/>
                          </a:solidFill>
                          <a:effectLst/>
                          <a:latin typeface="標楷體" panose="03000509000000000000" pitchFamily="65" charset="-120"/>
                          <a:ea typeface="標楷體" panose="03000509000000000000" pitchFamily="65" charset="-120"/>
                          <a:cs typeface="+mn-cs"/>
                        </a:rPr>
                        <a:t>3.</a:t>
                      </a:r>
                      <a:r>
                        <a:rPr lang="zh-TW" altLang="zh-TW" sz="1800" kern="1200" dirty="0">
                          <a:solidFill>
                            <a:schemeClr val="dk1"/>
                          </a:solidFill>
                          <a:effectLst/>
                          <a:latin typeface="標楷體" panose="03000509000000000000" pitchFamily="65" charset="-120"/>
                          <a:ea typeface="標楷體" panose="03000509000000000000" pitchFamily="65" charset="-120"/>
                          <a:cs typeface="+mn-cs"/>
                        </a:rPr>
                        <a:t>閩南語為【教育部】</a:t>
                      </a:r>
                      <a:endParaRPr lang="zh-TW" altLang="en-US" sz="2000" b="1" dirty="0">
                        <a:solidFill>
                          <a:schemeClr val="tx1"/>
                        </a:solidFill>
                        <a:latin typeface="標楷體" pitchFamily="65" charset="-120"/>
                        <a:ea typeface="標楷體" pitchFamily="65" charset="-120"/>
                        <a:cs typeface="BiauKai"/>
                      </a:endParaRPr>
                    </a:p>
                  </a:txBody>
                  <a:tcPr marT="50025" marB="50025" anchor="ctr">
                    <a:solidFill>
                      <a:srgbClr val="C5FFC5"/>
                    </a:solidFill>
                  </a:tcPr>
                </a:tc>
                <a:extLst>
                  <a:ext uri="{0D108BD9-81ED-4DB2-BD59-A6C34878D82A}">
                    <a16:rowId xmlns:a16="http://schemas.microsoft.com/office/drawing/2014/main" xmlns="" val="2316326530"/>
                  </a:ext>
                </a:extLst>
              </a:tr>
            </a:tbl>
          </a:graphicData>
        </a:graphic>
      </p:graphicFrame>
      <p:sp>
        <p:nvSpPr>
          <p:cNvPr id="19" name="圓角矩形 18"/>
          <p:cNvSpPr/>
          <p:nvPr/>
        </p:nvSpPr>
        <p:spPr>
          <a:xfrm>
            <a:off x="7356475" y="2824672"/>
            <a:ext cx="3168650" cy="874713"/>
          </a:xfrm>
          <a:prstGeom prst="roundRect">
            <a:avLst/>
          </a:pr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zh-TW" altLang="en-US">
              <a:solidFill>
                <a:prstClr val="white"/>
              </a:solidFill>
            </a:endParaRPr>
          </a:p>
        </p:txBody>
      </p:sp>
      <p:sp>
        <p:nvSpPr>
          <p:cNvPr id="25" name="圓角矩形 24"/>
          <p:cNvSpPr/>
          <p:nvPr/>
        </p:nvSpPr>
        <p:spPr>
          <a:xfrm>
            <a:off x="7391446" y="5116894"/>
            <a:ext cx="3673106" cy="1463293"/>
          </a:xfrm>
          <a:prstGeom prst="roundRect">
            <a:avLst/>
          </a:pr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zh-TW" altLang="en-US">
              <a:solidFill>
                <a:prstClr val="white"/>
              </a:solidFill>
            </a:endParaRPr>
          </a:p>
        </p:txBody>
      </p:sp>
      <p:grpSp>
        <p:nvGrpSpPr>
          <p:cNvPr id="3" name="群組 36"/>
          <p:cNvGrpSpPr/>
          <p:nvPr/>
        </p:nvGrpSpPr>
        <p:grpSpPr>
          <a:xfrm>
            <a:off x="6615627" y="3262030"/>
            <a:ext cx="1143000" cy="1053372"/>
            <a:chOff x="3649980" y="3331877"/>
            <a:chExt cx="1143000" cy="1053371"/>
          </a:xfrm>
          <a:solidFill>
            <a:srgbClr val="8F45C7"/>
          </a:solidFill>
        </p:grpSpPr>
        <p:sp>
          <p:nvSpPr>
            <p:cNvPr id="38" name="橢圓 37"/>
            <p:cNvSpPr/>
            <p:nvPr/>
          </p:nvSpPr>
          <p:spPr>
            <a:xfrm>
              <a:off x="3649980" y="3331877"/>
              <a:ext cx="1143000" cy="1053371"/>
            </a:xfrm>
            <a:prstGeom prst="ellipse">
              <a:avLst/>
            </a:prstGeom>
            <a:grpFill/>
            <a:ln/>
            <a:scene3d>
              <a:camera prst="orthographicFront">
                <a:rot lat="0" lon="0" rev="0"/>
              </a:camera>
              <a:lightRig rig="threePt" dir="t">
                <a:rot lat="0" lon="0" rev="1200000"/>
              </a:lightRig>
            </a:scene3d>
            <a:sp3d>
              <a:bevelT w="63500" h="25400" prst="angle"/>
            </a:sp3d>
          </p:spPr>
          <p:style>
            <a:lnRef idx="0">
              <a:schemeClr val="accent5"/>
            </a:lnRef>
            <a:fillRef idx="3">
              <a:schemeClr val="accent5"/>
            </a:fillRef>
            <a:effectRef idx="3">
              <a:schemeClr val="accent5"/>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39" name="文字方塊 38"/>
            <p:cNvSpPr txBox="1"/>
            <p:nvPr/>
          </p:nvSpPr>
          <p:spPr>
            <a:xfrm>
              <a:off x="3867448" y="3485844"/>
              <a:ext cx="704039" cy="707885"/>
            </a:xfrm>
            <a:prstGeom prst="rect">
              <a:avLst/>
            </a:prstGeom>
            <a:noFill/>
            <a:ln>
              <a:noFill/>
            </a:ln>
            <a:scene3d>
              <a:camera prst="orthographicFront">
                <a:rot lat="0" lon="0" rev="0"/>
              </a:camera>
              <a:lightRig rig="threePt" dir="t">
                <a:rot lat="0" lon="0" rev="1200000"/>
              </a:lightRig>
            </a:scene3d>
            <a:sp3d>
              <a:bevelT w="63500" h="25400" prst="angle"/>
            </a:sp3d>
          </p:spPr>
          <p:style>
            <a:lnRef idx="0">
              <a:schemeClr val="accent5"/>
            </a:lnRef>
            <a:fillRef idx="3">
              <a:schemeClr val="accent5"/>
            </a:fillRef>
            <a:effectRef idx="3">
              <a:schemeClr val="accent5"/>
            </a:effectRef>
            <a:fontRef idx="minor">
              <a:schemeClr val="lt1"/>
            </a:fontRef>
          </p:style>
          <p:txBody>
            <a:bodyPr wrap="none">
              <a:spAutoFit/>
            </a:bodyPr>
            <a:lstStyle/>
            <a:p>
              <a:pPr eaLnBrk="1" hangingPunct="1">
                <a:defRPr/>
              </a:pPr>
              <a:r>
                <a:rPr kumimoji="0" lang="en-US" altLang="zh-TW" sz="4000" dirty="0">
                  <a:solidFill>
                    <a:prstClr val="white">
                      <a:lumMod val="95000"/>
                    </a:prstClr>
                  </a:solidFill>
                </a:rPr>
                <a:t>54</a:t>
              </a:r>
              <a:endParaRPr kumimoji="0" lang="zh-TW" altLang="en-US" sz="4000" dirty="0">
                <a:solidFill>
                  <a:prstClr val="white">
                    <a:lumMod val="95000"/>
                  </a:prstClr>
                </a:solidFill>
              </a:endParaRPr>
            </a:p>
          </p:txBody>
        </p:sp>
      </p:grpSp>
      <p:grpSp>
        <p:nvGrpSpPr>
          <p:cNvPr id="4" name="群組 44"/>
          <p:cNvGrpSpPr/>
          <p:nvPr/>
        </p:nvGrpSpPr>
        <p:grpSpPr>
          <a:xfrm>
            <a:off x="8940800" y="3262029"/>
            <a:ext cx="1143000" cy="1053372"/>
            <a:chOff x="3649980" y="3331877"/>
            <a:chExt cx="1143000" cy="1053371"/>
          </a:xfrm>
          <a:solidFill>
            <a:srgbClr val="8F45C7"/>
          </a:solidFill>
        </p:grpSpPr>
        <p:sp>
          <p:nvSpPr>
            <p:cNvPr id="46" name="橢圓 45"/>
            <p:cNvSpPr/>
            <p:nvPr/>
          </p:nvSpPr>
          <p:spPr>
            <a:xfrm>
              <a:off x="3649980" y="3331877"/>
              <a:ext cx="1143000" cy="1053371"/>
            </a:xfrm>
            <a:prstGeom prst="ellipse">
              <a:avLst/>
            </a:prstGeom>
            <a:grpFill/>
            <a:ln/>
            <a:scene3d>
              <a:camera prst="orthographicFront">
                <a:rot lat="0" lon="0" rev="0"/>
              </a:camera>
              <a:lightRig rig="threePt" dir="t">
                <a:rot lat="0" lon="0" rev="1200000"/>
              </a:lightRig>
            </a:scene3d>
            <a:sp3d>
              <a:bevelT w="63500" h="25400" prst="angle"/>
            </a:sp3d>
          </p:spPr>
          <p:style>
            <a:lnRef idx="0">
              <a:schemeClr val="accent5"/>
            </a:lnRef>
            <a:fillRef idx="3">
              <a:schemeClr val="accent5"/>
            </a:fillRef>
            <a:effectRef idx="3">
              <a:schemeClr val="accent5"/>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47" name="文字方塊 46"/>
            <p:cNvSpPr txBox="1"/>
            <p:nvPr/>
          </p:nvSpPr>
          <p:spPr>
            <a:xfrm>
              <a:off x="3846532" y="3485844"/>
              <a:ext cx="704640" cy="707885"/>
            </a:xfrm>
            <a:prstGeom prst="rect">
              <a:avLst/>
            </a:prstGeom>
            <a:noFill/>
            <a:ln>
              <a:noFill/>
            </a:ln>
            <a:scene3d>
              <a:camera prst="orthographicFront">
                <a:rot lat="0" lon="0" rev="0"/>
              </a:camera>
              <a:lightRig rig="threePt" dir="t">
                <a:rot lat="0" lon="0" rev="1200000"/>
              </a:lightRig>
            </a:scene3d>
            <a:sp3d>
              <a:bevelT w="63500" h="25400" prst="angle"/>
            </a:sp3d>
          </p:spPr>
          <p:style>
            <a:lnRef idx="0">
              <a:schemeClr val="accent5"/>
            </a:lnRef>
            <a:fillRef idx="3">
              <a:schemeClr val="accent5"/>
            </a:fillRef>
            <a:effectRef idx="3">
              <a:schemeClr val="accent5"/>
            </a:effectRef>
            <a:fontRef idx="minor">
              <a:schemeClr val="lt1"/>
            </a:fontRef>
          </p:style>
          <p:txBody>
            <a:bodyPr wrap="none">
              <a:spAutoFit/>
            </a:bodyPr>
            <a:lstStyle/>
            <a:p>
              <a:pPr eaLnBrk="1" hangingPunct="1">
                <a:defRPr/>
              </a:pPr>
              <a:r>
                <a:rPr kumimoji="0" lang="en-US" altLang="zh-TW" sz="4000" dirty="0">
                  <a:solidFill>
                    <a:prstClr val="white">
                      <a:lumMod val="95000"/>
                    </a:prstClr>
                  </a:solidFill>
                </a:rPr>
                <a:t>40</a:t>
              </a:r>
              <a:endParaRPr kumimoji="0" lang="zh-TW" altLang="en-US" sz="4000" dirty="0">
                <a:solidFill>
                  <a:prstClr val="white">
                    <a:lumMod val="95000"/>
                  </a:prstClr>
                </a:solidFill>
              </a:endParaRPr>
            </a:p>
          </p:txBody>
        </p:sp>
      </p:grpSp>
      <p:sp>
        <p:nvSpPr>
          <p:cNvPr id="48" name="向右箭號 47"/>
          <p:cNvSpPr/>
          <p:nvPr/>
        </p:nvSpPr>
        <p:spPr>
          <a:xfrm>
            <a:off x="7915558" y="3416940"/>
            <a:ext cx="879793" cy="701099"/>
          </a:xfrm>
          <a:prstGeom prst="rightArrow">
            <a:avLst/>
          </a:prstGeom>
          <a:solidFill>
            <a:srgbClr val="8F45C7"/>
          </a:solidFill>
          <a:scene3d>
            <a:camera prst="orthographicFront">
              <a:rot lat="0" lon="0" rev="0"/>
            </a:camera>
            <a:lightRig rig="threePt" dir="t">
              <a:rot lat="0" lon="0" rev="1200000"/>
            </a:lightRig>
          </a:scene3d>
          <a:sp3d>
            <a:bevelT w="63500" h="25400" prst="angle"/>
          </a:sp3d>
        </p:spPr>
        <p:style>
          <a:lnRef idx="0">
            <a:schemeClr val="accent5"/>
          </a:lnRef>
          <a:fillRef idx="3">
            <a:schemeClr val="accent5"/>
          </a:fillRef>
          <a:effectRef idx="3">
            <a:schemeClr val="accent5"/>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28" name="等腰三角形 27"/>
          <p:cNvSpPr/>
          <p:nvPr/>
        </p:nvSpPr>
        <p:spPr>
          <a:xfrm rot="5400000">
            <a:off x="1678605" y="1402747"/>
            <a:ext cx="495216" cy="426911"/>
          </a:xfrm>
          <a:prstGeom prst="triangle">
            <a:avLst/>
          </a:prstGeom>
          <a:solidFill>
            <a:srgbClr val="8F45C7"/>
          </a:solidFill>
        </p:spPr>
        <p:style>
          <a:lnRef idx="0">
            <a:schemeClr val="accent4"/>
          </a:lnRef>
          <a:fillRef idx="3">
            <a:schemeClr val="accent4"/>
          </a:fillRef>
          <a:effectRef idx="3">
            <a:schemeClr val="accent4"/>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29" name="等腰三角形 28"/>
          <p:cNvSpPr/>
          <p:nvPr/>
        </p:nvSpPr>
        <p:spPr>
          <a:xfrm rot="5400000">
            <a:off x="1678604" y="2181823"/>
            <a:ext cx="495216" cy="426911"/>
          </a:xfrm>
          <a:prstGeom prst="triangle">
            <a:avLst/>
          </a:prstGeom>
          <a:solidFill>
            <a:srgbClr val="8F45C7"/>
          </a:solidFill>
        </p:spPr>
        <p:style>
          <a:lnRef idx="0">
            <a:schemeClr val="accent4"/>
          </a:lnRef>
          <a:fillRef idx="3">
            <a:schemeClr val="accent4"/>
          </a:fillRef>
          <a:effectRef idx="3">
            <a:schemeClr val="accent4"/>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30" name="等腰三角形 29"/>
          <p:cNvSpPr/>
          <p:nvPr/>
        </p:nvSpPr>
        <p:spPr>
          <a:xfrm rot="5400000">
            <a:off x="1678605" y="2919471"/>
            <a:ext cx="495216" cy="426911"/>
          </a:xfrm>
          <a:prstGeom prst="triangle">
            <a:avLst/>
          </a:prstGeom>
          <a:solidFill>
            <a:srgbClr val="8F45C7"/>
          </a:solidFill>
        </p:spPr>
        <p:style>
          <a:lnRef idx="0">
            <a:schemeClr val="accent4"/>
          </a:lnRef>
          <a:fillRef idx="3">
            <a:schemeClr val="accent4"/>
          </a:fillRef>
          <a:effectRef idx="3">
            <a:schemeClr val="accent4"/>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31" name="等腰三角形 30"/>
          <p:cNvSpPr/>
          <p:nvPr/>
        </p:nvSpPr>
        <p:spPr>
          <a:xfrm rot="5400000">
            <a:off x="1678605" y="5710486"/>
            <a:ext cx="495216" cy="426911"/>
          </a:xfrm>
          <a:prstGeom prst="triangle">
            <a:avLst/>
          </a:prstGeom>
          <a:solidFill>
            <a:srgbClr val="8F45C7"/>
          </a:solidFill>
        </p:spPr>
        <p:style>
          <a:lnRef idx="0">
            <a:schemeClr val="accent4"/>
          </a:lnRef>
          <a:fillRef idx="3">
            <a:schemeClr val="accent4"/>
          </a:fillRef>
          <a:effectRef idx="3">
            <a:schemeClr val="accent4"/>
          </a:effectRef>
          <a:fontRef idx="minor">
            <a:schemeClr val="lt1"/>
          </a:fontRef>
        </p:style>
        <p:txBody>
          <a:bodyPr anchor="ctr"/>
          <a:lstStyle/>
          <a:p>
            <a:pPr algn="ctr" eaLnBrk="1" hangingPunct="1">
              <a:defRPr/>
            </a:pPr>
            <a:endParaRPr kumimoji="0" lang="zh-TW" altLang="en-US">
              <a:solidFill>
                <a:prstClr val="white"/>
              </a:solidFill>
            </a:endParaRPr>
          </a:p>
        </p:txBody>
      </p:sp>
      <p:graphicFrame>
        <p:nvGraphicFramePr>
          <p:cNvPr id="37" name="資料庫圖表 36"/>
          <p:cNvGraphicFramePr/>
          <p:nvPr/>
        </p:nvGraphicFramePr>
        <p:xfrm>
          <a:off x="3520111" y="197965"/>
          <a:ext cx="6464324" cy="64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0" name="矩形 39"/>
          <p:cNvSpPr>
            <a:spLocks noChangeArrowheads="1"/>
          </p:cNvSpPr>
          <p:nvPr/>
        </p:nvSpPr>
        <p:spPr bwMode="auto">
          <a:xfrm>
            <a:off x="6249988" y="277813"/>
            <a:ext cx="3517900" cy="4778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eaLnBrk="1" hangingPunct="1"/>
            <a:r>
              <a:rPr kumimoji="0" lang="zh-TW" altLang="en-US" sz="2500" b="1" dirty="0">
                <a:solidFill>
                  <a:srgbClr val="17375E"/>
                </a:solidFill>
                <a:latin typeface="微軟正黑體" pitchFamily="34" charset="-120"/>
                <a:ea typeface="微軟正黑體" pitchFamily="34" charset="-120"/>
              </a:rPr>
              <a:t>總分</a:t>
            </a:r>
            <a:r>
              <a:rPr kumimoji="0" lang="en-US" altLang="zh-TW" sz="2500" b="1" dirty="0">
                <a:solidFill>
                  <a:srgbClr val="17375E"/>
                </a:solidFill>
                <a:latin typeface="微軟正黑體" pitchFamily="34" charset="-120"/>
                <a:ea typeface="微軟正黑體" pitchFamily="34" charset="-120"/>
              </a:rPr>
              <a:t>54</a:t>
            </a:r>
            <a:r>
              <a:rPr kumimoji="0" lang="zh-TW" altLang="en-US" sz="2500" b="1" dirty="0">
                <a:solidFill>
                  <a:srgbClr val="17375E"/>
                </a:solidFill>
                <a:latin typeface="微軟正黑體" pitchFamily="34" charset="-120"/>
                <a:ea typeface="微軟正黑體" pitchFamily="34" charset="-120"/>
              </a:rPr>
              <a:t>分、採計</a:t>
            </a:r>
            <a:r>
              <a:rPr kumimoji="0" lang="en-US" altLang="zh-TW" sz="2500" b="1" dirty="0">
                <a:solidFill>
                  <a:srgbClr val="17375E"/>
                </a:solidFill>
                <a:latin typeface="微軟正黑體" pitchFamily="34" charset="-120"/>
                <a:ea typeface="微軟正黑體" pitchFamily="34" charset="-120"/>
              </a:rPr>
              <a:t>40</a:t>
            </a:r>
            <a:r>
              <a:rPr kumimoji="0" lang="zh-TW" altLang="en-US" sz="2500" b="1" dirty="0">
                <a:solidFill>
                  <a:srgbClr val="17375E"/>
                </a:solidFill>
                <a:latin typeface="微軟正黑體" pitchFamily="34" charset="-120"/>
                <a:ea typeface="微軟正黑體" pitchFamily="34" charset="-120"/>
              </a:rPr>
              <a:t>分</a:t>
            </a:r>
          </a:p>
        </p:txBody>
      </p:sp>
      <p:sp>
        <p:nvSpPr>
          <p:cNvPr id="26" name="圓角矩形 25"/>
          <p:cNvSpPr/>
          <p:nvPr/>
        </p:nvSpPr>
        <p:spPr>
          <a:xfrm>
            <a:off x="7358062" y="3887263"/>
            <a:ext cx="3490465" cy="1060774"/>
          </a:xfrm>
          <a:prstGeom prst="roundRect">
            <a:avLst/>
          </a:pr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zh-TW" altLang="en-US">
              <a:solidFill>
                <a:prstClr val="white"/>
              </a:solidFill>
            </a:endParaRPr>
          </a:p>
        </p:txBody>
      </p:sp>
      <p:sp>
        <p:nvSpPr>
          <p:cNvPr id="41" name="等腰三角形 40">
            <a:extLst>
              <a:ext uri="{FF2B5EF4-FFF2-40B4-BE49-F238E27FC236}">
                <a16:creationId xmlns:a16="http://schemas.microsoft.com/office/drawing/2014/main" xmlns="" id="{8543034B-D08E-4D0E-9016-459EB6B4BBBE}"/>
              </a:ext>
            </a:extLst>
          </p:cNvPr>
          <p:cNvSpPr/>
          <p:nvPr/>
        </p:nvSpPr>
        <p:spPr>
          <a:xfrm rot="5400000">
            <a:off x="1678605" y="4240525"/>
            <a:ext cx="495216" cy="426911"/>
          </a:xfrm>
          <a:prstGeom prst="triangle">
            <a:avLst/>
          </a:prstGeom>
          <a:solidFill>
            <a:srgbClr val="8F45C7"/>
          </a:solidFill>
        </p:spPr>
        <p:style>
          <a:lnRef idx="0">
            <a:schemeClr val="accent4"/>
          </a:lnRef>
          <a:fillRef idx="3">
            <a:schemeClr val="accent4"/>
          </a:fillRef>
          <a:effectRef idx="3">
            <a:schemeClr val="accent4"/>
          </a:effectRef>
          <a:fontRef idx="minor">
            <a:schemeClr val="lt1"/>
          </a:fontRef>
        </p:style>
        <p:txBody>
          <a:bodyPr anchor="ctr"/>
          <a:lstStyle/>
          <a:p>
            <a:pPr algn="ctr" eaLnBrk="1" hangingPunct="1">
              <a:defRPr/>
            </a:pPr>
            <a:endParaRPr kumimoji="0" lang="zh-TW" altLang="en-US">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29"/>
                                        </p:tgtEl>
                                        <p:attrNameLst>
                                          <p:attrName>style.visibility</p:attrName>
                                        </p:attrNameLst>
                                      </p:cBhvr>
                                      <p:to>
                                        <p:strVal val="visible"/>
                                      </p:to>
                                    </p:set>
                                  </p:childTnLst>
                                </p:cTn>
                              </p:par>
                              <p:par>
                                <p:cTn id="13" presetID="1" presetClass="exit" presetSubtype="0" fill="hold" nodeType="withEffect">
                                  <p:stCondLst>
                                    <p:cond delay="0"/>
                                  </p:stCondLst>
                                  <p:childTnLst>
                                    <p:set>
                                      <p:cBhvr>
                                        <p:cTn id="14" dur="1" fill="hold">
                                          <p:stCondLst>
                                            <p:cond delay="0"/>
                                          </p:stCondLst>
                                        </p:cTn>
                                        <p:tgtEl>
                                          <p:spTgt spid="28"/>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30"/>
                                        </p:tgtEl>
                                        <p:attrNameLst>
                                          <p:attrName>style.visibility</p:attrName>
                                        </p:attrNameLst>
                                      </p:cBhvr>
                                      <p:to>
                                        <p:strVal val="hidden"/>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0"/>
                                        </p:tgtEl>
                                        <p:attrNameLst>
                                          <p:attrName>style.visibility</p:attrName>
                                        </p:attrNameLst>
                                      </p:cBhvr>
                                      <p:to>
                                        <p:strVal val="visible"/>
                                      </p:to>
                                    </p:set>
                                  </p:childTnLst>
                                </p:cTn>
                              </p:par>
                              <p:par>
                                <p:cTn id="25" presetID="1" presetClass="exit" presetSubtype="0" fill="hold" nodeType="withEffect">
                                  <p:stCondLst>
                                    <p:cond delay="0"/>
                                  </p:stCondLst>
                                  <p:childTnLst>
                                    <p:set>
                                      <p:cBhvr>
                                        <p:cTn id="26" dur="1" fill="hold">
                                          <p:stCondLst>
                                            <p:cond delay="0"/>
                                          </p:stCondLst>
                                        </p:cTn>
                                        <p:tgtEl>
                                          <p:spTgt spid="28"/>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29"/>
                                        </p:tgtEl>
                                        <p:attrNameLst>
                                          <p:attrName>style.visibility</p:attrName>
                                        </p:attrNameLst>
                                      </p:cBhvr>
                                      <p:to>
                                        <p:strVal val="hidden"/>
                                      </p:to>
                                    </p:set>
                                  </p:childTnLst>
                                </p:cTn>
                              </p:par>
                              <p:par>
                                <p:cTn id="29" presetID="1" presetClass="exit" presetSubtype="0" fill="hold" nodeType="withEffect">
                                  <p:stCondLst>
                                    <p:cond delay="0"/>
                                  </p:stCondLst>
                                  <p:childTnLst>
                                    <p:set>
                                      <p:cBhvr>
                                        <p:cTn id="30" dur="1" fill="hold">
                                          <p:stCondLst>
                                            <p:cond delay="0"/>
                                          </p:stCondLst>
                                        </p:cTn>
                                        <p:tgtEl>
                                          <p:spTgt spid="30"/>
                                        </p:tgtEl>
                                        <p:attrNameLst>
                                          <p:attrName>style.visibility</p:attrName>
                                        </p:attrNameLst>
                                      </p:cBhvr>
                                      <p:to>
                                        <p:strVal val="hidden"/>
                                      </p:to>
                                    </p:set>
                                  </p:childTnLst>
                                </p:cTn>
                              </p:par>
                              <p:par>
                                <p:cTn id="31" presetID="1" presetClass="exit" presetSubtype="0" fill="hold" grpId="1" nodeType="withEffect">
                                  <p:stCondLst>
                                    <p:cond delay="0"/>
                                  </p:stCondLst>
                                  <p:childTnLst>
                                    <p:set>
                                      <p:cBhvr>
                                        <p:cTn id="32" dur="1" fill="hold">
                                          <p:stCondLst>
                                            <p:cond delay="0"/>
                                          </p:stCondLst>
                                        </p:cTn>
                                        <p:tgtEl>
                                          <p:spTgt spid="19"/>
                                        </p:tgtEl>
                                        <p:attrNameLst>
                                          <p:attrName>style.visibility</p:attrName>
                                        </p:attrNameLst>
                                      </p:cBhvr>
                                      <p:to>
                                        <p:strVal val="hidden"/>
                                      </p:to>
                                    </p:set>
                                  </p:childTnLst>
                                </p:cTn>
                              </p:par>
                            </p:childTnLst>
                          </p:cTn>
                        </p:par>
                        <p:par>
                          <p:cTn id="33" fill="hold">
                            <p:stCondLst>
                              <p:cond delay="0"/>
                            </p:stCondLst>
                            <p:childTnLst>
                              <p:par>
                                <p:cTn id="34" presetID="1" presetClass="entr" presetSubtype="0" fill="hold" grpId="0" nodeType="afterEffect">
                                  <p:stCondLst>
                                    <p:cond delay="0"/>
                                  </p:stCondLst>
                                  <p:childTnLst>
                                    <p:set>
                                      <p:cBhvr>
                                        <p:cTn id="35" dur="1" fill="hold">
                                          <p:stCondLst>
                                            <p:cond delay="0"/>
                                          </p:stCondLst>
                                        </p:cTn>
                                        <p:tgtEl>
                                          <p:spTgt spid="41"/>
                                        </p:tgtEl>
                                        <p:attrNameLst>
                                          <p:attrName>style.visibility</p:attrName>
                                        </p:attrNameLst>
                                      </p:cBhvr>
                                      <p:to>
                                        <p:strVal val="visible"/>
                                      </p:to>
                                    </p:set>
                                  </p:childTnLst>
                                </p:cTn>
                              </p:par>
                            </p:childTnLst>
                          </p:cTn>
                        </p:par>
                        <p:par>
                          <p:cTn id="36" fill="hold">
                            <p:stCondLst>
                              <p:cond delay="0"/>
                            </p:stCondLst>
                            <p:childTnLst>
                              <p:par>
                                <p:cTn id="37" presetID="1" presetClass="entr" presetSubtype="0" fill="hold" grpId="0" nodeType="afterEffect">
                                  <p:stCondLst>
                                    <p:cond delay="0"/>
                                  </p:stCondLst>
                                  <p:childTnLst>
                                    <p:set>
                                      <p:cBhvr>
                                        <p:cTn id="38" dur="1" fill="hold">
                                          <p:stCondLst>
                                            <p:cond delay="0"/>
                                          </p:stCondLst>
                                        </p:cTn>
                                        <p:tgtEl>
                                          <p:spTgt spid="40"/>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childTnLst>
                                </p:cTn>
                              </p:par>
                              <p:par>
                                <p:cTn id="41" presetID="1" presetClass="exit" presetSubtype="0" fill="hold" grpId="1" nodeType="withEffect">
                                  <p:stCondLst>
                                    <p:cond delay="0"/>
                                  </p:stCondLst>
                                  <p:childTnLst>
                                    <p:set>
                                      <p:cBhvr>
                                        <p:cTn id="42" dur="1" fill="hold">
                                          <p:stCondLst>
                                            <p:cond delay="0"/>
                                          </p:stCondLst>
                                        </p:cTn>
                                        <p:tgtEl>
                                          <p:spTgt spid="2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1"/>
                                        </p:tgtEl>
                                        <p:attrNameLst>
                                          <p:attrName>style.visibility</p:attrName>
                                        </p:attrNameLst>
                                      </p:cBhvr>
                                      <p:to>
                                        <p:strVal val="visible"/>
                                      </p:to>
                                    </p:set>
                                  </p:childTnLst>
                                </p:cTn>
                              </p:par>
                            </p:childTnLst>
                          </p:cTn>
                        </p:par>
                        <p:par>
                          <p:cTn id="47" fill="hold">
                            <p:stCondLst>
                              <p:cond delay="0"/>
                            </p:stCondLst>
                            <p:childTnLst>
                              <p:par>
                                <p:cTn id="48" presetID="1" presetClass="entr" presetSubtype="0"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childTnLst>
                                </p:cTn>
                              </p:par>
                              <p:par>
                                <p:cTn id="50" presetID="1" presetClass="exit" presetSubtype="0" fill="hold" grpId="1" nodeType="withEffect">
                                  <p:stCondLst>
                                    <p:cond delay="0"/>
                                  </p:stCondLst>
                                  <p:childTnLst>
                                    <p:set>
                                      <p:cBhvr>
                                        <p:cTn id="51" dur="1" fill="hold">
                                          <p:stCondLst>
                                            <p:cond delay="0"/>
                                          </p:stCondLst>
                                        </p:cTn>
                                        <p:tgtEl>
                                          <p:spTgt spid="41"/>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wipe(left)">
                                      <p:cBhvr>
                                        <p:cTn id="56" dur="500"/>
                                        <p:tgtEl>
                                          <p:spTgt spid="3"/>
                                        </p:tgtEl>
                                      </p:cBhvr>
                                    </p:animEffect>
                                  </p:childTnLst>
                                </p:cTn>
                              </p:par>
                            </p:childTnLst>
                          </p:cTn>
                        </p:par>
                        <p:par>
                          <p:cTn id="57" fill="hold">
                            <p:stCondLst>
                              <p:cond delay="500"/>
                            </p:stCondLst>
                            <p:childTnLst>
                              <p:par>
                                <p:cTn id="58" presetID="22" presetClass="entr" presetSubtype="8" fill="hold" nodeType="afterEffect">
                                  <p:stCondLst>
                                    <p:cond delay="0"/>
                                  </p:stCondLst>
                                  <p:childTnLst>
                                    <p:set>
                                      <p:cBhvr>
                                        <p:cTn id="59" dur="1" fill="hold">
                                          <p:stCondLst>
                                            <p:cond delay="0"/>
                                          </p:stCondLst>
                                        </p:cTn>
                                        <p:tgtEl>
                                          <p:spTgt spid="48"/>
                                        </p:tgtEl>
                                        <p:attrNameLst>
                                          <p:attrName>style.visibility</p:attrName>
                                        </p:attrNameLst>
                                      </p:cBhvr>
                                      <p:to>
                                        <p:strVal val="visible"/>
                                      </p:to>
                                    </p:set>
                                    <p:animEffect transition="in" filter="wipe(left)">
                                      <p:cBhvr>
                                        <p:cTn id="60" dur="500"/>
                                        <p:tgtEl>
                                          <p:spTgt spid="48"/>
                                        </p:tgtEl>
                                      </p:cBhvr>
                                    </p:animEffect>
                                  </p:childTnLst>
                                </p:cTn>
                              </p:par>
                            </p:childTnLst>
                          </p:cTn>
                        </p:par>
                        <p:par>
                          <p:cTn id="61" fill="hold">
                            <p:stCondLst>
                              <p:cond delay="1000"/>
                            </p:stCondLst>
                            <p:childTnLst>
                              <p:par>
                                <p:cTn id="62" presetID="22" presetClass="entr" presetSubtype="8" fill="hold" nodeType="afterEffect">
                                  <p:stCondLst>
                                    <p:cond delay="0"/>
                                  </p:stCondLst>
                                  <p:childTnLst>
                                    <p:set>
                                      <p:cBhvr>
                                        <p:cTn id="63" dur="1" fill="hold">
                                          <p:stCondLst>
                                            <p:cond delay="0"/>
                                          </p:stCondLst>
                                        </p:cTn>
                                        <p:tgtEl>
                                          <p:spTgt spid="4"/>
                                        </p:tgtEl>
                                        <p:attrNameLst>
                                          <p:attrName>style.visibility</p:attrName>
                                        </p:attrNameLst>
                                      </p:cBhvr>
                                      <p:to>
                                        <p:strVal val="visible"/>
                                      </p:to>
                                    </p:set>
                                    <p:animEffect transition="in" filter="wipe(left)">
                                      <p:cBhvr>
                                        <p:cTn id="6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P spid="25" grpId="0" animBg="1"/>
      <p:bldP spid="31" grpId="0" animBg="1"/>
      <p:bldP spid="40" grpId="0"/>
      <p:bldP spid="26" grpId="0" animBg="1"/>
      <p:bldP spid="26" grpId="1" animBg="1"/>
      <p:bldP spid="41" grpId="0" animBg="1"/>
      <p:bldP spid="41" grpId="1" animBg="1"/>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graphicFrame>
        <p:nvGraphicFramePr>
          <p:cNvPr id="9" name="表格 8"/>
          <p:cNvGraphicFramePr>
            <a:graphicFrameLocks noGrp="1"/>
          </p:cNvGraphicFramePr>
          <p:nvPr>
            <p:extLst>
              <p:ext uri="{D42A27DB-BD31-4B8C-83A1-F6EECF244321}">
                <p14:modId xmlns:p14="http://schemas.microsoft.com/office/powerpoint/2010/main" xmlns="" val="145818828"/>
              </p:ext>
            </p:extLst>
          </p:nvPr>
        </p:nvGraphicFramePr>
        <p:xfrm>
          <a:off x="1870075" y="1879600"/>
          <a:ext cx="8520113" cy="2232025"/>
        </p:xfrm>
        <a:graphic>
          <a:graphicData uri="http://schemas.openxmlformats.org/drawingml/2006/table">
            <a:tbl>
              <a:tblPr firstRow="1" bandRow="1">
                <a:tableStyleId>{00A15C55-8517-42AA-B614-E9B94910E393}</a:tableStyleId>
              </a:tblPr>
              <a:tblGrid>
                <a:gridCol w="1441592">
                  <a:extLst>
                    <a:ext uri="{9D8B030D-6E8A-4147-A177-3AD203B41FA5}">
                      <a16:colId xmlns:a16="http://schemas.microsoft.com/office/drawing/2014/main" xmlns="" val="20000"/>
                    </a:ext>
                  </a:extLst>
                </a:gridCol>
                <a:gridCol w="2334441">
                  <a:extLst>
                    <a:ext uri="{9D8B030D-6E8A-4147-A177-3AD203B41FA5}">
                      <a16:colId xmlns:a16="http://schemas.microsoft.com/office/drawing/2014/main" xmlns="" val="20001"/>
                    </a:ext>
                  </a:extLst>
                </a:gridCol>
                <a:gridCol w="4744080">
                  <a:extLst>
                    <a:ext uri="{9D8B030D-6E8A-4147-A177-3AD203B41FA5}">
                      <a16:colId xmlns:a16="http://schemas.microsoft.com/office/drawing/2014/main" xmlns="" val="20002"/>
                    </a:ext>
                  </a:extLst>
                </a:gridCol>
              </a:tblGrid>
              <a:tr h="61443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700" u="none" strike="noStrike" cap="none" normalizeH="0" baseline="0" dirty="0">
                          <a:ln>
                            <a:noFill/>
                          </a:ln>
                          <a:effectLst/>
                          <a:latin typeface="標楷體" pitchFamily="65" charset="-120"/>
                          <a:ea typeface="標楷體" pitchFamily="65" charset="-120"/>
                        </a:rPr>
                        <a:t>項目</a:t>
                      </a:r>
                      <a:endParaRPr kumimoji="0" lang="zh-TW" altLang="en-US" sz="2700" b="1" i="0" u="none" strike="noStrike" cap="none" normalizeH="0" baseline="0" dirty="0">
                        <a:ln>
                          <a:noFill/>
                        </a:ln>
                        <a:solidFill>
                          <a:srgbClr val="FFFFFF"/>
                        </a:solidFill>
                        <a:effectLst/>
                        <a:latin typeface="標楷體" pitchFamily="65" charset="-120"/>
                        <a:ea typeface="標楷體" pitchFamily="65" charset="-120"/>
                        <a:cs typeface="BiauKai" charset="0"/>
                      </a:endParaRPr>
                    </a:p>
                  </a:txBody>
                  <a:tcPr marL="91425" marR="91425" marT="45736" marB="45736" anchor="ctr" horzOverflow="overflow">
                    <a:solidFill>
                      <a:srgbClr val="FF669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700" u="none" strike="noStrike" cap="none" normalizeH="0" baseline="0" dirty="0">
                          <a:ln>
                            <a:noFill/>
                          </a:ln>
                          <a:effectLst/>
                          <a:latin typeface="標楷體" pitchFamily="65" charset="-120"/>
                          <a:ea typeface="標楷體" pitchFamily="65" charset="-120"/>
                        </a:rPr>
                        <a:t>給分</a:t>
                      </a:r>
                      <a:endParaRPr kumimoji="0" lang="zh-TW" altLang="en-US" sz="2700" b="1" i="0" u="none" strike="noStrike" cap="none" normalizeH="0" baseline="0" dirty="0">
                        <a:ln>
                          <a:noFill/>
                        </a:ln>
                        <a:solidFill>
                          <a:srgbClr val="FFFFFF"/>
                        </a:solidFill>
                        <a:effectLst/>
                        <a:latin typeface="標楷體" pitchFamily="65" charset="-120"/>
                        <a:ea typeface="標楷體" pitchFamily="65" charset="-120"/>
                        <a:cs typeface="BiauKai" charset="0"/>
                      </a:endParaRPr>
                    </a:p>
                  </a:txBody>
                  <a:tcPr marL="91425" marR="91425" marT="45736" marB="45736" anchor="ctr" horzOverflow="overflow">
                    <a:solidFill>
                      <a:srgbClr val="FF669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700" u="none" strike="noStrike" cap="none" normalizeH="0" baseline="0" dirty="0">
                          <a:ln>
                            <a:noFill/>
                          </a:ln>
                          <a:effectLst/>
                          <a:latin typeface="標楷體" pitchFamily="65" charset="-120"/>
                          <a:ea typeface="標楷體" pitchFamily="65" charset="-120"/>
                        </a:rPr>
                        <a:t>說明</a:t>
                      </a:r>
                      <a:endParaRPr kumimoji="0" lang="zh-TW" altLang="en-US" sz="2700" b="1" i="0" u="none" strike="noStrike" cap="none" normalizeH="0" baseline="0" dirty="0">
                        <a:ln>
                          <a:noFill/>
                        </a:ln>
                        <a:solidFill>
                          <a:srgbClr val="FFFFFF"/>
                        </a:solidFill>
                        <a:effectLst/>
                        <a:latin typeface="標楷體" pitchFamily="65" charset="-120"/>
                        <a:ea typeface="標楷體" pitchFamily="65" charset="-120"/>
                        <a:cs typeface="BiauKai" charset="0"/>
                      </a:endParaRPr>
                    </a:p>
                  </a:txBody>
                  <a:tcPr marL="91425" marR="91425" marT="45736" marB="45736" anchor="ctr" horzOverflow="overflow">
                    <a:solidFill>
                      <a:srgbClr val="FF6699"/>
                    </a:solidFill>
                  </a:tcPr>
                </a:tc>
                <a:extLst>
                  <a:ext uri="{0D108BD9-81ED-4DB2-BD59-A6C34878D82A}">
                    <a16:rowId xmlns:a16="http://schemas.microsoft.com/office/drawing/2014/main" xmlns="" val="10000"/>
                  </a:ext>
                </a:extLst>
              </a:tr>
              <a:tr h="161759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400" b="1" u="none" strike="noStrike" cap="none" normalizeH="0" baseline="0" dirty="0">
                          <a:ln>
                            <a:noFill/>
                          </a:ln>
                          <a:solidFill>
                            <a:schemeClr val="accent5">
                              <a:lumMod val="50000"/>
                            </a:schemeClr>
                          </a:solidFill>
                          <a:effectLst/>
                          <a:latin typeface="標楷體" pitchFamily="65" charset="-120"/>
                          <a:ea typeface="標楷體" pitchFamily="65" charset="-120"/>
                        </a:rPr>
                        <a:t>會考成績 </a:t>
                      </a:r>
                      <a:endParaRPr kumimoji="0" lang="zh-TW" altLang="en-US" sz="2400" b="1" i="0" u="none" strike="noStrike" cap="none" normalizeH="0" baseline="0" dirty="0">
                        <a:ln>
                          <a:noFill/>
                        </a:ln>
                        <a:solidFill>
                          <a:schemeClr val="accent5">
                            <a:lumMod val="50000"/>
                          </a:schemeClr>
                        </a:solidFill>
                        <a:effectLst/>
                        <a:latin typeface="標楷體" pitchFamily="65" charset="-120"/>
                        <a:ea typeface="標楷體" pitchFamily="65" charset="-120"/>
                        <a:cs typeface="BiauKai" charset="0"/>
                      </a:endParaRPr>
                    </a:p>
                  </a:txBody>
                  <a:tcPr marL="91425" marR="91425" marT="45736" marB="45736" anchor="ctr" horzOverflow="overflow">
                    <a:solidFill>
                      <a:srgbClr val="FFD1E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2400" b="1" u="none" strike="noStrike" cap="none" normalizeH="0" baseline="0" dirty="0">
                          <a:ln>
                            <a:noFill/>
                          </a:ln>
                          <a:solidFill>
                            <a:schemeClr val="accent5">
                              <a:lumMod val="50000"/>
                            </a:schemeClr>
                          </a:solidFill>
                          <a:effectLst/>
                          <a:latin typeface="標楷體" pitchFamily="65" charset="-120"/>
                          <a:ea typeface="標楷體" pitchFamily="65" charset="-120"/>
                        </a:rPr>
                        <a:t>精熟</a:t>
                      </a:r>
                      <a:r>
                        <a:rPr kumimoji="0" lang="en-US" altLang="zh-TW" sz="2400" b="1" u="none" strike="noStrike" cap="none" normalizeH="0" baseline="0" dirty="0">
                          <a:ln>
                            <a:noFill/>
                          </a:ln>
                          <a:solidFill>
                            <a:schemeClr val="accent5">
                              <a:lumMod val="50000"/>
                            </a:schemeClr>
                          </a:solidFill>
                          <a:effectLst/>
                          <a:latin typeface="標楷體" pitchFamily="65" charset="-120"/>
                          <a:ea typeface="標楷體" pitchFamily="65" charset="-120"/>
                        </a:rPr>
                        <a:t>(A)</a:t>
                      </a:r>
                      <a:r>
                        <a:rPr kumimoji="0" lang="zh-TW" altLang="en-US" sz="2400" b="1" u="none" strike="noStrike" cap="none" normalizeH="0" baseline="0" dirty="0">
                          <a:ln>
                            <a:noFill/>
                          </a:ln>
                          <a:solidFill>
                            <a:schemeClr val="accent5">
                              <a:lumMod val="50000"/>
                            </a:schemeClr>
                          </a:solidFill>
                          <a:effectLst/>
                          <a:latin typeface="標楷體" pitchFamily="65" charset="-120"/>
                          <a:ea typeface="標楷體" pitchFamily="65" charset="-120"/>
                        </a:rPr>
                        <a:t>：</a:t>
                      </a:r>
                      <a:r>
                        <a:rPr kumimoji="0" lang="en-US" altLang="zh-TW" sz="2400" b="1" u="none" strike="noStrike" cap="none" normalizeH="0" baseline="0" dirty="0">
                          <a:ln>
                            <a:noFill/>
                          </a:ln>
                          <a:solidFill>
                            <a:schemeClr val="accent5">
                              <a:lumMod val="50000"/>
                            </a:schemeClr>
                          </a:solidFill>
                          <a:effectLst/>
                          <a:latin typeface="標楷體" pitchFamily="65" charset="-120"/>
                          <a:ea typeface="標楷體" pitchFamily="65" charset="-120"/>
                        </a:rPr>
                        <a:t>6</a:t>
                      </a:r>
                      <a:r>
                        <a:rPr kumimoji="0" lang="zh-TW" altLang="en-US" sz="2400" b="1" u="none" strike="noStrike" cap="none" normalizeH="0" baseline="0" dirty="0">
                          <a:ln>
                            <a:noFill/>
                          </a:ln>
                          <a:solidFill>
                            <a:schemeClr val="accent5">
                              <a:lumMod val="50000"/>
                            </a:schemeClr>
                          </a:solidFill>
                          <a:effectLst/>
                          <a:latin typeface="標楷體" pitchFamily="65" charset="-120"/>
                          <a:ea typeface="標楷體" pitchFamily="65" charset="-120"/>
                        </a:rPr>
                        <a:t>分</a:t>
                      </a:r>
                      <a:endParaRPr kumimoji="0" lang="en-US" altLang="zh-TW" sz="2400" b="1" u="none" strike="noStrike" cap="none" normalizeH="0" baseline="0" dirty="0">
                        <a:ln>
                          <a:noFill/>
                        </a:ln>
                        <a:solidFill>
                          <a:schemeClr val="accent5">
                            <a:lumMod val="50000"/>
                          </a:schemeClr>
                        </a:solidFill>
                        <a:effectLst/>
                        <a:latin typeface="標楷體" pitchFamily="65" charset="-120"/>
                        <a:ea typeface="標楷體" pitchFamily="65" charset="-12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2400" b="1" u="none" strike="noStrike" cap="none" normalizeH="0" baseline="0" dirty="0">
                          <a:ln>
                            <a:noFill/>
                          </a:ln>
                          <a:solidFill>
                            <a:schemeClr val="accent5">
                              <a:lumMod val="50000"/>
                            </a:schemeClr>
                          </a:solidFill>
                          <a:effectLst/>
                          <a:latin typeface="標楷體" pitchFamily="65" charset="-120"/>
                          <a:ea typeface="標楷體" pitchFamily="65" charset="-120"/>
                        </a:rPr>
                        <a:t>基礎</a:t>
                      </a:r>
                      <a:r>
                        <a:rPr kumimoji="0" lang="en-US" altLang="zh-TW" sz="2400" b="1" u="none" strike="noStrike" cap="none" normalizeH="0" baseline="0" dirty="0">
                          <a:ln>
                            <a:noFill/>
                          </a:ln>
                          <a:solidFill>
                            <a:schemeClr val="accent5">
                              <a:lumMod val="50000"/>
                            </a:schemeClr>
                          </a:solidFill>
                          <a:effectLst/>
                          <a:latin typeface="標楷體" pitchFamily="65" charset="-120"/>
                          <a:ea typeface="標楷體" pitchFamily="65" charset="-120"/>
                        </a:rPr>
                        <a:t>(B)</a:t>
                      </a:r>
                      <a:r>
                        <a:rPr kumimoji="0" lang="zh-TW" altLang="en-US" sz="2400" b="1" u="none" strike="noStrike" cap="none" normalizeH="0" baseline="0" dirty="0">
                          <a:ln>
                            <a:noFill/>
                          </a:ln>
                          <a:solidFill>
                            <a:schemeClr val="accent5">
                              <a:lumMod val="50000"/>
                            </a:schemeClr>
                          </a:solidFill>
                          <a:effectLst/>
                          <a:latin typeface="標楷體" pitchFamily="65" charset="-120"/>
                          <a:ea typeface="標楷體" pitchFamily="65" charset="-120"/>
                        </a:rPr>
                        <a:t>：</a:t>
                      </a:r>
                      <a:r>
                        <a:rPr kumimoji="0" lang="en-US" altLang="zh-TW" sz="2400" b="1" u="none" strike="noStrike" cap="none" normalizeH="0" baseline="0" dirty="0">
                          <a:ln>
                            <a:noFill/>
                          </a:ln>
                          <a:solidFill>
                            <a:schemeClr val="accent5">
                              <a:lumMod val="50000"/>
                            </a:schemeClr>
                          </a:solidFill>
                          <a:effectLst/>
                          <a:latin typeface="標楷體" pitchFamily="65" charset="-120"/>
                          <a:ea typeface="標楷體" pitchFamily="65" charset="-120"/>
                        </a:rPr>
                        <a:t>4</a:t>
                      </a:r>
                      <a:r>
                        <a:rPr kumimoji="0" lang="zh-TW" altLang="en-US" sz="2400" b="1" u="none" strike="noStrike" cap="none" normalizeH="0" baseline="0" dirty="0">
                          <a:ln>
                            <a:noFill/>
                          </a:ln>
                          <a:solidFill>
                            <a:schemeClr val="accent5">
                              <a:lumMod val="50000"/>
                            </a:schemeClr>
                          </a:solidFill>
                          <a:effectLst/>
                          <a:latin typeface="標楷體" pitchFamily="65" charset="-120"/>
                          <a:ea typeface="標楷體" pitchFamily="65" charset="-120"/>
                        </a:rPr>
                        <a:t>分  </a:t>
                      </a:r>
                      <a:endParaRPr kumimoji="0" lang="en-US" altLang="zh-TW" sz="2400" b="1" u="none" strike="noStrike" cap="none" normalizeH="0" baseline="0" dirty="0">
                        <a:ln>
                          <a:noFill/>
                        </a:ln>
                        <a:solidFill>
                          <a:schemeClr val="accent5">
                            <a:lumMod val="50000"/>
                          </a:schemeClr>
                        </a:solidFill>
                        <a:effectLst/>
                        <a:latin typeface="標楷體" pitchFamily="65" charset="-120"/>
                        <a:ea typeface="標楷體" pitchFamily="65" charset="-12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2400" b="1" u="none" strike="noStrike" cap="none" normalizeH="0" baseline="0" dirty="0">
                          <a:ln>
                            <a:noFill/>
                          </a:ln>
                          <a:solidFill>
                            <a:schemeClr val="accent5">
                              <a:lumMod val="50000"/>
                            </a:schemeClr>
                          </a:solidFill>
                          <a:effectLst/>
                          <a:latin typeface="標楷體" pitchFamily="65" charset="-120"/>
                          <a:ea typeface="標楷體" pitchFamily="65" charset="-120"/>
                        </a:rPr>
                        <a:t>待加強</a:t>
                      </a:r>
                      <a:r>
                        <a:rPr kumimoji="0" lang="en-US" altLang="zh-TW" sz="2400" b="1" u="none" strike="noStrike" cap="none" normalizeH="0" baseline="0" dirty="0">
                          <a:ln>
                            <a:noFill/>
                          </a:ln>
                          <a:solidFill>
                            <a:schemeClr val="accent5">
                              <a:lumMod val="50000"/>
                            </a:schemeClr>
                          </a:solidFill>
                          <a:effectLst/>
                          <a:latin typeface="標楷體" pitchFamily="65" charset="-120"/>
                          <a:ea typeface="標楷體" pitchFamily="65" charset="-120"/>
                        </a:rPr>
                        <a:t>(C)</a:t>
                      </a:r>
                      <a:r>
                        <a:rPr kumimoji="0" lang="zh-TW" altLang="en-US" sz="2400" b="1" u="none" strike="noStrike" cap="none" normalizeH="0" baseline="0" dirty="0">
                          <a:ln>
                            <a:noFill/>
                          </a:ln>
                          <a:solidFill>
                            <a:schemeClr val="accent5">
                              <a:lumMod val="50000"/>
                            </a:schemeClr>
                          </a:solidFill>
                          <a:effectLst/>
                          <a:latin typeface="標楷體" pitchFamily="65" charset="-120"/>
                          <a:ea typeface="標楷體" pitchFamily="65" charset="-120"/>
                        </a:rPr>
                        <a:t>：</a:t>
                      </a:r>
                      <a:r>
                        <a:rPr kumimoji="0" lang="en-US" altLang="zh-TW" sz="2400" b="1" u="none" strike="noStrike" cap="none" normalizeH="0" baseline="0" dirty="0">
                          <a:ln>
                            <a:noFill/>
                          </a:ln>
                          <a:solidFill>
                            <a:schemeClr val="accent5">
                              <a:lumMod val="50000"/>
                            </a:schemeClr>
                          </a:solidFill>
                          <a:effectLst/>
                          <a:latin typeface="標楷體" pitchFamily="65" charset="-120"/>
                          <a:ea typeface="標楷體" pitchFamily="65" charset="-120"/>
                        </a:rPr>
                        <a:t>2</a:t>
                      </a:r>
                      <a:r>
                        <a:rPr kumimoji="0" lang="zh-TW" altLang="en-US" sz="2400" b="1" u="none" strike="noStrike" cap="none" normalizeH="0" baseline="0" dirty="0">
                          <a:ln>
                            <a:noFill/>
                          </a:ln>
                          <a:solidFill>
                            <a:schemeClr val="accent5">
                              <a:lumMod val="50000"/>
                            </a:schemeClr>
                          </a:solidFill>
                          <a:effectLst/>
                          <a:latin typeface="標楷體" pitchFamily="65" charset="-120"/>
                          <a:ea typeface="標楷體" pitchFamily="65" charset="-120"/>
                        </a:rPr>
                        <a:t>分</a:t>
                      </a:r>
                      <a:endParaRPr kumimoji="0" lang="zh-TW" altLang="en-US" sz="2400" b="1" i="0" u="none" strike="noStrike" cap="none" normalizeH="0" baseline="0" dirty="0">
                        <a:ln>
                          <a:noFill/>
                        </a:ln>
                        <a:solidFill>
                          <a:schemeClr val="accent5">
                            <a:lumMod val="50000"/>
                          </a:schemeClr>
                        </a:solidFill>
                        <a:effectLst/>
                        <a:latin typeface="標楷體" pitchFamily="65" charset="-120"/>
                        <a:ea typeface="標楷體" pitchFamily="65" charset="-120"/>
                        <a:cs typeface="BiauKai" charset="0"/>
                      </a:endParaRPr>
                    </a:p>
                  </a:txBody>
                  <a:tcPr marL="91425" marR="91425" marT="45736" marB="45736" anchor="ctr" horzOverflow="overflow">
                    <a:solidFill>
                      <a:srgbClr val="FFD1E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400" b="1" u="none" strike="noStrike" cap="none" normalizeH="0" baseline="0" dirty="0">
                          <a:ln>
                            <a:noFill/>
                          </a:ln>
                          <a:solidFill>
                            <a:schemeClr val="accent5">
                              <a:lumMod val="50000"/>
                            </a:schemeClr>
                          </a:solidFill>
                          <a:effectLst/>
                          <a:latin typeface="標楷體" pitchFamily="65" charset="-120"/>
                          <a:ea typeface="標楷體" pitchFamily="65" charset="-120"/>
                        </a:rPr>
                        <a:t>共五科 </a:t>
                      </a:r>
                      <a:r>
                        <a:rPr kumimoji="0" lang="en-US" altLang="zh-TW" sz="2400" b="1" u="none" strike="noStrike" cap="none" normalizeH="0" baseline="0" dirty="0">
                          <a:ln>
                            <a:noFill/>
                          </a:ln>
                          <a:solidFill>
                            <a:schemeClr val="accent5">
                              <a:lumMod val="50000"/>
                            </a:schemeClr>
                          </a:solidFill>
                          <a:effectLst/>
                          <a:latin typeface="標楷體" pitchFamily="65" charset="-120"/>
                          <a:ea typeface="標楷體" pitchFamily="65" charset="-120"/>
                        </a:rPr>
                        <a:t/>
                      </a:r>
                      <a:br>
                        <a:rPr kumimoji="0" lang="en-US" altLang="zh-TW" sz="2400" b="1" u="none" strike="noStrike" cap="none" normalizeH="0" baseline="0" dirty="0">
                          <a:ln>
                            <a:noFill/>
                          </a:ln>
                          <a:solidFill>
                            <a:schemeClr val="accent5">
                              <a:lumMod val="50000"/>
                            </a:schemeClr>
                          </a:solidFill>
                          <a:effectLst/>
                          <a:latin typeface="標楷體" pitchFamily="65" charset="-120"/>
                          <a:ea typeface="標楷體" pitchFamily="65" charset="-120"/>
                        </a:rPr>
                      </a:br>
                      <a:r>
                        <a:rPr kumimoji="0" lang="en-US" altLang="zh-TW" sz="2400" b="1" u="none" strike="noStrike" cap="none" normalizeH="0" baseline="0" dirty="0">
                          <a:ln>
                            <a:noFill/>
                          </a:ln>
                          <a:solidFill>
                            <a:schemeClr val="accent5">
                              <a:lumMod val="50000"/>
                            </a:schemeClr>
                          </a:solidFill>
                          <a:effectLst/>
                          <a:latin typeface="標楷體" pitchFamily="65" charset="-120"/>
                          <a:ea typeface="標楷體" pitchFamily="65" charset="-120"/>
                        </a:rPr>
                        <a:t>(</a:t>
                      </a:r>
                      <a:r>
                        <a:rPr kumimoji="0" lang="zh-TW" altLang="en-US" sz="2400" b="1" u="none" strike="noStrike" cap="none" normalizeH="0" baseline="0" dirty="0">
                          <a:ln>
                            <a:noFill/>
                          </a:ln>
                          <a:solidFill>
                            <a:schemeClr val="accent5">
                              <a:lumMod val="50000"/>
                            </a:schemeClr>
                          </a:solidFill>
                          <a:effectLst/>
                          <a:latin typeface="標楷體" pitchFamily="65" charset="-120"/>
                          <a:ea typeface="標楷體" pitchFamily="65" charset="-120"/>
                        </a:rPr>
                        <a:t>國文、數學、英語、社會、自然</a:t>
                      </a:r>
                      <a:r>
                        <a:rPr kumimoji="0" lang="en-US" altLang="zh-TW" sz="2400" b="1" u="none" strike="noStrike" cap="none" normalizeH="0" baseline="0" dirty="0">
                          <a:ln>
                            <a:noFill/>
                          </a:ln>
                          <a:solidFill>
                            <a:schemeClr val="accent5">
                              <a:lumMod val="50000"/>
                            </a:schemeClr>
                          </a:solidFill>
                          <a:effectLst/>
                          <a:latin typeface="標楷體" pitchFamily="65" charset="-120"/>
                          <a:ea typeface="標楷體" pitchFamily="65" charset="-120"/>
                        </a:rPr>
                        <a:t>)</a:t>
                      </a:r>
                      <a:endParaRPr kumimoji="0" lang="zh-TW" altLang="en-US" sz="2400" b="1" i="0" u="none" strike="noStrike" cap="none" normalizeH="0" baseline="0" dirty="0">
                        <a:ln>
                          <a:noFill/>
                        </a:ln>
                        <a:solidFill>
                          <a:schemeClr val="accent5">
                            <a:lumMod val="50000"/>
                          </a:schemeClr>
                        </a:solidFill>
                        <a:effectLst/>
                        <a:latin typeface="標楷體" pitchFamily="65" charset="-120"/>
                        <a:ea typeface="標楷體" pitchFamily="65" charset="-120"/>
                        <a:cs typeface="BiauKai" charset="0"/>
                      </a:endParaRPr>
                    </a:p>
                  </a:txBody>
                  <a:tcPr marL="91425" marR="91425" marT="45736" marB="45736" anchor="ctr" horzOverflow="overflow">
                    <a:solidFill>
                      <a:srgbClr val="FFD1E0"/>
                    </a:solidFill>
                  </a:tcPr>
                </a:tc>
                <a:extLst>
                  <a:ext uri="{0D108BD9-81ED-4DB2-BD59-A6C34878D82A}">
                    <a16:rowId xmlns:a16="http://schemas.microsoft.com/office/drawing/2014/main" xmlns="" val="10001"/>
                  </a:ext>
                </a:extLst>
              </a:tr>
            </a:tbl>
          </a:graphicData>
        </a:graphic>
      </p:graphicFrame>
      <p:graphicFrame>
        <p:nvGraphicFramePr>
          <p:cNvPr id="13" name="資料庫圖表 12"/>
          <p:cNvGraphicFramePr/>
          <p:nvPr/>
        </p:nvGraphicFramePr>
        <p:xfrm>
          <a:off x="3520111" y="927639"/>
          <a:ext cx="6464324" cy="64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5009" name="矩形 13"/>
          <p:cNvSpPr>
            <a:spLocks noChangeArrowheads="1"/>
          </p:cNvSpPr>
          <p:nvPr/>
        </p:nvSpPr>
        <p:spPr bwMode="auto">
          <a:xfrm>
            <a:off x="6240463" y="1019175"/>
            <a:ext cx="3516312" cy="4778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eaLnBrk="1" hangingPunct="1"/>
            <a:r>
              <a:rPr kumimoji="0" lang="en-US" altLang="zh-TW" sz="2500" b="1">
                <a:solidFill>
                  <a:srgbClr val="17375E"/>
                </a:solidFill>
                <a:latin typeface="微軟正黑體" pitchFamily="34" charset="-120"/>
                <a:ea typeface="微軟正黑體" pitchFamily="34" charset="-120"/>
              </a:rPr>
              <a:t>30</a:t>
            </a:r>
            <a:r>
              <a:rPr kumimoji="0" lang="zh-TW" altLang="en-US" sz="2500" b="1">
                <a:solidFill>
                  <a:srgbClr val="17375E"/>
                </a:solidFill>
                <a:latin typeface="微軟正黑體" pitchFamily="34" charset="-120"/>
                <a:ea typeface="微軟正黑體" pitchFamily="34" charset="-120"/>
              </a:rPr>
              <a:t>分</a:t>
            </a:r>
          </a:p>
        </p:txBody>
      </p:sp>
      <p:pic>
        <p:nvPicPr>
          <p:cNvPr id="85010" name="Picture 2"/>
          <p:cNvPicPr>
            <a:picLocks noChangeAspect="1" noChangeArrowheads="1"/>
          </p:cNvPicPr>
          <p:nvPr/>
        </p:nvPicPr>
        <p:blipFill>
          <a:blip r:embed="rId8" cstate="email">
            <a:extLst>
              <a:ext uri="{28A0092B-C50C-407E-A947-70E740481C1C}">
                <a14:useLocalDpi xmlns:a14="http://schemas.microsoft.com/office/drawing/2010/main" xmlns=""/>
              </a:ext>
            </a:extLst>
          </a:blip>
          <a:srcRect/>
          <a:stretch/>
        </p:blipFill>
        <p:spPr bwMode="auto">
          <a:xfrm>
            <a:off x="4992718" y="4111625"/>
            <a:ext cx="2090677" cy="2746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7" name="Picture 3"/>
          <p:cNvPicPr>
            <a:picLocks noChangeAspect="1" noChangeArrowheads="1"/>
          </p:cNvPicPr>
          <p:nvPr/>
        </p:nvPicPr>
        <p:blipFill>
          <a:blip r:embed="rId9" cstate="email">
            <a:extLst>
              <a:ext uri="{28A0092B-C50C-407E-A947-70E740481C1C}">
                <a14:useLocalDpi xmlns:a14="http://schemas.microsoft.com/office/drawing/2010/main" xmlns=""/>
              </a:ext>
            </a:extLst>
          </a:blip>
          <a:srcRect/>
          <a:stretch/>
        </p:blipFill>
        <p:spPr bwMode="auto">
          <a:xfrm>
            <a:off x="7124648" y="5201598"/>
            <a:ext cx="1612143" cy="1457525"/>
          </a:xfrm>
          <a:prstGeom prst="rect">
            <a:avLst/>
          </a:prstGeom>
          <a:ln>
            <a:noFill/>
          </a:ln>
          <a:effectLst>
            <a:softEdge rad="112500"/>
          </a:effectLst>
        </p:spPr>
      </p:pic>
    </p:spTree>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图片 3" descr="sc1_03.png"/>
          <p:cNvPicPr>
            <a:picLocks noChangeAspect="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5588000" y="3332163"/>
            <a:ext cx="2863850" cy="1790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 name="圖片 13"/>
          <p:cNvPicPr>
            <a:picLocks noChangeAspect="1"/>
          </p:cNvPicPr>
          <p:nvPr/>
        </p:nvPicPr>
        <p:blipFill>
          <a:blip r:embed="rId3" cstate="print">
            <a:extLst>
              <a:ext uri="{28A0092B-C50C-407E-A947-70E740481C1C}">
                <a14:useLocalDpi xmlns:a14="http://schemas.microsoft.com/office/drawing/2010/main" xmlns=""/>
              </a:ext>
            </a:extLst>
          </a:blip>
          <a:stretch>
            <a:fillRect/>
          </a:stretch>
        </p:blipFill>
        <p:spPr>
          <a:xfrm>
            <a:off x="-19018" y="4041852"/>
            <a:ext cx="5251450" cy="2787711"/>
          </a:xfrm>
          <a:prstGeom prst="rect">
            <a:avLst/>
          </a:prstGeom>
          <a:ln>
            <a:noFill/>
          </a:ln>
          <a:effectLst>
            <a:softEdge rad="112500"/>
          </a:effectLst>
        </p:spPr>
      </p:pic>
      <p:pic>
        <p:nvPicPr>
          <p:cNvPr id="89092" name="Picture 2" descr="F:\105適性入學宣導素材\6.jpg"/>
          <p:cNvPicPr>
            <a:picLocks noChangeAspect="1" noChangeArrowheads="1"/>
          </p:cNvPicPr>
          <p:nvPr/>
        </p:nvPicPr>
        <p:blipFill>
          <a:blip r:embed="rId4" cstate="print">
            <a:extLst>
              <a:ext uri="{28A0092B-C50C-407E-A947-70E740481C1C}">
                <a14:useLocalDpi xmlns:a14="http://schemas.microsoft.com/office/drawing/2010/main" xmlns=""/>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7" name="文本框 5">
            <a:extLst>
              <a:ext uri="{FF2B5EF4-FFF2-40B4-BE49-F238E27FC236}">
                <a16:creationId xmlns:a16="http://schemas.microsoft.com/office/drawing/2014/main" xmlns="" id="{8E5E986E-1B48-48AA-98A5-05C2E859BE85}"/>
              </a:ext>
            </a:extLst>
          </p:cNvPr>
          <p:cNvSpPr txBox="1"/>
          <p:nvPr/>
        </p:nvSpPr>
        <p:spPr>
          <a:xfrm rot="-600000">
            <a:off x="3936575" y="1452612"/>
            <a:ext cx="4318847" cy="1200329"/>
          </a:xfrm>
          <a:prstGeom prst="rect">
            <a:avLst/>
          </a:prstGeom>
          <a:noFill/>
        </p:spPr>
        <p:txBody>
          <a:bodyPr wrap="square" rtlCol="0">
            <a:spAutoFit/>
          </a:bodyPr>
          <a:lstStyle/>
          <a:p>
            <a:pPr algn="ctr"/>
            <a:r>
              <a:rPr lang="zh-TW" altLang="en-US" sz="7200" b="1" dirty="0">
                <a:ln w="9525">
                  <a:solidFill>
                    <a:schemeClr val="bg1"/>
                  </a:solidFill>
                  <a:prstDash val="solid"/>
                </a:ln>
                <a:effectLst>
                  <a:outerShdw blurRad="12700" dist="38100" dir="2700000" algn="tl" rotWithShape="0">
                    <a:schemeClr val="bg1">
                      <a:lumMod val="50000"/>
                    </a:schemeClr>
                  </a:outerShdw>
                </a:effectLst>
                <a:latin typeface="華康平劇體W7" panose="040B0709000000000000" pitchFamily="81" charset="-120"/>
                <a:ea typeface="華康平劇體W7" panose="040B0709000000000000" pitchFamily="81" charset="-120"/>
              </a:rPr>
              <a:t>同分比序</a:t>
            </a:r>
            <a:endParaRPr lang="zh-CN" altLang="en-US" sz="7200" b="1" dirty="0">
              <a:ln w="9525">
                <a:solidFill>
                  <a:schemeClr val="bg1"/>
                </a:solidFill>
                <a:prstDash val="solid"/>
              </a:ln>
              <a:effectLst>
                <a:outerShdw blurRad="12700" dist="38100" dir="2700000" algn="tl" rotWithShape="0">
                  <a:schemeClr val="bg1">
                    <a:lumMod val="50000"/>
                  </a:schemeClr>
                </a:outerShdw>
              </a:effectLst>
              <a:latin typeface="華康平劇體W7" panose="040B0709000000000000" pitchFamily="81" charset="-120"/>
              <a:ea typeface="華康平劇體W7" panose="040B0709000000000000" pitchFamily="81" charset="-120"/>
            </a:endParaRPr>
          </a:p>
        </p:txBody>
      </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advTm="0">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graphicFrame>
        <p:nvGraphicFramePr>
          <p:cNvPr id="6" name="內容版面配置區 5"/>
          <p:cNvGraphicFramePr>
            <a:graphicFrameLocks/>
          </p:cNvGraphicFramePr>
          <p:nvPr/>
        </p:nvGraphicFramePr>
        <p:xfrm>
          <a:off x="2063552" y="1107744"/>
          <a:ext cx="8208912" cy="56854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0115" name="Rectangle 2"/>
          <p:cNvSpPr>
            <a:spLocks noChangeArrowheads="1"/>
          </p:cNvSpPr>
          <p:nvPr/>
        </p:nvSpPr>
        <p:spPr bwMode="auto">
          <a:xfrm>
            <a:off x="1524000" y="44450"/>
            <a:ext cx="184150"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p>
            <a:pPr eaLnBrk="1" hangingPunct="1"/>
            <a:endParaRPr kumimoji="0" lang="zh-TW" altLang="en-US">
              <a:solidFill>
                <a:srgbClr val="000000"/>
              </a:solidFill>
              <a:ea typeface="SimSun" pitchFamily="2" charset="-122"/>
            </a:endParaRPr>
          </a:p>
        </p:txBody>
      </p:sp>
      <p:sp>
        <p:nvSpPr>
          <p:cNvPr id="28" name="等腰三角形 27"/>
          <p:cNvSpPr/>
          <p:nvPr/>
        </p:nvSpPr>
        <p:spPr>
          <a:xfrm rot="5400000" flipH="1">
            <a:off x="6642100" y="2722563"/>
            <a:ext cx="333375" cy="387350"/>
          </a:xfrm>
          <a:prstGeom prst="triangl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17" name="圓角矩形 16"/>
          <p:cNvSpPr/>
          <p:nvPr/>
        </p:nvSpPr>
        <p:spPr>
          <a:xfrm>
            <a:off x="5870575" y="2632075"/>
            <a:ext cx="4402138" cy="554038"/>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TW" altLang="en-US" sz="3200" b="1" dirty="0">
                <a:solidFill>
                  <a:srgbClr val="FF0000"/>
                </a:solidFill>
                <a:latin typeface="標楷體" pitchFamily="65" charset="-120"/>
                <a:ea typeface="標楷體" pitchFamily="65" charset="-120"/>
                <a:cs typeface="BiauKai"/>
              </a:rPr>
              <a:t>每五個志願序位同分</a:t>
            </a:r>
            <a:endParaRPr lang="en-US" altLang="zh-TW" sz="3200" b="1" dirty="0">
              <a:solidFill>
                <a:srgbClr val="FF0000"/>
              </a:solidFill>
              <a:latin typeface="標楷體" pitchFamily="65" charset="-120"/>
              <a:ea typeface="標楷體" pitchFamily="65" charset="-120"/>
              <a:cs typeface="BiauKai"/>
            </a:endParaRPr>
          </a:p>
        </p:txBody>
      </p:sp>
      <p:sp>
        <p:nvSpPr>
          <p:cNvPr id="90118" name="標題 1"/>
          <p:cNvSpPr txBox="1">
            <a:spLocks/>
          </p:cNvSpPr>
          <p:nvPr/>
        </p:nvSpPr>
        <p:spPr bwMode="auto">
          <a:xfrm>
            <a:off x="3587750" y="277813"/>
            <a:ext cx="5532438" cy="8366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algn="ctr" eaLnBrk="1" hangingPunct="1"/>
            <a:r>
              <a:rPr kumimoji="0" lang="zh-TW" altLang="en-US" sz="4400" b="1">
                <a:solidFill>
                  <a:srgbClr val="000099"/>
                </a:solidFill>
                <a:latin typeface="微軟正黑體" pitchFamily="34" charset="-120"/>
                <a:ea typeface="微軟正黑體" pitchFamily="34" charset="-120"/>
              </a:rPr>
              <a:t>免試入學</a:t>
            </a:r>
            <a:r>
              <a:rPr kumimoji="0" lang="en-US" altLang="zh-TW" sz="4400" b="1">
                <a:solidFill>
                  <a:srgbClr val="000099"/>
                </a:solidFill>
                <a:latin typeface="微軟正黑體" pitchFamily="34" charset="-120"/>
                <a:ea typeface="微軟正黑體" pitchFamily="34" charset="-120"/>
              </a:rPr>
              <a:t>-</a:t>
            </a:r>
            <a:r>
              <a:rPr kumimoji="0" lang="zh-TW" altLang="en-US" sz="4400" b="1">
                <a:solidFill>
                  <a:srgbClr val="FF0000"/>
                </a:solidFill>
                <a:latin typeface="微軟正黑體" pitchFamily="34" charset="-120"/>
                <a:ea typeface="微軟正黑體" pitchFamily="34" charset="-120"/>
              </a:rPr>
              <a:t>同分比序</a:t>
            </a:r>
            <a:endParaRPr kumimoji="0" lang="zh-TW" altLang="en-US" sz="4400" b="1">
              <a:solidFill>
                <a:srgbClr val="000099"/>
              </a:solidFill>
              <a:latin typeface="微軟正黑體" pitchFamily="34" charset="-120"/>
              <a:ea typeface="微軟正黑體" pitchFamily="34" charset="-120"/>
            </a:endParaRPr>
          </a:p>
        </p:txBody>
      </p:sp>
      <p:sp>
        <p:nvSpPr>
          <p:cNvPr id="2" name="圓角矩形 1"/>
          <p:cNvSpPr/>
          <p:nvPr/>
        </p:nvSpPr>
        <p:spPr>
          <a:xfrm>
            <a:off x="2063750" y="4221163"/>
            <a:ext cx="8208963" cy="1008062"/>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0" lang="zh-TW" altLang="en-US"/>
          </a:p>
        </p:txBody>
      </p:sp>
      <p:sp>
        <p:nvSpPr>
          <p:cNvPr id="8" name="等腰三角形 7"/>
          <p:cNvSpPr/>
          <p:nvPr/>
        </p:nvSpPr>
        <p:spPr>
          <a:xfrm rot="5400000" flipH="1">
            <a:off x="7154862" y="4297363"/>
            <a:ext cx="333375" cy="387350"/>
          </a:xfrm>
          <a:prstGeom prst="triangl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9" name="圓角矩形 8"/>
          <p:cNvSpPr/>
          <p:nvPr/>
        </p:nvSpPr>
        <p:spPr>
          <a:xfrm>
            <a:off x="7002463" y="4230688"/>
            <a:ext cx="3270250" cy="998537"/>
          </a:xfrm>
          <a:prstGeom prst="roundRect">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TW" altLang="en-US" sz="3200" b="1" dirty="0">
                <a:solidFill>
                  <a:srgbClr val="FF0000"/>
                </a:solidFill>
                <a:latin typeface="標楷體" pitchFamily="65" charset="-120"/>
                <a:ea typeface="標楷體" pitchFamily="65" charset="-120"/>
                <a:cs typeface="BiauKai"/>
              </a:rPr>
              <a:t>先比標示加總</a:t>
            </a:r>
            <a:endParaRPr lang="en-US" altLang="zh-TW" sz="3200" b="1" dirty="0">
              <a:solidFill>
                <a:srgbClr val="FF0000"/>
              </a:solidFill>
              <a:latin typeface="標楷體" pitchFamily="65" charset="-120"/>
              <a:ea typeface="標楷體" pitchFamily="65" charset="-120"/>
              <a:cs typeface="BiauKai"/>
            </a:endParaRPr>
          </a:p>
          <a:p>
            <a:pPr algn="ctr" eaLnBrk="1" hangingPunct="1">
              <a:defRPr/>
            </a:pPr>
            <a:r>
              <a:rPr lang="zh-TW" altLang="en-US" sz="3200" b="1" dirty="0">
                <a:solidFill>
                  <a:srgbClr val="FF0000"/>
                </a:solidFill>
                <a:latin typeface="標楷體" pitchFamily="65" charset="-120"/>
                <a:ea typeface="標楷體" pitchFamily="65" charset="-120"/>
                <a:cs typeface="BiauKai"/>
              </a:rPr>
              <a:t>再比各科積分</a:t>
            </a:r>
            <a:endParaRPr lang="en-US" altLang="zh-TW" sz="3200" b="1" dirty="0">
              <a:solidFill>
                <a:srgbClr val="FF0000"/>
              </a:solidFill>
              <a:latin typeface="標楷體" pitchFamily="65" charset="-120"/>
              <a:ea typeface="標楷體" pitchFamily="65" charset="-120"/>
              <a:cs typeface="BiauKai"/>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left)">
                                      <p:cBhvr>
                                        <p:cTn id="10" dur="500"/>
                                        <p:tgtEl>
                                          <p:spTgt spid="17"/>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17" grpId="0" animBg="1"/>
      <p:bldP spid="2" grpId="0" animBg="1"/>
      <p:bldP spid="8" grpId="0" animBg="1"/>
      <p:bldP spid="9"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5FAD45EB-29DA-435E-AC81-C8380222CCFE}"/>
              </a:ext>
            </a:extLst>
          </p:cNvPr>
          <p:cNvSpPr/>
          <p:nvPr/>
        </p:nvSpPr>
        <p:spPr>
          <a:xfrm>
            <a:off x="1199456" y="188640"/>
            <a:ext cx="9721080" cy="576064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114690" name="圖片 1"/>
          <p:cNvPicPr>
            <a:picLocks noChangeAspect="1"/>
          </p:cNvPicPr>
          <p:nvPr/>
        </p:nvPicPr>
        <p:blipFill>
          <a:blip r:embed="rId3" cstate="print">
            <a:extLst>
              <a:ext uri="{28A0092B-C50C-407E-A947-70E740481C1C}">
                <a14:useLocalDpi xmlns:a14="http://schemas.microsoft.com/office/drawing/2010/main" xmlns=""/>
              </a:ext>
            </a:extLst>
          </a:blip>
          <a:srcRect/>
          <a:stretch/>
        </p:blipFill>
        <p:spPr bwMode="auto">
          <a:xfrm>
            <a:off x="1044066" y="0"/>
            <a:ext cx="10103867"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4691" name="矩形 16"/>
          <p:cNvSpPr>
            <a:spLocks noChangeArrowheads="1"/>
          </p:cNvSpPr>
          <p:nvPr/>
        </p:nvSpPr>
        <p:spPr bwMode="auto">
          <a:xfrm>
            <a:off x="1992313" y="2717800"/>
            <a:ext cx="8353425" cy="1108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eaLnBrk="1" hangingPunct="1"/>
            <a:r>
              <a:rPr kumimoji="0" lang="zh-TW" altLang="en-US" sz="6600" b="1" dirty="0">
                <a:solidFill>
                  <a:schemeClr val="accent6">
                    <a:lumMod val="50000"/>
                  </a:schemeClr>
                </a:solidFill>
                <a:latin typeface="標楷體" pitchFamily="65" charset="-120"/>
                <a:ea typeface="華康少女文字W7"/>
                <a:cs typeface="華康少女文字W7"/>
              </a:rPr>
              <a:t>隨堂測驗</a:t>
            </a:r>
            <a:endParaRPr kumimoji="0" lang="zh-TW" altLang="en-US" sz="6600" dirty="0">
              <a:solidFill>
                <a:schemeClr val="accent6">
                  <a:lumMod val="50000"/>
                </a:schemeClr>
              </a:solidFill>
              <a:ea typeface="華康少女文字W7"/>
              <a:cs typeface="華康少女文字W7"/>
            </a:endParaRPr>
          </a:p>
        </p:txBody>
      </p:sp>
      <p:grpSp>
        <p:nvGrpSpPr>
          <p:cNvPr id="114692" name="群組 2"/>
          <p:cNvGrpSpPr>
            <a:grpSpLocks/>
          </p:cNvGrpSpPr>
          <p:nvPr/>
        </p:nvGrpSpPr>
        <p:grpSpPr bwMode="auto">
          <a:xfrm>
            <a:off x="10230239" y="908720"/>
            <a:ext cx="581621" cy="4570412"/>
            <a:chOff x="9460439" y="1124744"/>
            <a:chExt cx="580645" cy="4570957"/>
          </a:xfrm>
        </p:grpSpPr>
        <p:sp>
          <p:nvSpPr>
            <p:cNvPr id="114693" name="文字方塊 12"/>
            <p:cNvSpPr txBox="1">
              <a:spLocks noChangeArrowheads="1"/>
            </p:cNvSpPr>
            <p:nvPr/>
          </p:nvSpPr>
          <p:spPr bwMode="auto">
            <a:xfrm>
              <a:off x="9460439" y="3343275"/>
              <a:ext cx="569384" cy="23524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eaVert" wrap="none">
              <a:spAutoFit/>
            </a:bodyPr>
            <a:lstStyle>
              <a:lvl1pPr>
                <a:defRPr sz="3200">
                  <a:solidFill>
                    <a:schemeClr val="tx1"/>
                  </a:solidFill>
                  <a:latin typeface="Calibri" pitchFamily="34" charset="0"/>
                  <a:ea typeface="SimSun" pitchFamily="2" charset="-122"/>
                </a:defRPr>
              </a:lvl1pPr>
              <a:lvl2pPr>
                <a:defRPr sz="2800">
                  <a:solidFill>
                    <a:schemeClr val="tx1"/>
                  </a:solidFill>
                  <a:latin typeface="Calibri" pitchFamily="34" charset="0"/>
                  <a:ea typeface="SimSun" pitchFamily="2" charset="-122"/>
                </a:defRPr>
              </a:lvl2pPr>
              <a:lvl3pPr>
                <a:defRPr sz="2400">
                  <a:solidFill>
                    <a:schemeClr val="tx1"/>
                  </a:solidFill>
                  <a:latin typeface="Calibri" pitchFamily="34" charset="0"/>
                  <a:ea typeface="SimSun" pitchFamily="2" charset="-122"/>
                </a:defRPr>
              </a:lvl3pPr>
              <a:lvl4pPr>
                <a:defRPr sz="2000">
                  <a:solidFill>
                    <a:schemeClr val="tx1"/>
                  </a:solidFill>
                  <a:latin typeface="Calibri" pitchFamily="34" charset="0"/>
                  <a:ea typeface="SimSun" pitchFamily="2" charset="-122"/>
                </a:defRPr>
              </a:lvl4pPr>
              <a:lvl5pPr>
                <a:defRPr sz="2000">
                  <a:solidFill>
                    <a:schemeClr val="tx1"/>
                  </a:solidFill>
                  <a:latin typeface="Calibri" pitchFamily="34" charset="0"/>
                  <a:ea typeface="SimSun" pitchFamily="2" charset="-122"/>
                </a:defRPr>
              </a:lvl5pPr>
              <a:lvl6pPr eaLnBrk="0" fontAlgn="base" hangingPunct="0">
                <a:spcAft>
                  <a:spcPct val="0"/>
                </a:spcAft>
                <a:buChar char="»"/>
                <a:defRPr sz="2000">
                  <a:solidFill>
                    <a:schemeClr val="tx1"/>
                  </a:solidFill>
                  <a:latin typeface="Calibri" pitchFamily="34" charset="0"/>
                  <a:ea typeface="SimSun" pitchFamily="2" charset="-122"/>
                </a:defRPr>
              </a:lvl6pPr>
              <a:lvl7pPr eaLnBrk="0" fontAlgn="base" hangingPunct="0">
                <a:spcAft>
                  <a:spcPct val="0"/>
                </a:spcAft>
                <a:buChar char="»"/>
                <a:defRPr sz="2000">
                  <a:solidFill>
                    <a:schemeClr val="tx1"/>
                  </a:solidFill>
                  <a:latin typeface="Calibri" pitchFamily="34" charset="0"/>
                  <a:ea typeface="SimSun" pitchFamily="2" charset="-122"/>
                </a:defRPr>
              </a:lvl7pPr>
              <a:lvl8pPr eaLnBrk="0" fontAlgn="base" hangingPunct="0">
                <a:spcAft>
                  <a:spcPct val="0"/>
                </a:spcAft>
                <a:buChar char="»"/>
                <a:defRPr sz="2000">
                  <a:solidFill>
                    <a:schemeClr val="tx1"/>
                  </a:solidFill>
                  <a:latin typeface="Calibri" pitchFamily="34" charset="0"/>
                  <a:ea typeface="SimSun" pitchFamily="2" charset="-122"/>
                </a:defRPr>
              </a:lvl8pPr>
              <a:lvl9pPr eaLnBrk="0" fontAlgn="base" hangingPunct="0">
                <a:spcAft>
                  <a:spcPct val="0"/>
                </a:spcAft>
                <a:buChar char="»"/>
                <a:defRPr sz="2000">
                  <a:solidFill>
                    <a:schemeClr val="tx1"/>
                  </a:solidFill>
                  <a:latin typeface="Calibri" pitchFamily="34" charset="0"/>
                  <a:ea typeface="SimSun" pitchFamily="2" charset="-122"/>
                </a:defRPr>
              </a:lvl9pPr>
            </a:lstStyle>
            <a:p>
              <a:r>
                <a:rPr kumimoji="0" lang="zh-TW" altLang="en-US" sz="2500" b="1" dirty="0">
                  <a:solidFill>
                    <a:srgbClr val="FFFFFF"/>
                  </a:solidFill>
                  <a:latin typeface="標楷體" pitchFamily="65" charset="-120"/>
                  <a:ea typeface="華康少女文字W7"/>
                  <a:cs typeface="華康少女文字W7"/>
                </a:rPr>
                <a:t>值日生：郝志願</a:t>
              </a:r>
            </a:p>
          </p:txBody>
        </p:sp>
        <p:sp>
          <p:nvSpPr>
            <p:cNvPr id="114694" name="文字方塊 13"/>
            <p:cNvSpPr txBox="1">
              <a:spLocks noChangeArrowheads="1"/>
            </p:cNvSpPr>
            <p:nvPr/>
          </p:nvSpPr>
          <p:spPr bwMode="auto">
            <a:xfrm>
              <a:off x="9460442" y="1437524"/>
              <a:ext cx="569384" cy="2357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eaVert">
              <a:spAutoFit/>
            </a:bodyPr>
            <a:lstStyle>
              <a:lvl1pPr>
                <a:defRPr sz="3200">
                  <a:solidFill>
                    <a:schemeClr val="tx1"/>
                  </a:solidFill>
                  <a:latin typeface="Calibri" pitchFamily="34" charset="0"/>
                  <a:ea typeface="SimSun" pitchFamily="2" charset="-122"/>
                </a:defRPr>
              </a:lvl1pPr>
              <a:lvl2pPr>
                <a:defRPr sz="2800">
                  <a:solidFill>
                    <a:schemeClr val="tx1"/>
                  </a:solidFill>
                  <a:latin typeface="Calibri" pitchFamily="34" charset="0"/>
                  <a:ea typeface="SimSun" pitchFamily="2" charset="-122"/>
                </a:defRPr>
              </a:lvl2pPr>
              <a:lvl3pPr>
                <a:defRPr sz="2400">
                  <a:solidFill>
                    <a:schemeClr val="tx1"/>
                  </a:solidFill>
                  <a:latin typeface="Calibri" pitchFamily="34" charset="0"/>
                  <a:ea typeface="SimSun" pitchFamily="2" charset="-122"/>
                </a:defRPr>
              </a:lvl3pPr>
              <a:lvl4pPr>
                <a:defRPr sz="2000">
                  <a:solidFill>
                    <a:schemeClr val="tx1"/>
                  </a:solidFill>
                  <a:latin typeface="Calibri" pitchFamily="34" charset="0"/>
                  <a:ea typeface="SimSun" pitchFamily="2" charset="-122"/>
                </a:defRPr>
              </a:lvl4pPr>
              <a:lvl5pPr>
                <a:defRPr sz="2000">
                  <a:solidFill>
                    <a:schemeClr val="tx1"/>
                  </a:solidFill>
                  <a:latin typeface="Calibri" pitchFamily="34" charset="0"/>
                  <a:ea typeface="SimSun" pitchFamily="2" charset="-122"/>
                </a:defRPr>
              </a:lvl5pPr>
              <a:lvl6pPr eaLnBrk="0" fontAlgn="base" hangingPunct="0">
                <a:spcAft>
                  <a:spcPct val="0"/>
                </a:spcAft>
                <a:buChar char="»"/>
                <a:defRPr sz="2000">
                  <a:solidFill>
                    <a:schemeClr val="tx1"/>
                  </a:solidFill>
                  <a:latin typeface="Calibri" pitchFamily="34" charset="0"/>
                  <a:ea typeface="SimSun" pitchFamily="2" charset="-122"/>
                </a:defRPr>
              </a:lvl6pPr>
              <a:lvl7pPr eaLnBrk="0" fontAlgn="base" hangingPunct="0">
                <a:spcAft>
                  <a:spcPct val="0"/>
                </a:spcAft>
                <a:buChar char="»"/>
                <a:defRPr sz="2000">
                  <a:solidFill>
                    <a:schemeClr val="tx1"/>
                  </a:solidFill>
                  <a:latin typeface="Calibri" pitchFamily="34" charset="0"/>
                  <a:ea typeface="SimSun" pitchFamily="2" charset="-122"/>
                </a:defRPr>
              </a:lvl7pPr>
              <a:lvl8pPr eaLnBrk="0" fontAlgn="base" hangingPunct="0">
                <a:spcAft>
                  <a:spcPct val="0"/>
                </a:spcAft>
                <a:buChar char="»"/>
                <a:defRPr sz="2000">
                  <a:solidFill>
                    <a:schemeClr val="tx1"/>
                  </a:solidFill>
                  <a:latin typeface="Calibri" pitchFamily="34" charset="0"/>
                  <a:ea typeface="SimSun" pitchFamily="2" charset="-122"/>
                </a:defRPr>
              </a:lvl8pPr>
              <a:lvl9pPr eaLnBrk="0" fontAlgn="base" hangingPunct="0">
                <a:spcAft>
                  <a:spcPct val="0"/>
                </a:spcAft>
                <a:buChar char="»"/>
                <a:defRPr sz="2000">
                  <a:solidFill>
                    <a:schemeClr val="tx1"/>
                  </a:solidFill>
                  <a:latin typeface="Calibri" pitchFamily="34" charset="0"/>
                  <a:ea typeface="SimSun" pitchFamily="2" charset="-122"/>
                </a:defRPr>
              </a:lvl9pPr>
            </a:lstStyle>
            <a:p>
              <a:r>
                <a:rPr kumimoji="0" lang="zh-TW" altLang="en-US" sz="2500" b="1">
                  <a:solidFill>
                    <a:srgbClr val="FFFFFF"/>
                  </a:solidFill>
                  <a:latin typeface="標楷體" pitchFamily="65" charset="-120"/>
                  <a:ea typeface="華康少女文字W7"/>
                  <a:cs typeface="華康少女文字W7"/>
                </a:rPr>
                <a:t>年  月  日</a:t>
              </a:r>
            </a:p>
          </p:txBody>
        </p:sp>
        <p:sp>
          <p:nvSpPr>
            <p:cNvPr id="114695" name="文字方塊 14"/>
            <p:cNvSpPr txBox="1">
              <a:spLocks noChangeArrowheads="1"/>
            </p:cNvSpPr>
            <p:nvPr/>
          </p:nvSpPr>
          <p:spPr bwMode="auto">
            <a:xfrm>
              <a:off x="9467851" y="1124744"/>
              <a:ext cx="573233" cy="4001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3200">
                  <a:solidFill>
                    <a:schemeClr val="tx1"/>
                  </a:solidFill>
                  <a:latin typeface="Calibri" pitchFamily="34" charset="0"/>
                  <a:ea typeface="SimSun" pitchFamily="2" charset="-122"/>
                </a:defRPr>
              </a:lvl1pPr>
              <a:lvl2pPr>
                <a:defRPr sz="2800">
                  <a:solidFill>
                    <a:schemeClr val="tx1"/>
                  </a:solidFill>
                  <a:latin typeface="Calibri" pitchFamily="34" charset="0"/>
                  <a:ea typeface="SimSun" pitchFamily="2" charset="-122"/>
                </a:defRPr>
              </a:lvl2pPr>
              <a:lvl3pPr>
                <a:defRPr sz="2400">
                  <a:solidFill>
                    <a:schemeClr val="tx1"/>
                  </a:solidFill>
                  <a:latin typeface="Calibri" pitchFamily="34" charset="0"/>
                  <a:ea typeface="SimSun" pitchFamily="2" charset="-122"/>
                </a:defRPr>
              </a:lvl3pPr>
              <a:lvl4pPr>
                <a:defRPr sz="2000">
                  <a:solidFill>
                    <a:schemeClr val="tx1"/>
                  </a:solidFill>
                  <a:latin typeface="Calibri" pitchFamily="34" charset="0"/>
                  <a:ea typeface="SimSun" pitchFamily="2" charset="-122"/>
                </a:defRPr>
              </a:lvl4pPr>
              <a:lvl5pPr>
                <a:defRPr sz="2000">
                  <a:solidFill>
                    <a:schemeClr val="tx1"/>
                  </a:solidFill>
                  <a:latin typeface="Calibri" pitchFamily="34" charset="0"/>
                  <a:ea typeface="SimSun" pitchFamily="2" charset="-122"/>
                </a:defRPr>
              </a:lvl5pPr>
              <a:lvl6pPr eaLnBrk="0" fontAlgn="base" hangingPunct="0">
                <a:spcAft>
                  <a:spcPct val="0"/>
                </a:spcAft>
                <a:buChar char="»"/>
                <a:defRPr sz="2000">
                  <a:solidFill>
                    <a:schemeClr val="tx1"/>
                  </a:solidFill>
                  <a:latin typeface="Calibri" pitchFamily="34" charset="0"/>
                  <a:ea typeface="SimSun" pitchFamily="2" charset="-122"/>
                </a:defRPr>
              </a:lvl6pPr>
              <a:lvl7pPr eaLnBrk="0" fontAlgn="base" hangingPunct="0">
                <a:spcAft>
                  <a:spcPct val="0"/>
                </a:spcAft>
                <a:buChar char="»"/>
                <a:defRPr sz="2000">
                  <a:solidFill>
                    <a:schemeClr val="tx1"/>
                  </a:solidFill>
                  <a:latin typeface="Calibri" pitchFamily="34" charset="0"/>
                  <a:ea typeface="SimSun" pitchFamily="2" charset="-122"/>
                </a:defRPr>
              </a:lvl7pPr>
              <a:lvl8pPr eaLnBrk="0" fontAlgn="base" hangingPunct="0">
                <a:spcAft>
                  <a:spcPct val="0"/>
                </a:spcAft>
                <a:buChar char="»"/>
                <a:defRPr sz="2000">
                  <a:solidFill>
                    <a:schemeClr val="tx1"/>
                  </a:solidFill>
                  <a:latin typeface="Calibri" pitchFamily="34" charset="0"/>
                  <a:ea typeface="SimSun" pitchFamily="2" charset="-122"/>
                </a:defRPr>
              </a:lvl8pPr>
              <a:lvl9pPr eaLnBrk="0" fontAlgn="base" hangingPunct="0">
                <a:spcAft>
                  <a:spcPct val="0"/>
                </a:spcAft>
                <a:buChar char="»"/>
                <a:defRPr sz="2000">
                  <a:solidFill>
                    <a:schemeClr val="tx1"/>
                  </a:solidFill>
                  <a:latin typeface="Calibri" pitchFamily="34" charset="0"/>
                  <a:ea typeface="SimSun" pitchFamily="2" charset="-122"/>
                </a:defRPr>
              </a:lvl9pPr>
            </a:lstStyle>
            <a:p>
              <a:r>
                <a:rPr lang="en-US" altLang="zh-TW" sz="2000" b="1" dirty="0">
                  <a:solidFill>
                    <a:srgbClr val="FFFFFF"/>
                  </a:solidFill>
                  <a:latin typeface="華康行楷體W5"/>
                  <a:ea typeface="華康行楷體W5"/>
                  <a:cs typeface="華康行楷體W5"/>
                </a:rPr>
                <a:t>110</a:t>
              </a:r>
              <a:endParaRPr lang="zh-TW" altLang="en-US" sz="2000" b="1" dirty="0">
                <a:solidFill>
                  <a:srgbClr val="FFFFFF"/>
                </a:solidFill>
                <a:latin typeface="華康行楷體W5"/>
                <a:ea typeface="華康行楷體W5"/>
                <a:cs typeface="華康行楷體W5"/>
              </a:endParaRPr>
            </a:p>
          </p:txBody>
        </p:sp>
        <p:sp>
          <p:nvSpPr>
            <p:cNvPr id="114696" name="文字方塊 19"/>
            <p:cNvSpPr txBox="1">
              <a:spLocks noChangeArrowheads="1"/>
            </p:cNvSpPr>
            <p:nvPr/>
          </p:nvSpPr>
          <p:spPr bwMode="auto">
            <a:xfrm>
              <a:off x="9649118" y="1739071"/>
              <a:ext cx="281976" cy="4001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3200">
                  <a:solidFill>
                    <a:schemeClr val="tx1"/>
                  </a:solidFill>
                  <a:latin typeface="Calibri" pitchFamily="34" charset="0"/>
                  <a:ea typeface="SimSun" pitchFamily="2" charset="-122"/>
                </a:defRPr>
              </a:lvl1pPr>
              <a:lvl2pPr>
                <a:defRPr sz="2800">
                  <a:solidFill>
                    <a:schemeClr val="tx1"/>
                  </a:solidFill>
                  <a:latin typeface="Calibri" pitchFamily="34" charset="0"/>
                  <a:ea typeface="SimSun" pitchFamily="2" charset="-122"/>
                </a:defRPr>
              </a:lvl2pPr>
              <a:lvl3pPr>
                <a:defRPr sz="2400">
                  <a:solidFill>
                    <a:schemeClr val="tx1"/>
                  </a:solidFill>
                  <a:latin typeface="Calibri" pitchFamily="34" charset="0"/>
                  <a:ea typeface="SimSun" pitchFamily="2" charset="-122"/>
                </a:defRPr>
              </a:lvl3pPr>
              <a:lvl4pPr>
                <a:defRPr sz="2000">
                  <a:solidFill>
                    <a:schemeClr val="tx1"/>
                  </a:solidFill>
                  <a:latin typeface="Calibri" pitchFamily="34" charset="0"/>
                  <a:ea typeface="SimSun" pitchFamily="2" charset="-122"/>
                </a:defRPr>
              </a:lvl4pPr>
              <a:lvl5pPr>
                <a:defRPr sz="2000">
                  <a:solidFill>
                    <a:schemeClr val="tx1"/>
                  </a:solidFill>
                  <a:latin typeface="Calibri" pitchFamily="34" charset="0"/>
                  <a:ea typeface="SimSun" pitchFamily="2" charset="-122"/>
                </a:defRPr>
              </a:lvl5pPr>
              <a:lvl6pPr eaLnBrk="0" fontAlgn="base" hangingPunct="0">
                <a:spcAft>
                  <a:spcPct val="0"/>
                </a:spcAft>
                <a:buChar char="»"/>
                <a:defRPr sz="2000">
                  <a:solidFill>
                    <a:schemeClr val="tx1"/>
                  </a:solidFill>
                  <a:latin typeface="Calibri" pitchFamily="34" charset="0"/>
                  <a:ea typeface="SimSun" pitchFamily="2" charset="-122"/>
                </a:defRPr>
              </a:lvl6pPr>
              <a:lvl7pPr eaLnBrk="0" fontAlgn="base" hangingPunct="0">
                <a:spcAft>
                  <a:spcPct val="0"/>
                </a:spcAft>
                <a:buChar char="»"/>
                <a:defRPr sz="2000">
                  <a:solidFill>
                    <a:schemeClr val="tx1"/>
                  </a:solidFill>
                  <a:latin typeface="Calibri" pitchFamily="34" charset="0"/>
                  <a:ea typeface="SimSun" pitchFamily="2" charset="-122"/>
                </a:defRPr>
              </a:lvl7pPr>
              <a:lvl8pPr eaLnBrk="0" fontAlgn="base" hangingPunct="0">
                <a:spcAft>
                  <a:spcPct val="0"/>
                </a:spcAft>
                <a:buChar char="»"/>
                <a:defRPr sz="2000">
                  <a:solidFill>
                    <a:schemeClr val="tx1"/>
                  </a:solidFill>
                  <a:latin typeface="Calibri" pitchFamily="34" charset="0"/>
                  <a:ea typeface="SimSun" pitchFamily="2" charset="-122"/>
                </a:defRPr>
              </a:lvl8pPr>
              <a:lvl9pPr eaLnBrk="0" fontAlgn="base" hangingPunct="0">
                <a:spcAft>
                  <a:spcPct val="0"/>
                </a:spcAft>
                <a:buChar char="»"/>
                <a:defRPr sz="2000">
                  <a:solidFill>
                    <a:schemeClr val="tx1"/>
                  </a:solidFill>
                  <a:latin typeface="Calibri" pitchFamily="34" charset="0"/>
                  <a:ea typeface="SimSun" pitchFamily="2" charset="-122"/>
                </a:defRPr>
              </a:lvl9pPr>
            </a:lstStyle>
            <a:p>
              <a:r>
                <a:rPr lang="zh-TW" altLang="zh-TW" sz="2000" b="1" dirty="0">
                  <a:solidFill>
                    <a:srgbClr val="FFFFFF"/>
                  </a:solidFill>
                  <a:latin typeface="華康行楷體W5"/>
                  <a:ea typeface="華康行楷體W5"/>
                  <a:cs typeface="華康行楷體W5"/>
                </a:rPr>
                <a:t>1</a:t>
              </a:r>
              <a:endParaRPr lang="zh-TW" altLang="en-US" sz="2000" b="1" dirty="0">
                <a:solidFill>
                  <a:srgbClr val="FFFFFF"/>
                </a:solidFill>
                <a:latin typeface="華康行楷體W5"/>
                <a:ea typeface="華康行楷體W5"/>
                <a:cs typeface="華康行楷體W5"/>
              </a:endParaRPr>
            </a:p>
          </p:txBody>
        </p:sp>
        <p:sp>
          <p:nvSpPr>
            <p:cNvPr id="114697" name="文字方塊 20"/>
            <p:cNvSpPr txBox="1">
              <a:spLocks noChangeArrowheads="1"/>
            </p:cNvSpPr>
            <p:nvPr/>
          </p:nvSpPr>
          <p:spPr bwMode="auto">
            <a:xfrm>
              <a:off x="9555133" y="2377485"/>
              <a:ext cx="469947"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3200">
                  <a:solidFill>
                    <a:schemeClr val="tx1"/>
                  </a:solidFill>
                  <a:latin typeface="Calibri" pitchFamily="34" charset="0"/>
                  <a:ea typeface="SimSun" pitchFamily="2" charset="-122"/>
                </a:defRPr>
              </a:lvl1pPr>
              <a:lvl2pPr>
                <a:defRPr sz="2800">
                  <a:solidFill>
                    <a:schemeClr val="tx1"/>
                  </a:solidFill>
                  <a:latin typeface="Calibri" pitchFamily="34" charset="0"/>
                  <a:ea typeface="SimSun" pitchFamily="2" charset="-122"/>
                </a:defRPr>
              </a:lvl2pPr>
              <a:lvl3pPr>
                <a:defRPr sz="2400">
                  <a:solidFill>
                    <a:schemeClr val="tx1"/>
                  </a:solidFill>
                  <a:latin typeface="Calibri" pitchFamily="34" charset="0"/>
                  <a:ea typeface="SimSun" pitchFamily="2" charset="-122"/>
                </a:defRPr>
              </a:lvl3pPr>
              <a:lvl4pPr>
                <a:defRPr sz="2000">
                  <a:solidFill>
                    <a:schemeClr val="tx1"/>
                  </a:solidFill>
                  <a:latin typeface="Calibri" pitchFamily="34" charset="0"/>
                  <a:ea typeface="SimSun" pitchFamily="2" charset="-122"/>
                </a:defRPr>
              </a:lvl4pPr>
              <a:lvl5pPr>
                <a:defRPr sz="2000">
                  <a:solidFill>
                    <a:schemeClr val="tx1"/>
                  </a:solidFill>
                  <a:latin typeface="Calibri" pitchFamily="34" charset="0"/>
                  <a:ea typeface="SimSun" pitchFamily="2" charset="-122"/>
                </a:defRPr>
              </a:lvl5pPr>
              <a:lvl6pPr eaLnBrk="0" fontAlgn="base" hangingPunct="0">
                <a:spcAft>
                  <a:spcPct val="0"/>
                </a:spcAft>
                <a:buChar char="»"/>
                <a:defRPr sz="2000">
                  <a:solidFill>
                    <a:schemeClr val="tx1"/>
                  </a:solidFill>
                  <a:latin typeface="Calibri" pitchFamily="34" charset="0"/>
                  <a:ea typeface="SimSun" pitchFamily="2" charset="-122"/>
                </a:defRPr>
              </a:lvl6pPr>
              <a:lvl7pPr eaLnBrk="0" fontAlgn="base" hangingPunct="0">
                <a:spcAft>
                  <a:spcPct val="0"/>
                </a:spcAft>
                <a:buChar char="»"/>
                <a:defRPr sz="2000">
                  <a:solidFill>
                    <a:schemeClr val="tx1"/>
                  </a:solidFill>
                  <a:latin typeface="Calibri" pitchFamily="34" charset="0"/>
                  <a:ea typeface="SimSun" pitchFamily="2" charset="-122"/>
                </a:defRPr>
              </a:lvl7pPr>
              <a:lvl8pPr eaLnBrk="0" fontAlgn="base" hangingPunct="0">
                <a:spcAft>
                  <a:spcPct val="0"/>
                </a:spcAft>
                <a:buChar char="»"/>
                <a:defRPr sz="2000">
                  <a:solidFill>
                    <a:schemeClr val="tx1"/>
                  </a:solidFill>
                  <a:latin typeface="Calibri" pitchFamily="34" charset="0"/>
                  <a:ea typeface="SimSun" pitchFamily="2" charset="-122"/>
                </a:defRPr>
              </a:lvl8pPr>
              <a:lvl9pPr eaLnBrk="0" fontAlgn="base" hangingPunct="0">
                <a:spcAft>
                  <a:spcPct val="0"/>
                </a:spcAft>
                <a:buChar char="»"/>
                <a:defRPr sz="2000">
                  <a:solidFill>
                    <a:schemeClr val="tx1"/>
                  </a:solidFill>
                  <a:latin typeface="Calibri" pitchFamily="34" charset="0"/>
                  <a:ea typeface="SimSun" pitchFamily="2" charset="-122"/>
                </a:defRPr>
              </a:lvl9pPr>
            </a:lstStyle>
            <a:p>
              <a:r>
                <a:rPr lang="en-US" altLang="zh-TW" sz="2000" b="1" dirty="0">
                  <a:solidFill>
                    <a:srgbClr val="FFFFFF"/>
                  </a:solidFill>
                  <a:latin typeface="華康行楷體W5"/>
                  <a:ea typeface="華康行楷體W5"/>
                  <a:cs typeface="華康行楷體W5"/>
                </a:rPr>
                <a:t>05</a:t>
              </a:r>
              <a:endParaRPr lang="zh-TW" altLang="en-US" sz="2000" b="1" dirty="0">
                <a:solidFill>
                  <a:srgbClr val="FFFFFF"/>
                </a:solidFill>
                <a:latin typeface="華康行楷體W5"/>
                <a:ea typeface="華康行楷體W5"/>
                <a:cs typeface="華康行楷體W5"/>
              </a:endParaRPr>
            </a:p>
          </p:txBody>
        </p:sp>
      </p:grpSp>
    </p:spTree>
    <p:extLst>
      <p:ext uri="{BB962C8B-B14F-4D97-AF65-F5344CB8AC3E}">
        <p14:creationId xmlns:p14="http://schemas.microsoft.com/office/powerpoint/2010/main" xmlns="" val="111266181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13" name="矩形 12">
            <a:extLst>
              <a:ext uri="{FF2B5EF4-FFF2-40B4-BE49-F238E27FC236}">
                <a16:creationId xmlns:a16="http://schemas.microsoft.com/office/drawing/2014/main" xmlns="" id="{F44E1FB7-C32F-4902-87FA-3EC6C8C7A179}"/>
              </a:ext>
            </a:extLst>
          </p:cNvPr>
          <p:cNvSpPr/>
          <p:nvPr/>
        </p:nvSpPr>
        <p:spPr>
          <a:xfrm>
            <a:off x="1235458" y="175670"/>
            <a:ext cx="9621454" cy="5701602"/>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116738" name="圖片 11"/>
          <p:cNvPicPr>
            <a:picLocks noChangeAspect="1"/>
          </p:cNvPicPr>
          <p:nvPr/>
        </p:nvPicPr>
        <p:blipFill>
          <a:blip r:embed="rId3" cstate="print">
            <a:extLst>
              <a:ext uri="{28A0092B-C50C-407E-A947-70E740481C1C}">
                <a14:useLocalDpi xmlns:a14="http://schemas.microsoft.com/office/drawing/2010/main" xmlns=""/>
              </a:ext>
            </a:extLst>
          </a:blip>
          <a:srcRect/>
          <a:stretch/>
        </p:blipFill>
        <p:spPr bwMode="auto">
          <a:xfrm>
            <a:off x="994251" y="-12384"/>
            <a:ext cx="10103867"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aphicFrame>
        <p:nvGraphicFramePr>
          <p:cNvPr id="23" name="表格 22"/>
          <p:cNvGraphicFramePr>
            <a:graphicFrameLocks noGrp="1"/>
          </p:cNvGraphicFramePr>
          <p:nvPr>
            <p:extLst>
              <p:ext uri="{D42A27DB-BD31-4B8C-83A1-F6EECF244321}">
                <p14:modId xmlns:p14="http://schemas.microsoft.com/office/powerpoint/2010/main" xmlns="" val="516671589"/>
              </p:ext>
            </p:extLst>
          </p:nvPr>
        </p:nvGraphicFramePr>
        <p:xfrm>
          <a:off x="2063750" y="1175849"/>
          <a:ext cx="8064497" cy="2225674"/>
        </p:xfrm>
        <a:graphic>
          <a:graphicData uri="http://schemas.openxmlformats.org/drawingml/2006/table">
            <a:tbl>
              <a:tblPr firstRow="1" firstCol="1">
                <a:tableStyleId>{93296810-A885-4BE3-A3E7-6D5BEEA58F35}</a:tableStyleId>
              </a:tblPr>
              <a:tblGrid>
                <a:gridCol w="1152071">
                  <a:extLst>
                    <a:ext uri="{9D8B030D-6E8A-4147-A177-3AD203B41FA5}">
                      <a16:colId xmlns:a16="http://schemas.microsoft.com/office/drawing/2014/main" xmlns="" val="20000"/>
                    </a:ext>
                  </a:extLst>
                </a:gridCol>
                <a:gridCol w="1152071">
                  <a:extLst>
                    <a:ext uri="{9D8B030D-6E8A-4147-A177-3AD203B41FA5}">
                      <a16:colId xmlns:a16="http://schemas.microsoft.com/office/drawing/2014/main" xmlns="" val="20001"/>
                    </a:ext>
                  </a:extLst>
                </a:gridCol>
                <a:gridCol w="1152071">
                  <a:extLst>
                    <a:ext uri="{9D8B030D-6E8A-4147-A177-3AD203B41FA5}">
                      <a16:colId xmlns:a16="http://schemas.microsoft.com/office/drawing/2014/main" xmlns="" val="20002"/>
                    </a:ext>
                  </a:extLst>
                </a:gridCol>
                <a:gridCol w="1152071">
                  <a:extLst>
                    <a:ext uri="{9D8B030D-6E8A-4147-A177-3AD203B41FA5}">
                      <a16:colId xmlns:a16="http://schemas.microsoft.com/office/drawing/2014/main" xmlns="" val="20003"/>
                    </a:ext>
                  </a:extLst>
                </a:gridCol>
                <a:gridCol w="1152071">
                  <a:extLst>
                    <a:ext uri="{9D8B030D-6E8A-4147-A177-3AD203B41FA5}">
                      <a16:colId xmlns:a16="http://schemas.microsoft.com/office/drawing/2014/main" xmlns="" val="20004"/>
                    </a:ext>
                  </a:extLst>
                </a:gridCol>
                <a:gridCol w="1152071">
                  <a:extLst>
                    <a:ext uri="{9D8B030D-6E8A-4147-A177-3AD203B41FA5}">
                      <a16:colId xmlns:a16="http://schemas.microsoft.com/office/drawing/2014/main" xmlns="" val="20005"/>
                    </a:ext>
                  </a:extLst>
                </a:gridCol>
                <a:gridCol w="1152071">
                  <a:extLst>
                    <a:ext uri="{9D8B030D-6E8A-4147-A177-3AD203B41FA5}">
                      <a16:colId xmlns:a16="http://schemas.microsoft.com/office/drawing/2014/main" xmlns="" val="20006"/>
                    </a:ext>
                  </a:extLst>
                </a:gridCol>
              </a:tblGrid>
              <a:tr h="1067104">
                <a:tc>
                  <a:txBody>
                    <a:bodyPr/>
                    <a:lstStyle/>
                    <a:p>
                      <a:pPr algn="ctr"/>
                      <a:r>
                        <a:rPr lang="zh-TW" altLang="en-US" sz="3200" dirty="0">
                          <a:solidFill>
                            <a:schemeClr val="bg1"/>
                          </a:solidFill>
                          <a:ea typeface="華康少女文字W7" pitchFamily="49" charset="-120"/>
                        </a:rPr>
                        <a:t>項目</a:t>
                      </a:r>
                    </a:p>
                  </a:txBody>
                  <a:tcPr marL="91436" marR="91436" marT="45733" marB="45733" anchor="c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3200" dirty="0">
                          <a:solidFill>
                            <a:schemeClr val="bg1"/>
                          </a:solidFill>
                          <a:ea typeface="華康少女文字W7" pitchFamily="49" charset="-120"/>
                        </a:rPr>
                        <a:t>最高</a:t>
                      </a:r>
                      <a:endParaRPr lang="en-US" altLang="zh-TW" sz="3200" dirty="0">
                        <a:solidFill>
                          <a:schemeClr val="bg1"/>
                        </a:solidFill>
                        <a:ea typeface="華康少女文字W7" pitchFamily="49" charset="-120"/>
                      </a:endParaRPr>
                    </a:p>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3200" dirty="0">
                          <a:solidFill>
                            <a:schemeClr val="bg1"/>
                          </a:solidFill>
                          <a:ea typeface="華康少女文字W7" pitchFamily="49" charset="-120"/>
                        </a:rPr>
                        <a:t>積分</a:t>
                      </a:r>
                    </a:p>
                  </a:txBody>
                  <a:tcPr marL="91436" marR="91436" marT="45733" marB="45733" anchor="ctr">
                    <a:noFill/>
                  </a:tcPr>
                </a:tc>
                <a:tc>
                  <a:txBody>
                    <a:bodyPr/>
                    <a:lstStyle/>
                    <a:p>
                      <a:pPr algn="ctr"/>
                      <a:r>
                        <a:rPr lang="zh-TW" altLang="en-US" sz="3200" dirty="0">
                          <a:solidFill>
                            <a:schemeClr val="bg1"/>
                          </a:solidFill>
                          <a:ea typeface="華康少女文字W7" pitchFamily="49" charset="-120"/>
                        </a:rPr>
                        <a:t>均衡</a:t>
                      </a:r>
                      <a:endParaRPr lang="en-US" altLang="zh-TW" sz="3200" dirty="0">
                        <a:solidFill>
                          <a:schemeClr val="bg1"/>
                        </a:solidFill>
                        <a:ea typeface="華康少女文字W7" pitchFamily="49" charset="-120"/>
                      </a:endParaRPr>
                    </a:p>
                    <a:p>
                      <a:pPr algn="ctr"/>
                      <a:r>
                        <a:rPr lang="zh-TW" altLang="en-US" sz="3200" dirty="0">
                          <a:solidFill>
                            <a:schemeClr val="bg1"/>
                          </a:solidFill>
                          <a:ea typeface="華康少女文字W7" pitchFamily="49" charset="-120"/>
                        </a:rPr>
                        <a:t>發展</a:t>
                      </a:r>
                    </a:p>
                  </a:txBody>
                  <a:tcPr marL="91436" marR="91436" marT="45733" marB="45733" anchor="ctr">
                    <a:noFill/>
                  </a:tcPr>
                </a:tc>
                <a:tc>
                  <a:txBody>
                    <a:bodyPr/>
                    <a:lstStyle/>
                    <a:p>
                      <a:pPr algn="ctr"/>
                      <a:r>
                        <a:rPr lang="zh-TW" altLang="en-US" sz="3200" dirty="0">
                          <a:solidFill>
                            <a:schemeClr val="bg1"/>
                          </a:solidFill>
                          <a:ea typeface="華康少女文字W7" pitchFamily="49" charset="-120"/>
                        </a:rPr>
                        <a:t>扶助</a:t>
                      </a:r>
                      <a:endParaRPr lang="en-US" altLang="zh-TW" sz="3200" dirty="0">
                        <a:solidFill>
                          <a:schemeClr val="bg1"/>
                        </a:solidFill>
                        <a:ea typeface="華康少女文字W7" pitchFamily="49" charset="-120"/>
                      </a:endParaRPr>
                    </a:p>
                    <a:p>
                      <a:pPr algn="ctr"/>
                      <a:r>
                        <a:rPr lang="zh-TW" altLang="en-US" sz="3200" dirty="0">
                          <a:solidFill>
                            <a:schemeClr val="bg1"/>
                          </a:solidFill>
                          <a:ea typeface="華康少女文字W7" pitchFamily="49" charset="-120"/>
                        </a:rPr>
                        <a:t>弱勢</a:t>
                      </a:r>
                    </a:p>
                  </a:txBody>
                  <a:tcPr marL="91436" marR="91436" marT="45733" marB="45733" anchor="ctr">
                    <a:noFill/>
                  </a:tcPr>
                </a:tc>
                <a:tc>
                  <a:txBody>
                    <a:bodyPr/>
                    <a:lstStyle/>
                    <a:p>
                      <a:pPr algn="ctr"/>
                      <a:r>
                        <a:rPr lang="zh-TW" altLang="en-US" sz="3200" dirty="0">
                          <a:solidFill>
                            <a:schemeClr val="bg1"/>
                          </a:solidFill>
                          <a:ea typeface="華康少女文字W7" pitchFamily="49" charset="-120"/>
                        </a:rPr>
                        <a:t>志願</a:t>
                      </a:r>
                      <a:endParaRPr lang="en-US" altLang="zh-TW" sz="3200" dirty="0">
                        <a:solidFill>
                          <a:schemeClr val="bg1"/>
                        </a:solidFill>
                        <a:ea typeface="華康少女文字W7" pitchFamily="49" charset="-120"/>
                      </a:endParaRPr>
                    </a:p>
                    <a:p>
                      <a:pPr algn="ctr"/>
                      <a:r>
                        <a:rPr lang="zh-TW" altLang="en-US" sz="3200" dirty="0">
                          <a:solidFill>
                            <a:schemeClr val="bg1"/>
                          </a:solidFill>
                          <a:ea typeface="華康少女文字W7" pitchFamily="49" charset="-120"/>
                        </a:rPr>
                        <a:t>序位</a:t>
                      </a:r>
                    </a:p>
                  </a:txBody>
                  <a:tcPr marL="91436" marR="91436" marT="45733" marB="45733" anchor="ctr">
                    <a:noFill/>
                  </a:tcPr>
                </a:tc>
                <a:tc>
                  <a:txBody>
                    <a:bodyPr/>
                    <a:lstStyle/>
                    <a:p>
                      <a:pPr algn="ctr"/>
                      <a:r>
                        <a:rPr lang="zh-TW" altLang="en-US" sz="3200" dirty="0">
                          <a:solidFill>
                            <a:schemeClr val="bg1"/>
                          </a:solidFill>
                          <a:ea typeface="華康少女文字W7" pitchFamily="49" charset="-120"/>
                        </a:rPr>
                        <a:t>多元</a:t>
                      </a:r>
                      <a:endParaRPr lang="en-US" altLang="zh-TW" sz="3200" dirty="0">
                        <a:solidFill>
                          <a:schemeClr val="bg1"/>
                        </a:solidFill>
                        <a:ea typeface="華康少女文字W7" pitchFamily="49" charset="-120"/>
                      </a:endParaRPr>
                    </a:p>
                    <a:p>
                      <a:pPr algn="ctr"/>
                      <a:r>
                        <a:rPr lang="zh-TW" altLang="en-US" sz="3200" dirty="0">
                          <a:solidFill>
                            <a:schemeClr val="bg1"/>
                          </a:solidFill>
                          <a:ea typeface="華康少女文字W7" pitchFamily="49" charset="-120"/>
                        </a:rPr>
                        <a:t>學習</a:t>
                      </a:r>
                    </a:p>
                  </a:txBody>
                  <a:tcPr marL="91436" marR="91436" marT="45733" marB="45733" anchor="ctr">
                    <a:noFill/>
                  </a:tcPr>
                </a:tc>
                <a:tc>
                  <a:txBody>
                    <a:bodyPr/>
                    <a:lstStyle/>
                    <a:p>
                      <a:pPr algn="ctr"/>
                      <a:r>
                        <a:rPr lang="zh-TW" altLang="en-US" sz="3200" dirty="0">
                          <a:solidFill>
                            <a:schemeClr val="bg1"/>
                          </a:solidFill>
                          <a:ea typeface="華康少女文字W7" pitchFamily="49" charset="-120"/>
                        </a:rPr>
                        <a:t>會考</a:t>
                      </a:r>
                      <a:endParaRPr lang="en-US" altLang="zh-TW" sz="3200" dirty="0">
                        <a:solidFill>
                          <a:schemeClr val="bg1"/>
                        </a:solidFill>
                        <a:ea typeface="華康少女文字W7" pitchFamily="49" charset="-120"/>
                      </a:endParaRPr>
                    </a:p>
                    <a:p>
                      <a:pPr algn="ctr"/>
                      <a:r>
                        <a:rPr lang="zh-TW" altLang="en-US" sz="2400" dirty="0">
                          <a:solidFill>
                            <a:schemeClr val="bg1"/>
                          </a:solidFill>
                          <a:ea typeface="華康少女文字W7" pitchFamily="49" charset="-120"/>
                        </a:rPr>
                        <a:t>總積分</a:t>
                      </a:r>
                    </a:p>
                  </a:txBody>
                  <a:tcPr marL="91436" marR="91436" marT="45733" marB="45733">
                    <a:noFill/>
                  </a:tcPr>
                </a:tc>
                <a:extLst>
                  <a:ext uri="{0D108BD9-81ED-4DB2-BD59-A6C34878D82A}">
                    <a16:rowId xmlns:a16="http://schemas.microsoft.com/office/drawing/2014/main" xmlns="" val="10000"/>
                  </a:ext>
                </a:extLst>
              </a:tr>
              <a:tr h="579285">
                <a:tc>
                  <a:txBody>
                    <a:bodyPr/>
                    <a:lstStyle/>
                    <a:p>
                      <a:pPr algn="ctr"/>
                      <a:r>
                        <a:rPr lang="zh-TW" altLang="en-US" sz="3200" dirty="0">
                          <a:solidFill>
                            <a:srgbClr val="FFFF00"/>
                          </a:solidFill>
                          <a:ea typeface="華康少女文字W7" pitchFamily="49" charset="-120"/>
                        </a:rPr>
                        <a:t>甲</a:t>
                      </a:r>
                    </a:p>
                  </a:txBody>
                  <a:tcPr marL="91436" marR="91436" marT="45733" marB="45733">
                    <a:noFill/>
                  </a:tcPr>
                </a:tc>
                <a:tc>
                  <a:txBody>
                    <a:bodyPr/>
                    <a:lstStyle/>
                    <a:p>
                      <a:pPr algn="ctr"/>
                      <a:r>
                        <a:rPr lang="en-US" altLang="zh-TW" sz="3200" b="1" dirty="0">
                          <a:solidFill>
                            <a:srgbClr val="FFFF00"/>
                          </a:solidFill>
                          <a:ea typeface="華康少女文字W7" pitchFamily="49" charset="-120"/>
                        </a:rPr>
                        <a:t>96</a:t>
                      </a:r>
                      <a:endParaRPr lang="zh-TW" altLang="en-US" sz="3200" b="1" dirty="0">
                        <a:solidFill>
                          <a:srgbClr val="FFFF00"/>
                        </a:solidFill>
                        <a:ea typeface="華康少女文字W7" pitchFamily="49" charset="-120"/>
                      </a:endParaRPr>
                    </a:p>
                  </a:txBody>
                  <a:tcPr marL="91436" marR="91436" marT="45733" marB="45733">
                    <a:noFill/>
                  </a:tcPr>
                </a:tc>
                <a:tc>
                  <a:txBody>
                    <a:bodyPr/>
                    <a:lstStyle/>
                    <a:p>
                      <a:pPr algn="ctr"/>
                      <a:r>
                        <a:rPr lang="en-US" altLang="zh-TW" sz="3200" b="1" dirty="0">
                          <a:solidFill>
                            <a:srgbClr val="FFFF00"/>
                          </a:solidFill>
                          <a:ea typeface="華康少女文字W7" pitchFamily="49" charset="-120"/>
                        </a:rPr>
                        <a:t>30</a:t>
                      </a:r>
                      <a:endParaRPr lang="zh-TW" altLang="en-US" sz="3200" b="1" dirty="0">
                        <a:solidFill>
                          <a:srgbClr val="FFFF00"/>
                        </a:solidFill>
                        <a:ea typeface="華康少女文字W7" pitchFamily="49" charset="-120"/>
                      </a:endParaRPr>
                    </a:p>
                  </a:txBody>
                  <a:tcPr marL="91436" marR="91436" marT="45733" marB="45733">
                    <a:noFill/>
                  </a:tcPr>
                </a:tc>
                <a:tc>
                  <a:txBody>
                    <a:bodyPr/>
                    <a:lstStyle/>
                    <a:p>
                      <a:pPr algn="ctr"/>
                      <a:r>
                        <a:rPr lang="en-US" altLang="zh-TW" sz="3200" b="1" dirty="0">
                          <a:solidFill>
                            <a:srgbClr val="FFFF00"/>
                          </a:solidFill>
                          <a:ea typeface="華康少女文字W7" pitchFamily="49" charset="-120"/>
                        </a:rPr>
                        <a:t>0</a:t>
                      </a:r>
                      <a:endParaRPr lang="zh-TW" altLang="en-US" sz="3200" b="1" dirty="0">
                        <a:solidFill>
                          <a:srgbClr val="FFFF00"/>
                        </a:solidFill>
                        <a:ea typeface="華康少女文字W7" pitchFamily="49" charset="-120"/>
                      </a:endParaRPr>
                    </a:p>
                  </a:txBody>
                  <a:tcPr marL="91436" marR="91436" marT="45733" marB="45733">
                    <a:noFill/>
                  </a:tcPr>
                </a:tc>
                <a:tc>
                  <a:txBody>
                    <a:bodyPr/>
                    <a:lstStyle/>
                    <a:p>
                      <a:pPr algn="ctr"/>
                      <a:r>
                        <a:rPr lang="en-US" altLang="zh-TW" sz="3200" b="1" dirty="0">
                          <a:solidFill>
                            <a:srgbClr val="FFFF00"/>
                          </a:solidFill>
                          <a:ea typeface="華康少女文字W7" pitchFamily="49" charset="-120"/>
                        </a:rPr>
                        <a:t>1</a:t>
                      </a:r>
                      <a:endParaRPr lang="zh-TW" altLang="en-US" sz="3200" b="1" dirty="0">
                        <a:solidFill>
                          <a:srgbClr val="FFFF00"/>
                        </a:solidFill>
                        <a:ea typeface="華康少女文字W7" pitchFamily="49" charset="-120"/>
                      </a:endParaRPr>
                    </a:p>
                  </a:txBody>
                  <a:tcPr marL="91436" marR="91436" marT="45733" marB="45733">
                    <a:noFill/>
                  </a:tcPr>
                </a:tc>
                <a:tc>
                  <a:txBody>
                    <a:bodyPr/>
                    <a:lstStyle/>
                    <a:p>
                      <a:pPr algn="ctr"/>
                      <a:r>
                        <a:rPr lang="en-US" altLang="zh-TW" sz="3200" b="1" dirty="0">
                          <a:solidFill>
                            <a:srgbClr val="FFFF00"/>
                          </a:solidFill>
                          <a:ea typeface="華康少女文字W7" pitchFamily="49" charset="-120"/>
                        </a:rPr>
                        <a:t>40</a:t>
                      </a:r>
                      <a:endParaRPr lang="zh-TW" altLang="en-US" sz="3200" b="1" dirty="0">
                        <a:solidFill>
                          <a:srgbClr val="FFFF00"/>
                        </a:solidFill>
                        <a:ea typeface="華康少女文字W7" pitchFamily="49" charset="-120"/>
                      </a:endParaRPr>
                    </a:p>
                  </a:txBody>
                  <a:tcPr marL="91436" marR="91436" marT="45733" marB="45733">
                    <a:noFill/>
                  </a:tcPr>
                </a:tc>
                <a:tc>
                  <a:txBody>
                    <a:bodyPr/>
                    <a:lstStyle/>
                    <a:p>
                      <a:pPr algn="ctr"/>
                      <a:r>
                        <a:rPr lang="en-US" altLang="zh-TW" sz="3200" b="1" dirty="0">
                          <a:solidFill>
                            <a:srgbClr val="FFFF00"/>
                          </a:solidFill>
                          <a:ea typeface="華康少女文字W7" pitchFamily="49" charset="-120"/>
                        </a:rPr>
                        <a:t>26</a:t>
                      </a:r>
                      <a:endParaRPr lang="zh-TW" altLang="en-US" sz="3200" b="1" dirty="0">
                        <a:solidFill>
                          <a:srgbClr val="FFFF00"/>
                        </a:solidFill>
                        <a:ea typeface="華康少女文字W7" pitchFamily="49" charset="-120"/>
                      </a:endParaRPr>
                    </a:p>
                  </a:txBody>
                  <a:tcPr marL="91436" marR="91436" marT="45733" marB="45733">
                    <a:noFill/>
                  </a:tcPr>
                </a:tc>
                <a:extLst>
                  <a:ext uri="{0D108BD9-81ED-4DB2-BD59-A6C34878D82A}">
                    <a16:rowId xmlns:a16="http://schemas.microsoft.com/office/drawing/2014/main" xmlns="" val="10001"/>
                  </a:ext>
                </a:extLst>
              </a:tr>
              <a:tr h="579285">
                <a:tc>
                  <a:txBody>
                    <a:bodyPr/>
                    <a:lstStyle/>
                    <a:p>
                      <a:pPr algn="ctr"/>
                      <a:r>
                        <a:rPr lang="zh-TW" altLang="en-US" sz="3200" dirty="0">
                          <a:solidFill>
                            <a:srgbClr val="FF99FF"/>
                          </a:solidFill>
                          <a:ea typeface="華康少女文字W7" pitchFamily="49" charset="-120"/>
                        </a:rPr>
                        <a:t>乙</a:t>
                      </a:r>
                    </a:p>
                  </a:txBody>
                  <a:tcPr marL="91436" marR="91436" marT="45733" marB="45733">
                    <a:noFill/>
                  </a:tcPr>
                </a:tc>
                <a:tc>
                  <a:txBody>
                    <a:bodyPr/>
                    <a:lstStyle/>
                    <a:p>
                      <a:pPr algn="ctr"/>
                      <a:r>
                        <a:rPr lang="en-US" altLang="zh-TW" sz="3200" b="1" dirty="0">
                          <a:solidFill>
                            <a:srgbClr val="FF99FF"/>
                          </a:solidFill>
                          <a:ea typeface="華康少女文字W7" pitchFamily="49" charset="-120"/>
                        </a:rPr>
                        <a:t>98</a:t>
                      </a:r>
                      <a:endParaRPr lang="zh-TW" altLang="en-US" sz="3200" b="1" dirty="0">
                        <a:solidFill>
                          <a:srgbClr val="FF99FF"/>
                        </a:solidFill>
                        <a:ea typeface="華康少女文字W7" pitchFamily="49" charset="-120"/>
                      </a:endParaRPr>
                    </a:p>
                  </a:txBody>
                  <a:tcPr marL="91436" marR="91436" marT="45733" marB="45733">
                    <a:noFill/>
                  </a:tcPr>
                </a:tc>
                <a:tc>
                  <a:txBody>
                    <a:bodyPr/>
                    <a:lstStyle/>
                    <a:p>
                      <a:pPr algn="ctr"/>
                      <a:r>
                        <a:rPr lang="en-US" altLang="zh-TW" sz="3200" b="1" dirty="0">
                          <a:solidFill>
                            <a:srgbClr val="FF99FF"/>
                          </a:solidFill>
                          <a:ea typeface="華康少女文字W7" pitchFamily="49" charset="-120"/>
                        </a:rPr>
                        <a:t>30</a:t>
                      </a:r>
                      <a:endParaRPr lang="zh-TW" altLang="en-US" sz="3200" b="1" dirty="0">
                        <a:solidFill>
                          <a:srgbClr val="FF99FF"/>
                        </a:solidFill>
                        <a:ea typeface="華康少女文字W7" pitchFamily="49" charset="-120"/>
                      </a:endParaRPr>
                    </a:p>
                  </a:txBody>
                  <a:tcPr marL="91436" marR="91436" marT="45733" marB="45733">
                    <a:noFill/>
                  </a:tcPr>
                </a:tc>
                <a:tc>
                  <a:txBody>
                    <a:bodyPr/>
                    <a:lstStyle/>
                    <a:p>
                      <a:pPr algn="ctr"/>
                      <a:r>
                        <a:rPr lang="en-US" altLang="zh-TW" sz="3200" b="1" dirty="0">
                          <a:solidFill>
                            <a:srgbClr val="FF99FF"/>
                          </a:solidFill>
                          <a:ea typeface="華康少女文字W7" pitchFamily="49" charset="-120"/>
                        </a:rPr>
                        <a:t>0</a:t>
                      </a:r>
                      <a:endParaRPr lang="zh-TW" altLang="en-US" sz="3200" b="1" dirty="0">
                        <a:solidFill>
                          <a:srgbClr val="FF99FF"/>
                        </a:solidFill>
                        <a:ea typeface="華康少女文字W7" pitchFamily="49" charset="-120"/>
                      </a:endParaRPr>
                    </a:p>
                  </a:txBody>
                  <a:tcPr marL="91436" marR="91436" marT="45733" marB="45733">
                    <a:noFill/>
                  </a:tcPr>
                </a:tc>
                <a:tc>
                  <a:txBody>
                    <a:bodyPr/>
                    <a:lstStyle/>
                    <a:p>
                      <a:pPr algn="ctr"/>
                      <a:r>
                        <a:rPr lang="en-US" altLang="zh-TW" sz="3200" b="1" dirty="0">
                          <a:solidFill>
                            <a:srgbClr val="FF99FF"/>
                          </a:solidFill>
                          <a:ea typeface="華康少女文字W7" pitchFamily="49" charset="-120"/>
                        </a:rPr>
                        <a:t>2</a:t>
                      </a:r>
                      <a:endParaRPr lang="zh-TW" altLang="en-US" sz="3200" b="1" dirty="0">
                        <a:solidFill>
                          <a:srgbClr val="FF99FF"/>
                        </a:solidFill>
                        <a:ea typeface="華康少女文字W7" pitchFamily="49" charset="-120"/>
                      </a:endParaRPr>
                    </a:p>
                  </a:txBody>
                  <a:tcPr marL="91436" marR="91436" marT="45733" marB="45733">
                    <a:noFill/>
                  </a:tcPr>
                </a:tc>
                <a:tc>
                  <a:txBody>
                    <a:bodyPr/>
                    <a:lstStyle/>
                    <a:p>
                      <a:pPr algn="ctr"/>
                      <a:r>
                        <a:rPr lang="en-US" altLang="zh-TW" sz="3200" b="1" dirty="0">
                          <a:solidFill>
                            <a:srgbClr val="FF99FF"/>
                          </a:solidFill>
                          <a:ea typeface="華康少女文字W7" pitchFamily="49" charset="-120"/>
                        </a:rPr>
                        <a:t>40</a:t>
                      </a:r>
                      <a:endParaRPr lang="zh-TW" altLang="en-US" sz="3200" b="1" dirty="0">
                        <a:solidFill>
                          <a:srgbClr val="FF99FF"/>
                        </a:solidFill>
                        <a:ea typeface="華康少女文字W7" pitchFamily="49" charset="-120"/>
                      </a:endParaRPr>
                    </a:p>
                  </a:txBody>
                  <a:tcPr marL="91436" marR="91436" marT="45733" marB="45733">
                    <a:noFill/>
                  </a:tcPr>
                </a:tc>
                <a:tc>
                  <a:txBody>
                    <a:bodyPr/>
                    <a:lstStyle/>
                    <a:p>
                      <a:pPr algn="ctr"/>
                      <a:r>
                        <a:rPr lang="en-US" altLang="zh-TW" sz="3200" b="1" dirty="0">
                          <a:solidFill>
                            <a:srgbClr val="FF99FF"/>
                          </a:solidFill>
                          <a:ea typeface="華康少女文字W7" pitchFamily="49" charset="-120"/>
                        </a:rPr>
                        <a:t>28</a:t>
                      </a:r>
                      <a:endParaRPr lang="zh-TW" altLang="en-US" sz="3200" b="1" dirty="0">
                        <a:solidFill>
                          <a:srgbClr val="FF99FF"/>
                        </a:solidFill>
                        <a:ea typeface="華康少女文字W7" pitchFamily="49" charset="-120"/>
                      </a:endParaRPr>
                    </a:p>
                  </a:txBody>
                  <a:tcPr marL="91436" marR="91436" marT="45733" marB="45733">
                    <a:noFill/>
                  </a:tcPr>
                </a:tc>
                <a:extLst>
                  <a:ext uri="{0D108BD9-81ED-4DB2-BD59-A6C34878D82A}">
                    <a16:rowId xmlns:a16="http://schemas.microsoft.com/office/drawing/2014/main" xmlns="" val="10002"/>
                  </a:ext>
                </a:extLst>
              </a:tr>
            </a:tbl>
          </a:graphicData>
        </a:graphic>
      </p:graphicFrame>
      <p:graphicFrame>
        <p:nvGraphicFramePr>
          <p:cNvPr id="16" name="表格 15"/>
          <p:cNvGraphicFramePr>
            <a:graphicFrameLocks noGrp="1"/>
          </p:cNvGraphicFramePr>
          <p:nvPr>
            <p:extLst>
              <p:ext uri="{D42A27DB-BD31-4B8C-83A1-F6EECF244321}">
                <p14:modId xmlns:p14="http://schemas.microsoft.com/office/powerpoint/2010/main" xmlns="" val="1248108994"/>
              </p:ext>
            </p:extLst>
          </p:nvPr>
        </p:nvGraphicFramePr>
        <p:xfrm>
          <a:off x="2063750" y="3636474"/>
          <a:ext cx="8064497" cy="1736742"/>
        </p:xfrm>
        <a:graphic>
          <a:graphicData uri="http://schemas.openxmlformats.org/drawingml/2006/table">
            <a:tbl>
              <a:tblPr firstRow="1" firstCol="1">
                <a:tableStyleId>{5C22544A-7EE6-4342-B048-85BDC9FD1C3A}</a:tableStyleId>
              </a:tblPr>
              <a:tblGrid>
                <a:gridCol w="1152071">
                  <a:extLst>
                    <a:ext uri="{9D8B030D-6E8A-4147-A177-3AD203B41FA5}">
                      <a16:colId xmlns:a16="http://schemas.microsoft.com/office/drawing/2014/main" xmlns="" val="20000"/>
                    </a:ext>
                  </a:extLst>
                </a:gridCol>
                <a:gridCol w="1152071">
                  <a:extLst>
                    <a:ext uri="{9D8B030D-6E8A-4147-A177-3AD203B41FA5}">
                      <a16:colId xmlns:a16="http://schemas.microsoft.com/office/drawing/2014/main" xmlns="" val="20001"/>
                    </a:ext>
                  </a:extLst>
                </a:gridCol>
                <a:gridCol w="1152071">
                  <a:extLst>
                    <a:ext uri="{9D8B030D-6E8A-4147-A177-3AD203B41FA5}">
                      <a16:colId xmlns:a16="http://schemas.microsoft.com/office/drawing/2014/main" xmlns="" val="20002"/>
                    </a:ext>
                  </a:extLst>
                </a:gridCol>
                <a:gridCol w="1152071">
                  <a:extLst>
                    <a:ext uri="{9D8B030D-6E8A-4147-A177-3AD203B41FA5}">
                      <a16:colId xmlns:a16="http://schemas.microsoft.com/office/drawing/2014/main" xmlns="" val="20003"/>
                    </a:ext>
                  </a:extLst>
                </a:gridCol>
                <a:gridCol w="1152071">
                  <a:extLst>
                    <a:ext uri="{9D8B030D-6E8A-4147-A177-3AD203B41FA5}">
                      <a16:colId xmlns:a16="http://schemas.microsoft.com/office/drawing/2014/main" xmlns="" val="20004"/>
                    </a:ext>
                  </a:extLst>
                </a:gridCol>
                <a:gridCol w="1152071">
                  <a:extLst>
                    <a:ext uri="{9D8B030D-6E8A-4147-A177-3AD203B41FA5}">
                      <a16:colId xmlns:a16="http://schemas.microsoft.com/office/drawing/2014/main" xmlns="" val="20005"/>
                    </a:ext>
                  </a:extLst>
                </a:gridCol>
                <a:gridCol w="1152071">
                  <a:extLst>
                    <a:ext uri="{9D8B030D-6E8A-4147-A177-3AD203B41FA5}">
                      <a16:colId xmlns:a16="http://schemas.microsoft.com/office/drawing/2014/main" xmlns="" val="20006"/>
                    </a:ext>
                  </a:extLst>
                </a:gridCol>
              </a:tblGrid>
              <a:tr h="57890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3200" dirty="0">
                          <a:solidFill>
                            <a:schemeClr val="bg1"/>
                          </a:solidFill>
                          <a:latin typeface="華康中圓體" panose="020F0509000000000000" pitchFamily="49" charset="-120"/>
                          <a:ea typeface="華康中圓體" panose="020F0509000000000000" pitchFamily="49" charset="-120"/>
                        </a:rPr>
                        <a:t>項目</a:t>
                      </a:r>
                    </a:p>
                  </a:txBody>
                  <a:tcPr marL="91436" marR="91436" marT="45617" marB="45617"/>
                </a:tc>
                <a:tc>
                  <a:txBody>
                    <a:bodyPr/>
                    <a:lstStyle/>
                    <a:p>
                      <a:pPr algn="ctr"/>
                      <a:r>
                        <a:rPr lang="zh-TW" altLang="en-US" sz="3200" dirty="0">
                          <a:solidFill>
                            <a:schemeClr val="bg1"/>
                          </a:solidFill>
                          <a:latin typeface="華康中圓體" panose="020F0509000000000000" pitchFamily="49" charset="-120"/>
                          <a:ea typeface="華康中圓體" panose="020F0509000000000000" pitchFamily="49" charset="-120"/>
                        </a:rPr>
                        <a:t>國</a:t>
                      </a:r>
                    </a:p>
                  </a:txBody>
                  <a:tcPr marL="91436" marR="91436" marT="45617" marB="45617"/>
                </a:tc>
                <a:tc>
                  <a:txBody>
                    <a:bodyPr/>
                    <a:lstStyle/>
                    <a:p>
                      <a:pPr algn="ctr"/>
                      <a:r>
                        <a:rPr lang="zh-TW" altLang="en-US" sz="3200" dirty="0">
                          <a:solidFill>
                            <a:schemeClr val="bg1"/>
                          </a:solidFill>
                          <a:latin typeface="華康中圓體" panose="020F0509000000000000" pitchFamily="49" charset="-120"/>
                          <a:ea typeface="華康中圓體" panose="020F0509000000000000" pitchFamily="49" charset="-120"/>
                        </a:rPr>
                        <a:t>數</a:t>
                      </a:r>
                    </a:p>
                  </a:txBody>
                  <a:tcPr marL="91436" marR="91436" marT="45617" marB="45617"/>
                </a:tc>
                <a:tc>
                  <a:txBody>
                    <a:bodyPr/>
                    <a:lstStyle/>
                    <a:p>
                      <a:pPr algn="ctr"/>
                      <a:r>
                        <a:rPr lang="zh-TW" altLang="en-US" sz="3200" dirty="0">
                          <a:solidFill>
                            <a:schemeClr val="bg1"/>
                          </a:solidFill>
                          <a:latin typeface="華康中圓體" panose="020F0509000000000000" pitchFamily="49" charset="-120"/>
                          <a:ea typeface="華康中圓體" panose="020F0509000000000000" pitchFamily="49" charset="-120"/>
                        </a:rPr>
                        <a:t>英</a:t>
                      </a:r>
                    </a:p>
                  </a:txBody>
                  <a:tcPr marL="91436" marR="91436" marT="45617" marB="45617"/>
                </a:tc>
                <a:tc>
                  <a:txBody>
                    <a:bodyPr/>
                    <a:lstStyle/>
                    <a:p>
                      <a:pPr algn="ctr"/>
                      <a:r>
                        <a:rPr lang="zh-TW" altLang="en-US" sz="3200" dirty="0">
                          <a:solidFill>
                            <a:schemeClr val="bg1"/>
                          </a:solidFill>
                          <a:latin typeface="華康中圓體" panose="020F0509000000000000" pitchFamily="49" charset="-120"/>
                          <a:ea typeface="華康中圓體" panose="020F0509000000000000" pitchFamily="49" charset="-120"/>
                        </a:rPr>
                        <a:t>社</a:t>
                      </a:r>
                    </a:p>
                  </a:txBody>
                  <a:tcPr marL="91436" marR="91436" marT="45617" marB="45617"/>
                </a:tc>
                <a:tc>
                  <a:txBody>
                    <a:bodyPr/>
                    <a:lstStyle/>
                    <a:p>
                      <a:pPr algn="ctr"/>
                      <a:r>
                        <a:rPr lang="zh-TW" altLang="en-US" sz="3200" dirty="0">
                          <a:solidFill>
                            <a:schemeClr val="bg1"/>
                          </a:solidFill>
                          <a:latin typeface="華康中圓體" panose="020F0509000000000000" pitchFamily="49" charset="-120"/>
                          <a:ea typeface="華康中圓體" panose="020F0509000000000000" pitchFamily="49" charset="-120"/>
                        </a:rPr>
                        <a:t>自</a:t>
                      </a:r>
                    </a:p>
                  </a:txBody>
                  <a:tcPr marL="91436" marR="91436" marT="45617" marB="45617"/>
                </a:tc>
                <a:tc>
                  <a:txBody>
                    <a:bodyPr/>
                    <a:lstStyle/>
                    <a:p>
                      <a:pPr algn="ctr"/>
                      <a:r>
                        <a:rPr lang="zh-TW" altLang="en-US" sz="3200" dirty="0">
                          <a:solidFill>
                            <a:schemeClr val="bg1"/>
                          </a:solidFill>
                          <a:latin typeface="華康中圓體" panose="020F0509000000000000" pitchFamily="49" charset="-120"/>
                          <a:ea typeface="華康中圓體" panose="020F0509000000000000" pitchFamily="49" charset="-120"/>
                        </a:rPr>
                        <a:t>寫</a:t>
                      </a:r>
                    </a:p>
                  </a:txBody>
                  <a:tcPr marL="91436" marR="91436" marT="45617" marB="45617"/>
                </a:tc>
                <a:extLst>
                  <a:ext uri="{0D108BD9-81ED-4DB2-BD59-A6C34878D82A}">
                    <a16:rowId xmlns:a16="http://schemas.microsoft.com/office/drawing/2014/main" xmlns="" val="10000"/>
                  </a:ext>
                </a:extLst>
              </a:tr>
              <a:tr h="578908">
                <a:tc>
                  <a:txBody>
                    <a:bodyPr/>
                    <a:lstStyle/>
                    <a:p>
                      <a:pPr algn="ctr"/>
                      <a:r>
                        <a:rPr lang="zh-TW" altLang="en-US" sz="3200" dirty="0">
                          <a:solidFill>
                            <a:srgbClr val="FFFF00"/>
                          </a:solidFill>
                        </a:rPr>
                        <a:t>甲</a:t>
                      </a:r>
                      <a:endParaRPr lang="zh-TW" altLang="en-US" sz="3200" dirty="0">
                        <a:solidFill>
                          <a:srgbClr val="FFFF00"/>
                        </a:solidFill>
                        <a:ea typeface="華康少女文字W7" pitchFamily="49" charset="-120"/>
                      </a:endParaRPr>
                    </a:p>
                  </a:txBody>
                  <a:tcPr marL="91436" marR="91436" marT="45617" marB="45617"/>
                </a:tc>
                <a:tc>
                  <a:txBody>
                    <a:bodyPr/>
                    <a:lstStyle/>
                    <a:p>
                      <a:pPr algn="ctr"/>
                      <a:r>
                        <a:rPr lang="en-US" altLang="zh-TW" sz="3200" b="1" dirty="0">
                          <a:solidFill>
                            <a:srgbClr val="FFFF00"/>
                          </a:solidFill>
                        </a:rPr>
                        <a:t>A+</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FF00"/>
                          </a:solidFill>
                        </a:rPr>
                        <a:t>B++</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FF00"/>
                          </a:solidFill>
                        </a:rPr>
                        <a:t>A+</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FF00"/>
                          </a:solidFill>
                        </a:rPr>
                        <a:t>B</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FF00"/>
                          </a:solidFill>
                        </a:rPr>
                        <a:t>A+</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FF00"/>
                          </a:solidFill>
                        </a:rPr>
                        <a:t>5</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extLst>
                  <a:ext uri="{0D108BD9-81ED-4DB2-BD59-A6C34878D82A}">
                    <a16:rowId xmlns:a16="http://schemas.microsoft.com/office/drawing/2014/main" xmlns="" val="10001"/>
                  </a:ext>
                </a:extLst>
              </a:tr>
              <a:tr h="578908">
                <a:tc>
                  <a:txBody>
                    <a:bodyPr/>
                    <a:lstStyle/>
                    <a:p>
                      <a:pPr algn="ctr"/>
                      <a:r>
                        <a:rPr lang="zh-TW" altLang="en-US" sz="3200" dirty="0">
                          <a:solidFill>
                            <a:srgbClr val="FF99FF"/>
                          </a:solidFill>
                        </a:rPr>
                        <a:t>乙</a:t>
                      </a:r>
                      <a:endParaRPr lang="zh-TW" altLang="en-US" sz="3200" dirty="0">
                        <a:solidFill>
                          <a:srgbClr val="FF99FF"/>
                        </a:solidFill>
                        <a:ea typeface="華康少女文字W7" pitchFamily="49" charset="-120"/>
                      </a:endParaRPr>
                    </a:p>
                  </a:txBody>
                  <a:tcPr marL="91436" marR="91436" marT="45617" marB="45617"/>
                </a:tc>
                <a:tc>
                  <a:txBody>
                    <a:bodyPr/>
                    <a:lstStyle/>
                    <a:p>
                      <a:pPr algn="ctr"/>
                      <a:r>
                        <a:rPr lang="en-US" altLang="zh-TW" sz="3200" b="1" dirty="0">
                          <a:solidFill>
                            <a:srgbClr val="FF99FF"/>
                          </a:solidFill>
                        </a:rPr>
                        <a:t>A+</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99FF"/>
                          </a:solidFill>
                        </a:rPr>
                        <a:t>A+</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99FF"/>
                          </a:solidFill>
                        </a:rPr>
                        <a:t>A</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99FF"/>
                          </a:solidFill>
                        </a:rPr>
                        <a:t>B+</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99FF"/>
                          </a:solidFill>
                        </a:rPr>
                        <a:t>A</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99FF"/>
                          </a:solidFill>
                        </a:rPr>
                        <a:t>4</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extLst>
                  <a:ext uri="{0D108BD9-81ED-4DB2-BD59-A6C34878D82A}">
                    <a16:rowId xmlns:a16="http://schemas.microsoft.com/office/drawing/2014/main" xmlns="" val="10002"/>
                  </a:ext>
                </a:extLst>
              </a:tr>
            </a:tbl>
          </a:graphicData>
        </a:graphic>
      </p:graphicFrame>
      <p:sp>
        <p:nvSpPr>
          <p:cNvPr id="116807" name="矩形 16"/>
          <p:cNvSpPr>
            <a:spLocks noChangeArrowheads="1"/>
          </p:cNvSpPr>
          <p:nvPr/>
        </p:nvSpPr>
        <p:spPr bwMode="auto">
          <a:xfrm>
            <a:off x="1919288" y="366224"/>
            <a:ext cx="8353425"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eaLnBrk="1" hangingPunct="1"/>
            <a:r>
              <a:rPr kumimoji="0" lang="zh-TW" altLang="en-US" sz="3600" b="1" dirty="0">
                <a:solidFill>
                  <a:schemeClr val="accent6">
                    <a:lumMod val="50000"/>
                  </a:schemeClr>
                </a:solidFill>
                <a:latin typeface="標楷體" pitchFamily="65" charset="-120"/>
                <a:ea typeface="華康少女文字W7"/>
                <a:cs typeface="華康少女文字W7"/>
              </a:rPr>
              <a:t>題一：請問誰先錄取？</a:t>
            </a:r>
            <a:endParaRPr kumimoji="0" lang="zh-TW" altLang="en-US" sz="3600" dirty="0">
              <a:solidFill>
                <a:schemeClr val="accent6">
                  <a:lumMod val="50000"/>
                </a:schemeClr>
              </a:solidFill>
              <a:ea typeface="華康少女文字W7"/>
              <a:cs typeface="華康少女文字W7"/>
            </a:endParaRPr>
          </a:p>
        </p:txBody>
      </p:sp>
      <p:graphicFrame>
        <p:nvGraphicFramePr>
          <p:cNvPr id="19" name="表格 18"/>
          <p:cNvGraphicFramePr>
            <a:graphicFrameLocks noGrp="1"/>
          </p:cNvGraphicFramePr>
          <p:nvPr>
            <p:extLst>
              <p:ext uri="{D42A27DB-BD31-4B8C-83A1-F6EECF244321}">
                <p14:modId xmlns:p14="http://schemas.microsoft.com/office/powerpoint/2010/main" xmlns="" val="3528981605"/>
              </p:ext>
            </p:extLst>
          </p:nvPr>
        </p:nvGraphicFramePr>
        <p:xfrm>
          <a:off x="2063750" y="1175849"/>
          <a:ext cx="8064497" cy="2225674"/>
        </p:xfrm>
        <a:graphic>
          <a:graphicData uri="http://schemas.openxmlformats.org/drawingml/2006/table">
            <a:tbl>
              <a:tblPr firstRow="1" firstCol="1">
                <a:tableStyleId>{5C22544A-7EE6-4342-B048-85BDC9FD1C3A}</a:tableStyleId>
              </a:tblPr>
              <a:tblGrid>
                <a:gridCol w="1152071">
                  <a:extLst>
                    <a:ext uri="{9D8B030D-6E8A-4147-A177-3AD203B41FA5}">
                      <a16:colId xmlns:a16="http://schemas.microsoft.com/office/drawing/2014/main" xmlns="" val="20000"/>
                    </a:ext>
                  </a:extLst>
                </a:gridCol>
                <a:gridCol w="1152071">
                  <a:extLst>
                    <a:ext uri="{9D8B030D-6E8A-4147-A177-3AD203B41FA5}">
                      <a16:colId xmlns:a16="http://schemas.microsoft.com/office/drawing/2014/main" xmlns="" val="20001"/>
                    </a:ext>
                  </a:extLst>
                </a:gridCol>
                <a:gridCol w="1152071">
                  <a:extLst>
                    <a:ext uri="{9D8B030D-6E8A-4147-A177-3AD203B41FA5}">
                      <a16:colId xmlns:a16="http://schemas.microsoft.com/office/drawing/2014/main" xmlns="" val="20002"/>
                    </a:ext>
                  </a:extLst>
                </a:gridCol>
                <a:gridCol w="1152071">
                  <a:extLst>
                    <a:ext uri="{9D8B030D-6E8A-4147-A177-3AD203B41FA5}">
                      <a16:colId xmlns:a16="http://schemas.microsoft.com/office/drawing/2014/main" xmlns="" val="20003"/>
                    </a:ext>
                  </a:extLst>
                </a:gridCol>
                <a:gridCol w="1152071">
                  <a:extLst>
                    <a:ext uri="{9D8B030D-6E8A-4147-A177-3AD203B41FA5}">
                      <a16:colId xmlns:a16="http://schemas.microsoft.com/office/drawing/2014/main" xmlns="" val="20004"/>
                    </a:ext>
                  </a:extLst>
                </a:gridCol>
                <a:gridCol w="1152071">
                  <a:extLst>
                    <a:ext uri="{9D8B030D-6E8A-4147-A177-3AD203B41FA5}">
                      <a16:colId xmlns:a16="http://schemas.microsoft.com/office/drawing/2014/main" xmlns="" val="20005"/>
                    </a:ext>
                  </a:extLst>
                </a:gridCol>
                <a:gridCol w="1152071">
                  <a:extLst>
                    <a:ext uri="{9D8B030D-6E8A-4147-A177-3AD203B41FA5}">
                      <a16:colId xmlns:a16="http://schemas.microsoft.com/office/drawing/2014/main" xmlns="" val="20006"/>
                    </a:ext>
                  </a:extLst>
                </a:gridCol>
              </a:tblGrid>
              <a:tr h="1067104">
                <a:tc>
                  <a:txBody>
                    <a:bodyPr/>
                    <a:lstStyle/>
                    <a:p>
                      <a:pPr algn="ctr"/>
                      <a:r>
                        <a:rPr lang="zh-TW" altLang="en-US" sz="3200" dirty="0">
                          <a:solidFill>
                            <a:schemeClr val="bg1"/>
                          </a:solidFill>
                          <a:latin typeface="華康中圓體" panose="020F0509000000000000" pitchFamily="49" charset="-120"/>
                          <a:ea typeface="華康中圓體" panose="020F0509000000000000" pitchFamily="49" charset="-120"/>
                        </a:rPr>
                        <a:t>項目</a:t>
                      </a:r>
                    </a:p>
                  </a:txBody>
                  <a:tcPr marL="91436" marR="91436" marT="45733" marB="45733"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3200" dirty="0">
                          <a:solidFill>
                            <a:schemeClr val="bg1"/>
                          </a:solidFill>
                          <a:latin typeface="華康中圓體" panose="020F0509000000000000" pitchFamily="49" charset="-120"/>
                          <a:ea typeface="華康中圓體" panose="020F0509000000000000" pitchFamily="49" charset="-120"/>
                        </a:rPr>
                        <a:t>總</a:t>
                      </a:r>
                      <a:endParaRPr lang="en-US" altLang="zh-TW" sz="3200" dirty="0">
                        <a:solidFill>
                          <a:schemeClr val="bg1"/>
                        </a:solidFill>
                        <a:latin typeface="華康中圓體" panose="020F0509000000000000" pitchFamily="49" charset="-120"/>
                        <a:ea typeface="華康中圓體" panose="020F0509000000000000" pitchFamily="49" charset="-120"/>
                      </a:endParaRPr>
                    </a:p>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3200" dirty="0">
                          <a:solidFill>
                            <a:schemeClr val="bg1"/>
                          </a:solidFill>
                          <a:latin typeface="華康中圓體" panose="020F0509000000000000" pitchFamily="49" charset="-120"/>
                          <a:ea typeface="華康中圓體" panose="020F0509000000000000" pitchFamily="49" charset="-120"/>
                        </a:rPr>
                        <a:t>積分</a:t>
                      </a:r>
                    </a:p>
                  </a:txBody>
                  <a:tcPr marL="91436" marR="91436" marT="45733" marB="45733" anchor="ctr"/>
                </a:tc>
                <a:tc>
                  <a:txBody>
                    <a:bodyPr/>
                    <a:lstStyle/>
                    <a:p>
                      <a:pPr algn="ctr"/>
                      <a:r>
                        <a:rPr lang="zh-TW" altLang="en-US" sz="3200" dirty="0">
                          <a:solidFill>
                            <a:schemeClr val="bg1"/>
                          </a:solidFill>
                          <a:latin typeface="華康中圓體" panose="020F0509000000000000" pitchFamily="49" charset="-120"/>
                          <a:ea typeface="華康中圓體" panose="020F0509000000000000" pitchFamily="49" charset="-120"/>
                        </a:rPr>
                        <a:t>均衡</a:t>
                      </a:r>
                      <a:endParaRPr lang="en-US" altLang="zh-TW" sz="3200" dirty="0">
                        <a:solidFill>
                          <a:schemeClr val="bg1"/>
                        </a:solidFill>
                        <a:latin typeface="華康中圓體" panose="020F0509000000000000" pitchFamily="49" charset="-120"/>
                        <a:ea typeface="華康中圓體" panose="020F0509000000000000" pitchFamily="49" charset="-120"/>
                      </a:endParaRPr>
                    </a:p>
                    <a:p>
                      <a:pPr algn="ctr"/>
                      <a:r>
                        <a:rPr lang="zh-TW" altLang="en-US" sz="3200" dirty="0">
                          <a:solidFill>
                            <a:schemeClr val="bg1"/>
                          </a:solidFill>
                          <a:latin typeface="華康中圓體" panose="020F0509000000000000" pitchFamily="49" charset="-120"/>
                          <a:ea typeface="華康中圓體" panose="020F0509000000000000" pitchFamily="49" charset="-120"/>
                        </a:rPr>
                        <a:t>發展</a:t>
                      </a:r>
                    </a:p>
                  </a:txBody>
                  <a:tcPr marL="91436" marR="91436" marT="45733" marB="45733" anchor="ctr"/>
                </a:tc>
                <a:tc>
                  <a:txBody>
                    <a:bodyPr/>
                    <a:lstStyle/>
                    <a:p>
                      <a:pPr algn="ctr"/>
                      <a:r>
                        <a:rPr lang="zh-TW" altLang="en-US" sz="3200" dirty="0">
                          <a:solidFill>
                            <a:schemeClr val="bg1"/>
                          </a:solidFill>
                          <a:latin typeface="華康中圓體" panose="020F0509000000000000" pitchFamily="49" charset="-120"/>
                          <a:ea typeface="華康中圓體" panose="020F0509000000000000" pitchFamily="49" charset="-120"/>
                        </a:rPr>
                        <a:t>扶助</a:t>
                      </a:r>
                      <a:endParaRPr lang="en-US" altLang="zh-TW" sz="3200" dirty="0">
                        <a:solidFill>
                          <a:schemeClr val="bg1"/>
                        </a:solidFill>
                        <a:latin typeface="華康中圓體" panose="020F0509000000000000" pitchFamily="49" charset="-120"/>
                        <a:ea typeface="華康中圓體" panose="020F0509000000000000" pitchFamily="49" charset="-120"/>
                      </a:endParaRPr>
                    </a:p>
                    <a:p>
                      <a:pPr algn="ctr"/>
                      <a:r>
                        <a:rPr lang="zh-TW" altLang="en-US" sz="3200" dirty="0">
                          <a:solidFill>
                            <a:schemeClr val="bg1"/>
                          </a:solidFill>
                          <a:latin typeface="華康中圓體" panose="020F0509000000000000" pitchFamily="49" charset="-120"/>
                          <a:ea typeface="華康中圓體" panose="020F0509000000000000" pitchFamily="49" charset="-120"/>
                        </a:rPr>
                        <a:t>弱勢</a:t>
                      </a:r>
                    </a:p>
                  </a:txBody>
                  <a:tcPr marL="91436" marR="91436" marT="45733" marB="45733" anchor="ctr"/>
                </a:tc>
                <a:tc>
                  <a:txBody>
                    <a:bodyPr/>
                    <a:lstStyle/>
                    <a:p>
                      <a:pPr algn="ctr"/>
                      <a:r>
                        <a:rPr lang="zh-TW" altLang="en-US" sz="3200" dirty="0">
                          <a:solidFill>
                            <a:schemeClr val="bg1"/>
                          </a:solidFill>
                          <a:latin typeface="華康中圓體" panose="020F0509000000000000" pitchFamily="49" charset="-120"/>
                          <a:ea typeface="華康中圓體" panose="020F0509000000000000" pitchFamily="49" charset="-120"/>
                        </a:rPr>
                        <a:t>志願</a:t>
                      </a:r>
                      <a:endParaRPr lang="en-US" altLang="zh-TW" sz="3200" dirty="0">
                        <a:solidFill>
                          <a:schemeClr val="bg1"/>
                        </a:solidFill>
                        <a:latin typeface="華康中圓體" panose="020F0509000000000000" pitchFamily="49" charset="-120"/>
                        <a:ea typeface="華康中圓體" panose="020F0509000000000000" pitchFamily="49" charset="-120"/>
                      </a:endParaRPr>
                    </a:p>
                    <a:p>
                      <a:pPr algn="ctr"/>
                      <a:r>
                        <a:rPr lang="zh-TW" altLang="en-US" sz="3200" dirty="0">
                          <a:solidFill>
                            <a:schemeClr val="bg1"/>
                          </a:solidFill>
                          <a:latin typeface="華康中圓體" panose="020F0509000000000000" pitchFamily="49" charset="-120"/>
                          <a:ea typeface="華康中圓體" panose="020F0509000000000000" pitchFamily="49" charset="-120"/>
                        </a:rPr>
                        <a:t>序位</a:t>
                      </a:r>
                    </a:p>
                  </a:txBody>
                  <a:tcPr marL="91436" marR="91436" marT="45733" marB="45733" anchor="ctr"/>
                </a:tc>
                <a:tc>
                  <a:txBody>
                    <a:bodyPr/>
                    <a:lstStyle/>
                    <a:p>
                      <a:pPr algn="ctr"/>
                      <a:r>
                        <a:rPr lang="zh-TW" altLang="en-US" sz="3200" dirty="0">
                          <a:solidFill>
                            <a:schemeClr val="bg1"/>
                          </a:solidFill>
                          <a:latin typeface="華康中圓體" panose="020F0509000000000000" pitchFamily="49" charset="-120"/>
                          <a:ea typeface="華康中圓體" panose="020F0509000000000000" pitchFamily="49" charset="-120"/>
                        </a:rPr>
                        <a:t>多元</a:t>
                      </a:r>
                      <a:endParaRPr lang="en-US" altLang="zh-TW" sz="3200" dirty="0">
                        <a:solidFill>
                          <a:schemeClr val="bg1"/>
                        </a:solidFill>
                        <a:latin typeface="華康中圓體" panose="020F0509000000000000" pitchFamily="49" charset="-120"/>
                        <a:ea typeface="華康中圓體" panose="020F0509000000000000" pitchFamily="49" charset="-120"/>
                      </a:endParaRPr>
                    </a:p>
                    <a:p>
                      <a:pPr algn="ctr"/>
                      <a:r>
                        <a:rPr lang="zh-TW" altLang="en-US" sz="3200" dirty="0">
                          <a:solidFill>
                            <a:schemeClr val="bg1"/>
                          </a:solidFill>
                          <a:latin typeface="華康中圓體" panose="020F0509000000000000" pitchFamily="49" charset="-120"/>
                          <a:ea typeface="華康中圓體" panose="020F0509000000000000" pitchFamily="49" charset="-120"/>
                        </a:rPr>
                        <a:t>學習</a:t>
                      </a:r>
                    </a:p>
                  </a:txBody>
                  <a:tcPr marL="91436" marR="91436" marT="45733" marB="45733" anchor="ctr"/>
                </a:tc>
                <a:tc>
                  <a:txBody>
                    <a:bodyPr/>
                    <a:lstStyle/>
                    <a:p>
                      <a:pPr algn="ctr"/>
                      <a:r>
                        <a:rPr lang="zh-TW" altLang="en-US" sz="3200" dirty="0">
                          <a:solidFill>
                            <a:schemeClr val="bg1"/>
                          </a:solidFill>
                          <a:latin typeface="華康中圓體" panose="020F0509000000000000" pitchFamily="49" charset="-120"/>
                          <a:ea typeface="華康中圓體" panose="020F0509000000000000" pitchFamily="49" charset="-120"/>
                        </a:rPr>
                        <a:t>會考</a:t>
                      </a:r>
                      <a:endParaRPr lang="en-US" altLang="zh-TW" sz="3200" dirty="0">
                        <a:solidFill>
                          <a:schemeClr val="bg1"/>
                        </a:solidFill>
                        <a:latin typeface="華康中圓體" panose="020F0509000000000000" pitchFamily="49" charset="-120"/>
                        <a:ea typeface="華康中圓體" panose="020F0509000000000000" pitchFamily="49" charset="-120"/>
                      </a:endParaRPr>
                    </a:p>
                    <a:p>
                      <a:pPr algn="ctr"/>
                      <a:r>
                        <a:rPr lang="zh-TW" altLang="en-US" sz="2400" dirty="0">
                          <a:solidFill>
                            <a:schemeClr val="bg1"/>
                          </a:solidFill>
                          <a:latin typeface="華康中圓體" panose="020F0509000000000000" pitchFamily="49" charset="-120"/>
                          <a:ea typeface="華康中圓體" panose="020F0509000000000000" pitchFamily="49" charset="-120"/>
                        </a:rPr>
                        <a:t>總積分</a:t>
                      </a:r>
                    </a:p>
                  </a:txBody>
                  <a:tcPr marL="91436" marR="91436" marT="45733" marB="45733"/>
                </a:tc>
                <a:extLst>
                  <a:ext uri="{0D108BD9-81ED-4DB2-BD59-A6C34878D82A}">
                    <a16:rowId xmlns:a16="http://schemas.microsoft.com/office/drawing/2014/main" xmlns="" val="10000"/>
                  </a:ext>
                </a:extLst>
              </a:tr>
              <a:tr h="579285">
                <a:tc>
                  <a:txBody>
                    <a:bodyPr/>
                    <a:lstStyle/>
                    <a:p>
                      <a:pPr algn="ctr"/>
                      <a:r>
                        <a:rPr lang="zh-TW" altLang="en-US" sz="3200" dirty="0">
                          <a:solidFill>
                            <a:srgbClr val="FFFF00"/>
                          </a:solidFill>
                        </a:rPr>
                        <a:t>甲</a:t>
                      </a:r>
                      <a:endParaRPr lang="zh-TW" altLang="en-US" sz="3200" dirty="0">
                        <a:solidFill>
                          <a:srgbClr val="FFFF00"/>
                        </a:solidFill>
                        <a:ea typeface="華康少女文字W7" pitchFamily="49" charset="-120"/>
                      </a:endParaRPr>
                    </a:p>
                  </a:txBody>
                  <a:tcPr marL="91436" marR="91436" marT="45733" marB="45733"/>
                </a:tc>
                <a:tc>
                  <a:txBody>
                    <a:bodyPr/>
                    <a:lstStyle/>
                    <a:p>
                      <a:pPr algn="ctr"/>
                      <a:r>
                        <a:rPr lang="en-US" altLang="zh-TW" sz="3200" b="1" dirty="0">
                          <a:solidFill>
                            <a:srgbClr val="FFFF00"/>
                          </a:solidFill>
                        </a:rPr>
                        <a:t>96</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FF00"/>
                          </a:solidFill>
                        </a:rPr>
                        <a:t>30</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FF00"/>
                          </a:solidFill>
                        </a:rPr>
                        <a:t>0</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FF00"/>
                          </a:solidFill>
                        </a:rPr>
                        <a:t>1</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FF00"/>
                          </a:solidFill>
                        </a:rPr>
                        <a:t>40</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FF00"/>
                          </a:solidFill>
                        </a:rPr>
                        <a:t>26</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extLst>
                  <a:ext uri="{0D108BD9-81ED-4DB2-BD59-A6C34878D82A}">
                    <a16:rowId xmlns:a16="http://schemas.microsoft.com/office/drawing/2014/main" xmlns="" val="10001"/>
                  </a:ext>
                </a:extLst>
              </a:tr>
              <a:tr h="579285">
                <a:tc>
                  <a:txBody>
                    <a:bodyPr/>
                    <a:lstStyle/>
                    <a:p>
                      <a:pPr algn="ctr"/>
                      <a:r>
                        <a:rPr lang="zh-TW" altLang="en-US" sz="3200" dirty="0">
                          <a:solidFill>
                            <a:srgbClr val="FF99FF"/>
                          </a:solidFill>
                        </a:rPr>
                        <a:t>乙</a:t>
                      </a:r>
                      <a:endParaRPr lang="zh-TW" altLang="en-US" sz="3200" dirty="0">
                        <a:solidFill>
                          <a:srgbClr val="FF99FF"/>
                        </a:solidFill>
                        <a:ea typeface="華康少女文字W7" pitchFamily="49" charset="-120"/>
                      </a:endParaRPr>
                    </a:p>
                  </a:txBody>
                  <a:tcPr marL="91436" marR="91436" marT="45733" marB="45733"/>
                </a:tc>
                <a:tc>
                  <a:txBody>
                    <a:bodyPr/>
                    <a:lstStyle/>
                    <a:p>
                      <a:pPr algn="ctr"/>
                      <a:r>
                        <a:rPr lang="en-US" altLang="zh-TW" sz="3200" b="1" dirty="0">
                          <a:solidFill>
                            <a:srgbClr val="FF99FF"/>
                          </a:solidFill>
                        </a:rPr>
                        <a:t>98</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99FF"/>
                          </a:solidFill>
                        </a:rPr>
                        <a:t>30</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99FF"/>
                          </a:solidFill>
                        </a:rPr>
                        <a:t>0</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99FF"/>
                          </a:solidFill>
                        </a:rPr>
                        <a:t>2</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99FF"/>
                          </a:solidFill>
                        </a:rPr>
                        <a:t>40</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99FF"/>
                          </a:solidFill>
                        </a:rPr>
                        <a:t>28</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extLst>
                  <a:ext uri="{0D108BD9-81ED-4DB2-BD59-A6C34878D82A}">
                    <a16:rowId xmlns:a16="http://schemas.microsoft.com/office/drawing/2014/main" xmlns="" val="10002"/>
                  </a:ext>
                </a:extLst>
              </a:tr>
            </a:tbl>
          </a:graphicData>
        </a:graphic>
      </p:graphicFrame>
      <p:sp>
        <p:nvSpPr>
          <p:cNvPr id="9" name="橢圓 8"/>
          <p:cNvSpPr/>
          <p:nvPr/>
        </p:nvSpPr>
        <p:spPr>
          <a:xfrm>
            <a:off x="6786563" y="2288687"/>
            <a:ext cx="917575" cy="1087437"/>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11" name="橢圓 10"/>
          <p:cNvSpPr/>
          <p:nvPr/>
        </p:nvSpPr>
        <p:spPr>
          <a:xfrm>
            <a:off x="3317875" y="2242649"/>
            <a:ext cx="923925" cy="1133475"/>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7" name="十二角星形 6"/>
          <p:cNvSpPr/>
          <p:nvPr/>
        </p:nvSpPr>
        <p:spPr>
          <a:xfrm>
            <a:off x="1335088" y="2625237"/>
            <a:ext cx="1093787" cy="969962"/>
          </a:xfrm>
          <a:prstGeom prst="star12">
            <a:avLst/>
          </a:prstGeom>
          <a:solidFill>
            <a:srgbClr val="FFFF00"/>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kumimoji="0" lang="zh-TW" altLang="en-US" sz="4500" dirty="0">
                <a:solidFill>
                  <a:srgbClr val="FF0000"/>
                </a:solidFill>
                <a:ea typeface="文鼎粗行楷" pitchFamily="49" charset="-120"/>
              </a:rPr>
              <a:t>勝</a:t>
            </a:r>
          </a:p>
        </p:txBody>
      </p:sp>
      <p:sp>
        <p:nvSpPr>
          <p:cNvPr id="10" name="矩形 9"/>
          <p:cNvSpPr/>
          <p:nvPr/>
        </p:nvSpPr>
        <p:spPr>
          <a:xfrm>
            <a:off x="3225800" y="1193312"/>
            <a:ext cx="1130300" cy="1049337"/>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Tree>
    <p:extLst>
      <p:ext uri="{BB962C8B-B14F-4D97-AF65-F5344CB8AC3E}">
        <p14:creationId xmlns:p14="http://schemas.microsoft.com/office/powerpoint/2010/main" xmlns="" val="119032703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xit" presetSubtype="0" fill="hold" grpId="1" nodeType="withEffect">
                                  <p:stCondLst>
                                    <p:cond delay="0"/>
                                  </p:stCondLst>
                                  <p:childTnLst>
                                    <p:set>
                                      <p:cBhvr>
                                        <p:cTn id="14" dur="1" fill="hold">
                                          <p:stCondLst>
                                            <p:cond delay="0"/>
                                          </p:stCondLst>
                                        </p:cTn>
                                        <p:tgtEl>
                                          <p:spTgt spid="10"/>
                                        </p:tgtEl>
                                        <p:attrNameLst>
                                          <p:attrName>style.visibility</p:attrName>
                                        </p:attrNameLst>
                                      </p:cBhvr>
                                      <p:to>
                                        <p:strVal val="hidden"/>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grpId="2"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xit" presetSubtype="0" fill="hold" nodeType="withEffect">
                                  <p:stCondLst>
                                    <p:cond delay="0"/>
                                  </p:stCondLst>
                                  <p:childTnLst>
                                    <p:set>
                                      <p:cBhvr>
                                        <p:cTn id="22" dur="1" fill="hold">
                                          <p:stCondLst>
                                            <p:cond delay="0"/>
                                          </p:stCondLst>
                                        </p:cTn>
                                        <p:tgtEl>
                                          <p:spTgt spid="23"/>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par>
                                <p:cTn id="27" presetID="1" presetClass="exit" presetSubtype="0" fill="hold" grpId="1" nodeType="withEffect">
                                  <p:stCondLst>
                                    <p:cond delay="0"/>
                                  </p:stCondLst>
                                  <p:childTnLst>
                                    <p:set>
                                      <p:cBhvr>
                                        <p:cTn id="28"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1" grpId="0" animBg="1"/>
      <p:bldP spid="7" grpId="0" animBg="1"/>
      <p:bldP spid="10" grpId="0" animBg="1"/>
      <p:bldP spid="10" grpId="1" animBg="1"/>
      <p:bldP spid="10" grpId="2" animBg="1"/>
    </p:bld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27" name="矩形 26">
            <a:extLst>
              <a:ext uri="{FF2B5EF4-FFF2-40B4-BE49-F238E27FC236}">
                <a16:creationId xmlns:a16="http://schemas.microsoft.com/office/drawing/2014/main" xmlns="" id="{D74367FA-C060-4525-9FD2-980D40ED244D}"/>
              </a:ext>
            </a:extLst>
          </p:cNvPr>
          <p:cNvSpPr/>
          <p:nvPr/>
        </p:nvSpPr>
        <p:spPr>
          <a:xfrm>
            <a:off x="1271464" y="260648"/>
            <a:ext cx="9577064" cy="5472608"/>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a:t>｛</a:t>
            </a:r>
          </a:p>
        </p:txBody>
      </p:sp>
      <p:pic>
        <p:nvPicPr>
          <p:cNvPr id="120834" name="圖片 16"/>
          <p:cNvPicPr>
            <a:picLocks noChangeAspect="1"/>
          </p:cNvPicPr>
          <p:nvPr/>
        </p:nvPicPr>
        <p:blipFill>
          <a:blip r:embed="rId3" cstate="print">
            <a:extLst>
              <a:ext uri="{28A0092B-C50C-407E-A947-70E740481C1C}">
                <a14:useLocalDpi xmlns:a14="http://schemas.microsoft.com/office/drawing/2010/main" xmlns=""/>
              </a:ext>
            </a:extLst>
          </a:blip>
          <a:srcRect/>
          <a:stretch/>
        </p:blipFill>
        <p:spPr bwMode="auto">
          <a:xfrm>
            <a:off x="1044066" y="44624"/>
            <a:ext cx="10103867"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aphicFrame>
        <p:nvGraphicFramePr>
          <p:cNvPr id="19" name="表格 18"/>
          <p:cNvGraphicFramePr>
            <a:graphicFrameLocks noGrp="1"/>
          </p:cNvGraphicFramePr>
          <p:nvPr>
            <p:extLst>
              <p:ext uri="{D42A27DB-BD31-4B8C-83A1-F6EECF244321}">
                <p14:modId xmlns:p14="http://schemas.microsoft.com/office/powerpoint/2010/main" xmlns="" val="2704107113"/>
              </p:ext>
            </p:extLst>
          </p:nvPr>
        </p:nvGraphicFramePr>
        <p:xfrm>
          <a:off x="2063750" y="1286297"/>
          <a:ext cx="8064497" cy="2225674"/>
        </p:xfrm>
        <a:graphic>
          <a:graphicData uri="http://schemas.openxmlformats.org/drawingml/2006/table">
            <a:tbl>
              <a:tblPr firstRow="1" firstCol="1">
                <a:tableStyleId>{5C22544A-7EE6-4342-B048-85BDC9FD1C3A}</a:tableStyleId>
              </a:tblPr>
              <a:tblGrid>
                <a:gridCol w="1152071">
                  <a:extLst>
                    <a:ext uri="{9D8B030D-6E8A-4147-A177-3AD203B41FA5}">
                      <a16:colId xmlns:a16="http://schemas.microsoft.com/office/drawing/2014/main" xmlns="" val="20000"/>
                    </a:ext>
                  </a:extLst>
                </a:gridCol>
                <a:gridCol w="1152071">
                  <a:extLst>
                    <a:ext uri="{9D8B030D-6E8A-4147-A177-3AD203B41FA5}">
                      <a16:colId xmlns:a16="http://schemas.microsoft.com/office/drawing/2014/main" xmlns="" val="20001"/>
                    </a:ext>
                  </a:extLst>
                </a:gridCol>
                <a:gridCol w="1152071">
                  <a:extLst>
                    <a:ext uri="{9D8B030D-6E8A-4147-A177-3AD203B41FA5}">
                      <a16:colId xmlns:a16="http://schemas.microsoft.com/office/drawing/2014/main" xmlns="" val="20002"/>
                    </a:ext>
                  </a:extLst>
                </a:gridCol>
                <a:gridCol w="1152071">
                  <a:extLst>
                    <a:ext uri="{9D8B030D-6E8A-4147-A177-3AD203B41FA5}">
                      <a16:colId xmlns:a16="http://schemas.microsoft.com/office/drawing/2014/main" xmlns="" val="20003"/>
                    </a:ext>
                  </a:extLst>
                </a:gridCol>
                <a:gridCol w="1152071">
                  <a:extLst>
                    <a:ext uri="{9D8B030D-6E8A-4147-A177-3AD203B41FA5}">
                      <a16:colId xmlns:a16="http://schemas.microsoft.com/office/drawing/2014/main" xmlns="" val="20004"/>
                    </a:ext>
                  </a:extLst>
                </a:gridCol>
                <a:gridCol w="1152071">
                  <a:extLst>
                    <a:ext uri="{9D8B030D-6E8A-4147-A177-3AD203B41FA5}">
                      <a16:colId xmlns:a16="http://schemas.microsoft.com/office/drawing/2014/main" xmlns="" val="20005"/>
                    </a:ext>
                  </a:extLst>
                </a:gridCol>
                <a:gridCol w="1152071">
                  <a:extLst>
                    <a:ext uri="{9D8B030D-6E8A-4147-A177-3AD203B41FA5}">
                      <a16:colId xmlns:a16="http://schemas.microsoft.com/office/drawing/2014/main" xmlns="" val="20006"/>
                    </a:ext>
                  </a:extLst>
                </a:gridCol>
              </a:tblGrid>
              <a:tr h="1067104">
                <a:tc>
                  <a:txBody>
                    <a:bodyPr/>
                    <a:lstStyle/>
                    <a:p>
                      <a:pPr algn="dist"/>
                      <a:r>
                        <a:rPr lang="zh-TW" altLang="en-US" sz="2800" dirty="0">
                          <a:solidFill>
                            <a:schemeClr val="bg1"/>
                          </a:solidFill>
                          <a:latin typeface="華康細圓體" panose="020F0309000000000000" pitchFamily="49" charset="-120"/>
                          <a:ea typeface="華康細圓體" panose="020F0309000000000000" pitchFamily="49" charset="-120"/>
                        </a:rPr>
                        <a:t>項目</a:t>
                      </a:r>
                    </a:p>
                  </a:txBody>
                  <a:tcPr marL="91436" marR="91436" marT="45733" marB="45733" anchor="ctr"/>
                </a:tc>
                <a:tc>
                  <a:txBody>
                    <a:bodyPr/>
                    <a:lstStyle/>
                    <a:p>
                      <a:pPr marL="0" marR="0" indent="0" algn="dist" defTabSz="914400" rtl="0" eaLnBrk="1" fontAlgn="auto" latinLnBrk="0" hangingPunct="1">
                        <a:lnSpc>
                          <a:spcPct val="100000"/>
                        </a:lnSpc>
                        <a:spcBef>
                          <a:spcPts val="0"/>
                        </a:spcBef>
                        <a:spcAft>
                          <a:spcPts val="0"/>
                        </a:spcAft>
                        <a:buClrTx/>
                        <a:buSzTx/>
                        <a:buFontTx/>
                        <a:buNone/>
                        <a:tabLst/>
                        <a:defRPr/>
                      </a:pPr>
                      <a:r>
                        <a:rPr lang="zh-TW" altLang="en-US" sz="2800" dirty="0">
                          <a:solidFill>
                            <a:schemeClr val="bg1">
                              <a:lumMod val="95000"/>
                              <a:lumOff val="5000"/>
                            </a:schemeClr>
                          </a:solidFill>
                          <a:latin typeface="華康細圓體" panose="020F0309000000000000" pitchFamily="49" charset="-120"/>
                          <a:ea typeface="華康細圓體" panose="020F0309000000000000" pitchFamily="49" charset="-120"/>
                        </a:rPr>
                        <a:t>總</a:t>
                      </a:r>
                      <a:endParaRPr lang="en-US" altLang="zh-TW" sz="2800" dirty="0">
                        <a:solidFill>
                          <a:schemeClr val="bg1">
                            <a:lumMod val="95000"/>
                            <a:lumOff val="5000"/>
                          </a:schemeClr>
                        </a:solidFill>
                        <a:latin typeface="華康細圓體" panose="020F0309000000000000" pitchFamily="49" charset="-120"/>
                        <a:ea typeface="華康細圓體" panose="020F0309000000000000" pitchFamily="49" charset="-120"/>
                      </a:endParaRPr>
                    </a:p>
                    <a:p>
                      <a:pPr marL="0" marR="0" indent="0" algn="dist" defTabSz="914400" rtl="0" eaLnBrk="1" fontAlgn="auto" latinLnBrk="0" hangingPunct="1">
                        <a:lnSpc>
                          <a:spcPct val="100000"/>
                        </a:lnSpc>
                        <a:spcBef>
                          <a:spcPts val="0"/>
                        </a:spcBef>
                        <a:spcAft>
                          <a:spcPts val="0"/>
                        </a:spcAft>
                        <a:buClrTx/>
                        <a:buSzTx/>
                        <a:buFontTx/>
                        <a:buNone/>
                        <a:tabLst/>
                        <a:defRPr/>
                      </a:pPr>
                      <a:r>
                        <a:rPr lang="zh-TW" altLang="en-US" sz="2800" dirty="0">
                          <a:solidFill>
                            <a:schemeClr val="bg1"/>
                          </a:solidFill>
                          <a:latin typeface="華康細圓體" panose="020F0309000000000000" pitchFamily="49" charset="-120"/>
                          <a:ea typeface="華康細圓體" panose="020F0309000000000000" pitchFamily="49" charset="-120"/>
                        </a:rPr>
                        <a:t>積分</a:t>
                      </a:r>
                    </a:p>
                  </a:txBody>
                  <a:tcPr marL="91436" marR="91436" marT="45733" marB="45733" anchor="ctr"/>
                </a:tc>
                <a:tc>
                  <a:txBody>
                    <a:bodyPr/>
                    <a:lstStyle/>
                    <a:p>
                      <a:pPr algn="dist"/>
                      <a:r>
                        <a:rPr lang="zh-TW" altLang="en-US" sz="2800" dirty="0">
                          <a:solidFill>
                            <a:schemeClr val="bg1"/>
                          </a:solidFill>
                          <a:latin typeface="華康細圓體" panose="020F0309000000000000" pitchFamily="49" charset="-120"/>
                          <a:ea typeface="華康細圓體" panose="020F0309000000000000" pitchFamily="49" charset="-120"/>
                        </a:rPr>
                        <a:t>均衡</a:t>
                      </a:r>
                      <a:endParaRPr lang="en-US" altLang="zh-TW" sz="2800" dirty="0">
                        <a:solidFill>
                          <a:schemeClr val="bg1"/>
                        </a:solidFill>
                        <a:latin typeface="華康細圓體" panose="020F0309000000000000" pitchFamily="49" charset="-120"/>
                        <a:ea typeface="華康細圓體" panose="020F0309000000000000" pitchFamily="49" charset="-120"/>
                      </a:endParaRPr>
                    </a:p>
                    <a:p>
                      <a:pPr algn="dist"/>
                      <a:r>
                        <a:rPr lang="zh-TW" altLang="en-US" sz="2800" dirty="0">
                          <a:solidFill>
                            <a:schemeClr val="bg1"/>
                          </a:solidFill>
                          <a:latin typeface="華康細圓體" panose="020F0309000000000000" pitchFamily="49" charset="-120"/>
                          <a:ea typeface="華康細圓體" panose="020F0309000000000000" pitchFamily="49" charset="-120"/>
                        </a:rPr>
                        <a:t>發展</a:t>
                      </a:r>
                    </a:p>
                  </a:txBody>
                  <a:tcPr marL="91436" marR="91436" marT="45733" marB="45733" anchor="ctr"/>
                </a:tc>
                <a:tc>
                  <a:txBody>
                    <a:bodyPr/>
                    <a:lstStyle/>
                    <a:p>
                      <a:pPr algn="dist"/>
                      <a:r>
                        <a:rPr lang="zh-TW" altLang="en-US" sz="2800" dirty="0">
                          <a:solidFill>
                            <a:schemeClr val="bg1"/>
                          </a:solidFill>
                          <a:latin typeface="華康細圓體" panose="020F0309000000000000" pitchFamily="49" charset="-120"/>
                          <a:ea typeface="華康細圓體" panose="020F0309000000000000" pitchFamily="49" charset="-120"/>
                        </a:rPr>
                        <a:t>扶助</a:t>
                      </a:r>
                      <a:endParaRPr lang="en-US" altLang="zh-TW" sz="2800" dirty="0">
                        <a:solidFill>
                          <a:schemeClr val="bg1"/>
                        </a:solidFill>
                        <a:latin typeface="華康細圓體" panose="020F0309000000000000" pitchFamily="49" charset="-120"/>
                        <a:ea typeface="華康細圓體" panose="020F0309000000000000" pitchFamily="49" charset="-120"/>
                      </a:endParaRPr>
                    </a:p>
                    <a:p>
                      <a:pPr algn="dist"/>
                      <a:r>
                        <a:rPr lang="zh-TW" altLang="en-US" sz="2800" dirty="0">
                          <a:solidFill>
                            <a:schemeClr val="bg1"/>
                          </a:solidFill>
                          <a:latin typeface="華康細圓體" panose="020F0309000000000000" pitchFamily="49" charset="-120"/>
                          <a:ea typeface="華康細圓體" panose="020F0309000000000000" pitchFamily="49" charset="-120"/>
                        </a:rPr>
                        <a:t>弱勢</a:t>
                      </a:r>
                    </a:p>
                  </a:txBody>
                  <a:tcPr marL="91436" marR="91436" marT="45733" marB="45733" anchor="ctr"/>
                </a:tc>
                <a:tc>
                  <a:txBody>
                    <a:bodyPr/>
                    <a:lstStyle/>
                    <a:p>
                      <a:pPr algn="dist"/>
                      <a:r>
                        <a:rPr lang="zh-TW" altLang="en-US" sz="2800" dirty="0">
                          <a:solidFill>
                            <a:schemeClr val="bg1"/>
                          </a:solidFill>
                          <a:latin typeface="華康細圓體" panose="020F0309000000000000" pitchFamily="49" charset="-120"/>
                          <a:ea typeface="華康細圓體" panose="020F0309000000000000" pitchFamily="49" charset="-120"/>
                        </a:rPr>
                        <a:t>志願</a:t>
                      </a:r>
                      <a:endParaRPr lang="en-US" altLang="zh-TW" sz="2800" dirty="0">
                        <a:solidFill>
                          <a:schemeClr val="bg1"/>
                        </a:solidFill>
                        <a:latin typeface="華康細圓體" panose="020F0309000000000000" pitchFamily="49" charset="-120"/>
                        <a:ea typeface="華康細圓體" panose="020F0309000000000000" pitchFamily="49" charset="-120"/>
                      </a:endParaRPr>
                    </a:p>
                    <a:p>
                      <a:pPr algn="dist"/>
                      <a:r>
                        <a:rPr lang="zh-TW" altLang="en-US" sz="2800" dirty="0">
                          <a:solidFill>
                            <a:schemeClr val="bg1"/>
                          </a:solidFill>
                          <a:latin typeface="華康細圓體" panose="020F0309000000000000" pitchFamily="49" charset="-120"/>
                          <a:ea typeface="華康細圓體" panose="020F0309000000000000" pitchFamily="49" charset="-120"/>
                        </a:rPr>
                        <a:t>序位</a:t>
                      </a:r>
                    </a:p>
                  </a:txBody>
                  <a:tcPr marL="91436" marR="91436" marT="45733" marB="45733" anchor="ctr"/>
                </a:tc>
                <a:tc>
                  <a:txBody>
                    <a:bodyPr/>
                    <a:lstStyle/>
                    <a:p>
                      <a:pPr algn="dist"/>
                      <a:r>
                        <a:rPr lang="zh-TW" altLang="en-US" sz="2800" dirty="0">
                          <a:solidFill>
                            <a:schemeClr val="bg1"/>
                          </a:solidFill>
                          <a:latin typeface="華康細圓體" panose="020F0309000000000000" pitchFamily="49" charset="-120"/>
                          <a:ea typeface="華康細圓體" panose="020F0309000000000000" pitchFamily="49" charset="-120"/>
                        </a:rPr>
                        <a:t>多元</a:t>
                      </a:r>
                      <a:endParaRPr lang="en-US" altLang="zh-TW" sz="2800" dirty="0">
                        <a:solidFill>
                          <a:schemeClr val="bg1"/>
                        </a:solidFill>
                        <a:latin typeface="華康細圓體" panose="020F0309000000000000" pitchFamily="49" charset="-120"/>
                        <a:ea typeface="華康細圓體" panose="020F0309000000000000" pitchFamily="49" charset="-120"/>
                      </a:endParaRPr>
                    </a:p>
                    <a:p>
                      <a:pPr algn="dist"/>
                      <a:r>
                        <a:rPr lang="zh-TW" altLang="en-US" sz="2800" dirty="0">
                          <a:solidFill>
                            <a:schemeClr val="bg1"/>
                          </a:solidFill>
                          <a:latin typeface="華康細圓體" panose="020F0309000000000000" pitchFamily="49" charset="-120"/>
                          <a:ea typeface="華康細圓體" panose="020F0309000000000000" pitchFamily="49" charset="-120"/>
                        </a:rPr>
                        <a:t>學習</a:t>
                      </a:r>
                    </a:p>
                  </a:txBody>
                  <a:tcPr marL="91436" marR="91436" marT="45733" marB="45733" anchor="ctr"/>
                </a:tc>
                <a:tc>
                  <a:txBody>
                    <a:bodyPr/>
                    <a:lstStyle/>
                    <a:p>
                      <a:pPr algn="dist"/>
                      <a:r>
                        <a:rPr lang="zh-TW" altLang="en-US" sz="2800" dirty="0">
                          <a:solidFill>
                            <a:schemeClr val="bg1"/>
                          </a:solidFill>
                          <a:latin typeface="華康細圓體" panose="020F0309000000000000" pitchFamily="49" charset="-120"/>
                          <a:ea typeface="華康細圓體" panose="020F0309000000000000" pitchFamily="49" charset="-120"/>
                        </a:rPr>
                        <a:t>會考</a:t>
                      </a:r>
                      <a:endParaRPr lang="en-US" altLang="zh-TW" sz="2800" dirty="0">
                        <a:solidFill>
                          <a:schemeClr val="bg1"/>
                        </a:solidFill>
                        <a:latin typeface="華康細圓體" panose="020F0309000000000000" pitchFamily="49" charset="-120"/>
                        <a:ea typeface="華康細圓體" panose="020F0309000000000000" pitchFamily="49" charset="-120"/>
                      </a:endParaRPr>
                    </a:p>
                    <a:p>
                      <a:pPr algn="dist"/>
                      <a:r>
                        <a:rPr lang="zh-TW" altLang="en-US" sz="2400" dirty="0">
                          <a:solidFill>
                            <a:schemeClr val="bg1"/>
                          </a:solidFill>
                          <a:latin typeface="華康細圓體" panose="020F0309000000000000" pitchFamily="49" charset="-120"/>
                          <a:ea typeface="華康細圓體" panose="020F0309000000000000" pitchFamily="49" charset="-120"/>
                        </a:rPr>
                        <a:t>總積分</a:t>
                      </a:r>
                    </a:p>
                  </a:txBody>
                  <a:tcPr marL="91436" marR="91436" marT="45733" marB="45733"/>
                </a:tc>
                <a:extLst>
                  <a:ext uri="{0D108BD9-81ED-4DB2-BD59-A6C34878D82A}">
                    <a16:rowId xmlns:a16="http://schemas.microsoft.com/office/drawing/2014/main" xmlns="" val="10000"/>
                  </a:ext>
                </a:extLst>
              </a:tr>
              <a:tr h="579285">
                <a:tc>
                  <a:txBody>
                    <a:bodyPr/>
                    <a:lstStyle/>
                    <a:p>
                      <a:pPr algn="ctr"/>
                      <a:r>
                        <a:rPr lang="zh-TW" altLang="en-US" sz="3200" dirty="0">
                          <a:solidFill>
                            <a:srgbClr val="FFFF00"/>
                          </a:solidFill>
                        </a:rPr>
                        <a:t>甲</a:t>
                      </a:r>
                      <a:endParaRPr lang="zh-TW" altLang="en-US" sz="3200" dirty="0">
                        <a:solidFill>
                          <a:srgbClr val="FFFF00"/>
                        </a:solidFill>
                        <a:ea typeface="華康少女文字W7" pitchFamily="49" charset="-120"/>
                      </a:endParaRPr>
                    </a:p>
                  </a:txBody>
                  <a:tcPr marL="91436" marR="91436" marT="45733" marB="45733"/>
                </a:tc>
                <a:tc>
                  <a:txBody>
                    <a:bodyPr/>
                    <a:lstStyle/>
                    <a:p>
                      <a:pPr algn="ctr"/>
                      <a:r>
                        <a:rPr lang="en-US" altLang="zh-TW" sz="3200" b="1" dirty="0">
                          <a:solidFill>
                            <a:srgbClr val="FFFF00"/>
                          </a:solidFill>
                        </a:rPr>
                        <a:t>94</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FF00"/>
                          </a:solidFill>
                        </a:rPr>
                        <a:t>30</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FF00"/>
                          </a:solidFill>
                        </a:rPr>
                        <a:t>0</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FF00"/>
                          </a:solidFill>
                        </a:rPr>
                        <a:t>1</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FF00"/>
                          </a:solidFill>
                        </a:rPr>
                        <a:t>40</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FF00"/>
                          </a:solidFill>
                        </a:rPr>
                        <a:t>24</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extLst>
                  <a:ext uri="{0D108BD9-81ED-4DB2-BD59-A6C34878D82A}">
                    <a16:rowId xmlns:a16="http://schemas.microsoft.com/office/drawing/2014/main" xmlns="" val="10001"/>
                  </a:ext>
                </a:extLst>
              </a:tr>
              <a:tr h="579285">
                <a:tc>
                  <a:txBody>
                    <a:bodyPr/>
                    <a:lstStyle/>
                    <a:p>
                      <a:pPr algn="ctr"/>
                      <a:r>
                        <a:rPr lang="zh-TW" altLang="en-US" sz="3200" dirty="0">
                          <a:solidFill>
                            <a:srgbClr val="FF99FF"/>
                          </a:solidFill>
                        </a:rPr>
                        <a:t>乙</a:t>
                      </a:r>
                      <a:endParaRPr lang="zh-TW" altLang="en-US" sz="3200" dirty="0">
                        <a:solidFill>
                          <a:srgbClr val="FF99FF"/>
                        </a:solidFill>
                        <a:ea typeface="華康少女文字W7" pitchFamily="49" charset="-120"/>
                      </a:endParaRPr>
                    </a:p>
                  </a:txBody>
                  <a:tcPr marL="91436" marR="91436" marT="45733" marB="45733"/>
                </a:tc>
                <a:tc>
                  <a:txBody>
                    <a:bodyPr/>
                    <a:lstStyle/>
                    <a:p>
                      <a:pPr algn="ctr"/>
                      <a:r>
                        <a:rPr lang="en-US" altLang="zh-TW" sz="3200" b="1" dirty="0">
                          <a:solidFill>
                            <a:srgbClr val="FF99FF"/>
                          </a:solidFill>
                        </a:rPr>
                        <a:t>94</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99FF"/>
                          </a:solidFill>
                        </a:rPr>
                        <a:t>30</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99FF"/>
                          </a:solidFill>
                        </a:rPr>
                        <a:t>0</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99FF"/>
                          </a:solidFill>
                        </a:rPr>
                        <a:t>1</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99FF"/>
                          </a:solidFill>
                        </a:rPr>
                        <a:t>40</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99FF"/>
                          </a:solidFill>
                        </a:rPr>
                        <a:t>24</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extLst>
                  <a:ext uri="{0D108BD9-81ED-4DB2-BD59-A6C34878D82A}">
                    <a16:rowId xmlns:a16="http://schemas.microsoft.com/office/drawing/2014/main" xmlns="" val="10002"/>
                  </a:ext>
                </a:extLst>
              </a:tr>
            </a:tbl>
          </a:graphicData>
        </a:graphic>
      </p:graphicFrame>
      <p:graphicFrame>
        <p:nvGraphicFramePr>
          <p:cNvPr id="16" name="表格 15"/>
          <p:cNvGraphicFramePr>
            <a:graphicFrameLocks noGrp="1"/>
          </p:cNvGraphicFramePr>
          <p:nvPr>
            <p:extLst>
              <p:ext uri="{D42A27DB-BD31-4B8C-83A1-F6EECF244321}">
                <p14:modId xmlns:p14="http://schemas.microsoft.com/office/powerpoint/2010/main" xmlns="" val="1220872294"/>
              </p:ext>
            </p:extLst>
          </p:nvPr>
        </p:nvGraphicFramePr>
        <p:xfrm>
          <a:off x="2063750" y="3746922"/>
          <a:ext cx="8064497" cy="1736742"/>
        </p:xfrm>
        <a:graphic>
          <a:graphicData uri="http://schemas.openxmlformats.org/drawingml/2006/table">
            <a:tbl>
              <a:tblPr firstRow="1" firstCol="1">
                <a:tableStyleId>{5C22544A-7EE6-4342-B048-85BDC9FD1C3A}</a:tableStyleId>
              </a:tblPr>
              <a:tblGrid>
                <a:gridCol w="1152071">
                  <a:extLst>
                    <a:ext uri="{9D8B030D-6E8A-4147-A177-3AD203B41FA5}">
                      <a16:colId xmlns:a16="http://schemas.microsoft.com/office/drawing/2014/main" xmlns="" val="20000"/>
                    </a:ext>
                  </a:extLst>
                </a:gridCol>
                <a:gridCol w="1152071">
                  <a:extLst>
                    <a:ext uri="{9D8B030D-6E8A-4147-A177-3AD203B41FA5}">
                      <a16:colId xmlns:a16="http://schemas.microsoft.com/office/drawing/2014/main" xmlns="" val="20001"/>
                    </a:ext>
                  </a:extLst>
                </a:gridCol>
                <a:gridCol w="1152071">
                  <a:extLst>
                    <a:ext uri="{9D8B030D-6E8A-4147-A177-3AD203B41FA5}">
                      <a16:colId xmlns:a16="http://schemas.microsoft.com/office/drawing/2014/main" xmlns="" val="20002"/>
                    </a:ext>
                  </a:extLst>
                </a:gridCol>
                <a:gridCol w="1152071">
                  <a:extLst>
                    <a:ext uri="{9D8B030D-6E8A-4147-A177-3AD203B41FA5}">
                      <a16:colId xmlns:a16="http://schemas.microsoft.com/office/drawing/2014/main" xmlns="" val="20003"/>
                    </a:ext>
                  </a:extLst>
                </a:gridCol>
                <a:gridCol w="1152071">
                  <a:extLst>
                    <a:ext uri="{9D8B030D-6E8A-4147-A177-3AD203B41FA5}">
                      <a16:colId xmlns:a16="http://schemas.microsoft.com/office/drawing/2014/main" xmlns="" val="20004"/>
                    </a:ext>
                  </a:extLst>
                </a:gridCol>
                <a:gridCol w="1152071">
                  <a:extLst>
                    <a:ext uri="{9D8B030D-6E8A-4147-A177-3AD203B41FA5}">
                      <a16:colId xmlns:a16="http://schemas.microsoft.com/office/drawing/2014/main" xmlns="" val="20005"/>
                    </a:ext>
                  </a:extLst>
                </a:gridCol>
                <a:gridCol w="1152071">
                  <a:extLst>
                    <a:ext uri="{9D8B030D-6E8A-4147-A177-3AD203B41FA5}">
                      <a16:colId xmlns:a16="http://schemas.microsoft.com/office/drawing/2014/main" xmlns="" val="20006"/>
                    </a:ext>
                  </a:extLst>
                </a:gridCol>
              </a:tblGrid>
              <a:tr h="57890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3200" dirty="0">
                          <a:solidFill>
                            <a:schemeClr val="bg1"/>
                          </a:solidFill>
                        </a:rPr>
                        <a:t>項目</a:t>
                      </a:r>
                      <a:endParaRPr lang="zh-TW" altLang="en-US" sz="3200" dirty="0">
                        <a:solidFill>
                          <a:schemeClr val="bg1"/>
                        </a:solidFill>
                        <a:latin typeface="華康中圓體" panose="020F0509000000000000" pitchFamily="49" charset="-120"/>
                        <a:ea typeface="華康中圓體" panose="020F0509000000000000" pitchFamily="49" charset="-120"/>
                      </a:endParaRPr>
                    </a:p>
                  </a:txBody>
                  <a:tcPr marL="91436" marR="91436" marT="45617" marB="45617"/>
                </a:tc>
                <a:tc>
                  <a:txBody>
                    <a:bodyPr/>
                    <a:lstStyle/>
                    <a:p>
                      <a:pPr algn="ctr"/>
                      <a:r>
                        <a:rPr lang="zh-TW" altLang="en-US" sz="3200" dirty="0">
                          <a:solidFill>
                            <a:schemeClr val="bg1"/>
                          </a:solidFill>
                        </a:rPr>
                        <a:t>國</a:t>
                      </a:r>
                      <a:endParaRPr lang="zh-TW" altLang="en-US" sz="3200" dirty="0">
                        <a:solidFill>
                          <a:schemeClr val="bg1"/>
                        </a:solidFill>
                        <a:latin typeface="華康中圓體" panose="020F0509000000000000" pitchFamily="49" charset="-120"/>
                        <a:ea typeface="華康中圓體" panose="020F0509000000000000" pitchFamily="49" charset="-120"/>
                      </a:endParaRPr>
                    </a:p>
                  </a:txBody>
                  <a:tcPr marL="91436" marR="91436" marT="45617" marB="45617"/>
                </a:tc>
                <a:tc>
                  <a:txBody>
                    <a:bodyPr/>
                    <a:lstStyle/>
                    <a:p>
                      <a:pPr algn="ctr"/>
                      <a:r>
                        <a:rPr lang="zh-TW" altLang="en-US" sz="3200" dirty="0">
                          <a:solidFill>
                            <a:schemeClr val="bg1"/>
                          </a:solidFill>
                        </a:rPr>
                        <a:t>數</a:t>
                      </a:r>
                      <a:endParaRPr lang="zh-TW" altLang="en-US" sz="3200" dirty="0">
                        <a:solidFill>
                          <a:schemeClr val="bg1"/>
                        </a:solidFill>
                        <a:latin typeface="華康中圓體" panose="020F0509000000000000" pitchFamily="49" charset="-120"/>
                        <a:ea typeface="華康中圓體" panose="020F0509000000000000" pitchFamily="49" charset="-120"/>
                      </a:endParaRPr>
                    </a:p>
                  </a:txBody>
                  <a:tcPr marL="91436" marR="91436" marT="45617" marB="45617"/>
                </a:tc>
                <a:tc>
                  <a:txBody>
                    <a:bodyPr/>
                    <a:lstStyle/>
                    <a:p>
                      <a:pPr algn="ctr"/>
                      <a:r>
                        <a:rPr lang="zh-TW" altLang="en-US" sz="3200" dirty="0">
                          <a:solidFill>
                            <a:schemeClr val="bg1"/>
                          </a:solidFill>
                        </a:rPr>
                        <a:t>英</a:t>
                      </a:r>
                      <a:endParaRPr lang="zh-TW" altLang="en-US" sz="3200" dirty="0">
                        <a:solidFill>
                          <a:schemeClr val="bg1"/>
                        </a:solidFill>
                        <a:latin typeface="華康中圓體" panose="020F0509000000000000" pitchFamily="49" charset="-120"/>
                        <a:ea typeface="華康中圓體" panose="020F0509000000000000" pitchFamily="49" charset="-120"/>
                      </a:endParaRPr>
                    </a:p>
                  </a:txBody>
                  <a:tcPr marL="91436" marR="91436" marT="45617" marB="45617"/>
                </a:tc>
                <a:tc>
                  <a:txBody>
                    <a:bodyPr/>
                    <a:lstStyle/>
                    <a:p>
                      <a:pPr algn="ctr"/>
                      <a:r>
                        <a:rPr lang="zh-TW" altLang="en-US" sz="3200" dirty="0">
                          <a:solidFill>
                            <a:schemeClr val="bg1"/>
                          </a:solidFill>
                        </a:rPr>
                        <a:t>社</a:t>
                      </a:r>
                      <a:endParaRPr lang="zh-TW" altLang="en-US" sz="3200" dirty="0">
                        <a:solidFill>
                          <a:schemeClr val="bg1"/>
                        </a:solidFill>
                        <a:latin typeface="華康中圓體" panose="020F0509000000000000" pitchFamily="49" charset="-120"/>
                        <a:ea typeface="華康中圓體" panose="020F0509000000000000" pitchFamily="49" charset="-120"/>
                      </a:endParaRPr>
                    </a:p>
                  </a:txBody>
                  <a:tcPr marL="91436" marR="91436" marT="45617" marB="45617"/>
                </a:tc>
                <a:tc>
                  <a:txBody>
                    <a:bodyPr/>
                    <a:lstStyle/>
                    <a:p>
                      <a:pPr algn="ctr"/>
                      <a:r>
                        <a:rPr lang="zh-TW" altLang="en-US" sz="3200" dirty="0">
                          <a:solidFill>
                            <a:schemeClr val="bg1"/>
                          </a:solidFill>
                        </a:rPr>
                        <a:t>自</a:t>
                      </a:r>
                      <a:endParaRPr lang="zh-TW" altLang="en-US" sz="3200" dirty="0">
                        <a:solidFill>
                          <a:schemeClr val="bg1"/>
                        </a:solidFill>
                        <a:latin typeface="華康中圓體" panose="020F0509000000000000" pitchFamily="49" charset="-120"/>
                        <a:ea typeface="華康中圓體" panose="020F0509000000000000" pitchFamily="49" charset="-120"/>
                      </a:endParaRPr>
                    </a:p>
                  </a:txBody>
                  <a:tcPr marL="91436" marR="91436" marT="45617" marB="45617"/>
                </a:tc>
                <a:tc>
                  <a:txBody>
                    <a:bodyPr/>
                    <a:lstStyle/>
                    <a:p>
                      <a:pPr algn="ctr"/>
                      <a:r>
                        <a:rPr lang="zh-TW" altLang="en-US" sz="3200" dirty="0">
                          <a:solidFill>
                            <a:schemeClr val="bg1"/>
                          </a:solidFill>
                        </a:rPr>
                        <a:t>寫</a:t>
                      </a:r>
                      <a:endParaRPr lang="zh-TW" altLang="en-US" sz="3200" dirty="0">
                        <a:solidFill>
                          <a:schemeClr val="bg1"/>
                        </a:solidFill>
                        <a:latin typeface="華康中圓體" panose="020F0509000000000000" pitchFamily="49" charset="-120"/>
                        <a:ea typeface="華康中圓體" panose="020F0509000000000000" pitchFamily="49" charset="-120"/>
                      </a:endParaRPr>
                    </a:p>
                  </a:txBody>
                  <a:tcPr marL="91436" marR="91436" marT="45617" marB="45617"/>
                </a:tc>
                <a:extLst>
                  <a:ext uri="{0D108BD9-81ED-4DB2-BD59-A6C34878D82A}">
                    <a16:rowId xmlns:a16="http://schemas.microsoft.com/office/drawing/2014/main" xmlns="" val="10000"/>
                  </a:ext>
                </a:extLst>
              </a:tr>
              <a:tr h="578908">
                <a:tc>
                  <a:txBody>
                    <a:bodyPr/>
                    <a:lstStyle/>
                    <a:p>
                      <a:pPr algn="ctr"/>
                      <a:r>
                        <a:rPr lang="zh-TW" altLang="en-US" sz="3200" dirty="0">
                          <a:solidFill>
                            <a:srgbClr val="FFFF00"/>
                          </a:solidFill>
                        </a:rPr>
                        <a:t>甲</a:t>
                      </a:r>
                      <a:endParaRPr lang="zh-TW" altLang="en-US" sz="3200" dirty="0">
                        <a:solidFill>
                          <a:srgbClr val="FFFF00"/>
                        </a:solidFill>
                        <a:ea typeface="華康少女文字W7" pitchFamily="49" charset="-120"/>
                      </a:endParaRPr>
                    </a:p>
                  </a:txBody>
                  <a:tcPr marL="91436" marR="91436" marT="45617" marB="45617"/>
                </a:tc>
                <a:tc>
                  <a:txBody>
                    <a:bodyPr/>
                    <a:lstStyle/>
                    <a:p>
                      <a:pPr algn="ctr"/>
                      <a:r>
                        <a:rPr lang="en-US" altLang="zh-TW" sz="3200" b="1" dirty="0">
                          <a:solidFill>
                            <a:srgbClr val="FFFF00"/>
                          </a:solidFill>
                        </a:rPr>
                        <a:t>A++</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FF00"/>
                          </a:solidFill>
                        </a:rPr>
                        <a:t>B++</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FF00"/>
                          </a:solidFill>
                        </a:rPr>
                        <a:t>A+</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FF00"/>
                          </a:solidFill>
                        </a:rPr>
                        <a:t>A+</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FF00"/>
                          </a:solidFill>
                        </a:rPr>
                        <a:t>C</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FF00"/>
                          </a:solidFill>
                        </a:rPr>
                        <a:t>5</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extLst>
                  <a:ext uri="{0D108BD9-81ED-4DB2-BD59-A6C34878D82A}">
                    <a16:rowId xmlns:a16="http://schemas.microsoft.com/office/drawing/2014/main" xmlns="" val="10001"/>
                  </a:ext>
                </a:extLst>
              </a:tr>
              <a:tr h="578908">
                <a:tc>
                  <a:txBody>
                    <a:bodyPr/>
                    <a:lstStyle/>
                    <a:p>
                      <a:pPr algn="ctr"/>
                      <a:r>
                        <a:rPr lang="zh-TW" altLang="en-US" sz="3200" dirty="0">
                          <a:solidFill>
                            <a:srgbClr val="FF99FF"/>
                          </a:solidFill>
                        </a:rPr>
                        <a:t>乙</a:t>
                      </a:r>
                      <a:endParaRPr lang="zh-TW" altLang="en-US" sz="3200" dirty="0">
                        <a:solidFill>
                          <a:srgbClr val="FF99FF"/>
                        </a:solidFill>
                        <a:ea typeface="華康少女文字W7" pitchFamily="49" charset="-120"/>
                      </a:endParaRPr>
                    </a:p>
                  </a:txBody>
                  <a:tcPr marL="91436" marR="91436" marT="45617" marB="45617"/>
                </a:tc>
                <a:tc>
                  <a:txBody>
                    <a:bodyPr/>
                    <a:lstStyle/>
                    <a:p>
                      <a:pPr algn="ctr"/>
                      <a:r>
                        <a:rPr lang="en-US" altLang="zh-TW" sz="3200" b="1" dirty="0">
                          <a:solidFill>
                            <a:srgbClr val="FF99FF"/>
                          </a:solidFill>
                        </a:rPr>
                        <a:t>A+</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99FF"/>
                          </a:solidFill>
                        </a:rPr>
                        <a:t>B+</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99FF"/>
                          </a:solidFill>
                        </a:rPr>
                        <a:t>A+</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99FF"/>
                          </a:solidFill>
                        </a:rPr>
                        <a:t>A+</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99FF"/>
                          </a:solidFill>
                        </a:rPr>
                        <a:t>C</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99FF"/>
                          </a:solidFill>
                        </a:rPr>
                        <a:t>4</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extLst>
                  <a:ext uri="{0D108BD9-81ED-4DB2-BD59-A6C34878D82A}">
                    <a16:rowId xmlns:a16="http://schemas.microsoft.com/office/drawing/2014/main" xmlns="" val="10002"/>
                  </a:ext>
                </a:extLst>
              </a:tr>
            </a:tbl>
          </a:graphicData>
        </a:graphic>
      </p:graphicFrame>
      <p:sp>
        <p:nvSpPr>
          <p:cNvPr id="120903" name="矩形 16"/>
          <p:cNvSpPr>
            <a:spLocks noChangeArrowheads="1"/>
          </p:cNvSpPr>
          <p:nvPr/>
        </p:nvSpPr>
        <p:spPr bwMode="auto">
          <a:xfrm>
            <a:off x="1919288" y="476672"/>
            <a:ext cx="8353425"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eaLnBrk="1" hangingPunct="1"/>
            <a:r>
              <a:rPr kumimoji="0" lang="zh-TW" altLang="en-US" sz="3600" b="1" dirty="0">
                <a:solidFill>
                  <a:schemeClr val="accent6">
                    <a:lumMod val="50000"/>
                  </a:schemeClr>
                </a:solidFill>
                <a:latin typeface="標楷體" pitchFamily="65" charset="-120"/>
                <a:ea typeface="華康少女文字W7"/>
                <a:cs typeface="華康少女文字W7"/>
              </a:rPr>
              <a:t>題二：請問誰先錄取？</a:t>
            </a:r>
            <a:endParaRPr kumimoji="0" lang="zh-TW" altLang="en-US" sz="3600" dirty="0">
              <a:solidFill>
                <a:schemeClr val="accent6">
                  <a:lumMod val="50000"/>
                </a:schemeClr>
              </a:solidFill>
              <a:ea typeface="華康少女文字W7"/>
              <a:cs typeface="華康少女文字W7"/>
            </a:endParaRPr>
          </a:p>
        </p:txBody>
      </p:sp>
      <p:sp>
        <p:nvSpPr>
          <p:cNvPr id="7" name="十二角星形 6"/>
          <p:cNvSpPr/>
          <p:nvPr/>
        </p:nvSpPr>
        <p:spPr>
          <a:xfrm>
            <a:off x="9094788" y="4039022"/>
            <a:ext cx="1093787" cy="969963"/>
          </a:xfrm>
          <a:prstGeom prst="star12">
            <a:avLst/>
          </a:prstGeom>
          <a:solidFill>
            <a:srgbClr val="FFFF00"/>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kumimoji="0" lang="zh-TW" altLang="en-US" sz="4500" dirty="0">
                <a:solidFill>
                  <a:srgbClr val="FF0000"/>
                </a:solidFill>
                <a:ea typeface="文鼎粗行楷" pitchFamily="49" charset="-120"/>
              </a:rPr>
              <a:t>勝</a:t>
            </a:r>
          </a:p>
        </p:txBody>
      </p:sp>
      <p:sp>
        <p:nvSpPr>
          <p:cNvPr id="10" name="橢圓 9"/>
          <p:cNvSpPr/>
          <p:nvPr/>
        </p:nvSpPr>
        <p:spPr>
          <a:xfrm>
            <a:off x="3317875" y="4385097"/>
            <a:ext cx="917575" cy="1087438"/>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12" name="橢圓 11"/>
          <p:cNvSpPr/>
          <p:nvPr/>
        </p:nvSpPr>
        <p:spPr>
          <a:xfrm>
            <a:off x="6738938" y="4385097"/>
            <a:ext cx="917575" cy="1087438"/>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13" name="橢圓 12"/>
          <p:cNvSpPr/>
          <p:nvPr/>
        </p:nvSpPr>
        <p:spPr>
          <a:xfrm>
            <a:off x="5603875" y="4385097"/>
            <a:ext cx="917575" cy="1087438"/>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11" name="圓角矩形 10"/>
          <p:cNvSpPr/>
          <p:nvPr/>
        </p:nvSpPr>
        <p:spPr>
          <a:xfrm>
            <a:off x="3211513" y="4337472"/>
            <a:ext cx="5768975" cy="1104900"/>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15" name="圓角矩形 14"/>
          <p:cNvSpPr/>
          <p:nvPr/>
        </p:nvSpPr>
        <p:spPr>
          <a:xfrm>
            <a:off x="7772400" y="4367635"/>
            <a:ext cx="1320800" cy="50800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eaLnBrk="1" hangingPunct="1">
              <a:defRPr/>
            </a:pPr>
            <a:r>
              <a:rPr kumimoji="0" lang="en-US" altLang="zh-TW" sz="2000" b="1" dirty="0">
                <a:solidFill>
                  <a:prstClr val="white"/>
                </a:solidFill>
                <a:latin typeface="標楷體" pitchFamily="65" charset="-120"/>
                <a:ea typeface="華康少女文字W7" pitchFamily="49" charset="-120"/>
              </a:rPr>
              <a:t>A</a:t>
            </a:r>
            <a:r>
              <a:rPr kumimoji="0" lang="zh-TW" altLang="en-US" sz="2000" b="1" dirty="0">
                <a:solidFill>
                  <a:prstClr val="white"/>
                </a:solidFill>
                <a:latin typeface="標楷體" pitchFamily="65" charset="-120"/>
                <a:ea typeface="華康少女文字W7" pitchFamily="49" charset="-120"/>
              </a:rPr>
              <a:t>： </a:t>
            </a:r>
            <a:r>
              <a:rPr kumimoji="0" lang="en-US" altLang="zh-TW" sz="2000" b="1" dirty="0">
                <a:solidFill>
                  <a:prstClr val="white"/>
                </a:solidFill>
                <a:latin typeface="標楷體" pitchFamily="65" charset="-120"/>
                <a:ea typeface="華康少女文字W7" pitchFamily="49" charset="-120"/>
              </a:rPr>
              <a:t>4</a:t>
            </a:r>
            <a:r>
              <a:rPr kumimoji="0" lang="zh-TW" altLang="en-US" sz="2000" b="1" dirty="0">
                <a:solidFill>
                  <a:prstClr val="white"/>
                </a:solidFill>
                <a:latin typeface="標楷體" pitchFamily="65" charset="-120"/>
                <a:ea typeface="華康少女文字W7" pitchFamily="49" charset="-120"/>
              </a:rPr>
              <a:t>個</a:t>
            </a:r>
            <a:r>
              <a:rPr kumimoji="0" lang="en-US" altLang="zh-TW" sz="2000" b="1" dirty="0">
                <a:solidFill>
                  <a:prstClr val="white"/>
                </a:solidFill>
                <a:latin typeface="華康娃娃體(P)" pitchFamily="2" charset="-120"/>
                <a:ea typeface="華康娃娃體(P)" pitchFamily="2" charset="-120"/>
              </a:rPr>
              <a:t>+</a:t>
            </a:r>
            <a:endParaRPr kumimoji="0" lang="zh-TW" altLang="en-US" sz="2000" b="1" dirty="0">
              <a:solidFill>
                <a:prstClr val="white"/>
              </a:solidFill>
              <a:latin typeface="華康娃娃體(P)" pitchFamily="2" charset="-120"/>
              <a:ea typeface="華康娃娃體(P)" pitchFamily="2" charset="-120"/>
            </a:endParaRPr>
          </a:p>
        </p:txBody>
      </p:sp>
      <p:sp>
        <p:nvSpPr>
          <p:cNvPr id="18" name="圓角矩形 17"/>
          <p:cNvSpPr/>
          <p:nvPr/>
        </p:nvSpPr>
        <p:spPr>
          <a:xfrm>
            <a:off x="7772400" y="4961360"/>
            <a:ext cx="1320800" cy="50800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eaLnBrk="1" hangingPunct="1">
              <a:defRPr/>
            </a:pPr>
            <a:r>
              <a:rPr kumimoji="0" lang="en-US" altLang="zh-TW" sz="2000" b="1" dirty="0">
                <a:solidFill>
                  <a:prstClr val="white"/>
                </a:solidFill>
                <a:latin typeface="標楷體" pitchFamily="65" charset="-120"/>
                <a:ea typeface="華康少女文字W7" pitchFamily="49" charset="-120"/>
              </a:rPr>
              <a:t>A</a:t>
            </a:r>
            <a:r>
              <a:rPr kumimoji="0" lang="zh-TW" altLang="en-US" sz="2000" b="1" dirty="0">
                <a:solidFill>
                  <a:prstClr val="white"/>
                </a:solidFill>
                <a:latin typeface="標楷體" pitchFamily="65" charset="-120"/>
                <a:ea typeface="華康少女文字W7" pitchFamily="49" charset="-120"/>
              </a:rPr>
              <a:t>： </a:t>
            </a:r>
            <a:r>
              <a:rPr kumimoji="0" lang="en-US" altLang="zh-TW" sz="2000" b="1" dirty="0">
                <a:solidFill>
                  <a:prstClr val="white"/>
                </a:solidFill>
                <a:latin typeface="標楷體" pitchFamily="65" charset="-120"/>
                <a:ea typeface="華康少女文字W7" pitchFamily="49" charset="-120"/>
              </a:rPr>
              <a:t>3</a:t>
            </a:r>
            <a:r>
              <a:rPr kumimoji="0" lang="zh-TW" altLang="en-US" sz="2000" b="1" dirty="0">
                <a:solidFill>
                  <a:prstClr val="white"/>
                </a:solidFill>
                <a:latin typeface="標楷體" pitchFamily="65" charset="-120"/>
                <a:ea typeface="華康少女文字W7" pitchFamily="49" charset="-120"/>
              </a:rPr>
              <a:t>個</a:t>
            </a:r>
            <a:r>
              <a:rPr kumimoji="0" lang="en-US" altLang="zh-TW" sz="2000" b="1" dirty="0">
                <a:solidFill>
                  <a:prstClr val="white"/>
                </a:solidFill>
                <a:latin typeface="華康娃娃體(P)" pitchFamily="2" charset="-120"/>
                <a:ea typeface="華康娃娃體(P)" pitchFamily="2" charset="-120"/>
              </a:rPr>
              <a:t>+</a:t>
            </a:r>
            <a:endParaRPr kumimoji="0" lang="zh-TW" altLang="en-US" sz="2000" b="1" dirty="0">
              <a:solidFill>
                <a:prstClr val="white"/>
              </a:solidFill>
              <a:latin typeface="華康娃娃體(P)" pitchFamily="2" charset="-120"/>
              <a:ea typeface="華康娃娃體(P)" pitchFamily="2" charset="-120"/>
            </a:endParaRPr>
          </a:p>
        </p:txBody>
      </p:sp>
      <p:sp>
        <p:nvSpPr>
          <p:cNvPr id="20" name="橢圓 19"/>
          <p:cNvSpPr/>
          <p:nvPr/>
        </p:nvSpPr>
        <p:spPr>
          <a:xfrm>
            <a:off x="6786563" y="2399135"/>
            <a:ext cx="917575" cy="1087437"/>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21" name="橢圓 20"/>
          <p:cNvSpPr/>
          <p:nvPr/>
        </p:nvSpPr>
        <p:spPr>
          <a:xfrm>
            <a:off x="3317875" y="2399135"/>
            <a:ext cx="917575" cy="1087437"/>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22" name="橢圓 21"/>
          <p:cNvSpPr/>
          <p:nvPr/>
        </p:nvSpPr>
        <p:spPr>
          <a:xfrm>
            <a:off x="4448175" y="2399135"/>
            <a:ext cx="917575" cy="1087437"/>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23" name="橢圓 22"/>
          <p:cNvSpPr/>
          <p:nvPr/>
        </p:nvSpPr>
        <p:spPr>
          <a:xfrm>
            <a:off x="5629275" y="2399135"/>
            <a:ext cx="917575" cy="1087437"/>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24" name="橢圓 23"/>
          <p:cNvSpPr/>
          <p:nvPr/>
        </p:nvSpPr>
        <p:spPr>
          <a:xfrm>
            <a:off x="6784975" y="2399135"/>
            <a:ext cx="917575" cy="1087437"/>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25" name="橢圓 24"/>
          <p:cNvSpPr/>
          <p:nvPr/>
        </p:nvSpPr>
        <p:spPr>
          <a:xfrm>
            <a:off x="7953375" y="2399135"/>
            <a:ext cx="917575" cy="1087437"/>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26" name="橢圓 25"/>
          <p:cNvSpPr/>
          <p:nvPr/>
        </p:nvSpPr>
        <p:spPr>
          <a:xfrm>
            <a:off x="9121775" y="2399135"/>
            <a:ext cx="917575" cy="1087437"/>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Tree>
    <p:extLst>
      <p:ext uri="{BB962C8B-B14F-4D97-AF65-F5344CB8AC3E}">
        <p14:creationId xmlns:p14="http://schemas.microsoft.com/office/powerpoint/2010/main" xmlns="" val="387962072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xit" presetSubtype="0" fill="hold" grpId="2" nodeType="withEffect">
                                  <p:stCondLst>
                                    <p:cond delay="0"/>
                                  </p:stCondLst>
                                  <p:childTnLst>
                                    <p:set>
                                      <p:cBhvr>
                                        <p:cTn id="10" dur="1" fill="hold">
                                          <p:stCondLst>
                                            <p:cond delay="0"/>
                                          </p:stCondLst>
                                        </p:cTn>
                                        <p:tgtEl>
                                          <p:spTgt spid="20"/>
                                        </p:tgtEl>
                                        <p:attrNameLst>
                                          <p:attrName>style.visibility</p:attrName>
                                        </p:attrNameLst>
                                      </p:cBhvr>
                                      <p:to>
                                        <p:strVal val="hidden"/>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par>
                                <p:cTn id="15" presetID="10" presetClass="exit" presetSubtype="0" fill="hold" grpId="1" nodeType="withEffect">
                                  <p:stCondLst>
                                    <p:cond delay="0"/>
                                  </p:stCondLst>
                                  <p:childTnLst>
                                    <p:animEffect transition="out" filter="fade">
                                      <p:cBhvr>
                                        <p:cTn id="16" dur="500"/>
                                        <p:tgtEl>
                                          <p:spTgt spid="21"/>
                                        </p:tgtEl>
                                      </p:cBhvr>
                                    </p:animEffect>
                                    <p:set>
                                      <p:cBhvr>
                                        <p:cTn id="17" dur="1" fill="hold">
                                          <p:stCondLst>
                                            <p:cond delay="499"/>
                                          </p:stCondLst>
                                        </p:cTn>
                                        <p:tgtEl>
                                          <p:spTgt spid="21"/>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withGroup">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childTnLst>
                                </p:cTn>
                              </p:par>
                              <p:par>
                                <p:cTn id="22" presetID="10" presetClass="exit" presetSubtype="0" fill="hold" grpId="1" nodeType="withEffect">
                                  <p:stCondLst>
                                    <p:cond delay="0"/>
                                  </p:stCondLst>
                                  <p:childTnLst>
                                    <p:animEffect transition="out" filter="fade">
                                      <p:cBhvr>
                                        <p:cTn id="23" dur="500"/>
                                        <p:tgtEl>
                                          <p:spTgt spid="22"/>
                                        </p:tgtEl>
                                      </p:cBhvr>
                                    </p:animEffect>
                                    <p:set>
                                      <p:cBhvr>
                                        <p:cTn id="24" dur="1" fill="hold">
                                          <p:stCondLst>
                                            <p:cond delay="499"/>
                                          </p:stCondLst>
                                        </p:cTn>
                                        <p:tgtEl>
                                          <p:spTgt spid="22"/>
                                        </p:tgtEl>
                                        <p:attrNameLst>
                                          <p:attrName>style.visibility</p:attrName>
                                        </p:attrNameLst>
                                      </p:cBhvr>
                                      <p:to>
                                        <p:strVal val="hidden"/>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4"/>
                                        </p:tgtEl>
                                        <p:attrNameLst>
                                          <p:attrName>style.visibility</p:attrName>
                                        </p:attrNameLst>
                                      </p:cBhvr>
                                      <p:to>
                                        <p:strVal val="visible"/>
                                      </p:to>
                                    </p:set>
                                  </p:childTnLst>
                                </p:cTn>
                              </p:par>
                              <p:par>
                                <p:cTn id="29" presetID="10" presetClass="exit" presetSubtype="0" fill="hold" grpId="1" nodeType="withEffect">
                                  <p:stCondLst>
                                    <p:cond delay="0"/>
                                  </p:stCondLst>
                                  <p:childTnLst>
                                    <p:animEffect transition="out" filter="fade">
                                      <p:cBhvr>
                                        <p:cTn id="30" dur="500"/>
                                        <p:tgtEl>
                                          <p:spTgt spid="23"/>
                                        </p:tgtEl>
                                      </p:cBhvr>
                                    </p:animEffect>
                                    <p:set>
                                      <p:cBhvr>
                                        <p:cTn id="31" dur="1" fill="hold">
                                          <p:stCondLst>
                                            <p:cond delay="499"/>
                                          </p:stCondLst>
                                        </p:cTn>
                                        <p:tgtEl>
                                          <p:spTgt spid="23"/>
                                        </p:tgtEl>
                                        <p:attrNameLst>
                                          <p:attrName>style.visibility</p:attrName>
                                        </p:attrNameLst>
                                      </p:cBhvr>
                                      <p:to>
                                        <p:strVal val="hidden"/>
                                      </p:to>
                                    </p:set>
                                  </p:childTnLst>
                                </p:cTn>
                              </p:par>
                            </p:childTnLst>
                          </p:cTn>
                        </p:par>
                      </p:childTnLst>
                    </p:cTn>
                  </p:par>
                  <p:par>
                    <p:cTn id="32" fill="hold" nodeType="clickPar">
                      <p:stCondLst>
                        <p:cond delay="indefinite"/>
                      </p:stCondLst>
                      <p:childTnLst>
                        <p:par>
                          <p:cTn id="33" fill="hold" nodeType="withGroup">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25"/>
                                        </p:tgtEl>
                                        <p:attrNameLst>
                                          <p:attrName>style.visibility</p:attrName>
                                        </p:attrNameLst>
                                      </p:cBhvr>
                                      <p:to>
                                        <p:strVal val="visible"/>
                                      </p:to>
                                    </p:set>
                                  </p:childTnLst>
                                </p:cTn>
                              </p:par>
                              <p:par>
                                <p:cTn id="36" presetID="10" presetClass="exit" presetSubtype="0" fill="hold" grpId="1" nodeType="withEffect">
                                  <p:stCondLst>
                                    <p:cond delay="0"/>
                                  </p:stCondLst>
                                  <p:childTnLst>
                                    <p:animEffect transition="out" filter="fade">
                                      <p:cBhvr>
                                        <p:cTn id="37" dur="500"/>
                                        <p:tgtEl>
                                          <p:spTgt spid="24"/>
                                        </p:tgtEl>
                                      </p:cBhvr>
                                    </p:animEffect>
                                    <p:set>
                                      <p:cBhvr>
                                        <p:cTn id="38" dur="1" fill="hold">
                                          <p:stCondLst>
                                            <p:cond delay="499"/>
                                          </p:stCondLst>
                                        </p:cTn>
                                        <p:tgtEl>
                                          <p:spTgt spid="24"/>
                                        </p:tgtEl>
                                        <p:attrNameLst>
                                          <p:attrName>style.visibility</p:attrName>
                                        </p:attrNameLst>
                                      </p:cBhvr>
                                      <p:to>
                                        <p:strVal val="hidden"/>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6"/>
                                        </p:tgtEl>
                                        <p:attrNameLst>
                                          <p:attrName>style.visibility</p:attrName>
                                        </p:attrNameLst>
                                      </p:cBhvr>
                                      <p:to>
                                        <p:strVal val="visible"/>
                                      </p:to>
                                    </p:set>
                                  </p:childTnLst>
                                </p:cTn>
                              </p:par>
                              <p:par>
                                <p:cTn id="43" presetID="10" presetClass="exit" presetSubtype="0" fill="hold" grpId="1" nodeType="withEffect">
                                  <p:stCondLst>
                                    <p:cond delay="0"/>
                                  </p:stCondLst>
                                  <p:childTnLst>
                                    <p:animEffect transition="out" filter="fade">
                                      <p:cBhvr>
                                        <p:cTn id="44" dur="500"/>
                                        <p:tgtEl>
                                          <p:spTgt spid="25"/>
                                        </p:tgtEl>
                                      </p:cBhvr>
                                    </p:animEffect>
                                    <p:set>
                                      <p:cBhvr>
                                        <p:cTn id="45" dur="1" fill="hold">
                                          <p:stCondLst>
                                            <p:cond delay="499"/>
                                          </p:stCondLst>
                                        </p:cTn>
                                        <p:tgtEl>
                                          <p:spTgt spid="25"/>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26"/>
                                        </p:tgtEl>
                                      </p:cBhvr>
                                    </p:animEffect>
                                    <p:set>
                                      <p:cBhvr>
                                        <p:cTn id="48" dur="1" fill="hold">
                                          <p:stCondLst>
                                            <p:cond delay="499"/>
                                          </p:stCondLst>
                                        </p:cTn>
                                        <p:tgtEl>
                                          <p:spTgt spid="26"/>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20"/>
                                        </p:tgtEl>
                                      </p:cBhvr>
                                    </p:animEffect>
                                    <p:set>
                                      <p:cBhvr>
                                        <p:cTn id="51" dur="1" fill="hold">
                                          <p:stCondLst>
                                            <p:cond delay="499"/>
                                          </p:stCondLst>
                                        </p:cTn>
                                        <p:tgtEl>
                                          <p:spTgt spid="20"/>
                                        </p:tgtEl>
                                        <p:attrNameLst>
                                          <p:attrName>style.visibility</p:attrName>
                                        </p:attrNameLst>
                                      </p:cBhvr>
                                      <p:to>
                                        <p:strVal val="hidden"/>
                                      </p:to>
                                    </p:set>
                                  </p:childTnLst>
                                </p:cTn>
                              </p:par>
                            </p:childTnLst>
                          </p:cTn>
                        </p:par>
                      </p:childTnLst>
                    </p:cTn>
                  </p:par>
                  <p:par>
                    <p:cTn id="52" fill="hold" nodeType="clickPar">
                      <p:stCondLst>
                        <p:cond delay="indefinite"/>
                      </p:stCondLst>
                      <p:childTnLst>
                        <p:par>
                          <p:cTn id="53" fill="hold" nodeType="withGroup">
                            <p:stCondLst>
                              <p:cond delay="0"/>
                            </p:stCondLst>
                            <p:childTnLst>
                              <p:par>
                                <p:cTn id="54" presetID="1" presetClass="entr" presetSubtype="0" fill="hold" grpId="0" nodeType="clickEffect">
                                  <p:stCondLst>
                                    <p:cond delay="0"/>
                                  </p:stCondLst>
                                  <p:childTnLst>
                                    <p:set>
                                      <p:cBhvr>
                                        <p:cTn id="55" dur="1" fill="hold">
                                          <p:stCondLst>
                                            <p:cond delay="0"/>
                                          </p:stCondLst>
                                        </p:cTn>
                                        <p:tgtEl>
                                          <p:spTgt spid="11"/>
                                        </p:tgtEl>
                                        <p:attrNameLst>
                                          <p:attrName>style.visibility</p:attrName>
                                        </p:attrNameLst>
                                      </p:cBhvr>
                                      <p:to>
                                        <p:strVal val="visible"/>
                                      </p:to>
                                    </p:set>
                                  </p:childTnLst>
                                </p:cTn>
                              </p:par>
                            </p:childTnLst>
                          </p:cTn>
                        </p:par>
                      </p:childTnLst>
                    </p:cTn>
                  </p:par>
                  <p:par>
                    <p:cTn id="56" fill="hold" nodeType="clickPar">
                      <p:stCondLst>
                        <p:cond delay="indefinite"/>
                      </p:stCondLst>
                      <p:childTnLst>
                        <p:par>
                          <p:cTn id="57" fill="hold" nodeType="withGroup">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10"/>
                                        </p:tgtEl>
                                        <p:attrNameLst>
                                          <p:attrName>style.visibility</p:attrName>
                                        </p:attrNameLst>
                                      </p:cBhvr>
                                      <p:to>
                                        <p:strVal val="visible"/>
                                      </p:to>
                                    </p:set>
                                  </p:childTnLst>
                                </p:cTn>
                              </p:par>
                              <p:par>
                                <p:cTn id="60" presetID="1" presetClass="entr" presetSubtype="0" fill="hold" grpId="0" nodeType="withEffect">
                                  <p:stCondLst>
                                    <p:cond delay="0"/>
                                  </p:stCondLst>
                                  <p:childTnLst>
                                    <p:set>
                                      <p:cBhvr>
                                        <p:cTn id="61" dur="1" fill="hold">
                                          <p:stCondLst>
                                            <p:cond delay="0"/>
                                          </p:stCondLst>
                                        </p:cTn>
                                        <p:tgtEl>
                                          <p:spTgt spid="12"/>
                                        </p:tgtEl>
                                        <p:attrNameLst>
                                          <p:attrName>style.visibility</p:attrName>
                                        </p:attrNameLst>
                                      </p:cBhvr>
                                      <p:to>
                                        <p:strVal val="visible"/>
                                      </p:to>
                                    </p:set>
                                  </p:childTnLst>
                                </p:cTn>
                              </p:par>
                              <p:par>
                                <p:cTn id="62" presetID="1" presetClass="entr" presetSubtype="0" fill="hold" grpId="0" nodeType="withEffect">
                                  <p:stCondLst>
                                    <p:cond delay="0"/>
                                  </p:stCondLst>
                                  <p:childTnLst>
                                    <p:set>
                                      <p:cBhvr>
                                        <p:cTn id="63" dur="1" fill="hold">
                                          <p:stCondLst>
                                            <p:cond delay="0"/>
                                          </p:stCondLst>
                                        </p:cTn>
                                        <p:tgtEl>
                                          <p:spTgt spid="13"/>
                                        </p:tgtEl>
                                        <p:attrNameLst>
                                          <p:attrName>style.visibility</p:attrName>
                                        </p:attrNameLst>
                                      </p:cBhvr>
                                      <p:to>
                                        <p:strVal val="visible"/>
                                      </p:to>
                                    </p:set>
                                  </p:childTnLst>
                                </p:cTn>
                              </p:par>
                              <p:par>
                                <p:cTn id="64" presetID="10" presetClass="exit" presetSubtype="0" fill="hold" grpId="1" nodeType="withEffect">
                                  <p:stCondLst>
                                    <p:cond delay="0"/>
                                  </p:stCondLst>
                                  <p:childTnLst>
                                    <p:animEffect transition="out" filter="fade">
                                      <p:cBhvr>
                                        <p:cTn id="65" dur="500"/>
                                        <p:tgtEl>
                                          <p:spTgt spid="11"/>
                                        </p:tgtEl>
                                      </p:cBhvr>
                                    </p:animEffect>
                                    <p:set>
                                      <p:cBhvr>
                                        <p:cTn id="66" dur="1" fill="hold">
                                          <p:stCondLst>
                                            <p:cond delay="499"/>
                                          </p:stCondLst>
                                        </p:cTn>
                                        <p:tgtEl>
                                          <p:spTgt spid="11"/>
                                        </p:tgtEl>
                                        <p:attrNameLst>
                                          <p:attrName>style.visibility</p:attrName>
                                        </p:attrNameLst>
                                      </p:cBhvr>
                                      <p:to>
                                        <p:strVal val="hidden"/>
                                      </p:to>
                                    </p:set>
                                  </p:childTnLst>
                                </p:cTn>
                              </p:par>
                            </p:childTnLst>
                          </p:cTn>
                        </p:par>
                      </p:childTnLst>
                    </p:cTn>
                  </p:par>
                  <p:par>
                    <p:cTn id="67" fill="hold" nodeType="clickPar">
                      <p:stCondLst>
                        <p:cond delay="indefinite"/>
                      </p:stCondLst>
                      <p:childTnLst>
                        <p:par>
                          <p:cTn id="68" fill="hold" nodeType="withGroup">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5"/>
                                        </p:tgtEl>
                                        <p:attrNameLst>
                                          <p:attrName>style.visibility</p:attrName>
                                        </p:attrNameLst>
                                      </p:cBhvr>
                                      <p:to>
                                        <p:strVal val="visible"/>
                                      </p:to>
                                    </p:set>
                                  </p:childTnLst>
                                </p:cTn>
                              </p:par>
                            </p:childTnLst>
                          </p:cTn>
                        </p:par>
                      </p:childTnLst>
                    </p:cTn>
                  </p:par>
                  <p:par>
                    <p:cTn id="71" fill="hold" nodeType="clickPar">
                      <p:stCondLst>
                        <p:cond delay="indefinite"/>
                      </p:stCondLst>
                      <p:childTnLst>
                        <p:par>
                          <p:cTn id="72" fill="hold" nodeType="withGroup">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8"/>
                                        </p:tgtEl>
                                        <p:attrNameLst>
                                          <p:attrName>style.visibility</p:attrName>
                                        </p:attrNameLst>
                                      </p:cBhvr>
                                      <p:to>
                                        <p:strVal val="visible"/>
                                      </p:to>
                                    </p:set>
                                  </p:childTnLst>
                                </p:cTn>
                              </p:par>
                            </p:childTnLst>
                          </p:cTn>
                        </p:par>
                      </p:childTnLst>
                    </p:cTn>
                  </p:par>
                  <p:par>
                    <p:cTn id="75" fill="hold" nodeType="clickPar">
                      <p:stCondLst>
                        <p:cond delay="indefinite"/>
                      </p:stCondLst>
                      <p:childTnLst>
                        <p:par>
                          <p:cTn id="76" fill="hold" nodeType="withGroup">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2" grpId="0" animBg="1"/>
      <p:bldP spid="13" grpId="0" animBg="1"/>
      <p:bldP spid="11" grpId="0" animBg="1"/>
      <p:bldP spid="11" grpId="1" animBg="1"/>
      <p:bldP spid="15" grpId="0" animBg="1"/>
      <p:bldP spid="18" grpId="0" animBg="1"/>
      <p:bldP spid="20" grpId="0" animBg="1"/>
      <p:bldP spid="20" grpId="1" animBg="1"/>
      <p:bldP spid="20" grpId="2"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xmlns="" id="{C725C2B8-5DD4-46A8-96DB-348A215C873D}"/>
              </a:ext>
            </a:extLst>
          </p:cNvPr>
          <p:cNvSpPr/>
          <p:nvPr/>
        </p:nvSpPr>
        <p:spPr>
          <a:xfrm>
            <a:off x="1271464" y="243408"/>
            <a:ext cx="9577064" cy="5616624"/>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122882" name="圖片 16"/>
          <p:cNvPicPr>
            <a:picLocks noChangeAspect="1"/>
          </p:cNvPicPr>
          <p:nvPr/>
        </p:nvPicPr>
        <p:blipFill>
          <a:blip r:embed="rId2" cstate="print">
            <a:extLst>
              <a:ext uri="{28A0092B-C50C-407E-A947-70E740481C1C}">
                <a14:useLocalDpi xmlns:a14="http://schemas.microsoft.com/office/drawing/2010/main" xmlns=""/>
              </a:ext>
            </a:extLst>
          </a:blip>
          <a:srcRect/>
          <a:stretch/>
        </p:blipFill>
        <p:spPr bwMode="auto">
          <a:xfrm>
            <a:off x="1044066" y="27384"/>
            <a:ext cx="10103867"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aphicFrame>
        <p:nvGraphicFramePr>
          <p:cNvPr id="19" name="表格 18"/>
          <p:cNvGraphicFramePr>
            <a:graphicFrameLocks noGrp="1"/>
          </p:cNvGraphicFramePr>
          <p:nvPr>
            <p:extLst>
              <p:ext uri="{D42A27DB-BD31-4B8C-83A1-F6EECF244321}">
                <p14:modId xmlns:p14="http://schemas.microsoft.com/office/powerpoint/2010/main" xmlns="" val="2628508164"/>
              </p:ext>
            </p:extLst>
          </p:nvPr>
        </p:nvGraphicFramePr>
        <p:xfrm>
          <a:off x="2063750" y="1383952"/>
          <a:ext cx="8064497" cy="2225674"/>
        </p:xfrm>
        <a:graphic>
          <a:graphicData uri="http://schemas.openxmlformats.org/drawingml/2006/table">
            <a:tbl>
              <a:tblPr firstRow="1" firstCol="1">
                <a:tableStyleId>{5C22544A-7EE6-4342-B048-85BDC9FD1C3A}</a:tableStyleId>
              </a:tblPr>
              <a:tblGrid>
                <a:gridCol w="1152071">
                  <a:extLst>
                    <a:ext uri="{9D8B030D-6E8A-4147-A177-3AD203B41FA5}">
                      <a16:colId xmlns:a16="http://schemas.microsoft.com/office/drawing/2014/main" xmlns="" val="20000"/>
                    </a:ext>
                  </a:extLst>
                </a:gridCol>
                <a:gridCol w="1152071">
                  <a:extLst>
                    <a:ext uri="{9D8B030D-6E8A-4147-A177-3AD203B41FA5}">
                      <a16:colId xmlns:a16="http://schemas.microsoft.com/office/drawing/2014/main" xmlns="" val="20001"/>
                    </a:ext>
                  </a:extLst>
                </a:gridCol>
                <a:gridCol w="1152071">
                  <a:extLst>
                    <a:ext uri="{9D8B030D-6E8A-4147-A177-3AD203B41FA5}">
                      <a16:colId xmlns:a16="http://schemas.microsoft.com/office/drawing/2014/main" xmlns="" val="20002"/>
                    </a:ext>
                  </a:extLst>
                </a:gridCol>
                <a:gridCol w="1152071">
                  <a:extLst>
                    <a:ext uri="{9D8B030D-6E8A-4147-A177-3AD203B41FA5}">
                      <a16:colId xmlns:a16="http://schemas.microsoft.com/office/drawing/2014/main" xmlns="" val="20003"/>
                    </a:ext>
                  </a:extLst>
                </a:gridCol>
                <a:gridCol w="1152071">
                  <a:extLst>
                    <a:ext uri="{9D8B030D-6E8A-4147-A177-3AD203B41FA5}">
                      <a16:colId xmlns:a16="http://schemas.microsoft.com/office/drawing/2014/main" xmlns="" val="20004"/>
                    </a:ext>
                  </a:extLst>
                </a:gridCol>
                <a:gridCol w="1152071">
                  <a:extLst>
                    <a:ext uri="{9D8B030D-6E8A-4147-A177-3AD203B41FA5}">
                      <a16:colId xmlns:a16="http://schemas.microsoft.com/office/drawing/2014/main" xmlns="" val="20005"/>
                    </a:ext>
                  </a:extLst>
                </a:gridCol>
                <a:gridCol w="1152071">
                  <a:extLst>
                    <a:ext uri="{9D8B030D-6E8A-4147-A177-3AD203B41FA5}">
                      <a16:colId xmlns:a16="http://schemas.microsoft.com/office/drawing/2014/main" xmlns="" val="20006"/>
                    </a:ext>
                  </a:extLst>
                </a:gridCol>
              </a:tblGrid>
              <a:tr h="1067104">
                <a:tc>
                  <a:txBody>
                    <a:bodyPr/>
                    <a:lstStyle/>
                    <a:p>
                      <a:pPr algn="ctr"/>
                      <a:r>
                        <a:rPr lang="zh-TW" altLang="en-US" sz="3200" dirty="0">
                          <a:solidFill>
                            <a:schemeClr val="bg1"/>
                          </a:solidFill>
                        </a:rPr>
                        <a:t>項目</a:t>
                      </a:r>
                      <a:endParaRPr lang="zh-TW" altLang="en-US" sz="3200" dirty="0">
                        <a:solidFill>
                          <a:schemeClr val="bg1"/>
                        </a:solidFill>
                        <a:ea typeface="華康少女文字W7" pitchFamily="49" charset="-120"/>
                      </a:endParaRPr>
                    </a:p>
                  </a:txBody>
                  <a:tcPr marL="91436" marR="91436" marT="45733" marB="45733"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3200" dirty="0">
                          <a:solidFill>
                            <a:schemeClr val="bg1"/>
                          </a:solidFill>
                        </a:rPr>
                        <a:t>總</a:t>
                      </a:r>
                      <a:endParaRPr lang="en-US" altLang="zh-TW" sz="3200" dirty="0">
                        <a:solidFill>
                          <a:schemeClr val="bg1"/>
                        </a:solidFill>
                      </a:endParaRPr>
                    </a:p>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3200" dirty="0">
                          <a:solidFill>
                            <a:schemeClr val="bg1"/>
                          </a:solidFill>
                        </a:rPr>
                        <a:t>積分</a:t>
                      </a:r>
                      <a:endParaRPr lang="zh-TW" altLang="en-US" sz="3200" dirty="0">
                        <a:solidFill>
                          <a:schemeClr val="bg1"/>
                        </a:solidFill>
                        <a:ea typeface="華康少女文字W7" pitchFamily="49" charset="-120"/>
                      </a:endParaRPr>
                    </a:p>
                  </a:txBody>
                  <a:tcPr marL="91436" marR="91436" marT="45733" marB="45733" anchor="ctr"/>
                </a:tc>
                <a:tc>
                  <a:txBody>
                    <a:bodyPr/>
                    <a:lstStyle/>
                    <a:p>
                      <a:pPr algn="ctr"/>
                      <a:r>
                        <a:rPr lang="zh-TW" altLang="en-US" sz="3200" dirty="0">
                          <a:solidFill>
                            <a:schemeClr val="bg1"/>
                          </a:solidFill>
                        </a:rPr>
                        <a:t>均衡</a:t>
                      </a:r>
                      <a:endParaRPr lang="en-US" altLang="zh-TW" sz="3200" dirty="0">
                        <a:solidFill>
                          <a:schemeClr val="bg1"/>
                        </a:solidFill>
                      </a:endParaRPr>
                    </a:p>
                    <a:p>
                      <a:pPr algn="ctr"/>
                      <a:r>
                        <a:rPr lang="zh-TW" altLang="en-US" sz="3200" dirty="0">
                          <a:solidFill>
                            <a:schemeClr val="bg1"/>
                          </a:solidFill>
                        </a:rPr>
                        <a:t>發展</a:t>
                      </a:r>
                      <a:endParaRPr lang="zh-TW" altLang="en-US" sz="3200" dirty="0">
                        <a:solidFill>
                          <a:schemeClr val="bg1"/>
                        </a:solidFill>
                        <a:ea typeface="華康少女文字W7" pitchFamily="49" charset="-120"/>
                      </a:endParaRPr>
                    </a:p>
                  </a:txBody>
                  <a:tcPr marL="91436" marR="91436" marT="45733" marB="45733" anchor="ctr"/>
                </a:tc>
                <a:tc>
                  <a:txBody>
                    <a:bodyPr/>
                    <a:lstStyle/>
                    <a:p>
                      <a:pPr algn="ctr"/>
                      <a:r>
                        <a:rPr lang="zh-TW" altLang="en-US" sz="3200" dirty="0">
                          <a:solidFill>
                            <a:schemeClr val="bg1"/>
                          </a:solidFill>
                        </a:rPr>
                        <a:t>扶助</a:t>
                      </a:r>
                      <a:endParaRPr lang="en-US" altLang="zh-TW" sz="3200" dirty="0">
                        <a:solidFill>
                          <a:schemeClr val="bg1"/>
                        </a:solidFill>
                      </a:endParaRPr>
                    </a:p>
                    <a:p>
                      <a:pPr algn="ctr"/>
                      <a:r>
                        <a:rPr lang="zh-TW" altLang="en-US" sz="3200" dirty="0">
                          <a:solidFill>
                            <a:schemeClr val="bg1"/>
                          </a:solidFill>
                        </a:rPr>
                        <a:t>弱勢</a:t>
                      </a:r>
                      <a:endParaRPr lang="zh-TW" altLang="en-US" sz="3200" dirty="0">
                        <a:solidFill>
                          <a:schemeClr val="bg1"/>
                        </a:solidFill>
                        <a:ea typeface="華康少女文字W7" pitchFamily="49" charset="-120"/>
                      </a:endParaRPr>
                    </a:p>
                  </a:txBody>
                  <a:tcPr marL="91436" marR="91436" marT="45733" marB="45733" anchor="ctr"/>
                </a:tc>
                <a:tc>
                  <a:txBody>
                    <a:bodyPr/>
                    <a:lstStyle/>
                    <a:p>
                      <a:pPr algn="ctr"/>
                      <a:r>
                        <a:rPr lang="zh-TW" altLang="en-US" sz="3200" dirty="0">
                          <a:solidFill>
                            <a:schemeClr val="bg1"/>
                          </a:solidFill>
                        </a:rPr>
                        <a:t>志願</a:t>
                      </a:r>
                      <a:endParaRPr lang="en-US" altLang="zh-TW" sz="3200" dirty="0">
                        <a:solidFill>
                          <a:schemeClr val="bg1"/>
                        </a:solidFill>
                      </a:endParaRPr>
                    </a:p>
                    <a:p>
                      <a:pPr algn="ctr"/>
                      <a:r>
                        <a:rPr lang="zh-TW" altLang="en-US" sz="3200" dirty="0">
                          <a:solidFill>
                            <a:schemeClr val="bg1"/>
                          </a:solidFill>
                        </a:rPr>
                        <a:t>序位</a:t>
                      </a:r>
                      <a:endParaRPr lang="zh-TW" altLang="en-US" sz="3200" dirty="0">
                        <a:solidFill>
                          <a:schemeClr val="bg1"/>
                        </a:solidFill>
                        <a:ea typeface="華康少女文字W7" pitchFamily="49" charset="-120"/>
                      </a:endParaRPr>
                    </a:p>
                  </a:txBody>
                  <a:tcPr marL="91436" marR="91436" marT="45733" marB="45733" anchor="ctr"/>
                </a:tc>
                <a:tc>
                  <a:txBody>
                    <a:bodyPr/>
                    <a:lstStyle/>
                    <a:p>
                      <a:pPr algn="ctr"/>
                      <a:r>
                        <a:rPr lang="zh-TW" altLang="en-US" sz="3200" dirty="0">
                          <a:solidFill>
                            <a:schemeClr val="bg1"/>
                          </a:solidFill>
                        </a:rPr>
                        <a:t>多元</a:t>
                      </a:r>
                      <a:endParaRPr lang="en-US" altLang="zh-TW" sz="3200" dirty="0">
                        <a:solidFill>
                          <a:schemeClr val="bg1"/>
                        </a:solidFill>
                      </a:endParaRPr>
                    </a:p>
                    <a:p>
                      <a:pPr algn="ctr"/>
                      <a:r>
                        <a:rPr lang="zh-TW" altLang="en-US" sz="3200" dirty="0">
                          <a:solidFill>
                            <a:schemeClr val="bg1"/>
                          </a:solidFill>
                        </a:rPr>
                        <a:t>學習</a:t>
                      </a:r>
                      <a:endParaRPr lang="zh-TW" altLang="en-US" sz="3200" dirty="0">
                        <a:solidFill>
                          <a:schemeClr val="bg1"/>
                        </a:solidFill>
                        <a:ea typeface="華康少女文字W7" pitchFamily="49" charset="-120"/>
                      </a:endParaRPr>
                    </a:p>
                  </a:txBody>
                  <a:tcPr marL="91436" marR="91436" marT="45733" marB="45733" anchor="ctr"/>
                </a:tc>
                <a:tc>
                  <a:txBody>
                    <a:bodyPr/>
                    <a:lstStyle/>
                    <a:p>
                      <a:pPr algn="ctr"/>
                      <a:r>
                        <a:rPr lang="zh-TW" altLang="en-US" sz="3200" dirty="0">
                          <a:solidFill>
                            <a:schemeClr val="bg1"/>
                          </a:solidFill>
                        </a:rPr>
                        <a:t>會考</a:t>
                      </a:r>
                      <a:endParaRPr lang="en-US" altLang="zh-TW" sz="3200" dirty="0">
                        <a:solidFill>
                          <a:schemeClr val="bg1"/>
                        </a:solidFill>
                      </a:endParaRPr>
                    </a:p>
                    <a:p>
                      <a:pPr algn="ctr"/>
                      <a:r>
                        <a:rPr lang="zh-TW" altLang="en-US" sz="2400" dirty="0">
                          <a:solidFill>
                            <a:schemeClr val="bg1"/>
                          </a:solidFill>
                        </a:rPr>
                        <a:t>總積分</a:t>
                      </a:r>
                      <a:endParaRPr lang="zh-TW" altLang="en-US" sz="2400" dirty="0">
                        <a:solidFill>
                          <a:schemeClr val="bg1"/>
                        </a:solidFill>
                        <a:ea typeface="華康少女文字W7" pitchFamily="49" charset="-120"/>
                      </a:endParaRPr>
                    </a:p>
                  </a:txBody>
                  <a:tcPr marL="91436" marR="91436" marT="45733" marB="45733"/>
                </a:tc>
                <a:extLst>
                  <a:ext uri="{0D108BD9-81ED-4DB2-BD59-A6C34878D82A}">
                    <a16:rowId xmlns:a16="http://schemas.microsoft.com/office/drawing/2014/main" xmlns="" val="10000"/>
                  </a:ext>
                </a:extLst>
              </a:tr>
              <a:tr h="579285">
                <a:tc>
                  <a:txBody>
                    <a:bodyPr/>
                    <a:lstStyle/>
                    <a:p>
                      <a:pPr algn="ctr"/>
                      <a:r>
                        <a:rPr lang="zh-TW" altLang="en-US" sz="3200" dirty="0">
                          <a:solidFill>
                            <a:srgbClr val="FFFF00"/>
                          </a:solidFill>
                        </a:rPr>
                        <a:t>甲</a:t>
                      </a:r>
                      <a:endParaRPr lang="zh-TW" altLang="en-US" sz="3200" dirty="0">
                        <a:solidFill>
                          <a:srgbClr val="FFFF00"/>
                        </a:solidFill>
                        <a:ea typeface="華康少女文字W7" pitchFamily="49" charset="-120"/>
                      </a:endParaRPr>
                    </a:p>
                  </a:txBody>
                  <a:tcPr marL="91436" marR="91436" marT="45733" marB="45733"/>
                </a:tc>
                <a:tc>
                  <a:txBody>
                    <a:bodyPr/>
                    <a:lstStyle/>
                    <a:p>
                      <a:pPr algn="ctr"/>
                      <a:r>
                        <a:rPr lang="en-US" altLang="zh-TW" sz="3200" b="1" dirty="0">
                          <a:solidFill>
                            <a:srgbClr val="FFFF00"/>
                          </a:solidFill>
                        </a:rPr>
                        <a:t>94</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FF00"/>
                          </a:solidFill>
                        </a:rPr>
                        <a:t>30</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FF00"/>
                          </a:solidFill>
                        </a:rPr>
                        <a:t>0</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FF00"/>
                          </a:solidFill>
                        </a:rPr>
                        <a:t>1</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FF00"/>
                          </a:solidFill>
                        </a:rPr>
                        <a:t>40</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FF00"/>
                          </a:solidFill>
                        </a:rPr>
                        <a:t>24</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extLst>
                  <a:ext uri="{0D108BD9-81ED-4DB2-BD59-A6C34878D82A}">
                    <a16:rowId xmlns:a16="http://schemas.microsoft.com/office/drawing/2014/main" xmlns="" val="10001"/>
                  </a:ext>
                </a:extLst>
              </a:tr>
              <a:tr h="579285">
                <a:tc>
                  <a:txBody>
                    <a:bodyPr/>
                    <a:lstStyle/>
                    <a:p>
                      <a:pPr algn="ctr"/>
                      <a:r>
                        <a:rPr lang="zh-TW" altLang="en-US" sz="3200" dirty="0">
                          <a:solidFill>
                            <a:srgbClr val="FF99FF"/>
                          </a:solidFill>
                        </a:rPr>
                        <a:t>乙</a:t>
                      </a:r>
                      <a:endParaRPr lang="zh-TW" altLang="en-US" sz="3200" dirty="0">
                        <a:solidFill>
                          <a:srgbClr val="FF99FF"/>
                        </a:solidFill>
                        <a:ea typeface="華康少女文字W7" pitchFamily="49" charset="-120"/>
                      </a:endParaRPr>
                    </a:p>
                  </a:txBody>
                  <a:tcPr marL="91436" marR="91436" marT="45733" marB="45733"/>
                </a:tc>
                <a:tc>
                  <a:txBody>
                    <a:bodyPr/>
                    <a:lstStyle/>
                    <a:p>
                      <a:pPr algn="ctr"/>
                      <a:r>
                        <a:rPr lang="en-US" altLang="zh-TW" sz="3200" b="1" dirty="0">
                          <a:solidFill>
                            <a:srgbClr val="FF99FF"/>
                          </a:solidFill>
                        </a:rPr>
                        <a:t>94</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99FF"/>
                          </a:solidFill>
                        </a:rPr>
                        <a:t>30</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99FF"/>
                          </a:solidFill>
                        </a:rPr>
                        <a:t>0</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99FF"/>
                          </a:solidFill>
                        </a:rPr>
                        <a:t>1</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99FF"/>
                          </a:solidFill>
                        </a:rPr>
                        <a:t>40</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99FF"/>
                          </a:solidFill>
                        </a:rPr>
                        <a:t>24</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extLst>
                  <a:ext uri="{0D108BD9-81ED-4DB2-BD59-A6C34878D82A}">
                    <a16:rowId xmlns:a16="http://schemas.microsoft.com/office/drawing/2014/main" xmlns="" val="10002"/>
                  </a:ext>
                </a:extLst>
              </a:tr>
            </a:tbl>
          </a:graphicData>
        </a:graphic>
      </p:graphicFrame>
      <p:graphicFrame>
        <p:nvGraphicFramePr>
          <p:cNvPr id="16" name="表格 15"/>
          <p:cNvGraphicFramePr>
            <a:graphicFrameLocks noGrp="1"/>
          </p:cNvGraphicFramePr>
          <p:nvPr>
            <p:extLst>
              <p:ext uri="{D42A27DB-BD31-4B8C-83A1-F6EECF244321}">
                <p14:modId xmlns:p14="http://schemas.microsoft.com/office/powerpoint/2010/main" xmlns="" val="2623356060"/>
              </p:ext>
            </p:extLst>
          </p:nvPr>
        </p:nvGraphicFramePr>
        <p:xfrm>
          <a:off x="2063750" y="3844577"/>
          <a:ext cx="8064497" cy="1736742"/>
        </p:xfrm>
        <a:graphic>
          <a:graphicData uri="http://schemas.openxmlformats.org/drawingml/2006/table">
            <a:tbl>
              <a:tblPr firstRow="1" firstCol="1">
                <a:tableStyleId>{5C22544A-7EE6-4342-B048-85BDC9FD1C3A}</a:tableStyleId>
              </a:tblPr>
              <a:tblGrid>
                <a:gridCol w="1152071">
                  <a:extLst>
                    <a:ext uri="{9D8B030D-6E8A-4147-A177-3AD203B41FA5}">
                      <a16:colId xmlns:a16="http://schemas.microsoft.com/office/drawing/2014/main" xmlns="" val="20000"/>
                    </a:ext>
                  </a:extLst>
                </a:gridCol>
                <a:gridCol w="1152071">
                  <a:extLst>
                    <a:ext uri="{9D8B030D-6E8A-4147-A177-3AD203B41FA5}">
                      <a16:colId xmlns:a16="http://schemas.microsoft.com/office/drawing/2014/main" xmlns="" val="20001"/>
                    </a:ext>
                  </a:extLst>
                </a:gridCol>
                <a:gridCol w="1152071">
                  <a:extLst>
                    <a:ext uri="{9D8B030D-6E8A-4147-A177-3AD203B41FA5}">
                      <a16:colId xmlns:a16="http://schemas.microsoft.com/office/drawing/2014/main" xmlns="" val="20002"/>
                    </a:ext>
                  </a:extLst>
                </a:gridCol>
                <a:gridCol w="1152071">
                  <a:extLst>
                    <a:ext uri="{9D8B030D-6E8A-4147-A177-3AD203B41FA5}">
                      <a16:colId xmlns:a16="http://schemas.microsoft.com/office/drawing/2014/main" xmlns="" val="20003"/>
                    </a:ext>
                  </a:extLst>
                </a:gridCol>
                <a:gridCol w="1152071">
                  <a:extLst>
                    <a:ext uri="{9D8B030D-6E8A-4147-A177-3AD203B41FA5}">
                      <a16:colId xmlns:a16="http://schemas.microsoft.com/office/drawing/2014/main" xmlns="" val="20004"/>
                    </a:ext>
                  </a:extLst>
                </a:gridCol>
                <a:gridCol w="1152071">
                  <a:extLst>
                    <a:ext uri="{9D8B030D-6E8A-4147-A177-3AD203B41FA5}">
                      <a16:colId xmlns:a16="http://schemas.microsoft.com/office/drawing/2014/main" xmlns="" val="20005"/>
                    </a:ext>
                  </a:extLst>
                </a:gridCol>
                <a:gridCol w="1152071">
                  <a:extLst>
                    <a:ext uri="{9D8B030D-6E8A-4147-A177-3AD203B41FA5}">
                      <a16:colId xmlns:a16="http://schemas.microsoft.com/office/drawing/2014/main" xmlns="" val="20006"/>
                    </a:ext>
                  </a:extLst>
                </a:gridCol>
              </a:tblGrid>
              <a:tr h="57890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3200" dirty="0">
                          <a:solidFill>
                            <a:schemeClr val="bg1"/>
                          </a:solidFill>
                        </a:rPr>
                        <a:t>項目</a:t>
                      </a:r>
                      <a:endParaRPr lang="zh-TW" altLang="en-US" sz="3200" dirty="0">
                        <a:solidFill>
                          <a:schemeClr val="bg1"/>
                        </a:solidFill>
                        <a:ea typeface="華康少女文字W7" pitchFamily="49" charset="-120"/>
                      </a:endParaRPr>
                    </a:p>
                  </a:txBody>
                  <a:tcPr marL="91436" marR="91436" marT="45617" marB="45617"/>
                </a:tc>
                <a:tc>
                  <a:txBody>
                    <a:bodyPr/>
                    <a:lstStyle/>
                    <a:p>
                      <a:pPr algn="ctr"/>
                      <a:r>
                        <a:rPr lang="zh-TW" altLang="en-US" sz="3200" dirty="0">
                          <a:solidFill>
                            <a:schemeClr val="bg1"/>
                          </a:solidFill>
                        </a:rPr>
                        <a:t>國</a:t>
                      </a:r>
                      <a:endParaRPr lang="zh-TW" altLang="en-US" sz="3200" dirty="0">
                        <a:solidFill>
                          <a:schemeClr val="bg1"/>
                        </a:solidFill>
                        <a:ea typeface="華康少女文字W7" pitchFamily="49" charset="-120"/>
                      </a:endParaRPr>
                    </a:p>
                  </a:txBody>
                  <a:tcPr marL="91436" marR="91436" marT="45617" marB="45617"/>
                </a:tc>
                <a:tc>
                  <a:txBody>
                    <a:bodyPr/>
                    <a:lstStyle/>
                    <a:p>
                      <a:pPr algn="ctr"/>
                      <a:r>
                        <a:rPr lang="zh-TW" altLang="en-US" sz="3200" dirty="0">
                          <a:solidFill>
                            <a:schemeClr val="bg1"/>
                          </a:solidFill>
                        </a:rPr>
                        <a:t>數</a:t>
                      </a:r>
                      <a:endParaRPr lang="zh-TW" altLang="en-US" sz="3200" dirty="0">
                        <a:solidFill>
                          <a:schemeClr val="bg1"/>
                        </a:solidFill>
                        <a:ea typeface="華康少女文字W7" pitchFamily="49" charset="-120"/>
                      </a:endParaRPr>
                    </a:p>
                  </a:txBody>
                  <a:tcPr marL="91436" marR="91436" marT="45617" marB="45617"/>
                </a:tc>
                <a:tc>
                  <a:txBody>
                    <a:bodyPr/>
                    <a:lstStyle/>
                    <a:p>
                      <a:pPr algn="ctr"/>
                      <a:r>
                        <a:rPr lang="zh-TW" altLang="en-US" sz="3200" dirty="0">
                          <a:solidFill>
                            <a:schemeClr val="bg1"/>
                          </a:solidFill>
                        </a:rPr>
                        <a:t>英</a:t>
                      </a:r>
                      <a:endParaRPr lang="zh-TW" altLang="en-US" sz="3200" dirty="0">
                        <a:solidFill>
                          <a:schemeClr val="bg1"/>
                        </a:solidFill>
                        <a:ea typeface="華康少女文字W7" pitchFamily="49" charset="-120"/>
                      </a:endParaRPr>
                    </a:p>
                  </a:txBody>
                  <a:tcPr marL="91436" marR="91436" marT="45617" marB="45617"/>
                </a:tc>
                <a:tc>
                  <a:txBody>
                    <a:bodyPr/>
                    <a:lstStyle/>
                    <a:p>
                      <a:pPr algn="ctr"/>
                      <a:r>
                        <a:rPr lang="zh-TW" altLang="en-US" sz="3200" dirty="0">
                          <a:solidFill>
                            <a:schemeClr val="bg1"/>
                          </a:solidFill>
                        </a:rPr>
                        <a:t>社</a:t>
                      </a:r>
                      <a:endParaRPr lang="zh-TW" altLang="en-US" sz="3200" dirty="0">
                        <a:solidFill>
                          <a:schemeClr val="bg1"/>
                        </a:solidFill>
                        <a:ea typeface="華康少女文字W7" pitchFamily="49" charset="-120"/>
                      </a:endParaRPr>
                    </a:p>
                  </a:txBody>
                  <a:tcPr marL="91436" marR="91436" marT="45617" marB="45617"/>
                </a:tc>
                <a:tc>
                  <a:txBody>
                    <a:bodyPr/>
                    <a:lstStyle/>
                    <a:p>
                      <a:pPr algn="ctr"/>
                      <a:r>
                        <a:rPr lang="zh-TW" altLang="en-US" sz="3200" dirty="0">
                          <a:solidFill>
                            <a:schemeClr val="bg1"/>
                          </a:solidFill>
                        </a:rPr>
                        <a:t>自</a:t>
                      </a:r>
                      <a:endParaRPr lang="zh-TW" altLang="en-US" sz="3200" dirty="0">
                        <a:solidFill>
                          <a:schemeClr val="bg1"/>
                        </a:solidFill>
                        <a:ea typeface="華康少女文字W7" pitchFamily="49" charset="-120"/>
                      </a:endParaRPr>
                    </a:p>
                  </a:txBody>
                  <a:tcPr marL="91436" marR="91436" marT="45617" marB="45617"/>
                </a:tc>
                <a:tc>
                  <a:txBody>
                    <a:bodyPr/>
                    <a:lstStyle/>
                    <a:p>
                      <a:pPr algn="ctr"/>
                      <a:r>
                        <a:rPr lang="zh-TW" altLang="en-US" sz="3200" dirty="0">
                          <a:solidFill>
                            <a:schemeClr val="bg1"/>
                          </a:solidFill>
                        </a:rPr>
                        <a:t>寫</a:t>
                      </a:r>
                      <a:endParaRPr lang="zh-TW" altLang="en-US" sz="3200" dirty="0">
                        <a:solidFill>
                          <a:schemeClr val="bg1"/>
                        </a:solidFill>
                        <a:ea typeface="華康少女文字W7" pitchFamily="49" charset="-120"/>
                      </a:endParaRPr>
                    </a:p>
                  </a:txBody>
                  <a:tcPr marL="91436" marR="91436" marT="45617" marB="45617"/>
                </a:tc>
                <a:extLst>
                  <a:ext uri="{0D108BD9-81ED-4DB2-BD59-A6C34878D82A}">
                    <a16:rowId xmlns:a16="http://schemas.microsoft.com/office/drawing/2014/main" xmlns="" val="10000"/>
                  </a:ext>
                </a:extLst>
              </a:tr>
              <a:tr h="578908">
                <a:tc>
                  <a:txBody>
                    <a:bodyPr/>
                    <a:lstStyle/>
                    <a:p>
                      <a:pPr algn="ctr"/>
                      <a:r>
                        <a:rPr lang="zh-TW" altLang="en-US" sz="3200" dirty="0">
                          <a:solidFill>
                            <a:srgbClr val="FFFF00"/>
                          </a:solidFill>
                        </a:rPr>
                        <a:t>甲</a:t>
                      </a:r>
                      <a:endParaRPr lang="zh-TW" altLang="en-US" sz="3200" dirty="0">
                        <a:solidFill>
                          <a:srgbClr val="FFFF00"/>
                        </a:solidFill>
                        <a:ea typeface="華康少女文字W7" pitchFamily="49" charset="-120"/>
                      </a:endParaRPr>
                    </a:p>
                  </a:txBody>
                  <a:tcPr marL="91436" marR="91436" marT="45617" marB="45617"/>
                </a:tc>
                <a:tc>
                  <a:txBody>
                    <a:bodyPr/>
                    <a:lstStyle/>
                    <a:p>
                      <a:pPr algn="ctr"/>
                      <a:r>
                        <a:rPr lang="en-US" altLang="zh-TW" sz="3200" b="1" dirty="0">
                          <a:solidFill>
                            <a:srgbClr val="FFFF00"/>
                          </a:solidFill>
                        </a:rPr>
                        <a:t>A++</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FF00"/>
                          </a:solidFill>
                        </a:rPr>
                        <a:t>B++</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FF00"/>
                          </a:solidFill>
                        </a:rPr>
                        <a:t>A</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FF00"/>
                          </a:solidFill>
                        </a:rPr>
                        <a:t>A+</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FF00"/>
                          </a:solidFill>
                        </a:rPr>
                        <a:t>C</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FF00"/>
                          </a:solidFill>
                        </a:rPr>
                        <a:t>5</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extLst>
                  <a:ext uri="{0D108BD9-81ED-4DB2-BD59-A6C34878D82A}">
                    <a16:rowId xmlns:a16="http://schemas.microsoft.com/office/drawing/2014/main" xmlns="" val="10001"/>
                  </a:ext>
                </a:extLst>
              </a:tr>
              <a:tr h="578908">
                <a:tc>
                  <a:txBody>
                    <a:bodyPr/>
                    <a:lstStyle/>
                    <a:p>
                      <a:pPr algn="ctr"/>
                      <a:r>
                        <a:rPr lang="zh-TW" altLang="en-US" sz="3200" dirty="0">
                          <a:solidFill>
                            <a:srgbClr val="FF99FF"/>
                          </a:solidFill>
                        </a:rPr>
                        <a:t>乙</a:t>
                      </a:r>
                      <a:endParaRPr lang="zh-TW" altLang="en-US" sz="3200" dirty="0">
                        <a:solidFill>
                          <a:srgbClr val="FF99FF"/>
                        </a:solidFill>
                        <a:ea typeface="華康少女文字W7" pitchFamily="49" charset="-120"/>
                      </a:endParaRPr>
                    </a:p>
                  </a:txBody>
                  <a:tcPr marL="91436" marR="91436" marT="45617" marB="45617"/>
                </a:tc>
                <a:tc>
                  <a:txBody>
                    <a:bodyPr/>
                    <a:lstStyle/>
                    <a:p>
                      <a:pPr algn="ctr"/>
                      <a:r>
                        <a:rPr lang="en-US" altLang="zh-TW" sz="3200" b="1" dirty="0">
                          <a:solidFill>
                            <a:srgbClr val="FF99FF"/>
                          </a:solidFill>
                        </a:rPr>
                        <a:t>A+</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99FF"/>
                          </a:solidFill>
                        </a:rPr>
                        <a:t>B+</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99FF"/>
                          </a:solidFill>
                        </a:rPr>
                        <a:t>A+</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99FF"/>
                          </a:solidFill>
                        </a:rPr>
                        <a:t>A+</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99FF"/>
                          </a:solidFill>
                        </a:rPr>
                        <a:t>C</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99FF"/>
                          </a:solidFill>
                        </a:rPr>
                        <a:t>4</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extLst>
                  <a:ext uri="{0D108BD9-81ED-4DB2-BD59-A6C34878D82A}">
                    <a16:rowId xmlns:a16="http://schemas.microsoft.com/office/drawing/2014/main" xmlns="" val="10002"/>
                  </a:ext>
                </a:extLst>
              </a:tr>
            </a:tbl>
          </a:graphicData>
        </a:graphic>
      </p:graphicFrame>
      <p:sp>
        <p:nvSpPr>
          <p:cNvPr id="122951" name="矩形 16"/>
          <p:cNvSpPr>
            <a:spLocks noChangeArrowheads="1"/>
          </p:cNvSpPr>
          <p:nvPr/>
        </p:nvSpPr>
        <p:spPr bwMode="auto">
          <a:xfrm>
            <a:off x="1919288" y="574327"/>
            <a:ext cx="8353425"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eaLnBrk="1" hangingPunct="1"/>
            <a:r>
              <a:rPr kumimoji="0" lang="zh-TW" altLang="en-US" sz="3600" b="1" dirty="0">
                <a:solidFill>
                  <a:srgbClr val="93634C"/>
                </a:solidFill>
                <a:latin typeface="標楷體" pitchFamily="65" charset="-120"/>
                <a:ea typeface="華康少女文字W7"/>
                <a:cs typeface="華康少女文字W7"/>
              </a:rPr>
              <a:t>題三：請問誰先錄取？</a:t>
            </a:r>
            <a:endParaRPr kumimoji="0" lang="zh-TW" altLang="en-US" sz="3600" dirty="0">
              <a:solidFill>
                <a:srgbClr val="93634C"/>
              </a:solidFill>
              <a:ea typeface="華康少女文字W7"/>
              <a:cs typeface="華康少女文字W7"/>
            </a:endParaRPr>
          </a:p>
        </p:txBody>
      </p:sp>
      <p:sp>
        <p:nvSpPr>
          <p:cNvPr id="10" name="橢圓 9"/>
          <p:cNvSpPr/>
          <p:nvPr/>
        </p:nvSpPr>
        <p:spPr>
          <a:xfrm>
            <a:off x="3317875" y="4482752"/>
            <a:ext cx="917575" cy="1087438"/>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12" name="橢圓 11"/>
          <p:cNvSpPr/>
          <p:nvPr/>
        </p:nvSpPr>
        <p:spPr>
          <a:xfrm>
            <a:off x="6738938" y="4482752"/>
            <a:ext cx="917575" cy="1087438"/>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13" name="橢圓 12"/>
          <p:cNvSpPr/>
          <p:nvPr/>
        </p:nvSpPr>
        <p:spPr>
          <a:xfrm>
            <a:off x="5603875" y="4482752"/>
            <a:ext cx="917575" cy="1087438"/>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14" name="矩形 13"/>
          <p:cNvSpPr/>
          <p:nvPr/>
        </p:nvSpPr>
        <p:spPr>
          <a:xfrm>
            <a:off x="2056321" y="1369648"/>
            <a:ext cx="8071926" cy="2225674"/>
          </a:xfrm>
          <a:prstGeom prst="rect">
            <a:avLst/>
          </a:prstGeom>
          <a:solidFill>
            <a:srgbClr val="4F81BD">
              <a:alpha val="67843"/>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11" name="橢圓 10"/>
          <p:cNvSpPr/>
          <p:nvPr/>
        </p:nvSpPr>
        <p:spPr>
          <a:xfrm>
            <a:off x="4468813" y="4482752"/>
            <a:ext cx="917575" cy="1087438"/>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15" name="圓角矩形 14"/>
          <p:cNvSpPr/>
          <p:nvPr/>
        </p:nvSpPr>
        <p:spPr>
          <a:xfrm>
            <a:off x="7772400" y="4465290"/>
            <a:ext cx="1320800" cy="50800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eaLnBrk="1" hangingPunct="1">
              <a:defRPr/>
            </a:pPr>
            <a:r>
              <a:rPr kumimoji="0" lang="en-US" altLang="zh-TW" sz="2000" b="1" dirty="0">
                <a:solidFill>
                  <a:prstClr val="white"/>
                </a:solidFill>
                <a:latin typeface="標楷體" pitchFamily="65" charset="-120"/>
                <a:ea typeface="華康少女文字W7" pitchFamily="49" charset="-120"/>
              </a:rPr>
              <a:t>A</a:t>
            </a:r>
            <a:r>
              <a:rPr kumimoji="0" lang="zh-TW" altLang="en-US" sz="2000" b="1" dirty="0">
                <a:solidFill>
                  <a:prstClr val="white"/>
                </a:solidFill>
                <a:latin typeface="標楷體" pitchFamily="65" charset="-120"/>
                <a:ea typeface="華康少女文字W7" pitchFamily="49" charset="-120"/>
              </a:rPr>
              <a:t>： </a:t>
            </a:r>
            <a:r>
              <a:rPr kumimoji="0" lang="en-US" altLang="zh-TW" sz="2000" b="1" dirty="0">
                <a:solidFill>
                  <a:prstClr val="white"/>
                </a:solidFill>
                <a:latin typeface="標楷體" pitchFamily="65" charset="-120"/>
                <a:ea typeface="華康少女文字W7" pitchFamily="49" charset="-120"/>
              </a:rPr>
              <a:t>3</a:t>
            </a:r>
            <a:r>
              <a:rPr kumimoji="0" lang="zh-TW" altLang="en-US" sz="2000" b="1" dirty="0">
                <a:solidFill>
                  <a:prstClr val="white"/>
                </a:solidFill>
                <a:latin typeface="標楷體" pitchFamily="65" charset="-120"/>
                <a:ea typeface="華康少女文字W7" pitchFamily="49" charset="-120"/>
              </a:rPr>
              <a:t>個</a:t>
            </a:r>
            <a:r>
              <a:rPr kumimoji="0" lang="en-US" altLang="zh-TW" sz="2000" b="1" dirty="0">
                <a:solidFill>
                  <a:prstClr val="white"/>
                </a:solidFill>
                <a:latin typeface="華康娃娃體(P)" pitchFamily="2" charset="-120"/>
                <a:ea typeface="華康娃娃體(P)" pitchFamily="2" charset="-120"/>
              </a:rPr>
              <a:t>+</a:t>
            </a:r>
            <a:endParaRPr kumimoji="0" lang="zh-TW" altLang="en-US" sz="2000" b="1" dirty="0">
              <a:solidFill>
                <a:prstClr val="white"/>
              </a:solidFill>
              <a:latin typeface="華康娃娃體(P)" pitchFamily="2" charset="-120"/>
              <a:ea typeface="華康娃娃體(P)" pitchFamily="2" charset="-120"/>
            </a:endParaRPr>
          </a:p>
        </p:txBody>
      </p:sp>
      <p:sp>
        <p:nvSpPr>
          <p:cNvPr id="18" name="圓角矩形 17"/>
          <p:cNvSpPr/>
          <p:nvPr/>
        </p:nvSpPr>
        <p:spPr>
          <a:xfrm>
            <a:off x="7772400" y="5059015"/>
            <a:ext cx="1320800" cy="50800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eaLnBrk="1" hangingPunct="1">
              <a:defRPr/>
            </a:pPr>
            <a:r>
              <a:rPr kumimoji="0" lang="en-US" altLang="zh-TW" sz="2000" b="1" dirty="0">
                <a:solidFill>
                  <a:prstClr val="white"/>
                </a:solidFill>
                <a:latin typeface="標楷體" pitchFamily="65" charset="-120"/>
                <a:ea typeface="華康少女文字W7" pitchFamily="49" charset="-120"/>
              </a:rPr>
              <a:t>A</a:t>
            </a:r>
            <a:r>
              <a:rPr kumimoji="0" lang="zh-TW" altLang="en-US" sz="2000" b="1" dirty="0">
                <a:solidFill>
                  <a:prstClr val="white"/>
                </a:solidFill>
                <a:latin typeface="標楷體" pitchFamily="65" charset="-120"/>
                <a:ea typeface="華康少女文字W7" pitchFamily="49" charset="-120"/>
              </a:rPr>
              <a:t>： </a:t>
            </a:r>
            <a:r>
              <a:rPr kumimoji="0" lang="en-US" altLang="zh-TW" sz="2000" b="1" dirty="0">
                <a:solidFill>
                  <a:prstClr val="white"/>
                </a:solidFill>
                <a:latin typeface="標楷體" pitchFamily="65" charset="-120"/>
                <a:ea typeface="華康少女文字W7" pitchFamily="49" charset="-120"/>
              </a:rPr>
              <a:t>3</a:t>
            </a:r>
            <a:r>
              <a:rPr kumimoji="0" lang="zh-TW" altLang="en-US" sz="2000" b="1" dirty="0">
                <a:solidFill>
                  <a:prstClr val="white"/>
                </a:solidFill>
                <a:latin typeface="標楷體" pitchFamily="65" charset="-120"/>
                <a:ea typeface="華康少女文字W7" pitchFamily="49" charset="-120"/>
              </a:rPr>
              <a:t>個</a:t>
            </a:r>
            <a:r>
              <a:rPr kumimoji="0" lang="en-US" altLang="zh-TW" sz="2000" b="1" dirty="0">
                <a:solidFill>
                  <a:prstClr val="white"/>
                </a:solidFill>
                <a:latin typeface="華康娃娃體(P)" pitchFamily="2" charset="-120"/>
                <a:ea typeface="華康娃娃體(P)" pitchFamily="2" charset="-120"/>
              </a:rPr>
              <a:t>+</a:t>
            </a:r>
            <a:endParaRPr kumimoji="0" lang="zh-TW" altLang="en-US" sz="2000" b="1" dirty="0">
              <a:solidFill>
                <a:prstClr val="white"/>
              </a:solidFill>
              <a:latin typeface="華康娃娃體(P)" pitchFamily="2" charset="-120"/>
              <a:ea typeface="華康娃娃體(P)" pitchFamily="2" charset="-120"/>
            </a:endParaRPr>
          </a:p>
        </p:txBody>
      </p:sp>
      <p:sp>
        <p:nvSpPr>
          <p:cNvPr id="20" name="圓角矩形 19"/>
          <p:cNvSpPr/>
          <p:nvPr/>
        </p:nvSpPr>
        <p:spPr>
          <a:xfrm>
            <a:off x="5448300" y="4465290"/>
            <a:ext cx="1320800" cy="50800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eaLnBrk="1" hangingPunct="1">
              <a:defRPr/>
            </a:pPr>
            <a:r>
              <a:rPr kumimoji="0" lang="en-US" altLang="zh-TW" sz="2000" b="1" dirty="0">
                <a:solidFill>
                  <a:prstClr val="white"/>
                </a:solidFill>
                <a:latin typeface="標楷體" pitchFamily="65" charset="-120"/>
                <a:ea typeface="華康少女文字W7" pitchFamily="49" charset="-120"/>
              </a:rPr>
              <a:t>B</a:t>
            </a:r>
            <a:r>
              <a:rPr kumimoji="0" lang="zh-TW" altLang="en-US" sz="2000" b="1" dirty="0">
                <a:solidFill>
                  <a:prstClr val="white"/>
                </a:solidFill>
                <a:latin typeface="標楷體" pitchFamily="65" charset="-120"/>
                <a:ea typeface="華康少女文字W7" pitchFamily="49" charset="-120"/>
              </a:rPr>
              <a:t>： </a:t>
            </a:r>
            <a:r>
              <a:rPr kumimoji="0" lang="en-US" altLang="zh-TW" sz="2000" b="1" dirty="0">
                <a:solidFill>
                  <a:prstClr val="white"/>
                </a:solidFill>
                <a:latin typeface="標楷體" pitchFamily="65" charset="-120"/>
                <a:ea typeface="華康少女文字W7" pitchFamily="49" charset="-120"/>
              </a:rPr>
              <a:t>2</a:t>
            </a:r>
            <a:r>
              <a:rPr kumimoji="0" lang="zh-TW" altLang="en-US" sz="2000" b="1" dirty="0">
                <a:solidFill>
                  <a:prstClr val="white"/>
                </a:solidFill>
                <a:latin typeface="標楷體" pitchFamily="65" charset="-120"/>
                <a:ea typeface="華康少女文字W7" pitchFamily="49" charset="-120"/>
              </a:rPr>
              <a:t>個</a:t>
            </a:r>
            <a:r>
              <a:rPr kumimoji="0" lang="en-US" altLang="zh-TW" sz="2000" b="1" dirty="0">
                <a:solidFill>
                  <a:prstClr val="white"/>
                </a:solidFill>
                <a:latin typeface="華康娃娃體(P)" pitchFamily="2" charset="-120"/>
                <a:ea typeface="華康娃娃體(P)" pitchFamily="2" charset="-120"/>
              </a:rPr>
              <a:t>+</a:t>
            </a:r>
            <a:endParaRPr kumimoji="0" lang="zh-TW" altLang="en-US" sz="2000" b="1" dirty="0">
              <a:solidFill>
                <a:prstClr val="white"/>
              </a:solidFill>
              <a:latin typeface="華康娃娃體(P)" pitchFamily="2" charset="-120"/>
              <a:ea typeface="華康娃娃體(P)" pitchFamily="2" charset="-120"/>
            </a:endParaRPr>
          </a:p>
        </p:txBody>
      </p:sp>
      <p:sp>
        <p:nvSpPr>
          <p:cNvPr id="21" name="圓角矩形 20"/>
          <p:cNvSpPr/>
          <p:nvPr/>
        </p:nvSpPr>
        <p:spPr>
          <a:xfrm>
            <a:off x="5448300" y="5059015"/>
            <a:ext cx="1320800" cy="50800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eaLnBrk="1" hangingPunct="1">
              <a:defRPr/>
            </a:pPr>
            <a:r>
              <a:rPr kumimoji="0" lang="en-US" altLang="zh-TW" sz="2000" b="1" dirty="0">
                <a:solidFill>
                  <a:prstClr val="white"/>
                </a:solidFill>
                <a:latin typeface="標楷體" pitchFamily="65" charset="-120"/>
                <a:ea typeface="華康少女文字W7" pitchFamily="49" charset="-120"/>
              </a:rPr>
              <a:t>B</a:t>
            </a:r>
            <a:r>
              <a:rPr kumimoji="0" lang="zh-TW" altLang="en-US" sz="2000" b="1" dirty="0">
                <a:solidFill>
                  <a:prstClr val="white"/>
                </a:solidFill>
                <a:latin typeface="標楷體" pitchFamily="65" charset="-120"/>
                <a:ea typeface="華康少女文字W7" pitchFamily="49" charset="-120"/>
              </a:rPr>
              <a:t>： </a:t>
            </a:r>
            <a:r>
              <a:rPr kumimoji="0" lang="en-US" altLang="zh-TW" sz="2000" b="1" dirty="0">
                <a:solidFill>
                  <a:prstClr val="white"/>
                </a:solidFill>
                <a:latin typeface="標楷體" pitchFamily="65" charset="-120"/>
                <a:ea typeface="華康少女文字W7" pitchFamily="49" charset="-120"/>
              </a:rPr>
              <a:t>1</a:t>
            </a:r>
            <a:r>
              <a:rPr kumimoji="0" lang="zh-TW" altLang="en-US" sz="2000" b="1" dirty="0">
                <a:solidFill>
                  <a:prstClr val="white"/>
                </a:solidFill>
                <a:latin typeface="標楷體" pitchFamily="65" charset="-120"/>
                <a:ea typeface="華康少女文字W7" pitchFamily="49" charset="-120"/>
              </a:rPr>
              <a:t>個</a:t>
            </a:r>
            <a:r>
              <a:rPr kumimoji="0" lang="en-US" altLang="zh-TW" sz="2000" b="1" dirty="0">
                <a:solidFill>
                  <a:prstClr val="white"/>
                </a:solidFill>
                <a:latin typeface="華康娃娃體(P)" pitchFamily="2" charset="-120"/>
                <a:ea typeface="華康娃娃體(P)" pitchFamily="2" charset="-120"/>
              </a:rPr>
              <a:t>+</a:t>
            </a:r>
            <a:endParaRPr kumimoji="0" lang="zh-TW" altLang="en-US" sz="2000" b="1" dirty="0">
              <a:solidFill>
                <a:prstClr val="white"/>
              </a:solidFill>
              <a:latin typeface="華康娃娃體(P)" pitchFamily="2" charset="-120"/>
              <a:ea typeface="華康娃娃體(P)" pitchFamily="2" charset="-120"/>
            </a:endParaRPr>
          </a:p>
        </p:txBody>
      </p:sp>
      <p:sp>
        <p:nvSpPr>
          <p:cNvPr id="22" name="圓角矩形 21"/>
          <p:cNvSpPr/>
          <p:nvPr/>
        </p:nvSpPr>
        <p:spPr>
          <a:xfrm>
            <a:off x="3211513" y="4435127"/>
            <a:ext cx="5881687" cy="1104900"/>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7" name="十二角星形 6"/>
          <p:cNvSpPr/>
          <p:nvPr/>
        </p:nvSpPr>
        <p:spPr>
          <a:xfrm>
            <a:off x="6637337" y="4156414"/>
            <a:ext cx="1093787" cy="969962"/>
          </a:xfrm>
          <a:prstGeom prst="star12">
            <a:avLst/>
          </a:prstGeom>
          <a:solidFill>
            <a:srgbClr val="FFFF00"/>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kumimoji="0" lang="zh-TW" altLang="en-US" sz="4500" dirty="0">
                <a:solidFill>
                  <a:srgbClr val="FF0000"/>
                </a:solidFill>
                <a:ea typeface="文鼎粗行楷" pitchFamily="49" charset="-120"/>
              </a:rPr>
              <a:t>勝</a:t>
            </a:r>
          </a:p>
        </p:txBody>
      </p:sp>
    </p:spTree>
    <p:extLst>
      <p:ext uri="{BB962C8B-B14F-4D97-AF65-F5344CB8AC3E}">
        <p14:creationId xmlns:p14="http://schemas.microsoft.com/office/powerpoint/2010/main" xmlns="" val="105408400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childTnLst>
                                </p:cTn>
                              </p:par>
                              <p:par>
                                <p:cTn id="24" presetID="10" presetClass="exit" presetSubtype="0" fill="hold" grpId="1" nodeType="withEffect">
                                  <p:stCondLst>
                                    <p:cond delay="0"/>
                                  </p:stCondLst>
                                  <p:childTnLst>
                                    <p:animEffect transition="out" filter="fade">
                                      <p:cBhvr>
                                        <p:cTn id="25" dur="500"/>
                                        <p:tgtEl>
                                          <p:spTgt spid="22"/>
                                        </p:tgtEl>
                                      </p:cBhvr>
                                    </p:animEffect>
                                    <p:set>
                                      <p:cBhvr>
                                        <p:cTn id="26" dur="1" fill="hold">
                                          <p:stCondLst>
                                            <p:cond delay="499"/>
                                          </p:stCondLst>
                                        </p:cTn>
                                        <p:tgtEl>
                                          <p:spTgt spid="22"/>
                                        </p:tgtEl>
                                        <p:attrNameLst>
                                          <p:attrName>style.visibility</p:attrName>
                                        </p:attrNameLst>
                                      </p:cBhvr>
                                      <p:to>
                                        <p:strVal val="hidden"/>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par>
                                <p:cTn id="35" presetID="1" presetClass="exit" presetSubtype="0" fill="hold" grpId="1" nodeType="withEffect">
                                  <p:stCondLst>
                                    <p:cond delay="0"/>
                                  </p:stCondLst>
                                  <p:childTnLst>
                                    <p:set>
                                      <p:cBhvr>
                                        <p:cTn id="36" dur="1" fill="hold">
                                          <p:stCondLst>
                                            <p:cond delay="0"/>
                                          </p:stCondLst>
                                        </p:cTn>
                                        <p:tgtEl>
                                          <p:spTgt spid="15"/>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0"/>
                                          </p:stCondLst>
                                        </p:cTn>
                                        <p:tgtEl>
                                          <p:spTgt spid="18"/>
                                        </p:tgtEl>
                                        <p:attrNameLst>
                                          <p:attrName>style.visibility</p:attrName>
                                        </p:attrNameLst>
                                      </p:cBhvr>
                                      <p:to>
                                        <p:strVal val="hidden"/>
                                      </p:to>
                                    </p:set>
                                  </p:childTnLst>
                                </p:cTn>
                              </p:par>
                              <p:par>
                                <p:cTn id="39" presetID="1" presetClass="exit" presetSubtype="0" fill="hold" grpId="1" nodeType="withEffect">
                                  <p:stCondLst>
                                    <p:cond delay="0"/>
                                  </p:stCondLst>
                                  <p:childTnLst>
                                    <p:set>
                                      <p:cBhvr>
                                        <p:cTn id="40" dur="1" fill="hold">
                                          <p:stCondLst>
                                            <p:cond delay="0"/>
                                          </p:stCondLst>
                                        </p:cTn>
                                        <p:tgtEl>
                                          <p:spTgt spid="10"/>
                                        </p:tgtEl>
                                        <p:attrNameLst>
                                          <p:attrName>style.visibility</p:attrName>
                                        </p:attrNameLst>
                                      </p:cBhvr>
                                      <p:to>
                                        <p:strVal val="hidden"/>
                                      </p:to>
                                    </p:set>
                                  </p:childTnLst>
                                </p:cTn>
                              </p:par>
                              <p:par>
                                <p:cTn id="41" presetID="1" presetClass="exit" presetSubtype="0" fill="hold" grpId="1" nodeType="withEffect">
                                  <p:stCondLst>
                                    <p:cond delay="0"/>
                                  </p:stCondLst>
                                  <p:childTnLst>
                                    <p:set>
                                      <p:cBhvr>
                                        <p:cTn id="42" dur="1" fill="hold">
                                          <p:stCondLst>
                                            <p:cond delay="0"/>
                                          </p:stCondLst>
                                        </p:cTn>
                                        <p:tgtEl>
                                          <p:spTgt spid="13"/>
                                        </p:tgtEl>
                                        <p:attrNameLst>
                                          <p:attrName>style.visibility</p:attrName>
                                        </p:attrNameLst>
                                      </p:cBhvr>
                                      <p:to>
                                        <p:strVal val="hidden"/>
                                      </p:to>
                                    </p:set>
                                  </p:childTnLst>
                                </p:cTn>
                              </p:par>
                              <p:par>
                                <p:cTn id="43" presetID="1" presetClass="exit" presetSubtype="0" fill="hold" grpId="1" nodeType="withEffect">
                                  <p:stCondLst>
                                    <p:cond delay="0"/>
                                  </p:stCondLst>
                                  <p:childTnLst>
                                    <p:set>
                                      <p:cBhvr>
                                        <p:cTn id="44" dur="1" fill="hold">
                                          <p:stCondLst>
                                            <p:cond delay="0"/>
                                          </p:stCondLst>
                                        </p:cTn>
                                        <p:tgtEl>
                                          <p:spTgt spid="12"/>
                                        </p:tgtEl>
                                        <p:attrNameLst>
                                          <p:attrName>style.visibility</p:attrName>
                                        </p:attrNameLst>
                                      </p:cBhvr>
                                      <p:to>
                                        <p:strVal val="hidden"/>
                                      </p:to>
                                    </p:set>
                                  </p:childTnLst>
                                </p:cTn>
                              </p:par>
                            </p:childTnLst>
                          </p:cTn>
                        </p:par>
                      </p:childTnLst>
                    </p:cTn>
                  </p:par>
                  <p:par>
                    <p:cTn id="45" fill="hold" nodeType="clickPar">
                      <p:stCondLst>
                        <p:cond delay="indefinite"/>
                      </p:stCondLst>
                      <p:childTnLst>
                        <p:par>
                          <p:cTn id="46" fill="hold" nodeType="withGroup">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2" grpId="0" animBg="1"/>
      <p:bldP spid="12" grpId="1" animBg="1"/>
      <p:bldP spid="13" grpId="0" animBg="1"/>
      <p:bldP spid="13" grpId="1" animBg="1"/>
      <p:bldP spid="14" grpId="0" animBg="1"/>
      <p:bldP spid="11" grpId="0" animBg="1"/>
      <p:bldP spid="15" grpId="0" animBg="1"/>
      <p:bldP spid="15" grpId="1" animBg="1"/>
      <p:bldP spid="18" grpId="0" animBg="1"/>
      <p:bldP spid="18" grpId="1" animBg="1"/>
      <p:bldP spid="20" grpId="0" animBg="1"/>
      <p:bldP spid="21" grpId="0" animBg="1"/>
      <p:bldP spid="22" grpId="0" animBg="1"/>
      <p:bldP spid="22" grpId="1" animBg="1"/>
      <p:bldP spid="7"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xmlns="" id="{64D3A6D9-9154-4068-AE31-C3DFA43D6596}"/>
              </a:ext>
            </a:extLst>
          </p:cNvPr>
          <p:cNvSpPr/>
          <p:nvPr/>
        </p:nvSpPr>
        <p:spPr>
          <a:xfrm>
            <a:off x="1271464" y="260648"/>
            <a:ext cx="9585448" cy="5616624"/>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123906" name="圖片 16"/>
          <p:cNvPicPr>
            <a:picLocks noChangeAspect="1"/>
          </p:cNvPicPr>
          <p:nvPr/>
        </p:nvPicPr>
        <p:blipFill>
          <a:blip r:embed="rId3" cstate="print">
            <a:extLst>
              <a:ext uri="{28A0092B-C50C-407E-A947-70E740481C1C}">
                <a14:useLocalDpi xmlns:a14="http://schemas.microsoft.com/office/drawing/2010/main" xmlns=""/>
              </a:ext>
            </a:extLst>
          </a:blip>
          <a:srcRect/>
          <a:stretch/>
        </p:blipFill>
        <p:spPr bwMode="auto">
          <a:xfrm>
            <a:off x="1044066" y="44624"/>
            <a:ext cx="10103867"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aphicFrame>
        <p:nvGraphicFramePr>
          <p:cNvPr id="16" name="表格 15"/>
          <p:cNvGraphicFramePr>
            <a:graphicFrameLocks noGrp="1"/>
          </p:cNvGraphicFramePr>
          <p:nvPr>
            <p:extLst>
              <p:ext uri="{D42A27DB-BD31-4B8C-83A1-F6EECF244321}">
                <p14:modId xmlns:p14="http://schemas.microsoft.com/office/powerpoint/2010/main" xmlns="" val="1677651415"/>
              </p:ext>
            </p:extLst>
          </p:nvPr>
        </p:nvGraphicFramePr>
        <p:xfrm>
          <a:off x="2063750" y="3674914"/>
          <a:ext cx="8064497" cy="1736742"/>
        </p:xfrm>
        <a:graphic>
          <a:graphicData uri="http://schemas.openxmlformats.org/drawingml/2006/table">
            <a:tbl>
              <a:tblPr firstRow="1" firstCol="1">
                <a:tableStyleId>{5C22544A-7EE6-4342-B048-85BDC9FD1C3A}</a:tableStyleId>
              </a:tblPr>
              <a:tblGrid>
                <a:gridCol w="1152071">
                  <a:extLst>
                    <a:ext uri="{9D8B030D-6E8A-4147-A177-3AD203B41FA5}">
                      <a16:colId xmlns:a16="http://schemas.microsoft.com/office/drawing/2014/main" xmlns="" val="20000"/>
                    </a:ext>
                  </a:extLst>
                </a:gridCol>
                <a:gridCol w="1152071">
                  <a:extLst>
                    <a:ext uri="{9D8B030D-6E8A-4147-A177-3AD203B41FA5}">
                      <a16:colId xmlns:a16="http://schemas.microsoft.com/office/drawing/2014/main" xmlns="" val="20001"/>
                    </a:ext>
                  </a:extLst>
                </a:gridCol>
                <a:gridCol w="1152071">
                  <a:extLst>
                    <a:ext uri="{9D8B030D-6E8A-4147-A177-3AD203B41FA5}">
                      <a16:colId xmlns:a16="http://schemas.microsoft.com/office/drawing/2014/main" xmlns="" val="20002"/>
                    </a:ext>
                  </a:extLst>
                </a:gridCol>
                <a:gridCol w="1152071">
                  <a:extLst>
                    <a:ext uri="{9D8B030D-6E8A-4147-A177-3AD203B41FA5}">
                      <a16:colId xmlns:a16="http://schemas.microsoft.com/office/drawing/2014/main" xmlns="" val="20003"/>
                    </a:ext>
                  </a:extLst>
                </a:gridCol>
                <a:gridCol w="1152071">
                  <a:extLst>
                    <a:ext uri="{9D8B030D-6E8A-4147-A177-3AD203B41FA5}">
                      <a16:colId xmlns:a16="http://schemas.microsoft.com/office/drawing/2014/main" xmlns="" val="20004"/>
                    </a:ext>
                  </a:extLst>
                </a:gridCol>
                <a:gridCol w="1152071">
                  <a:extLst>
                    <a:ext uri="{9D8B030D-6E8A-4147-A177-3AD203B41FA5}">
                      <a16:colId xmlns:a16="http://schemas.microsoft.com/office/drawing/2014/main" xmlns="" val="20005"/>
                    </a:ext>
                  </a:extLst>
                </a:gridCol>
                <a:gridCol w="1152071">
                  <a:extLst>
                    <a:ext uri="{9D8B030D-6E8A-4147-A177-3AD203B41FA5}">
                      <a16:colId xmlns:a16="http://schemas.microsoft.com/office/drawing/2014/main" xmlns="" val="20006"/>
                    </a:ext>
                  </a:extLst>
                </a:gridCol>
              </a:tblGrid>
              <a:tr h="57890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3200" dirty="0">
                          <a:solidFill>
                            <a:schemeClr val="bg1"/>
                          </a:solidFill>
                        </a:rPr>
                        <a:t>項目</a:t>
                      </a:r>
                      <a:endParaRPr lang="zh-TW" altLang="en-US" sz="3200" dirty="0">
                        <a:solidFill>
                          <a:schemeClr val="bg1"/>
                        </a:solidFill>
                        <a:ea typeface="華康少女文字W7" pitchFamily="49" charset="-120"/>
                      </a:endParaRPr>
                    </a:p>
                  </a:txBody>
                  <a:tcPr marL="91436" marR="91436" marT="45617" marB="45617"/>
                </a:tc>
                <a:tc>
                  <a:txBody>
                    <a:bodyPr/>
                    <a:lstStyle/>
                    <a:p>
                      <a:pPr algn="ctr"/>
                      <a:r>
                        <a:rPr lang="zh-TW" altLang="en-US" sz="3200" dirty="0">
                          <a:solidFill>
                            <a:schemeClr val="bg1"/>
                          </a:solidFill>
                        </a:rPr>
                        <a:t>國</a:t>
                      </a:r>
                      <a:endParaRPr lang="zh-TW" altLang="en-US" sz="3200" dirty="0">
                        <a:solidFill>
                          <a:schemeClr val="bg1"/>
                        </a:solidFill>
                        <a:ea typeface="華康少女文字W7" pitchFamily="49" charset="-120"/>
                      </a:endParaRPr>
                    </a:p>
                  </a:txBody>
                  <a:tcPr marL="91436" marR="91436" marT="45617" marB="45617"/>
                </a:tc>
                <a:tc>
                  <a:txBody>
                    <a:bodyPr/>
                    <a:lstStyle/>
                    <a:p>
                      <a:pPr algn="ctr"/>
                      <a:r>
                        <a:rPr lang="zh-TW" altLang="en-US" sz="3200" dirty="0">
                          <a:solidFill>
                            <a:schemeClr val="bg1"/>
                          </a:solidFill>
                        </a:rPr>
                        <a:t>數</a:t>
                      </a:r>
                      <a:endParaRPr lang="zh-TW" altLang="en-US" sz="3200" dirty="0">
                        <a:solidFill>
                          <a:schemeClr val="bg1"/>
                        </a:solidFill>
                        <a:ea typeface="華康少女文字W7" pitchFamily="49" charset="-120"/>
                      </a:endParaRPr>
                    </a:p>
                  </a:txBody>
                  <a:tcPr marL="91436" marR="91436" marT="45617" marB="45617"/>
                </a:tc>
                <a:tc>
                  <a:txBody>
                    <a:bodyPr/>
                    <a:lstStyle/>
                    <a:p>
                      <a:pPr algn="ctr"/>
                      <a:r>
                        <a:rPr lang="zh-TW" altLang="en-US" sz="3200" dirty="0">
                          <a:solidFill>
                            <a:schemeClr val="bg1"/>
                          </a:solidFill>
                        </a:rPr>
                        <a:t>英</a:t>
                      </a:r>
                      <a:endParaRPr lang="zh-TW" altLang="en-US" sz="3200" dirty="0">
                        <a:solidFill>
                          <a:schemeClr val="bg1"/>
                        </a:solidFill>
                        <a:ea typeface="華康少女文字W7" pitchFamily="49" charset="-120"/>
                      </a:endParaRPr>
                    </a:p>
                  </a:txBody>
                  <a:tcPr marL="91436" marR="91436" marT="45617" marB="45617"/>
                </a:tc>
                <a:tc>
                  <a:txBody>
                    <a:bodyPr/>
                    <a:lstStyle/>
                    <a:p>
                      <a:pPr algn="ctr"/>
                      <a:r>
                        <a:rPr lang="zh-TW" altLang="en-US" sz="3200" dirty="0">
                          <a:solidFill>
                            <a:schemeClr val="bg1"/>
                          </a:solidFill>
                        </a:rPr>
                        <a:t>社</a:t>
                      </a:r>
                      <a:endParaRPr lang="zh-TW" altLang="en-US" sz="3200" dirty="0">
                        <a:solidFill>
                          <a:schemeClr val="bg1"/>
                        </a:solidFill>
                        <a:ea typeface="華康少女文字W7" pitchFamily="49" charset="-120"/>
                      </a:endParaRPr>
                    </a:p>
                  </a:txBody>
                  <a:tcPr marL="91436" marR="91436" marT="45617" marB="45617"/>
                </a:tc>
                <a:tc>
                  <a:txBody>
                    <a:bodyPr/>
                    <a:lstStyle/>
                    <a:p>
                      <a:pPr algn="ctr"/>
                      <a:r>
                        <a:rPr lang="zh-TW" altLang="en-US" sz="3200" dirty="0">
                          <a:solidFill>
                            <a:schemeClr val="bg1"/>
                          </a:solidFill>
                        </a:rPr>
                        <a:t>自</a:t>
                      </a:r>
                      <a:endParaRPr lang="zh-TW" altLang="en-US" sz="3200" dirty="0">
                        <a:solidFill>
                          <a:schemeClr val="bg1"/>
                        </a:solidFill>
                        <a:ea typeface="華康少女文字W7" pitchFamily="49" charset="-120"/>
                      </a:endParaRPr>
                    </a:p>
                  </a:txBody>
                  <a:tcPr marL="91436" marR="91436" marT="45617" marB="45617"/>
                </a:tc>
                <a:tc>
                  <a:txBody>
                    <a:bodyPr/>
                    <a:lstStyle/>
                    <a:p>
                      <a:pPr algn="ctr"/>
                      <a:r>
                        <a:rPr lang="zh-TW" altLang="en-US" sz="3200" dirty="0">
                          <a:solidFill>
                            <a:schemeClr val="bg1"/>
                          </a:solidFill>
                        </a:rPr>
                        <a:t>寫</a:t>
                      </a:r>
                      <a:endParaRPr lang="zh-TW" altLang="en-US" sz="3200" dirty="0">
                        <a:solidFill>
                          <a:schemeClr val="bg1"/>
                        </a:solidFill>
                        <a:ea typeface="華康少女文字W7" pitchFamily="49" charset="-120"/>
                      </a:endParaRPr>
                    </a:p>
                  </a:txBody>
                  <a:tcPr marL="91436" marR="91436" marT="45617" marB="45617"/>
                </a:tc>
                <a:extLst>
                  <a:ext uri="{0D108BD9-81ED-4DB2-BD59-A6C34878D82A}">
                    <a16:rowId xmlns:a16="http://schemas.microsoft.com/office/drawing/2014/main" xmlns="" val="10000"/>
                  </a:ext>
                </a:extLst>
              </a:tr>
              <a:tr h="578908">
                <a:tc>
                  <a:txBody>
                    <a:bodyPr/>
                    <a:lstStyle/>
                    <a:p>
                      <a:pPr algn="ctr"/>
                      <a:r>
                        <a:rPr lang="zh-TW" altLang="en-US" sz="3200" dirty="0">
                          <a:solidFill>
                            <a:srgbClr val="FFFF00"/>
                          </a:solidFill>
                        </a:rPr>
                        <a:t>甲</a:t>
                      </a:r>
                      <a:endParaRPr lang="zh-TW" altLang="en-US" sz="3200" dirty="0">
                        <a:solidFill>
                          <a:srgbClr val="FFFF00"/>
                        </a:solidFill>
                        <a:ea typeface="華康少女文字W7" pitchFamily="49" charset="-120"/>
                      </a:endParaRPr>
                    </a:p>
                  </a:txBody>
                  <a:tcPr marL="91436" marR="91436" marT="45617" marB="45617"/>
                </a:tc>
                <a:tc>
                  <a:txBody>
                    <a:bodyPr/>
                    <a:lstStyle/>
                    <a:p>
                      <a:pPr algn="ctr"/>
                      <a:r>
                        <a:rPr lang="en-US" altLang="zh-TW" sz="3200" b="1" dirty="0">
                          <a:solidFill>
                            <a:srgbClr val="FFFF00"/>
                          </a:solidFill>
                        </a:rPr>
                        <a:t>A++</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FF00"/>
                          </a:solidFill>
                        </a:rPr>
                        <a:t>B++</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FF00"/>
                          </a:solidFill>
                        </a:rPr>
                        <a:t>A+</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FF00"/>
                          </a:solidFill>
                        </a:rPr>
                        <a:t>A++</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FF00"/>
                          </a:solidFill>
                        </a:rPr>
                        <a:t>A</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FF00"/>
                          </a:solidFill>
                        </a:rPr>
                        <a:t>5</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extLst>
                  <a:ext uri="{0D108BD9-81ED-4DB2-BD59-A6C34878D82A}">
                    <a16:rowId xmlns:a16="http://schemas.microsoft.com/office/drawing/2014/main" xmlns="" val="10001"/>
                  </a:ext>
                </a:extLst>
              </a:tr>
              <a:tr h="578908">
                <a:tc>
                  <a:txBody>
                    <a:bodyPr/>
                    <a:lstStyle/>
                    <a:p>
                      <a:pPr algn="ctr"/>
                      <a:r>
                        <a:rPr lang="zh-TW" altLang="en-US" sz="3200" dirty="0">
                          <a:solidFill>
                            <a:srgbClr val="FF99FF"/>
                          </a:solidFill>
                        </a:rPr>
                        <a:t>乙</a:t>
                      </a:r>
                      <a:endParaRPr lang="zh-TW" altLang="en-US" sz="3200" dirty="0">
                        <a:solidFill>
                          <a:srgbClr val="FF99FF"/>
                        </a:solidFill>
                        <a:ea typeface="華康少女文字W7" pitchFamily="49" charset="-120"/>
                      </a:endParaRPr>
                    </a:p>
                  </a:txBody>
                  <a:tcPr marL="91436" marR="91436" marT="45617" marB="45617"/>
                </a:tc>
                <a:tc>
                  <a:txBody>
                    <a:bodyPr/>
                    <a:lstStyle/>
                    <a:p>
                      <a:pPr algn="ctr"/>
                      <a:r>
                        <a:rPr lang="en-US" altLang="zh-TW" sz="3200" b="1" dirty="0">
                          <a:solidFill>
                            <a:srgbClr val="FF99FF"/>
                          </a:solidFill>
                        </a:rPr>
                        <a:t>A+</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99FF"/>
                          </a:solidFill>
                        </a:rPr>
                        <a:t>A++</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99FF"/>
                          </a:solidFill>
                        </a:rPr>
                        <a:t>B++</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99FF"/>
                          </a:solidFill>
                        </a:rPr>
                        <a:t>A++</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99FF"/>
                          </a:solidFill>
                        </a:rPr>
                        <a:t>A</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99FF"/>
                          </a:solidFill>
                        </a:rPr>
                        <a:t>4</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extLst>
                  <a:ext uri="{0D108BD9-81ED-4DB2-BD59-A6C34878D82A}">
                    <a16:rowId xmlns:a16="http://schemas.microsoft.com/office/drawing/2014/main" xmlns="" val="10002"/>
                  </a:ext>
                </a:extLst>
              </a:tr>
            </a:tbl>
          </a:graphicData>
        </a:graphic>
      </p:graphicFrame>
      <p:sp>
        <p:nvSpPr>
          <p:cNvPr id="123941" name="矩形 16"/>
          <p:cNvSpPr>
            <a:spLocks noChangeArrowheads="1"/>
          </p:cNvSpPr>
          <p:nvPr/>
        </p:nvSpPr>
        <p:spPr bwMode="auto">
          <a:xfrm>
            <a:off x="1919288" y="404664"/>
            <a:ext cx="8353425"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eaLnBrk="1" hangingPunct="1"/>
            <a:r>
              <a:rPr kumimoji="0" lang="zh-TW" altLang="en-US" sz="3600" b="1" dirty="0">
                <a:solidFill>
                  <a:srgbClr val="93634C"/>
                </a:solidFill>
                <a:latin typeface="標楷體" pitchFamily="65" charset="-120"/>
                <a:ea typeface="華康少女文字W7"/>
                <a:cs typeface="華康少女文字W7"/>
              </a:rPr>
              <a:t>題四：請問誰先錄取？</a:t>
            </a:r>
            <a:endParaRPr kumimoji="0" lang="zh-TW" altLang="en-US" sz="3600" dirty="0">
              <a:solidFill>
                <a:srgbClr val="93634C"/>
              </a:solidFill>
              <a:ea typeface="華康少女文字W7"/>
              <a:cs typeface="華康少女文字W7"/>
            </a:endParaRPr>
          </a:p>
        </p:txBody>
      </p:sp>
      <p:sp>
        <p:nvSpPr>
          <p:cNvPr id="7" name="十二角星形 6"/>
          <p:cNvSpPr/>
          <p:nvPr/>
        </p:nvSpPr>
        <p:spPr>
          <a:xfrm>
            <a:off x="1335088" y="4633764"/>
            <a:ext cx="1093787" cy="969963"/>
          </a:xfrm>
          <a:prstGeom prst="star12">
            <a:avLst/>
          </a:prstGeom>
          <a:solidFill>
            <a:srgbClr val="FFFF00"/>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kumimoji="0" lang="zh-TW" altLang="en-US" sz="4500" dirty="0">
                <a:solidFill>
                  <a:srgbClr val="FF0000"/>
                </a:solidFill>
                <a:ea typeface="文鼎粗行楷" pitchFamily="49" charset="-120"/>
              </a:rPr>
              <a:t>勝</a:t>
            </a:r>
          </a:p>
        </p:txBody>
      </p:sp>
      <p:sp>
        <p:nvSpPr>
          <p:cNvPr id="10" name="橢圓 9"/>
          <p:cNvSpPr/>
          <p:nvPr/>
        </p:nvSpPr>
        <p:spPr>
          <a:xfrm>
            <a:off x="3317875" y="4313089"/>
            <a:ext cx="917575" cy="1087438"/>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12" name="橢圓 11"/>
          <p:cNvSpPr/>
          <p:nvPr/>
        </p:nvSpPr>
        <p:spPr>
          <a:xfrm>
            <a:off x="4484688" y="4313089"/>
            <a:ext cx="917575" cy="1087438"/>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graphicFrame>
        <p:nvGraphicFramePr>
          <p:cNvPr id="24" name="表格 23"/>
          <p:cNvGraphicFramePr>
            <a:graphicFrameLocks noGrp="1"/>
          </p:cNvGraphicFramePr>
          <p:nvPr>
            <p:extLst>
              <p:ext uri="{D42A27DB-BD31-4B8C-83A1-F6EECF244321}">
                <p14:modId xmlns:p14="http://schemas.microsoft.com/office/powerpoint/2010/main" xmlns="" val="461931677"/>
              </p:ext>
            </p:extLst>
          </p:nvPr>
        </p:nvGraphicFramePr>
        <p:xfrm>
          <a:off x="2063750" y="1214289"/>
          <a:ext cx="8064497" cy="2225674"/>
        </p:xfrm>
        <a:graphic>
          <a:graphicData uri="http://schemas.openxmlformats.org/drawingml/2006/table">
            <a:tbl>
              <a:tblPr firstRow="1" firstCol="1">
                <a:tableStyleId>{5C22544A-7EE6-4342-B048-85BDC9FD1C3A}</a:tableStyleId>
              </a:tblPr>
              <a:tblGrid>
                <a:gridCol w="1152071">
                  <a:extLst>
                    <a:ext uri="{9D8B030D-6E8A-4147-A177-3AD203B41FA5}">
                      <a16:colId xmlns:a16="http://schemas.microsoft.com/office/drawing/2014/main" xmlns="" val="20000"/>
                    </a:ext>
                  </a:extLst>
                </a:gridCol>
                <a:gridCol w="1152071">
                  <a:extLst>
                    <a:ext uri="{9D8B030D-6E8A-4147-A177-3AD203B41FA5}">
                      <a16:colId xmlns:a16="http://schemas.microsoft.com/office/drawing/2014/main" xmlns="" val="20001"/>
                    </a:ext>
                  </a:extLst>
                </a:gridCol>
                <a:gridCol w="1152071">
                  <a:extLst>
                    <a:ext uri="{9D8B030D-6E8A-4147-A177-3AD203B41FA5}">
                      <a16:colId xmlns:a16="http://schemas.microsoft.com/office/drawing/2014/main" xmlns="" val="20002"/>
                    </a:ext>
                  </a:extLst>
                </a:gridCol>
                <a:gridCol w="1152071">
                  <a:extLst>
                    <a:ext uri="{9D8B030D-6E8A-4147-A177-3AD203B41FA5}">
                      <a16:colId xmlns:a16="http://schemas.microsoft.com/office/drawing/2014/main" xmlns="" val="20003"/>
                    </a:ext>
                  </a:extLst>
                </a:gridCol>
                <a:gridCol w="1152071">
                  <a:extLst>
                    <a:ext uri="{9D8B030D-6E8A-4147-A177-3AD203B41FA5}">
                      <a16:colId xmlns:a16="http://schemas.microsoft.com/office/drawing/2014/main" xmlns="" val="20004"/>
                    </a:ext>
                  </a:extLst>
                </a:gridCol>
                <a:gridCol w="1152071">
                  <a:extLst>
                    <a:ext uri="{9D8B030D-6E8A-4147-A177-3AD203B41FA5}">
                      <a16:colId xmlns:a16="http://schemas.microsoft.com/office/drawing/2014/main" xmlns="" val="20005"/>
                    </a:ext>
                  </a:extLst>
                </a:gridCol>
                <a:gridCol w="1152071">
                  <a:extLst>
                    <a:ext uri="{9D8B030D-6E8A-4147-A177-3AD203B41FA5}">
                      <a16:colId xmlns:a16="http://schemas.microsoft.com/office/drawing/2014/main" xmlns="" val="20006"/>
                    </a:ext>
                  </a:extLst>
                </a:gridCol>
              </a:tblGrid>
              <a:tr h="1067104">
                <a:tc>
                  <a:txBody>
                    <a:bodyPr/>
                    <a:lstStyle/>
                    <a:p>
                      <a:pPr algn="ctr"/>
                      <a:r>
                        <a:rPr lang="zh-TW" altLang="en-US" sz="3200" dirty="0">
                          <a:solidFill>
                            <a:schemeClr val="bg1"/>
                          </a:solidFill>
                        </a:rPr>
                        <a:t>項目</a:t>
                      </a:r>
                      <a:endParaRPr lang="zh-TW" altLang="en-US" sz="3200" dirty="0">
                        <a:solidFill>
                          <a:schemeClr val="bg1"/>
                        </a:solidFill>
                        <a:ea typeface="華康少女文字W7" pitchFamily="49" charset="-120"/>
                      </a:endParaRPr>
                    </a:p>
                  </a:txBody>
                  <a:tcPr marL="91436" marR="91436" marT="45733" marB="45733"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3200" dirty="0">
                          <a:solidFill>
                            <a:schemeClr val="bg1"/>
                          </a:solidFill>
                        </a:rPr>
                        <a:t>總</a:t>
                      </a:r>
                      <a:endParaRPr lang="en-US" altLang="zh-TW" sz="3200" dirty="0">
                        <a:solidFill>
                          <a:schemeClr val="bg1"/>
                        </a:solidFill>
                      </a:endParaRPr>
                    </a:p>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3200" dirty="0">
                          <a:solidFill>
                            <a:schemeClr val="bg1"/>
                          </a:solidFill>
                        </a:rPr>
                        <a:t>積分</a:t>
                      </a:r>
                      <a:endParaRPr lang="zh-TW" altLang="en-US" sz="3200" dirty="0">
                        <a:solidFill>
                          <a:schemeClr val="bg1"/>
                        </a:solidFill>
                        <a:ea typeface="華康少女文字W7" pitchFamily="49" charset="-120"/>
                      </a:endParaRPr>
                    </a:p>
                  </a:txBody>
                  <a:tcPr marL="91436" marR="91436" marT="45733" marB="45733" anchor="ctr"/>
                </a:tc>
                <a:tc>
                  <a:txBody>
                    <a:bodyPr/>
                    <a:lstStyle/>
                    <a:p>
                      <a:pPr algn="ctr"/>
                      <a:r>
                        <a:rPr lang="zh-TW" altLang="en-US" sz="3200" dirty="0">
                          <a:solidFill>
                            <a:schemeClr val="bg1"/>
                          </a:solidFill>
                        </a:rPr>
                        <a:t>均衡</a:t>
                      </a:r>
                      <a:endParaRPr lang="en-US" altLang="zh-TW" sz="3200" dirty="0">
                        <a:solidFill>
                          <a:schemeClr val="bg1"/>
                        </a:solidFill>
                      </a:endParaRPr>
                    </a:p>
                    <a:p>
                      <a:pPr algn="ctr"/>
                      <a:r>
                        <a:rPr lang="zh-TW" altLang="en-US" sz="3200" dirty="0">
                          <a:solidFill>
                            <a:schemeClr val="bg1"/>
                          </a:solidFill>
                        </a:rPr>
                        <a:t>發展</a:t>
                      </a:r>
                      <a:endParaRPr lang="zh-TW" altLang="en-US" sz="3200" dirty="0">
                        <a:solidFill>
                          <a:schemeClr val="bg1"/>
                        </a:solidFill>
                        <a:ea typeface="華康少女文字W7" pitchFamily="49" charset="-120"/>
                      </a:endParaRPr>
                    </a:p>
                  </a:txBody>
                  <a:tcPr marL="91436" marR="91436" marT="45733" marB="45733" anchor="ctr"/>
                </a:tc>
                <a:tc>
                  <a:txBody>
                    <a:bodyPr/>
                    <a:lstStyle/>
                    <a:p>
                      <a:pPr algn="ctr"/>
                      <a:r>
                        <a:rPr lang="zh-TW" altLang="en-US" sz="3200" dirty="0">
                          <a:solidFill>
                            <a:schemeClr val="bg1"/>
                          </a:solidFill>
                        </a:rPr>
                        <a:t>扶助</a:t>
                      </a:r>
                      <a:endParaRPr lang="en-US" altLang="zh-TW" sz="3200" dirty="0">
                        <a:solidFill>
                          <a:schemeClr val="bg1"/>
                        </a:solidFill>
                      </a:endParaRPr>
                    </a:p>
                    <a:p>
                      <a:pPr algn="ctr"/>
                      <a:r>
                        <a:rPr lang="zh-TW" altLang="en-US" sz="3200" dirty="0">
                          <a:solidFill>
                            <a:schemeClr val="bg1"/>
                          </a:solidFill>
                        </a:rPr>
                        <a:t>弱勢</a:t>
                      </a:r>
                      <a:endParaRPr lang="zh-TW" altLang="en-US" sz="3200" dirty="0">
                        <a:solidFill>
                          <a:schemeClr val="bg1"/>
                        </a:solidFill>
                        <a:ea typeface="華康少女文字W7" pitchFamily="49" charset="-120"/>
                      </a:endParaRPr>
                    </a:p>
                  </a:txBody>
                  <a:tcPr marL="91436" marR="91436" marT="45733" marB="45733" anchor="ctr"/>
                </a:tc>
                <a:tc>
                  <a:txBody>
                    <a:bodyPr/>
                    <a:lstStyle/>
                    <a:p>
                      <a:pPr algn="ctr"/>
                      <a:r>
                        <a:rPr lang="zh-TW" altLang="en-US" sz="3200" dirty="0">
                          <a:solidFill>
                            <a:schemeClr val="bg1"/>
                          </a:solidFill>
                        </a:rPr>
                        <a:t>志願</a:t>
                      </a:r>
                      <a:endParaRPr lang="en-US" altLang="zh-TW" sz="3200" dirty="0">
                        <a:solidFill>
                          <a:schemeClr val="bg1"/>
                        </a:solidFill>
                      </a:endParaRPr>
                    </a:p>
                    <a:p>
                      <a:pPr algn="ctr"/>
                      <a:r>
                        <a:rPr lang="zh-TW" altLang="en-US" sz="3200" dirty="0">
                          <a:solidFill>
                            <a:schemeClr val="bg1"/>
                          </a:solidFill>
                        </a:rPr>
                        <a:t>序位</a:t>
                      </a:r>
                      <a:endParaRPr lang="zh-TW" altLang="en-US" sz="3200" dirty="0">
                        <a:solidFill>
                          <a:schemeClr val="bg1"/>
                        </a:solidFill>
                        <a:ea typeface="華康少女文字W7" pitchFamily="49" charset="-120"/>
                      </a:endParaRPr>
                    </a:p>
                  </a:txBody>
                  <a:tcPr marL="91436" marR="91436" marT="45733" marB="45733" anchor="ctr"/>
                </a:tc>
                <a:tc>
                  <a:txBody>
                    <a:bodyPr/>
                    <a:lstStyle/>
                    <a:p>
                      <a:pPr algn="ctr"/>
                      <a:r>
                        <a:rPr lang="zh-TW" altLang="en-US" sz="3200" dirty="0">
                          <a:solidFill>
                            <a:schemeClr val="bg1"/>
                          </a:solidFill>
                        </a:rPr>
                        <a:t>多元</a:t>
                      </a:r>
                      <a:endParaRPr lang="en-US" altLang="zh-TW" sz="3200" dirty="0">
                        <a:solidFill>
                          <a:schemeClr val="bg1"/>
                        </a:solidFill>
                      </a:endParaRPr>
                    </a:p>
                    <a:p>
                      <a:pPr algn="ctr"/>
                      <a:r>
                        <a:rPr lang="zh-TW" altLang="en-US" sz="3200" dirty="0">
                          <a:solidFill>
                            <a:schemeClr val="bg1"/>
                          </a:solidFill>
                        </a:rPr>
                        <a:t>學習</a:t>
                      </a:r>
                      <a:endParaRPr lang="zh-TW" altLang="en-US" sz="3200" dirty="0">
                        <a:solidFill>
                          <a:schemeClr val="bg1"/>
                        </a:solidFill>
                        <a:ea typeface="華康少女文字W7" pitchFamily="49" charset="-120"/>
                      </a:endParaRPr>
                    </a:p>
                  </a:txBody>
                  <a:tcPr marL="91436" marR="91436" marT="45733" marB="45733" anchor="ctr"/>
                </a:tc>
                <a:tc>
                  <a:txBody>
                    <a:bodyPr/>
                    <a:lstStyle/>
                    <a:p>
                      <a:pPr algn="ctr"/>
                      <a:r>
                        <a:rPr lang="zh-TW" altLang="en-US" sz="3200" dirty="0">
                          <a:solidFill>
                            <a:schemeClr val="bg1"/>
                          </a:solidFill>
                        </a:rPr>
                        <a:t>會考</a:t>
                      </a:r>
                      <a:endParaRPr lang="en-US" altLang="zh-TW" sz="3200" dirty="0">
                        <a:solidFill>
                          <a:schemeClr val="bg1"/>
                        </a:solidFill>
                      </a:endParaRPr>
                    </a:p>
                    <a:p>
                      <a:pPr algn="ctr"/>
                      <a:r>
                        <a:rPr lang="zh-TW" altLang="en-US" sz="2400" dirty="0">
                          <a:solidFill>
                            <a:schemeClr val="bg1"/>
                          </a:solidFill>
                        </a:rPr>
                        <a:t>總積分</a:t>
                      </a:r>
                      <a:endParaRPr lang="zh-TW" altLang="en-US" sz="2400" dirty="0">
                        <a:solidFill>
                          <a:schemeClr val="bg1"/>
                        </a:solidFill>
                        <a:ea typeface="華康少女文字W7" pitchFamily="49" charset="-120"/>
                      </a:endParaRPr>
                    </a:p>
                  </a:txBody>
                  <a:tcPr marL="91436" marR="91436" marT="45733" marB="45733"/>
                </a:tc>
                <a:extLst>
                  <a:ext uri="{0D108BD9-81ED-4DB2-BD59-A6C34878D82A}">
                    <a16:rowId xmlns:a16="http://schemas.microsoft.com/office/drawing/2014/main" xmlns="" val="10000"/>
                  </a:ext>
                </a:extLst>
              </a:tr>
              <a:tr h="579285">
                <a:tc>
                  <a:txBody>
                    <a:bodyPr/>
                    <a:lstStyle/>
                    <a:p>
                      <a:pPr algn="ctr"/>
                      <a:r>
                        <a:rPr lang="zh-TW" altLang="en-US" sz="3200" dirty="0">
                          <a:solidFill>
                            <a:srgbClr val="FFFF00"/>
                          </a:solidFill>
                        </a:rPr>
                        <a:t>甲</a:t>
                      </a:r>
                      <a:endParaRPr lang="zh-TW" altLang="en-US" sz="3200" dirty="0">
                        <a:solidFill>
                          <a:srgbClr val="FFFF00"/>
                        </a:solidFill>
                        <a:ea typeface="華康少女文字W7" pitchFamily="49" charset="-120"/>
                      </a:endParaRPr>
                    </a:p>
                  </a:txBody>
                  <a:tcPr marL="91436" marR="91436" marT="45733" marB="45733"/>
                </a:tc>
                <a:tc>
                  <a:txBody>
                    <a:bodyPr/>
                    <a:lstStyle/>
                    <a:p>
                      <a:pPr algn="ctr"/>
                      <a:r>
                        <a:rPr lang="en-US" altLang="zh-TW" sz="3200" b="1" dirty="0">
                          <a:solidFill>
                            <a:srgbClr val="FFFF00"/>
                          </a:solidFill>
                        </a:rPr>
                        <a:t>98</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FF00"/>
                          </a:solidFill>
                        </a:rPr>
                        <a:t>30</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FF00"/>
                          </a:solidFill>
                        </a:rPr>
                        <a:t>0</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FF00"/>
                          </a:solidFill>
                        </a:rPr>
                        <a:t>1</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FF00"/>
                          </a:solidFill>
                        </a:rPr>
                        <a:t>40</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FF00"/>
                          </a:solidFill>
                        </a:rPr>
                        <a:t>28</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extLst>
                  <a:ext uri="{0D108BD9-81ED-4DB2-BD59-A6C34878D82A}">
                    <a16:rowId xmlns:a16="http://schemas.microsoft.com/office/drawing/2014/main" xmlns="" val="10001"/>
                  </a:ext>
                </a:extLst>
              </a:tr>
              <a:tr h="579285">
                <a:tc>
                  <a:txBody>
                    <a:bodyPr/>
                    <a:lstStyle/>
                    <a:p>
                      <a:pPr algn="ctr"/>
                      <a:r>
                        <a:rPr lang="zh-TW" altLang="en-US" sz="3200" dirty="0">
                          <a:solidFill>
                            <a:srgbClr val="FF99FF"/>
                          </a:solidFill>
                        </a:rPr>
                        <a:t>乙</a:t>
                      </a:r>
                      <a:endParaRPr lang="zh-TW" altLang="en-US" sz="3200" dirty="0">
                        <a:solidFill>
                          <a:srgbClr val="FF99FF"/>
                        </a:solidFill>
                        <a:ea typeface="華康少女文字W7" pitchFamily="49" charset="-120"/>
                      </a:endParaRPr>
                    </a:p>
                  </a:txBody>
                  <a:tcPr marL="91436" marR="91436" marT="45733" marB="45733"/>
                </a:tc>
                <a:tc>
                  <a:txBody>
                    <a:bodyPr/>
                    <a:lstStyle/>
                    <a:p>
                      <a:pPr algn="ctr"/>
                      <a:r>
                        <a:rPr lang="en-US" altLang="zh-TW" sz="3200" b="1" dirty="0">
                          <a:solidFill>
                            <a:srgbClr val="FF99FF"/>
                          </a:solidFill>
                        </a:rPr>
                        <a:t>98</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99FF"/>
                          </a:solidFill>
                        </a:rPr>
                        <a:t>30</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99FF"/>
                          </a:solidFill>
                        </a:rPr>
                        <a:t>0</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99FF"/>
                          </a:solidFill>
                        </a:rPr>
                        <a:t>1</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99FF"/>
                          </a:solidFill>
                        </a:rPr>
                        <a:t>40</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99FF"/>
                          </a:solidFill>
                        </a:rPr>
                        <a:t>28</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extLst>
                  <a:ext uri="{0D108BD9-81ED-4DB2-BD59-A6C34878D82A}">
                    <a16:rowId xmlns:a16="http://schemas.microsoft.com/office/drawing/2014/main" xmlns="" val="10002"/>
                  </a:ext>
                </a:extLst>
              </a:tr>
            </a:tbl>
          </a:graphicData>
        </a:graphic>
      </p:graphicFrame>
      <p:sp>
        <p:nvSpPr>
          <p:cNvPr id="25" name="矩形 24"/>
          <p:cNvSpPr/>
          <p:nvPr/>
        </p:nvSpPr>
        <p:spPr>
          <a:xfrm>
            <a:off x="2092323" y="1242294"/>
            <a:ext cx="8007350" cy="2144713"/>
          </a:xfrm>
          <a:prstGeom prst="rect">
            <a:avLst/>
          </a:prstGeom>
          <a:solidFill>
            <a:srgbClr val="4F81BD">
              <a:alpha val="67843"/>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11" name="圓角矩形 10"/>
          <p:cNvSpPr/>
          <p:nvPr/>
        </p:nvSpPr>
        <p:spPr>
          <a:xfrm>
            <a:off x="3211513" y="4273402"/>
            <a:ext cx="5768975" cy="1104900"/>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13" name="圓角矩形 12"/>
          <p:cNvSpPr/>
          <p:nvPr/>
        </p:nvSpPr>
        <p:spPr>
          <a:xfrm>
            <a:off x="4178300" y="4321027"/>
            <a:ext cx="3467100" cy="99853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eaLnBrk="1" hangingPunct="1">
              <a:defRPr/>
            </a:pPr>
            <a:r>
              <a:rPr kumimoji="0" lang="en-US" altLang="zh-TW" sz="2000" b="1" dirty="0">
                <a:solidFill>
                  <a:prstClr val="white"/>
                </a:solidFill>
                <a:latin typeface="標楷體" pitchFamily="65" charset="-120"/>
                <a:ea typeface="華康少女文字W7" pitchFamily="49" charset="-120"/>
              </a:rPr>
              <a:t>A</a:t>
            </a:r>
            <a:r>
              <a:rPr kumimoji="0" lang="zh-TW" altLang="en-US" sz="2000" b="1" dirty="0">
                <a:solidFill>
                  <a:prstClr val="white"/>
                </a:solidFill>
                <a:latin typeface="標楷體" pitchFamily="65" charset="-120"/>
                <a:ea typeface="華康少女文字W7" pitchFamily="49" charset="-120"/>
              </a:rPr>
              <a:t>： </a:t>
            </a:r>
            <a:r>
              <a:rPr kumimoji="0" lang="en-US" altLang="zh-TW" sz="2000" b="1" dirty="0">
                <a:solidFill>
                  <a:prstClr val="white"/>
                </a:solidFill>
                <a:latin typeface="標楷體" pitchFamily="65" charset="-120"/>
                <a:ea typeface="華康少女文字W7" pitchFamily="49" charset="-120"/>
              </a:rPr>
              <a:t>5</a:t>
            </a:r>
            <a:r>
              <a:rPr kumimoji="0" lang="zh-TW" altLang="en-US" sz="2000" b="1" dirty="0">
                <a:solidFill>
                  <a:prstClr val="white"/>
                </a:solidFill>
                <a:latin typeface="標楷體" pitchFamily="65" charset="-120"/>
                <a:ea typeface="華康少女文字W7" pitchFamily="49" charset="-120"/>
              </a:rPr>
              <a:t>個</a:t>
            </a:r>
            <a:r>
              <a:rPr kumimoji="0" lang="en-US" altLang="zh-TW" sz="2000" b="1" dirty="0">
                <a:solidFill>
                  <a:prstClr val="white"/>
                </a:solidFill>
                <a:latin typeface="標楷體" pitchFamily="65" charset="-120"/>
                <a:ea typeface="華康少女文字W7" pitchFamily="49" charset="-120"/>
              </a:rPr>
              <a:t>+</a:t>
            </a:r>
            <a:br>
              <a:rPr kumimoji="0" lang="en-US" altLang="zh-TW" sz="2000" b="1" dirty="0">
                <a:solidFill>
                  <a:prstClr val="white"/>
                </a:solidFill>
                <a:latin typeface="標楷體" pitchFamily="65" charset="-120"/>
                <a:ea typeface="華康少女文字W7" pitchFamily="49" charset="-120"/>
              </a:rPr>
            </a:br>
            <a:r>
              <a:rPr kumimoji="0" lang="en-US" altLang="zh-TW" sz="2000" b="1" dirty="0">
                <a:solidFill>
                  <a:prstClr val="white"/>
                </a:solidFill>
                <a:latin typeface="標楷體" pitchFamily="65" charset="-120"/>
                <a:ea typeface="華康少女文字W7" pitchFamily="49" charset="-120"/>
              </a:rPr>
              <a:t>B</a:t>
            </a:r>
            <a:r>
              <a:rPr kumimoji="0" lang="zh-TW" altLang="en-US" sz="2000" b="1" dirty="0">
                <a:solidFill>
                  <a:prstClr val="white"/>
                </a:solidFill>
                <a:latin typeface="標楷體" pitchFamily="65" charset="-120"/>
                <a:ea typeface="華康少女文字W7" pitchFamily="49" charset="-120"/>
              </a:rPr>
              <a:t>： </a:t>
            </a:r>
            <a:r>
              <a:rPr kumimoji="0" lang="en-US" altLang="zh-TW" sz="2000" b="1" dirty="0">
                <a:solidFill>
                  <a:prstClr val="white"/>
                </a:solidFill>
                <a:latin typeface="標楷體" pitchFamily="65" charset="-120"/>
                <a:ea typeface="華康少女文字W7" pitchFamily="49" charset="-120"/>
              </a:rPr>
              <a:t>2</a:t>
            </a:r>
            <a:r>
              <a:rPr kumimoji="0" lang="zh-TW" altLang="en-US" sz="2000" b="1" dirty="0">
                <a:solidFill>
                  <a:prstClr val="white"/>
                </a:solidFill>
                <a:latin typeface="標楷體" pitchFamily="65" charset="-120"/>
                <a:ea typeface="華康少女文字W7" pitchFamily="49" charset="-120"/>
              </a:rPr>
              <a:t>個</a:t>
            </a:r>
            <a:r>
              <a:rPr kumimoji="0" lang="en-US" altLang="zh-TW" sz="2000" b="1" dirty="0">
                <a:solidFill>
                  <a:prstClr val="white"/>
                </a:solidFill>
                <a:latin typeface="標楷體" pitchFamily="65" charset="-120"/>
                <a:ea typeface="華康少女文字W7" pitchFamily="49" charset="-120"/>
              </a:rPr>
              <a:t>+</a:t>
            </a:r>
            <a:endParaRPr kumimoji="0" lang="zh-TW" altLang="en-US" sz="2000" b="1" dirty="0">
              <a:solidFill>
                <a:prstClr val="white"/>
              </a:solidFill>
              <a:latin typeface="標楷體" pitchFamily="65" charset="-120"/>
              <a:ea typeface="華康少女文字W7" pitchFamily="49" charset="-120"/>
            </a:endParaRPr>
          </a:p>
        </p:txBody>
      </p:sp>
    </p:spTree>
    <p:extLst>
      <p:ext uri="{BB962C8B-B14F-4D97-AF65-F5344CB8AC3E}">
        <p14:creationId xmlns:p14="http://schemas.microsoft.com/office/powerpoint/2010/main" xmlns="" val="377302890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childTnLst>
                                </p:cTn>
                              </p:par>
                              <p:par>
                                <p:cTn id="20" presetID="1" presetClass="exit" presetSubtype="0" fill="hold" grpId="1" nodeType="withEffect">
                                  <p:stCondLst>
                                    <p:cond delay="0"/>
                                  </p:stCondLst>
                                  <p:childTnLst>
                                    <p:set>
                                      <p:cBhvr>
                                        <p:cTn id="21" dur="1" fill="hold">
                                          <p:stCondLst>
                                            <p:cond delay="0"/>
                                          </p:stCondLst>
                                        </p:cTn>
                                        <p:tgtEl>
                                          <p:spTgt spid="11"/>
                                        </p:tgtEl>
                                        <p:attrNameLst>
                                          <p:attrName>style.visibility</p:attrName>
                                        </p:attrNameLst>
                                      </p:cBhvr>
                                      <p:to>
                                        <p:strVal val="hidden"/>
                                      </p:to>
                                    </p:set>
                                  </p:childTnLst>
                                </p:cTn>
                              </p:par>
                              <p:par>
                                <p:cTn id="22" presetID="1" presetClass="exit" presetSubtype="0" fill="hold" grpId="1" nodeType="withEffect">
                                  <p:stCondLst>
                                    <p:cond delay="0"/>
                                  </p:stCondLst>
                                  <p:childTnLst>
                                    <p:set>
                                      <p:cBhvr>
                                        <p:cTn id="23" dur="1" fill="hold">
                                          <p:stCondLst>
                                            <p:cond delay="0"/>
                                          </p:stCondLst>
                                        </p:cTn>
                                        <p:tgtEl>
                                          <p:spTgt spid="13"/>
                                        </p:tgtEl>
                                        <p:attrNameLst>
                                          <p:attrName>style.visibility</p:attrName>
                                        </p:attrNameLst>
                                      </p:cBhvr>
                                      <p:to>
                                        <p:strVal val="hidden"/>
                                      </p:to>
                                    </p:set>
                                  </p:childTnLst>
                                </p:cTn>
                              </p:par>
                            </p:childTnLst>
                          </p:cTn>
                        </p:par>
                      </p:childTnLst>
                    </p:cTn>
                  </p:par>
                  <p:par>
                    <p:cTn id="24" fill="hold" nodeType="clickPar">
                      <p:stCondLst>
                        <p:cond delay="indefinite"/>
                      </p:stCondLst>
                      <p:childTnLst>
                        <p:par>
                          <p:cTn id="25" fill="hold" nodeType="withGroup">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childTnLst>
                                </p:cTn>
                              </p:par>
                              <p:par>
                                <p:cTn id="28" presetID="10" presetClass="exit" presetSubtype="0" fill="hold" grpId="1" nodeType="withEffect">
                                  <p:stCondLst>
                                    <p:cond delay="0"/>
                                  </p:stCondLst>
                                  <p:childTnLst>
                                    <p:animEffect transition="out" filter="fade">
                                      <p:cBhvr>
                                        <p:cTn id="29" dur="500"/>
                                        <p:tgtEl>
                                          <p:spTgt spid="10"/>
                                        </p:tgtEl>
                                      </p:cBhvr>
                                    </p:animEffect>
                                    <p:set>
                                      <p:cBhvr>
                                        <p:cTn id="30" dur="1" fill="hold">
                                          <p:stCondLst>
                                            <p:cond delay="499"/>
                                          </p:stCondLst>
                                        </p:cTn>
                                        <p:tgtEl>
                                          <p:spTgt spid="10"/>
                                        </p:tgtEl>
                                        <p:attrNameLst>
                                          <p:attrName>style.visibility</p:attrName>
                                        </p:attrNameLst>
                                      </p:cBhvr>
                                      <p:to>
                                        <p:strVal val="hidden"/>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0" grpId="1" animBg="1"/>
      <p:bldP spid="12" grpId="0" animBg="1"/>
      <p:bldP spid="25" grpId="0" animBg="1"/>
      <p:bldP spid="11" grpId="0" animBg="1"/>
      <p:bldP spid="11" grpId="1" animBg="1"/>
      <p:bldP spid="13" grpId="0" animBg="1"/>
      <p:bldP spid="13" grpId="1" animBg="1"/>
    </p:bld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xmlns="" id="{E29EA826-CB48-4D2A-894B-42FC246B4339}"/>
              </a:ext>
            </a:extLst>
          </p:cNvPr>
          <p:cNvSpPr/>
          <p:nvPr/>
        </p:nvSpPr>
        <p:spPr>
          <a:xfrm>
            <a:off x="1271464" y="251422"/>
            <a:ext cx="9577064" cy="5472608"/>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a:t>｛</a:t>
            </a:r>
          </a:p>
        </p:txBody>
      </p:sp>
      <p:pic>
        <p:nvPicPr>
          <p:cNvPr id="125954" name="圖片 10"/>
          <p:cNvPicPr>
            <a:picLocks noChangeAspect="1"/>
          </p:cNvPicPr>
          <p:nvPr/>
        </p:nvPicPr>
        <p:blipFill>
          <a:blip r:embed="rId3" cstate="print">
            <a:extLst>
              <a:ext uri="{28A0092B-C50C-407E-A947-70E740481C1C}">
                <a14:useLocalDpi xmlns:a14="http://schemas.microsoft.com/office/drawing/2010/main" xmlns=""/>
              </a:ext>
            </a:extLst>
          </a:blip>
          <a:srcRect/>
          <a:stretch/>
        </p:blipFill>
        <p:spPr bwMode="auto">
          <a:xfrm>
            <a:off x="1044066" y="44624"/>
            <a:ext cx="10103867"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aphicFrame>
        <p:nvGraphicFramePr>
          <p:cNvPr id="19" name="表格 18"/>
          <p:cNvGraphicFramePr>
            <a:graphicFrameLocks noGrp="1"/>
          </p:cNvGraphicFramePr>
          <p:nvPr>
            <p:extLst>
              <p:ext uri="{D42A27DB-BD31-4B8C-83A1-F6EECF244321}">
                <p14:modId xmlns:p14="http://schemas.microsoft.com/office/powerpoint/2010/main" xmlns="" val="1663492761"/>
              </p:ext>
            </p:extLst>
          </p:nvPr>
        </p:nvGraphicFramePr>
        <p:xfrm>
          <a:off x="2063750" y="1247950"/>
          <a:ext cx="8064497" cy="2225674"/>
        </p:xfrm>
        <a:graphic>
          <a:graphicData uri="http://schemas.openxmlformats.org/drawingml/2006/table">
            <a:tbl>
              <a:tblPr firstRow="1" firstCol="1">
                <a:tableStyleId>{5C22544A-7EE6-4342-B048-85BDC9FD1C3A}</a:tableStyleId>
              </a:tblPr>
              <a:tblGrid>
                <a:gridCol w="1152071">
                  <a:extLst>
                    <a:ext uri="{9D8B030D-6E8A-4147-A177-3AD203B41FA5}">
                      <a16:colId xmlns:a16="http://schemas.microsoft.com/office/drawing/2014/main" xmlns="" val="20000"/>
                    </a:ext>
                  </a:extLst>
                </a:gridCol>
                <a:gridCol w="1152071">
                  <a:extLst>
                    <a:ext uri="{9D8B030D-6E8A-4147-A177-3AD203B41FA5}">
                      <a16:colId xmlns:a16="http://schemas.microsoft.com/office/drawing/2014/main" xmlns="" val="20001"/>
                    </a:ext>
                  </a:extLst>
                </a:gridCol>
                <a:gridCol w="1152071">
                  <a:extLst>
                    <a:ext uri="{9D8B030D-6E8A-4147-A177-3AD203B41FA5}">
                      <a16:colId xmlns:a16="http://schemas.microsoft.com/office/drawing/2014/main" xmlns="" val="20002"/>
                    </a:ext>
                  </a:extLst>
                </a:gridCol>
                <a:gridCol w="1152071">
                  <a:extLst>
                    <a:ext uri="{9D8B030D-6E8A-4147-A177-3AD203B41FA5}">
                      <a16:colId xmlns:a16="http://schemas.microsoft.com/office/drawing/2014/main" xmlns="" val="20003"/>
                    </a:ext>
                  </a:extLst>
                </a:gridCol>
                <a:gridCol w="1152071">
                  <a:extLst>
                    <a:ext uri="{9D8B030D-6E8A-4147-A177-3AD203B41FA5}">
                      <a16:colId xmlns:a16="http://schemas.microsoft.com/office/drawing/2014/main" xmlns="" val="20004"/>
                    </a:ext>
                  </a:extLst>
                </a:gridCol>
                <a:gridCol w="1152071">
                  <a:extLst>
                    <a:ext uri="{9D8B030D-6E8A-4147-A177-3AD203B41FA5}">
                      <a16:colId xmlns:a16="http://schemas.microsoft.com/office/drawing/2014/main" xmlns="" val="20005"/>
                    </a:ext>
                  </a:extLst>
                </a:gridCol>
                <a:gridCol w="1152071">
                  <a:extLst>
                    <a:ext uri="{9D8B030D-6E8A-4147-A177-3AD203B41FA5}">
                      <a16:colId xmlns:a16="http://schemas.microsoft.com/office/drawing/2014/main" xmlns="" val="20006"/>
                    </a:ext>
                  </a:extLst>
                </a:gridCol>
              </a:tblGrid>
              <a:tr h="1067104">
                <a:tc>
                  <a:txBody>
                    <a:bodyPr/>
                    <a:lstStyle/>
                    <a:p>
                      <a:pPr algn="ctr"/>
                      <a:r>
                        <a:rPr lang="zh-TW" altLang="en-US" sz="3200" dirty="0">
                          <a:solidFill>
                            <a:schemeClr val="bg1"/>
                          </a:solidFill>
                        </a:rPr>
                        <a:t>項目</a:t>
                      </a:r>
                      <a:endParaRPr lang="zh-TW" altLang="en-US" sz="3200" dirty="0">
                        <a:solidFill>
                          <a:schemeClr val="bg1"/>
                        </a:solidFill>
                        <a:ea typeface="華康少女文字W7" pitchFamily="49" charset="-120"/>
                      </a:endParaRPr>
                    </a:p>
                  </a:txBody>
                  <a:tcPr marL="91436" marR="91436" marT="45733" marB="45733"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3200" dirty="0">
                          <a:solidFill>
                            <a:schemeClr val="bg1"/>
                          </a:solidFill>
                        </a:rPr>
                        <a:t>總</a:t>
                      </a:r>
                      <a:endParaRPr lang="en-US" altLang="zh-TW" sz="3200" dirty="0">
                        <a:solidFill>
                          <a:schemeClr val="bg1"/>
                        </a:solidFill>
                      </a:endParaRPr>
                    </a:p>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3200" dirty="0">
                          <a:solidFill>
                            <a:schemeClr val="bg1"/>
                          </a:solidFill>
                        </a:rPr>
                        <a:t>積分</a:t>
                      </a:r>
                      <a:endParaRPr lang="zh-TW" altLang="en-US" sz="3200" dirty="0">
                        <a:solidFill>
                          <a:schemeClr val="bg1"/>
                        </a:solidFill>
                        <a:ea typeface="華康少女文字W7" pitchFamily="49" charset="-120"/>
                      </a:endParaRPr>
                    </a:p>
                  </a:txBody>
                  <a:tcPr marL="91436" marR="91436" marT="45733" marB="45733" anchor="ctr"/>
                </a:tc>
                <a:tc>
                  <a:txBody>
                    <a:bodyPr/>
                    <a:lstStyle/>
                    <a:p>
                      <a:pPr algn="ctr"/>
                      <a:r>
                        <a:rPr lang="zh-TW" altLang="en-US" sz="3200" dirty="0">
                          <a:solidFill>
                            <a:schemeClr val="bg1"/>
                          </a:solidFill>
                        </a:rPr>
                        <a:t>均衡</a:t>
                      </a:r>
                      <a:endParaRPr lang="en-US" altLang="zh-TW" sz="3200" dirty="0">
                        <a:solidFill>
                          <a:schemeClr val="bg1"/>
                        </a:solidFill>
                      </a:endParaRPr>
                    </a:p>
                    <a:p>
                      <a:pPr algn="ctr"/>
                      <a:r>
                        <a:rPr lang="zh-TW" altLang="en-US" sz="3200" dirty="0">
                          <a:solidFill>
                            <a:schemeClr val="bg1"/>
                          </a:solidFill>
                        </a:rPr>
                        <a:t>發展</a:t>
                      </a:r>
                      <a:endParaRPr lang="zh-TW" altLang="en-US" sz="3200" dirty="0">
                        <a:solidFill>
                          <a:schemeClr val="bg1"/>
                        </a:solidFill>
                        <a:ea typeface="華康少女文字W7" pitchFamily="49" charset="-120"/>
                      </a:endParaRPr>
                    </a:p>
                  </a:txBody>
                  <a:tcPr marL="91436" marR="91436" marT="45733" marB="45733" anchor="ctr"/>
                </a:tc>
                <a:tc>
                  <a:txBody>
                    <a:bodyPr/>
                    <a:lstStyle/>
                    <a:p>
                      <a:pPr algn="ctr"/>
                      <a:r>
                        <a:rPr lang="zh-TW" altLang="en-US" sz="3200" dirty="0">
                          <a:solidFill>
                            <a:schemeClr val="bg1"/>
                          </a:solidFill>
                        </a:rPr>
                        <a:t>扶助</a:t>
                      </a:r>
                      <a:endParaRPr lang="en-US" altLang="zh-TW" sz="3200" dirty="0">
                        <a:solidFill>
                          <a:schemeClr val="bg1"/>
                        </a:solidFill>
                      </a:endParaRPr>
                    </a:p>
                    <a:p>
                      <a:pPr algn="ctr"/>
                      <a:r>
                        <a:rPr lang="zh-TW" altLang="en-US" sz="3200" dirty="0">
                          <a:solidFill>
                            <a:schemeClr val="bg1"/>
                          </a:solidFill>
                        </a:rPr>
                        <a:t>弱勢</a:t>
                      </a:r>
                      <a:endParaRPr lang="zh-TW" altLang="en-US" sz="3200" dirty="0">
                        <a:solidFill>
                          <a:schemeClr val="bg1"/>
                        </a:solidFill>
                        <a:ea typeface="華康少女文字W7" pitchFamily="49" charset="-120"/>
                      </a:endParaRPr>
                    </a:p>
                  </a:txBody>
                  <a:tcPr marL="91436" marR="91436" marT="45733" marB="45733" anchor="ctr"/>
                </a:tc>
                <a:tc>
                  <a:txBody>
                    <a:bodyPr/>
                    <a:lstStyle/>
                    <a:p>
                      <a:pPr algn="ctr"/>
                      <a:r>
                        <a:rPr lang="zh-TW" altLang="en-US" sz="3200" dirty="0">
                          <a:solidFill>
                            <a:schemeClr val="bg1"/>
                          </a:solidFill>
                        </a:rPr>
                        <a:t>志願</a:t>
                      </a:r>
                      <a:endParaRPr lang="en-US" altLang="zh-TW" sz="3200" dirty="0">
                        <a:solidFill>
                          <a:schemeClr val="bg1"/>
                        </a:solidFill>
                      </a:endParaRPr>
                    </a:p>
                    <a:p>
                      <a:pPr algn="ctr"/>
                      <a:r>
                        <a:rPr lang="zh-TW" altLang="en-US" sz="3200" dirty="0">
                          <a:solidFill>
                            <a:schemeClr val="bg1"/>
                          </a:solidFill>
                        </a:rPr>
                        <a:t>序位</a:t>
                      </a:r>
                      <a:endParaRPr lang="zh-TW" altLang="en-US" sz="3200" dirty="0">
                        <a:solidFill>
                          <a:schemeClr val="bg1"/>
                        </a:solidFill>
                        <a:ea typeface="華康少女文字W7" pitchFamily="49" charset="-120"/>
                      </a:endParaRPr>
                    </a:p>
                  </a:txBody>
                  <a:tcPr marL="91436" marR="91436" marT="45733" marB="45733" anchor="ctr"/>
                </a:tc>
                <a:tc>
                  <a:txBody>
                    <a:bodyPr/>
                    <a:lstStyle/>
                    <a:p>
                      <a:pPr algn="ctr"/>
                      <a:r>
                        <a:rPr lang="zh-TW" altLang="en-US" sz="3200" dirty="0">
                          <a:solidFill>
                            <a:schemeClr val="bg1"/>
                          </a:solidFill>
                        </a:rPr>
                        <a:t>多元</a:t>
                      </a:r>
                      <a:endParaRPr lang="en-US" altLang="zh-TW" sz="3200" dirty="0">
                        <a:solidFill>
                          <a:schemeClr val="bg1"/>
                        </a:solidFill>
                      </a:endParaRPr>
                    </a:p>
                    <a:p>
                      <a:pPr algn="ctr"/>
                      <a:r>
                        <a:rPr lang="zh-TW" altLang="en-US" sz="3200" dirty="0">
                          <a:solidFill>
                            <a:schemeClr val="bg1"/>
                          </a:solidFill>
                        </a:rPr>
                        <a:t>學習</a:t>
                      </a:r>
                      <a:endParaRPr lang="zh-TW" altLang="en-US" sz="3200" dirty="0">
                        <a:solidFill>
                          <a:schemeClr val="bg1"/>
                        </a:solidFill>
                        <a:ea typeface="華康少女文字W7" pitchFamily="49" charset="-120"/>
                      </a:endParaRPr>
                    </a:p>
                  </a:txBody>
                  <a:tcPr marL="91436" marR="91436" marT="45733" marB="45733" anchor="ctr"/>
                </a:tc>
                <a:tc>
                  <a:txBody>
                    <a:bodyPr/>
                    <a:lstStyle/>
                    <a:p>
                      <a:pPr algn="ctr"/>
                      <a:r>
                        <a:rPr lang="zh-TW" altLang="en-US" sz="3200" dirty="0">
                          <a:solidFill>
                            <a:schemeClr val="bg1"/>
                          </a:solidFill>
                        </a:rPr>
                        <a:t>會考</a:t>
                      </a:r>
                      <a:endParaRPr lang="en-US" altLang="zh-TW" sz="3200" dirty="0">
                        <a:solidFill>
                          <a:schemeClr val="bg1"/>
                        </a:solidFill>
                      </a:endParaRPr>
                    </a:p>
                    <a:p>
                      <a:pPr algn="ctr"/>
                      <a:r>
                        <a:rPr lang="zh-TW" altLang="en-US" sz="2400" dirty="0">
                          <a:solidFill>
                            <a:schemeClr val="bg1"/>
                          </a:solidFill>
                        </a:rPr>
                        <a:t>總積分</a:t>
                      </a:r>
                      <a:endParaRPr lang="zh-TW" altLang="en-US" sz="2400" dirty="0">
                        <a:solidFill>
                          <a:schemeClr val="bg1"/>
                        </a:solidFill>
                        <a:ea typeface="華康少女文字W7" pitchFamily="49" charset="-120"/>
                      </a:endParaRPr>
                    </a:p>
                  </a:txBody>
                  <a:tcPr marL="91436" marR="91436" marT="45733" marB="45733"/>
                </a:tc>
                <a:extLst>
                  <a:ext uri="{0D108BD9-81ED-4DB2-BD59-A6C34878D82A}">
                    <a16:rowId xmlns:a16="http://schemas.microsoft.com/office/drawing/2014/main" xmlns="" val="10000"/>
                  </a:ext>
                </a:extLst>
              </a:tr>
              <a:tr h="579285">
                <a:tc>
                  <a:txBody>
                    <a:bodyPr/>
                    <a:lstStyle/>
                    <a:p>
                      <a:pPr algn="ctr"/>
                      <a:r>
                        <a:rPr lang="zh-TW" altLang="en-US" sz="3200" dirty="0">
                          <a:solidFill>
                            <a:srgbClr val="FFFF00"/>
                          </a:solidFill>
                        </a:rPr>
                        <a:t>甲</a:t>
                      </a:r>
                      <a:endParaRPr lang="zh-TW" altLang="en-US" sz="3200" dirty="0">
                        <a:solidFill>
                          <a:srgbClr val="FFFF00"/>
                        </a:solidFill>
                        <a:ea typeface="華康少女文字W7" pitchFamily="49" charset="-120"/>
                      </a:endParaRPr>
                    </a:p>
                  </a:txBody>
                  <a:tcPr marL="91436" marR="91436" marT="45733" marB="45733"/>
                </a:tc>
                <a:tc>
                  <a:txBody>
                    <a:bodyPr/>
                    <a:lstStyle/>
                    <a:p>
                      <a:pPr algn="ctr"/>
                      <a:r>
                        <a:rPr lang="en-US" altLang="zh-TW" sz="3200" b="1" dirty="0">
                          <a:solidFill>
                            <a:srgbClr val="FFFF00"/>
                          </a:solidFill>
                        </a:rPr>
                        <a:t>94</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FF00"/>
                          </a:solidFill>
                        </a:rPr>
                        <a:t>30</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FF00"/>
                          </a:solidFill>
                        </a:rPr>
                        <a:t>0</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FF00"/>
                          </a:solidFill>
                        </a:rPr>
                        <a:t>1</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FF00"/>
                          </a:solidFill>
                        </a:rPr>
                        <a:t>40</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FF00"/>
                          </a:solidFill>
                        </a:rPr>
                        <a:t>24</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extLst>
                  <a:ext uri="{0D108BD9-81ED-4DB2-BD59-A6C34878D82A}">
                    <a16:rowId xmlns:a16="http://schemas.microsoft.com/office/drawing/2014/main" xmlns="" val="10001"/>
                  </a:ext>
                </a:extLst>
              </a:tr>
              <a:tr h="579285">
                <a:tc>
                  <a:txBody>
                    <a:bodyPr/>
                    <a:lstStyle/>
                    <a:p>
                      <a:pPr algn="ctr"/>
                      <a:r>
                        <a:rPr lang="zh-TW" altLang="en-US" sz="3200" dirty="0">
                          <a:solidFill>
                            <a:srgbClr val="FF99FF"/>
                          </a:solidFill>
                        </a:rPr>
                        <a:t>乙</a:t>
                      </a:r>
                      <a:endParaRPr lang="zh-TW" altLang="en-US" sz="3200" dirty="0">
                        <a:solidFill>
                          <a:srgbClr val="FF99FF"/>
                        </a:solidFill>
                        <a:ea typeface="華康少女文字W7" pitchFamily="49" charset="-120"/>
                      </a:endParaRPr>
                    </a:p>
                  </a:txBody>
                  <a:tcPr marL="91436" marR="91436" marT="45733" marB="45733"/>
                </a:tc>
                <a:tc>
                  <a:txBody>
                    <a:bodyPr/>
                    <a:lstStyle/>
                    <a:p>
                      <a:pPr algn="ctr"/>
                      <a:r>
                        <a:rPr lang="en-US" altLang="zh-TW" sz="3200" b="1" dirty="0">
                          <a:solidFill>
                            <a:srgbClr val="FF99FF"/>
                          </a:solidFill>
                        </a:rPr>
                        <a:t>94</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99FF"/>
                          </a:solidFill>
                        </a:rPr>
                        <a:t>30</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99FF"/>
                          </a:solidFill>
                        </a:rPr>
                        <a:t>0</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99FF"/>
                          </a:solidFill>
                        </a:rPr>
                        <a:t>1</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99FF"/>
                          </a:solidFill>
                        </a:rPr>
                        <a:t>40</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99FF"/>
                          </a:solidFill>
                        </a:rPr>
                        <a:t>24</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extLst>
                  <a:ext uri="{0D108BD9-81ED-4DB2-BD59-A6C34878D82A}">
                    <a16:rowId xmlns:a16="http://schemas.microsoft.com/office/drawing/2014/main" xmlns="" val="10002"/>
                  </a:ext>
                </a:extLst>
              </a:tr>
            </a:tbl>
          </a:graphicData>
        </a:graphic>
      </p:graphicFrame>
      <p:graphicFrame>
        <p:nvGraphicFramePr>
          <p:cNvPr id="16" name="表格 15"/>
          <p:cNvGraphicFramePr>
            <a:graphicFrameLocks noGrp="1"/>
          </p:cNvGraphicFramePr>
          <p:nvPr>
            <p:extLst>
              <p:ext uri="{D42A27DB-BD31-4B8C-83A1-F6EECF244321}">
                <p14:modId xmlns:p14="http://schemas.microsoft.com/office/powerpoint/2010/main" xmlns="" val="4235601519"/>
              </p:ext>
            </p:extLst>
          </p:nvPr>
        </p:nvGraphicFramePr>
        <p:xfrm>
          <a:off x="2063750" y="3708575"/>
          <a:ext cx="8064497" cy="1736742"/>
        </p:xfrm>
        <a:graphic>
          <a:graphicData uri="http://schemas.openxmlformats.org/drawingml/2006/table">
            <a:tbl>
              <a:tblPr firstRow="1" firstCol="1">
                <a:tableStyleId>{5C22544A-7EE6-4342-B048-85BDC9FD1C3A}</a:tableStyleId>
              </a:tblPr>
              <a:tblGrid>
                <a:gridCol w="1152071">
                  <a:extLst>
                    <a:ext uri="{9D8B030D-6E8A-4147-A177-3AD203B41FA5}">
                      <a16:colId xmlns:a16="http://schemas.microsoft.com/office/drawing/2014/main" xmlns="" val="20000"/>
                    </a:ext>
                  </a:extLst>
                </a:gridCol>
                <a:gridCol w="1152071">
                  <a:extLst>
                    <a:ext uri="{9D8B030D-6E8A-4147-A177-3AD203B41FA5}">
                      <a16:colId xmlns:a16="http://schemas.microsoft.com/office/drawing/2014/main" xmlns="" val="20001"/>
                    </a:ext>
                  </a:extLst>
                </a:gridCol>
                <a:gridCol w="1152071">
                  <a:extLst>
                    <a:ext uri="{9D8B030D-6E8A-4147-A177-3AD203B41FA5}">
                      <a16:colId xmlns:a16="http://schemas.microsoft.com/office/drawing/2014/main" xmlns="" val="20002"/>
                    </a:ext>
                  </a:extLst>
                </a:gridCol>
                <a:gridCol w="1152071">
                  <a:extLst>
                    <a:ext uri="{9D8B030D-6E8A-4147-A177-3AD203B41FA5}">
                      <a16:colId xmlns:a16="http://schemas.microsoft.com/office/drawing/2014/main" xmlns="" val="20003"/>
                    </a:ext>
                  </a:extLst>
                </a:gridCol>
                <a:gridCol w="1152071">
                  <a:extLst>
                    <a:ext uri="{9D8B030D-6E8A-4147-A177-3AD203B41FA5}">
                      <a16:colId xmlns:a16="http://schemas.microsoft.com/office/drawing/2014/main" xmlns="" val="20004"/>
                    </a:ext>
                  </a:extLst>
                </a:gridCol>
                <a:gridCol w="1152071">
                  <a:extLst>
                    <a:ext uri="{9D8B030D-6E8A-4147-A177-3AD203B41FA5}">
                      <a16:colId xmlns:a16="http://schemas.microsoft.com/office/drawing/2014/main" xmlns="" val="20005"/>
                    </a:ext>
                  </a:extLst>
                </a:gridCol>
                <a:gridCol w="1152071">
                  <a:extLst>
                    <a:ext uri="{9D8B030D-6E8A-4147-A177-3AD203B41FA5}">
                      <a16:colId xmlns:a16="http://schemas.microsoft.com/office/drawing/2014/main" xmlns="" val="20006"/>
                    </a:ext>
                  </a:extLst>
                </a:gridCol>
              </a:tblGrid>
              <a:tr h="57890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3200" dirty="0">
                          <a:solidFill>
                            <a:schemeClr val="bg1"/>
                          </a:solidFill>
                        </a:rPr>
                        <a:t>項目</a:t>
                      </a:r>
                      <a:endParaRPr lang="zh-TW" altLang="en-US" sz="3200" dirty="0">
                        <a:solidFill>
                          <a:schemeClr val="bg1"/>
                        </a:solidFill>
                        <a:ea typeface="華康少女文字W7" pitchFamily="49" charset="-120"/>
                      </a:endParaRPr>
                    </a:p>
                  </a:txBody>
                  <a:tcPr marL="91436" marR="91436" marT="45617" marB="45617"/>
                </a:tc>
                <a:tc>
                  <a:txBody>
                    <a:bodyPr/>
                    <a:lstStyle/>
                    <a:p>
                      <a:pPr algn="ctr"/>
                      <a:r>
                        <a:rPr lang="zh-TW" altLang="en-US" sz="3200" dirty="0">
                          <a:solidFill>
                            <a:schemeClr val="bg1"/>
                          </a:solidFill>
                        </a:rPr>
                        <a:t>國</a:t>
                      </a:r>
                      <a:endParaRPr lang="zh-TW" altLang="en-US" sz="3200" dirty="0">
                        <a:solidFill>
                          <a:schemeClr val="bg1"/>
                        </a:solidFill>
                        <a:ea typeface="華康少女文字W7" pitchFamily="49" charset="-120"/>
                      </a:endParaRPr>
                    </a:p>
                  </a:txBody>
                  <a:tcPr marL="91436" marR="91436" marT="45617" marB="45617"/>
                </a:tc>
                <a:tc>
                  <a:txBody>
                    <a:bodyPr/>
                    <a:lstStyle/>
                    <a:p>
                      <a:pPr algn="ctr"/>
                      <a:r>
                        <a:rPr lang="zh-TW" altLang="en-US" sz="3200" dirty="0">
                          <a:solidFill>
                            <a:schemeClr val="bg1"/>
                          </a:solidFill>
                        </a:rPr>
                        <a:t>數</a:t>
                      </a:r>
                      <a:endParaRPr lang="zh-TW" altLang="en-US" sz="3200" dirty="0">
                        <a:solidFill>
                          <a:schemeClr val="bg1"/>
                        </a:solidFill>
                        <a:ea typeface="華康少女文字W7" pitchFamily="49" charset="-120"/>
                      </a:endParaRPr>
                    </a:p>
                  </a:txBody>
                  <a:tcPr marL="91436" marR="91436" marT="45617" marB="45617"/>
                </a:tc>
                <a:tc>
                  <a:txBody>
                    <a:bodyPr/>
                    <a:lstStyle/>
                    <a:p>
                      <a:pPr algn="ctr"/>
                      <a:r>
                        <a:rPr lang="zh-TW" altLang="en-US" sz="3200" dirty="0">
                          <a:solidFill>
                            <a:schemeClr val="bg1"/>
                          </a:solidFill>
                        </a:rPr>
                        <a:t>英</a:t>
                      </a:r>
                      <a:endParaRPr lang="zh-TW" altLang="en-US" sz="3200" dirty="0">
                        <a:solidFill>
                          <a:schemeClr val="bg1"/>
                        </a:solidFill>
                        <a:ea typeface="華康少女文字W7" pitchFamily="49" charset="-120"/>
                      </a:endParaRPr>
                    </a:p>
                  </a:txBody>
                  <a:tcPr marL="91436" marR="91436" marT="45617" marB="45617"/>
                </a:tc>
                <a:tc>
                  <a:txBody>
                    <a:bodyPr/>
                    <a:lstStyle/>
                    <a:p>
                      <a:pPr algn="ctr"/>
                      <a:r>
                        <a:rPr lang="zh-TW" altLang="en-US" sz="3200" dirty="0">
                          <a:solidFill>
                            <a:schemeClr val="bg1"/>
                          </a:solidFill>
                        </a:rPr>
                        <a:t>社</a:t>
                      </a:r>
                      <a:endParaRPr lang="zh-TW" altLang="en-US" sz="3200" dirty="0">
                        <a:solidFill>
                          <a:schemeClr val="bg1"/>
                        </a:solidFill>
                        <a:ea typeface="華康少女文字W7" pitchFamily="49" charset="-120"/>
                      </a:endParaRPr>
                    </a:p>
                  </a:txBody>
                  <a:tcPr marL="91436" marR="91436" marT="45617" marB="45617"/>
                </a:tc>
                <a:tc>
                  <a:txBody>
                    <a:bodyPr/>
                    <a:lstStyle/>
                    <a:p>
                      <a:pPr algn="ctr"/>
                      <a:r>
                        <a:rPr lang="zh-TW" altLang="en-US" sz="3200" dirty="0">
                          <a:solidFill>
                            <a:schemeClr val="bg1"/>
                          </a:solidFill>
                        </a:rPr>
                        <a:t>自</a:t>
                      </a:r>
                      <a:endParaRPr lang="zh-TW" altLang="en-US" sz="3200" dirty="0">
                        <a:solidFill>
                          <a:schemeClr val="bg1"/>
                        </a:solidFill>
                        <a:ea typeface="華康少女文字W7" pitchFamily="49" charset="-120"/>
                      </a:endParaRPr>
                    </a:p>
                  </a:txBody>
                  <a:tcPr marL="91436" marR="91436" marT="45617" marB="45617"/>
                </a:tc>
                <a:tc>
                  <a:txBody>
                    <a:bodyPr/>
                    <a:lstStyle/>
                    <a:p>
                      <a:pPr algn="ctr"/>
                      <a:r>
                        <a:rPr lang="zh-TW" altLang="en-US" sz="3200" dirty="0">
                          <a:solidFill>
                            <a:schemeClr val="bg1"/>
                          </a:solidFill>
                        </a:rPr>
                        <a:t>寫</a:t>
                      </a:r>
                      <a:endParaRPr lang="zh-TW" altLang="en-US" sz="3200" dirty="0">
                        <a:solidFill>
                          <a:schemeClr val="bg1"/>
                        </a:solidFill>
                        <a:ea typeface="華康少女文字W7" pitchFamily="49" charset="-120"/>
                      </a:endParaRPr>
                    </a:p>
                  </a:txBody>
                  <a:tcPr marL="91436" marR="91436" marT="45617" marB="45617"/>
                </a:tc>
                <a:extLst>
                  <a:ext uri="{0D108BD9-81ED-4DB2-BD59-A6C34878D82A}">
                    <a16:rowId xmlns:a16="http://schemas.microsoft.com/office/drawing/2014/main" xmlns="" val="10000"/>
                  </a:ext>
                </a:extLst>
              </a:tr>
              <a:tr h="578908">
                <a:tc>
                  <a:txBody>
                    <a:bodyPr/>
                    <a:lstStyle/>
                    <a:p>
                      <a:pPr algn="ctr"/>
                      <a:r>
                        <a:rPr lang="zh-TW" altLang="en-US" sz="3200" dirty="0">
                          <a:solidFill>
                            <a:srgbClr val="FFFF00"/>
                          </a:solidFill>
                        </a:rPr>
                        <a:t>甲</a:t>
                      </a:r>
                      <a:endParaRPr lang="zh-TW" altLang="en-US" sz="3200" dirty="0">
                        <a:solidFill>
                          <a:srgbClr val="FFFF00"/>
                        </a:solidFill>
                        <a:ea typeface="華康少女文字W7" pitchFamily="49" charset="-120"/>
                      </a:endParaRPr>
                    </a:p>
                  </a:txBody>
                  <a:tcPr marL="91436" marR="91436" marT="45617" marB="45617"/>
                </a:tc>
                <a:tc>
                  <a:txBody>
                    <a:bodyPr/>
                    <a:lstStyle/>
                    <a:p>
                      <a:pPr algn="ctr"/>
                      <a:r>
                        <a:rPr lang="en-US" altLang="zh-TW" sz="3200" b="1" dirty="0">
                          <a:solidFill>
                            <a:srgbClr val="FFFF00"/>
                          </a:solidFill>
                        </a:rPr>
                        <a:t>A++</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FF00"/>
                          </a:solidFill>
                        </a:rPr>
                        <a:t>B+</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FF00"/>
                          </a:solidFill>
                        </a:rPr>
                        <a:t>A</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FF00"/>
                          </a:solidFill>
                        </a:rPr>
                        <a:t>A+</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FF00"/>
                          </a:solidFill>
                        </a:rPr>
                        <a:t>C</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FF00"/>
                          </a:solidFill>
                        </a:rPr>
                        <a:t>5</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extLst>
                  <a:ext uri="{0D108BD9-81ED-4DB2-BD59-A6C34878D82A}">
                    <a16:rowId xmlns:a16="http://schemas.microsoft.com/office/drawing/2014/main" xmlns="" val="10001"/>
                  </a:ext>
                </a:extLst>
              </a:tr>
              <a:tr h="578908">
                <a:tc>
                  <a:txBody>
                    <a:bodyPr/>
                    <a:lstStyle/>
                    <a:p>
                      <a:pPr algn="ctr"/>
                      <a:r>
                        <a:rPr lang="zh-TW" altLang="en-US" sz="3200" dirty="0">
                          <a:solidFill>
                            <a:srgbClr val="FF99FF"/>
                          </a:solidFill>
                        </a:rPr>
                        <a:t>乙</a:t>
                      </a:r>
                      <a:endParaRPr lang="zh-TW" altLang="en-US" sz="3200" dirty="0">
                        <a:solidFill>
                          <a:srgbClr val="FF99FF"/>
                        </a:solidFill>
                        <a:ea typeface="華康少女文字W7" pitchFamily="49" charset="-120"/>
                      </a:endParaRPr>
                    </a:p>
                  </a:txBody>
                  <a:tcPr marL="91436" marR="91436" marT="45617" marB="45617"/>
                </a:tc>
                <a:tc>
                  <a:txBody>
                    <a:bodyPr/>
                    <a:lstStyle/>
                    <a:p>
                      <a:pPr algn="ctr"/>
                      <a:r>
                        <a:rPr lang="en-US" altLang="zh-TW" sz="3200" b="1" dirty="0">
                          <a:solidFill>
                            <a:srgbClr val="FF99FF"/>
                          </a:solidFill>
                        </a:rPr>
                        <a:t>A+</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99FF"/>
                          </a:solidFill>
                        </a:rPr>
                        <a:t>B+</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99FF"/>
                          </a:solidFill>
                        </a:rPr>
                        <a:t>A+</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99FF"/>
                          </a:solidFill>
                        </a:rPr>
                        <a:t>A+</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99FF"/>
                          </a:solidFill>
                        </a:rPr>
                        <a:t>C</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99FF"/>
                          </a:solidFill>
                        </a:rPr>
                        <a:t>4</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extLst>
                  <a:ext uri="{0D108BD9-81ED-4DB2-BD59-A6C34878D82A}">
                    <a16:rowId xmlns:a16="http://schemas.microsoft.com/office/drawing/2014/main" xmlns="" val="10002"/>
                  </a:ext>
                </a:extLst>
              </a:tr>
            </a:tbl>
          </a:graphicData>
        </a:graphic>
      </p:graphicFrame>
      <p:sp>
        <p:nvSpPr>
          <p:cNvPr id="126023" name="矩形 16"/>
          <p:cNvSpPr>
            <a:spLocks noChangeArrowheads="1"/>
          </p:cNvSpPr>
          <p:nvPr/>
        </p:nvSpPr>
        <p:spPr bwMode="auto">
          <a:xfrm>
            <a:off x="1919288" y="438325"/>
            <a:ext cx="8353425"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eaLnBrk="1" hangingPunct="1"/>
            <a:r>
              <a:rPr kumimoji="0" lang="zh-TW" altLang="en-US" sz="3600" b="1" dirty="0">
                <a:solidFill>
                  <a:srgbClr val="93634C"/>
                </a:solidFill>
                <a:latin typeface="標楷體" pitchFamily="65" charset="-120"/>
                <a:ea typeface="華康少女文字W7"/>
                <a:cs typeface="華康少女文字W7"/>
              </a:rPr>
              <a:t>題五：請問誰先錄取？</a:t>
            </a:r>
            <a:endParaRPr kumimoji="0" lang="zh-TW" altLang="en-US" sz="3600" dirty="0">
              <a:solidFill>
                <a:srgbClr val="93634C"/>
              </a:solidFill>
              <a:ea typeface="華康少女文字W7"/>
              <a:cs typeface="華康少女文字W7"/>
            </a:endParaRPr>
          </a:p>
        </p:txBody>
      </p:sp>
      <p:sp>
        <p:nvSpPr>
          <p:cNvPr id="14" name="矩形 13"/>
          <p:cNvSpPr/>
          <p:nvPr/>
        </p:nvSpPr>
        <p:spPr>
          <a:xfrm>
            <a:off x="2092323" y="1285228"/>
            <a:ext cx="8007350" cy="2143125"/>
          </a:xfrm>
          <a:prstGeom prst="rect">
            <a:avLst/>
          </a:prstGeom>
          <a:solidFill>
            <a:srgbClr val="4F81BD">
              <a:alpha val="67843"/>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15" name="圓角矩形 14"/>
          <p:cNvSpPr/>
          <p:nvPr/>
        </p:nvSpPr>
        <p:spPr>
          <a:xfrm>
            <a:off x="3211513" y="4307063"/>
            <a:ext cx="5768975" cy="1104900"/>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18" name="橢圓 17"/>
          <p:cNvSpPr/>
          <p:nvPr/>
        </p:nvSpPr>
        <p:spPr>
          <a:xfrm>
            <a:off x="9048750" y="4324525"/>
            <a:ext cx="917575" cy="1087438"/>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10" name="圓角矩形 9"/>
          <p:cNvSpPr/>
          <p:nvPr/>
        </p:nvSpPr>
        <p:spPr>
          <a:xfrm>
            <a:off x="4178300" y="4354688"/>
            <a:ext cx="3467100" cy="99853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eaLnBrk="1" hangingPunct="1">
              <a:defRPr/>
            </a:pPr>
            <a:r>
              <a:rPr kumimoji="0" lang="en-US" altLang="zh-TW" sz="2000" b="1" dirty="0">
                <a:solidFill>
                  <a:prstClr val="white"/>
                </a:solidFill>
                <a:latin typeface="標楷體" pitchFamily="65" charset="-120"/>
                <a:ea typeface="華康少女文字W7" pitchFamily="49" charset="-120"/>
              </a:rPr>
              <a:t>A</a:t>
            </a:r>
            <a:r>
              <a:rPr kumimoji="0" lang="zh-TW" altLang="en-US" sz="2000" b="1" dirty="0">
                <a:solidFill>
                  <a:prstClr val="white"/>
                </a:solidFill>
                <a:latin typeface="標楷體" pitchFamily="65" charset="-120"/>
                <a:ea typeface="華康少女文字W7" pitchFamily="49" charset="-120"/>
              </a:rPr>
              <a:t>： </a:t>
            </a:r>
            <a:r>
              <a:rPr kumimoji="0" lang="en-US" altLang="zh-TW" sz="2000" b="1" dirty="0">
                <a:solidFill>
                  <a:prstClr val="white"/>
                </a:solidFill>
                <a:latin typeface="標楷體" pitchFamily="65" charset="-120"/>
                <a:ea typeface="華康少女文字W7" pitchFamily="49" charset="-120"/>
              </a:rPr>
              <a:t>3</a:t>
            </a:r>
            <a:r>
              <a:rPr kumimoji="0" lang="zh-TW" altLang="en-US" sz="2000" b="1" dirty="0">
                <a:solidFill>
                  <a:prstClr val="white"/>
                </a:solidFill>
                <a:latin typeface="標楷體" pitchFamily="65" charset="-120"/>
                <a:ea typeface="華康少女文字W7" pitchFamily="49" charset="-120"/>
              </a:rPr>
              <a:t>個</a:t>
            </a:r>
            <a:r>
              <a:rPr kumimoji="0" lang="en-US" altLang="zh-TW" sz="2000" b="1" dirty="0">
                <a:solidFill>
                  <a:prstClr val="white"/>
                </a:solidFill>
                <a:latin typeface="標楷體" pitchFamily="65" charset="-120"/>
                <a:ea typeface="華康少女文字W7" pitchFamily="49" charset="-120"/>
              </a:rPr>
              <a:t>+</a:t>
            </a:r>
            <a:br>
              <a:rPr kumimoji="0" lang="en-US" altLang="zh-TW" sz="2000" b="1" dirty="0">
                <a:solidFill>
                  <a:prstClr val="white"/>
                </a:solidFill>
                <a:latin typeface="標楷體" pitchFamily="65" charset="-120"/>
                <a:ea typeface="華康少女文字W7" pitchFamily="49" charset="-120"/>
              </a:rPr>
            </a:br>
            <a:r>
              <a:rPr kumimoji="0" lang="en-US" altLang="zh-TW" sz="2000" b="1" dirty="0">
                <a:solidFill>
                  <a:prstClr val="white"/>
                </a:solidFill>
                <a:latin typeface="標楷體" pitchFamily="65" charset="-120"/>
                <a:ea typeface="華康少女文字W7" pitchFamily="49" charset="-120"/>
              </a:rPr>
              <a:t>B</a:t>
            </a:r>
            <a:r>
              <a:rPr kumimoji="0" lang="zh-TW" altLang="en-US" sz="2000" b="1" dirty="0">
                <a:solidFill>
                  <a:prstClr val="white"/>
                </a:solidFill>
                <a:latin typeface="標楷體" pitchFamily="65" charset="-120"/>
                <a:ea typeface="華康少女文字W7" pitchFamily="49" charset="-120"/>
              </a:rPr>
              <a:t>： </a:t>
            </a:r>
            <a:r>
              <a:rPr kumimoji="0" lang="en-US" altLang="zh-TW" sz="2000" b="1" dirty="0">
                <a:solidFill>
                  <a:prstClr val="white"/>
                </a:solidFill>
                <a:latin typeface="標楷體" pitchFamily="65" charset="-120"/>
                <a:ea typeface="華康少女文字W7" pitchFamily="49" charset="-120"/>
              </a:rPr>
              <a:t>1</a:t>
            </a:r>
            <a:r>
              <a:rPr kumimoji="0" lang="zh-TW" altLang="en-US" sz="2000" b="1" dirty="0">
                <a:solidFill>
                  <a:prstClr val="white"/>
                </a:solidFill>
                <a:latin typeface="標楷體" pitchFamily="65" charset="-120"/>
                <a:ea typeface="華康少女文字W7" pitchFamily="49" charset="-120"/>
              </a:rPr>
              <a:t>個</a:t>
            </a:r>
            <a:r>
              <a:rPr kumimoji="0" lang="en-US" altLang="zh-TW" sz="2000" b="1" dirty="0">
                <a:solidFill>
                  <a:prstClr val="white"/>
                </a:solidFill>
                <a:latin typeface="標楷體" pitchFamily="65" charset="-120"/>
                <a:ea typeface="華康少女文字W7" pitchFamily="49" charset="-120"/>
              </a:rPr>
              <a:t>+</a:t>
            </a:r>
            <a:endParaRPr kumimoji="0" lang="zh-TW" altLang="en-US" sz="2000" b="1" dirty="0">
              <a:solidFill>
                <a:prstClr val="white"/>
              </a:solidFill>
              <a:latin typeface="標楷體" pitchFamily="65" charset="-120"/>
              <a:ea typeface="華康少女文字W7" pitchFamily="49" charset="-120"/>
            </a:endParaRPr>
          </a:p>
        </p:txBody>
      </p:sp>
      <p:sp>
        <p:nvSpPr>
          <p:cNvPr id="7" name="十二角星形 6"/>
          <p:cNvSpPr/>
          <p:nvPr/>
        </p:nvSpPr>
        <p:spPr>
          <a:xfrm>
            <a:off x="8226425" y="4046713"/>
            <a:ext cx="1093788" cy="969962"/>
          </a:xfrm>
          <a:prstGeom prst="star12">
            <a:avLst/>
          </a:prstGeom>
          <a:solidFill>
            <a:srgbClr val="FFFF00"/>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kumimoji="0" lang="zh-TW" altLang="en-US" sz="4500" dirty="0">
                <a:solidFill>
                  <a:srgbClr val="FF0000"/>
                </a:solidFill>
                <a:ea typeface="文鼎粗行楷" pitchFamily="49" charset="-120"/>
              </a:rPr>
              <a:t>勝</a:t>
            </a:r>
          </a:p>
        </p:txBody>
      </p:sp>
      <p:sp>
        <p:nvSpPr>
          <p:cNvPr id="12" name="橢圓 11"/>
          <p:cNvSpPr/>
          <p:nvPr/>
        </p:nvSpPr>
        <p:spPr>
          <a:xfrm>
            <a:off x="3260725" y="4356275"/>
            <a:ext cx="1106488" cy="1087438"/>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17" name="橢圓 16"/>
          <p:cNvSpPr/>
          <p:nvPr/>
        </p:nvSpPr>
        <p:spPr>
          <a:xfrm>
            <a:off x="4367213" y="4356275"/>
            <a:ext cx="1108075" cy="1087438"/>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20" name="橢圓 19"/>
          <p:cNvSpPr/>
          <p:nvPr/>
        </p:nvSpPr>
        <p:spPr>
          <a:xfrm>
            <a:off x="5541963" y="4356275"/>
            <a:ext cx="1108075" cy="1087438"/>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21" name="橢圓 20"/>
          <p:cNvSpPr/>
          <p:nvPr/>
        </p:nvSpPr>
        <p:spPr>
          <a:xfrm>
            <a:off x="6684963" y="4356275"/>
            <a:ext cx="1108075" cy="1087438"/>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22" name="橢圓 21"/>
          <p:cNvSpPr/>
          <p:nvPr/>
        </p:nvSpPr>
        <p:spPr>
          <a:xfrm>
            <a:off x="7843838" y="4356275"/>
            <a:ext cx="1106487" cy="1087438"/>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Tree>
    <p:extLst>
      <p:ext uri="{BB962C8B-B14F-4D97-AF65-F5344CB8AC3E}">
        <p14:creationId xmlns:p14="http://schemas.microsoft.com/office/powerpoint/2010/main" xmlns="" val="358065950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childTnLst>
                                </p:cTn>
                              </p:par>
                              <p:par>
                                <p:cTn id="20" presetID="1" presetClass="exit" presetSubtype="0" fill="hold" grpId="1" nodeType="withEffect">
                                  <p:stCondLst>
                                    <p:cond delay="0"/>
                                  </p:stCondLst>
                                  <p:childTnLst>
                                    <p:set>
                                      <p:cBhvr>
                                        <p:cTn id="21" dur="1" fill="hold">
                                          <p:stCondLst>
                                            <p:cond delay="0"/>
                                          </p:stCondLst>
                                        </p:cTn>
                                        <p:tgtEl>
                                          <p:spTgt spid="15"/>
                                        </p:tgtEl>
                                        <p:attrNameLst>
                                          <p:attrName>style.visibility</p:attrName>
                                        </p:attrNameLst>
                                      </p:cBhvr>
                                      <p:to>
                                        <p:strVal val="hidden"/>
                                      </p:to>
                                    </p:set>
                                  </p:childTnLst>
                                </p:cTn>
                              </p:par>
                              <p:par>
                                <p:cTn id="22" presetID="1" presetClass="exit" presetSubtype="0" fill="hold" grpId="1" nodeType="withEffect">
                                  <p:stCondLst>
                                    <p:cond delay="0"/>
                                  </p:stCondLst>
                                  <p:childTnLst>
                                    <p:set>
                                      <p:cBhvr>
                                        <p:cTn id="23" dur="1" fill="hold">
                                          <p:stCondLst>
                                            <p:cond delay="0"/>
                                          </p:stCondLst>
                                        </p:cTn>
                                        <p:tgtEl>
                                          <p:spTgt spid="10"/>
                                        </p:tgtEl>
                                        <p:attrNameLst>
                                          <p:attrName>style.visibility</p:attrName>
                                        </p:attrNameLst>
                                      </p:cBhvr>
                                      <p:to>
                                        <p:strVal val="hidden"/>
                                      </p:to>
                                    </p:set>
                                  </p:childTnLst>
                                </p:cTn>
                              </p:par>
                            </p:childTnLst>
                          </p:cTn>
                        </p:par>
                      </p:childTnLst>
                    </p:cTn>
                  </p:par>
                  <p:par>
                    <p:cTn id="24" fill="hold" nodeType="clickPar">
                      <p:stCondLst>
                        <p:cond delay="indefinite"/>
                      </p:stCondLst>
                      <p:childTnLst>
                        <p:par>
                          <p:cTn id="25" fill="hold" nodeType="withGroup">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childTnLst>
                                </p:cTn>
                              </p:par>
                              <p:par>
                                <p:cTn id="28" presetID="1" presetClass="exit" presetSubtype="0" fill="hold" grpId="1" nodeType="withEffect">
                                  <p:stCondLst>
                                    <p:cond delay="0"/>
                                  </p:stCondLst>
                                  <p:childTnLst>
                                    <p:set>
                                      <p:cBhvr>
                                        <p:cTn id="29" dur="1" fill="hold">
                                          <p:stCondLst>
                                            <p:cond delay="0"/>
                                          </p:stCondLst>
                                        </p:cTn>
                                        <p:tgtEl>
                                          <p:spTgt spid="12"/>
                                        </p:tgtEl>
                                        <p:attrNameLst>
                                          <p:attrName>style.visibility</p:attrName>
                                        </p:attrNameLst>
                                      </p:cBhvr>
                                      <p:to>
                                        <p:strVal val="hidden"/>
                                      </p:to>
                                    </p:set>
                                  </p:childTnLst>
                                </p:cTn>
                              </p:par>
                            </p:childTnLst>
                          </p:cTn>
                        </p:par>
                      </p:childTnLst>
                    </p:cTn>
                  </p:par>
                  <p:par>
                    <p:cTn id="30" fill="hold" nodeType="clickPar">
                      <p:stCondLst>
                        <p:cond delay="indefinite"/>
                      </p:stCondLst>
                      <p:childTnLst>
                        <p:par>
                          <p:cTn id="31" fill="hold" nodeType="withGroup">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20"/>
                                        </p:tgtEl>
                                        <p:attrNameLst>
                                          <p:attrName>style.visibility</p:attrName>
                                        </p:attrNameLst>
                                      </p:cBhvr>
                                      <p:to>
                                        <p:strVal val="visible"/>
                                      </p:to>
                                    </p:set>
                                  </p:childTnLst>
                                </p:cTn>
                              </p:par>
                              <p:par>
                                <p:cTn id="34" presetID="1" presetClass="exit" presetSubtype="0" fill="hold" grpId="1" nodeType="withEffect">
                                  <p:stCondLst>
                                    <p:cond delay="0"/>
                                  </p:stCondLst>
                                  <p:childTnLst>
                                    <p:set>
                                      <p:cBhvr>
                                        <p:cTn id="35" dur="1" fill="hold">
                                          <p:stCondLst>
                                            <p:cond delay="0"/>
                                          </p:stCondLst>
                                        </p:cTn>
                                        <p:tgtEl>
                                          <p:spTgt spid="17"/>
                                        </p:tgtEl>
                                        <p:attrNameLst>
                                          <p:attrName>style.visibility</p:attrName>
                                        </p:attrNameLst>
                                      </p:cBhvr>
                                      <p:to>
                                        <p:strVal val="hidden"/>
                                      </p:to>
                                    </p:set>
                                  </p:childTnLst>
                                </p:cTn>
                              </p:par>
                            </p:childTnLst>
                          </p:cTn>
                        </p:par>
                      </p:childTnLst>
                    </p:cTn>
                  </p:par>
                  <p:par>
                    <p:cTn id="36" fill="hold" nodeType="clickPar">
                      <p:stCondLst>
                        <p:cond delay="indefinite"/>
                      </p:stCondLst>
                      <p:childTnLst>
                        <p:par>
                          <p:cTn id="37" fill="hold" nodeType="withGroup">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21"/>
                                        </p:tgtEl>
                                        <p:attrNameLst>
                                          <p:attrName>style.visibility</p:attrName>
                                        </p:attrNameLst>
                                      </p:cBhvr>
                                      <p:to>
                                        <p:strVal val="visible"/>
                                      </p:to>
                                    </p:set>
                                  </p:childTnLst>
                                </p:cTn>
                              </p:par>
                              <p:par>
                                <p:cTn id="40" presetID="1" presetClass="exit" presetSubtype="0" fill="hold" grpId="1" nodeType="withEffect">
                                  <p:stCondLst>
                                    <p:cond delay="0"/>
                                  </p:stCondLst>
                                  <p:childTnLst>
                                    <p:set>
                                      <p:cBhvr>
                                        <p:cTn id="41" dur="1" fill="hold">
                                          <p:stCondLst>
                                            <p:cond delay="0"/>
                                          </p:stCondLst>
                                        </p:cTn>
                                        <p:tgtEl>
                                          <p:spTgt spid="20"/>
                                        </p:tgtEl>
                                        <p:attrNameLst>
                                          <p:attrName>style.visibility</p:attrName>
                                        </p:attrNameLst>
                                      </p:cBhvr>
                                      <p:to>
                                        <p:strVal val="hidden"/>
                                      </p:to>
                                    </p:set>
                                  </p:childTnLst>
                                </p:cTn>
                              </p:par>
                            </p:childTnLst>
                          </p:cTn>
                        </p:par>
                      </p:childTnLst>
                    </p:cTn>
                  </p:par>
                  <p:par>
                    <p:cTn id="42" fill="hold" nodeType="clickPar">
                      <p:stCondLst>
                        <p:cond delay="indefinite"/>
                      </p:stCondLst>
                      <p:childTnLst>
                        <p:par>
                          <p:cTn id="43" fill="hold" nodeType="withGroup">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22"/>
                                        </p:tgtEl>
                                        <p:attrNameLst>
                                          <p:attrName>style.visibility</p:attrName>
                                        </p:attrNameLst>
                                      </p:cBhvr>
                                      <p:to>
                                        <p:strVal val="visible"/>
                                      </p:to>
                                    </p:set>
                                  </p:childTnLst>
                                </p:cTn>
                              </p:par>
                              <p:par>
                                <p:cTn id="46" presetID="1" presetClass="exit" presetSubtype="0" fill="hold" grpId="1" nodeType="withEffect">
                                  <p:stCondLst>
                                    <p:cond delay="0"/>
                                  </p:stCondLst>
                                  <p:childTnLst>
                                    <p:set>
                                      <p:cBhvr>
                                        <p:cTn id="47" dur="1" fill="hold">
                                          <p:stCondLst>
                                            <p:cond delay="0"/>
                                          </p:stCondLst>
                                        </p:cTn>
                                        <p:tgtEl>
                                          <p:spTgt spid="21"/>
                                        </p:tgtEl>
                                        <p:attrNameLst>
                                          <p:attrName>style.visibility</p:attrName>
                                        </p:attrNameLst>
                                      </p:cBhvr>
                                      <p:to>
                                        <p:strVal val="hidden"/>
                                      </p:to>
                                    </p:set>
                                  </p:childTnLst>
                                </p:cTn>
                              </p:par>
                            </p:childTnLst>
                          </p:cTn>
                        </p:par>
                      </p:childTnLst>
                    </p:cTn>
                  </p:par>
                  <p:par>
                    <p:cTn id="48" fill="hold" nodeType="clickPar">
                      <p:stCondLst>
                        <p:cond delay="indefinite"/>
                      </p:stCondLst>
                      <p:childTnLst>
                        <p:par>
                          <p:cTn id="49" fill="hold" nodeType="withGroup">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18"/>
                                        </p:tgtEl>
                                        <p:attrNameLst>
                                          <p:attrName>style.visibility</p:attrName>
                                        </p:attrNameLst>
                                      </p:cBhvr>
                                      <p:to>
                                        <p:strVal val="visible"/>
                                      </p:to>
                                    </p:set>
                                  </p:childTnLst>
                                </p:cTn>
                              </p:par>
                              <p:par>
                                <p:cTn id="52" presetID="1" presetClass="exit" presetSubtype="0" fill="hold" grpId="1" nodeType="withEffect">
                                  <p:stCondLst>
                                    <p:cond delay="0"/>
                                  </p:stCondLst>
                                  <p:childTnLst>
                                    <p:set>
                                      <p:cBhvr>
                                        <p:cTn id="53" dur="1" fill="hold">
                                          <p:stCondLst>
                                            <p:cond delay="0"/>
                                          </p:stCondLst>
                                        </p:cTn>
                                        <p:tgtEl>
                                          <p:spTgt spid="22"/>
                                        </p:tgtEl>
                                        <p:attrNameLst>
                                          <p:attrName>style.visibility</p:attrName>
                                        </p:attrNameLst>
                                      </p:cBhvr>
                                      <p:to>
                                        <p:strVal val="hidden"/>
                                      </p:to>
                                    </p:set>
                                  </p:childTnLst>
                                </p:cTn>
                              </p:par>
                            </p:childTnLst>
                          </p:cTn>
                        </p:par>
                      </p:childTnLst>
                    </p:cTn>
                  </p:par>
                  <p:par>
                    <p:cTn id="54" fill="hold" nodeType="clickPar">
                      <p:stCondLst>
                        <p:cond delay="indefinite"/>
                      </p:stCondLst>
                      <p:childTnLst>
                        <p:par>
                          <p:cTn id="55" fill="hold" nodeType="withGroup">
                            <p:stCondLst>
                              <p:cond delay="0"/>
                            </p:stCondLst>
                            <p:childTnLst>
                              <p:par>
                                <p:cTn id="56" presetID="1" presetClass="entr" presetSubtype="0" fill="hold" grpId="0" nodeType="clickEffect">
                                  <p:stCondLst>
                                    <p:cond delay="0"/>
                                  </p:stCondLst>
                                  <p:childTnLst>
                                    <p:set>
                                      <p:cBhvr>
                                        <p:cTn id="57"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5" grpId="1" animBg="1"/>
      <p:bldP spid="18" grpId="0" animBg="1"/>
      <p:bldP spid="10" grpId="0" animBg="1"/>
      <p:bldP spid="10" grpId="1" animBg="1"/>
      <p:bldP spid="7" grpId="0" animBg="1"/>
      <p:bldP spid="12" grpId="0" animBg="1"/>
      <p:bldP spid="12" grpId="1" animBg="1"/>
      <p:bldP spid="17" grpId="0" animBg="1"/>
      <p:bldP spid="17" grpId="1" animBg="1"/>
      <p:bldP spid="20" grpId="0" animBg="1"/>
      <p:bldP spid="20" grpId="1" animBg="1"/>
      <p:bldP spid="21" grpId="0" animBg="1"/>
      <p:bldP spid="21" grpId="1" animBg="1"/>
      <p:bldP spid="22" grpId="0" animBg="1"/>
      <p:bldP spid="22"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標題 1"/>
          <p:cNvSpPr>
            <a:spLocks noGrp="1"/>
          </p:cNvSpPr>
          <p:nvPr>
            <p:ph type="title"/>
          </p:nvPr>
        </p:nvSpPr>
        <p:spPr>
          <a:xfrm>
            <a:off x="3770437" y="194342"/>
            <a:ext cx="8424936" cy="1143000"/>
          </a:xfrm>
        </p:spPr>
        <p:txBody>
          <a:bodyPr>
            <a:noAutofit/>
          </a:bodyPr>
          <a:lstStyle/>
          <a:p>
            <a:r>
              <a:rPr lang="zh-TW" altLang="en-US" sz="5100" b="1" dirty="0">
                <a:solidFill>
                  <a:srgbClr val="FF0000"/>
                </a:solidFill>
                <a:latin typeface="微軟正黑體" panose="020B0604030504040204" pitchFamily="34" charset="-120"/>
                <a:ea typeface="微軟正黑體" panose="020B0604030504040204" pitchFamily="34" charset="-120"/>
              </a:rPr>
              <a:t>不</a:t>
            </a:r>
            <a:r>
              <a:rPr lang="zh-TW" altLang="en-US" sz="5100" b="1" dirty="0">
                <a:solidFill>
                  <a:srgbClr val="7030A0"/>
                </a:solidFill>
                <a:latin typeface="微軟正黑體" panose="020B0604030504040204" pitchFamily="34" charset="-120"/>
                <a:ea typeface="微軟正黑體" panose="020B0604030504040204" pitchFamily="34" charset="-120"/>
              </a:rPr>
              <a:t>同</a:t>
            </a:r>
            <a:r>
              <a:rPr lang="zh-TW" altLang="en-US" sz="5100" b="1" dirty="0">
                <a:solidFill>
                  <a:srgbClr val="FFC000"/>
                </a:solidFill>
                <a:latin typeface="微軟正黑體" panose="020B0604030504040204" pitchFamily="34" charset="-120"/>
                <a:ea typeface="微軟正黑體" panose="020B0604030504040204" pitchFamily="34" charset="-120"/>
              </a:rPr>
              <a:t>的</a:t>
            </a:r>
            <a:r>
              <a:rPr lang="zh-TW" altLang="en-US" sz="5100" b="1" dirty="0">
                <a:solidFill>
                  <a:srgbClr val="00B050"/>
                </a:solidFill>
                <a:latin typeface="微軟正黑體" panose="020B0604030504040204" pitchFamily="34" charset="-120"/>
                <a:ea typeface="微軟正黑體" panose="020B0604030504040204" pitchFamily="34" charset="-120"/>
              </a:rPr>
              <a:t>特</a:t>
            </a:r>
            <a:r>
              <a:rPr lang="zh-TW" altLang="en-US" sz="5100" b="1" dirty="0">
                <a:solidFill>
                  <a:schemeClr val="accent2"/>
                </a:solidFill>
                <a:latin typeface="微軟正黑體" panose="020B0604030504040204" pitchFamily="34" charset="-120"/>
                <a:ea typeface="微軟正黑體" panose="020B0604030504040204" pitchFamily="34" charset="-120"/>
              </a:rPr>
              <a:t>質</a:t>
            </a:r>
            <a:r>
              <a:rPr lang="en-US" altLang="zh-TW" sz="5100" b="1" dirty="0">
                <a:latin typeface="微軟正黑體" panose="020B0604030504040204" pitchFamily="34" charset="-120"/>
                <a:ea typeface="微軟正黑體" panose="020B0604030504040204" pitchFamily="34" charset="-120"/>
              </a:rPr>
              <a:t/>
            </a:r>
            <a:br>
              <a:rPr lang="en-US" altLang="zh-TW" sz="5100" b="1" dirty="0">
                <a:latin typeface="微軟正黑體" panose="020B0604030504040204" pitchFamily="34" charset="-120"/>
                <a:ea typeface="微軟正黑體" panose="020B0604030504040204" pitchFamily="34" charset="-120"/>
              </a:rPr>
            </a:br>
            <a:r>
              <a:rPr lang="zh-TW" altLang="en-US" sz="5100" b="1" dirty="0">
                <a:solidFill>
                  <a:srgbClr val="E4A128"/>
                </a:solidFill>
                <a:latin typeface="微軟正黑體" panose="020B0604030504040204" pitchFamily="34" charset="-120"/>
                <a:ea typeface="微軟正黑體" panose="020B0604030504040204" pitchFamily="34" charset="-120"/>
              </a:rPr>
              <a:t>成</a:t>
            </a:r>
            <a:r>
              <a:rPr lang="zh-TW" altLang="en-US" sz="5100" b="1" dirty="0">
                <a:solidFill>
                  <a:srgbClr val="002060"/>
                </a:solidFill>
                <a:latin typeface="微軟正黑體" panose="020B0604030504040204" pitchFamily="34" charset="-120"/>
                <a:ea typeface="微軟正黑體" panose="020B0604030504040204" pitchFamily="34" charset="-120"/>
              </a:rPr>
              <a:t>就</a:t>
            </a:r>
            <a:r>
              <a:rPr lang="zh-TW" altLang="en-US" sz="5100" b="1" dirty="0">
                <a:solidFill>
                  <a:srgbClr val="C00000"/>
                </a:solidFill>
                <a:latin typeface="微軟正黑體" panose="020B0604030504040204" pitchFamily="34" charset="-120"/>
                <a:ea typeface="微軟正黑體" panose="020B0604030504040204" pitchFamily="34" charset="-120"/>
              </a:rPr>
              <a:t>各</a:t>
            </a:r>
            <a:r>
              <a:rPr lang="zh-TW" altLang="en-US" sz="5100" b="1" dirty="0">
                <a:solidFill>
                  <a:srgbClr val="A5FDAF"/>
                </a:solidFill>
                <a:latin typeface="微軟正黑體" panose="020B0604030504040204" pitchFamily="34" charset="-120"/>
                <a:ea typeface="微軟正黑體" panose="020B0604030504040204" pitchFamily="34" charset="-120"/>
              </a:rPr>
              <a:t>樣</a:t>
            </a:r>
            <a:r>
              <a:rPr lang="zh-TW" altLang="en-US" sz="5100" b="1" dirty="0">
                <a:solidFill>
                  <a:srgbClr val="00B0F0"/>
                </a:solidFill>
                <a:latin typeface="微軟正黑體" panose="020B0604030504040204" pitchFamily="34" charset="-120"/>
                <a:ea typeface="微軟正黑體" panose="020B0604030504040204" pitchFamily="34" charset="-120"/>
              </a:rPr>
              <a:t>的</a:t>
            </a:r>
            <a:r>
              <a:rPr lang="zh-TW" altLang="en-US" sz="5100" b="1" dirty="0">
                <a:solidFill>
                  <a:srgbClr val="92D050"/>
                </a:solidFill>
                <a:latin typeface="微軟正黑體" panose="020B0604030504040204" pitchFamily="34" charset="-120"/>
                <a:ea typeface="微軟正黑體" panose="020B0604030504040204" pitchFamily="34" charset="-120"/>
              </a:rPr>
              <a:t>人</a:t>
            </a:r>
            <a:r>
              <a:rPr lang="zh-TW" altLang="en-US" sz="5100" b="1" dirty="0">
                <a:solidFill>
                  <a:srgbClr val="7030A0"/>
                </a:solidFill>
                <a:latin typeface="微軟正黑體" panose="020B0604030504040204" pitchFamily="34" charset="-120"/>
                <a:ea typeface="微軟正黑體" panose="020B0604030504040204" pitchFamily="34" charset="-120"/>
              </a:rPr>
              <a:t>才</a:t>
            </a:r>
          </a:p>
        </p:txBody>
      </p:sp>
      <p:pic>
        <p:nvPicPr>
          <p:cNvPr id="7" name="Picture 2" descr="C:\Users\user\Desktop\名人1.jpg"/>
          <p:cNvPicPr>
            <a:picLocks noGrp="1" noChangeAspect="1" noChangeArrowheads="1"/>
          </p:cNvPicPr>
          <p:nvPr>
            <p:ph idx="1"/>
          </p:nvPr>
        </p:nvPicPr>
        <p:blipFill rotWithShape="1">
          <a:blip r:embed="rId2" cstate="email">
            <a:extLst>
              <a:ext uri="{BEBA8EAE-BF5A-486C-A8C5-ECC9F3942E4B}">
                <a14:imgProps xmlns:a14="http://schemas.microsoft.com/office/drawing/2010/main" xmlns="">
                  <a14:imgLayer r:embed="rId3">
                    <a14:imgEffect>
                      <a14:backgroundRemoval t="0" b="100000" l="7760" r="100000"/>
                    </a14:imgEffect>
                  </a14:imgLayer>
                </a14:imgProps>
              </a:ext>
              <a:ext uri="{28A0092B-C50C-407E-A947-70E740481C1C}">
                <a14:useLocalDpi xmlns:a14="http://schemas.microsoft.com/office/drawing/2010/main" xmlns=""/>
              </a:ext>
            </a:extLst>
          </a:blip>
          <a:srcRect/>
          <a:stretch/>
        </p:blipFill>
        <p:spPr bwMode="auto">
          <a:xfrm>
            <a:off x="6902660" y="1772816"/>
            <a:ext cx="3369804" cy="2376264"/>
          </a:xfrm>
          <a:prstGeom prst="rect">
            <a:avLst/>
          </a:prstGeom>
          <a:noFill/>
          <a:ln>
            <a:solidFill>
              <a:schemeClr val="bg1">
                <a:lumMod val="85000"/>
              </a:schemeClr>
            </a:solidFill>
          </a:ln>
          <a:extLst>
            <a:ext uri="{909E8E84-426E-40DD-AFC4-6F175D3DCCD1}">
              <a14:hiddenFill xmlns:a14="http://schemas.microsoft.com/office/drawing/2010/main" xmlns="">
                <a:solidFill>
                  <a:srgbClr val="FFFFFF"/>
                </a:solidFill>
              </a14:hiddenFill>
            </a:ext>
          </a:extLst>
        </p:spPr>
      </p:pic>
      <p:pic>
        <p:nvPicPr>
          <p:cNvPr id="8" name="Picture 3" descr="C:\Users\user\Desktop\名人5.jpg"/>
          <p:cNvPicPr>
            <a:picLocks noChangeAspect="1" noChangeArrowheads="1"/>
          </p:cNvPicPr>
          <p:nvPr/>
        </p:nvPicPr>
        <p:blipFill>
          <a:blip r:embed="rId4" cstate="print">
            <a:extLst>
              <a:ext uri="{28A0092B-C50C-407E-A947-70E740481C1C}">
                <a14:useLocalDpi xmlns:a14="http://schemas.microsoft.com/office/drawing/2010/main" xmlns=""/>
              </a:ext>
            </a:extLst>
          </a:blip>
          <a:srcRect/>
          <a:stretch>
            <a:fillRect/>
          </a:stretch>
        </p:blipFill>
        <p:spPr bwMode="auto">
          <a:xfrm>
            <a:off x="7052862" y="4477850"/>
            <a:ext cx="3384376" cy="2252148"/>
          </a:xfrm>
          <a:prstGeom prst="rect">
            <a:avLst/>
          </a:prstGeom>
          <a:noFill/>
          <a:ln>
            <a:solidFill>
              <a:schemeClr val="bg1">
                <a:lumMod val="85000"/>
              </a:schemeClr>
            </a:solidFill>
          </a:ln>
          <a:extLst>
            <a:ext uri="{909E8E84-426E-40DD-AFC4-6F175D3DCCD1}">
              <a14:hiddenFill xmlns:a14="http://schemas.microsoft.com/office/drawing/2010/main" xmlns="">
                <a:solidFill>
                  <a:srgbClr val="FFFFFF"/>
                </a:solidFill>
              </a14:hiddenFill>
            </a:ext>
          </a:extLst>
        </p:spPr>
      </p:pic>
      <p:pic>
        <p:nvPicPr>
          <p:cNvPr id="2" name="圖片 1"/>
          <p:cNvPicPr>
            <a:picLocks noChangeAspect="1"/>
          </p:cNvPicPr>
          <p:nvPr/>
        </p:nvPicPr>
        <p:blipFill>
          <a:blip r:embed="rId5" cstate="email">
            <a:extLst>
              <a:ext uri="{28A0092B-C50C-407E-A947-70E740481C1C}">
                <a14:useLocalDpi xmlns:a14="http://schemas.microsoft.com/office/drawing/2010/main" xmlns=""/>
              </a:ext>
            </a:extLst>
          </a:blip>
          <a:stretch>
            <a:fillRect/>
          </a:stretch>
        </p:blipFill>
        <p:spPr>
          <a:xfrm>
            <a:off x="1689145" y="1916832"/>
            <a:ext cx="5173566" cy="3577466"/>
          </a:xfrm>
          <a:prstGeom prst="rect">
            <a:avLst/>
          </a:prstGeom>
        </p:spPr>
      </p:pic>
      <p:sp>
        <p:nvSpPr>
          <p:cNvPr id="3" name="文字方塊 2"/>
          <p:cNvSpPr txBox="1"/>
          <p:nvPr/>
        </p:nvSpPr>
        <p:spPr>
          <a:xfrm>
            <a:off x="5348680" y="6257212"/>
            <a:ext cx="2890664" cy="369332"/>
          </a:xfrm>
          <a:prstGeom prst="rect">
            <a:avLst/>
          </a:prstGeom>
          <a:noFill/>
        </p:spPr>
        <p:txBody>
          <a:bodyPr wrap="square" rtlCol="0">
            <a:spAutoFit/>
          </a:bodyPr>
          <a:lstStyle/>
          <a:p>
            <a:pPr eaLnBrk="1" fontAlgn="auto" hangingPunct="1">
              <a:spcBef>
                <a:spcPts val="0"/>
              </a:spcBef>
              <a:spcAft>
                <a:spcPts val="0"/>
              </a:spcAft>
            </a:pPr>
            <a:r>
              <a:rPr kumimoji="0" lang="zh-TW" altLang="en-US" dirty="0">
                <a:solidFill>
                  <a:prstClr val="black"/>
                </a:solidFill>
                <a:latin typeface="Gill Sans MT" panose="020B0502020104020203"/>
                <a:ea typeface="微軟正黑體" panose="020B0604030504040204" pitchFamily="34" charset="-120"/>
              </a:rPr>
              <a:t>臉書</a:t>
            </a:r>
            <a:r>
              <a:rPr kumimoji="0" lang="en-US" altLang="zh-TW" dirty="0">
                <a:solidFill>
                  <a:prstClr val="black"/>
                </a:solidFill>
                <a:latin typeface="Gill Sans MT" panose="020B0502020104020203"/>
                <a:ea typeface="微軟正黑體" panose="020B0604030504040204" pitchFamily="34" charset="-120"/>
              </a:rPr>
              <a:t>.</a:t>
            </a:r>
            <a:r>
              <a:rPr kumimoji="0" lang="zh-TW" altLang="en-US" dirty="0">
                <a:solidFill>
                  <a:prstClr val="black"/>
                </a:solidFill>
                <a:latin typeface="Gill Sans MT" panose="020B0502020104020203"/>
                <a:ea typeface="微軟正黑體" panose="020B0604030504040204" pitchFamily="34" charset="-120"/>
              </a:rPr>
              <a:t>祖克柏</a:t>
            </a:r>
          </a:p>
        </p:txBody>
      </p:sp>
      <p:sp>
        <p:nvSpPr>
          <p:cNvPr id="5" name="文字方塊 4"/>
          <p:cNvSpPr txBox="1"/>
          <p:nvPr/>
        </p:nvSpPr>
        <p:spPr>
          <a:xfrm>
            <a:off x="8040216" y="4139788"/>
            <a:ext cx="1728192" cy="369332"/>
          </a:xfrm>
          <a:prstGeom prst="rect">
            <a:avLst/>
          </a:prstGeom>
          <a:noFill/>
        </p:spPr>
        <p:txBody>
          <a:bodyPr wrap="square" rtlCol="0">
            <a:spAutoFit/>
          </a:bodyPr>
          <a:lstStyle/>
          <a:p>
            <a:pPr eaLnBrk="1" fontAlgn="auto" hangingPunct="1">
              <a:spcBef>
                <a:spcPts val="0"/>
              </a:spcBef>
              <a:spcAft>
                <a:spcPts val="0"/>
              </a:spcAft>
            </a:pPr>
            <a:r>
              <a:rPr kumimoji="0" lang="zh-TW" altLang="en-US" dirty="0">
                <a:solidFill>
                  <a:prstClr val="black"/>
                </a:solidFill>
                <a:latin typeface="Gill Sans MT" panose="020B0502020104020203"/>
                <a:ea typeface="微軟正黑體" panose="020B0604030504040204" pitchFamily="34" charset="-120"/>
              </a:rPr>
              <a:t>蘋果</a:t>
            </a:r>
            <a:r>
              <a:rPr kumimoji="0" lang="en-US" altLang="zh-TW" dirty="0">
                <a:solidFill>
                  <a:prstClr val="black"/>
                </a:solidFill>
                <a:latin typeface="Gill Sans MT" panose="020B0502020104020203"/>
                <a:ea typeface="微軟正黑體" panose="020B0604030504040204" pitchFamily="34" charset="-120"/>
              </a:rPr>
              <a:t>.</a:t>
            </a:r>
            <a:r>
              <a:rPr kumimoji="0" lang="zh-TW" altLang="en-US" dirty="0">
                <a:solidFill>
                  <a:prstClr val="black"/>
                </a:solidFill>
                <a:latin typeface="Gill Sans MT" panose="020B0502020104020203"/>
                <a:ea typeface="微軟正黑體" panose="020B0604030504040204" pitchFamily="34" charset="-120"/>
              </a:rPr>
              <a:t>賈伯斯</a:t>
            </a:r>
          </a:p>
        </p:txBody>
      </p:sp>
      <p:sp>
        <p:nvSpPr>
          <p:cNvPr id="6" name="文字方塊 5"/>
          <p:cNvSpPr txBox="1"/>
          <p:nvPr/>
        </p:nvSpPr>
        <p:spPr>
          <a:xfrm>
            <a:off x="2351585" y="5637060"/>
            <a:ext cx="2776803" cy="369332"/>
          </a:xfrm>
          <a:prstGeom prst="rect">
            <a:avLst/>
          </a:prstGeom>
          <a:noFill/>
        </p:spPr>
        <p:txBody>
          <a:bodyPr wrap="square" rtlCol="0">
            <a:spAutoFit/>
          </a:bodyPr>
          <a:lstStyle/>
          <a:p>
            <a:pPr eaLnBrk="1" fontAlgn="auto" hangingPunct="1">
              <a:spcBef>
                <a:spcPts val="0"/>
              </a:spcBef>
              <a:spcAft>
                <a:spcPts val="0"/>
              </a:spcAft>
            </a:pPr>
            <a:r>
              <a:rPr kumimoji="0" lang="zh-TW" altLang="en-US" dirty="0">
                <a:solidFill>
                  <a:prstClr val="black"/>
                </a:solidFill>
                <a:latin typeface="Gill Sans MT" panose="020B0502020104020203"/>
                <a:ea typeface="微軟正黑體" panose="020B0604030504040204" pitchFamily="34" charset="-120"/>
              </a:rPr>
              <a:t>世界麵包大賽金牌</a:t>
            </a:r>
            <a:r>
              <a:rPr kumimoji="0" lang="en-US" altLang="zh-TW" dirty="0">
                <a:solidFill>
                  <a:prstClr val="black"/>
                </a:solidFill>
                <a:latin typeface="Gill Sans MT" panose="020B0502020104020203"/>
                <a:ea typeface="微軟正黑體" panose="020B0604030504040204" pitchFamily="34" charset="-120"/>
              </a:rPr>
              <a:t>.</a:t>
            </a:r>
            <a:r>
              <a:rPr kumimoji="0" lang="zh-TW" altLang="en-US" dirty="0">
                <a:solidFill>
                  <a:prstClr val="black"/>
                </a:solidFill>
                <a:latin typeface="Gill Sans MT" panose="020B0502020104020203"/>
                <a:ea typeface="微軟正黑體" panose="020B0604030504040204" pitchFamily="34" charset="-120"/>
              </a:rPr>
              <a:t>吳寶春</a:t>
            </a:r>
          </a:p>
        </p:txBody>
      </p:sp>
      <p:pic>
        <p:nvPicPr>
          <p:cNvPr id="11" name="图片 5">
            <a:extLst>
              <a:ext uri="{FF2B5EF4-FFF2-40B4-BE49-F238E27FC236}">
                <a16:creationId xmlns:a16="http://schemas.microsoft.com/office/drawing/2014/main" xmlns="" id="{72D4DC66-9510-44F4-8CF5-CBD48EED4579}"/>
              </a:ext>
            </a:extLst>
          </p:cNvPr>
          <p:cNvPicPr>
            <a:picLocks noChangeAspect="1"/>
          </p:cNvPicPr>
          <p:nvPr/>
        </p:nvPicPr>
        <p:blipFill rotWithShape="1">
          <a:blip r:embed="rId6" cstate="email">
            <a:extLst>
              <a:ext uri="{28A0092B-C50C-407E-A947-70E740481C1C}">
                <a14:useLocalDpi xmlns:a14="http://schemas.microsoft.com/office/drawing/2010/main" xmlns=""/>
              </a:ext>
            </a:extLst>
          </a:blip>
          <a:srcRect l="52701" t="22874" b="38474"/>
          <a:stretch/>
        </p:blipFill>
        <p:spPr>
          <a:xfrm rot="16200000" flipH="1" flipV="1">
            <a:off x="-249618" y="249615"/>
            <a:ext cx="3880395" cy="3381162"/>
          </a:xfrm>
          <a:prstGeom prst="rect">
            <a:avLst/>
          </a:prstGeom>
        </p:spPr>
      </p:pic>
      <p:pic>
        <p:nvPicPr>
          <p:cNvPr id="12" name="图片 4">
            <a:extLst>
              <a:ext uri="{FF2B5EF4-FFF2-40B4-BE49-F238E27FC236}">
                <a16:creationId xmlns:a16="http://schemas.microsoft.com/office/drawing/2014/main" xmlns="" id="{CFEEF338-69FC-4541-8CDA-34F698C29106}"/>
              </a:ext>
            </a:extLst>
          </p:cNvPr>
          <p:cNvPicPr>
            <a:picLocks noChangeAspect="1"/>
          </p:cNvPicPr>
          <p:nvPr/>
        </p:nvPicPr>
        <p:blipFill rotWithShape="1">
          <a:blip r:embed="rId6" cstate="email">
            <a:extLst>
              <a:ext uri="{28A0092B-C50C-407E-A947-70E740481C1C}">
                <a14:useLocalDpi xmlns:a14="http://schemas.microsoft.com/office/drawing/2010/main" xmlns=""/>
              </a:ext>
            </a:extLst>
          </a:blip>
          <a:srcRect l="46424" t="8814" b="40542"/>
          <a:stretch/>
        </p:blipFill>
        <p:spPr>
          <a:xfrm rot="10800000" flipV="1">
            <a:off x="7896200" y="2564903"/>
            <a:ext cx="4295800" cy="4329773"/>
          </a:xfrm>
          <a:prstGeom prst="rect">
            <a:avLst/>
          </a:prstGeom>
        </p:spPr>
      </p:pic>
    </p:spTree>
    <p:extLst>
      <p:ext uri="{BB962C8B-B14F-4D97-AF65-F5344CB8AC3E}">
        <p14:creationId xmlns:p14="http://schemas.microsoft.com/office/powerpoint/2010/main" xmlns="" val="1600274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xmlns="" id="{FDC826C7-D13A-41C3-B80D-208C5239FABA}"/>
              </a:ext>
            </a:extLst>
          </p:cNvPr>
          <p:cNvSpPr/>
          <p:nvPr/>
        </p:nvSpPr>
        <p:spPr>
          <a:xfrm>
            <a:off x="1199456" y="251422"/>
            <a:ext cx="9570144" cy="5472608"/>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128002" name="圖片 10"/>
          <p:cNvPicPr>
            <a:picLocks noChangeAspect="1"/>
          </p:cNvPicPr>
          <p:nvPr/>
        </p:nvPicPr>
        <p:blipFill>
          <a:blip r:embed="rId2" cstate="print">
            <a:extLst>
              <a:ext uri="{28A0092B-C50C-407E-A947-70E740481C1C}">
                <a14:useLocalDpi xmlns:a14="http://schemas.microsoft.com/office/drawing/2010/main" xmlns=""/>
              </a:ext>
            </a:extLst>
          </a:blip>
          <a:srcRect/>
          <a:stretch/>
        </p:blipFill>
        <p:spPr bwMode="auto">
          <a:xfrm>
            <a:off x="983432" y="44624"/>
            <a:ext cx="10103867"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aphicFrame>
        <p:nvGraphicFramePr>
          <p:cNvPr id="19" name="表格 18"/>
          <p:cNvGraphicFramePr>
            <a:graphicFrameLocks noGrp="1"/>
          </p:cNvGraphicFramePr>
          <p:nvPr>
            <p:extLst>
              <p:ext uri="{D42A27DB-BD31-4B8C-83A1-F6EECF244321}">
                <p14:modId xmlns:p14="http://schemas.microsoft.com/office/powerpoint/2010/main" xmlns="" val="1975745670"/>
              </p:ext>
            </p:extLst>
          </p:nvPr>
        </p:nvGraphicFramePr>
        <p:xfrm>
          <a:off x="2063750" y="1247950"/>
          <a:ext cx="8064497" cy="2225674"/>
        </p:xfrm>
        <a:graphic>
          <a:graphicData uri="http://schemas.openxmlformats.org/drawingml/2006/table">
            <a:tbl>
              <a:tblPr firstRow="1" firstCol="1">
                <a:tableStyleId>{5C22544A-7EE6-4342-B048-85BDC9FD1C3A}</a:tableStyleId>
              </a:tblPr>
              <a:tblGrid>
                <a:gridCol w="1152071">
                  <a:extLst>
                    <a:ext uri="{9D8B030D-6E8A-4147-A177-3AD203B41FA5}">
                      <a16:colId xmlns:a16="http://schemas.microsoft.com/office/drawing/2014/main" xmlns="" val="20000"/>
                    </a:ext>
                  </a:extLst>
                </a:gridCol>
                <a:gridCol w="1152071">
                  <a:extLst>
                    <a:ext uri="{9D8B030D-6E8A-4147-A177-3AD203B41FA5}">
                      <a16:colId xmlns:a16="http://schemas.microsoft.com/office/drawing/2014/main" xmlns="" val="20001"/>
                    </a:ext>
                  </a:extLst>
                </a:gridCol>
                <a:gridCol w="1152071">
                  <a:extLst>
                    <a:ext uri="{9D8B030D-6E8A-4147-A177-3AD203B41FA5}">
                      <a16:colId xmlns:a16="http://schemas.microsoft.com/office/drawing/2014/main" xmlns="" val="20002"/>
                    </a:ext>
                  </a:extLst>
                </a:gridCol>
                <a:gridCol w="1152071">
                  <a:extLst>
                    <a:ext uri="{9D8B030D-6E8A-4147-A177-3AD203B41FA5}">
                      <a16:colId xmlns:a16="http://schemas.microsoft.com/office/drawing/2014/main" xmlns="" val="20003"/>
                    </a:ext>
                  </a:extLst>
                </a:gridCol>
                <a:gridCol w="1152071">
                  <a:extLst>
                    <a:ext uri="{9D8B030D-6E8A-4147-A177-3AD203B41FA5}">
                      <a16:colId xmlns:a16="http://schemas.microsoft.com/office/drawing/2014/main" xmlns="" val="20004"/>
                    </a:ext>
                  </a:extLst>
                </a:gridCol>
                <a:gridCol w="1152071">
                  <a:extLst>
                    <a:ext uri="{9D8B030D-6E8A-4147-A177-3AD203B41FA5}">
                      <a16:colId xmlns:a16="http://schemas.microsoft.com/office/drawing/2014/main" xmlns="" val="20005"/>
                    </a:ext>
                  </a:extLst>
                </a:gridCol>
                <a:gridCol w="1152071">
                  <a:extLst>
                    <a:ext uri="{9D8B030D-6E8A-4147-A177-3AD203B41FA5}">
                      <a16:colId xmlns:a16="http://schemas.microsoft.com/office/drawing/2014/main" xmlns="" val="20006"/>
                    </a:ext>
                  </a:extLst>
                </a:gridCol>
              </a:tblGrid>
              <a:tr h="1067104">
                <a:tc>
                  <a:txBody>
                    <a:bodyPr/>
                    <a:lstStyle/>
                    <a:p>
                      <a:pPr algn="ctr"/>
                      <a:r>
                        <a:rPr lang="zh-TW" altLang="en-US" sz="3200" dirty="0">
                          <a:solidFill>
                            <a:schemeClr val="bg1"/>
                          </a:solidFill>
                        </a:rPr>
                        <a:t>項目</a:t>
                      </a:r>
                      <a:endParaRPr lang="zh-TW" altLang="en-US" sz="3200" dirty="0">
                        <a:solidFill>
                          <a:schemeClr val="bg1"/>
                        </a:solidFill>
                        <a:ea typeface="華康少女文字W7" pitchFamily="49" charset="-120"/>
                      </a:endParaRPr>
                    </a:p>
                  </a:txBody>
                  <a:tcPr marL="91436" marR="91436" marT="45733" marB="45733"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3200" dirty="0">
                          <a:solidFill>
                            <a:schemeClr val="bg1"/>
                          </a:solidFill>
                        </a:rPr>
                        <a:t>總</a:t>
                      </a:r>
                      <a:endParaRPr lang="en-US" altLang="zh-TW" sz="3200" dirty="0">
                        <a:solidFill>
                          <a:schemeClr val="bg1"/>
                        </a:solidFill>
                      </a:endParaRPr>
                    </a:p>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3200" dirty="0">
                          <a:solidFill>
                            <a:schemeClr val="bg1"/>
                          </a:solidFill>
                        </a:rPr>
                        <a:t>積分</a:t>
                      </a:r>
                      <a:endParaRPr lang="zh-TW" altLang="en-US" sz="3200" dirty="0">
                        <a:solidFill>
                          <a:schemeClr val="bg1"/>
                        </a:solidFill>
                        <a:ea typeface="華康少女文字W7" pitchFamily="49" charset="-120"/>
                      </a:endParaRPr>
                    </a:p>
                  </a:txBody>
                  <a:tcPr marL="91436" marR="91436" marT="45733" marB="45733" anchor="ctr"/>
                </a:tc>
                <a:tc>
                  <a:txBody>
                    <a:bodyPr/>
                    <a:lstStyle/>
                    <a:p>
                      <a:pPr algn="ctr"/>
                      <a:r>
                        <a:rPr lang="zh-TW" altLang="en-US" sz="3200" dirty="0">
                          <a:solidFill>
                            <a:schemeClr val="bg1"/>
                          </a:solidFill>
                        </a:rPr>
                        <a:t>均衡</a:t>
                      </a:r>
                      <a:endParaRPr lang="en-US" altLang="zh-TW" sz="3200" dirty="0">
                        <a:solidFill>
                          <a:schemeClr val="bg1"/>
                        </a:solidFill>
                      </a:endParaRPr>
                    </a:p>
                    <a:p>
                      <a:pPr algn="ctr"/>
                      <a:r>
                        <a:rPr lang="zh-TW" altLang="en-US" sz="3200" dirty="0">
                          <a:solidFill>
                            <a:schemeClr val="bg1"/>
                          </a:solidFill>
                        </a:rPr>
                        <a:t>發展</a:t>
                      </a:r>
                      <a:endParaRPr lang="zh-TW" altLang="en-US" sz="3200" dirty="0">
                        <a:solidFill>
                          <a:schemeClr val="bg1"/>
                        </a:solidFill>
                        <a:ea typeface="華康少女文字W7" pitchFamily="49" charset="-120"/>
                      </a:endParaRPr>
                    </a:p>
                  </a:txBody>
                  <a:tcPr marL="91436" marR="91436" marT="45733" marB="45733" anchor="ctr"/>
                </a:tc>
                <a:tc>
                  <a:txBody>
                    <a:bodyPr/>
                    <a:lstStyle/>
                    <a:p>
                      <a:pPr algn="ctr"/>
                      <a:r>
                        <a:rPr lang="zh-TW" altLang="en-US" sz="3200" dirty="0">
                          <a:solidFill>
                            <a:schemeClr val="bg1"/>
                          </a:solidFill>
                        </a:rPr>
                        <a:t>扶助</a:t>
                      </a:r>
                      <a:endParaRPr lang="en-US" altLang="zh-TW" sz="3200" dirty="0">
                        <a:solidFill>
                          <a:schemeClr val="bg1"/>
                        </a:solidFill>
                      </a:endParaRPr>
                    </a:p>
                    <a:p>
                      <a:pPr algn="ctr"/>
                      <a:r>
                        <a:rPr lang="zh-TW" altLang="en-US" sz="3200" dirty="0">
                          <a:solidFill>
                            <a:schemeClr val="bg1"/>
                          </a:solidFill>
                        </a:rPr>
                        <a:t>弱勢</a:t>
                      </a:r>
                      <a:endParaRPr lang="zh-TW" altLang="en-US" sz="3200" dirty="0">
                        <a:solidFill>
                          <a:schemeClr val="bg1"/>
                        </a:solidFill>
                        <a:ea typeface="華康少女文字W7" pitchFamily="49" charset="-120"/>
                      </a:endParaRPr>
                    </a:p>
                  </a:txBody>
                  <a:tcPr marL="91436" marR="91436" marT="45733" marB="45733" anchor="ctr"/>
                </a:tc>
                <a:tc>
                  <a:txBody>
                    <a:bodyPr/>
                    <a:lstStyle/>
                    <a:p>
                      <a:pPr algn="ctr"/>
                      <a:r>
                        <a:rPr lang="zh-TW" altLang="en-US" sz="3200" dirty="0">
                          <a:solidFill>
                            <a:schemeClr val="bg1"/>
                          </a:solidFill>
                        </a:rPr>
                        <a:t>志願</a:t>
                      </a:r>
                      <a:endParaRPr lang="en-US" altLang="zh-TW" sz="3200" dirty="0">
                        <a:solidFill>
                          <a:schemeClr val="bg1"/>
                        </a:solidFill>
                      </a:endParaRPr>
                    </a:p>
                    <a:p>
                      <a:pPr algn="ctr"/>
                      <a:r>
                        <a:rPr lang="zh-TW" altLang="en-US" sz="3200" dirty="0">
                          <a:solidFill>
                            <a:schemeClr val="bg1"/>
                          </a:solidFill>
                        </a:rPr>
                        <a:t>序位</a:t>
                      </a:r>
                      <a:endParaRPr lang="zh-TW" altLang="en-US" sz="3200" dirty="0">
                        <a:solidFill>
                          <a:schemeClr val="bg1"/>
                        </a:solidFill>
                        <a:ea typeface="華康少女文字W7" pitchFamily="49" charset="-120"/>
                      </a:endParaRPr>
                    </a:p>
                  </a:txBody>
                  <a:tcPr marL="91436" marR="91436" marT="45733" marB="45733" anchor="ctr"/>
                </a:tc>
                <a:tc>
                  <a:txBody>
                    <a:bodyPr/>
                    <a:lstStyle/>
                    <a:p>
                      <a:pPr algn="ctr"/>
                      <a:r>
                        <a:rPr lang="zh-TW" altLang="en-US" sz="3200" dirty="0">
                          <a:solidFill>
                            <a:schemeClr val="bg1"/>
                          </a:solidFill>
                        </a:rPr>
                        <a:t>多元</a:t>
                      </a:r>
                      <a:endParaRPr lang="en-US" altLang="zh-TW" sz="3200" dirty="0">
                        <a:solidFill>
                          <a:schemeClr val="bg1"/>
                        </a:solidFill>
                      </a:endParaRPr>
                    </a:p>
                    <a:p>
                      <a:pPr algn="ctr"/>
                      <a:r>
                        <a:rPr lang="zh-TW" altLang="en-US" sz="3200" dirty="0">
                          <a:solidFill>
                            <a:schemeClr val="bg1"/>
                          </a:solidFill>
                        </a:rPr>
                        <a:t>學習</a:t>
                      </a:r>
                      <a:endParaRPr lang="zh-TW" altLang="en-US" sz="3200" dirty="0">
                        <a:solidFill>
                          <a:schemeClr val="bg1"/>
                        </a:solidFill>
                        <a:ea typeface="華康少女文字W7" pitchFamily="49" charset="-120"/>
                      </a:endParaRPr>
                    </a:p>
                  </a:txBody>
                  <a:tcPr marL="91436" marR="91436" marT="45733" marB="45733" anchor="ctr"/>
                </a:tc>
                <a:tc>
                  <a:txBody>
                    <a:bodyPr/>
                    <a:lstStyle/>
                    <a:p>
                      <a:pPr algn="ctr"/>
                      <a:r>
                        <a:rPr lang="zh-TW" altLang="en-US" sz="3200" dirty="0">
                          <a:solidFill>
                            <a:schemeClr val="bg1"/>
                          </a:solidFill>
                        </a:rPr>
                        <a:t>會考</a:t>
                      </a:r>
                      <a:endParaRPr lang="en-US" altLang="zh-TW" sz="3200" dirty="0">
                        <a:solidFill>
                          <a:schemeClr val="bg1"/>
                        </a:solidFill>
                      </a:endParaRPr>
                    </a:p>
                    <a:p>
                      <a:pPr algn="ctr"/>
                      <a:r>
                        <a:rPr lang="zh-TW" altLang="en-US" sz="2400" dirty="0">
                          <a:solidFill>
                            <a:schemeClr val="bg1"/>
                          </a:solidFill>
                        </a:rPr>
                        <a:t>總積分</a:t>
                      </a:r>
                      <a:endParaRPr lang="zh-TW" altLang="en-US" sz="2400" dirty="0">
                        <a:solidFill>
                          <a:schemeClr val="bg1"/>
                        </a:solidFill>
                        <a:ea typeface="華康少女文字W7" pitchFamily="49" charset="-120"/>
                      </a:endParaRPr>
                    </a:p>
                  </a:txBody>
                  <a:tcPr marL="91436" marR="91436" marT="45733" marB="45733"/>
                </a:tc>
                <a:extLst>
                  <a:ext uri="{0D108BD9-81ED-4DB2-BD59-A6C34878D82A}">
                    <a16:rowId xmlns:a16="http://schemas.microsoft.com/office/drawing/2014/main" xmlns="" val="10000"/>
                  </a:ext>
                </a:extLst>
              </a:tr>
              <a:tr h="579285">
                <a:tc>
                  <a:txBody>
                    <a:bodyPr/>
                    <a:lstStyle/>
                    <a:p>
                      <a:pPr algn="ctr"/>
                      <a:r>
                        <a:rPr lang="zh-TW" altLang="en-US" sz="3200" dirty="0">
                          <a:solidFill>
                            <a:srgbClr val="FFFF00"/>
                          </a:solidFill>
                        </a:rPr>
                        <a:t>甲</a:t>
                      </a:r>
                      <a:endParaRPr lang="zh-TW" altLang="en-US" sz="3200" dirty="0">
                        <a:solidFill>
                          <a:srgbClr val="FFFF00"/>
                        </a:solidFill>
                        <a:ea typeface="華康少女文字W7" pitchFamily="49" charset="-120"/>
                      </a:endParaRPr>
                    </a:p>
                  </a:txBody>
                  <a:tcPr marL="91436" marR="91436" marT="45733" marB="45733"/>
                </a:tc>
                <a:tc>
                  <a:txBody>
                    <a:bodyPr/>
                    <a:lstStyle/>
                    <a:p>
                      <a:pPr algn="ctr"/>
                      <a:r>
                        <a:rPr lang="en-US" altLang="zh-TW" sz="3200" b="1" dirty="0">
                          <a:solidFill>
                            <a:srgbClr val="FFFF00"/>
                          </a:solidFill>
                        </a:rPr>
                        <a:t>94</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FF00"/>
                          </a:solidFill>
                        </a:rPr>
                        <a:t>30</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FF00"/>
                          </a:solidFill>
                        </a:rPr>
                        <a:t>0</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FF00"/>
                          </a:solidFill>
                        </a:rPr>
                        <a:t>1</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FF00"/>
                          </a:solidFill>
                        </a:rPr>
                        <a:t>40</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FF00"/>
                          </a:solidFill>
                        </a:rPr>
                        <a:t>24</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extLst>
                  <a:ext uri="{0D108BD9-81ED-4DB2-BD59-A6C34878D82A}">
                    <a16:rowId xmlns:a16="http://schemas.microsoft.com/office/drawing/2014/main" xmlns="" val="10001"/>
                  </a:ext>
                </a:extLst>
              </a:tr>
              <a:tr h="579285">
                <a:tc>
                  <a:txBody>
                    <a:bodyPr/>
                    <a:lstStyle/>
                    <a:p>
                      <a:pPr algn="ctr"/>
                      <a:r>
                        <a:rPr lang="zh-TW" altLang="en-US" sz="3200" dirty="0">
                          <a:solidFill>
                            <a:srgbClr val="FF99FF"/>
                          </a:solidFill>
                        </a:rPr>
                        <a:t>乙</a:t>
                      </a:r>
                      <a:endParaRPr lang="zh-TW" altLang="en-US" sz="3200" dirty="0">
                        <a:solidFill>
                          <a:srgbClr val="FF99FF"/>
                        </a:solidFill>
                        <a:ea typeface="華康少女文字W7" pitchFamily="49" charset="-120"/>
                      </a:endParaRPr>
                    </a:p>
                  </a:txBody>
                  <a:tcPr marL="91436" marR="91436" marT="45733" marB="45733"/>
                </a:tc>
                <a:tc>
                  <a:txBody>
                    <a:bodyPr/>
                    <a:lstStyle/>
                    <a:p>
                      <a:pPr algn="ctr"/>
                      <a:r>
                        <a:rPr lang="en-US" altLang="zh-TW" sz="3200" b="1" dirty="0">
                          <a:solidFill>
                            <a:srgbClr val="FF99FF"/>
                          </a:solidFill>
                        </a:rPr>
                        <a:t>94</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99FF"/>
                          </a:solidFill>
                        </a:rPr>
                        <a:t>30</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99FF"/>
                          </a:solidFill>
                        </a:rPr>
                        <a:t>0</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99FF"/>
                          </a:solidFill>
                        </a:rPr>
                        <a:t>1</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99FF"/>
                          </a:solidFill>
                        </a:rPr>
                        <a:t>40</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99FF"/>
                          </a:solidFill>
                        </a:rPr>
                        <a:t>24</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extLst>
                  <a:ext uri="{0D108BD9-81ED-4DB2-BD59-A6C34878D82A}">
                    <a16:rowId xmlns:a16="http://schemas.microsoft.com/office/drawing/2014/main" xmlns="" val="10002"/>
                  </a:ext>
                </a:extLst>
              </a:tr>
            </a:tbl>
          </a:graphicData>
        </a:graphic>
      </p:graphicFrame>
      <p:graphicFrame>
        <p:nvGraphicFramePr>
          <p:cNvPr id="16" name="表格 15"/>
          <p:cNvGraphicFramePr>
            <a:graphicFrameLocks noGrp="1"/>
          </p:cNvGraphicFramePr>
          <p:nvPr>
            <p:extLst>
              <p:ext uri="{D42A27DB-BD31-4B8C-83A1-F6EECF244321}">
                <p14:modId xmlns:p14="http://schemas.microsoft.com/office/powerpoint/2010/main" xmlns="" val="524721202"/>
              </p:ext>
            </p:extLst>
          </p:nvPr>
        </p:nvGraphicFramePr>
        <p:xfrm>
          <a:off x="2063750" y="3708575"/>
          <a:ext cx="8064497" cy="1736742"/>
        </p:xfrm>
        <a:graphic>
          <a:graphicData uri="http://schemas.openxmlformats.org/drawingml/2006/table">
            <a:tbl>
              <a:tblPr firstRow="1" firstCol="1">
                <a:tableStyleId>{5C22544A-7EE6-4342-B048-85BDC9FD1C3A}</a:tableStyleId>
              </a:tblPr>
              <a:tblGrid>
                <a:gridCol w="1152071">
                  <a:extLst>
                    <a:ext uri="{9D8B030D-6E8A-4147-A177-3AD203B41FA5}">
                      <a16:colId xmlns:a16="http://schemas.microsoft.com/office/drawing/2014/main" xmlns="" val="20000"/>
                    </a:ext>
                  </a:extLst>
                </a:gridCol>
                <a:gridCol w="1152071">
                  <a:extLst>
                    <a:ext uri="{9D8B030D-6E8A-4147-A177-3AD203B41FA5}">
                      <a16:colId xmlns:a16="http://schemas.microsoft.com/office/drawing/2014/main" xmlns="" val="20001"/>
                    </a:ext>
                  </a:extLst>
                </a:gridCol>
                <a:gridCol w="1152071">
                  <a:extLst>
                    <a:ext uri="{9D8B030D-6E8A-4147-A177-3AD203B41FA5}">
                      <a16:colId xmlns:a16="http://schemas.microsoft.com/office/drawing/2014/main" xmlns="" val="20002"/>
                    </a:ext>
                  </a:extLst>
                </a:gridCol>
                <a:gridCol w="1152071">
                  <a:extLst>
                    <a:ext uri="{9D8B030D-6E8A-4147-A177-3AD203B41FA5}">
                      <a16:colId xmlns:a16="http://schemas.microsoft.com/office/drawing/2014/main" xmlns="" val="20003"/>
                    </a:ext>
                  </a:extLst>
                </a:gridCol>
                <a:gridCol w="1152071">
                  <a:extLst>
                    <a:ext uri="{9D8B030D-6E8A-4147-A177-3AD203B41FA5}">
                      <a16:colId xmlns:a16="http://schemas.microsoft.com/office/drawing/2014/main" xmlns="" val="20004"/>
                    </a:ext>
                  </a:extLst>
                </a:gridCol>
                <a:gridCol w="1152071">
                  <a:extLst>
                    <a:ext uri="{9D8B030D-6E8A-4147-A177-3AD203B41FA5}">
                      <a16:colId xmlns:a16="http://schemas.microsoft.com/office/drawing/2014/main" xmlns="" val="20005"/>
                    </a:ext>
                  </a:extLst>
                </a:gridCol>
                <a:gridCol w="1152071">
                  <a:extLst>
                    <a:ext uri="{9D8B030D-6E8A-4147-A177-3AD203B41FA5}">
                      <a16:colId xmlns:a16="http://schemas.microsoft.com/office/drawing/2014/main" xmlns="" val="20006"/>
                    </a:ext>
                  </a:extLst>
                </a:gridCol>
              </a:tblGrid>
              <a:tr h="57890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3200" dirty="0">
                          <a:solidFill>
                            <a:schemeClr val="bg1"/>
                          </a:solidFill>
                        </a:rPr>
                        <a:t>項目</a:t>
                      </a:r>
                      <a:endParaRPr lang="zh-TW" altLang="en-US" sz="3200" dirty="0">
                        <a:solidFill>
                          <a:schemeClr val="bg1"/>
                        </a:solidFill>
                        <a:ea typeface="華康少女文字W7" pitchFamily="49" charset="-120"/>
                      </a:endParaRPr>
                    </a:p>
                  </a:txBody>
                  <a:tcPr marL="91436" marR="91436" marT="45617" marB="45617"/>
                </a:tc>
                <a:tc>
                  <a:txBody>
                    <a:bodyPr/>
                    <a:lstStyle/>
                    <a:p>
                      <a:pPr algn="ctr"/>
                      <a:r>
                        <a:rPr lang="zh-TW" altLang="en-US" sz="3200" dirty="0">
                          <a:solidFill>
                            <a:schemeClr val="bg1"/>
                          </a:solidFill>
                        </a:rPr>
                        <a:t>國</a:t>
                      </a:r>
                      <a:endParaRPr lang="zh-TW" altLang="en-US" sz="3200" dirty="0">
                        <a:solidFill>
                          <a:schemeClr val="bg1"/>
                        </a:solidFill>
                        <a:ea typeface="華康少女文字W7" pitchFamily="49" charset="-120"/>
                      </a:endParaRPr>
                    </a:p>
                  </a:txBody>
                  <a:tcPr marL="91436" marR="91436" marT="45617" marB="45617"/>
                </a:tc>
                <a:tc>
                  <a:txBody>
                    <a:bodyPr/>
                    <a:lstStyle/>
                    <a:p>
                      <a:pPr algn="ctr"/>
                      <a:r>
                        <a:rPr lang="zh-TW" altLang="en-US" sz="3200" dirty="0">
                          <a:solidFill>
                            <a:schemeClr val="bg1"/>
                          </a:solidFill>
                        </a:rPr>
                        <a:t>數</a:t>
                      </a:r>
                      <a:endParaRPr lang="zh-TW" altLang="en-US" sz="3200" dirty="0">
                        <a:solidFill>
                          <a:schemeClr val="bg1"/>
                        </a:solidFill>
                        <a:ea typeface="華康少女文字W7" pitchFamily="49" charset="-120"/>
                      </a:endParaRPr>
                    </a:p>
                  </a:txBody>
                  <a:tcPr marL="91436" marR="91436" marT="45617" marB="45617"/>
                </a:tc>
                <a:tc>
                  <a:txBody>
                    <a:bodyPr/>
                    <a:lstStyle/>
                    <a:p>
                      <a:pPr algn="ctr"/>
                      <a:r>
                        <a:rPr lang="zh-TW" altLang="en-US" sz="3200" dirty="0">
                          <a:solidFill>
                            <a:schemeClr val="bg1"/>
                          </a:solidFill>
                        </a:rPr>
                        <a:t>英</a:t>
                      </a:r>
                      <a:endParaRPr lang="zh-TW" altLang="en-US" sz="3200" dirty="0">
                        <a:solidFill>
                          <a:schemeClr val="bg1"/>
                        </a:solidFill>
                        <a:ea typeface="華康少女文字W7" pitchFamily="49" charset="-120"/>
                      </a:endParaRPr>
                    </a:p>
                  </a:txBody>
                  <a:tcPr marL="91436" marR="91436" marT="45617" marB="45617"/>
                </a:tc>
                <a:tc>
                  <a:txBody>
                    <a:bodyPr/>
                    <a:lstStyle/>
                    <a:p>
                      <a:pPr algn="ctr"/>
                      <a:r>
                        <a:rPr lang="zh-TW" altLang="en-US" sz="3200" dirty="0">
                          <a:solidFill>
                            <a:schemeClr val="bg1"/>
                          </a:solidFill>
                        </a:rPr>
                        <a:t>社</a:t>
                      </a:r>
                      <a:endParaRPr lang="zh-TW" altLang="en-US" sz="3200" dirty="0">
                        <a:solidFill>
                          <a:schemeClr val="bg1"/>
                        </a:solidFill>
                        <a:ea typeface="華康少女文字W7" pitchFamily="49" charset="-120"/>
                      </a:endParaRPr>
                    </a:p>
                  </a:txBody>
                  <a:tcPr marL="91436" marR="91436" marT="45617" marB="45617"/>
                </a:tc>
                <a:tc>
                  <a:txBody>
                    <a:bodyPr/>
                    <a:lstStyle/>
                    <a:p>
                      <a:pPr algn="ctr"/>
                      <a:r>
                        <a:rPr lang="zh-TW" altLang="en-US" sz="3200" dirty="0">
                          <a:solidFill>
                            <a:schemeClr val="bg1"/>
                          </a:solidFill>
                        </a:rPr>
                        <a:t>自</a:t>
                      </a:r>
                      <a:endParaRPr lang="zh-TW" altLang="en-US" sz="3200" dirty="0">
                        <a:solidFill>
                          <a:schemeClr val="bg1"/>
                        </a:solidFill>
                        <a:ea typeface="華康少女文字W7" pitchFamily="49" charset="-120"/>
                      </a:endParaRPr>
                    </a:p>
                  </a:txBody>
                  <a:tcPr marL="91436" marR="91436" marT="45617" marB="45617"/>
                </a:tc>
                <a:tc>
                  <a:txBody>
                    <a:bodyPr/>
                    <a:lstStyle/>
                    <a:p>
                      <a:pPr algn="ctr"/>
                      <a:r>
                        <a:rPr lang="zh-TW" altLang="en-US" sz="3200" dirty="0">
                          <a:solidFill>
                            <a:schemeClr val="bg1"/>
                          </a:solidFill>
                        </a:rPr>
                        <a:t>寫</a:t>
                      </a:r>
                      <a:endParaRPr lang="zh-TW" altLang="en-US" sz="3200" dirty="0">
                        <a:solidFill>
                          <a:schemeClr val="bg1"/>
                        </a:solidFill>
                        <a:ea typeface="華康少女文字W7" pitchFamily="49" charset="-120"/>
                      </a:endParaRPr>
                    </a:p>
                  </a:txBody>
                  <a:tcPr marL="91436" marR="91436" marT="45617" marB="45617"/>
                </a:tc>
                <a:extLst>
                  <a:ext uri="{0D108BD9-81ED-4DB2-BD59-A6C34878D82A}">
                    <a16:rowId xmlns:a16="http://schemas.microsoft.com/office/drawing/2014/main" xmlns="" val="10000"/>
                  </a:ext>
                </a:extLst>
              </a:tr>
              <a:tr h="578908">
                <a:tc>
                  <a:txBody>
                    <a:bodyPr/>
                    <a:lstStyle/>
                    <a:p>
                      <a:pPr algn="ctr"/>
                      <a:r>
                        <a:rPr lang="zh-TW" altLang="en-US" sz="3200" dirty="0">
                          <a:solidFill>
                            <a:srgbClr val="FFFF00"/>
                          </a:solidFill>
                        </a:rPr>
                        <a:t>甲</a:t>
                      </a:r>
                      <a:endParaRPr lang="zh-TW" altLang="en-US" sz="3200" dirty="0">
                        <a:solidFill>
                          <a:srgbClr val="FFFF00"/>
                        </a:solidFill>
                        <a:ea typeface="華康少女文字W7" pitchFamily="49" charset="-120"/>
                      </a:endParaRPr>
                    </a:p>
                  </a:txBody>
                  <a:tcPr marL="91436" marR="91436" marT="45617" marB="45617"/>
                </a:tc>
                <a:tc>
                  <a:txBody>
                    <a:bodyPr/>
                    <a:lstStyle/>
                    <a:p>
                      <a:pPr algn="ctr"/>
                      <a:r>
                        <a:rPr lang="en-US" altLang="zh-TW" sz="3200" b="1" dirty="0">
                          <a:solidFill>
                            <a:srgbClr val="FFFF00"/>
                          </a:solidFill>
                        </a:rPr>
                        <a:t>A++</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FF00"/>
                          </a:solidFill>
                        </a:rPr>
                        <a:t>B+</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FF00"/>
                          </a:solidFill>
                        </a:rPr>
                        <a:t>A</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FF00"/>
                          </a:solidFill>
                        </a:rPr>
                        <a:t>A+</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FF00"/>
                          </a:solidFill>
                        </a:rPr>
                        <a:t>C</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FF00"/>
                          </a:solidFill>
                        </a:rPr>
                        <a:t>5</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extLst>
                  <a:ext uri="{0D108BD9-81ED-4DB2-BD59-A6C34878D82A}">
                    <a16:rowId xmlns:a16="http://schemas.microsoft.com/office/drawing/2014/main" xmlns="" val="10001"/>
                  </a:ext>
                </a:extLst>
              </a:tr>
              <a:tr h="578908">
                <a:tc>
                  <a:txBody>
                    <a:bodyPr/>
                    <a:lstStyle/>
                    <a:p>
                      <a:pPr algn="ctr"/>
                      <a:r>
                        <a:rPr lang="zh-TW" altLang="en-US" sz="3200" dirty="0">
                          <a:solidFill>
                            <a:srgbClr val="FF99FF"/>
                          </a:solidFill>
                        </a:rPr>
                        <a:t>乙</a:t>
                      </a:r>
                      <a:endParaRPr lang="zh-TW" altLang="en-US" sz="3200" dirty="0">
                        <a:solidFill>
                          <a:srgbClr val="FF99FF"/>
                        </a:solidFill>
                        <a:ea typeface="華康少女文字W7" pitchFamily="49" charset="-120"/>
                      </a:endParaRPr>
                    </a:p>
                  </a:txBody>
                  <a:tcPr marL="91436" marR="91436" marT="45617" marB="45617"/>
                </a:tc>
                <a:tc>
                  <a:txBody>
                    <a:bodyPr/>
                    <a:lstStyle/>
                    <a:p>
                      <a:pPr algn="ctr"/>
                      <a:r>
                        <a:rPr lang="en-US" altLang="zh-TW" sz="3200" b="1" dirty="0">
                          <a:solidFill>
                            <a:srgbClr val="FF99FF"/>
                          </a:solidFill>
                        </a:rPr>
                        <a:t>A+</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99FF"/>
                          </a:solidFill>
                        </a:rPr>
                        <a:t>B+</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99FF"/>
                          </a:solidFill>
                        </a:rPr>
                        <a:t>A+</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99FF"/>
                          </a:solidFill>
                        </a:rPr>
                        <a:t>A+</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99FF"/>
                          </a:solidFill>
                        </a:rPr>
                        <a:t>C</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99FF"/>
                          </a:solidFill>
                        </a:rPr>
                        <a:t>5</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extLst>
                  <a:ext uri="{0D108BD9-81ED-4DB2-BD59-A6C34878D82A}">
                    <a16:rowId xmlns:a16="http://schemas.microsoft.com/office/drawing/2014/main" xmlns="" val="10002"/>
                  </a:ext>
                </a:extLst>
              </a:tr>
            </a:tbl>
          </a:graphicData>
        </a:graphic>
      </p:graphicFrame>
      <p:sp>
        <p:nvSpPr>
          <p:cNvPr id="128071" name="矩形 16"/>
          <p:cNvSpPr>
            <a:spLocks noChangeArrowheads="1"/>
          </p:cNvSpPr>
          <p:nvPr/>
        </p:nvSpPr>
        <p:spPr bwMode="auto">
          <a:xfrm>
            <a:off x="1919288" y="438325"/>
            <a:ext cx="8353425"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eaLnBrk="1" hangingPunct="1"/>
            <a:r>
              <a:rPr kumimoji="0" lang="zh-TW" altLang="en-US" sz="3600" b="1" dirty="0">
                <a:solidFill>
                  <a:srgbClr val="93634C"/>
                </a:solidFill>
                <a:latin typeface="標楷體" pitchFamily="65" charset="-120"/>
                <a:ea typeface="華康少女文字W7"/>
                <a:cs typeface="華康少女文字W7"/>
              </a:rPr>
              <a:t>題六：請問誰先錄取？</a:t>
            </a:r>
            <a:endParaRPr kumimoji="0" lang="zh-TW" altLang="en-US" sz="3600" dirty="0">
              <a:solidFill>
                <a:srgbClr val="93634C"/>
              </a:solidFill>
              <a:ea typeface="華康少女文字W7"/>
              <a:cs typeface="華康少女文字W7"/>
            </a:endParaRPr>
          </a:p>
        </p:txBody>
      </p:sp>
      <p:sp>
        <p:nvSpPr>
          <p:cNvPr id="13" name="矩形 12"/>
          <p:cNvSpPr/>
          <p:nvPr/>
        </p:nvSpPr>
        <p:spPr>
          <a:xfrm>
            <a:off x="2092323" y="1291236"/>
            <a:ext cx="8007350" cy="2143125"/>
          </a:xfrm>
          <a:prstGeom prst="rect">
            <a:avLst/>
          </a:prstGeom>
          <a:solidFill>
            <a:srgbClr val="4F81BD">
              <a:alpha val="67843"/>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15" name="圓角矩形 14"/>
          <p:cNvSpPr/>
          <p:nvPr/>
        </p:nvSpPr>
        <p:spPr>
          <a:xfrm>
            <a:off x="3211513" y="4300713"/>
            <a:ext cx="5768975" cy="1104900"/>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18" name="橢圓 17"/>
          <p:cNvSpPr/>
          <p:nvPr/>
        </p:nvSpPr>
        <p:spPr>
          <a:xfrm>
            <a:off x="9104313" y="4348338"/>
            <a:ext cx="917575" cy="1087437"/>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20" name="圓角矩形 19"/>
          <p:cNvSpPr/>
          <p:nvPr/>
        </p:nvSpPr>
        <p:spPr>
          <a:xfrm>
            <a:off x="4178300" y="4365800"/>
            <a:ext cx="3467100" cy="1036638"/>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eaLnBrk="1" hangingPunct="1">
              <a:defRPr/>
            </a:pPr>
            <a:r>
              <a:rPr kumimoji="0" lang="en-US" altLang="zh-TW" sz="2000" b="1" dirty="0">
                <a:solidFill>
                  <a:prstClr val="white"/>
                </a:solidFill>
                <a:latin typeface="標楷體" pitchFamily="65" charset="-120"/>
                <a:ea typeface="華康少女文字W7" pitchFamily="49" charset="-120"/>
              </a:rPr>
              <a:t>A</a:t>
            </a:r>
            <a:r>
              <a:rPr kumimoji="0" lang="zh-TW" altLang="en-US" sz="2000" b="1" dirty="0">
                <a:solidFill>
                  <a:prstClr val="white"/>
                </a:solidFill>
                <a:latin typeface="標楷體" pitchFamily="65" charset="-120"/>
                <a:ea typeface="華康少女文字W7" pitchFamily="49" charset="-120"/>
              </a:rPr>
              <a:t>： </a:t>
            </a:r>
            <a:r>
              <a:rPr kumimoji="0" lang="en-US" altLang="zh-TW" sz="2000" b="1" dirty="0">
                <a:solidFill>
                  <a:prstClr val="white"/>
                </a:solidFill>
                <a:latin typeface="標楷體" pitchFamily="65" charset="-120"/>
                <a:ea typeface="華康少女文字W7" pitchFamily="49" charset="-120"/>
              </a:rPr>
              <a:t>3</a:t>
            </a:r>
            <a:r>
              <a:rPr kumimoji="0" lang="zh-TW" altLang="en-US" sz="2000" b="1" dirty="0">
                <a:solidFill>
                  <a:prstClr val="white"/>
                </a:solidFill>
                <a:latin typeface="標楷體" pitchFamily="65" charset="-120"/>
                <a:ea typeface="華康少女文字W7" pitchFamily="49" charset="-120"/>
              </a:rPr>
              <a:t>個</a:t>
            </a:r>
            <a:r>
              <a:rPr kumimoji="0" lang="en-US" altLang="zh-TW" sz="2000" b="1" dirty="0">
                <a:solidFill>
                  <a:prstClr val="white"/>
                </a:solidFill>
                <a:latin typeface="標楷體" pitchFamily="65" charset="-120"/>
                <a:ea typeface="華康少女文字W7" pitchFamily="49" charset="-120"/>
              </a:rPr>
              <a:t>+</a:t>
            </a:r>
            <a:br>
              <a:rPr kumimoji="0" lang="en-US" altLang="zh-TW" sz="2000" b="1" dirty="0">
                <a:solidFill>
                  <a:prstClr val="white"/>
                </a:solidFill>
                <a:latin typeface="標楷體" pitchFamily="65" charset="-120"/>
                <a:ea typeface="華康少女文字W7" pitchFamily="49" charset="-120"/>
              </a:rPr>
            </a:br>
            <a:r>
              <a:rPr kumimoji="0" lang="en-US" altLang="zh-TW" sz="2000" b="1" dirty="0">
                <a:solidFill>
                  <a:prstClr val="white"/>
                </a:solidFill>
                <a:latin typeface="標楷體" pitchFamily="65" charset="-120"/>
                <a:ea typeface="華康少女文字W7" pitchFamily="49" charset="-120"/>
              </a:rPr>
              <a:t>B</a:t>
            </a:r>
            <a:r>
              <a:rPr kumimoji="0" lang="zh-TW" altLang="en-US" sz="2000" b="1" dirty="0">
                <a:solidFill>
                  <a:prstClr val="white"/>
                </a:solidFill>
                <a:latin typeface="標楷體" pitchFamily="65" charset="-120"/>
                <a:ea typeface="華康少女文字W7" pitchFamily="49" charset="-120"/>
              </a:rPr>
              <a:t>： </a:t>
            </a:r>
            <a:r>
              <a:rPr kumimoji="0" lang="en-US" altLang="zh-TW" sz="2000" b="1" dirty="0">
                <a:solidFill>
                  <a:prstClr val="white"/>
                </a:solidFill>
                <a:latin typeface="標楷體" pitchFamily="65" charset="-120"/>
                <a:ea typeface="華康少女文字W7" pitchFamily="49" charset="-120"/>
              </a:rPr>
              <a:t>1</a:t>
            </a:r>
            <a:r>
              <a:rPr kumimoji="0" lang="zh-TW" altLang="en-US" sz="2000" b="1" dirty="0">
                <a:solidFill>
                  <a:prstClr val="white"/>
                </a:solidFill>
                <a:latin typeface="標楷體" pitchFamily="65" charset="-120"/>
                <a:ea typeface="華康少女文字W7" pitchFamily="49" charset="-120"/>
              </a:rPr>
              <a:t>個</a:t>
            </a:r>
            <a:r>
              <a:rPr kumimoji="0" lang="en-US" altLang="zh-TW" sz="2000" b="1" dirty="0">
                <a:solidFill>
                  <a:prstClr val="white"/>
                </a:solidFill>
                <a:latin typeface="標楷體" pitchFamily="65" charset="-120"/>
                <a:ea typeface="華康少女文字W7" pitchFamily="49" charset="-120"/>
              </a:rPr>
              <a:t>+</a:t>
            </a:r>
            <a:endParaRPr kumimoji="0" lang="zh-TW" altLang="en-US" sz="2000" b="1" dirty="0">
              <a:solidFill>
                <a:prstClr val="white"/>
              </a:solidFill>
              <a:latin typeface="標楷體" pitchFamily="65" charset="-120"/>
              <a:ea typeface="華康少女文字W7" pitchFamily="49" charset="-120"/>
            </a:endParaRPr>
          </a:p>
        </p:txBody>
      </p:sp>
      <p:sp>
        <p:nvSpPr>
          <p:cNvPr id="21" name="十二角星形 20"/>
          <p:cNvSpPr/>
          <p:nvPr/>
        </p:nvSpPr>
        <p:spPr>
          <a:xfrm>
            <a:off x="1422400" y="4099100"/>
            <a:ext cx="1093788" cy="969963"/>
          </a:xfrm>
          <a:prstGeom prst="star12">
            <a:avLst/>
          </a:prstGeom>
          <a:solidFill>
            <a:srgbClr val="FFFF00"/>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kumimoji="0" lang="zh-TW" altLang="en-US" sz="4500" dirty="0">
                <a:solidFill>
                  <a:srgbClr val="FF0000"/>
                </a:solidFill>
                <a:ea typeface="文鼎粗行楷" pitchFamily="49" charset="-120"/>
              </a:rPr>
              <a:t>勝</a:t>
            </a:r>
          </a:p>
        </p:txBody>
      </p:sp>
      <p:sp>
        <p:nvSpPr>
          <p:cNvPr id="22" name="橢圓 21"/>
          <p:cNvSpPr/>
          <p:nvPr/>
        </p:nvSpPr>
        <p:spPr>
          <a:xfrm>
            <a:off x="3351213" y="4318175"/>
            <a:ext cx="917575" cy="1087438"/>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12" name="橢圓 11"/>
          <p:cNvSpPr/>
          <p:nvPr/>
        </p:nvSpPr>
        <p:spPr>
          <a:xfrm>
            <a:off x="3305175" y="4318175"/>
            <a:ext cx="917575" cy="1087438"/>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14" name="橢圓 13"/>
          <p:cNvSpPr/>
          <p:nvPr/>
        </p:nvSpPr>
        <p:spPr>
          <a:xfrm>
            <a:off x="4508500" y="4318175"/>
            <a:ext cx="917575" cy="1087438"/>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17" name="橢圓 16"/>
          <p:cNvSpPr/>
          <p:nvPr/>
        </p:nvSpPr>
        <p:spPr>
          <a:xfrm>
            <a:off x="5681663" y="4318175"/>
            <a:ext cx="917575" cy="1087438"/>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23" name="橢圓 22"/>
          <p:cNvSpPr/>
          <p:nvPr/>
        </p:nvSpPr>
        <p:spPr>
          <a:xfrm>
            <a:off x="6821488" y="4318175"/>
            <a:ext cx="917575" cy="1087438"/>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24" name="橢圓 23"/>
          <p:cNvSpPr/>
          <p:nvPr/>
        </p:nvSpPr>
        <p:spPr>
          <a:xfrm>
            <a:off x="7966075" y="4318175"/>
            <a:ext cx="917575" cy="1087438"/>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Tree>
    <p:extLst>
      <p:ext uri="{BB962C8B-B14F-4D97-AF65-F5344CB8AC3E}">
        <p14:creationId xmlns:p14="http://schemas.microsoft.com/office/powerpoint/2010/main" xmlns="" val="361796422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par>
                          <p:cTn id="13" fill="hold" nodeType="afterGroup">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par>
                                <p:cTn id="21" presetID="10" presetClass="exit" presetSubtype="0" fill="hold" grpId="1" nodeType="withEffect">
                                  <p:stCondLst>
                                    <p:cond delay="0"/>
                                  </p:stCondLst>
                                  <p:childTnLst>
                                    <p:animEffect transition="out" filter="fade">
                                      <p:cBhvr>
                                        <p:cTn id="22" dur="500"/>
                                        <p:tgtEl>
                                          <p:spTgt spid="15"/>
                                        </p:tgtEl>
                                      </p:cBhvr>
                                    </p:animEffect>
                                    <p:set>
                                      <p:cBhvr>
                                        <p:cTn id="23" dur="1" fill="hold">
                                          <p:stCondLst>
                                            <p:cond delay="499"/>
                                          </p:stCondLst>
                                        </p:cTn>
                                        <p:tgtEl>
                                          <p:spTgt spid="15"/>
                                        </p:tgtEl>
                                        <p:attrNameLst>
                                          <p:attrName>style.visibility</p:attrName>
                                        </p:attrNameLst>
                                      </p:cBhvr>
                                      <p:to>
                                        <p:strVal val="hidden"/>
                                      </p:to>
                                    </p:set>
                                  </p:childTnLst>
                                </p:cTn>
                              </p:par>
                              <p:par>
                                <p:cTn id="24" presetID="1" presetClass="exit" presetSubtype="0" fill="hold" grpId="1" nodeType="withEffect">
                                  <p:stCondLst>
                                    <p:cond delay="0"/>
                                  </p:stCondLst>
                                  <p:childTnLst>
                                    <p:set>
                                      <p:cBhvr>
                                        <p:cTn id="25" dur="1" fill="hold">
                                          <p:stCondLst>
                                            <p:cond delay="0"/>
                                          </p:stCondLst>
                                        </p:cTn>
                                        <p:tgtEl>
                                          <p:spTgt spid="20"/>
                                        </p:tgtEl>
                                        <p:attrNameLst>
                                          <p:attrName>style.visibility</p:attrName>
                                        </p:attrNameLst>
                                      </p:cBhvr>
                                      <p:to>
                                        <p:strVal val="hidden"/>
                                      </p:to>
                                    </p:set>
                                  </p:childTnLst>
                                </p:cTn>
                              </p:par>
                            </p:childTnLst>
                          </p:cTn>
                        </p:par>
                      </p:childTnLst>
                    </p:cTn>
                  </p:par>
                  <p:par>
                    <p:cTn id="26" fill="hold" nodeType="clickPar">
                      <p:stCondLst>
                        <p:cond delay="indefinite"/>
                      </p:stCondLst>
                      <p:childTnLst>
                        <p:par>
                          <p:cTn id="27" fill="hold" nodeType="withGroup">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childTnLst>
                                </p:cTn>
                              </p:par>
                              <p:par>
                                <p:cTn id="30" presetID="1" presetClass="exit" presetSubtype="0" fill="hold" grpId="1" nodeType="withEffect">
                                  <p:stCondLst>
                                    <p:cond delay="0"/>
                                  </p:stCondLst>
                                  <p:childTnLst>
                                    <p:set>
                                      <p:cBhvr>
                                        <p:cTn id="31" dur="1" fill="hold">
                                          <p:stCondLst>
                                            <p:cond delay="0"/>
                                          </p:stCondLst>
                                        </p:cTn>
                                        <p:tgtEl>
                                          <p:spTgt spid="12"/>
                                        </p:tgtEl>
                                        <p:attrNameLst>
                                          <p:attrName>style.visibility</p:attrName>
                                        </p:attrNameLst>
                                      </p:cBhvr>
                                      <p:to>
                                        <p:strVal val="hidden"/>
                                      </p:to>
                                    </p:set>
                                  </p:childTnLst>
                                </p:cTn>
                              </p:par>
                            </p:childTnLst>
                          </p:cTn>
                        </p:par>
                      </p:childTnLst>
                    </p:cTn>
                  </p:par>
                  <p:par>
                    <p:cTn id="32" fill="hold" nodeType="clickPar">
                      <p:stCondLst>
                        <p:cond delay="indefinite"/>
                      </p:stCondLst>
                      <p:childTnLst>
                        <p:par>
                          <p:cTn id="33" fill="hold" nodeType="withGroup">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7"/>
                                        </p:tgtEl>
                                        <p:attrNameLst>
                                          <p:attrName>style.visibility</p:attrName>
                                        </p:attrNameLst>
                                      </p:cBhvr>
                                      <p:to>
                                        <p:strVal val="visible"/>
                                      </p:to>
                                    </p:set>
                                  </p:childTnLst>
                                </p:cTn>
                              </p:par>
                              <p:par>
                                <p:cTn id="36" presetID="1" presetClass="exit" presetSubtype="0" fill="hold" grpId="1" nodeType="withEffect">
                                  <p:stCondLst>
                                    <p:cond delay="0"/>
                                  </p:stCondLst>
                                  <p:childTnLst>
                                    <p:set>
                                      <p:cBhvr>
                                        <p:cTn id="37" dur="1" fill="hold">
                                          <p:stCondLst>
                                            <p:cond delay="0"/>
                                          </p:stCondLst>
                                        </p:cTn>
                                        <p:tgtEl>
                                          <p:spTgt spid="14"/>
                                        </p:tgtEl>
                                        <p:attrNameLst>
                                          <p:attrName>style.visibility</p:attrName>
                                        </p:attrNameLst>
                                      </p:cBhvr>
                                      <p:to>
                                        <p:strVal val="hidden"/>
                                      </p:to>
                                    </p:set>
                                  </p:childTnLst>
                                </p:cTn>
                              </p:par>
                            </p:childTnLst>
                          </p:cTn>
                        </p:par>
                      </p:childTnLst>
                    </p:cTn>
                  </p:par>
                  <p:par>
                    <p:cTn id="38" fill="hold" nodeType="clickPar">
                      <p:stCondLst>
                        <p:cond delay="indefinite"/>
                      </p:stCondLst>
                      <p:childTnLst>
                        <p:par>
                          <p:cTn id="39" fill="hold" nodeType="withGroup">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23"/>
                                        </p:tgtEl>
                                        <p:attrNameLst>
                                          <p:attrName>style.visibility</p:attrName>
                                        </p:attrNameLst>
                                      </p:cBhvr>
                                      <p:to>
                                        <p:strVal val="visible"/>
                                      </p:to>
                                    </p:set>
                                  </p:childTnLst>
                                </p:cTn>
                              </p:par>
                              <p:par>
                                <p:cTn id="42" presetID="1" presetClass="exit" presetSubtype="0" fill="hold" grpId="1" nodeType="withEffect">
                                  <p:stCondLst>
                                    <p:cond delay="0"/>
                                  </p:stCondLst>
                                  <p:childTnLst>
                                    <p:set>
                                      <p:cBhvr>
                                        <p:cTn id="43" dur="1" fill="hold">
                                          <p:stCondLst>
                                            <p:cond delay="0"/>
                                          </p:stCondLst>
                                        </p:cTn>
                                        <p:tgtEl>
                                          <p:spTgt spid="17"/>
                                        </p:tgtEl>
                                        <p:attrNameLst>
                                          <p:attrName>style.visibility</p:attrName>
                                        </p:attrNameLst>
                                      </p:cBhvr>
                                      <p:to>
                                        <p:strVal val="hidden"/>
                                      </p:to>
                                    </p:set>
                                  </p:childTnLst>
                                </p:cTn>
                              </p:par>
                            </p:childTnLst>
                          </p:cTn>
                        </p:par>
                      </p:childTnLst>
                    </p:cTn>
                  </p:par>
                  <p:par>
                    <p:cTn id="44" fill="hold" nodeType="clickPar">
                      <p:stCondLst>
                        <p:cond delay="indefinite"/>
                      </p:stCondLst>
                      <p:childTnLst>
                        <p:par>
                          <p:cTn id="45" fill="hold" nodeType="withGroup">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24"/>
                                        </p:tgtEl>
                                        <p:attrNameLst>
                                          <p:attrName>style.visibility</p:attrName>
                                        </p:attrNameLst>
                                      </p:cBhvr>
                                      <p:to>
                                        <p:strVal val="visible"/>
                                      </p:to>
                                    </p:set>
                                  </p:childTnLst>
                                </p:cTn>
                              </p:par>
                              <p:par>
                                <p:cTn id="48" presetID="1" presetClass="exit" presetSubtype="0" fill="hold" grpId="1" nodeType="withEffect">
                                  <p:stCondLst>
                                    <p:cond delay="0"/>
                                  </p:stCondLst>
                                  <p:childTnLst>
                                    <p:set>
                                      <p:cBhvr>
                                        <p:cTn id="49" dur="1" fill="hold">
                                          <p:stCondLst>
                                            <p:cond delay="0"/>
                                          </p:stCondLst>
                                        </p:cTn>
                                        <p:tgtEl>
                                          <p:spTgt spid="23"/>
                                        </p:tgtEl>
                                        <p:attrNameLst>
                                          <p:attrName>style.visibility</p:attrName>
                                        </p:attrNameLst>
                                      </p:cBhvr>
                                      <p:to>
                                        <p:strVal val="hidden"/>
                                      </p:to>
                                    </p:set>
                                  </p:childTnLst>
                                </p:cTn>
                              </p:par>
                            </p:childTnLst>
                          </p:cTn>
                        </p:par>
                      </p:childTnLst>
                    </p:cTn>
                  </p:par>
                  <p:par>
                    <p:cTn id="50" fill="hold" nodeType="clickPar">
                      <p:stCondLst>
                        <p:cond delay="indefinite"/>
                      </p:stCondLst>
                      <p:childTnLst>
                        <p:par>
                          <p:cTn id="51" fill="hold" nodeType="withGroup">
                            <p:stCondLst>
                              <p:cond delay="0"/>
                            </p:stCondLst>
                            <p:childTnLst>
                              <p:par>
                                <p:cTn id="52" presetID="1" presetClass="entr" presetSubtype="0" fill="hold" grpId="0" nodeType="clickEffect">
                                  <p:stCondLst>
                                    <p:cond delay="0"/>
                                  </p:stCondLst>
                                  <p:childTnLst>
                                    <p:set>
                                      <p:cBhvr>
                                        <p:cTn id="53" dur="1" fill="hold">
                                          <p:stCondLst>
                                            <p:cond delay="0"/>
                                          </p:stCondLst>
                                        </p:cTn>
                                        <p:tgtEl>
                                          <p:spTgt spid="18"/>
                                        </p:tgtEl>
                                        <p:attrNameLst>
                                          <p:attrName>style.visibility</p:attrName>
                                        </p:attrNameLst>
                                      </p:cBhvr>
                                      <p:to>
                                        <p:strVal val="visible"/>
                                      </p:to>
                                    </p:set>
                                  </p:childTnLst>
                                </p:cTn>
                              </p:par>
                              <p:par>
                                <p:cTn id="54" presetID="1" presetClass="exit" presetSubtype="0" fill="hold" grpId="1" nodeType="withEffect">
                                  <p:stCondLst>
                                    <p:cond delay="0"/>
                                  </p:stCondLst>
                                  <p:childTnLst>
                                    <p:set>
                                      <p:cBhvr>
                                        <p:cTn id="55" dur="1" fill="hold">
                                          <p:stCondLst>
                                            <p:cond delay="0"/>
                                          </p:stCondLst>
                                        </p:cTn>
                                        <p:tgtEl>
                                          <p:spTgt spid="24"/>
                                        </p:tgtEl>
                                        <p:attrNameLst>
                                          <p:attrName>style.visibility</p:attrName>
                                        </p:attrNameLst>
                                      </p:cBhvr>
                                      <p:to>
                                        <p:strVal val="hidden"/>
                                      </p:to>
                                    </p:set>
                                  </p:childTnLst>
                                </p:cTn>
                              </p:par>
                            </p:childTnLst>
                          </p:cTn>
                        </p:par>
                      </p:childTnLst>
                    </p:cTn>
                  </p:par>
                  <p:par>
                    <p:cTn id="56" fill="hold" nodeType="clickPar">
                      <p:stCondLst>
                        <p:cond delay="indefinite"/>
                      </p:stCondLst>
                      <p:childTnLst>
                        <p:par>
                          <p:cTn id="57" fill="hold" nodeType="withGroup">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22"/>
                                        </p:tgtEl>
                                        <p:attrNameLst>
                                          <p:attrName>style.visibility</p:attrName>
                                        </p:attrNameLst>
                                      </p:cBhvr>
                                      <p:to>
                                        <p:strVal val="visible"/>
                                      </p:to>
                                    </p:set>
                                  </p:childTnLst>
                                </p:cTn>
                              </p:par>
                              <p:par>
                                <p:cTn id="60" presetID="1" presetClass="exit" presetSubtype="0" fill="hold" grpId="1" nodeType="withEffect">
                                  <p:stCondLst>
                                    <p:cond delay="0"/>
                                  </p:stCondLst>
                                  <p:childTnLst>
                                    <p:set>
                                      <p:cBhvr>
                                        <p:cTn id="61" dur="1" fill="hold">
                                          <p:stCondLst>
                                            <p:cond delay="0"/>
                                          </p:stCondLst>
                                        </p:cTn>
                                        <p:tgtEl>
                                          <p:spTgt spid="18"/>
                                        </p:tgtEl>
                                        <p:attrNameLst>
                                          <p:attrName>style.visibility</p:attrName>
                                        </p:attrNameLst>
                                      </p:cBhvr>
                                      <p:to>
                                        <p:strVal val="hidden"/>
                                      </p:to>
                                    </p:set>
                                  </p:childTnLst>
                                </p:cTn>
                              </p:par>
                            </p:childTnLst>
                          </p:cTn>
                        </p:par>
                      </p:childTnLst>
                    </p:cTn>
                  </p:par>
                  <p:par>
                    <p:cTn id="62" fill="hold" nodeType="clickPar">
                      <p:stCondLst>
                        <p:cond delay="indefinite"/>
                      </p:stCondLst>
                      <p:childTnLst>
                        <p:par>
                          <p:cTn id="63" fill="hold" nodeType="withGroup">
                            <p:stCondLst>
                              <p:cond delay="0"/>
                            </p:stCondLst>
                            <p:childTnLst>
                              <p:par>
                                <p:cTn id="64" presetID="1" presetClass="entr" presetSubtype="0" fill="hold" grpId="0" nodeType="clickEffect">
                                  <p:stCondLst>
                                    <p:cond delay="0"/>
                                  </p:stCondLst>
                                  <p:childTnLst>
                                    <p:set>
                                      <p:cBhvr>
                                        <p:cTn id="65"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15" grpId="1" animBg="1"/>
      <p:bldP spid="18" grpId="0" animBg="1"/>
      <p:bldP spid="18" grpId="1" animBg="1"/>
      <p:bldP spid="20" grpId="0" animBg="1"/>
      <p:bldP spid="20" grpId="1" animBg="1"/>
      <p:bldP spid="21" grpId="0" animBg="1"/>
      <p:bldP spid="22" grpId="0" animBg="1"/>
      <p:bldP spid="12" grpId="0" animBg="1"/>
      <p:bldP spid="12" grpId="1" animBg="1"/>
      <p:bldP spid="14" grpId="0" animBg="1"/>
      <p:bldP spid="14" grpId="1" animBg="1"/>
      <p:bldP spid="17" grpId="0" animBg="1"/>
      <p:bldP spid="17" grpId="1" animBg="1"/>
      <p:bldP spid="23" grpId="0" animBg="1"/>
      <p:bldP spid="23" grpId="1" animBg="1"/>
      <p:bldP spid="24" grpId="0" animBg="1"/>
      <p:bldP spid="24" grpId="1" animBg="1"/>
    </p:bld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xmlns="" id="{55285A45-8FA3-4CF5-83A5-D868CAD9C47E}"/>
              </a:ext>
            </a:extLst>
          </p:cNvPr>
          <p:cNvSpPr/>
          <p:nvPr/>
        </p:nvSpPr>
        <p:spPr>
          <a:xfrm>
            <a:off x="1343472" y="260648"/>
            <a:ext cx="9577064" cy="554461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129026" name="圖片 10"/>
          <p:cNvPicPr>
            <a:picLocks noChangeAspect="1"/>
          </p:cNvPicPr>
          <p:nvPr/>
        </p:nvPicPr>
        <p:blipFill>
          <a:blip r:embed="rId2" cstate="print">
            <a:extLst>
              <a:ext uri="{28A0092B-C50C-407E-A947-70E740481C1C}">
                <a14:useLocalDpi xmlns:a14="http://schemas.microsoft.com/office/drawing/2010/main" xmlns=""/>
              </a:ext>
            </a:extLst>
          </a:blip>
          <a:srcRect/>
          <a:stretch/>
        </p:blipFill>
        <p:spPr bwMode="auto">
          <a:xfrm>
            <a:off x="1127448" y="44624"/>
            <a:ext cx="10103867"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aphicFrame>
        <p:nvGraphicFramePr>
          <p:cNvPr id="19" name="表格 18"/>
          <p:cNvGraphicFramePr>
            <a:graphicFrameLocks noGrp="1"/>
          </p:cNvGraphicFramePr>
          <p:nvPr>
            <p:extLst>
              <p:ext uri="{D42A27DB-BD31-4B8C-83A1-F6EECF244321}">
                <p14:modId xmlns:p14="http://schemas.microsoft.com/office/powerpoint/2010/main" xmlns="" val="2101960470"/>
              </p:ext>
            </p:extLst>
          </p:nvPr>
        </p:nvGraphicFramePr>
        <p:xfrm>
          <a:off x="2063750" y="1329184"/>
          <a:ext cx="8064497" cy="2225674"/>
        </p:xfrm>
        <a:graphic>
          <a:graphicData uri="http://schemas.openxmlformats.org/drawingml/2006/table">
            <a:tbl>
              <a:tblPr firstRow="1" firstCol="1">
                <a:tableStyleId>{5C22544A-7EE6-4342-B048-85BDC9FD1C3A}</a:tableStyleId>
              </a:tblPr>
              <a:tblGrid>
                <a:gridCol w="1152071">
                  <a:extLst>
                    <a:ext uri="{9D8B030D-6E8A-4147-A177-3AD203B41FA5}">
                      <a16:colId xmlns:a16="http://schemas.microsoft.com/office/drawing/2014/main" xmlns="" val="20000"/>
                    </a:ext>
                  </a:extLst>
                </a:gridCol>
                <a:gridCol w="1152071">
                  <a:extLst>
                    <a:ext uri="{9D8B030D-6E8A-4147-A177-3AD203B41FA5}">
                      <a16:colId xmlns:a16="http://schemas.microsoft.com/office/drawing/2014/main" xmlns="" val="20001"/>
                    </a:ext>
                  </a:extLst>
                </a:gridCol>
                <a:gridCol w="1152071">
                  <a:extLst>
                    <a:ext uri="{9D8B030D-6E8A-4147-A177-3AD203B41FA5}">
                      <a16:colId xmlns:a16="http://schemas.microsoft.com/office/drawing/2014/main" xmlns="" val="20002"/>
                    </a:ext>
                  </a:extLst>
                </a:gridCol>
                <a:gridCol w="1152071">
                  <a:extLst>
                    <a:ext uri="{9D8B030D-6E8A-4147-A177-3AD203B41FA5}">
                      <a16:colId xmlns:a16="http://schemas.microsoft.com/office/drawing/2014/main" xmlns="" val="20003"/>
                    </a:ext>
                  </a:extLst>
                </a:gridCol>
                <a:gridCol w="1152071">
                  <a:extLst>
                    <a:ext uri="{9D8B030D-6E8A-4147-A177-3AD203B41FA5}">
                      <a16:colId xmlns:a16="http://schemas.microsoft.com/office/drawing/2014/main" xmlns="" val="20004"/>
                    </a:ext>
                  </a:extLst>
                </a:gridCol>
                <a:gridCol w="1152071">
                  <a:extLst>
                    <a:ext uri="{9D8B030D-6E8A-4147-A177-3AD203B41FA5}">
                      <a16:colId xmlns:a16="http://schemas.microsoft.com/office/drawing/2014/main" xmlns="" val="20005"/>
                    </a:ext>
                  </a:extLst>
                </a:gridCol>
                <a:gridCol w="1152071">
                  <a:extLst>
                    <a:ext uri="{9D8B030D-6E8A-4147-A177-3AD203B41FA5}">
                      <a16:colId xmlns:a16="http://schemas.microsoft.com/office/drawing/2014/main" xmlns="" val="20006"/>
                    </a:ext>
                  </a:extLst>
                </a:gridCol>
              </a:tblGrid>
              <a:tr h="1067104">
                <a:tc>
                  <a:txBody>
                    <a:bodyPr/>
                    <a:lstStyle/>
                    <a:p>
                      <a:pPr algn="ctr"/>
                      <a:r>
                        <a:rPr lang="zh-TW" altLang="en-US" sz="3200" dirty="0">
                          <a:solidFill>
                            <a:schemeClr val="bg1"/>
                          </a:solidFill>
                        </a:rPr>
                        <a:t>項目</a:t>
                      </a:r>
                      <a:endParaRPr lang="zh-TW" altLang="en-US" sz="3200" dirty="0">
                        <a:solidFill>
                          <a:schemeClr val="bg1"/>
                        </a:solidFill>
                        <a:ea typeface="華康少女文字W7" pitchFamily="49" charset="-120"/>
                      </a:endParaRPr>
                    </a:p>
                  </a:txBody>
                  <a:tcPr marL="91436" marR="91436" marT="45733" marB="45733"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3200" dirty="0">
                          <a:solidFill>
                            <a:schemeClr val="bg1"/>
                          </a:solidFill>
                        </a:rPr>
                        <a:t>總</a:t>
                      </a:r>
                      <a:endParaRPr lang="en-US" altLang="zh-TW" sz="3200" dirty="0">
                        <a:solidFill>
                          <a:schemeClr val="bg1"/>
                        </a:solidFill>
                      </a:endParaRPr>
                    </a:p>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3200" dirty="0">
                          <a:solidFill>
                            <a:schemeClr val="bg1"/>
                          </a:solidFill>
                        </a:rPr>
                        <a:t>積分</a:t>
                      </a:r>
                      <a:endParaRPr lang="zh-TW" altLang="en-US" sz="3200" dirty="0">
                        <a:solidFill>
                          <a:schemeClr val="bg1"/>
                        </a:solidFill>
                        <a:ea typeface="華康少女文字W7" pitchFamily="49" charset="-120"/>
                      </a:endParaRPr>
                    </a:p>
                  </a:txBody>
                  <a:tcPr marL="91436" marR="91436" marT="45733" marB="45733" anchor="ctr"/>
                </a:tc>
                <a:tc>
                  <a:txBody>
                    <a:bodyPr/>
                    <a:lstStyle/>
                    <a:p>
                      <a:pPr algn="ctr"/>
                      <a:r>
                        <a:rPr lang="zh-TW" altLang="en-US" sz="3200" dirty="0">
                          <a:solidFill>
                            <a:schemeClr val="bg1"/>
                          </a:solidFill>
                        </a:rPr>
                        <a:t>均衡</a:t>
                      </a:r>
                      <a:endParaRPr lang="en-US" altLang="zh-TW" sz="3200" dirty="0">
                        <a:solidFill>
                          <a:schemeClr val="bg1"/>
                        </a:solidFill>
                      </a:endParaRPr>
                    </a:p>
                    <a:p>
                      <a:pPr algn="ctr"/>
                      <a:r>
                        <a:rPr lang="zh-TW" altLang="en-US" sz="3200" dirty="0">
                          <a:solidFill>
                            <a:schemeClr val="bg1"/>
                          </a:solidFill>
                        </a:rPr>
                        <a:t>發展</a:t>
                      </a:r>
                      <a:endParaRPr lang="zh-TW" altLang="en-US" sz="3200" dirty="0">
                        <a:solidFill>
                          <a:schemeClr val="bg1"/>
                        </a:solidFill>
                        <a:ea typeface="華康少女文字W7" pitchFamily="49" charset="-120"/>
                      </a:endParaRPr>
                    </a:p>
                  </a:txBody>
                  <a:tcPr marL="91436" marR="91436" marT="45733" marB="45733" anchor="ctr"/>
                </a:tc>
                <a:tc>
                  <a:txBody>
                    <a:bodyPr/>
                    <a:lstStyle/>
                    <a:p>
                      <a:pPr algn="ctr"/>
                      <a:r>
                        <a:rPr lang="zh-TW" altLang="en-US" sz="3200" dirty="0">
                          <a:solidFill>
                            <a:schemeClr val="bg1"/>
                          </a:solidFill>
                        </a:rPr>
                        <a:t>扶助</a:t>
                      </a:r>
                      <a:endParaRPr lang="en-US" altLang="zh-TW" sz="3200" dirty="0">
                        <a:solidFill>
                          <a:schemeClr val="bg1"/>
                        </a:solidFill>
                      </a:endParaRPr>
                    </a:p>
                    <a:p>
                      <a:pPr algn="ctr"/>
                      <a:r>
                        <a:rPr lang="zh-TW" altLang="en-US" sz="3200" dirty="0">
                          <a:solidFill>
                            <a:schemeClr val="bg1"/>
                          </a:solidFill>
                        </a:rPr>
                        <a:t>弱勢</a:t>
                      </a:r>
                      <a:endParaRPr lang="zh-TW" altLang="en-US" sz="3200" dirty="0">
                        <a:solidFill>
                          <a:schemeClr val="bg1"/>
                        </a:solidFill>
                        <a:ea typeface="華康少女文字W7" pitchFamily="49" charset="-120"/>
                      </a:endParaRPr>
                    </a:p>
                  </a:txBody>
                  <a:tcPr marL="91436" marR="91436" marT="45733" marB="45733" anchor="ctr"/>
                </a:tc>
                <a:tc>
                  <a:txBody>
                    <a:bodyPr/>
                    <a:lstStyle/>
                    <a:p>
                      <a:pPr algn="ctr"/>
                      <a:r>
                        <a:rPr lang="zh-TW" altLang="en-US" sz="3200" dirty="0">
                          <a:solidFill>
                            <a:schemeClr val="bg1"/>
                          </a:solidFill>
                        </a:rPr>
                        <a:t>志願</a:t>
                      </a:r>
                      <a:endParaRPr lang="en-US" altLang="zh-TW" sz="3200" dirty="0">
                        <a:solidFill>
                          <a:schemeClr val="bg1"/>
                        </a:solidFill>
                      </a:endParaRPr>
                    </a:p>
                    <a:p>
                      <a:pPr algn="ctr"/>
                      <a:r>
                        <a:rPr lang="zh-TW" altLang="en-US" sz="3200" dirty="0">
                          <a:solidFill>
                            <a:schemeClr val="bg1"/>
                          </a:solidFill>
                        </a:rPr>
                        <a:t>序位</a:t>
                      </a:r>
                      <a:endParaRPr lang="zh-TW" altLang="en-US" sz="3200" dirty="0">
                        <a:solidFill>
                          <a:schemeClr val="bg1"/>
                        </a:solidFill>
                        <a:ea typeface="華康少女文字W7" pitchFamily="49" charset="-120"/>
                      </a:endParaRPr>
                    </a:p>
                  </a:txBody>
                  <a:tcPr marL="91436" marR="91436" marT="45733" marB="45733" anchor="ctr"/>
                </a:tc>
                <a:tc>
                  <a:txBody>
                    <a:bodyPr/>
                    <a:lstStyle/>
                    <a:p>
                      <a:pPr algn="ctr"/>
                      <a:r>
                        <a:rPr lang="zh-TW" altLang="en-US" sz="3200" dirty="0">
                          <a:solidFill>
                            <a:schemeClr val="bg1"/>
                          </a:solidFill>
                        </a:rPr>
                        <a:t>多元</a:t>
                      </a:r>
                      <a:endParaRPr lang="en-US" altLang="zh-TW" sz="3200" dirty="0">
                        <a:solidFill>
                          <a:schemeClr val="bg1"/>
                        </a:solidFill>
                      </a:endParaRPr>
                    </a:p>
                    <a:p>
                      <a:pPr algn="ctr"/>
                      <a:r>
                        <a:rPr lang="zh-TW" altLang="en-US" sz="3200" dirty="0">
                          <a:solidFill>
                            <a:schemeClr val="bg1"/>
                          </a:solidFill>
                        </a:rPr>
                        <a:t>學習</a:t>
                      </a:r>
                      <a:endParaRPr lang="zh-TW" altLang="en-US" sz="3200" dirty="0">
                        <a:solidFill>
                          <a:schemeClr val="bg1"/>
                        </a:solidFill>
                        <a:ea typeface="華康少女文字W7" pitchFamily="49" charset="-120"/>
                      </a:endParaRPr>
                    </a:p>
                  </a:txBody>
                  <a:tcPr marL="91436" marR="91436" marT="45733" marB="45733" anchor="ctr"/>
                </a:tc>
                <a:tc>
                  <a:txBody>
                    <a:bodyPr/>
                    <a:lstStyle/>
                    <a:p>
                      <a:pPr algn="ctr"/>
                      <a:r>
                        <a:rPr lang="zh-TW" altLang="en-US" sz="3200" dirty="0">
                          <a:solidFill>
                            <a:schemeClr val="bg1"/>
                          </a:solidFill>
                        </a:rPr>
                        <a:t>會考</a:t>
                      </a:r>
                      <a:endParaRPr lang="en-US" altLang="zh-TW" sz="3200" dirty="0">
                        <a:solidFill>
                          <a:schemeClr val="bg1"/>
                        </a:solidFill>
                      </a:endParaRPr>
                    </a:p>
                    <a:p>
                      <a:pPr algn="ctr"/>
                      <a:r>
                        <a:rPr lang="zh-TW" altLang="en-US" sz="2400" dirty="0">
                          <a:solidFill>
                            <a:schemeClr val="bg1"/>
                          </a:solidFill>
                        </a:rPr>
                        <a:t>總積分</a:t>
                      </a:r>
                      <a:endParaRPr lang="zh-TW" altLang="en-US" sz="2400" dirty="0">
                        <a:solidFill>
                          <a:schemeClr val="bg1"/>
                        </a:solidFill>
                        <a:ea typeface="華康少女文字W7" pitchFamily="49" charset="-120"/>
                      </a:endParaRPr>
                    </a:p>
                  </a:txBody>
                  <a:tcPr marL="91436" marR="91436" marT="45733" marB="45733"/>
                </a:tc>
                <a:extLst>
                  <a:ext uri="{0D108BD9-81ED-4DB2-BD59-A6C34878D82A}">
                    <a16:rowId xmlns:a16="http://schemas.microsoft.com/office/drawing/2014/main" xmlns="" val="10000"/>
                  </a:ext>
                </a:extLst>
              </a:tr>
              <a:tr h="579285">
                <a:tc>
                  <a:txBody>
                    <a:bodyPr/>
                    <a:lstStyle/>
                    <a:p>
                      <a:pPr algn="ctr"/>
                      <a:r>
                        <a:rPr lang="zh-TW" altLang="en-US" sz="3200" dirty="0">
                          <a:solidFill>
                            <a:srgbClr val="FFFF00"/>
                          </a:solidFill>
                        </a:rPr>
                        <a:t>甲</a:t>
                      </a:r>
                      <a:endParaRPr lang="zh-TW" altLang="en-US" sz="3200" dirty="0">
                        <a:solidFill>
                          <a:srgbClr val="FFFF00"/>
                        </a:solidFill>
                        <a:ea typeface="華康少女文字W7" pitchFamily="49" charset="-120"/>
                      </a:endParaRPr>
                    </a:p>
                  </a:txBody>
                  <a:tcPr marL="91436" marR="91436" marT="45733" marB="45733"/>
                </a:tc>
                <a:tc>
                  <a:txBody>
                    <a:bodyPr/>
                    <a:lstStyle/>
                    <a:p>
                      <a:pPr algn="ctr"/>
                      <a:r>
                        <a:rPr lang="en-US" altLang="zh-TW" sz="3200" b="1" dirty="0">
                          <a:solidFill>
                            <a:srgbClr val="FFFF00"/>
                          </a:solidFill>
                        </a:rPr>
                        <a:t>94</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FF00"/>
                          </a:solidFill>
                        </a:rPr>
                        <a:t>30</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FF00"/>
                          </a:solidFill>
                        </a:rPr>
                        <a:t>0</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FF00"/>
                          </a:solidFill>
                        </a:rPr>
                        <a:t>1</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FF00"/>
                          </a:solidFill>
                        </a:rPr>
                        <a:t>40</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FF00"/>
                          </a:solidFill>
                        </a:rPr>
                        <a:t>24</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extLst>
                  <a:ext uri="{0D108BD9-81ED-4DB2-BD59-A6C34878D82A}">
                    <a16:rowId xmlns:a16="http://schemas.microsoft.com/office/drawing/2014/main" xmlns="" val="10001"/>
                  </a:ext>
                </a:extLst>
              </a:tr>
              <a:tr h="579285">
                <a:tc>
                  <a:txBody>
                    <a:bodyPr/>
                    <a:lstStyle/>
                    <a:p>
                      <a:pPr algn="ctr"/>
                      <a:r>
                        <a:rPr lang="zh-TW" altLang="en-US" sz="3200" dirty="0">
                          <a:solidFill>
                            <a:srgbClr val="FF99FF"/>
                          </a:solidFill>
                        </a:rPr>
                        <a:t>乙</a:t>
                      </a:r>
                      <a:endParaRPr lang="zh-TW" altLang="en-US" sz="3200" dirty="0">
                        <a:solidFill>
                          <a:srgbClr val="FF99FF"/>
                        </a:solidFill>
                        <a:ea typeface="華康少女文字W7" pitchFamily="49" charset="-120"/>
                      </a:endParaRPr>
                    </a:p>
                  </a:txBody>
                  <a:tcPr marL="91436" marR="91436" marT="45733" marB="45733"/>
                </a:tc>
                <a:tc>
                  <a:txBody>
                    <a:bodyPr/>
                    <a:lstStyle/>
                    <a:p>
                      <a:pPr algn="ctr"/>
                      <a:r>
                        <a:rPr lang="en-US" altLang="zh-TW" sz="3200" b="1" dirty="0">
                          <a:solidFill>
                            <a:srgbClr val="FF99FF"/>
                          </a:solidFill>
                        </a:rPr>
                        <a:t>94</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99FF"/>
                          </a:solidFill>
                        </a:rPr>
                        <a:t>30</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99FF"/>
                          </a:solidFill>
                        </a:rPr>
                        <a:t>0</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99FF"/>
                          </a:solidFill>
                        </a:rPr>
                        <a:t>2</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99FF"/>
                          </a:solidFill>
                        </a:rPr>
                        <a:t>40</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99FF"/>
                          </a:solidFill>
                        </a:rPr>
                        <a:t>24</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extLst>
                  <a:ext uri="{0D108BD9-81ED-4DB2-BD59-A6C34878D82A}">
                    <a16:rowId xmlns:a16="http://schemas.microsoft.com/office/drawing/2014/main" xmlns="" val="10002"/>
                  </a:ext>
                </a:extLst>
              </a:tr>
            </a:tbl>
          </a:graphicData>
        </a:graphic>
      </p:graphicFrame>
      <p:graphicFrame>
        <p:nvGraphicFramePr>
          <p:cNvPr id="16" name="表格 15"/>
          <p:cNvGraphicFramePr>
            <a:graphicFrameLocks noGrp="1"/>
          </p:cNvGraphicFramePr>
          <p:nvPr>
            <p:extLst>
              <p:ext uri="{D42A27DB-BD31-4B8C-83A1-F6EECF244321}">
                <p14:modId xmlns:p14="http://schemas.microsoft.com/office/powerpoint/2010/main" xmlns="" val="3405471670"/>
              </p:ext>
            </p:extLst>
          </p:nvPr>
        </p:nvGraphicFramePr>
        <p:xfrm>
          <a:off x="2063750" y="3789809"/>
          <a:ext cx="8064497" cy="1736742"/>
        </p:xfrm>
        <a:graphic>
          <a:graphicData uri="http://schemas.openxmlformats.org/drawingml/2006/table">
            <a:tbl>
              <a:tblPr firstRow="1" firstCol="1">
                <a:tableStyleId>{5C22544A-7EE6-4342-B048-85BDC9FD1C3A}</a:tableStyleId>
              </a:tblPr>
              <a:tblGrid>
                <a:gridCol w="1152071">
                  <a:extLst>
                    <a:ext uri="{9D8B030D-6E8A-4147-A177-3AD203B41FA5}">
                      <a16:colId xmlns:a16="http://schemas.microsoft.com/office/drawing/2014/main" xmlns="" val="20000"/>
                    </a:ext>
                  </a:extLst>
                </a:gridCol>
                <a:gridCol w="1152071">
                  <a:extLst>
                    <a:ext uri="{9D8B030D-6E8A-4147-A177-3AD203B41FA5}">
                      <a16:colId xmlns:a16="http://schemas.microsoft.com/office/drawing/2014/main" xmlns="" val="20001"/>
                    </a:ext>
                  </a:extLst>
                </a:gridCol>
                <a:gridCol w="1152071">
                  <a:extLst>
                    <a:ext uri="{9D8B030D-6E8A-4147-A177-3AD203B41FA5}">
                      <a16:colId xmlns:a16="http://schemas.microsoft.com/office/drawing/2014/main" xmlns="" val="20002"/>
                    </a:ext>
                  </a:extLst>
                </a:gridCol>
                <a:gridCol w="1152071">
                  <a:extLst>
                    <a:ext uri="{9D8B030D-6E8A-4147-A177-3AD203B41FA5}">
                      <a16:colId xmlns:a16="http://schemas.microsoft.com/office/drawing/2014/main" xmlns="" val="20003"/>
                    </a:ext>
                  </a:extLst>
                </a:gridCol>
                <a:gridCol w="1152071">
                  <a:extLst>
                    <a:ext uri="{9D8B030D-6E8A-4147-A177-3AD203B41FA5}">
                      <a16:colId xmlns:a16="http://schemas.microsoft.com/office/drawing/2014/main" xmlns="" val="20004"/>
                    </a:ext>
                  </a:extLst>
                </a:gridCol>
                <a:gridCol w="1152071">
                  <a:extLst>
                    <a:ext uri="{9D8B030D-6E8A-4147-A177-3AD203B41FA5}">
                      <a16:colId xmlns:a16="http://schemas.microsoft.com/office/drawing/2014/main" xmlns="" val="20005"/>
                    </a:ext>
                  </a:extLst>
                </a:gridCol>
                <a:gridCol w="1152071">
                  <a:extLst>
                    <a:ext uri="{9D8B030D-6E8A-4147-A177-3AD203B41FA5}">
                      <a16:colId xmlns:a16="http://schemas.microsoft.com/office/drawing/2014/main" xmlns="" val="20006"/>
                    </a:ext>
                  </a:extLst>
                </a:gridCol>
              </a:tblGrid>
              <a:tr h="57890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3200" dirty="0">
                          <a:solidFill>
                            <a:schemeClr val="bg1"/>
                          </a:solidFill>
                        </a:rPr>
                        <a:t>項目</a:t>
                      </a:r>
                      <a:endParaRPr lang="zh-TW" altLang="en-US" sz="3200" dirty="0">
                        <a:solidFill>
                          <a:schemeClr val="bg1"/>
                        </a:solidFill>
                        <a:ea typeface="華康少女文字W7" pitchFamily="49" charset="-120"/>
                      </a:endParaRPr>
                    </a:p>
                  </a:txBody>
                  <a:tcPr marL="91436" marR="91436" marT="45617" marB="45617"/>
                </a:tc>
                <a:tc>
                  <a:txBody>
                    <a:bodyPr/>
                    <a:lstStyle/>
                    <a:p>
                      <a:pPr algn="ctr"/>
                      <a:r>
                        <a:rPr lang="zh-TW" altLang="en-US" sz="3200" dirty="0">
                          <a:solidFill>
                            <a:schemeClr val="bg1"/>
                          </a:solidFill>
                        </a:rPr>
                        <a:t>國</a:t>
                      </a:r>
                      <a:endParaRPr lang="zh-TW" altLang="en-US" sz="3200" dirty="0">
                        <a:solidFill>
                          <a:schemeClr val="bg1"/>
                        </a:solidFill>
                        <a:ea typeface="華康少女文字W7" pitchFamily="49" charset="-120"/>
                      </a:endParaRPr>
                    </a:p>
                  </a:txBody>
                  <a:tcPr marL="91436" marR="91436" marT="45617" marB="45617"/>
                </a:tc>
                <a:tc>
                  <a:txBody>
                    <a:bodyPr/>
                    <a:lstStyle/>
                    <a:p>
                      <a:pPr algn="ctr"/>
                      <a:r>
                        <a:rPr lang="zh-TW" altLang="en-US" sz="3200" dirty="0">
                          <a:solidFill>
                            <a:schemeClr val="bg1"/>
                          </a:solidFill>
                        </a:rPr>
                        <a:t>數</a:t>
                      </a:r>
                      <a:endParaRPr lang="zh-TW" altLang="en-US" sz="3200" dirty="0">
                        <a:solidFill>
                          <a:schemeClr val="bg1"/>
                        </a:solidFill>
                        <a:ea typeface="華康少女文字W7" pitchFamily="49" charset="-120"/>
                      </a:endParaRPr>
                    </a:p>
                  </a:txBody>
                  <a:tcPr marL="91436" marR="91436" marT="45617" marB="45617"/>
                </a:tc>
                <a:tc>
                  <a:txBody>
                    <a:bodyPr/>
                    <a:lstStyle/>
                    <a:p>
                      <a:pPr algn="ctr"/>
                      <a:r>
                        <a:rPr lang="zh-TW" altLang="en-US" sz="3200" dirty="0">
                          <a:solidFill>
                            <a:schemeClr val="bg1"/>
                          </a:solidFill>
                        </a:rPr>
                        <a:t>英</a:t>
                      </a:r>
                      <a:endParaRPr lang="zh-TW" altLang="en-US" sz="3200" dirty="0">
                        <a:solidFill>
                          <a:schemeClr val="bg1"/>
                        </a:solidFill>
                        <a:ea typeface="華康少女文字W7" pitchFamily="49" charset="-120"/>
                      </a:endParaRPr>
                    </a:p>
                  </a:txBody>
                  <a:tcPr marL="91436" marR="91436" marT="45617" marB="45617"/>
                </a:tc>
                <a:tc>
                  <a:txBody>
                    <a:bodyPr/>
                    <a:lstStyle/>
                    <a:p>
                      <a:pPr algn="ctr"/>
                      <a:r>
                        <a:rPr lang="zh-TW" altLang="en-US" sz="3200" dirty="0">
                          <a:solidFill>
                            <a:schemeClr val="bg1"/>
                          </a:solidFill>
                        </a:rPr>
                        <a:t>社</a:t>
                      </a:r>
                      <a:endParaRPr lang="zh-TW" altLang="en-US" sz="3200" dirty="0">
                        <a:solidFill>
                          <a:schemeClr val="bg1"/>
                        </a:solidFill>
                        <a:ea typeface="華康少女文字W7" pitchFamily="49" charset="-120"/>
                      </a:endParaRPr>
                    </a:p>
                  </a:txBody>
                  <a:tcPr marL="91436" marR="91436" marT="45617" marB="45617"/>
                </a:tc>
                <a:tc>
                  <a:txBody>
                    <a:bodyPr/>
                    <a:lstStyle/>
                    <a:p>
                      <a:pPr algn="ctr"/>
                      <a:r>
                        <a:rPr lang="zh-TW" altLang="en-US" sz="3200" dirty="0">
                          <a:solidFill>
                            <a:schemeClr val="bg1"/>
                          </a:solidFill>
                        </a:rPr>
                        <a:t>自</a:t>
                      </a:r>
                      <a:endParaRPr lang="zh-TW" altLang="en-US" sz="3200" dirty="0">
                        <a:solidFill>
                          <a:schemeClr val="bg1"/>
                        </a:solidFill>
                        <a:ea typeface="華康少女文字W7" pitchFamily="49" charset="-120"/>
                      </a:endParaRPr>
                    </a:p>
                  </a:txBody>
                  <a:tcPr marL="91436" marR="91436" marT="45617" marB="45617"/>
                </a:tc>
                <a:tc>
                  <a:txBody>
                    <a:bodyPr/>
                    <a:lstStyle/>
                    <a:p>
                      <a:pPr algn="ctr"/>
                      <a:r>
                        <a:rPr lang="zh-TW" altLang="en-US" sz="3200" dirty="0">
                          <a:solidFill>
                            <a:schemeClr val="bg1"/>
                          </a:solidFill>
                        </a:rPr>
                        <a:t>寫</a:t>
                      </a:r>
                      <a:endParaRPr lang="zh-TW" altLang="en-US" sz="3200" dirty="0">
                        <a:solidFill>
                          <a:schemeClr val="bg1"/>
                        </a:solidFill>
                        <a:ea typeface="華康少女文字W7" pitchFamily="49" charset="-120"/>
                      </a:endParaRPr>
                    </a:p>
                  </a:txBody>
                  <a:tcPr marL="91436" marR="91436" marT="45617" marB="45617"/>
                </a:tc>
                <a:extLst>
                  <a:ext uri="{0D108BD9-81ED-4DB2-BD59-A6C34878D82A}">
                    <a16:rowId xmlns:a16="http://schemas.microsoft.com/office/drawing/2014/main" xmlns="" val="10000"/>
                  </a:ext>
                </a:extLst>
              </a:tr>
              <a:tr h="578908">
                <a:tc>
                  <a:txBody>
                    <a:bodyPr/>
                    <a:lstStyle/>
                    <a:p>
                      <a:pPr algn="ctr"/>
                      <a:r>
                        <a:rPr lang="zh-TW" altLang="en-US" sz="3200" dirty="0">
                          <a:solidFill>
                            <a:srgbClr val="FFFF00"/>
                          </a:solidFill>
                        </a:rPr>
                        <a:t>甲</a:t>
                      </a:r>
                      <a:endParaRPr lang="zh-TW" altLang="en-US" sz="3200" dirty="0">
                        <a:solidFill>
                          <a:srgbClr val="FFFF00"/>
                        </a:solidFill>
                        <a:ea typeface="華康少女文字W7" pitchFamily="49" charset="-120"/>
                      </a:endParaRPr>
                    </a:p>
                  </a:txBody>
                  <a:tcPr marL="91436" marR="91436" marT="45617" marB="45617"/>
                </a:tc>
                <a:tc>
                  <a:txBody>
                    <a:bodyPr/>
                    <a:lstStyle/>
                    <a:p>
                      <a:pPr algn="ctr"/>
                      <a:r>
                        <a:rPr lang="en-US" altLang="zh-TW" sz="3200" b="1" dirty="0">
                          <a:solidFill>
                            <a:srgbClr val="FFFF00"/>
                          </a:solidFill>
                        </a:rPr>
                        <a:t>A++</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FF00"/>
                          </a:solidFill>
                        </a:rPr>
                        <a:t>B+</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FF00"/>
                          </a:solidFill>
                        </a:rPr>
                        <a:t>A</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FF00"/>
                          </a:solidFill>
                        </a:rPr>
                        <a:t>A+</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FF00"/>
                          </a:solidFill>
                        </a:rPr>
                        <a:t>C</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FF00"/>
                          </a:solidFill>
                        </a:rPr>
                        <a:t>5</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extLst>
                  <a:ext uri="{0D108BD9-81ED-4DB2-BD59-A6C34878D82A}">
                    <a16:rowId xmlns:a16="http://schemas.microsoft.com/office/drawing/2014/main" xmlns="" val="10001"/>
                  </a:ext>
                </a:extLst>
              </a:tr>
              <a:tr h="578908">
                <a:tc>
                  <a:txBody>
                    <a:bodyPr/>
                    <a:lstStyle/>
                    <a:p>
                      <a:pPr algn="ctr"/>
                      <a:r>
                        <a:rPr lang="zh-TW" altLang="en-US" sz="3200" dirty="0">
                          <a:solidFill>
                            <a:srgbClr val="FF99FF"/>
                          </a:solidFill>
                        </a:rPr>
                        <a:t>乙</a:t>
                      </a:r>
                      <a:endParaRPr lang="zh-TW" altLang="en-US" sz="3200" dirty="0">
                        <a:solidFill>
                          <a:srgbClr val="FF99FF"/>
                        </a:solidFill>
                        <a:ea typeface="華康少女文字W7" pitchFamily="49" charset="-120"/>
                      </a:endParaRPr>
                    </a:p>
                  </a:txBody>
                  <a:tcPr marL="91436" marR="91436" marT="45617" marB="45617"/>
                </a:tc>
                <a:tc>
                  <a:txBody>
                    <a:bodyPr/>
                    <a:lstStyle/>
                    <a:p>
                      <a:pPr algn="ctr"/>
                      <a:r>
                        <a:rPr lang="en-US" altLang="zh-TW" sz="3200" b="1" dirty="0">
                          <a:solidFill>
                            <a:srgbClr val="FF99FF"/>
                          </a:solidFill>
                        </a:rPr>
                        <a:t>A++</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99FF"/>
                          </a:solidFill>
                        </a:rPr>
                        <a:t>B+</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99FF"/>
                          </a:solidFill>
                        </a:rPr>
                        <a:t>A</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99FF"/>
                          </a:solidFill>
                        </a:rPr>
                        <a:t>A+</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99FF"/>
                          </a:solidFill>
                        </a:rPr>
                        <a:t>C</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99FF"/>
                          </a:solidFill>
                        </a:rPr>
                        <a:t>5</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extLst>
                  <a:ext uri="{0D108BD9-81ED-4DB2-BD59-A6C34878D82A}">
                    <a16:rowId xmlns:a16="http://schemas.microsoft.com/office/drawing/2014/main" xmlns="" val="10002"/>
                  </a:ext>
                </a:extLst>
              </a:tr>
            </a:tbl>
          </a:graphicData>
        </a:graphic>
      </p:graphicFrame>
      <p:sp>
        <p:nvSpPr>
          <p:cNvPr id="129095" name="矩形 16"/>
          <p:cNvSpPr>
            <a:spLocks noChangeArrowheads="1"/>
          </p:cNvSpPr>
          <p:nvPr/>
        </p:nvSpPr>
        <p:spPr bwMode="auto">
          <a:xfrm>
            <a:off x="1919288" y="519559"/>
            <a:ext cx="8353425"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eaLnBrk="1" hangingPunct="1"/>
            <a:r>
              <a:rPr kumimoji="0" lang="zh-TW" altLang="en-US" sz="3600" b="1" dirty="0">
                <a:solidFill>
                  <a:srgbClr val="93634C"/>
                </a:solidFill>
                <a:latin typeface="標楷體" pitchFamily="65" charset="-120"/>
                <a:ea typeface="華康少女文字W7"/>
                <a:cs typeface="華康少女文字W7"/>
              </a:rPr>
              <a:t>題七：請問誰先錄取？</a:t>
            </a:r>
            <a:endParaRPr kumimoji="0" lang="zh-TW" altLang="en-US" sz="3600" dirty="0">
              <a:solidFill>
                <a:srgbClr val="93634C"/>
              </a:solidFill>
              <a:ea typeface="華康少女文字W7"/>
              <a:cs typeface="華康少女文字W7"/>
            </a:endParaRPr>
          </a:p>
        </p:txBody>
      </p:sp>
      <p:sp>
        <p:nvSpPr>
          <p:cNvPr id="14" name="矩形 13"/>
          <p:cNvSpPr/>
          <p:nvPr/>
        </p:nvSpPr>
        <p:spPr>
          <a:xfrm>
            <a:off x="2068356" y="1377348"/>
            <a:ext cx="8007350" cy="2144713"/>
          </a:xfrm>
          <a:prstGeom prst="rect">
            <a:avLst/>
          </a:prstGeom>
          <a:solidFill>
            <a:srgbClr val="4F81BD">
              <a:alpha val="67843"/>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12" name="矩形 11"/>
          <p:cNvSpPr/>
          <p:nvPr/>
        </p:nvSpPr>
        <p:spPr>
          <a:xfrm>
            <a:off x="2063750" y="3809727"/>
            <a:ext cx="8007350" cy="1687513"/>
          </a:xfrm>
          <a:prstGeom prst="rect">
            <a:avLst/>
          </a:prstGeom>
          <a:solidFill>
            <a:srgbClr val="4F81BD">
              <a:alpha val="67843"/>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grpSp>
        <p:nvGrpSpPr>
          <p:cNvPr id="2" name="群組 18"/>
          <p:cNvGrpSpPr>
            <a:grpSpLocks/>
          </p:cNvGrpSpPr>
          <p:nvPr/>
        </p:nvGrpSpPr>
        <p:grpSpPr bwMode="auto">
          <a:xfrm>
            <a:off x="4640263" y="2726184"/>
            <a:ext cx="2684462" cy="1700213"/>
            <a:chOff x="7092481" y="788151"/>
            <a:chExt cx="2685147" cy="1397766"/>
          </a:xfrm>
        </p:grpSpPr>
        <p:sp>
          <p:nvSpPr>
            <p:cNvPr id="10" name="十二角星形 9"/>
            <p:cNvSpPr/>
            <p:nvPr/>
          </p:nvSpPr>
          <p:spPr>
            <a:xfrm>
              <a:off x="7092481" y="788151"/>
              <a:ext cx="2685147" cy="1397766"/>
            </a:xfrm>
            <a:prstGeom prst="star12">
              <a:avLst/>
            </a:prstGeom>
            <a:solidFill>
              <a:srgbClr val="FFFF00"/>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sz="3000" dirty="0">
                <a:solidFill>
                  <a:srgbClr val="FF0000"/>
                </a:solidFill>
                <a:ea typeface="文鼎粗行楷" pitchFamily="49" charset="-120"/>
              </a:endParaRPr>
            </a:p>
          </p:txBody>
        </p:sp>
        <p:sp>
          <p:nvSpPr>
            <p:cNvPr id="129100" name="文字方塊 10"/>
            <p:cNvSpPr txBox="1">
              <a:spLocks noChangeArrowheads="1"/>
            </p:cNvSpPr>
            <p:nvPr/>
          </p:nvSpPr>
          <p:spPr bwMode="auto">
            <a:xfrm>
              <a:off x="7339224" y="1153812"/>
              <a:ext cx="2237081" cy="58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3200">
                  <a:solidFill>
                    <a:schemeClr val="tx1"/>
                  </a:solidFill>
                  <a:latin typeface="Calibri" pitchFamily="34" charset="0"/>
                  <a:ea typeface="SimSun" pitchFamily="2" charset="-122"/>
                </a:defRPr>
              </a:lvl1pPr>
              <a:lvl2pPr>
                <a:defRPr sz="2800">
                  <a:solidFill>
                    <a:schemeClr val="tx1"/>
                  </a:solidFill>
                  <a:latin typeface="Calibri" pitchFamily="34" charset="0"/>
                  <a:ea typeface="SimSun" pitchFamily="2" charset="-122"/>
                </a:defRPr>
              </a:lvl2pPr>
              <a:lvl3pPr>
                <a:defRPr sz="2400">
                  <a:solidFill>
                    <a:schemeClr val="tx1"/>
                  </a:solidFill>
                  <a:latin typeface="Calibri" pitchFamily="34" charset="0"/>
                  <a:ea typeface="SimSun" pitchFamily="2" charset="-122"/>
                </a:defRPr>
              </a:lvl3pPr>
              <a:lvl4pPr>
                <a:defRPr sz="2000">
                  <a:solidFill>
                    <a:schemeClr val="tx1"/>
                  </a:solidFill>
                  <a:latin typeface="Calibri" pitchFamily="34" charset="0"/>
                  <a:ea typeface="SimSun" pitchFamily="2" charset="-122"/>
                </a:defRPr>
              </a:lvl4pPr>
              <a:lvl5pPr>
                <a:defRPr sz="2000">
                  <a:solidFill>
                    <a:schemeClr val="tx1"/>
                  </a:solidFill>
                  <a:latin typeface="Calibri" pitchFamily="34" charset="0"/>
                  <a:ea typeface="SimSun" pitchFamily="2" charset="-122"/>
                </a:defRPr>
              </a:lvl5pPr>
              <a:lvl6pPr eaLnBrk="0" fontAlgn="base" hangingPunct="0">
                <a:spcAft>
                  <a:spcPct val="0"/>
                </a:spcAft>
                <a:buChar char="»"/>
                <a:defRPr sz="2000">
                  <a:solidFill>
                    <a:schemeClr val="tx1"/>
                  </a:solidFill>
                  <a:latin typeface="Calibri" pitchFamily="34" charset="0"/>
                  <a:ea typeface="SimSun" pitchFamily="2" charset="-122"/>
                </a:defRPr>
              </a:lvl6pPr>
              <a:lvl7pPr eaLnBrk="0" fontAlgn="base" hangingPunct="0">
                <a:spcAft>
                  <a:spcPct val="0"/>
                </a:spcAft>
                <a:buChar char="»"/>
                <a:defRPr sz="2000">
                  <a:solidFill>
                    <a:schemeClr val="tx1"/>
                  </a:solidFill>
                  <a:latin typeface="Calibri" pitchFamily="34" charset="0"/>
                  <a:ea typeface="SimSun" pitchFamily="2" charset="-122"/>
                </a:defRPr>
              </a:lvl7pPr>
              <a:lvl8pPr eaLnBrk="0" fontAlgn="base" hangingPunct="0">
                <a:spcAft>
                  <a:spcPct val="0"/>
                </a:spcAft>
                <a:buChar char="»"/>
                <a:defRPr sz="2000">
                  <a:solidFill>
                    <a:schemeClr val="tx1"/>
                  </a:solidFill>
                  <a:latin typeface="Calibri" pitchFamily="34" charset="0"/>
                  <a:ea typeface="SimSun" pitchFamily="2" charset="-122"/>
                </a:defRPr>
              </a:lvl8pPr>
              <a:lvl9pPr eaLnBrk="0" fontAlgn="base" hangingPunct="0">
                <a:spcAft>
                  <a:spcPct val="0"/>
                </a:spcAft>
                <a:buChar char="»"/>
                <a:defRPr sz="2000">
                  <a:solidFill>
                    <a:schemeClr val="tx1"/>
                  </a:solidFill>
                  <a:latin typeface="Calibri" pitchFamily="34" charset="0"/>
                  <a:ea typeface="SimSun" pitchFamily="2" charset="-122"/>
                </a:defRPr>
              </a:lvl9pPr>
            </a:lstStyle>
            <a:p>
              <a:pPr eaLnBrk="1" hangingPunct="1"/>
              <a:r>
                <a:rPr kumimoji="0" lang="zh-TW" altLang="en-US" sz="4000">
                  <a:solidFill>
                    <a:srgbClr val="FF0000"/>
                  </a:solidFill>
                  <a:latin typeface="Arial" pitchFamily="34" charset="0"/>
                  <a:ea typeface="文鼎粗行楷" pitchFamily="49" charset="-120"/>
                </a:rPr>
                <a:t>增額錄取</a:t>
              </a:r>
            </a:p>
          </p:txBody>
        </p:sp>
      </p:grpSp>
    </p:spTree>
    <p:extLst>
      <p:ext uri="{BB962C8B-B14F-4D97-AF65-F5344CB8AC3E}">
        <p14:creationId xmlns:p14="http://schemas.microsoft.com/office/powerpoint/2010/main" xmlns="" val="40521581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3"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2"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47" name="矩形 46">
            <a:extLst>
              <a:ext uri="{FF2B5EF4-FFF2-40B4-BE49-F238E27FC236}">
                <a16:creationId xmlns:a16="http://schemas.microsoft.com/office/drawing/2014/main" xmlns="" id="{19070DD2-DE3D-4A07-9BAA-8ACF8E5413C3}"/>
              </a:ext>
            </a:extLst>
          </p:cNvPr>
          <p:cNvSpPr/>
          <p:nvPr/>
        </p:nvSpPr>
        <p:spPr>
          <a:xfrm>
            <a:off x="1271464" y="76821"/>
            <a:ext cx="10081120" cy="576064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102402" name="圖片 45"/>
          <p:cNvPicPr>
            <a:picLocks noChangeAspect="1"/>
          </p:cNvPicPr>
          <p:nvPr/>
        </p:nvPicPr>
        <p:blipFill>
          <a:blip r:embed="rId2" cstate="print">
            <a:extLst>
              <a:ext uri="{28A0092B-C50C-407E-A947-70E740481C1C}">
                <a14:useLocalDpi xmlns:a14="http://schemas.microsoft.com/office/drawing/2010/main" xmlns=""/>
              </a:ext>
            </a:extLst>
          </a:blip>
          <a:srcRect/>
          <a:stretch/>
        </p:blipFill>
        <p:spPr bwMode="auto">
          <a:xfrm>
            <a:off x="1055440" y="-135970"/>
            <a:ext cx="10585176" cy="7184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aphicFrame>
        <p:nvGraphicFramePr>
          <p:cNvPr id="6" name="表格 5"/>
          <p:cNvGraphicFramePr>
            <a:graphicFrameLocks noGrp="1"/>
          </p:cNvGraphicFramePr>
          <p:nvPr>
            <p:extLst>
              <p:ext uri="{D42A27DB-BD31-4B8C-83A1-F6EECF244321}">
                <p14:modId xmlns:p14="http://schemas.microsoft.com/office/powerpoint/2010/main" xmlns="" val="2764949211"/>
              </p:ext>
            </p:extLst>
          </p:nvPr>
        </p:nvGraphicFramePr>
        <p:xfrm>
          <a:off x="2293938" y="692696"/>
          <a:ext cx="7589838" cy="4719904"/>
        </p:xfrm>
        <a:graphic>
          <a:graphicData uri="http://schemas.openxmlformats.org/drawingml/2006/table">
            <a:tbl>
              <a:tblPr firstRow="1" bandRow="1">
                <a:tableStyleId>{5C22544A-7EE6-4342-B048-85BDC9FD1C3A}</a:tableStyleId>
              </a:tblPr>
              <a:tblGrid>
                <a:gridCol w="1179583">
                  <a:extLst>
                    <a:ext uri="{9D8B030D-6E8A-4147-A177-3AD203B41FA5}">
                      <a16:colId xmlns:a16="http://schemas.microsoft.com/office/drawing/2014/main" xmlns="" val="20000"/>
                    </a:ext>
                  </a:extLst>
                </a:gridCol>
                <a:gridCol w="737239">
                  <a:extLst>
                    <a:ext uri="{9D8B030D-6E8A-4147-A177-3AD203B41FA5}">
                      <a16:colId xmlns:a16="http://schemas.microsoft.com/office/drawing/2014/main" xmlns="" val="20001"/>
                    </a:ext>
                  </a:extLst>
                </a:gridCol>
                <a:gridCol w="949136">
                  <a:extLst>
                    <a:ext uri="{9D8B030D-6E8A-4147-A177-3AD203B41FA5}">
                      <a16:colId xmlns:a16="http://schemas.microsoft.com/office/drawing/2014/main" xmlns="" val="20002"/>
                    </a:ext>
                  </a:extLst>
                </a:gridCol>
                <a:gridCol w="1174112">
                  <a:extLst>
                    <a:ext uri="{9D8B030D-6E8A-4147-A177-3AD203B41FA5}">
                      <a16:colId xmlns:a16="http://schemas.microsoft.com/office/drawing/2014/main" xmlns="" val="20003"/>
                    </a:ext>
                  </a:extLst>
                </a:gridCol>
                <a:gridCol w="1253305">
                  <a:extLst>
                    <a:ext uri="{9D8B030D-6E8A-4147-A177-3AD203B41FA5}">
                      <a16:colId xmlns:a16="http://schemas.microsoft.com/office/drawing/2014/main" xmlns="" val="20004"/>
                    </a:ext>
                  </a:extLst>
                </a:gridCol>
                <a:gridCol w="2296463">
                  <a:extLst>
                    <a:ext uri="{9D8B030D-6E8A-4147-A177-3AD203B41FA5}">
                      <a16:colId xmlns:a16="http://schemas.microsoft.com/office/drawing/2014/main" xmlns="" val="20005"/>
                    </a:ext>
                  </a:extLst>
                </a:gridCol>
              </a:tblGrid>
              <a:tr h="496621">
                <a:tc>
                  <a:txBody>
                    <a:bodyPr/>
                    <a:lstStyle/>
                    <a:p>
                      <a:pPr algn="ctr"/>
                      <a:r>
                        <a:rPr lang="zh-TW" altLang="en-US" sz="1900" b="1" dirty="0">
                          <a:solidFill>
                            <a:schemeClr val="bg1"/>
                          </a:solidFill>
                        </a:rPr>
                        <a:t>志願序位</a:t>
                      </a:r>
                    </a:p>
                  </a:txBody>
                  <a:tcPr marL="91427" marR="91427" marT="45707" marB="45707" anchor="ctr">
                    <a:solidFill>
                      <a:schemeClr val="accent3">
                        <a:lumMod val="20000"/>
                        <a:lumOff val="80000"/>
                      </a:schemeClr>
                    </a:solidFill>
                  </a:tcPr>
                </a:tc>
                <a:tc>
                  <a:txBody>
                    <a:bodyPr/>
                    <a:lstStyle/>
                    <a:p>
                      <a:pPr algn="ctr"/>
                      <a:r>
                        <a:rPr lang="zh-TW" altLang="en-US" sz="1900" b="1" dirty="0">
                          <a:solidFill>
                            <a:schemeClr val="bg1"/>
                          </a:solidFill>
                        </a:rPr>
                        <a:t>積分</a:t>
                      </a:r>
                    </a:p>
                  </a:txBody>
                  <a:tcPr marL="91427" marR="91427" marT="45707" marB="45707" anchor="ctr">
                    <a:solidFill>
                      <a:schemeClr val="accent3">
                        <a:lumMod val="20000"/>
                        <a:lumOff val="80000"/>
                      </a:schemeClr>
                    </a:solidFill>
                  </a:tcPr>
                </a:tc>
                <a:tc>
                  <a:txBody>
                    <a:bodyPr/>
                    <a:lstStyle/>
                    <a:p>
                      <a:pPr algn="ctr"/>
                      <a:r>
                        <a:rPr lang="zh-TW" altLang="en-US" sz="1900" b="1" dirty="0">
                          <a:solidFill>
                            <a:schemeClr val="bg1"/>
                          </a:solidFill>
                        </a:rPr>
                        <a:t>志願</a:t>
                      </a:r>
                    </a:p>
                  </a:txBody>
                  <a:tcPr marL="91427" marR="91427" marT="45707" marB="45707" anchor="ctr">
                    <a:solidFill>
                      <a:schemeClr val="accent3">
                        <a:lumMod val="20000"/>
                        <a:lumOff val="80000"/>
                      </a:schemeClr>
                    </a:solidFill>
                  </a:tcPr>
                </a:tc>
                <a:tc>
                  <a:txBody>
                    <a:bodyPr/>
                    <a:lstStyle/>
                    <a:p>
                      <a:pPr algn="ctr"/>
                      <a:r>
                        <a:rPr lang="zh-TW" altLang="en-US" sz="1900" b="1" dirty="0">
                          <a:solidFill>
                            <a:schemeClr val="bg1"/>
                          </a:solidFill>
                        </a:rPr>
                        <a:t>學校</a:t>
                      </a:r>
                    </a:p>
                  </a:txBody>
                  <a:tcPr marL="91427" marR="91427" marT="45707" marB="45707" anchor="ctr">
                    <a:solidFill>
                      <a:schemeClr val="accent3">
                        <a:lumMod val="20000"/>
                        <a:lumOff val="80000"/>
                      </a:schemeClr>
                    </a:solidFill>
                  </a:tcPr>
                </a:tc>
                <a:tc>
                  <a:txBody>
                    <a:bodyPr/>
                    <a:lstStyle/>
                    <a:p>
                      <a:pPr algn="ctr"/>
                      <a:r>
                        <a:rPr lang="zh-TW" altLang="en-US" sz="1900" b="1" dirty="0">
                          <a:solidFill>
                            <a:schemeClr val="bg1"/>
                          </a:solidFill>
                        </a:rPr>
                        <a:t>群</a:t>
                      </a:r>
                    </a:p>
                  </a:txBody>
                  <a:tcPr marL="91427" marR="91427" marT="45707" marB="45707" anchor="ctr">
                    <a:solidFill>
                      <a:schemeClr val="accent3">
                        <a:lumMod val="20000"/>
                        <a:lumOff val="80000"/>
                      </a:schemeClr>
                    </a:solidFill>
                  </a:tcPr>
                </a:tc>
                <a:tc>
                  <a:txBody>
                    <a:bodyPr/>
                    <a:lstStyle/>
                    <a:p>
                      <a:pPr algn="ctr"/>
                      <a:r>
                        <a:rPr lang="zh-TW" altLang="en-US" sz="1900" b="1" dirty="0">
                          <a:solidFill>
                            <a:schemeClr val="bg1"/>
                          </a:solidFill>
                        </a:rPr>
                        <a:t>科</a:t>
                      </a:r>
                    </a:p>
                  </a:txBody>
                  <a:tcPr marL="91427" marR="91427" marT="45707" marB="45707" anchor="ctr">
                    <a:solidFill>
                      <a:schemeClr val="accent3">
                        <a:lumMod val="20000"/>
                        <a:lumOff val="80000"/>
                      </a:schemeClr>
                    </a:solidFill>
                  </a:tcPr>
                </a:tc>
                <a:extLst>
                  <a:ext uri="{0D108BD9-81ED-4DB2-BD59-A6C34878D82A}">
                    <a16:rowId xmlns:a16="http://schemas.microsoft.com/office/drawing/2014/main" xmlns="" val="10000"/>
                  </a:ext>
                </a:extLst>
              </a:tr>
              <a:tr h="496621">
                <a:tc>
                  <a:txBody>
                    <a:bodyPr/>
                    <a:lstStyle/>
                    <a:p>
                      <a:pPr algn="ctr"/>
                      <a:endParaRPr lang="zh-TW" altLang="en-US" sz="1900" b="1" dirty="0">
                        <a:solidFill>
                          <a:schemeClr val="bg1"/>
                        </a:solidFill>
                      </a:endParaRPr>
                    </a:p>
                  </a:txBody>
                  <a:tcPr marL="91427" marR="91427" marT="45707" marB="45707" anchor="ctr">
                    <a:solidFill>
                      <a:srgbClr val="663300"/>
                    </a:solidFill>
                  </a:tcPr>
                </a:tc>
                <a:tc>
                  <a:txBody>
                    <a:bodyPr/>
                    <a:lstStyle/>
                    <a:p>
                      <a:pPr algn="ctr"/>
                      <a:endParaRPr lang="zh-TW" altLang="en-US" sz="1900" b="1">
                        <a:solidFill>
                          <a:schemeClr val="bg1"/>
                        </a:solidFill>
                      </a:endParaRPr>
                    </a:p>
                  </a:txBody>
                  <a:tcPr marL="91427" marR="91427" marT="45707" marB="45707" anchor="ctr">
                    <a:solidFill>
                      <a:srgbClr val="663300"/>
                    </a:solidFill>
                  </a:tcPr>
                </a:tc>
                <a:tc>
                  <a:txBody>
                    <a:bodyPr/>
                    <a:lstStyle/>
                    <a:p>
                      <a:pPr algn="ctr"/>
                      <a:endParaRPr lang="zh-TW" altLang="en-US" sz="1900" b="1" dirty="0">
                        <a:solidFill>
                          <a:schemeClr val="bg1"/>
                        </a:solidFill>
                      </a:endParaRPr>
                    </a:p>
                  </a:txBody>
                  <a:tcPr marL="91427" marR="91427" marT="45707" marB="45707" anchor="ctr">
                    <a:solidFill>
                      <a:srgbClr val="663300"/>
                    </a:solidFill>
                  </a:tcPr>
                </a:tc>
                <a:tc>
                  <a:txBody>
                    <a:bodyPr/>
                    <a:lstStyle/>
                    <a:p>
                      <a:pPr algn="ctr"/>
                      <a:r>
                        <a:rPr lang="en-US" altLang="zh-TW" sz="1900" b="1" dirty="0">
                          <a:solidFill>
                            <a:schemeClr val="bg1"/>
                          </a:solidFill>
                        </a:rPr>
                        <a:t>A</a:t>
                      </a:r>
                      <a:r>
                        <a:rPr lang="zh-TW" altLang="en-US" sz="1900" b="1" dirty="0">
                          <a:solidFill>
                            <a:schemeClr val="bg1"/>
                          </a:solidFill>
                        </a:rPr>
                        <a:t>校</a:t>
                      </a:r>
                    </a:p>
                  </a:txBody>
                  <a:tcPr marL="91427" marR="91427" marT="45707" marB="45707" anchor="ctr">
                    <a:solidFill>
                      <a:schemeClr val="accent6">
                        <a:lumMod val="40000"/>
                        <a:lumOff val="60000"/>
                      </a:schemeClr>
                    </a:solidFill>
                  </a:tcPr>
                </a:tc>
                <a:tc>
                  <a:txBody>
                    <a:bodyPr/>
                    <a:lstStyle/>
                    <a:p>
                      <a:pPr algn="ctr"/>
                      <a:r>
                        <a:rPr lang="zh-TW" altLang="en-US" sz="1900" b="1" dirty="0">
                          <a:solidFill>
                            <a:schemeClr val="bg1"/>
                          </a:solidFill>
                        </a:rPr>
                        <a:t>機械群</a:t>
                      </a:r>
                    </a:p>
                  </a:txBody>
                  <a:tcPr marL="91427" marR="91427" marT="45707" marB="45707" anchor="ctr">
                    <a:solidFill>
                      <a:schemeClr val="accent6">
                        <a:lumMod val="40000"/>
                        <a:lumOff val="60000"/>
                      </a:schemeClr>
                    </a:solidFill>
                  </a:tcPr>
                </a:tc>
                <a:tc>
                  <a:txBody>
                    <a:bodyPr/>
                    <a:lstStyle/>
                    <a:p>
                      <a:pPr algn="ctr"/>
                      <a:r>
                        <a:rPr lang="zh-TW" altLang="en-US" sz="1900" b="1" dirty="0">
                          <a:solidFill>
                            <a:schemeClr val="bg1"/>
                          </a:solidFill>
                        </a:rPr>
                        <a:t>機械科</a:t>
                      </a:r>
                    </a:p>
                  </a:txBody>
                  <a:tcPr marL="91427" marR="91427" marT="45707" marB="45707" anchor="ctr">
                    <a:solidFill>
                      <a:schemeClr val="accent6">
                        <a:lumMod val="40000"/>
                        <a:lumOff val="60000"/>
                      </a:schemeClr>
                    </a:solidFill>
                  </a:tcPr>
                </a:tc>
                <a:extLst>
                  <a:ext uri="{0D108BD9-81ED-4DB2-BD59-A6C34878D82A}">
                    <a16:rowId xmlns:a16="http://schemas.microsoft.com/office/drawing/2014/main" xmlns="" val="10001"/>
                  </a:ext>
                </a:extLst>
              </a:tr>
              <a:tr h="496621">
                <a:tc>
                  <a:txBody>
                    <a:bodyPr/>
                    <a:lstStyle/>
                    <a:p>
                      <a:pPr algn="ctr"/>
                      <a:endParaRPr lang="zh-TW" altLang="en-US" sz="1900" b="1" dirty="0">
                        <a:solidFill>
                          <a:schemeClr val="bg1"/>
                        </a:solidFill>
                      </a:endParaRPr>
                    </a:p>
                  </a:txBody>
                  <a:tcPr marL="91427" marR="91427" marT="45707" marB="45707" anchor="ctr">
                    <a:solidFill>
                      <a:srgbClr val="663300"/>
                    </a:solidFill>
                  </a:tcPr>
                </a:tc>
                <a:tc>
                  <a:txBody>
                    <a:bodyPr/>
                    <a:lstStyle/>
                    <a:p>
                      <a:pPr algn="ctr"/>
                      <a:endParaRPr lang="zh-TW" altLang="en-US" sz="1900" b="1">
                        <a:solidFill>
                          <a:schemeClr val="bg1"/>
                        </a:solidFill>
                      </a:endParaRPr>
                    </a:p>
                  </a:txBody>
                  <a:tcPr marL="91427" marR="91427" marT="45707" marB="45707" anchor="ctr">
                    <a:solidFill>
                      <a:srgbClr val="663300"/>
                    </a:solidFill>
                  </a:tcPr>
                </a:tc>
                <a:tc>
                  <a:txBody>
                    <a:bodyPr/>
                    <a:lstStyle/>
                    <a:p>
                      <a:pPr algn="ctr"/>
                      <a:endParaRPr lang="zh-TW" altLang="en-US" sz="1900" b="1">
                        <a:solidFill>
                          <a:schemeClr val="bg1"/>
                        </a:solidFill>
                      </a:endParaRPr>
                    </a:p>
                  </a:txBody>
                  <a:tcPr marL="91427" marR="91427" marT="45707" marB="45707" anchor="ctr">
                    <a:solidFill>
                      <a:srgbClr val="6633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1900" b="1" dirty="0">
                          <a:solidFill>
                            <a:schemeClr val="bg1"/>
                          </a:solidFill>
                        </a:rPr>
                        <a:t>A</a:t>
                      </a:r>
                      <a:r>
                        <a:rPr lang="zh-TW" altLang="en-US" sz="1900" b="1" dirty="0">
                          <a:solidFill>
                            <a:schemeClr val="bg1"/>
                          </a:solidFill>
                        </a:rPr>
                        <a:t>校</a:t>
                      </a:r>
                    </a:p>
                  </a:txBody>
                  <a:tcPr marL="91427" marR="91427" marT="45707" marB="45707" anchor="ctr">
                    <a:solidFill>
                      <a:schemeClr val="accent6">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1900" b="1" dirty="0">
                          <a:solidFill>
                            <a:schemeClr val="bg1"/>
                          </a:solidFill>
                        </a:rPr>
                        <a:t>機械群</a:t>
                      </a:r>
                    </a:p>
                  </a:txBody>
                  <a:tcPr marL="91427" marR="91427" marT="45707" marB="45707" anchor="ctr">
                    <a:solidFill>
                      <a:schemeClr val="accent6">
                        <a:lumMod val="40000"/>
                        <a:lumOff val="60000"/>
                      </a:schemeClr>
                    </a:solidFill>
                  </a:tcPr>
                </a:tc>
                <a:tc>
                  <a:txBody>
                    <a:bodyPr/>
                    <a:lstStyle/>
                    <a:p>
                      <a:pPr algn="ctr"/>
                      <a:r>
                        <a:rPr lang="zh-TW" altLang="en-US" sz="1900" b="1" dirty="0">
                          <a:solidFill>
                            <a:schemeClr val="bg1"/>
                          </a:solidFill>
                        </a:rPr>
                        <a:t>板金科</a:t>
                      </a:r>
                    </a:p>
                  </a:txBody>
                  <a:tcPr marL="91427" marR="91427" marT="45707" marB="45707" anchor="ctr">
                    <a:solidFill>
                      <a:schemeClr val="accent6">
                        <a:lumMod val="40000"/>
                        <a:lumOff val="60000"/>
                      </a:schemeClr>
                    </a:solidFill>
                  </a:tcPr>
                </a:tc>
                <a:extLst>
                  <a:ext uri="{0D108BD9-81ED-4DB2-BD59-A6C34878D82A}">
                    <a16:rowId xmlns:a16="http://schemas.microsoft.com/office/drawing/2014/main" xmlns="" val="10002"/>
                  </a:ext>
                </a:extLst>
              </a:tr>
              <a:tr h="496621">
                <a:tc>
                  <a:txBody>
                    <a:bodyPr/>
                    <a:lstStyle/>
                    <a:p>
                      <a:pPr algn="ctr"/>
                      <a:endParaRPr lang="zh-TW" altLang="en-US" sz="1900" b="1" dirty="0">
                        <a:solidFill>
                          <a:schemeClr val="bg1"/>
                        </a:solidFill>
                      </a:endParaRPr>
                    </a:p>
                  </a:txBody>
                  <a:tcPr marL="91427" marR="91427" marT="45707" marB="45707" anchor="ctr">
                    <a:solidFill>
                      <a:srgbClr val="663300"/>
                    </a:solidFill>
                  </a:tcPr>
                </a:tc>
                <a:tc>
                  <a:txBody>
                    <a:bodyPr/>
                    <a:lstStyle/>
                    <a:p>
                      <a:pPr algn="ctr"/>
                      <a:endParaRPr lang="zh-TW" altLang="en-US" sz="1900" b="1">
                        <a:solidFill>
                          <a:schemeClr val="bg1"/>
                        </a:solidFill>
                      </a:endParaRPr>
                    </a:p>
                  </a:txBody>
                  <a:tcPr marL="91427" marR="91427" marT="45707" marB="45707" anchor="ctr">
                    <a:solidFill>
                      <a:srgbClr val="663300"/>
                    </a:solidFill>
                  </a:tcPr>
                </a:tc>
                <a:tc>
                  <a:txBody>
                    <a:bodyPr/>
                    <a:lstStyle/>
                    <a:p>
                      <a:pPr algn="ctr"/>
                      <a:endParaRPr lang="zh-TW" altLang="en-US" sz="1900" b="1">
                        <a:solidFill>
                          <a:schemeClr val="bg1"/>
                        </a:solidFill>
                      </a:endParaRPr>
                    </a:p>
                  </a:txBody>
                  <a:tcPr marL="91427" marR="91427" marT="45707" marB="45707" anchor="ctr">
                    <a:solidFill>
                      <a:srgbClr val="6633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1900" b="1" dirty="0">
                          <a:solidFill>
                            <a:schemeClr val="bg1"/>
                          </a:solidFill>
                        </a:rPr>
                        <a:t>B</a:t>
                      </a:r>
                      <a:r>
                        <a:rPr lang="zh-TW" altLang="en-US" sz="1900" b="1" dirty="0">
                          <a:solidFill>
                            <a:schemeClr val="bg1"/>
                          </a:solidFill>
                        </a:rPr>
                        <a:t>校</a:t>
                      </a:r>
                    </a:p>
                  </a:txBody>
                  <a:tcPr marL="91427" marR="91427" marT="45707" marB="45707" anchor="ctr">
                    <a:solidFill>
                      <a:schemeClr val="accent6">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1900" b="1" dirty="0">
                          <a:solidFill>
                            <a:schemeClr val="bg1"/>
                          </a:solidFill>
                        </a:rPr>
                        <a:t>機械群</a:t>
                      </a:r>
                    </a:p>
                  </a:txBody>
                  <a:tcPr marL="91427" marR="91427" marT="45707" marB="45707" anchor="ctr">
                    <a:solidFill>
                      <a:schemeClr val="accent6">
                        <a:lumMod val="40000"/>
                        <a:lumOff val="60000"/>
                      </a:schemeClr>
                    </a:solidFill>
                  </a:tcPr>
                </a:tc>
                <a:tc>
                  <a:txBody>
                    <a:bodyPr/>
                    <a:lstStyle/>
                    <a:p>
                      <a:pPr algn="ctr"/>
                      <a:r>
                        <a:rPr lang="zh-TW" altLang="en-US" sz="1900" b="1" dirty="0">
                          <a:solidFill>
                            <a:schemeClr val="bg1"/>
                          </a:solidFill>
                        </a:rPr>
                        <a:t>機械科</a:t>
                      </a:r>
                    </a:p>
                  </a:txBody>
                  <a:tcPr marL="91427" marR="91427" marT="45707" marB="45707" anchor="ctr">
                    <a:solidFill>
                      <a:schemeClr val="accent6">
                        <a:lumMod val="40000"/>
                        <a:lumOff val="60000"/>
                      </a:schemeClr>
                    </a:solidFill>
                  </a:tcPr>
                </a:tc>
                <a:extLst>
                  <a:ext uri="{0D108BD9-81ED-4DB2-BD59-A6C34878D82A}">
                    <a16:rowId xmlns:a16="http://schemas.microsoft.com/office/drawing/2014/main" xmlns="" val="10003"/>
                  </a:ext>
                </a:extLst>
              </a:tr>
              <a:tr h="496621">
                <a:tc>
                  <a:txBody>
                    <a:bodyPr/>
                    <a:lstStyle/>
                    <a:p>
                      <a:pPr algn="ctr"/>
                      <a:endParaRPr lang="zh-TW" altLang="en-US" sz="1900" b="1">
                        <a:solidFill>
                          <a:schemeClr val="bg1"/>
                        </a:solidFill>
                      </a:endParaRPr>
                    </a:p>
                  </a:txBody>
                  <a:tcPr marL="91427" marR="91427" marT="45707" marB="45707" anchor="ctr">
                    <a:solidFill>
                      <a:srgbClr val="663300"/>
                    </a:solidFill>
                  </a:tcPr>
                </a:tc>
                <a:tc>
                  <a:txBody>
                    <a:bodyPr/>
                    <a:lstStyle/>
                    <a:p>
                      <a:pPr algn="ctr"/>
                      <a:endParaRPr lang="zh-TW" altLang="en-US" sz="1900" b="1">
                        <a:solidFill>
                          <a:schemeClr val="bg1"/>
                        </a:solidFill>
                      </a:endParaRPr>
                    </a:p>
                  </a:txBody>
                  <a:tcPr marL="91427" marR="91427" marT="45707" marB="45707" anchor="ctr">
                    <a:solidFill>
                      <a:srgbClr val="663300"/>
                    </a:solidFill>
                  </a:tcPr>
                </a:tc>
                <a:tc>
                  <a:txBody>
                    <a:bodyPr/>
                    <a:lstStyle/>
                    <a:p>
                      <a:pPr algn="ctr"/>
                      <a:endParaRPr lang="zh-TW" altLang="en-US" sz="1900" b="1">
                        <a:solidFill>
                          <a:schemeClr val="bg1"/>
                        </a:solidFill>
                      </a:endParaRPr>
                    </a:p>
                  </a:txBody>
                  <a:tcPr marL="91427" marR="91427" marT="45707" marB="45707" anchor="ctr">
                    <a:solidFill>
                      <a:srgbClr val="6633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1900" b="1" dirty="0">
                          <a:solidFill>
                            <a:schemeClr val="bg1"/>
                          </a:solidFill>
                        </a:rPr>
                        <a:t>B</a:t>
                      </a:r>
                      <a:r>
                        <a:rPr lang="zh-TW" altLang="en-US" sz="1900" b="1" dirty="0">
                          <a:solidFill>
                            <a:schemeClr val="bg1"/>
                          </a:solidFill>
                        </a:rPr>
                        <a:t>校</a:t>
                      </a:r>
                    </a:p>
                  </a:txBody>
                  <a:tcPr marL="91427" marR="91427" marT="45707" marB="45707" anchor="ctr">
                    <a:solidFill>
                      <a:schemeClr val="accent6">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1900" b="1" dirty="0">
                          <a:solidFill>
                            <a:schemeClr val="bg1"/>
                          </a:solidFill>
                        </a:rPr>
                        <a:t>機械群</a:t>
                      </a:r>
                    </a:p>
                  </a:txBody>
                  <a:tcPr marL="91427" marR="91427" marT="45707" marB="45707" anchor="ctr">
                    <a:solidFill>
                      <a:schemeClr val="accent6">
                        <a:lumMod val="40000"/>
                        <a:lumOff val="60000"/>
                      </a:schemeClr>
                    </a:solidFill>
                  </a:tcPr>
                </a:tc>
                <a:tc>
                  <a:txBody>
                    <a:bodyPr/>
                    <a:lstStyle/>
                    <a:p>
                      <a:pPr algn="ctr"/>
                      <a:r>
                        <a:rPr lang="zh-TW" altLang="en-US" sz="1900" b="1" dirty="0">
                          <a:solidFill>
                            <a:schemeClr val="bg1"/>
                          </a:solidFill>
                        </a:rPr>
                        <a:t>板金科</a:t>
                      </a:r>
                    </a:p>
                  </a:txBody>
                  <a:tcPr marL="91427" marR="91427" marT="45707" marB="45707" anchor="ctr">
                    <a:solidFill>
                      <a:schemeClr val="accent6">
                        <a:lumMod val="40000"/>
                        <a:lumOff val="60000"/>
                      </a:schemeClr>
                    </a:solidFill>
                  </a:tcPr>
                </a:tc>
                <a:extLst>
                  <a:ext uri="{0D108BD9-81ED-4DB2-BD59-A6C34878D82A}">
                    <a16:rowId xmlns:a16="http://schemas.microsoft.com/office/drawing/2014/main" xmlns="" val="10004"/>
                  </a:ext>
                </a:extLst>
              </a:tr>
              <a:tr h="460070">
                <a:tc>
                  <a:txBody>
                    <a:bodyPr/>
                    <a:lstStyle/>
                    <a:p>
                      <a:pPr algn="ctr"/>
                      <a:endParaRPr lang="zh-TW" altLang="en-US" sz="1900" b="1" dirty="0">
                        <a:solidFill>
                          <a:schemeClr val="bg1"/>
                        </a:solidFill>
                      </a:endParaRPr>
                    </a:p>
                  </a:txBody>
                  <a:tcPr marL="91427" marR="91427" marT="45707" marB="45707" anchor="ctr">
                    <a:solidFill>
                      <a:srgbClr val="663300"/>
                    </a:solidFill>
                  </a:tcPr>
                </a:tc>
                <a:tc>
                  <a:txBody>
                    <a:bodyPr/>
                    <a:lstStyle/>
                    <a:p>
                      <a:pPr algn="ctr"/>
                      <a:endParaRPr lang="zh-TW" altLang="en-US" sz="1900" b="1" dirty="0">
                        <a:solidFill>
                          <a:schemeClr val="bg1"/>
                        </a:solidFill>
                      </a:endParaRPr>
                    </a:p>
                  </a:txBody>
                  <a:tcPr marL="91427" marR="91427" marT="45707" marB="45707" anchor="ctr">
                    <a:solidFill>
                      <a:srgbClr val="663300"/>
                    </a:solidFill>
                  </a:tcPr>
                </a:tc>
                <a:tc>
                  <a:txBody>
                    <a:bodyPr/>
                    <a:lstStyle/>
                    <a:p>
                      <a:pPr algn="ctr"/>
                      <a:endParaRPr lang="zh-TW" altLang="en-US" sz="1900" b="1">
                        <a:solidFill>
                          <a:schemeClr val="bg1"/>
                        </a:solidFill>
                      </a:endParaRPr>
                    </a:p>
                  </a:txBody>
                  <a:tcPr marL="91427" marR="91427" marT="45707" marB="45707" anchor="ctr">
                    <a:solidFill>
                      <a:srgbClr val="6633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1900" b="1" dirty="0">
                          <a:solidFill>
                            <a:schemeClr val="bg1"/>
                          </a:solidFill>
                        </a:rPr>
                        <a:t>C</a:t>
                      </a:r>
                      <a:r>
                        <a:rPr lang="zh-TW" altLang="en-US" sz="1900" b="1" dirty="0">
                          <a:solidFill>
                            <a:schemeClr val="bg1"/>
                          </a:solidFill>
                        </a:rPr>
                        <a:t>校</a:t>
                      </a:r>
                    </a:p>
                  </a:txBody>
                  <a:tcPr marL="91427" marR="91427" marT="45707" marB="45707" anchor="ctr">
                    <a:solidFill>
                      <a:schemeClr val="accent6">
                        <a:lumMod val="40000"/>
                        <a:lumOff val="60000"/>
                      </a:schemeClr>
                    </a:solidFill>
                  </a:tcPr>
                </a:tc>
                <a:tc gridSpan="2">
                  <a:txBody>
                    <a:bodyPr/>
                    <a:lstStyle/>
                    <a:p>
                      <a:pPr algn="ctr"/>
                      <a:r>
                        <a:rPr lang="zh-TW" altLang="en-US" sz="1900" b="1" dirty="0">
                          <a:solidFill>
                            <a:schemeClr val="bg1"/>
                          </a:solidFill>
                        </a:rPr>
                        <a:t>普通科</a:t>
                      </a:r>
                    </a:p>
                  </a:txBody>
                  <a:tcPr marL="91427" marR="91427" marT="45707" marB="45707" anchor="ctr">
                    <a:solidFill>
                      <a:schemeClr val="accent6">
                        <a:lumMod val="40000"/>
                        <a:lumOff val="60000"/>
                      </a:schemeClr>
                    </a:solidFill>
                  </a:tcPr>
                </a:tc>
                <a:tc hMerge="1">
                  <a:txBody>
                    <a:bodyPr/>
                    <a:lstStyle/>
                    <a:p>
                      <a:pPr algn="ctr"/>
                      <a:endParaRPr lang="zh-TW" altLang="en-US" b="1" dirty="0">
                        <a:solidFill>
                          <a:schemeClr val="bg1"/>
                        </a:solidFill>
                      </a:endParaRPr>
                    </a:p>
                  </a:txBody>
                  <a:tcPr anchor="ctr">
                    <a:noFill/>
                  </a:tcPr>
                </a:tc>
                <a:extLst>
                  <a:ext uri="{0D108BD9-81ED-4DB2-BD59-A6C34878D82A}">
                    <a16:rowId xmlns:a16="http://schemas.microsoft.com/office/drawing/2014/main" xmlns="" val="10005"/>
                  </a:ext>
                </a:extLst>
              </a:tr>
              <a:tr h="496621">
                <a:tc>
                  <a:txBody>
                    <a:bodyPr/>
                    <a:lstStyle/>
                    <a:p>
                      <a:pPr algn="ctr"/>
                      <a:endParaRPr lang="zh-TW" altLang="en-US" sz="1900" b="1" dirty="0">
                        <a:solidFill>
                          <a:schemeClr val="bg1"/>
                        </a:solidFill>
                      </a:endParaRPr>
                    </a:p>
                  </a:txBody>
                  <a:tcPr marL="91427" marR="91427" marT="45707" marB="45707" anchor="ctr">
                    <a:solidFill>
                      <a:srgbClr val="663300"/>
                    </a:solidFill>
                  </a:tcPr>
                </a:tc>
                <a:tc>
                  <a:txBody>
                    <a:bodyPr/>
                    <a:lstStyle/>
                    <a:p>
                      <a:pPr algn="ctr"/>
                      <a:endParaRPr lang="zh-TW" altLang="en-US" sz="1900" b="1" dirty="0">
                        <a:solidFill>
                          <a:schemeClr val="bg1"/>
                        </a:solidFill>
                      </a:endParaRPr>
                    </a:p>
                  </a:txBody>
                  <a:tcPr marL="91427" marR="91427" marT="45707" marB="45707" anchor="ctr">
                    <a:solidFill>
                      <a:srgbClr val="663300"/>
                    </a:solidFill>
                  </a:tcPr>
                </a:tc>
                <a:tc>
                  <a:txBody>
                    <a:bodyPr/>
                    <a:lstStyle/>
                    <a:p>
                      <a:pPr algn="ctr"/>
                      <a:endParaRPr lang="zh-TW" altLang="en-US" sz="1900" b="1" dirty="0">
                        <a:solidFill>
                          <a:schemeClr val="bg1"/>
                        </a:solidFill>
                      </a:endParaRPr>
                    </a:p>
                  </a:txBody>
                  <a:tcPr marL="91427" marR="91427" marT="45707" marB="45707" anchor="ctr">
                    <a:solidFill>
                      <a:srgbClr val="6633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1900" b="1" dirty="0">
                          <a:solidFill>
                            <a:schemeClr val="bg1"/>
                          </a:solidFill>
                        </a:rPr>
                        <a:t>C</a:t>
                      </a:r>
                      <a:r>
                        <a:rPr lang="zh-TW" altLang="en-US" sz="1900" b="1" dirty="0">
                          <a:solidFill>
                            <a:schemeClr val="bg1"/>
                          </a:solidFill>
                        </a:rPr>
                        <a:t>校</a:t>
                      </a:r>
                    </a:p>
                  </a:txBody>
                  <a:tcPr marL="91427" marR="91427" marT="45707" marB="45707" anchor="ctr">
                    <a:solidFill>
                      <a:schemeClr val="accent6">
                        <a:lumMod val="40000"/>
                        <a:lumOff val="60000"/>
                      </a:schemeClr>
                    </a:solidFill>
                  </a:tcPr>
                </a:tc>
                <a:tc gridSpan="2">
                  <a:txBody>
                    <a:bodyPr/>
                    <a:lstStyle/>
                    <a:p>
                      <a:pPr algn="ctr"/>
                      <a:r>
                        <a:rPr lang="zh-TW" altLang="en-US" sz="1900" b="1" dirty="0">
                          <a:solidFill>
                            <a:schemeClr val="bg1"/>
                          </a:solidFill>
                        </a:rPr>
                        <a:t>綜合高中</a:t>
                      </a:r>
                    </a:p>
                  </a:txBody>
                  <a:tcPr marL="91427" marR="91427" marT="45707" marB="45707" anchor="ctr">
                    <a:solidFill>
                      <a:schemeClr val="accent6">
                        <a:lumMod val="40000"/>
                        <a:lumOff val="60000"/>
                      </a:schemeClr>
                    </a:solidFill>
                  </a:tcPr>
                </a:tc>
                <a:tc hMerge="1">
                  <a:txBody>
                    <a:bodyPr/>
                    <a:lstStyle/>
                    <a:p>
                      <a:pPr algn="ctr"/>
                      <a:endParaRPr lang="zh-TW" altLang="en-US" b="1" dirty="0">
                        <a:solidFill>
                          <a:schemeClr val="bg1"/>
                        </a:solidFill>
                      </a:endParaRPr>
                    </a:p>
                  </a:txBody>
                  <a:tcPr anchor="ctr">
                    <a:noFill/>
                  </a:tcPr>
                </a:tc>
                <a:extLst>
                  <a:ext uri="{0D108BD9-81ED-4DB2-BD59-A6C34878D82A}">
                    <a16:rowId xmlns:a16="http://schemas.microsoft.com/office/drawing/2014/main" xmlns="" val="10006"/>
                  </a:ext>
                </a:extLst>
              </a:tr>
              <a:tr h="6400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kumimoji="0" lang="zh-TW" altLang="en-US" sz="3600" b="1" dirty="0">
                        <a:solidFill>
                          <a:srgbClr val="FFFF00"/>
                        </a:solidFill>
                        <a:latin typeface="Arial" pitchFamily="34" charset="0"/>
                      </a:endParaRPr>
                    </a:p>
                  </a:txBody>
                  <a:tcPr marL="91427" marR="91427" marT="45707" marB="45707" anchor="ctr">
                    <a:solidFill>
                      <a:srgbClr val="663300"/>
                    </a:solidFill>
                  </a:tcPr>
                </a:tc>
                <a:tc>
                  <a:txBody>
                    <a:bodyPr/>
                    <a:lstStyle/>
                    <a:p>
                      <a:pPr eaLnBrk="1" hangingPunct="1"/>
                      <a:endParaRPr kumimoji="0" lang="zh-TW" altLang="en-US" sz="3600" b="1" dirty="0">
                        <a:solidFill>
                          <a:srgbClr val="FFFF00"/>
                        </a:solidFill>
                        <a:latin typeface="Arial" pitchFamily="34" charset="0"/>
                      </a:endParaRPr>
                    </a:p>
                  </a:txBody>
                  <a:tcPr marL="91427" marR="91427" marT="45707" marB="45707" anchor="ctr">
                    <a:solidFill>
                      <a:srgbClr val="663300"/>
                    </a:solidFill>
                  </a:tcPr>
                </a:tc>
                <a:tc>
                  <a:txBody>
                    <a:bodyPr/>
                    <a:lstStyle/>
                    <a:p>
                      <a:pPr eaLnBrk="1" hangingPunct="1"/>
                      <a:endParaRPr kumimoji="0" lang="zh-TW" altLang="en-US" sz="3200" b="1" dirty="0">
                        <a:solidFill>
                          <a:srgbClr val="FFFF00"/>
                        </a:solidFill>
                        <a:latin typeface="Arial" pitchFamily="34" charset="0"/>
                      </a:endParaRPr>
                    </a:p>
                  </a:txBody>
                  <a:tcPr marL="91427" marR="91427" marT="45707" marB="45707" anchor="ctr">
                    <a:solidFill>
                      <a:srgbClr val="663300"/>
                    </a:solidFill>
                  </a:tcPr>
                </a:tc>
                <a:tc>
                  <a:txBody>
                    <a:bodyPr/>
                    <a:lstStyle/>
                    <a:p>
                      <a:pPr algn="ctr"/>
                      <a:r>
                        <a:rPr lang="en-US" altLang="zh-TW" sz="1900" b="1" dirty="0">
                          <a:solidFill>
                            <a:schemeClr val="bg1"/>
                          </a:solidFill>
                        </a:rPr>
                        <a:t>A</a:t>
                      </a:r>
                      <a:r>
                        <a:rPr lang="zh-TW" altLang="en-US" sz="1900" b="1" dirty="0">
                          <a:solidFill>
                            <a:schemeClr val="bg1"/>
                          </a:solidFill>
                        </a:rPr>
                        <a:t>校</a:t>
                      </a:r>
                    </a:p>
                  </a:txBody>
                  <a:tcPr marL="91427" marR="91427" marT="45707" marB="45707" anchor="ctr">
                    <a:solidFill>
                      <a:schemeClr val="accent6">
                        <a:lumMod val="40000"/>
                        <a:lumOff val="60000"/>
                      </a:schemeClr>
                    </a:solidFill>
                  </a:tcPr>
                </a:tc>
                <a:tc>
                  <a:txBody>
                    <a:bodyPr/>
                    <a:lstStyle/>
                    <a:p>
                      <a:pPr algn="ctr"/>
                      <a:r>
                        <a:rPr lang="zh-TW" altLang="en-US" sz="1900" b="1" dirty="0">
                          <a:solidFill>
                            <a:schemeClr val="bg1"/>
                          </a:solidFill>
                        </a:rPr>
                        <a:t>機械群</a:t>
                      </a:r>
                    </a:p>
                  </a:txBody>
                  <a:tcPr marL="91427" marR="91427" marT="45707" marB="45707" anchor="ctr">
                    <a:solidFill>
                      <a:schemeClr val="accent6">
                        <a:lumMod val="40000"/>
                        <a:lumOff val="60000"/>
                      </a:schemeClr>
                    </a:solidFill>
                  </a:tcPr>
                </a:tc>
                <a:tc>
                  <a:txBody>
                    <a:bodyPr/>
                    <a:lstStyle/>
                    <a:p>
                      <a:pPr algn="ctr"/>
                      <a:r>
                        <a:rPr lang="zh-TW" altLang="en-US" sz="1900" b="1" dirty="0">
                          <a:solidFill>
                            <a:schemeClr val="bg1"/>
                          </a:solidFill>
                        </a:rPr>
                        <a:t>製圖科</a:t>
                      </a:r>
                    </a:p>
                  </a:txBody>
                  <a:tcPr marL="91427" marR="91427" marT="45707" marB="45707" anchor="ctr">
                    <a:solidFill>
                      <a:schemeClr val="accent6">
                        <a:lumMod val="40000"/>
                        <a:lumOff val="60000"/>
                      </a:schemeClr>
                    </a:solidFill>
                  </a:tcPr>
                </a:tc>
                <a:extLst>
                  <a:ext uri="{0D108BD9-81ED-4DB2-BD59-A6C34878D82A}">
                    <a16:rowId xmlns:a16="http://schemas.microsoft.com/office/drawing/2014/main" xmlns="" val="10007"/>
                  </a:ext>
                </a:extLst>
              </a:tr>
              <a:tr h="6400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kumimoji="0" lang="zh-TW" altLang="en-US" sz="3600" b="1" dirty="0">
                        <a:solidFill>
                          <a:srgbClr val="FFFF00"/>
                        </a:solidFill>
                        <a:latin typeface="Arial" pitchFamily="34" charset="0"/>
                      </a:endParaRPr>
                    </a:p>
                  </a:txBody>
                  <a:tcPr marL="91427" marR="91427" marT="45707" marB="45707" anchor="ctr">
                    <a:solidFill>
                      <a:srgbClr val="663300"/>
                    </a:solidFill>
                  </a:tcPr>
                </a:tc>
                <a:tc>
                  <a:txBody>
                    <a:bodyPr/>
                    <a:lstStyle/>
                    <a:p>
                      <a:pPr eaLnBrk="1" hangingPunct="1"/>
                      <a:r>
                        <a:rPr kumimoji="0" lang="en-US" altLang="zh-TW" sz="3600" b="1" dirty="0">
                          <a:solidFill>
                            <a:srgbClr val="FFFF00"/>
                          </a:solidFill>
                          <a:latin typeface="Arial" pitchFamily="34" charset="0"/>
                        </a:rPr>
                        <a:t> </a:t>
                      </a:r>
                      <a:endParaRPr kumimoji="0" lang="zh-TW" altLang="en-US" sz="3600" b="1" dirty="0">
                        <a:solidFill>
                          <a:srgbClr val="FFFF00"/>
                        </a:solidFill>
                        <a:latin typeface="Arial" pitchFamily="34" charset="0"/>
                      </a:endParaRPr>
                    </a:p>
                  </a:txBody>
                  <a:tcPr marL="91427" marR="91427" marT="45707" marB="45707" anchor="ctr">
                    <a:solidFill>
                      <a:srgbClr val="663300"/>
                    </a:solidFill>
                  </a:tcPr>
                </a:tc>
                <a:tc>
                  <a:txBody>
                    <a:bodyPr/>
                    <a:lstStyle/>
                    <a:p>
                      <a:pPr eaLnBrk="1" hangingPunct="1"/>
                      <a:endParaRPr kumimoji="0" lang="zh-TW" altLang="en-US" sz="3200" b="1" dirty="0">
                        <a:solidFill>
                          <a:srgbClr val="FFFF00"/>
                        </a:solidFill>
                        <a:latin typeface="Arial" pitchFamily="34" charset="0"/>
                      </a:endParaRPr>
                    </a:p>
                  </a:txBody>
                  <a:tcPr marL="91427" marR="91427" marT="45707" marB="45707" anchor="ctr">
                    <a:solidFill>
                      <a:srgbClr val="6633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1900" b="1" dirty="0">
                          <a:solidFill>
                            <a:schemeClr val="bg1"/>
                          </a:solidFill>
                        </a:rPr>
                        <a:t>B</a:t>
                      </a:r>
                      <a:r>
                        <a:rPr lang="zh-TW" altLang="en-US" sz="1900" b="1" dirty="0">
                          <a:solidFill>
                            <a:schemeClr val="bg1"/>
                          </a:solidFill>
                        </a:rPr>
                        <a:t>校</a:t>
                      </a:r>
                    </a:p>
                  </a:txBody>
                  <a:tcPr marL="91427" marR="91427" marT="45707" marB="45707" anchor="ctr">
                    <a:solidFill>
                      <a:schemeClr val="accent6">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1900" b="1" dirty="0">
                          <a:solidFill>
                            <a:schemeClr val="bg1"/>
                          </a:solidFill>
                        </a:rPr>
                        <a:t>機械群</a:t>
                      </a:r>
                    </a:p>
                  </a:txBody>
                  <a:tcPr marL="91427" marR="91427" marT="45707" marB="45707" anchor="ctr">
                    <a:solidFill>
                      <a:schemeClr val="accent6">
                        <a:lumMod val="40000"/>
                        <a:lumOff val="60000"/>
                      </a:schemeClr>
                    </a:solidFill>
                  </a:tcPr>
                </a:tc>
                <a:tc>
                  <a:txBody>
                    <a:bodyPr/>
                    <a:lstStyle/>
                    <a:p>
                      <a:pPr algn="ctr"/>
                      <a:r>
                        <a:rPr lang="zh-TW" altLang="en-US" sz="1900" b="1" dirty="0">
                          <a:solidFill>
                            <a:schemeClr val="bg1"/>
                          </a:solidFill>
                        </a:rPr>
                        <a:t>製圖科</a:t>
                      </a:r>
                    </a:p>
                  </a:txBody>
                  <a:tcPr marL="91427" marR="91427" marT="45707" marB="45707" anchor="ctr">
                    <a:solidFill>
                      <a:schemeClr val="accent6">
                        <a:lumMod val="40000"/>
                        <a:lumOff val="60000"/>
                      </a:schemeClr>
                    </a:solidFill>
                  </a:tcPr>
                </a:tc>
                <a:extLst>
                  <a:ext uri="{0D108BD9-81ED-4DB2-BD59-A6C34878D82A}">
                    <a16:rowId xmlns:a16="http://schemas.microsoft.com/office/drawing/2014/main" xmlns="" val="2821248467"/>
                  </a:ext>
                </a:extLst>
              </a:tr>
            </a:tbl>
          </a:graphicData>
        </a:graphic>
      </p:graphicFrame>
      <p:sp>
        <p:nvSpPr>
          <p:cNvPr id="7" name="圓角矩形 6"/>
          <p:cNvSpPr/>
          <p:nvPr/>
        </p:nvSpPr>
        <p:spPr>
          <a:xfrm>
            <a:off x="5159375" y="1184821"/>
            <a:ext cx="4724400" cy="1008063"/>
          </a:xfrm>
          <a:prstGeom prst="roundRect">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endParaRPr kumimoji="0" lang="zh-TW" altLang="en-US">
              <a:solidFill>
                <a:prstClr val="black"/>
              </a:solidFill>
              <a:latin typeface="標楷體" pitchFamily="65" charset="-120"/>
              <a:ea typeface="標楷體" pitchFamily="65" charset="-120"/>
            </a:endParaRPr>
          </a:p>
        </p:txBody>
      </p:sp>
      <p:sp>
        <p:nvSpPr>
          <p:cNvPr id="19" name="文字方塊 18"/>
          <p:cNvSpPr txBox="1">
            <a:spLocks noChangeArrowheads="1"/>
          </p:cNvSpPr>
          <p:nvPr/>
        </p:nvSpPr>
        <p:spPr bwMode="auto">
          <a:xfrm>
            <a:off x="4238625" y="1157834"/>
            <a:ext cx="741363" cy="554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en-US" altLang="zh-TW" sz="3000" b="1">
                <a:solidFill>
                  <a:srgbClr val="FFFF00"/>
                </a:solidFill>
                <a:ea typeface="SimSun" pitchFamily="2" charset="-122"/>
              </a:rPr>
              <a:t>1-1</a:t>
            </a:r>
            <a:endParaRPr kumimoji="0" lang="zh-TW" altLang="en-US" sz="3000" b="1">
              <a:solidFill>
                <a:srgbClr val="FFFF00"/>
              </a:solidFill>
              <a:ea typeface="SimSun" pitchFamily="2" charset="-122"/>
            </a:endParaRPr>
          </a:p>
        </p:txBody>
      </p:sp>
      <p:sp>
        <p:nvSpPr>
          <p:cNvPr id="20" name="文字方塊 19"/>
          <p:cNvSpPr txBox="1">
            <a:spLocks noChangeArrowheads="1"/>
          </p:cNvSpPr>
          <p:nvPr/>
        </p:nvSpPr>
        <p:spPr bwMode="auto">
          <a:xfrm>
            <a:off x="4238625" y="1649959"/>
            <a:ext cx="741363" cy="554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en-US" altLang="zh-TW" sz="3000" b="1">
                <a:solidFill>
                  <a:srgbClr val="FFFF00"/>
                </a:solidFill>
                <a:ea typeface="SimSun" pitchFamily="2" charset="-122"/>
              </a:rPr>
              <a:t>1-2</a:t>
            </a:r>
            <a:endParaRPr kumimoji="0" lang="zh-TW" altLang="en-US" sz="3000" b="1">
              <a:solidFill>
                <a:srgbClr val="FFFF00"/>
              </a:solidFill>
              <a:ea typeface="SimSun" pitchFamily="2" charset="-122"/>
            </a:endParaRPr>
          </a:p>
        </p:txBody>
      </p:sp>
      <p:sp>
        <p:nvSpPr>
          <p:cNvPr id="21" name="圓角矩形 20"/>
          <p:cNvSpPr/>
          <p:nvPr/>
        </p:nvSpPr>
        <p:spPr>
          <a:xfrm>
            <a:off x="5159375" y="2157959"/>
            <a:ext cx="4724400" cy="1060450"/>
          </a:xfrm>
          <a:prstGeom prst="roundRect">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endParaRPr kumimoji="0" lang="zh-TW" altLang="en-US">
              <a:solidFill>
                <a:prstClr val="black"/>
              </a:solidFill>
              <a:latin typeface="標楷體" pitchFamily="65" charset="-120"/>
              <a:ea typeface="標楷體" pitchFamily="65" charset="-120"/>
            </a:endParaRPr>
          </a:p>
        </p:txBody>
      </p:sp>
      <p:sp>
        <p:nvSpPr>
          <p:cNvPr id="27" name="文字方塊 26"/>
          <p:cNvSpPr txBox="1">
            <a:spLocks noChangeArrowheads="1"/>
          </p:cNvSpPr>
          <p:nvPr/>
        </p:nvSpPr>
        <p:spPr bwMode="auto">
          <a:xfrm>
            <a:off x="4238625" y="2157959"/>
            <a:ext cx="741363" cy="554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en-US" altLang="zh-TW" sz="3000" b="1">
                <a:solidFill>
                  <a:srgbClr val="FFFF00"/>
                </a:solidFill>
                <a:ea typeface="SimSun" pitchFamily="2" charset="-122"/>
              </a:rPr>
              <a:t>2-1</a:t>
            </a:r>
            <a:endParaRPr kumimoji="0" lang="zh-TW" altLang="en-US" sz="3000" b="1">
              <a:solidFill>
                <a:srgbClr val="FFFF00"/>
              </a:solidFill>
              <a:ea typeface="SimSun" pitchFamily="2" charset="-122"/>
            </a:endParaRPr>
          </a:p>
        </p:txBody>
      </p:sp>
      <p:sp>
        <p:nvSpPr>
          <p:cNvPr id="31" name="文字方塊 30"/>
          <p:cNvSpPr txBox="1">
            <a:spLocks noChangeArrowheads="1"/>
          </p:cNvSpPr>
          <p:nvPr/>
        </p:nvSpPr>
        <p:spPr bwMode="auto">
          <a:xfrm>
            <a:off x="4238625" y="2651671"/>
            <a:ext cx="741363" cy="5540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en-US" altLang="zh-TW" sz="3000" b="1">
                <a:solidFill>
                  <a:srgbClr val="FFFF00"/>
                </a:solidFill>
                <a:ea typeface="SimSun" pitchFamily="2" charset="-122"/>
              </a:rPr>
              <a:t>2-2</a:t>
            </a:r>
            <a:endParaRPr kumimoji="0" lang="zh-TW" altLang="en-US" sz="3000" b="1">
              <a:solidFill>
                <a:srgbClr val="FFFF00"/>
              </a:solidFill>
              <a:ea typeface="SimSun" pitchFamily="2" charset="-122"/>
            </a:endParaRPr>
          </a:p>
        </p:txBody>
      </p:sp>
      <p:sp>
        <p:nvSpPr>
          <p:cNvPr id="33" name="圓角矩形 32"/>
          <p:cNvSpPr/>
          <p:nvPr/>
        </p:nvSpPr>
        <p:spPr>
          <a:xfrm>
            <a:off x="5159375" y="3202534"/>
            <a:ext cx="4724400" cy="987425"/>
          </a:xfrm>
          <a:prstGeom prst="roundRect">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endParaRPr kumimoji="0" lang="zh-TW" altLang="en-US">
              <a:solidFill>
                <a:prstClr val="black"/>
              </a:solidFill>
              <a:latin typeface="標楷體" pitchFamily="65" charset="-120"/>
              <a:ea typeface="標楷體" pitchFamily="65" charset="-120"/>
            </a:endParaRPr>
          </a:p>
        </p:txBody>
      </p:sp>
      <p:sp>
        <p:nvSpPr>
          <p:cNvPr id="34" name="文字方塊 33"/>
          <p:cNvSpPr txBox="1">
            <a:spLocks noChangeArrowheads="1"/>
          </p:cNvSpPr>
          <p:nvPr/>
        </p:nvSpPr>
        <p:spPr bwMode="auto">
          <a:xfrm>
            <a:off x="2684463" y="3102521"/>
            <a:ext cx="434975" cy="630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en-US" altLang="zh-TW" sz="3500" b="1" dirty="0">
                <a:solidFill>
                  <a:srgbClr val="FFFF00"/>
                </a:solidFill>
                <a:ea typeface="SimSun" pitchFamily="2" charset="-122"/>
              </a:rPr>
              <a:t>3</a:t>
            </a:r>
            <a:endParaRPr kumimoji="0" lang="zh-TW" altLang="en-US" sz="3500" b="1" dirty="0">
              <a:solidFill>
                <a:srgbClr val="FFFF00"/>
              </a:solidFill>
              <a:ea typeface="SimSun" pitchFamily="2" charset="-122"/>
            </a:endParaRPr>
          </a:p>
        </p:txBody>
      </p:sp>
      <p:sp>
        <p:nvSpPr>
          <p:cNvPr id="35" name="文字方塊 34"/>
          <p:cNvSpPr txBox="1">
            <a:spLocks noChangeArrowheads="1"/>
          </p:cNvSpPr>
          <p:nvPr/>
        </p:nvSpPr>
        <p:spPr bwMode="auto">
          <a:xfrm>
            <a:off x="2684463" y="3563863"/>
            <a:ext cx="434975" cy="630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en-US" altLang="zh-TW" sz="3500" b="1" dirty="0">
                <a:solidFill>
                  <a:srgbClr val="FFFF00"/>
                </a:solidFill>
                <a:ea typeface="SimSun" pitchFamily="2" charset="-122"/>
              </a:rPr>
              <a:t>4</a:t>
            </a:r>
            <a:endParaRPr kumimoji="0" lang="zh-TW" altLang="en-US" sz="3500" b="1" dirty="0">
              <a:solidFill>
                <a:srgbClr val="FFFF00"/>
              </a:solidFill>
              <a:ea typeface="SimSun" pitchFamily="2" charset="-122"/>
            </a:endParaRPr>
          </a:p>
        </p:txBody>
      </p:sp>
      <p:sp>
        <p:nvSpPr>
          <p:cNvPr id="36" name="文字方塊 35"/>
          <p:cNvSpPr txBox="1">
            <a:spLocks noChangeArrowheads="1"/>
          </p:cNvSpPr>
          <p:nvPr/>
        </p:nvSpPr>
        <p:spPr bwMode="auto">
          <a:xfrm>
            <a:off x="3497263" y="3116809"/>
            <a:ext cx="684212" cy="630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en-US" altLang="zh-TW" sz="3500" b="1">
                <a:solidFill>
                  <a:srgbClr val="FFFF00"/>
                </a:solidFill>
                <a:ea typeface="SimSun" pitchFamily="2" charset="-122"/>
              </a:rPr>
              <a:t>10</a:t>
            </a:r>
            <a:endParaRPr kumimoji="0" lang="zh-TW" altLang="en-US" sz="3500" b="1">
              <a:solidFill>
                <a:srgbClr val="FFFF00"/>
              </a:solidFill>
              <a:ea typeface="SimSun" pitchFamily="2" charset="-122"/>
            </a:endParaRPr>
          </a:p>
        </p:txBody>
      </p:sp>
      <p:sp>
        <p:nvSpPr>
          <p:cNvPr id="37" name="文字方塊 36"/>
          <p:cNvSpPr txBox="1">
            <a:spLocks noChangeArrowheads="1"/>
          </p:cNvSpPr>
          <p:nvPr/>
        </p:nvSpPr>
        <p:spPr bwMode="auto">
          <a:xfrm>
            <a:off x="3503712" y="3580993"/>
            <a:ext cx="684803" cy="6309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en-US" altLang="zh-TW" sz="3500" b="1" dirty="0">
                <a:solidFill>
                  <a:srgbClr val="FFFF00"/>
                </a:solidFill>
                <a:ea typeface="SimSun" pitchFamily="2" charset="-122"/>
              </a:rPr>
              <a:t>10</a:t>
            </a:r>
            <a:endParaRPr kumimoji="0" lang="zh-TW" altLang="en-US" sz="3500" b="1" dirty="0">
              <a:solidFill>
                <a:srgbClr val="FFFF00"/>
              </a:solidFill>
              <a:ea typeface="SimSun" pitchFamily="2" charset="-122"/>
            </a:endParaRPr>
          </a:p>
        </p:txBody>
      </p:sp>
      <p:sp>
        <p:nvSpPr>
          <p:cNvPr id="42" name="文字方塊 41"/>
          <p:cNvSpPr txBox="1">
            <a:spLocks noChangeArrowheads="1"/>
          </p:cNvSpPr>
          <p:nvPr/>
        </p:nvSpPr>
        <p:spPr bwMode="auto">
          <a:xfrm>
            <a:off x="4238625" y="3159671"/>
            <a:ext cx="741363" cy="5540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en-US" altLang="zh-TW" sz="3000" b="1">
                <a:solidFill>
                  <a:srgbClr val="FFFF00"/>
                </a:solidFill>
                <a:ea typeface="SimSun" pitchFamily="2" charset="-122"/>
              </a:rPr>
              <a:t>3-1</a:t>
            </a:r>
            <a:endParaRPr kumimoji="0" lang="zh-TW" altLang="en-US" sz="3000" b="1">
              <a:solidFill>
                <a:srgbClr val="FFFF00"/>
              </a:solidFill>
              <a:ea typeface="SimSun" pitchFamily="2" charset="-122"/>
            </a:endParaRPr>
          </a:p>
        </p:txBody>
      </p:sp>
      <p:sp>
        <p:nvSpPr>
          <p:cNvPr id="43" name="文字方塊 42"/>
          <p:cNvSpPr txBox="1">
            <a:spLocks noChangeArrowheads="1"/>
          </p:cNvSpPr>
          <p:nvPr/>
        </p:nvSpPr>
        <p:spPr bwMode="auto">
          <a:xfrm>
            <a:off x="4290218" y="3575445"/>
            <a:ext cx="741363" cy="554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en-US" altLang="zh-TW" sz="3000" b="1" dirty="0">
                <a:solidFill>
                  <a:srgbClr val="FFFF00"/>
                </a:solidFill>
                <a:ea typeface="SimSun" pitchFamily="2" charset="-122"/>
              </a:rPr>
              <a:t>4-1</a:t>
            </a:r>
            <a:endParaRPr kumimoji="0" lang="zh-TW" altLang="en-US" sz="3000" b="1" dirty="0">
              <a:solidFill>
                <a:srgbClr val="FFFF00"/>
              </a:solidFill>
              <a:ea typeface="SimSun" pitchFamily="2" charset="-122"/>
            </a:endParaRPr>
          </a:p>
        </p:txBody>
      </p:sp>
      <p:sp>
        <p:nvSpPr>
          <p:cNvPr id="57" name="圓角矩形 56"/>
          <p:cNvSpPr/>
          <p:nvPr/>
        </p:nvSpPr>
        <p:spPr>
          <a:xfrm>
            <a:off x="5159375" y="4240759"/>
            <a:ext cx="4687888" cy="523875"/>
          </a:xfrm>
          <a:prstGeom prst="roundRect">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endParaRPr kumimoji="0" lang="zh-TW" altLang="en-US">
              <a:solidFill>
                <a:prstClr val="black"/>
              </a:solidFill>
              <a:latin typeface="標楷體" pitchFamily="65" charset="-120"/>
              <a:ea typeface="標楷體" pitchFamily="65" charset="-120"/>
            </a:endParaRPr>
          </a:p>
        </p:txBody>
      </p:sp>
      <p:sp>
        <p:nvSpPr>
          <p:cNvPr id="102481" name="矩形 57"/>
          <p:cNvSpPr>
            <a:spLocks noChangeArrowheads="1"/>
          </p:cNvSpPr>
          <p:nvPr/>
        </p:nvSpPr>
        <p:spPr bwMode="auto">
          <a:xfrm>
            <a:off x="1919288" y="116632"/>
            <a:ext cx="8353425"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eaLnBrk="1" hangingPunct="1"/>
            <a:r>
              <a:rPr kumimoji="0" lang="zh-TW" altLang="en-US" sz="3600" b="1" dirty="0">
                <a:solidFill>
                  <a:srgbClr val="93634C"/>
                </a:solidFill>
                <a:latin typeface="標楷體" pitchFamily="65" charset="-120"/>
                <a:ea typeface="華康少女文字W7"/>
                <a:cs typeface="華康少女文字W7"/>
              </a:rPr>
              <a:t>題八：請問各志願的積分為何？</a:t>
            </a:r>
            <a:endParaRPr kumimoji="0" lang="zh-TW" altLang="en-US" sz="3600" dirty="0">
              <a:solidFill>
                <a:srgbClr val="93634C"/>
              </a:solidFill>
              <a:ea typeface="華康少女文字W7"/>
              <a:cs typeface="華康少女文字W7"/>
            </a:endParaRPr>
          </a:p>
        </p:txBody>
      </p:sp>
      <p:grpSp>
        <p:nvGrpSpPr>
          <p:cNvPr id="3" name="群組 59"/>
          <p:cNvGrpSpPr>
            <a:grpSpLocks/>
          </p:cNvGrpSpPr>
          <p:nvPr/>
        </p:nvGrpSpPr>
        <p:grpSpPr bwMode="auto">
          <a:xfrm>
            <a:off x="2314575" y="2213521"/>
            <a:ext cx="1162050" cy="936625"/>
            <a:chOff x="775505" y="2638270"/>
            <a:chExt cx="1177200" cy="936000"/>
          </a:xfrm>
        </p:grpSpPr>
        <p:pic>
          <p:nvPicPr>
            <p:cNvPr id="102492" name="Picture 2"/>
            <p:cNvPicPr>
              <a:picLocks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775505" y="2638270"/>
              <a:ext cx="1177200" cy="936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493" name="文字方塊 31"/>
            <p:cNvSpPr txBox="1">
              <a:spLocks noChangeArrowheads="1"/>
            </p:cNvSpPr>
            <p:nvPr/>
          </p:nvSpPr>
          <p:spPr bwMode="auto">
            <a:xfrm>
              <a:off x="1161144" y="2844801"/>
              <a:ext cx="439952" cy="6305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en-US" altLang="zh-TW" sz="3500" b="1">
                  <a:solidFill>
                    <a:srgbClr val="FFFF00"/>
                  </a:solidFill>
                  <a:ea typeface="SimSun" pitchFamily="2" charset="-122"/>
                </a:rPr>
                <a:t>2</a:t>
              </a:r>
              <a:endParaRPr kumimoji="0" lang="zh-TW" altLang="en-US" sz="3500" b="1">
                <a:solidFill>
                  <a:srgbClr val="FFFF00"/>
                </a:solidFill>
                <a:ea typeface="SimSun" pitchFamily="2" charset="-122"/>
              </a:endParaRPr>
            </a:p>
          </p:txBody>
        </p:sp>
      </p:grpSp>
      <p:grpSp>
        <p:nvGrpSpPr>
          <p:cNvPr id="4" name="群組 61"/>
          <p:cNvGrpSpPr>
            <a:grpSpLocks/>
          </p:cNvGrpSpPr>
          <p:nvPr/>
        </p:nvGrpSpPr>
        <p:grpSpPr bwMode="auto">
          <a:xfrm>
            <a:off x="2328389" y="1222922"/>
            <a:ext cx="1163637" cy="935037"/>
            <a:chOff x="774201" y="1648919"/>
            <a:chExt cx="1166367" cy="936000"/>
          </a:xfrm>
        </p:grpSpPr>
        <p:pic>
          <p:nvPicPr>
            <p:cNvPr id="102490" name="Picture 2"/>
            <p:cNvPicPr>
              <a:picLocks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774201" y="1648919"/>
              <a:ext cx="1166367" cy="936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491" name="文字方塊 7"/>
            <p:cNvSpPr txBox="1">
              <a:spLocks noChangeArrowheads="1"/>
            </p:cNvSpPr>
            <p:nvPr/>
          </p:nvSpPr>
          <p:spPr bwMode="auto">
            <a:xfrm>
              <a:off x="1161144" y="1814286"/>
              <a:ext cx="435309" cy="6315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en-US" altLang="zh-TW" sz="3500" b="1">
                  <a:solidFill>
                    <a:srgbClr val="FFFF00"/>
                  </a:solidFill>
                  <a:ea typeface="SimSun" pitchFamily="2" charset="-122"/>
                </a:rPr>
                <a:t>1</a:t>
              </a:r>
              <a:endParaRPr kumimoji="0" lang="zh-TW" altLang="en-US" sz="3500" b="1">
                <a:solidFill>
                  <a:srgbClr val="FFFF00"/>
                </a:solidFill>
                <a:ea typeface="SimSun" pitchFamily="2" charset="-122"/>
              </a:endParaRPr>
            </a:p>
          </p:txBody>
        </p:sp>
      </p:grpSp>
      <p:grpSp>
        <p:nvGrpSpPr>
          <p:cNvPr id="5" name="群組 71"/>
          <p:cNvGrpSpPr>
            <a:grpSpLocks/>
          </p:cNvGrpSpPr>
          <p:nvPr/>
        </p:nvGrpSpPr>
        <p:grpSpPr bwMode="auto">
          <a:xfrm>
            <a:off x="3476625" y="1224509"/>
            <a:ext cx="714375" cy="935037"/>
            <a:chOff x="1952178" y="1648919"/>
            <a:chExt cx="714822" cy="936000"/>
          </a:xfrm>
        </p:grpSpPr>
        <p:pic>
          <p:nvPicPr>
            <p:cNvPr id="102488" name="Picture 2"/>
            <p:cNvPicPr>
              <a:picLocks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1983000" y="1648919"/>
              <a:ext cx="684000" cy="936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489" name="文字方塊 15"/>
            <p:cNvSpPr txBox="1">
              <a:spLocks noChangeArrowheads="1"/>
            </p:cNvSpPr>
            <p:nvPr/>
          </p:nvSpPr>
          <p:spPr bwMode="auto">
            <a:xfrm>
              <a:off x="1952178" y="1807066"/>
              <a:ext cx="684342" cy="6315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en-US" altLang="zh-TW" sz="3500" b="1">
                  <a:solidFill>
                    <a:srgbClr val="FFFF00"/>
                  </a:solidFill>
                  <a:ea typeface="SimSun" pitchFamily="2" charset="-122"/>
                </a:rPr>
                <a:t>10</a:t>
              </a:r>
              <a:endParaRPr kumimoji="0" lang="zh-TW" altLang="en-US" sz="3500" b="1">
                <a:solidFill>
                  <a:srgbClr val="FFFF00"/>
                </a:solidFill>
                <a:ea typeface="SimSun" pitchFamily="2" charset="-122"/>
              </a:endParaRPr>
            </a:p>
          </p:txBody>
        </p:sp>
      </p:grpSp>
      <p:grpSp>
        <p:nvGrpSpPr>
          <p:cNvPr id="9" name="群組 78"/>
          <p:cNvGrpSpPr>
            <a:grpSpLocks/>
          </p:cNvGrpSpPr>
          <p:nvPr/>
        </p:nvGrpSpPr>
        <p:grpSpPr bwMode="auto">
          <a:xfrm>
            <a:off x="3476625" y="2215109"/>
            <a:ext cx="714375" cy="935037"/>
            <a:chOff x="1952178" y="2639519"/>
            <a:chExt cx="714822" cy="936000"/>
          </a:xfrm>
        </p:grpSpPr>
        <p:pic>
          <p:nvPicPr>
            <p:cNvPr id="102486" name="Picture 2"/>
            <p:cNvPicPr>
              <a:picLocks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1983000" y="2639519"/>
              <a:ext cx="684000" cy="936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487" name="文字方塊 77"/>
            <p:cNvSpPr txBox="1">
              <a:spLocks noChangeArrowheads="1"/>
            </p:cNvSpPr>
            <p:nvPr/>
          </p:nvSpPr>
          <p:spPr bwMode="auto">
            <a:xfrm>
              <a:off x="1952178" y="2797666"/>
              <a:ext cx="684342" cy="6315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en-US" altLang="zh-TW" sz="3500" b="1">
                  <a:solidFill>
                    <a:srgbClr val="FFFF00"/>
                  </a:solidFill>
                  <a:ea typeface="SimSun" pitchFamily="2" charset="-122"/>
                </a:rPr>
                <a:t>10</a:t>
              </a:r>
              <a:endParaRPr kumimoji="0" lang="zh-TW" altLang="en-US" sz="3500" b="1">
                <a:solidFill>
                  <a:srgbClr val="FFFF00"/>
                </a:solidFill>
                <a:ea typeface="SimSun" pitchFamily="2" charset="-122"/>
              </a:endParaRPr>
            </a:p>
          </p:txBody>
        </p:sp>
      </p:grpSp>
      <p:sp>
        <p:nvSpPr>
          <p:cNvPr id="2" name="矩形 1"/>
          <p:cNvSpPr/>
          <p:nvPr/>
        </p:nvSpPr>
        <p:spPr>
          <a:xfrm>
            <a:off x="2312988" y="5373216"/>
            <a:ext cx="7589836" cy="369332"/>
          </a:xfrm>
          <a:prstGeom prst="rect">
            <a:avLst/>
          </a:prstGeom>
        </p:spPr>
        <p:txBody>
          <a:bodyPr wrap="square">
            <a:spAutoFit/>
          </a:bodyPr>
          <a:lstStyle/>
          <a:p>
            <a:r>
              <a:rPr lang="zh-TW" altLang="en-US" b="1" dirty="0">
                <a:solidFill>
                  <a:srgbClr val="93634C"/>
                </a:solidFill>
                <a:latin typeface="標楷體" pitchFamily="65" charset="-120"/>
                <a:ea typeface="標楷體" pitchFamily="65" charset="-120"/>
              </a:rPr>
              <a:t>每</a:t>
            </a:r>
            <a:r>
              <a:rPr lang="en-US" altLang="zh-TW" b="1" dirty="0">
                <a:solidFill>
                  <a:srgbClr val="93634C"/>
                </a:solidFill>
                <a:latin typeface="標楷體" pitchFamily="65" charset="-120"/>
                <a:ea typeface="標楷體" pitchFamily="65" charset="-120"/>
              </a:rPr>
              <a:t>5</a:t>
            </a:r>
            <a:r>
              <a:rPr lang="zh-TW" altLang="en-US" b="1" dirty="0">
                <a:solidFill>
                  <a:srgbClr val="93634C"/>
                </a:solidFill>
                <a:latin typeface="標楷體" pitchFamily="65" charset="-120"/>
                <a:ea typeface="標楷體" pitchFamily="65" charset="-120"/>
              </a:rPr>
              <a:t>個志願就差</a:t>
            </a:r>
            <a:r>
              <a:rPr lang="en-US" altLang="zh-TW" b="1" dirty="0">
                <a:solidFill>
                  <a:srgbClr val="93634C"/>
                </a:solidFill>
                <a:latin typeface="標楷體" pitchFamily="65" charset="-120"/>
                <a:ea typeface="標楷體" pitchFamily="65" charset="-120"/>
              </a:rPr>
              <a:t>2-3</a:t>
            </a:r>
            <a:r>
              <a:rPr lang="zh-TW" altLang="en-US" b="1" dirty="0">
                <a:solidFill>
                  <a:srgbClr val="93634C"/>
                </a:solidFill>
                <a:latin typeface="標楷體" pitchFamily="65" charset="-120"/>
                <a:ea typeface="標楷體" pitchFamily="65" charset="-120"/>
              </a:rPr>
              <a:t>分，所以要考量本身條件慎重選擇志願</a:t>
            </a:r>
            <a:endParaRPr lang="zh-TW" altLang="en-US" dirty="0">
              <a:solidFill>
                <a:srgbClr val="93634C"/>
              </a:solidFill>
            </a:endParaRPr>
          </a:p>
        </p:txBody>
      </p:sp>
      <p:sp>
        <p:nvSpPr>
          <p:cNvPr id="8" name="矩形: 圓角 7">
            <a:extLst>
              <a:ext uri="{FF2B5EF4-FFF2-40B4-BE49-F238E27FC236}">
                <a16:creationId xmlns:a16="http://schemas.microsoft.com/office/drawing/2014/main" xmlns="" id="{BE97515A-3AEA-48FB-903F-5905A3ABCBEC}"/>
              </a:ext>
            </a:extLst>
          </p:cNvPr>
          <p:cNvSpPr/>
          <p:nvPr/>
        </p:nvSpPr>
        <p:spPr>
          <a:xfrm>
            <a:off x="3476625" y="4764634"/>
            <a:ext cx="683914" cy="641919"/>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8" name="矩形: 圓角 37">
            <a:extLst>
              <a:ext uri="{FF2B5EF4-FFF2-40B4-BE49-F238E27FC236}">
                <a16:creationId xmlns:a16="http://schemas.microsoft.com/office/drawing/2014/main" xmlns="" id="{30D66730-888B-4AF5-B4D9-7DB228F230ED}"/>
              </a:ext>
            </a:extLst>
          </p:cNvPr>
          <p:cNvSpPr/>
          <p:nvPr/>
        </p:nvSpPr>
        <p:spPr>
          <a:xfrm>
            <a:off x="5159374" y="4764634"/>
            <a:ext cx="4687887" cy="641919"/>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9" name="文字方塊 38">
            <a:extLst>
              <a:ext uri="{FF2B5EF4-FFF2-40B4-BE49-F238E27FC236}">
                <a16:creationId xmlns:a16="http://schemas.microsoft.com/office/drawing/2014/main" xmlns="" id="{EF5C9702-D719-4179-9074-09968FC12B7B}"/>
              </a:ext>
            </a:extLst>
          </p:cNvPr>
          <p:cNvSpPr txBox="1">
            <a:spLocks noChangeArrowheads="1"/>
          </p:cNvSpPr>
          <p:nvPr/>
        </p:nvSpPr>
        <p:spPr bwMode="auto">
          <a:xfrm>
            <a:off x="2684463" y="4123568"/>
            <a:ext cx="434975" cy="630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en-US" altLang="zh-TW" sz="3500" b="1" dirty="0">
                <a:solidFill>
                  <a:srgbClr val="FFFF00"/>
                </a:solidFill>
                <a:ea typeface="SimSun" pitchFamily="2" charset="-122"/>
              </a:rPr>
              <a:t>5</a:t>
            </a:r>
            <a:endParaRPr kumimoji="0" lang="zh-TW" altLang="en-US" sz="3500" b="1" dirty="0">
              <a:solidFill>
                <a:srgbClr val="FFFF00"/>
              </a:solidFill>
              <a:ea typeface="SimSun" pitchFamily="2" charset="-122"/>
            </a:endParaRPr>
          </a:p>
        </p:txBody>
      </p:sp>
      <p:sp>
        <p:nvSpPr>
          <p:cNvPr id="40" name="文字方塊 39">
            <a:extLst>
              <a:ext uri="{FF2B5EF4-FFF2-40B4-BE49-F238E27FC236}">
                <a16:creationId xmlns:a16="http://schemas.microsoft.com/office/drawing/2014/main" xmlns="" id="{1BAD0F87-4AC7-4A47-9DA8-027AF337A70D}"/>
              </a:ext>
            </a:extLst>
          </p:cNvPr>
          <p:cNvSpPr txBox="1">
            <a:spLocks noChangeArrowheads="1"/>
          </p:cNvSpPr>
          <p:nvPr/>
        </p:nvSpPr>
        <p:spPr bwMode="auto">
          <a:xfrm>
            <a:off x="2684463" y="4748392"/>
            <a:ext cx="434975" cy="630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en-US" altLang="zh-TW" sz="3500" b="1" dirty="0">
                <a:solidFill>
                  <a:srgbClr val="FFFF00"/>
                </a:solidFill>
                <a:ea typeface="SimSun" pitchFamily="2" charset="-122"/>
              </a:rPr>
              <a:t>6</a:t>
            </a:r>
            <a:endParaRPr kumimoji="0" lang="zh-TW" altLang="en-US" sz="3500" b="1" dirty="0">
              <a:solidFill>
                <a:srgbClr val="FFFF00"/>
              </a:solidFill>
              <a:ea typeface="SimSun" pitchFamily="2" charset="-122"/>
            </a:endParaRPr>
          </a:p>
        </p:txBody>
      </p:sp>
      <p:sp>
        <p:nvSpPr>
          <p:cNvPr id="41" name="文字方塊 40">
            <a:extLst>
              <a:ext uri="{FF2B5EF4-FFF2-40B4-BE49-F238E27FC236}">
                <a16:creationId xmlns:a16="http://schemas.microsoft.com/office/drawing/2014/main" xmlns="" id="{F277DDDF-B630-4A6C-B563-6FE613727027}"/>
              </a:ext>
            </a:extLst>
          </p:cNvPr>
          <p:cNvSpPr txBox="1">
            <a:spLocks noChangeArrowheads="1"/>
          </p:cNvSpPr>
          <p:nvPr/>
        </p:nvSpPr>
        <p:spPr bwMode="auto">
          <a:xfrm>
            <a:off x="3503712" y="4141032"/>
            <a:ext cx="684803" cy="6309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en-US" altLang="zh-TW" sz="3500" b="1" dirty="0">
                <a:solidFill>
                  <a:srgbClr val="FFFF00"/>
                </a:solidFill>
                <a:ea typeface="SimSun" pitchFamily="2" charset="-122"/>
              </a:rPr>
              <a:t>10</a:t>
            </a:r>
            <a:endParaRPr kumimoji="0" lang="zh-TW" altLang="en-US" sz="3500" b="1" dirty="0">
              <a:solidFill>
                <a:srgbClr val="FFFF00"/>
              </a:solidFill>
              <a:ea typeface="SimSun" pitchFamily="2" charset="-122"/>
            </a:endParaRPr>
          </a:p>
        </p:txBody>
      </p:sp>
      <p:sp>
        <p:nvSpPr>
          <p:cNvPr id="44" name="文字方塊 43">
            <a:extLst>
              <a:ext uri="{FF2B5EF4-FFF2-40B4-BE49-F238E27FC236}">
                <a16:creationId xmlns:a16="http://schemas.microsoft.com/office/drawing/2014/main" xmlns="" id="{6E50F650-F2AB-4AA8-A10E-E48B761A45E7}"/>
              </a:ext>
            </a:extLst>
          </p:cNvPr>
          <p:cNvSpPr txBox="1">
            <a:spLocks noChangeArrowheads="1"/>
          </p:cNvSpPr>
          <p:nvPr/>
        </p:nvSpPr>
        <p:spPr bwMode="auto">
          <a:xfrm>
            <a:off x="4290218" y="4161384"/>
            <a:ext cx="741363" cy="554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en-US" altLang="zh-TW" sz="3000" b="1" dirty="0">
                <a:solidFill>
                  <a:srgbClr val="FFFF00"/>
                </a:solidFill>
                <a:ea typeface="SimSun" pitchFamily="2" charset="-122"/>
              </a:rPr>
              <a:t>5-1</a:t>
            </a:r>
            <a:endParaRPr kumimoji="0" lang="zh-TW" altLang="en-US" sz="3000" b="1" dirty="0">
              <a:solidFill>
                <a:srgbClr val="FFFF00"/>
              </a:solidFill>
              <a:ea typeface="SimSun" pitchFamily="2" charset="-122"/>
            </a:endParaRPr>
          </a:p>
        </p:txBody>
      </p:sp>
      <p:sp>
        <p:nvSpPr>
          <p:cNvPr id="45" name="文字方塊 44">
            <a:extLst>
              <a:ext uri="{FF2B5EF4-FFF2-40B4-BE49-F238E27FC236}">
                <a16:creationId xmlns:a16="http://schemas.microsoft.com/office/drawing/2014/main" xmlns="" id="{B529660C-BE5D-4AD0-B8E5-CDEDBDD3E0E1}"/>
              </a:ext>
            </a:extLst>
          </p:cNvPr>
          <p:cNvSpPr txBox="1">
            <a:spLocks noChangeArrowheads="1"/>
          </p:cNvSpPr>
          <p:nvPr/>
        </p:nvSpPr>
        <p:spPr bwMode="auto">
          <a:xfrm>
            <a:off x="4290218" y="4808166"/>
            <a:ext cx="741363" cy="554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en-US" altLang="zh-TW" sz="3000" b="1" dirty="0">
                <a:solidFill>
                  <a:srgbClr val="FFFF00"/>
                </a:solidFill>
                <a:ea typeface="SimSun" pitchFamily="2" charset="-122"/>
              </a:rPr>
              <a:t>6-1</a:t>
            </a:r>
            <a:endParaRPr kumimoji="0" lang="zh-TW" altLang="en-US" sz="3000" b="1" dirty="0">
              <a:solidFill>
                <a:srgbClr val="FFFF00"/>
              </a:solidFill>
              <a:ea typeface="SimSun" pitchFamily="2" charset="-122"/>
            </a:endParaRPr>
          </a:p>
        </p:txBody>
      </p:sp>
      <p:sp>
        <p:nvSpPr>
          <p:cNvPr id="46" name="文字方塊 45">
            <a:extLst>
              <a:ext uri="{FF2B5EF4-FFF2-40B4-BE49-F238E27FC236}">
                <a16:creationId xmlns:a16="http://schemas.microsoft.com/office/drawing/2014/main" xmlns="" id="{D14B2F0F-B7A4-43A7-98E9-0BAEC2EB7AB0}"/>
              </a:ext>
            </a:extLst>
          </p:cNvPr>
          <p:cNvSpPr txBox="1">
            <a:spLocks noChangeArrowheads="1"/>
          </p:cNvSpPr>
          <p:nvPr/>
        </p:nvSpPr>
        <p:spPr bwMode="auto">
          <a:xfrm>
            <a:off x="3717050" y="4790603"/>
            <a:ext cx="434734" cy="6309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en-US" altLang="zh-TW" sz="3500" b="1" dirty="0">
                <a:solidFill>
                  <a:srgbClr val="FFFF00"/>
                </a:solidFill>
                <a:ea typeface="SimSun" pitchFamily="2" charset="-122"/>
              </a:rPr>
              <a:t>7</a:t>
            </a:r>
            <a:endParaRPr kumimoji="0" lang="zh-TW" altLang="en-US" sz="3500" b="1" dirty="0">
              <a:solidFill>
                <a:srgbClr val="FFFF00"/>
              </a:solidFill>
              <a:ea typeface="SimSun"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par>
                                <p:cTn id="27" presetID="1" presetClass="exit" presetSubtype="0" fill="hold" grpId="1" nodeType="withEffect">
                                  <p:stCondLst>
                                    <p:cond delay="0"/>
                                  </p:stCondLst>
                                  <p:childTnLst>
                                    <p:set>
                                      <p:cBhvr>
                                        <p:cTn id="28" dur="1" fill="hold">
                                          <p:stCondLst>
                                            <p:cond delay="0"/>
                                          </p:stCondLst>
                                        </p:cTn>
                                        <p:tgtEl>
                                          <p:spTgt spid="7"/>
                                        </p:tgtEl>
                                        <p:attrNameLst>
                                          <p:attrName>style.visibility</p:attrName>
                                        </p:attrNameLst>
                                      </p:cBhvr>
                                      <p:to>
                                        <p:strVal val="hidden"/>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7"/>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1"/>
                                        </p:tgtEl>
                                        <p:attrNameLst>
                                          <p:attrName>style.visibility</p:attrName>
                                        </p:attrNameLst>
                                      </p:cBhvr>
                                      <p:to>
                                        <p:strVal val="visible"/>
                                      </p:to>
                                    </p:set>
                                  </p:childTnLst>
                                </p:cTn>
                              </p:par>
                            </p:childTnLst>
                          </p:cTn>
                        </p:par>
                      </p:childTnLst>
                    </p:cTn>
                  </p:par>
                  <p:par>
                    <p:cTn id="45" fill="hold" nodeType="clickPar">
                      <p:stCondLst>
                        <p:cond delay="indefinite"/>
                      </p:stCondLst>
                      <p:childTnLst>
                        <p:par>
                          <p:cTn id="46" fill="hold" nodeType="withGroup">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3"/>
                                        </p:tgtEl>
                                        <p:attrNameLst>
                                          <p:attrName>style.visibility</p:attrName>
                                        </p:attrNameLst>
                                      </p:cBhvr>
                                      <p:to>
                                        <p:strVal val="visible"/>
                                      </p:to>
                                    </p:set>
                                  </p:childTnLst>
                                </p:cTn>
                              </p:par>
                              <p:par>
                                <p:cTn id="49" presetID="1" presetClass="exit" presetSubtype="0" fill="hold" grpId="1" nodeType="withEffect">
                                  <p:stCondLst>
                                    <p:cond delay="0"/>
                                  </p:stCondLst>
                                  <p:childTnLst>
                                    <p:set>
                                      <p:cBhvr>
                                        <p:cTn id="50" dur="1" fill="hold">
                                          <p:stCondLst>
                                            <p:cond delay="0"/>
                                          </p:stCondLst>
                                        </p:cTn>
                                        <p:tgtEl>
                                          <p:spTgt spid="21"/>
                                        </p:tgtEl>
                                        <p:attrNameLst>
                                          <p:attrName>style.visibility</p:attrName>
                                        </p:attrNameLst>
                                      </p:cBhvr>
                                      <p:to>
                                        <p:strVal val="hidden"/>
                                      </p:to>
                                    </p:set>
                                  </p:childTnLst>
                                </p:cTn>
                              </p:par>
                            </p:childTnLst>
                          </p:cTn>
                        </p:par>
                      </p:childTnLst>
                    </p:cTn>
                  </p:par>
                  <p:par>
                    <p:cTn id="51" fill="hold" nodeType="clickPar">
                      <p:stCondLst>
                        <p:cond delay="indefinite"/>
                      </p:stCondLst>
                      <p:childTnLst>
                        <p:par>
                          <p:cTn id="52" fill="hold" nodeType="withGroup">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6"/>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3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42"/>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43"/>
                                        </p:tgtEl>
                                        <p:attrNameLst>
                                          <p:attrName>style.visibility</p:attrName>
                                        </p:attrNameLst>
                                      </p:cBhvr>
                                      <p:to>
                                        <p:strVal val="visible"/>
                                      </p:to>
                                    </p:set>
                                  </p:childTnLst>
                                </p:cTn>
                              </p:par>
                              <p:par>
                                <p:cTn id="75" presetID="1" presetClass="exit" presetSubtype="0" fill="hold" grpId="1" nodeType="withEffect">
                                  <p:stCondLst>
                                    <p:cond delay="0"/>
                                  </p:stCondLst>
                                  <p:childTnLst>
                                    <p:set>
                                      <p:cBhvr>
                                        <p:cTn id="76" dur="1" fill="hold">
                                          <p:stCondLst>
                                            <p:cond delay="0"/>
                                          </p:stCondLst>
                                        </p:cTn>
                                        <p:tgtEl>
                                          <p:spTgt spid="33"/>
                                        </p:tgtEl>
                                        <p:attrNameLst>
                                          <p:attrName>style.visibility</p:attrName>
                                        </p:attrNameLst>
                                      </p:cBhvr>
                                      <p:to>
                                        <p:strVal val="hidden"/>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57"/>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39"/>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grpId="0" nodeType="clickEffect">
                                  <p:stCondLst>
                                    <p:cond delay="0"/>
                                  </p:stCondLst>
                                  <p:childTnLst>
                                    <p:set>
                                      <p:cBhvr>
                                        <p:cTn id="88" dur="1" fill="hold">
                                          <p:stCondLst>
                                            <p:cond delay="0"/>
                                          </p:stCondLst>
                                        </p:cTn>
                                        <p:tgtEl>
                                          <p:spTgt spid="41"/>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grpId="0" nodeType="clickEffect">
                                  <p:stCondLst>
                                    <p:cond delay="0"/>
                                  </p:stCondLst>
                                  <p:childTnLst>
                                    <p:set>
                                      <p:cBhvr>
                                        <p:cTn id="92" dur="1" fill="hold">
                                          <p:stCondLst>
                                            <p:cond delay="0"/>
                                          </p:stCondLst>
                                        </p:cTn>
                                        <p:tgtEl>
                                          <p:spTgt spid="44"/>
                                        </p:tgtEl>
                                        <p:attrNameLst>
                                          <p:attrName>style.visibility</p:attrName>
                                        </p:attrNameLst>
                                      </p:cBhvr>
                                      <p:to>
                                        <p:strVal val="visible"/>
                                      </p:to>
                                    </p:set>
                                  </p:childTnLst>
                                </p:cTn>
                              </p:par>
                            </p:childTnLst>
                          </p:cTn>
                        </p:par>
                      </p:childTnLst>
                    </p:cTn>
                  </p:par>
                  <p:par>
                    <p:cTn id="93" fill="hold">
                      <p:stCondLst>
                        <p:cond delay="indefinite"/>
                      </p:stCondLst>
                      <p:childTnLst>
                        <p:par>
                          <p:cTn id="94" fill="hold">
                            <p:stCondLst>
                              <p:cond delay="0"/>
                            </p:stCondLst>
                            <p:childTnLst>
                              <p:par>
                                <p:cTn id="95" presetID="1" presetClass="entr" presetSubtype="0" fill="hold" grpId="0" nodeType="clickEffect">
                                  <p:stCondLst>
                                    <p:cond delay="0"/>
                                  </p:stCondLst>
                                  <p:childTnLst>
                                    <p:set>
                                      <p:cBhvr>
                                        <p:cTn id="96" dur="1" fill="hold">
                                          <p:stCondLst>
                                            <p:cond delay="0"/>
                                          </p:stCondLst>
                                        </p:cTn>
                                        <p:tgtEl>
                                          <p:spTgt spid="38"/>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ntr" presetSubtype="0" fill="hold" grpId="0" nodeType="clickEffect">
                                  <p:stCondLst>
                                    <p:cond delay="0"/>
                                  </p:stCondLst>
                                  <p:childTnLst>
                                    <p:set>
                                      <p:cBhvr>
                                        <p:cTn id="100" dur="1" fill="hold">
                                          <p:stCondLst>
                                            <p:cond delay="0"/>
                                          </p:stCondLst>
                                        </p:cTn>
                                        <p:tgtEl>
                                          <p:spTgt spid="40"/>
                                        </p:tgtEl>
                                        <p:attrNameLst>
                                          <p:attrName>style.visibility</p:attrName>
                                        </p:attrNameLst>
                                      </p:cBhvr>
                                      <p:to>
                                        <p:strVal val="visible"/>
                                      </p:to>
                                    </p:set>
                                  </p:childTnLst>
                                </p:cTn>
                              </p:par>
                            </p:childTnLst>
                          </p:cTn>
                        </p:par>
                      </p:childTnLst>
                    </p:cTn>
                  </p:par>
                  <p:par>
                    <p:cTn id="101" fill="hold">
                      <p:stCondLst>
                        <p:cond delay="indefinite"/>
                      </p:stCondLst>
                      <p:childTnLst>
                        <p:par>
                          <p:cTn id="102" fill="hold">
                            <p:stCondLst>
                              <p:cond delay="0"/>
                            </p:stCondLst>
                            <p:childTnLst>
                              <p:par>
                                <p:cTn id="103" presetID="1" presetClass="entr" presetSubtype="0" fill="hold" grpId="0" nodeType="clickEffect">
                                  <p:stCondLst>
                                    <p:cond delay="0"/>
                                  </p:stCondLst>
                                  <p:childTnLst>
                                    <p:set>
                                      <p:cBhvr>
                                        <p:cTn id="104" dur="1" fill="hold">
                                          <p:stCondLst>
                                            <p:cond delay="0"/>
                                          </p:stCondLst>
                                        </p:cTn>
                                        <p:tgtEl>
                                          <p:spTgt spid="46"/>
                                        </p:tgtEl>
                                        <p:attrNameLst>
                                          <p:attrName>style.visibility</p:attrName>
                                        </p:attrNameLst>
                                      </p:cBhvr>
                                      <p:to>
                                        <p:strVal val="visible"/>
                                      </p:to>
                                    </p:set>
                                  </p:childTnLst>
                                </p:cTn>
                              </p:par>
                            </p:childTnLst>
                          </p:cTn>
                        </p:par>
                      </p:childTnLst>
                    </p:cTn>
                  </p:par>
                  <p:par>
                    <p:cTn id="105" fill="hold">
                      <p:stCondLst>
                        <p:cond delay="indefinite"/>
                      </p:stCondLst>
                      <p:childTnLst>
                        <p:par>
                          <p:cTn id="106" fill="hold">
                            <p:stCondLst>
                              <p:cond delay="0"/>
                            </p:stCondLst>
                            <p:childTnLst>
                              <p:par>
                                <p:cTn id="107" presetID="1" presetClass="entr" presetSubtype="0" fill="hold" grpId="0" nodeType="clickEffect">
                                  <p:stCondLst>
                                    <p:cond delay="0"/>
                                  </p:stCondLst>
                                  <p:childTnLst>
                                    <p:set>
                                      <p:cBhvr>
                                        <p:cTn id="108" dur="1" fill="hold">
                                          <p:stCondLst>
                                            <p:cond delay="0"/>
                                          </p:stCondLst>
                                        </p:cTn>
                                        <p:tgtEl>
                                          <p:spTgt spid="45"/>
                                        </p:tgtEl>
                                        <p:attrNameLst>
                                          <p:attrName>style.visibility</p:attrName>
                                        </p:attrNameLst>
                                      </p:cBhvr>
                                      <p:to>
                                        <p:strVal val="visible"/>
                                      </p:to>
                                    </p:set>
                                  </p:childTnLst>
                                </p:cTn>
                              </p:par>
                            </p:childTnLst>
                          </p:cTn>
                        </p:par>
                      </p:childTnLst>
                    </p:cTn>
                  </p:par>
                  <p:par>
                    <p:cTn id="109" fill="hold">
                      <p:stCondLst>
                        <p:cond delay="indefinite"/>
                      </p:stCondLst>
                      <p:childTnLst>
                        <p:par>
                          <p:cTn id="110" fill="hold">
                            <p:stCondLst>
                              <p:cond delay="0"/>
                            </p:stCondLst>
                            <p:childTnLst>
                              <p:par>
                                <p:cTn id="111" presetID="1" presetClass="entr" presetSubtype="0" fill="hold" grpId="0" nodeType="clickEffect">
                                  <p:stCondLst>
                                    <p:cond delay="0"/>
                                  </p:stCondLst>
                                  <p:childTnLst>
                                    <p:set>
                                      <p:cBhvr>
                                        <p:cTn id="1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19" grpId="0"/>
      <p:bldP spid="20" grpId="0"/>
      <p:bldP spid="21" grpId="0" animBg="1"/>
      <p:bldP spid="21" grpId="1" animBg="1"/>
      <p:bldP spid="27" grpId="0"/>
      <p:bldP spid="31" grpId="0"/>
      <p:bldP spid="33" grpId="0" animBg="1"/>
      <p:bldP spid="33" grpId="1" animBg="1"/>
      <p:bldP spid="34" grpId="0"/>
      <p:bldP spid="35" grpId="0"/>
      <p:bldP spid="36" grpId="0"/>
      <p:bldP spid="37" grpId="0"/>
      <p:bldP spid="42" grpId="0"/>
      <p:bldP spid="43" grpId="0"/>
      <p:bldP spid="57" grpId="0" animBg="1"/>
      <p:bldP spid="8" grpId="0" animBg="1"/>
      <p:bldP spid="38" grpId="0" animBg="1"/>
      <p:bldP spid="39" grpId="0"/>
      <p:bldP spid="40" grpId="0"/>
      <p:bldP spid="41" grpId="0"/>
      <p:bldP spid="44" grpId="0"/>
      <p:bldP spid="45" grpId="0"/>
      <p:bldP spid="46" grpId="0"/>
    </p:bld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194562" name="矩形 10"/>
          <p:cNvSpPr>
            <a:spLocks noChangeArrowheads="1"/>
          </p:cNvSpPr>
          <p:nvPr/>
        </p:nvSpPr>
        <p:spPr bwMode="auto">
          <a:xfrm>
            <a:off x="1415480" y="964303"/>
            <a:ext cx="9785820"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TW" sz="4800" dirty="0">
                <a:solidFill>
                  <a:srgbClr val="002060"/>
                </a:solidFill>
                <a:latin typeface="華康新特黑體" panose="020B0909000000000000" pitchFamily="49" charset="-120"/>
                <a:ea typeface="華康新特黑體" panose="020B0909000000000000" pitchFamily="49" charset="-120"/>
              </a:rPr>
              <a:t>110</a:t>
            </a:r>
            <a:r>
              <a:rPr lang="zh-TW" altLang="en-US" sz="4800" dirty="0">
                <a:solidFill>
                  <a:srgbClr val="002060"/>
                </a:solidFill>
                <a:latin typeface="華康新特黑體" panose="020B0909000000000000" pitchFamily="49" charset="-120"/>
                <a:ea typeface="華康新特黑體" panose="020B0909000000000000" pitchFamily="49" charset="-120"/>
              </a:rPr>
              <a:t>學年度免試入學委員會網站資訊</a:t>
            </a:r>
          </a:p>
        </p:txBody>
      </p:sp>
      <p:grpSp>
        <p:nvGrpSpPr>
          <p:cNvPr id="194563" name="群組 2"/>
          <p:cNvGrpSpPr>
            <a:grpSpLocks/>
          </p:cNvGrpSpPr>
          <p:nvPr/>
        </p:nvGrpSpPr>
        <p:grpSpPr bwMode="auto">
          <a:xfrm>
            <a:off x="-9525" y="2590800"/>
            <a:ext cx="12204700" cy="4365625"/>
            <a:chOff x="-12700" y="2569945"/>
            <a:chExt cx="12204700" cy="4366311"/>
          </a:xfrm>
        </p:grpSpPr>
        <p:grpSp>
          <p:nvGrpSpPr>
            <p:cNvPr id="194564" name="群組 5"/>
            <p:cNvGrpSpPr>
              <a:grpSpLocks/>
            </p:cNvGrpSpPr>
            <p:nvPr/>
          </p:nvGrpSpPr>
          <p:grpSpPr bwMode="auto">
            <a:xfrm>
              <a:off x="-12700" y="2569945"/>
              <a:ext cx="6740759" cy="4366311"/>
              <a:chOff x="129389" y="1189848"/>
              <a:chExt cx="9778054" cy="5628804"/>
            </a:xfrm>
          </p:grpSpPr>
          <p:pic>
            <p:nvPicPr>
              <p:cNvPr id="194568" name="圖片 1"/>
              <p:cNvPicPr>
                <a:picLocks noChangeAspect="1"/>
              </p:cNvPicPr>
              <p:nvPr/>
            </p:nvPicPr>
            <p:blipFill>
              <a:blip r:embed="rId3" cstate="email">
                <a:extLst>
                  <a:ext uri="{28A0092B-C50C-407E-A947-70E740481C1C}">
                    <a14:useLocalDpi xmlns:a14="http://schemas.microsoft.com/office/drawing/2010/main" xmlns=""/>
                  </a:ext>
                </a:extLst>
              </a:blip>
              <a:srcRect b="-92"/>
              <a:stretch>
                <a:fillRect/>
              </a:stretch>
            </p:blipFill>
            <p:spPr bwMode="auto">
              <a:xfrm>
                <a:off x="129389" y="3020089"/>
                <a:ext cx="9778054" cy="3798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94569" name="圖片 3"/>
              <p:cNvPicPr>
                <a:picLocks noChangeAspect="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1847690" y="1189848"/>
                <a:ext cx="2500018" cy="22644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pic>
          <p:nvPicPr>
            <p:cNvPr id="194565" name="圖片 8"/>
            <p:cNvPicPr>
              <a:picLocks noChangeAspect="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728059" y="2569945"/>
              <a:ext cx="5463941" cy="43663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94566" name="圖片 10"/>
            <p:cNvPicPr>
              <a:picLocks noChangeAspect="1"/>
            </p:cNvPicPr>
            <p:nvPr/>
          </p:nvPicPr>
          <p:blipFill>
            <a:blip r:embed="rId6" cstate="email">
              <a:extLst>
                <a:ext uri="{28A0092B-C50C-407E-A947-70E740481C1C}">
                  <a14:useLocalDpi xmlns:a14="http://schemas.microsoft.com/office/drawing/2010/main" xmlns=""/>
                </a:ext>
              </a:extLst>
            </a:blip>
            <a:srcRect/>
            <a:stretch>
              <a:fillRect/>
            </a:stretch>
          </p:blipFill>
          <p:spPr bwMode="auto">
            <a:xfrm>
              <a:off x="7748308" y="3958681"/>
              <a:ext cx="2419181" cy="21971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94567" name="Picture 2"/>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xmlns=""/>
                </a:ext>
              </a:extLst>
            </a:blip>
            <a:srcRect/>
            <a:stretch>
              <a:fillRect/>
            </a:stretch>
          </p:blipFill>
          <p:spPr bwMode="auto">
            <a:xfrm>
              <a:off x="2450996" y="4247327"/>
              <a:ext cx="1352731" cy="2081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Tree>
    <p:extLst>
      <p:ext uri="{BB962C8B-B14F-4D97-AF65-F5344CB8AC3E}">
        <p14:creationId xmlns:p14="http://schemas.microsoft.com/office/powerpoint/2010/main" xmlns="" val="324177860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134148" name="矩形 4"/>
          <p:cNvSpPr>
            <a:spLocks noChangeArrowheads="1"/>
          </p:cNvSpPr>
          <p:nvPr/>
        </p:nvSpPr>
        <p:spPr bwMode="auto">
          <a:xfrm>
            <a:off x="209550" y="5661025"/>
            <a:ext cx="2709863"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eaLnBrk="1" hangingPunct="1">
              <a:spcBef>
                <a:spcPct val="50000"/>
              </a:spcBef>
              <a:buClr>
                <a:srgbClr val="DDE89A"/>
              </a:buClr>
            </a:pPr>
            <a:r>
              <a:rPr kumimoji="0" lang="zh-TW" altLang="en-US" b="1" dirty="0">
                <a:solidFill>
                  <a:srgbClr val="FFFFFF"/>
                </a:solidFill>
                <a:latin typeface="微軟正黑體" pitchFamily="34" charset="-120"/>
                <a:ea typeface="微軟正黑體" pitchFamily="34" charset="-120"/>
                <a:cs typeface="Arial" pitchFamily="34" charset="0"/>
              </a:rPr>
              <a:t>國中學校承辦人員</a:t>
            </a:r>
            <a:endParaRPr kumimoji="0" lang="en-US" altLang="zh-TW" b="1" dirty="0">
              <a:solidFill>
                <a:srgbClr val="FFFFFF"/>
              </a:solidFill>
              <a:latin typeface="微軟正黑體" pitchFamily="34" charset="-120"/>
              <a:ea typeface="微軟正黑體" pitchFamily="34" charset="-120"/>
              <a:cs typeface="Arial" pitchFamily="34" charset="0"/>
            </a:endParaRPr>
          </a:p>
        </p:txBody>
      </p:sp>
      <p:sp>
        <p:nvSpPr>
          <p:cNvPr id="134149" name="投影片編號版面配置區 3"/>
          <p:cNvSpPr txBox="1">
            <a:spLocks noGrp="1"/>
          </p:cNvSpPr>
          <p:nvPr/>
        </p:nvSpPr>
        <p:spPr bwMode="gray">
          <a:xfrm>
            <a:off x="9488488" y="6323013"/>
            <a:ext cx="2155825" cy="2905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algn="r" eaLnBrk="1" hangingPunct="1"/>
            <a:fld id="{1A3EAB2B-C485-4292-BCDE-99D2FE9F6B0F}" type="slidenum">
              <a:rPr kumimoji="0" lang="en-US" altLang="zh-TW" sz="1000">
                <a:solidFill>
                  <a:srgbClr val="000000"/>
                </a:solidFill>
              </a:rPr>
              <a:pPr algn="r" eaLnBrk="1" hangingPunct="1"/>
              <a:t>54</a:t>
            </a:fld>
            <a:endParaRPr kumimoji="0" lang="en-US" altLang="zh-TW" sz="1000">
              <a:solidFill>
                <a:srgbClr val="000000"/>
              </a:solidFill>
            </a:endParaRPr>
          </a:p>
        </p:txBody>
      </p:sp>
      <p:pic>
        <p:nvPicPr>
          <p:cNvPr id="4" name="圖片 3">
            <a:extLst>
              <a:ext uri="{FF2B5EF4-FFF2-40B4-BE49-F238E27FC236}">
                <a16:creationId xmlns:a16="http://schemas.microsoft.com/office/drawing/2014/main" xmlns="" id="{A4D2B122-F0BB-4111-9141-DCC258D8AA4B}"/>
              </a:ext>
            </a:extLst>
          </p:cNvPr>
          <p:cNvPicPr>
            <a:picLocks noChangeAspect="1"/>
          </p:cNvPicPr>
          <p:nvPr/>
        </p:nvPicPr>
        <p:blipFill>
          <a:blip r:embed="rId3" cstate="email">
            <a:extLst>
              <a:ext uri="{28A0092B-C50C-407E-A947-70E740481C1C}">
                <a14:useLocalDpi xmlns:a14="http://schemas.microsoft.com/office/drawing/2010/main" xmlns=""/>
              </a:ext>
            </a:extLst>
          </a:blip>
          <a:stretch>
            <a:fillRect/>
          </a:stretch>
        </p:blipFill>
        <p:spPr>
          <a:xfrm>
            <a:off x="0" y="565282"/>
            <a:ext cx="12192000" cy="572743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advTm="0">
        <p:random/>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pic>
        <p:nvPicPr>
          <p:cNvPr id="5" name="图片 2">
            <a:extLst>
              <a:ext uri="{FF2B5EF4-FFF2-40B4-BE49-F238E27FC236}">
                <a16:creationId xmlns:a16="http://schemas.microsoft.com/office/drawing/2014/main" xmlns="" id="{852722DC-9730-4296-97A0-53B1BBCEC515}"/>
              </a:ext>
            </a:extLst>
          </p:cNvPr>
          <p:cNvPicPr>
            <a:picLocks noChangeAspect="1"/>
          </p:cNvPicPr>
          <p:nvPr/>
        </p:nvPicPr>
        <p:blipFill>
          <a:blip r:embed="rId2" cstate="email">
            <a:extLst>
              <a:ext uri="{BEBA8EAE-BF5A-486C-A8C5-ECC9F3942E4B}">
                <a14:imgProps xmlns:a14="http://schemas.microsoft.com/office/drawing/2010/main" xmlns="">
                  <a14:imgLayer r:embed="rId3">
                    <a14:imgEffect>
                      <a14:brightnessContrast contrast="20000"/>
                    </a14:imgEffect>
                  </a14:imgLayer>
                </a14:imgProps>
              </a:ext>
              <a:ext uri="{28A0092B-C50C-407E-A947-70E740481C1C}">
                <a14:useLocalDpi xmlns:a14="http://schemas.microsoft.com/office/drawing/2010/main" xmlns=""/>
              </a:ext>
            </a:extLst>
          </a:blip>
          <a:stretch>
            <a:fillRect/>
          </a:stretch>
        </p:blipFill>
        <p:spPr>
          <a:xfrm>
            <a:off x="1239337" y="1896398"/>
            <a:ext cx="9577064" cy="5227848"/>
          </a:xfrm>
          <a:prstGeom prst="rect">
            <a:avLst/>
          </a:prstGeom>
        </p:spPr>
      </p:pic>
      <p:sp>
        <p:nvSpPr>
          <p:cNvPr id="2" name="矩形 1"/>
          <p:cNvSpPr/>
          <p:nvPr/>
        </p:nvSpPr>
        <p:spPr>
          <a:xfrm>
            <a:off x="1827776" y="-97788"/>
            <a:ext cx="8064896" cy="2400657"/>
          </a:xfrm>
          <a:prstGeom prst="rect">
            <a:avLst/>
          </a:prstGeom>
          <a:noFill/>
        </p:spPr>
        <p:txBody>
          <a:bodyPr wrap="square">
            <a:spAutoFit/>
          </a:bodyPr>
          <a:lstStyle/>
          <a:p>
            <a:pPr algn="ctr">
              <a:lnSpc>
                <a:spcPct val="150000"/>
              </a:lnSpc>
            </a:pPr>
            <a:r>
              <a:rPr lang="en-US" altLang="zh-TW" sz="4400" dirty="0">
                <a:latin typeface="華康儷粗黑" panose="020B0709000000000000" pitchFamily="49" charset="-120"/>
                <a:ea typeface="華康儷粗黑" panose="020B0709000000000000" pitchFamily="49" charset="-120"/>
              </a:rPr>
              <a:t>110</a:t>
            </a:r>
            <a:r>
              <a:rPr lang="zh-TW" altLang="en-US" sz="4400" dirty="0">
                <a:latin typeface="華康儷粗黑" panose="020B0709000000000000" pitchFamily="49" charset="-120"/>
                <a:ea typeface="華康儷粗黑" panose="020B0709000000000000" pitchFamily="49" charset="-120"/>
              </a:rPr>
              <a:t>學年度竹苗區高級中等學校免試入學報名作業資訊系統平台</a:t>
            </a:r>
            <a:endParaRPr lang="en-US" altLang="zh-TW" sz="4400" dirty="0">
              <a:latin typeface="華康儷粗黑" panose="020B0709000000000000" pitchFamily="49" charset="-120"/>
              <a:ea typeface="華康儷粗黑" panose="020B0709000000000000" pitchFamily="49" charset="-120"/>
            </a:endParaRPr>
          </a:p>
          <a:p>
            <a:pPr algn="ctr"/>
            <a:endParaRPr lang="en-US" altLang="zh-TW" b="1" dirty="0">
              <a:latin typeface="微軟正黑體" pitchFamily="34" charset="-120"/>
              <a:ea typeface="微軟正黑體" pitchFamily="34" charset="-120"/>
            </a:endParaRPr>
          </a:p>
        </p:txBody>
      </p:sp>
      <p:sp>
        <p:nvSpPr>
          <p:cNvPr id="4" name="矩形 3"/>
          <p:cNvSpPr/>
          <p:nvPr/>
        </p:nvSpPr>
        <p:spPr>
          <a:xfrm>
            <a:off x="2731753" y="2709341"/>
            <a:ext cx="6096000" cy="3318922"/>
          </a:xfrm>
          <a:prstGeom prst="rect">
            <a:avLst/>
          </a:prstGeom>
        </p:spPr>
        <p:txBody>
          <a:bodyPr>
            <a:spAutoFit/>
          </a:bodyPr>
          <a:lstStyle/>
          <a:p>
            <a:pPr>
              <a:lnSpc>
                <a:spcPct val="150000"/>
              </a:lnSpc>
            </a:pPr>
            <a:r>
              <a:rPr lang="zh-TW" altLang="en-US" sz="3600" dirty="0">
                <a:solidFill>
                  <a:schemeClr val="bg2">
                    <a:lumMod val="50000"/>
                  </a:schemeClr>
                </a:solidFill>
                <a:latin typeface="華康中黑體" panose="020B0509000000000000" pitchFamily="49" charset="-120"/>
                <a:ea typeface="華康中黑體" panose="020B0509000000000000" pitchFamily="49" charset="-120"/>
              </a:rPr>
              <a:t>模擬志願選填</a:t>
            </a:r>
          </a:p>
          <a:p>
            <a:pPr>
              <a:lnSpc>
                <a:spcPct val="150000"/>
              </a:lnSpc>
            </a:pPr>
            <a:r>
              <a:rPr lang="zh-TW" altLang="en-US" sz="3600" dirty="0">
                <a:solidFill>
                  <a:schemeClr val="bg2">
                    <a:lumMod val="50000"/>
                  </a:schemeClr>
                </a:solidFill>
                <a:latin typeface="華康中黑體" panose="020B0509000000000000" pitchFamily="49" charset="-120"/>
                <a:ea typeface="華康中黑體" panose="020B0509000000000000" pitchFamily="49" charset="-120"/>
              </a:rPr>
              <a:t>正式志願選填</a:t>
            </a:r>
            <a:r>
              <a:rPr lang="en-US" altLang="zh-TW" sz="3600" dirty="0">
                <a:solidFill>
                  <a:schemeClr val="bg2">
                    <a:lumMod val="50000"/>
                  </a:schemeClr>
                </a:solidFill>
                <a:latin typeface="華康中黑體" panose="020B0509000000000000" pitchFamily="49" charset="-120"/>
                <a:ea typeface="華康中黑體" panose="020B0509000000000000" pitchFamily="49" charset="-120"/>
              </a:rPr>
              <a:t>(</a:t>
            </a:r>
            <a:r>
              <a:rPr lang="zh-TW" altLang="en-US" sz="3600" dirty="0">
                <a:solidFill>
                  <a:schemeClr val="bg2">
                    <a:lumMod val="50000"/>
                  </a:schemeClr>
                </a:solidFill>
                <a:latin typeface="華康中黑體" panose="020B0509000000000000" pitchFamily="49" charset="-120"/>
                <a:ea typeface="華康中黑體" panose="020B0509000000000000" pitchFamily="49" charset="-120"/>
              </a:rPr>
              <a:t>分區免試</a:t>
            </a:r>
            <a:r>
              <a:rPr lang="en-US" altLang="zh-TW" sz="3600" dirty="0">
                <a:solidFill>
                  <a:schemeClr val="bg2">
                    <a:lumMod val="50000"/>
                  </a:schemeClr>
                </a:solidFill>
                <a:latin typeface="華康中黑體" panose="020B0509000000000000" pitchFamily="49" charset="-120"/>
                <a:ea typeface="華康中黑體" panose="020B0509000000000000" pitchFamily="49" charset="-120"/>
              </a:rPr>
              <a:t>)</a:t>
            </a:r>
          </a:p>
          <a:p>
            <a:pPr>
              <a:lnSpc>
                <a:spcPct val="150000"/>
              </a:lnSpc>
            </a:pPr>
            <a:r>
              <a:rPr lang="zh-TW" altLang="en-US" sz="3600" dirty="0">
                <a:solidFill>
                  <a:schemeClr val="bg2">
                    <a:lumMod val="50000"/>
                  </a:schemeClr>
                </a:solidFill>
                <a:latin typeface="華康中黑體" panose="020B0509000000000000" pitchFamily="49" charset="-120"/>
                <a:ea typeface="華康中黑體" panose="020B0509000000000000" pitchFamily="49" charset="-120"/>
              </a:rPr>
              <a:t>個別序位區間查詢</a:t>
            </a:r>
          </a:p>
          <a:p>
            <a:pPr>
              <a:lnSpc>
                <a:spcPct val="150000"/>
              </a:lnSpc>
            </a:pPr>
            <a:r>
              <a:rPr lang="zh-TW" altLang="en-US" sz="3600" dirty="0">
                <a:solidFill>
                  <a:schemeClr val="bg2">
                    <a:lumMod val="50000"/>
                  </a:schemeClr>
                </a:solidFill>
                <a:latin typeface="華康中黑體" panose="020B0509000000000000" pitchFamily="49" charset="-120"/>
                <a:ea typeface="華康中黑體" panose="020B0509000000000000" pitchFamily="49" charset="-120"/>
              </a:rPr>
              <a:t>列印報名表</a:t>
            </a:r>
          </a:p>
        </p:txBody>
      </p:sp>
      <p:sp>
        <p:nvSpPr>
          <p:cNvPr id="7" name="矩形 6"/>
          <p:cNvSpPr/>
          <p:nvPr/>
        </p:nvSpPr>
        <p:spPr>
          <a:xfrm>
            <a:off x="2711624" y="2080868"/>
            <a:ext cx="4288353" cy="70788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TW" altLang="en-US" sz="4000" cap="none" spc="0" dirty="0">
                <a:ln w="11430"/>
                <a:solidFill>
                  <a:srgbClr val="FF0000"/>
                </a:solidFill>
                <a:effectLst>
                  <a:outerShdw blurRad="50800" dist="39000" dir="5460000" algn="tl">
                    <a:srgbClr val="000000">
                      <a:alpha val="38000"/>
                    </a:srgbClr>
                  </a:outerShdw>
                </a:effectLst>
                <a:latin typeface="華康儷粗黑" panose="020B0709000000000000" pitchFamily="49" charset="-120"/>
                <a:ea typeface="華康儷粗黑" panose="020B0709000000000000" pitchFamily="49" charset="-120"/>
              </a:rPr>
              <a:t>學生可由此查詢：</a:t>
            </a:r>
          </a:p>
        </p:txBody>
      </p:sp>
    </p:spTree>
    <p:extLst>
      <p:ext uri="{BB962C8B-B14F-4D97-AF65-F5344CB8AC3E}">
        <p14:creationId xmlns:p14="http://schemas.microsoft.com/office/powerpoint/2010/main" xmlns="" val="62104846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136194" name="文字方塊 5"/>
          <p:cNvSpPr txBox="1">
            <a:spLocks noChangeArrowheads="1"/>
          </p:cNvSpPr>
          <p:nvPr/>
        </p:nvSpPr>
        <p:spPr bwMode="auto">
          <a:xfrm>
            <a:off x="767408" y="346893"/>
            <a:ext cx="7848872" cy="6715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r>
              <a:rPr lang="zh-TW" altLang="en-US" sz="3800" b="1" dirty="0">
                <a:latin typeface="微軟正黑體" pitchFamily="34" charset="-120"/>
                <a:ea typeface="微軟正黑體" pitchFamily="34" charset="-120"/>
              </a:rPr>
              <a:t>個別序位區間查詢服務</a:t>
            </a:r>
          </a:p>
        </p:txBody>
      </p:sp>
      <p:pic>
        <p:nvPicPr>
          <p:cNvPr id="1026" name="Picture 2"/>
          <p:cNvPicPr>
            <a:picLocks noChangeAspect="1" noChangeArrowheads="1"/>
          </p:cNvPicPr>
          <p:nvPr/>
        </p:nvPicPr>
        <p:blipFill rotWithShape="1">
          <a:blip r:embed="rId2" cstate="email">
            <a:extLst>
              <a:ext uri="{28A0092B-C50C-407E-A947-70E740481C1C}">
                <a14:useLocalDpi xmlns:a14="http://schemas.microsoft.com/office/drawing/2010/main" xmlns=""/>
              </a:ext>
            </a:extLst>
          </a:blip>
          <a:srcRect/>
          <a:stretch/>
        </p:blipFill>
        <p:spPr bwMode="auto">
          <a:xfrm>
            <a:off x="920628" y="1679622"/>
            <a:ext cx="9900000" cy="376560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0" name="矩形 9"/>
          <p:cNvSpPr>
            <a:spLocks noChangeArrowheads="1"/>
          </p:cNvSpPr>
          <p:nvPr/>
        </p:nvSpPr>
        <p:spPr bwMode="auto">
          <a:xfrm>
            <a:off x="909615" y="3255371"/>
            <a:ext cx="2738113" cy="671512"/>
          </a:xfrm>
          <a:prstGeom prst="rect">
            <a:avLst/>
          </a:prstGeom>
          <a:noFill/>
          <a:ln w="76200" algn="ctr">
            <a:solidFill>
              <a:srgbClr val="FF0000"/>
            </a:solidFill>
            <a:round/>
            <a:headEnd/>
            <a:tailEnd/>
          </a:ln>
          <a:extLst>
            <a:ext uri="{909E8E84-426E-40DD-AFC4-6F175D3DCCD1}">
              <a14:hiddenFill xmlns:a14="http://schemas.microsoft.com/office/drawing/2010/main" xmlns="">
                <a:solidFill>
                  <a:srgbClr val="FFFFFF"/>
                </a:solidFill>
              </a14:hiddenFill>
            </a:ext>
          </a:extLst>
        </p:spPr>
        <p:txBody>
          <a:bodyPr/>
          <a:lstStyle/>
          <a:p>
            <a:pPr eaLnBrk="1" hangingPunct="1"/>
            <a:endParaRPr kumimoji="0" lang="zh-TW" altLang="en-US">
              <a:solidFill>
                <a:srgbClr val="DDE89A"/>
              </a:solidFill>
            </a:endParaRPr>
          </a:p>
        </p:txBody>
      </p:sp>
      <p:sp>
        <p:nvSpPr>
          <p:cNvPr id="12" name="圓角矩形圖說文字 11"/>
          <p:cNvSpPr>
            <a:spLocks noChangeArrowheads="1"/>
          </p:cNvSpPr>
          <p:nvPr/>
        </p:nvSpPr>
        <p:spPr bwMode="auto">
          <a:xfrm>
            <a:off x="6744072" y="677143"/>
            <a:ext cx="4182108" cy="650922"/>
          </a:xfrm>
          <a:prstGeom prst="wedgeRoundRectCallout">
            <a:avLst>
              <a:gd name="adj1" fmla="val -32010"/>
              <a:gd name="adj2" fmla="val 122765"/>
              <a:gd name="adj3" fmla="val 16667"/>
            </a:avLst>
          </a:prstGeom>
          <a:solidFill>
            <a:srgbClr val="000099"/>
          </a:solidFill>
          <a:ln w="12700" algn="ctr">
            <a:solidFill>
              <a:schemeClr val="tx1"/>
            </a:solidFill>
            <a:prstDash val="dash"/>
            <a:round/>
            <a:headEnd/>
            <a:tailEnd/>
          </a:ln>
        </p:spPr>
        <p:txBody>
          <a:bodyPr anchor="ctr"/>
          <a:lstStyle/>
          <a:p>
            <a:pPr algn="ctr" eaLnBrk="1" hangingPunct="1"/>
            <a:r>
              <a:rPr kumimoji="0" lang="zh-TW" altLang="en-US" sz="3000" b="1" dirty="0">
                <a:solidFill>
                  <a:srgbClr val="F8F8F8"/>
                </a:solidFill>
                <a:latin typeface="微軟正黑體" pitchFamily="34" charset="-120"/>
                <a:ea typeface="微軟正黑體" pitchFamily="34" charset="-120"/>
              </a:rPr>
              <a:t>預設志願序位</a:t>
            </a:r>
            <a:r>
              <a:rPr kumimoji="0" lang="en-US" altLang="zh-TW" sz="3000" b="1" dirty="0">
                <a:solidFill>
                  <a:srgbClr val="F8F8F8"/>
                </a:solidFill>
                <a:latin typeface="微軟正黑體" pitchFamily="34" charset="-120"/>
                <a:ea typeface="微軟正黑體" pitchFamily="34" charset="-120"/>
              </a:rPr>
              <a:t>10</a:t>
            </a:r>
            <a:r>
              <a:rPr kumimoji="0" lang="zh-TW" altLang="en-US" sz="3000" b="1" dirty="0">
                <a:solidFill>
                  <a:srgbClr val="F8F8F8"/>
                </a:solidFill>
                <a:latin typeface="微軟正黑體" pitchFamily="34" charset="-120"/>
                <a:ea typeface="微軟正黑體" pitchFamily="34" charset="-120"/>
              </a:rPr>
              <a:t>分</a:t>
            </a:r>
          </a:p>
        </p:txBody>
      </p:sp>
      <p:sp>
        <p:nvSpPr>
          <p:cNvPr id="7" name="矩形 6"/>
          <p:cNvSpPr>
            <a:spLocks noChangeArrowheads="1"/>
          </p:cNvSpPr>
          <p:nvPr/>
        </p:nvSpPr>
        <p:spPr bwMode="auto">
          <a:xfrm>
            <a:off x="6000034" y="1897982"/>
            <a:ext cx="2472230" cy="306882"/>
          </a:xfrm>
          <a:prstGeom prst="rect">
            <a:avLst/>
          </a:prstGeom>
          <a:noFill/>
          <a:ln w="76200" algn="ctr">
            <a:solidFill>
              <a:srgbClr val="FF0000"/>
            </a:solidFill>
            <a:round/>
            <a:headEnd/>
            <a:tailEnd/>
          </a:ln>
          <a:extLst>
            <a:ext uri="{909E8E84-426E-40DD-AFC4-6F175D3DCCD1}">
              <a14:hiddenFill xmlns:a14="http://schemas.microsoft.com/office/drawing/2010/main" xmlns="">
                <a:solidFill>
                  <a:srgbClr val="FFFFFF"/>
                </a:solidFill>
              </a14:hiddenFill>
            </a:ext>
          </a:extLst>
        </p:spPr>
        <p:txBody>
          <a:bodyPr/>
          <a:lstStyle/>
          <a:p>
            <a:pPr eaLnBrk="1" hangingPunct="1"/>
            <a:endParaRPr kumimoji="0" lang="zh-TW" altLang="en-US">
              <a:solidFill>
                <a:srgbClr val="DDE89A"/>
              </a:solidFill>
            </a:endParaRPr>
          </a:p>
        </p:txBody>
      </p:sp>
      <p:sp>
        <p:nvSpPr>
          <p:cNvPr id="13" name="橢圓形圖說文字 8"/>
          <p:cNvSpPr>
            <a:spLocks noChangeArrowheads="1"/>
          </p:cNvSpPr>
          <p:nvPr/>
        </p:nvSpPr>
        <p:spPr bwMode="auto">
          <a:xfrm>
            <a:off x="5663952" y="2743602"/>
            <a:ext cx="3528392" cy="1219085"/>
          </a:xfrm>
          <a:prstGeom prst="wedgeEllipseCallout">
            <a:avLst>
              <a:gd name="adj1" fmla="val -68137"/>
              <a:gd name="adj2" fmla="val 5418"/>
            </a:avLst>
          </a:prstGeom>
          <a:solidFill>
            <a:srgbClr val="FF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0" tIns="36000" rIns="0" bIns="36000"/>
          <a:lstStyle/>
          <a:p>
            <a:pPr eaLnBrk="1" hangingPunct="1"/>
            <a:r>
              <a:rPr kumimoji="0" lang="zh-TW" altLang="en-US" sz="2400" b="1" dirty="0">
                <a:solidFill>
                  <a:srgbClr val="080808"/>
                </a:solidFill>
                <a:latin typeface="華康儷細黑" panose="020B0309000000000000" pitchFamily="49" charset="-120"/>
                <a:ea typeface="華康儷細黑" panose="020B0309000000000000" pitchFamily="49" charset="-120"/>
              </a:rPr>
              <a:t>學生可由此查到如此之序位區間人數</a:t>
            </a:r>
          </a:p>
        </p:txBody>
      </p:sp>
      <p:sp>
        <p:nvSpPr>
          <p:cNvPr id="2" name="矩形 1">
            <a:extLst>
              <a:ext uri="{FF2B5EF4-FFF2-40B4-BE49-F238E27FC236}">
                <a16:creationId xmlns:a16="http://schemas.microsoft.com/office/drawing/2014/main" xmlns="" id="{3DAEC14C-7C90-46BD-9E52-EBEF794FD7D2}"/>
              </a:ext>
            </a:extLst>
          </p:cNvPr>
          <p:cNvSpPr/>
          <p:nvPr/>
        </p:nvSpPr>
        <p:spPr>
          <a:xfrm>
            <a:off x="627994" y="2859099"/>
            <a:ext cx="4320480" cy="1272086"/>
          </a:xfrm>
          <a:prstGeom prst="rect">
            <a:avLst/>
          </a:prstGeom>
          <a:solidFill>
            <a:schemeClr val="tx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000" dirty="0">
                <a:solidFill>
                  <a:schemeClr val="bg1"/>
                </a:solidFill>
                <a:latin typeface="華康中黑體" panose="020B0509000000000000" pitchFamily="49" charset="-120"/>
                <a:ea typeface="華康中黑體" panose="020B0509000000000000" pitchFamily="49" charset="-120"/>
              </a:rPr>
              <a:t>個別序位之比率及累積人數區間</a:t>
            </a:r>
            <a:endParaRPr lang="en-US" altLang="zh-TW" sz="2000" dirty="0">
              <a:solidFill>
                <a:schemeClr val="bg1"/>
              </a:solidFill>
              <a:latin typeface="華康中黑體" panose="020B0509000000000000" pitchFamily="49" charset="-120"/>
              <a:ea typeface="華康中黑體" panose="020B0509000000000000" pitchFamily="49" charset="-120"/>
            </a:endParaRPr>
          </a:p>
          <a:p>
            <a:pPr algn="ctr"/>
            <a:r>
              <a:rPr lang="zh-TW" altLang="en-US" sz="2000" dirty="0">
                <a:solidFill>
                  <a:schemeClr val="bg1"/>
                </a:solidFill>
                <a:latin typeface="華康中黑體" panose="020B0509000000000000" pitchFamily="49" charset="-120"/>
                <a:ea typeface="華康中黑體" panose="020B0509000000000000" pitchFamily="49" charset="-120"/>
              </a:rPr>
              <a:t>比率區間：</a:t>
            </a:r>
            <a:r>
              <a:rPr lang="en-US" altLang="zh-TW" sz="2000" dirty="0">
                <a:solidFill>
                  <a:schemeClr val="bg1"/>
                </a:solidFill>
                <a:latin typeface="華康中黑體" panose="020B0509000000000000" pitchFamily="49" charset="-120"/>
                <a:ea typeface="華康中黑體" panose="020B0509000000000000" pitchFamily="49" charset="-120"/>
              </a:rPr>
              <a:t>7.66%~8.29%</a:t>
            </a:r>
          </a:p>
          <a:p>
            <a:pPr algn="ctr"/>
            <a:r>
              <a:rPr lang="zh-TW" altLang="en-US" sz="2000" dirty="0">
                <a:solidFill>
                  <a:schemeClr val="bg1"/>
                </a:solidFill>
                <a:latin typeface="華康中黑體" panose="020B0509000000000000" pitchFamily="49" charset="-120"/>
                <a:ea typeface="華康中黑體" panose="020B0509000000000000" pitchFamily="49" charset="-120"/>
              </a:rPr>
              <a:t>累積人數區間：</a:t>
            </a:r>
            <a:r>
              <a:rPr lang="en-US" altLang="zh-TW" sz="2000" dirty="0">
                <a:solidFill>
                  <a:schemeClr val="bg1"/>
                </a:solidFill>
                <a:latin typeface="華康中黑體" panose="020B0509000000000000" pitchFamily="49" charset="-120"/>
                <a:ea typeface="華康中黑體" panose="020B0509000000000000" pitchFamily="49" charset="-120"/>
              </a:rPr>
              <a:t>1213</a:t>
            </a:r>
            <a:r>
              <a:rPr lang="zh-TW" altLang="en-US" sz="2000" dirty="0">
                <a:solidFill>
                  <a:schemeClr val="bg1"/>
                </a:solidFill>
                <a:latin typeface="華康中黑體" panose="020B0509000000000000" pitchFamily="49" charset="-120"/>
                <a:ea typeface="華康中黑體" panose="020B0509000000000000" pitchFamily="49" charset="-120"/>
              </a:rPr>
              <a:t>人</a:t>
            </a:r>
            <a:r>
              <a:rPr lang="en-US" altLang="zh-TW" sz="2000" dirty="0">
                <a:solidFill>
                  <a:schemeClr val="bg1"/>
                </a:solidFill>
                <a:latin typeface="華康中黑體" panose="020B0509000000000000" pitchFamily="49" charset="-120"/>
                <a:ea typeface="華康中黑體" panose="020B0509000000000000" pitchFamily="49" charset="-120"/>
              </a:rPr>
              <a:t>~1312</a:t>
            </a:r>
            <a:r>
              <a:rPr lang="zh-TW" altLang="en-US" sz="2000" dirty="0">
                <a:solidFill>
                  <a:schemeClr val="bg1"/>
                </a:solidFill>
                <a:latin typeface="華康中黑體" panose="020B0509000000000000" pitchFamily="49" charset="-120"/>
                <a:ea typeface="華康中黑體" panose="020B0509000000000000" pitchFamily="49" charset="-120"/>
              </a:rPr>
              <a:t>人</a:t>
            </a:r>
          </a:p>
        </p:txBody>
      </p:sp>
      <p:sp>
        <p:nvSpPr>
          <p:cNvPr id="9" name="矩形 8">
            <a:extLst>
              <a:ext uri="{FF2B5EF4-FFF2-40B4-BE49-F238E27FC236}">
                <a16:creationId xmlns:a16="http://schemas.microsoft.com/office/drawing/2014/main" xmlns="" id="{FEBB1CEE-30A3-4917-9709-148383370523}"/>
              </a:ext>
            </a:extLst>
          </p:cNvPr>
          <p:cNvSpPr/>
          <p:nvPr/>
        </p:nvSpPr>
        <p:spPr>
          <a:xfrm>
            <a:off x="5807968" y="1796854"/>
            <a:ext cx="4320480" cy="816020"/>
          </a:xfrm>
          <a:prstGeom prst="rect">
            <a:avLst/>
          </a:prstGeom>
          <a:solidFill>
            <a:schemeClr val="tx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000" dirty="0">
                <a:solidFill>
                  <a:schemeClr val="bg1"/>
                </a:solidFill>
                <a:latin typeface="華康中黑體" panose="020B0509000000000000" pitchFamily="49" charset="-120"/>
                <a:ea typeface="華康中黑體" panose="020B0509000000000000" pitchFamily="49" charset="-120"/>
              </a:rPr>
              <a:t>均衡發展項目以實際可得最高分計</a:t>
            </a:r>
          </a:p>
        </p:txBody>
      </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heckerboard(across)">
                                      <p:cBhvr>
                                        <p:cTn id="7" dur="50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checkerboard(across)">
                                      <p:cBhvr>
                                        <p:cTn id="22" dur="500"/>
                                        <p:tgtEl>
                                          <p:spTgt spid="10"/>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linds(horizontal)">
                                      <p:cBhvr>
                                        <p:cTn id="25" dur="500"/>
                                        <p:tgtEl>
                                          <p:spTgt spid="13"/>
                                        </p:tgtEl>
                                      </p:cBhvr>
                                    </p:animEffect>
                                  </p:childTnLst>
                                </p:cTn>
                              </p:par>
                              <p:par>
                                <p:cTn id="26" presetID="1" presetClass="exit" presetSubtype="0" fill="hold" grpId="1" nodeType="withEffect">
                                  <p:stCondLst>
                                    <p:cond delay="0"/>
                                  </p:stCondLst>
                                  <p:childTnLst>
                                    <p:set>
                                      <p:cBhvr>
                                        <p:cTn id="27" dur="1" fill="hold">
                                          <p:stCondLst>
                                            <p:cond delay="0"/>
                                          </p:stCondLst>
                                        </p:cTn>
                                        <p:tgtEl>
                                          <p:spTgt spid="7"/>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500" fill="hold"/>
                                        <p:tgtEl>
                                          <p:spTgt spid="2"/>
                                        </p:tgtEl>
                                        <p:attrNameLst>
                                          <p:attrName>ppt_w</p:attrName>
                                        </p:attrNameLst>
                                      </p:cBhvr>
                                      <p:tavLst>
                                        <p:tav tm="0">
                                          <p:val>
                                            <p:fltVal val="0"/>
                                          </p:val>
                                        </p:tav>
                                        <p:tav tm="100000">
                                          <p:val>
                                            <p:strVal val="#ppt_w"/>
                                          </p:val>
                                        </p:tav>
                                      </p:tavLst>
                                    </p:anim>
                                    <p:anim calcmode="lin" valueType="num">
                                      <p:cBhvr>
                                        <p:cTn id="33" dur="500" fill="hold"/>
                                        <p:tgtEl>
                                          <p:spTgt spid="2"/>
                                        </p:tgtEl>
                                        <p:attrNameLst>
                                          <p:attrName>ppt_h</p:attrName>
                                        </p:attrNameLst>
                                      </p:cBhvr>
                                      <p:tavLst>
                                        <p:tav tm="0">
                                          <p:val>
                                            <p:fltVal val="0"/>
                                          </p:val>
                                        </p:tav>
                                        <p:tav tm="100000">
                                          <p:val>
                                            <p:strVal val="#ppt_h"/>
                                          </p:val>
                                        </p:tav>
                                      </p:tavLst>
                                    </p:anim>
                                    <p:animEffect transition="in" filter="fade">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7" grpId="0" animBg="1"/>
      <p:bldP spid="7" grpId="1" animBg="1"/>
      <p:bldP spid="13" grpId="0" animBg="1"/>
      <p:bldP spid="2" grpId="0" animBg="1"/>
      <p:bldP spid="9"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137218" name="投影片編號版面配置區 3"/>
          <p:cNvSpPr txBox="1">
            <a:spLocks noGrp="1"/>
          </p:cNvSpPr>
          <p:nvPr/>
        </p:nvSpPr>
        <p:spPr bwMode="gray">
          <a:xfrm>
            <a:off x="9488488" y="6323013"/>
            <a:ext cx="2155825" cy="2905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algn="r" eaLnBrk="1" hangingPunct="1"/>
            <a:fld id="{433847EC-9A85-47B4-A6A9-1C916B15C91C}" type="slidenum">
              <a:rPr kumimoji="0" lang="en-US" altLang="zh-TW" sz="1000">
                <a:solidFill>
                  <a:srgbClr val="000000"/>
                </a:solidFill>
              </a:rPr>
              <a:pPr algn="r" eaLnBrk="1" hangingPunct="1"/>
              <a:t>57</a:t>
            </a:fld>
            <a:endParaRPr kumimoji="0" lang="en-US" altLang="zh-TW" sz="1000">
              <a:solidFill>
                <a:srgbClr val="000000"/>
              </a:solidFill>
            </a:endParaRPr>
          </a:p>
        </p:txBody>
      </p:sp>
      <p:sp>
        <p:nvSpPr>
          <p:cNvPr id="137222" name="文字方塊 8"/>
          <p:cNvSpPr txBox="1">
            <a:spLocks noChangeArrowheads="1"/>
          </p:cNvSpPr>
          <p:nvPr/>
        </p:nvSpPr>
        <p:spPr bwMode="auto">
          <a:xfrm>
            <a:off x="1535113" y="407988"/>
            <a:ext cx="9201150" cy="673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algn="ctr"/>
            <a:r>
              <a:rPr lang="zh-TW" altLang="en-US" sz="3800" b="1">
                <a:latin typeface="微軟正黑體" pitchFamily="34" charset="-120"/>
                <a:ea typeface="微軟正黑體" pitchFamily="34" charset="-120"/>
              </a:rPr>
              <a:t>志願選填</a:t>
            </a:r>
          </a:p>
        </p:txBody>
      </p:sp>
      <p:sp>
        <p:nvSpPr>
          <p:cNvPr id="3" name="圓角矩形 2"/>
          <p:cNvSpPr/>
          <p:nvPr/>
        </p:nvSpPr>
        <p:spPr>
          <a:xfrm>
            <a:off x="2135560" y="3906798"/>
            <a:ext cx="1224136" cy="504056"/>
          </a:xfrm>
          <a:prstGeom prst="roundRect">
            <a:avLst/>
          </a:prstGeom>
          <a:no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5" name="圖片 4">
            <a:extLst>
              <a:ext uri="{FF2B5EF4-FFF2-40B4-BE49-F238E27FC236}">
                <a16:creationId xmlns:a16="http://schemas.microsoft.com/office/drawing/2014/main" xmlns="" id="{63A58DF7-1353-4600-90CD-7A495D3C7C43}"/>
              </a:ext>
            </a:extLst>
          </p:cNvPr>
          <p:cNvPicPr>
            <a:picLocks noChangeAspect="1"/>
          </p:cNvPicPr>
          <p:nvPr/>
        </p:nvPicPr>
        <p:blipFill>
          <a:blip r:embed="rId2" cstate="email">
            <a:extLst>
              <a:ext uri="{28A0092B-C50C-407E-A947-70E740481C1C}">
                <a14:useLocalDpi xmlns:a14="http://schemas.microsoft.com/office/drawing/2010/main" xmlns=""/>
              </a:ext>
            </a:extLst>
          </a:blip>
          <a:stretch>
            <a:fillRect/>
          </a:stretch>
        </p:blipFill>
        <p:spPr>
          <a:xfrm>
            <a:off x="111501" y="0"/>
            <a:ext cx="11968998" cy="68580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advTm="0">
        <p:random/>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pic>
        <p:nvPicPr>
          <p:cNvPr id="138243" name="Picture 2"/>
          <p:cNvPicPr>
            <a:picLocks noChangeAspect="1" noChangeArrowheads="1"/>
          </p:cNvPicPr>
          <p:nvPr/>
        </p:nvPicPr>
        <p:blipFill rotWithShape="1">
          <a:blip r:embed="rId2" cstate="email">
            <a:extLst>
              <a:ext uri="{28A0092B-C50C-407E-A947-70E740481C1C}">
                <a14:useLocalDpi xmlns:a14="http://schemas.microsoft.com/office/drawing/2010/main" xmlns=""/>
              </a:ext>
            </a:extLst>
          </a:blip>
          <a:srcRect/>
          <a:stretch/>
        </p:blipFill>
        <p:spPr bwMode="auto">
          <a:xfrm>
            <a:off x="76200" y="980729"/>
            <a:ext cx="12133263" cy="51845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8244" name="矩形 5"/>
          <p:cNvSpPr>
            <a:spLocks noChangeArrowheads="1"/>
          </p:cNvSpPr>
          <p:nvPr/>
        </p:nvSpPr>
        <p:spPr bwMode="auto">
          <a:xfrm>
            <a:off x="191344" y="3114675"/>
            <a:ext cx="6171356" cy="1178421"/>
          </a:xfrm>
          <a:prstGeom prst="rect">
            <a:avLst/>
          </a:prstGeom>
          <a:noFill/>
          <a:ln w="76200" algn="ctr">
            <a:solidFill>
              <a:srgbClr val="FF0000"/>
            </a:solidFill>
            <a:round/>
            <a:headEnd/>
            <a:tailEnd/>
          </a:ln>
          <a:extLst>
            <a:ext uri="{909E8E84-426E-40DD-AFC4-6F175D3DCCD1}">
              <a14:hiddenFill xmlns:a14="http://schemas.microsoft.com/office/drawing/2010/main" xmlns="">
                <a:solidFill>
                  <a:srgbClr val="FFFFFF"/>
                </a:solidFill>
              </a14:hiddenFill>
            </a:ext>
          </a:extLst>
        </p:spPr>
        <p:txBody>
          <a:bodyPr/>
          <a:lstStyle/>
          <a:p>
            <a:pPr eaLnBrk="1" hangingPunct="1"/>
            <a:endParaRPr kumimoji="0" lang="zh-TW" altLang="en-US">
              <a:solidFill>
                <a:srgbClr val="DDE89A"/>
              </a:solidFill>
            </a:endParaRPr>
          </a:p>
        </p:txBody>
      </p:sp>
      <p:sp>
        <p:nvSpPr>
          <p:cNvPr id="138245" name="文字方塊 6"/>
          <p:cNvSpPr txBox="1">
            <a:spLocks noChangeArrowheads="1"/>
          </p:cNvSpPr>
          <p:nvPr/>
        </p:nvSpPr>
        <p:spPr bwMode="auto">
          <a:xfrm>
            <a:off x="0" y="342900"/>
            <a:ext cx="9201150" cy="6715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algn="ctr"/>
            <a:r>
              <a:rPr lang="zh-TW" altLang="en-US" sz="3800" b="1">
                <a:latin typeface="微軟正黑體" pitchFamily="34" charset="-120"/>
                <a:ea typeface="微軟正黑體" pitchFamily="34" charset="-120"/>
              </a:rPr>
              <a:t>志願選填</a:t>
            </a:r>
          </a:p>
        </p:txBody>
      </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advTm="0">
        <p:random/>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pic>
        <p:nvPicPr>
          <p:cNvPr id="145410" name="Picture 2"/>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3620209" y="459130"/>
            <a:ext cx="5286813" cy="62585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矩形 5"/>
          <p:cNvSpPr>
            <a:spLocks noChangeArrowheads="1"/>
          </p:cNvSpPr>
          <p:nvPr/>
        </p:nvSpPr>
        <p:spPr bwMode="auto">
          <a:xfrm>
            <a:off x="3694616" y="5879551"/>
            <a:ext cx="2703512" cy="615950"/>
          </a:xfrm>
          <a:prstGeom prst="rect">
            <a:avLst/>
          </a:prstGeom>
          <a:noFill/>
          <a:ln w="76200" algn="ctr">
            <a:solidFill>
              <a:srgbClr val="FF0000"/>
            </a:solidFill>
            <a:round/>
            <a:headEnd/>
            <a:tailEnd/>
          </a:ln>
          <a:extLst>
            <a:ext uri="{909E8E84-426E-40DD-AFC4-6F175D3DCCD1}">
              <a14:hiddenFill xmlns:a14="http://schemas.microsoft.com/office/drawing/2010/main" xmlns="">
                <a:solidFill>
                  <a:srgbClr val="FFFFFF"/>
                </a:solidFill>
              </a14:hiddenFill>
            </a:ext>
          </a:extLst>
        </p:spPr>
        <p:txBody>
          <a:bodyPr/>
          <a:lstStyle/>
          <a:p>
            <a:pPr eaLnBrk="1" hangingPunct="1"/>
            <a:endParaRPr kumimoji="0" lang="zh-TW" altLang="en-US">
              <a:solidFill>
                <a:srgbClr val="DDE89A"/>
              </a:solidFill>
            </a:endParaRPr>
          </a:p>
        </p:txBody>
      </p:sp>
      <p:sp>
        <p:nvSpPr>
          <p:cNvPr id="145412" name="向右箭號 8"/>
          <p:cNvSpPr>
            <a:spLocks noChangeArrowheads="1"/>
          </p:cNvSpPr>
          <p:nvPr/>
        </p:nvSpPr>
        <p:spPr bwMode="auto">
          <a:xfrm rot="10800000">
            <a:off x="9005888" y="1436688"/>
            <a:ext cx="673100" cy="504825"/>
          </a:xfrm>
          <a:prstGeom prst="rightArrow">
            <a:avLst>
              <a:gd name="adj1" fmla="val 50000"/>
              <a:gd name="adj2" fmla="val 66667"/>
            </a:avLst>
          </a:prstGeom>
          <a:solidFill>
            <a:schemeClr val="accent1"/>
          </a:solidFill>
          <a:ln w="9525" algn="ctr">
            <a:solidFill>
              <a:schemeClr val="tx1"/>
            </a:solidFill>
            <a:round/>
            <a:headEnd/>
            <a:tailEnd/>
          </a:ln>
        </p:spPr>
        <p:txBody>
          <a:bodyPr/>
          <a:lstStyle/>
          <a:p>
            <a:pPr eaLnBrk="1" hangingPunct="1"/>
            <a:endParaRPr kumimoji="0" lang="zh-TW" altLang="en-US"/>
          </a:p>
        </p:txBody>
      </p:sp>
      <p:sp>
        <p:nvSpPr>
          <p:cNvPr id="145413" name="文字方塊 10"/>
          <p:cNvSpPr txBox="1">
            <a:spLocks noChangeArrowheads="1"/>
          </p:cNvSpPr>
          <p:nvPr/>
        </p:nvSpPr>
        <p:spPr bwMode="auto">
          <a:xfrm>
            <a:off x="9678988" y="1436688"/>
            <a:ext cx="1620957" cy="523220"/>
          </a:xfrm>
          <a:prstGeom prst="rect">
            <a:avLst/>
          </a:prstGeom>
          <a:solidFill>
            <a:srgbClr val="80CB3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zh-TW" altLang="en-US" sz="2800" dirty="0">
                <a:latin typeface="華康儷中黑" panose="020B0509000000000000" pitchFamily="49" charset="-120"/>
                <a:ea typeface="華康儷中黑" panose="020B0509000000000000" pitchFamily="49" charset="-120"/>
              </a:rPr>
              <a:t>基本資料</a:t>
            </a:r>
          </a:p>
        </p:txBody>
      </p:sp>
      <p:sp>
        <p:nvSpPr>
          <p:cNvPr id="145414" name="向右箭號 11"/>
          <p:cNvSpPr>
            <a:spLocks noChangeArrowheads="1"/>
          </p:cNvSpPr>
          <p:nvPr/>
        </p:nvSpPr>
        <p:spPr bwMode="auto">
          <a:xfrm rot="10800000">
            <a:off x="9005888" y="2762250"/>
            <a:ext cx="673100" cy="503238"/>
          </a:xfrm>
          <a:prstGeom prst="rightArrow">
            <a:avLst>
              <a:gd name="adj1" fmla="val 50000"/>
              <a:gd name="adj2" fmla="val 66877"/>
            </a:avLst>
          </a:prstGeom>
          <a:solidFill>
            <a:schemeClr val="accent1"/>
          </a:solidFill>
          <a:ln w="9525" algn="ctr">
            <a:solidFill>
              <a:schemeClr val="tx1"/>
            </a:solidFill>
            <a:round/>
            <a:headEnd/>
            <a:tailEnd/>
          </a:ln>
        </p:spPr>
        <p:txBody>
          <a:bodyPr/>
          <a:lstStyle/>
          <a:p>
            <a:pPr eaLnBrk="1" hangingPunct="1"/>
            <a:endParaRPr kumimoji="0" lang="zh-TW" altLang="en-US"/>
          </a:p>
        </p:txBody>
      </p:sp>
      <p:sp>
        <p:nvSpPr>
          <p:cNvPr id="145415" name="文字方塊 12"/>
          <p:cNvSpPr txBox="1">
            <a:spLocks noChangeArrowheads="1"/>
          </p:cNvSpPr>
          <p:nvPr/>
        </p:nvSpPr>
        <p:spPr bwMode="auto">
          <a:xfrm>
            <a:off x="9678989" y="2538413"/>
            <a:ext cx="1891566" cy="954107"/>
          </a:xfrm>
          <a:prstGeom prst="rect">
            <a:avLst/>
          </a:prstGeom>
          <a:solidFill>
            <a:srgbClr val="80CB3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algn="ctr" eaLnBrk="1" hangingPunct="1"/>
            <a:r>
              <a:rPr kumimoji="0" lang="zh-TW" altLang="en-US" sz="2800" dirty="0">
                <a:latin typeface="華康儷中黑" panose="020B0509000000000000" pitchFamily="49" charset="-120"/>
                <a:ea typeface="華康儷中黑" panose="020B0509000000000000" pitchFamily="49" charset="-120"/>
              </a:rPr>
              <a:t>超額比序</a:t>
            </a:r>
            <a:r>
              <a:rPr kumimoji="0" lang="en-US" altLang="zh-TW" sz="2800" dirty="0">
                <a:latin typeface="華康儷中黑" panose="020B0509000000000000" pitchFamily="49" charset="-120"/>
                <a:ea typeface="華康儷中黑" panose="020B0509000000000000" pitchFamily="49" charset="-120"/>
              </a:rPr>
              <a:t/>
            </a:r>
            <a:br>
              <a:rPr kumimoji="0" lang="en-US" altLang="zh-TW" sz="2800" dirty="0">
                <a:latin typeface="華康儷中黑" panose="020B0509000000000000" pitchFamily="49" charset="-120"/>
                <a:ea typeface="華康儷中黑" panose="020B0509000000000000" pitchFamily="49" charset="-120"/>
              </a:rPr>
            </a:br>
            <a:r>
              <a:rPr kumimoji="0" lang="zh-TW" altLang="en-US" sz="2800" dirty="0">
                <a:latin typeface="華康儷中黑" panose="020B0509000000000000" pitchFamily="49" charset="-120"/>
                <a:ea typeface="華康儷中黑" panose="020B0509000000000000" pitchFamily="49" charset="-120"/>
              </a:rPr>
              <a:t>積分</a:t>
            </a:r>
          </a:p>
        </p:txBody>
      </p:sp>
      <p:sp>
        <p:nvSpPr>
          <p:cNvPr id="145416" name="向右箭號 13"/>
          <p:cNvSpPr>
            <a:spLocks noChangeArrowheads="1"/>
          </p:cNvSpPr>
          <p:nvPr/>
        </p:nvSpPr>
        <p:spPr bwMode="auto">
          <a:xfrm rot="10800000">
            <a:off x="9005888" y="4591050"/>
            <a:ext cx="673100" cy="503238"/>
          </a:xfrm>
          <a:prstGeom prst="rightArrow">
            <a:avLst>
              <a:gd name="adj1" fmla="val 50000"/>
              <a:gd name="adj2" fmla="val 66877"/>
            </a:avLst>
          </a:prstGeom>
          <a:solidFill>
            <a:schemeClr val="accent1"/>
          </a:solidFill>
          <a:ln w="9525" algn="ctr">
            <a:solidFill>
              <a:schemeClr val="tx1"/>
            </a:solidFill>
            <a:round/>
            <a:headEnd/>
            <a:tailEnd/>
          </a:ln>
        </p:spPr>
        <p:txBody>
          <a:bodyPr/>
          <a:lstStyle/>
          <a:p>
            <a:pPr eaLnBrk="1" hangingPunct="1"/>
            <a:endParaRPr kumimoji="0" lang="zh-TW" altLang="en-US"/>
          </a:p>
        </p:txBody>
      </p:sp>
      <p:sp>
        <p:nvSpPr>
          <p:cNvPr id="145417" name="文字方塊 14"/>
          <p:cNvSpPr txBox="1">
            <a:spLocks noChangeArrowheads="1"/>
          </p:cNvSpPr>
          <p:nvPr/>
        </p:nvSpPr>
        <p:spPr bwMode="auto">
          <a:xfrm>
            <a:off x="9678988" y="4591050"/>
            <a:ext cx="1620957" cy="523220"/>
          </a:xfrm>
          <a:prstGeom prst="rect">
            <a:avLst/>
          </a:prstGeom>
          <a:solidFill>
            <a:srgbClr val="80CB3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zh-TW" altLang="en-US" sz="2800" dirty="0">
                <a:latin typeface="華康儷中黑" panose="020B0509000000000000" pitchFamily="49" charset="-120"/>
                <a:ea typeface="華康儷中黑" panose="020B0509000000000000" pitchFamily="49" charset="-120"/>
              </a:rPr>
              <a:t>志願資料</a:t>
            </a:r>
          </a:p>
        </p:txBody>
      </p:sp>
      <p:sp>
        <p:nvSpPr>
          <p:cNvPr id="16" name="向右箭號 15"/>
          <p:cNvSpPr>
            <a:spLocks noChangeArrowheads="1"/>
          </p:cNvSpPr>
          <p:nvPr/>
        </p:nvSpPr>
        <p:spPr bwMode="auto">
          <a:xfrm>
            <a:off x="2563813" y="5878513"/>
            <a:ext cx="669925" cy="503237"/>
          </a:xfrm>
          <a:prstGeom prst="rightArrow">
            <a:avLst>
              <a:gd name="adj1" fmla="val 50000"/>
              <a:gd name="adj2" fmla="val 66562"/>
            </a:avLst>
          </a:prstGeom>
          <a:solidFill>
            <a:schemeClr val="accent1"/>
          </a:solidFill>
          <a:ln w="9525" algn="ctr">
            <a:solidFill>
              <a:schemeClr val="tx1"/>
            </a:solidFill>
            <a:round/>
            <a:headEnd/>
            <a:tailEnd/>
          </a:ln>
        </p:spPr>
        <p:txBody>
          <a:bodyPr/>
          <a:lstStyle/>
          <a:p>
            <a:pPr eaLnBrk="1" hangingPunct="1"/>
            <a:endParaRPr kumimoji="0" lang="zh-TW" altLang="en-US"/>
          </a:p>
        </p:txBody>
      </p:sp>
      <p:sp>
        <p:nvSpPr>
          <p:cNvPr id="17" name="文字方塊 16"/>
          <p:cNvSpPr txBox="1">
            <a:spLocks noChangeArrowheads="1"/>
          </p:cNvSpPr>
          <p:nvPr/>
        </p:nvSpPr>
        <p:spPr bwMode="auto">
          <a:xfrm>
            <a:off x="423863" y="5661025"/>
            <a:ext cx="1620957" cy="954107"/>
          </a:xfrm>
          <a:prstGeom prst="rect">
            <a:avLst/>
          </a:prstGeom>
          <a:solidFill>
            <a:srgbClr val="80CB3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zh-TW" altLang="en-US" sz="2800" dirty="0">
                <a:latin typeface="華康儷粗黑" panose="020B0709000000000000" pitchFamily="49" charset="-120"/>
                <a:ea typeface="華康儷粗黑" panose="020B0709000000000000" pitchFamily="49" charset="-120"/>
              </a:rPr>
              <a:t>學生簽名</a:t>
            </a:r>
            <a:endParaRPr kumimoji="0" lang="en-US" altLang="zh-TW" sz="2800" dirty="0">
              <a:latin typeface="華康儷粗黑" panose="020B0709000000000000" pitchFamily="49" charset="-120"/>
              <a:ea typeface="華康儷粗黑" panose="020B0709000000000000" pitchFamily="49" charset="-120"/>
            </a:endParaRPr>
          </a:p>
          <a:p>
            <a:pPr eaLnBrk="1" hangingPunct="1"/>
            <a:r>
              <a:rPr kumimoji="0" lang="zh-TW" altLang="en-US" sz="2800" dirty="0">
                <a:latin typeface="華康儷粗黑" panose="020B0709000000000000" pitchFamily="49" charset="-120"/>
                <a:ea typeface="華康儷粗黑" panose="020B0709000000000000" pitchFamily="49" charset="-120"/>
              </a:rPr>
              <a:t>家長簽名</a:t>
            </a:r>
          </a:p>
        </p:txBody>
      </p:sp>
      <p:sp>
        <p:nvSpPr>
          <p:cNvPr id="145420" name="文字方塊 17"/>
          <p:cNvSpPr txBox="1">
            <a:spLocks noChangeArrowheads="1"/>
          </p:cNvSpPr>
          <p:nvPr/>
        </p:nvSpPr>
        <p:spPr bwMode="auto">
          <a:xfrm>
            <a:off x="3694616" y="369816"/>
            <a:ext cx="4214539" cy="323165"/>
          </a:xfrm>
          <a:prstGeom prst="rect">
            <a:avLst/>
          </a:prstGeom>
          <a:solidFill>
            <a:srgbClr val="F8F8F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en-US" altLang="zh-TW" sz="1500" b="1" dirty="0">
                <a:solidFill>
                  <a:srgbClr val="000000"/>
                </a:solidFill>
                <a:latin typeface="標楷體" pitchFamily="65" charset="-120"/>
                <a:ea typeface="標楷體" pitchFamily="65" charset="-120"/>
              </a:rPr>
              <a:t>110</a:t>
            </a:r>
            <a:r>
              <a:rPr kumimoji="0" lang="zh-TW" altLang="en-US" sz="1500" b="1" dirty="0">
                <a:solidFill>
                  <a:srgbClr val="000000"/>
                </a:solidFill>
                <a:latin typeface="標楷體" pitchFamily="65" charset="-120"/>
                <a:ea typeface="標楷體" pitchFamily="65" charset="-120"/>
              </a:rPr>
              <a:t>學年度竹苗區高級中等學校免試入學 報名表 </a:t>
            </a:r>
          </a:p>
        </p:txBody>
      </p:sp>
      <p:sp>
        <p:nvSpPr>
          <p:cNvPr id="19" name="矩形 18"/>
          <p:cNvSpPr>
            <a:spLocks noChangeArrowheads="1"/>
          </p:cNvSpPr>
          <p:nvPr/>
        </p:nvSpPr>
        <p:spPr bwMode="auto">
          <a:xfrm>
            <a:off x="7824788" y="620713"/>
            <a:ext cx="1104900" cy="379412"/>
          </a:xfrm>
          <a:prstGeom prst="rect">
            <a:avLst/>
          </a:prstGeom>
          <a:noFill/>
          <a:ln w="76200" algn="ctr">
            <a:solidFill>
              <a:srgbClr val="FF0000"/>
            </a:solidFill>
            <a:round/>
            <a:headEnd/>
            <a:tailEnd/>
          </a:ln>
          <a:extLst>
            <a:ext uri="{909E8E84-426E-40DD-AFC4-6F175D3DCCD1}">
              <a14:hiddenFill xmlns:a14="http://schemas.microsoft.com/office/drawing/2010/main" xmlns="">
                <a:solidFill>
                  <a:srgbClr val="FFFFFF"/>
                </a:solidFill>
              </a14:hiddenFill>
            </a:ext>
          </a:extLst>
        </p:spPr>
        <p:txBody>
          <a:bodyPr/>
          <a:lstStyle/>
          <a:p>
            <a:pPr eaLnBrk="1" hangingPunct="1"/>
            <a:endParaRPr kumimoji="0" lang="zh-TW" altLang="en-US">
              <a:solidFill>
                <a:srgbClr val="DDE89A"/>
              </a:solidFill>
            </a:endParaRPr>
          </a:p>
        </p:txBody>
      </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animBg="1"/>
      <p:bldP spid="17" grpId="0" animBg="1"/>
      <p:bldP spid="19"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標題 1"/>
          <p:cNvSpPr>
            <a:spLocks noGrp="1"/>
          </p:cNvSpPr>
          <p:nvPr>
            <p:ph type="title"/>
          </p:nvPr>
        </p:nvSpPr>
        <p:spPr>
          <a:xfrm>
            <a:off x="3637385" y="332656"/>
            <a:ext cx="8229600" cy="1143000"/>
          </a:xfrm>
        </p:spPr>
        <p:txBody>
          <a:bodyPr/>
          <a:lstStyle/>
          <a:p>
            <a:r>
              <a:rPr lang="zh-TW" altLang="en-US" b="1" dirty="0">
                <a:solidFill>
                  <a:schemeClr val="accent4">
                    <a:lumMod val="50000"/>
                  </a:schemeClr>
                </a:solidFill>
                <a:latin typeface="微軟正黑體" panose="020B0604030504040204" pitchFamily="34" charset="-120"/>
                <a:ea typeface="微軟正黑體" panose="020B0604030504040204" pitchFamily="34" charset="-120"/>
              </a:rPr>
              <a:t>最適合你的  就會最耀眼</a:t>
            </a:r>
          </a:p>
        </p:txBody>
      </p:sp>
      <p:pic>
        <p:nvPicPr>
          <p:cNvPr id="8" name="Picture 2" descr="C:\Users\user\Desktop\名人8.jp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2351584" y="1366714"/>
            <a:ext cx="3312368" cy="4217749"/>
          </a:xfrm>
          <a:prstGeom prst="rect">
            <a:avLst/>
          </a:prstGeom>
          <a:noFill/>
          <a:extLst>
            <a:ext uri="{909E8E84-426E-40DD-AFC4-6F175D3DCCD1}">
              <a14:hiddenFill xmlns:a14="http://schemas.microsoft.com/office/drawing/2010/main" xmlns="">
                <a:solidFill>
                  <a:srgbClr val="FFFFFF"/>
                </a:solidFill>
              </a14:hiddenFill>
            </a:ext>
          </a:extLst>
        </p:spPr>
      </p:pic>
      <p:pic>
        <p:nvPicPr>
          <p:cNvPr id="3074" name="Picture 2" descr="「李安」的圖片搜尋結果"/>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6023993" y="1366715"/>
            <a:ext cx="3456385" cy="2513243"/>
          </a:xfrm>
          <a:prstGeom prst="rect">
            <a:avLst/>
          </a:prstGeom>
          <a:noFill/>
          <a:extLst>
            <a:ext uri="{909E8E84-426E-40DD-AFC4-6F175D3DCCD1}">
              <a14:hiddenFill xmlns:a14="http://schemas.microsoft.com/office/drawing/2010/main" xmlns="">
                <a:solidFill>
                  <a:srgbClr val="FFFFFF"/>
                </a:solidFill>
              </a14:hiddenFill>
            </a:ext>
          </a:extLst>
        </p:spPr>
      </p:pic>
      <p:pic>
        <p:nvPicPr>
          <p:cNvPr id="3076" name="Picture 4" descr="「吳季剛」的圖片搜尋結果"/>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6023993" y="4336339"/>
            <a:ext cx="3456384" cy="2315228"/>
          </a:xfrm>
          <a:prstGeom prst="rect">
            <a:avLst/>
          </a:prstGeom>
          <a:noFill/>
          <a:extLst>
            <a:ext uri="{909E8E84-426E-40DD-AFC4-6F175D3DCCD1}">
              <a14:hiddenFill xmlns:a14="http://schemas.microsoft.com/office/drawing/2010/main" xmlns="">
                <a:solidFill>
                  <a:srgbClr val="FFFFFF"/>
                </a:solidFill>
              </a14:hiddenFill>
            </a:ext>
          </a:extLst>
        </p:spPr>
      </p:pic>
      <p:sp>
        <p:nvSpPr>
          <p:cNvPr id="2" name="文字方塊 1"/>
          <p:cNvSpPr txBox="1"/>
          <p:nvPr/>
        </p:nvSpPr>
        <p:spPr>
          <a:xfrm>
            <a:off x="2351585" y="5798229"/>
            <a:ext cx="2719565" cy="369332"/>
          </a:xfrm>
          <a:prstGeom prst="rect">
            <a:avLst/>
          </a:prstGeom>
          <a:noFill/>
        </p:spPr>
        <p:txBody>
          <a:bodyPr wrap="square" rtlCol="0">
            <a:spAutoFit/>
          </a:bodyPr>
          <a:lstStyle/>
          <a:p>
            <a:pPr eaLnBrk="1" fontAlgn="auto" hangingPunct="1">
              <a:spcBef>
                <a:spcPts val="0"/>
              </a:spcBef>
              <a:spcAft>
                <a:spcPts val="0"/>
              </a:spcAft>
            </a:pPr>
            <a:r>
              <a:rPr kumimoji="0" lang="zh-TW" altLang="en-US" dirty="0">
                <a:solidFill>
                  <a:prstClr val="black"/>
                </a:solidFill>
                <a:latin typeface="Gill Sans MT" panose="020B0502020104020203"/>
                <a:ea typeface="微軟正黑體" panose="020B0604030504040204" pitchFamily="34" charset="-120"/>
              </a:rPr>
              <a:t>許芳宜</a:t>
            </a:r>
            <a:r>
              <a:rPr kumimoji="0" lang="en-US" altLang="zh-TW" dirty="0">
                <a:solidFill>
                  <a:prstClr val="black"/>
                </a:solidFill>
                <a:latin typeface="Gill Sans MT" panose="020B0502020104020203"/>
                <a:ea typeface="微軟正黑體" panose="020B0604030504040204" pitchFamily="34" charset="-120"/>
              </a:rPr>
              <a:t>.</a:t>
            </a:r>
            <a:r>
              <a:rPr kumimoji="0" lang="zh-TW" altLang="en-US" dirty="0">
                <a:solidFill>
                  <a:prstClr val="black"/>
                </a:solidFill>
                <a:latin typeface="Gill Sans MT" panose="020B0502020104020203"/>
                <a:ea typeface="微軟正黑體" panose="020B0604030504040204" pitchFamily="34" charset="-120"/>
              </a:rPr>
              <a:t>國際知名舞蹈家</a:t>
            </a:r>
          </a:p>
        </p:txBody>
      </p:sp>
      <p:sp>
        <p:nvSpPr>
          <p:cNvPr id="3" name="文字方塊 2"/>
          <p:cNvSpPr txBox="1"/>
          <p:nvPr/>
        </p:nvSpPr>
        <p:spPr>
          <a:xfrm>
            <a:off x="3719736" y="6381328"/>
            <a:ext cx="2304256" cy="369332"/>
          </a:xfrm>
          <a:prstGeom prst="rect">
            <a:avLst/>
          </a:prstGeom>
          <a:noFill/>
        </p:spPr>
        <p:txBody>
          <a:bodyPr wrap="square" rtlCol="0">
            <a:spAutoFit/>
          </a:bodyPr>
          <a:lstStyle/>
          <a:p>
            <a:pPr eaLnBrk="1" fontAlgn="auto" hangingPunct="1">
              <a:spcBef>
                <a:spcPts val="0"/>
              </a:spcBef>
              <a:spcAft>
                <a:spcPts val="0"/>
              </a:spcAft>
            </a:pPr>
            <a:r>
              <a:rPr kumimoji="0" lang="zh-TW" altLang="en-US" dirty="0">
                <a:solidFill>
                  <a:prstClr val="black"/>
                </a:solidFill>
                <a:latin typeface="Gill Sans MT" panose="020B0502020104020203"/>
                <a:ea typeface="微軟正黑體" panose="020B0604030504040204" pitchFamily="34" charset="-120"/>
              </a:rPr>
              <a:t>吳季剛</a:t>
            </a:r>
            <a:r>
              <a:rPr kumimoji="0" lang="en-US" altLang="zh-TW" dirty="0">
                <a:solidFill>
                  <a:prstClr val="black"/>
                </a:solidFill>
                <a:latin typeface="Gill Sans MT" panose="020B0502020104020203"/>
                <a:ea typeface="微軟正黑體" panose="020B0604030504040204" pitchFamily="34" charset="-120"/>
              </a:rPr>
              <a:t>.</a:t>
            </a:r>
            <a:r>
              <a:rPr kumimoji="0" lang="zh-TW" altLang="en-US" dirty="0">
                <a:solidFill>
                  <a:prstClr val="black"/>
                </a:solidFill>
                <a:latin typeface="Gill Sans MT" panose="020B0502020104020203"/>
                <a:ea typeface="微軟正黑體" panose="020B0604030504040204" pitchFamily="34" charset="-120"/>
              </a:rPr>
              <a:t>國際時尚大師</a:t>
            </a:r>
          </a:p>
        </p:txBody>
      </p:sp>
      <p:sp>
        <p:nvSpPr>
          <p:cNvPr id="9" name="文字方塊 8"/>
          <p:cNvSpPr txBox="1"/>
          <p:nvPr/>
        </p:nvSpPr>
        <p:spPr>
          <a:xfrm>
            <a:off x="6502646" y="3950116"/>
            <a:ext cx="2185561" cy="369332"/>
          </a:xfrm>
          <a:prstGeom prst="rect">
            <a:avLst/>
          </a:prstGeom>
          <a:noFill/>
        </p:spPr>
        <p:txBody>
          <a:bodyPr wrap="square" rtlCol="0">
            <a:spAutoFit/>
          </a:bodyPr>
          <a:lstStyle/>
          <a:p>
            <a:pPr eaLnBrk="1" fontAlgn="auto" hangingPunct="1">
              <a:spcBef>
                <a:spcPts val="0"/>
              </a:spcBef>
              <a:spcAft>
                <a:spcPts val="0"/>
              </a:spcAft>
            </a:pPr>
            <a:r>
              <a:rPr kumimoji="0" lang="zh-TW" altLang="en-US" dirty="0">
                <a:solidFill>
                  <a:prstClr val="black"/>
                </a:solidFill>
                <a:latin typeface="Gill Sans MT" panose="020B0502020104020203"/>
                <a:ea typeface="微軟正黑體" panose="020B0604030504040204" pitchFamily="34" charset="-120"/>
              </a:rPr>
              <a:t>李安</a:t>
            </a:r>
            <a:r>
              <a:rPr kumimoji="0" lang="en-US" altLang="zh-TW" dirty="0">
                <a:solidFill>
                  <a:prstClr val="black"/>
                </a:solidFill>
                <a:latin typeface="Gill Sans MT" panose="020B0502020104020203"/>
                <a:ea typeface="微軟正黑體" panose="020B0604030504040204" pitchFamily="34" charset="-120"/>
              </a:rPr>
              <a:t>.</a:t>
            </a:r>
            <a:r>
              <a:rPr kumimoji="0" lang="zh-TW" altLang="en-US" dirty="0">
                <a:solidFill>
                  <a:prstClr val="black"/>
                </a:solidFill>
                <a:latin typeface="Gill Sans MT" panose="020B0502020104020203"/>
                <a:ea typeface="微軟正黑體" panose="020B0604030504040204" pitchFamily="34" charset="-120"/>
              </a:rPr>
              <a:t>國際知名導演</a:t>
            </a:r>
          </a:p>
        </p:txBody>
      </p:sp>
      <p:pic>
        <p:nvPicPr>
          <p:cNvPr id="12" name="图片 5">
            <a:extLst>
              <a:ext uri="{FF2B5EF4-FFF2-40B4-BE49-F238E27FC236}">
                <a16:creationId xmlns:a16="http://schemas.microsoft.com/office/drawing/2014/main" xmlns="" id="{4B547920-8F41-4812-979C-16F6DFEF00D8}"/>
              </a:ext>
            </a:extLst>
          </p:cNvPr>
          <p:cNvPicPr>
            <a:picLocks noChangeAspect="1"/>
          </p:cNvPicPr>
          <p:nvPr/>
        </p:nvPicPr>
        <p:blipFill rotWithShape="1">
          <a:blip r:embed="rId5" cstate="email">
            <a:extLst>
              <a:ext uri="{28A0092B-C50C-407E-A947-70E740481C1C}">
                <a14:useLocalDpi xmlns:a14="http://schemas.microsoft.com/office/drawing/2010/main" xmlns=""/>
              </a:ext>
            </a:extLst>
          </a:blip>
          <a:srcRect l="52701" t="22874" b="38474"/>
          <a:stretch/>
        </p:blipFill>
        <p:spPr>
          <a:xfrm rot="16200000" flipH="1" flipV="1">
            <a:off x="-249618" y="249615"/>
            <a:ext cx="3880395" cy="3381162"/>
          </a:xfrm>
          <a:prstGeom prst="rect">
            <a:avLst/>
          </a:prstGeom>
        </p:spPr>
      </p:pic>
      <p:pic>
        <p:nvPicPr>
          <p:cNvPr id="13" name="图片 4">
            <a:extLst>
              <a:ext uri="{FF2B5EF4-FFF2-40B4-BE49-F238E27FC236}">
                <a16:creationId xmlns:a16="http://schemas.microsoft.com/office/drawing/2014/main" xmlns="" id="{89B7D871-1375-4D6B-B8F5-A6B71FC7A370}"/>
              </a:ext>
            </a:extLst>
          </p:cNvPr>
          <p:cNvPicPr>
            <a:picLocks noChangeAspect="1"/>
          </p:cNvPicPr>
          <p:nvPr/>
        </p:nvPicPr>
        <p:blipFill rotWithShape="1">
          <a:blip r:embed="rId5" cstate="email">
            <a:extLst>
              <a:ext uri="{28A0092B-C50C-407E-A947-70E740481C1C}">
                <a14:useLocalDpi xmlns:a14="http://schemas.microsoft.com/office/drawing/2010/main" xmlns=""/>
              </a:ext>
            </a:extLst>
          </a:blip>
          <a:srcRect l="46424" t="8814" b="40542"/>
          <a:stretch/>
        </p:blipFill>
        <p:spPr>
          <a:xfrm rot="10800000" flipV="1">
            <a:off x="7896200" y="2564903"/>
            <a:ext cx="4295800" cy="4329773"/>
          </a:xfrm>
          <a:prstGeom prst="rect">
            <a:avLst/>
          </a:prstGeom>
        </p:spPr>
      </p:pic>
    </p:spTree>
    <p:extLst>
      <p:ext uri="{BB962C8B-B14F-4D97-AF65-F5344CB8AC3E}">
        <p14:creationId xmlns:p14="http://schemas.microsoft.com/office/powerpoint/2010/main" xmlns="" val="797805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146434" name="標題 1"/>
          <p:cNvSpPr>
            <a:spLocks noGrp="1"/>
          </p:cNvSpPr>
          <p:nvPr>
            <p:ph type="title" idx="4294967295"/>
          </p:nvPr>
        </p:nvSpPr>
        <p:spPr>
          <a:xfrm>
            <a:off x="242888" y="1454944"/>
            <a:ext cx="1047750" cy="3659187"/>
          </a:xfrm>
        </p:spPr>
        <p:txBody>
          <a:bodyPr/>
          <a:lstStyle/>
          <a:p>
            <a:r>
              <a:rPr lang="zh-TW" altLang="en-US" dirty="0">
                <a:solidFill>
                  <a:srgbClr val="FF0000"/>
                </a:solidFill>
                <a:latin typeface="華康儷粗黑" panose="020B0709000000000000" pitchFamily="49" charset="-120"/>
                <a:ea typeface="華康儷粗黑" panose="020B0709000000000000" pitchFamily="49" charset="-120"/>
              </a:rPr>
              <a:t>常見錯誤</a:t>
            </a:r>
          </a:p>
        </p:txBody>
      </p:sp>
      <p:pic>
        <p:nvPicPr>
          <p:cNvPr id="146435" name="Picture 2"/>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1841500" y="198438"/>
            <a:ext cx="6113463" cy="6607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矩形 11"/>
          <p:cNvSpPr>
            <a:spLocks noChangeArrowheads="1"/>
          </p:cNvSpPr>
          <p:nvPr/>
        </p:nvSpPr>
        <p:spPr bwMode="auto">
          <a:xfrm>
            <a:off x="5335588" y="1708150"/>
            <a:ext cx="2559050" cy="376238"/>
          </a:xfrm>
          <a:prstGeom prst="rect">
            <a:avLst/>
          </a:prstGeom>
          <a:noFill/>
          <a:ln w="28575" algn="ctr">
            <a:solidFill>
              <a:srgbClr val="FF0000"/>
            </a:solidFill>
            <a:round/>
            <a:headEnd/>
            <a:tailEnd/>
          </a:ln>
          <a:extLst>
            <a:ext uri="{909E8E84-426E-40DD-AFC4-6F175D3DCCD1}">
              <a14:hiddenFill xmlns:a14="http://schemas.microsoft.com/office/drawing/2010/main" xmlns="">
                <a:solidFill>
                  <a:srgbClr val="FFFFFF"/>
                </a:solidFill>
              </a14:hiddenFill>
            </a:ext>
          </a:extLst>
        </p:spPr>
        <p:txBody>
          <a:bodyPr/>
          <a:lstStyle/>
          <a:p>
            <a:pPr eaLnBrk="1" hangingPunct="1"/>
            <a:endParaRPr kumimoji="0" lang="zh-TW" altLang="en-US"/>
          </a:p>
        </p:txBody>
      </p:sp>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1350963" y="760413"/>
            <a:ext cx="9101137" cy="2112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文字方塊 5"/>
          <p:cNvSpPr txBox="1">
            <a:spLocks noChangeArrowheads="1"/>
          </p:cNvSpPr>
          <p:nvPr/>
        </p:nvSpPr>
        <p:spPr bwMode="auto">
          <a:xfrm>
            <a:off x="8572500" y="1601788"/>
            <a:ext cx="2996108" cy="523220"/>
          </a:xfrm>
          <a:prstGeom prst="rect">
            <a:avLst/>
          </a:prstGeom>
          <a:solidFill>
            <a:srgbClr val="80CB3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en-US" altLang="zh-TW" sz="2800" dirty="0">
                <a:latin typeface="華康儷粗黑" panose="020B0709000000000000" pitchFamily="49" charset="-120"/>
                <a:ea typeface="華康儷粗黑" panose="020B0709000000000000" pitchFamily="49" charset="-120"/>
              </a:rPr>
              <a:t>X</a:t>
            </a:r>
            <a:r>
              <a:rPr kumimoji="0" lang="zh-TW" altLang="en-US" sz="2800" dirty="0">
                <a:latin typeface="華康儷粗黑" panose="020B0709000000000000" pitchFamily="49" charset="-120"/>
                <a:ea typeface="華康儷粗黑" panose="020B0709000000000000" pitchFamily="49" charset="-120"/>
              </a:rPr>
              <a:t> 基本資料修改</a:t>
            </a:r>
          </a:p>
        </p:txBody>
      </p:sp>
      <p:sp>
        <p:nvSpPr>
          <p:cNvPr id="14" name="矩形 13"/>
          <p:cNvSpPr>
            <a:spLocks noChangeArrowheads="1"/>
          </p:cNvSpPr>
          <p:nvPr/>
        </p:nvSpPr>
        <p:spPr bwMode="auto">
          <a:xfrm>
            <a:off x="5335588" y="2713038"/>
            <a:ext cx="2559050" cy="374650"/>
          </a:xfrm>
          <a:prstGeom prst="rect">
            <a:avLst/>
          </a:prstGeom>
          <a:noFill/>
          <a:ln w="28575" algn="ctr">
            <a:solidFill>
              <a:srgbClr val="FF0000"/>
            </a:solidFill>
            <a:round/>
            <a:headEnd/>
            <a:tailEnd/>
          </a:ln>
          <a:extLst>
            <a:ext uri="{909E8E84-426E-40DD-AFC4-6F175D3DCCD1}">
              <a14:hiddenFill xmlns:a14="http://schemas.microsoft.com/office/drawing/2010/main" xmlns="">
                <a:solidFill>
                  <a:srgbClr val="FFFFFF"/>
                </a:solidFill>
              </a14:hiddenFill>
            </a:ext>
          </a:extLst>
        </p:spPr>
        <p:txBody>
          <a:bodyPr/>
          <a:lstStyle/>
          <a:p>
            <a:pPr eaLnBrk="1" hangingPunct="1"/>
            <a:endParaRPr kumimoji="0" lang="zh-TW" altLang="en-US"/>
          </a:p>
        </p:txBody>
      </p:sp>
      <p:sp>
        <p:nvSpPr>
          <p:cNvPr id="15" name="矩形 14"/>
          <p:cNvSpPr>
            <a:spLocks noChangeArrowheads="1"/>
          </p:cNvSpPr>
          <p:nvPr/>
        </p:nvSpPr>
        <p:spPr bwMode="auto">
          <a:xfrm>
            <a:off x="2357438" y="4376738"/>
            <a:ext cx="2559050" cy="989012"/>
          </a:xfrm>
          <a:prstGeom prst="rect">
            <a:avLst/>
          </a:prstGeom>
          <a:noFill/>
          <a:ln w="28575" algn="ctr">
            <a:solidFill>
              <a:srgbClr val="FF0000"/>
            </a:solidFill>
            <a:round/>
            <a:headEnd/>
            <a:tailEnd/>
          </a:ln>
          <a:extLst>
            <a:ext uri="{909E8E84-426E-40DD-AFC4-6F175D3DCCD1}">
              <a14:hiddenFill xmlns:a14="http://schemas.microsoft.com/office/drawing/2010/main" xmlns="">
                <a:solidFill>
                  <a:srgbClr val="FFFFFF"/>
                </a:solidFill>
              </a14:hiddenFill>
            </a:ext>
          </a:extLst>
        </p:spPr>
        <p:txBody>
          <a:bodyPr/>
          <a:lstStyle/>
          <a:p>
            <a:pPr eaLnBrk="1" hangingPunct="1"/>
            <a:endParaRPr kumimoji="0" lang="zh-TW" altLang="en-US"/>
          </a:p>
        </p:txBody>
      </p:sp>
      <p:pic>
        <p:nvPicPr>
          <p:cNvPr id="2052" name="Picture 4"/>
          <p:cNvPicPr>
            <a:picLocks noChangeAspect="1" noChangeArrowheads="1"/>
          </p:cNvPicPr>
          <p:nvPr/>
        </p:nvPicPr>
        <p:blipFill>
          <a:blip r:embed="rId4" cstate="print">
            <a:extLst>
              <a:ext uri="{28A0092B-C50C-407E-A947-70E740481C1C}">
                <a14:useLocalDpi xmlns:a14="http://schemas.microsoft.com/office/drawing/2010/main" xmlns=""/>
              </a:ext>
            </a:extLst>
          </a:blip>
          <a:srcRect/>
          <a:stretch>
            <a:fillRect/>
          </a:stretch>
        </p:blipFill>
        <p:spPr bwMode="auto">
          <a:xfrm>
            <a:off x="1841500" y="1601788"/>
            <a:ext cx="6731000" cy="1682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53" name="Picture 5"/>
          <p:cNvPicPr>
            <a:picLocks noChangeAspect="1" noChangeArrowheads="1"/>
          </p:cNvPicPr>
          <p:nvPr/>
        </p:nvPicPr>
        <p:blipFill>
          <a:blip r:embed="rId5" cstate="email">
            <a:extLst>
              <a:ext uri="{28A0092B-C50C-407E-A947-70E740481C1C}">
                <a14:useLocalDpi xmlns:a14="http://schemas.microsoft.com/office/drawing/2010/main" xmlns=""/>
              </a:ext>
            </a:extLst>
          </a:blip>
          <a:srcRect l="4832"/>
          <a:stretch>
            <a:fillRect/>
          </a:stretch>
        </p:blipFill>
        <p:spPr bwMode="auto">
          <a:xfrm>
            <a:off x="1579563" y="2701925"/>
            <a:ext cx="8085137" cy="2952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9" name="矩形 18"/>
          <p:cNvSpPr>
            <a:spLocks noChangeArrowheads="1"/>
          </p:cNvSpPr>
          <p:nvPr/>
        </p:nvSpPr>
        <p:spPr bwMode="auto">
          <a:xfrm>
            <a:off x="1739900" y="5868988"/>
            <a:ext cx="3176588" cy="787400"/>
          </a:xfrm>
          <a:prstGeom prst="rect">
            <a:avLst/>
          </a:prstGeom>
          <a:noFill/>
          <a:ln w="28575" algn="ctr">
            <a:solidFill>
              <a:srgbClr val="FF0000"/>
            </a:solidFill>
            <a:round/>
            <a:headEnd/>
            <a:tailEnd/>
          </a:ln>
          <a:extLst>
            <a:ext uri="{909E8E84-426E-40DD-AFC4-6F175D3DCCD1}">
              <a14:hiddenFill xmlns:a14="http://schemas.microsoft.com/office/drawing/2010/main" xmlns="">
                <a:solidFill>
                  <a:srgbClr val="FFFFFF"/>
                </a:solidFill>
              </a14:hiddenFill>
            </a:ext>
          </a:extLst>
        </p:spPr>
        <p:txBody>
          <a:bodyPr/>
          <a:lstStyle/>
          <a:p>
            <a:pPr eaLnBrk="1" hangingPunct="1"/>
            <a:endParaRPr kumimoji="0" lang="zh-TW" altLang="en-US"/>
          </a:p>
        </p:txBody>
      </p:sp>
      <p:sp>
        <p:nvSpPr>
          <p:cNvPr id="17" name="文字方塊 16"/>
          <p:cNvSpPr txBox="1">
            <a:spLocks noChangeArrowheads="1"/>
          </p:cNvSpPr>
          <p:nvPr/>
        </p:nvSpPr>
        <p:spPr bwMode="auto">
          <a:xfrm>
            <a:off x="8439150" y="4600575"/>
            <a:ext cx="2698175" cy="523220"/>
          </a:xfrm>
          <a:prstGeom prst="rect">
            <a:avLst/>
          </a:prstGeom>
          <a:solidFill>
            <a:srgbClr val="80CB3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en-US" altLang="zh-TW" sz="2800" b="1" dirty="0">
                <a:latin typeface="華康儷中黑" panose="020B0509000000000000" pitchFamily="49" charset="-120"/>
                <a:ea typeface="華康儷中黑" panose="020B0509000000000000" pitchFamily="49" charset="-120"/>
              </a:rPr>
              <a:t>X</a:t>
            </a:r>
            <a:r>
              <a:rPr kumimoji="0" lang="zh-TW" altLang="en-US" sz="2800" b="1" dirty="0">
                <a:latin typeface="華康儷中黑" panose="020B0509000000000000" pitchFamily="49" charset="-120"/>
                <a:ea typeface="華康儷中黑" panose="020B0509000000000000" pitchFamily="49" charset="-120"/>
              </a:rPr>
              <a:t> 志願資料修改</a:t>
            </a:r>
          </a:p>
        </p:txBody>
      </p:sp>
      <p:sp>
        <p:nvSpPr>
          <p:cNvPr id="13" name="文字方塊 12"/>
          <p:cNvSpPr txBox="1">
            <a:spLocks noChangeArrowheads="1"/>
          </p:cNvSpPr>
          <p:nvPr/>
        </p:nvSpPr>
        <p:spPr bwMode="auto">
          <a:xfrm>
            <a:off x="8439150" y="2606675"/>
            <a:ext cx="2698175" cy="523220"/>
          </a:xfrm>
          <a:prstGeom prst="rect">
            <a:avLst/>
          </a:prstGeom>
          <a:solidFill>
            <a:srgbClr val="80CB3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en-US" altLang="zh-TW" sz="2800" b="1" dirty="0">
                <a:latin typeface="華康儷中黑" panose="020B0509000000000000" pitchFamily="49" charset="-120"/>
                <a:ea typeface="華康儷中黑" panose="020B0509000000000000" pitchFamily="49" charset="-120"/>
              </a:rPr>
              <a:t>X</a:t>
            </a:r>
            <a:r>
              <a:rPr kumimoji="0" lang="zh-TW" altLang="en-US" sz="2800" b="1" dirty="0">
                <a:latin typeface="華康儷中黑" panose="020B0509000000000000" pitchFamily="49" charset="-120"/>
                <a:ea typeface="華康儷中黑" panose="020B0509000000000000" pitchFamily="49" charset="-120"/>
              </a:rPr>
              <a:t> 積分資料修改</a:t>
            </a:r>
          </a:p>
        </p:txBody>
      </p:sp>
      <p:sp>
        <p:nvSpPr>
          <p:cNvPr id="16" name="文字方塊 17"/>
          <p:cNvSpPr txBox="1">
            <a:spLocks noChangeArrowheads="1"/>
          </p:cNvSpPr>
          <p:nvPr/>
        </p:nvSpPr>
        <p:spPr bwMode="auto">
          <a:xfrm>
            <a:off x="2809218" y="209070"/>
            <a:ext cx="4214539" cy="323165"/>
          </a:xfrm>
          <a:prstGeom prst="rect">
            <a:avLst/>
          </a:prstGeom>
          <a:solidFill>
            <a:srgbClr val="F8F8F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en-US" altLang="zh-TW" sz="1500" b="1" dirty="0">
                <a:solidFill>
                  <a:srgbClr val="000000"/>
                </a:solidFill>
                <a:latin typeface="標楷體" pitchFamily="65" charset="-120"/>
                <a:ea typeface="標楷體" pitchFamily="65" charset="-120"/>
              </a:rPr>
              <a:t>110</a:t>
            </a:r>
            <a:r>
              <a:rPr kumimoji="0" lang="zh-TW" altLang="en-US" sz="1500" b="1" dirty="0">
                <a:solidFill>
                  <a:srgbClr val="000000"/>
                </a:solidFill>
                <a:latin typeface="標楷體" pitchFamily="65" charset="-120"/>
                <a:ea typeface="標楷體" pitchFamily="65" charset="-120"/>
              </a:rPr>
              <a:t>學年度竹苗區高級中等學校免試入學 報名表 </a:t>
            </a:r>
          </a:p>
        </p:txBody>
      </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par>
                          <p:cTn id="7" fill="hold" nodeType="afterGroup">
                            <p:stCondLst>
                              <p:cond delay="0"/>
                            </p:stCondLst>
                            <p:childTnLst>
                              <p:par>
                                <p:cTn id="8" presetID="53" presetClass="entr" presetSubtype="0" fill="hold" nodeType="afterEffect">
                                  <p:stCondLst>
                                    <p:cond delay="0"/>
                                  </p:stCondLst>
                                  <p:childTnLst>
                                    <p:set>
                                      <p:cBhvr>
                                        <p:cTn id="9" dur="1" fill="hold">
                                          <p:stCondLst>
                                            <p:cond delay="0"/>
                                          </p:stCondLst>
                                        </p:cTn>
                                        <p:tgtEl>
                                          <p:spTgt spid="2051"/>
                                        </p:tgtEl>
                                        <p:attrNameLst>
                                          <p:attrName>style.visibility</p:attrName>
                                        </p:attrNameLst>
                                      </p:cBhvr>
                                      <p:to>
                                        <p:strVal val="visible"/>
                                      </p:to>
                                    </p:set>
                                    <p:anim calcmode="lin" valueType="num">
                                      <p:cBhvr>
                                        <p:cTn id="10" dur="500" fill="hold"/>
                                        <p:tgtEl>
                                          <p:spTgt spid="2051"/>
                                        </p:tgtEl>
                                        <p:attrNameLst>
                                          <p:attrName>ppt_w</p:attrName>
                                        </p:attrNameLst>
                                      </p:cBhvr>
                                      <p:tavLst>
                                        <p:tav tm="0">
                                          <p:val>
                                            <p:fltVal val="0"/>
                                          </p:val>
                                        </p:tav>
                                        <p:tav tm="100000">
                                          <p:val>
                                            <p:strVal val="#ppt_w"/>
                                          </p:val>
                                        </p:tav>
                                      </p:tavLst>
                                    </p:anim>
                                    <p:anim calcmode="lin" valueType="num">
                                      <p:cBhvr>
                                        <p:cTn id="11" dur="500" fill="hold"/>
                                        <p:tgtEl>
                                          <p:spTgt spid="2051"/>
                                        </p:tgtEl>
                                        <p:attrNameLst>
                                          <p:attrName>ppt_h</p:attrName>
                                        </p:attrNameLst>
                                      </p:cBhvr>
                                      <p:tavLst>
                                        <p:tav tm="0">
                                          <p:val>
                                            <p:fltVal val="0"/>
                                          </p:val>
                                        </p:tav>
                                        <p:tav tm="100000">
                                          <p:val>
                                            <p:strVal val="#ppt_h"/>
                                          </p:val>
                                        </p:tav>
                                      </p:tavLst>
                                    </p:anim>
                                    <p:animEffect transition="in" filter="fade">
                                      <p:cBhvr>
                                        <p:cTn id="12" dur="500"/>
                                        <p:tgtEl>
                                          <p:spTgt spid="2051"/>
                                        </p:tgtEl>
                                      </p:cBhvr>
                                    </p:animEffect>
                                  </p:childTnLst>
                                </p:cTn>
                              </p:par>
                            </p:childTnLst>
                          </p:cTn>
                        </p:par>
                        <p:par>
                          <p:cTn id="13" fill="hold" nodeType="afterGroup">
                            <p:stCondLst>
                              <p:cond delay="500"/>
                            </p:stCondLst>
                            <p:childTnLst>
                              <p:par>
                                <p:cTn id="14" presetID="3" presetClass="entr" presetSubtype="5"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vertical)">
                                      <p:cBhvr>
                                        <p:cTn id="16" dur="500"/>
                                        <p:tgtEl>
                                          <p:spTgt spid="6"/>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xit" presetSubtype="0" fill="hold" grpId="1" nodeType="clickEffect">
                                  <p:stCondLst>
                                    <p:cond delay="0"/>
                                  </p:stCondLst>
                                  <p:childTnLst>
                                    <p:set>
                                      <p:cBhvr>
                                        <p:cTn id="20" dur="1" fill="hold">
                                          <p:stCondLst>
                                            <p:cond delay="0"/>
                                          </p:stCondLst>
                                        </p:cTn>
                                        <p:tgtEl>
                                          <p:spTgt spid="12"/>
                                        </p:tgtEl>
                                        <p:attrNameLst>
                                          <p:attrName>style.visibility</p:attrName>
                                        </p:attrNameLst>
                                      </p:cBhvr>
                                      <p:to>
                                        <p:strVal val="hidden"/>
                                      </p:to>
                                    </p:set>
                                  </p:childTnLst>
                                </p:cTn>
                              </p:par>
                              <p:par>
                                <p:cTn id="21" presetID="1" presetClass="exit" presetSubtype="0" fill="hold" nodeType="withEffect">
                                  <p:stCondLst>
                                    <p:cond delay="0"/>
                                  </p:stCondLst>
                                  <p:childTnLst>
                                    <p:set>
                                      <p:cBhvr>
                                        <p:cTn id="22" dur="1" fill="hold">
                                          <p:stCondLst>
                                            <p:cond delay="0"/>
                                          </p:stCondLst>
                                        </p:cTn>
                                        <p:tgtEl>
                                          <p:spTgt spid="2051"/>
                                        </p:tgtEl>
                                        <p:attrNameLst>
                                          <p:attrName>style.visibility</p:attrName>
                                        </p:attrNameLst>
                                      </p:cBhvr>
                                      <p:to>
                                        <p:strVal val="hidden"/>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par>
                          <p:cTn id="25" fill="hold" nodeType="afterGroup">
                            <p:stCondLst>
                              <p:cond delay="0"/>
                            </p:stCondLst>
                            <p:childTnLst>
                              <p:par>
                                <p:cTn id="26" presetID="53" presetClass="entr" presetSubtype="0" fill="hold" nodeType="afterEffect">
                                  <p:stCondLst>
                                    <p:cond delay="0"/>
                                  </p:stCondLst>
                                  <p:childTnLst>
                                    <p:set>
                                      <p:cBhvr>
                                        <p:cTn id="27" dur="1" fill="hold">
                                          <p:stCondLst>
                                            <p:cond delay="0"/>
                                          </p:stCondLst>
                                        </p:cTn>
                                        <p:tgtEl>
                                          <p:spTgt spid="2052"/>
                                        </p:tgtEl>
                                        <p:attrNameLst>
                                          <p:attrName>style.visibility</p:attrName>
                                        </p:attrNameLst>
                                      </p:cBhvr>
                                      <p:to>
                                        <p:strVal val="visible"/>
                                      </p:to>
                                    </p:set>
                                    <p:anim calcmode="lin" valueType="num">
                                      <p:cBhvr>
                                        <p:cTn id="28" dur="500" fill="hold"/>
                                        <p:tgtEl>
                                          <p:spTgt spid="2052"/>
                                        </p:tgtEl>
                                        <p:attrNameLst>
                                          <p:attrName>ppt_w</p:attrName>
                                        </p:attrNameLst>
                                      </p:cBhvr>
                                      <p:tavLst>
                                        <p:tav tm="0">
                                          <p:val>
                                            <p:fltVal val="0"/>
                                          </p:val>
                                        </p:tav>
                                        <p:tav tm="100000">
                                          <p:val>
                                            <p:strVal val="#ppt_w"/>
                                          </p:val>
                                        </p:tav>
                                      </p:tavLst>
                                    </p:anim>
                                    <p:anim calcmode="lin" valueType="num">
                                      <p:cBhvr>
                                        <p:cTn id="29" dur="500" fill="hold"/>
                                        <p:tgtEl>
                                          <p:spTgt spid="2052"/>
                                        </p:tgtEl>
                                        <p:attrNameLst>
                                          <p:attrName>ppt_h</p:attrName>
                                        </p:attrNameLst>
                                      </p:cBhvr>
                                      <p:tavLst>
                                        <p:tav tm="0">
                                          <p:val>
                                            <p:fltVal val="0"/>
                                          </p:val>
                                        </p:tav>
                                        <p:tav tm="100000">
                                          <p:val>
                                            <p:strVal val="#ppt_h"/>
                                          </p:val>
                                        </p:tav>
                                      </p:tavLst>
                                    </p:anim>
                                    <p:animEffect transition="in" filter="fade">
                                      <p:cBhvr>
                                        <p:cTn id="30" dur="500"/>
                                        <p:tgtEl>
                                          <p:spTgt spid="2052"/>
                                        </p:tgtEl>
                                      </p:cBhvr>
                                    </p:animEffect>
                                  </p:childTnLst>
                                </p:cTn>
                              </p:par>
                            </p:childTnLst>
                          </p:cTn>
                        </p:par>
                        <p:par>
                          <p:cTn id="31" fill="hold" nodeType="afterGroup">
                            <p:stCondLst>
                              <p:cond delay="500"/>
                            </p:stCondLst>
                            <p:childTnLst>
                              <p:par>
                                <p:cTn id="32" presetID="3" presetClass="entr" presetSubtype="5"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blinds(vertical)">
                                      <p:cBhvr>
                                        <p:cTn id="34" dur="500"/>
                                        <p:tgtEl>
                                          <p:spTgt spid="13"/>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xit" presetSubtype="0" fill="hold" grpId="1" nodeType="clickEffect">
                                  <p:stCondLst>
                                    <p:cond delay="0"/>
                                  </p:stCondLst>
                                  <p:childTnLst>
                                    <p:set>
                                      <p:cBhvr>
                                        <p:cTn id="38" dur="1" fill="hold">
                                          <p:stCondLst>
                                            <p:cond delay="0"/>
                                          </p:stCondLst>
                                        </p:cTn>
                                        <p:tgtEl>
                                          <p:spTgt spid="14"/>
                                        </p:tgtEl>
                                        <p:attrNameLst>
                                          <p:attrName>style.visibility</p:attrName>
                                        </p:attrNameLst>
                                      </p:cBhvr>
                                      <p:to>
                                        <p:strVal val="hidden"/>
                                      </p:to>
                                    </p:set>
                                  </p:childTnLst>
                                </p:cTn>
                              </p:par>
                              <p:par>
                                <p:cTn id="39" presetID="1" presetClass="exit" presetSubtype="0" fill="hold" nodeType="withEffect">
                                  <p:stCondLst>
                                    <p:cond delay="0"/>
                                  </p:stCondLst>
                                  <p:childTnLst>
                                    <p:set>
                                      <p:cBhvr>
                                        <p:cTn id="40" dur="1" fill="hold">
                                          <p:stCondLst>
                                            <p:cond delay="0"/>
                                          </p:stCondLst>
                                        </p:cTn>
                                        <p:tgtEl>
                                          <p:spTgt spid="2052"/>
                                        </p:tgtEl>
                                        <p:attrNameLst>
                                          <p:attrName>style.visibility</p:attrName>
                                        </p:attrNameLst>
                                      </p:cBhvr>
                                      <p:to>
                                        <p:strVal val="hidden"/>
                                      </p:to>
                                    </p:set>
                                  </p:childTnLst>
                                </p:cTn>
                              </p:par>
                              <p:par>
                                <p:cTn id="41" presetID="1"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childTnLst>
                          </p:cTn>
                        </p:par>
                        <p:par>
                          <p:cTn id="43" fill="hold" nodeType="afterGroup">
                            <p:stCondLst>
                              <p:cond delay="0"/>
                            </p:stCondLst>
                            <p:childTnLst>
                              <p:par>
                                <p:cTn id="44" presetID="53" presetClass="entr" presetSubtype="0" fill="hold" nodeType="afterEffect">
                                  <p:stCondLst>
                                    <p:cond delay="0"/>
                                  </p:stCondLst>
                                  <p:childTnLst>
                                    <p:set>
                                      <p:cBhvr>
                                        <p:cTn id="45" dur="1" fill="hold">
                                          <p:stCondLst>
                                            <p:cond delay="0"/>
                                          </p:stCondLst>
                                        </p:cTn>
                                        <p:tgtEl>
                                          <p:spTgt spid="2053"/>
                                        </p:tgtEl>
                                        <p:attrNameLst>
                                          <p:attrName>style.visibility</p:attrName>
                                        </p:attrNameLst>
                                      </p:cBhvr>
                                      <p:to>
                                        <p:strVal val="visible"/>
                                      </p:to>
                                    </p:set>
                                    <p:anim calcmode="lin" valueType="num">
                                      <p:cBhvr>
                                        <p:cTn id="46" dur="500" fill="hold"/>
                                        <p:tgtEl>
                                          <p:spTgt spid="2053"/>
                                        </p:tgtEl>
                                        <p:attrNameLst>
                                          <p:attrName>ppt_w</p:attrName>
                                        </p:attrNameLst>
                                      </p:cBhvr>
                                      <p:tavLst>
                                        <p:tav tm="0">
                                          <p:val>
                                            <p:fltVal val="0"/>
                                          </p:val>
                                        </p:tav>
                                        <p:tav tm="100000">
                                          <p:val>
                                            <p:strVal val="#ppt_w"/>
                                          </p:val>
                                        </p:tav>
                                      </p:tavLst>
                                    </p:anim>
                                    <p:anim calcmode="lin" valueType="num">
                                      <p:cBhvr>
                                        <p:cTn id="47" dur="500" fill="hold"/>
                                        <p:tgtEl>
                                          <p:spTgt spid="2053"/>
                                        </p:tgtEl>
                                        <p:attrNameLst>
                                          <p:attrName>ppt_h</p:attrName>
                                        </p:attrNameLst>
                                      </p:cBhvr>
                                      <p:tavLst>
                                        <p:tav tm="0">
                                          <p:val>
                                            <p:fltVal val="0"/>
                                          </p:val>
                                        </p:tav>
                                        <p:tav tm="100000">
                                          <p:val>
                                            <p:strVal val="#ppt_h"/>
                                          </p:val>
                                        </p:tav>
                                      </p:tavLst>
                                    </p:anim>
                                    <p:animEffect transition="in" filter="fade">
                                      <p:cBhvr>
                                        <p:cTn id="48" dur="500"/>
                                        <p:tgtEl>
                                          <p:spTgt spid="2053"/>
                                        </p:tgtEl>
                                      </p:cBhvr>
                                    </p:animEffect>
                                  </p:childTnLst>
                                </p:cTn>
                              </p:par>
                            </p:childTnLst>
                          </p:cTn>
                        </p:par>
                        <p:par>
                          <p:cTn id="49" fill="hold" nodeType="afterGroup">
                            <p:stCondLst>
                              <p:cond delay="500"/>
                            </p:stCondLst>
                            <p:childTnLst>
                              <p:par>
                                <p:cTn id="50" presetID="3" presetClass="entr" presetSubtype="5"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blinds(vertical)">
                                      <p:cBhvr>
                                        <p:cTn id="52" dur="500"/>
                                        <p:tgtEl>
                                          <p:spTgt spid="17"/>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 presetClass="exit" presetSubtype="0" fill="hold" grpId="1" nodeType="clickEffect">
                                  <p:stCondLst>
                                    <p:cond delay="0"/>
                                  </p:stCondLst>
                                  <p:childTnLst>
                                    <p:set>
                                      <p:cBhvr>
                                        <p:cTn id="56" dur="1" fill="hold">
                                          <p:stCondLst>
                                            <p:cond delay="0"/>
                                          </p:stCondLst>
                                        </p:cTn>
                                        <p:tgtEl>
                                          <p:spTgt spid="15"/>
                                        </p:tgtEl>
                                        <p:attrNameLst>
                                          <p:attrName>style.visibility</p:attrName>
                                        </p:attrNameLst>
                                      </p:cBhvr>
                                      <p:to>
                                        <p:strVal val="hidden"/>
                                      </p:to>
                                    </p:set>
                                  </p:childTnLst>
                                </p:cTn>
                              </p:par>
                              <p:par>
                                <p:cTn id="57" presetID="1" presetClass="exit" presetSubtype="0" fill="hold" nodeType="withEffect">
                                  <p:stCondLst>
                                    <p:cond delay="0"/>
                                  </p:stCondLst>
                                  <p:childTnLst>
                                    <p:set>
                                      <p:cBhvr>
                                        <p:cTn id="58" dur="1" fill="hold">
                                          <p:stCondLst>
                                            <p:cond delay="0"/>
                                          </p:stCondLst>
                                        </p:cTn>
                                        <p:tgtEl>
                                          <p:spTgt spid="2053"/>
                                        </p:tgtEl>
                                        <p:attrNameLst>
                                          <p:attrName>style.visibility</p:attrName>
                                        </p:attrNameLst>
                                      </p:cBhvr>
                                      <p:to>
                                        <p:strVal val="hidden"/>
                                      </p:to>
                                    </p:set>
                                  </p:childTnLst>
                                </p:cTn>
                              </p:par>
                              <p:par>
                                <p:cTn id="59" presetID="1" presetClass="entr" presetSubtype="0"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6" grpId="0" animBg="1"/>
      <p:bldP spid="14" grpId="0" animBg="1"/>
      <p:bldP spid="14" grpId="1" animBg="1"/>
      <p:bldP spid="15" grpId="0" animBg="1"/>
      <p:bldP spid="15" grpId="1" animBg="1"/>
      <p:bldP spid="19" grpId="0" animBg="1"/>
      <p:bldP spid="17" grpId="0" animBg="1"/>
      <p:bldP spid="13"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147458" name="投影片編號版面配置區 1"/>
          <p:cNvSpPr txBox="1">
            <a:spLocks noGrp="1"/>
          </p:cNvSpPr>
          <p:nvPr/>
        </p:nvSpPr>
        <p:spPr bwMode="gray">
          <a:xfrm>
            <a:off x="9488488" y="6323013"/>
            <a:ext cx="2155825" cy="2905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algn="r" eaLnBrk="1" hangingPunct="1"/>
            <a:fld id="{DB8FFD3F-CDAC-468B-BD64-B877BBE6ECB3}" type="slidenum">
              <a:rPr kumimoji="0" lang="zh-TW" altLang="en-US" sz="1000">
                <a:solidFill>
                  <a:srgbClr val="898989"/>
                </a:solidFill>
              </a:rPr>
              <a:pPr algn="r" eaLnBrk="1" hangingPunct="1"/>
              <a:t>61</a:t>
            </a:fld>
            <a:endParaRPr kumimoji="0" lang="en-US" altLang="zh-TW" sz="1000">
              <a:solidFill>
                <a:srgbClr val="898989"/>
              </a:solidFill>
            </a:endParaRPr>
          </a:p>
        </p:txBody>
      </p:sp>
      <p:sp>
        <p:nvSpPr>
          <p:cNvPr id="3" name="標題 1"/>
          <p:cNvSpPr txBox="1">
            <a:spLocks/>
          </p:cNvSpPr>
          <p:nvPr/>
        </p:nvSpPr>
        <p:spPr>
          <a:xfrm>
            <a:off x="6437313" y="196850"/>
            <a:ext cx="5292725" cy="882650"/>
          </a:xfrm>
          <a:prstGeom prst="rect">
            <a:avLst/>
          </a:prstGeom>
          <a:blipFill>
            <a:blip r:embed="rId2" cstate="print">
              <a:extLst>
                <a:ext uri="{BEBA8EAE-BF5A-486C-A8C5-ECC9F3942E4B}">
                  <a14:imgProps xmlns:a14="http://schemas.microsoft.com/office/drawing/2010/main" xmlns="">
                    <a14:imgLayer r:embed="rId3">
                      <a14:imgEffect>
                        <a14:artisticPencilSketch/>
                      </a14:imgEffect>
                    </a14:imgLayer>
                  </a14:imgProps>
                </a:ext>
                <a:ext uri="{28A0092B-C50C-407E-A947-70E740481C1C}">
                  <a14:useLocalDpi xmlns:a14="http://schemas.microsoft.com/office/drawing/2010/main" xmlns=""/>
                </a:ext>
              </a:extLst>
            </a:blip>
            <a:tile tx="0" ty="0" sx="100000" sy="100000" flip="none" algn="tl"/>
          </a:blipFill>
          <a:scene3d>
            <a:camera prst="orthographicFront"/>
            <a:lightRig rig="threePt" dir="t"/>
          </a:scene3d>
          <a:sp3d contourW="12700" prstMaterial="metal">
            <a:bevelT w="88900" h="139700"/>
            <a:contourClr>
              <a:srgbClr val="0070C0"/>
            </a:contourClr>
          </a:sp3d>
        </p:spPr>
        <p:txBody>
          <a:bodyPr anchor="ctr"/>
          <a:lstStyle/>
          <a:p>
            <a:pPr algn="ctr">
              <a:defRPr/>
            </a:pPr>
            <a:r>
              <a:rPr kumimoji="0" lang="zh-TW" altLang="en-US" sz="4400" b="1" kern="0" dirty="0">
                <a:solidFill>
                  <a:srgbClr val="FF0000"/>
                </a:solidFill>
                <a:latin typeface="微軟正黑體" pitchFamily="34" charset="-120"/>
                <a:ea typeface="微軟正黑體" pitchFamily="34" charset="-120"/>
                <a:cs typeface="+mj-cs"/>
              </a:rPr>
              <a:t>簽名常見錯誤</a:t>
            </a:r>
          </a:p>
        </p:txBody>
      </p:sp>
      <p:pic>
        <p:nvPicPr>
          <p:cNvPr id="4" name="Picture 6"/>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5956300" y="3032125"/>
            <a:ext cx="6235700" cy="1739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075" name="Picture 3"/>
          <p:cNvPicPr>
            <a:picLocks noChangeAspect="1" noChangeArrowheads="1"/>
          </p:cNvPicPr>
          <p:nvPr/>
        </p:nvPicPr>
        <p:blipFill>
          <a:blip r:embed="rId5" cstate="print">
            <a:extLst>
              <a:ext uri="{28A0092B-C50C-407E-A947-70E740481C1C}">
                <a14:useLocalDpi xmlns:a14="http://schemas.microsoft.com/office/drawing/2010/main" xmlns=""/>
              </a:ext>
            </a:extLst>
          </a:blip>
          <a:srcRect/>
          <a:stretch>
            <a:fillRect/>
          </a:stretch>
        </p:blipFill>
        <p:spPr bwMode="auto">
          <a:xfrm>
            <a:off x="0" y="1570038"/>
            <a:ext cx="12192000" cy="144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7462" name="Picture 4"/>
          <p:cNvPicPr>
            <a:picLocks noChangeAspect="1" noChangeArrowheads="1"/>
          </p:cNvPicPr>
          <p:nvPr/>
        </p:nvPicPr>
        <p:blipFill>
          <a:blip r:embed="rId6" cstate="print">
            <a:extLst>
              <a:ext uri="{28A0092B-C50C-407E-A947-70E740481C1C}">
                <a14:useLocalDpi xmlns:a14="http://schemas.microsoft.com/office/drawing/2010/main" xmlns=""/>
              </a:ext>
            </a:extLst>
          </a:blip>
          <a:srcRect/>
          <a:stretch>
            <a:fillRect/>
          </a:stretch>
        </p:blipFill>
        <p:spPr bwMode="auto">
          <a:xfrm>
            <a:off x="0" y="0"/>
            <a:ext cx="6076950" cy="1628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077" name="Picture 5"/>
          <p:cNvPicPr>
            <a:picLocks noChangeAspect="1" noChangeArrowheads="1"/>
          </p:cNvPicPr>
          <p:nvPr/>
        </p:nvPicPr>
        <p:blipFill>
          <a:blip r:embed="rId7" cstate="print">
            <a:extLst>
              <a:ext uri="{28A0092B-C50C-407E-A947-70E740481C1C}">
                <a14:useLocalDpi xmlns:a14="http://schemas.microsoft.com/office/drawing/2010/main" xmlns=""/>
              </a:ext>
            </a:extLst>
          </a:blip>
          <a:srcRect/>
          <a:stretch>
            <a:fillRect/>
          </a:stretch>
        </p:blipFill>
        <p:spPr bwMode="auto">
          <a:xfrm>
            <a:off x="0" y="3036888"/>
            <a:ext cx="6005513" cy="167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文字方塊 4"/>
          <p:cNvSpPr txBox="1">
            <a:spLocks noChangeArrowheads="1"/>
          </p:cNvSpPr>
          <p:nvPr/>
        </p:nvSpPr>
        <p:spPr bwMode="auto">
          <a:xfrm>
            <a:off x="4432300" y="1325563"/>
            <a:ext cx="2877711" cy="553998"/>
          </a:xfrm>
          <a:prstGeom prst="rect">
            <a:avLst/>
          </a:prstGeom>
          <a:solidFill>
            <a:srgbClr val="80CB35"/>
          </a:solidFill>
          <a:ln w="9525">
            <a:solidFill>
              <a:srgbClr val="FF0000"/>
            </a:solidFill>
            <a:prstDash val="lgDash"/>
            <a:miter lim="800000"/>
            <a:headEnd/>
            <a:tailEnd/>
          </a:ln>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zh-TW" altLang="en-US" sz="3000" b="1" dirty="0">
                <a:solidFill>
                  <a:srgbClr val="FFFF00"/>
                </a:solidFill>
                <a:latin typeface="標楷體" pitchFamily="65" charset="-120"/>
                <a:ea typeface="標楷體" pitchFamily="65" charset="-120"/>
              </a:rPr>
              <a:t>簽名位置需正確</a:t>
            </a:r>
          </a:p>
        </p:txBody>
      </p:sp>
      <p:sp>
        <p:nvSpPr>
          <p:cNvPr id="12" name="文字方塊 11"/>
          <p:cNvSpPr txBox="1">
            <a:spLocks noChangeArrowheads="1"/>
          </p:cNvSpPr>
          <p:nvPr/>
        </p:nvSpPr>
        <p:spPr bwMode="auto">
          <a:xfrm>
            <a:off x="100013" y="3244850"/>
            <a:ext cx="4416594" cy="553998"/>
          </a:xfrm>
          <a:prstGeom prst="rect">
            <a:avLst/>
          </a:prstGeom>
          <a:solidFill>
            <a:srgbClr val="80CB35"/>
          </a:solidFill>
          <a:ln w="9525">
            <a:solidFill>
              <a:srgbClr val="FF0000"/>
            </a:solidFill>
            <a:prstDash val="lgDash"/>
            <a:miter lim="800000"/>
            <a:headEnd/>
            <a:tailEnd/>
          </a:ln>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zh-TW" altLang="en-US" sz="3000" b="1" dirty="0">
                <a:solidFill>
                  <a:srgbClr val="FFFF00"/>
                </a:solidFill>
                <a:latin typeface="標楷體" pitchFamily="65" charset="-120"/>
                <a:ea typeface="標楷體" pitchFamily="65" charset="-120"/>
              </a:rPr>
              <a:t>請用無法擦拭之色筆簽名</a:t>
            </a:r>
          </a:p>
        </p:txBody>
      </p:sp>
      <p:sp>
        <p:nvSpPr>
          <p:cNvPr id="13" name="文字方塊 12"/>
          <p:cNvSpPr txBox="1">
            <a:spLocks noChangeArrowheads="1"/>
          </p:cNvSpPr>
          <p:nvPr/>
        </p:nvSpPr>
        <p:spPr bwMode="auto">
          <a:xfrm>
            <a:off x="8774113" y="3244850"/>
            <a:ext cx="1723549" cy="553998"/>
          </a:xfrm>
          <a:prstGeom prst="rect">
            <a:avLst/>
          </a:prstGeom>
          <a:solidFill>
            <a:srgbClr val="80CB35"/>
          </a:solidFill>
          <a:ln w="9525">
            <a:solidFill>
              <a:srgbClr val="FF0000"/>
            </a:solidFill>
            <a:prstDash val="lgDash"/>
            <a:miter lim="800000"/>
            <a:headEnd/>
            <a:tailEnd/>
          </a:ln>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zh-TW" altLang="en-US" sz="3000" b="1" dirty="0">
                <a:solidFill>
                  <a:srgbClr val="FFFF00"/>
                </a:solidFill>
                <a:latin typeface="標楷體" pitchFamily="65" charset="-120"/>
                <a:ea typeface="標楷體" pitchFamily="65" charset="-120"/>
              </a:rPr>
              <a:t>請簽全名</a:t>
            </a:r>
          </a:p>
        </p:txBody>
      </p:sp>
      <p:grpSp>
        <p:nvGrpSpPr>
          <p:cNvPr id="27" name="群組 26"/>
          <p:cNvGrpSpPr>
            <a:grpSpLocks/>
          </p:cNvGrpSpPr>
          <p:nvPr/>
        </p:nvGrpSpPr>
        <p:grpSpPr bwMode="auto">
          <a:xfrm>
            <a:off x="6019800" y="4752975"/>
            <a:ext cx="6172200" cy="1812925"/>
            <a:chOff x="4514538" y="4753444"/>
            <a:chExt cx="4629462" cy="1812248"/>
          </a:xfrm>
        </p:grpSpPr>
        <p:pic>
          <p:nvPicPr>
            <p:cNvPr id="147471" name="Picture 11"/>
            <p:cNvPicPr>
              <a:picLocks noChangeAspect="1" noChangeArrowheads="1"/>
            </p:cNvPicPr>
            <p:nvPr/>
          </p:nvPicPr>
          <p:blipFill>
            <a:blip r:embed="rId8" cstate="print">
              <a:extLst>
                <a:ext uri="{28A0092B-C50C-407E-A947-70E740481C1C}">
                  <a14:useLocalDpi xmlns:a14="http://schemas.microsoft.com/office/drawing/2010/main" xmlns=""/>
                </a:ext>
              </a:extLst>
            </a:blip>
            <a:srcRect/>
            <a:stretch>
              <a:fillRect/>
            </a:stretch>
          </p:blipFill>
          <p:spPr bwMode="auto">
            <a:xfrm>
              <a:off x="4514538" y="4753444"/>
              <a:ext cx="4629462" cy="1812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7472" name="Picture 10"/>
            <p:cNvPicPr>
              <a:picLocks noChangeAspect="1" noChangeArrowheads="1"/>
            </p:cNvPicPr>
            <p:nvPr/>
          </p:nvPicPr>
          <p:blipFill>
            <a:blip r:embed="rId9" cstate="print">
              <a:extLst>
                <a:ext uri="{28A0092B-C50C-407E-A947-70E740481C1C}">
                  <a14:useLocalDpi xmlns:a14="http://schemas.microsoft.com/office/drawing/2010/main" xmlns=""/>
                </a:ext>
              </a:extLst>
            </a:blip>
            <a:srcRect/>
            <a:stretch>
              <a:fillRect/>
            </a:stretch>
          </p:blipFill>
          <p:spPr bwMode="auto">
            <a:xfrm>
              <a:off x="7014458" y="4974522"/>
              <a:ext cx="1260112" cy="5268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7473" name="Picture 8"/>
            <p:cNvPicPr>
              <a:picLocks noChangeAspect="1" noChangeArrowheads="1"/>
            </p:cNvPicPr>
            <p:nvPr/>
          </p:nvPicPr>
          <p:blipFill>
            <a:blip r:embed="rId10" cstate="print">
              <a:extLst>
                <a:ext uri="{28A0092B-C50C-407E-A947-70E740481C1C}">
                  <a14:useLocalDpi xmlns:a14="http://schemas.microsoft.com/office/drawing/2010/main" xmlns=""/>
                </a:ext>
              </a:extLst>
            </a:blip>
            <a:srcRect/>
            <a:stretch>
              <a:fillRect/>
            </a:stretch>
          </p:blipFill>
          <p:spPr bwMode="auto">
            <a:xfrm>
              <a:off x="7297868" y="5709926"/>
              <a:ext cx="658092" cy="645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pic>
        <p:nvPicPr>
          <p:cNvPr id="25" name="Picture 14"/>
          <p:cNvPicPr>
            <a:picLocks noChangeAspect="1" noChangeArrowheads="1"/>
          </p:cNvPicPr>
          <p:nvPr/>
        </p:nvPicPr>
        <p:blipFill>
          <a:blip r:embed="rId11" cstate="print">
            <a:extLst>
              <a:ext uri="{28A0092B-C50C-407E-A947-70E740481C1C}">
                <a14:useLocalDpi xmlns:a14="http://schemas.microsoft.com/office/drawing/2010/main" xmlns=""/>
              </a:ext>
            </a:extLst>
          </a:blip>
          <a:srcRect/>
          <a:stretch>
            <a:fillRect/>
          </a:stretch>
        </p:blipFill>
        <p:spPr bwMode="auto">
          <a:xfrm>
            <a:off x="58738" y="4762500"/>
            <a:ext cx="5997575" cy="1817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3" name="文字方塊 22"/>
          <p:cNvSpPr txBox="1">
            <a:spLocks noChangeArrowheads="1"/>
          </p:cNvSpPr>
          <p:nvPr/>
        </p:nvSpPr>
        <p:spPr bwMode="auto">
          <a:xfrm>
            <a:off x="1917700" y="4953000"/>
            <a:ext cx="1723549" cy="553998"/>
          </a:xfrm>
          <a:prstGeom prst="rect">
            <a:avLst/>
          </a:prstGeom>
          <a:solidFill>
            <a:srgbClr val="80CB35"/>
          </a:solidFill>
          <a:ln w="9525">
            <a:solidFill>
              <a:srgbClr val="FF0000"/>
            </a:solidFill>
            <a:prstDash val="lgDash"/>
            <a:miter lim="800000"/>
            <a:headEnd/>
            <a:tailEnd/>
          </a:ln>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zh-TW" altLang="en-US" sz="3000" b="1" dirty="0">
                <a:solidFill>
                  <a:srgbClr val="FFFF00"/>
                </a:solidFill>
                <a:latin typeface="標楷體" pitchFamily="65" charset="-120"/>
                <a:ea typeface="標楷體" pitchFamily="65" charset="-120"/>
              </a:rPr>
              <a:t>請簽中文</a:t>
            </a:r>
          </a:p>
        </p:txBody>
      </p:sp>
      <p:sp>
        <p:nvSpPr>
          <p:cNvPr id="26" name="文字方塊 25"/>
          <p:cNvSpPr txBox="1">
            <a:spLocks noChangeArrowheads="1"/>
          </p:cNvSpPr>
          <p:nvPr/>
        </p:nvSpPr>
        <p:spPr bwMode="auto">
          <a:xfrm>
            <a:off x="6294438" y="4938713"/>
            <a:ext cx="2108269" cy="553998"/>
          </a:xfrm>
          <a:prstGeom prst="rect">
            <a:avLst/>
          </a:prstGeom>
          <a:solidFill>
            <a:srgbClr val="80CB35"/>
          </a:solidFill>
          <a:ln w="9525">
            <a:solidFill>
              <a:srgbClr val="FF0000"/>
            </a:solidFill>
            <a:prstDash val="lgDash"/>
            <a:miter lim="800000"/>
            <a:headEnd/>
            <a:tailEnd/>
          </a:ln>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zh-TW" altLang="en-US" sz="3000" b="1" dirty="0">
                <a:solidFill>
                  <a:srgbClr val="FFFF00"/>
                </a:solidFill>
                <a:latin typeface="標楷體" pitchFamily="65" charset="-120"/>
                <a:ea typeface="標楷體" pitchFamily="65" charset="-120"/>
              </a:rPr>
              <a:t>不可僅蓋章</a:t>
            </a:r>
          </a:p>
        </p:txBody>
      </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077"/>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25"/>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2" grpId="0" animBg="1"/>
      <p:bldP spid="13" grpId="0" animBg="1"/>
      <p:bldP spid="23" grpId="0" animBg="1"/>
      <p:bldP spid="26"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13" name="文字方塊 12"/>
          <p:cNvSpPr txBox="1">
            <a:spLocks noChangeArrowheads="1"/>
          </p:cNvSpPr>
          <p:nvPr/>
        </p:nvSpPr>
        <p:spPr bwMode="auto">
          <a:xfrm>
            <a:off x="0" y="3484786"/>
            <a:ext cx="6915150" cy="554038"/>
          </a:xfrm>
          <a:prstGeom prst="rect">
            <a:avLst/>
          </a:prstGeom>
          <a:solidFill>
            <a:srgbClr val="80CB35"/>
          </a:solidFill>
          <a:ln w="9525">
            <a:solidFill>
              <a:srgbClr val="FF0000"/>
            </a:solidFill>
            <a:prstDash val="lgDash"/>
            <a:miter lim="800000"/>
            <a:headEnd/>
            <a:tailEnd/>
          </a:ln>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zh-TW" altLang="en-US" sz="3000" b="1">
                <a:solidFill>
                  <a:srgbClr val="FF0066"/>
                </a:solidFill>
                <a:latin typeface="標楷體" pitchFamily="65" charset="-120"/>
                <a:ea typeface="標楷體" pitchFamily="65" charset="-120"/>
              </a:rPr>
              <a:t>若有塗改，請於接縫處蓋私章</a:t>
            </a:r>
          </a:p>
        </p:txBody>
      </p:sp>
      <p:pic>
        <p:nvPicPr>
          <p:cNvPr id="3085" name="Picture 13"/>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0" y="4035649"/>
            <a:ext cx="6669088" cy="1831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 name="Picture 6"/>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6076950" y="1245493"/>
            <a:ext cx="6115050" cy="1895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 name="文字方塊 21"/>
          <p:cNvSpPr txBox="1">
            <a:spLocks noChangeArrowheads="1"/>
          </p:cNvSpPr>
          <p:nvPr/>
        </p:nvSpPr>
        <p:spPr bwMode="auto">
          <a:xfrm>
            <a:off x="7234238" y="1509018"/>
            <a:ext cx="3325812" cy="554038"/>
          </a:xfrm>
          <a:prstGeom prst="rect">
            <a:avLst/>
          </a:prstGeom>
          <a:solidFill>
            <a:srgbClr val="80CB35"/>
          </a:solidFill>
          <a:ln w="9525">
            <a:solidFill>
              <a:srgbClr val="FF0000"/>
            </a:solidFill>
            <a:prstDash val="lgDash"/>
            <a:miter lim="800000"/>
            <a:headEnd/>
            <a:tailEnd/>
          </a:ln>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zh-TW" altLang="en-US" sz="3000" b="1">
                <a:solidFill>
                  <a:srgbClr val="FF0066"/>
                </a:solidFill>
                <a:latin typeface="標楷體" pitchFamily="65" charset="-120"/>
                <a:ea typeface="標楷體" pitchFamily="65" charset="-120"/>
              </a:rPr>
              <a:t>不可簽「代」</a:t>
            </a:r>
          </a:p>
        </p:txBody>
      </p:sp>
      <p:pic>
        <p:nvPicPr>
          <p:cNvPr id="148487" name="Picture 7"/>
          <p:cNvPicPr>
            <a:picLocks noChangeAspect="1" noChangeArrowheads="1"/>
          </p:cNvPicPr>
          <p:nvPr/>
        </p:nvPicPr>
        <p:blipFill>
          <a:blip r:embed="rId4" cstate="print">
            <a:extLst>
              <a:ext uri="{28A0092B-C50C-407E-A947-70E740481C1C}">
                <a14:useLocalDpi xmlns:a14="http://schemas.microsoft.com/office/drawing/2010/main" xmlns=""/>
              </a:ext>
            </a:extLst>
          </a:blip>
          <a:srcRect/>
          <a:stretch>
            <a:fillRect/>
          </a:stretch>
        </p:blipFill>
        <p:spPr bwMode="auto">
          <a:xfrm>
            <a:off x="0" y="1259781"/>
            <a:ext cx="6216650" cy="1873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 name="文字方塊 23"/>
          <p:cNvSpPr txBox="1">
            <a:spLocks noChangeArrowheads="1"/>
          </p:cNvSpPr>
          <p:nvPr/>
        </p:nvSpPr>
        <p:spPr bwMode="auto">
          <a:xfrm>
            <a:off x="341313" y="1505843"/>
            <a:ext cx="5373687" cy="554038"/>
          </a:xfrm>
          <a:prstGeom prst="rect">
            <a:avLst/>
          </a:prstGeom>
          <a:solidFill>
            <a:srgbClr val="80CB35"/>
          </a:solidFill>
          <a:ln w="9525">
            <a:solidFill>
              <a:srgbClr val="FF0000"/>
            </a:solidFill>
            <a:prstDash val="lgDash"/>
            <a:miter lim="800000"/>
            <a:headEnd/>
            <a:tailEnd/>
          </a:ln>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zh-TW" altLang="en-US" sz="3000" b="1">
                <a:solidFill>
                  <a:srgbClr val="FF0066"/>
                </a:solidFill>
                <a:latin typeface="標楷體" pitchFamily="65" charset="-120"/>
                <a:ea typeface="標楷體" pitchFamily="65" charset="-120"/>
              </a:rPr>
              <a:t>請由監護人或父母簽名</a:t>
            </a:r>
          </a:p>
        </p:txBody>
      </p:sp>
      <p:pic>
        <p:nvPicPr>
          <p:cNvPr id="3080" name="Picture 8"/>
          <p:cNvPicPr>
            <a:picLocks noChangeAspect="1" noChangeArrowheads="1"/>
          </p:cNvPicPr>
          <p:nvPr/>
        </p:nvPicPr>
        <p:blipFill>
          <a:blip r:embed="rId5" cstate="print">
            <a:extLst>
              <a:ext uri="{28A0092B-C50C-407E-A947-70E740481C1C}">
                <a14:useLocalDpi xmlns:a14="http://schemas.microsoft.com/office/drawing/2010/main" xmlns=""/>
              </a:ext>
            </a:extLst>
          </a:blip>
          <a:srcRect/>
          <a:stretch>
            <a:fillRect/>
          </a:stretch>
        </p:blipFill>
        <p:spPr bwMode="auto">
          <a:xfrm rot="701528">
            <a:off x="5492750" y="4914900"/>
            <a:ext cx="877888"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148490" name="群組 26"/>
          <p:cNvGrpSpPr>
            <a:grpSpLocks/>
          </p:cNvGrpSpPr>
          <p:nvPr/>
        </p:nvGrpSpPr>
        <p:grpSpPr bwMode="auto">
          <a:xfrm>
            <a:off x="6970713" y="3265711"/>
            <a:ext cx="4953000" cy="3490913"/>
            <a:chOff x="5226884" y="3079542"/>
            <a:chExt cx="3715899" cy="3490966"/>
          </a:xfrm>
        </p:grpSpPr>
        <p:pic>
          <p:nvPicPr>
            <p:cNvPr id="148491" name="圖片 25" descr="78.jpg"/>
            <p:cNvPicPr>
              <a:picLocks noChangeAspect="1"/>
            </p:cNvPicPr>
            <p:nvPr/>
          </p:nvPicPr>
          <p:blipFill>
            <a:blip r:embed="rId6" cstate="email">
              <a:extLst>
                <a:ext uri="{28A0092B-C50C-407E-A947-70E740481C1C}">
                  <a14:useLocalDpi xmlns:a14="http://schemas.microsoft.com/office/drawing/2010/main" xmlns=""/>
                </a:ext>
              </a:extLst>
            </a:blip>
            <a:srcRect/>
            <a:stretch>
              <a:fillRect/>
            </a:stretch>
          </p:blipFill>
          <p:spPr bwMode="auto">
            <a:xfrm>
              <a:off x="6796474" y="4317165"/>
              <a:ext cx="2146309" cy="22533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8492" name="圖片 24" descr="重要.jpg"/>
            <p:cNvPicPr>
              <a:picLocks noChangeAspect="1"/>
            </p:cNvPicPr>
            <p:nvPr/>
          </p:nvPicPr>
          <p:blipFill>
            <a:blip r:embed="rId7" cstate="email">
              <a:extLst>
                <a:ext uri="{28A0092B-C50C-407E-A947-70E740481C1C}">
                  <a14:useLocalDpi xmlns:a14="http://schemas.microsoft.com/office/drawing/2010/main" xmlns=""/>
                </a:ext>
              </a:extLst>
            </a:blip>
            <a:srcRect/>
            <a:stretch>
              <a:fillRect/>
            </a:stretch>
          </p:blipFill>
          <p:spPr bwMode="auto">
            <a:xfrm>
              <a:off x="5226884" y="3079542"/>
              <a:ext cx="2118297" cy="21182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14" name="標題 1">
            <a:extLst>
              <a:ext uri="{FF2B5EF4-FFF2-40B4-BE49-F238E27FC236}">
                <a16:creationId xmlns:a16="http://schemas.microsoft.com/office/drawing/2014/main" xmlns="" id="{C147CCD1-8074-421B-ABD7-415B16C1337D}"/>
              </a:ext>
            </a:extLst>
          </p:cNvPr>
          <p:cNvSpPr txBox="1">
            <a:spLocks/>
          </p:cNvSpPr>
          <p:nvPr/>
        </p:nvSpPr>
        <p:spPr>
          <a:xfrm>
            <a:off x="6437313" y="196850"/>
            <a:ext cx="5292725" cy="882650"/>
          </a:xfrm>
          <a:prstGeom prst="rect">
            <a:avLst/>
          </a:prstGeom>
          <a:blipFill>
            <a:blip r:embed="rId8" cstate="print">
              <a:extLst>
                <a:ext uri="{BEBA8EAE-BF5A-486C-A8C5-ECC9F3942E4B}">
                  <a14:imgProps xmlns:a14="http://schemas.microsoft.com/office/drawing/2010/main" xmlns="">
                    <a14:imgLayer r:embed="rId9">
                      <a14:imgEffect>
                        <a14:artisticPencilSketch/>
                      </a14:imgEffect>
                    </a14:imgLayer>
                  </a14:imgProps>
                </a:ext>
                <a:ext uri="{28A0092B-C50C-407E-A947-70E740481C1C}">
                  <a14:useLocalDpi xmlns:a14="http://schemas.microsoft.com/office/drawing/2010/main" xmlns=""/>
                </a:ext>
              </a:extLst>
            </a:blip>
            <a:tile tx="0" ty="0" sx="100000" sy="100000" flip="none" algn="tl"/>
          </a:blipFill>
          <a:scene3d>
            <a:camera prst="orthographicFront"/>
            <a:lightRig rig="threePt" dir="t"/>
          </a:scene3d>
          <a:sp3d contourW="12700" prstMaterial="metal">
            <a:bevelT w="88900" h="139700"/>
            <a:contourClr>
              <a:srgbClr val="0070C0"/>
            </a:contourClr>
          </a:sp3d>
        </p:spPr>
        <p:txBody>
          <a:bodyPr anchor="ctr"/>
          <a:lstStyle/>
          <a:p>
            <a:pPr algn="ctr">
              <a:defRPr/>
            </a:pPr>
            <a:r>
              <a:rPr kumimoji="0" lang="zh-TW" altLang="en-US" sz="4400" b="1" kern="0" dirty="0">
                <a:solidFill>
                  <a:srgbClr val="FF0000"/>
                </a:solidFill>
                <a:latin typeface="微軟正黑體" pitchFamily="34" charset="-120"/>
                <a:ea typeface="微軟正黑體" pitchFamily="34" charset="-120"/>
                <a:cs typeface="+mj-cs"/>
              </a:rPr>
              <a:t>簽名常見錯誤</a:t>
            </a:r>
          </a:p>
        </p:txBody>
      </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08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0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2" grpId="0" animBg="1"/>
      <p:bldP spid="24"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194562" name="矩形 10"/>
          <p:cNvSpPr>
            <a:spLocks noChangeArrowheads="1"/>
          </p:cNvSpPr>
          <p:nvPr/>
        </p:nvSpPr>
        <p:spPr bwMode="auto">
          <a:xfrm>
            <a:off x="2567608" y="1348789"/>
            <a:ext cx="8840882"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TW" sz="5400" dirty="0">
                <a:latin typeface="華康儷粗黑" panose="020B0709000000000000" pitchFamily="49" charset="-120"/>
                <a:ea typeface="華康儷粗黑" panose="020B0709000000000000" pitchFamily="49" charset="-120"/>
              </a:rPr>
              <a:t>110</a:t>
            </a:r>
            <a:r>
              <a:rPr lang="zh-TW" altLang="en-US" sz="5400" dirty="0">
                <a:latin typeface="華康儷粗黑" panose="020B0709000000000000" pitchFamily="49" charset="-120"/>
                <a:ea typeface="華康儷粗黑" panose="020B0709000000000000" pitchFamily="49" charset="-120"/>
              </a:rPr>
              <a:t>學年度五專適性入學介紹</a:t>
            </a:r>
            <a:endParaRPr lang="en-US" altLang="zh-TW" sz="5400" dirty="0">
              <a:latin typeface="華康儷粗黑" panose="020B0709000000000000" pitchFamily="49" charset="-120"/>
              <a:ea typeface="華康儷粗黑" panose="020B0709000000000000" pitchFamily="49" charset="-120"/>
            </a:endParaRPr>
          </a:p>
        </p:txBody>
      </p:sp>
      <p:grpSp>
        <p:nvGrpSpPr>
          <p:cNvPr id="194563" name="群組 2"/>
          <p:cNvGrpSpPr>
            <a:grpSpLocks/>
          </p:cNvGrpSpPr>
          <p:nvPr/>
        </p:nvGrpSpPr>
        <p:grpSpPr bwMode="auto">
          <a:xfrm>
            <a:off x="-9525" y="2590800"/>
            <a:ext cx="12204700" cy="4365625"/>
            <a:chOff x="-12700" y="2569945"/>
            <a:chExt cx="12204700" cy="4366311"/>
          </a:xfrm>
        </p:grpSpPr>
        <p:grpSp>
          <p:nvGrpSpPr>
            <p:cNvPr id="194564" name="群組 5"/>
            <p:cNvGrpSpPr>
              <a:grpSpLocks/>
            </p:cNvGrpSpPr>
            <p:nvPr/>
          </p:nvGrpSpPr>
          <p:grpSpPr bwMode="auto">
            <a:xfrm>
              <a:off x="-12700" y="2569945"/>
              <a:ext cx="6740759" cy="4366311"/>
              <a:chOff x="129389" y="1189848"/>
              <a:chExt cx="9778054" cy="5628804"/>
            </a:xfrm>
          </p:grpSpPr>
          <p:pic>
            <p:nvPicPr>
              <p:cNvPr id="194568" name="圖片 1"/>
              <p:cNvPicPr>
                <a:picLocks noChangeAspect="1"/>
              </p:cNvPicPr>
              <p:nvPr/>
            </p:nvPicPr>
            <p:blipFill>
              <a:blip r:embed="rId3" cstate="email">
                <a:extLst>
                  <a:ext uri="{28A0092B-C50C-407E-A947-70E740481C1C}">
                    <a14:useLocalDpi xmlns:a14="http://schemas.microsoft.com/office/drawing/2010/main" xmlns=""/>
                  </a:ext>
                </a:extLst>
              </a:blip>
              <a:srcRect b="-92"/>
              <a:stretch>
                <a:fillRect/>
              </a:stretch>
            </p:blipFill>
            <p:spPr bwMode="auto">
              <a:xfrm>
                <a:off x="129389" y="3020089"/>
                <a:ext cx="9778054" cy="3798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94569" name="圖片 3"/>
              <p:cNvPicPr>
                <a:picLocks noChangeAspect="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1847690" y="1189848"/>
                <a:ext cx="2500018" cy="22644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pic>
          <p:nvPicPr>
            <p:cNvPr id="194565" name="圖片 8"/>
            <p:cNvPicPr>
              <a:picLocks noChangeAspect="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728059" y="2569945"/>
              <a:ext cx="5463941" cy="43663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94566" name="圖片 10"/>
            <p:cNvPicPr>
              <a:picLocks noChangeAspect="1"/>
            </p:cNvPicPr>
            <p:nvPr/>
          </p:nvPicPr>
          <p:blipFill>
            <a:blip r:embed="rId6" cstate="email">
              <a:extLst>
                <a:ext uri="{28A0092B-C50C-407E-A947-70E740481C1C}">
                  <a14:useLocalDpi xmlns:a14="http://schemas.microsoft.com/office/drawing/2010/main" xmlns=""/>
                </a:ext>
              </a:extLst>
            </a:blip>
            <a:srcRect/>
            <a:stretch>
              <a:fillRect/>
            </a:stretch>
          </p:blipFill>
          <p:spPr bwMode="auto">
            <a:xfrm>
              <a:off x="7748308" y="3958681"/>
              <a:ext cx="2419181" cy="21971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94567" name="Picture 2"/>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xmlns=""/>
                </a:ext>
              </a:extLst>
            </a:blip>
            <a:srcRect/>
            <a:stretch>
              <a:fillRect/>
            </a:stretch>
          </p:blipFill>
          <p:spPr bwMode="auto">
            <a:xfrm>
              <a:off x="2450996" y="4247327"/>
              <a:ext cx="1352731" cy="2081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Tree>
    <p:extLst>
      <p:ext uri="{BB962C8B-B14F-4D97-AF65-F5344CB8AC3E}">
        <p14:creationId xmlns:p14="http://schemas.microsoft.com/office/powerpoint/2010/main" xmlns="" val="331415095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31" name="直角三角形 30"/>
          <p:cNvSpPr/>
          <p:nvPr/>
        </p:nvSpPr>
        <p:spPr>
          <a:xfrm rot="754049" flipH="1">
            <a:off x="2143195" y="-891248"/>
            <a:ext cx="7866721" cy="685371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 name="矩形 2"/>
          <p:cNvSpPr/>
          <p:nvPr/>
        </p:nvSpPr>
        <p:spPr>
          <a:xfrm>
            <a:off x="1891841" y="3386900"/>
            <a:ext cx="1290570" cy="1290570"/>
          </a:xfrm>
          <a:prstGeom prst="rect">
            <a:avLst/>
          </a:prstGeom>
          <a:noFill/>
          <a:ln w="2857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 name="矩形 3"/>
          <p:cNvSpPr/>
          <p:nvPr/>
        </p:nvSpPr>
        <p:spPr>
          <a:xfrm>
            <a:off x="3301961" y="1926088"/>
            <a:ext cx="1207308" cy="1207308"/>
          </a:xfrm>
          <a:prstGeom prst="rect">
            <a:avLst/>
          </a:prstGeom>
          <a:solidFill>
            <a:srgbClr val="92004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 name="等腰三角形 5"/>
          <p:cNvSpPr/>
          <p:nvPr/>
        </p:nvSpPr>
        <p:spPr>
          <a:xfrm rot="13763113">
            <a:off x="3708587" y="2754657"/>
            <a:ext cx="779867" cy="407328"/>
          </a:xfrm>
          <a:prstGeom prst="triangle">
            <a:avLst>
              <a:gd name="adj" fmla="val 40170"/>
            </a:avLst>
          </a:prstGeom>
          <a:solidFill>
            <a:srgbClr val="FFFFFF">
              <a:alpha val="2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 name="矩形 6"/>
          <p:cNvSpPr/>
          <p:nvPr/>
        </p:nvSpPr>
        <p:spPr>
          <a:xfrm>
            <a:off x="3999286" y="4257321"/>
            <a:ext cx="441508" cy="441508"/>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 name="AutoShape 4"/>
          <p:cNvSpPr>
            <a:spLocks noChangeArrowheads="1"/>
          </p:cNvSpPr>
          <p:nvPr/>
        </p:nvSpPr>
        <p:spPr bwMode="gray">
          <a:xfrm>
            <a:off x="2365192" y="2638302"/>
            <a:ext cx="1550895" cy="1517679"/>
          </a:xfrm>
          <a:prstGeom prst="rect">
            <a:avLst/>
          </a:prstGeom>
          <a:noFill/>
          <a:ln w="12700">
            <a:solidFill>
              <a:schemeClr val="bg1">
                <a:lumMod val="95000"/>
              </a:schemeClr>
            </a:solidFill>
            <a:prstDash val="solid"/>
            <a:headEnd/>
            <a:tailEnd/>
          </a:ln>
        </p:spPr>
        <p:style>
          <a:lnRef idx="2">
            <a:schemeClr val="accent6"/>
          </a:lnRef>
          <a:fillRef idx="1">
            <a:schemeClr val="lt1"/>
          </a:fillRef>
          <a:effectRef idx="0">
            <a:schemeClr val="accent6"/>
          </a:effectRef>
          <a:fontRef idx="minor">
            <a:schemeClr val="dk1"/>
          </a:fontRef>
        </p:style>
        <p:txBody>
          <a:bodyPr wrap="none" anchor="ctr"/>
          <a:lstStyle/>
          <a:p>
            <a:endParaRPr lang="zh-TW" altLang="en-US"/>
          </a:p>
        </p:txBody>
      </p:sp>
      <p:sp>
        <p:nvSpPr>
          <p:cNvPr id="27" name="矩形 26"/>
          <p:cNvSpPr/>
          <p:nvPr/>
        </p:nvSpPr>
        <p:spPr>
          <a:xfrm>
            <a:off x="5386368" y="2708920"/>
            <a:ext cx="3877985" cy="1569660"/>
          </a:xfrm>
          <a:prstGeom prst="rect">
            <a:avLst/>
          </a:prstGeom>
        </p:spPr>
        <p:txBody>
          <a:bodyPr wrap="none">
            <a:spAutoFit/>
          </a:bodyPr>
          <a:lstStyle/>
          <a:p>
            <a:pPr algn="ctr"/>
            <a:r>
              <a:rPr lang="en-US" altLang="zh-TW" sz="4800" b="1" dirty="0">
                <a:solidFill>
                  <a:srgbClr val="731F3F"/>
                </a:solidFill>
                <a:latin typeface="微軟正黑體" panose="020B0604030504040204" pitchFamily="34" charset="-120"/>
                <a:ea typeface="微軟正黑體" panose="020B0604030504040204" pitchFamily="34" charset="-120"/>
              </a:rPr>
              <a:t>110</a:t>
            </a:r>
            <a:r>
              <a:rPr lang="zh-TW" altLang="en-US" sz="4800" b="1" dirty="0">
                <a:solidFill>
                  <a:srgbClr val="731F3F"/>
                </a:solidFill>
                <a:latin typeface="微軟正黑體" panose="020B0604030504040204" pitchFamily="34" charset="-120"/>
                <a:ea typeface="微軟正黑體" panose="020B0604030504040204" pitchFamily="34" charset="-120"/>
              </a:rPr>
              <a:t>學年度</a:t>
            </a:r>
            <a:endParaRPr lang="en-US" altLang="zh-TW" sz="4800" b="1" dirty="0">
              <a:solidFill>
                <a:srgbClr val="731F3F"/>
              </a:solidFill>
              <a:latin typeface="微軟正黑體" panose="020B0604030504040204" pitchFamily="34" charset="-120"/>
              <a:ea typeface="微軟正黑體" panose="020B0604030504040204" pitchFamily="34" charset="-120"/>
            </a:endParaRPr>
          </a:p>
          <a:p>
            <a:pPr algn="ctr"/>
            <a:r>
              <a:rPr lang="zh-TW" altLang="en-US" sz="4800" b="1" dirty="0">
                <a:solidFill>
                  <a:srgbClr val="731F3F"/>
                </a:solidFill>
                <a:latin typeface="微軟正黑體" panose="020B0604030504040204" pitchFamily="34" charset="-120"/>
                <a:ea typeface="微軟正黑體" panose="020B0604030504040204" pitchFamily="34" charset="-120"/>
              </a:rPr>
              <a:t>五專招生簡介</a:t>
            </a:r>
            <a:endParaRPr lang="en-US" altLang="zh-TW" sz="4800" b="1" dirty="0">
              <a:solidFill>
                <a:srgbClr val="731F3F"/>
              </a:solidFill>
              <a:latin typeface="微軟正黑體" panose="020B0604030504040204" pitchFamily="34" charset="-120"/>
              <a:ea typeface="微軟正黑體" panose="020B0604030504040204" pitchFamily="34" charset="-120"/>
            </a:endParaRPr>
          </a:p>
        </p:txBody>
      </p:sp>
      <p:grpSp>
        <p:nvGrpSpPr>
          <p:cNvPr id="28" name="群組 27"/>
          <p:cNvGrpSpPr/>
          <p:nvPr/>
        </p:nvGrpSpPr>
        <p:grpSpPr>
          <a:xfrm>
            <a:off x="6341422" y="6492798"/>
            <a:ext cx="4319903" cy="377026"/>
            <a:chOff x="4738373" y="6386351"/>
            <a:chExt cx="4319903" cy="377026"/>
          </a:xfrm>
        </p:grpSpPr>
        <p:sp>
          <p:nvSpPr>
            <p:cNvPr id="29" name="矩形 28"/>
            <p:cNvSpPr/>
            <p:nvPr/>
          </p:nvSpPr>
          <p:spPr>
            <a:xfrm>
              <a:off x="5073358" y="6386351"/>
              <a:ext cx="3984918" cy="377026"/>
            </a:xfrm>
            <a:prstGeom prst="rect">
              <a:avLst/>
            </a:prstGeom>
          </p:spPr>
          <p:txBody>
            <a:bodyPr wrap="square">
              <a:spAutoFit/>
            </a:bodyPr>
            <a:lstStyle/>
            <a:p>
              <a:pPr algn="just"/>
              <a:r>
                <a:rPr lang="zh-TW" altLang="en-US" sz="1050" b="1" dirty="0">
                  <a:solidFill>
                    <a:schemeClr val="bg1"/>
                  </a:solidFill>
                  <a:latin typeface="微軟正黑體" panose="020B0604030504040204" pitchFamily="34" charset="-120"/>
                  <a:ea typeface="微軟正黑體" panose="020B0604030504040204" pitchFamily="34" charset="-120"/>
                </a:rPr>
                <a:t>技專校院招生策略委員會</a:t>
              </a:r>
              <a:endParaRPr lang="en-US" altLang="zh-TW" sz="1050" b="1" dirty="0">
                <a:solidFill>
                  <a:schemeClr val="bg1"/>
                </a:solidFill>
                <a:latin typeface="微軟正黑體" panose="020B0604030504040204" pitchFamily="34" charset="-120"/>
                <a:ea typeface="微軟正黑體" panose="020B0604030504040204" pitchFamily="34" charset="-120"/>
              </a:endParaRPr>
            </a:p>
            <a:p>
              <a:pPr algn="just"/>
              <a:r>
                <a:rPr lang="en-US" altLang="zh-TW" sz="800" b="1" dirty="0">
                  <a:solidFill>
                    <a:schemeClr val="bg1"/>
                  </a:solidFill>
                  <a:latin typeface="微軟正黑體" panose="020B0604030504040204" pitchFamily="34" charset="-120"/>
                  <a:ea typeface="微軟正黑體" panose="020B0604030504040204" pitchFamily="34" charset="-120"/>
                </a:rPr>
                <a:t>Committee of Recruitment Policy for Technological Colleges and Universities</a:t>
              </a:r>
            </a:p>
          </p:txBody>
        </p:sp>
        <p:pic>
          <p:nvPicPr>
            <p:cNvPr id="30" name="圖片 29"/>
            <p:cNvPicPr>
              <a:picLocks noChangeAspect="1"/>
            </p:cNvPicPr>
            <p:nvPr/>
          </p:nvPicPr>
          <p:blipFill>
            <a:blip r:embed="rId2" cstate="email">
              <a:extLst>
                <a:ext uri="{28A0092B-C50C-407E-A947-70E740481C1C}">
                  <a14:useLocalDpi xmlns:a14="http://schemas.microsoft.com/office/drawing/2010/main" xmlns=""/>
                </a:ext>
              </a:extLst>
            </a:blip>
            <a:stretch>
              <a:fillRect/>
            </a:stretch>
          </p:blipFill>
          <p:spPr>
            <a:xfrm>
              <a:off x="4738373" y="6386351"/>
              <a:ext cx="360000" cy="360000"/>
            </a:xfrm>
            <a:prstGeom prst="rect">
              <a:avLst/>
            </a:prstGeom>
          </p:spPr>
        </p:pic>
      </p:grpSp>
    </p:spTree>
    <p:extLst>
      <p:ext uri="{BB962C8B-B14F-4D97-AF65-F5344CB8AC3E}">
        <p14:creationId xmlns:p14="http://schemas.microsoft.com/office/powerpoint/2010/main" xmlns="" val="211517393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pic>
        <p:nvPicPr>
          <p:cNvPr id="9" name="图片 2">
            <a:extLst>
              <a:ext uri="{FF2B5EF4-FFF2-40B4-BE49-F238E27FC236}">
                <a16:creationId xmlns:a16="http://schemas.microsoft.com/office/drawing/2014/main" xmlns="" id="{5187676C-265F-468F-9A39-03EAE2755C60}"/>
              </a:ext>
            </a:extLst>
          </p:cNvPr>
          <p:cNvPicPr>
            <a:picLocks noChangeAspect="1"/>
          </p:cNvPicPr>
          <p:nvPr/>
        </p:nvPicPr>
        <p:blipFill>
          <a:blip r:embed="rId2" cstate="email">
            <a:extLst>
              <a:ext uri="{BEBA8EAE-BF5A-486C-A8C5-ECC9F3942E4B}">
                <a14:imgProps xmlns:a14="http://schemas.microsoft.com/office/drawing/2010/main" xmlns="">
                  <a14:imgLayer r:embed="rId3">
                    <a14:imgEffect>
                      <a14:brightnessContrast contrast="20000"/>
                    </a14:imgEffect>
                  </a14:imgLayer>
                </a14:imgProps>
              </a:ext>
              <a:ext uri="{28A0092B-C50C-407E-A947-70E740481C1C}">
                <a14:useLocalDpi xmlns:a14="http://schemas.microsoft.com/office/drawing/2010/main" xmlns=""/>
              </a:ext>
            </a:extLst>
          </a:blip>
          <a:stretch>
            <a:fillRect/>
          </a:stretch>
        </p:blipFill>
        <p:spPr>
          <a:xfrm>
            <a:off x="166042" y="752551"/>
            <a:ext cx="11906621" cy="6499487"/>
          </a:xfrm>
          <a:prstGeom prst="rect">
            <a:avLst/>
          </a:prstGeom>
        </p:spPr>
      </p:pic>
      <p:sp>
        <p:nvSpPr>
          <p:cNvPr id="21507" name="內容版面配置區 2"/>
          <p:cNvSpPr>
            <a:spLocks noGrp="1"/>
          </p:cNvSpPr>
          <p:nvPr>
            <p:ph idx="1"/>
          </p:nvPr>
        </p:nvSpPr>
        <p:spPr>
          <a:xfrm>
            <a:off x="1493743" y="1166018"/>
            <a:ext cx="7002304" cy="4525963"/>
          </a:xfrm>
        </p:spPr>
        <p:txBody>
          <a:bodyPr/>
          <a:lstStyle/>
          <a:p>
            <a:pPr>
              <a:buSzPct val="70000"/>
            </a:pPr>
            <a:r>
              <a:rPr lang="en-US" altLang="zh-TW" sz="4000" b="1" dirty="0">
                <a:ea typeface="微軟正黑體" panose="020B0604030504040204" pitchFamily="34" charset="-120"/>
              </a:rPr>
              <a:t>110</a:t>
            </a:r>
            <a:r>
              <a:rPr lang="zh-TW" altLang="en-US" sz="4000" b="1" dirty="0">
                <a:ea typeface="微軟正黑體" panose="020B0604030504040204" pitchFamily="34" charset="-120"/>
              </a:rPr>
              <a:t>學年度</a:t>
            </a:r>
            <a:r>
              <a:rPr lang="zh-TW" altLang="en-US" sz="2800" dirty="0">
                <a:ea typeface="微軟正黑體" panose="020B0604030504040204" pitchFamily="34" charset="-120"/>
              </a:rPr>
              <a:t>五專部招生學校計有國立臺北科技大學、國立臺中科技大學、國立高雄科技大學等</a:t>
            </a:r>
            <a:r>
              <a:rPr lang="en-US" altLang="zh-TW" sz="2800" dirty="0">
                <a:ea typeface="微軟正黑體" panose="020B0604030504040204" pitchFamily="34" charset="-120"/>
              </a:rPr>
              <a:t>44</a:t>
            </a:r>
            <a:r>
              <a:rPr lang="zh-TW" altLang="en-US" sz="2800" dirty="0">
                <a:ea typeface="微軟正黑體" panose="020B0604030504040204" pitchFamily="34" charset="-120"/>
              </a:rPr>
              <a:t>所學校，包含</a:t>
            </a:r>
            <a:r>
              <a:rPr lang="en-US" altLang="zh-TW" sz="2800" dirty="0">
                <a:solidFill>
                  <a:srgbClr val="FF0000"/>
                </a:solidFill>
                <a:ea typeface="微軟正黑體" panose="020B0604030504040204" pitchFamily="34" charset="-120"/>
              </a:rPr>
              <a:t>9</a:t>
            </a:r>
            <a:r>
              <a:rPr lang="zh-TW" altLang="en-US" sz="2800" dirty="0">
                <a:ea typeface="微軟正黑體" panose="020B0604030504040204" pitchFamily="34" charset="-120"/>
              </a:rPr>
              <a:t>所國立、</a:t>
            </a:r>
            <a:r>
              <a:rPr lang="en-US" altLang="zh-TW" sz="2800" dirty="0">
                <a:solidFill>
                  <a:srgbClr val="FF0000"/>
                </a:solidFill>
                <a:ea typeface="微軟正黑體" panose="020B0604030504040204" pitchFamily="34" charset="-120"/>
              </a:rPr>
              <a:t>35</a:t>
            </a:r>
            <a:r>
              <a:rPr lang="zh-TW" altLang="en-US" sz="2800" dirty="0">
                <a:ea typeface="微軟正黑體" panose="020B0604030504040204" pitchFamily="34" charset="-120"/>
              </a:rPr>
              <a:t>所私立，總招生名額共超過</a:t>
            </a:r>
            <a:r>
              <a:rPr lang="en-US" altLang="zh-TW" sz="2800" dirty="0">
                <a:solidFill>
                  <a:srgbClr val="FF0000"/>
                </a:solidFill>
                <a:ea typeface="微軟正黑體" panose="020B0604030504040204" pitchFamily="34" charset="-120"/>
              </a:rPr>
              <a:t>15,000</a:t>
            </a:r>
            <a:r>
              <a:rPr lang="zh-TW" altLang="en-US" sz="2800" dirty="0">
                <a:ea typeface="微軟正黑體" panose="020B0604030504040204" pitchFamily="34" charset="-120"/>
              </a:rPr>
              <a:t>名。</a:t>
            </a:r>
            <a:endParaRPr lang="en-US" altLang="zh-TW" sz="2800" dirty="0">
              <a:ea typeface="微軟正黑體" panose="020B0604030504040204" pitchFamily="34" charset="-120"/>
            </a:endParaRPr>
          </a:p>
        </p:txBody>
      </p:sp>
      <p:grpSp>
        <p:nvGrpSpPr>
          <p:cNvPr id="3" name="群組 2"/>
          <p:cNvGrpSpPr/>
          <p:nvPr/>
        </p:nvGrpSpPr>
        <p:grpSpPr>
          <a:xfrm>
            <a:off x="5015880" y="1454437"/>
            <a:ext cx="6370379" cy="4118219"/>
            <a:chOff x="-115821" y="2334366"/>
            <a:chExt cx="6370379" cy="4118219"/>
          </a:xfrm>
        </p:grpSpPr>
        <p:pic>
          <p:nvPicPr>
            <p:cNvPr id="2" name="圖片 1"/>
            <p:cNvPicPr>
              <a:picLocks noChangeAspect="1"/>
            </p:cNvPicPr>
            <p:nvPr/>
          </p:nvPicPr>
          <p:blipFill rotWithShape="1">
            <a:blip r:embed="rId4" cstate="email">
              <a:extLst>
                <a:ext uri="{28A0092B-C50C-407E-A947-70E740481C1C}">
                  <a14:useLocalDpi xmlns:a14="http://schemas.microsoft.com/office/drawing/2010/main" xmlns=""/>
                </a:ext>
              </a:extLst>
            </a:blip>
            <a:srcRect/>
            <a:stretch/>
          </p:blipFill>
          <p:spPr>
            <a:xfrm>
              <a:off x="3358091" y="2334366"/>
              <a:ext cx="2896467" cy="1925450"/>
            </a:xfrm>
            <a:prstGeom prst="rect">
              <a:avLst/>
            </a:prstGeom>
          </p:spPr>
        </p:pic>
        <p:pic>
          <p:nvPicPr>
            <p:cNvPr id="4" name="圖片 3"/>
            <p:cNvPicPr>
              <a:picLocks noChangeAspect="1"/>
            </p:cNvPicPr>
            <p:nvPr/>
          </p:nvPicPr>
          <p:blipFill>
            <a:blip r:embed="rId5" cstate="print">
              <a:extLst>
                <a:ext uri="{28A0092B-C50C-407E-A947-70E740481C1C}">
                  <a14:useLocalDpi xmlns:a14="http://schemas.microsoft.com/office/drawing/2010/main" xmlns=""/>
                </a:ext>
              </a:extLst>
            </a:blip>
            <a:stretch>
              <a:fillRect/>
            </a:stretch>
          </p:blipFill>
          <p:spPr>
            <a:xfrm>
              <a:off x="-115821" y="4475549"/>
              <a:ext cx="2893437" cy="1925450"/>
            </a:xfrm>
            <a:prstGeom prst="rect">
              <a:avLst/>
            </a:prstGeom>
          </p:spPr>
        </p:pic>
        <p:pic>
          <p:nvPicPr>
            <p:cNvPr id="6" name="圖片 5"/>
            <p:cNvPicPr>
              <a:picLocks noChangeAspect="1"/>
            </p:cNvPicPr>
            <p:nvPr/>
          </p:nvPicPr>
          <p:blipFill rotWithShape="1">
            <a:blip r:embed="rId6" cstate="email">
              <a:lum contrast="-1000"/>
              <a:extLst>
                <a:ext uri="{BEBA8EAE-BF5A-486C-A8C5-ECC9F3942E4B}">
                  <a14:imgProps xmlns:a14="http://schemas.microsoft.com/office/drawing/2010/main" xmlns="">
                    <a14:imgLayer r:embed="rId7">
                      <a14:imgEffect>
                        <a14:sharpenSoften amount="2000"/>
                      </a14:imgEffect>
                      <a14:imgEffect>
                        <a14:brightnessContrast bright="15000"/>
                      </a14:imgEffect>
                    </a14:imgLayer>
                  </a14:imgProps>
                </a:ext>
                <a:ext uri="{28A0092B-C50C-407E-A947-70E740481C1C}">
                  <a14:useLocalDpi xmlns:a14="http://schemas.microsoft.com/office/drawing/2010/main" xmlns=""/>
                </a:ext>
              </a:extLst>
            </a:blip>
            <a:srcRect/>
            <a:stretch/>
          </p:blipFill>
          <p:spPr>
            <a:xfrm>
              <a:off x="2996625" y="4475549"/>
              <a:ext cx="3257933" cy="1977036"/>
            </a:xfrm>
            <a:prstGeom prst="rect">
              <a:avLst/>
            </a:prstGeom>
          </p:spPr>
        </p:pic>
      </p:grpSp>
      <p:sp>
        <p:nvSpPr>
          <p:cNvPr id="8" name="矩形 7"/>
          <p:cNvSpPr/>
          <p:nvPr/>
        </p:nvSpPr>
        <p:spPr>
          <a:xfrm>
            <a:off x="1127350" y="322276"/>
            <a:ext cx="7735090" cy="646331"/>
          </a:xfrm>
          <a:prstGeom prst="rect">
            <a:avLst/>
          </a:prstGeom>
        </p:spPr>
        <p:txBody>
          <a:bodyPr wrap="square">
            <a:spAutoFit/>
          </a:bodyPr>
          <a:lstStyle/>
          <a:p>
            <a:pPr lvl="0" algn="just">
              <a:defRPr/>
            </a:pPr>
            <a:r>
              <a:rPr kumimoji="0" lang="en-US" altLang="zh-TW" sz="36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110</a:t>
            </a:r>
            <a:r>
              <a:rPr kumimoji="0" lang="zh-TW" altLang="en-US" sz="36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學年度五專招生簡介</a:t>
            </a:r>
            <a:r>
              <a:rPr kumimoji="0" lang="en-US" altLang="zh-TW" sz="36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a:t>
            </a:r>
            <a:r>
              <a:rPr kumimoji="0" lang="zh-TW" altLang="en-US" sz="28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招生學校概況</a:t>
            </a:r>
          </a:p>
        </p:txBody>
      </p:sp>
    </p:spTree>
    <p:extLst>
      <p:ext uri="{BB962C8B-B14F-4D97-AF65-F5344CB8AC3E}">
        <p14:creationId xmlns:p14="http://schemas.microsoft.com/office/powerpoint/2010/main" xmlns="" val="42333762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pic>
        <p:nvPicPr>
          <p:cNvPr id="14" name="图片 2">
            <a:extLst>
              <a:ext uri="{FF2B5EF4-FFF2-40B4-BE49-F238E27FC236}">
                <a16:creationId xmlns:a16="http://schemas.microsoft.com/office/drawing/2014/main" xmlns="" id="{35DD58DE-BF10-4F3D-8D9E-CA577040B2BF}"/>
              </a:ext>
            </a:extLst>
          </p:cNvPr>
          <p:cNvPicPr>
            <a:picLocks noChangeAspect="1"/>
          </p:cNvPicPr>
          <p:nvPr/>
        </p:nvPicPr>
        <p:blipFill>
          <a:blip r:embed="rId3" cstate="email">
            <a:extLst>
              <a:ext uri="{BEBA8EAE-BF5A-486C-A8C5-ECC9F3942E4B}">
                <a14:imgProps xmlns:a14="http://schemas.microsoft.com/office/drawing/2010/main" xmlns="">
                  <a14:imgLayer r:embed="rId4">
                    <a14:imgEffect>
                      <a14:brightnessContrast contrast="20000"/>
                    </a14:imgEffect>
                  </a14:imgLayer>
                </a14:imgProps>
              </a:ext>
              <a:ext uri="{28A0092B-C50C-407E-A947-70E740481C1C}">
                <a14:useLocalDpi xmlns:a14="http://schemas.microsoft.com/office/drawing/2010/main" xmlns=""/>
              </a:ext>
            </a:extLst>
          </a:blip>
          <a:stretch>
            <a:fillRect/>
          </a:stretch>
        </p:blipFill>
        <p:spPr>
          <a:xfrm>
            <a:off x="105316" y="917917"/>
            <a:ext cx="11895340" cy="6493329"/>
          </a:xfrm>
          <a:prstGeom prst="rect">
            <a:avLst/>
          </a:prstGeom>
        </p:spPr>
      </p:pic>
      <p:sp>
        <p:nvSpPr>
          <p:cNvPr id="8" name="圓角矩形 7"/>
          <p:cNvSpPr/>
          <p:nvPr/>
        </p:nvSpPr>
        <p:spPr bwMode="auto">
          <a:xfrm>
            <a:off x="1768953" y="1916833"/>
            <a:ext cx="3088790" cy="4425231"/>
          </a:xfrm>
          <a:prstGeom prst="roundRect">
            <a:avLst>
              <a:gd name="adj" fmla="val 4249"/>
            </a:avLst>
          </a:prstGeom>
          <a:solidFill>
            <a:srgbClr val="DDD6E6"/>
          </a:solidFill>
          <a:ln w="38100">
            <a:noFill/>
            <a:round/>
            <a:headEnd/>
            <a:tailEnd type="triangle" w="med" len="med"/>
          </a:ln>
          <a:effectLst>
            <a:outerShdw blurRad="50800" dist="127000" dir="2700000" algn="tl" rotWithShape="0">
              <a:prstClr val="black">
                <a:alpha val="40000"/>
              </a:prstClr>
            </a:outerShdw>
          </a:effectLst>
        </p:spPr>
        <p:txBody>
          <a:bodyPr rtlCol="0" anchor="ctr"/>
          <a:lstStyle/>
          <a:p>
            <a:pPr algn="ctr"/>
            <a:endParaRPr lang="zh-TW" altLang="en-US">
              <a:latin typeface="Times New Roman" panose="02020603050405020304" pitchFamily="18" charset="0"/>
              <a:ea typeface="微軟正黑體" panose="020B0604030504040204" pitchFamily="34" charset="-120"/>
              <a:cs typeface="Times New Roman" panose="02020603050405020304" pitchFamily="18" charset="0"/>
            </a:endParaRPr>
          </a:p>
        </p:txBody>
      </p:sp>
      <p:graphicFrame>
        <p:nvGraphicFramePr>
          <p:cNvPr id="4" name="表格 3"/>
          <p:cNvGraphicFramePr>
            <a:graphicFrameLocks noGrp="1"/>
          </p:cNvGraphicFramePr>
          <p:nvPr/>
        </p:nvGraphicFramePr>
        <p:xfrm>
          <a:off x="1581759" y="1981452"/>
          <a:ext cx="3275985" cy="4360611"/>
        </p:xfrm>
        <a:graphic>
          <a:graphicData uri="http://schemas.openxmlformats.org/drawingml/2006/table">
            <a:tbl>
              <a:tblPr bandRow="1">
                <a:tableStyleId>{5C22544A-7EE6-4342-B048-85BDC9FD1C3A}</a:tableStyleId>
              </a:tblPr>
              <a:tblGrid>
                <a:gridCol w="1693245">
                  <a:extLst>
                    <a:ext uri="{9D8B030D-6E8A-4147-A177-3AD203B41FA5}">
                      <a16:colId xmlns:a16="http://schemas.microsoft.com/office/drawing/2014/main" xmlns="" val="20000"/>
                    </a:ext>
                  </a:extLst>
                </a:gridCol>
                <a:gridCol w="1582740">
                  <a:extLst>
                    <a:ext uri="{9D8B030D-6E8A-4147-A177-3AD203B41FA5}">
                      <a16:colId xmlns:a16="http://schemas.microsoft.com/office/drawing/2014/main" xmlns="" val="20001"/>
                    </a:ext>
                  </a:extLst>
                </a:gridCol>
              </a:tblGrid>
              <a:tr h="399212">
                <a:tc>
                  <a:txBody>
                    <a:bodyPr/>
                    <a:lstStyle/>
                    <a:p>
                      <a:pPr algn="r"/>
                      <a:r>
                        <a:rPr lang="zh-TW" altLang="en-US" sz="1800" b="1" dirty="0">
                          <a:solidFill>
                            <a:srgbClr val="0000FF"/>
                          </a:solidFill>
                          <a:latin typeface="標楷體" panose="03000509000000000000" pitchFamily="65" charset="-120"/>
                          <a:ea typeface="標楷體" panose="03000509000000000000" pitchFamily="65" charset="-120"/>
                          <a:cs typeface="Arial Unicode MS" panose="020B0604020202020204" pitchFamily="34" charset="-120"/>
                        </a:rPr>
                        <a:t>臺北科技大學</a:t>
                      </a:r>
                    </a:p>
                  </a:txBody>
                  <a:tcPr marL="91444" marR="91444" marT="45702" marB="45702"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TW" altLang="en-US" sz="1800" b="1" dirty="0">
                          <a:solidFill>
                            <a:srgbClr val="0000FF"/>
                          </a:solidFill>
                          <a:latin typeface="標楷體" panose="03000509000000000000" pitchFamily="65" charset="-120"/>
                          <a:ea typeface="標楷體" panose="03000509000000000000" pitchFamily="65" charset="-120"/>
                          <a:cs typeface="Arial Unicode MS" panose="020B0604020202020204" pitchFamily="34" charset="-120"/>
                        </a:rPr>
                        <a:t>臺北商業大學</a:t>
                      </a:r>
                    </a:p>
                  </a:txBody>
                  <a:tcPr marL="91444" marR="91444" marT="45702" marB="45702"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399212">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zh-TW" altLang="en-US" sz="1800" dirty="0">
                          <a:solidFill>
                            <a:schemeClr val="tx1"/>
                          </a:solidFill>
                          <a:latin typeface="標楷體" panose="03000509000000000000" pitchFamily="65" charset="-120"/>
                          <a:ea typeface="標楷體" panose="03000509000000000000" pitchFamily="65" charset="-120"/>
                          <a:cs typeface="Arial Unicode MS" panose="020B0604020202020204" pitchFamily="34" charset="-120"/>
                        </a:rPr>
                        <a:t>敏實科技大學</a:t>
                      </a:r>
                    </a:p>
                  </a:txBody>
                  <a:tcPr marL="91444" marR="91444" marT="45702" marB="45702"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TW" altLang="en-US" sz="1800" dirty="0">
                          <a:solidFill>
                            <a:schemeClr val="tx1"/>
                          </a:solidFill>
                          <a:latin typeface="標楷體" panose="03000509000000000000" pitchFamily="65" charset="-120"/>
                          <a:ea typeface="標楷體" panose="03000509000000000000" pitchFamily="65" charset="-120"/>
                          <a:cs typeface="Arial Unicode MS" panose="020B0604020202020204" pitchFamily="34" charset="-120"/>
                        </a:rPr>
                        <a:t>慈濟科技大學</a:t>
                      </a:r>
                    </a:p>
                  </a:txBody>
                  <a:tcPr marL="91444" marR="91444" marT="45702" marB="45702"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399212">
                <a:tc>
                  <a:txBody>
                    <a:bodyPr/>
                    <a:lstStyle/>
                    <a:p>
                      <a:pPr algn="r"/>
                      <a:r>
                        <a:rPr lang="zh-TW" altLang="en-US" sz="1800" dirty="0">
                          <a:solidFill>
                            <a:schemeClr val="tx1"/>
                          </a:solidFill>
                          <a:latin typeface="標楷體" panose="03000509000000000000" pitchFamily="65" charset="-120"/>
                          <a:ea typeface="標楷體" panose="03000509000000000000" pitchFamily="65" charset="-120"/>
                          <a:cs typeface="Arial Unicode MS" panose="020B0604020202020204" pitchFamily="34" charset="-120"/>
                        </a:rPr>
                        <a:t>致理科技大學</a:t>
                      </a:r>
                    </a:p>
                  </a:txBody>
                  <a:tcPr marL="91444" marR="91444" marT="45702" marB="45702"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TW" altLang="en-US" sz="1800" dirty="0">
                          <a:solidFill>
                            <a:schemeClr val="tx1"/>
                          </a:solidFill>
                          <a:latin typeface="標楷體" panose="03000509000000000000" pitchFamily="65" charset="-120"/>
                          <a:ea typeface="標楷體" panose="03000509000000000000" pitchFamily="65" charset="-120"/>
                          <a:cs typeface="Arial Unicode MS" panose="020B0604020202020204" pitchFamily="34" charset="-120"/>
                        </a:rPr>
                        <a:t>醒吾科技大學</a:t>
                      </a:r>
                    </a:p>
                  </a:txBody>
                  <a:tcPr marL="91444" marR="91444" marT="45702" marB="45702"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r h="399212">
                <a:tc>
                  <a:txBody>
                    <a:bodyPr/>
                    <a:lstStyle/>
                    <a:p>
                      <a:pPr algn="r"/>
                      <a:r>
                        <a:rPr lang="zh-TW" altLang="en-US" sz="1800" dirty="0">
                          <a:solidFill>
                            <a:schemeClr val="tx1"/>
                          </a:solidFill>
                          <a:latin typeface="標楷體" panose="03000509000000000000" pitchFamily="65" charset="-120"/>
                          <a:ea typeface="標楷體" panose="03000509000000000000" pitchFamily="65" charset="-120"/>
                          <a:cs typeface="Arial Unicode MS" panose="020B0604020202020204" pitchFamily="34" charset="-120"/>
                        </a:rPr>
                        <a:t>臺北城市科大</a:t>
                      </a:r>
                    </a:p>
                  </a:txBody>
                  <a:tcPr marL="91444" marR="91444" marT="45702" marB="45702"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800" dirty="0">
                          <a:solidFill>
                            <a:schemeClr val="tx1"/>
                          </a:solidFill>
                          <a:latin typeface="標楷體" panose="03000509000000000000" pitchFamily="65" charset="-120"/>
                          <a:ea typeface="標楷體" panose="03000509000000000000" pitchFamily="65" charset="-120"/>
                          <a:cs typeface="Arial Unicode MS" panose="020B0604020202020204" pitchFamily="34" charset="-120"/>
                        </a:rPr>
                        <a:t>台北海洋科大</a:t>
                      </a:r>
                      <a:endParaRPr lang="zh-TW" altLang="en-US" sz="1800" dirty="0"/>
                    </a:p>
                  </a:txBody>
                  <a:tcPr marL="91444" marR="91444" marT="45702" marB="45702"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3"/>
                  </a:ext>
                </a:extLst>
              </a:tr>
              <a:tr h="399212">
                <a:tc>
                  <a:txBody>
                    <a:bodyPr/>
                    <a:lstStyle/>
                    <a:p>
                      <a:pPr algn="r"/>
                      <a:r>
                        <a:rPr lang="zh-TW" altLang="en-US" sz="1800" dirty="0">
                          <a:solidFill>
                            <a:schemeClr val="tx1"/>
                          </a:solidFill>
                          <a:latin typeface="標楷體" panose="03000509000000000000" pitchFamily="65" charset="-120"/>
                          <a:ea typeface="標楷體" panose="03000509000000000000" pitchFamily="65" charset="-120"/>
                          <a:cs typeface="Arial Unicode MS" panose="020B0604020202020204" pitchFamily="34" charset="-120"/>
                        </a:rPr>
                        <a:t>宏國德霖科大</a:t>
                      </a:r>
                    </a:p>
                  </a:txBody>
                  <a:tcPr marL="91444" marR="91444" marT="45702" marB="45702"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800" dirty="0">
                          <a:solidFill>
                            <a:schemeClr val="tx1"/>
                          </a:solidFill>
                          <a:latin typeface="標楷體" panose="03000509000000000000" pitchFamily="65" charset="-120"/>
                          <a:ea typeface="標楷體" panose="03000509000000000000" pitchFamily="65" charset="-120"/>
                          <a:cs typeface="Arial Unicode MS" panose="020B0604020202020204" pitchFamily="34" charset="-120"/>
                        </a:rPr>
                        <a:t>龍華科技大學</a:t>
                      </a:r>
                    </a:p>
                  </a:txBody>
                  <a:tcPr marL="91444" marR="91444" marT="45702" marB="45702"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4"/>
                  </a:ext>
                </a:extLst>
              </a:tr>
              <a:tr h="399212">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zh-TW" altLang="en-US" sz="1800" dirty="0">
                          <a:solidFill>
                            <a:schemeClr val="tx1"/>
                          </a:solidFill>
                          <a:latin typeface="標楷體" panose="03000509000000000000" pitchFamily="65" charset="-120"/>
                          <a:ea typeface="標楷體" panose="03000509000000000000" pitchFamily="65" charset="-120"/>
                          <a:cs typeface="Arial Unicode MS" panose="020B0604020202020204" pitchFamily="34" charset="-120"/>
                        </a:rPr>
                        <a:t>華夏科技大學</a:t>
                      </a:r>
                    </a:p>
                  </a:txBody>
                  <a:tcPr marL="91444" marR="91444" marT="45702" marB="45702"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800" dirty="0">
                          <a:solidFill>
                            <a:schemeClr val="tx1"/>
                          </a:solidFill>
                          <a:latin typeface="標楷體" panose="03000509000000000000" pitchFamily="65" charset="-120"/>
                          <a:ea typeface="標楷體" panose="03000509000000000000" pitchFamily="65" charset="-120"/>
                          <a:cs typeface="Arial Unicode MS" panose="020B0604020202020204" pitchFamily="34" charset="-120"/>
                        </a:rPr>
                        <a:t>馬偕醫護專校</a:t>
                      </a:r>
                    </a:p>
                  </a:txBody>
                  <a:tcPr marL="91444" marR="91444" marT="45702" marB="45702"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5"/>
                  </a:ext>
                </a:extLst>
              </a:tr>
              <a:tr h="399212">
                <a:tc>
                  <a:txBody>
                    <a:bodyPr/>
                    <a:lstStyle/>
                    <a:p>
                      <a:pPr algn="r"/>
                      <a:r>
                        <a:rPr lang="zh-TW" altLang="en-US" sz="1800" dirty="0">
                          <a:solidFill>
                            <a:schemeClr val="tx1"/>
                          </a:solidFill>
                          <a:latin typeface="標楷體" panose="03000509000000000000" pitchFamily="65" charset="-120"/>
                          <a:ea typeface="標楷體" panose="03000509000000000000" pitchFamily="65" charset="-120"/>
                          <a:cs typeface="Arial Unicode MS" panose="020B0604020202020204" pitchFamily="34" charset="-120"/>
                        </a:rPr>
                        <a:t>耕莘醫護專校</a:t>
                      </a:r>
                    </a:p>
                  </a:txBody>
                  <a:tcPr marL="91444" marR="91444" marT="45702" marB="45702"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TW" altLang="en-US" sz="1800" dirty="0">
                          <a:solidFill>
                            <a:schemeClr val="tx1"/>
                          </a:solidFill>
                          <a:latin typeface="標楷體" panose="03000509000000000000" pitchFamily="65" charset="-120"/>
                          <a:ea typeface="標楷體" panose="03000509000000000000" pitchFamily="65" charset="-120"/>
                          <a:cs typeface="Arial Unicode MS" panose="020B0604020202020204" pitchFamily="34" charset="-120"/>
                        </a:rPr>
                        <a:t>聖母醫護專校</a:t>
                      </a:r>
                    </a:p>
                  </a:txBody>
                  <a:tcPr marL="91444" marR="91444" marT="45702" marB="45702"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6"/>
                  </a:ext>
                </a:extLst>
              </a:tr>
              <a:tr h="399212">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zh-TW" altLang="en-US" sz="1800" dirty="0">
                          <a:solidFill>
                            <a:schemeClr val="tx1"/>
                          </a:solidFill>
                          <a:latin typeface="標楷體" panose="03000509000000000000" pitchFamily="65" charset="-120"/>
                          <a:ea typeface="標楷體" panose="03000509000000000000" pitchFamily="65" charset="-120"/>
                          <a:cs typeface="Arial Unicode MS" panose="020B0604020202020204" pitchFamily="34" charset="-120"/>
                        </a:rPr>
                        <a:t>新生醫護專校</a:t>
                      </a:r>
                    </a:p>
                  </a:txBody>
                  <a:tcPr marL="91444" marR="91444" marT="45702" marB="45702"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800" dirty="0">
                          <a:solidFill>
                            <a:schemeClr val="tx1"/>
                          </a:solidFill>
                          <a:latin typeface="標楷體" panose="03000509000000000000" pitchFamily="65" charset="-120"/>
                          <a:ea typeface="標楷體" panose="03000509000000000000" pitchFamily="65" charset="-120"/>
                          <a:cs typeface="Arial Unicode MS" panose="020B0604020202020204" pitchFamily="34" charset="-120"/>
                        </a:rPr>
                        <a:t>黎明技術學院</a:t>
                      </a:r>
                    </a:p>
                  </a:txBody>
                  <a:tcPr marL="91444" marR="91444" marT="45702" marB="45702"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7"/>
                  </a:ext>
                </a:extLst>
              </a:tr>
              <a:tr h="399212">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zh-TW" altLang="en-US" sz="1800" dirty="0">
                          <a:solidFill>
                            <a:schemeClr val="tx1"/>
                          </a:solidFill>
                          <a:latin typeface="標楷體" panose="03000509000000000000" pitchFamily="65" charset="-120"/>
                          <a:ea typeface="標楷體" panose="03000509000000000000" pitchFamily="65" charset="-120"/>
                          <a:cs typeface="Arial Unicode MS" panose="020B0604020202020204" pitchFamily="34" charset="-120"/>
                        </a:rPr>
                        <a:t>經國管理學院</a:t>
                      </a:r>
                    </a:p>
                  </a:txBody>
                  <a:tcPr marL="91444" marR="91444" marT="45702" marB="45702"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800" dirty="0">
                          <a:solidFill>
                            <a:schemeClr val="tx1"/>
                          </a:solidFill>
                          <a:latin typeface="標楷體" panose="03000509000000000000" pitchFamily="65" charset="-120"/>
                          <a:ea typeface="標楷體" panose="03000509000000000000" pitchFamily="65" charset="-120"/>
                          <a:cs typeface="Arial Unicode MS" panose="020B0604020202020204" pitchFamily="34" charset="-120"/>
                        </a:rPr>
                        <a:t>南亞技術學院</a:t>
                      </a:r>
                    </a:p>
                  </a:txBody>
                  <a:tcPr marL="91444" marR="91444" marT="45702" marB="45702"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8"/>
                  </a:ext>
                </a:extLst>
              </a:tr>
              <a:tr h="399212">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zh-TW" altLang="en-US" sz="1800" dirty="0">
                          <a:solidFill>
                            <a:schemeClr val="tx1"/>
                          </a:solidFill>
                          <a:latin typeface="標楷體" panose="03000509000000000000" pitchFamily="65" charset="-120"/>
                          <a:ea typeface="標楷體" panose="03000509000000000000" pitchFamily="65" charset="-120"/>
                          <a:cs typeface="Arial Unicode MS" panose="020B0604020202020204" pitchFamily="34" charset="-120"/>
                        </a:rPr>
                        <a:t>蘭陽技術學院</a:t>
                      </a:r>
                    </a:p>
                  </a:txBody>
                  <a:tcPr marL="91444" marR="91444" marT="45702" marB="45702"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800" dirty="0">
                          <a:solidFill>
                            <a:schemeClr val="tx1"/>
                          </a:solidFill>
                          <a:latin typeface="標楷體" panose="03000509000000000000" pitchFamily="65" charset="-120"/>
                          <a:ea typeface="標楷體" panose="03000509000000000000" pitchFamily="65" charset="-120"/>
                          <a:cs typeface="Arial Unicode MS" panose="020B0604020202020204" pitchFamily="34" charset="-120"/>
                        </a:rPr>
                        <a:t>康寧大學</a:t>
                      </a:r>
                    </a:p>
                  </a:txBody>
                  <a:tcPr marL="91444" marR="91444" marT="45702" marB="45702"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9"/>
                  </a:ext>
                </a:extLst>
              </a:tr>
              <a:tr h="368491">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zh-TW" altLang="en-US" sz="1800" dirty="0">
                          <a:solidFill>
                            <a:schemeClr val="tx1"/>
                          </a:solidFill>
                          <a:latin typeface="標楷體" panose="03000509000000000000" pitchFamily="65" charset="-120"/>
                          <a:ea typeface="標楷體" panose="03000509000000000000" pitchFamily="65" charset="-120"/>
                          <a:cs typeface="Arial Unicode MS" panose="020B0604020202020204" pitchFamily="34" charset="-120"/>
                        </a:rPr>
                        <a:t>臺灣觀光學院</a:t>
                      </a:r>
                    </a:p>
                  </a:txBody>
                  <a:tcPr marL="91444" marR="91444" marT="45702" marB="45702"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TW" altLang="en-US" sz="1800" dirty="0"/>
                    </a:p>
                  </a:txBody>
                  <a:tcPr marL="91444" marR="91444" marT="45702" marB="45702"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10"/>
                  </a:ext>
                </a:extLst>
              </a:tr>
            </a:tbl>
          </a:graphicData>
        </a:graphic>
      </p:graphicFrame>
      <p:sp>
        <p:nvSpPr>
          <p:cNvPr id="12" name="圓角矩形 11"/>
          <p:cNvSpPr/>
          <p:nvPr/>
        </p:nvSpPr>
        <p:spPr bwMode="auto">
          <a:xfrm>
            <a:off x="7298153" y="1916833"/>
            <a:ext cx="3160998" cy="3600400"/>
          </a:xfrm>
          <a:prstGeom prst="roundRect">
            <a:avLst>
              <a:gd name="adj" fmla="val 4249"/>
            </a:avLst>
          </a:prstGeom>
          <a:solidFill>
            <a:srgbClr val="FFCCCC"/>
          </a:solidFill>
          <a:ln w="38100">
            <a:noFill/>
            <a:round/>
            <a:headEnd/>
            <a:tailEnd type="triangle" w="med" len="med"/>
          </a:ln>
          <a:effectLst>
            <a:outerShdw blurRad="50800" dist="127000" dir="2700000" algn="tl" rotWithShape="0">
              <a:prstClr val="black">
                <a:alpha val="40000"/>
              </a:prstClr>
            </a:outerShdw>
          </a:effectLst>
        </p:spPr>
        <p:txBody>
          <a:bodyPr rtlCol="0" anchor="ctr"/>
          <a:lstStyle/>
          <a:p>
            <a:pPr algn="ctr"/>
            <a:endParaRPr lang="zh-TW" altLang="en-US">
              <a:latin typeface="Times New Roman" panose="02020603050405020304" pitchFamily="18" charset="0"/>
              <a:ea typeface="微軟正黑體" panose="020B0604030504040204" pitchFamily="34" charset="-120"/>
              <a:cs typeface="Times New Roman" panose="02020603050405020304" pitchFamily="18" charset="0"/>
            </a:endParaRPr>
          </a:p>
        </p:txBody>
      </p:sp>
      <p:graphicFrame>
        <p:nvGraphicFramePr>
          <p:cNvPr id="5" name="表格 4"/>
          <p:cNvGraphicFramePr>
            <a:graphicFrameLocks noGrp="1"/>
          </p:cNvGraphicFramePr>
          <p:nvPr/>
        </p:nvGraphicFramePr>
        <p:xfrm>
          <a:off x="7147869" y="2023315"/>
          <a:ext cx="3311283" cy="3493917"/>
        </p:xfrm>
        <a:graphic>
          <a:graphicData uri="http://schemas.openxmlformats.org/drawingml/2006/table">
            <a:tbl>
              <a:tblPr bandRow="1">
                <a:tableStyleId>{5C22544A-7EE6-4342-B048-85BDC9FD1C3A}</a:tableStyleId>
              </a:tblPr>
              <a:tblGrid>
                <a:gridCol w="1688944">
                  <a:extLst>
                    <a:ext uri="{9D8B030D-6E8A-4147-A177-3AD203B41FA5}">
                      <a16:colId xmlns:a16="http://schemas.microsoft.com/office/drawing/2014/main" xmlns="" val="20000"/>
                    </a:ext>
                  </a:extLst>
                </a:gridCol>
                <a:gridCol w="1622339">
                  <a:extLst>
                    <a:ext uri="{9D8B030D-6E8A-4147-A177-3AD203B41FA5}">
                      <a16:colId xmlns:a16="http://schemas.microsoft.com/office/drawing/2014/main" xmlns="" val="20001"/>
                    </a:ext>
                  </a:extLst>
                </a:gridCol>
              </a:tblGrid>
              <a:tr h="388213">
                <a:tc>
                  <a:txBody>
                    <a:bodyPr/>
                    <a:lstStyle/>
                    <a:p>
                      <a:pPr algn="r"/>
                      <a:r>
                        <a:rPr lang="zh-TW" altLang="en-US" sz="1800" b="1" dirty="0">
                          <a:solidFill>
                            <a:srgbClr val="0000FF"/>
                          </a:solidFill>
                          <a:latin typeface="標楷體" panose="03000509000000000000" pitchFamily="65" charset="-120"/>
                          <a:ea typeface="標楷體" panose="03000509000000000000" pitchFamily="65" charset="-120"/>
                          <a:cs typeface="Arial Unicode MS" panose="020B0604020202020204" pitchFamily="34" charset="-120"/>
                        </a:rPr>
                        <a:t>高雄科技大學</a:t>
                      </a:r>
                    </a:p>
                  </a:txBody>
                  <a:tcPr marL="91444" marR="91444" marT="45702" marB="45702"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TW" altLang="en-US" sz="1800" b="1" dirty="0">
                          <a:solidFill>
                            <a:srgbClr val="0000FF"/>
                          </a:solidFill>
                          <a:latin typeface="標楷體" panose="03000509000000000000" pitchFamily="65" charset="-120"/>
                          <a:ea typeface="標楷體" panose="03000509000000000000" pitchFamily="65" charset="-120"/>
                          <a:cs typeface="Arial Unicode MS" panose="020B0604020202020204" pitchFamily="34" charset="-120"/>
                        </a:rPr>
                        <a:t>澎湖科技大學</a:t>
                      </a:r>
                    </a:p>
                  </a:txBody>
                  <a:tcPr marL="91444" marR="91444" marT="45702" marB="45702"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388213">
                <a:tc>
                  <a:txBody>
                    <a:bodyPr/>
                    <a:lstStyle/>
                    <a:p>
                      <a:pPr algn="r"/>
                      <a:r>
                        <a:rPr lang="zh-TW" altLang="en-US" sz="1800" b="1" dirty="0">
                          <a:solidFill>
                            <a:srgbClr val="0000FF"/>
                          </a:solidFill>
                          <a:latin typeface="標楷體" panose="03000509000000000000" pitchFamily="65" charset="-120"/>
                          <a:ea typeface="標楷體" panose="03000509000000000000" pitchFamily="65" charset="-120"/>
                          <a:cs typeface="Arial Unicode MS" panose="020B0604020202020204" pitchFamily="34" charset="-120"/>
                        </a:rPr>
                        <a:t>高雄餐旅大學</a:t>
                      </a:r>
                    </a:p>
                  </a:txBody>
                  <a:tcPr marL="91444" marR="91444" marT="45702" marB="45702"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TW" altLang="en-US" sz="1800" b="1" dirty="0">
                          <a:solidFill>
                            <a:srgbClr val="0000FF"/>
                          </a:solidFill>
                          <a:latin typeface="標楷體" panose="03000509000000000000" pitchFamily="65" charset="-120"/>
                          <a:ea typeface="標楷體" panose="03000509000000000000" pitchFamily="65" charset="-120"/>
                          <a:cs typeface="Arial Unicode MS" panose="020B0604020202020204" pitchFamily="34" charset="-120"/>
                        </a:rPr>
                        <a:t>臺東專校</a:t>
                      </a:r>
                    </a:p>
                  </a:txBody>
                  <a:tcPr marL="91444" marR="91444" marT="45702" marB="45702"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388213">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zh-TW" altLang="en-US" sz="1800" b="1" dirty="0">
                          <a:solidFill>
                            <a:srgbClr val="0000FF"/>
                          </a:solidFill>
                          <a:latin typeface="標楷體" panose="03000509000000000000" pitchFamily="65" charset="-120"/>
                          <a:ea typeface="標楷體" panose="03000509000000000000" pitchFamily="65" charset="-120"/>
                          <a:cs typeface="Arial Unicode MS" panose="020B0604020202020204" pitchFamily="34" charset="-120"/>
                        </a:rPr>
                        <a:t>臺南醫護專校</a:t>
                      </a:r>
                    </a:p>
                  </a:txBody>
                  <a:tcPr marL="91444" marR="91444" marT="45702" marB="45702"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TW" altLang="en-US" sz="1800" dirty="0">
                          <a:solidFill>
                            <a:schemeClr val="tx1"/>
                          </a:solidFill>
                          <a:latin typeface="標楷體" panose="03000509000000000000" pitchFamily="65" charset="-120"/>
                          <a:ea typeface="標楷體" panose="03000509000000000000" pitchFamily="65" charset="-120"/>
                          <a:cs typeface="Arial Unicode MS" panose="020B0604020202020204" pitchFamily="34" charset="-120"/>
                        </a:rPr>
                        <a:t>美和科技大學</a:t>
                      </a:r>
                    </a:p>
                  </a:txBody>
                  <a:tcPr marL="91444" marR="91444" marT="45702" marB="45702"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r h="388213">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zh-TW" altLang="en-US" sz="1800" dirty="0">
                          <a:solidFill>
                            <a:schemeClr val="tx1"/>
                          </a:solidFill>
                          <a:latin typeface="標楷體" panose="03000509000000000000" pitchFamily="65" charset="-120"/>
                          <a:ea typeface="標楷體" panose="03000509000000000000" pitchFamily="65" charset="-120"/>
                          <a:cs typeface="Arial Unicode MS" panose="020B0604020202020204" pitchFamily="34" charset="-120"/>
                        </a:rPr>
                        <a:t>中華醫事科大</a:t>
                      </a:r>
                    </a:p>
                  </a:txBody>
                  <a:tcPr marL="91444" marR="91444" marT="45702" marB="45702"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TW" altLang="en-US" sz="1800" dirty="0">
                          <a:solidFill>
                            <a:schemeClr val="tx1"/>
                          </a:solidFill>
                          <a:latin typeface="標楷體" panose="03000509000000000000" pitchFamily="65" charset="-120"/>
                          <a:ea typeface="標楷體" panose="03000509000000000000" pitchFamily="65" charset="-120"/>
                          <a:cs typeface="Arial Unicode MS" panose="020B0604020202020204" pitchFamily="34" charset="-120"/>
                        </a:rPr>
                        <a:t>輔英科技大學</a:t>
                      </a:r>
                    </a:p>
                  </a:txBody>
                  <a:tcPr marL="91444" marR="91444" marT="45702" marB="45702"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3"/>
                  </a:ext>
                </a:extLst>
              </a:tr>
              <a:tr h="388213">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zh-TW" altLang="en-US" sz="1800" dirty="0">
                          <a:solidFill>
                            <a:schemeClr val="tx1"/>
                          </a:solidFill>
                          <a:latin typeface="標楷體" panose="03000509000000000000" pitchFamily="65" charset="-120"/>
                          <a:ea typeface="標楷體" panose="03000509000000000000" pitchFamily="65" charset="-120"/>
                          <a:cs typeface="Arial Unicode MS" panose="020B0604020202020204" pitchFamily="34" charset="-120"/>
                        </a:rPr>
                        <a:t>正修科技大學</a:t>
                      </a:r>
                    </a:p>
                  </a:txBody>
                  <a:tcPr marL="91444" marR="91444" marT="45702" marB="45702"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800" dirty="0">
                          <a:solidFill>
                            <a:schemeClr val="tx1"/>
                          </a:solidFill>
                          <a:latin typeface="標楷體" panose="03000509000000000000" pitchFamily="65" charset="-120"/>
                          <a:ea typeface="標楷體" panose="03000509000000000000" pitchFamily="65" charset="-120"/>
                          <a:cs typeface="Arial Unicode MS" panose="020B0604020202020204" pitchFamily="34" charset="-120"/>
                        </a:rPr>
                        <a:t>南臺科技大學</a:t>
                      </a:r>
                    </a:p>
                  </a:txBody>
                  <a:tcPr marL="91444" marR="91444" marT="45702" marB="45702"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4"/>
                  </a:ext>
                </a:extLst>
              </a:tr>
              <a:tr h="388213">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zh-TW" altLang="en-US" sz="1800" dirty="0">
                          <a:solidFill>
                            <a:schemeClr val="tx1"/>
                          </a:solidFill>
                          <a:latin typeface="標楷體" panose="03000509000000000000" pitchFamily="65" charset="-120"/>
                          <a:ea typeface="標楷體" panose="03000509000000000000" pitchFamily="65" charset="-120"/>
                          <a:cs typeface="Arial Unicode MS" panose="020B0604020202020204" pitchFamily="34" charset="-120"/>
                        </a:rPr>
                        <a:t>慈惠醫護專校</a:t>
                      </a:r>
                    </a:p>
                  </a:txBody>
                  <a:tcPr marL="91444" marR="91444" marT="45702" marB="45702"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800" dirty="0">
                          <a:solidFill>
                            <a:schemeClr val="tx1"/>
                          </a:solidFill>
                          <a:latin typeface="標楷體" panose="03000509000000000000" pitchFamily="65" charset="-120"/>
                          <a:ea typeface="標楷體" panose="03000509000000000000" pitchFamily="65" charset="-120"/>
                          <a:cs typeface="Arial Unicode MS" panose="020B0604020202020204" pitchFamily="34" charset="-120"/>
                        </a:rPr>
                        <a:t>樹人醫護專校</a:t>
                      </a:r>
                    </a:p>
                  </a:txBody>
                  <a:tcPr marL="91444" marR="91444" marT="45702" marB="45702"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5"/>
                  </a:ext>
                </a:extLst>
              </a:tr>
              <a:tr h="388213">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zh-TW" altLang="en-US" sz="1800" dirty="0">
                          <a:solidFill>
                            <a:schemeClr val="tx1"/>
                          </a:solidFill>
                          <a:latin typeface="標楷體" panose="03000509000000000000" pitchFamily="65" charset="-120"/>
                          <a:ea typeface="標楷體" panose="03000509000000000000" pitchFamily="65" charset="-120"/>
                          <a:cs typeface="Arial Unicode MS" panose="020B0604020202020204" pitchFamily="34" charset="-120"/>
                        </a:rPr>
                        <a:t>敏惠醫護專校</a:t>
                      </a:r>
                    </a:p>
                  </a:txBody>
                  <a:tcPr marL="91444" marR="91444" marT="45702" marB="45702"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TW" altLang="en-US" sz="1800" dirty="0">
                          <a:solidFill>
                            <a:schemeClr val="tx1"/>
                          </a:solidFill>
                          <a:latin typeface="標楷體" panose="03000509000000000000" pitchFamily="65" charset="-120"/>
                          <a:ea typeface="標楷體" panose="03000509000000000000" pitchFamily="65" charset="-120"/>
                          <a:cs typeface="Arial Unicode MS" panose="020B0604020202020204" pitchFamily="34" charset="-120"/>
                        </a:rPr>
                        <a:t>育英醫護專校</a:t>
                      </a:r>
                    </a:p>
                  </a:txBody>
                  <a:tcPr marL="91444" marR="91444" marT="45702" marB="45702"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6"/>
                  </a:ext>
                </a:extLst>
              </a:tr>
              <a:tr h="388213">
                <a:tc>
                  <a:txBody>
                    <a:bodyPr/>
                    <a:lstStyle/>
                    <a:p>
                      <a:pPr algn="r"/>
                      <a:r>
                        <a:rPr lang="zh-TW" altLang="en-US" sz="1800" dirty="0">
                          <a:solidFill>
                            <a:schemeClr val="tx1"/>
                          </a:solidFill>
                          <a:latin typeface="標楷體" panose="03000509000000000000" pitchFamily="65" charset="-120"/>
                          <a:ea typeface="標楷體" panose="03000509000000000000" pitchFamily="65" charset="-120"/>
                          <a:cs typeface="Arial Unicode MS" panose="020B0604020202020204" pitchFamily="34" charset="-120"/>
                        </a:rPr>
                        <a:t>崇仁醫護專校</a:t>
                      </a:r>
                    </a:p>
                  </a:txBody>
                  <a:tcPr marL="91444" marR="91444" marT="45702" marB="45702"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800" dirty="0">
                          <a:solidFill>
                            <a:schemeClr val="tx1"/>
                          </a:solidFill>
                          <a:latin typeface="標楷體" panose="03000509000000000000" pitchFamily="65" charset="-120"/>
                          <a:ea typeface="標楷體" panose="03000509000000000000" pitchFamily="65" charset="-120"/>
                          <a:cs typeface="Arial Unicode MS" panose="020B0604020202020204" pitchFamily="34" charset="-120"/>
                        </a:rPr>
                        <a:t>大同技術學院</a:t>
                      </a:r>
                    </a:p>
                  </a:txBody>
                  <a:tcPr marL="91444" marR="91444" marT="45702" marB="45702"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7"/>
                  </a:ext>
                </a:extLst>
              </a:tr>
              <a:tr h="388213">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zh-TW" altLang="en-US" sz="1800" dirty="0">
                          <a:solidFill>
                            <a:schemeClr val="tx1"/>
                          </a:solidFill>
                          <a:latin typeface="標楷體" panose="03000509000000000000" pitchFamily="65" charset="-120"/>
                          <a:ea typeface="標楷體" panose="03000509000000000000" pitchFamily="65" charset="-120"/>
                          <a:cs typeface="Arial Unicode MS" panose="020B0604020202020204" pitchFamily="34" charset="-120"/>
                        </a:rPr>
                        <a:t>東方設計大學</a:t>
                      </a:r>
                    </a:p>
                  </a:txBody>
                  <a:tcPr marL="91444" marR="91444" marT="45702" marB="45702"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800" dirty="0">
                          <a:solidFill>
                            <a:schemeClr val="tx1"/>
                          </a:solidFill>
                          <a:latin typeface="標楷體" panose="03000509000000000000" pitchFamily="65" charset="-120"/>
                          <a:ea typeface="標楷體" panose="03000509000000000000" pitchFamily="65" charset="-120"/>
                          <a:cs typeface="Arial Unicode MS" panose="020B0604020202020204" pitchFamily="34" charset="-120"/>
                        </a:rPr>
                        <a:t>文藻外語大學</a:t>
                      </a:r>
                      <a:endParaRPr lang="zh-TW" altLang="en-US" sz="1800" dirty="0"/>
                    </a:p>
                  </a:txBody>
                  <a:tcPr marL="91444" marR="91444" marT="45702" marB="45702"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8"/>
                  </a:ext>
                </a:extLst>
              </a:tr>
            </a:tbl>
          </a:graphicData>
        </a:graphic>
      </p:graphicFrame>
      <p:sp>
        <p:nvSpPr>
          <p:cNvPr id="11" name="圓角矩形 10"/>
          <p:cNvSpPr/>
          <p:nvPr/>
        </p:nvSpPr>
        <p:spPr bwMode="auto">
          <a:xfrm>
            <a:off x="5262833" y="1916833"/>
            <a:ext cx="1666334" cy="2088232"/>
          </a:xfrm>
          <a:prstGeom prst="roundRect">
            <a:avLst>
              <a:gd name="adj" fmla="val 4249"/>
            </a:avLst>
          </a:prstGeom>
          <a:solidFill>
            <a:schemeClr val="accent6">
              <a:lumMod val="60000"/>
              <a:lumOff val="40000"/>
            </a:schemeClr>
          </a:solidFill>
          <a:ln w="38100">
            <a:noFill/>
            <a:round/>
            <a:headEnd/>
            <a:tailEnd type="triangle" w="med" len="med"/>
          </a:ln>
          <a:effectLst>
            <a:outerShdw blurRad="50800" dist="127000" dir="2700000" algn="tl" rotWithShape="0">
              <a:prstClr val="black">
                <a:alpha val="40000"/>
              </a:prstClr>
            </a:outerShdw>
          </a:effectLst>
        </p:spPr>
        <p:txBody>
          <a:bodyPr rtlCol="0" anchor="ctr"/>
          <a:lstStyle/>
          <a:p>
            <a:pPr algn="ctr"/>
            <a:endParaRPr lang="zh-TW" altLang="en-US">
              <a:latin typeface="Times New Roman" panose="02020603050405020304" pitchFamily="18" charset="0"/>
              <a:ea typeface="微軟正黑體" panose="020B0604030504040204" pitchFamily="34" charset="-120"/>
              <a:cs typeface="Times New Roman" panose="02020603050405020304" pitchFamily="18" charset="0"/>
            </a:endParaRPr>
          </a:p>
        </p:txBody>
      </p:sp>
      <p:graphicFrame>
        <p:nvGraphicFramePr>
          <p:cNvPr id="3" name="內容版面配置區 2"/>
          <p:cNvGraphicFramePr>
            <a:graphicFrameLocks noGrp="1"/>
          </p:cNvGraphicFramePr>
          <p:nvPr>
            <p:ph idx="1"/>
          </p:nvPr>
        </p:nvGraphicFramePr>
        <p:xfrm>
          <a:off x="5231905" y="2023994"/>
          <a:ext cx="1697263" cy="1981070"/>
        </p:xfrm>
        <a:graphic>
          <a:graphicData uri="http://schemas.openxmlformats.org/drawingml/2006/table">
            <a:tbl>
              <a:tblPr bandRow="1">
                <a:tableStyleId>{5C22544A-7EE6-4342-B048-85BDC9FD1C3A}</a:tableStyleId>
              </a:tblPr>
              <a:tblGrid>
                <a:gridCol w="1697263">
                  <a:extLst>
                    <a:ext uri="{9D8B030D-6E8A-4147-A177-3AD203B41FA5}">
                      <a16:colId xmlns:a16="http://schemas.microsoft.com/office/drawing/2014/main" xmlns="" val="20002"/>
                    </a:ext>
                  </a:extLst>
                </a:gridCol>
              </a:tblGrid>
              <a:tr h="396214">
                <a:tc>
                  <a:txBody>
                    <a:bodyPr/>
                    <a:lstStyle/>
                    <a:p>
                      <a:pPr algn="ctr"/>
                      <a:r>
                        <a:rPr lang="zh-TW" altLang="en-US" sz="1800" b="1" dirty="0">
                          <a:solidFill>
                            <a:srgbClr val="0000FF"/>
                          </a:solidFill>
                          <a:latin typeface="標楷體" panose="03000509000000000000" pitchFamily="65" charset="-120"/>
                          <a:ea typeface="標楷體" panose="03000509000000000000" pitchFamily="65" charset="-120"/>
                          <a:cs typeface="Arial Unicode MS" panose="020B0604020202020204" pitchFamily="34" charset="-120"/>
                        </a:rPr>
                        <a:t>臺中科技大學</a:t>
                      </a:r>
                    </a:p>
                  </a:txBody>
                  <a:tcPr marL="91444" marR="91444" marT="45702" marB="4570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396214">
                <a:tc>
                  <a:txBody>
                    <a:bodyPr/>
                    <a:lstStyle/>
                    <a:p>
                      <a:pPr algn="ctr"/>
                      <a:r>
                        <a:rPr lang="zh-TW" altLang="en-US" sz="1800" b="1" dirty="0">
                          <a:solidFill>
                            <a:srgbClr val="0000FF"/>
                          </a:solidFill>
                          <a:latin typeface="標楷體" panose="03000509000000000000" pitchFamily="65" charset="-120"/>
                          <a:ea typeface="標楷體" panose="03000509000000000000" pitchFamily="65" charset="-120"/>
                          <a:cs typeface="Arial Unicode MS" panose="020B0604020202020204" pitchFamily="34" charset="-120"/>
                        </a:rPr>
                        <a:t>虎尾科技大學</a:t>
                      </a:r>
                    </a:p>
                  </a:txBody>
                  <a:tcPr marL="91444" marR="91444" marT="45702" marB="4570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r h="396214">
                <a:tc>
                  <a:txBody>
                    <a:bodyPr/>
                    <a:lstStyle/>
                    <a:p>
                      <a:pPr algn="ctr"/>
                      <a:r>
                        <a:rPr lang="zh-TW" altLang="en-US" sz="1800" dirty="0">
                          <a:solidFill>
                            <a:schemeClr val="tx1"/>
                          </a:solidFill>
                          <a:latin typeface="標楷體" panose="03000509000000000000" pitchFamily="65" charset="-120"/>
                          <a:ea typeface="標楷體" panose="03000509000000000000" pitchFamily="65" charset="-120"/>
                          <a:cs typeface="Arial Unicode MS" panose="020B0604020202020204" pitchFamily="34" charset="-120"/>
                        </a:rPr>
                        <a:t>弘光科技大學</a:t>
                      </a:r>
                    </a:p>
                  </a:txBody>
                  <a:tcPr marL="91444" marR="91444" marT="45702" marB="4570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3"/>
                  </a:ext>
                </a:extLst>
              </a:tr>
              <a:tr h="396214">
                <a:tc>
                  <a:txBody>
                    <a:bodyPr/>
                    <a:lstStyle/>
                    <a:p>
                      <a:pPr algn="ctr"/>
                      <a:r>
                        <a:rPr lang="zh-TW" altLang="en-US" sz="1800" dirty="0">
                          <a:solidFill>
                            <a:schemeClr val="tx1"/>
                          </a:solidFill>
                          <a:latin typeface="標楷體" panose="03000509000000000000" pitchFamily="65" charset="-120"/>
                          <a:ea typeface="標楷體" panose="03000509000000000000" pitchFamily="65" charset="-120"/>
                          <a:cs typeface="Arial Unicode MS" panose="020B0604020202020204" pitchFamily="34" charset="-120"/>
                        </a:rPr>
                        <a:t>南開科技大學</a:t>
                      </a:r>
                    </a:p>
                  </a:txBody>
                  <a:tcPr marL="91444" marR="91444" marT="45702" marB="4570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4"/>
                  </a:ext>
                </a:extLst>
              </a:tr>
              <a:tr h="396214">
                <a:tc>
                  <a:txBody>
                    <a:bodyPr/>
                    <a:lstStyle/>
                    <a:p>
                      <a:pPr algn="ctr"/>
                      <a:r>
                        <a:rPr lang="zh-TW" altLang="en-US" sz="1800" dirty="0">
                          <a:solidFill>
                            <a:schemeClr val="tx1"/>
                          </a:solidFill>
                          <a:latin typeface="標楷體" panose="03000509000000000000" pitchFamily="65" charset="-120"/>
                          <a:ea typeface="標楷體" panose="03000509000000000000" pitchFamily="65" charset="-120"/>
                          <a:cs typeface="Arial Unicode MS" panose="020B0604020202020204" pitchFamily="34" charset="-120"/>
                        </a:rPr>
                        <a:t>仁德醫護專校</a:t>
                      </a:r>
                    </a:p>
                  </a:txBody>
                  <a:tcPr marL="91444" marR="91444" marT="45702" marB="4570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5"/>
                  </a:ext>
                </a:extLst>
              </a:tr>
            </a:tbl>
          </a:graphicData>
        </a:graphic>
      </p:graphicFrame>
      <p:sp>
        <p:nvSpPr>
          <p:cNvPr id="2" name="圓角矩形 1"/>
          <p:cNvSpPr/>
          <p:nvPr/>
        </p:nvSpPr>
        <p:spPr bwMode="auto">
          <a:xfrm>
            <a:off x="1628376" y="1417638"/>
            <a:ext cx="3369944" cy="576064"/>
          </a:xfrm>
          <a:prstGeom prst="roundRect">
            <a:avLst/>
          </a:prstGeom>
          <a:solidFill>
            <a:srgbClr val="C2B5D3"/>
          </a:solidFill>
          <a:ln w="38100">
            <a:noFill/>
            <a:round/>
            <a:headEnd/>
            <a:tailEnd type="triangle" w="med" len="med"/>
          </a:ln>
          <a:scene3d>
            <a:camera prst="orthographicFront"/>
            <a:lightRig rig="threePt" dir="t"/>
          </a:scene3d>
          <a:sp3d>
            <a:bevelT/>
          </a:sp3d>
        </p:spPr>
        <p:txBody>
          <a:bodyPr rtlCol="0" anchor="ctr"/>
          <a:lstStyle/>
          <a:p>
            <a:pPr algn="ctr"/>
            <a:r>
              <a:rPr lang="zh-TW" altLang="en-US" sz="2000" b="1" dirty="0">
                <a:latin typeface="Times New Roman" panose="02020603050405020304" pitchFamily="18" charset="0"/>
                <a:ea typeface="微軟正黑體" panose="020B0604030504040204" pitchFamily="34" charset="-120"/>
                <a:cs typeface="Times New Roman" panose="02020603050405020304" pitchFamily="18" charset="0"/>
              </a:rPr>
              <a:t>北區</a:t>
            </a:r>
            <a:r>
              <a:rPr lang="en-US" altLang="zh-TW" sz="2000" b="1" dirty="0">
                <a:latin typeface="Times New Roman" panose="02020603050405020304" pitchFamily="18" charset="0"/>
                <a:ea typeface="微軟正黑體" panose="020B0604030504040204" pitchFamily="34" charset="-120"/>
                <a:cs typeface="Times New Roman" panose="02020603050405020304" pitchFamily="18" charset="0"/>
              </a:rPr>
              <a:t>(21</a:t>
            </a:r>
            <a:r>
              <a:rPr lang="zh-TW" altLang="en-US" sz="2000" b="1" dirty="0">
                <a:latin typeface="Times New Roman" panose="02020603050405020304" pitchFamily="18" charset="0"/>
                <a:ea typeface="微軟正黑體" panose="020B0604030504040204" pitchFamily="34" charset="-120"/>
                <a:cs typeface="Times New Roman" panose="02020603050405020304" pitchFamily="18" charset="0"/>
              </a:rPr>
              <a:t>所</a:t>
            </a:r>
            <a:r>
              <a:rPr lang="en-US" altLang="zh-TW" sz="2000" b="1" dirty="0">
                <a:latin typeface="Times New Roman" panose="02020603050405020304" pitchFamily="18" charset="0"/>
                <a:ea typeface="微軟正黑體" panose="020B0604030504040204" pitchFamily="34" charset="-120"/>
                <a:cs typeface="Times New Roman" panose="02020603050405020304" pitchFamily="18" charset="0"/>
              </a:rPr>
              <a:t>)</a:t>
            </a:r>
            <a:endParaRPr lang="zh-TW" altLang="en-US" sz="2000" b="1" dirty="0">
              <a:latin typeface="Times New Roman" panose="02020603050405020304" pitchFamily="18" charset="0"/>
              <a:ea typeface="微軟正黑體" panose="020B0604030504040204" pitchFamily="34" charset="-120"/>
              <a:cs typeface="Times New Roman" panose="02020603050405020304" pitchFamily="18" charset="0"/>
            </a:endParaRPr>
          </a:p>
        </p:txBody>
      </p:sp>
      <p:sp>
        <p:nvSpPr>
          <p:cNvPr id="7" name="圓角矩形 6"/>
          <p:cNvSpPr/>
          <p:nvPr/>
        </p:nvSpPr>
        <p:spPr bwMode="auto">
          <a:xfrm>
            <a:off x="7154290" y="1417638"/>
            <a:ext cx="3448724" cy="576064"/>
          </a:xfrm>
          <a:prstGeom prst="roundRect">
            <a:avLst/>
          </a:prstGeom>
          <a:solidFill>
            <a:srgbClr val="FF8989"/>
          </a:solidFill>
          <a:ln w="38100">
            <a:noFill/>
            <a:round/>
            <a:headEnd/>
            <a:tailEnd type="triangle" w="med" len="med"/>
          </a:ln>
          <a:scene3d>
            <a:camera prst="orthographicFront"/>
            <a:lightRig rig="threePt" dir="t"/>
          </a:scene3d>
          <a:sp3d>
            <a:bevelT/>
          </a:sp3d>
        </p:spPr>
        <p:txBody>
          <a:bodyPr rtlCol="0" anchor="ctr"/>
          <a:lstStyle/>
          <a:p>
            <a:pPr algn="ctr"/>
            <a:r>
              <a:rPr lang="zh-TW" altLang="en-US" sz="2000" b="1" dirty="0">
                <a:latin typeface="Times New Roman" panose="02020603050405020304" pitchFamily="18" charset="0"/>
                <a:ea typeface="微軟正黑體" panose="020B0604030504040204" pitchFamily="34" charset="-120"/>
                <a:cs typeface="Times New Roman" panose="02020603050405020304" pitchFamily="18" charset="0"/>
              </a:rPr>
              <a:t>南區</a:t>
            </a:r>
            <a:r>
              <a:rPr lang="en-US" altLang="zh-TW" sz="2000" b="1" dirty="0">
                <a:latin typeface="Times New Roman" panose="02020603050405020304" pitchFamily="18" charset="0"/>
                <a:ea typeface="微軟正黑體" panose="020B0604030504040204" pitchFamily="34" charset="-120"/>
                <a:cs typeface="Times New Roman" panose="02020603050405020304" pitchFamily="18" charset="0"/>
              </a:rPr>
              <a:t>(18</a:t>
            </a:r>
            <a:r>
              <a:rPr lang="zh-TW" altLang="en-US" sz="2000" b="1" dirty="0">
                <a:latin typeface="Times New Roman" panose="02020603050405020304" pitchFamily="18" charset="0"/>
                <a:ea typeface="微軟正黑體" panose="020B0604030504040204" pitchFamily="34" charset="-120"/>
                <a:cs typeface="Times New Roman" panose="02020603050405020304" pitchFamily="18" charset="0"/>
              </a:rPr>
              <a:t>所</a:t>
            </a:r>
            <a:r>
              <a:rPr lang="en-US" altLang="zh-TW" sz="2000" b="1" dirty="0">
                <a:latin typeface="Times New Roman" panose="02020603050405020304" pitchFamily="18" charset="0"/>
                <a:ea typeface="微軟正黑體" panose="020B0604030504040204" pitchFamily="34" charset="-120"/>
                <a:cs typeface="Times New Roman" panose="02020603050405020304" pitchFamily="18" charset="0"/>
              </a:rPr>
              <a:t>)</a:t>
            </a:r>
            <a:endParaRPr lang="zh-TW" altLang="en-US" sz="2000" b="1" dirty="0">
              <a:latin typeface="Times New Roman" panose="02020603050405020304" pitchFamily="18" charset="0"/>
              <a:ea typeface="微軟正黑體" panose="020B0604030504040204" pitchFamily="34" charset="-120"/>
              <a:cs typeface="Times New Roman" panose="02020603050405020304" pitchFamily="18" charset="0"/>
            </a:endParaRPr>
          </a:p>
        </p:txBody>
      </p:sp>
      <p:sp>
        <p:nvSpPr>
          <p:cNvPr id="6" name="圓角矩形 5"/>
          <p:cNvSpPr/>
          <p:nvPr/>
        </p:nvSpPr>
        <p:spPr bwMode="auto">
          <a:xfrm>
            <a:off x="5186995" y="1417638"/>
            <a:ext cx="1818010" cy="576064"/>
          </a:xfrm>
          <a:prstGeom prst="roundRect">
            <a:avLst/>
          </a:prstGeom>
          <a:gradFill flip="none" rotWithShape="1">
            <a:gsLst>
              <a:gs pos="0">
                <a:schemeClr val="accent6">
                  <a:lumMod val="60000"/>
                  <a:lumOff val="40000"/>
                  <a:shade val="30000"/>
                  <a:satMod val="115000"/>
                </a:schemeClr>
              </a:gs>
              <a:gs pos="50000">
                <a:schemeClr val="accent6">
                  <a:lumMod val="60000"/>
                  <a:lumOff val="40000"/>
                  <a:shade val="67500"/>
                  <a:satMod val="115000"/>
                </a:schemeClr>
              </a:gs>
              <a:gs pos="100000">
                <a:schemeClr val="accent6">
                  <a:lumMod val="60000"/>
                  <a:lumOff val="40000"/>
                  <a:shade val="100000"/>
                  <a:satMod val="115000"/>
                </a:schemeClr>
              </a:gs>
            </a:gsLst>
            <a:lin ang="16200000" scaled="1"/>
            <a:tileRect/>
          </a:gradFill>
          <a:ln w="38100">
            <a:noFill/>
            <a:round/>
            <a:headEnd/>
            <a:tailEnd type="triangle" w="med" len="med"/>
          </a:ln>
          <a:scene3d>
            <a:camera prst="orthographicFront"/>
            <a:lightRig rig="threePt" dir="t"/>
          </a:scene3d>
          <a:sp3d>
            <a:bevelT/>
          </a:sp3d>
        </p:spPr>
        <p:txBody>
          <a:bodyPr rtlCol="0" anchor="ctr"/>
          <a:lstStyle/>
          <a:p>
            <a:pPr algn="ctr"/>
            <a:r>
              <a:rPr lang="zh-TW" altLang="en-US" sz="2000" b="1" dirty="0">
                <a:latin typeface="Times New Roman" panose="02020603050405020304" pitchFamily="18" charset="0"/>
                <a:ea typeface="微軟正黑體" panose="020B0604030504040204" pitchFamily="34" charset="-120"/>
                <a:cs typeface="Times New Roman" panose="02020603050405020304" pitchFamily="18" charset="0"/>
              </a:rPr>
              <a:t>中區</a:t>
            </a:r>
            <a:r>
              <a:rPr lang="en-US" altLang="zh-TW" sz="2000" b="1" dirty="0">
                <a:latin typeface="Times New Roman" panose="02020603050405020304" pitchFamily="18" charset="0"/>
                <a:ea typeface="微軟正黑體" panose="020B0604030504040204" pitchFamily="34" charset="-120"/>
                <a:cs typeface="Times New Roman" panose="02020603050405020304" pitchFamily="18" charset="0"/>
              </a:rPr>
              <a:t>(5</a:t>
            </a:r>
            <a:r>
              <a:rPr lang="zh-TW" altLang="en-US" sz="2000" b="1" dirty="0">
                <a:latin typeface="Times New Roman" panose="02020603050405020304" pitchFamily="18" charset="0"/>
                <a:ea typeface="微軟正黑體" panose="020B0604030504040204" pitchFamily="34" charset="-120"/>
                <a:cs typeface="Times New Roman" panose="02020603050405020304" pitchFamily="18" charset="0"/>
              </a:rPr>
              <a:t>所</a:t>
            </a:r>
            <a:r>
              <a:rPr lang="en-US" altLang="zh-TW" sz="2000" b="1" dirty="0">
                <a:latin typeface="Times New Roman" panose="02020603050405020304" pitchFamily="18" charset="0"/>
                <a:ea typeface="微軟正黑體" panose="020B0604030504040204" pitchFamily="34" charset="-120"/>
                <a:cs typeface="Times New Roman" panose="02020603050405020304" pitchFamily="18" charset="0"/>
              </a:rPr>
              <a:t>)</a:t>
            </a:r>
            <a:endParaRPr lang="zh-TW" altLang="en-US" sz="2000" b="1" dirty="0">
              <a:latin typeface="Times New Roman" panose="02020603050405020304" pitchFamily="18" charset="0"/>
              <a:ea typeface="微軟正黑體" panose="020B0604030504040204" pitchFamily="34" charset="-120"/>
              <a:cs typeface="Times New Roman" panose="02020603050405020304" pitchFamily="18" charset="0"/>
            </a:endParaRPr>
          </a:p>
        </p:txBody>
      </p:sp>
      <p:sp>
        <p:nvSpPr>
          <p:cNvPr id="13" name="矩形 12"/>
          <p:cNvSpPr/>
          <p:nvPr/>
        </p:nvSpPr>
        <p:spPr>
          <a:xfrm>
            <a:off x="1271464" y="292790"/>
            <a:ext cx="9505056" cy="646331"/>
          </a:xfrm>
          <a:prstGeom prst="rect">
            <a:avLst/>
          </a:prstGeom>
        </p:spPr>
        <p:txBody>
          <a:bodyPr wrap="square">
            <a:spAutoFit/>
          </a:bodyPr>
          <a:lstStyle/>
          <a:p>
            <a:pPr lvl="0" algn="just">
              <a:defRPr/>
            </a:pPr>
            <a:r>
              <a:rPr kumimoji="0" lang="en-US" altLang="zh-TW" sz="36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110</a:t>
            </a:r>
            <a:r>
              <a:rPr kumimoji="0" lang="zh-TW" altLang="en-US" sz="36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學年度五專招生簡介</a:t>
            </a:r>
            <a:r>
              <a:rPr kumimoji="0" lang="en-US" altLang="zh-TW" sz="36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a:t>
            </a:r>
            <a:r>
              <a:rPr kumimoji="0" lang="en-US" altLang="zh-TW" sz="28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110</a:t>
            </a:r>
            <a:r>
              <a:rPr kumimoji="0" lang="zh-TW" altLang="en-US" sz="28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學年度招生學校一覽表</a:t>
            </a:r>
          </a:p>
        </p:txBody>
      </p:sp>
      <p:sp>
        <p:nvSpPr>
          <p:cNvPr id="10" name="投影片編號版面配置區 9"/>
          <p:cNvSpPr>
            <a:spLocks noGrp="1"/>
          </p:cNvSpPr>
          <p:nvPr>
            <p:ph type="sldNum" sz="quarter" idx="12"/>
          </p:nvPr>
        </p:nvSpPr>
        <p:spPr/>
        <p:txBody>
          <a:bodyPr/>
          <a:lstStyle/>
          <a:p>
            <a:pPr>
              <a:defRPr/>
            </a:pPr>
            <a:fld id="{BCF6C782-A86A-45BB-B3F6-D32D537A4B8D}" type="slidenum">
              <a:rPr lang="zh-TW" altLang="en-US" smtClean="0"/>
              <a:pPr>
                <a:defRPr/>
              </a:pPr>
              <a:t>66</a:t>
            </a:fld>
            <a:endParaRPr lang="zh-TW" altLang="en-US"/>
          </a:p>
        </p:txBody>
      </p:sp>
    </p:spTree>
    <p:extLst>
      <p:ext uri="{BB962C8B-B14F-4D97-AF65-F5344CB8AC3E}">
        <p14:creationId xmlns:p14="http://schemas.microsoft.com/office/powerpoint/2010/main" xmlns="" val="148992094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pic>
        <p:nvPicPr>
          <p:cNvPr id="24" name="图片 2">
            <a:extLst>
              <a:ext uri="{FF2B5EF4-FFF2-40B4-BE49-F238E27FC236}">
                <a16:creationId xmlns:a16="http://schemas.microsoft.com/office/drawing/2014/main" xmlns="" id="{6749554D-4719-4DBA-9567-65A812318A51}"/>
              </a:ext>
            </a:extLst>
          </p:cNvPr>
          <p:cNvPicPr>
            <a:picLocks noChangeAspect="1"/>
          </p:cNvPicPr>
          <p:nvPr/>
        </p:nvPicPr>
        <p:blipFill>
          <a:blip r:embed="rId3" cstate="email">
            <a:extLst>
              <a:ext uri="{BEBA8EAE-BF5A-486C-A8C5-ECC9F3942E4B}">
                <a14:imgProps xmlns:a14="http://schemas.microsoft.com/office/drawing/2010/main" xmlns="">
                  <a14:imgLayer r:embed="rId4">
                    <a14:imgEffect>
                      <a14:brightnessContrast contrast="20000"/>
                    </a14:imgEffect>
                  </a14:imgLayer>
                </a14:imgProps>
              </a:ext>
              <a:ext uri="{28A0092B-C50C-407E-A947-70E740481C1C}">
                <a14:useLocalDpi xmlns:a14="http://schemas.microsoft.com/office/drawing/2010/main" xmlns=""/>
              </a:ext>
            </a:extLst>
          </a:blip>
          <a:stretch>
            <a:fillRect/>
          </a:stretch>
        </p:blipFill>
        <p:spPr>
          <a:xfrm>
            <a:off x="335284" y="853034"/>
            <a:ext cx="11665371" cy="6367796"/>
          </a:xfrm>
          <a:prstGeom prst="rect">
            <a:avLst/>
          </a:prstGeom>
        </p:spPr>
      </p:pic>
      <p:pic>
        <p:nvPicPr>
          <p:cNvPr id="33" name="圖片 32"/>
          <p:cNvPicPr>
            <a:picLocks noChangeAspect="1"/>
          </p:cNvPicPr>
          <p:nvPr/>
        </p:nvPicPr>
        <p:blipFill>
          <a:blip r:embed="rId5" cstate="email">
            <a:extLst>
              <a:ext uri="{28A0092B-C50C-407E-A947-70E740481C1C}">
                <a14:useLocalDpi xmlns:a14="http://schemas.microsoft.com/office/drawing/2010/main" xmlns=""/>
              </a:ext>
            </a:extLst>
          </a:blip>
          <a:stretch>
            <a:fillRect/>
          </a:stretch>
        </p:blipFill>
        <p:spPr>
          <a:xfrm rot="20267459">
            <a:off x="6278505" y="4502120"/>
            <a:ext cx="2389281" cy="1670114"/>
          </a:xfrm>
          <a:prstGeom prst="rect">
            <a:avLst/>
          </a:prstGeom>
        </p:spPr>
      </p:pic>
      <p:pic>
        <p:nvPicPr>
          <p:cNvPr id="32" name="圖片 31"/>
          <p:cNvPicPr>
            <a:picLocks noChangeAspect="1"/>
          </p:cNvPicPr>
          <p:nvPr/>
        </p:nvPicPr>
        <p:blipFill>
          <a:blip r:embed="rId5" cstate="email">
            <a:extLst>
              <a:ext uri="{28A0092B-C50C-407E-A947-70E740481C1C}">
                <a14:useLocalDpi xmlns:a14="http://schemas.microsoft.com/office/drawing/2010/main" xmlns=""/>
              </a:ext>
            </a:extLst>
          </a:blip>
          <a:stretch>
            <a:fillRect/>
          </a:stretch>
        </p:blipFill>
        <p:spPr>
          <a:xfrm>
            <a:off x="6335604" y="3533383"/>
            <a:ext cx="2389281" cy="1670114"/>
          </a:xfrm>
          <a:prstGeom prst="rect">
            <a:avLst/>
          </a:prstGeom>
        </p:spPr>
      </p:pic>
      <p:pic>
        <p:nvPicPr>
          <p:cNvPr id="31" name="圖片 30"/>
          <p:cNvPicPr>
            <a:picLocks noChangeAspect="1"/>
          </p:cNvPicPr>
          <p:nvPr/>
        </p:nvPicPr>
        <p:blipFill>
          <a:blip r:embed="rId5" cstate="email">
            <a:extLst>
              <a:ext uri="{28A0092B-C50C-407E-A947-70E740481C1C}">
                <a14:useLocalDpi xmlns:a14="http://schemas.microsoft.com/office/drawing/2010/main" xmlns=""/>
              </a:ext>
            </a:extLst>
          </a:blip>
          <a:stretch>
            <a:fillRect/>
          </a:stretch>
        </p:blipFill>
        <p:spPr>
          <a:xfrm rot="1404552">
            <a:off x="6288542" y="2631901"/>
            <a:ext cx="2389281" cy="1670114"/>
          </a:xfrm>
          <a:prstGeom prst="rect">
            <a:avLst/>
          </a:prstGeom>
        </p:spPr>
      </p:pic>
      <p:sp>
        <p:nvSpPr>
          <p:cNvPr id="10243" name="Rectangle 3"/>
          <p:cNvSpPr>
            <a:spLocks noChangeArrowheads="1"/>
          </p:cNvSpPr>
          <p:nvPr/>
        </p:nvSpPr>
        <p:spPr bwMode="auto">
          <a:xfrm>
            <a:off x="2279651" y="1700214"/>
            <a:ext cx="4176713" cy="504825"/>
          </a:xfrm>
          <a:prstGeom prst="rect">
            <a:avLst/>
          </a:prstGeom>
          <a:solidFill>
            <a:srgbClr val="FFFF99"/>
          </a:solidFill>
          <a:ln w="9525">
            <a:solidFill>
              <a:schemeClr val="tx1"/>
            </a:solidFill>
            <a:miter lim="800000"/>
            <a:headEnd/>
            <a:tailEnd/>
          </a:ln>
          <a:scene3d>
            <a:camera prst="orthographicFront"/>
            <a:lightRig rig="threePt" dir="t"/>
          </a:scene3d>
          <a:sp3d>
            <a:bevelT w="114300" prst="artDeco"/>
          </a:sp3d>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新細明體" panose="02020500000000000000" pitchFamily="18" charset="-12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9pPr>
          </a:lstStyle>
          <a:p>
            <a:pPr algn="ctr" eaLnBrk="1" hangingPunct="1">
              <a:spcBef>
                <a:spcPct val="0"/>
              </a:spcBef>
              <a:buFontTx/>
              <a:buNone/>
            </a:pPr>
            <a:r>
              <a:rPr lang="zh-TW" altLang="en-US" sz="2000">
                <a:latin typeface="Times New Roman" panose="02020603050405020304" pitchFamily="18" charset="0"/>
                <a:ea typeface="微軟正黑體" panose="020B0604030504040204" pitchFamily="34" charset="-120"/>
                <a:cs typeface="Times New Roman" panose="02020603050405020304" pitchFamily="18" charset="0"/>
              </a:rPr>
              <a:t>國中教育會考</a:t>
            </a:r>
          </a:p>
        </p:txBody>
      </p:sp>
      <p:sp>
        <p:nvSpPr>
          <p:cNvPr id="10245" name="Rectangle 5"/>
          <p:cNvSpPr>
            <a:spLocks noChangeArrowheads="1"/>
          </p:cNvSpPr>
          <p:nvPr/>
        </p:nvSpPr>
        <p:spPr bwMode="auto">
          <a:xfrm>
            <a:off x="2279651" y="2925764"/>
            <a:ext cx="4176713" cy="503237"/>
          </a:xfrm>
          <a:prstGeom prst="rect">
            <a:avLst/>
          </a:prstGeom>
          <a:solidFill>
            <a:schemeClr val="accent1"/>
          </a:solidFill>
          <a:ln w="9525">
            <a:solidFill>
              <a:schemeClr val="tx1"/>
            </a:solidFill>
            <a:miter lim="800000"/>
            <a:headEnd/>
            <a:tailEnd/>
          </a:ln>
          <a:scene3d>
            <a:camera prst="orthographicFront"/>
            <a:lightRig rig="threePt" dir="t"/>
          </a:scene3d>
          <a:sp3d>
            <a:bevelT w="114300" prst="artDeco"/>
          </a:sp3d>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新細明體" panose="02020500000000000000" pitchFamily="18" charset="-12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9pPr>
          </a:lstStyle>
          <a:p>
            <a:pPr algn="ctr" eaLnBrk="1" hangingPunct="1">
              <a:spcBef>
                <a:spcPct val="0"/>
              </a:spcBef>
              <a:buFontTx/>
              <a:buNone/>
            </a:pPr>
            <a:r>
              <a:rPr lang="zh-TW" altLang="en-US" sz="2000" b="1" dirty="0">
                <a:solidFill>
                  <a:srgbClr val="FFFF00"/>
                </a:solidFill>
                <a:latin typeface="Times New Roman" panose="02020603050405020304" pitchFamily="18" charset="0"/>
                <a:ea typeface="微軟正黑體" panose="020B0604030504040204" pitchFamily="34" charset="-120"/>
                <a:cs typeface="Times New Roman" panose="02020603050405020304" pitchFamily="18" charset="0"/>
              </a:rPr>
              <a:t>五專優先免試入學</a:t>
            </a:r>
          </a:p>
        </p:txBody>
      </p:sp>
      <p:sp>
        <p:nvSpPr>
          <p:cNvPr id="10246" name="Rectangle 7"/>
          <p:cNvSpPr>
            <a:spLocks noChangeArrowheads="1"/>
          </p:cNvSpPr>
          <p:nvPr/>
        </p:nvSpPr>
        <p:spPr bwMode="auto">
          <a:xfrm>
            <a:off x="2279651" y="4148139"/>
            <a:ext cx="4176713" cy="504825"/>
          </a:xfrm>
          <a:prstGeom prst="rect">
            <a:avLst/>
          </a:prstGeom>
          <a:solidFill>
            <a:schemeClr val="accent1"/>
          </a:solidFill>
          <a:ln w="9525">
            <a:solidFill>
              <a:schemeClr val="tx1"/>
            </a:solidFill>
            <a:miter lim="800000"/>
            <a:headEnd/>
            <a:tailEnd/>
          </a:ln>
          <a:scene3d>
            <a:camera prst="orthographicFront"/>
            <a:lightRig rig="threePt" dir="t"/>
          </a:scene3d>
          <a:sp3d>
            <a:bevelT w="114300" prst="artDeco"/>
          </a:sp3d>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新細明體" panose="02020500000000000000" pitchFamily="18" charset="-12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9pPr>
          </a:lstStyle>
          <a:p>
            <a:pPr algn="ctr" eaLnBrk="1" hangingPunct="1">
              <a:spcBef>
                <a:spcPct val="0"/>
              </a:spcBef>
              <a:buFontTx/>
              <a:buNone/>
            </a:pPr>
            <a:r>
              <a:rPr lang="zh-TW" altLang="en-US" sz="2000" b="1" dirty="0">
                <a:solidFill>
                  <a:srgbClr val="66FF33"/>
                </a:solidFill>
                <a:latin typeface="Times New Roman" panose="02020603050405020304" pitchFamily="18" charset="0"/>
                <a:ea typeface="微軟正黑體" panose="020B0604030504040204" pitchFamily="34" charset="-120"/>
                <a:cs typeface="Times New Roman" panose="02020603050405020304" pitchFamily="18" charset="0"/>
              </a:rPr>
              <a:t>北、中、南區五專聯合免試入學</a:t>
            </a:r>
          </a:p>
        </p:txBody>
      </p:sp>
      <p:sp>
        <p:nvSpPr>
          <p:cNvPr id="10248" name="Rectangle 11"/>
          <p:cNvSpPr>
            <a:spLocks noChangeArrowheads="1"/>
          </p:cNvSpPr>
          <p:nvPr/>
        </p:nvSpPr>
        <p:spPr bwMode="auto">
          <a:xfrm>
            <a:off x="2279651" y="5372100"/>
            <a:ext cx="4176713" cy="503238"/>
          </a:xfrm>
          <a:prstGeom prst="rect">
            <a:avLst/>
          </a:prstGeom>
          <a:solidFill>
            <a:schemeClr val="accent1"/>
          </a:solidFill>
          <a:ln w="9525">
            <a:solidFill>
              <a:schemeClr val="tx1"/>
            </a:solidFill>
            <a:miter lim="800000"/>
            <a:headEnd/>
            <a:tailEnd/>
          </a:ln>
          <a:scene3d>
            <a:camera prst="orthographicFront"/>
            <a:lightRig rig="threePt" dir="t"/>
          </a:scene3d>
          <a:sp3d>
            <a:bevelT w="114300" prst="artDeco"/>
          </a:sp3d>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新細明體" panose="02020500000000000000" pitchFamily="18" charset="-12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9pPr>
          </a:lstStyle>
          <a:p>
            <a:pPr algn="ctr" eaLnBrk="1" hangingPunct="1">
              <a:spcBef>
                <a:spcPct val="0"/>
              </a:spcBef>
              <a:buFontTx/>
              <a:buNone/>
            </a:pPr>
            <a:r>
              <a:rPr lang="zh-TW" altLang="en-US"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各校五專免試續招</a:t>
            </a:r>
          </a:p>
        </p:txBody>
      </p:sp>
      <p:sp>
        <p:nvSpPr>
          <p:cNvPr id="10249" name="Text Box 12"/>
          <p:cNvSpPr txBox="1">
            <a:spLocks noChangeArrowheads="1"/>
          </p:cNvSpPr>
          <p:nvPr/>
        </p:nvSpPr>
        <p:spPr bwMode="auto">
          <a:xfrm>
            <a:off x="4658866" y="2349500"/>
            <a:ext cx="1569660"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新細明體" panose="02020500000000000000" pitchFamily="18" charset="-12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9pPr>
          </a:lstStyle>
          <a:p>
            <a:pPr eaLnBrk="1" hangingPunct="1">
              <a:spcBef>
                <a:spcPct val="0"/>
              </a:spcBef>
              <a:buFontTx/>
              <a:buNone/>
            </a:pPr>
            <a:r>
              <a:rPr lang="zh-TW" altLang="en-US" sz="1800" dirty="0">
                <a:latin typeface="Times New Roman" panose="02020603050405020304" pitchFamily="18" charset="0"/>
                <a:ea typeface="微軟正黑體" panose="020B0604030504040204" pitchFamily="34" charset="-120"/>
                <a:cs typeface="Times New Roman" panose="02020603050405020304" pitchFamily="18" charset="0"/>
              </a:rPr>
              <a:t>取得會考成績</a:t>
            </a:r>
            <a:endParaRPr lang="zh-TW" altLang="en-US" sz="1200" dirty="0">
              <a:latin typeface="Times New Roman" panose="02020603050405020304" pitchFamily="18" charset="0"/>
              <a:ea typeface="微軟正黑體" panose="020B0604030504040204" pitchFamily="34" charset="-120"/>
              <a:cs typeface="Times New Roman" panose="02020603050405020304" pitchFamily="18" charset="0"/>
            </a:endParaRPr>
          </a:p>
        </p:txBody>
      </p:sp>
      <p:sp>
        <p:nvSpPr>
          <p:cNvPr id="10250" name="Text Box 13"/>
          <p:cNvSpPr txBox="1">
            <a:spLocks noChangeArrowheads="1"/>
          </p:cNvSpPr>
          <p:nvPr/>
        </p:nvSpPr>
        <p:spPr bwMode="auto">
          <a:xfrm>
            <a:off x="4658866" y="3638551"/>
            <a:ext cx="2324100"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新細明體" panose="02020500000000000000" pitchFamily="18" charset="-12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9pPr>
          </a:lstStyle>
          <a:p>
            <a:pPr eaLnBrk="1" hangingPunct="1">
              <a:spcBef>
                <a:spcPct val="0"/>
              </a:spcBef>
              <a:buFontTx/>
              <a:buNone/>
            </a:pPr>
            <a:r>
              <a:rPr lang="zh-TW" altLang="en-US" sz="1800">
                <a:latin typeface="Times New Roman" panose="02020603050405020304" pitchFamily="18" charset="0"/>
                <a:ea typeface="微軟正黑體" panose="020B0604030504040204" pitchFamily="34" charset="-120"/>
                <a:cs typeface="Times New Roman" panose="02020603050405020304" pitchFamily="18" charset="0"/>
              </a:rPr>
              <a:t>未錄取</a:t>
            </a:r>
          </a:p>
        </p:txBody>
      </p:sp>
      <p:sp>
        <p:nvSpPr>
          <p:cNvPr id="10253" name="Text Box 21"/>
          <p:cNvSpPr txBox="1">
            <a:spLocks noChangeArrowheads="1"/>
          </p:cNvSpPr>
          <p:nvPr/>
        </p:nvSpPr>
        <p:spPr bwMode="auto">
          <a:xfrm>
            <a:off x="6833808" y="2708548"/>
            <a:ext cx="641350"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新細明體" panose="02020500000000000000" pitchFamily="18" charset="-12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9pPr>
          </a:lstStyle>
          <a:p>
            <a:pPr eaLnBrk="1" hangingPunct="1">
              <a:spcBef>
                <a:spcPct val="0"/>
              </a:spcBef>
              <a:buFontTx/>
              <a:buNone/>
            </a:pPr>
            <a:r>
              <a:rPr lang="zh-TW" altLang="en-US" sz="1800" dirty="0">
                <a:latin typeface="Times New Roman" panose="02020603050405020304" pitchFamily="18" charset="0"/>
                <a:ea typeface="微軟正黑體" panose="020B0604030504040204" pitchFamily="34" charset="-120"/>
                <a:cs typeface="Times New Roman" panose="02020603050405020304" pitchFamily="18" charset="0"/>
              </a:rPr>
              <a:t>錄取</a:t>
            </a:r>
          </a:p>
        </p:txBody>
      </p:sp>
      <p:sp>
        <p:nvSpPr>
          <p:cNvPr id="10255" name="Text Box 23"/>
          <p:cNvSpPr txBox="1">
            <a:spLocks noChangeArrowheads="1"/>
          </p:cNvSpPr>
          <p:nvPr/>
        </p:nvSpPr>
        <p:spPr bwMode="auto">
          <a:xfrm>
            <a:off x="6700143" y="3777471"/>
            <a:ext cx="641350"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新細明體" panose="02020500000000000000" pitchFamily="18" charset="-12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9pPr>
          </a:lstStyle>
          <a:p>
            <a:pPr eaLnBrk="1" hangingPunct="1">
              <a:spcBef>
                <a:spcPct val="0"/>
              </a:spcBef>
              <a:buFontTx/>
              <a:buNone/>
            </a:pPr>
            <a:r>
              <a:rPr lang="zh-TW" altLang="en-US" sz="1800" dirty="0">
                <a:latin typeface="Times New Roman" panose="02020603050405020304" pitchFamily="18" charset="0"/>
                <a:ea typeface="微軟正黑體" panose="020B0604030504040204" pitchFamily="34" charset="-120"/>
                <a:cs typeface="Times New Roman" panose="02020603050405020304" pitchFamily="18" charset="0"/>
              </a:rPr>
              <a:t>錄取</a:t>
            </a:r>
          </a:p>
        </p:txBody>
      </p:sp>
      <p:sp>
        <p:nvSpPr>
          <p:cNvPr id="10266" name="Text Box 24"/>
          <p:cNvSpPr txBox="1">
            <a:spLocks noChangeArrowheads="1"/>
          </p:cNvSpPr>
          <p:nvPr/>
        </p:nvSpPr>
        <p:spPr bwMode="auto">
          <a:xfrm>
            <a:off x="6630190" y="4917458"/>
            <a:ext cx="641350"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新細明體" panose="02020500000000000000" pitchFamily="18" charset="-12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9pPr>
          </a:lstStyle>
          <a:p>
            <a:pPr eaLnBrk="1" hangingPunct="1">
              <a:spcBef>
                <a:spcPct val="0"/>
              </a:spcBef>
              <a:buFontTx/>
              <a:buNone/>
            </a:pPr>
            <a:r>
              <a:rPr lang="zh-TW" altLang="en-US" sz="1800" dirty="0">
                <a:latin typeface="Times New Roman" panose="02020603050405020304" pitchFamily="18" charset="0"/>
                <a:ea typeface="微軟正黑體" panose="020B0604030504040204" pitchFamily="34" charset="-120"/>
                <a:cs typeface="Times New Roman" panose="02020603050405020304" pitchFamily="18" charset="0"/>
              </a:rPr>
              <a:t>錄取</a:t>
            </a:r>
          </a:p>
        </p:txBody>
      </p:sp>
      <p:sp>
        <p:nvSpPr>
          <p:cNvPr id="10268" name="Text Box 13"/>
          <p:cNvSpPr txBox="1">
            <a:spLocks noChangeArrowheads="1"/>
          </p:cNvSpPr>
          <p:nvPr/>
        </p:nvSpPr>
        <p:spPr bwMode="auto">
          <a:xfrm>
            <a:off x="4658866" y="4862513"/>
            <a:ext cx="2324100"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新細明體" panose="02020500000000000000" pitchFamily="18" charset="-12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9pPr>
          </a:lstStyle>
          <a:p>
            <a:pPr eaLnBrk="1" hangingPunct="1">
              <a:spcBef>
                <a:spcPct val="0"/>
              </a:spcBef>
              <a:buFontTx/>
              <a:buNone/>
            </a:pPr>
            <a:r>
              <a:rPr lang="zh-TW" altLang="en-US" sz="1800">
                <a:latin typeface="Times New Roman" panose="02020603050405020304" pitchFamily="18" charset="0"/>
                <a:ea typeface="微軟正黑體" panose="020B0604030504040204" pitchFamily="34" charset="-120"/>
                <a:cs typeface="Times New Roman" panose="02020603050405020304" pitchFamily="18" charset="0"/>
              </a:rPr>
              <a:t>未錄取</a:t>
            </a:r>
          </a:p>
        </p:txBody>
      </p:sp>
      <p:pic>
        <p:nvPicPr>
          <p:cNvPr id="6" name="圖片 5"/>
          <p:cNvPicPr>
            <a:picLocks noChangeAspect="1"/>
          </p:cNvPicPr>
          <p:nvPr/>
        </p:nvPicPr>
        <p:blipFill>
          <a:blip r:embed="rId6" cstate="email">
            <a:extLst>
              <a:ext uri="{28A0092B-C50C-407E-A947-70E740481C1C}">
                <a14:useLocalDpi xmlns:a14="http://schemas.microsoft.com/office/drawing/2010/main" xmlns=""/>
              </a:ext>
            </a:extLst>
          </a:blip>
          <a:stretch>
            <a:fillRect/>
          </a:stretch>
        </p:blipFill>
        <p:spPr>
          <a:xfrm rot="5400000">
            <a:off x="3999786" y="2266685"/>
            <a:ext cx="736440" cy="581719"/>
          </a:xfrm>
          <a:prstGeom prst="rect">
            <a:avLst/>
          </a:prstGeom>
          <a:scene3d>
            <a:camera prst="orthographicFront"/>
            <a:lightRig rig="threePt" dir="t"/>
          </a:scene3d>
          <a:sp3d>
            <a:bevelT w="114300" prst="artDeco"/>
          </a:sp3d>
        </p:spPr>
      </p:pic>
      <p:pic>
        <p:nvPicPr>
          <p:cNvPr id="29" name="圖片 28"/>
          <p:cNvPicPr>
            <a:picLocks noChangeAspect="1"/>
          </p:cNvPicPr>
          <p:nvPr/>
        </p:nvPicPr>
        <p:blipFill>
          <a:blip r:embed="rId6" cstate="email">
            <a:extLst>
              <a:ext uri="{28A0092B-C50C-407E-A947-70E740481C1C}">
                <a14:useLocalDpi xmlns:a14="http://schemas.microsoft.com/office/drawing/2010/main" xmlns=""/>
              </a:ext>
            </a:extLst>
          </a:blip>
          <a:stretch>
            <a:fillRect/>
          </a:stretch>
        </p:blipFill>
        <p:spPr>
          <a:xfrm rot="5400000">
            <a:off x="3999786" y="3501728"/>
            <a:ext cx="736440" cy="581719"/>
          </a:xfrm>
          <a:prstGeom prst="rect">
            <a:avLst/>
          </a:prstGeom>
          <a:scene3d>
            <a:camera prst="orthographicFront"/>
            <a:lightRig rig="threePt" dir="t"/>
          </a:scene3d>
          <a:sp3d>
            <a:bevelT w="114300" prst="artDeco"/>
          </a:sp3d>
        </p:spPr>
      </p:pic>
      <p:pic>
        <p:nvPicPr>
          <p:cNvPr id="30" name="圖片 29"/>
          <p:cNvPicPr>
            <a:picLocks noChangeAspect="1"/>
          </p:cNvPicPr>
          <p:nvPr/>
        </p:nvPicPr>
        <p:blipFill>
          <a:blip r:embed="rId6" cstate="email">
            <a:extLst>
              <a:ext uri="{28A0092B-C50C-407E-A947-70E740481C1C}">
                <a14:useLocalDpi xmlns:a14="http://schemas.microsoft.com/office/drawing/2010/main" xmlns=""/>
              </a:ext>
            </a:extLst>
          </a:blip>
          <a:stretch>
            <a:fillRect/>
          </a:stretch>
        </p:blipFill>
        <p:spPr>
          <a:xfrm rot="5400000">
            <a:off x="3999786" y="4721674"/>
            <a:ext cx="736440" cy="581719"/>
          </a:xfrm>
          <a:prstGeom prst="rect">
            <a:avLst/>
          </a:prstGeom>
          <a:scene3d>
            <a:camera prst="orthographicFront"/>
            <a:lightRig rig="threePt" dir="t"/>
          </a:scene3d>
          <a:sp3d>
            <a:bevelT w="114300" prst="artDeco"/>
          </a:sp3d>
        </p:spPr>
      </p:pic>
      <p:grpSp>
        <p:nvGrpSpPr>
          <p:cNvPr id="9" name="群組 8"/>
          <p:cNvGrpSpPr/>
          <p:nvPr/>
        </p:nvGrpSpPr>
        <p:grpSpPr>
          <a:xfrm>
            <a:off x="7743577" y="2250425"/>
            <a:ext cx="3509676" cy="4091638"/>
            <a:chOff x="6219577" y="2250425"/>
            <a:chExt cx="3509676" cy="4091638"/>
          </a:xfrm>
        </p:grpSpPr>
        <p:pic>
          <p:nvPicPr>
            <p:cNvPr id="4" name="圖片 3"/>
            <p:cNvPicPr>
              <a:picLocks noChangeAspect="1"/>
            </p:cNvPicPr>
            <p:nvPr/>
          </p:nvPicPr>
          <p:blipFill>
            <a:blip r:embed="rId7" cstate="print">
              <a:extLst>
                <a:ext uri="{28A0092B-C50C-407E-A947-70E740481C1C}">
                  <a14:useLocalDpi xmlns:a14="http://schemas.microsoft.com/office/drawing/2010/main" xmlns=""/>
                </a:ext>
              </a:extLst>
            </a:blip>
            <a:stretch>
              <a:fillRect/>
            </a:stretch>
          </p:blipFill>
          <p:spPr>
            <a:xfrm>
              <a:off x="6219577" y="2250425"/>
              <a:ext cx="3509676" cy="4091638"/>
            </a:xfrm>
            <a:prstGeom prst="rect">
              <a:avLst/>
            </a:prstGeom>
          </p:spPr>
        </p:pic>
        <p:sp>
          <p:nvSpPr>
            <p:cNvPr id="8" name="文字方塊 7"/>
            <p:cNvSpPr txBox="1"/>
            <p:nvPr/>
          </p:nvSpPr>
          <p:spPr>
            <a:xfrm>
              <a:off x="6876256" y="5218782"/>
              <a:ext cx="2088357" cy="369332"/>
            </a:xfrm>
            <a:prstGeom prst="rect">
              <a:avLst/>
            </a:prstGeom>
            <a:noFill/>
          </p:spPr>
          <p:txBody>
            <a:bodyPr wrap="square" rtlCol="0">
              <a:spAutoFit/>
            </a:bodyPr>
            <a:lstStyle/>
            <a:p>
              <a:pPr algn="ctr"/>
              <a:r>
                <a:rPr lang="zh-TW" altLang="en-US" dirty="0">
                  <a:latin typeface="Times New Roman" panose="02020603050405020304" pitchFamily="18" charset="0"/>
                  <a:ea typeface="微軟正黑體" panose="020B0604030504040204" pitchFamily="34" charset="-120"/>
                  <a:cs typeface="Times New Roman" panose="02020603050405020304" pitchFamily="18" charset="0"/>
                </a:rPr>
                <a:t>五專招生學校</a:t>
              </a:r>
            </a:p>
          </p:txBody>
        </p:sp>
      </p:grpSp>
      <p:sp>
        <p:nvSpPr>
          <p:cNvPr id="23" name="矩形 22"/>
          <p:cNvSpPr/>
          <p:nvPr/>
        </p:nvSpPr>
        <p:spPr>
          <a:xfrm>
            <a:off x="1415480" y="367598"/>
            <a:ext cx="9577064" cy="1077218"/>
          </a:xfrm>
          <a:prstGeom prst="rect">
            <a:avLst/>
          </a:prstGeom>
        </p:spPr>
        <p:txBody>
          <a:bodyPr wrap="square">
            <a:spAutoFit/>
          </a:bodyPr>
          <a:lstStyle/>
          <a:p>
            <a:pPr lvl="0" algn="just">
              <a:defRPr/>
            </a:pPr>
            <a:r>
              <a:rPr kumimoji="0" lang="en-US" altLang="zh-TW" sz="36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110</a:t>
            </a:r>
            <a:r>
              <a:rPr kumimoji="0" lang="zh-TW" altLang="en-US" sz="36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學年度五專招生簡介</a:t>
            </a:r>
            <a:r>
              <a:rPr kumimoji="0" lang="en-US" altLang="zh-TW" sz="36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a:t>
            </a:r>
            <a:r>
              <a:rPr kumimoji="0" lang="zh-TW" altLang="en-US" sz="28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五專主要聯招入學管道流程圖</a:t>
            </a:r>
          </a:p>
        </p:txBody>
      </p:sp>
      <p:sp>
        <p:nvSpPr>
          <p:cNvPr id="2" name="投影片編號版面配置區 1"/>
          <p:cNvSpPr>
            <a:spLocks noGrp="1"/>
          </p:cNvSpPr>
          <p:nvPr>
            <p:ph type="sldNum" sz="quarter" idx="12"/>
          </p:nvPr>
        </p:nvSpPr>
        <p:spPr/>
        <p:txBody>
          <a:bodyPr/>
          <a:lstStyle/>
          <a:p>
            <a:pPr>
              <a:defRPr/>
            </a:pPr>
            <a:fld id="{BCF6C782-A86A-45BB-B3F6-D32D537A4B8D}" type="slidenum">
              <a:rPr lang="zh-TW" altLang="en-US" smtClean="0"/>
              <a:pPr>
                <a:defRPr/>
              </a:pPr>
              <a:t>67</a:t>
            </a:fld>
            <a:endParaRPr lang="zh-TW" altLang="en-US"/>
          </a:p>
        </p:txBody>
      </p:sp>
    </p:spTree>
    <p:extLst>
      <p:ext uri="{BB962C8B-B14F-4D97-AF65-F5344CB8AC3E}">
        <p14:creationId xmlns:p14="http://schemas.microsoft.com/office/powerpoint/2010/main" xmlns="" val="180053121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pic>
        <p:nvPicPr>
          <p:cNvPr id="12" name="图片 2">
            <a:extLst>
              <a:ext uri="{FF2B5EF4-FFF2-40B4-BE49-F238E27FC236}">
                <a16:creationId xmlns:a16="http://schemas.microsoft.com/office/drawing/2014/main" xmlns="" id="{8E0BA205-D0D4-41EE-8679-6201F6102FF4}"/>
              </a:ext>
            </a:extLst>
          </p:cNvPr>
          <p:cNvPicPr>
            <a:picLocks noChangeAspect="1"/>
          </p:cNvPicPr>
          <p:nvPr/>
        </p:nvPicPr>
        <p:blipFill>
          <a:blip r:embed="rId3" cstate="email">
            <a:extLst>
              <a:ext uri="{BEBA8EAE-BF5A-486C-A8C5-ECC9F3942E4B}">
                <a14:imgProps xmlns:a14="http://schemas.microsoft.com/office/drawing/2010/main" xmlns="">
                  <a14:imgLayer r:embed="rId4">
                    <a14:imgEffect>
                      <a14:brightnessContrast contrast="20000"/>
                    </a14:imgEffect>
                  </a14:imgLayer>
                </a14:imgProps>
              </a:ext>
              <a:ext uri="{28A0092B-C50C-407E-A947-70E740481C1C}">
                <a14:useLocalDpi xmlns:a14="http://schemas.microsoft.com/office/drawing/2010/main" xmlns=""/>
              </a:ext>
            </a:extLst>
          </a:blip>
          <a:stretch>
            <a:fillRect/>
          </a:stretch>
        </p:blipFill>
        <p:spPr>
          <a:xfrm>
            <a:off x="158862" y="928984"/>
            <a:ext cx="11841794" cy="6464100"/>
          </a:xfrm>
          <a:prstGeom prst="rect">
            <a:avLst/>
          </a:prstGeom>
        </p:spPr>
      </p:pic>
      <p:sp>
        <p:nvSpPr>
          <p:cNvPr id="25603" name="內容版面配置區 2"/>
          <p:cNvSpPr>
            <a:spLocks noGrp="1"/>
          </p:cNvSpPr>
          <p:nvPr>
            <p:ph idx="1"/>
          </p:nvPr>
        </p:nvSpPr>
        <p:spPr>
          <a:xfrm>
            <a:off x="1981200" y="1197124"/>
            <a:ext cx="8229600" cy="5256212"/>
          </a:xfrm>
        </p:spPr>
        <p:txBody>
          <a:bodyPr/>
          <a:lstStyle/>
          <a:p>
            <a:pPr eaLnBrk="1" hangingPunct="1"/>
            <a:r>
              <a:rPr lang="zh-TW" altLang="en-US" sz="2800" dirty="0">
                <a:ea typeface="微軟正黑體" panose="020B0604030504040204" pitchFamily="34" charset="-120"/>
              </a:rPr>
              <a:t>有意願就讀五專之免試生共有</a:t>
            </a:r>
            <a:r>
              <a:rPr lang="en-US" altLang="zh-TW" b="1" dirty="0">
                <a:solidFill>
                  <a:srgbClr val="FF0000"/>
                </a:solidFill>
                <a:ea typeface="微軟正黑體" panose="020B0604030504040204" pitchFamily="34" charset="-120"/>
              </a:rPr>
              <a:t>3</a:t>
            </a:r>
            <a:r>
              <a:rPr lang="zh-TW" altLang="en-US" sz="2800" dirty="0">
                <a:ea typeface="微軟正黑體" panose="020B0604030504040204" pitchFamily="34" charset="-120"/>
              </a:rPr>
              <a:t>次機會，其中又以</a:t>
            </a:r>
            <a:r>
              <a:rPr lang="zh-TW" altLang="en-US" sz="2800" b="1" dirty="0">
                <a:solidFill>
                  <a:srgbClr val="FF0000"/>
                </a:solidFill>
                <a:ea typeface="微軟正黑體" panose="020B0604030504040204" pitchFamily="34" charset="-120"/>
              </a:rPr>
              <a:t>五專優先免試入學</a:t>
            </a:r>
            <a:r>
              <a:rPr lang="zh-TW" altLang="en-US" sz="2800" dirty="0">
                <a:ea typeface="微軟正黑體" panose="020B0604030504040204" pitchFamily="34" charset="-120"/>
              </a:rPr>
              <a:t>名額最多、錄取理想科組機率最高，務必參加。</a:t>
            </a:r>
            <a:endParaRPr lang="en-US" altLang="zh-TW" sz="2800" dirty="0">
              <a:ea typeface="微軟正黑體" panose="020B0604030504040204" pitchFamily="34" charset="-120"/>
            </a:endParaRPr>
          </a:p>
          <a:p>
            <a:pPr eaLnBrk="1" hangingPunct="1"/>
            <a:endParaRPr lang="en-US" altLang="zh-TW" sz="3000" dirty="0">
              <a:ea typeface="微軟正黑體" panose="020B0604030504040204" pitchFamily="34" charset="-120"/>
            </a:endParaRPr>
          </a:p>
          <a:p>
            <a:pPr eaLnBrk="1" hangingPunct="1"/>
            <a:endParaRPr lang="en-US" altLang="zh-TW" sz="3000" dirty="0">
              <a:ea typeface="微軟正黑體" panose="020B0604030504040204" pitchFamily="34" charset="-120"/>
            </a:endParaRPr>
          </a:p>
          <a:p>
            <a:pPr eaLnBrk="1" hangingPunct="1"/>
            <a:endParaRPr lang="en-US" altLang="zh-TW" sz="3000" dirty="0">
              <a:ea typeface="微軟正黑體" panose="020B0604030504040204" pitchFamily="34" charset="-120"/>
            </a:endParaRPr>
          </a:p>
          <a:p>
            <a:pPr eaLnBrk="1" hangingPunct="1"/>
            <a:endParaRPr lang="en-US" altLang="zh-TW" sz="2400" dirty="0">
              <a:ea typeface="微軟正黑體" panose="020B0604030504040204" pitchFamily="34" charset="-120"/>
            </a:endParaRPr>
          </a:p>
          <a:p>
            <a:pPr eaLnBrk="1" hangingPunct="1"/>
            <a:r>
              <a:rPr lang="zh-TW" altLang="en-US" sz="2400" dirty="0">
                <a:ea typeface="微軟正黑體" panose="020B0604030504040204" pitchFamily="34" charset="-120"/>
              </a:rPr>
              <a:t>五專優先免試入學、聯合免試入學之</a:t>
            </a:r>
            <a:r>
              <a:rPr lang="zh-TW" altLang="en-US" sz="2400" dirty="0">
                <a:solidFill>
                  <a:srgbClr val="0000FF"/>
                </a:solidFill>
                <a:ea typeface="微軟正黑體" panose="020B0604030504040204" pitchFamily="34" charset="-120"/>
              </a:rPr>
              <a:t>「超額比序項目積分」採計方式及「同分比序項目順序」不盡相同</a:t>
            </a:r>
            <a:r>
              <a:rPr lang="zh-TW" altLang="en-US" sz="2400" dirty="0">
                <a:ea typeface="微軟正黑體" panose="020B0604030504040204" pitchFamily="34" charset="-120"/>
              </a:rPr>
              <a:t>，且辦理方式、錄取方式皆有所不同，請報名學生務必注意。</a:t>
            </a:r>
            <a:endParaRPr lang="en-US" altLang="zh-TW" sz="2400" dirty="0">
              <a:ea typeface="微軟正黑體" panose="020B0604030504040204" pitchFamily="34" charset="-120"/>
            </a:endParaRPr>
          </a:p>
        </p:txBody>
      </p:sp>
      <p:pic>
        <p:nvPicPr>
          <p:cNvPr id="2" name="圖片 1"/>
          <p:cNvPicPr>
            <a:picLocks noChangeAspect="1"/>
          </p:cNvPicPr>
          <p:nvPr/>
        </p:nvPicPr>
        <p:blipFill>
          <a:blip r:embed="rId5" cstate="email">
            <a:extLst>
              <a:ext uri="{28A0092B-C50C-407E-A947-70E740481C1C}">
                <a14:useLocalDpi xmlns:a14="http://schemas.microsoft.com/office/drawing/2010/main" xmlns=""/>
              </a:ext>
            </a:extLst>
          </a:blip>
          <a:stretch>
            <a:fillRect/>
          </a:stretch>
        </p:blipFill>
        <p:spPr>
          <a:xfrm>
            <a:off x="2927648" y="2717775"/>
            <a:ext cx="1791888" cy="1828457"/>
          </a:xfrm>
          <a:prstGeom prst="rect">
            <a:avLst/>
          </a:prstGeom>
        </p:spPr>
      </p:pic>
      <p:pic>
        <p:nvPicPr>
          <p:cNvPr id="3" name="圖片 2"/>
          <p:cNvPicPr>
            <a:picLocks noChangeAspect="1"/>
          </p:cNvPicPr>
          <p:nvPr/>
        </p:nvPicPr>
        <p:blipFill>
          <a:blip r:embed="rId6" cstate="email">
            <a:extLst>
              <a:ext uri="{28A0092B-C50C-407E-A947-70E740481C1C}">
                <a14:useLocalDpi xmlns:a14="http://schemas.microsoft.com/office/drawing/2010/main" xmlns=""/>
              </a:ext>
            </a:extLst>
          </a:blip>
          <a:stretch>
            <a:fillRect/>
          </a:stretch>
        </p:blipFill>
        <p:spPr>
          <a:xfrm>
            <a:off x="5352700" y="2693043"/>
            <a:ext cx="1840360" cy="1877918"/>
          </a:xfrm>
          <a:prstGeom prst="rect">
            <a:avLst/>
          </a:prstGeom>
        </p:spPr>
      </p:pic>
      <p:pic>
        <p:nvPicPr>
          <p:cNvPr id="4" name="圖片 3"/>
          <p:cNvPicPr>
            <a:picLocks noChangeAspect="1"/>
          </p:cNvPicPr>
          <p:nvPr/>
        </p:nvPicPr>
        <p:blipFill>
          <a:blip r:embed="rId7" cstate="email">
            <a:extLst>
              <a:ext uri="{28A0092B-C50C-407E-A947-70E740481C1C}">
                <a14:useLocalDpi xmlns:a14="http://schemas.microsoft.com/office/drawing/2010/main" xmlns=""/>
              </a:ext>
            </a:extLst>
          </a:blip>
          <a:stretch>
            <a:fillRect/>
          </a:stretch>
        </p:blipFill>
        <p:spPr>
          <a:xfrm>
            <a:off x="7826224" y="2680526"/>
            <a:ext cx="1864896" cy="1902955"/>
          </a:xfrm>
          <a:prstGeom prst="rect">
            <a:avLst/>
          </a:prstGeom>
        </p:spPr>
      </p:pic>
      <p:sp>
        <p:nvSpPr>
          <p:cNvPr id="5" name="文字方塊 4"/>
          <p:cNvSpPr txBox="1"/>
          <p:nvPr/>
        </p:nvSpPr>
        <p:spPr>
          <a:xfrm>
            <a:off x="3823592" y="3890888"/>
            <a:ext cx="753244" cy="369332"/>
          </a:xfrm>
          <a:prstGeom prst="rect">
            <a:avLst/>
          </a:prstGeom>
          <a:noFill/>
        </p:spPr>
        <p:txBody>
          <a:bodyPr wrap="square" rtlCol="0">
            <a:spAutoFit/>
          </a:bodyPr>
          <a:lstStyle/>
          <a:p>
            <a:pPr algn="ctr"/>
            <a:r>
              <a:rPr lang="zh-TW" altLang="en-US" dirty="0">
                <a:latin typeface="Times New Roman" panose="02020603050405020304" pitchFamily="18" charset="0"/>
                <a:ea typeface="微軟正黑體" panose="020B0604030504040204" pitchFamily="34" charset="-120"/>
                <a:cs typeface="Times New Roman" panose="02020603050405020304" pitchFamily="18" charset="0"/>
              </a:rPr>
              <a:t>優免</a:t>
            </a:r>
          </a:p>
        </p:txBody>
      </p:sp>
      <p:sp>
        <p:nvSpPr>
          <p:cNvPr id="9" name="文字方塊 8"/>
          <p:cNvSpPr txBox="1"/>
          <p:nvPr/>
        </p:nvSpPr>
        <p:spPr>
          <a:xfrm>
            <a:off x="6272880" y="3890888"/>
            <a:ext cx="753244" cy="369332"/>
          </a:xfrm>
          <a:prstGeom prst="rect">
            <a:avLst/>
          </a:prstGeom>
          <a:noFill/>
        </p:spPr>
        <p:txBody>
          <a:bodyPr wrap="square" rtlCol="0">
            <a:spAutoFit/>
          </a:bodyPr>
          <a:lstStyle/>
          <a:p>
            <a:pPr algn="ctr"/>
            <a:r>
              <a:rPr lang="zh-TW" altLang="en-US" dirty="0">
                <a:latin typeface="Times New Roman" panose="02020603050405020304" pitchFamily="18" charset="0"/>
                <a:ea typeface="微軟正黑體" panose="020B0604030504040204" pitchFamily="34" charset="-120"/>
                <a:cs typeface="Times New Roman" panose="02020603050405020304" pitchFamily="18" charset="0"/>
              </a:rPr>
              <a:t>聯免</a:t>
            </a:r>
          </a:p>
        </p:txBody>
      </p:sp>
      <p:sp>
        <p:nvSpPr>
          <p:cNvPr id="10" name="文字方塊 9"/>
          <p:cNvSpPr txBox="1"/>
          <p:nvPr/>
        </p:nvSpPr>
        <p:spPr>
          <a:xfrm>
            <a:off x="8743640" y="3890888"/>
            <a:ext cx="753244" cy="369332"/>
          </a:xfrm>
          <a:prstGeom prst="rect">
            <a:avLst/>
          </a:prstGeom>
          <a:noFill/>
        </p:spPr>
        <p:txBody>
          <a:bodyPr wrap="square" rtlCol="0">
            <a:spAutoFit/>
          </a:bodyPr>
          <a:lstStyle/>
          <a:p>
            <a:pPr algn="ctr"/>
            <a:r>
              <a:rPr lang="zh-TW" altLang="en-US" dirty="0">
                <a:latin typeface="Times New Roman" panose="02020603050405020304" pitchFamily="18" charset="0"/>
                <a:ea typeface="微軟正黑體" panose="020B0604030504040204" pitchFamily="34" charset="-120"/>
                <a:cs typeface="Times New Roman" panose="02020603050405020304" pitchFamily="18" charset="0"/>
              </a:rPr>
              <a:t>續招</a:t>
            </a:r>
          </a:p>
        </p:txBody>
      </p:sp>
      <p:sp>
        <p:nvSpPr>
          <p:cNvPr id="11" name="矩形 10"/>
          <p:cNvSpPr/>
          <p:nvPr/>
        </p:nvSpPr>
        <p:spPr>
          <a:xfrm>
            <a:off x="1255840" y="511812"/>
            <a:ext cx="8241044" cy="646331"/>
          </a:xfrm>
          <a:prstGeom prst="rect">
            <a:avLst/>
          </a:prstGeom>
        </p:spPr>
        <p:txBody>
          <a:bodyPr wrap="square">
            <a:spAutoFit/>
          </a:bodyPr>
          <a:lstStyle/>
          <a:p>
            <a:pPr lvl="0" algn="just">
              <a:defRPr/>
            </a:pPr>
            <a:r>
              <a:rPr kumimoji="0" lang="en-US" altLang="zh-TW" sz="36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110</a:t>
            </a:r>
            <a:r>
              <a:rPr kumimoji="0" lang="zh-TW" altLang="en-US" sz="36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學年度五專招生簡介</a:t>
            </a:r>
            <a:r>
              <a:rPr kumimoji="0" lang="en-US" altLang="zh-TW" sz="36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a:t>
            </a:r>
            <a:r>
              <a:rPr kumimoji="0" lang="zh-TW" altLang="en-US" sz="28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招生管道說明</a:t>
            </a:r>
          </a:p>
        </p:txBody>
      </p:sp>
      <p:sp>
        <p:nvSpPr>
          <p:cNvPr id="6" name="投影片編號版面配置區 5"/>
          <p:cNvSpPr>
            <a:spLocks noGrp="1"/>
          </p:cNvSpPr>
          <p:nvPr>
            <p:ph type="sldNum" sz="quarter" idx="12"/>
          </p:nvPr>
        </p:nvSpPr>
        <p:spPr/>
        <p:txBody>
          <a:bodyPr/>
          <a:lstStyle/>
          <a:p>
            <a:pPr>
              <a:defRPr/>
            </a:pPr>
            <a:fld id="{BCF6C782-A86A-45BB-B3F6-D32D537A4B8D}" type="slidenum">
              <a:rPr lang="zh-TW" altLang="en-US" smtClean="0"/>
              <a:pPr>
                <a:defRPr/>
              </a:pPr>
              <a:t>68</a:t>
            </a:fld>
            <a:endParaRPr lang="zh-TW" altLang="en-US"/>
          </a:p>
        </p:txBody>
      </p:sp>
    </p:spTree>
    <p:extLst>
      <p:ext uri="{BB962C8B-B14F-4D97-AF65-F5344CB8AC3E}">
        <p14:creationId xmlns:p14="http://schemas.microsoft.com/office/powerpoint/2010/main" xmlns="" val="84077909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pic>
        <p:nvPicPr>
          <p:cNvPr id="11" name="图片 2">
            <a:extLst>
              <a:ext uri="{FF2B5EF4-FFF2-40B4-BE49-F238E27FC236}">
                <a16:creationId xmlns:a16="http://schemas.microsoft.com/office/drawing/2014/main" xmlns="" id="{288DDDCF-AC8C-473C-B9E4-E9B1B0B753FA}"/>
              </a:ext>
            </a:extLst>
          </p:cNvPr>
          <p:cNvPicPr>
            <a:picLocks noChangeAspect="1"/>
          </p:cNvPicPr>
          <p:nvPr/>
        </p:nvPicPr>
        <p:blipFill>
          <a:blip r:embed="rId2" cstate="email">
            <a:extLst>
              <a:ext uri="{BEBA8EAE-BF5A-486C-A8C5-ECC9F3942E4B}">
                <a14:imgProps xmlns:a14="http://schemas.microsoft.com/office/drawing/2010/main" xmlns="">
                  <a14:imgLayer r:embed="rId3">
                    <a14:imgEffect>
                      <a14:brightnessContrast contrast="20000"/>
                    </a14:imgEffect>
                  </a14:imgLayer>
                </a14:imgProps>
              </a:ext>
              <a:ext uri="{28A0092B-C50C-407E-A947-70E740481C1C}">
                <a14:useLocalDpi xmlns:a14="http://schemas.microsoft.com/office/drawing/2010/main" xmlns=""/>
              </a:ext>
            </a:extLst>
          </a:blip>
          <a:stretch>
            <a:fillRect/>
          </a:stretch>
        </p:blipFill>
        <p:spPr>
          <a:xfrm>
            <a:off x="119336" y="867966"/>
            <a:ext cx="12072664" cy="6590125"/>
          </a:xfrm>
          <a:prstGeom prst="rect">
            <a:avLst/>
          </a:prstGeom>
        </p:spPr>
      </p:pic>
      <p:sp>
        <p:nvSpPr>
          <p:cNvPr id="27650" name="內容版面配置區 2"/>
          <p:cNvSpPr>
            <a:spLocks noGrp="1"/>
          </p:cNvSpPr>
          <p:nvPr>
            <p:ph idx="1"/>
          </p:nvPr>
        </p:nvSpPr>
        <p:spPr>
          <a:xfrm>
            <a:off x="1992313" y="1341438"/>
            <a:ext cx="8229600" cy="4967882"/>
          </a:xfrm>
        </p:spPr>
        <p:txBody>
          <a:bodyPr/>
          <a:lstStyle/>
          <a:p>
            <a:pPr eaLnBrk="1" hangingPunct="1">
              <a:buSzPct val="70000"/>
            </a:pPr>
            <a:r>
              <a:rPr lang="zh-TW" altLang="en-US" sz="2800" dirty="0">
                <a:ea typeface="微軟正黑體" panose="020B0604030504040204" pitchFamily="34" charset="-120"/>
              </a:rPr>
              <a:t>學生</a:t>
            </a:r>
            <a:r>
              <a:rPr lang="zh-TW" altLang="en-US" sz="2800" b="1" dirty="0">
                <a:solidFill>
                  <a:srgbClr val="0000FF"/>
                </a:solidFill>
                <a:ea typeface="微軟正黑體" panose="020B0604030504040204" pitchFamily="34" charset="-120"/>
              </a:rPr>
              <a:t>可同時報名</a:t>
            </a:r>
            <a:r>
              <a:rPr lang="zh-TW" altLang="en-US" sz="2800" dirty="0">
                <a:ea typeface="微軟正黑體" panose="020B0604030504040204" pitchFamily="34" charset="-120"/>
              </a:rPr>
              <a:t>高中高職及五專各不同入學管道，惟在不同管道皆有錄取時，</a:t>
            </a:r>
            <a:r>
              <a:rPr lang="zh-TW" altLang="en-US" sz="2800" dirty="0">
                <a:solidFill>
                  <a:srgbClr val="FF0000"/>
                </a:solidFill>
                <a:ea typeface="微軟正黑體" panose="020B0604030504040204" pitchFamily="34" charset="-120"/>
              </a:rPr>
              <a:t>僅能擇一</a:t>
            </a:r>
            <a:r>
              <a:rPr lang="zh-TW" altLang="en-US" sz="2800" dirty="0">
                <a:ea typeface="微軟正黑體" panose="020B0604030504040204" pitchFamily="34" charset="-120"/>
              </a:rPr>
              <a:t>報到。</a:t>
            </a:r>
            <a:endParaRPr lang="en-US" altLang="zh-TW" sz="2800" dirty="0">
              <a:ea typeface="微軟正黑體" panose="020B0604030504040204" pitchFamily="34" charset="-120"/>
            </a:endParaRPr>
          </a:p>
          <a:p>
            <a:pPr eaLnBrk="1" hangingPunct="1"/>
            <a:endParaRPr lang="en-US" altLang="zh-TW" sz="2800" dirty="0">
              <a:ea typeface="微軟正黑體" panose="020B0604030504040204" pitchFamily="34" charset="-120"/>
            </a:endParaRPr>
          </a:p>
          <a:p>
            <a:pPr eaLnBrk="1" hangingPunct="1"/>
            <a:endParaRPr lang="en-US" altLang="zh-TW" sz="2800" dirty="0">
              <a:ea typeface="微軟正黑體" panose="020B0604030504040204" pitchFamily="34" charset="-120"/>
            </a:endParaRPr>
          </a:p>
          <a:p>
            <a:pPr eaLnBrk="1" hangingPunct="1"/>
            <a:endParaRPr lang="en-US" altLang="zh-TW" sz="2800" dirty="0">
              <a:ea typeface="微軟正黑體" panose="020B0604030504040204" pitchFamily="34" charset="-120"/>
            </a:endParaRPr>
          </a:p>
          <a:p>
            <a:pPr eaLnBrk="1" hangingPunct="1"/>
            <a:endParaRPr lang="en-US" altLang="zh-TW" sz="2800" dirty="0">
              <a:ea typeface="微軟正黑體" panose="020B0604030504040204" pitchFamily="34" charset="-120"/>
            </a:endParaRPr>
          </a:p>
          <a:p>
            <a:pPr eaLnBrk="1" hangingPunct="1"/>
            <a:endParaRPr lang="en-US" altLang="zh-TW" sz="2800" dirty="0">
              <a:ea typeface="微軟正黑體" panose="020B0604030504040204" pitchFamily="34" charset="-120"/>
            </a:endParaRPr>
          </a:p>
          <a:p>
            <a:pPr eaLnBrk="1" hangingPunct="1">
              <a:buSzPct val="70000"/>
            </a:pPr>
            <a:r>
              <a:rPr lang="zh-TW" altLang="en-US" sz="2800" dirty="0">
                <a:ea typeface="微軟正黑體" panose="020B0604030504040204" pitchFamily="34" charset="-120"/>
              </a:rPr>
              <a:t>已在高中高職或五專之入學管道錄取並已完成報到手續者，若</a:t>
            </a:r>
            <a:r>
              <a:rPr lang="zh-TW" altLang="en-US" sz="2800" b="1" u="sng" dirty="0">
                <a:solidFill>
                  <a:srgbClr val="FF0000"/>
                </a:solidFill>
                <a:ea typeface="微軟正黑體" panose="020B0604030504040204" pitchFamily="34" charset="-120"/>
              </a:rPr>
              <a:t>未於簡章規定之期限前</a:t>
            </a:r>
            <a:r>
              <a:rPr lang="zh-TW" altLang="en-US" sz="2800" dirty="0">
                <a:solidFill>
                  <a:srgbClr val="0000FF"/>
                </a:solidFill>
                <a:ea typeface="微軟正黑體" panose="020B0604030504040204" pitchFamily="34" charset="-120"/>
              </a:rPr>
              <a:t>聲明放棄</a:t>
            </a:r>
            <a:r>
              <a:rPr lang="zh-TW" altLang="en-US" sz="2800" dirty="0">
                <a:ea typeface="微軟正黑體" panose="020B0604030504040204" pitchFamily="34" charset="-120"/>
              </a:rPr>
              <a:t>錄取資格，</a:t>
            </a:r>
            <a:r>
              <a:rPr lang="zh-TW" altLang="en-US" sz="2800" b="1" u="sng" dirty="0">
                <a:solidFill>
                  <a:srgbClr val="FF0000"/>
                </a:solidFill>
                <a:ea typeface="微軟正黑體" panose="020B0604030504040204" pitchFamily="34" charset="-120"/>
              </a:rPr>
              <a:t>不可報名</a:t>
            </a:r>
            <a:r>
              <a:rPr lang="zh-TW" altLang="en-US" sz="2800" dirty="0">
                <a:ea typeface="微軟正黑體" panose="020B0604030504040204" pitchFamily="34" charset="-120"/>
              </a:rPr>
              <a:t>後續之其他入學管道。</a:t>
            </a:r>
            <a:endParaRPr lang="en-US" altLang="zh-TW" sz="2800" dirty="0">
              <a:ea typeface="微軟正黑體" panose="020B0604030504040204" pitchFamily="34" charset="-120"/>
            </a:endParaRPr>
          </a:p>
        </p:txBody>
      </p:sp>
      <p:sp>
        <p:nvSpPr>
          <p:cNvPr id="3" name="向右箭號 2"/>
          <p:cNvSpPr/>
          <p:nvPr/>
        </p:nvSpPr>
        <p:spPr bwMode="auto">
          <a:xfrm>
            <a:off x="4382541" y="2869823"/>
            <a:ext cx="2937595" cy="1224136"/>
          </a:xfrm>
          <a:prstGeom prst="rightArrow">
            <a:avLst>
              <a:gd name="adj1" fmla="val 50000"/>
              <a:gd name="adj2" fmla="val 143116"/>
            </a:avLst>
          </a:prstGeom>
          <a:noFill/>
          <a:ln w="57150">
            <a:solidFill>
              <a:schemeClr val="accent2">
                <a:lumMod val="75000"/>
              </a:schemeClr>
            </a:solidFill>
            <a:round/>
            <a:headEnd/>
            <a:tailEnd type="triangle" w="med" len="med"/>
          </a:ln>
        </p:spPr>
        <p:txBody>
          <a:bodyPr rtlCol="0" anchor="ctr"/>
          <a:lstStyle/>
          <a:p>
            <a:pPr algn="ctr"/>
            <a:r>
              <a:rPr lang="zh-TW" altLang="en-US" sz="2400" b="1" dirty="0">
                <a:solidFill>
                  <a:srgbClr val="FF0000"/>
                </a:solidFill>
                <a:latin typeface="Times New Roman" panose="02020603050405020304" pitchFamily="18" charset="0"/>
                <a:ea typeface="微軟正黑體" panose="020B0604030504040204" pitchFamily="34" charset="-120"/>
                <a:cs typeface="Times New Roman" panose="02020603050405020304" pitchFamily="18" charset="0"/>
              </a:rPr>
              <a:t>未依規定放棄</a:t>
            </a:r>
          </a:p>
        </p:txBody>
      </p:sp>
      <p:sp>
        <p:nvSpPr>
          <p:cNvPr id="7" name="圓角矩形 6"/>
          <p:cNvSpPr/>
          <p:nvPr/>
        </p:nvSpPr>
        <p:spPr bwMode="auto">
          <a:xfrm>
            <a:off x="7655670" y="2708920"/>
            <a:ext cx="2591519" cy="576064"/>
          </a:xfrm>
          <a:prstGeom prst="roundRect">
            <a:avLst/>
          </a:prstGeom>
          <a:noFill/>
          <a:ln w="38100">
            <a:solidFill>
              <a:schemeClr val="accent3">
                <a:lumMod val="60000"/>
                <a:lumOff val="40000"/>
              </a:schemeClr>
            </a:solidFill>
            <a:round/>
            <a:headEnd/>
            <a:tailEnd type="triangle" w="med" len="med"/>
          </a:ln>
        </p:spPr>
        <p:txBody>
          <a:bodyPr rtlCol="0" anchor="ctr"/>
          <a:lstStyle/>
          <a:p>
            <a:pPr algn="ctr"/>
            <a:r>
              <a:rPr lang="zh-TW" altLang="en-US" dirty="0">
                <a:latin typeface="Times New Roman" panose="02020603050405020304" pitchFamily="18" charset="0"/>
                <a:ea typeface="微軟正黑體" panose="020B0604030504040204" pitchFamily="34" charset="-120"/>
                <a:cs typeface="Times New Roman" panose="02020603050405020304" pitchFamily="18" charset="0"/>
              </a:rPr>
              <a:t>各就學區免試入學</a:t>
            </a:r>
          </a:p>
        </p:txBody>
      </p:sp>
      <p:sp>
        <p:nvSpPr>
          <p:cNvPr id="8" name="圓角矩形 7"/>
          <p:cNvSpPr/>
          <p:nvPr/>
        </p:nvSpPr>
        <p:spPr bwMode="auto">
          <a:xfrm>
            <a:off x="7655670" y="3764740"/>
            <a:ext cx="2591519" cy="576064"/>
          </a:xfrm>
          <a:prstGeom prst="roundRect">
            <a:avLst/>
          </a:prstGeom>
          <a:noFill/>
          <a:ln w="38100">
            <a:solidFill>
              <a:schemeClr val="accent5">
                <a:lumMod val="75000"/>
              </a:schemeClr>
            </a:solidFill>
            <a:round/>
            <a:headEnd/>
            <a:tailEnd type="triangle" w="med" len="med"/>
          </a:ln>
        </p:spPr>
        <p:txBody>
          <a:bodyPr rtlCol="0" anchor="ctr"/>
          <a:lstStyle/>
          <a:p>
            <a:pPr algn="ctr"/>
            <a:r>
              <a:rPr lang="zh-TW" altLang="en-US" dirty="0">
                <a:latin typeface="Times New Roman" panose="02020603050405020304" pitchFamily="18" charset="0"/>
                <a:ea typeface="微軟正黑體" panose="020B0604030504040204" pitchFamily="34" charset="-120"/>
                <a:cs typeface="Times New Roman" panose="02020603050405020304" pitchFamily="18" charset="0"/>
              </a:rPr>
              <a:t>五專聯合免試入學</a:t>
            </a:r>
          </a:p>
        </p:txBody>
      </p:sp>
      <p:pic>
        <p:nvPicPr>
          <p:cNvPr id="14" name="圖片 13">
            <a:extLst>
              <a:ext uri="{FF2B5EF4-FFF2-40B4-BE49-F238E27FC236}">
                <a16:creationId xmlns:a16="http://schemas.microsoft.com/office/drawing/2014/main" xmlns="" id="{2488E4DF-4FFF-4D61-A5FB-0091C8801897}"/>
              </a:ext>
            </a:extLst>
          </p:cNvPr>
          <p:cNvPicPr>
            <a:picLocks noChangeAspect="1"/>
          </p:cNvPicPr>
          <p:nvPr/>
        </p:nvPicPr>
        <p:blipFill>
          <a:blip r:embed="rId4" cstate="print">
            <a:extLst>
              <a:ext uri="{28A0092B-C50C-407E-A947-70E740481C1C}">
                <a14:useLocalDpi xmlns:a14="http://schemas.microsoft.com/office/drawing/2010/main" xmlns=""/>
              </a:ext>
            </a:extLst>
          </a:blip>
          <a:stretch>
            <a:fillRect/>
          </a:stretch>
        </p:blipFill>
        <p:spPr>
          <a:xfrm>
            <a:off x="2783632" y="2268763"/>
            <a:ext cx="1573530" cy="2268812"/>
          </a:xfrm>
          <a:prstGeom prst="rect">
            <a:avLst/>
          </a:prstGeom>
        </p:spPr>
      </p:pic>
      <p:sp>
        <p:nvSpPr>
          <p:cNvPr id="15" name="乘號 14">
            <a:extLst>
              <a:ext uri="{FF2B5EF4-FFF2-40B4-BE49-F238E27FC236}">
                <a16:creationId xmlns:a16="http://schemas.microsoft.com/office/drawing/2014/main" xmlns="" id="{4DEA042E-CE42-42DE-917B-4AE965AA7B27}"/>
              </a:ext>
            </a:extLst>
          </p:cNvPr>
          <p:cNvSpPr/>
          <p:nvPr/>
        </p:nvSpPr>
        <p:spPr bwMode="auto">
          <a:xfrm>
            <a:off x="6816080" y="1446290"/>
            <a:ext cx="4270696" cy="4071202"/>
          </a:xfrm>
          <a:prstGeom prst="mathMultiply">
            <a:avLst>
              <a:gd name="adj1" fmla="val 13674"/>
            </a:avLst>
          </a:prstGeom>
          <a:solidFill>
            <a:srgbClr val="FF0000">
              <a:alpha val="50196"/>
            </a:srgbClr>
          </a:solidFill>
          <a:ln w="9525">
            <a:noFill/>
            <a:round/>
            <a:headEnd/>
            <a:tailEnd type="triangle" w="med" len="med"/>
          </a:ln>
        </p:spPr>
        <p:txBody>
          <a:bodyPr rtlCol="0" anchor="ctr"/>
          <a:lstStyle/>
          <a:p>
            <a:pPr algn="ctr"/>
            <a:endParaRPr lang="zh-TW" altLang="en-US">
              <a:latin typeface="Times New Roman" panose="02020603050405020304" pitchFamily="18" charset="0"/>
              <a:ea typeface="微軟正黑體" panose="020B0604030504040204" pitchFamily="34" charset="-120"/>
              <a:cs typeface="Times New Roman" panose="02020603050405020304" pitchFamily="18" charset="0"/>
            </a:endParaRPr>
          </a:p>
        </p:txBody>
      </p:sp>
      <p:sp>
        <p:nvSpPr>
          <p:cNvPr id="10" name="矩形 9"/>
          <p:cNvSpPr/>
          <p:nvPr/>
        </p:nvSpPr>
        <p:spPr>
          <a:xfrm>
            <a:off x="1199456" y="369270"/>
            <a:ext cx="8241044" cy="646331"/>
          </a:xfrm>
          <a:prstGeom prst="rect">
            <a:avLst/>
          </a:prstGeom>
        </p:spPr>
        <p:txBody>
          <a:bodyPr wrap="square">
            <a:spAutoFit/>
          </a:bodyPr>
          <a:lstStyle/>
          <a:p>
            <a:pPr lvl="0" algn="just">
              <a:defRPr/>
            </a:pPr>
            <a:r>
              <a:rPr kumimoji="0" lang="en-US" altLang="zh-TW" sz="36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110</a:t>
            </a:r>
            <a:r>
              <a:rPr kumimoji="0" lang="zh-TW" altLang="en-US" sz="36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學年度五專招生簡介</a:t>
            </a:r>
            <a:r>
              <a:rPr kumimoji="0" lang="en-US" altLang="zh-TW" sz="36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a:t>
            </a:r>
            <a:r>
              <a:rPr kumimoji="0" lang="zh-TW" altLang="en-US" sz="28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重要規範事項</a:t>
            </a:r>
          </a:p>
        </p:txBody>
      </p:sp>
      <p:sp>
        <p:nvSpPr>
          <p:cNvPr id="2" name="投影片編號版面配置區 1"/>
          <p:cNvSpPr>
            <a:spLocks noGrp="1"/>
          </p:cNvSpPr>
          <p:nvPr>
            <p:ph type="sldNum" sz="quarter" idx="12"/>
          </p:nvPr>
        </p:nvSpPr>
        <p:spPr/>
        <p:txBody>
          <a:bodyPr/>
          <a:lstStyle/>
          <a:p>
            <a:pPr>
              <a:defRPr/>
            </a:pPr>
            <a:fld id="{BCF6C782-A86A-45BB-B3F6-D32D537A4B8D}" type="slidenum">
              <a:rPr lang="zh-TW" altLang="en-US" smtClean="0"/>
              <a:pPr>
                <a:defRPr/>
              </a:pPr>
              <a:t>69</a:t>
            </a:fld>
            <a:endParaRPr lang="zh-TW" altLang="en-US"/>
          </a:p>
        </p:txBody>
      </p:sp>
    </p:spTree>
    <p:extLst>
      <p:ext uri="{BB962C8B-B14F-4D97-AF65-F5344CB8AC3E}">
        <p14:creationId xmlns:p14="http://schemas.microsoft.com/office/powerpoint/2010/main" xmlns="" val="242412370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標題 1"/>
          <p:cNvSpPr>
            <a:spLocks noGrp="1"/>
          </p:cNvSpPr>
          <p:nvPr>
            <p:ph type="title"/>
          </p:nvPr>
        </p:nvSpPr>
        <p:spPr>
          <a:xfrm>
            <a:off x="3647728" y="269776"/>
            <a:ext cx="8229600" cy="1143000"/>
          </a:xfrm>
        </p:spPr>
        <p:txBody>
          <a:bodyPr>
            <a:normAutofit fontScale="90000"/>
          </a:bodyPr>
          <a:lstStyle/>
          <a:p>
            <a:r>
              <a:rPr lang="zh-TW" altLang="en-US" b="1" dirty="0">
                <a:solidFill>
                  <a:srgbClr val="002060"/>
                </a:solidFill>
                <a:latin typeface="微軟正黑體" panose="020B0604030504040204" pitchFamily="34" charset="-120"/>
                <a:ea typeface="微軟正黑體" panose="020B0604030504040204" pitchFamily="34" charset="-120"/>
              </a:rPr>
              <a:t>  因為</a:t>
            </a:r>
            <a:r>
              <a:rPr lang="zh-TW" altLang="en-US" b="1" dirty="0">
                <a:solidFill>
                  <a:srgbClr val="FF0000"/>
                </a:solidFill>
                <a:latin typeface="微軟正黑體" panose="020B0604030504040204" pitchFamily="34" charset="-120"/>
                <a:ea typeface="微軟正黑體" panose="020B0604030504040204" pitchFamily="34" charset="-120"/>
              </a:rPr>
              <a:t>喜歡</a:t>
            </a:r>
            <a:r>
              <a:rPr lang="zh-TW" altLang="en-US" b="1" dirty="0">
                <a:solidFill>
                  <a:srgbClr val="002060"/>
                </a:solidFill>
                <a:latin typeface="微軟正黑體" panose="020B0604030504040204" pitchFamily="34" charset="-120"/>
                <a:ea typeface="微軟正黑體" panose="020B0604030504040204" pitchFamily="34" charset="-120"/>
              </a:rPr>
              <a:t> 才能</a:t>
            </a:r>
            <a:r>
              <a:rPr lang="zh-TW" altLang="en-US" b="1" dirty="0">
                <a:solidFill>
                  <a:srgbClr val="FF0000"/>
                </a:solidFill>
                <a:latin typeface="微軟正黑體" panose="020B0604030504040204" pitchFamily="34" charset="-120"/>
                <a:ea typeface="微軟正黑體" panose="020B0604030504040204" pitchFamily="34" charset="-120"/>
              </a:rPr>
              <a:t>堅持</a:t>
            </a:r>
            <a:r>
              <a:rPr lang="en-US" altLang="zh-TW" b="1" dirty="0">
                <a:solidFill>
                  <a:srgbClr val="002060"/>
                </a:solidFill>
                <a:latin typeface="微軟正黑體" panose="020B0604030504040204" pitchFamily="34" charset="-120"/>
                <a:ea typeface="微軟正黑體" panose="020B0604030504040204" pitchFamily="34" charset="-120"/>
              </a:rPr>
              <a:t/>
            </a:r>
            <a:br>
              <a:rPr lang="en-US" altLang="zh-TW" b="1" dirty="0">
                <a:solidFill>
                  <a:srgbClr val="002060"/>
                </a:solidFill>
                <a:latin typeface="微軟正黑體" panose="020B0604030504040204" pitchFamily="34" charset="-120"/>
                <a:ea typeface="微軟正黑體" panose="020B0604030504040204" pitchFamily="34" charset="-120"/>
              </a:rPr>
            </a:br>
            <a:r>
              <a:rPr lang="zh-TW" altLang="en-US" b="1" dirty="0">
                <a:solidFill>
                  <a:srgbClr val="002060"/>
                </a:solidFill>
                <a:latin typeface="微軟正黑體" panose="020B0604030504040204" pitchFamily="34" charset="-120"/>
                <a:ea typeface="微軟正黑體" panose="020B0604030504040204" pitchFamily="34" charset="-120"/>
              </a:rPr>
              <a:t>                  </a:t>
            </a:r>
            <a:r>
              <a:rPr lang="zh-TW" altLang="en-US" b="1" dirty="0">
                <a:solidFill>
                  <a:schemeClr val="accent2"/>
                </a:solidFill>
                <a:latin typeface="微軟正黑體" panose="020B0604030504040204" pitchFamily="34" charset="-120"/>
                <a:ea typeface="微軟正黑體" panose="020B0604030504040204" pitchFamily="34" charset="-120"/>
              </a:rPr>
              <a:t>適性</a:t>
            </a:r>
            <a:r>
              <a:rPr lang="zh-TW" altLang="en-US" b="1" dirty="0">
                <a:solidFill>
                  <a:srgbClr val="002060"/>
                </a:solidFill>
                <a:latin typeface="微軟正黑體" panose="020B0604030504040204" pitchFamily="34" charset="-120"/>
                <a:ea typeface="微軟正黑體" panose="020B0604030504040204" pitchFamily="34" charset="-120"/>
              </a:rPr>
              <a:t>才能真正</a:t>
            </a:r>
            <a:r>
              <a:rPr lang="zh-TW" altLang="en-US" b="1" dirty="0">
                <a:solidFill>
                  <a:schemeClr val="accent2"/>
                </a:solidFill>
                <a:latin typeface="微軟正黑體" panose="020B0604030504040204" pitchFamily="34" charset="-120"/>
                <a:ea typeface="微軟正黑體" panose="020B0604030504040204" pitchFamily="34" charset="-120"/>
              </a:rPr>
              <a:t>揚才</a:t>
            </a:r>
          </a:p>
        </p:txBody>
      </p:sp>
      <p:pic>
        <p:nvPicPr>
          <p:cNvPr id="1026" name="Picture 2" descr="「技職奧運」的圖片搜尋結果"/>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2927648" y="1704495"/>
            <a:ext cx="6971928" cy="4645048"/>
          </a:xfrm>
          <a:prstGeom prst="rect">
            <a:avLst/>
          </a:prstGeom>
          <a:noFill/>
          <a:extLst>
            <a:ext uri="{909E8E84-426E-40DD-AFC4-6F175D3DCCD1}">
              <a14:hiddenFill xmlns:a14="http://schemas.microsoft.com/office/drawing/2010/main" xmlns="">
                <a:solidFill>
                  <a:srgbClr val="FFFFFF"/>
                </a:solidFill>
              </a14:hiddenFill>
            </a:ext>
          </a:extLst>
        </p:spPr>
      </p:pic>
      <p:sp>
        <p:nvSpPr>
          <p:cNvPr id="2" name="文字方塊 1"/>
          <p:cNvSpPr txBox="1"/>
          <p:nvPr/>
        </p:nvSpPr>
        <p:spPr>
          <a:xfrm>
            <a:off x="9939180" y="5157193"/>
            <a:ext cx="301686" cy="1200329"/>
          </a:xfrm>
          <a:prstGeom prst="rect">
            <a:avLst/>
          </a:prstGeom>
          <a:noFill/>
        </p:spPr>
        <p:txBody>
          <a:bodyPr wrap="none" rtlCol="0">
            <a:spAutoFit/>
          </a:bodyPr>
          <a:lstStyle/>
          <a:p>
            <a:pPr eaLnBrk="1" fontAlgn="auto" hangingPunct="1">
              <a:spcBef>
                <a:spcPts val="0"/>
              </a:spcBef>
              <a:spcAft>
                <a:spcPts val="0"/>
              </a:spcAft>
            </a:pPr>
            <a:r>
              <a:rPr kumimoji="0" lang="en-US" altLang="zh-TW" dirty="0">
                <a:solidFill>
                  <a:prstClr val="black"/>
                </a:solidFill>
                <a:latin typeface="Gill Sans MT" panose="020B0502020104020203"/>
                <a:ea typeface="微軟正黑體" panose="020B0604030504040204" pitchFamily="34" charset="-120"/>
                <a:hlinkClick r:id="rId3"/>
              </a:rPr>
              <a:t>1</a:t>
            </a:r>
            <a:endParaRPr kumimoji="0" lang="en-US" altLang="zh-TW" dirty="0">
              <a:solidFill>
                <a:prstClr val="black"/>
              </a:solidFill>
              <a:latin typeface="Gill Sans MT" panose="020B0502020104020203"/>
              <a:ea typeface="微軟正黑體" panose="020B0604030504040204" pitchFamily="34" charset="-120"/>
            </a:endParaRPr>
          </a:p>
          <a:p>
            <a:pPr eaLnBrk="1" fontAlgn="auto" hangingPunct="1">
              <a:spcBef>
                <a:spcPts val="0"/>
              </a:spcBef>
              <a:spcAft>
                <a:spcPts val="0"/>
              </a:spcAft>
            </a:pPr>
            <a:r>
              <a:rPr kumimoji="0" lang="en-US" altLang="zh-TW" dirty="0">
                <a:solidFill>
                  <a:prstClr val="black"/>
                </a:solidFill>
                <a:latin typeface="Gill Sans MT" panose="020B0502020104020203"/>
                <a:ea typeface="微軟正黑體" panose="020B0604030504040204" pitchFamily="34" charset="-120"/>
                <a:hlinkClick r:id="rId4"/>
              </a:rPr>
              <a:t>2</a:t>
            </a:r>
            <a:endParaRPr kumimoji="0" lang="en-US" altLang="zh-TW" dirty="0">
              <a:solidFill>
                <a:prstClr val="black"/>
              </a:solidFill>
              <a:latin typeface="Gill Sans MT" panose="020B0502020104020203"/>
              <a:ea typeface="微軟正黑體" panose="020B0604030504040204" pitchFamily="34" charset="-120"/>
            </a:endParaRPr>
          </a:p>
          <a:p>
            <a:pPr eaLnBrk="1" fontAlgn="auto" hangingPunct="1">
              <a:spcBef>
                <a:spcPts val="0"/>
              </a:spcBef>
              <a:spcAft>
                <a:spcPts val="0"/>
              </a:spcAft>
            </a:pPr>
            <a:r>
              <a:rPr kumimoji="0" lang="en-US" altLang="zh-TW" dirty="0">
                <a:solidFill>
                  <a:prstClr val="black"/>
                </a:solidFill>
                <a:latin typeface="Gill Sans MT" panose="020B0502020104020203"/>
                <a:ea typeface="微軟正黑體" panose="020B0604030504040204" pitchFamily="34" charset="-120"/>
                <a:hlinkClick r:id="rId5"/>
              </a:rPr>
              <a:t>3</a:t>
            </a:r>
            <a:endParaRPr kumimoji="0" lang="en-US" altLang="zh-TW" dirty="0">
              <a:solidFill>
                <a:prstClr val="black"/>
              </a:solidFill>
              <a:latin typeface="Gill Sans MT" panose="020B0502020104020203"/>
              <a:ea typeface="微軟正黑體" panose="020B0604030504040204" pitchFamily="34" charset="-120"/>
            </a:endParaRPr>
          </a:p>
          <a:p>
            <a:pPr eaLnBrk="1" fontAlgn="auto" hangingPunct="1">
              <a:spcBef>
                <a:spcPts val="0"/>
              </a:spcBef>
              <a:spcAft>
                <a:spcPts val="0"/>
              </a:spcAft>
            </a:pPr>
            <a:endParaRPr kumimoji="0" lang="zh-TW" altLang="en-US" dirty="0">
              <a:solidFill>
                <a:prstClr val="black"/>
              </a:solidFill>
              <a:latin typeface="Gill Sans MT" panose="020B0502020104020203"/>
              <a:ea typeface="微軟正黑體" panose="020B0604030504040204" pitchFamily="34" charset="-120"/>
            </a:endParaRPr>
          </a:p>
        </p:txBody>
      </p:sp>
      <p:sp>
        <p:nvSpPr>
          <p:cNvPr id="3" name="文字方塊 2"/>
          <p:cNvSpPr txBox="1"/>
          <p:nvPr/>
        </p:nvSpPr>
        <p:spPr>
          <a:xfrm>
            <a:off x="3287688" y="6525344"/>
            <a:ext cx="5688632" cy="369332"/>
          </a:xfrm>
          <a:prstGeom prst="rect">
            <a:avLst/>
          </a:prstGeom>
          <a:noFill/>
        </p:spPr>
        <p:txBody>
          <a:bodyPr wrap="square" rtlCol="0">
            <a:spAutoFit/>
          </a:bodyPr>
          <a:lstStyle/>
          <a:p>
            <a:pPr eaLnBrk="1" fontAlgn="auto" hangingPunct="1">
              <a:spcBef>
                <a:spcPts val="0"/>
              </a:spcBef>
              <a:spcAft>
                <a:spcPts val="0"/>
              </a:spcAft>
            </a:pPr>
            <a:r>
              <a:rPr kumimoji="0" lang="zh-TW" altLang="en-US" dirty="0">
                <a:solidFill>
                  <a:prstClr val="black"/>
                </a:solidFill>
                <a:latin typeface="Gill Sans MT" panose="020B0502020104020203"/>
                <a:ea typeface="微軟正黑體" panose="020B0604030504040204" pitchFamily="34" charset="-120"/>
              </a:rPr>
              <a:t>國際技能競賽</a:t>
            </a:r>
            <a:r>
              <a:rPr kumimoji="0" lang="en-US" altLang="zh-TW" dirty="0">
                <a:solidFill>
                  <a:prstClr val="black"/>
                </a:solidFill>
                <a:latin typeface="Gill Sans MT" panose="020B0502020104020203"/>
                <a:ea typeface="微軟正黑體" panose="020B0604030504040204" pitchFamily="34" charset="-120"/>
              </a:rPr>
              <a:t>.</a:t>
            </a:r>
            <a:r>
              <a:rPr kumimoji="0" lang="zh-TW" altLang="en-US" dirty="0">
                <a:solidFill>
                  <a:prstClr val="black"/>
                </a:solidFill>
                <a:latin typeface="Gill Sans MT" panose="020B0502020104020203"/>
                <a:ea typeface="微軟正黑體" panose="020B0604030504040204" pitchFamily="34" charset="-120"/>
              </a:rPr>
              <a:t>中華台北</a:t>
            </a:r>
          </a:p>
        </p:txBody>
      </p:sp>
      <p:pic>
        <p:nvPicPr>
          <p:cNvPr id="6" name="图片 5">
            <a:extLst>
              <a:ext uri="{FF2B5EF4-FFF2-40B4-BE49-F238E27FC236}">
                <a16:creationId xmlns:a16="http://schemas.microsoft.com/office/drawing/2014/main" xmlns="" id="{7F222BED-384F-45C6-B1E8-E6482BADB247}"/>
              </a:ext>
            </a:extLst>
          </p:cNvPr>
          <p:cNvPicPr>
            <a:picLocks noChangeAspect="1"/>
          </p:cNvPicPr>
          <p:nvPr/>
        </p:nvPicPr>
        <p:blipFill rotWithShape="1">
          <a:blip r:embed="rId6" cstate="email">
            <a:extLst>
              <a:ext uri="{28A0092B-C50C-407E-A947-70E740481C1C}">
                <a14:useLocalDpi xmlns:a14="http://schemas.microsoft.com/office/drawing/2010/main" xmlns=""/>
              </a:ext>
            </a:extLst>
          </a:blip>
          <a:srcRect l="52701" t="22874" b="38474"/>
          <a:stretch/>
        </p:blipFill>
        <p:spPr>
          <a:xfrm rot="16200000" flipH="1" flipV="1">
            <a:off x="-249618" y="249615"/>
            <a:ext cx="3880395" cy="3381162"/>
          </a:xfrm>
          <a:prstGeom prst="rect">
            <a:avLst/>
          </a:prstGeom>
        </p:spPr>
      </p:pic>
      <p:pic>
        <p:nvPicPr>
          <p:cNvPr id="7" name="图片 4">
            <a:extLst>
              <a:ext uri="{FF2B5EF4-FFF2-40B4-BE49-F238E27FC236}">
                <a16:creationId xmlns:a16="http://schemas.microsoft.com/office/drawing/2014/main" xmlns="" id="{B3F0417B-BE7A-484E-80CB-131B092EC05E}"/>
              </a:ext>
            </a:extLst>
          </p:cNvPr>
          <p:cNvPicPr>
            <a:picLocks noChangeAspect="1"/>
          </p:cNvPicPr>
          <p:nvPr/>
        </p:nvPicPr>
        <p:blipFill rotWithShape="1">
          <a:blip r:embed="rId6" cstate="email">
            <a:extLst>
              <a:ext uri="{28A0092B-C50C-407E-A947-70E740481C1C}">
                <a14:useLocalDpi xmlns:a14="http://schemas.microsoft.com/office/drawing/2010/main" xmlns=""/>
              </a:ext>
            </a:extLst>
          </a:blip>
          <a:srcRect l="46424" t="8814" b="40542"/>
          <a:stretch/>
        </p:blipFill>
        <p:spPr>
          <a:xfrm rot="10800000" flipV="1">
            <a:off x="7896200" y="2564903"/>
            <a:ext cx="4295800" cy="4329773"/>
          </a:xfrm>
          <a:prstGeom prst="rect">
            <a:avLst/>
          </a:prstGeom>
        </p:spPr>
      </p:pic>
    </p:spTree>
    <p:extLst>
      <p:ext uri="{BB962C8B-B14F-4D97-AF65-F5344CB8AC3E}">
        <p14:creationId xmlns:p14="http://schemas.microsoft.com/office/powerpoint/2010/main" xmlns="" val="1350340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pic>
        <p:nvPicPr>
          <p:cNvPr id="10" name="图片 2">
            <a:extLst>
              <a:ext uri="{FF2B5EF4-FFF2-40B4-BE49-F238E27FC236}">
                <a16:creationId xmlns:a16="http://schemas.microsoft.com/office/drawing/2014/main" xmlns="" id="{777E8C0B-1605-4991-AEAC-CE1483F792B9}"/>
              </a:ext>
            </a:extLst>
          </p:cNvPr>
          <p:cNvPicPr>
            <a:picLocks noChangeAspect="1"/>
          </p:cNvPicPr>
          <p:nvPr/>
        </p:nvPicPr>
        <p:blipFill>
          <a:blip r:embed="rId2" cstate="email">
            <a:extLst>
              <a:ext uri="{BEBA8EAE-BF5A-486C-A8C5-ECC9F3942E4B}">
                <a14:imgProps xmlns:a14="http://schemas.microsoft.com/office/drawing/2010/main" xmlns="">
                  <a14:imgLayer r:embed="rId3">
                    <a14:imgEffect>
                      <a14:brightnessContrast contrast="20000"/>
                    </a14:imgEffect>
                  </a14:imgLayer>
                </a14:imgProps>
              </a:ext>
              <a:ext uri="{28A0092B-C50C-407E-A947-70E740481C1C}">
                <a14:useLocalDpi xmlns:a14="http://schemas.microsoft.com/office/drawing/2010/main" xmlns=""/>
              </a:ext>
            </a:extLst>
          </a:blip>
          <a:stretch>
            <a:fillRect/>
          </a:stretch>
        </p:blipFill>
        <p:spPr>
          <a:xfrm>
            <a:off x="-22346" y="1038153"/>
            <a:ext cx="11950993" cy="6523709"/>
          </a:xfrm>
          <a:prstGeom prst="rect">
            <a:avLst/>
          </a:prstGeom>
        </p:spPr>
      </p:pic>
      <p:sp>
        <p:nvSpPr>
          <p:cNvPr id="2" name="標題 1"/>
          <p:cNvSpPr>
            <a:spLocks noGrp="1"/>
          </p:cNvSpPr>
          <p:nvPr>
            <p:ph type="title"/>
          </p:nvPr>
        </p:nvSpPr>
        <p:spPr>
          <a:xfrm>
            <a:off x="1919536" y="188640"/>
            <a:ext cx="8229600" cy="1143000"/>
          </a:xfrm>
        </p:spPr>
        <p:txBody>
          <a:bodyPr/>
          <a:lstStyle/>
          <a:p>
            <a:r>
              <a:rPr lang="zh-TW" altLang="en-US" dirty="0">
                <a:solidFill>
                  <a:schemeClr val="bg1"/>
                </a:solidFill>
              </a:rPr>
              <a:t>五專免試入學</a:t>
            </a:r>
          </a:p>
        </p:txBody>
      </p:sp>
      <p:sp>
        <p:nvSpPr>
          <p:cNvPr id="5" name="流程圖: 程序 4">
            <a:extLst>
              <a:ext uri="{FF2B5EF4-FFF2-40B4-BE49-F238E27FC236}">
                <a16:creationId xmlns:a16="http://schemas.microsoft.com/office/drawing/2014/main" xmlns="" id="{8AC7359D-1575-4AA6-B46E-CAEB5A2C8F29}"/>
              </a:ext>
            </a:extLst>
          </p:cNvPr>
          <p:cNvSpPr/>
          <p:nvPr/>
        </p:nvSpPr>
        <p:spPr>
          <a:xfrm>
            <a:off x="2099556" y="1309287"/>
            <a:ext cx="3600400" cy="3919914"/>
          </a:xfrm>
          <a:prstGeom prst="flowChartProcess">
            <a:avLst/>
          </a:prstGeom>
        </p:spPr>
        <p:style>
          <a:lnRef idx="1">
            <a:schemeClr val="accent1"/>
          </a:lnRef>
          <a:fillRef idx="2">
            <a:schemeClr val="accent1"/>
          </a:fillRef>
          <a:effectRef idx="1">
            <a:schemeClr val="accent1"/>
          </a:effectRef>
          <a:fontRef idx="minor">
            <a:schemeClr val="dk1"/>
          </a:fontRef>
        </p:style>
        <p:txBody>
          <a:bodyPr rtlCol="0" anchor="ctr"/>
          <a:lstStyle/>
          <a:p>
            <a:pPr marL="342900" indent="-342900" eaLnBrk="1" fontAlgn="auto" hangingPunct="1">
              <a:spcBef>
                <a:spcPts val="0"/>
              </a:spcBef>
              <a:spcAft>
                <a:spcPts val="0"/>
              </a:spcAft>
              <a:buFont typeface="Wingdings" panose="05000000000000000000" pitchFamily="2" charset="2"/>
              <a:buChar char="ü"/>
            </a:pPr>
            <a:endParaRPr kumimoji="0" lang="en-US" altLang="zh-TW" sz="2000" dirty="0">
              <a:solidFill>
                <a:prstClr val="black"/>
              </a:solidFill>
              <a:latin typeface="Times New Roman"/>
              <a:ea typeface="標楷體"/>
            </a:endParaRPr>
          </a:p>
          <a:p>
            <a:pPr marL="342900" indent="-342900" eaLnBrk="1" fontAlgn="auto" hangingPunct="1">
              <a:spcBef>
                <a:spcPts val="0"/>
              </a:spcBef>
              <a:spcAft>
                <a:spcPts val="0"/>
              </a:spcAft>
              <a:buFont typeface="Wingdings" panose="05000000000000000000" pitchFamily="2" charset="2"/>
              <a:buChar char="ü"/>
            </a:pPr>
            <a:endParaRPr kumimoji="0" lang="en-US" altLang="zh-TW" sz="2000" dirty="0">
              <a:solidFill>
                <a:prstClr val="black"/>
              </a:solidFill>
              <a:latin typeface="Times New Roman"/>
              <a:ea typeface="標楷體"/>
            </a:endParaRPr>
          </a:p>
          <a:p>
            <a:pPr marL="342900" indent="-342900" eaLnBrk="1" fontAlgn="auto" hangingPunct="1">
              <a:spcBef>
                <a:spcPts val="0"/>
              </a:spcBef>
              <a:spcAft>
                <a:spcPts val="0"/>
              </a:spcAft>
              <a:buFont typeface="Wingdings" panose="05000000000000000000" pitchFamily="2" charset="2"/>
              <a:buChar char="ü"/>
            </a:pPr>
            <a:endParaRPr kumimoji="0" lang="en-US" altLang="zh-TW" sz="2000" dirty="0">
              <a:solidFill>
                <a:prstClr val="black"/>
              </a:solidFill>
              <a:latin typeface="Times New Roman"/>
              <a:ea typeface="標楷體"/>
            </a:endParaRPr>
          </a:p>
          <a:p>
            <a:pPr marL="342900" lvl="1" indent="-342900" eaLnBrk="1" fontAlgn="auto" hangingPunct="1">
              <a:lnSpc>
                <a:spcPct val="125000"/>
              </a:lnSpc>
              <a:spcBef>
                <a:spcPts val="0"/>
              </a:spcBef>
              <a:spcAft>
                <a:spcPts val="0"/>
              </a:spcAft>
              <a:buFont typeface="Wingdings" panose="05000000000000000000" pitchFamily="2" charset="2"/>
              <a:buChar char="ü"/>
            </a:pPr>
            <a:endParaRPr kumimoji="0" lang="en-US" altLang="zh-TW" sz="2000" dirty="0">
              <a:solidFill>
                <a:prstClr val="black"/>
              </a:solidFill>
              <a:latin typeface="Times New Roman"/>
              <a:ea typeface="標楷體"/>
            </a:endParaRPr>
          </a:p>
          <a:p>
            <a:pPr marL="342900" lvl="1" indent="-342900" eaLnBrk="1" fontAlgn="auto" hangingPunct="1">
              <a:lnSpc>
                <a:spcPct val="125000"/>
              </a:lnSpc>
              <a:spcBef>
                <a:spcPts val="0"/>
              </a:spcBef>
              <a:spcAft>
                <a:spcPts val="0"/>
              </a:spcAft>
              <a:buFont typeface="Wingdings" panose="05000000000000000000" pitchFamily="2" charset="2"/>
              <a:buChar char="ü"/>
            </a:pPr>
            <a:r>
              <a:rPr kumimoji="0" lang="zh-TW" altLang="zh-TW" sz="2000" dirty="0">
                <a:solidFill>
                  <a:prstClr val="black"/>
                </a:solidFill>
                <a:latin typeface="Times New Roman"/>
                <a:ea typeface="標楷體"/>
              </a:rPr>
              <a:t>五專優先免試入學之免試就學區為全國一區</a:t>
            </a:r>
            <a:r>
              <a:rPr kumimoji="0" lang="zh-TW" altLang="en-US" sz="2000" dirty="0">
                <a:solidFill>
                  <a:prstClr val="black"/>
                </a:solidFill>
                <a:latin typeface="Times New Roman"/>
                <a:ea typeface="標楷體"/>
              </a:rPr>
              <a:t>。</a:t>
            </a:r>
            <a:endParaRPr kumimoji="0" lang="en-US" altLang="zh-TW" sz="2000" dirty="0">
              <a:solidFill>
                <a:prstClr val="black"/>
              </a:solidFill>
              <a:latin typeface="Times New Roman"/>
              <a:ea typeface="標楷體"/>
            </a:endParaRPr>
          </a:p>
          <a:p>
            <a:pPr marL="342900" lvl="1" indent="-342900" eaLnBrk="1" fontAlgn="auto" hangingPunct="1">
              <a:lnSpc>
                <a:spcPct val="125000"/>
              </a:lnSpc>
              <a:spcBef>
                <a:spcPts val="0"/>
              </a:spcBef>
              <a:spcAft>
                <a:spcPts val="0"/>
              </a:spcAft>
              <a:buFont typeface="Wingdings" panose="05000000000000000000" pitchFamily="2" charset="2"/>
              <a:buChar char="ü"/>
            </a:pPr>
            <a:r>
              <a:rPr kumimoji="0" lang="zh-TW" altLang="zh-TW" sz="2000" dirty="0">
                <a:solidFill>
                  <a:prstClr val="black"/>
                </a:solidFill>
                <a:latin typeface="Times New Roman"/>
                <a:ea typeface="標楷體"/>
              </a:rPr>
              <a:t>招收對象為</a:t>
            </a:r>
            <a:r>
              <a:rPr kumimoji="0" lang="zh-TW" altLang="zh-TW" sz="2000" b="1" dirty="0">
                <a:solidFill>
                  <a:srgbClr val="FF0000"/>
                </a:solidFill>
                <a:latin typeface="Times New Roman"/>
                <a:ea typeface="標楷體"/>
              </a:rPr>
              <a:t>國中畢業生</a:t>
            </a:r>
            <a:r>
              <a:rPr kumimoji="0" lang="zh-TW" altLang="en-US" sz="2000" b="1" dirty="0">
                <a:solidFill>
                  <a:srgbClr val="FF0000"/>
                </a:solidFill>
                <a:latin typeface="Times New Roman"/>
                <a:ea typeface="標楷體"/>
              </a:rPr>
              <a:t>及具同等學力者</a:t>
            </a:r>
            <a:r>
              <a:rPr kumimoji="0" lang="zh-TW" altLang="en-US" sz="2000" dirty="0">
                <a:solidFill>
                  <a:prstClr val="black"/>
                </a:solidFill>
                <a:latin typeface="Times New Roman"/>
                <a:ea typeface="標楷體"/>
              </a:rPr>
              <a:t>。</a:t>
            </a:r>
            <a:endParaRPr kumimoji="0" lang="en-US" altLang="zh-TW" sz="2000" dirty="0">
              <a:solidFill>
                <a:prstClr val="black"/>
              </a:solidFill>
              <a:latin typeface="Times New Roman"/>
              <a:ea typeface="標楷體"/>
            </a:endParaRPr>
          </a:p>
          <a:p>
            <a:pPr marL="342900" indent="-342900" eaLnBrk="1" fontAlgn="auto" hangingPunct="1">
              <a:lnSpc>
                <a:spcPct val="125000"/>
              </a:lnSpc>
              <a:spcBef>
                <a:spcPts val="0"/>
              </a:spcBef>
              <a:spcAft>
                <a:spcPts val="0"/>
              </a:spcAft>
              <a:buFont typeface="Wingdings" panose="05000000000000000000" pitchFamily="2" charset="2"/>
              <a:buChar char="ü"/>
            </a:pPr>
            <a:r>
              <a:rPr kumimoji="0" lang="zh-TW" altLang="zh-TW" sz="2000" dirty="0">
                <a:solidFill>
                  <a:prstClr val="black"/>
                </a:solidFill>
                <a:latin typeface="Times New Roman"/>
                <a:ea typeface="標楷體"/>
              </a:rPr>
              <a:t>可依志向網路選填</a:t>
            </a:r>
            <a:r>
              <a:rPr kumimoji="0" lang="en-US" altLang="zh-TW" sz="2000" dirty="0">
                <a:solidFill>
                  <a:prstClr val="black"/>
                </a:solidFill>
                <a:latin typeface="Times New Roman"/>
                <a:ea typeface="標楷體"/>
              </a:rPr>
              <a:t>30</a:t>
            </a:r>
            <a:r>
              <a:rPr kumimoji="0" lang="zh-TW" altLang="zh-TW" sz="2000" dirty="0">
                <a:solidFill>
                  <a:prstClr val="black"/>
                </a:solidFill>
                <a:latin typeface="Times New Roman"/>
                <a:ea typeface="標楷體"/>
              </a:rPr>
              <a:t>個校科（組）為志願，經由招生委員會以電腦統一分發</a:t>
            </a:r>
            <a:r>
              <a:rPr kumimoji="0" lang="zh-TW" altLang="en-US" sz="2000" dirty="0">
                <a:solidFill>
                  <a:prstClr val="black"/>
                </a:solidFill>
                <a:latin typeface="Times New Roman"/>
                <a:ea typeface="標楷體"/>
              </a:rPr>
              <a:t>。</a:t>
            </a:r>
            <a:endParaRPr kumimoji="0" lang="en-US" altLang="zh-TW" sz="2000" dirty="0">
              <a:solidFill>
                <a:prstClr val="black"/>
              </a:solidFill>
              <a:latin typeface="Times New Roman"/>
              <a:ea typeface="標楷體"/>
            </a:endParaRPr>
          </a:p>
        </p:txBody>
      </p:sp>
      <p:sp>
        <p:nvSpPr>
          <p:cNvPr id="6" name="流程圖: 程序 5">
            <a:extLst>
              <a:ext uri="{FF2B5EF4-FFF2-40B4-BE49-F238E27FC236}">
                <a16:creationId xmlns:a16="http://schemas.microsoft.com/office/drawing/2014/main" xmlns="" id="{F0D3DF25-DA52-4D11-86E2-5B51EADA9873}"/>
              </a:ext>
            </a:extLst>
          </p:cNvPr>
          <p:cNvSpPr/>
          <p:nvPr/>
        </p:nvSpPr>
        <p:spPr>
          <a:xfrm>
            <a:off x="6384032" y="1331641"/>
            <a:ext cx="3600400" cy="3897561"/>
          </a:xfrm>
          <a:prstGeom prst="flowChartProcess">
            <a:avLst/>
          </a:prstGeom>
        </p:spPr>
        <p:style>
          <a:lnRef idx="1">
            <a:schemeClr val="accent4"/>
          </a:lnRef>
          <a:fillRef idx="2">
            <a:schemeClr val="accent4"/>
          </a:fillRef>
          <a:effectRef idx="1">
            <a:schemeClr val="accent4"/>
          </a:effectRef>
          <a:fontRef idx="minor">
            <a:schemeClr val="dk1"/>
          </a:fontRef>
        </p:style>
        <p:txBody>
          <a:bodyPr rtlCol="0" anchor="ctr"/>
          <a:lstStyle/>
          <a:p>
            <a:pPr marL="342900" lvl="1" indent="-342900" eaLnBrk="1" fontAlgn="auto" hangingPunct="1">
              <a:lnSpc>
                <a:spcPct val="125000"/>
              </a:lnSpc>
              <a:spcBef>
                <a:spcPts val="0"/>
              </a:spcBef>
              <a:spcAft>
                <a:spcPts val="0"/>
              </a:spcAft>
              <a:buFont typeface="Wingdings" panose="05000000000000000000" pitchFamily="2" charset="2"/>
              <a:buChar char="ü"/>
            </a:pPr>
            <a:endParaRPr kumimoji="0" lang="en-US" altLang="zh-TW" sz="2000" dirty="0">
              <a:solidFill>
                <a:prstClr val="black"/>
              </a:solidFill>
              <a:latin typeface="Times New Roman"/>
              <a:ea typeface="標楷體"/>
            </a:endParaRPr>
          </a:p>
          <a:p>
            <a:pPr marL="342900" lvl="1" indent="-342900" eaLnBrk="1" fontAlgn="auto" hangingPunct="1">
              <a:lnSpc>
                <a:spcPct val="125000"/>
              </a:lnSpc>
              <a:spcBef>
                <a:spcPts val="0"/>
              </a:spcBef>
              <a:spcAft>
                <a:spcPts val="0"/>
              </a:spcAft>
              <a:buFont typeface="Wingdings" panose="05000000000000000000" pitchFamily="2" charset="2"/>
              <a:buChar char="ü"/>
            </a:pPr>
            <a:endParaRPr kumimoji="0" lang="en-US" altLang="zh-TW" sz="2000" dirty="0">
              <a:solidFill>
                <a:prstClr val="black"/>
              </a:solidFill>
              <a:latin typeface="Times New Roman"/>
              <a:ea typeface="標楷體"/>
            </a:endParaRPr>
          </a:p>
          <a:p>
            <a:pPr marL="342900" lvl="1" indent="-342900" eaLnBrk="1" fontAlgn="auto" hangingPunct="1">
              <a:lnSpc>
                <a:spcPct val="125000"/>
              </a:lnSpc>
              <a:spcBef>
                <a:spcPts val="0"/>
              </a:spcBef>
              <a:spcAft>
                <a:spcPts val="0"/>
              </a:spcAft>
              <a:buFont typeface="Wingdings" panose="05000000000000000000" pitchFamily="2" charset="2"/>
              <a:buChar char="ü"/>
            </a:pPr>
            <a:endParaRPr kumimoji="0" lang="en-US" altLang="zh-TW" sz="2000" dirty="0">
              <a:solidFill>
                <a:prstClr val="black"/>
              </a:solidFill>
              <a:latin typeface="Times New Roman"/>
              <a:ea typeface="標楷體"/>
            </a:endParaRPr>
          </a:p>
          <a:p>
            <a:pPr marL="342900" lvl="1" indent="-342900" eaLnBrk="1" fontAlgn="auto" hangingPunct="1">
              <a:lnSpc>
                <a:spcPct val="125000"/>
              </a:lnSpc>
              <a:spcBef>
                <a:spcPts val="0"/>
              </a:spcBef>
              <a:spcAft>
                <a:spcPts val="0"/>
              </a:spcAft>
              <a:buFont typeface="Wingdings" panose="05000000000000000000" pitchFamily="2" charset="2"/>
              <a:buChar char="ü"/>
            </a:pPr>
            <a:r>
              <a:rPr kumimoji="0" lang="zh-TW" altLang="zh-TW" sz="2000" dirty="0">
                <a:solidFill>
                  <a:prstClr val="black"/>
                </a:solidFill>
                <a:latin typeface="Times New Roman"/>
                <a:ea typeface="標楷體"/>
              </a:rPr>
              <a:t>全國一區，分北、中、南三個招生委員會辦理</a:t>
            </a:r>
            <a:r>
              <a:rPr kumimoji="0" lang="zh-TW" altLang="en-US" sz="2000" dirty="0">
                <a:solidFill>
                  <a:prstClr val="black"/>
                </a:solidFill>
                <a:latin typeface="Times New Roman"/>
                <a:ea typeface="標楷體"/>
              </a:rPr>
              <a:t>。</a:t>
            </a:r>
            <a:endParaRPr kumimoji="0" lang="en-US" altLang="zh-TW" sz="2000" dirty="0">
              <a:solidFill>
                <a:prstClr val="black"/>
              </a:solidFill>
              <a:latin typeface="Times New Roman"/>
              <a:ea typeface="標楷體"/>
            </a:endParaRPr>
          </a:p>
          <a:p>
            <a:pPr marL="342900" lvl="1" indent="-342900" eaLnBrk="1" fontAlgn="auto" hangingPunct="1">
              <a:lnSpc>
                <a:spcPct val="125000"/>
              </a:lnSpc>
              <a:spcBef>
                <a:spcPts val="0"/>
              </a:spcBef>
              <a:spcAft>
                <a:spcPts val="0"/>
              </a:spcAft>
              <a:buFont typeface="Wingdings" panose="05000000000000000000" pitchFamily="2" charset="2"/>
              <a:buChar char="ü"/>
            </a:pPr>
            <a:r>
              <a:rPr kumimoji="0" lang="zh-TW" altLang="zh-TW" sz="2000" dirty="0">
                <a:solidFill>
                  <a:prstClr val="black"/>
                </a:solidFill>
                <a:latin typeface="Times New Roman"/>
                <a:ea typeface="標楷體"/>
              </a:rPr>
              <a:t>學生可分別向北、中、南區聯合免試入學招生委員會報名，但各區限選擇一所五專招生學校申請。</a:t>
            </a:r>
            <a:endParaRPr kumimoji="0" lang="en-US" altLang="zh-TW" sz="2000" dirty="0">
              <a:solidFill>
                <a:prstClr val="black"/>
              </a:solidFill>
              <a:latin typeface="Times New Roman"/>
              <a:ea typeface="標楷體"/>
            </a:endParaRPr>
          </a:p>
        </p:txBody>
      </p:sp>
      <p:sp>
        <p:nvSpPr>
          <p:cNvPr id="7" name="流程圖: 程序 6">
            <a:extLst>
              <a:ext uri="{FF2B5EF4-FFF2-40B4-BE49-F238E27FC236}">
                <a16:creationId xmlns:a16="http://schemas.microsoft.com/office/drawing/2014/main" xmlns="" id="{419B6997-4EA9-4F7E-AAF5-CB6FB24B955D}"/>
              </a:ext>
            </a:extLst>
          </p:cNvPr>
          <p:cNvSpPr/>
          <p:nvPr/>
        </p:nvSpPr>
        <p:spPr>
          <a:xfrm>
            <a:off x="2423592" y="1628800"/>
            <a:ext cx="2952328" cy="864096"/>
          </a:xfrm>
          <a:prstGeom prst="flowChartProcess">
            <a:avLst/>
          </a:prstGeom>
        </p:spPr>
        <p:style>
          <a:lnRef idx="3">
            <a:schemeClr val="lt1"/>
          </a:lnRef>
          <a:fillRef idx="1">
            <a:schemeClr val="accent1"/>
          </a:fillRef>
          <a:effectRef idx="1">
            <a:schemeClr val="accent1"/>
          </a:effectRef>
          <a:fontRef idx="minor">
            <a:schemeClr val="lt1"/>
          </a:fontRef>
        </p:style>
        <p:txBody>
          <a:bodyPr rtlCol="0" anchor="ctr"/>
          <a:lstStyle/>
          <a:p>
            <a:pPr algn="ctr" eaLnBrk="1" fontAlgn="auto" hangingPunct="1">
              <a:spcBef>
                <a:spcPts val="0"/>
              </a:spcBef>
              <a:spcAft>
                <a:spcPts val="0"/>
              </a:spcAft>
            </a:pPr>
            <a:r>
              <a:rPr kumimoji="0" lang="zh-TW" altLang="en-US" sz="3200" dirty="0">
                <a:solidFill>
                  <a:prstClr val="white"/>
                </a:solidFill>
                <a:latin typeface="Times New Roman"/>
                <a:ea typeface="標楷體"/>
              </a:rPr>
              <a:t>優先免試</a:t>
            </a:r>
          </a:p>
        </p:txBody>
      </p:sp>
      <p:sp>
        <p:nvSpPr>
          <p:cNvPr id="8" name="流程圖: 程序 7">
            <a:extLst>
              <a:ext uri="{FF2B5EF4-FFF2-40B4-BE49-F238E27FC236}">
                <a16:creationId xmlns:a16="http://schemas.microsoft.com/office/drawing/2014/main" xmlns="" id="{921955F1-C924-4177-80B5-D0E999936752}"/>
              </a:ext>
            </a:extLst>
          </p:cNvPr>
          <p:cNvSpPr/>
          <p:nvPr/>
        </p:nvSpPr>
        <p:spPr>
          <a:xfrm>
            <a:off x="6708068" y="1548247"/>
            <a:ext cx="2952328" cy="864096"/>
          </a:xfrm>
          <a:prstGeom prst="flowChartProcess">
            <a:avLst/>
          </a:prstGeom>
        </p:spPr>
        <p:style>
          <a:lnRef idx="3">
            <a:schemeClr val="lt1"/>
          </a:lnRef>
          <a:fillRef idx="1">
            <a:schemeClr val="accent4"/>
          </a:fillRef>
          <a:effectRef idx="1">
            <a:schemeClr val="accent4"/>
          </a:effectRef>
          <a:fontRef idx="minor">
            <a:schemeClr val="lt1"/>
          </a:fontRef>
        </p:style>
        <p:txBody>
          <a:bodyPr rtlCol="0" anchor="ctr"/>
          <a:lstStyle/>
          <a:p>
            <a:pPr algn="ctr" eaLnBrk="1" fontAlgn="auto" hangingPunct="1">
              <a:spcBef>
                <a:spcPts val="0"/>
              </a:spcBef>
              <a:spcAft>
                <a:spcPts val="0"/>
              </a:spcAft>
            </a:pPr>
            <a:r>
              <a:rPr kumimoji="0" lang="zh-TW" altLang="en-US" sz="3200" dirty="0">
                <a:solidFill>
                  <a:prstClr val="white"/>
                </a:solidFill>
                <a:latin typeface="Times New Roman"/>
                <a:ea typeface="標楷體"/>
              </a:rPr>
              <a:t>聯合免試</a:t>
            </a:r>
          </a:p>
        </p:txBody>
      </p:sp>
      <p:sp>
        <p:nvSpPr>
          <p:cNvPr id="3" name="文字方塊 2"/>
          <p:cNvSpPr txBox="1"/>
          <p:nvPr/>
        </p:nvSpPr>
        <p:spPr>
          <a:xfrm>
            <a:off x="2390790" y="5373216"/>
            <a:ext cx="7572138" cy="461665"/>
          </a:xfrm>
          <a:prstGeom prst="rect">
            <a:avLst/>
          </a:prstGeom>
          <a:noFill/>
        </p:spPr>
        <p:txBody>
          <a:bodyPr wrap="none" rtlCol="0">
            <a:spAutoFit/>
          </a:bodyPr>
          <a:lstStyle/>
          <a:p>
            <a:pPr eaLnBrk="1" fontAlgn="auto" hangingPunct="1">
              <a:spcBef>
                <a:spcPts val="0"/>
              </a:spcBef>
              <a:spcAft>
                <a:spcPts val="0"/>
              </a:spcAft>
            </a:pPr>
            <a:r>
              <a:rPr kumimoji="0" lang="zh-TW" altLang="en-US" sz="2400" dirty="0">
                <a:solidFill>
                  <a:prstClr val="black"/>
                </a:solidFill>
                <a:latin typeface="Times New Roman"/>
                <a:ea typeface="標楷體"/>
              </a:rPr>
              <a:t>技專校院招生策略委員會    </a:t>
            </a:r>
            <a:r>
              <a:rPr kumimoji="0" lang="en-US" altLang="zh-TW" sz="2400" dirty="0">
                <a:solidFill>
                  <a:prstClr val="black"/>
                </a:solidFill>
                <a:latin typeface="Times New Roman"/>
                <a:ea typeface="標楷體"/>
              </a:rPr>
              <a:t>https://www.techadmi.edu.tw/</a:t>
            </a:r>
          </a:p>
        </p:txBody>
      </p:sp>
      <p:sp>
        <p:nvSpPr>
          <p:cNvPr id="9" name="文字方塊 8"/>
          <p:cNvSpPr txBox="1"/>
          <p:nvPr/>
        </p:nvSpPr>
        <p:spPr>
          <a:xfrm>
            <a:off x="2390791" y="5901208"/>
            <a:ext cx="7749301" cy="461665"/>
          </a:xfrm>
          <a:prstGeom prst="rect">
            <a:avLst/>
          </a:prstGeom>
          <a:noFill/>
        </p:spPr>
        <p:txBody>
          <a:bodyPr wrap="none" rtlCol="0">
            <a:spAutoFit/>
          </a:bodyPr>
          <a:lstStyle/>
          <a:p>
            <a:pPr eaLnBrk="1" fontAlgn="auto" hangingPunct="1">
              <a:spcBef>
                <a:spcPts val="0"/>
              </a:spcBef>
              <a:spcAft>
                <a:spcPts val="0"/>
              </a:spcAft>
            </a:pPr>
            <a:r>
              <a:rPr kumimoji="0" lang="zh-TW" altLang="en-US" sz="2400" dirty="0">
                <a:solidFill>
                  <a:prstClr val="black"/>
                </a:solidFill>
                <a:latin typeface="Times New Roman"/>
                <a:ea typeface="標楷體"/>
              </a:rPr>
              <a:t>技專校院招生委員會聯合會    </a:t>
            </a:r>
            <a:r>
              <a:rPr kumimoji="0" lang="en-US" altLang="zh-TW" sz="2400" dirty="0">
                <a:solidFill>
                  <a:prstClr val="black"/>
                </a:solidFill>
                <a:latin typeface="Times New Roman"/>
                <a:ea typeface="標楷體"/>
              </a:rPr>
              <a:t>https://www.jctv.ntut.edu.tw/</a:t>
            </a:r>
          </a:p>
        </p:txBody>
      </p:sp>
    </p:spTree>
    <p:extLst>
      <p:ext uri="{BB962C8B-B14F-4D97-AF65-F5344CB8AC3E}">
        <p14:creationId xmlns:p14="http://schemas.microsoft.com/office/powerpoint/2010/main" xmlns="" val="3895876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31" name="直角三角形 30"/>
          <p:cNvSpPr/>
          <p:nvPr/>
        </p:nvSpPr>
        <p:spPr>
          <a:xfrm rot="754049" flipH="1">
            <a:off x="2143195" y="-891248"/>
            <a:ext cx="7866721" cy="6853710"/>
          </a:xfrm>
          <a:prstGeom prst="rtTriangl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 name="矩形 2"/>
          <p:cNvSpPr/>
          <p:nvPr/>
        </p:nvSpPr>
        <p:spPr>
          <a:xfrm>
            <a:off x="1891841" y="3386900"/>
            <a:ext cx="1290570" cy="1290570"/>
          </a:xfrm>
          <a:prstGeom prst="rect">
            <a:avLst/>
          </a:prstGeom>
          <a:noFill/>
          <a:ln w="2857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 name="矩形 3"/>
          <p:cNvSpPr/>
          <p:nvPr/>
        </p:nvSpPr>
        <p:spPr>
          <a:xfrm>
            <a:off x="3301961" y="1926088"/>
            <a:ext cx="1207308" cy="1207308"/>
          </a:xfrm>
          <a:prstGeom prst="rect">
            <a:avLst/>
          </a:prstGeom>
          <a:solidFill>
            <a:srgbClr val="92004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 name="等腰三角形 5"/>
          <p:cNvSpPr/>
          <p:nvPr/>
        </p:nvSpPr>
        <p:spPr>
          <a:xfrm rot="13763113">
            <a:off x="3708587" y="2754657"/>
            <a:ext cx="779867" cy="407328"/>
          </a:xfrm>
          <a:prstGeom prst="triangle">
            <a:avLst>
              <a:gd name="adj" fmla="val 40170"/>
            </a:avLst>
          </a:prstGeom>
          <a:solidFill>
            <a:srgbClr val="FFFFFF">
              <a:alpha val="2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 name="矩形 6"/>
          <p:cNvSpPr/>
          <p:nvPr/>
        </p:nvSpPr>
        <p:spPr>
          <a:xfrm>
            <a:off x="3999286" y="4257321"/>
            <a:ext cx="441508" cy="441508"/>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 name="AutoShape 4"/>
          <p:cNvSpPr>
            <a:spLocks noChangeArrowheads="1"/>
          </p:cNvSpPr>
          <p:nvPr/>
        </p:nvSpPr>
        <p:spPr bwMode="gray">
          <a:xfrm>
            <a:off x="2365192" y="2638302"/>
            <a:ext cx="1550895" cy="1517679"/>
          </a:xfrm>
          <a:prstGeom prst="rect">
            <a:avLst/>
          </a:prstGeom>
          <a:noFill/>
          <a:ln w="12700">
            <a:solidFill>
              <a:schemeClr val="bg1">
                <a:lumMod val="95000"/>
              </a:schemeClr>
            </a:solidFill>
            <a:prstDash val="solid"/>
            <a:headEnd/>
            <a:tailEnd/>
          </a:ln>
        </p:spPr>
        <p:style>
          <a:lnRef idx="2">
            <a:schemeClr val="accent6"/>
          </a:lnRef>
          <a:fillRef idx="1">
            <a:schemeClr val="lt1"/>
          </a:fillRef>
          <a:effectRef idx="0">
            <a:schemeClr val="accent6"/>
          </a:effectRef>
          <a:fontRef idx="minor">
            <a:schemeClr val="dk1"/>
          </a:fontRef>
        </p:style>
        <p:txBody>
          <a:bodyPr wrap="none" anchor="ctr"/>
          <a:lstStyle/>
          <a:p>
            <a:endParaRPr lang="zh-TW" altLang="en-US"/>
          </a:p>
        </p:txBody>
      </p:sp>
      <p:sp>
        <p:nvSpPr>
          <p:cNvPr id="27" name="矩形 26"/>
          <p:cNvSpPr/>
          <p:nvPr/>
        </p:nvSpPr>
        <p:spPr>
          <a:xfrm>
            <a:off x="4659318" y="2708920"/>
            <a:ext cx="5109091" cy="1569660"/>
          </a:xfrm>
          <a:prstGeom prst="rect">
            <a:avLst/>
          </a:prstGeom>
        </p:spPr>
        <p:txBody>
          <a:bodyPr wrap="none">
            <a:spAutoFit/>
          </a:bodyPr>
          <a:lstStyle/>
          <a:p>
            <a:pPr algn="ctr"/>
            <a:r>
              <a:rPr lang="en-US" altLang="zh-TW" sz="4800" b="1" dirty="0">
                <a:solidFill>
                  <a:srgbClr val="731F3F"/>
                </a:solidFill>
                <a:latin typeface="微軟正黑體" panose="020B0604030504040204" pitchFamily="34" charset="-120"/>
                <a:ea typeface="微軟正黑體" panose="020B0604030504040204" pitchFamily="34" charset="-120"/>
              </a:rPr>
              <a:t>110</a:t>
            </a:r>
            <a:r>
              <a:rPr lang="zh-TW" altLang="en-US" sz="4800" b="1" dirty="0">
                <a:solidFill>
                  <a:srgbClr val="731F3F"/>
                </a:solidFill>
                <a:latin typeface="微軟正黑體" panose="020B0604030504040204" pitchFamily="34" charset="-120"/>
                <a:ea typeface="微軟正黑體" panose="020B0604030504040204" pitchFamily="34" charset="-120"/>
              </a:rPr>
              <a:t>學年度</a:t>
            </a:r>
            <a:endParaRPr lang="en-US" altLang="zh-TW" sz="4800" b="1" dirty="0">
              <a:solidFill>
                <a:srgbClr val="731F3F"/>
              </a:solidFill>
              <a:latin typeface="微軟正黑體" panose="020B0604030504040204" pitchFamily="34" charset="-120"/>
              <a:ea typeface="微軟正黑體" panose="020B0604030504040204" pitchFamily="34" charset="-120"/>
            </a:endParaRPr>
          </a:p>
          <a:p>
            <a:pPr algn="ctr"/>
            <a:r>
              <a:rPr lang="zh-TW" altLang="en-US" sz="4800" b="1" dirty="0">
                <a:solidFill>
                  <a:srgbClr val="731F3F"/>
                </a:solidFill>
                <a:latin typeface="微軟正黑體" panose="020B0604030504040204" pitchFamily="34" charset="-120"/>
                <a:ea typeface="微軟正黑體" panose="020B0604030504040204" pitchFamily="34" charset="-120"/>
              </a:rPr>
              <a:t>五專優先免試入學</a:t>
            </a:r>
            <a:endParaRPr lang="en-US" altLang="zh-TW" sz="4800" b="1" dirty="0">
              <a:solidFill>
                <a:srgbClr val="731F3F"/>
              </a:solidFill>
              <a:latin typeface="微軟正黑體" panose="020B0604030504040204" pitchFamily="34" charset="-120"/>
              <a:ea typeface="微軟正黑體" panose="020B0604030504040204" pitchFamily="34" charset="-120"/>
            </a:endParaRPr>
          </a:p>
        </p:txBody>
      </p:sp>
      <p:grpSp>
        <p:nvGrpSpPr>
          <p:cNvPr id="28" name="群組 27"/>
          <p:cNvGrpSpPr/>
          <p:nvPr/>
        </p:nvGrpSpPr>
        <p:grpSpPr>
          <a:xfrm>
            <a:off x="6341422" y="6492798"/>
            <a:ext cx="4319903" cy="377026"/>
            <a:chOff x="4738373" y="6386351"/>
            <a:chExt cx="4319903" cy="377026"/>
          </a:xfrm>
        </p:grpSpPr>
        <p:sp>
          <p:nvSpPr>
            <p:cNvPr id="29" name="矩形 28"/>
            <p:cNvSpPr/>
            <p:nvPr/>
          </p:nvSpPr>
          <p:spPr>
            <a:xfrm>
              <a:off x="5073358" y="6386351"/>
              <a:ext cx="3984918" cy="377026"/>
            </a:xfrm>
            <a:prstGeom prst="rect">
              <a:avLst/>
            </a:prstGeom>
          </p:spPr>
          <p:txBody>
            <a:bodyPr wrap="square">
              <a:spAutoFit/>
            </a:bodyPr>
            <a:lstStyle/>
            <a:p>
              <a:pPr algn="just"/>
              <a:r>
                <a:rPr lang="zh-TW" altLang="en-US" sz="1050" b="1" dirty="0">
                  <a:solidFill>
                    <a:schemeClr val="bg1"/>
                  </a:solidFill>
                  <a:latin typeface="微軟正黑體" panose="020B0604030504040204" pitchFamily="34" charset="-120"/>
                  <a:ea typeface="微軟正黑體" panose="020B0604030504040204" pitchFamily="34" charset="-120"/>
                </a:rPr>
                <a:t>技專校院招生策略委員會</a:t>
              </a:r>
              <a:endParaRPr lang="en-US" altLang="zh-TW" sz="1050" b="1" dirty="0">
                <a:solidFill>
                  <a:schemeClr val="bg1"/>
                </a:solidFill>
                <a:latin typeface="微軟正黑體" panose="020B0604030504040204" pitchFamily="34" charset="-120"/>
                <a:ea typeface="微軟正黑體" panose="020B0604030504040204" pitchFamily="34" charset="-120"/>
              </a:endParaRPr>
            </a:p>
            <a:p>
              <a:pPr algn="just"/>
              <a:r>
                <a:rPr lang="en-US" altLang="zh-TW" sz="800" b="1" dirty="0">
                  <a:solidFill>
                    <a:schemeClr val="bg1"/>
                  </a:solidFill>
                  <a:latin typeface="微軟正黑體" panose="020B0604030504040204" pitchFamily="34" charset="-120"/>
                  <a:ea typeface="微軟正黑體" panose="020B0604030504040204" pitchFamily="34" charset="-120"/>
                </a:rPr>
                <a:t>Committee of Recruitment Policy for Technological Colleges and Universities</a:t>
              </a:r>
            </a:p>
          </p:txBody>
        </p:sp>
        <p:pic>
          <p:nvPicPr>
            <p:cNvPr id="30" name="圖片 29"/>
            <p:cNvPicPr>
              <a:picLocks noChangeAspect="1"/>
            </p:cNvPicPr>
            <p:nvPr/>
          </p:nvPicPr>
          <p:blipFill>
            <a:blip r:embed="rId2" cstate="email">
              <a:extLst>
                <a:ext uri="{28A0092B-C50C-407E-A947-70E740481C1C}">
                  <a14:useLocalDpi xmlns:a14="http://schemas.microsoft.com/office/drawing/2010/main" xmlns=""/>
                </a:ext>
              </a:extLst>
            </a:blip>
            <a:stretch>
              <a:fillRect/>
            </a:stretch>
          </p:blipFill>
          <p:spPr>
            <a:xfrm>
              <a:off x="4738373" y="6386351"/>
              <a:ext cx="360000" cy="360000"/>
            </a:xfrm>
            <a:prstGeom prst="rect">
              <a:avLst/>
            </a:prstGeom>
          </p:spPr>
        </p:pic>
      </p:grpSp>
    </p:spTree>
    <p:extLst>
      <p:ext uri="{BB962C8B-B14F-4D97-AF65-F5344CB8AC3E}">
        <p14:creationId xmlns:p14="http://schemas.microsoft.com/office/powerpoint/2010/main" xmlns="" val="54692970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4" name="圖說文字: 向下箭號 3">
            <a:extLst>
              <a:ext uri="{FF2B5EF4-FFF2-40B4-BE49-F238E27FC236}">
                <a16:creationId xmlns:a16="http://schemas.microsoft.com/office/drawing/2014/main" xmlns="" id="{1D20CE84-5D9D-4412-8162-B1DE14BE50FB}"/>
              </a:ext>
            </a:extLst>
          </p:cNvPr>
          <p:cNvSpPr/>
          <p:nvPr/>
        </p:nvSpPr>
        <p:spPr>
          <a:xfrm>
            <a:off x="1111382" y="1316584"/>
            <a:ext cx="9969236" cy="2018615"/>
          </a:xfrm>
          <a:prstGeom prst="downArrowCallout">
            <a:avLst>
              <a:gd name="adj1" fmla="val 17475"/>
              <a:gd name="adj2" fmla="val 27352"/>
              <a:gd name="adj3" fmla="val 27822"/>
              <a:gd name="adj4" fmla="val 64816"/>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a:solidFill>
                  <a:srgbClr val="FF0000"/>
                </a:solidFill>
              </a:ln>
              <a:noFill/>
            </a:endParaRPr>
          </a:p>
        </p:txBody>
      </p:sp>
      <p:sp>
        <p:nvSpPr>
          <p:cNvPr id="29699" name="內容版面配置區 2"/>
          <p:cNvSpPr>
            <a:spLocks noGrp="1"/>
          </p:cNvSpPr>
          <p:nvPr>
            <p:ph idx="1"/>
          </p:nvPr>
        </p:nvSpPr>
        <p:spPr>
          <a:xfrm>
            <a:off x="1148198" y="4205648"/>
            <a:ext cx="9809154" cy="2018615"/>
          </a:xfrm>
          <a:solidFill>
            <a:schemeClr val="tx1"/>
          </a:solidFill>
        </p:spPr>
        <p:txBody>
          <a:bodyPr>
            <a:noAutofit/>
          </a:bodyPr>
          <a:lstStyle/>
          <a:p>
            <a:pPr algn="just" eaLnBrk="1" hangingPunct="1">
              <a:lnSpc>
                <a:spcPct val="100000"/>
              </a:lnSpc>
              <a:spcBef>
                <a:spcPts val="1200"/>
              </a:spcBef>
            </a:pPr>
            <a:r>
              <a:rPr lang="zh-TW" altLang="en-US" sz="2400" dirty="0">
                <a:solidFill>
                  <a:schemeClr val="bg1"/>
                </a:solidFill>
                <a:latin typeface="華康儷中黑" panose="020B0509000000000000" pitchFamily="49" charset="-120"/>
                <a:ea typeface="華康儷中黑" panose="020B0509000000000000" pitchFamily="49" charset="-120"/>
              </a:rPr>
              <a:t>全國</a:t>
            </a:r>
            <a:r>
              <a:rPr lang="zh-TW" altLang="en-US" sz="2400" dirty="0">
                <a:solidFill>
                  <a:srgbClr val="FF0000"/>
                </a:solidFill>
                <a:latin typeface="華康儷中黑" panose="020B0509000000000000" pitchFamily="49" charset="-120"/>
                <a:ea typeface="華康儷中黑" panose="020B0509000000000000" pitchFamily="49" charset="-120"/>
              </a:rPr>
              <a:t>不分區</a:t>
            </a:r>
            <a:r>
              <a:rPr lang="zh-TW" altLang="en-US" sz="2400" dirty="0">
                <a:solidFill>
                  <a:schemeClr val="bg1"/>
                </a:solidFill>
                <a:latin typeface="華康儷中黑" panose="020B0509000000000000" pitchFamily="49" charset="-120"/>
                <a:ea typeface="華康儷中黑" panose="020B0509000000000000" pitchFamily="49" charset="-120"/>
              </a:rPr>
              <a:t>招生，共</a:t>
            </a:r>
            <a:r>
              <a:rPr lang="en-US" altLang="zh-TW" sz="2400" dirty="0">
                <a:solidFill>
                  <a:schemeClr val="bg1"/>
                </a:solidFill>
                <a:latin typeface="華康儷中黑" panose="020B0509000000000000" pitchFamily="49" charset="-120"/>
                <a:ea typeface="華康儷中黑" panose="020B0509000000000000" pitchFamily="49" charset="-120"/>
              </a:rPr>
              <a:t>44</a:t>
            </a:r>
            <a:r>
              <a:rPr lang="zh-TW" altLang="en-US" sz="2400" dirty="0">
                <a:solidFill>
                  <a:schemeClr val="bg1"/>
                </a:solidFill>
                <a:latin typeface="華康儷中黑" panose="020B0509000000000000" pitchFamily="49" charset="-120"/>
                <a:ea typeface="華康儷中黑" panose="020B0509000000000000" pitchFamily="49" charset="-120"/>
              </a:rPr>
              <a:t>所五專學校參加。</a:t>
            </a:r>
            <a:endParaRPr lang="en-US" altLang="zh-TW" sz="2400" dirty="0">
              <a:solidFill>
                <a:schemeClr val="bg1"/>
              </a:solidFill>
              <a:latin typeface="華康儷中黑" panose="020B0509000000000000" pitchFamily="49" charset="-120"/>
              <a:ea typeface="華康儷中黑" panose="020B0509000000000000" pitchFamily="49" charset="-120"/>
            </a:endParaRPr>
          </a:p>
          <a:p>
            <a:pPr algn="just" eaLnBrk="1" hangingPunct="1">
              <a:lnSpc>
                <a:spcPct val="100000"/>
              </a:lnSpc>
              <a:spcBef>
                <a:spcPts val="1200"/>
              </a:spcBef>
            </a:pPr>
            <a:r>
              <a:rPr lang="en-US" altLang="zh-TW" sz="2400" dirty="0">
                <a:solidFill>
                  <a:schemeClr val="bg1"/>
                </a:solidFill>
                <a:latin typeface="華康儷中黑" panose="020B0509000000000000" pitchFamily="49" charset="-120"/>
                <a:ea typeface="華康儷中黑" panose="020B0509000000000000" pitchFamily="49" charset="-120"/>
              </a:rPr>
              <a:t>110</a:t>
            </a:r>
            <a:r>
              <a:rPr lang="zh-TW" altLang="en-US" sz="2400" dirty="0">
                <a:solidFill>
                  <a:schemeClr val="bg1"/>
                </a:solidFill>
                <a:latin typeface="華康儷中黑" panose="020B0509000000000000" pitchFamily="49" charset="-120"/>
                <a:ea typeface="華康儷中黑" panose="020B0509000000000000" pitchFamily="49" charset="-120"/>
              </a:rPr>
              <a:t>學年度招生名額以</a:t>
            </a:r>
            <a:r>
              <a:rPr lang="en-US" altLang="zh-TW" sz="2400" dirty="0">
                <a:solidFill>
                  <a:schemeClr val="bg1"/>
                </a:solidFill>
                <a:latin typeface="華康儷中黑" panose="020B0509000000000000" pitchFamily="49" charset="-120"/>
                <a:ea typeface="華康儷中黑" panose="020B0509000000000000" pitchFamily="49" charset="-120"/>
              </a:rPr>
              <a:t>【</a:t>
            </a:r>
            <a:r>
              <a:rPr lang="zh-TW" altLang="en-US" sz="2400" dirty="0">
                <a:solidFill>
                  <a:srgbClr val="FF0000"/>
                </a:solidFill>
                <a:latin typeface="華康儷中黑" panose="020B0509000000000000" pitchFamily="49" charset="-120"/>
                <a:ea typeface="華康儷中黑" panose="020B0509000000000000" pitchFamily="49" charset="-120"/>
              </a:rPr>
              <a:t>私校不低</a:t>
            </a:r>
            <a:r>
              <a:rPr lang="en-US" altLang="zh-TW" sz="2400" dirty="0">
                <a:solidFill>
                  <a:srgbClr val="FF0000"/>
                </a:solidFill>
                <a:latin typeface="華康儷中黑" panose="020B0509000000000000" pitchFamily="49" charset="-120"/>
                <a:ea typeface="華康儷中黑" panose="020B0509000000000000" pitchFamily="49" charset="-120"/>
              </a:rPr>
              <a:t>50%</a:t>
            </a:r>
            <a:r>
              <a:rPr lang="zh-TW" altLang="en-US" sz="2400" dirty="0">
                <a:solidFill>
                  <a:srgbClr val="FF0000"/>
                </a:solidFill>
                <a:latin typeface="華康儷中黑" panose="020B0509000000000000" pitchFamily="49" charset="-120"/>
                <a:ea typeface="華康儷中黑" panose="020B0509000000000000" pitchFamily="49" charset="-120"/>
              </a:rPr>
              <a:t>、國立學校不低於</a:t>
            </a:r>
            <a:r>
              <a:rPr lang="en-US" altLang="zh-TW" sz="2400" dirty="0">
                <a:solidFill>
                  <a:srgbClr val="FF0000"/>
                </a:solidFill>
                <a:latin typeface="華康儷中黑" panose="020B0509000000000000" pitchFamily="49" charset="-120"/>
                <a:ea typeface="華康儷中黑" panose="020B0509000000000000" pitchFamily="49" charset="-120"/>
              </a:rPr>
              <a:t>80%</a:t>
            </a:r>
            <a:r>
              <a:rPr lang="zh-TW" altLang="en-US" sz="2400" dirty="0">
                <a:solidFill>
                  <a:srgbClr val="FF0000"/>
                </a:solidFill>
                <a:latin typeface="華康儷中黑" panose="020B0509000000000000" pitchFamily="49" charset="-120"/>
                <a:ea typeface="華康儷中黑" panose="020B0509000000000000" pitchFamily="49" charset="-120"/>
              </a:rPr>
              <a:t>且皆不得低於</a:t>
            </a:r>
            <a:r>
              <a:rPr lang="en-US" altLang="zh-TW" sz="2400" dirty="0">
                <a:solidFill>
                  <a:srgbClr val="FF0000"/>
                </a:solidFill>
                <a:latin typeface="華康儷中黑" panose="020B0509000000000000" pitchFamily="49" charset="-120"/>
                <a:ea typeface="華康儷中黑" panose="020B0509000000000000" pitchFamily="49" charset="-120"/>
              </a:rPr>
              <a:t>109</a:t>
            </a:r>
            <a:r>
              <a:rPr lang="zh-TW" altLang="en-US" sz="2400" dirty="0">
                <a:solidFill>
                  <a:srgbClr val="FF0000"/>
                </a:solidFill>
                <a:latin typeface="華康儷中黑" panose="020B0509000000000000" pitchFamily="49" charset="-120"/>
                <a:ea typeface="華康儷中黑" panose="020B0509000000000000" pitchFamily="49" charset="-120"/>
              </a:rPr>
              <a:t>學年度之提撥比率</a:t>
            </a:r>
            <a:r>
              <a:rPr lang="en-US" altLang="zh-TW" sz="2400" dirty="0">
                <a:solidFill>
                  <a:schemeClr val="bg1"/>
                </a:solidFill>
                <a:latin typeface="華康儷中黑" panose="020B0509000000000000" pitchFamily="49" charset="-120"/>
                <a:ea typeface="華康儷中黑" panose="020B0509000000000000" pitchFamily="49" charset="-120"/>
              </a:rPr>
              <a:t>】</a:t>
            </a:r>
            <a:r>
              <a:rPr lang="zh-TW" altLang="en-US" sz="2400" dirty="0">
                <a:solidFill>
                  <a:schemeClr val="bg1"/>
                </a:solidFill>
                <a:latin typeface="華康儷中黑" panose="020B0509000000000000" pitchFamily="49" charset="-120"/>
                <a:ea typeface="華康儷中黑" panose="020B0509000000000000" pitchFamily="49" charset="-120"/>
              </a:rPr>
              <a:t>為原則，</a:t>
            </a:r>
            <a:r>
              <a:rPr lang="zh-TW" altLang="zh-TW" sz="2400" dirty="0">
                <a:solidFill>
                  <a:schemeClr val="bg1"/>
                </a:solidFill>
                <a:latin typeface="華康儷中黑" panose="020B0509000000000000" pitchFamily="49" charset="-120"/>
                <a:ea typeface="華康儷中黑" panose="020B0509000000000000" pitchFamily="49" charset="-120"/>
              </a:rPr>
              <a:t>提供</a:t>
            </a:r>
            <a:r>
              <a:rPr lang="zh-TW" altLang="zh-TW" sz="2400" dirty="0">
                <a:solidFill>
                  <a:srgbClr val="FF0000"/>
                </a:solidFill>
                <a:latin typeface="華康儷中黑" panose="020B0509000000000000" pitchFamily="49" charset="-120"/>
                <a:ea typeface="華康儷中黑" panose="020B0509000000000000" pitchFamily="49" charset="-120"/>
              </a:rPr>
              <a:t>超過</a:t>
            </a:r>
            <a:r>
              <a:rPr lang="en-US" altLang="zh-TW" sz="2400" dirty="0">
                <a:solidFill>
                  <a:srgbClr val="FF0000"/>
                </a:solidFill>
                <a:latin typeface="華康儷中黑" panose="020B0509000000000000" pitchFamily="49" charset="-120"/>
                <a:ea typeface="華康儷中黑" panose="020B0509000000000000" pitchFamily="49" charset="-120"/>
              </a:rPr>
              <a:t>12,000</a:t>
            </a:r>
            <a:r>
              <a:rPr lang="zh-TW" altLang="zh-TW" sz="2400" dirty="0">
                <a:solidFill>
                  <a:srgbClr val="FF0000"/>
                </a:solidFill>
                <a:latin typeface="華康儷中黑" panose="020B0509000000000000" pitchFamily="49" charset="-120"/>
                <a:ea typeface="華康儷中黑" panose="020B0509000000000000" pitchFamily="49" charset="-120"/>
              </a:rPr>
              <a:t>個</a:t>
            </a:r>
            <a:r>
              <a:rPr lang="zh-TW" altLang="zh-TW" sz="2400" dirty="0">
                <a:solidFill>
                  <a:schemeClr val="bg1"/>
                </a:solidFill>
                <a:latin typeface="華康儷中黑" panose="020B0509000000000000" pitchFamily="49" charset="-120"/>
                <a:ea typeface="華康儷中黑" panose="020B0509000000000000" pitchFamily="49" charset="-120"/>
              </a:rPr>
              <a:t>招生名額，讓有志學子更有機會能夠就讀五專理想科組，適性選擇邁入技職，為新的學習生涯跨出第一步。</a:t>
            </a:r>
            <a:endParaRPr lang="en-US" altLang="zh-TW" sz="2400" dirty="0">
              <a:solidFill>
                <a:schemeClr val="bg1"/>
              </a:solidFill>
              <a:latin typeface="華康儷中黑" panose="020B0509000000000000" pitchFamily="49" charset="-120"/>
              <a:ea typeface="華康儷中黑" panose="020B0509000000000000" pitchFamily="49" charset="-120"/>
            </a:endParaRPr>
          </a:p>
        </p:txBody>
      </p:sp>
      <p:sp>
        <p:nvSpPr>
          <p:cNvPr id="2" name="投影片編號版面配置區 1"/>
          <p:cNvSpPr>
            <a:spLocks noGrp="1"/>
          </p:cNvSpPr>
          <p:nvPr>
            <p:ph type="sldNum" sz="quarter" idx="12"/>
          </p:nvPr>
        </p:nvSpPr>
        <p:spPr/>
        <p:txBody>
          <a:bodyPr/>
          <a:lstStyle/>
          <a:p>
            <a:pPr>
              <a:defRPr/>
            </a:pPr>
            <a:fld id="{BCF6C782-A86A-45BB-B3F6-D32D537A4B8D}" type="slidenum">
              <a:rPr lang="zh-TW" altLang="en-US" smtClean="0"/>
              <a:pPr>
                <a:defRPr/>
              </a:pPr>
              <a:t>72</a:t>
            </a:fld>
            <a:endParaRPr lang="zh-TW" altLang="en-US"/>
          </a:p>
        </p:txBody>
      </p:sp>
      <p:sp>
        <p:nvSpPr>
          <p:cNvPr id="5" name="矩形 4"/>
          <p:cNvSpPr/>
          <p:nvPr/>
        </p:nvSpPr>
        <p:spPr>
          <a:xfrm>
            <a:off x="1111382" y="467433"/>
            <a:ext cx="9969236" cy="646331"/>
          </a:xfrm>
          <a:prstGeom prst="rect">
            <a:avLst/>
          </a:prstGeom>
        </p:spPr>
        <p:txBody>
          <a:bodyPr wrap="square">
            <a:spAutoFit/>
          </a:bodyPr>
          <a:lstStyle/>
          <a:p>
            <a:pPr lvl="0" algn="just">
              <a:defRPr/>
            </a:pPr>
            <a:r>
              <a:rPr kumimoji="0" lang="en-US" altLang="zh-TW" sz="36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110</a:t>
            </a:r>
            <a:r>
              <a:rPr kumimoji="0" lang="zh-TW" altLang="en-US" sz="36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學年度五專</a:t>
            </a:r>
            <a:r>
              <a:rPr kumimoji="0" lang="zh-TW" altLang="en-US" sz="3600" b="1" dirty="0">
                <a:latin typeface="Times New Roman" panose="02020603050405020304" pitchFamily="18" charset="0"/>
                <a:ea typeface="微軟正黑體" panose="020B0604030504040204" pitchFamily="34" charset="-120"/>
                <a:cs typeface="Times New Roman" panose="02020603050405020304" pitchFamily="18" charset="0"/>
              </a:rPr>
              <a:t>優先</a:t>
            </a:r>
            <a:r>
              <a:rPr kumimoji="0" lang="zh-TW" altLang="en-US" sz="36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免試入學</a:t>
            </a:r>
            <a:r>
              <a:rPr kumimoji="0" lang="en-US" altLang="zh-TW" sz="36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a:t>
            </a:r>
            <a:r>
              <a:rPr kumimoji="0" lang="zh-TW" altLang="en-US" sz="36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招生重點</a:t>
            </a:r>
          </a:p>
        </p:txBody>
      </p:sp>
      <p:sp>
        <p:nvSpPr>
          <p:cNvPr id="3" name="流程圖: 結束點 2">
            <a:extLst>
              <a:ext uri="{FF2B5EF4-FFF2-40B4-BE49-F238E27FC236}">
                <a16:creationId xmlns:a16="http://schemas.microsoft.com/office/drawing/2014/main" xmlns="" id="{67D1BD91-F890-4A9F-822A-5C10D3FBD1BA}"/>
              </a:ext>
            </a:extLst>
          </p:cNvPr>
          <p:cNvSpPr/>
          <p:nvPr/>
        </p:nvSpPr>
        <p:spPr>
          <a:xfrm>
            <a:off x="1328397" y="1412776"/>
            <a:ext cx="3040402" cy="1080120"/>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600" dirty="0">
                <a:solidFill>
                  <a:schemeClr val="tx1"/>
                </a:solidFill>
                <a:latin typeface="華康儷粗黑" panose="020B0709000000000000" pitchFamily="49" charset="-120"/>
                <a:ea typeface="華康儷粗黑" panose="020B0709000000000000" pitchFamily="49" charset="-120"/>
              </a:rPr>
              <a:t>應屆畢業生</a:t>
            </a:r>
          </a:p>
        </p:txBody>
      </p:sp>
      <p:sp>
        <p:nvSpPr>
          <p:cNvPr id="6" name="流程圖: 結束點 5">
            <a:extLst>
              <a:ext uri="{FF2B5EF4-FFF2-40B4-BE49-F238E27FC236}">
                <a16:creationId xmlns:a16="http://schemas.microsoft.com/office/drawing/2014/main" xmlns="" id="{F4C72833-5D5B-460F-A9C7-12A4191CE6E9}"/>
              </a:ext>
            </a:extLst>
          </p:cNvPr>
          <p:cNvSpPr/>
          <p:nvPr/>
        </p:nvSpPr>
        <p:spPr>
          <a:xfrm>
            <a:off x="4578978" y="1412776"/>
            <a:ext cx="3256426" cy="1080120"/>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600" dirty="0">
                <a:solidFill>
                  <a:schemeClr val="tx1"/>
                </a:solidFill>
                <a:latin typeface="華康儷粗黑" panose="020B0709000000000000" pitchFamily="49" charset="-120"/>
                <a:ea typeface="華康儷粗黑" panose="020B0709000000000000" pitchFamily="49" charset="-120"/>
              </a:rPr>
              <a:t>非應屆畢業生</a:t>
            </a:r>
          </a:p>
        </p:txBody>
      </p:sp>
      <p:sp>
        <p:nvSpPr>
          <p:cNvPr id="7" name="流程圖: 結束點 6">
            <a:extLst>
              <a:ext uri="{FF2B5EF4-FFF2-40B4-BE49-F238E27FC236}">
                <a16:creationId xmlns:a16="http://schemas.microsoft.com/office/drawing/2014/main" xmlns="" id="{F4E04FD7-AD5F-4BD0-9F39-FDB25C7B15F9}"/>
              </a:ext>
            </a:extLst>
          </p:cNvPr>
          <p:cNvSpPr/>
          <p:nvPr/>
        </p:nvSpPr>
        <p:spPr>
          <a:xfrm>
            <a:off x="8008678" y="1412776"/>
            <a:ext cx="2854925" cy="1080120"/>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600" dirty="0">
                <a:solidFill>
                  <a:schemeClr val="tx1"/>
                </a:solidFill>
                <a:latin typeface="華康儷粗黑" panose="020B0709000000000000" pitchFamily="49" charset="-120"/>
                <a:ea typeface="華康儷粗黑" panose="020B0709000000000000" pitchFamily="49" charset="-120"/>
              </a:rPr>
              <a:t>同等學力</a:t>
            </a:r>
          </a:p>
        </p:txBody>
      </p:sp>
      <p:sp>
        <p:nvSpPr>
          <p:cNvPr id="8" name="文字方塊 7">
            <a:extLst>
              <a:ext uri="{FF2B5EF4-FFF2-40B4-BE49-F238E27FC236}">
                <a16:creationId xmlns:a16="http://schemas.microsoft.com/office/drawing/2014/main" xmlns="" id="{5DCC2710-2804-4799-B9DF-C58D9C44AC8F}"/>
              </a:ext>
            </a:extLst>
          </p:cNvPr>
          <p:cNvSpPr txBox="1"/>
          <p:nvPr/>
        </p:nvSpPr>
        <p:spPr>
          <a:xfrm>
            <a:off x="4761425" y="3302697"/>
            <a:ext cx="2669150" cy="584775"/>
          </a:xfrm>
          <a:prstGeom prst="rect">
            <a:avLst/>
          </a:prstGeom>
          <a:noFill/>
        </p:spPr>
        <p:txBody>
          <a:bodyPr wrap="square" rtlCol="0">
            <a:spAutoFit/>
          </a:bodyPr>
          <a:lstStyle/>
          <a:p>
            <a:pPr algn="ctr"/>
            <a:r>
              <a:rPr lang="zh-TW" altLang="en-US" sz="3200" dirty="0">
                <a:solidFill>
                  <a:schemeClr val="bg1"/>
                </a:solidFill>
                <a:latin typeface="華康儷粗黑" panose="020B0709000000000000" pitchFamily="49" charset="-120"/>
                <a:ea typeface="華康儷粗黑" panose="020B0709000000000000" pitchFamily="49" charset="-120"/>
              </a:rPr>
              <a:t>都可報名</a:t>
            </a:r>
            <a:endParaRPr lang="zh-TW" altLang="en-US" sz="3200" dirty="0">
              <a:latin typeface="華康儷粗黑" panose="020B0709000000000000" pitchFamily="49" charset="-120"/>
              <a:ea typeface="華康儷粗黑" panose="020B0709000000000000" pitchFamily="49" charset="-120"/>
            </a:endParaRPr>
          </a:p>
        </p:txBody>
      </p:sp>
      <p:sp>
        <p:nvSpPr>
          <p:cNvPr id="11" name="文字方塊 10">
            <a:extLst>
              <a:ext uri="{FF2B5EF4-FFF2-40B4-BE49-F238E27FC236}">
                <a16:creationId xmlns:a16="http://schemas.microsoft.com/office/drawing/2014/main" xmlns="" id="{3E89D0FA-C166-4B16-A832-5EBEA7BFBC8F}"/>
              </a:ext>
            </a:extLst>
          </p:cNvPr>
          <p:cNvSpPr txBox="1"/>
          <p:nvPr/>
        </p:nvSpPr>
        <p:spPr>
          <a:xfrm>
            <a:off x="6672064" y="2898536"/>
            <a:ext cx="4060027" cy="1200329"/>
          </a:xfrm>
          <a:prstGeom prst="rect">
            <a:avLst/>
          </a:prstGeom>
          <a:noFill/>
        </p:spPr>
        <p:txBody>
          <a:bodyPr wrap="square">
            <a:spAutoFit/>
          </a:bodyPr>
          <a:lstStyle/>
          <a:p>
            <a:pPr marL="444500" indent="0" algn="just" eaLnBrk="1" hangingPunct="1">
              <a:spcBef>
                <a:spcPts val="0"/>
              </a:spcBef>
            </a:pPr>
            <a:r>
              <a:rPr lang="zh-TW" altLang="en-US" sz="1800" dirty="0">
                <a:solidFill>
                  <a:srgbClr val="FF0000"/>
                </a:solidFill>
                <a:ea typeface="微軟正黑體" panose="020B0604030504040204" pitchFamily="34" charset="-120"/>
              </a:rPr>
              <a:t>應屆</a:t>
            </a:r>
            <a:r>
              <a:rPr lang="zh-TW" altLang="en-US" sz="1800" dirty="0">
                <a:solidFill>
                  <a:schemeClr val="bg1"/>
                </a:solidFill>
                <a:ea typeface="微軟正黑體" panose="020B0604030504040204" pitchFamily="34" charset="-120"/>
              </a:rPr>
              <a:t>畢業生→</a:t>
            </a:r>
            <a:r>
              <a:rPr lang="zh-TW" altLang="en-US" sz="1800" b="1" dirty="0">
                <a:solidFill>
                  <a:schemeClr val="bg1"/>
                </a:solidFill>
                <a:ea typeface="微軟正黑體" panose="020B0604030504040204" pitchFamily="34" charset="-120"/>
              </a:rPr>
              <a:t>「國中集體報名」</a:t>
            </a:r>
            <a:r>
              <a:rPr lang="zh-TW" altLang="en-US" sz="1800" dirty="0">
                <a:solidFill>
                  <a:schemeClr val="bg1"/>
                </a:solidFill>
                <a:ea typeface="微軟正黑體" panose="020B0604030504040204" pitchFamily="34" charset="-120"/>
              </a:rPr>
              <a:t>或</a:t>
            </a:r>
            <a:r>
              <a:rPr lang="zh-TW" altLang="en-US" sz="1800" b="1" dirty="0">
                <a:solidFill>
                  <a:schemeClr val="bg1"/>
                </a:solidFill>
                <a:ea typeface="微軟正黑體" panose="020B0604030504040204" pitchFamily="34" charset="-120"/>
              </a:rPr>
              <a:t>「個別網路報名」</a:t>
            </a:r>
            <a:r>
              <a:rPr lang="zh-TW" altLang="en-US" sz="1800" dirty="0">
                <a:solidFill>
                  <a:schemeClr val="bg1"/>
                </a:solidFill>
                <a:ea typeface="微軟正黑體" panose="020B0604030504040204" pitchFamily="34" charset="-120"/>
              </a:rPr>
              <a:t>。</a:t>
            </a:r>
            <a:endParaRPr lang="en-US" altLang="zh-TW" sz="1800" dirty="0">
              <a:solidFill>
                <a:schemeClr val="bg1"/>
              </a:solidFill>
              <a:ea typeface="微軟正黑體" panose="020B0604030504040204" pitchFamily="34" charset="-120"/>
            </a:endParaRPr>
          </a:p>
          <a:p>
            <a:pPr marL="444500" indent="0" algn="just" eaLnBrk="1" hangingPunct="1">
              <a:spcBef>
                <a:spcPts val="0"/>
              </a:spcBef>
            </a:pPr>
            <a:r>
              <a:rPr lang="zh-TW" altLang="en-US" sz="1800" dirty="0">
                <a:solidFill>
                  <a:srgbClr val="FF0000"/>
                </a:solidFill>
                <a:ea typeface="微軟正黑體" panose="020B0604030504040204" pitchFamily="34" charset="-120"/>
              </a:rPr>
              <a:t>非應屆</a:t>
            </a:r>
            <a:r>
              <a:rPr lang="zh-TW" altLang="en-US" sz="1800" dirty="0">
                <a:solidFill>
                  <a:schemeClr val="bg1"/>
                </a:solidFill>
                <a:ea typeface="微軟正黑體" panose="020B0604030504040204" pitchFamily="34" charset="-120"/>
              </a:rPr>
              <a:t>畢業生及具</a:t>
            </a:r>
            <a:r>
              <a:rPr lang="zh-TW" altLang="en-US" sz="1800" dirty="0">
                <a:solidFill>
                  <a:srgbClr val="FF0000"/>
                </a:solidFill>
                <a:ea typeface="微軟正黑體" panose="020B0604030504040204" pitchFamily="34" charset="-120"/>
              </a:rPr>
              <a:t>同等學力</a:t>
            </a:r>
            <a:r>
              <a:rPr lang="zh-TW" altLang="en-US" sz="1800" dirty="0">
                <a:solidFill>
                  <a:schemeClr val="bg1"/>
                </a:solidFill>
                <a:ea typeface="微軟正黑體" panose="020B0604030504040204" pitchFamily="34" charset="-120"/>
              </a:rPr>
              <a:t>者→</a:t>
            </a:r>
            <a:r>
              <a:rPr lang="zh-TW" altLang="en-US" sz="1800" b="1" dirty="0">
                <a:solidFill>
                  <a:schemeClr val="bg1"/>
                </a:solidFill>
                <a:ea typeface="微軟正黑體" panose="020B0604030504040204" pitchFamily="34" charset="-120"/>
              </a:rPr>
              <a:t>「個別網路報名」</a:t>
            </a:r>
            <a:r>
              <a:rPr lang="zh-TW" altLang="en-US" sz="1800" dirty="0">
                <a:solidFill>
                  <a:schemeClr val="bg1"/>
                </a:solidFill>
                <a:ea typeface="微軟正黑體" panose="020B0604030504040204" pitchFamily="34" charset="-120"/>
              </a:rPr>
              <a:t>。</a:t>
            </a:r>
            <a:endParaRPr lang="en-US" altLang="zh-TW" sz="1800" dirty="0">
              <a:solidFill>
                <a:schemeClr val="bg1"/>
              </a:solidFill>
              <a:ea typeface="微軟正黑體" panose="020B0604030504040204" pitchFamily="34" charset="-120"/>
            </a:endParaRPr>
          </a:p>
        </p:txBody>
      </p:sp>
    </p:spTree>
    <p:extLst>
      <p:ext uri="{BB962C8B-B14F-4D97-AF65-F5344CB8AC3E}">
        <p14:creationId xmlns:p14="http://schemas.microsoft.com/office/powerpoint/2010/main" xmlns="" val="2343062684"/>
      </p:ext>
    </p:extLst>
  </p:cSld>
  <p:clrMapOvr>
    <a:masterClrMapping/>
  </p:clrMapOvr>
  <p:transition spd="slow">
    <p:push dir="u"/>
  </p:transition>
</p:sld>
</file>

<file path=ppt/slides/slide73.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pic>
        <p:nvPicPr>
          <p:cNvPr id="14" name="图片 2">
            <a:extLst>
              <a:ext uri="{FF2B5EF4-FFF2-40B4-BE49-F238E27FC236}">
                <a16:creationId xmlns:a16="http://schemas.microsoft.com/office/drawing/2014/main" xmlns="" id="{64E0DC1D-C651-4DF9-8273-609204A30BEC}"/>
              </a:ext>
            </a:extLst>
          </p:cNvPr>
          <p:cNvPicPr>
            <a:picLocks noChangeAspect="1"/>
          </p:cNvPicPr>
          <p:nvPr/>
        </p:nvPicPr>
        <p:blipFill>
          <a:blip r:embed="rId2" cstate="email">
            <a:extLst>
              <a:ext uri="{BEBA8EAE-BF5A-486C-A8C5-ECC9F3942E4B}">
                <a14:imgProps xmlns:a14="http://schemas.microsoft.com/office/drawing/2010/main" xmlns="">
                  <a14:imgLayer r:embed="rId3">
                    <a14:imgEffect>
                      <a14:brightnessContrast contrast="20000"/>
                    </a14:imgEffect>
                  </a14:imgLayer>
                </a14:imgProps>
              </a:ext>
              <a:ext uri="{28A0092B-C50C-407E-A947-70E740481C1C}">
                <a14:useLocalDpi xmlns:a14="http://schemas.microsoft.com/office/drawing/2010/main" xmlns=""/>
              </a:ext>
            </a:extLst>
          </a:blip>
          <a:stretch>
            <a:fillRect/>
          </a:stretch>
        </p:blipFill>
        <p:spPr>
          <a:xfrm>
            <a:off x="479376" y="1273098"/>
            <a:ext cx="11022210" cy="6016712"/>
          </a:xfrm>
          <a:prstGeom prst="rect">
            <a:avLst/>
          </a:prstGeom>
        </p:spPr>
      </p:pic>
      <p:sp>
        <p:nvSpPr>
          <p:cNvPr id="30723" name="內容版面配置區 2"/>
          <p:cNvSpPr>
            <a:spLocks noGrp="1"/>
          </p:cNvSpPr>
          <p:nvPr>
            <p:ph idx="1"/>
          </p:nvPr>
        </p:nvSpPr>
        <p:spPr>
          <a:xfrm>
            <a:off x="1996313" y="1714319"/>
            <a:ext cx="8229600" cy="1684557"/>
          </a:xfrm>
        </p:spPr>
        <p:txBody>
          <a:bodyPr>
            <a:noAutofit/>
          </a:bodyPr>
          <a:lstStyle/>
          <a:p>
            <a:pPr eaLnBrk="1" hangingPunct="1">
              <a:lnSpc>
                <a:spcPct val="120000"/>
              </a:lnSpc>
            </a:pPr>
            <a:r>
              <a:rPr lang="zh-TW" altLang="en-US" b="1" dirty="0">
                <a:solidFill>
                  <a:schemeClr val="bg1"/>
                </a:solidFill>
                <a:ea typeface="微軟正黑體" panose="020B0604030504040204" pitchFamily="34" charset="-120"/>
              </a:rPr>
              <a:t>採網路選填志願辦理分發</a:t>
            </a:r>
            <a:r>
              <a:rPr lang="zh-TW" altLang="en-US" dirty="0">
                <a:solidFill>
                  <a:schemeClr val="bg1"/>
                </a:solidFill>
                <a:ea typeface="微軟正黑體" panose="020B0604030504040204" pitchFamily="34" charset="-120"/>
              </a:rPr>
              <a:t>，可不限地區、學校、科組，至多可選擇</a:t>
            </a:r>
            <a:r>
              <a:rPr lang="en-US" altLang="zh-TW" b="1" u="sng" dirty="0">
                <a:solidFill>
                  <a:srgbClr val="FF0000"/>
                </a:solidFill>
                <a:ea typeface="微軟正黑體" panose="020B0604030504040204" pitchFamily="34" charset="-120"/>
              </a:rPr>
              <a:t>30</a:t>
            </a:r>
            <a:r>
              <a:rPr lang="zh-TW" altLang="en-US" b="1" u="sng" dirty="0">
                <a:solidFill>
                  <a:srgbClr val="FF0000"/>
                </a:solidFill>
                <a:ea typeface="微軟正黑體" panose="020B0604030504040204" pitchFamily="34" charset="-120"/>
              </a:rPr>
              <a:t>個</a:t>
            </a:r>
            <a:r>
              <a:rPr lang="zh-TW" altLang="en-US" dirty="0">
                <a:solidFill>
                  <a:schemeClr val="bg1"/>
                </a:solidFill>
                <a:ea typeface="微軟正黑體" panose="020B0604030504040204" pitchFamily="34" charset="-120"/>
              </a:rPr>
              <a:t>序排定學生分發順位，再按學生所選填登記之志願序進行統一電腦分發</a:t>
            </a:r>
            <a:r>
              <a:rPr lang="zh-TW" altLang="en-US" dirty="0">
                <a:ea typeface="微軟正黑體" panose="020B0604030504040204" pitchFamily="34" charset="-120"/>
              </a:rPr>
              <a:t>。</a:t>
            </a:r>
            <a:endParaRPr lang="en-US" altLang="zh-TW" dirty="0">
              <a:ea typeface="微軟正黑體" panose="020B0604030504040204" pitchFamily="34" charset="-120"/>
            </a:endParaRPr>
          </a:p>
        </p:txBody>
      </p:sp>
      <p:sp>
        <p:nvSpPr>
          <p:cNvPr id="2" name="投影片編號版面配置區 1"/>
          <p:cNvSpPr>
            <a:spLocks noGrp="1"/>
          </p:cNvSpPr>
          <p:nvPr>
            <p:ph type="sldNum" sz="quarter" idx="12"/>
          </p:nvPr>
        </p:nvSpPr>
        <p:spPr/>
        <p:txBody>
          <a:bodyPr/>
          <a:lstStyle/>
          <a:p>
            <a:pPr>
              <a:defRPr/>
            </a:pPr>
            <a:fld id="{BCF6C782-A86A-45BB-B3F6-D32D537A4B8D}" type="slidenum">
              <a:rPr lang="zh-TW" altLang="en-US" smtClean="0"/>
              <a:pPr>
                <a:defRPr/>
              </a:pPr>
              <a:t>73</a:t>
            </a:fld>
            <a:endParaRPr lang="zh-TW" altLang="en-US"/>
          </a:p>
        </p:txBody>
      </p:sp>
      <p:pic>
        <p:nvPicPr>
          <p:cNvPr id="6" name="內容版面配置區 42"/>
          <p:cNvPicPr>
            <a:picLocks noChangeAspect="1"/>
          </p:cNvPicPr>
          <p:nvPr/>
        </p:nvPicPr>
        <p:blipFill>
          <a:blip r:embed="rId4" cstate="email">
            <a:extLst>
              <a:ext uri="{28A0092B-C50C-407E-A947-70E740481C1C}">
                <a14:useLocalDpi xmlns:a14="http://schemas.microsoft.com/office/drawing/2010/main" xmlns=""/>
              </a:ext>
            </a:extLst>
          </a:blip>
          <a:stretch>
            <a:fillRect/>
          </a:stretch>
        </p:blipFill>
        <p:spPr>
          <a:xfrm>
            <a:off x="8091152" y="3281366"/>
            <a:ext cx="1738522" cy="1640684"/>
          </a:xfrm>
          <a:prstGeom prst="rect">
            <a:avLst/>
          </a:prstGeom>
        </p:spPr>
      </p:pic>
      <p:sp>
        <p:nvSpPr>
          <p:cNvPr id="8" name="向下箭號 7"/>
          <p:cNvSpPr/>
          <p:nvPr/>
        </p:nvSpPr>
        <p:spPr>
          <a:xfrm rot="16200000">
            <a:off x="4005877" y="4125597"/>
            <a:ext cx="846046" cy="832417"/>
          </a:xfrm>
          <a:prstGeom prst="downArrow">
            <a:avLst/>
          </a:prstGeom>
          <a:solidFill>
            <a:schemeClr val="accent2"/>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Times New Roman" panose="02020603050405020304" pitchFamily="18" charset="0"/>
              <a:ea typeface="微軟正黑體" panose="020B0604030504040204" pitchFamily="34" charset="-120"/>
              <a:cs typeface="Times New Roman" panose="02020603050405020304" pitchFamily="18" charset="0"/>
            </a:endParaRPr>
          </a:p>
        </p:txBody>
      </p:sp>
      <p:pic>
        <p:nvPicPr>
          <p:cNvPr id="12" name="圖片 11"/>
          <p:cNvPicPr>
            <a:picLocks noChangeAspect="1"/>
          </p:cNvPicPr>
          <p:nvPr/>
        </p:nvPicPr>
        <p:blipFill>
          <a:blip r:embed="rId5" cstate="email">
            <a:extLst>
              <a:ext uri="{28A0092B-C50C-407E-A947-70E740481C1C}">
                <a14:useLocalDpi xmlns:a14="http://schemas.microsoft.com/office/drawing/2010/main" xmlns=""/>
              </a:ext>
            </a:extLst>
          </a:blip>
          <a:stretch>
            <a:fillRect/>
          </a:stretch>
        </p:blipFill>
        <p:spPr>
          <a:xfrm>
            <a:off x="9155388" y="4365454"/>
            <a:ext cx="802050" cy="1002562"/>
          </a:xfrm>
          <a:prstGeom prst="rect">
            <a:avLst/>
          </a:prstGeom>
        </p:spPr>
      </p:pic>
      <p:sp>
        <p:nvSpPr>
          <p:cNvPr id="13" name="文字方塊 12">
            <a:extLst>
              <a:ext uri="{FF2B5EF4-FFF2-40B4-BE49-F238E27FC236}">
                <a16:creationId xmlns:a16="http://schemas.microsoft.com/office/drawing/2014/main" xmlns="" id="{F0D52DCD-0614-4069-AA4C-871F34C3A3FE}"/>
              </a:ext>
            </a:extLst>
          </p:cNvPr>
          <p:cNvSpPr txBox="1"/>
          <p:nvPr/>
        </p:nvSpPr>
        <p:spPr>
          <a:xfrm>
            <a:off x="2439771" y="5208456"/>
            <a:ext cx="1572920" cy="400110"/>
          </a:xfrm>
          <a:prstGeom prst="rect">
            <a:avLst/>
          </a:prstGeom>
          <a:noFill/>
        </p:spPr>
        <p:txBody>
          <a:bodyPr wrap="square">
            <a:spAutoFit/>
          </a:bodyPr>
          <a:lstStyle/>
          <a:p>
            <a:pPr algn="ctr"/>
            <a:r>
              <a:rPr lang="zh-TW" altLang="en-US" sz="2000" dirty="0">
                <a:latin typeface="Times New Roman" panose="02020603050405020304" pitchFamily="18" charset="0"/>
                <a:ea typeface="微軟正黑體" panose="020B0604030504040204" pitchFamily="34" charset="-120"/>
                <a:cs typeface="Times New Roman" panose="02020603050405020304" pitchFamily="18" charset="0"/>
              </a:rPr>
              <a:t>上網填志願</a:t>
            </a:r>
          </a:p>
        </p:txBody>
      </p:sp>
      <p:sp>
        <p:nvSpPr>
          <p:cNvPr id="15" name="文字方塊 14">
            <a:extLst>
              <a:ext uri="{FF2B5EF4-FFF2-40B4-BE49-F238E27FC236}">
                <a16:creationId xmlns:a16="http://schemas.microsoft.com/office/drawing/2014/main" xmlns="" id="{F0D52DCD-0614-4069-AA4C-871F34C3A3FE}"/>
              </a:ext>
            </a:extLst>
          </p:cNvPr>
          <p:cNvSpPr txBox="1"/>
          <p:nvPr/>
        </p:nvSpPr>
        <p:spPr>
          <a:xfrm>
            <a:off x="8078990" y="5208456"/>
            <a:ext cx="1572920" cy="400110"/>
          </a:xfrm>
          <a:prstGeom prst="rect">
            <a:avLst/>
          </a:prstGeom>
          <a:noFill/>
        </p:spPr>
        <p:txBody>
          <a:bodyPr wrap="square">
            <a:spAutoFit/>
          </a:bodyPr>
          <a:lstStyle/>
          <a:p>
            <a:pPr algn="ctr"/>
            <a:r>
              <a:rPr lang="zh-TW" altLang="en-US" sz="2000" dirty="0">
                <a:latin typeface="Times New Roman" panose="02020603050405020304" pitchFamily="18" charset="0"/>
                <a:ea typeface="微軟正黑體" panose="020B0604030504040204" pitchFamily="34" charset="-120"/>
                <a:cs typeface="Times New Roman" panose="02020603050405020304" pitchFamily="18" charset="0"/>
              </a:rPr>
              <a:t>報到</a:t>
            </a:r>
          </a:p>
        </p:txBody>
      </p:sp>
      <p:sp>
        <p:nvSpPr>
          <p:cNvPr id="16" name="向下箭號 15"/>
          <p:cNvSpPr/>
          <p:nvPr/>
        </p:nvSpPr>
        <p:spPr>
          <a:xfrm rot="16200000">
            <a:off x="7143514" y="4115358"/>
            <a:ext cx="846046" cy="832417"/>
          </a:xfrm>
          <a:prstGeom prst="downArrow">
            <a:avLst/>
          </a:prstGeom>
          <a:solidFill>
            <a:schemeClr val="accent2"/>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Times New Roman" panose="02020603050405020304" pitchFamily="18" charset="0"/>
              <a:ea typeface="微軟正黑體" panose="020B0604030504040204" pitchFamily="34" charset="-120"/>
              <a:cs typeface="Times New Roman" panose="02020603050405020304" pitchFamily="18" charset="0"/>
            </a:endParaRPr>
          </a:p>
        </p:txBody>
      </p:sp>
      <p:pic>
        <p:nvPicPr>
          <p:cNvPr id="1026" name="Picture 2" descr="D:\適性宣導講師培訓計畫\110學年度\素材\台灣地圖.png"/>
          <p:cNvPicPr>
            <a:picLocks noChangeAspect="1" noChangeArrowheads="1"/>
          </p:cNvPicPr>
          <p:nvPr/>
        </p:nvPicPr>
        <p:blipFill>
          <a:blip r:embed="rId6" cstate="email">
            <a:extLst>
              <a:ext uri="{BEBA8EAE-BF5A-486C-A8C5-ECC9F3942E4B}">
                <a14:imgProps xmlns:a14="http://schemas.microsoft.com/office/drawing/2010/main" xmlns="">
                  <a14:imgLayer r:embed="rId7">
                    <a14:imgEffect>
                      <a14:backgroundRemoval t="3600" b="95800" l="14250" r="83750"/>
                    </a14:imgEffect>
                  </a14:imgLayer>
                </a14:imgProps>
              </a:ext>
              <a:ext uri="{28A0092B-C50C-407E-A947-70E740481C1C}">
                <a14:useLocalDpi xmlns:a14="http://schemas.microsoft.com/office/drawing/2010/main" xmlns=""/>
              </a:ext>
            </a:extLst>
          </a:blip>
          <a:srcRect/>
          <a:stretch>
            <a:fillRect/>
          </a:stretch>
        </p:blipFill>
        <p:spPr bwMode="auto">
          <a:xfrm>
            <a:off x="5087897" y="3215695"/>
            <a:ext cx="1778128" cy="2222660"/>
          </a:xfrm>
          <a:prstGeom prst="rect">
            <a:avLst/>
          </a:prstGeom>
          <a:noFill/>
          <a:extLst>
            <a:ext uri="{909E8E84-426E-40DD-AFC4-6F175D3DCCD1}">
              <a14:hiddenFill xmlns:a14="http://schemas.microsoft.com/office/drawing/2010/main" xmlns="">
                <a:solidFill>
                  <a:srgbClr val="FFFFFF"/>
                </a:solidFill>
              </a14:hiddenFill>
            </a:ext>
          </a:extLst>
        </p:spPr>
      </p:pic>
      <p:sp>
        <p:nvSpPr>
          <p:cNvPr id="21" name="文字方塊 20">
            <a:extLst>
              <a:ext uri="{FF2B5EF4-FFF2-40B4-BE49-F238E27FC236}">
                <a16:creationId xmlns:a16="http://schemas.microsoft.com/office/drawing/2014/main" xmlns="" id="{F0D52DCD-0614-4069-AA4C-871F34C3A3FE}"/>
              </a:ext>
            </a:extLst>
          </p:cNvPr>
          <p:cNvSpPr txBox="1"/>
          <p:nvPr/>
        </p:nvSpPr>
        <p:spPr>
          <a:xfrm>
            <a:off x="5087897" y="5630616"/>
            <a:ext cx="1572920" cy="646331"/>
          </a:xfrm>
          <a:prstGeom prst="rect">
            <a:avLst/>
          </a:prstGeom>
          <a:noFill/>
        </p:spPr>
        <p:txBody>
          <a:bodyPr wrap="square">
            <a:spAutoFit/>
          </a:bodyPr>
          <a:lstStyle/>
          <a:p>
            <a:pPr algn="ctr"/>
            <a:r>
              <a:rPr lang="zh-TW" altLang="en-US" dirty="0">
                <a:solidFill>
                  <a:schemeClr val="accent5">
                    <a:lumMod val="60000"/>
                    <a:lumOff val="40000"/>
                  </a:schemeClr>
                </a:solidFill>
                <a:effectLst>
                  <a:outerShdw blurRad="38100" dist="38100" dir="2700000" algn="tl">
                    <a:srgbClr val="000000">
                      <a:alpha val="43137"/>
                    </a:srgbClr>
                  </a:outerShdw>
                </a:effectLst>
                <a:latin typeface="Times New Roman" panose="02020603050405020304" pitchFamily="18" charset="0"/>
                <a:ea typeface="微軟正黑體" panose="020B0604030504040204" pitchFamily="34" charset="-120"/>
                <a:cs typeface="Times New Roman" panose="02020603050405020304" pitchFamily="18" charset="0"/>
              </a:rPr>
              <a:t>全國不分區</a:t>
            </a:r>
            <a:endParaRPr lang="en-US" altLang="zh-TW" dirty="0">
              <a:solidFill>
                <a:schemeClr val="accent5">
                  <a:lumMod val="60000"/>
                  <a:lumOff val="40000"/>
                </a:schemeClr>
              </a:solidFill>
              <a:effectLst>
                <a:outerShdw blurRad="38100" dist="38100" dir="2700000" algn="tl">
                  <a:srgbClr val="000000">
                    <a:alpha val="43137"/>
                  </a:srgbClr>
                </a:outerShdw>
              </a:effectLst>
              <a:latin typeface="Times New Roman" panose="02020603050405020304" pitchFamily="18" charset="0"/>
              <a:ea typeface="微軟正黑體" panose="020B0604030504040204" pitchFamily="34" charset="-120"/>
              <a:cs typeface="Times New Roman" panose="02020603050405020304" pitchFamily="18" charset="0"/>
            </a:endParaRPr>
          </a:p>
          <a:p>
            <a:pPr algn="ctr"/>
            <a:r>
              <a:rPr lang="zh-TW" altLang="en-US" dirty="0">
                <a:latin typeface="Times New Roman" panose="02020603050405020304" pitchFamily="18" charset="0"/>
                <a:ea typeface="微軟正黑體" panose="020B0604030504040204" pitchFamily="34" charset="-120"/>
                <a:cs typeface="Times New Roman" panose="02020603050405020304" pitchFamily="18" charset="0"/>
              </a:rPr>
              <a:t>統一電腦分發</a:t>
            </a:r>
          </a:p>
        </p:txBody>
      </p:sp>
      <p:sp>
        <p:nvSpPr>
          <p:cNvPr id="22" name="Block Arc 14">
            <a:extLst>
              <a:ext uri="{FF2B5EF4-FFF2-40B4-BE49-F238E27FC236}">
                <a16:creationId xmlns:a16="http://schemas.microsoft.com/office/drawing/2014/main" xmlns="" id="{F84CC100-88A8-4E3E-8091-D49E44C308ED}"/>
              </a:ext>
            </a:extLst>
          </p:cNvPr>
          <p:cNvSpPr/>
          <p:nvPr/>
        </p:nvSpPr>
        <p:spPr>
          <a:xfrm rot="16200000">
            <a:off x="2683924" y="3988901"/>
            <a:ext cx="1084614" cy="1085328"/>
          </a:xfrm>
          <a:custGeom>
            <a:avLst/>
            <a:gdLst/>
            <a:ahLst/>
            <a:cxnLst/>
            <a:rect l="l" t="t" r="r" b="b"/>
            <a:pathLst>
              <a:path w="3185463" h="3187558">
                <a:moveTo>
                  <a:pt x="764000" y="2343999"/>
                </a:moveTo>
                <a:cubicBezTo>
                  <a:pt x="566798" y="2256389"/>
                  <a:pt x="385374" y="2134753"/>
                  <a:pt x="230072" y="1981662"/>
                </a:cubicBezTo>
                <a:cubicBezTo>
                  <a:pt x="297001" y="2223876"/>
                  <a:pt x="428049" y="2439341"/>
                  <a:pt x="603989" y="2608945"/>
                </a:cubicBezTo>
                <a:cubicBezTo>
                  <a:pt x="667739" y="2525681"/>
                  <a:pt x="720588" y="2436567"/>
                  <a:pt x="764000" y="2343999"/>
                </a:cubicBezTo>
                <a:close/>
                <a:moveTo>
                  <a:pt x="783530" y="862903"/>
                </a:moveTo>
                <a:cubicBezTo>
                  <a:pt x="737619" y="760936"/>
                  <a:pt x="681240" y="662513"/>
                  <a:pt x="611676" y="571152"/>
                </a:cubicBezTo>
                <a:cubicBezTo>
                  <a:pt x="419218" y="754019"/>
                  <a:pt x="279227" y="991173"/>
                  <a:pt x="215545" y="1258034"/>
                </a:cubicBezTo>
                <a:cubicBezTo>
                  <a:pt x="378729" y="1090139"/>
                  <a:pt x="571934" y="956907"/>
                  <a:pt x="783530" y="862903"/>
                </a:cubicBezTo>
                <a:close/>
                <a:moveTo>
                  <a:pt x="935657" y="1673146"/>
                </a:moveTo>
                <a:lnTo>
                  <a:pt x="227023" y="1673146"/>
                </a:lnTo>
                <a:cubicBezTo>
                  <a:pt x="393068" y="1882941"/>
                  <a:pt x="605618" y="2045968"/>
                  <a:pt x="844267" y="2153109"/>
                </a:cubicBezTo>
                <a:cubicBezTo>
                  <a:pt x="897907" y="1997390"/>
                  <a:pt x="928862" y="1835739"/>
                  <a:pt x="935657" y="1673146"/>
                </a:cubicBezTo>
                <a:close/>
                <a:moveTo>
                  <a:pt x="935928" y="1493146"/>
                </a:moveTo>
                <a:cubicBezTo>
                  <a:pt x="928922" y="1345638"/>
                  <a:pt x="902278" y="1198995"/>
                  <a:pt x="856775" y="1056956"/>
                </a:cubicBezTo>
                <a:cubicBezTo>
                  <a:pt x="636768" y="1156959"/>
                  <a:pt x="439487" y="1304654"/>
                  <a:pt x="281464" y="1493146"/>
                </a:cubicBezTo>
                <a:close/>
                <a:moveTo>
                  <a:pt x="1469785" y="2515107"/>
                </a:moveTo>
                <a:cubicBezTo>
                  <a:pt x="1283000" y="2508124"/>
                  <a:pt x="1100523" y="2472287"/>
                  <a:pt x="927628" y="2411229"/>
                </a:cubicBezTo>
                <a:cubicBezTo>
                  <a:pt x="876831" y="2520843"/>
                  <a:pt x="814172" y="2626182"/>
                  <a:pt x="738220" y="2724387"/>
                </a:cubicBezTo>
                <a:cubicBezTo>
                  <a:pt x="944637" y="2881665"/>
                  <a:pt x="1196120" y="2982471"/>
                  <a:pt x="1469785" y="3005418"/>
                </a:cubicBezTo>
                <a:close/>
                <a:moveTo>
                  <a:pt x="1469785" y="1673146"/>
                </a:moveTo>
                <a:lnTo>
                  <a:pt x="1112275" y="1673146"/>
                </a:lnTo>
                <a:cubicBezTo>
                  <a:pt x="1105327" y="1858153"/>
                  <a:pt x="1070032" y="2042144"/>
                  <a:pt x="1008001" y="2219039"/>
                </a:cubicBezTo>
                <a:cubicBezTo>
                  <a:pt x="1155519" y="2270408"/>
                  <a:pt x="1310845" y="2300826"/>
                  <a:pt x="1469785" y="2307834"/>
                </a:cubicBezTo>
                <a:close/>
                <a:moveTo>
                  <a:pt x="1469785" y="898989"/>
                </a:moveTo>
                <a:cubicBezTo>
                  <a:pt x="1315103" y="907762"/>
                  <a:pt x="1164166" y="938783"/>
                  <a:pt x="1020939" y="990066"/>
                </a:cubicBezTo>
                <a:cubicBezTo>
                  <a:pt x="1074574" y="1153655"/>
                  <a:pt x="1105461" y="1322925"/>
                  <a:pt x="1112368" y="1493146"/>
                </a:cubicBezTo>
                <a:lnTo>
                  <a:pt x="1469785" y="1493146"/>
                </a:lnTo>
                <a:close/>
                <a:moveTo>
                  <a:pt x="1469785" y="182141"/>
                </a:moveTo>
                <a:cubicBezTo>
                  <a:pt x="1199839" y="204777"/>
                  <a:pt x="951477" y="303168"/>
                  <a:pt x="746615" y="456764"/>
                </a:cubicBezTo>
                <a:cubicBezTo>
                  <a:pt x="828296" y="562801"/>
                  <a:pt x="894225" y="677310"/>
                  <a:pt x="947434" y="796072"/>
                </a:cubicBezTo>
                <a:cubicBezTo>
                  <a:pt x="1113886" y="736067"/>
                  <a:pt x="1289644" y="700323"/>
                  <a:pt x="1469785" y="691530"/>
                </a:cubicBezTo>
                <a:close/>
                <a:moveTo>
                  <a:pt x="2150063" y="992171"/>
                </a:moveTo>
                <a:cubicBezTo>
                  <a:pt x="1990712" y="935501"/>
                  <a:pt x="1822242" y="902595"/>
                  <a:pt x="1649785" y="897224"/>
                </a:cubicBezTo>
                <a:lnTo>
                  <a:pt x="1649785" y="1493146"/>
                </a:lnTo>
                <a:lnTo>
                  <a:pt x="2063712" y="1493146"/>
                </a:lnTo>
                <a:cubicBezTo>
                  <a:pt x="2069089" y="1323887"/>
                  <a:pt x="2098366" y="1155330"/>
                  <a:pt x="2150063" y="992171"/>
                </a:cubicBezTo>
                <a:close/>
                <a:moveTo>
                  <a:pt x="2168848" y="2199110"/>
                </a:moveTo>
                <a:cubicBezTo>
                  <a:pt x="2108555" y="2028681"/>
                  <a:pt x="2073581" y="1851532"/>
                  <a:pt x="2065295" y="1673146"/>
                </a:cubicBezTo>
                <a:lnTo>
                  <a:pt x="1649785" y="1673146"/>
                </a:lnTo>
                <a:lnTo>
                  <a:pt x="1649785" y="2307299"/>
                </a:lnTo>
                <a:cubicBezTo>
                  <a:pt x="1829404" y="2299517"/>
                  <a:pt x="2004315" y="2261965"/>
                  <a:pt x="2168848" y="2199110"/>
                </a:cubicBezTo>
                <a:close/>
                <a:moveTo>
                  <a:pt x="2422394" y="446879"/>
                </a:moveTo>
                <a:cubicBezTo>
                  <a:pt x="2204309" y="287209"/>
                  <a:pt x="1938140" y="189883"/>
                  <a:pt x="1649785" y="178919"/>
                </a:cubicBezTo>
                <a:lnTo>
                  <a:pt x="1649785" y="689876"/>
                </a:lnTo>
                <a:cubicBezTo>
                  <a:pt x="1846998" y="695154"/>
                  <a:pt x="2039668" y="732502"/>
                  <a:pt x="2221721" y="797410"/>
                </a:cubicBezTo>
                <a:cubicBezTo>
                  <a:pt x="2275056" y="675360"/>
                  <a:pt x="2341760" y="557662"/>
                  <a:pt x="2422394" y="446879"/>
                </a:cubicBezTo>
                <a:close/>
                <a:moveTo>
                  <a:pt x="2447278" y="2722123"/>
                </a:moveTo>
                <a:cubicBezTo>
                  <a:pt x="2366121" y="2618714"/>
                  <a:pt x="2299534" y="2507403"/>
                  <a:pt x="2246145" y="2391362"/>
                </a:cubicBezTo>
                <a:cubicBezTo>
                  <a:pt x="2057375" y="2464119"/>
                  <a:pt x="1856285" y="2506958"/>
                  <a:pt x="1649785" y="2514779"/>
                </a:cubicBezTo>
                <a:lnTo>
                  <a:pt x="1649785" y="3008639"/>
                </a:lnTo>
                <a:cubicBezTo>
                  <a:pt x="1949198" y="2997255"/>
                  <a:pt x="2224691" y="2892757"/>
                  <a:pt x="2447278" y="2722123"/>
                </a:cubicBezTo>
                <a:close/>
                <a:moveTo>
                  <a:pt x="2878934" y="1493146"/>
                </a:moveTo>
                <a:cubicBezTo>
                  <a:pt x="2723190" y="1307255"/>
                  <a:pt x="2529440" y="1161128"/>
                  <a:pt x="2313862" y="1060620"/>
                </a:cubicBezTo>
                <a:cubicBezTo>
                  <a:pt x="2270535" y="1201714"/>
                  <a:pt x="2245604" y="1347104"/>
                  <a:pt x="2240109" y="1493146"/>
                </a:cubicBezTo>
                <a:close/>
                <a:moveTo>
                  <a:pt x="2890636" y="1673146"/>
                </a:moveTo>
                <a:lnTo>
                  <a:pt x="2241814" y="1673146"/>
                </a:lnTo>
                <a:cubicBezTo>
                  <a:pt x="2249736" y="1827102"/>
                  <a:pt x="2279520" y="1979973"/>
                  <a:pt x="2329964" y="2127513"/>
                </a:cubicBezTo>
                <a:cubicBezTo>
                  <a:pt x="2545677" y="2019923"/>
                  <a:pt x="2738160" y="1866413"/>
                  <a:pt x="2890636" y="1673146"/>
                </a:cubicBezTo>
                <a:close/>
                <a:moveTo>
                  <a:pt x="2973035" y="1284386"/>
                </a:moveTo>
                <a:cubicBezTo>
                  <a:pt x="2912066" y="1001840"/>
                  <a:pt x="2765308" y="751379"/>
                  <a:pt x="2561381" y="561108"/>
                </a:cubicBezTo>
                <a:cubicBezTo>
                  <a:pt x="2489321" y="656437"/>
                  <a:pt x="2431363" y="759225"/>
                  <a:pt x="2384553" y="865647"/>
                </a:cubicBezTo>
                <a:cubicBezTo>
                  <a:pt x="2604520" y="964977"/>
                  <a:pt x="2804622" y="1106677"/>
                  <a:pt x="2973035" y="1284386"/>
                </a:cubicBezTo>
                <a:close/>
                <a:moveTo>
                  <a:pt x="2974277" y="1897328"/>
                </a:moveTo>
                <a:cubicBezTo>
                  <a:pt x="2812488" y="2073933"/>
                  <a:pt x="2619878" y="2216690"/>
                  <a:pt x="2407486" y="2319665"/>
                </a:cubicBezTo>
                <a:cubicBezTo>
                  <a:pt x="2454169" y="2420503"/>
                  <a:pt x="2511856" y="2517376"/>
                  <a:pt x="2582047" y="2607468"/>
                </a:cubicBezTo>
                <a:cubicBezTo>
                  <a:pt x="2776399" y="2417974"/>
                  <a:pt x="2916061" y="2172750"/>
                  <a:pt x="2974277" y="1897328"/>
                </a:cubicBezTo>
                <a:close/>
                <a:moveTo>
                  <a:pt x="3185463" y="1593779"/>
                </a:moveTo>
                <a:cubicBezTo>
                  <a:pt x="3185463" y="2473999"/>
                  <a:pt x="2471904" y="3187558"/>
                  <a:pt x="1591684" y="3187558"/>
                </a:cubicBezTo>
                <a:cubicBezTo>
                  <a:pt x="738111" y="3187558"/>
                  <a:pt x="41261" y="2516549"/>
                  <a:pt x="1913" y="1673146"/>
                </a:cubicBezTo>
                <a:lnTo>
                  <a:pt x="0" y="1673146"/>
                </a:lnTo>
                <a:lnTo>
                  <a:pt x="0" y="1493146"/>
                </a:lnTo>
                <a:lnTo>
                  <a:pt x="2750" y="1493146"/>
                </a:lnTo>
                <a:cubicBezTo>
                  <a:pt x="50490" y="700174"/>
                  <a:pt x="679654" y="64473"/>
                  <a:pt x="1469785" y="6156"/>
                </a:cubicBezTo>
                <a:lnTo>
                  <a:pt x="1469785" y="0"/>
                </a:lnTo>
                <a:lnTo>
                  <a:pt x="1591684" y="0"/>
                </a:lnTo>
                <a:lnTo>
                  <a:pt x="1649785" y="0"/>
                </a:lnTo>
                <a:lnTo>
                  <a:pt x="1649785" y="2934"/>
                </a:lnTo>
                <a:cubicBezTo>
                  <a:pt x="2503127" y="31654"/>
                  <a:pt x="3185463" y="733032"/>
                  <a:pt x="3185463" y="1593779"/>
                </a:cubicBezTo>
                <a:close/>
              </a:path>
            </a:pathLst>
          </a:custGeom>
          <a:solidFill>
            <a:srgbClr val="0070C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latin typeface="Times New Roman" panose="02020603050405020304" pitchFamily="18" charset="0"/>
              <a:cs typeface="Times New Roman" panose="02020603050405020304" pitchFamily="18" charset="0"/>
            </a:endParaRPr>
          </a:p>
        </p:txBody>
      </p:sp>
      <p:sp>
        <p:nvSpPr>
          <p:cNvPr id="17" name="矩形 16"/>
          <p:cNvSpPr/>
          <p:nvPr/>
        </p:nvSpPr>
        <p:spPr>
          <a:xfrm>
            <a:off x="1941380" y="646048"/>
            <a:ext cx="8241044" cy="646331"/>
          </a:xfrm>
          <a:prstGeom prst="rect">
            <a:avLst/>
          </a:prstGeom>
        </p:spPr>
        <p:txBody>
          <a:bodyPr wrap="square">
            <a:spAutoFit/>
          </a:bodyPr>
          <a:lstStyle/>
          <a:p>
            <a:pPr lvl="0" algn="just">
              <a:defRPr/>
            </a:pPr>
            <a:r>
              <a:rPr kumimoji="0" lang="en-US" altLang="zh-TW" sz="36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110</a:t>
            </a:r>
            <a:r>
              <a:rPr kumimoji="0" lang="zh-TW" altLang="en-US" sz="36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學年度五專</a:t>
            </a:r>
            <a:r>
              <a:rPr kumimoji="0" lang="zh-TW" altLang="en-US" sz="3600" b="1" dirty="0">
                <a:latin typeface="Times New Roman" panose="02020603050405020304" pitchFamily="18" charset="0"/>
                <a:ea typeface="微軟正黑體" panose="020B0604030504040204" pitchFamily="34" charset="-120"/>
                <a:cs typeface="Times New Roman" panose="02020603050405020304" pitchFamily="18" charset="0"/>
              </a:rPr>
              <a:t>優先</a:t>
            </a:r>
            <a:r>
              <a:rPr kumimoji="0" lang="zh-TW" altLang="en-US" sz="36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免試入學</a:t>
            </a:r>
            <a:r>
              <a:rPr kumimoji="0" lang="en-US" altLang="zh-TW" sz="36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a:t>
            </a:r>
            <a:r>
              <a:rPr kumimoji="0" lang="zh-TW" altLang="en-US" sz="36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錄取方式</a:t>
            </a:r>
          </a:p>
        </p:txBody>
      </p:sp>
    </p:spTree>
    <p:extLst>
      <p:ext uri="{BB962C8B-B14F-4D97-AF65-F5344CB8AC3E}">
        <p14:creationId xmlns:p14="http://schemas.microsoft.com/office/powerpoint/2010/main" xmlns="" val="79966116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bg>
      <p:bgPr>
        <a:solidFill>
          <a:srgbClr val="69BCC7"/>
        </a:solidFill>
        <a:effectLst/>
      </p:bgPr>
    </p:bg>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xmlns="" val="1582793302"/>
              </p:ext>
            </p:extLst>
          </p:nvPr>
        </p:nvGraphicFramePr>
        <p:xfrm>
          <a:off x="1703512" y="1340768"/>
          <a:ext cx="6984454" cy="4624290"/>
        </p:xfrm>
        <a:graphic>
          <a:graphicData uri="http://schemas.openxmlformats.org/drawingml/2006/table">
            <a:tbl>
              <a:tblPr firstRow="1" bandRow="1">
                <a:tableStyleId>{5940675A-B579-460E-94D1-54222C63F5DA}</a:tableStyleId>
              </a:tblPr>
              <a:tblGrid>
                <a:gridCol w="2268275">
                  <a:extLst>
                    <a:ext uri="{9D8B030D-6E8A-4147-A177-3AD203B41FA5}">
                      <a16:colId xmlns:a16="http://schemas.microsoft.com/office/drawing/2014/main" xmlns="" val="20000"/>
                    </a:ext>
                  </a:extLst>
                </a:gridCol>
                <a:gridCol w="4716179">
                  <a:extLst>
                    <a:ext uri="{9D8B030D-6E8A-4147-A177-3AD203B41FA5}">
                      <a16:colId xmlns:a16="http://schemas.microsoft.com/office/drawing/2014/main" xmlns="" val="20001"/>
                    </a:ext>
                  </a:extLst>
                </a:gridCol>
              </a:tblGrid>
              <a:tr h="502058">
                <a:tc>
                  <a:txBody>
                    <a:bodyPr/>
                    <a:lstStyle/>
                    <a:p>
                      <a:pPr algn="ctr"/>
                      <a:r>
                        <a:rPr lang="zh-TW" altLang="en-US" sz="20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項目</a:t>
                      </a:r>
                    </a:p>
                  </a:txBody>
                  <a:tcPr marL="91436" marR="91436" marT="45721" marB="45721" anchor="ctr">
                    <a:lnL w="12700" cap="flat" cmpd="sng" algn="ctr">
                      <a:noFill/>
                      <a:prstDash val="dash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dashDot"/>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2CC"/>
                    </a:solidFill>
                  </a:tcPr>
                </a:tc>
                <a:tc>
                  <a:txBody>
                    <a:bodyPr/>
                    <a:lstStyle/>
                    <a:p>
                      <a:pPr algn="ctr"/>
                      <a:r>
                        <a:rPr lang="zh-TW" altLang="en-US" sz="20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日程</a:t>
                      </a:r>
                    </a:p>
                  </a:txBody>
                  <a:tcPr marL="91436" marR="91436" marT="45721" marB="45721" anchor="ctr">
                    <a:lnL w="12700" cap="flat" cmpd="sng" algn="ctr">
                      <a:solidFill>
                        <a:schemeClr val="tx1"/>
                      </a:solidFill>
                      <a:prstDash val="solid"/>
                      <a:round/>
                      <a:headEnd type="none" w="med" len="med"/>
                      <a:tailEnd type="none" w="med" len="med"/>
                    </a:lnL>
                    <a:lnR w="12700" cap="flat" cmpd="sng" algn="ctr">
                      <a:noFill/>
                      <a:prstDash val="dashDot"/>
                      <a:round/>
                      <a:headEnd type="none" w="med" len="med"/>
                      <a:tailEnd type="none" w="med" len="med"/>
                    </a:lnR>
                    <a:lnT w="12700" cap="flat" cmpd="sng" algn="ctr">
                      <a:noFill/>
                      <a:prstDash val="dashDot"/>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2CC"/>
                    </a:solidFill>
                  </a:tcPr>
                </a:tc>
                <a:extLst>
                  <a:ext uri="{0D108BD9-81ED-4DB2-BD59-A6C34878D82A}">
                    <a16:rowId xmlns:a16="http://schemas.microsoft.com/office/drawing/2014/main" xmlns="" val="10000"/>
                  </a:ext>
                </a:extLst>
              </a:tr>
              <a:tr h="615104">
                <a:tc>
                  <a:txBody>
                    <a:bodyPr/>
                    <a:lstStyle/>
                    <a:p>
                      <a:pPr algn="ctr"/>
                      <a:r>
                        <a:rPr lang="zh-TW" altLang="en-US"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簡章發售及公告</a:t>
                      </a:r>
                    </a:p>
                  </a:txBody>
                  <a:tcPr marL="91436" marR="91436" marT="45721" marB="45721" anchor="ctr">
                    <a:lnL w="12700" cap="flat" cmpd="sng" algn="ctr">
                      <a:noFill/>
                      <a:prstDash val="dashDot"/>
                      <a:round/>
                      <a:headEnd type="none" w="med" len="med"/>
                      <a:tailEnd type="none" w="med" len="med"/>
                    </a:lnL>
                    <a:lnR w="12700" cap="flat" cmpd="sng" algn="ctr">
                      <a:noFill/>
                      <a:prstDash val="dash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r>
                        <a:rPr lang="en-US" altLang="zh-TW"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110</a:t>
                      </a:r>
                      <a:r>
                        <a:rPr lang="zh-TW" altLang="en-US"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年</a:t>
                      </a:r>
                      <a:r>
                        <a:rPr lang="en-US" altLang="zh-TW"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1</a:t>
                      </a:r>
                      <a:r>
                        <a:rPr lang="zh-TW" altLang="en-US"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月</a:t>
                      </a:r>
                      <a:r>
                        <a:rPr lang="en-US" altLang="zh-TW"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15</a:t>
                      </a:r>
                      <a:r>
                        <a:rPr lang="zh-TW" altLang="en-US"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日起發售及開放網路下載</a:t>
                      </a:r>
                    </a:p>
                  </a:txBody>
                  <a:tcPr marL="91436" marR="91436" marT="45721" marB="45721" anchor="ctr">
                    <a:lnL w="12700" cap="flat" cmpd="sng" algn="ctr">
                      <a:noFill/>
                      <a:prstDash val="dashDot"/>
                      <a:round/>
                      <a:headEnd type="none" w="med" len="med"/>
                      <a:tailEnd type="none" w="med" len="med"/>
                    </a:lnL>
                    <a:lnR w="12700" cap="flat" cmpd="sng" algn="ctr">
                      <a:noFill/>
                      <a:prstDash val="dash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xmlns="" val="10001"/>
                  </a:ext>
                </a:extLst>
              </a:tr>
              <a:tr h="1048592">
                <a:tc>
                  <a:txBody>
                    <a:bodyPr/>
                    <a:lstStyle/>
                    <a:p>
                      <a:pPr algn="ctr"/>
                      <a:r>
                        <a:rPr lang="zh-TW" altLang="en-US"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報名</a:t>
                      </a:r>
                    </a:p>
                  </a:txBody>
                  <a:tcPr marL="91436" marR="91436" marT="45721" marB="45721" anchor="ctr">
                    <a:lnL w="12700" cap="flat" cmpd="sng" algn="ctr">
                      <a:noFill/>
                      <a:prstDash val="dashDot"/>
                      <a:round/>
                      <a:headEnd type="none" w="med" len="med"/>
                      <a:tailEnd type="none" w="med" len="med"/>
                    </a:lnL>
                    <a:lnR w="12700" cap="flat" cmpd="sng" algn="ctr">
                      <a:noFill/>
                      <a:prstDash val="dash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r>
                        <a:rPr lang="en-US" altLang="zh-TW"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110</a:t>
                      </a:r>
                      <a:r>
                        <a:rPr lang="zh-TW" altLang="en-US"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年</a:t>
                      </a:r>
                      <a:r>
                        <a:rPr lang="en-US" altLang="zh-TW"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5</a:t>
                      </a:r>
                      <a:r>
                        <a:rPr lang="zh-TW" altLang="en-US"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月</a:t>
                      </a:r>
                      <a:r>
                        <a:rPr lang="en-US" altLang="zh-TW"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17</a:t>
                      </a:r>
                      <a:r>
                        <a:rPr lang="zh-TW" altLang="en-US"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日</a:t>
                      </a:r>
                      <a:r>
                        <a:rPr lang="en-US" altLang="zh-TW"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a:t>
                      </a:r>
                      <a:r>
                        <a:rPr lang="zh-TW" altLang="en-US"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一</a:t>
                      </a:r>
                      <a:r>
                        <a:rPr lang="en-US" altLang="zh-TW"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a:t>
                      </a:r>
                      <a:r>
                        <a:rPr lang="zh-TW" altLang="en-US"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a:t>
                      </a:r>
                      <a:r>
                        <a:rPr lang="en-US" altLang="zh-TW"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110</a:t>
                      </a:r>
                      <a:r>
                        <a:rPr lang="zh-TW" altLang="en-US"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年</a:t>
                      </a:r>
                      <a:r>
                        <a:rPr lang="en-US" altLang="zh-TW"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5</a:t>
                      </a:r>
                      <a:r>
                        <a:rPr lang="zh-TW" altLang="en-US"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月</a:t>
                      </a:r>
                      <a:r>
                        <a:rPr lang="en-US" altLang="zh-TW"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21</a:t>
                      </a:r>
                      <a:r>
                        <a:rPr lang="zh-TW" altLang="en-US"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日</a:t>
                      </a:r>
                      <a:r>
                        <a:rPr lang="en-US" altLang="zh-TW"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a:t>
                      </a:r>
                      <a:r>
                        <a:rPr lang="zh-TW" altLang="en-US"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五</a:t>
                      </a:r>
                      <a:r>
                        <a:rPr lang="en-US" altLang="zh-TW"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a:t>
                      </a:r>
                    </a:p>
                    <a:p>
                      <a:r>
                        <a:rPr lang="zh-TW" altLang="en-US"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採</a:t>
                      </a:r>
                      <a:r>
                        <a:rPr lang="zh-TW" altLang="en-US" sz="20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「國中集體報名」</a:t>
                      </a:r>
                      <a:r>
                        <a:rPr lang="zh-TW" altLang="en-US"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或</a:t>
                      </a:r>
                      <a:r>
                        <a:rPr lang="zh-TW" altLang="en-US" sz="20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「網路個別報名」</a:t>
                      </a:r>
                    </a:p>
                  </a:txBody>
                  <a:tcPr marL="91436" marR="91436" marT="45721" marB="45721" anchor="ctr">
                    <a:lnL w="12700" cap="flat" cmpd="sng" algn="ctr">
                      <a:noFill/>
                      <a:prstDash val="dashDot"/>
                      <a:round/>
                      <a:headEnd type="none" w="med" len="med"/>
                      <a:tailEnd type="none" w="med" len="med"/>
                    </a:lnL>
                    <a:lnR w="12700" cap="flat" cmpd="sng" algn="ctr">
                      <a:noFill/>
                      <a:prstDash val="dash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xmlns="" val="10002"/>
                  </a:ext>
                </a:extLst>
              </a:tr>
              <a:tr h="1048592">
                <a:tc>
                  <a:txBody>
                    <a:bodyPr/>
                    <a:lstStyle/>
                    <a:p>
                      <a:pPr algn="ctr"/>
                      <a:r>
                        <a:rPr lang="zh-TW" altLang="en-US"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網路選填志願</a:t>
                      </a:r>
                    </a:p>
                  </a:txBody>
                  <a:tcPr marL="91436" marR="91436" marT="45721" marB="45721" anchor="ctr">
                    <a:lnL w="12700" cap="flat" cmpd="sng" algn="ctr">
                      <a:noFill/>
                      <a:prstDash val="dashDot"/>
                      <a:round/>
                      <a:headEnd type="none" w="med" len="med"/>
                      <a:tailEnd type="none" w="med" len="med"/>
                    </a:lnL>
                    <a:lnR w="12700" cap="flat" cmpd="sng" algn="ctr">
                      <a:noFill/>
                      <a:prstDash val="dash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r>
                        <a:rPr lang="en-US" altLang="zh-TW"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110</a:t>
                      </a:r>
                      <a:r>
                        <a:rPr lang="zh-TW" altLang="en-US"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年</a:t>
                      </a:r>
                      <a:r>
                        <a:rPr lang="en-US" altLang="zh-TW"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6</a:t>
                      </a:r>
                      <a:r>
                        <a:rPr lang="zh-TW" altLang="en-US"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月</a:t>
                      </a:r>
                      <a:r>
                        <a:rPr lang="en-US" altLang="zh-TW"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3</a:t>
                      </a:r>
                      <a:r>
                        <a:rPr lang="zh-TW" altLang="en-US"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日</a:t>
                      </a:r>
                      <a:r>
                        <a:rPr lang="en-US" altLang="zh-TW"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a:t>
                      </a:r>
                      <a:r>
                        <a:rPr lang="zh-TW" altLang="en-US"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四</a:t>
                      </a:r>
                      <a:r>
                        <a:rPr lang="en-US" altLang="zh-TW"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a:t>
                      </a:r>
                      <a:r>
                        <a:rPr lang="zh-TW" altLang="en-US"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上午</a:t>
                      </a:r>
                      <a:r>
                        <a:rPr lang="en-US" altLang="zh-TW" sz="2000" baseline="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10</a:t>
                      </a:r>
                      <a:r>
                        <a:rPr lang="zh-TW" altLang="en-US" sz="2000" baseline="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a:t>
                      </a:r>
                      <a:r>
                        <a:rPr lang="en-US" altLang="zh-TW" sz="2000" baseline="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00</a:t>
                      </a:r>
                      <a:r>
                        <a:rPr lang="zh-TW" altLang="en-US" sz="2000" baseline="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起</a:t>
                      </a:r>
                      <a:endParaRPr lang="en-US" altLang="zh-TW" sz="2000" baseline="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endParaRPr>
                    </a:p>
                    <a:p>
                      <a:r>
                        <a:rPr lang="en-US" altLang="zh-TW" sz="2000" baseline="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110</a:t>
                      </a:r>
                      <a:r>
                        <a:rPr lang="zh-TW" altLang="en-US" sz="2000" baseline="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年</a:t>
                      </a:r>
                      <a:r>
                        <a:rPr lang="en-US" altLang="zh-TW" sz="2000" baseline="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6</a:t>
                      </a:r>
                      <a:r>
                        <a:rPr lang="zh-TW" altLang="en-US" sz="2000" baseline="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月</a:t>
                      </a:r>
                      <a:r>
                        <a:rPr lang="en-US" altLang="zh-TW" sz="2000" baseline="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8</a:t>
                      </a:r>
                      <a:r>
                        <a:rPr lang="zh-TW" altLang="en-US" sz="2000" baseline="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日</a:t>
                      </a:r>
                      <a:r>
                        <a:rPr lang="en-US" altLang="zh-TW" sz="2000" baseline="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a:t>
                      </a:r>
                      <a:r>
                        <a:rPr lang="zh-TW" altLang="en-US" sz="2000" baseline="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二</a:t>
                      </a:r>
                      <a:r>
                        <a:rPr lang="en-US" altLang="zh-TW" sz="2000" baseline="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a:t>
                      </a:r>
                      <a:r>
                        <a:rPr lang="zh-TW" altLang="en-US" sz="2000" baseline="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下午  </a:t>
                      </a:r>
                      <a:r>
                        <a:rPr lang="en-US" altLang="zh-TW" sz="2000" baseline="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5</a:t>
                      </a:r>
                      <a:r>
                        <a:rPr lang="zh-TW" altLang="en-US" sz="2000" baseline="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a:t>
                      </a:r>
                      <a:r>
                        <a:rPr lang="en-US" altLang="zh-TW" sz="2000" baseline="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00</a:t>
                      </a:r>
                      <a:r>
                        <a:rPr lang="zh-TW" altLang="en-US" sz="2000" baseline="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止</a:t>
                      </a:r>
                      <a:endParaRPr lang="zh-TW" altLang="en-US"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endParaRPr>
                    </a:p>
                  </a:txBody>
                  <a:tcPr marL="91436" marR="91436" marT="45721" marB="45721" anchor="ctr">
                    <a:lnL w="12700" cap="flat" cmpd="sng" algn="ctr">
                      <a:noFill/>
                      <a:prstDash val="dashDot"/>
                      <a:round/>
                      <a:headEnd type="none" w="med" len="med"/>
                      <a:tailEnd type="none" w="med" len="med"/>
                    </a:lnL>
                    <a:lnR w="12700" cap="flat" cmpd="sng" algn="ctr">
                      <a:noFill/>
                      <a:prstDash val="dash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xmlns="" val="10003"/>
                  </a:ext>
                </a:extLst>
              </a:tr>
              <a:tr h="615104">
                <a:tc>
                  <a:txBody>
                    <a:bodyPr/>
                    <a:lstStyle/>
                    <a:p>
                      <a:pPr algn="ctr"/>
                      <a:r>
                        <a:rPr lang="zh-TW" altLang="en-US"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放榜</a:t>
                      </a:r>
                    </a:p>
                  </a:txBody>
                  <a:tcPr marL="91436" marR="91436" marT="45721" marB="45721" anchor="ctr">
                    <a:lnL w="12700" cap="flat" cmpd="sng" algn="ctr">
                      <a:noFill/>
                      <a:prstDash val="dashDot"/>
                      <a:round/>
                      <a:headEnd type="none" w="med" len="med"/>
                      <a:tailEnd type="none" w="med" len="med"/>
                    </a:lnL>
                    <a:lnR w="12700" cap="flat" cmpd="sng" algn="ctr">
                      <a:noFill/>
                      <a:prstDash val="dash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r>
                        <a:rPr lang="en-US" altLang="zh-TW"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110</a:t>
                      </a:r>
                      <a:r>
                        <a:rPr lang="zh-TW" altLang="en-US"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年</a:t>
                      </a:r>
                      <a:r>
                        <a:rPr lang="en-US" altLang="zh-TW"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6</a:t>
                      </a:r>
                      <a:r>
                        <a:rPr lang="zh-TW" altLang="en-US"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月</a:t>
                      </a:r>
                      <a:r>
                        <a:rPr lang="en-US" altLang="zh-TW"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10</a:t>
                      </a:r>
                      <a:r>
                        <a:rPr lang="zh-TW" altLang="en-US"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日</a:t>
                      </a:r>
                      <a:r>
                        <a:rPr lang="en-US" altLang="zh-TW"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a:t>
                      </a:r>
                      <a:r>
                        <a:rPr lang="zh-TW" altLang="en-US"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四</a:t>
                      </a:r>
                      <a:r>
                        <a:rPr lang="en-US" altLang="zh-TW"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a:t>
                      </a:r>
                      <a:r>
                        <a:rPr lang="zh-TW" altLang="en-US"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上午  </a:t>
                      </a:r>
                      <a:r>
                        <a:rPr lang="en-US" altLang="zh-TW"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9</a:t>
                      </a:r>
                      <a:r>
                        <a:rPr lang="zh-TW" altLang="en-US"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a:t>
                      </a:r>
                      <a:r>
                        <a:rPr lang="en-US" altLang="zh-TW"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00</a:t>
                      </a:r>
                      <a:r>
                        <a:rPr lang="zh-TW" altLang="en-US"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起</a:t>
                      </a:r>
                    </a:p>
                  </a:txBody>
                  <a:tcPr marL="91436" marR="91436" marT="45721" marB="45721" anchor="ctr">
                    <a:lnL w="12700" cap="flat" cmpd="sng" algn="ctr">
                      <a:noFill/>
                      <a:prstDash val="dashDot"/>
                      <a:round/>
                      <a:headEnd type="none" w="med" len="med"/>
                      <a:tailEnd type="none" w="med" len="med"/>
                    </a:lnL>
                    <a:lnR w="12700" cap="flat" cmpd="sng" algn="ctr">
                      <a:noFill/>
                      <a:prstDash val="dash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extLst>
                  <a:ext uri="{0D108BD9-81ED-4DB2-BD59-A6C34878D82A}">
                    <a16:rowId xmlns:a16="http://schemas.microsoft.com/office/drawing/2014/main" xmlns="" val="10004"/>
                  </a:ext>
                </a:extLst>
              </a:tr>
              <a:tr h="794840">
                <a:tc>
                  <a:txBody>
                    <a:bodyPr/>
                    <a:lstStyle/>
                    <a:p>
                      <a:pPr algn="ctr"/>
                      <a:r>
                        <a:rPr lang="zh-TW" altLang="en-US" sz="20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錄取報到與</a:t>
                      </a:r>
                      <a:r>
                        <a:rPr lang="zh-TW" altLang="en-US" sz="2000" b="1" dirty="0">
                          <a:solidFill>
                            <a:srgbClr val="FF0000"/>
                          </a:solidFill>
                          <a:latin typeface="Times New Roman" panose="02020603050405020304" pitchFamily="18" charset="0"/>
                          <a:ea typeface="微軟正黑體" panose="020B0604030504040204" pitchFamily="34" charset="-120"/>
                          <a:cs typeface="Times New Roman" panose="02020603050405020304" pitchFamily="18" charset="0"/>
                        </a:rPr>
                        <a:t>放棄錄取資格截止日</a:t>
                      </a:r>
                    </a:p>
                  </a:txBody>
                  <a:tcPr marL="91436" marR="91436" marT="45721" marB="45721" anchor="ctr">
                    <a:lnL w="12700" cap="flat" cmpd="sng" algn="ctr">
                      <a:noFill/>
                      <a:prstDash val="dashDot"/>
                      <a:round/>
                      <a:headEnd type="none" w="med" len="med"/>
                      <a:tailEnd type="none" w="med" len="med"/>
                    </a:lnL>
                    <a:lnR w="12700" cap="flat" cmpd="sng" algn="ctr">
                      <a:noFill/>
                      <a:prstDash val="dash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66"/>
                    </a:solidFill>
                  </a:tcPr>
                </a:tc>
                <a:tc>
                  <a:txBody>
                    <a:bodyPr/>
                    <a:lstStyle/>
                    <a:p>
                      <a:r>
                        <a:rPr lang="en-US" altLang="zh-TW"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110</a:t>
                      </a:r>
                      <a:r>
                        <a:rPr lang="zh-TW" altLang="en-US"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年</a:t>
                      </a:r>
                      <a:r>
                        <a:rPr lang="en-US" altLang="zh-TW"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6</a:t>
                      </a:r>
                      <a:r>
                        <a:rPr lang="zh-TW" altLang="en-US"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月</a:t>
                      </a:r>
                      <a:r>
                        <a:rPr lang="en-US" altLang="zh-TW"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15</a:t>
                      </a:r>
                      <a:r>
                        <a:rPr lang="zh-TW" altLang="en-US"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日</a:t>
                      </a:r>
                      <a:r>
                        <a:rPr lang="en-US" altLang="zh-TW"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a:t>
                      </a:r>
                      <a:r>
                        <a:rPr lang="zh-TW" altLang="en-US"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二</a:t>
                      </a:r>
                      <a:r>
                        <a:rPr lang="en-US" altLang="zh-TW"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a:t>
                      </a:r>
                      <a:r>
                        <a:rPr lang="zh-TW" altLang="en-US"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下午  </a:t>
                      </a:r>
                      <a:r>
                        <a:rPr lang="en-US" altLang="zh-TW"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3</a:t>
                      </a:r>
                      <a:r>
                        <a:rPr lang="zh-TW" altLang="en-US"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a:t>
                      </a:r>
                      <a:r>
                        <a:rPr lang="en-US" altLang="zh-TW"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00</a:t>
                      </a:r>
                      <a:r>
                        <a:rPr lang="zh-TW" altLang="en-US"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止</a:t>
                      </a:r>
                    </a:p>
                  </a:txBody>
                  <a:tcPr marL="91436" marR="91436" marT="45721" marB="45721" anchor="ctr">
                    <a:lnL w="12700" cap="flat" cmpd="sng" algn="ctr">
                      <a:noFill/>
                      <a:prstDash val="dashDot"/>
                      <a:round/>
                      <a:headEnd type="none" w="med" len="med"/>
                      <a:tailEnd type="none" w="med" len="med"/>
                    </a:lnL>
                    <a:lnR w="12700" cap="flat" cmpd="sng" algn="ctr">
                      <a:noFill/>
                      <a:prstDash val="dash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xmlns="" val="10005"/>
                  </a:ext>
                </a:extLst>
              </a:tr>
            </a:tbl>
          </a:graphicData>
        </a:graphic>
      </p:graphicFrame>
      <p:pic>
        <p:nvPicPr>
          <p:cNvPr id="7" name="圖片 6"/>
          <p:cNvPicPr>
            <a:picLocks noChangeAspect="1"/>
          </p:cNvPicPr>
          <p:nvPr/>
        </p:nvPicPr>
        <p:blipFill>
          <a:blip r:embed="rId2" cstate="email">
            <a:extLst>
              <a:ext uri="{28A0092B-C50C-407E-A947-70E740481C1C}">
                <a14:useLocalDpi xmlns:a14="http://schemas.microsoft.com/office/drawing/2010/main" xmlns=""/>
              </a:ext>
            </a:extLst>
          </a:blip>
          <a:stretch>
            <a:fillRect/>
          </a:stretch>
        </p:blipFill>
        <p:spPr>
          <a:xfrm rot="605407">
            <a:off x="8376030" y="1098131"/>
            <a:ext cx="2450738" cy="3267650"/>
          </a:xfrm>
          <a:prstGeom prst="rect">
            <a:avLst/>
          </a:prstGeom>
        </p:spPr>
      </p:pic>
      <p:sp>
        <p:nvSpPr>
          <p:cNvPr id="8" name="文字方塊 7"/>
          <p:cNvSpPr txBox="1"/>
          <p:nvPr/>
        </p:nvSpPr>
        <p:spPr>
          <a:xfrm rot="577325">
            <a:off x="9165816" y="1658867"/>
            <a:ext cx="1152128" cy="369332"/>
          </a:xfrm>
          <a:prstGeom prst="rect">
            <a:avLst/>
          </a:prstGeom>
          <a:noFill/>
        </p:spPr>
        <p:txBody>
          <a:bodyPr wrap="square" rtlCol="0">
            <a:spAutoFit/>
          </a:bodyPr>
          <a:lstStyle/>
          <a:p>
            <a:pPr algn="ctr"/>
            <a:r>
              <a:rPr lang="zh-TW" altLang="en-US"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順利升學</a:t>
            </a:r>
          </a:p>
        </p:txBody>
      </p:sp>
      <p:pic>
        <p:nvPicPr>
          <p:cNvPr id="9" name="圖片 8"/>
          <p:cNvPicPr>
            <a:picLocks noChangeAspect="1"/>
          </p:cNvPicPr>
          <p:nvPr/>
        </p:nvPicPr>
        <p:blipFill>
          <a:blip r:embed="rId3" cstate="email">
            <a:extLst>
              <a:ext uri="{28A0092B-C50C-407E-A947-70E740481C1C}">
                <a14:useLocalDpi xmlns:a14="http://schemas.microsoft.com/office/drawing/2010/main" xmlns=""/>
              </a:ext>
            </a:extLst>
          </a:blip>
          <a:stretch>
            <a:fillRect/>
          </a:stretch>
        </p:blipFill>
        <p:spPr>
          <a:xfrm>
            <a:off x="8816288" y="5550512"/>
            <a:ext cx="1966502" cy="1326866"/>
          </a:xfrm>
          <a:prstGeom prst="rect">
            <a:avLst/>
          </a:prstGeom>
        </p:spPr>
      </p:pic>
      <p:sp>
        <p:nvSpPr>
          <p:cNvPr id="11" name="Text Box 22"/>
          <p:cNvSpPr txBox="1">
            <a:spLocks noChangeArrowheads="1"/>
          </p:cNvSpPr>
          <p:nvPr/>
        </p:nvSpPr>
        <p:spPr bwMode="auto">
          <a:xfrm>
            <a:off x="8990933" y="5738029"/>
            <a:ext cx="1617212"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新細明體" panose="02020500000000000000" pitchFamily="18" charset="-12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9pPr>
          </a:lstStyle>
          <a:p>
            <a:pPr algn="ctr" eaLnBrk="1" hangingPunct="1">
              <a:spcBef>
                <a:spcPct val="0"/>
              </a:spcBef>
              <a:buFontTx/>
              <a:buNone/>
            </a:pPr>
            <a:r>
              <a:rPr lang="zh-TW" altLang="en-US" sz="18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下一入學管道</a:t>
            </a:r>
          </a:p>
        </p:txBody>
      </p:sp>
      <p:sp>
        <p:nvSpPr>
          <p:cNvPr id="12" name="右彎箭號 11"/>
          <p:cNvSpPr/>
          <p:nvPr/>
        </p:nvSpPr>
        <p:spPr bwMode="auto">
          <a:xfrm rot="5400000">
            <a:off x="8938631" y="4474482"/>
            <a:ext cx="846526" cy="1347856"/>
          </a:xfrm>
          <a:prstGeom prst="bentArrow">
            <a:avLst>
              <a:gd name="adj1" fmla="val 25642"/>
              <a:gd name="adj2" fmla="val 29656"/>
              <a:gd name="adj3" fmla="val 43084"/>
              <a:gd name="adj4" fmla="val 0"/>
            </a:avLst>
          </a:prstGeom>
          <a:solidFill>
            <a:srgbClr val="FF8989"/>
          </a:solidFill>
          <a:ln w="28575">
            <a:noFill/>
            <a:round/>
            <a:headEnd/>
            <a:tailEnd type="triangle" w="med" len="med"/>
          </a:ln>
        </p:spPr>
        <p:txBody>
          <a:bodyPr rtlCol="0" anchor="ctr"/>
          <a:lstStyle/>
          <a:p>
            <a:pPr algn="ctr"/>
            <a:endParaRPr lang="zh-TW" altLang="en-US">
              <a:latin typeface="Times New Roman" panose="02020603050405020304" pitchFamily="18" charset="0"/>
              <a:ea typeface="微軟正黑體" panose="020B0604030504040204" pitchFamily="34" charset="-120"/>
              <a:cs typeface="Times New Roman" panose="02020603050405020304" pitchFamily="18" charset="0"/>
            </a:endParaRPr>
          </a:p>
        </p:txBody>
      </p:sp>
      <p:sp>
        <p:nvSpPr>
          <p:cNvPr id="13" name="矩形 12"/>
          <p:cNvSpPr/>
          <p:nvPr/>
        </p:nvSpPr>
        <p:spPr>
          <a:xfrm>
            <a:off x="1713580" y="385499"/>
            <a:ext cx="8241044" cy="523220"/>
          </a:xfrm>
          <a:prstGeom prst="rect">
            <a:avLst/>
          </a:prstGeom>
        </p:spPr>
        <p:txBody>
          <a:bodyPr wrap="square">
            <a:spAutoFit/>
          </a:bodyPr>
          <a:lstStyle/>
          <a:p>
            <a:pPr lvl="0" algn="just">
              <a:defRPr/>
            </a:pPr>
            <a:r>
              <a:rPr kumimoji="0" lang="en-US" altLang="zh-TW" sz="28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110</a:t>
            </a:r>
            <a:r>
              <a:rPr kumimoji="0" lang="zh-TW" altLang="en-US" sz="28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學年度五專</a:t>
            </a:r>
            <a:r>
              <a:rPr kumimoji="0" lang="zh-TW" altLang="en-US" sz="2800" b="1" dirty="0">
                <a:latin typeface="Times New Roman" panose="02020603050405020304" pitchFamily="18" charset="0"/>
                <a:ea typeface="微軟正黑體" panose="020B0604030504040204" pitchFamily="34" charset="-120"/>
                <a:cs typeface="Times New Roman" panose="02020603050405020304" pitchFamily="18" charset="0"/>
              </a:rPr>
              <a:t>優先</a:t>
            </a:r>
            <a:r>
              <a:rPr kumimoji="0" lang="zh-TW" altLang="en-US" sz="28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免試入學</a:t>
            </a:r>
            <a:r>
              <a:rPr kumimoji="0" lang="en-US" altLang="zh-TW" sz="28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a:t>
            </a:r>
            <a:r>
              <a:rPr kumimoji="0" lang="zh-TW" altLang="en-US" sz="28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重要日程</a:t>
            </a:r>
          </a:p>
        </p:txBody>
      </p:sp>
      <p:sp>
        <p:nvSpPr>
          <p:cNvPr id="10" name="Text Box 17"/>
          <p:cNvSpPr txBox="1">
            <a:spLocks noChangeArrowheads="1"/>
          </p:cNvSpPr>
          <p:nvPr/>
        </p:nvSpPr>
        <p:spPr bwMode="auto">
          <a:xfrm>
            <a:off x="8751188" y="4380385"/>
            <a:ext cx="960437"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新細明體" panose="02020500000000000000" pitchFamily="18" charset="-12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9pPr>
          </a:lstStyle>
          <a:p>
            <a:pPr algn="ctr" eaLnBrk="1" hangingPunct="1">
              <a:spcBef>
                <a:spcPct val="0"/>
              </a:spcBef>
              <a:buFontTx/>
              <a:buNone/>
            </a:pPr>
            <a:r>
              <a:rPr lang="zh-TW" altLang="en-US" sz="2000" dirty="0">
                <a:latin typeface="Times New Roman" panose="02020603050405020304" pitchFamily="18" charset="0"/>
                <a:ea typeface="微軟正黑體" panose="020B0604030504040204" pitchFamily="34" charset="-120"/>
                <a:cs typeface="Times New Roman" panose="02020603050405020304" pitchFamily="18" charset="0"/>
              </a:rPr>
              <a:t>未錄取</a:t>
            </a:r>
          </a:p>
        </p:txBody>
      </p:sp>
      <p:sp>
        <p:nvSpPr>
          <p:cNvPr id="2" name="投影片編號版面配置區 1"/>
          <p:cNvSpPr>
            <a:spLocks noGrp="1"/>
          </p:cNvSpPr>
          <p:nvPr>
            <p:ph type="sldNum" sz="quarter" idx="12"/>
          </p:nvPr>
        </p:nvSpPr>
        <p:spPr/>
        <p:txBody>
          <a:bodyPr/>
          <a:lstStyle/>
          <a:p>
            <a:pPr>
              <a:defRPr/>
            </a:pPr>
            <a:fld id="{3389D979-77D4-4AA7-9D0B-5088B9A32813}" type="slidenum">
              <a:rPr lang="zh-TW" altLang="en-US" smtClean="0"/>
              <a:pPr>
                <a:defRPr/>
              </a:pPr>
              <a:t>74</a:t>
            </a:fld>
            <a:endParaRPr lang="zh-TW" altLang="en-US"/>
          </a:p>
        </p:txBody>
      </p:sp>
    </p:spTree>
    <p:extLst>
      <p:ext uri="{BB962C8B-B14F-4D97-AF65-F5344CB8AC3E}">
        <p14:creationId xmlns:p14="http://schemas.microsoft.com/office/powerpoint/2010/main" xmlns="" val="1700145302"/>
      </p:ext>
    </p:extLst>
  </p:cSld>
  <p:clrMapOvr>
    <a:masterClrMapping/>
  </p:clrMapOvr>
  <p:transition spd="slow">
    <p:push dir="u"/>
  </p:transition>
</p:sld>
</file>

<file path=ppt/slides/slide75.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pic>
        <p:nvPicPr>
          <p:cNvPr id="8" name="图片 2">
            <a:extLst>
              <a:ext uri="{FF2B5EF4-FFF2-40B4-BE49-F238E27FC236}">
                <a16:creationId xmlns:a16="http://schemas.microsoft.com/office/drawing/2014/main" xmlns="" id="{9C7B37D8-E3A1-427C-A658-201507AD49A6}"/>
              </a:ext>
            </a:extLst>
          </p:cNvPr>
          <p:cNvPicPr>
            <a:picLocks noChangeAspect="1"/>
          </p:cNvPicPr>
          <p:nvPr/>
        </p:nvPicPr>
        <p:blipFill>
          <a:blip r:embed="rId3" cstate="email">
            <a:extLst>
              <a:ext uri="{BEBA8EAE-BF5A-486C-A8C5-ECC9F3942E4B}">
                <a14:imgProps xmlns:a14="http://schemas.microsoft.com/office/drawing/2010/main" xmlns="">
                  <a14:imgLayer r:embed="rId4">
                    <a14:imgEffect>
                      <a14:brightnessContrast contrast="20000"/>
                    </a14:imgEffect>
                  </a14:imgLayer>
                </a14:imgProps>
              </a:ext>
              <a:ext uri="{28A0092B-C50C-407E-A947-70E740481C1C}">
                <a14:useLocalDpi xmlns:a14="http://schemas.microsoft.com/office/drawing/2010/main" xmlns=""/>
              </a:ext>
            </a:extLst>
          </a:blip>
          <a:stretch>
            <a:fillRect/>
          </a:stretch>
        </p:blipFill>
        <p:spPr>
          <a:xfrm>
            <a:off x="405136" y="1329270"/>
            <a:ext cx="11523512" cy="6290359"/>
          </a:xfrm>
          <a:prstGeom prst="rect">
            <a:avLst/>
          </a:prstGeom>
        </p:spPr>
      </p:pic>
      <p:sp>
        <p:nvSpPr>
          <p:cNvPr id="7" name="圓角矩形 6"/>
          <p:cNvSpPr/>
          <p:nvPr/>
        </p:nvSpPr>
        <p:spPr bwMode="auto">
          <a:xfrm>
            <a:off x="4079776" y="1988840"/>
            <a:ext cx="5184576" cy="2743200"/>
          </a:xfrm>
          <a:prstGeom prst="roundRect">
            <a:avLst>
              <a:gd name="adj" fmla="val 7046"/>
            </a:avLst>
          </a:prstGeom>
          <a:solidFill>
            <a:schemeClr val="accent4">
              <a:lumMod val="40000"/>
              <a:lumOff val="60000"/>
            </a:schemeClr>
          </a:solidFill>
          <a:ln w="9525">
            <a:noFill/>
            <a:round/>
            <a:headEnd/>
            <a:tailEnd type="triangle" w="med" len="med"/>
          </a:ln>
          <a:effectLst>
            <a:outerShdw blurRad="127000" dist="38100" dir="2700000" algn="tl" rotWithShape="0">
              <a:prstClr val="black">
                <a:alpha val="40000"/>
              </a:prstClr>
            </a:outerShdw>
          </a:effectLst>
          <a:scene3d>
            <a:camera prst="orthographicFront">
              <a:rot lat="0" lon="0" rev="0"/>
            </a:camera>
            <a:lightRig rig="balanced" dir="t">
              <a:rot lat="0" lon="0" rev="8700000"/>
            </a:lightRig>
          </a:scene3d>
          <a:sp3d/>
        </p:spPr>
        <p:txBody>
          <a:bodyPr rtlCol="0" anchor="ctr"/>
          <a:lstStyle/>
          <a:p>
            <a:pPr algn="ctr"/>
            <a:endParaRPr lang="zh-TW" altLang="en-US"/>
          </a:p>
        </p:txBody>
      </p:sp>
      <p:sp>
        <p:nvSpPr>
          <p:cNvPr id="5" name="圓角矩形 4"/>
          <p:cNvSpPr/>
          <p:nvPr/>
        </p:nvSpPr>
        <p:spPr bwMode="auto">
          <a:xfrm>
            <a:off x="3048000" y="1844824"/>
            <a:ext cx="1175792" cy="3031232"/>
          </a:xfrm>
          <a:prstGeom prst="roundRect">
            <a:avLst>
              <a:gd name="adj" fmla="val 7046"/>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0800000" scaled="1"/>
            <a:tileRect/>
          </a:gradFill>
          <a:ln w="9525">
            <a:noFill/>
            <a:round/>
            <a:headEnd/>
            <a:tailEnd type="triangl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algn="ctr"/>
            <a:endParaRPr lang="zh-TW" altLang="en-US"/>
          </a:p>
        </p:txBody>
      </p:sp>
      <p:graphicFrame>
        <p:nvGraphicFramePr>
          <p:cNvPr id="2" name="表格 1"/>
          <p:cNvGraphicFramePr>
            <a:graphicFrameLocks noGrp="1"/>
          </p:cNvGraphicFramePr>
          <p:nvPr>
            <p:extLst>
              <p:ext uri="{D42A27DB-BD31-4B8C-83A1-F6EECF244321}">
                <p14:modId xmlns:p14="http://schemas.microsoft.com/office/powerpoint/2010/main" xmlns="" val="2559580823"/>
              </p:ext>
            </p:extLst>
          </p:nvPr>
        </p:nvGraphicFramePr>
        <p:xfrm>
          <a:off x="3048000" y="1988840"/>
          <a:ext cx="6096000" cy="2743200"/>
        </p:xfrm>
        <a:graphic>
          <a:graphicData uri="http://schemas.openxmlformats.org/drawingml/2006/table">
            <a:tbl>
              <a:tblPr firstRow="1" bandRow="1">
                <a:tableStyleId>{5C22544A-7EE6-4342-B048-85BDC9FD1C3A}</a:tableStyleId>
              </a:tblPr>
              <a:tblGrid>
                <a:gridCol w="1175792">
                  <a:extLst>
                    <a:ext uri="{9D8B030D-6E8A-4147-A177-3AD203B41FA5}">
                      <a16:colId xmlns:a16="http://schemas.microsoft.com/office/drawing/2014/main" xmlns="" val="20000"/>
                    </a:ext>
                  </a:extLst>
                </a:gridCol>
                <a:gridCol w="4920208">
                  <a:extLst>
                    <a:ext uri="{9D8B030D-6E8A-4147-A177-3AD203B41FA5}">
                      <a16:colId xmlns:a16="http://schemas.microsoft.com/office/drawing/2014/main" xmlns="" val="20001"/>
                    </a:ext>
                  </a:extLst>
                </a:gridCol>
              </a:tblGrid>
              <a:tr h="370840">
                <a:tc rowSpan="6">
                  <a:txBody>
                    <a:bodyPr/>
                    <a:lstStyle/>
                    <a:p>
                      <a:pPr algn="ctr"/>
                      <a:r>
                        <a:rPr lang="zh-TW" altLang="en-US" sz="3200" dirty="0">
                          <a:solidFill>
                            <a:srgbClr val="FFC000"/>
                          </a:solidFill>
                          <a:latin typeface="Times New Roman" pitchFamily="18" charset="0"/>
                          <a:ea typeface="微軟正黑體" pitchFamily="34" charset="-120"/>
                          <a:cs typeface="Times New Roman" pitchFamily="18" charset="0"/>
                        </a:rPr>
                        <a:t>採</a:t>
                      </a:r>
                      <a:endParaRPr lang="en-US" altLang="zh-TW" sz="3200" dirty="0">
                        <a:solidFill>
                          <a:srgbClr val="FFC000"/>
                        </a:solidFill>
                        <a:latin typeface="Times New Roman" pitchFamily="18" charset="0"/>
                        <a:ea typeface="微軟正黑體" pitchFamily="34" charset="-120"/>
                        <a:cs typeface="Times New Roman" pitchFamily="18" charset="0"/>
                      </a:endParaRPr>
                    </a:p>
                    <a:p>
                      <a:pPr algn="ctr"/>
                      <a:r>
                        <a:rPr lang="zh-TW" altLang="en-US" sz="3200" dirty="0">
                          <a:solidFill>
                            <a:srgbClr val="FFC000"/>
                          </a:solidFill>
                          <a:latin typeface="Times New Roman" pitchFamily="18" charset="0"/>
                          <a:ea typeface="微軟正黑體" pitchFamily="34" charset="-120"/>
                          <a:cs typeface="Times New Roman" pitchFamily="18" charset="0"/>
                        </a:rPr>
                        <a:t>計</a:t>
                      </a:r>
                      <a:endParaRPr lang="en-US" altLang="zh-TW" sz="3200" dirty="0">
                        <a:solidFill>
                          <a:srgbClr val="FFC000"/>
                        </a:solidFill>
                        <a:latin typeface="Times New Roman" pitchFamily="18" charset="0"/>
                        <a:ea typeface="微軟正黑體" pitchFamily="34" charset="-120"/>
                        <a:cs typeface="Times New Roman" pitchFamily="18" charset="0"/>
                      </a:endParaRPr>
                    </a:p>
                    <a:p>
                      <a:pPr algn="ctr"/>
                      <a:r>
                        <a:rPr lang="zh-TW" altLang="en-US" sz="3200" dirty="0">
                          <a:solidFill>
                            <a:srgbClr val="FFC000"/>
                          </a:solidFill>
                          <a:latin typeface="Times New Roman" pitchFamily="18" charset="0"/>
                          <a:ea typeface="微軟正黑體" pitchFamily="34" charset="-120"/>
                          <a:cs typeface="Times New Roman" pitchFamily="18" charset="0"/>
                        </a:rPr>
                        <a:t>項</a:t>
                      </a:r>
                      <a:endParaRPr lang="en-US" altLang="zh-TW" sz="3200" dirty="0">
                        <a:solidFill>
                          <a:srgbClr val="FFC000"/>
                        </a:solidFill>
                        <a:latin typeface="Times New Roman" pitchFamily="18" charset="0"/>
                        <a:ea typeface="微軟正黑體" pitchFamily="34" charset="-120"/>
                        <a:cs typeface="Times New Roman" pitchFamily="18" charset="0"/>
                      </a:endParaRPr>
                    </a:p>
                    <a:p>
                      <a:pPr algn="ctr"/>
                      <a:r>
                        <a:rPr lang="zh-TW" altLang="en-US" sz="3200" dirty="0">
                          <a:solidFill>
                            <a:srgbClr val="FFC000"/>
                          </a:solidFill>
                          <a:latin typeface="Times New Roman" pitchFamily="18" charset="0"/>
                          <a:ea typeface="微軟正黑體" pitchFamily="34" charset="-120"/>
                          <a:cs typeface="Times New Roman" pitchFamily="18" charset="0"/>
                        </a:rPr>
                        <a:t>目</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400" b="0" dirty="0">
                          <a:solidFill>
                            <a:schemeClr val="accent3">
                              <a:lumMod val="50000"/>
                            </a:schemeClr>
                          </a:solidFill>
                          <a:latin typeface="Times New Roman" pitchFamily="18" charset="0"/>
                          <a:ea typeface="微軟正黑體" pitchFamily="34" charset="-120"/>
                          <a:cs typeface="Times New Roman" pitchFamily="18" charset="0"/>
                        </a:rPr>
                        <a:t>多元學習表現</a:t>
                      </a:r>
                      <a:r>
                        <a:rPr lang="en-US" altLang="zh-TW" sz="1800" b="0" dirty="0">
                          <a:solidFill>
                            <a:schemeClr val="accent3">
                              <a:lumMod val="50000"/>
                            </a:schemeClr>
                          </a:solidFill>
                          <a:latin typeface="Times New Roman" pitchFamily="18" charset="0"/>
                          <a:ea typeface="微軟正黑體" pitchFamily="34" charset="-120"/>
                          <a:cs typeface="Times New Roman" pitchFamily="18" charset="0"/>
                        </a:rPr>
                        <a:t>(</a:t>
                      </a:r>
                      <a:r>
                        <a:rPr lang="zh-TW" altLang="en-US" sz="1800" b="0" dirty="0">
                          <a:solidFill>
                            <a:schemeClr val="accent3">
                              <a:lumMod val="50000"/>
                            </a:schemeClr>
                          </a:solidFill>
                          <a:latin typeface="Times New Roman" pitchFamily="18" charset="0"/>
                          <a:ea typeface="微軟正黑體" pitchFamily="34" charset="-120"/>
                          <a:cs typeface="Times New Roman" pitchFamily="18" charset="0"/>
                        </a:rPr>
                        <a:t>含服務學習及競賽</a:t>
                      </a:r>
                      <a:r>
                        <a:rPr lang="en-US" altLang="zh-TW" sz="1800" b="0" dirty="0">
                          <a:solidFill>
                            <a:schemeClr val="accent3">
                              <a:lumMod val="50000"/>
                            </a:schemeClr>
                          </a:solidFill>
                          <a:latin typeface="Times New Roman" pitchFamily="18" charset="0"/>
                          <a:ea typeface="微軟正黑體" pitchFamily="34" charset="-120"/>
                          <a:cs typeface="Times New Roman" pitchFamily="18" charset="0"/>
                        </a:rPr>
                        <a:t>)</a:t>
                      </a:r>
                      <a:endParaRPr lang="zh-TW" altLang="en-US" sz="1800" b="0" dirty="0">
                        <a:solidFill>
                          <a:schemeClr val="accent3">
                            <a:lumMod val="50000"/>
                          </a:schemeClr>
                        </a:solidFill>
                        <a:latin typeface="Times New Roman" pitchFamily="18" charset="0"/>
                        <a:ea typeface="微軟正黑體" pitchFamily="34" charset="-120"/>
                        <a:cs typeface="Times New Roman" pitchFamily="18" charset="0"/>
                      </a:endParaRPr>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370840">
                <a:tc vMerge="1">
                  <a:txBody>
                    <a:bodyPr/>
                    <a:lstStyle/>
                    <a:p>
                      <a:endParaRPr lang="zh-TW" altLang="en-US" dirty="0"/>
                    </a:p>
                  </a:txBody>
                  <a:tcPr/>
                </a:tc>
                <a:tc>
                  <a:txBody>
                    <a:bodyPr/>
                    <a:lstStyle/>
                    <a:p>
                      <a:r>
                        <a:rPr lang="zh-TW" altLang="en-US" sz="2400" dirty="0">
                          <a:solidFill>
                            <a:srgbClr val="FF0000"/>
                          </a:solidFill>
                          <a:latin typeface="Times New Roman" pitchFamily="18" charset="0"/>
                          <a:ea typeface="微軟正黑體" pitchFamily="34" charset="-120"/>
                          <a:cs typeface="Times New Roman" pitchFamily="18" charset="0"/>
                        </a:rPr>
                        <a:t>技藝優良</a:t>
                      </a:r>
                    </a:p>
                  </a:txBody>
                  <a:tcPr anchor="ctr">
                    <a:lnL w="381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370840">
                <a:tc vMerge="1">
                  <a:txBody>
                    <a:bodyPr/>
                    <a:lstStyle/>
                    <a:p>
                      <a:endParaRPr lang="zh-TW" altLang="en-US" dirty="0"/>
                    </a:p>
                  </a:txBody>
                  <a:tcPr/>
                </a:tc>
                <a:tc>
                  <a:txBody>
                    <a:bodyPr/>
                    <a:lstStyle/>
                    <a:p>
                      <a:r>
                        <a:rPr lang="zh-TW" altLang="en-US" sz="2400" dirty="0">
                          <a:solidFill>
                            <a:schemeClr val="accent3">
                              <a:lumMod val="50000"/>
                            </a:schemeClr>
                          </a:solidFill>
                          <a:latin typeface="Times New Roman" pitchFamily="18" charset="0"/>
                          <a:ea typeface="微軟正黑體" pitchFamily="34" charset="-120"/>
                          <a:cs typeface="Times New Roman" pitchFamily="18" charset="0"/>
                        </a:rPr>
                        <a:t>弱勢身分</a:t>
                      </a:r>
                    </a:p>
                  </a:txBody>
                  <a:tcPr anchor="ctr">
                    <a:lnL w="381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r h="370840">
                <a:tc vMerge="1">
                  <a:txBody>
                    <a:bodyPr/>
                    <a:lstStyle/>
                    <a:p>
                      <a:endParaRPr lang="zh-TW" altLang="en-US" dirty="0"/>
                    </a:p>
                  </a:txBody>
                  <a:tcPr/>
                </a:tc>
                <a:tc>
                  <a:txBody>
                    <a:bodyPr/>
                    <a:lstStyle/>
                    <a:p>
                      <a:r>
                        <a:rPr lang="zh-TW" altLang="en-US" sz="2400" dirty="0">
                          <a:solidFill>
                            <a:schemeClr val="accent3">
                              <a:lumMod val="50000"/>
                            </a:schemeClr>
                          </a:solidFill>
                          <a:latin typeface="Times New Roman" pitchFamily="18" charset="0"/>
                          <a:ea typeface="微軟正黑體" pitchFamily="34" charset="-120"/>
                          <a:cs typeface="Times New Roman" pitchFamily="18" charset="0"/>
                        </a:rPr>
                        <a:t>均衡學習</a:t>
                      </a:r>
                    </a:p>
                  </a:txBody>
                  <a:tcPr anchor="ctr">
                    <a:lnL w="381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3"/>
                  </a:ext>
                </a:extLst>
              </a:tr>
              <a:tr h="370840">
                <a:tc vMerge="1">
                  <a:txBody>
                    <a:bodyPr/>
                    <a:lstStyle/>
                    <a:p>
                      <a:endParaRPr lang="zh-TW" altLang="en-US" dirty="0"/>
                    </a:p>
                  </a:txBody>
                  <a:tcPr/>
                </a:tc>
                <a:tc>
                  <a:txBody>
                    <a:bodyPr/>
                    <a:lstStyle/>
                    <a:p>
                      <a:r>
                        <a:rPr lang="zh-TW" altLang="en-US" sz="2400" dirty="0">
                          <a:solidFill>
                            <a:schemeClr val="accent3">
                              <a:lumMod val="50000"/>
                            </a:schemeClr>
                          </a:solidFill>
                          <a:latin typeface="Times New Roman" pitchFamily="18" charset="0"/>
                          <a:ea typeface="微軟正黑體" pitchFamily="34" charset="-120"/>
                          <a:cs typeface="Times New Roman" pitchFamily="18" charset="0"/>
                        </a:rPr>
                        <a:t>國中教育會考</a:t>
                      </a:r>
                      <a:r>
                        <a:rPr lang="en-US" altLang="zh-TW" sz="1800" dirty="0">
                          <a:solidFill>
                            <a:schemeClr val="accent3">
                              <a:lumMod val="50000"/>
                            </a:schemeClr>
                          </a:solidFill>
                          <a:latin typeface="Times New Roman" pitchFamily="18" charset="0"/>
                          <a:ea typeface="微軟正黑體" pitchFamily="34" charset="-120"/>
                          <a:cs typeface="Times New Roman" pitchFamily="18" charset="0"/>
                        </a:rPr>
                        <a:t>(</a:t>
                      </a:r>
                      <a:r>
                        <a:rPr lang="zh-TW" altLang="en-US" sz="1800" dirty="0">
                          <a:solidFill>
                            <a:schemeClr val="accent3">
                              <a:lumMod val="50000"/>
                            </a:schemeClr>
                          </a:solidFill>
                          <a:latin typeface="Times New Roman" pitchFamily="18" charset="0"/>
                          <a:ea typeface="微軟正黑體" pitchFamily="34" charset="-120"/>
                          <a:cs typeface="Times New Roman" pitchFamily="18" charset="0"/>
                        </a:rPr>
                        <a:t>含寫作測驗</a:t>
                      </a:r>
                      <a:r>
                        <a:rPr lang="en-US" altLang="zh-TW" sz="1800" dirty="0">
                          <a:solidFill>
                            <a:schemeClr val="accent3">
                              <a:lumMod val="50000"/>
                            </a:schemeClr>
                          </a:solidFill>
                          <a:latin typeface="Times New Roman" pitchFamily="18" charset="0"/>
                          <a:ea typeface="微軟正黑體" pitchFamily="34" charset="-120"/>
                          <a:cs typeface="Times New Roman" pitchFamily="18" charset="0"/>
                        </a:rPr>
                        <a:t>)</a:t>
                      </a:r>
                      <a:endParaRPr lang="zh-TW" altLang="en-US" sz="1800" dirty="0">
                        <a:solidFill>
                          <a:schemeClr val="accent3">
                            <a:lumMod val="50000"/>
                          </a:schemeClr>
                        </a:solidFill>
                        <a:latin typeface="Times New Roman" pitchFamily="18" charset="0"/>
                        <a:ea typeface="微軟正黑體" pitchFamily="34" charset="-120"/>
                        <a:cs typeface="Times New Roman" pitchFamily="18" charset="0"/>
                      </a:endParaRPr>
                    </a:p>
                  </a:txBody>
                  <a:tcPr anchor="ctr">
                    <a:lnL w="381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4"/>
                  </a:ext>
                </a:extLst>
              </a:tr>
              <a:tr h="370840">
                <a:tc vMerge="1">
                  <a:txBody>
                    <a:bodyPr/>
                    <a:lstStyle/>
                    <a:p>
                      <a:endParaRPr lang="zh-TW" altLang="en-US" dirty="0"/>
                    </a:p>
                  </a:txBody>
                  <a:tcPr/>
                </a:tc>
                <a:tc>
                  <a:txBody>
                    <a:bodyPr/>
                    <a:lstStyle/>
                    <a:p>
                      <a:r>
                        <a:rPr lang="zh-TW" altLang="en-US" sz="2400" dirty="0">
                          <a:solidFill>
                            <a:schemeClr val="accent3">
                              <a:lumMod val="50000"/>
                            </a:schemeClr>
                          </a:solidFill>
                          <a:latin typeface="Times New Roman" pitchFamily="18" charset="0"/>
                          <a:ea typeface="微軟正黑體" pitchFamily="34" charset="-120"/>
                          <a:cs typeface="Times New Roman" pitchFamily="18" charset="0"/>
                        </a:rPr>
                        <a:t>志願序</a:t>
                      </a:r>
                    </a:p>
                  </a:txBody>
                  <a:tcPr anchor="ctr">
                    <a:lnL w="381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10005"/>
                  </a:ext>
                </a:extLst>
              </a:tr>
            </a:tbl>
          </a:graphicData>
        </a:graphic>
      </p:graphicFrame>
      <p:sp>
        <p:nvSpPr>
          <p:cNvPr id="3" name="矩形 2"/>
          <p:cNvSpPr/>
          <p:nvPr/>
        </p:nvSpPr>
        <p:spPr>
          <a:xfrm>
            <a:off x="1997770" y="5036984"/>
            <a:ext cx="8196460" cy="1200329"/>
          </a:xfrm>
          <a:prstGeom prst="rect">
            <a:avLst/>
          </a:prstGeom>
        </p:spPr>
        <p:txBody>
          <a:bodyPr wrap="square">
            <a:spAutoFit/>
          </a:bodyPr>
          <a:lstStyle/>
          <a:p>
            <a:pPr marL="342900" indent="-342900" eaLnBrk="1" hangingPunct="1">
              <a:spcBef>
                <a:spcPts val="1200"/>
              </a:spcBef>
              <a:buFont typeface="Arial" panose="020B0604020202020204" pitchFamily="34" charset="0"/>
              <a:buChar char="•"/>
            </a:pPr>
            <a:r>
              <a:rPr kumimoji="0" lang="zh-TW" altLang="en-US" sz="2400" dirty="0">
                <a:solidFill>
                  <a:prstClr val="black"/>
                </a:solidFill>
                <a:latin typeface="Times New Roman" panose="02020603050405020304" pitchFamily="18" charset="0"/>
                <a:ea typeface="微軟正黑體" panose="020B0604030504040204" pitchFamily="34" charset="-120"/>
                <a:cs typeface="Times New Roman" panose="02020603050405020304" pitchFamily="18" charset="0"/>
              </a:rPr>
              <a:t>「</a:t>
            </a:r>
            <a:r>
              <a:rPr kumimoji="0" lang="zh-TW" altLang="en-US" sz="2400" b="1" dirty="0">
                <a:solidFill>
                  <a:prstClr val="black"/>
                </a:solidFill>
                <a:latin typeface="Times New Roman" panose="02020603050405020304" pitchFamily="18" charset="0"/>
                <a:ea typeface="微軟正黑體" panose="020B0604030504040204" pitchFamily="34" charset="-120"/>
                <a:cs typeface="Times New Roman" panose="02020603050405020304" pitchFamily="18" charset="0"/>
              </a:rPr>
              <a:t>國立五專招生學校</a:t>
            </a:r>
            <a:r>
              <a:rPr kumimoji="0" lang="zh-TW" altLang="en-US" sz="2400" dirty="0">
                <a:solidFill>
                  <a:prstClr val="black"/>
                </a:solidFill>
                <a:latin typeface="Times New Roman" panose="02020603050405020304" pitchFamily="18" charset="0"/>
                <a:ea typeface="微軟正黑體" panose="020B0604030504040204" pitchFamily="34" charset="-120"/>
                <a:cs typeface="Times New Roman" panose="02020603050405020304" pitchFamily="18" charset="0"/>
              </a:rPr>
              <a:t>」、「</a:t>
            </a:r>
            <a:r>
              <a:rPr kumimoji="0" lang="zh-TW" altLang="en-US" sz="2400" b="1" dirty="0">
                <a:solidFill>
                  <a:prstClr val="black"/>
                </a:solidFill>
                <a:latin typeface="Times New Roman" panose="02020603050405020304" pitchFamily="18" charset="0"/>
                <a:ea typeface="微軟正黑體" panose="020B0604030504040204" pitchFamily="34" charset="-120"/>
                <a:cs typeface="Times New Roman" panose="02020603050405020304" pitchFamily="18" charset="0"/>
              </a:rPr>
              <a:t>護理科</a:t>
            </a:r>
            <a:r>
              <a:rPr kumimoji="0" lang="zh-TW" altLang="en-US" sz="2400" dirty="0">
                <a:solidFill>
                  <a:prstClr val="black"/>
                </a:solidFill>
                <a:latin typeface="Times New Roman" panose="02020603050405020304" pitchFamily="18" charset="0"/>
                <a:ea typeface="微軟正黑體" panose="020B0604030504040204" pitchFamily="34" charset="-120"/>
                <a:cs typeface="Times New Roman" panose="02020603050405020304" pitchFamily="18" charset="0"/>
              </a:rPr>
              <a:t>」及「</a:t>
            </a:r>
            <a:r>
              <a:rPr kumimoji="0" lang="zh-TW" altLang="en-US" sz="2400" b="1" dirty="0">
                <a:solidFill>
                  <a:srgbClr val="FFC000"/>
                </a:solidFill>
                <a:latin typeface="Times New Roman" panose="02020603050405020304" pitchFamily="18" charset="0"/>
                <a:ea typeface="微軟正黑體" panose="020B0604030504040204" pitchFamily="34" charset="-120"/>
                <a:cs typeface="Times New Roman" panose="02020603050405020304" pitchFamily="18" charset="0"/>
              </a:rPr>
              <a:t>護理助產科</a:t>
            </a:r>
            <a:r>
              <a:rPr kumimoji="0" lang="zh-TW" altLang="en-US" sz="2400" dirty="0">
                <a:solidFill>
                  <a:prstClr val="black"/>
                </a:solidFill>
                <a:latin typeface="Times New Roman" panose="02020603050405020304" pitchFamily="18" charset="0"/>
                <a:ea typeface="微軟正黑體" panose="020B0604030504040204" pitchFamily="34" charset="-120"/>
                <a:cs typeface="Times New Roman" panose="02020603050405020304" pitchFamily="18" charset="0"/>
              </a:rPr>
              <a:t>」皆須採計國中教育會考成績；</a:t>
            </a:r>
            <a:r>
              <a:rPr kumimoji="0" lang="zh-TW" altLang="en-US" sz="2400" b="1" dirty="0">
                <a:solidFill>
                  <a:srgbClr val="FF0000"/>
                </a:solidFill>
                <a:latin typeface="Times New Roman" panose="02020603050405020304" pitchFamily="18" charset="0"/>
                <a:ea typeface="微軟正黑體" panose="020B0604030504040204" pitchFamily="34" charset="-120"/>
                <a:cs typeface="Times New Roman" panose="02020603050405020304" pitchFamily="18" charset="0"/>
              </a:rPr>
              <a:t>私立</a:t>
            </a:r>
            <a:r>
              <a:rPr kumimoji="0" lang="zh-TW" altLang="en-US" sz="2400" dirty="0">
                <a:solidFill>
                  <a:prstClr val="black"/>
                </a:solidFill>
                <a:latin typeface="Times New Roman" panose="02020603050405020304" pitchFamily="18" charset="0"/>
                <a:ea typeface="微軟正黑體" panose="020B0604030504040204" pitchFamily="34" charset="-120"/>
                <a:cs typeface="Times New Roman" panose="02020603050405020304" pitchFamily="18" charset="0"/>
              </a:rPr>
              <a:t>五專招生學校</a:t>
            </a:r>
            <a:r>
              <a:rPr kumimoji="0" lang="zh-TW" altLang="en-US" sz="2400" b="1" dirty="0">
                <a:solidFill>
                  <a:srgbClr val="FF0000"/>
                </a:solidFill>
                <a:latin typeface="Times New Roman" panose="02020603050405020304" pitchFamily="18" charset="0"/>
                <a:ea typeface="微軟正黑體" panose="020B0604030504040204" pitchFamily="34" charset="-120"/>
                <a:cs typeface="Times New Roman" panose="02020603050405020304" pitchFamily="18" charset="0"/>
              </a:rPr>
              <a:t>除護理科、護理助產科外</a:t>
            </a:r>
            <a:r>
              <a:rPr kumimoji="0" lang="zh-TW" altLang="en-US" sz="2400" dirty="0">
                <a:solidFill>
                  <a:prstClr val="black"/>
                </a:solidFill>
                <a:latin typeface="Times New Roman" panose="02020603050405020304" pitchFamily="18" charset="0"/>
                <a:ea typeface="微軟正黑體" panose="020B0604030504040204" pitchFamily="34" charset="-120"/>
                <a:cs typeface="Times New Roman" panose="02020603050405020304" pitchFamily="18" charset="0"/>
              </a:rPr>
              <a:t>，由各校自訂是否採計國中教育會考成績。</a:t>
            </a:r>
            <a:endParaRPr kumimoji="0" lang="en-US" altLang="zh-TW" sz="2400" dirty="0">
              <a:solidFill>
                <a:prstClr val="black"/>
              </a:solidFill>
              <a:latin typeface="Times New Roman" panose="02020603050405020304" pitchFamily="18" charset="0"/>
              <a:ea typeface="微軟正黑體" panose="020B0604030504040204" pitchFamily="34" charset="-120"/>
              <a:cs typeface="Times New Roman" panose="02020603050405020304" pitchFamily="18" charset="0"/>
            </a:endParaRPr>
          </a:p>
        </p:txBody>
      </p:sp>
      <p:sp>
        <p:nvSpPr>
          <p:cNvPr id="6" name="矩形 5"/>
          <p:cNvSpPr/>
          <p:nvPr/>
        </p:nvSpPr>
        <p:spPr>
          <a:xfrm>
            <a:off x="1847528" y="625459"/>
            <a:ext cx="9001000" cy="584775"/>
          </a:xfrm>
          <a:prstGeom prst="rect">
            <a:avLst/>
          </a:prstGeom>
        </p:spPr>
        <p:txBody>
          <a:bodyPr wrap="square">
            <a:spAutoFit/>
          </a:bodyPr>
          <a:lstStyle/>
          <a:p>
            <a:pPr lvl="0" algn="just">
              <a:defRPr/>
            </a:pPr>
            <a:r>
              <a:rPr kumimoji="0" lang="zh-TW" altLang="en-US" sz="32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五專</a:t>
            </a:r>
            <a:r>
              <a:rPr kumimoji="0" lang="zh-TW" altLang="en-US" sz="3200" b="1" dirty="0">
                <a:latin typeface="Times New Roman" panose="02020603050405020304" pitchFamily="18" charset="0"/>
                <a:ea typeface="微軟正黑體" panose="020B0604030504040204" pitchFamily="34" charset="-120"/>
                <a:cs typeface="Times New Roman" panose="02020603050405020304" pitchFamily="18" charset="0"/>
              </a:rPr>
              <a:t>優先</a:t>
            </a:r>
            <a:r>
              <a:rPr kumimoji="0" lang="zh-TW" altLang="en-US" sz="32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免試入學</a:t>
            </a:r>
            <a:r>
              <a:rPr kumimoji="0" lang="en-US" altLang="zh-TW" sz="32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a:t>
            </a:r>
            <a:r>
              <a:rPr kumimoji="0" lang="zh-TW" altLang="en-US" sz="32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「超額比序總積分」採計項目</a:t>
            </a:r>
          </a:p>
        </p:txBody>
      </p:sp>
      <p:sp>
        <p:nvSpPr>
          <p:cNvPr id="4" name="投影片編號版面配置區 3"/>
          <p:cNvSpPr>
            <a:spLocks noGrp="1"/>
          </p:cNvSpPr>
          <p:nvPr>
            <p:ph type="sldNum" sz="quarter" idx="12"/>
          </p:nvPr>
        </p:nvSpPr>
        <p:spPr/>
        <p:txBody>
          <a:bodyPr/>
          <a:lstStyle/>
          <a:p>
            <a:pPr>
              <a:defRPr/>
            </a:pPr>
            <a:fld id="{BCF6C782-A86A-45BB-B3F6-D32D537A4B8D}" type="slidenum">
              <a:rPr lang="zh-TW" altLang="en-US" smtClean="0"/>
              <a:pPr>
                <a:defRPr/>
              </a:pPr>
              <a:t>75</a:t>
            </a:fld>
            <a:endParaRPr lang="zh-TW" altLang="en-US"/>
          </a:p>
        </p:txBody>
      </p:sp>
    </p:spTree>
    <p:extLst>
      <p:ext uri="{BB962C8B-B14F-4D97-AF65-F5344CB8AC3E}">
        <p14:creationId xmlns:p14="http://schemas.microsoft.com/office/powerpoint/2010/main" xmlns="" val="139120603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graphicFrame>
        <p:nvGraphicFramePr>
          <p:cNvPr id="12" name="表格 11"/>
          <p:cNvGraphicFramePr>
            <a:graphicFrameLocks noGrp="1"/>
          </p:cNvGraphicFramePr>
          <p:nvPr>
            <p:extLst>
              <p:ext uri="{D42A27DB-BD31-4B8C-83A1-F6EECF244321}">
                <p14:modId xmlns:p14="http://schemas.microsoft.com/office/powerpoint/2010/main" xmlns="" val="4174275109"/>
              </p:ext>
            </p:extLst>
          </p:nvPr>
        </p:nvGraphicFramePr>
        <p:xfrm>
          <a:off x="177064" y="821573"/>
          <a:ext cx="11938000" cy="5905333"/>
        </p:xfrm>
        <a:graphic>
          <a:graphicData uri="http://schemas.openxmlformats.org/drawingml/2006/table">
            <a:tbl>
              <a:tblPr firstRow="1" bandRow="1">
                <a:tableStyleId>{5C22544A-7EE6-4342-B048-85BDC9FD1C3A}</a:tableStyleId>
              </a:tblPr>
              <a:tblGrid>
                <a:gridCol w="1302620">
                  <a:extLst>
                    <a:ext uri="{9D8B030D-6E8A-4147-A177-3AD203B41FA5}">
                      <a16:colId xmlns:a16="http://schemas.microsoft.com/office/drawing/2014/main" xmlns="" val="20000"/>
                    </a:ext>
                  </a:extLst>
                </a:gridCol>
                <a:gridCol w="1321713">
                  <a:extLst>
                    <a:ext uri="{9D8B030D-6E8A-4147-A177-3AD203B41FA5}">
                      <a16:colId xmlns:a16="http://schemas.microsoft.com/office/drawing/2014/main" xmlns="" val="20001"/>
                    </a:ext>
                  </a:extLst>
                </a:gridCol>
                <a:gridCol w="787765">
                  <a:extLst>
                    <a:ext uri="{9D8B030D-6E8A-4147-A177-3AD203B41FA5}">
                      <a16:colId xmlns:a16="http://schemas.microsoft.com/office/drawing/2014/main" xmlns="" val="20002"/>
                    </a:ext>
                  </a:extLst>
                </a:gridCol>
                <a:gridCol w="542759">
                  <a:extLst>
                    <a:ext uri="{9D8B030D-6E8A-4147-A177-3AD203B41FA5}">
                      <a16:colId xmlns:a16="http://schemas.microsoft.com/office/drawing/2014/main" xmlns="" val="20003"/>
                    </a:ext>
                  </a:extLst>
                </a:gridCol>
                <a:gridCol w="7983143">
                  <a:extLst>
                    <a:ext uri="{9D8B030D-6E8A-4147-A177-3AD203B41FA5}">
                      <a16:colId xmlns:a16="http://schemas.microsoft.com/office/drawing/2014/main" xmlns="" val="20004"/>
                    </a:ext>
                  </a:extLst>
                </a:gridCol>
              </a:tblGrid>
              <a:tr h="385582">
                <a:tc gridSpan="2">
                  <a:txBody>
                    <a:bodyPr/>
                    <a:lstStyle/>
                    <a:p>
                      <a:pPr algn="ctr"/>
                      <a:r>
                        <a:rPr lang="zh-TW" altLang="en-US" sz="1800" b="0" i="0" u="none" strike="noStrike" kern="1200" cap="none" spc="0" baseline="0" dirty="0">
                          <a:ln w="0"/>
                          <a:solidFill>
                            <a:schemeClr val="tx1"/>
                          </a:solidFill>
                          <a:effectLst>
                            <a:outerShdw blurRad="38100" dist="19050" dir="2700000" algn="tl" rotWithShape="0">
                              <a:schemeClr val="dk1">
                                <a:alpha val="40000"/>
                              </a:schemeClr>
                            </a:outerShdw>
                          </a:effectLst>
                          <a:latin typeface="標楷體" pitchFamily="65" charset="-120"/>
                          <a:ea typeface="標楷體" pitchFamily="65" charset="-120"/>
                          <a:cs typeface="+mn-cs"/>
                        </a:rPr>
                        <a:t>積分採計項目</a:t>
                      </a:r>
                    </a:p>
                  </a:txBody>
                  <a:tcPr anchor="ctr">
                    <a:lnB w="12700" cap="flat" cmpd="sng" algn="ctr">
                      <a:solidFill>
                        <a:schemeClr val="tx1"/>
                      </a:solidFill>
                      <a:prstDash val="solid"/>
                      <a:round/>
                      <a:headEnd type="none" w="med" len="med"/>
                      <a:tailEnd type="none" w="med" len="med"/>
                    </a:lnB>
                    <a:solidFill>
                      <a:schemeClr val="accent2"/>
                    </a:solidFill>
                  </a:tcPr>
                </a:tc>
                <a:tc hMerge="1">
                  <a:txBody>
                    <a:bodyPr/>
                    <a:lstStyle/>
                    <a:p>
                      <a:pPr algn="ctr"/>
                      <a:endParaRPr lang="zh-TW" altLang="en-US" sz="2400" dirty="0">
                        <a:latin typeface="標楷體" panose="03000509000000000000" pitchFamily="65" charset="-120"/>
                        <a:ea typeface="標楷體" panose="03000509000000000000" pitchFamily="65" charset="-120"/>
                      </a:endParaRPr>
                    </a:p>
                  </a:txBody>
                  <a:tcPr anchor="ctr">
                    <a:lnB w="12700" cap="flat" cmpd="sng" algn="ctr">
                      <a:solidFill>
                        <a:schemeClr val="tx1"/>
                      </a:solidFill>
                      <a:prstDash val="solid"/>
                      <a:round/>
                      <a:headEnd type="none" w="med" len="med"/>
                      <a:tailEnd type="none" w="med" len="med"/>
                    </a:lnB>
                    <a:solidFill>
                      <a:schemeClr val="accent2"/>
                    </a:solidFill>
                  </a:tcPr>
                </a:tc>
                <a:tc gridSpan="2">
                  <a:txBody>
                    <a:bodyPr/>
                    <a:lstStyle/>
                    <a:p>
                      <a:pPr algn="ctr"/>
                      <a:r>
                        <a:rPr lang="zh-TW" altLang="en-US" sz="1800" b="0" i="0" u="none" strike="noStrike" kern="1200" cap="none" spc="0" baseline="0" dirty="0">
                          <a:ln w="0"/>
                          <a:solidFill>
                            <a:schemeClr val="tx1"/>
                          </a:solidFill>
                          <a:effectLst>
                            <a:outerShdw blurRad="38100" dist="19050" dir="2700000" algn="tl" rotWithShape="0">
                              <a:schemeClr val="dk1">
                                <a:alpha val="40000"/>
                              </a:schemeClr>
                            </a:outerShdw>
                          </a:effectLst>
                          <a:latin typeface="標楷體" pitchFamily="65" charset="-120"/>
                          <a:ea typeface="標楷體" pitchFamily="65" charset="-120"/>
                          <a:cs typeface="+mn-cs"/>
                        </a:rPr>
                        <a:t>積分上限</a:t>
                      </a:r>
                    </a:p>
                  </a:txBody>
                  <a:tcPr anchor="ctr">
                    <a:lnB w="12700" cap="flat" cmpd="sng" algn="ctr">
                      <a:solidFill>
                        <a:schemeClr val="tx1"/>
                      </a:solidFill>
                      <a:prstDash val="solid"/>
                      <a:round/>
                      <a:headEnd type="none" w="med" len="med"/>
                      <a:tailEnd type="none" w="med" len="med"/>
                    </a:lnB>
                    <a:solidFill>
                      <a:schemeClr val="accent2"/>
                    </a:solidFill>
                  </a:tcPr>
                </a:tc>
                <a:tc hMerge="1">
                  <a:txBody>
                    <a:bodyPr/>
                    <a:lstStyle/>
                    <a:p>
                      <a:pPr algn="ctr"/>
                      <a:endParaRPr lang="zh-TW" altLang="en-US" dirty="0"/>
                    </a:p>
                  </a:txBody>
                  <a:tcPr anchor="ctr">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zh-TW" altLang="en-US" sz="1800" b="0" i="0" u="none" strike="noStrike" kern="1200" cap="none" spc="0" baseline="0" dirty="0">
                          <a:ln w="0"/>
                          <a:solidFill>
                            <a:schemeClr val="tx1"/>
                          </a:solidFill>
                          <a:effectLst>
                            <a:outerShdw blurRad="38100" dist="19050" dir="2700000" algn="tl" rotWithShape="0">
                              <a:schemeClr val="dk1">
                                <a:alpha val="40000"/>
                              </a:schemeClr>
                            </a:outerShdw>
                          </a:effectLst>
                          <a:latin typeface="標楷體" pitchFamily="65" charset="-120"/>
                          <a:ea typeface="標楷體" pitchFamily="65" charset="-120"/>
                          <a:cs typeface="+mn-cs"/>
                        </a:rPr>
                        <a:t>積分採計項目說明</a:t>
                      </a:r>
                    </a:p>
                  </a:txBody>
                  <a:tcPr anchor="ctr">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xmlns="" val="10000"/>
                  </a:ext>
                </a:extLst>
              </a:tr>
              <a:tr h="683057">
                <a:tc gridSpan="2">
                  <a:txBody>
                    <a:bodyPr/>
                    <a:lstStyle/>
                    <a:p>
                      <a:pPr algn="l">
                        <a:lnSpc>
                          <a:spcPct val="100000"/>
                        </a:lnSpc>
                      </a:pPr>
                      <a:r>
                        <a:rPr lang="zh-TW" altLang="en-US" sz="2100" b="1" i="0" u="none" strike="noStrike" kern="1200" baseline="0" dirty="0">
                          <a:solidFill>
                            <a:schemeClr val="dk1"/>
                          </a:solidFill>
                          <a:latin typeface="Book Antiqua" pitchFamily="18" charset="0"/>
                          <a:ea typeface="標楷體" pitchFamily="65" charset="-120"/>
                          <a:cs typeface="+mn-cs"/>
                        </a:rPr>
                        <a:t>志願序 </a:t>
                      </a:r>
                      <a:r>
                        <a:rPr lang="en-US" altLang="zh-TW" sz="2100" b="1" i="0" u="none" strike="noStrike" kern="1200" baseline="0" dirty="0">
                          <a:solidFill>
                            <a:schemeClr val="dk1"/>
                          </a:solidFill>
                          <a:latin typeface="Book Antiqua" pitchFamily="18" charset="0"/>
                          <a:ea typeface="標楷體" pitchFamily="65" charset="-120"/>
                          <a:cs typeface="+mn-cs"/>
                        </a:rPr>
                        <a:t>(1~30)</a:t>
                      </a:r>
                      <a:endParaRPr lang="zh-TW" altLang="en-US" sz="2100" b="1" dirty="0">
                        <a:latin typeface="Book Antiqua" pitchFamily="18" charset="0"/>
                        <a:ea typeface="標楷體"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tx1"/>
                    </a:solidFill>
                  </a:tcPr>
                </a:tc>
                <a:tc hMerge="1">
                  <a:txBody>
                    <a:bodyPr/>
                    <a:lstStyle/>
                    <a:p>
                      <a:pPr algn="l">
                        <a:lnSpc>
                          <a:spcPts val="2200"/>
                        </a:lnSpc>
                      </a:pPr>
                      <a:endParaRPr lang="zh-TW" altLang="en-US" sz="2000" dirty="0">
                        <a:latin typeface="標楷體" panose="03000509000000000000" pitchFamily="65" charset="-120"/>
                        <a:ea typeface="標楷體"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marL="0" algn="ctr" defTabSz="914400" rtl="0" eaLnBrk="1" latinLnBrk="0" hangingPunct="1">
                        <a:lnSpc>
                          <a:spcPct val="100000"/>
                        </a:lnSpc>
                      </a:pPr>
                      <a:r>
                        <a:rPr lang="en-US" altLang="zh-TW" sz="2100" b="0" kern="1200" cap="none" spc="0" dirty="0">
                          <a:ln w="0"/>
                          <a:solidFill>
                            <a:schemeClr val="bg1"/>
                          </a:solidFill>
                          <a:effectLst/>
                          <a:latin typeface="Book Antiqua" panose="02040602050305030304" pitchFamily="18" charset="0"/>
                          <a:ea typeface="華康儷楷書" panose="03000509000000000000" pitchFamily="65" charset="-120"/>
                          <a:cs typeface="+mn-cs"/>
                        </a:rPr>
                        <a:t>26</a:t>
                      </a:r>
                      <a:endParaRPr lang="zh-TW" altLang="en-US" sz="2100" b="0" kern="1200" cap="none" spc="0" dirty="0">
                        <a:ln w="0"/>
                        <a:solidFill>
                          <a:schemeClr val="bg1"/>
                        </a:solidFill>
                        <a:effectLst/>
                        <a:latin typeface="Book Antiqua" panose="02040602050305030304" pitchFamily="18" charset="0"/>
                        <a:ea typeface="華康儷楷書" panose="03000509000000000000" pitchFamily="65"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tx1"/>
                    </a:solidFill>
                  </a:tcPr>
                </a:tc>
                <a:tc hMerge="1">
                  <a:txBody>
                    <a:bodyPr/>
                    <a:lstStyle/>
                    <a:p>
                      <a:pPr algn="ctr"/>
                      <a:endParaRPr lang="zh-TW"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ts val="1800"/>
                        </a:lnSpc>
                      </a:pPr>
                      <a:r>
                        <a:rPr lang="zh-TW" altLang="en-US" sz="1600" b="0" i="0" u="none" strike="noStrike" kern="1200" baseline="0" dirty="0">
                          <a:solidFill>
                            <a:schemeClr val="dk1"/>
                          </a:solidFill>
                          <a:latin typeface="Book Antiqua" pitchFamily="18" charset="0"/>
                          <a:ea typeface="標楷體" pitchFamily="65" charset="-120"/>
                          <a:cs typeface="+mn-cs"/>
                        </a:rPr>
                        <a:t>每五志願為一級別： 第</a:t>
                      </a:r>
                      <a:r>
                        <a:rPr lang="en-US" altLang="zh-TW" sz="1600" b="0" i="0" u="none" strike="noStrike" kern="1200" baseline="0" dirty="0">
                          <a:solidFill>
                            <a:schemeClr val="dk1"/>
                          </a:solidFill>
                          <a:latin typeface="Book Antiqua" pitchFamily="18" charset="0"/>
                          <a:ea typeface="標楷體" pitchFamily="65" charset="-120"/>
                          <a:cs typeface="+mn-cs"/>
                        </a:rPr>
                        <a:t>1-</a:t>
                      </a:r>
                      <a:r>
                        <a:rPr lang="zh-TW" altLang="en-US" sz="1600" b="0" i="0" u="none" strike="noStrike" kern="1200" baseline="0" dirty="0">
                          <a:solidFill>
                            <a:schemeClr val="dk1"/>
                          </a:solidFill>
                          <a:latin typeface="Book Antiqua" pitchFamily="18" charset="0"/>
                          <a:ea typeface="標楷體" pitchFamily="65" charset="-120"/>
                          <a:cs typeface="+mn-cs"/>
                        </a:rPr>
                        <a:t>第</a:t>
                      </a:r>
                      <a:r>
                        <a:rPr lang="en-US" altLang="zh-TW" sz="1600" b="0" i="0" u="none" strike="noStrike" kern="1200" baseline="0" dirty="0">
                          <a:solidFill>
                            <a:schemeClr val="dk1"/>
                          </a:solidFill>
                          <a:latin typeface="Book Antiqua" pitchFamily="18" charset="0"/>
                          <a:ea typeface="標楷體" pitchFamily="65" charset="-120"/>
                          <a:cs typeface="+mn-cs"/>
                        </a:rPr>
                        <a:t>5</a:t>
                      </a:r>
                      <a:r>
                        <a:rPr lang="zh-TW" altLang="en-US" sz="1600" b="0" i="0" u="none" strike="noStrike" kern="1200" baseline="0" dirty="0">
                          <a:solidFill>
                            <a:schemeClr val="dk1"/>
                          </a:solidFill>
                          <a:latin typeface="Book Antiqua" pitchFamily="18" charset="0"/>
                          <a:ea typeface="標楷體" pitchFamily="65" charset="-120"/>
                          <a:cs typeface="+mn-cs"/>
                        </a:rPr>
                        <a:t>志願：</a:t>
                      </a:r>
                      <a:r>
                        <a:rPr lang="en-US" altLang="zh-TW" sz="1600" b="0" i="0" u="none" strike="noStrike" kern="1200" baseline="0" dirty="0">
                          <a:solidFill>
                            <a:srgbClr val="FF0000"/>
                          </a:solidFill>
                          <a:latin typeface="Book Antiqua" pitchFamily="18" charset="0"/>
                          <a:ea typeface="標楷體" pitchFamily="65" charset="-120"/>
                          <a:cs typeface="+mn-cs"/>
                        </a:rPr>
                        <a:t>26</a:t>
                      </a:r>
                      <a:r>
                        <a:rPr lang="zh-TW" altLang="en-US" sz="1600" b="0" i="0" u="none" strike="noStrike" kern="1200" baseline="0" dirty="0">
                          <a:solidFill>
                            <a:srgbClr val="FF0000"/>
                          </a:solidFill>
                          <a:latin typeface="Book Antiqua" pitchFamily="18" charset="0"/>
                          <a:ea typeface="標楷體" pitchFamily="65" charset="-120"/>
                          <a:cs typeface="+mn-cs"/>
                        </a:rPr>
                        <a:t>分</a:t>
                      </a:r>
                      <a:r>
                        <a:rPr lang="zh-TW" altLang="en-US" sz="1600" b="0" i="0" u="none" strike="noStrike" kern="1200" baseline="0" dirty="0">
                          <a:solidFill>
                            <a:schemeClr val="dk1"/>
                          </a:solidFill>
                          <a:latin typeface="Book Antiqua" pitchFamily="18" charset="0"/>
                          <a:ea typeface="標楷體" pitchFamily="65" charset="-120"/>
                          <a:cs typeface="+mn-cs"/>
                        </a:rPr>
                        <a:t>、第</a:t>
                      </a:r>
                      <a:r>
                        <a:rPr lang="en-US" altLang="zh-TW" sz="1600" b="0" i="0" u="none" strike="noStrike" kern="1200" baseline="0" dirty="0">
                          <a:solidFill>
                            <a:schemeClr val="dk1"/>
                          </a:solidFill>
                          <a:latin typeface="Book Antiqua" pitchFamily="18" charset="0"/>
                          <a:ea typeface="標楷體" pitchFamily="65" charset="-120"/>
                          <a:cs typeface="+mn-cs"/>
                        </a:rPr>
                        <a:t>6-</a:t>
                      </a:r>
                      <a:r>
                        <a:rPr lang="zh-TW" altLang="en-US" sz="1600" b="0" i="0" u="none" strike="noStrike" kern="1200" baseline="0" dirty="0">
                          <a:solidFill>
                            <a:schemeClr val="dk1"/>
                          </a:solidFill>
                          <a:latin typeface="Book Antiqua" pitchFamily="18" charset="0"/>
                          <a:ea typeface="標楷體" pitchFamily="65" charset="-120"/>
                          <a:cs typeface="+mn-cs"/>
                        </a:rPr>
                        <a:t>第</a:t>
                      </a:r>
                      <a:r>
                        <a:rPr lang="en-US" altLang="zh-TW" sz="1600" b="0" i="0" u="none" strike="noStrike" kern="1200" baseline="0" dirty="0">
                          <a:solidFill>
                            <a:schemeClr val="dk1"/>
                          </a:solidFill>
                          <a:latin typeface="Book Antiqua" pitchFamily="18" charset="0"/>
                          <a:ea typeface="標楷體" pitchFamily="65" charset="-120"/>
                          <a:cs typeface="+mn-cs"/>
                        </a:rPr>
                        <a:t>10</a:t>
                      </a:r>
                      <a:r>
                        <a:rPr lang="zh-TW" altLang="en-US" sz="1600" b="0" i="0" u="none" strike="noStrike" kern="1200" baseline="0" dirty="0">
                          <a:solidFill>
                            <a:schemeClr val="dk1"/>
                          </a:solidFill>
                          <a:latin typeface="Book Antiqua" pitchFamily="18" charset="0"/>
                          <a:ea typeface="標楷體" pitchFamily="65" charset="-120"/>
                          <a:cs typeface="+mn-cs"/>
                        </a:rPr>
                        <a:t>志願：</a:t>
                      </a:r>
                      <a:r>
                        <a:rPr lang="en-US" altLang="zh-TW" sz="1600" b="0" i="0" u="none" strike="noStrike" kern="1200" baseline="0" dirty="0">
                          <a:solidFill>
                            <a:srgbClr val="FF0000"/>
                          </a:solidFill>
                          <a:latin typeface="Book Antiqua" pitchFamily="18" charset="0"/>
                          <a:ea typeface="標楷體" pitchFamily="65" charset="-120"/>
                          <a:cs typeface="+mn-cs"/>
                        </a:rPr>
                        <a:t>25</a:t>
                      </a:r>
                      <a:r>
                        <a:rPr lang="zh-TW" altLang="en-US" sz="1600" b="0" i="0" u="none" strike="noStrike" kern="1200" baseline="0" dirty="0">
                          <a:solidFill>
                            <a:srgbClr val="FF0000"/>
                          </a:solidFill>
                          <a:latin typeface="Book Antiqua" pitchFamily="18" charset="0"/>
                          <a:ea typeface="標楷體" pitchFamily="65" charset="-120"/>
                          <a:cs typeface="+mn-cs"/>
                        </a:rPr>
                        <a:t>分</a:t>
                      </a:r>
                      <a:r>
                        <a:rPr lang="zh-TW" altLang="en-US" sz="1600" b="0" i="0" u="none" strike="noStrike" kern="1200" baseline="0" dirty="0">
                          <a:solidFill>
                            <a:schemeClr val="dk1"/>
                          </a:solidFill>
                          <a:latin typeface="Book Antiqua" pitchFamily="18" charset="0"/>
                          <a:ea typeface="標楷體" pitchFamily="65" charset="-120"/>
                          <a:cs typeface="+mn-cs"/>
                        </a:rPr>
                        <a:t>、第</a:t>
                      </a:r>
                      <a:r>
                        <a:rPr lang="en-US" altLang="zh-TW" sz="1600" b="0" i="0" u="none" strike="noStrike" kern="1200" baseline="0" dirty="0">
                          <a:solidFill>
                            <a:schemeClr val="dk1"/>
                          </a:solidFill>
                          <a:latin typeface="Book Antiqua" pitchFamily="18" charset="0"/>
                          <a:ea typeface="標楷體" pitchFamily="65" charset="-120"/>
                          <a:cs typeface="+mn-cs"/>
                        </a:rPr>
                        <a:t>11-</a:t>
                      </a:r>
                      <a:r>
                        <a:rPr lang="zh-TW" altLang="en-US" sz="1600" b="0" i="0" u="none" strike="noStrike" kern="1200" baseline="0" dirty="0">
                          <a:solidFill>
                            <a:schemeClr val="dk1"/>
                          </a:solidFill>
                          <a:latin typeface="Book Antiqua" pitchFamily="18" charset="0"/>
                          <a:ea typeface="標楷體" pitchFamily="65" charset="-120"/>
                          <a:cs typeface="+mn-cs"/>
                        </a:rPr>
                        <a:t>第</a:t>
                      </a:r>
                      <a:r>
                        <a:rPr lang="en-US" altLang="zh-TW" sz="1600" b="0" i="0" u="none" strike="noStrike" kern="1200" baseline="0" dirty="0">
                          <a:solidFill>
                            <a:schemeClr val="dk1"/>
                          </a:solidFill>
                          <a:latin typeface="Book Antiqua" pitchFamily="18" charset="0"/>
                          <a:ea typeface="標楷體" pitchFamily="65" charset="-120"/>
                          <a:cs typeface="+mn-cs"/>
                        </a:rPr>
                        <a:t>15</a:t>
                      </a:r>
                      <a:r>
                        <a:rPr lang="zh-TW" altLang="en-US" sz="1600" b="0" i="0" u="none" strike="noStrike" kern="1200" baseline="0" dirty="0">
                          <a:solidFill>
                            <a:schemeClr val="dk1"/>
                          </a:solidFill>
                          <a:latin typeface="Book Antiqua" pitchFamily="18" charset="0"/>
                          <a:ea typeface="標楷體" pitchFamily="65" charset="-120"/>
                          <a:cs typeface="+mn-cs"/>
                        </a:rPr>
                        <a:t>志願：</a:t>
                      </a:r>
                      <a:r>
                        <a:rPr lang="en-US" altLang="zh-TW" sz="1600" b="0" i="0" u="none" strike="noStrike" kern="1200" baseline="0" dirty="0">
                          <a:solidFill>
                            <a:srgbClr val="FF0000"/>
                          </a:solidFill>
                          <a:latin typeface="Book Antiqua" pitchFamily="18" charset="0"/>
                          <a:ea typeface="標楷體" pitchFamily="65" charset="-120"/>
                          <a:cs typeface="+mn-cs"/>
                        </a:rPr>
                        <a:t>24</a:t>
                      </a:r>
                      <a:r>
                        <a:rPr lang="zh-TW" altLang="en-US" sz="1600" b="0" i="0" u="none" strike="noStrike" kern="1200" baseline="0" dirty="0">
                          <a:solidFill>
                            <a:srgbClr val="FF0000"/>
                          </a:solidFill>
                          <a:latin typeface="Book Antiqua" pitchFamily="18" charset="0"/>
                          <a:ea typeface="標楷體" pitchFamily="65" charset="-120"/>
                          <a:cs typeface="+mn-cs"/>
                        </a:rPr>
                        <a:t>分</a:t>
                      </a:r>
                      <a:r>
                        <a:rPr lang="zh-TW" altLang="en-US" sz="1600" b="0" i="0" u="none" strike="noStrike" kern="1200" baseline="0" dirty="0">
                          <a:solidFill>
                            <a:schemeClr val="dk1"/>
                          </a:solidFill>
                          <a:latin typeface="Book Antiqua" pitchFamily="18" charset="0"/>
                          <a:ea typeface="標楷體" pitchFamily="65" charset="-120"/>
                          <a:cs typeface="+mn-cs"/>
                        </a:rPr>
                        <a:t>、第</a:t>
                      </a:r>
                      <a:r>
                        <a:rPr lang="en-US" altLang="zh-TW" sz="1600" b="0" i="0" u="none" strike="noStrike" kern="1200" baseline="0" dirty="0">
                          <a:solidFill>
                            <a:schemeClr val="dk1"/>
                          </a:solidFill>
                          <a:latin typeface="Book Antiqua" pitchFamily="18" charset="0"/>
                          <a:ea typeface="標楷體" pitchFamily="65" charset="-120"/>
                          <a:cs typeface="+mn-cs"/>
                        </a:rPr>
                        <a:t>16-</a:t>
                      </a:r>
                      <a:r>
                        <a:rPr lang="zh-TW" altLang="en-US" sz="1600" b="0" i="0" u="none" strike="noStrike" kern="1200" baseline="0" dirty="0">
                          <a:solidFill>
                            <a:schemeClr val="dk1"/>
                          </a:solidFill>
                          <a:latin typeface="Book Antiqua" pitchFamily="18" charset="0"/>
                          <a:ea typeface="標楷體" pitchFamily="65" charset="-120"/>
                          <a:cs typeface="+mn-cs"/>
                        </a:rPr>
                        <a:t>第</a:t>
                      </a:r>
                      <a:r>
                        <a:rPr lang="en-US" altLang="zh-TW" sz="1600" b="0" i="0" u="none" strike="noStrike" kern="1200" baseline="0" dirty="0">
                          <a:solidFill>
                            <a:schemeClr val="dk1"/>
                          </a:solidFill>
                          <a:latin typeface="Book Antiqua" pitchFamily="18" charset="0"/>
                          <a:ea typeface="標楷體" pitchFamily="65" charset="-120"/>
                          <a:cs typeface="+mn-cs"/>
                        </a:rPr>
                        <a:t>20</a:t>
                      </a:r>
                      <a:r>
                        <a:rPr lang="zh-TW" altLang="en-US" sz="1600" b="0" i="0" u="none" strike="noStrike" kern="1200" baseline="0" dirty="0">
                          <a:solidFill>
                            <a:schemeClr val="dk1"/>
                          </a:solidFill>
                          <a:latin typeface="Book Antiqua" pitchFamily="18" charset="0"/>
                          <a:ea typeface="標楷體" pitchFamily="65" charset="-120"/>
                          <a:cs typeface="+mn-cs"/>
                        </a:rPr>
                        <a:t>志願：</a:t>
                      </a:r>
                      <a:r>
                        <a:rPr lang="en-US" altLang="zh-TW" sz="1600" b="0" i="0" u="none" strike="noStrike" kern="1200" baseline="0" dirty="0">
                          <a:solidFill>
                            <a:srgbClr val="FF0000"/>
                          </a:solidFill>
                          <a:latin typeface="Book Antiqua" pitchFamily="18" charset="0"/>
                          <a:ea typeface="標楷體" pitchFamily="65" charset="-120"/>
                          <a:cs typeface="+mn-cs"/>
                        </a:rPr>
                        <a:t>23</a:t>
                      </a:r>
                      <a:r>
                        <a:rPr lang="zh-TW" altLang="en-US" sz="1600" b="0" i="0" u="none" strike="noStrike" kern="1200" baseline="0" dirty="0">
                          <a:solidFill>
                            <a:srgbClr val="FF0000"/>
                          </a:solidFill>
                          <a:latin typeface="Book Antiqua" pitchFamily="18" charset="0"/>
                          <a:ea typeface="標楷體" pitchFamily="65" charset="-120"/>
                          <a:cs typeface="+mn-cs"/>
                        </a:rPr>
                        <a:t>分</a:t>
                      </a:r>
                      <a:r>
                        <a:rPr lang="zh-TW" altLang="en-US" sz="1600" b="0" i="0" u="none" strike="noStrike" kern="1200" baseline="0" dirty="0">
                          <a:solidFill>
                            <a:schemeClr val="dk1"/>
                          </a:solidFill>
                          <a:latin typeface="Book Antiqua" pitchFamily="18" charset="0"/>
                          <a:ea typeface="標楷體" pitchFamily="65" charset="-120"/>
                          <a:cs typeface="+mn-cs"/>
                        </a:rPr>
                        <a:t>、第</a:t>
                      </a:r>
                      <a:r>
                        <a:rPr lang="en-US" altLang="zh-TW" sz="1600" b="0" i="0" u="none" strike="noStrike" kern="1200" baseline="0" dirty="0">
                          <a:solidFill>
                            <a:schemeClr val="dk1"/>
                          </a:solidFill>
                          <a:latin typeface="Book Antiqua" pitchFamily="18" charset="0"/>
                          <a:ea typeface="標楷體" pitchFamily="65" charset="-120"/>
                          <a:cs typeface="+mn-cs"/>
                        </a:rPr>
                        <a:t>21-</a:t>
                      </a:r>
                      <a:r>
                        <a:rPr lang="zh-TW" altLang="en-US" sz="1600" b="0" i="0" u="none" strike="noStrike" kern="1200" baseline="0" dirty="0">
                          <a:solidFill>
                            <a:schemeClr val="dk1"/>
                          </a:solidFill>
                          <a:latin typeface="Book Antiqua" pitchFamily="18" charset="0"/>
                          <a:ea typeface="標楷體" pitchFamily="65" charset="-120"/>
                          <a:cs typeface="+mn-cs"/>
                        </a:rPr>
                        <a:t>第</a:t>
                      </a:r>
                      <a:r>
                        <a:rPr lang="en-US" altLang="zh-TW" sz="1600" b="0" i="0" u="none" strike="noStrike" kern="1200" baseline="0" dirty="0">
                          <a:solidFill>
                            <a:schemeClr val="dk1"/>
                          </a:solidFill>
                          <a:latin typeface="Book Antiqua" pitchFamily="18" charset="0"/>
                          <a:ea typeface="標楷體" pitchFamily="65" charset="-120"/>
                          <a:cs typeface="+mn-cs"/>
                        </a:rPr>
                        <a:t>25</a:t>
                      </a:r>
                      <a:r>
                        <a:rPr lang="zh-TW" altLang="en-US" sz="1600" b="0" i="0" u="none" strike="noStrike" kern="1200" baseline="0" dirty="0">
                          <a:solidFill>
                            <a:schemeClr val="dk1"/>
                          </a:solidFill>
                          <a:latin typeface="Book Antiqua" pitchFamily="18" charset="0"/>
                          <a:ea typeface="標楷體" pitchFamily="65" charset="-120"/>
                          <a:cs typeface="+mn-cs"/>
                        </a:rPr>
                        <a:t>志願：</a:t>
                      </a:r>
                      <a:r>
                        <a:rPr lang="en-US" altLang="zh-TW" sz="1600" b="0" i="0" u="none" strike="noStrike" kern="1200" baseline="0" dirty="0">
                          <a:solidFill>
                            <a:srgbClr val="FF0000"/>
                          </a:solidFill>
                          <a:latin typeface="Book Antiqua" pitchFamily="18" charset="0"/>
                          <a:ea typeface="標楷體" pitchFamily="65" charset="-120"/>
                          <a:cs typeface="+mn-cs"/>
                        </a:rPr>
                        <a:t>22</a:t>
                      </a:r>
                      <a:r>
                        <a:rPr lang="zh-TW" altLang="en-US" sz="1600" b="0" i="0" u="none" strike="noStrike" kern="1200" baseline="0" dirty="0">
                          <a:solidFill>
                            <a:srgbClr val="FF0000"/>
                          </a:solidFill>
                          <a:latin typeface="Book Antiqua" pitchFamily="18" charset="0"/>
                          <a:ea typeface="標楷體" pitchFamily="65" charset="-120"/>
                          <a:cs typeface="+mn-cs"/>
                        </a:rPr>
                        <a:t>分</a:t>
                      </a:r>
                      <a:r>
                        <a:rPr lang="zh-TW" altLang="en-US" sz="1600" b="0" i="0" u="none" strike="noStrike" kern="1200" baseline="0" dirty="0">
                          <a:solidFill>
                            <a:schemeClr val="dk1"/>
                          </a:solidFill>
                          <a:latin typeface="Book Antiqua" pitchFamily="18" charset="0"/>
                          <a:ea typeface="標楷體" pitchFamily="65" charset="-120"/>
                          <a:cs typeface="+mn-cs"/>
                        </a:rPr>
                        <a:t>、第</a:t>
                      </a:r>
                      <a:r>
                        <a:rPr lang="en-US" altLang="zh-TW" sz="1600" b="0" i="0" u="none" strike="noStrike" kern="1200" baseline="0" dirty="0">
                          <a:solidFill>
                            <a:schemeClr val="dk1"/>
                          </a:solidFill>
                          <a:latin typeface="Book Antiqua" pitchFamily="18" charset="0"/>
                          <a:ea typeface="標楷體" pitchFamily="65" charset="-120"/>
                          <a:cs typeface="+mn-cs"/>
                        </a:rPr>
                        <a:t>26-</a:t>
                      </a:r>
                      <a:r>
                        <a:rPr lang="zh-TW" altLang="en-US" sz="1600" b="0" i="0" u="none" strike="noStrike" kern="1200" baseline="0" dirty="0">
                          <a:solidFill>
                            <a:schemeClr val="dk1"/>
                          </a:solidFill>
                          <a:latin typeface="Book Antiqua" pitchFamily="18" charset="0"/>
                          <a:ea typeface="標楷體" pitchFamily="65" charset="-120"/>
                          <a:cs typeface="+mn-cs"/>
                        </a:rPr>
                        <a:t>第</a:t>
                      </a:r>
                      <a:r>
                        <a:rPr lang="en-US" altLang="zh-TW" sz="1600" b="0" i="0" u="none" strike="noStrike" kern="1200" baseline="0" dirty="0">
                          <a:solidFill>
                            <a:schemeClr val="dk1"/>
                          </a:solidFill>
                          <a:latin typeface="Book Antiqua" pitchFamily="18" charset="0"/>
                          <a:ea typeface="標楷體" pitchFamily="65" charset="-120"/>
                          <a:cs typeface="+mn-cs"/>
                        </a:rPr>
                        <a:t>30</a:t>
                      </a:r>
                      <a:r>
                        <a:rPr lang="zh-TW" altLang="en-US" sz="1600" b="0" i="0" u="none" strike="noStrike" kern="1200" baseline="0" dirty="0">
                          <a:solidFill>
                            <a:schemeClr val="dk1"/>
                          </a:solidFill>
                          <a:latin typeface="Book Antiqua" pitchFamily="18" charset="0"/>
                          <a:ea typeface="標楷體" pitchFamily="65" charset="-120"/>
                          <a:cs typeface="+mn-cs"/>
                        </a:rPr>
                        <a:t>志願：</a:t>
                      </a:r>
                      <a:r>
                        <a:rPr lang="en-US" altLang="zh-TW" sz="1600" b="0" i="0" u="none" strike="noStrike" kern="1200" baseline="0" dirty="0">
                          <a:solidFill>
                            <a:srgbClr val="FF0000"/>
                          </a:solidFill>
                          <a:latin typeface="Book Antiqua" pitchFamily="18" charset="0"/>
                          <a:ea typeface="標楷體" pitchFamily="65" charset="-120"/>
                          <a:cs typeface="+mn-cs"/>
                        </a:rPr>
                        <a:t>21</a:t>
                      </a:r>
                      <a:r>
                        <a:rPr lang="zh-TW" altLang="en-US" sz="1600" b="0" i="0" u="none" strike="noStrike" kern="1200" baseline="0" dirty="0">
                          <a:solidFill>
                            <a:srgbClr val="FF0000"/>
                          </a:solidFill>
                          <a:latin typeface="Book Antiqua" pitchFamily="18" charset="0"/>
                          <a:ea typeface="標楷體" pitchFamily="65" charset="-120"/>
                          <a:cs typeface="+mn-cs"/>
                        </a:rPr>
                        <a:t>分</a:t>
                      </a:r>
                      <a:endParaRPr lang="zh-TW" altLang="en-US" sz="1600" dirty="0">
                        <a:solidFill>
                          <a:srgbClr val="FF0000"/>
                        </a:solidFill>
                        <a:latin typeface="Book Antiqua" pitchFamily="18" charset="0"/>
                        <a:ea typeface="標楷體"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tx1"/>
                    </a:solidFill>
                  </a:tcPr>
                </a:tc>
                <a:extLst>
                  <a:ext uri="{0D108BD9-81ED-4DB2-BD59-A6C34878D82A}">
                    <a16:rowId xmlns:a16="http://schemas.microsoft.com/office/drawing/2014/main" xmlns="" val="10001"/>
                  </a:ext>
                </a:extLst>
              </a:tr>
              <a:tr h="766792">
                <a:tc rowSpan="2">
                  <a:txBody>
                    <a:bodyPr/>
                    <a:lstStyle/>
                    <a:p>
                      <a:pPr marL="0" indent="0" algn="l"/>
                      <a:r>
                        <a:rPr lang="zh-TW" altLang="en-US" sz="2100" b="1" i="0" u="none" strike="noStrike" kern="1200" baseline="0" dirty="0">
                          <a:solidFill>
                            <a:schemeClr val="dk1"/>
                          </a:solidFill>
                          <a:latin typeface="Book Antiqua" pitchFamily="18" charset="0"/>
                          <a:ea typeface="標楷體" pitchFamily="65" charset="-120"/>
                          <a:cs typeface="+mn-cs"/>
                        </a:rPr>
                        <a:t>多元學  </a:t>
                      </a:r>
                      <a:r>
                        <a:rPr lang="en-US" altLang="zh-TW" sz="2100" b="1" i="0" u="none" strike="noStrike" kern="1200" baseline="0" dirty="0">
                          <a:solidFill>
                            <a:schemeClr val="dk1"/>
                          </a:solidFill>
                          <a:latin typeface="Book Antiqua" pitchFamily="18" charset="0"/>
                          <a:ea typeface="標楷體" pitchFamily="65" charset="-120"/>
                          <a:cs typeface="+mn-cs"/>
                        </a:rPr>
                        <a:t/>
                      </a:r>
                      <a:br>
                        <a:rPr lang="en-US" altLang="zh-TW" sz="2100" b="1" i="0" u="none" strike="noStrike" kern="1200" baseline="0" dirty="0">
                          <a:solidFill>
                            <a:schemeClr val="dk1"/>
                          </a:solidFill>
                          <a:latin typeface="Book Antiqua" pitchFamily="18" charset="0"/>
                          <a:ea typeface="標楷體" pitchFamily="65" charset="-120"/>
                          <a:cs typeface="+mn-cs"/>
                        </a:rPr>
                      </a:br>
                      <a:r>
                        <a:rPr lang="zh-TW" altLang="en-US" sz="2100" b="1" i="0" u="none" strike="noStrike" kern="1200" baseline="0" dirty="0">
                          <a:solidFill>
                            <a:schemeClr val="dk1"/>
                          </a:solidFill>
                          <a:latin typeface="Book Antiqua" pitchFamily="18" charset="0"/>
                          <a:ea typeface="標楷體" pitchFamily="65" charset="-120"/>
                          <a:cs typeface="+mn-cs"/>
                        </a:rPr>
                        <a:t>習表現</a:t>
                      </a:r>
                      <a:endParaRPr lang="zh-TW" altLang="en-US" sz="2100" b="1" dirty="0">
                        <a:latin typeface="Book Antiqua" pitchFamily="18" charset="0"/>
                        <a:ea typeface="標楷體" pitchFamily="65" charset="-120"/>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2">
                        <a:lumMod val="40000"/>
                        <a:lumOff val="60000"/>
                      </a:schemeClr>
                    </a:solidFill>
                  </a:tcPr>
                </a:tc>
                <a:tc>
                  <a:txBody>
                    <a:bodyPr/>
                    <a:lstStyle/>
                    <a:p>
                      <a:pPr algn="l">
                        <a:lnSpc>
                          <a:spcPts val="2200"/>
                        </a:lnSpc>
                      </a:pPr>
                      <a:r>
                        <a:rPr lang="zh-TW" altLang="en-US" sz="2100" b="1" i="0" u="none" strike="noStrike" kern="1200" baseline="0" dirty="0">
                          <a:solidFill>
                            <a:srgbClr val="0000FF"/>
                          </a:solidFill>
                          <a:latin typeface="Book Antiqua" pitchFamily="18" charset="0"/>
                          <a:ea typeface="標楷體" pitchFamily="65" charset="-120"/>
                          <a:cs typeface="+mn-cs"/>
                        </a:rPr>
                        <a:t>競 賽</a:t>
                      </a:r>
                      <a:endParaRPr lang="zh-TW" altLang="en-US" sz="2100" b="1" dirty="0">
                        <a:solidFill>
                          <a:srgbClr val="0000FF"/>
                        </a:solidFill>
                        <a:latin typeface="Book Antiqua" pitchFamily="18" charset="0"/>
                        <a:ea typeface="標楷體" pitchFamily="65" charset="-120"/>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pPr>
                      <a:r>
                        <a:rPr lang="en-US" altLang="zh-TW" sz="2100" b="1" dirty="0">
                          <a:solidFill>
                            <a:srgbClr val="0000FF"/>
                          </a:solidFill>
                          <a:latin typeface="Book Antiqua" panose="02040602050305030304" pitchFamily="18" charset="0"/>
                          <a:ea typeface="華康儷楷書" panose="03000509000000000000" pitchFamily="65" charset="-120"/>
                        </a:rPr>
                        <a:t>7</a:t>
                      </a:r>
                      <a:endParaRPr lang="zh-TW" altLang="en-US" sz="2100" b="1" dirty="0">
                        <a:solidFill>
                          <a:srgbClr val="0000FF"/>
                        </a:solidFill>
                        <a:latin typeface="Book Antiqua" panose="02040602050305030304" pitchFamily="18" charset="0"/>
                        <a:ea typeface="華康儷楷書"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rowSpan="2">
                  <a:txBody>
                    <a:bodyPr/>
                    <a:lstStyle/>
                    <a:p>
                      <a:pPr algn="ctr">
                        <a:lnSpc>
                          <a:spcPct val="100000"/>
                        </a:lnSpc>
                      </a:pPr>
                      <a:r>
                        <a:rPr lang="en-US" altLang="zh-TW" sz="2100" b="0" kern="1200" cap="none" spc="0" dirty="0">
                          <a:ln w="0"/>
                          <a:solidFill>
                            <a:schemeClr val="bg1"/>
                          </a:solidFill>
                          <a:effectLst/>
                          <a:latin typeface="Book Antiqua" panose="02040602050305030304" pitchFamily="18" charset="0"/>
                          <a:ea typeface="華康儷楷書" panose="03000509000000000000" pitchFamily="65" charset="-120"/>
                          <a:cs typeface="+mn-cs"/>
                        </a:rPr>
                        <a:t>15</a:t>
                      </a:r>
                      <a:endParaRPr lang="zh-TW" altLang="en-US" sz="2100" b="0" kern="1200" cap="none" spc="0" dirty="0">
                        <a:ln w="0"/>
                        <a:solidFill>
                          <a:schemeClr val="bg1"/>
                        </a:solidFill>
                        <a:effectLst/>
                        <a:latin typeface="Book Antiqua" panose="02040602050305030304" pitchFamily="18" charset="0"/>
                        <a:ea typeface="華康儷楷書" panose="03000509000000000000" pitchFamily="65" charset="-120"/>
                        <a:cs typeface="+mn-cs"/>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2">
                        <a:lumMod val="40000"/>
                        <a:lumOff val="60000"/>
                      </a:schemeClr>
                    </a:solidFill>
                  </a:tcPr>
                </a:tc>
                <a:tc>
                  <a:txBody>
                    <a:bodyPr/>
                    <a:lstStyle/>
                    <a:p>
                      <a:pPr algn="l">
                        <a:lnSpc>
                          <a:spcPts val="1800"/>
                        </a:lnSpc>
                      </a:pPr>
                      <a:r>
                        <a:rPr lang="zh-TW" altLang="en-US" sz="1800" b="0" i="0" u="none" strike="noStrike" kern="1200" baseline="0" dirty="0">
                          <a:solidFill>
                            <a:schemeClr val="dk1"/>
                          </a:solidFill>
                          <a:latin typeface="Book Antiqua" pitchFamily="18" charset="0"/>
                          <a:ea typeface="標楷體" pitchFamily="65" charset="-120"/>
                          <a:cs typeface="+mn-cs"/>
                        </a:rPr>
                        <a:t>簡章</a:t>
                      </a:r>
                      <a:r>
                        <a:rPr lang="en-US" altLang="zh-TW" sz="1800" b="0" i="0" u="none" strike="noStrike" kern="1200" baseline="0" dirty="0">
                          <a:solidFill>
                            <a:schemeClr val="dk1"/>
                          </a:solidFill>
                          <a:latin typeface="Book Antiqua" pitchFamily="18" charset="0"/>
                          <a:ea typeface="標楷體" pitchFamily="65" charset="-120"/>
                          <a:cs typeface="+mn-cs"/>
                        </a:rPr>
                        <a:t>“</a:t>
                      </a:r>
                      <a:r>
                        <a:rPr lang="zh-TW" altLang="en-US" sz="1800" b="0" i="0" u="none" strike="noStrike" kern="1200" baseline="0" dirty="0">
                          <a:solidFill>
                            <a:schemeClr val="dk1"/>
                          </a:solidFill>
                          <a:latin typeface="Book Antiqua" pitchFamily="18" charset="0"/>
                          <a:ea typeface="標楷體" pitchFamily="65" charset="-120"/>
                          <a:cs typeface="+mn-cs"/>
                        </a:rPr>
                        <a:t>國際、全國、區域及縣市</a:t>
                      </a:r>
                      <a:r>
                        <a:rPr lang="en-US" altLang="zh-TW" sz="1800" b="0" i="0" u="none" strike="noStrike" kern="1200" baseline="0" dirty="0">
                          <a:solidFill>
                            <a:schemeClr val="dk1"/>
                          </a:solidFill>
                          <a:latin typeface="Book Antiqua" pitchFamily="18" charset="0"/>
                          <a:ea typeface="標楷體" pitchFamily="65" charset="-120"/>
                          <a:cs typeface="+mn-cs"/>
                        </a:rPr>
                        <a:t>"</a:t>
                      </a:r>
                      <a:r>
                        <a:rPr lang="zh-TW" altLang="en-US" sz="1800" b="0" i="0" u="none" strike="noStrike" kern="1200" baseline="0" dirty="0">
                          <a:solidFill>
                            <a:schemeClr val="dk1"/>
                          </a:solidFill>
                          <a:latin typeface="Book Antiqua" pitchFamily="18" charset="0"/>
                          <a:ea typeface="標楷體" pitchFamily="65" charset="-120"/>
                          <a:cs typeface="+mn-cs"/>
                        </a:rPr>
                        <a:t>競賽項目：</a:t>
                      </a:r>
                      <a:r>
                        <a:rPr lang="en-US" altLang="zh-TW" sz="1800" b="0" i="0" u="none" strike="noStrike" kern="1200" baseline="0" dirty="0">
                          <a:solidFill>
                            <a:srgbClr val="FF0000"/>
                          </a:solidFill>
                          <a:latin typeface="Book Antiqua" pitchFamily="18" charset="0"/>
                          <a:ea typeface="標楷體" pitchFamily="65" charset="-120"/>
                          <a:cs typeface="+mn-cs"/>
                        </a:rPr>
                        <a:t>7-1</a:t>
                      </a:r>
                      <a:r>
                        <a:rPr lang="zh-TW" altLang="en-US" sz="1800" b="0" i="0" u="none" strike="noStrike" kern="1200" baseline="0" dirty="0">
                          <a:solidFill>
                            <a:srgbClr val="FF0000"/>
                          </a:solidFill>
                          <a:latin typeface="Book Antiqua" pitchFamily="18" charset="0"/>
                          <a:ea typeface="標楷體" pitchFamily="65" charset="-120"/>
                          <a:cs typeface="+mn-cs"/>
                        </a:rPr>
                        <a:t>分</a:t>
                      </a:r>
                      <a:r>
                        <a:rPr lang="en-US" altLang="zh-TW" sz="1600" b="0" i="0" u="none" strike="noStrike" kern="1200" baseline="0" dirty="0">
                          <a:solidFill>
                            <a:schemeClr val="accent6">
                              <a:lumMod val="50000"/>
                            </a:schemeClr>
                          </a:solidFill>
                          <a:latin typeface="Book Antiqua" pitchFamily="18" charset="0"/>
                          <a:ea typeface="標楷體" pitchFamily="65" charset="-120"/>
                          <a:cs typeface="+mn-cs"/>
                        </a:rPr>
                        <a:t>(</a:t>
                      </a:r>
                      <a:r>
                        <a:rPr lang="zh-TW" altLang="en-US" sz="1600" b="0" i="0" u="none" strike="noStrike" kern="1200" baseline="0" dirty="0">
                          <a:solidFill>
                            <a:schemeClr val="accent6">
                              <a:lumMod val="50000"/>
                            </a:schemeClr>
                          </a:solidFill>
                          <a:latin typeface="Book Antiqua" pitchFamily="18" charset="0"/>
                          <a:ea typeface="標楷體" pitchFamily="65" charset="-120"/>
                          <a:cs typeface="+mn-cs"/>
                        </a:rPr>
                        <a:t>同學年度同項競賽擇優</a:t>
                      </a:r>
                      <a:r>
                        <a:rPr lang="en-US" altLang="zh-TW" sz="1600" b="0" i="0" u="none" strike="noStrike" kern="1200" baseline="0" dirty="0">
                          <a:solidFill>
                            <a:schemeClr val="accent6">
                              <a:lumMod val="50000"/>
                            </a:schemeClr>
                          </a:solidFill>
                          <a:latin typeface="Book Antiqua" pitchFamily="18" charset="0"/>
                          <a:ea typeface="標楷體" pitchFamily="65" charset="-120"/>
                          <a:cs typeface="+mn-cs"/>
                        </a:rPr>
                        <a:t>1</a:t>
                      </a:r>
                      <a:r>
                        <a:rPr lang="zh-TW" altLang="en-US" sz="1600" b="0" i="0" u="none" strike="noStrike" kern="1200" baseline="0" dirty="0">
                          <a:solidFill>
                            <a:schemeClr val="accent6">
                              <a:lumMod val="50000"/>
                            </a:schemeClr>
                          </a:solidFill>
                          <a:latin typeface="Book Antiqua" pitchFamily="18" charset="0"/>
                          <a:ea typeface="標楷體" pitchFamily="65" charset="-120"/>
                          <a:cs typeface="+mn-cs"/>
                        </a:rPr>
                        <a:t>次採計</a:t>
                      </a:r>
                      <a:r>
                        <a:rPr lang="en-US" altLang="zh-TW" sz="1600" b="0" i="0" u="none" strike="noStrike" kern="1200" baseline="0" dirty="0">
                          <a:solidFill>
                            <a:schemeClr val="accent6">
                              <a:lumMod val="50000"/>
                            </a:schemeClr>
                          </a:solidFill>
                          <a:latin typeface="Book Antiqua" pitchFamily="18" charset="0"/>
                          <a:ea typeface="標楷體" pitchFamily="65" charset="-120"/>
                          <a:cs typeface="+mn-cs"/>
                        </a:rPr>
                        <a:t>)</a:t>
                      </a:r>
                      <a:endParaRPr lang="en-US" altLang="zh-TW" sz="1800" b="0" i="0" u="none" strike="noStrike" kern="1200" baseline="0" dirty="0">
                        <a:solidFill>
                          <a:schemeClr val="accent6">
                            <a:lumMod val="50000"/>
                          </a:schemeClr>
                        </a:solidFill>
                        <a:latin typeface="Book Antiqua" pitchFamily="18" charset="0"/>
                        <a:ea typeface="標楷體" pitchFamily="65" charset="-120"/>
                        <a:cs typeface="+mn-cs"/>
                      </a:endParaRPr>
                    </a:p>
                    <a:p>
                      <a:pPr algn="l">
                        <a:lnSpc>
                          <a:spcPts val="1800"/>
                        </a:lnSpc>
                      </a:pPr>
                      <a:r>
                        <a:rPr lang="zh-TW" altLang="en-US" sz="1800" b="0" i="0" u="none" strike="noStrike" kern="1200" baseline="0" dirty="0">
                          <a:solidFill>
                            <a:schemeClr val="dk1"/>
                          </a:solidFill>
                          <a:latin typeface="Book Antiqua" pitchFamily="18" charset="0"/>
                          <a:ea typeface="標楷體" pitchFamily="65" charset="-120"/>
                          <a:cs typeface="+mn-cs"/>
                        </a:rPr>
                        <a:t>採計日期：國中就學期間至</a:t>
                      </a:r>
                      <a:r>
                        <a:rPr lang="en-US" altLang="zh-TW" sz="1800" b="0" i="0" u="none" strike="noStrike" kern="1200" baseline="0" dirty="0">
                          <a:solidFill>
                            <a:schemeClr val="dk1"/>
                          </a:solidFill>
                          <a:latin typeface="Book Antiqua" pitchFamily="18" charset="0"/>
                          <a:ea typeface="標楷體" pitchFamily="65" charset="-120"/>
                          <a:cs typeface="+mn-cs"/>
                        </a:rPr>
                        <a:t>108.5.14(</a:t>
                      </a:r>
                      <a:r>
                        <a:rPr lang="zh-TW" altLang="en-US" sz="1800" b="0" i="0" u="none" strike="noStrike" kern="1200" baseline="0" dirty="0">
                          <a:solidFill>
                            <a:schemeClr val="dk1"/>
                          </a:solidFill>
                          <a:latin typeface="Book Antiqua" pitchFamily="18" charset="0"/>
                          <a:ea typeface="標楷體" pitchFamily="65" charset="-120"/>
                          <a:cs typeface="+mn-cs"/>
                        </a:rPr>
                        <a:t>含</a:t>
                      </a:r>
                      <a:r>
                        <a:rPr lang="en-US" altLang="zh-TW" sz="1800" b="0" i="0" u="none" strike="noStrike" kern="1200" baseline="0" dirty="0">
                          <a:solidFill>
                            <a:schemeClr val="dk1"/>
                          </a:solidFill>
                          <a:latin typeface="Book Antiqua" pitchFamily="18" charset="0"/>
                          <a:ea typeface="標楷體" pitchFamily="65" charset="-120"/>
                          <a:cs typeface="+mn-cs"/>
                        </a:rPr>
                        <a:t>)</a:t>
                      </a:r>
                      <a:r>
                        <a:rPr lang="zh-TW" altLang="en-US" sz="1800" b="0" i="0" u="none" strike="noStrike" kern="1200" baseline="0" dirty="0">
                          <a:solidFill>
                            <a:schemeClr val="dk1"/>
                          </a:solidFill>
                          <a:latin typeface="Book Antiqua" pitchFamily="18" charset="0"/>
                          <a:ea typeface="標楷體" pitchFamily="65" charset="-120"/>
                          <a:cs typeface="+mn-cs"/>
                        </a:rPr>
                        <a:t>前為限</a:t>
                      </a:r>
                      <a:endParaRPr lang="zh-TW" altLang="en-US" sz="1800" dirty="0">
                        <a:latin typeface="Book Antiqua" pitchFamily="18" charset="0"/>
                        <a:ea typeface="標楷體"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xmlns="" val="10002"/>
                  </a:ext>
                </a:extLst>
              </a:tr>
              <a:tr h="955368">
                <a:tc vMerge="1">
                  <a:txBody>
                    <a:bodyPr/>
                    <a:lstStyle/>
                    <a:p>
                      <a:endParaRPr lang="zh-TW" altLang="en-US"/>
                    </a:p>
                  </a:txBody>
                  <a:tcPr/>
                </a:tc>
                <a:tc>
                  <a:txBody>
                    <a:bodyPr/>
                    <a:lstStyle/>
                    <a:p>
                      <a:pPr marL="0" marR="0" lvl="0" indent="0" algn="l" defTabSz="1077913" rtl="0" eaLnBrk="1" fontAlgn="auto" latinLnBrk="0" hangingPunct="1">
                        <a:lnSpc>
                          <a:spcPts val="2200"/>
                        </a:lnSpc>
                        <a:spcBef>
                          <a:spcPts val="0"/>
                        </a:spcBef>
                        <a:spcAft>
                          <a:spcPts val="0"/>
                        </a:spcAft>
                        <a:buClrTx/>
                        <a:buSzTx/>
                        <a:buFontTx/>
                        <a:buNone/>
                        <a:tabLst/>
                        <a:defRPr/>
                      </a:pPr>
                      <a:r>
                        <a:rPr lang="zh-TW" altLang="en-US" sz="2100" b="1" i="0" u="none" strike="noStrike" kern="1200" baseline="0" dirty="0">
                          <a:solidFill>
                            <a:srgbClr val="0000FF"/>
                          </a:solidFill>
                          <a:latin typeface="Book Antiqua" pitchFamily="18" charset="0"/>
                          <a:ea typeface="標楷體" pitchFamily="65" charset="-120"/>
                          <a:cs typeface="+mn-cs"/>
                        </a:rPr>
                        <a:t>服務學習	</a:t>
                      </a:r>
                      <a:endParaRPr lang="zh-TW" altLang="en-US" sz="2100" b="1" dirty="0">
                        <a:solidFill>
                          <a:srgbClr val="0000FF"/>
                        </a:solidFill>
                        <a:latin typeface="Book Antiqua" pitchFamily="18" charset="0"/>
                        <a:ea typeface="標楷體" pitchFamily="65" charset="-120"/>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accent2">
                        <a:lumMod val="20000"/>
                        <a:lumOff val="80000"/>
                      </a:schemeClr>
                    </a:solidFill>
                  </a:tcPr>
                </a:tc>
                <a:tc>
                  <a:txBody>
                    <a:bodyPr/>
                    <a:lstStyle/>
                    <a:p>
                      <a:pPr algn="ctr">
                        <a:lnSpc>
                          <a:spcPct val="100000"/>
                        </a:lnSpc>
                      </a:pPr>
                      <a:r>
                        <a:rPr lang="en-US" altLang="zh-TW" sz="2100" b="1" dirty="0">
                          <a:solidFill>
                            <a:srgbClr val="0000FF"/>
                          </a:solidFill>
                          <a:latin typeface="Book Antiqua" panose="02040602050305030304" pitchFamily="18" charset="0"/>
                          <a:ea typeface="華康儷楷書" panose="03000509000000000000" pitchFamily="65" charset="-120"/>
                        </a:rPr>
                        <a:t>15</a:t>
                      </a:r>
                      <a:endParaRPr lang="zh-TW" altLang="en-US" sz="2100" b="1" dirty="0">
                        <a:solidFill>
                          <a:srgbClr val="0000FF"/>
                        </a:solidFill>
                        <a:latin typeface="Book Antiqua" panose="02040602050305030304" pitchFamily="18" charset="0"/>
                        <a:ea typeface="華康儷楷書"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accent2">
                        <a:lumMod val="20000"/>
                        <a:lumOff val="80000"/>
                      </a:schemeClr>
                    </a:solidFill>
                  </a:tcPr>
                </a:tc>
                <a:tc vMerge="1">
                  <a:txBody>
                    <a:bodyPr/>
                    <a:lstStyle/>
                    <a:p>
                      <a:endParaRPr lang="zh-TW" altLang="en-US"/>
                    </a:p>
                  </a:txBody>
                  <a:tcPr/>
                </a:tc>
                <a:tc>
                  <a:txBody>
                    <a:bodyPr/>
                    <a:lstStyle/>
                    <a:p>
                      <a:pPr marL="0" marR="0" lvl="0" indent="0" algn="l" defTabSz="914400" rtl="0" eaLnBrk="1" fontAlgn="auto" latinLnBrk="0" hangingPunct="1">
                        <a:lnSpc>
                          <a:spcPts val="1800"/>
                        </a:lnSpc>
                        <a:spcBef>
                          <a:spcPts val="0"/>
                        </a:spcBef>
                        <a:spcAft>
                          <a:spcPts val="0"/>
                        </a:spcAft>
                        <a:buClrTx/>
                        <a:buSzTx/>
                        <a:buFontTx/>
                        <a:buNone/>
                        <a:tabLst/>
                        <a:defRPr/>
                      </a:pPr>
                      <a:r>
                        <a:rPr lang="en-US" altLang="zh-TW" sz="1800" b="0" i="0" u="none" strike="noStrike" kern="1200" baseline="0" dirty="0">
                          <a:solidFill>
                            <a:schemeClr val="dk1"/>
                          </a:solidFill>
                          <a:latin typeface="Book Antiqua" pitchFamily="18" charset="0"/>
                          <a:ea typeface="標楷體" pitchFamily="65" charset="-120"/>
                          <a:cs typeface="+mn-cs"/>
                        </a:rPr>
                        <a:t>1.</a:t>
                      </a:r>
                      <a:r>
                        <a:rPr lang="zh-TW" altLang="en-US" sz="1800" b="0" i="0" u="none" strike="noStrike" kern="1200" baseline="0" dirty="0">
                          <a:solidFill>
                            <a:schemeClr val="dk1"/>
                          </a:solidFill>
                          <a:latin typeface="Book Antiqua" pitchFamily="18" charset="0"/>
                          <a:ea typeface="標楷體" pitchFamily="65" charset="-120"/>
                          <a:cs typeface="+mn-cs"/>
                        </a:rPr>
                        <a:t>擔任班級幹部、小老師或社團幹部任滿一學期得 </a:t>
                      </a:r>
                      <a:r>
                        <a:rPr lang="en-US" altLang="zh-TW" sz="1800" b="0" i="0" u="none" strike="noStrike" kern="1200" baseline="0" dirty="0">
                          <a:solidFill>
                            <a:srgbClr val="FF0000"/>
                          </a:solidFill>
                          <a:latin typeface="Book Antiqua" pitchFamily="18" charset="0"/>
                          <a:ea typeface="標楷體" pitchFamily="65" charset="-120"/>
                          <a:cs typeface="+mn-cs"/>
                        </a:rPr>
                        <a:t>2</a:t>
                      </a:r>
                      <a:r>
                        <a:rPr lang="zh-TW" altLang="en-US" sz="1800" b="0" i="0" u="none" strike="noStrike" kern="1200" baseline="0" dirty="0">
                          <a:solidFill>
                            <a:schemeClr val="dk1"/>
                          </a:solidFill>
                          <a:latin typeface="Book Antiqua" pitchFamily="18" charset="0"/>
                          <a:ea typeface="標楷體" pitchFamily="65" charset="-120"/>
                          <a:cs typeface="+mn-cs"/>
                        </a:rPr>
                        <a:t>分，同一學期同時擔任班</a:t>
                      </a:r>
                      <a:endParaRPr lang="en-US" altLang="zh-TW" sz="1800" b="0" i="0" u="none" strike="noStrike" kern="1200" baseline="0" dirty="0">
                        <a:solidFill>
                          <a:schemeClr val="dk1"/>
                        </a:solidFill>
                        <a:latin typeface="Book Antiqua" pitchFamily="18" charset="0"/>
                        <a:ea typeface="標楷體" pitchFamily="65" charset="-120"/>
                        <a:cs typeface="+mn-cs"/>
                      </a:endParaRPr>
                    </a:p>
                    <a:p>
                      <a:pPr marL="0" marR="0" lvl="0" indent="0" algn="l" defTabSz="914400" rtl="0" eaLnBrk="1" fontAlgn="auto" latinLnBrk="0" hangingPunct="1">
                        <a:lnSpc>
                          <a:spcPts val="1800"/>
                        </a:lnSpc>
                        <a:spcBef>
                          <a:spcPts val="0"/>
                        </a:spcBef>
                        <a:spcAft>
                          <a:spcPts val="0"/>
                        </a:spcAft>
                        <a:buClrTx/>
                        <a:buSzTx/>
                        <a:buFontTx/>
                        <a:buNone/>
                        <a:tabLst/>
                        <a:defRPr/>
                      </a:pPr>
                      <a:r>
                        <a:rPr lang="en-US" altLang="zh-TW" sz="1800" b="0" i="0" u="none" strike="noStrike" kern="1200" baseline="0" dirty="0">
                          <a:solidFill>
                            <a:schemeClr val="dk1"/>
                          </a:solidFill>
                          <a:latin typeface="Book Antiqua" pitchFamily="18" charset="0"/>
                          <a:ea typeface="標楷體" pitchFamily="65" charset="-120"/>
                          <a:cs typeface="+mn-cs"/>
                        </a:rPr>
                        <a:t>   </a:t>
                      </a:r>
                      <a:r>
                        <a:rPr lang="zh-TW" altLang="en-US" sz="1800" b="0" i="0" u="none" strike="noStrike" kern="1200" baseline="0" dirty="0">
                          <a:solidFill>
                            <a:schemeClr val="dk1"/>
                          </a:solidFill>
                          <a:latin typeface="Book Antiqua" pitchFamily="18" charset="0"/>
                          <a:ea typeface="標楷體" pitchFamily="65" charset="-120"/>
                          <a:cs typeface="+mn-cs"/>
                        </a:rPr>
                        <a:t>級幹部、小老師或社團幹部，仍以 </a:t>
                      </a:r>
                      <a:r>
                        <a:rPr lang="en-US" altLang="zh-TW" sz="1800" b="0" i="0" u="none" strike="noStrike" kern="1200" baseline="0" dirty="0">
                          <a:solidFill>
                            <a:srgbClr val="FF0000"/>
                          </a:solidFill>
                          <a:latin typeface="Book Antiqua" pitchFamily="18" charset="0"/>
                          <a:ea typeface="標楷體" pitchFamily="65" charset="-120"/>
                          <a:cs typeface="+mn-cs"/>
                        </a:rPr>
                        <a:t>2</a:t>
                      </a:r>
                      <a:r>
                        <a:rPr lang="zh-TW" altLang="en-US" sz="1800" b="0" i="0" u="none" strike="noStrike" kern="1200" baseline="0" dirty="0">
                          <a:solidFill>
                            <a:schemeClr val="dk1"/>
                          </a:solidFill>
                          <a:latin typeface="Book Antiqua" pitchFamily="18" charset="0"/>
                          <a:ea typeface="標楷體" pitchFamily="65" charset="-120"/>
                          <a:cs typeface="+mn-cs"/>
                        </a:rPr>
                        <a:t>分採計。</a:t>
                      </a:r>
                    </a:p>
                    <a:p>
                      <a:pPr marL="0" marR="0" lvl="0" indent="0" algn="l" defTabSz="914400" rtl="0" eaLnBrk="1" fontAlgn="auto" latinLnBrk="0" hangingPunct="1">
                        <a:lnSpc>
                          <a:spcPts val="1800"/>
                        </a:lnSpc>
                        <a:spcBef>
                          <a:spcPts val="0"/>
                        </a:spcBef>
                        <a:spcAft>
                          <a:spcPts val="0"/>
                        </a:spcAft>
                        <a:buClrTx/>
                        <a:buSzTx/>
                        <a:buFontTx/>
                        <a:buNone/>
                        <a:tabLst/>
                        <a:defRPr/>
                      </a:pPr>
                      <a:r>
                        <a:rPr lang="en-US" altLang="zh-TW" sz="1800" b="0" i="0" u="none" strike="noStrike" kern="1200" baseline="0" dirty="0">
                          <a:solidFill>
                            <a:schemeClr val="dk1"/>
                          </a:solidFill>
                          <a:latin typeface="Book Antiqua" pitchFamily="18" charset="0"/>
                          <a:ea typeface="標楷體" pitchFamily="65" charset="-120"/>
                          <a:cs typeface="+mn-cs"/>
                        </a:rPr>
                        <a:t>2.</a:t>
                      </a:r>
                      <a:r>
                        <a:rPr lang="zh-TW" altLang="en-US" sz="1800" b="0" i="0" u="none" strike="noStrike" kern="1200" baseline="0" dirty="0">
                          <a:solidFill>
                            <a:schemeClr val="dk1"/>
                          </a:solidFill>
                          <a:latin typeface="Book Antiqua" pitchFamily="18" charset="0"/>
                          <a:ea typeface="標楷體" pitchFamily="65" charset="-120"/>
                          <a:cs typeface="+mn-cs"/>
                        </a:rPr>
                        <a:t>參加校內服務學習課程及活動，或於校外參加志工服務或社區服務 滿 </a:t>
                      </a:r>
                      <a:r>
                        <a:rPr lang="en-US" altLang="zh-TW" sz="1800" b="0" i="0" u="none" strike="noStrike" kern="1200" baseline="0" dirty="0">
                          <a:solidFill>
                            <a:schemeClr val="dk1"/>
                          </a:solidFill>
                          <a:latin typeface="Book Antiqua" pitchFamily="18" charset="0"/>
                          <a:ea typeface="標楷體" pitchFamily="65" charset="-120"/>
                          <a:cs typeface="+mn-cs"/>
                        </a:rPr>
                        <a:t>1</a:t>
                      </a:r>
                      <a:r>
                        <a:rPr lang="zh-TW" altLang="en-US" sz="1800" b="0" i="0" u="none" strike="noStrike" kern="1200" baseline="0" dirty="0">
                          <a:solidFill>
                            <a:schemeClr val="dk1"/>
                          </a:solidFill>
                          <a:latin typeface="Book Antiqua" pitchFamily="18" charset="0"/>
                          <a:ea typeface="標楷體" pitchFamily="65" charset="-120"/>
                          <a:cs typeface="+mn-cs"/>
                        </a:rPr>
                        <a:t>小時</a:t>
                      </a:r>
                      <a:endParaRPr lang="en-US" altLang="zh-TW" sz="1800" b="0" i="0" u="none" strike="noStrike" kern="1200" baseline="0" dirty="0">
                        <a:solidFill>
                          <a:schemeClr val="dk1"/>
                        </a:solidFill>
                        <a:latin typeface="Book Antiqua" pitchFamily="18" charset="0"/>
                        <a:ea typeface="標楷體" pitchFamily="65" charset="-120"/>
                        <a:cs typeface="+mn-cs"/>
                      </a:endParaRPr>
                    </a:p>
                    <a:p>
                      <a:pPr marL="0" marR="0" lvl="0" indent="0" algn="l" defTabSz="914400" rtl="0" eaLnBrk="1" fontAlgn="auto" latinLnBrk="0" hangingPunct="1">
                        <a:lnSpc>
                          <a:spcPts val="1800"/>
                        </a:lnSpc>
                        <a:spcBef>
                          <a:spcPts val="0"/>
                        </a:spcBef>
                        <a:spcAft>
                          <a:spcPts val="0"/>
                        </a:spcAft>
                        <a:buClrTx/>
                        <a:buSzTx/>
                        <a:buFontTx/>
                        <a:buNone/>
                        <a:tabLst/>
                        <a:defRPr/>
                      </a:pPr>
                      <a:r>
                        <a:rPr lang="en-US" altLang="zh-TW" sz="1800" b="0" i="0" u="none" strike="noStrike" kern="1200" baseline="0" dirty="0">
                          <a:solidFill>
                            <a:schemeClr val="dk1"/>
                          </a:solidFill>
                          <a:latin typeface="Book Antiqua" pitchFamily="18" charset="0"/>
                          <a:ea typeface="標楷體" pitchFamily="65" charset="-120"/>
                          <a:cs typeface="+mn-cs"/>
                        </a:rPr>
                        <a:t>   </a:t>
                      </a:r>
                      <a:r>
                        <a:rPr lang="zh-TW" altLang="en-US" sz="1800" b="0" i="0" u="none" strike="noStrike" kern="1200" baseline="0" dirty="0">
                          <a:solidFill>
                            <a:schemeClr val="dk1"/>
                          </a:solidFill>
                          <a:latin typeface="Book Antiqua" pitchFamily="18" charset="0"/>
                          <a:ea typeface="標楷體" pitchFamily="65" charset="-120"/>
                          <a:cs typeface="+mn-cs"/>
                        </a:rPr>
                        <a:t>得 </a:t>
                      </a:r>
                      <a:r>
                        <a:rPr lang="en-US" altLang="zh-TW" sz="1800" b="0" i="0" u="none" strike="noStrike" kern="1200" baseline="0" dirty="0">
                          <a:solidFill>
                            <a:srgbClr val="FF0000"/>
                          </a:solidFill>
                          <a:latin typeface="Book Antiqua" pitchFamily="18" charset="0"/>
                          <a:ea typeface="標楷體" pitchFamily="65" charset="-120"/>
                          <a:cs typeface="+mn-cs"/>
                        </a:rPr>
                        <a:t>0.25 </a:t>
                      </a:r>
                      <a:r>
                        <a:rPr lang="zh-TW" altLang="en-US" sz="1800" b="0" i="0" u="none" strike="noStrike" kern="1200" baseline="0" dirty="0">
                          <a:solidFill>
                            <a:schemeClr val="dk1"/>
                          </a:solidFill>
                          <a:latin typeface="Book Antiqua" pitchFamily="18" charset="0"/>
                          <a:ea typeface="標楷體" pitchFamily="65" charset="-120"/>
                          <a:cs typeface="+mn-cs"/>
                        </a:rPr>
                        <a:t>分</a:t>
                      </a:r>
                      <a:endParaRPr lang="zh-TW" altLang="en-US" sz="1800" dirty="0">
                        <a:solidFill>
                          <a:srgbClr val="FF0000"/>
                        </a:solidFill>
                        <a:latin typeface="Book Antiqua" pitchFamily="18" charset="0"/>
                        <a:ea typeface="標楷體"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xmlns="" val="10003"/>
                  </a:ext>
                </a:extLst>
              </a:tr>
              <a:tr h="484291">
                <a:tc gridSpan="2">
                  <a:txBody>
                    <a:bodyPr/>
                    <a:lstStyle/>
                    <a:p>
                      <a:pPr algn="l">
                        <a:lnSpc>
                          <a:spcPct val="100000"/>
                        </a:lnSpc>
                      </a:pPr>
                      <a:r>
                        <a:rPr lang="zh-TW" altLang="en-US" sz="2100" b="1" i="0" u="none" strike="noStrike" kern="1200" baseline="0" dirty="0">
                          <a:solidFill>
                            <a:schemeClr val="dk1"/>
                          </a:solidFill>
                          <a:latin typeface="Book Antiqua" pitchFamily="18" charset="0"/>
                          <a:ea typeface="標楷體" pitchFamily="65" charset="-120"/>
                          <a:cs typeface="+mn-cs"/>
                        </a:rPr>
                        <a:t>技藝優良 </a:t>
                      </a:r>
                      <a:endParaRPr lang="zh-TW" altLang="en-US" sz="2100" b="1" dirty="0">
                        <a:latin typeface="Book Antiqua" pitchFamily="18" charset="0"/>
                        <a:ea typeface="標楷體"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hMerge="1">
                  <a:txBody>
                    <a:bodyPr/>
                    <a:lstStyle/>
                    <a:p>
                      <a:pPr algn="l">
                        <a:lnSpc>
                          <a:spcPts val="2200"/>
                        </a:lnSpc>
                      </a:pPr>
                      <a:endParaRPr lang="zh-TW" altLang="en-US" sz="2000" dirty="0">
                        <a:latin typeface="標楷體" panose="03000509000000000000" pitchFamily="65" charset="-120"/>
                        <a:ea typeface="標楷體"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marL="0" algn="ctr" defTabSz="914400" rtl="0" eaLnBrk="1" latinLnBrk="0" hangingPunct="1">
                        <a:lnSpc>
                          <a:spcPct val="100000"/>
                        </a:lnSpc>
                      </a:pPr>
                      <a:r>
                        <a:rPr lang="en-US" altLang="zh-TW" sz="2100" b="0" kern="1200" cap="none" spc="0" dirty="0">
                          <a:ln w="0"/>
                          <a:solidFill>
                            <a:schemeClr val="bg1"/>
                          </a:solidFill>
                          <a:effectLst>
                            <a:outerShdw blurRad="38100" dist="19050" dir="2700000" algn="tl" rotWithShape="0">
                              <a:schemeClr val="dk1">
                                <a:alpha val="40000"/>
                              </a:schemeClr>
                            </a:outerShdw>
                          </a:effectLst>
                          <a:latin typeface="Book Antiqua" panose="02040602050305030304" pitchFamily="18" charset="0"/>
                          <a:ea typeface="華康儷楷書" panose="03000509000000000000" pitchFamily="65" charset="-120"/>
                          <a:cs typeface="+mn-cs"/>
                        </a:rPr>
                        <a:t>3</a:t>
                      </a:r>
                      <a:endParaRPr lang="zh-TW" altLang="en-US" sz="2100" b="0" kern="1200" cap="none" spc="0" dirty="0">
                        <a:ln w="0"/>
                        <a:solidFill>
                          <a:schemeClr val="bg1"/>
                        </a:solidFill>
                        <a:effectLst>
                          <a:outerShdw blurRad="38100" dist="19050" dir="2700000" algn="tl" rotWithShape="0">
                            <a:schemeClr val="dk1">
                              <a:alpha val="40000"/>
                            </a:schemeClr>
                          </a:outerShdw>
                        </a:effectLst>
                        <a:latin typeface="Book Antiqua" panose="02040602050305030304" pitchFamily="18" charset="0"/>
                        <a:ea typeface="華康儷楷書" panose="03000509000000000000" pitchFamily="65"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hMerge="1">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ts val="1800"/>
                        </a:lnSpc>
                        <a:spcBef>
                          <a:spcPts val="0"/>
                        </a:spcBef>
                        <a:spcAft>
                          <a:spcPts val="0"/>
                        </a:spcAft>
                        <a:buClrTx/>
                        <a:buSzTx/>
                        <a:buFontTx/>
                        <a:buNone/>
                        <a:tabLst/>
                        <a:defRPr/>
                      </a:pPr>
                      <a:r>
                        <a:rPr lang="zh-TW" altLang="en-US" sz="1800" b="0" i="0" u="none" strike="noStrike" kern="1200" baseline="0" dirty="0">
                          <a:solidFill>
                            <a:schemeClr val="dk1"/>
                          </a:solidFill>
                          <a:latin typeface="Book Antiqua" pitchFamily="18" charset="0"/>
                          <a:ea typeface="標楷體" pitchFamily="65" charset="-120"/>
                          <a:cs typeface="+mn-cs"/>
                        </a:rPr>
                        <a:t>採計技藝教育課程平均總成績：</a:t>
                      </a:r>
                      <a:r>
                        <a:rPr lang="en-US" altLang="zh-TW" sz="1800" b="0" i="0" u="none" strike="noStrike" kern="1200" baseline="0" dirty="0">
                          <a:solidFill>
                            <a:schemeClr val="dk1"/>
                          </a:solidFill>
                          <a:latin typeface="Book Antiqua" pitchFamily="18" charset="0"/>
                          <a:ea typeface="標楷體" pitchFamily="65" charset="-120"/>
                          <a:cs typeface="+mn-cs"/>
                        </a:rPr>
                        <a:t>90</a:t>
                      </a:r>
                      <a:r>
                        <a:rPr lang="zh-TW" altLang="en-US" sz="1800" b="0" i="0" u="none" strike="noStrike" kern="1200" baseline="0" dirty="0">
                          <a:solidFill>
                            <a:schemeClr val="dk1"/>
                          </a:solidFill>
                          <a:latin typeface="Book Antiqua" pitchFamily="18" charset="0"/>
                          <a:ea typeface="標楷體" pitchFamily="65" charset="-120"/>
                          <a:cs typeface="+mn-cs"/>
                        </a:rPr>
                        <a:t>分以上：</a:t>
                      </a:r>
                      <a:r>
                        <a:rPr lang="en-US" altLang="zh-TW" sz="1800" b="0" i="0" u="none" strike="noStrike" kern="1200" baseline="0" dirty="0">
                          <a:solidFill>
                            <a:srgbClr val="FF0000"/>
                          </a:solidFill>
                          <a:latin typeface="Book Antiqua" pitchFamily="18" charset="0"/>
                          <a:ea typeface="標楷體" pitchFamily="65" charset="-120"/>
                          <a:cs typeface="+mn-cs"/>
                        </a:rPr>
                        <a:t>3</a:t>
                      </a:r>
                      <a:r>
                        <a:rPr lang="zh-TW" altLang="en-US" sz="1800" b="0" i="0" u="none" strike="noStrike" kern="1200" baseline="0" dirty="0">
                          <a:solidFill>
                            <a:srgbClr val="FF0000"/>
                          </a:solidFill>
                          <a:latin typeface="Book Antiqua" pitchFamily="18" charset="0"/>
                          <a:ea typeface="標楷體" pitchFamily="65" charset="-120"/>
                          <a:cs typeface="+mn-cs"/>
                        </a:rPr>
                        <a:t>分</a:t>
                      </a:r>
                      <a:r>
                        <a:rPr lang="zh-TW" altLang="en-US" sz="1800" b="0" i="0" u="none" strike="noStrike" kern="1200" baseline="0" dirty="0">
                          <a:solidFill>
                            <a:schemeClr val="dk1"/>
                          </a:solidFill>
                          <a:latin typeface="Book Antiqua" pitchFamily="18" charset="0"/>
                          <a:ea typeface="標楷體" pitchFamily="65" charset="-120"/>
                          <a:cs typeface="+mn-cs"/>
                        </a:rPr>
                        <a:t>、</a:t>
                      </a:r>
                      <a:r>
                        <a:rPr lang="en-US" altLang="zh-TW" sz="1800" b="0" i="0" u="none" strike="noStrike" kern="1200" baseline="0" dirty="0">
                          <a:solidFill>
                            <a:schemeClr val="dk1"/>
                          </a:solidFill>
                          <a:latin typeface="Book Antiqua" pitchFamily="18" charset="0"/>
                          <a:ea typeface="標楷體" pitchFamily="65" charset="-120"/>
                          <a:cs typeface="+mn-cs"/>
                        </a:rPr>
                        <a:t>80</a:t>
                      </a:r>
                      <a:r>
                        <a:rPr lang="zh-TW" altLang="en-US" sz="1800" b="0" i="0" u="none" strike="noStrike" kern="1200" baseline="0" dirty="0">
                          <a:solidFill>
                            <a:schemeClr val="dk1"/>
                          </a:solidFill>
                          <a:latin typeface="Book Antiqua" pitchFamily="18" charset="0"/>
                          <a:ea typeface="標楷體" pitchFamily="65" charset="-120"/>
                          <a:cs typeface="+mn-cs"/>
                        </a:rPr>
                        <a:t>分以上未滿</a:t>
                      </a:r>
                      <a:r>
                        <a:rPr lang="en-US" altLang="zh-TW" sz="1800" b="0" i="0" u="none" strike="noStrike" kern="1200" baseline="0" dirty="0">
                          <a:solidFill>
                            <a:schemeClr val="dk1"/>
                          </a:solidFill>
                          <a:latin typeface="Book Antiqua" pitchFamily="18" charset="0"/>
                          <a:ea typeface="標楷體" pitchFamily="65" charset="-120"/>
                          <a:cs typeface="+mn-cs"/>
                        </a:rPr>
                        <a:t>90</a:t>
                      </a:r>
                      <a:r>
                        <a:rPr lang="zh-TW" altLang="en-US" sz="1800" b="0" i="0" u="none" strike="noStrike" kern="1200" baseline="0" dirty="0">
                          <a:solidFill>
                            <a:schemeClr val="dk1"/>
                          </a:solidFill>
                          <a:latin typeface="Book Antiqua" pitchFamily="18" charset="0"/>
                          <a:ea typeface="標楷體" pitchFamily="65" charset="-120"/>
                          <a:cs typeface="+mn-cs"/>
                        </a:rPr>
                        <a:t>分：</a:t>
                      </a:r>
                      <a:r>
                        <a:rPr lang="en-US" altLang="zh-TW" sz="1800" b="0" i="0" u="none" strike="noStrike" kern="1200" baseline="0" dirty="0">
                          <a:solidFill>
                            <a:srgbClr val="FF0000"/>
                          </a:solidFill>
                          <a:latin typeface="Book Antiqua" pitchFamily="18" charset="0"/>
                          <a:ea typeface="標楷體" pitchFamily="65" charset="-120"/>
                          <a:cs typeface="+mn-cs"/>
                        </a:rPr>
                        <a:t>2.5</a:t>
                      </a:r>
                      <a:r>
                        <a:rPr lang="zh-TW" altLang="en-US" sz="1800" b="0" i="0" u="none" strike="noStrike" kern="1200" baseline="0" dirty="0">
                          <a:solidFill>
                            <a:srgbClr val="FF0000"/>
                          </a:solidFill>
                          <a:latin typeface="Book Antiqua" pitchFamily="18" charset="0"/>
                          <a:ea typeface="標楷體" pitchFamily="65" charset="-120"/>
                          <a:cs typeface="+mn-cs"/>
                        </a:rPr>
                        <a:t>分</a:t>
                      </a:r>
                      <a:r>
                        <a:rPr lang="zh-TW" altLang="en-US" sz="1800" b="0" i="0" u="none" strike="noStrike" kern="1200" baseline="0" dirty="0">
                          <a:solidFill>
                            <a:schemeClr val="dk1"/>
                          </a:solidFill>
                          <a:latin typeface="Book Antiqua" pitchFamily="18" charset="0"/>
                          <a:ea typeface="標楷體" pitchFamily="65" charset="-120"/>
                          <a:cs typeface="+mn-cs"/>
                        </a:rPr>
                        <a:t>、</a:t>
                      </a:r>
                      <a:r>
                        <a:rPr lang="en-US" altLang="zh-TW" sz="1800" b="0" i="0" u="none" strike="noStrike" kern="1200" baseline="0" dirty="0">
                          <a:solidFill>
                            <a:schemeClr val="dk1"/>
                          </a:solidFill>
                          <a:latin typeface="Book Antiqua" pitchFamily="18" charset="0"/>
                          <a:ea typeface="標楷體" pitchFamily="65" charset="-120"/>
                          <a:cs typeface="+mn-cs"/>
                        </a:rPr>
                        <a:t>70</a:t>
                      </a:r>
                      <a:r>
                        <a:rPr lang="zh-TW" altLang="en-US" sz="1800" b="0" i="0" u="none" strike="noStrike" kern="1200" baseline="0" dirty="0">
                          <a:solidFill>
                            <a:schemeClr val="dk1"/>
                          </a:solidFill>
                          <a:latin typeface="Book Antiqua" pitchFamily="18" charset="0"/>
                          <a:ea typeface="標楷體" pitchFamily="65" charset="-120"/>
                          <a:cs typeface="+mn-cs"/>
                        </a:rPr>
                        <a:t>分以上未滿</a:t>
                      </a:r>
                      <a:r>
                        <a:rPr lang="en-US" altLang="zh-TW" sz="1800" b="0" i="0" u="none" strike="noStrike" kern="1200" baseline="0" dirty="0">
                          <a:solidFill>
                            <a:schemeClr val="dk1"/>
                          </a:solidFill>
                          <a:latin typeface="Book Antiqua" pitchFamily="18" charset="0"/>
                          <a:ea typeface="標楷體" pitchFamily="65" charset="-120"/>
                          <a:cs typeface="+mn-cs"/>
                        </a:rPr>
                        <a:t>80</a:t>
                      </a:r>
                      <a:r>
                        <a:rPr lang="zh-TW" altLang="en-US" sz="1800" b="0" i="0" u="none" strike="noStrike" kern="1200" baseline="0" dirty="0">
                          <a:solidFill>
                            <a:schemeClr val="dk1"/>
                          </a:solidFill>
                          <a:latin typeface="Book Antiqua" pitchFamily="18" charset="0"/>
                          <a:ea typeface="標楷體" pitchFamily="65" charset="-120"/>
                          <a:cs typeface="+mn-cs"/>
                        </a:rPr>
                        <a:t>分：</a:t>
                      </a:r>
                      <a:r>
                        <a:rPr lang="en-US" altLang="zh-TW" sz="1800" b="0" i="0" u="none" strike="noStrike" kern="1200" baseline="0" dirty="0">
                          <a:solidFill>
                            <a:srgbClr val="FF0000"/>
                          </a:solidFill>
                          <a:latin typeface="Book Antiqua" pitchFamily="18" charset="0"/>
                          <a:ea typeface="標楷體" pitchFamily="65" charset="-120"/>
                          <a:cs typeface="+mn-cs"/>
                        </a:rPr>
                        <a:t>1.5</a:t>
                      </a:r>
                      <a:r>
                        <a:rPr lang="zh-TW" altLang="en-US" sz="1800" b="0" i="0" u="none" strike="noStrike" kern="1200" baseline="0" dirty="0">
                          <a:solidFill>
                            <a:srgbClr val="FF0000"/>
                          </a:solidFill>
                          <a:latin typeface="Book Antiqua" pitchFamily="18" charset="0"/>
                          <a:ea typeface="標楷體" pitchFamily="65" charset="-120"/>
                          <a:cs typeface="+mn-cs"/>
                        </a:rPr>
                        <a:t>分</a:t>
                      </a:r>
                      <a:r>
                        <a:rPr lang="zh-TW" altLang="en-US" sz="1800" b="0" i="0" u="none" strike="noStrike" kern="1200" baseline="0" dirty="0">
                          <a:solidFill>
                            <a:schemeClr val="dk1"/>
                          </a:solidFill>
                          <a:latin typeface="Book Antiqua" pitchFamily="18" charset="0"/>
                          <a:ea typeface="標楷體" pitchFamily="65" charset="-120"/>
                          <a:cs typeface="+mn-cs"/>
                        </a:rPr>
                        <a:t>、</a:t>
                      </a:r>
                      <a:r>
                        <a:rPr lang="en-US" altLang="zh-TW" sz="1800" b="0" i="0" u="none" strike="noStrike" kern="1200" baseline="0" dirty="0">
                          <a:solidFill>
                            <a:schemeClr val="dk1"/>
                          </a:solidFill>
                          <a:latin typeface="Book Antiqua" pitchFamily="18" charset="0"/>
                          <a:ea typeface="標楷體" pitchFamily="65" charset="-120"/>
                          <a:cs typeface="+mn-cs"/>
                        </a:rPr>
                        <a:t>60</a:t>
                      </a:r>
                      <a:r>
                        <a:rPr lang="zh-TW" altLang="en-US" sz="1800" b="0" i="0" u="none" strike="noStrike" kern="1200" baseline="0" dirty="0">
                          <a:solidFill>
                            <a:schemeClr val="dk1"/>
                          </a:solidFill>
                          <a:latin typeface="Book Antiqua" pitchFamily="18" charset="0"/>
                          <a:ea typeface="標楷體" pitchFamily="65" charset="-120"/>
                          <a:cs typeface="+mn-cs"/>
                        </a:rPr>
                        <a:t>分以上未滿</a:t>
                      </a:r>
                      <a:r>
                        <a:rPr lang="en-US" altLang="zh-TW" sz="1800" b="0" i="0" u="none" strike="noStrike" kern="1200" baseline="0" dirty="0">
                          <a:solidFill>
                            <a:schemeClr val="dk1"/>
                          </a:solidFill>
                          <a:latin typeface="Book Antiqua" pitchFamily="18" charset="0"/>
                          <a:ea typeface="標楷體" pitchFamily="65" charset="-120"/>
                          <a:cs typeface="+mn-cs"/>
                        </a:rPr>
                        <a:t>70</a:t>
                      </a:r>
                      <a:r>
                        <a:rPr lang="zh-TW" altLang="en-US" sz="1800" b="0" i="0" u="none" strike="noStrike" kern="1200" baseline="0" dirty="0">
                          <a:solidFill>
                            <a:schemeClr val="dk1"/>
                          </a:solidFill>
                          <a:latin typeface="Book Antiqua" pitchFamily="18" charset="0"/>
                          <a:ea typeface="標楷體" pitchFamily="65" charset="-120"/>
                          <a:cs typeface="+mn-cs"/>
                        </a:rPr>
                        <a:t>分：</a:t>
                      </a:r>
                      <a:r>
                        <a:rPr lang="en-US" altLang="zh-TW" sz="1800" b="0" i="0" u="none" strike="noStrike" kern="1200" baseline="0" dirty="0">
                          <a:solidFill>
                            <a:srgbClr val="FF0000"/>
                          </a:solidFill>
                          <a:latin typeface="Book Antiqua" pitchFamily="18" charset="0"/>
                          <a:ea typeface="標楷體" pitchFamily="65" charset="-120"/>
                          <a:cs typeface="+mn-cs"/>
                        </a:rPr>
                        <a:t>1</a:t>
                      </a:r>
                      <a:r>
                        <a:rPr lang="zh-TW" altLang="en-US" sz="1800" b="0" i="0" u="none" strike="noStrike" kern="1200" baseline="0" dirty="0">
                          <a:solidFill>
                            <a:srgbClr val="FF0000"/>
                          </a:solidFill>
                          <a:latin typeface="Book Antiqua" pitchFamily="18" charset="0"/>
                          <a:ea typeface="標楷體" pitchFamily="65" charset="-120"/>
                          <a:cs typeface="+mn-cs"/>
                        </a:rPr>
                        <a:t>分</a:t>
                      </a:r>
                      <a:endParaRPr lang="zh-TW" altLang="en-US" sz="1800" dirty="0">
                        <a:latin typeface="Book Antiqua" pitchFamily="18" charset="0"/>
                        <a:ea typeface="標楷體"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xmlns="" val="10004"/>
                  </a:ext>
                </a:extLst>
              </a:tr>
              <a:tr h="484291">
                <a:tc gridSpan="2">
                  <a:txBody>
                    <a:bodyPr/>
                    <a:lstStyle/>
                    <a:p>
                      <a:pPr algn="l">
                        <a:lnSpc>
                          <a:spcPct val="100000"/>
                        </a:lnSpc>
                      </a:pPr>
                      <a:r>
                        <a:rPr lang="zh-TW" altLang="en-US" sz="2100" b="1" i="0" u="none" strike="noStrike" kern="1200" baseline="0" dirty="0">
                          <a:solidFill>
                            <a:schemeClr val="dk1"/>
                          </a:solidFill>
                          <a:latin typeface="Book Antiqua" pitchFamily="18" charset="0"/>
                          <a:ea typeface="標楷體" pitchFamily="65" charset="-120"/>
                          <a:cs typeface="+mn-cs"/>
                        </a:rPr>
                        <a:t>弱勢身分 </a:t>
                      </a:r>
                      <a:endParaRPr lang="zh-TW" altLang="en-US" sz="2100" b="1" dirty="0">
                        <a:latin typeface="Book Antiqua" pitchFamily="18" charset="0"/>
                        <a:ea typeface="標楷體"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2">
                        <a:lumMod val="40000"/>
                        <a:lumOff val="60000"/>
                      </a:schemeClr>
                    </a:solidFill>
                  </a:tcPr>
                </a:tc>
                <a:tc hMerge="1">
                  <a:txBody>
                    <a:bodyPr/>
                    <a:lstStyle/>
                    <a:p>
                      <a:pPr algn="l">
                        <a:lnSpc>
                          <a:spcPts val="2200"/>
                        </a:lnSpc>
                      </a:pPr>
                      <a:endParaRPr lang="zh-TW" altLang="en-US" sz="2000" dirty="0">
                        <a:latin typeface="標楷體" panose="03000509000000000000" pitchFamily="65" charset="-120"/>
                        <a:ea typeface="標楷體"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marL="0" algn="ctr" defTabSz="914400" rtl="0" eaLnBrk="1" latinLnBrk="0" hangingPunct="1">
                        <a:lnSpc>
                          <a:spcPct val="100000"/>
                        </a:lnSpc>
                      </a:pPr>
                      <a:r>
                        <a:rPr lang="en-US" altLang="zh-TW" sz="2100" b="0" kern="1200" cap="none" spc="0" dirty="0">
                          <a:ln w="0"/>
                          <a:solidFill>
                            <a:schemeClr val="bg1"/>
                          </a:solidFill>
                          <a:effectLst>
                            <a:outerShdw blurRad="38100" dist="19050" dir="2700000" algn="tl" rotWithShape="0">
                              <a:schemeClr val="dk1">
                                <a:alpha val="40000"/>
                              </a:schemeClr>
                            </a:outerShdw>
                          </a:effectLst>
                          <a:latin typeface="Book Antiqua" panose="02040602050305030304" pitchFamily="18" charset="0"/>
                          <a:ea typeface="華康儷楷書" panose="03000509000000000000" pitchFamily="65" charset="-120"/>
                          <a:cs typeface="+mn-cs"/>
                        </a:rPr>
                        <a:t>3</a:t>
                      </a:r>
                      <a:endParaRPr lang="zh-TW" altLang="en-US" sz="2100" b="0" kern="1200" cap="none" spc="0" dirty="0">
                        <a:ln w="0"/>
                        <a:solidFill>
                          <a:schemeClr val="bg1"/>
                        </a:solidFill>
                        <a:effectLst>
                          <a:outerShdw blurRad="38100" dist="19050" dir="2700000" algn="tl" rotWithShape="0">
                            <a:schemeClr val="dk1">
                              <a:alpha val="40000"/>
                            </a:schemeClr>
                          </a:outerShdw>
                        </a:effectLst>
                        <a:latin typeface="Book Antiqua" panose="02040602050305030304" pitchFamily="18" charset="0"/>
                        <a:ea typeface="華康儷楷書" panose="03000509000000000000" pitchFamily="65"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2">
                        <a:lumMod val="40000"/>
                        <a:lumOff val="60000"/>
                      </a:schemeClr>
                    </a:solidFill>
                  </a:tcPr>
                </a:tc>
                <a:tc hMerge="1">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ts val="1800"/>
                        </a:lnSpc>
                        <a:spcBef>
                          <a:spcPts val="0"/>
                        </a:spcBef>
                        <a:spcAft>
                          <a:spcPts val="0"/>
                        </a:spcAft>
                        <a:buClrTx/>
                        <a:buSzTx/>
                        <a:buFontTx/>
                        <a:buNone/>
                        <a:tabLst/>
                        <a:defRPr/>
                      </a:pPr>
                      <a:r>
                        <a:rPr lang="zh-TW" altLang="en-US" sz="1800" b="0" i="0" u="none" strike="noStrike" kern="1200" baseline="0" dirty="0">
                          <a:solidFill>
                            <a:schemeClr val="dk1"/>
                          </a:solidFill>
                          <a:latin typeface="Book Antiqua" pitchFamily="18" charset="0"/>
                          <a:ea typeface="標楷體" pitchFamily="65" charset="-120"/>
                          <a:cs typeface="+mn-cs"/>
                        </a:rPr>
                        <a:t>低收入戶：</a:t>
                      </a:r>
                      <a:r>
                        <a:rPr lang="en-US" altLang="zh-TW" sz="1800" b="0" i="0" u="none" strike="noStrike" kern="1200" baseline="0" dirty="0">
                          <a:solidFill>
                            <a:srgbClr val="FF0000"/>
                          </a:solidFill>
                          <a:latin typeface="Book Antiqua" pitchFamily="18" charset="0"/>
                          <a:ea typeface="標楷體" pitchFamily="65" charset="-120"/>
                          <a:cs typeface="+mn-cs"/>
                        </a:rPr>
                        <a:t>3</a:t>
                      </a:r>
                      <a:r>
                        <a:rPr lang="zh-TW" altLang="en-US" sz="1800" b="0" i="0" u="none" strike="noStrike" kern="1200" baseline="0" dirty="0">
                          <a:solidFill>
                            <a:srgbClr val="FF0000"/>
                          </a:solidFill>
                          <a:latin typeface="Book Antiqua" pitchFamily="18" charset="0"/>
                          <a:ea typeface="標楷體" pitchFamily="65" charset="-120"/>
                          <a:cs typeface="+mn-cs"/>
                        </a:rPr>
                        <a:t>分</a:t>
                      </a:r>
                      <a:r>
                        <a:rPr lang="zh-TW" altLang="en-US" sz="1800" b="0" i="0" u="none" strike="noStrike" kern="1200" baseline="0" dirty="0">
                          <a:solidFill>
                            <a:schemeClr val="dk1"/>
                          </a:solidFill>
                          <a:latin typeface="Book Antiqua" pitchFamily="18" charset="0"/>
                          <a:ea typeface="標楷體" pitchFamily="65" charset="-120"/>
                          <a:cs typeface="+mn-cs"/>
                        </a:rPr>
                        <a:t>；中低收入戶、支領失業給付、特殊境遇家庭：</a:t>
                      </a:r>
                      <a:r>
                        <a:rPr lang="en-US" altLang="zh-TW" sz="1800" b="0" i="0" u="none" strike="noStrike" kern="1200" baseline="0" dirty="0">
                          <a:solidFill>
                            <a:srgbClr val="FF0000"/>
                          </a:solidFill>
                          <a:latin typeface="Book Antiqua" pitchFamily="18" charset="0"/>
                          <a:ea typeface="標楷體" pitchFamily="65" charset="-120"/>
                          <a:cs typeface="+mn-cs"/>
                        </a:rPr>
                        <a:t>1.5</a:t>
                      </a:r>
                      <a:r>
                        <a:rPr lang="zh-TW" altLang="en-US" sz="1800" b="0" i="0" u="none" strike="noStrike" kern="1200" baseline="0" dirty="0">
                          <a:solidFill>
                            <a:srgbClr val="FF0000"/>
                          </a:solidFill>
                          <a:latin typeface="Book Antiqua" pitchFamily="18" charset="0"/>
                          <a:ea typeface="標楷體" pitchFamily="65" charset="-120"/>
                          <a:cs typeface="+mn-cs"/>
                        </a:rPr>
                        <a:t>分</a:t>
                      </a:r>
                      <a:endParaRPr lang="en-US" altLang="zh-TW" sz="1800" b="0" i="0" u="none" strike="noStrike" kern="1200" baseline="0" dirty="0">
                        <a:solidFill>
                          <a:srgbClr val="FF0000"/>
                        </a:solidFill>
                        <a:latin typeface="Book Antiqua" pitchFamily="18" charset="0"/>
                        <a:ea typeface="標楷體" pitchFamily="65" charset="-120"/>
                        <a:cs typeface="+mn-cs"/>
                      </a:endParaRPr>
                    </a:p>
                    <a:p>
                      <a:pPr marL="0" marR="0" lvl="0" indent="0" algn="l" defTabSz="914400" rtl="0" eaLnBrk="1" fontAlgn="auto" latinLnBrk="0" hangingPunct="1">
                        <a:lnSpc>
                          <a:spcPts val="1800"/>
                        </a:lnSpc>
                        <a:spcBef>
                          <a:spcPts val="0"/>
                        </a:spcBef>
                        <a:spcAft>
                          <a:spcPts val="0"/>
                        </a:spcAft>
                        <a:buClrTx/>
                        <a:buSzTx/>
                        <a:buFontTx/>
                        <a:buNone/>
                        <a:tabLst/>
                        <a:defRPr/>
                      </a:pPr>
                      <a:r>
                        <a:rPr lang="en-US" altLang="zh-TW" sz="1800" b="0" i="0" u="none" strike="noStrike" kern="1200" baseline="0" dirty="0">
                          <a:solidFill>
                            <a:schemeClr val="dk1"/>
                          </a:solidFill>
                          <a:latin typeface="Book Antiqua" pitchFamily="18" charset="0"/>
                          <a:ea typeface="標楷體" pitchFamily="65" charset="-120"/>
                          <a:cs typeface="+mn-cs"/>
                        </a:rPr>
                        <a:t>(</a:t>
                      </a:r>
                      <a:r>
                        <a:rPr lang="zh-TW" altLang="en-US" sz="1800" b="0" i="0" u="none" strike="noStrike" kern="1200" baseline="0" dirty="0">
                          <a:solidFill>
                            <a:schemeClr val="dk1"/>
                          </a:solidFill>
                          <a:latin typeface="Book Antiqua" pitchFamily="18" charset="0"/>
                          <a:ea typeface="標楷體" pitchFamily="65" charset="-120"/>
                          <a:cs typeface="+mn-cs"/>
                        </a:rPr>
                        <a:t>符合一項即可</a:t>
                      </a:r>
                      <a:r>
                        <a:rPr lang="en-US" altLang="zh-TW" sz="1800" b="0" i="0" u="none" strike="noStrike" kern="1200" baseline="0" dirty="0">
                          <a:solidFill>
                            <a:schemeClr val="dk1"/>
                          </a:solidFill>
                          <a:latin typeface="Book Antiqua" pitchFamily="18" charset="0"/>
                          <a:ea typeface="標楷體" pitchFamily="65" charset="-120"/>
                          <a:cs typeface="+mn-cs"/>
                        </a:rPr>
                        <a:t>)</a:t>
                      </a:r>
                      <a:endParaRPr lang="zh-TW" altLang="en-US" sz="1800" dirty="0">
                        <a:latin typeface="Book Antiqua" pitchFamily="18" charset="0"/>
                        <a:ea typeface="標楷體"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xmlns="" val="10005"/>
                  </a:ext>
                </a:extLst>
              </a:tr>
              <a:tr h="416756">
                <a:tc gridSpan="2">
                  <a:txBody>
                    <a:bodyPr/>
                    <a:lstStyle/>
                    <a:p>
                      <a:pPr algn="l">
                        <a:lnSpc>
                          <a:spcPct val="100000"/>
                        </a:lnSpc>
                      </a:pPr>
                      <a:r>
                        <a:rPr lang="zh-TW" altLang="en-US" sz="2100" b="1" i="0" u="none" strike="noStrike" kern="1200" baseline="0" dirty="0">
                          <a:solidFill>
                            <a:schemeClr val="dk1"/>
                          </a:solidFill>
                          <a:latin typeface="Book Antiqua" pitchFamily="18" charset="0"/>
                          <a:ea typeface="標楷體" pitchFamily="65" charset="-120"/>
                          <a:cs typeface="+mn-cs"/>
                        </a:rPr>
                        <a:t>均衡學習</a:t>
                      </a:r>
                      <a:endParaRPr lang="zh-TW" altLang="en-US" sz="2100" b="1" dirty="0">
                        <a:latin typeface="Book Antiqua" pitchFamily="18" charset="0"/>
                        <a:ea typeface="標楷體"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hMerge="1">
                  <a:txBody>
                    <a:bodyPr/>
                    <a:lstStyle/>
                    <a:p>
                      <a:pPr algn="l">
                        <a:lnSpc>
                          <a:spcPts val="2200"/>
                        </a:lnSpc>
                      </a:pPr>
                      <a:endParaRPr lang="zh-TW" altLang="en-US" sz="2000" dirty="0">
                        <a:latin typeface="標楷體" panose="03000509000000000000" pitchFamily="65" charset="-120"/>
                        <a:ea typeface="標楷體"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marL="0" algn="ctr" defTabSz="914400" rtl="0" eaLnBrk="1" latinLnBrk="0" hangingPunct="1">
                        <a:lnSpc>
                          <a:spcPct val="100000"/>
                        </a:lnSpc>
                      </a:pPr>
                      <a:r>
                        <a:rPr lang="en-US" altLang="zh-TW" sz="2100" b="0" kern="1200" cap="none" spc="0" dirty="0">
                          <a:ln w="0"/>
                          <a:solidFill>
                            <a:schemeClr val="bg1"/>
                          </a:solidFill>
                          <a:effectLst>
                            <a:outerShdw blurRad="38100" dist="19050" dir="2700000" algn="tl" rotWithShape="0">
                              <a:schemeClr val="dk1">
                                <a:alpha val="40000"/>
                              </a:schemeClr>
                            </a:outerShdw>
                          </a:effectLst>
                          <a:latin typeface="Book Antiqua" panose="02040602050305030304" pitchFamily="18" charset="0"/>
                          <a:ea typeface="華康儷楷書" panose="03000509000000000000" pitchFamily="65" charset="-120"/>
                          <a:cs typeface="+mn-cs"/>
                        </a:rPr>
                        <a:t>21</a:t>
                      </a:r>
                      <a:endParaRPr lang="zh-TW" altLang="en-US" sz="2100" b="0" kern="1200" cap="none" spc="0" dirty="0">
                        <a:ln w="0"/>
                        <a:solidFill>
                          <a:schemeClr val="bg1"/>
                        </a:solidFill>
                        <a:effectLst>
                          <a:outerShdw blurRad="38100" dist="19050" dir="2700000" algn="tl" rotWithShape="0">
                            <a:schemeClr val="dk1">
                              <a:alpha val="40000"/>
                            </a:schemeClr>
                          </a:outerShdw>
                        </a:effectLst>
                        <a:latin typeface="Book Antiqua" panose="02040602050305030304" pitchFamily="18" charset="0"/>
                        <a:ea typeface="華康儷楷書" panose="03000509000000000000" pitchFamily="65"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hMerge="1">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ts val="2200"/>
                        </a:lnSpc>
                      </a:pPr>
                      <a:r>
                        <a:rPr lang="zh-TW" altLang="en-US" sz="1800" b="0" i="0" u="none" strike="noStrike" kern="1200" baseline="0" dirty="0">
                          <a:solidFill>
                            <a:schemeClr val="dk1"/>
                          </a:solidFill>
                          <a:latin typeface="Book Antiqua" pitchFamily="18" charset="0"/>
                          <a:ea typeface="標楷體" pitchFamily="65" charset="-120"/>
                          <a:cs typeface="+mn-cs"/>
                        </a:rPr>
                        <a:t>三領域學習</a:t>
                      </a:r>
                      <a:r>
                        <a:rPr lang="en-US" altLang="zh-TW" sz="1800" b="0" i="0" u="none" strike="noStrike" kern="1200" baseline="0" dirty="0">
                          <a:solidFill>
                            <a:schemeClr val="dk1"/>
                          </a:solidFill>
                          <a:latin typeface="Book Antiqua" pitchFamily="18" charset="0"/>
                          <a:ea typeface="標楷體" pitchFamily="65" charset="-120"/>
                          <a:cs typeface="+mn-cs"/>
                        </a:rPr>
                        <a:t>:</a:t>
                      </a:r>
                      <a:r>
                        <a:rPr lang="zh-TW" altLang="en-US" sz="1800" b="0" i="0" u="none" strike="noStrike" kern="1200" baseline="0" dirty="0">
                          <a:solidFill>
                            <a:schemeClr val="dk1"/>
                          </a:solidFill>
                          <a:latin typeface="Book Antiqua" pitchFamily="18" charset="0"/>
                          <a:ea typeface="標楷體" pitchFamily="65" charset="-120"/>
                          <a:cs typeface="+mn-cs"/>
                        </a:rPr>
                        <a:t>健康與體育、藝術與人文、綜合：</a:t>
                      </a:r>
                      <a:r>
                        <a:rPr lang="en-US" altLang="zh-TW" sz="1800" b="0" i="0" u="none" strike="noStrike" kern="1200" baseline="0" dirty="0">
                          <a:solidFill>
                            <a:srgbClr val="FF0000"/>
                          </a:solidFill>
                          <a:latin typeface="Book Antiqua" pitchFamily="18" charset="0"/>
                          <a:ea typeface="標楷體" pitchFamily="65" charset="-120"/>
                          <a:cs typeface="+mn-cs"/>
                        </a:rPr>
                        <a:t>7</a:t>
                      </a:r>
                      <a:r>
                        <a:rPr lang="zh-TW" altLang="en-US" sz="1800" b="0" i="0" u="none" strike="noStrike" kern="1200" baseline="0" dirty="0">
                          <a:solidFill>
                            <a:srgbClr val="FF0000"/>
                          </a:solidFill>
                          <a:latin typeface="Book Antiqua" pitchFamily="18" charset="0"/>
                          <a:ea typeface="標楷體" pitchFamily="65" charset="-120"/>
                          <a:cs typeface="+mn-cs"/>
                        </a:rPr>
                        <a:t>分</a:t>
                      </a:r>
                      <a:r>
                        <a:rPr lang="en-US" altLang="zh-TW" sz="1800" b="0" i="0" u="none" strike="noStrike" kern="1200" baseline="0" dirty="0">
                          <a:solidFill>
                            <a:srgbClr val="FF0000"/>
                          </a:solidFill>
                          <a:latin typeface="Book Antiqua" pitchFamily="18" charset="0"/>
                          <a:ea typeface="標楷體" pitchFamily="65" charset="-120"/>
                          <a:cs typeface="+mn-cs"/>
                        </a:rPr>
                        <a:t>/</a:t>
                      </a:r>
                      <a:r>
                        <a:rPr lang="zh-TW" altLang="en-US" sz="1800" b="0" i="0" u="none" strike="noStrike" kern="1200" baseline="0" dirty="0">
                          <a:solidFill>
                            <a:srgbClr val="FF0000"/>
                          </a:solidFill>
                          <a:latin typeface="Book Antiqua" pitchFamily="18" charset="0"/>
                          <a:ea typeface="標楷體" pitchFamily="65" charset="-120"/>
                          <a:cs typeface="+mn-cs"/>
                        </a:rPr>
                        <a:t>領域 </a:t>
                      </a:r>
                      <a:r>
                        <a:rPr lang="en-US" altLang="zh-TW" sz="1800" b="0" i="0" u="none" strike="noStrike" kern="1200" baseline="0" dirty="0">
                          <a:solidFill>
                            <a:schemeClr val="dk1"/>
                          </a:solidFill>
                          <a:latin typeface="Book Antiqua" pitchFamily="18" charset="0"/>
                          <a:ea typeface="標楷體" pitchFamily="65" charset="-120"/>
                          <a:cs typeface="+mn-cs"/>
                        </a:rPr>
                        <a:t>(</a:t>
                      </a:r>
                      <a:r>
                        <a:rPr lang="zh-TW" altLang="en-US" sz="1800" b="0" i="0" u="none" strike="noStrike" kern="1200" baseline="0" dirty="0">
                          <a:solidFill>
                            <a:schemeClr val="dk1"/>
                          </a:solidFill>
                          <a:latin typeface="Book Antiqua" pitchFamily="18" charset="0"/>
                          <a:ea typeface="標楷體" pitchFamily="65" charset="-120"/>
                          <a:cs typeface="+mn-cs"/>
                        </a:rPr>
                        <a:t>五學期平均成績及格</a:t>
                      </a:r>
                      <a:r>
                        <a:rPr lang="en-US" altLang="zh-TW" sz="1800" b="0" i="0" u="none" strike="noStrike" kern="1200" baseline="0" dirty="0">
                          <a:solidFill>
                            <a:schemeClr val="dk1"/>
                          </a:solidFill>
                          <a:latin typeface="Book Antiqua" pitchFamily="18" charset="0"/>
                          <a:ea typeface="標楷體" pitchFamily="65" charset="-120"/>
                          <a:cs typeface="+mn-cs"/>
                        </a:rPr>
                        <a:t>)</a:t>
                      </a:r>
                      <a:endParaRPr lang="zh-TW" altLang="en-US" sz="1800" dirty="0">
                        <a:latin typeface="Book Antiqua" pitchFamily="18" charset="0"/>
                        <a:ea typeface="標楷體"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xmlns="" val="10006"/>
                  </a:ext>
                </a:extLst>
              </a:tr>
              <a:tr h="484291">
                <a:tc gridSpan="2">
                  <a:txBody>
                    <a:bodyPr/>
                    <a:lstStyle/>
                    <a:p>
                      <a:pPr algn="l">
                        <a:lnSpc>
                          <a:spcPct val="100000"/>
                        </a:lnSpc>
                      </a:pPr>
                      <a:r>
                        <a:rPr lang="zh-TW" altLang="en-US" sz="2100" b="1" i="0" u="none" strike="noStrike" kern="1200" baseline="0" dirty="0">
                          <a:solidFill>
                            <a:schemeClr val="dk1"/>
                          </a:solidFill>
                          <a:latin typeface="Book Antiqua" pitchFamily="18" charset="0"/>
                          <a:ea typeface="標楷體" pitchFamily="65" charset="-120"/>
                          <a:cs typeface="+mn-cs"/>
                        </a:rPr>
                        <a:t>國中教育會考</a:t>
                      </a:r>
                      <a:endParaRPr lang="zh-TW" altLang="en-US" sz="2100" b="1" dirty="0">
                        <a:latin typeface="Book Antiqua" pitchFamily="18" charset="0"/>
                        <a:ea typeface="標楷體"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2">
                        <a:lumMod val="40000"/>
                        <a:lumOff val="60000"/>
                      </a:schemeClr>
                    </a:solidFill>
                  </a:tcPr>
                </a:tc>
                <a:tc hMerge="1">
                  <a:txBody>
                    <a:bodyPr/>
                    <a:lstStyle/>
                    <a:p>
                      <a:pPr algn="l">
                        <a:lnSpc>
                          <a:spcPts val="2200"/>
                        </a:lnSpc>
                      </a:pPr>
                      <a:endParaRPr lang="zh-TW" altLang="en-US" sz="2000" dirty="0">
                        <a:latin typeface="標楷體" panose="03000509000000000000" pitchFamily="65" charset="-120"/>
                        <a:ea typeface="標楷體"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marL="0" algn="ctr" defTabSz="914400" rtl="0" eaLnBrk="1" latinLnBrk="0" hangingPunct="1">
                        <a:lnSpc>
                          <a:spcPct val="100000"/>
                        </a:lnSpc>
                      </a:pPr>
                      <a:r>
                        <a:rPr lang="en-US" altLang="zh-TW" sz="2100" b="0" kern="1200" cap="none" spc="0" dirty="0">
                          <a:ln w="0"/>
                          <a:solidFill>
                            <a:schemeClr val="bg1"/>
                          </a:solidFill>
                          <a:effectLst>
                            <a:outerShdw blurRad="38100" dist="19050" dir="2700000" algn="tl" rotWithShape="0">
                              <a:schemeClr val="dk1">
                                <a:alpha val="40000"/>
                              </a:schemeClr>
                            </a:outerShdw>
                          </a:effectLst>
                          <a:latin typeface="Book Antiqua" panose="02040602050305030304" pitchFamily="18" charset="0"/>
                          <a:ea typeface="華康儷楷書" panose="03000509000000000000" pitchFamily="65" charset="-120"/>
                          <a:cs typeface="+mn-cs"/>
                        </a:rPr>
                        <a:t>32</a:t>
                      </a:r>
                      <a:endParaRPr lang="zh-TW" altLang="en-US" sz="2100" b="0" kern="1200" cap="none" spc="0" dirty="0">
                        <a:ln w="0"/>
                        <a:solidFill>
                          <a:schemeClr val="bg1"/>
                        </a:solidFill>
                        <a:effectLst>
                          <a:outerShdw blurRad="38100" dist="19050" dir="2700000" algn="tl" rotWithShape="0">
                            <a:schemeClr val="dk1">
                              <a:alpha val="40000"/>
                            </a:schemeClr>
                          </a:outerShdw>
                        </a:effectLst>
                        <a:latin typeface="Book Antiqua" panose="02040602050305030304" pitchFamily="18" charset="0"/>
                        <a:ea typeface="華康儷楷書" panose="03000509000000000000" pitchFamily="65"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2">
                        <a:lumMod val="40000"/>
                        <a:lumOff val="60000"/>
                      </a:schemeClr>
                    </a:solidFill>
                  </a:tcPr>
                </a:tc>
                <a:tc hMerge="1">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ts val="1800"/>
                        </a:lnSpc>
                      </a:pPr>
                      <a:r>
                        <a:rPr lang="zh-TW" altLang="en-US" sz="1800" b="0" i="0" u="none" strike="noStrike" kern="1200" baseline="0" dirty="0">
                          <a:solidFill>
                            <a:schemeClr val="dk1"/>
                          </a:solidFill>
                          <a:latin typeface="Book Antiqua" pitchFamily="18" charset="0"/>
                          <a:ea typeface="標楷體" pitchFamily="65" charset="-120"/>
                          <a:cs typeface="+mn-cs"/>
                        </a:rPr>
                        <a:t>國文、數學、英語、自然、社會： </a:t>
                      </a:r>
                      <a:r>
                        <a:rPr lang="en-US" altLang="zh-TW" sz="1800" b="0" i="0" u="none" strike="noStrike" kern="1200" baseline="0" dirty="0">
                          <a:solidFill>
                            <a:schemeClr val="dk1"/>
                          </a:solidFill>
                          <a:latin typeface="Book Antiqua" pitchFamily="18" charset="0"/>
                          <a:ea typeface="標楷體" pitchFamily="65" charset="-120"/>
                          <a:cs typeface="+mn-cs"/>
                        </a:rPr>
                        <a:t>A</a:t>
                      </a:r>
                      <a:r>
                        <a:rPr lang="en-US" altLang="zh-TW" sz="1800" kern="1200" baseline="30000" dirty="0">
                          <a:solidFill>
                            <a:schemeClr val="dk1"/>
                          </a:solidFill>
                          <a:effectLst/>
                          <a:latin typeface="+mn-lt"/>
                          <a:ea typeface="+mn-ea"/>
                          <a:cs typeface="+mn-cs"/>
                        </a:rPr>
                        <a:t>++ </a:t>
                      </a:r>
                      <a:r>
                        <a:rPr lang="zh-TW" altLang="en-US" sz="1800" b="0" i="0" u="none" strike="noStrike" kern="1200" baseline="0" dirty="0">
                          <a:solidFill>
                            <a:schemeClr val="dk1"/>
                          </a:solidFill>
                          <a:latin typeface="Book Antiqua" pitchFamily="18" charset="0"/>
                          <a:ea typeface="標楷體" pitchFamily="65" charset="-120"/>
                          <a:cs typeface="+mn-cs"/>
                        </a:rPr>
                        <a:t>、</a:t>
                      </a:r>
                      <a:r>
                        <a:rPr lang="en-US" altLang="zh-TW" sz="1800" b="0" i="0" u="none" strike="noStrike" kern="1200" baseline="0" dirty="0">
                          <a:solidFill>
                            <a:schemeClr val="dk1"/>
                          </a:solidFill>
                          <a:latin typeface="Book Antiqua" pitchFamily="18" charset="0"/>
                          <a:ea typeface="標楷體" pitchFamily="65" charset="-120"/>
                          <a:cs typeface="+mn-cs"/>
                        </a:rPr>
                        <a:t>A</a:t>
                      </a:r>
                      <a:r>
                        <a:rPr lang="en-US" altLang="zh-TW" sz="1800" kern="1200" baseline="30000" dirty="0">
                          <a:solidFill>
                            <a:schemeClr val="dk1"/>
                          </a:solidFill>
                          <a:effectLst/>
                          <a:latin typeface="+mn-lt"/>
                          <a:ea typeface="+mn-ea"/>
                          <a:cs typeface="+mn-cs"/>
                        </a:rPr>
                        <a:t>+   </a:t>
                      </a:r>
                      <a:r>
                        <a:rPr lang="zh-TW" altLang="en-US" sz="1800" b="0" i="0" u="none" strike="noStrike" kern="1200" baseline="0" dirty="0">
                          <a:solidFill>
                            <a:schemeClr val="dk1"/>
                          </a:solidFill>
                          <a:latin typeface="Book Antiqua" pitchFamily="18" charset="0"/>
                          <a:ea typeface="標楷體" pitchFamily="65" charset="-120"/>
                          <a:cs typeface="+mn-cs"/>
                        </a:rPr>
                        <a:t>、</a:t>
                      </a:r>
                      <a:r>
                        <a:rPr lang="en-US" altLang="zh-TW" sz="1800" b="0" i="0" u="none" strike="noStrike" kern="1200" baseline="0" dirty="0">
                          <a:solidFill>
                            <a:schemeClr val="dk1"/>
                          </a:solidFill>
                          <a:latin typeface="Book Antiqua" pitchFamily="18" charset="0"/>
                          <a:ea typeface="標楷體" pitchFamily="65" charset="-120"/>
                          <a:cs typeface="+mn-cs"/>
                        </a:rPr>
                        <a:t>A</a:t>
                      </a:r>
                      <a:r>
                        <a:rPr lang="zh-TW" altLang="en-US" sz="1800" b="0" i="0" u="none" strike="noStrike" kern="1200" baseline="0" dirty="0">
                          <a:solidFill>
                            <a:schemeClr val="dk1"/>
                          </a:solidFill>
                          <a:latin typeface="Book Antiqua" pitchFamily="18" charset="0"/>
                          <a:ea typeface="標楷體" pitchFamily="65" charset="-120"/>
                          <a:cs typeface="+mn-cs"/>
                        </a:rPr>
                        <a:t>   、</a:t>
                      </a:r>
                      <a:r>
                        <a:rPr kumimoji="0" lang="en-US" altLang="zh-TW" sz="1800" b="0" i="0" u="none" strike="noStrike" kern="1200" cap="none" spc="0" normalizeH="0" baseline="0" noProof="0" dirty="0">
                          <a:ln>
                            <a:noFill/>
                          </a:ln>
                          <a:solidFill>
                            <a:prstClr val="black"/>
                          </a:solidFill>
                          <a:effectLst/>
                          <a:uLnTx/>
                          <a:uFillTx/>
                          <a:latin typeface="Book Antiqua" pitchFamily="18" charset="0"/>
                          <a:ea typeface="標楷體" pitchFamily="65" charset="-120"/>
                          <a:cs typeface="+mn-cs"/>
                        </a:rPr>
                        <a:t>B</a:t>
                      </a:r>
                      <a:r>
                        <a:rPr kumimoji="0" lang="en-US" altLang="zh-TW" sz="1800" b="0" i="0" u="none" strike="noStrike" kern="1200" cap="none" spc="0" normalizeH="0" baseline="30000" noProof="0" dirty="0">
                          <a:ln>
                            <a:noFill/>
                          </a:ln>
                          <a:solidFill>
                            <a:prstClr val="black"/>
                          </a:solidFill>
                          <a:effectLst/>
                          <a:uLnTx/>
                          <a:uFillTx/>
                          <a:latin typeface="+mn-lt"/>
                          <a:ea typeface="+mn-ea"/>
                          <a:cs typeface="+mn-cs"/>
                        </a:rPr>
                        <a:t>++   </a:t>
                      </a:r>
                      <a:r>
                        <a:rPr lang="zh-TW" altLang="en-US" sz="1800" b="0" i="0" u="none" strike="noStrike" kern="1200" baseline="0" dirty="0">
                          <a:solidFill>
                            <a:schemeClr val="dk1"/>
                          </a:solidFill>
                          <a:latin typeface="Book Antiqua" pitchFamily="18" charset="0"/>
                          <a:ea typeface="標楷體" pitchFamily="65" charset="-120"/>
                          <a:cs typeface="+mn-cs"/>
                        </a:rPr>
                        <a:t>、 </a:t>
                      </a:r>
                      <a:r>
                        <a:rPr kumimoji="0" lang="en-US" altLang="zh-TW" sz="1800" b="0" i="0" u="none" strike="noStrike" kern="1200" cap="none" spc="0" normalizeH="0" baseline="0" noProof="0" dirty="0">
                          <a:ln>
                            <a:noFill/>
                          </a:ln>
                          <a:solidFill>
                            <a:prstClr val="black"/>
                          </a:solidFill>
                          <a:effectLst/>
                          <a:uLnTx/>
                          <a:uFillTx/>
                          <a:latin typeface="Book Antiqua" pitchFamily="18" charset="0"/>
                          <a:ea typeface="標楷體" pitchFamily="65" charset="-120"/>
                          <a:cs typeface="+mn-cs"/>
                        </a:rPr>
                        <a:t>B</a:t>
                      </a:r>
                      <a:r>
                        <a:rPr kumimoji="0" lang="en-US" altLang="zh-TW" sz="1800" b="0" i="0" u="none" strike="noStrike" kern="1200" cap="none" spc="0" normalizeH="0" baseline="30000" noProof="0" dirty="0">
                          <a:ln>
                            <a:noFill/>
                          </a:ln>
                          <a:solidFill>
                            <a:prstClr val="black"/>
                          </a:solidFill>
                          <a:effectLst/>
                          <a:uLnTx/>
                          <a:uFillTx/>
                          <a:latin typeface="+mn-lt"/>
                          <a:ea typeface="+mn-ea"/>
                          <a:cs typeface="+mn-cs"/>
                        </a:rPr>
                        <a:t>+  </a:t>
                      </a:r>
                      <a:r>
                        <a:rPr lang="zh-TW" altLang="en-US" sz="1800" b="0" i="0" u="none" strike="noStrike" kern="1200" baseline="0" dirty="0">
                          <a:solidFill>
                            <a:schemeClr val="dk1"/>
                          </a:solidFill>
                          <a:latin typeface="Book Antiqua" pitchFamily="18" charset="0"/>
                          <a:ea typeface="標楷體" pitchFamily="65" charset="-120"/>
                          <a:cs typeface="+mn-cs"/>
                        </a:rPr>
                        <a:t>、  </a:t>
                      </a:r>
                      <a:r>
                        <a:rPr lang="en-US" altLang="zh-TW" sz="1800" b="0" i="0" u="none" strike="noStrike" kern="1200" baseline="0" dirty="0">
                          <a:solidFill>
                            <a:schemeClr val="dk1"/>
                          </a:solidFill>
                          <a:latin typeface="Book Antiqua" pitchFamily="18" charset="0"/>
                          <a:ea typeface="標楷體" pitchFamily="65" charset="-120"/>
                          <a:cs typeface="+mn-cs"/>
                        </a:rPr>
                        <a:t>B  </a:t>
                      </a:r>
                      <a:r>
                        <a:rPr lang="zh-TW" altLang="en-US" sz="1800" b="0" i="0" u="none" strike="noStrike" kern="1200" baseline="0" dirty="0">
                          <a:solidFill>
                            <a:schemeClr val="dk1"/>
                          </a:solidFill>
                          <a:latin typeface="Book Antiqua" pitchFamily="18" charset="0"/>
                          <a:ea typeface="標楷體" pitchFamily="65" charset="-120"/>
                          <a:cs typeface="+mn-cs"/>
                        </a:rPr>
                        <a:t>、  </a:t>
                      </a:r>
                      <a:r>
                        <a:rPr lang="en-US" altLang="zh-TW" sz="1800" b="0" i="0" u="none" strike="noStrike" kern="1200" baseline="0" dirty="0">
                          <a:solidFill>
                            <a:schemeClr val="dk1"/>
                          </a:solidFill>
                          <a:latin typeface="Book Antiqua" pitchFamily="18" charset="0"/>
                          <a:ea typeface="標楷體" pitchFamily="65" charset="-120"/>
                          <a:cs typeface="+mn-cs"/>
                        </a:rPr>
                        <a:t>C</a:t>
                      </a:r>
                    </a:p>
                    <a:p>
                      <a:pPr algn="l">
                        <a:lnSpc>
                          <a:spcPts val="1800"/>
                        </a:lnSpc>
                      </a:pPr>
                      <a:r>
                        <a:rPr lang="zh-TW" altLang="en-US" sz="1800" b="0" i="0" u="none" strike="noStrike" kern="1200" baseline="0" dirty="0">
                          <a:solidFill>
                            <a:srgbClr val="FF0000"/>
                          </a:solidFill>
                          <a:latin typeface="Book Antiqua" pitchFamily="18" charset="0"/>
                          <a:ea typeface="標楷體" pitchFamily="65" charset="-120"/>
                          <a:cs typeface="+mn-cs"/>
                        </a:rPr>
                        <a:t>                                                           </a:t>
                      </a:r>
                      <a:r>
                        <a:rPr lang="en-US" altLang="zh-TW" sz="1800" b="0" i="0" u="none" strike="noStrike" kern="1200" baseline="0" dirty="0">
                          <a:solidFill>
                            <a:srgbClr val="FF0000"/>
                          </a:solidFill>
                          <a:latin typeface="Book Antiqua" pitchFamily="18" charset="0"/>
                          <a:ea typeface="標楷體" pitchFamily="65" charset="-120"/>
                          <a:cs typeface="+mn-cs"/>
                        </a:rPr>
                        <a:t>6.4</a:t>
                      </a:r>
                      <a:r>
                        <a:rPr lang="zh-TW" altLang="en-US" sz="1800" b="0" i="0" u="none" strike="noStrike" kern="1200" baseline="0" dirty="0">
                          <a:solidFill>
                            <a:srgbClr val="FF0000"/>
                          </a:solidFill>
                          <a:latin typeface="Book Antiqua" pitchFamily="18" charset="0"/>
                          <a:ea typeface="標楷體" pitchFamily="65" charset="-120"/>
                          <a:cs typeface="+mn-cs"/>
                        </a:rPr>
                        <a:t>分、</a:t>
                      </a:r>
                      <a:r>
                        <a:rPr lang="en-US" altLang="zh-TW" sz="1800" b="0" i="0" u="none" strike="noStrike" kern="1200" baseline="0" dirty="0">
                          <a:solidFill>
                            <a:srgbClr val="FF0000"/>
                          </a:solidFill>
                          <a:latin typeface="Book Antiqua" pitchFamily="18" charset="0"/>
                          <a:ea typeface="標楷體" pitchFamily="65" charset="-120"/>
                          <a:cs typeface="+mn-cs"/>
                        </a:rPr>
                        <a:t>6</a:t>
                      </a:r>
                      <a:r>
                        <a:rPr lang="zh-TW" altLang="en-US" sz="1800" b="0" i="0" u="none" strike="noStrike" kern="1200" baseline="0" dirty="0">
                          <a:solidFill>
                            <a:srgbClr val="FF0000"/>
                          </a:solidFill>
                          <a:latin typeface="Book Antiqua" pitchFamily="18" charset="0"/>
                          <a:ea typeface="標楷體" pitchFamily="65" charset="-120"/>
                          <a:cs typeface="+mn-cs"/>
                        </a:rPr>
                        <a:t>分、</a:t>
                      </a:r>
                      <a:r>
                        <a:rPr lang="en-US" altLang="zh-TW" sz="1800" b="0" i="0" u="none" strike="noStrike" kern="1200" baseline="0" dirty="0">
                          <a:solidFill>
                            <a:srgbClr val="FF0000"/>
                          </a:solidFill>
                          <a:latin typeface="Book Antiqua" pitchFamily="18" charset="0"/>
                          <a:ea typeface="標楷體" pitchFamily="65" charset="-120"/>
                          <a:cs typeface="+mn-cs"/>
                        </a:rPr>
                        <a:t>5</a:t>
                      </a:r>
                      <a:r>
                        <a:rPr lang="zh-TW" altLang="en-US" sz="1800" b="0" i="0" u="none" strike="noStrike" kern="1200" baseline="0" dirty="0">
                          <a:solidFill>
                            <a:srgbClr val="FF0000"/>
                          </a:solidFill>
                          <a:latin typeface="Book Antiqua" pitchFamily="18" charset="0"/>
                          <a:ea typeface="標楷體" pitchFamily="65" charset="-120"/>
                          <a:cs typeface="+mn-cs"/>
                        </a:rPr>
                        <a:t>分、</a:t>
                      </a:r>
                      <a:r>
                        <a:rPr lang="en-US" altLang="zh-TW" sz="1800" b="0" i="0" u="none" strike="noStrike" kern="1200" baseline="0" dirty="0">
                          <a:solidFill>
                            <a:srgbClr val="FF0000"/>
                          </a:solidFill>
                          <a:latin typeface="Book Antiqua" pitchFamily="18" charset="0"/>
                          <a:ea typeface="標楷體" pitchFamily="65" charset="-120"/>
                          <a:cs typeface="+mn-cs"/>
                        </a:rPr>
                        <a:t>4</a:t>
                      </a:r>
                      <a:r>
                        <a:rPr lang="zh-TW" altLang="en-US" sz="1800" b="0" i="0" u="none" strike="noStrike" kern="1200" baseline="0" dirty="0">
                          <a:solidFill>
                            <a:srgbClr val="FF0000"/>
                          </a:solidFill>
                          <a:latin typeface="Book Antiqua" pitchFamily="18" charset="0"/>
                          <a:ea typeface="標楷體" pitchFamily="65" charset="-120"/>
                          <a:cs typeface="+mn-cs"/>
                        </a:rPr>
                        <a:t>分 、</a:t>
                      </a:r>
                      <a:r>
                        <a:rPr lang="en-US" altLang="zh-TW" sz="1800" b="0" i="0" u="none" strike="noStrike" kern="1200" baseline="0" dirty="0">
                          <a:solidFill>
                            <a:srgbClr val="FF0000"/>
                          </a:solidFill>
                          <a:latin typeface="Book Antiqua" pitchFamily="18" charset="0"/>
                          <a:ea typeface="標楷體" pitchFamily="65" charset="-120"/>
                          <a:cs typeface="+mn-cs"/>
                        </a:rPr>
                        <a:t>3</a:t>
                      </a:r>
                      <a:r>
                        <a:rPr lang="zh-TW" altLang="en-US" sz="1800" b="0" i="0" u="none" strike="noStrike" kern="1200" baseline="0" dirty="0">
                          <a:solidFill>
                            <a:srgbClr val="FF0000"/>
                          </a:solidFill>
                          <a:latin typeface="Book Antiqua" pitchFamily="18" charset="0"/>
                          <a:ea typeface="標楷體" pitchFamily="65" charset="-120"/>
                          <a:cs typeface="+mn-cs"/>
                        </a:rPr>
                        <a:t>分、</a:t>
                      </a:r>
                      <a:r>
                        <a:rPr lang="en-US" altLang="zh-TW" sz="1800" b="0" i="0" u="none" strike="noStrike" kern="1200" baseline="0" dirty="0">
                          <a:solidFill>
                            <a:srgbClr val="FF0000"/>
                          </a:solidFill>
                          <a:latin typeface="Book Antiqua" pitchFamily="18" charset="0"/>
                          <a:ea typeface="標楷體" pitchFamily="65" charset="-120"/>
                          <a:cs typeface="+mn-cs"/>
                        </a:rPr>
                        <a:t>2</a:t>
                      </a:r>
                      <a:r>
                        <a:rPr lang="zh-TW" altLang="en-US" sz="1800" b="0" i="0" u="none" strike="noStrike" kern="1200" baseline="0" dirty="0">
                          <a:solidFill>
                            <a:srgbClr val="FF0000"/>
                          </a:solidFill>
                          <a:latin typeface="Book Antiqua" pitchFamily="18" charset="0"/>
                          <a:ea typeface="標楷體" pitchFamily="65" charset="-120"/>
                          <a:cs typeface="+mn-cs"/>
                        </a:rPr>
                        <a:t>分、</a:t>
                      </a:r>
                      <a:r>
                        <a:rPr lang="en-US" altLang="zh-TW" sz="1800" b="0" i="0" u="none" strike="noStrike" kern="1200" baseline="0" dirty="0">
                          <a:solidFill>
                            <a:srgbClr val="FF0000"/>
                          </a:solidFill>
                          <a:latin typeface="Book Antiqua" pitchFamily="18" charset="0"/>
                          <a:ea typeface="標楷體" pitchFamily="65" charset="-120"/>
                          <a:cs typeface="+mn-cs"/>
                        </a:rPr>
                        <a:t>1</a:t>
                      </a:r>
                      <a:r>
                        <a:rPr lang="zh-TW" altLang="en-US" sz="1800" b="0" i="0" u="none" strike="noStrike" kern="1200" baseline="0" dirty="0">
                          <a:solidFill>
                            <a:srgbClr val="FF0000"/>
                          </a:solidFill>
                          <a:latin typeface="Book Antiqua" pitchFamily="18" charset="0"/>
                          <a:ea typeface="標楷體" pitchFamily="65" charset="-120"/>
                          <a:cs typeface="+mn-cs"/>
                        </a:rPr>
                        <a:t>分</a:t>
                      </a:r>
                      <a:endParaRPr lang="zh-TW" altLang="en-US" sz="1800" dirty="0">
                        <a:solidFill>
                          <a:srgbClr val="FF0000"/>
                        </a:solidFill>
                        <a:latin typeface="Book Antiqua" pitchFamily="18" charset="0"/>
                        <a:ea typeface="標楷體" pitchFamily="65" charset="-120"/>
                      </a:endParaRP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xmlns="" val="10007"/>
                  </a:ext>
                </a:extLst>
              </a:tr>
              <a:tr h="484291">
                <a:tc gridSpan="2">
                  <a:txBody>
                    <a:bodyPr/>
                    <a:lstStyle/>
                    <a:p>
                      <a:pPr algn="l">
                        <a:lnSpc>
                          <a:spcPct val="100000"/>
                        </a:lnSpc>
                      </a:pPr>
                      <a:r>
                        <a:rPr lang="zh-TW" altLang="en-US" sz="2100" b="1" i="0" u="none" strike="noStrike" kern="1200" baseline="0" dirty="0">
                          <a:solidFill>
                            <a:schemeClr val="dk1"/>
                          </a:solidFill>
                          <a:latin typeface="Book Antiqua" pitchFamily="18" charset="0"/>
                          <a:ea typeface="標楷體" pitchFamily="65" charset="-120"/>
                          <a:cs typeface="+mn-cs"/>
                        </a:rPr>
                        <a:t>寫作測驗</a:t>
                      </a:r>
                      <a:endParaRPr lang="zh-TW" altLang="en-US" sz="2100" b="1" dirty="0">
                        <a:latin typeface="Book Antiqua" pitchFamily="18" charset="0"/>
                        <a:ea typeface="標楷體"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hMerge="1">
                  <a:txBody>
                    <a:bodyPr/>
                    <a:lstStyle/>
                    <a:p>
                      <a:pPr algn="l">
                        <a:lnSpc>
                          <a:spcPts val="2200"/>
                        </a:lnSpc>
                      </a:pPr>
                      <a:endParaRPr lang="zh-TW" altLang="en-US" sz="2000" dirty="0">
                        <a:latin typeface="標楷體" panose="03000509000000000000" pitchFamily="65" charset="-120"/>
                        <a:ea typeface="標楷體"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marL="0" algn="ctr" defTabSz="914400" rtl="0" eaLnBrk="1" latinLnBrk="0" hangingPunct="1">
                        <a:lnSpc>
                          <a:spcPct val="100000"/>
                        </a:lnSpc>
                      </a:pPr>
                      <a:r>
                        <a:rPr lang="en-US" altLang="zh-TW" sz="2100" b="0" kern="1200" cap="none" spc="0" dirty="0">
                          <a:ln w="0"/>
                          <a:solidFill>
                            <a:schemeClr val="bg1"/>
                          </a:solidFill>
                          <a:effectLst>
                            <a:outerShdw blurRad="38100" dist="19050" dir="2700000" algn="tl" rotWithShape="0">
                              <a:schemeClr val="dk1">
                                <a:alpha val="40000"/>
                              </a:schemeClr>
                            </a:outerShdw>
                          </a:effectLst>
                          <a:latin typeface="Book Antiqua" panose="02040602050305030304" pitchFamily="18" charset="0"/>
                          <a:ea typeface="華康儷楷書" panose="03000509000000000000" pitchFamily="65" charset="-120"/>
                          <a:cs typeface="+mn-cs"/>
                        </a:rPr>
                        <a:t>1</a:t>
                      </a:r>
                      <a:endParaRPr lang="zh-TW" altLang="en-US" sz="2100" b="0" kern="1200" cap="none" spc="0" dirty="0">
                        <a:ln w="0"/>
                        <a:solidFill>
                          <a:schemeClr val="bg1"/>
                        </a:solidFill>
                        <a:effectLst>
                          <a:outerShdw blurRad="38100" dist="19050" dir="2700000" algn="tl" rotWithShape="0">
                            <a:schemeClr val="dk1">
                              <a:alpha val="40000"/>
                            </a:schemeClr>
                          </a:outerShdw>
                        </a:effectLst>
                        <a:latin typeface="Book Antiqua" panose="02040602050305030304" pitchFamily="18" charset="0"/>
                        <a:ea typeface="華康儷楷書" panose="03000509000000000000" pitchFamily="65"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hMerge="1">
                  <a:txBody>
                    <a:bodyPr/>
                    <a:lstStyle/>
                    <a:p>
                      <a:endParaRPr lang="zh-TW" altLang="en-US"/>
                    </a:p>
                  </a:txBody>
                  <a:tcPr/>
                </a:tc>
                <a:tc>
                  <a:txBody>
                    <a:bodyPr/>
                    <a:lstStyle/>
                    <a:p>
                      <a:pPr algn="l">
                        <a:lnSpc>
                          <a:spcPts val="1800"/>
                        </a:lnSpc>
                      </a:pPr>
                      <a:r>
                        <a:rPr lang="zh-TW" altLang="en-US" sz="1800" b="0" i="0" u="none" strike="noStrike" kern="1200" baseline="0" dirty="0">
                          <a:solidFill>
                            <a:schemeClr val="dk1"/>
                          </a:solidFill>
                          <a:latin typeface="Book Antiqua" pitchFamily="18" charset="0"/>
                          <a:ea typeface="標楷體" pitchFamily="65" charset="-120"/>
                          <a:cs typeface="+mn-cs"/>
                        </a:rPr>
                        <a:t>寫作測驗分六級分：</a:t>
                      </a:r>
                      <a:r>
                        <a:rPr lang="en-US" altLang="zh-TW" sz="1800" b="0" i="0" u="none" strike="noStrike" kern="1200" baseline="0" dirty="0">
                          <a:solidFill>
                            <a:schemeClr val="dk1"/>
                          </a:solidFill>
                          <a:latin typeface="Book Antiqua" pitchFamily="18" charset="0"/>
                          <a:ea typeface="標楷體" pitchFamily="65" charset="-120"/>
                          <a:cs typeface="+mn-cs"/>
                        </a:rPr>
                        <a:t>6</a:t>
                      </a:r>
                      <a:r>
                        <a:rPr lang="zh-TW" altLang="en-US" sz="1800" b="0" i="0" u="none" strike="noStrike" kern="1200" baseline="0" dirty="0">
                          <a:solidFill>
                            <a:schemeClr val="dk1"/>
                          </a:solidFill>
                          <a:latin typeface="Book Antiqua" pitchFamily="18" charset="0"/>
                          <a:ea typeface="標楷體" pitchFamily="65" charset="-120"/>
                          <a:cs typeface="+mn-cs"/>
                        </a:rPr>
                        <a:t>級分、  </a:t>
                      </a:r>
                      <a:r>
                        <a:rPr lang="en-US" altLang="zh-TW" sz="1800" b="0" i="0" u="none" strike="noStrike" kern="1200" baseline="0" dirty="0">
                          <a:solidFill>
                            <a:schemeClr val="dk1"/>
                          </a:solidFill>
                          <a:latin typeface="Book Antiqua" pitchFamily="18" charset="0"/>
                          <a:ea typeface="標楷體" pitchFamily="65" charset="-120"/>
                          <a:cs typeface="+mn-cs"/>
                        </a:rPr>
                        <a:t>5</a:t>
                      </a:r>
                      <a:r>
                        <a:rPr lang="zh-TW" altLang="en-US" sz="1800" b="0" i="0" u="none" strike="noStrike" kern="1200" baseline="0" dirty="0">
                          <a:solidFill>
                            <a:schemeClr val="dk1"/>
                          </a:solidFill>
                          <a:latin typeface="Book Antiqua" pitchFamily="18" charset="0"/>
                          <a:ea typeface="標楷體" pitchFamily="65" charset="-120"/>
                          <a:cs typeface="+mn-cs"/>
                        </a:rPr>
                        <a:t>級分、  </a:t>
                      </a:r>
                      <a:r>
                        <a:rPr lang="en-US" altLang="zh-TW" sz="1800" b="0" i="0" u="none" strike="noStrike" kern="1200" baseline="0" dirty="0">
                          <a:solidFill>
                            <a:schemeClr val="dk1"/>
                          </a:solidFill>
                          <a:latin typeface="Book Antiqua" pitchFamily="18" charset="0"/>
                          <a:ea typeface="標楷體" pitchFamily="65" charset="-120"/>
                          <a:cs typeface="+mn-cs"/>
                        </a:rPr>
                        <a:t>4</a:t>
                      </a:r>
                      <a:r>
                        <a:rPr lang="zh-TW" altLang="en-US" sz="1800" b="0" i="0" u="none" strike="noStrike" kern="1200" baseline="0" dirty="0">
                          <a:solidFill>
                            <a:schemeClr val="dk1"/>
                          </a:solidFill>
                          <a:latin typeface="Book Antiqua" pitchFamily="18" charset="0"/>
                          <a:ea typeface="標楷體" pitchFamily="65" charset="-120"/>
                          <a:cs typeface="+mn-cs"/>
                        </a:rPr>
                        <a:t>級分、  </a:t>
                      </a:r>
                      <a:r>
                        <a:rPr lang="en-US" altLang="zh-TW" sz="1800" b="0" i="0" u="none" strike="noStrike" kern="1200" baseline="0" dirty="0">
                          <a:solidFill>
                            <a:schemeClr val="dk1"/>
                          </a:solidFill>
                          <a:latin typeface="Book Antiqua" pitchFamily="18" charset="0"/>
                          <a:ea typeface="標楷體" pitchFamily="65" charset="-120"/>
                          <a:cs typeface="+mn-cs"/>
                        </a:rPr>
                        <a:t>3</a:t>
                      </a:r>
                      <a:r>
                        <a:rPr lang="zh-TW" altLang="en-US" sz="1800" b="0" i="0" u="none" strike="noStrike" kern="1200" baseline="0" dirty="0">
                          <a:solidFill>
                            <a:schemeClr val="dk1"/>
                          </a:solidFill>
                          <a:latin typeface="Book Antiqua" pitchFamily="18" charset="0"/>
                          <a:ea typeface="標楷體" pitchFamily="65" charset="-120"/>
                          <a:cs typeface="+mn-cs"/>
                        </a:rPr>
                        <a:t>級分、  </a:t>
                      </a:r>
                      <a:r>
                        <a:rPr lang="en-US" altLang="zh-TW" sz="1800" b="0" i="0" u="none" strike="noStrike" kern="1200" baseline="0" dirty="0">
                          <a:solidFill>
                            <a:schemeClr val="dk1"/>
                          </a:solidFill>
                          <a:latin typeface="Book Antiqua" pitchFamily="18" charset="0"/>
                          <a:ea typeface="標楷體" pitchFamily="65" charset="-120"/>
                          <a:cs typeface="+mn-cs"/>
                        </a:rPr>
                        <a:t>2</a:t>
                      </a:r>
                      <a:r>
                        <a:rPr lang="zh-TW" altLang="en-US" sz="1800" b="0" i="0" u="none" strike="noStrike" kern="1200" baseline="0" dirty="0">
                          <a:solidFill>
                            <a:schemeClr val="dk1"/>
                          </a:solidFill>
                          <a:latin typeface="Book Antiqua" pitchFamily="18" charset="0"/>
                          <a:ea typeface="標楷體" pitchFamily="65" charset="-120"/>
                          <a:cs typeface="+mn-cs"/>
                        </a:rPr>
                        <a:t>級分、  </a:t>
                      </a:r>
                      <a:r>
                        <a:rPr lang="en-US" altLang="zh-TW" sz="1800" b="0" i="0" u="none" strike="noStrike" kern="1200" baseline="0" dirty="0">
                          <a:solidFill>
                            <a:schemeClr val="dk1"/>
                          </a:solidFill>
                          <a:latin typeface="Book Antiqua" pitchFamily="18" charset="0"/>
                          <a:ea typeface="標楷體" pitchFamily="65" charset="-120"/>
                          <a:cs typeface="+mn-cs"/>
                        </a:rPr>
                        <a:t>1</a:t>
                      </a:r>
                      <a:r>
                        <a:rPr lang="zh-TW" altLang="en-US" sz="1800" b="0" i="0" u="none" strike="noStrike" kern="1200" baseline="0" dirty="0">
                          <a:solidFill>
                            <a:schemeClr val="dk1"/>
                          </a:solidFill>
                          <a:latin typeface="Book Antiqua" pitchFamily="18" charset="0"/>
                          <a:ea typeface="標楷體" pitchFamily="65" charset="-120"/>
                          <a:cs typeface="+mn-cs"/>
                        </a:rPr>
                        <a:t>級分</a:t>
                      </a:r>
                    </a:p>
                    <a:p>
                      <a:pPr algn="l">
                        <a:lnSpc>
                          <a:spcPts val="1800"/>
                        </a:lnSpc>
                      </a:pPr>
                      <a:r>
                        <a:rPr lang="zh-TW" altLang="en-US" sz="1800" b="0" i="0" u="none" strike="noStrike" kern="1200" baseline="0" dirty="0">
                          <a:solidFill>
                            <a:srgbClr val="FF0000"/>
                          </a:solidFill>
                          <a:latin typeface="Book Antiqua" pitchFamily="18" charset="0"/>
                          <a:ea typeface="標楷體" pitchFamily="65" charset="-120"/>
                          <a:cs typeface="+mn-cs"/>
                        </a:rPr>
                        <a:t>                                      </a:t>
                      </a:r>
                      <a:r>
                        <a:rPr lang="en-US" altLang="zh-TW" sz="1800" b="0" i="0" u="none" strike="noStrike" kern="1200" baseline="0" dirty="0">
                          <a:solidFill>
                            <a:srgbClr val="FF0000"/>
                          </a:solidFill>
                          <a:latin typeface="Book Antiqua" pitchFamily="18" charset="0"/>
                          <a:ea typeface="標楷體" pitchFamily="65" charset="-120"/>
                          <a:cs typeface="+mn-cs"/>
                        </a:rPr>
                        <a:t>1</a:t>
                      </a:r>
                      <a:r>
                        <a:rPr lang="zh-TW" altLang="en-US" sz="1800" b="0" i="0" u="none" strike="noStrike" kern="1200" baseline="0" dirty="0">
                          <a:solidFill>
                            <a:srgbClr val="FF0000"/>
                          </a:solidFill>
                          <a:latin typeface="Book Antiqua" pitchFamily="18" charset="0"/>
                          <a:ea typeface="標楷體" pitchFamily="65" charset="-120"/>
                          <a:cs typeface="+mn-cs"/>
                        </a:rPr>
                        <a:t>分  、  </a:t>
                      </a:r>
                      <a:r>
                        <a:rPr lang="en-US" altLang="zh-TW" sz="1800" b="0" i="0" u="none" strike="noStrike" kern="1200" baseline="0" dirty="0">
                          <a:solidFill>
                            <a:srgbClr val="FF0000"/>
                          </a:solidFill>
                          <a:latin typeface="Book Antiqua" pitchFamily="18" charset="0"/>
                          <a:ea typeface="標楷體" pitchFamily="65" charset="-120"/>
                          <a:cs typeface="+mn-cs"/>
                        </a:rPr>
                        <a:t>0.8</a:t>
                      </a:r>
                      <a:r>
                        <a:rPr lang="zh-TW" altLang="en-US" sz="1800" b="0" i="0" u="none" strike="noStrike" kern="1200" baseline="0" dirty="0">
                          <a:solidFill>
                            <a:srgbClr val="FF0000"/>
                          </a:solidFill>
                          <a:latin typeface="Book Antiqua" pitchFamily="18" charset="0"/>
                          <a:ea typeface="標楷體" pitchFamily="65" charset="-120"/>
                          <a:cs typeface="+mn-cs"/>
                        </a:rPr>
                        <a:t>分 、  </a:t>
                      </a:r>
                      <a:r>
                        <a:rPr lang="en-US" altLang="zh-TW" sz="1800" b="0" i="0" u="none" strike="noStrike" kern="1200" baseline="0" dirty="0">
                          <a:solidFill>
                            <a:srgbClr val="FF0000"/>
                          </a:solidFill>
                          <a:latin typeface="Book Antiqua" pitchFamily="18" charset="0"/>
                          <a:ea typeface="標楷體" pitchFamily="65" charset="-120"/>
                          <a:cs typeface="+mn-cs"/>
                        </a:rPr>
                        <a:t>0.6</a:t>
                      </a:r>
                      <a:r>
                        <a:rPr lang="zh-TW" altLang="en-US" sz="1800" b="0" i="0" u="none" strike="noStrike" kern="1200" baseline="0" dirty="0">
                          <a:solidFill>
                            <a:srgbClr val="FF0000"/>
                          </a:solidFill>
                          <a:latin typeface="Book Antiqua" pitchFamily="18" charset="0"/>
                          <a:ea typeface="標楷體" pitchFamily="65" charset="-120"/>
                          <a:cs typeface="+mn-cs"/>
                        </a:rPr>
                        <a:t>分 、  </a:t>
                      </a:r>
                      <a:r>
                        <a:rPr lang="en-US" altLang="zh-TW" sz="1800" b="0" i="0" u="none" strike="noStrike" kern="1200" baseline="0" dirty="0">
                          <a:solidFill>
                            <a:srgbClr val="FF0000"/>
                          </a:solidFill>
                          <a:latin typeface="Book Antiqua" pitchFamily="18" charset="0"/>
                          <a:ea typeface="標楷體" pitchFamily="65" charset="-120"/>
                          <a:cs typeface="+mn-cs"/>
                        </a:rPr>
                        <a:t>0.4</a:t>
                      </a:r>
                      <a:r>
                        <a:rPr lang="zh-TW" altLang="en-US" sz="1800" b="0" i="0" u="none" strike="noStrike" kern="1200" baseline="0" dirty="0">
                          <a:solidFill>
                            <a:srgbClr val="FF0000"/>
                          </a:solidFill>
                          <a:latin typeface="Book Antiqua" pitchFamily="18" charset="0"/>
                          <a:ea typeface="標楷體" pitchFamily="65" charset="-120"/>
                          <a:cs typeface="+mn-cs"/>
                        </a:rPr>
                        <a:t>分 、  </a:t>
                      </a:r>
                      <a:r>
                        <a:rPr lang="en-US" altLang="zh-TW" sz="1800" b="0" i="0" u="none" strike="noStrike" kern="1200" baseline="0" dirty="0">
                          <a:solidFill>
                            <a:srgbClr val="FF0000"/>
                          </a:solidFill>
                          <a:latin typeface="Book Antiqua" pitchFamily="18" charset="0"/>
                          <a:ea typeface="標楷體" pitchFamily="65" charset="-120"/>
                          <a:cs typeface="+mn-cs"/>
                        </a:rPr>
                        <a:t>0.2</a:t>
                      </a:r>
                      <a:r>
                        <a:rPr lang="zh-TW" altLang="en-US" sz="1800" b="0" i="0" u="none" strike="noStrike" kern="1200" baseline="0" dirty="0">
                          <a:solidFill>
                            <a:srgbClr val="FF0000"/>
                          </a:solidFill>
                          <a:latin typeface="Book Antiqua" pitchFamily="18" charset="0"/>
                          <a:ea typeface="標楷體" pitchFamily="65" charset="-120"/>
                          <a:cs typeface="+mn-cs"/>
                        </a:rPr>
                        <a:t>分 、  </a:t>
                      </a:r>
                      <a:r>
                        <a:rPr lang="en-US" altLang="zh-TW" sz="1800" b="0" i="0" u="none" strike="noStrike" kern="1200" baseline="0" dirty="0">
                          <a:solidFill>
                            <a:srgbClr val="FF0000"/>
                          </a:solidFill>
                          <a:latin typeface="Book Antiqua" pitchFamily="18" charset="0"/>
                          <a:ea typeface="標楷體" pitchFamily="65" charset="-120"/>
                          <a:cs typeface="+mn-cs"/>
                        </a:rPr>
                        <a:t>0.1</a:t>
                      </a:r>
                      <a:r>
                        <a:rPr lang="zh-TW" altLang="en-US" sz="1800" b="0" i="0" u="none" strike="noStrike" kern="1200" baseline="0" dirty="0">
                          <a:solidFill>
                            <a:srgbClr val="FF0000"/>
                          </a:solidFill>
                          <a:latin typeface="Book Antiqua" pitchFamily="18" charset="0"/>
                          <a:ea typeface="標楷體" pitchFamily="65" charset="-120"/>
                          <a:cs typeface="+mn-cs"/>
                        </a:rPr>
                        <a:t>分</a:t>
                      </a:r>
                      <a:r>
                        <a:rPr lang="zh-TW" altLang="en-US" sz="1800" b="0" i="0" u="none" strike="noStrike" kern="1200" baseline="0" dirty="0">
                          <a:solidFill>
                            <a:schemeClr val="dk1"/>
                          </a:solidFill>
                          <a:latin typeface="Book Antiqua" pitchFamily="18" charset="0"/>
                          <a:ea typeface="標楷體" pitchFamily="65" charset="-120"/>
                          <a:cs typeface="+mn-cs"/>
                        </a:rPr>
                        <a:t>	</a:t>
                      </a:r>
                      <a:endParaRPr lang="zh-TW" altLang="en-US" sz="1800" dirty="0">
                        <a:latin typeface="Book Antiqua" pitchFamily="18" charset="0"/>
                        <a:ea typeface="標楷體"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xmlns="" val="10008"/>
                  </a:ext>
                </a:extLst>
              </a:tr>
              <a:tr h="452746">
                <a:tc gridSpan="2">
                  <a:txBody>
                    <a:bodyPr/>
                    <a:lstStyle/>
                    <a:p>
                      <a:pPr algn="ctr"/>
                      <a:r>
                        <a:rPr lang="zh-TW" altLang="en-US" sz="2100" b="0" i="0" u="none" strike="noStrike" kern="1200" cap="none" spc="0" baseline="0" dirty="0">
                          <a:ln w="0"/>
                          <a:solidFill>
                            <a:schemeClr val="tx1"/>
                          </a:solidFill>
                          <a:effectLst>
                            <a:outerShdw blurRad="38100" dist="19050" dir="2700000" algn="tl" rotWithShape="0">
                              <a:schemeClr val="dk1">
                                <a:alpha val="40000"/>
                              </a:schemeClr>
                            </a:outerShdw>
                          </a:effectLst>
                          <a:latin typeface="Book Antiqua" pitchFamily="18" charset="0"/>
                          <a:ea typeface="標楷體" pitchFamily="65" charset="-120"/>
                          <a:cs typeface="+mn-cs"/>
                        </a:rPr>
                        <a:t> 總積分</a:t>
                      </a:r>
                      <a:r>
                        <a:rPr lang="en-US" altLang="zh-TW" sz="2100" b="0" i="0" u="none" strike="noStrike" kern="1200" cap="none" spc="0" baseline="0" dirty="0">
                          <a:ln w="0"/>
                          <a:solidFill>
                            <a:schemeClr val="tx1"/>
                          </a:solidFill>
                          <a:effectLst>
                            <a:outerShdw blurRad="38100" dist="19050" dir="2700000" algn="tl" rotWithShape="0">
                              <a:schemeClr val="dk1">
                                <a:alpha val="40000"/>
                              </a:schemeClr>
                            </a:outerShdw>
                          </a:effectLst>
                          <a:latin typeface="Book Antiqua" pitchFamily="18" charset="0"/>
                          <a:ea typeface="標楷體" pitchFamily="65" charset="-120"/>
                          <a:cs typeface="+mn-cs"/>
                        </a:rPr>
                        <a:t>【</a:t>
                      </a:r>
                      <a:r>
                        <a:rPr lang="zh-TW" altLang="en-US" sz="2100" b="0" i="0" u="none" strike="noStrike" kern="1200" cap="none" spc="0" baseline="0" dirty="0">
                          <a:ln w="0"/>
                          <a:solidFill>
                            <a:schemeClr val="tx1"/>
                          </a:solidFill>
                          <a:effectLst>
                            <a:outerShdw blurRad="38100" dist="19050" dir="2700000" algn="tl" rotWithShape="0">
                              <a:schemeClr val="dk1">
                                <a:alpha val="40000"/>
                              </a:schemeClr>
                            </a:outerShdw>
                          </a:effectLst>
                          <a:latin typeface="Book Antiqua" pitchFamily="18" charset="0"/>
                          <a:ea typeface="標楷體" pitchFamily="65" charset="-120"/>
                          <a:cs typeface="+mn-cs"/>
                        </a:rPr>
                        <a:t>上限</a:t>
                      </a:r>
                      <a:r>
                        <a:rPr lang="en-US" altLang="zh-TW" sz="2100" b="0" i="0" u="none" strike="noStrike" kern="1200" cap="none" spc="0" baseline="0" dirty="0">
                          <a:ln w="0"/>
                          <a:solidFill>
                            <a:schemeClr val="tx1"/>
                          </a:solidFill>
                          <a:effectLst>
                            <a:outerShdw blurRad="38100" dist="19050" dir="2700000" algn="tl" rotWithShape="0">
                              <a:schemeClr val="dk1">
                                <a:alpha val="40000"/>
                              </a:schemeClr>
                            </a:outerShdw>
                          </a:effectLst>
                          <a:latin typeface="Book Antiqua" pitchFamily="18" charset="0"/>
                          <a:ea typeface="標楷體" pitchFamily="65" charset="-120"/>
                          <a:cs typeface="+mn-cs"/>
                        </a:rPr>
                        <a:t>】</a:t>
                      </a:r>
                      <a:endParaRPr lang="zh-TW" altLang="en-US" sz="2100" b="0" cap="none" spc="0" dirty="0">
                        <a:ln w="0"/>
                        <a:solidFill>
                          <a:schemeClr val="tx1"/>
                        </a:solidFill>
                        <a:effectLst>
                          <a:outerShdw blurRad="38100" dist="19050" dir="2700000" algn="tl" rotWithShape="0">
                            <a:schemeClr val="dk1">
                              <a:alpha val="40000"/>
                            </a:schemeClr>
                          </a:outerShdw>
                        </a:effectLst>
                        <a:latin typeface="Book Antiqua" pitchFamily="18" charset="0"/>
                        <a:ea typeface="標楷體"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hMerge="1">
                  <a:txBody>
                    <a:bodyPr/>
                    <a:lstStyle/>
                    <a:p>
                      <a:pPr algn="l">
                        <a:lnSpc>
                          <a:spcPts val="2200"/>
                        </a:lnSpc>
                      </a:pPr>
                      <a:endParaRPr lang="zh-TW" altLang="en-US" sz="2000" dirty="0">
                        <a:latin typeface="標楷體" panose="03000509000000000000" pitchFamily="65" charset="-120"/>
                        <a:ea typeface="標楷體"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algn="ctr">
                        <a:lnSpc>
                          <a:spcPct val="100000"/>
                        </a:lnSpc>
                      </a:pPr>
                      <a:r>
                        <a:rPr lang="en-US" altLang="zh-TW" sz="2100" b="0" cap="none" spc="0" dirty="0">
                          <a:ln w="0"/>
                          <a:solidFill>
                            <a:schemeClr val="tx1"/>
                          </a:solidFill>
                          <a:effectLst>
                            <a:outerShdw blurRad="38100" dist="19050" dir="2700000" algn="tl" rotWithShape="0">
                              <a:schemeClr val="dk1">
                                <a:alpha val="40000"/>
                              </a:schemeClr>
                            </a:outerShdw>
                          </a:effectLst>
                          <a:latin typeface="Book Antiqua" panose="02040602050305030304" pitchFamily="18" charset="0"/>
                          <a:ea typeface="華康儷楷書" panose="03000509000000000000" pitchFamily="65" charset="-120"/>
                        </a:rPr>
                        <a:t>101</a:t>
                      </a:r>
                      <a:endParaRPr lang="zh-TW" altLang="en-US" sz="2100" b="0" cap="none" spc="0" dirty="0">
                        <a:ln w="0"/>
                        <a:solidFill>
                          <a:schemeClr val="tx1"/>
                        </a:solidFill>
                        <a:effectLst>
                          <a:outerShdw blurRad="38100" dist="19050" dir="2700000" algn="tl" rotWithShape="0">
                            <a:schemeClr val="dk1">
                              <a:alpha val="40000"/>
                            </a:schemeClr>
                          </a:outerShdw>
                        </a:effectLst>
                        <a:latin typeface="Book Antiqua" panose="02040602050305030304" pitchFamily="18" charset="0"/>
                        <a:ea typeface="華康儷楷書"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hMerge="1">
                  <a:txBody>
                    <a:bodyPr/>
                    <a:lstStyle/>
                    <a:p>
                      <a:endParaRPr lang="zh-TW" altLang="en-US"/>
                    </a:p>
                  </a:txBody>
                  <a:tcPr/>
                </a:tc>
                <a:tc>
                  <a:txBody>
                    <a:bodyPr/>
                    <a:lstStyle/>
                    <a:p>
                      <a:pPr algn="l"/>
                      <a:r>
                        <a:rPr lang="zh-TW" altLang="en-US" sz="1800" b="0" i="0" u="none" strike="noStrike" kern="1200" cap="none" spc="0" baseline="0" dirty="0">
                          <a:ln w="0"/>
                          <a:solidFill>
                            <a:schemeClr val="tx1"/>
                          </a:solidFill>
                          <a:effectLst>
                            <a:outerShdw blurRad="38100" dist="19050" dir="2700000" algn="tl" rotWithShape="0">
                              <a:schemeClr val="dk1">
                                <a:alpha val="40000"/>
                              </a:schemeClr>
                            </a:outerShdw>
                          </a:effectLst>
                          <a:latin typeface="Book Antiqua" pitchFamily="18" charset="0"/>
                          <a:ea typeface="標楷體" pitchFamily="65" charset="-120"/>
                          <a:cs typeface="+mn-cs"/>
                        </a:rPr>
                        <a:t>會考科目違規每扣</a:t>
                      </a:r>
                      <a:r>
                        <a:rPr lang="en-US" altLang="zh-TW" sz="1800" b="0" i="0" u="none" strike="noStrike" kern="1200" cap="none" spc="0" baseline="0" dirty="0">
                          <a:ln w="0"/>
                          <a:solidFill>
                            <a:schemeClr val="tx1"/>
                          </a:solidFill>
                          <a:effectLst>
                            <a:outerShdw blurRad="38100" dist="19050" dir="2700000" algn="tl" rotWithShape="0">
                              <a:schemeClr val="dk1">
                                <a:alpha val="40000"/>
                              </a:schemeClr>
                            </a:outerShdw>
                          </a:effectLst>
                          <a:latin typeface="Book Antiqua" pitchFamily="18" charset="0"/>
                          <a:ea typeface="標楷體" pitchFamily="65" charset="-120"/>
                          <a:cs typeface="+mn-cs"/>
                        </a:rPr>
                        <a:t>1</a:t>
                      </a:r>
                      <a:r>
                        <a:rPr lang="zh-TW" altLang="en-US" sz="1800" b="0" i="0" u="none" strike="noStrike" kern="1200" cap="none" spc="0" baseline="0" dirty="0">
                          <a:ln w="0"/>
                          <a:solidFill>
                            <a:schemeClr val="tx1"/>
                          </a:solidFill>
                          <a:effectLst>
                            <a:outerShdw blurRad="38100" dist="19050" dir="2700000" algn="tl" rotWithShape="0">
                              <a:schemeClr val="dk1">
                                <a:alpha val="40000"/>
                              </a:schemeClr>
                            </a:outerShdw>
                          </a:effectLst>
                          <a:latin typeface="Book Antiqua" pitchFamily="18" charset="0"/>
                          <a:ea typeface="標楷體" pitchFamily="65" charset="-120"/>
                          <a:cs typeface="+mn-cs"/>
                        </a:rPr>
                        <a:t>點，則扣該科積分</a:t>
                      </a:r>
                      <a:r>
                        <a:rPr lang="en-US" altLang="zh-TW" sz="1800" b="0" i="0" u="none" strike="noStrike" kern="1200" cap="none" spc="0" baseline="0" dirty="0">
                          <a:ln w="0"/>
                          <a:solidFill>
                            <a:schemeClr val="tx1"/>
                          </a:solidFill>
                          <a:effectLst>
                            <a:outerShdw blurRad="38100" dist="19050" dir="2700000" algn="tl" rotWithShape="0">
                              <a:schemeClr val="dk1">
                                <a:alpha val="40000"/>
                              </a:schemeClr>
                            </a:outerShdw>
                          </a:effectLst>
                          <a:latin typeface="Book Antiqua" pitchFamily="18" charset="0"/>
                          <a:ea typeface="標楷體" pitchFamily="65" charset="-120"/>
                          <a:cs typeface="+mn-cs"/>
                        </a:rPr>
                        <a:t>0.15</a:t>
                      </a:r>
                      <a:r>
                        <a:rPr lang="zh-TW" altLang="en-US" sz="1800" b="0" i="0" u="none" strike="noStrike" kern="1200" cap="none" spc="0" baseline="0" dirty="0">
                          <a:ln w="0"/>
                          <a:solidFill>
                            <a:schemeClr val="tx1"/>
                          </a:solidFill>
                          <a:effectLst>
                            <a:outerShdw blurRad="38100" dist="19050" dir="2700000" algn="tl" rotWithShape="0">
                              <a:schemeClr val="dk1">
                                <a:alpha val="40000"/>
                              </a:schemeClr>
                            </a:outerShdw>
                          </a:effectLst>
                          <a:latin typeface="Book Antiqua" pitchFamily="18" charset="0"/>
                          <a:ea typeface="標楷體" pitchFamily="65" charset="-120"/>
                          <a:cs typeface="+mn-cs"/>
                        </a:rPr>
                        <a:t>分， 至該科積分零分為止。</a:t>
                      </a:r>
                      <a:endParaRPr lang="zh-TW" altLang="en-US" sz="1800" b="0" cap="none" spc="0" dirty="0">
                        <a:ln w="0"/>
                        <a:solidFill>
                          <a:schemeClr val="tx1"/>
                        </a:solidFill>
                        <a:effectLst>
                          <a:outerShdw blurRad="38100" dist="19050" dir="2700000" algn="tl" rotWithShape="0">
                            <a:schemeClr val="dk1">
                              <a:alpha val="40000"/>
                            </a:schemeClr>
                          </a:outerShdw>
                        </a:effectLst>
                        <a:latin typeface="Book Antiqua" pitchFamily="18" charset="0"/>
                        <a:ea typeface="標楷體"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extLst>
                  <a:ext uri="{0D108BD9-81ED-4DB2-BD59-A6C34878D82A}">
                    <a16:rowId xmlns:a16="http://schemas.microsoft.com/office/drawing/2014/main" xmlns="" val="10009"/>
                  </a:ext>
                </a:extLst>
              </a:tr>
            </a:tbl>
          </a:graphicData>
        </a:graphic>
      </p:graphicFrame>
      <p:sp>
        <p:nvSpPr>
          <p:cNvPr id="7" name="標題 1"/>
          <p:cNvSpPr txBox="1">
            <a:spLocks/>
          </p:cNvSpPr>
          <p:nvPr/>
        </p:nvSpPr>
        <p:spPr>
          <a:xfrm>
            <a:off x="501650" y="30163"/>
            <a:ext cx="10414000" cy="863600"/>
          </a:xfrm>
          <a:prstGeom prst="rect">
            <a:avLst/>
          </a:prstGeom>
        </p:spPr>
        <p:txBody>
          <a:bodyPr anchor="ctr">
            <a:normAutofit fontScale="97500"/>
          </a:bodyPr>
          <a:lstStyle/>
          <a:p>
            <a:pPr>
              <a:lnSpc>
                <a:spcPct val="90000"/>
              </a:lnSpc>
              <a:defRPr/>
            </a:pPr>
            <a:r>
              <a:rPr lang="zh-TW" altLang="en-US" sz="4400" b="1" dirty="0">
                <a:solidFill>
                  <a:srgbClr val="0033CC"/>
                </a:solidFill>
                <a:effectLst>
                  <a:outerShdw blurRad="38100" dist="38100" dir="2700000" algn="tl">
                    <a:srgbClr val="C0C0C0"/>
                  </a:outerShdw>
                </a:effectLst>
                <a:latin typeface="Times New Roman" pitchFamily="18" charset="0"/>
                <a:ea typeface="+mj-ea"/>
                <a:cs typeface="+mj-cs"/>
              </a:rPr>
              <a:t> </a:t>
            </a:r>
            <a:r>
              <a:rPr lang="zh-TW" altLang="en-US" sz="3900" b="1" dirty="0">
                <a:solidFill>
                  <a:srgbClr val="002060"/>
                </a:solidFill>
                <a:latin typeface="微軟正黑體" panose="020B0604030504040204" pitchFamily="34" charset="-120"/>
                <a:ea typeface="微軟正黑體" panose="020B0604030504040204" pitchFamily="34" charset="-120"/>
                <a:cs typeface="+mj-cs"/>
              </a:rPr>
              <a:t>參、成績採計與計算</a:t>
            </a:r>
            <a:endParaRPr lang="zh-TW" altLang="en-US" sz="3700" b="1" dirty="0">
              <a:solidFill>
                <a:srgbClr val="C00000"/>
              </a:solidFill>
              <a:latin typeface="微軟正黑體" pitchFamily="34" charset="-120"/>
              <a:ea typeface="微軟正黑體" pitchFamily="34" charset="-120"/>
            </a:endParaRPr>
          </a:p>
        </p:txBody>
      </p:sp>
      <p:sp>
        <p:nvSpPr>
          <p:cNvPr id="208900" name="投影片編號版面配置區 1"/>
          <p:cNvSpPr>
            <a:spLocks noGrp="1"/>
          </p:cNvSpPr>
          <p:nvPr>
            <p:ph type="sldNum" sz="quarter" idx="12"/>
          </p:nvPr>
        </p:nvSpPr>
        <p:spPr bwMode="auto">
          <a:xfrm>
            <a:off x="9372600" y="6321425"/>
            <a:ext cx="2743200" cy="365125"/>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4CF3CBF2-7A32-486C-85EB-784A413E47D1}" type="slidenum">
              <a:rPr kumimoji="0" lang="zh-TW" altLang="en-US" sz="2000">
                <a:latin typeface="Calibri" pitchFamily="34" charset="0"/>
                <a:ea typeface="SimSun" pitchFamily="2" charset="-122"/>
              </a:rPr>
              <a:pPr/>
              <a:t>76</a:t>
            </a:fld>
            <a:endParaRPr kumimoji="0" lang="zh-TW" altLang="en-US" sz="2000">
              <a:latin typeface="Calibri" pitchFamily="34" charset="0"/>
              <a:ea typeface="SimSun" pitchFamily="2" charset="-122"/>
            </a:endParaRPr>
          </a:p>
        </p:txBody>
      </p:sp>
    </p:spTree>
    <p:extLst>
      <p:ext uri="{BB962C8B-B14F-4D97-AF65-F5344CB8AC3E}">
        <p14:creationId xmlns:p14="http://schemas.microsoft.com/office/powerpoint/2010/main" xmlns="" val="301718410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pic>
        <p:nvPicPr>
          <p:cNvPr id="6" name="图片 2">
            <a:extLst>
              <a:ext uri="{FF2B5EF4-FFF2-40B4-BE49-F238E27FC236}">
                <a16:creationId xmlns:a16="http://schemas.microsoft.com/office/drawing/2014/main" xmlns="" id="{E6B49884-94D4-4A9A-8D67-773A71A4D95B}"/>
              </a:ext>
            </a:extLst>
          </p:cNvPr>
          <p:cNvPicPr>
            <a:picLocks noChangeAspect="1"/>
          </p:cNvPicPr>
          <p:nvPr/>
        </p:nvPicPr>
        <p:blipFill>
          <a:blip r:embed="rId2" cstate="email">
            <a:extLst>
              <a:ext uri="{BEBA8EAE-BF5A-486C-A8C5-ECC9F3942E4B}">
                <a14:imgProps xmlns:a14="http://schemas.microsoft.com/office/drawing/2010/main" xmlns="">
                  <a14:imgLayer r:embed="rId3">
                    <a14:imgEffect>
                      <a14:brightnessContrast contrast="20000"/>
                    </a14:imgEffect>
                  </a14:imgLayer>
                </a14:imgProps>
              </a:ext>
              <a:ext uri="{28A0092B-C50C-407E-A947-70E740481C1C}">
                <a14:useLocalDpi xmlns:a14="http://schemas.microsoft.com/office/drawing/2010/main" xmlns=""/>
              </a:ext>
            </a:extLst>
          </a:blip>
          <a:stretch>
            <a:fillRect/>
          </a:stretch>
        </p:blipFill>
        <p:spPr>
          <a:xfrm>
            <a:off x="762976" y="1133842"/>
            <a:ext cx="10486270" cy="5724158"/>
          </a:xfrm>
          <a:prstGeom prst="rect">
            <a:avLst/>
          </a:prstGeom>
        </p:spPr>
      </p:pic>
      <p:sp>
        <p:nvSpPr>
          <p:cNvPr id="33795" name="內容版面配置區 2"/>
          <p:cNvSpPr>
            <a:spLocks noGrp="1"/>
          </p:cNvSpPr>
          <p:nvPr>
            <p:ph idx="1"/>
          </p:nvPr>
        </p:nvSpPr>
        <p:spPr>
          <a:xfrm>
            <a:off x="1981200" y="1484785"/>
            <a:ext cx="8363272" cy="4525963"/>
          </a:xfrm>
        </p:spPr>
        <p:txBody>
          <a:bodyPr/>
          <a:lstStyle/>
          <a:p>
            <a:pPr>
              <a:spcBef>
                <a:spcPts val="1200"/>
              </a:spcBef>
            </a:pPr>
            <a:r>
              <a:rPr lang="zh-TW" altLang="en-US" sz="2800" dirty="0">
                <a:solidFill>
                  <a:schemeClr val="bg1"/>
                </a:solidFill>
                <a:ea typeface="微軟正黑體" panose="020B0604030504040204" pitchFamily="34" charset="-120"/>
              </a:rPr>
              <a:t>高級中等學校各就學區優先免試入學及五專優先免試入學可同時報名，但二者皆錄取時，</a:t>
            </a:r>
            <a:r>
              <a:rPr lang="zh-TW" altLang="en-US" sz="2800" dirty="0">
                <a:solidFill>
                  <a:srgbClr val="FF0000"/>
                </a:solidFill>
                <a:ea typeface="微軟正黑體" panose="020B0604030504040204" pitchFamily="34" charset="-120"/>
              </a:rPr>
              <a:t>僅能擇一</a:t>
            </a:r>
            <a:r>
              <a:rPr lang="zh-TW" altLang="en-US" sz="2800" dirty="0">
                <a:solidFill>
                  <a:schemeClr val="bg1"/>
                </a:solidFill>
                <a:ea typeface="微軟正黑體" panose="020B0604030504040204" pitchFamily="34" charset="-120"/>
              </a:rPr>
              <a:t>報到</a:t>
            </a:r>
            <a:r>
              <a:rPr lang="en-US" altLang="zh-TW" sz="2000" dirty="0">
                <a:solidFill>
                  <a:srgbClr val="FF0000"/>
                </a:solidFill>
                <a:ea typeface="微軟正黑體" panose="020B0604030504040204" pitchFamily="34" charset="-120"/>
              </a:rPr>
              <a:t>(</a:t>
            </a:r>
            <a:r>
              <a:rPr lang="zh-TW" altLang="en-US" sz="2000" dirty="0">
                <a:solidFill>
                  <a:srgbClr val="FF0000"/>
                </a:solidFill>
                <a:ea typeface="微軟正黑體" panose="020B0604030504040204" pitchFamily="34" charset="-120"/>
              </a:rPr>
              <a:t>截止日：</a:t>
            </a:r>
            <a:r>
              <a:rPr lang="en-US" altLang="zh-TW" sz="2000" dirty="0">
                <a:solidFill>
                  <a:srgbClr val="FF0000"/>
                </a:solidFill>
                <a:ea typeface="微軟正黑體" panose="020B0604030504040204" pitchFamily="34" charset="-120"/>
              </a:rPr>
              <a:t>110</a:t>
            </a:r>
            <a:r>
              <a:rPr lang="zh-TW" altLang="en-US" sz="2000" dirty="0">
                <a:solidFill>
                  <a:srgbClr val="FF0000"/>
                </a:solidFill>
                <a:ea typeface="微軟正黑體" panose="020B0604030504040204" pitchFamily="34" charset="-120"/>
              </a:rPr>
              <a:t>年</a:t>
            </a:r>
            <a:r>
              <a:rPr lang="en-US" altLang="zh-TW" sz="2000" dirty="0">
                <a:solidFill>
                  <a:srgbClr val="FF0000"/>
                </a:solidFill>
                <a:ea typeface="微軟正黑體" panose="020B0604030504040204" pitchFamily="34" charset="-120"/>
              </a:rPr>
              <a:t>6</a:t>
            </a:r>
            <a:r>
              <a:rPr lang="zh-TW" altLang="en-US" sz="2000" dirty="0">
                <a:solidFill>
                  <a:srgbClr val="FF0000"/>
                </a:solidFill>
                <a:ea typeface="微軟正黑體" panose="020B0604030504040204" pitchFamily="34" charset="-120"/>
              </a:rPr>
              <a:t>月</a:t>
            </a:r>
            <a:r>
              <a:rPr lang="en-US" altLang="zh-TW" sz="2000" dirty="0">
                <a:solidFill>
                  <a:srgbClr val="FF0000"/>
                </a:solidFill>
                <a:ea typeface="微軟正黑體" panose="020B0604030504040204" pitchFamily="34" charset="-120"/>
              </a:rPr>
              <a:t>15</a:t>
            </a:r>
            <a:r>
              <a:rPr lang="zh-TW" altLang="en-US" sz="2000" dirty="0">
                <a:solidFill>
                  <a:srgbClr val="FF0000"/>
                </a:solidFill>
                <a:ea typeface="微軟正黑體" panose="020B0604030504040204" pitchFamily="34" charset="-120"/>
              </a:rPr>
              <a:t>日</a:t>
            </a:r>
            <a:r>
              <a:rPr lang="en-US" altLang="zh-TW" sz="2000" dirty="0">
                <a:solidFill>
                  <a:srgbClr val="FF0000"/>
                </a:solidFill>
                <a:ea typeface="微軟正黑體" panose="020B0604030504040204" pitchFamily="34" charset="-120"/>
              </a:rPr>
              <a:t>(</a:t>
            </a:r>
            <a:r>
              <a:rPr lang="zh-TW" altLang="en-US" sz="2000" dirty="0">
                <a:solidFill>
                  <a:srgbClr val="FF0000"/>
                </a:solidFill>
                <a:ea typeface="微軟正黑體" panose="020B0604030504040204" pitchFamily="34" charset="-120"/>
              </a:rPr>
              <a:t>星期二</a:t>
            </a:r>
            <a:r>
              <a:rPr lang="en-US" altLang="zh-TW" sz="2000" dirty="0">
                <a:solidFill>
                  <a:srgbClr val="FF0000"/>
                </a:solidFill>
                <a:ea typeface="微軟正黑體" panose="020B0604030504040204" pitchFamily="34" charset="-120"/>
              </a:rPr>
              <a:t>))</a:t>
            </a:r>
            <a:r>
              <a:rPr lang="zh-TW" altLang="en-US" sz="2800" dirty="0">
                <a:ea typeface="微軟正黑體" panose="020B0604030504040204" pitchFamily="34" charset="-120"/>
              </a:rPr>
              <a:t>。</a:t>
            </a:r>
            <a:endParaRPr lang="en-US" altLang="zh-TW" sz="2800" dirty="0">
              <a:ea typeface="微軟正黑體" panose="020B0604030504040204" pitchFamily="34" charset="-120"/>
            </a:endParaRPr>
          </a:p>
          <a:p>
            <a:pPr>
              <a:spcBef>
                <a:spcPts val="1200"/>
              </a:spcBef>
            </a:pPr>
            <a:r>
              <a:rPr lang="zh-TW" altLang="en-US" sz="2800" dirty="0">
                <a:solidFill>
                  <a:schemeClr val="bg1"/>
                </a:solidFill>
                <a:ea typeface="微軟正黑體" panose="020B0604030504040204" pitchFamily="34" charset="-120"/>
              </a:rPr>
              <a:t>五專優先免試入學錄取且報到者，若</a:t>
            </a:r>
            <a:r>
              <a:rPr lang="zh-TW" altLang="en-US" sz="2800" dirty="0">
                <a:solidFill>
                  <a:srgbClr val="FF0000"/>
                </a:solidFill>
                <a:ea typeface="微軟正黑體" panose="020B0604030504040204" pitchFamily="34" charset="-120"/>
              </a:rPr>
              <a:t>未依簡章規定日期前辦理放棄錄取資格，則不可報名北、中、南區五專聯合免試入學</a:t>
            </a:r>
            <a:r>
              <a:rPr lang="zh-TW" altLang="en-US" sz="2800" dirty="0">
                <a:ea typeface="微軟正黑體" panose="020B0604030504040204" pitchFamily="34" charset="-120"/>
              </a:rPr>
              <a:t>。</a:t>
            </a:r>
          </a:p>
          <a:p>
            <a:pPr>
              <a:spcBef>
                <a:spcPts val="1200"/>
              </a:spcBef>
            </a:pPr>
            <a:r>
              <a:rPr lang="zh-TW" altLang="en-US" sz="2800" dirty="0">
                <a:solidFill>
                  <a:schemeClr val="bg1"/>
                </a:solidFill>
                <a:ea typeface="微軟正黑體" panose="020B0604030504040204" pitchFamily="34" charset="-120"/>
              </a:rPr>
              <a:t>「日常生活評量、體適能、適性輔導」</a:t>
            </a:r>
            <a:r>
              <a:rPr lang="zh-TW" altLang="en-US" sz="2800" dirty="0">
                <a:solidFill>
                  <a:srgbClr val="0000FF"/>
                </a:solidFill>
                <a:ea typeface="微軟正黑體" panose="020B0604030504040204" pitchFamily="34" charset="-120"/>
              </a:rPr>
              <a:t>未納入</a:t>
            </a:r>
            <a:r>
              <a:rPr lang="zh-TW" altLang="en-US" sz="2800" dirty="0">
                <a:solidFill>
                  <a:schemeClr val="bg1"/>
                </a:solidFill>
                <a:ea typeface="微軟正黑體" panose="020B0604030504040204" pitchFamily="34" charset="-120"/>
              </a:rPr>
              <a:t>五專優先免試入學之超額比序項目中，亦無招生學校「自訂項目」。</a:t>
            </a:r>
            <a:endParaRPr lang="en-US" altLang="zh-TW" sz="2800" dirty="0">
              <a:solidFill>
                <a:schemeClr val="bg1"/>
              </a:solidFill>
              <a:ea typeface="微軟正黑體" panose="020B0604030504040204" pitchFamily="34" charset="-120"/>
            </a:endParaRPr>
          </a:p>
        </p:txBody>
      </p:sp>
      <p:sp>
        <p:nvSpPr>
          <p:cNvPr id="2" name="投影片編號版面配置區 1"/>
          <p:cNvSpPr>
            <a:spLocks noGrp="1"/>
          </p:cNvSpPr>
          <p:nvPr>
            <p:ph type="sldNum" sz="quarter" idx="12"/>
          </p:nvPr>
        </p:nvSpPr>
        <p:spPr/>
        <p:txBody>
          <a:bodyPr/>
          <a:lstStyle/>
          <a:p>
            <a:pPr>
              <a:defRPr/>
            </a:pPr>
            <a:fld id="{BCF6C782-A86A-45BB-B3F6-D32D537A4B8D}" type="slidenum">
              <a:rPr lang="zh-TW" altLang="en-US" smtClean="0"/>
              <a:pPr>
                <a:defRPr/>
              </a:pPr>
              <a:t>77</a:t>
            </a:fld>
            <a:endParaRPr lang="zh-TW" altLang="en-US"/>
          </a:p>
        </p:txBody>
      </p:sp>
      <p:sp>
        <p:nvSpPr>
          <p:cNvPr id="5" name="矩形 4"/>
          <p:cNvSpPr/>
          <p:nvPr/>
        </p:nvSpPr>
        <p:spPr>
          <a:xfrm>
            <a:off x="1975478" y="727209"/>
            <a:ext cx="8241044" cy="584775"/>
          </a:xfrm>
          <a:prstGeom prst="rect">
            <a:avLst/>
          </a:prstGeom>
        </p:spPr>
        <p:txBody>
          <a:bodyPr wrap="square">
            <a:spAutoFit/>
          </a:bodyPr>
          <a:lstStyle/>
          <a:p>
            <a:pPr lvl="0" algn="just">
              <a:defRPr/>
            </a:pPr>
            <a:r>
              <a:rPr kumimoji="0" lang="zh-TW" altLang="en-US" sz="32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五專</a:t>
            </a:r>
            <a:r>
              <a:rPr kumimoji="0" lang="zh-TW" altLang="en-US" sz="3200" b="1" dirty="0">
                <a:latin typeface="Times New Roman" panose="02020603050405020304" pitchFamily="18" charset="0"/>
                <a:ea typeface="微軟正黑體" panose="020B0604030504040204" pitchFamily="34" charset="-120"/>
                <a:cs typeface="Times New Roman" panose="02020603050405020304" pitchFamily="18" charset="0"/>
              </a:rPr>
              <a:t>優先</a:t>
            </a:r>
            <a:r>
              <a:rPr kumimoji="0" lang="zh-TW" altLang="en-US" sz="32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免試入學</a:t>
            </a:r>
            <a:r>
              <a:rPr kumimoji="0" lang="en-US" altLang="zh-TW" sz="32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a:t>
            </a:r>
            <a:r>
              <a:rPr kumimoji="0" lang="zh-TW" altLang="en-US" sz="32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其他重點提醒</a:t>
            </a:r>
          </a:p>
        </p:txBody>
      </p:sp>
    </p:spTree>
    <p:extLst>
      <p:ext uri="{BB962C8B-B14F-4D97-AF65-F5344CB8AC3E}">
        <p14:creationId xmlns:p14="http://schemas.microsoft.com/office/powerpoint/2010/main" xmlns="" val="106383313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31" name="直角三角形 30"/>
          <p:cNvSpPr/>
          <p:nvPr/>
        </p:nvSpPr>
        <p:spPr>
          <a:xfrm rot="754049" flipH="1">
            <a:off x="2143195" y="-891248"/>
            <a:ext cx="7866721" cy="6853710"/>
          </a:xfrm>
          <a:prstGeom prst="rtTriangl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 name="矩形 2"/>
          <p:cNvSpPr/>
          <p:nvPr/>
        </p:nvSpPr>
        <p:spPr>
          <a:xfrm>
            <a:off x="1891841" y="3386900"/>
            <a:ext cx="1290570" cy="1290570"/>
          </a:xfrm>
          <a:prstGeom prst="rect">
            <a:avLst/>
          </a:prstGeom>
          <a:noFill/>
          <a:ln w="2857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 name="矩形 3"/>
          <p:cNvSpPr/>
          <p:nvPr/>
        </p:nvSpPr>
        <p:spPr>
          <a:xfrm>
            <a:off x="3301961" y="1926088"/>
            <a:ext cx="1207308" cy="1207308"/>
          </a:xfrm>
          <a:prstGeom prst="rect">
            <a:avLst/>
          </a:prstGeom>
          <a:solidFill>
            <a:srgbClr val="92004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 name="等腰三角形 5"/>
          <p:cNvSpPr/>
          <p:nvPr/>
        </p:nvSpPr>
        <p:spPr>
          <a:xfrm rot="13763113">
            <a:off x="3708587" y="2754657"/>
            <a:ext cx="779867" cy="407328"/>
          </a:xfrm>
          <a:prstGeom prst="triangle">
            <a:avLst>
              <a:gd name="adj" fmla="val 40170"/>
            </a:avLst>
          </a:prstGeom>
          <a:solidFill>
            <a:srgbClr val="FFFFFF">
              <a:alpha val="2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 name="矩形 6"/>
          <p:cNvSpPr/>
          <p:nvPr/>
        </p:nvSpPr>
        <p:spPr>
          <a:xfrm>
            <a:off x="3999286" y="4257321"/>
            <a:ext cx="441508" cy="441508"/>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 name="AutoShape 4"/>
          <p:cNvSpPr>
            <a:spLocks noChangeArrowheads="1"/>
          </p:cNvSpPr>
          <p:nvPr/>
        </p:nvSpPr>
        <p:spPr bwMode="gray">
          <a:xfrm>
            <a:off x="2365192" y="2638302"/>
            <a:ext cx="1550895" cy="1517679"/>
          </a:xfrm>
          <a:prstGeom prst="rect">
            <a:avLst/>
          </a:prstGeom>
          <a:noFill/>
          <a:ln w="12700">
            <a:solidFill>
              <a:schemeClr val="bg1">
                <a:lumMod val="95000"/>
              </a:schemeClr>
            </a:solidFill>
            <a:prstDash val="solid"/>
            <a:headEnd/>
            <a:tailEnd/>
          </a:ln>
        </p:spPr>
        <p:style>
          <a:lnRef idx="2">
            <a:schemeClr val="accent6"/>
          </a:lnRef>
          <a:fillRef idx="1">
            <a:schemeClr val="lt1"/>
          </a:fillRef>
          <a:effectRef idx="0">
            <a:schemeClr val="accent6"/>
          </a:effectRef>
          <a:fontRef idx="minor">
            <a:schemeClr val="dk1"/>
          </a:fontRef>
        </p:style>
        <p:txBody>
          <a:bodyPr wrap="none" anchor="ctr"/>
          <a:lstStyle/>
          <a:p>
            <a:endParaRPr lang="zh-TW" altLang="en-US"/>
          </a:p>
        </p:txBody>
      </p:sp>
      <p:sp>
        <p:nvSpPr>
          <p:cNvPr id="27" name="矩形 26"/>
          <p:cNvSpPr/>
          <p:nvPr/>
        </p:nvSpPr>
        <p:spPr>
          <a:xfrm>
            <a:off x="4511825" y="2636912"/>
            <a:ext cx="5109091" cy="2308324"/>
          </a:xfrm>
          <a:prstGeom prst="rect">
            <a:avLst/>
          </a:prstGeom>
        </p:spPr>
        <p:txBody>
          <a:bodyPr wrap="none">
            <a:spAutoFit/>
          </a:bodyPr>
          <a:lstStyle/>
          <a:p>
            <a:pPr algn="ctr"/>
            <a:r>
              <a:rPr lang="en-US" altLang="zh-TW" sz="4800" b="1" dirty="0">
                <a:solidFill>
                  <a:srgbClr val="731F3F"/>
                </a:solidFill>
                <a:latin typeface="微軟正黑體" panose="020B0604030504040204" pitchFamily="34" charset="-120"/>
                <a:ea typeface="微軟正黑體" panose="020B0604030504040204" pitchFamily="34" charset="-120"/>
              </a:rPr>
              <a:t>110</a:t>
            </a:r>
            <a:r>
              <a:rPr lang="zh-TW" altLang="en-US" sz="4800" b="1" dirty="0">
                <a:solidFill>
                  <a:srgbClr val="731F3F"/>
                </a:solidFill>
                <a:latin typeface="微軟正黑體" panose="020B0604030504040204" pitchFamily="34" charset="-120"/>
                <a:ea typeface="微軟正黑體" panose="020B0604030504040204" pitchFamily="34" charset="-120"/>
              </a:rPr>
              <a:t>學年度</a:t>
            </a:r>
            <a:endParaRPr lang="en-US" altLang="zh-TW" sz="4800" b="1" dirty="0">
              <a:solidFill>
                <a:srgbClr val="731F3F"/>
              </a:solidFill>
              <a:latin typeface="微軟正黑體" panose="020B0604030504040204" pitchFamily="34" charset="-120"/>
              <a:ea typeface="微軟正黑體" panose="020B0604030504040204" pitchFamily="34" charset="-120"/>
            </a:endParaRPr>
          </a:p>
          <a:p>
            <a:pPr algn="ctr"/>
            <a:r>
              <a:rPr lang="zh-TW" altLang="en-US" sz="4800" b="1" dirty="0">
                <a:solidFill>
                  <a:srgbClr val="731F3F"/>
                </a:solidFill>
                <a:latin typeface="微軟正黑體" panose="020B0604030504040204" pitchFamily="34" charset="-120"/>
                <a:ea typeface="微軟正黑體" panose="020B0604030504040204" pitchFamily="34" charset="-120"/>
              </a:rPr>
              <a:t>北、中、南區</a:t>
            </a:r>
            <a:endParaRPr lang="en-US" altLang="zh-TW" sz="4800" b="1" dirty="0">
              <a:solidFill>
                <a:srgbClr val="731F3F"/>
              </a:solidFill>
              <a:latin typeface="微軟正黑體" panose="020B0604030504040204" pitchFamily="34" charset="-120"/>
              <a:ea typeface="微軟正黑體" panose="020B0604030504040204" pitchFamily="34" charset="-120"/>
            </a:endParaRPr>
          </a:p>
          <a:p>
            <a:pPr algn="ctr"/>
            <a:r>
              <a:rPr lang="zh-TW" altLang="en-US" sz="4800" b="1" dirty="0">
                <a:solidFill>
                  <a:srgbClr val="731F3F"/>
                </a:solidFill>
                <a:latin typeface="微軟正黑體" panose="020B0604030504040204" pitchFamily="34" charset="-120"/>
                <a:ea typeface="微軟正黑體" panose="020B0604030504040204" pitchFamily="34" charset="-120"/>
              </a:rPr>
              <a:t>五專聯合免試入學</a:t>
            </a:r>
            <a:endParaRPr lang="en-US" altLang="zh-TW" sz="4800" b="1" dirty="0">
              <a:solidFill>
                <a:srgbClr val="731F3F"/>
              </a:solidFill>
              <a:latin typeface="微軟正黑體" panose="020B0604030504040204" pitchFamily="34" charset="-120"/>
              <a:ea typeface="微軟正黑體" panose="020B0604030504040204" pitchFamily="34" charset="-120"/>
            </a:endParaRPr>
          </a:p>
        </p:txBody>
      </p:sp>
      <p:grpSp>
        <p:nvGrpSpPr>
          <p:cNvPr id="28" name="群組 27"/>
          <p:cNvGrpSpPr/>
          <p:nvPr/>
        </p:nvGrpSpPr>
        <p:grpSpPr>
          <a:xfrm>
            <a:off x="6341422" y="6492798"/>
            <a:ext cx="4319903" cy="377026"/>
            <a:chOff x="4738373" y="6386351"/>
            <a:chExt cx="4319903" cy="377026"/>
          </a:xfrm>
        </p:grpSpPr>
        <p:sp>
          <p:nvSpPr>
            <p:cNvPr id="29" name="矩形 28"/>
            <p:cNvSpPr/>
            <p:nvPr/>
          </p:nvSpPr>
          <p:spPr>
            <a:xfrm>
              <a:off x="5073358" y="6386351"/>
              <a:ext cx="3984918" cy="377026"/>
            </a:xfrm>
            <a:prstGeom prst="rect">
              <a:avLst/>
            </a:prstGeom>
          </p:spPr>
          <p:txBody>
            <a:bodyPr wrap="square">
              <a:spAutoFit/>
            </a:bodyPr>
            <a:lstStyle/>
            <a:p>
              <a:pPr algn="just"/>
              <a:r>
                <a:rPr lang="zh-TW" altLang="en-US" sz="1050" b="1" dirty="0">
                  <a:solidFill>
                    <a:schemeClr val="bg1"/>
                  </a:solidFill>
                  <a:latin typeface="微軟正黑體" panose="020B0604030504040204" pitchFamily="34" charset="-120"/>
                  <a:ea typeface="微軟正黑體" panose="020B0604030504040204" pitchFamily="34" charset="-120"/>
                </a:rPr>
                <a:t>技專校院招生策略委員會</a:t>
              </a:r>
              <a:endParaRPr lang="en-US" altLang="zh-TW" sz="1050" b="1" dirty="0">
                <a:solidFill>
                  <a:schemeClr val="bg1"/>
                </a:solidFill>
                <a:latin typeface="微軟正黑體" panose="020B0604030504040204" pitchFamily="34" charset="-120"/>
                <a:ea typeface="微軟正黑體" panose="020B0604030504040204" pitchFamily="34" charset="-120"/>
              </a:endParaRPr>
            </a:p>
            <a:p>
              <a:pPr algn="just"/>
              <a:r>
                <a:rPr lang="en-US" altLang="zh-TW" sz="800" b="1" dirty="0">
                  <a:solidFill>
                    <a:schemeClr val="bg1"/>
                  </a:solidFill>
                  <a:latin typeface="微軟正黑體" panose="020B0604030504040204" pitchFamily="34" charset="-120"/>
                  <a:ea typeface="微軟正黑體" panose="020B0604030504040204" pitchFamily="34" charset="-120"/>
                </a:rPr>
                <a:t>Committee of Recruitment Policy for Technological Colleges and Universities</a:t>
              </a:r>
            </a:p>
          </p:txBody>
        </p:sp>
        <p:pic>
          <p:nvPicPr>
            <p:cNvPr id="30" name="圖片 29"/>
            <p:cNvPicPr>
              <a:picLocks noChangeAspect="1"/>
            </p:cNvPicPr>
            <p:nvPr/>
          </p:nvPicPr>
          <p:blipFill>
            <a:blip r:embed="rId2" cstate="email">
              <a:extLst>
                <a:ext uri="{28A0092B-C50C-407E-A947-70E740481C1C}">
                  <a14:useLocalDpi xmlns:a14="http://schemas.microsoft.com/office/drawing/2010/main" xmlns=""/>
                </a:ext>
              </a:extLst>
            </a:blip>
            <a:stretch>
              <a:fillRect/>
            </a:stretch>
          </p:blipFill>
          <p:spPr>
            <a:xfrm>
              <a:off x="4738373" y="6386351"/>
              <a:ext cx="360000" cy="360000"/>
            </a:xfrm>
            <a:prstGeom prst="rect">
              <a:avLst/>
            </a:prstGeom>
          </p:spPr>
        </p:pic>
      </p:grpSp>
    </p:spTree>
    <p:extLst>
      <p:ext uri="{BB962C8B-B14F-4D97-AF65-F5344CB8AC3E}">
        <p14:creationId xmlns:p14="http://schemas.microsoft.com/office/powerpoint/2010/main" xmlns="" val="390388664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pic>
        <p:nvPicPr>
          <p:cNvPr id="6" name="图片 2">
            <a:extLst>
              <a:ext uri="{FF2B5EF4-FFF2-40B4-BE49-F238E27FC236}">
                <a16:creationId xmlns:a16="http://schemas.microsoft.com/office/drawing/2014/main" xmlns="" id="{1B4CBAD0-0D07-4782-AFE2-56C90FEAFAC9}"/>
              </a:ext>
            </a:extLst>
          </p:cNvPr>
          <p:cNvPicPr>
            <a:picLocks noChangeAspect="1"/>
          </p:cNvPicPr>
          <p:nvPr/>
        </p:nvPicPr>
        <p:blipFill>
          <a:blip r:embed="rId2" cstate="email">
            <a:extLst>
              <a:ext uri="{BEBA8EAE-BF5A-486C-A8C5-ECC9F3942E4B}">
                <a14:imgProps xmlns:a14="http://schemas.microsoft.com/office/drawing/2010/main" xmlns="">
                  <a14:imgLayer r:embed="rId3">
                    <a14:imgEffect>
                      <a14:brightnessContrast contrast="20000"/>
                    </a14:imgEffect>
                  </a14:imgLayer>
                </a14:imgProps>
              </a:ext>
              <a:ext uri="{28A0092B-C50C-407E-A947-70E740481C1C}">
                <a14:useLocalDpi xmlns:a14="http://schemas.microsoft.com/office/drawing/2010/main" xmlns=""/>
              </a:ext>
            </a:extLst>
          </a:blip>
          <a:stretch>
            <a:fillRect/>
          </a:stretch>
        </p:blipFill>
        <p:spPr>
          <a:xfrm>
            <a:off x="434220" y="1412769"/>
            <a:ext cx="10919579" cy="5960689"/>
          </a:xfrm>
          <a:prstGeom prst="rect">
            <a:avLst/>
          </a:prstGeom>
        </p:spPr>
      </p:pic>
      <p:sp>
        <p:nvSpPr>
          <p:cNvPr id="48131" name="內容版面配置區 2"/>
          <p:cNvSpPr>
            <a:spLocks noGrp="1"/>
          </p:cNvSpPr>
          <p:nvPr>
            <p:ph idx="1"/>
          </p:nvPr>
        </p:nvSpPr>
        <p:spPr>
          <a:xfrm>
            <a:off x="1703512" y="1600200"/>
            <a:ext cx="8784976" cy="4852988"/>
          </a:xfrm>
        </p:spPr>
        <p:txBody>
          <a:bodyPr>
            <a:normAutofit/>
          </a:bodyPr>
          <a:lstStyle/>
          <a:p>
            <a:pPr eaLnBrk="1" hangingPunct="1">
              <a:lnSpc>
                <a:spcPct val="125000"/>
              </a:lnSpc>
            </a:pPr>
            <a:r>
              <a:rPr lang="zh-TW" altLang="en-US" dirty="0">
                <a:solidFill>
                  <a:schemeClr val="bg1"/>
                </a:solidFill>
                <a:ea typeface="微軟正黑體" panose="020B0604030504040204" pitchFamily="34" charset="-120"/>
              </a:rPr>
              <a:t>應屆、非應屆畢業生及具同等學力者皆可報名。</a:t>
            </a:r>
            <a:endParaRPr lang="en-US" altLang="zh-TW" dirty="0">
              <a:solidFill>
                <a:schemeClr val="bg1"/>
              </a:solidFill>
              <a:ea typeface="微軟正黑體" panose="020B0604030504040204" pitchFamily="34" charset="-120"/>
            </a:endParaRPr>
          </a:p>
          <a:p>
            <a:pPr eaLnBrk="1" hangingPunct="1">
              <a:lnSpc>
                <a:spcPct val="125000"/>
              </a:lnSpc>
            </a:pPr>
            <a:r>
              <a:rPr lang="zh-TW" altLang="en-US" dirty="0">
                <a:solidFill>
                  <a:srgbClr val="0000FF"/>
                </a:solidFill>
                <a:ea typeface="微軟正黑體" panose="020B0604030504040204" pitchFamily="34" charset="-120"/>
              </a:rPr>
              <a:t>分北、中、南</a:t>
            </a:r>
            <a:r>
              <a:rPr lang="en-US" altLang="zh-TW" dirty="0">
                <a:solidFill>
                  <a:srgbClr val="0000FF"/>
                </a:solidFill>
                <a:ea typeface="微軟正黑體" panose="020B0604030504040204" pitchFamily="34" charset="-120"/>
              </a:rPr>
              <a:t>3</a:t>
            </a:r>
            <a:r>
              <a:rPr lang="zh-TW" altLang="en-US" dirty="0">
                <a:solidFill>
                  <a:srgbClr val="0000FF"/>
                </a:solidFill>
                <a:ea typeface="微軟正黑體" panose="020B0604030504040204" pitchFamily="34" charset="-120"/>
              </a:rPr>
              <a:t>區辦理招生</a:t>
            </a:r>
            <a:r>
              <a:rPr lang="zh-TW" altLang="en-US" dirty="0">
                <a:solidFill>
                  <a:schemeClr val="bg1"/>
                </a:solidFill>
                <a:ea typeface="微軟正黑體" panose="020B0604030504040204" pitchFamily="34" charset="-120"/>
              </a:rPr>
              <a:t>，各區限報名</a:t>
            </a:r>
            <a:r>
              <a:rPr lang="en-US" altLang="zh-TW" dirty="0">
                <a:solidFill>
                  <a:schemeClr val="bg1"/>
                </a:solidFill>
                <a:ea typeface="微軟正黑體" panose="020B0604030504040204" pitchFamily="34" charset="-120"/>
              </a:rPr>
              <a:t>1</a:t>
            </a:r>
            <a:r>
              <a:rPr lang="zh-TW" altLang="en-US" dirty="0">
                <a:solidFill>
                  <a:schemeClr val="bg1"/>
                </a:solidFill>
                <a:ea typeface="微軟正黑體" panose="020B0604030504040204" pitchFamily="34" charset="-120"/>
              </a:rPr>
              <a:t>所五專學校</a:t>
            </a:r>
            <a:r>
              <a:rPr lang="en-US" altLang="zh-TW" dirty="0">
                <a:solidFill>
                  <a:schemeClr val="bg1"/>
                </a:solidFill>
                <a:ea typeface="微軟正黑體" panose="020B0604030504040204" pitchFamily="34" charset="-120"/>
              </a:rPr>
              <a:t>(</a:t>
            </a:r>
            <a:r>
              <a:rPr lang="zh-TW" altLang="en-US" dirty="0">
                <a:solidFill>
                  <a:srgbClr val="FF0000"/>
                </a:solidFill>
                <a:ea typeface="微軟正黑體" panose="020B0604030504040204" pitchFamily="34" charset="-120"/>
              </a:rPr>
              <a:t>一區一校</a:t>
            </a:r>
            <a:r>
              <a:rPr lang="en-US" altLang="zh-TW" dirty="0">
                <a:solidFill>
                  <a:schemeClr val="bg1"/>
                </a:solidFill>
                <a:ea typeface="微軟正黑體" panose="020B0604030504040204" pitchFamily="34" charset="-120"/>
              </a:rPr>
              <a:t>)</a:t>
            </a:r>
            <a:r>
              <a:rPr lang="zh-TW" altLang="en-US" dirty="0">
                <a:solidFill>
                  <a:schemeClr val="bg1"/>
                </a:solidFill>
                <a:ea typeface="微軟正黑體" panose="020B0604030504040204" pitchFamily="34" charset="-120"/>
              </a:rPr>
              <a:t>。</a:t>
            </a:r>
            <a:endParaRPr lang="en-US" altLang="zh-TW" dirty="0">
              <a:solidFill>
                <a:schemeClr val="bg1"/>
              </a:solidFill>
              <a:ea typeface="微軟正黑體" panose="020B0604030504040204" pitchFamily="34" charset="-120"/>
            </a:endParaRPr>
          </a:p>
          <a:p>
            <a:pPr eaLnBrk="1" hangingPunct="1">
              <a:lnSpc>
                <a:spcPct val="125000"/>
              </a:lnSpc>
            </a:pPr>
            <a:r>
              <a:rPr lang="zh-TW" altLang="en-US" dirty="0">
                <a:solidFill>
                  <a:schemeClr val="bg1"/>
                </a:solidFill>
                <a:ea typeface="微軟正黑體" panose="020B0604030504040204" pitchFamily="34" charset="-120"/>
              </a:rPr>
              <a:t>錄取方式皆採「</a:t>
            </a:r>
            <a:r>
              <a:rPr lang="zh-TW" altLang="en-US" dirty="0">
                <a:solidFill>
                  <a:srgbClr val="FF0000"/>
                </a:solidFill>
                <a:ea typeface="微軟正黑體" panose="020B0604030504040204" pitchFamily="34" charset="-120"/>
              </a:rPr>
              <a:t>現場登記分發報到</a:t>
            </a:r>
            <a:r>
              <a:rPr lang="zh-TW" altLang="en-US" dirty="0">
                <a:solidFill>
                  <a:schemeClr val="bg1"/>
                </a:solidFill>
                <a:ea typeface="微軟正黑體" panose="020B0604030504040204" pitchFamily="34" charset="-120"/>
              </a:rPr>
              <a:t>」方式。</a:t>
            </a:r>
            <a:endParaRPr lang="en-US" altLang="zh-TW" dirty="0">
              <a:solidFill>
                <a:schemeClr val="bg1"/>
              </a:solidFill>
              <a:ea typeface="微軟正黑體" panose="020B0604030504040204" pitchFamily="34" charset="-120"/>
            </a:endParaRPr>
          </a:p>
          <a:p>
            <a:pPr eaLnBrk="1" hangingPunct="1">
              <a:lnSpc>
                <a:spcPct val="125000"/>
              </a:lnSpc>
            </a:pPr>
            <a:r>
              <a:rPr lang="zh-TW" altLang="en-US" dirty="0">
                <a:solidFill>
                  <a:schemeClr val="bg1"/>
                </a:solidFill>
                <a:ea typeface="微軟正黑體" panose="020B0604030504040204" pitchFamily="34" charset="-120"/>
              </a:rPr>
              <a:t>各招生學校依「超額比序項目」核算總積分的高低依序分發，總積分相同時，再依各校所訂之比序項目順位進行比序，排定分發順序。</a:t>
            </a:r>
            <a:endParaRPr lang="en-US" altLang="zh-TW" dirty="0">
              <a:solidFill>
                <a:schemeClr val="bg1"/>
              </a:solidFill>
              <a:ea typeface="微軟正黑體" panose="020B0604030504040204" pitchFamily="34" charset="-120"/>
            </a:endParaRPr>
          </a:p>
        </p:txBody>
      </p:sp>
      <p:sp>
        <p:nvSpPr>
          <p:cNvPr id="2" name="投影片編號版面配置區 1"/>
          <p:cNvSpPr>
            <a:spLocks noGrp="1"/>
          </p:cNvSpPr>
          <p:nvPr>
            <p:ph type="sldNum" sz="quarter" idx="12"/>
          </p:nvPr>
        </p:nvSpPr>
        <p:spPr/>
        <p:txBody>
          <a:bodyPr/>
          <a:lstStyle/>
          <a:p>
            <a:pPr>
              <a:defRPr/>
            </a:pPr>
            <a:fld id="{BCF6C782-A86A-45BB-B3F6-D32D537A4B8D}" type="slidenum">
              <a:rPr lang="zh-TW" altLang="en-US" smtClean="0"/>
              <a:pPr>
                <a:defRPr/>
              </a:pPr>
              <a:t>79</a:t>
            </a:fld>
            <a:endParaRPr lang="zh-TW" altLang="en-US"/>
          </a:p>
        </p:txBody>
      </p:sp>
      <p:sp>
        <p:nvSpPr>
          <p:cNvPr id="5" name="矩形 4"/>
          <p:cNvSpPr/>
          <p:nvPr/>
        </p:nvSpPr>
        <p:spPr>
          <a:xfrm>
            <a:off x="1716322" y="891174"/>
            <a:ext cx="8241044" cy="584775"/>
          </a:xfrm>
          <a:prstGeom prst="rect">
            <a:avLst/>
          </a:prstGeom>
        </p:spPr>
        <p:txBody>
          <a:bodyPr wrap="square">
            <a:spAutoFit/>
          </a:bodyPr>
          <a:lstStyle/>
          <a:p>
            <a:pPr lvl="0" algn="just">
              <a:defRPr/>
            </a:pPr>
            <a:r>
              <a:rPr kumimoji="0" lang="zh-TW" altLang="en-US" sz="32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五專</a:t>
            </a:r>
            <a:r>
              <a:rPr kumimoji="0" lang="zh-TW" altLang="en-US" sz="3200" b="1" dirty="0">
                <a:latin typeface="Times New Roman" panose="02020603050405020304" pitchFamily="18" charset="0"/>
                <a:ea typeface="微軟正黑體" panose="020B0604030504040204" pitchFamily="34" charset="-120"/>
                <a:cs typeface="Times New Roman" panose="02020603050405020304" pitchFamily="18" charset="0"/>
              </a:rPr>
              <a:t>聯合</a:t>
            </a:r>
            <a:r>
              <a:rPr kumimoji="0" lang="zh-TW" altLang="en-US" sz="32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免試入學</a:t>
            </a:r>
            <a:r>
              <a:rPr kumimoji="0" lang="en-US" altLang="zh-TW" sz="32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a:t>
            </a:r>
            <a:r>
              <a:rPr kumimoji="0" lang="zh-TW" altLang="en-US" sz="32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招生簡介</a:t>
            </a:r>
          </a:p>
        </p:txBody>
      </p:sp>
    </p:spTree>
    <p:extLst>
      <p:ext uri="{BB962C8B-B14F-4D97-AF65-F5344CB8AC3E}">
        <p14:creationId xmlns:p14="http://schemas.microsoft.com/office/powerpoint/2010/main" xmlns="" val="51692642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標題 1"/>
          <p:cNvSpPr>
            <a:spLocks noGrp="1"/>
          </p:cNvSpPr>
          <p:nvPr>
            <p:ph type="title"/>
          </p:nvPr>
        </p:nvSpPr>
        <p:spPr>
          <a:xfrm>
            <a:off x="3194992" y="476672"/>
            <a:ext cx="8229600" cy="842937"/>
          </a:xfrm>
        </p:spPr>
        <p:txBody>
          <a:bodyPr/>
          <a:lstStyle/>
          <a:p>
            <a:r>
              <a:rPr lang="zh-TW" altLang="en-US" b="1" dirty="0">
                <a:solidFill>
                  <a:srgbClr val="002060"/>
                </a:solidFill>
                <a:latin typeface="微軟正黑體" panose="020B0604030504040204" pitchFamily="34" charset="-120"/>
                <a:ea typeface="微軟正黑體" panose="020B0604030504040204" pitchFamily="34" charset="-120"/>
              </a:rPr>
              <a:t>  因為有堅持 才能看見成功</a:t>
            </a:r>
          </a:p>
        </p:txBody>
      </p:sp>
      <p:sp>
        <p:nvSpPr>
          <p:cNvPr id="6" name="標題 1"/>
          <p:cNvSpPr txBox="1">
            <a:spLocks/>
          </p:cNvSpPr>
          <p:nvPr/>
        </p:nvSpPr>
        <p:spPr>
          <a:xfrm>
            <a:off x="2299415" y="1167367"/>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kumimoji="0" lang="zh-TW" altLang="en-US" sz="5400" b="1" dirty="0">
                <a:solidFill>
                  <a:srgbClr val="0070C0"/>
                </a:solidFill>
                <a:latin typeface="微軟正黑體" panose="020B0604030504040204" pitchFamily="34" charset="-120"/>
                <a:ea typeface="微軟正黑體" panose="020B0604030504040204" pitchFamily="34" charset="-120"/>
              </a:rPr>
              <a:t>行</a:t>
            </a:r>
            <a:r>
              <a:rPr kumimoji="0" lang="zh-TW" altLang="en-US" sz="5400" b="1" dirty="0">
                <a:solidFill>
                  <a:srgbClr val="FF0000"/>
                </a:solidFill>
                <a:latin typeface="微軟正黑體" panose="020B0604030504040204" pitchFamily="34" charset="-120"/>
                <a:ea typeface="微軟正黑體" panose="020B0604030504040204" pitchFamily="34" charset="-120"/>
              </a:rPr>
              <a:t>行</a:t>
            </a:r>
            <a:r>
              <a:rPr kumimoji="0" lang="zh-TW" altLang="en-US" sz="5400" b="1" dirty="0">
                <a:solidFill>
                  <a:srgbClr val="92D050"/>
                </a:solidFill>
                <a:latin typeface="微軟正黑體" panose="020B0604030504040204" pitchFamily="34" charset="-120"/>
                <a:ea typeface="微軟正黑體" panose="020B0604030504040204" pitchFamily="34" charset="-120"/>
              </a:rPr>
              <a:t>真</a:t>
            </a:r>
            <a:r>
              <a:rPr kumimoji="0" lang="zh-TW" altLang="en-US" sz="5400" b="1" dirty="0">
                <a:solidFill>
                  <a:srgbClr val="00B0F0"/>
                </a:solidFill>
                <a:latin typeface="微軟正黑體" panose="020B0604030504040204" pitchFamily="34" charset="-120"/>
                <a:ea typeface="微軟正黑體" panose="020B0604030504040204" pitchFamily="34" charset="-120"/>
              </a:rPr>
              <a:t>的</a:t>
            </a:r>
            <a:r>
              <a:rPr kumimoji="0" lang="zh-TW" altLang="en-US" sz="5400" b="1" dirty="0">
                <a:solidFill>
                  <a:srgbClr val="826276">
                    <a:lumMod val="75000"/>
                  </a:srgbClr>
                </a:solidFill>
                <a:latin typeface="微軟正黑體" panose="020B0604030504040204" pitchFamily="34" charset="-120"/>
                <a:ea typeface="微軟正黑體" panose="020B0604030504040204" pitchFamily="34" charset="-120"/>
              </a:rPr>
              <a:t>都</a:t>
            </a:r>
            <a:r>
              <a:rPr kumimoji="0" lang="zh-TW" altLang="en-US" sz="5400" b="1" dirty="0">
                <a:solidFill>
                  <a:srgbClr val="7030A0"/>
                </a:solidFill>
                <a:latin typeface="微軟正黑體" panose="020B0604030504040204" pitchFamily="34" charset="-120"/>
                <a:ea typeface="微軟正黑體" panose="020B0604030504040204" pitchFamily="34" charset="-120"/>
              </a:rPr>
              <a:t>是</a:t>
            </a:r>
            <a:r>
              <a:rPr kumimoji="0" lang="zh-TW" altLang="en-US" sz="5400" b="1" dirty="0">
                <a:solidFill>
                  <a:srgbClr val="C00000"/>
                </a:solidFill>
                <a:latin typeface="微軟正黑體" panose="020B0604030504040204" pitchFamily="34" charset="-120"/>
                <a:ea typeface="微軟正黑體" panose="020B0604030504040204" pitchFamily="34" charset="-120"/>
              </a:rPr>
              <a:t>狀</a:t>
            </a:r>
            <a:r>
              <a:rPr kumimoji="0" lang="zh-TW" altLang="en-US" sz="5400" b="1" dirty="0">
                <a:solidFill>
                  <a:prstClr val="black"/>
                </a:solidFill>
                <a:latin typeface="微軟正黑體" panose="020B0604030504040204" pitchFamily="34" charset="-120"/>
                <a:ea typeface="微軟正黑體" panose="020B0604030504040204" pitchFamily="34" charset="-120"/>
              </a:rPr>
              <a:t>元</a:t>
            </a:r>
          </a:p>
        </p:txBody>
      </p:sp>
      <p:grpSp>
        <p:nvGrpSpPr>
          <p:cNvPr id="8" name="群組 7"/>
          <p:cNvGrpSpPr>
            <a:grpSpLocks noChangeAspect="1"/>
          </p:cNvGrpSpPr>
          <p:nvPr/>
        </p:nvGrpSpPr>
        <p:grpSpPr>
          <a:xfrm>
            <a:off x="6168009" y="2123728"/>
            <a:ext cx="3549427" cy="4683092"/>
            <a:chOff x="2097422" y="2127528"/>
            <a:chExt cx="2957854" cy="3902577"/>
          </a:xfrm>
        </p:grpSpPr>
        <p:pic>
          <p:nvPicPr>
            <p:cNvPr id="1028" name="Picture 4" descr="https://twbsball.dils.tku.edu.tw/wiki/images/thumb/5/5b/%E5%BD%AD%E6%94%BF%E9%96%94_20170806.jpg/250px-%E5%BD%AD%E6%94%BF%E9%96%94_20170806.jp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2123728" y="2127528"/>
              <a:ext cx="2931547" cy="3398521"/>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標題 1"/>
            <p:cNvSpPr txBox="1">
              <a:spLocks/>
            </p:cNvSpPr>
            <p:nvPr/>
          </p:nvSpPr>
          <p:spPr>
            <a:xfrm>
              <a:off x="2097422" y="5526049"/>
              <a:ext cx="2957854" cy="504056"/>
            </a:xfrm>
            <a:prstGeom prst="rect">
              <a:avLst/>
            </a:prstGeom>
          </p:spPr>
          <p:txBody>
            <a:bodyPr vert="horz" lIns="91440" tIns="45720" rIns="91440" bIns="45720" rtlCol="0" anchor="ctr">
              <a:normAutofit fontScale="3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kumimoji="0" lang="en-US" altLang="zh-TW" dirty="0">
                  <a:solidFill>
                    <a:prstClr val="black"/>
                  </a:solidFill>
                  <a:latin typeface="Impact" panose="020B0806030902050204"/>
                  <a:ea typeface="新細明體" panose="02020500000000000000" pitchFamily="18" charset="-120"/>
                </a:rPr>
                <a:t>https://twbsball.dils.tku.edu.tw/wiki/index.php/%E5%BD%AD%E6%94%BF%E9%96%94</a:t>
              </a:r>
              <a:endParaRPr kumimoji="0" lang="zh-TW" altLang="en-US" b="1" dirty="0">
                <a:solidFill>
                  <a:srgbClr val="002060"/>
                </a:solidFill>
                <a:latin typeface="微軟正黑體" panose="020B0604030504040204" pitchFamily="34" charset="-120"/>
                <a:ea typeface="微軟正黑體" panose="020B0604030504040204" pitchFamily="34" charset="-120"/>
              </a:endParaRPr>
            </a:p>
          </p:txBody>
        </p:sp>
      </p:grpSp>
      <p:grpSp>
        <p:nvGrpSpPr>
          <p:cNvPr id="3" name="群組 2"/>
          <p:cNvGrpSpPr/>
          <p:nvPr/>
        </p:nvGrpSpPr>
        <p:grpSpPr>
          <a:xfrm>
            <a:off x="2855641" y="2123730"/>
            <a:ext cx="3128003" cy="3846709"/>
            <a:chOff x="1299981" y="2123728"/>
            <a:chExt cx="3310179" cy="3991102"/>
          </a:xfrm>
        </p:grpSpPr>
        <p:pic>
          <p:nvPicPr>
            <p:cNvPr id="2050" name="Picture 2" descr="「戴資穎」的圖片搜尋結果"/>
            <p:cNvPicPr>
              <a:picLocks noChangeAspect="1" noChangeArrowheads="1"/>
            </p:cNvPicPr>
            <p:nvPr/>
          </p:nvPicPr>
          <p:blipFill rotWithShape="1">
            <a:blip r:embed="rId3" cstate="email">
              <a:extLst>
                <a:ext uri="{28A0092B-C50C-407E-A947-70E740481C1C}">
                  <a14:useLocalDpi xmlns:a14="http://schemas.microsoft.com/office/drawing/2010/main" xmlns=""/>
                </a:ext>
              </a:extLst>
            </a:blip>
            <a:srcRect/>
            <a:stretch/>
          </p:blipFill>
          <p:spPr bwMode="auto">
            <a:xfrm>
              <a:off x="1299981" y="2123728"/>
              <a:ext cx="3310179" cy="3384376"/>
            </a:xfrm>
            <a:prstGeom prst="rect">
              <a:avLst/>
            </a:prstGeom>
            <a:noFill/>
            <a:extLst>
              <a:ext uri="{909E8E84-426E-40DD-AFC4-6F175D3DCCD1}">
                <a14:hiddenFill xmlns:a14="http://schemas.microsoft.com/office/drawing/2010/main" xmlns="">
                  <a:solidFill>
                    <a:srgbClr val="FFFFFF"/>
                  </a:solidFill>
                </a14:hiddenFill>
              </a:ext>
            </a:extLst>
          </p:spPr>
        </p:pic>
        <p:sp>
          <p:nvSpPr>
            <p:cNvPr id="2" name="文字方塊 1"/>
            <p:cNvSpPr txBox="1"/>
            <p:nvPr/>
          </p:nvSpPr>
          <p:spPr>
            <a:xfrm>
              <a:off x="1299981" y="5508104"/>
              <a:ext cx="3278915" cy="606726"/>
            </a:xfrm>
            <a:prstGeom prst="rect">
              <a:avLst/>
            </a:prstGeom>
            <a:noFill/>
          </p:spPr>
          <p:txBody>
            <a:bodyPr wrap="square" rtlCol="0">
              <a:spAutoFit/>
            </a:bodyPr>
            <a:lstStyle/>
            <a:p>
              <a:pPr eaLnBrk="1" fontAlgn="auto" hangingPunct="1">
                <a:spcBef>
                  <a:spcPts val="0"/>
                </a:spcBef>
                <a:spcAft>
                  <a:spcPts val="0"/>
                </a:spcAft>
              </a:pPr>
              <a:r>
                <a:rPr kumimoji="0" lang="en-US" altLang="zh-TW" sz="1600" dirty="0">
                  <a:solidFill>
                    <a:prstClr val="black"/>
                  </a:solidFill>
                  <a:latin typeface="Gill Sans MT" panose="020B0502020104020203"/>
                  <a:ea typeface="微軟正黑體" panose="020B0604030504040204" pitchFamily="34" charset="-120"/>
                </a:rPr>
                <a:t>https://live.staticflickr.com/4332/36886369975_e90e95ca53_b.jpg</a:t>
              </a:r>
              <a:endParaRPr kumimoji="0" lang="zh-TW" altLang="en-US" sz="1600" dirty="0">
                <a:solidFill>
                  <a:prstClr val="black"/>
                </a:solidFill>
                <a:latin typeface="Gill Sans MT" panose="020B0502020104020203"/>
                <a:ea typeface="微軟正黑體" panose="020B0604030504040204" pitchFamily="34" charset="-120"/>
              </a:endParaRPr>
            </a:p>
          </p:txBody>
        </p:sp>
      </p:grpSp>
      <p:sp>
        <p:nvSpPr>
          <p:cNvPr id="5" name="文字方塊 4"/>
          <p:cNvSpPr txBox="1"/>
          <p:nvPr/>
        </p:nvSpPr>
        <p:spPr>
          <a:xfrm>
            <a:off x="2811108" y="5875312"/>
            <a:ext cx="2043374" cy="369332"/>
          </a:xfrm>
          <a:prstGeom prst="rect">
            <a:avLst/>
          </a:prstGeom>
          <a:noFill/>
        </p:spPr>
        <p:txBody>
          <a:bodyPr wrap="square" rtlCol="0">
            <a:spAutoFit/>
          </a:bodyPr>
          <a:lstStyle/>
          <a:p>
            <a:pPr eaLnBrk="1" fontAlgn="auto" hangingPunct="1">
              <a:spcBef>
                <a:spcPts val="0"/>
              </a:spcBef>
              <a:spcAft>
                <a:spcPts val="0"/>
              </a:spcAft>
            </a:pPr>
            <a:r>
              <a:rPr kumimoji="0" lang="zh-TW" altLang="en-US" dirty="0">
                <a:solidFill>
                  <a:prstClr val="black"/>
                </a:solidFill>
                <a:latin typeface="Gill Sans MT" panose="020B0502020104020203"/>
                <a:ea typeface="微軟正黑體" panose="020B0604030504040204" pitchFamily="34" charset="-120"/>
              </a:rPr>
              <a:t>戴資穎</a:t>
            </a:r>
            <a:r>
              <a:rPr kumimoji="0" lang="en-US" altLang="zh-TW" dirty="0">
                <a:solidFill>
                  <a:prstClr val="black"/>
                </a:solidFill>
                <a:latin typeface="Gill Sans MT" panose="020B0502020104020203"/>
                <a:ea typeface="微軟正黑體" panose="020B0604030504040204" pitchFamily="34" charset="-120"/>
              </a:rPr>
              <a:t>.</a:t>
            </a:r>
            <a:r>
              <a:rPr kumimoji="0" lang="zh-TW" altLang="en-US" dirty="0">
                <a:solidFill>
                  <a:prstClr val="black"/>
                </a:solidFill>
                <a:latin typeface="Gill Sans MT" panose="020B0502020104020203"/>
                <a:ea typeface="微軟正黑體" panose="020B0604030504040204" pitchFamily="34" charset="-120"/>
              </a:rPr>
              <a:t>世界羽后</a:t>
            </a:r>
            <a:endParaRPr kumimoji="0" lang="en-US" altLang="zh-TW" dirty="0">
              <a:solidFill>
                <a:prstClr val="black"/>
              </a:solidFill>
              <a:latin typeface="Gill Sans MT" panose="020B0502020104020203"/>
              <a:ea typeface="微軟正黑體" panose="020B0604030504040204" pitchFamily="34" charset="-120"/>
            </a:endParaRPr>
          </a:p>
        </p:txBody>
      </p:sp>
      <p:sp>
        <p:nvSpPr>
          <p:cNvPr id="7" name="文字方塊 6"/>
          <p:cNvSpPr txBox="1"/>
          <p:nvPr/>
        </p:nvSpPr>
        <p:spPr>
          <a:xfrm>
            <a:off x="4249251" y="6364962"/>
            <a:ext cx="1874416" cy="369332"/>
          </a:xfrm>
          <a:prstGeom prst="rect">
            <a:avLst/>
          </a:prstGeom>
          <a:noFill/>
        </p:spPr>
        <p:txBody>
          <a:bodyPr wrap="square" rtlCol="0">
            <a:spAutoFit/>
          </a:bodyPr>
          <a:lstStyle/>
          <a:p>
            <a:pPr eaLnBrk="1" fontAlgn="auto" hangingPunct="1">
              <a:spcBef>
                <a:spcPts val="0"/>
              </a:spcBef>
              <a:spcAft>
                <a:spcPts val="0"/>
              </a:spcAft>
            </a:pPr>
            <a:r>
              <a:rPr kumimoji="0" lang="zh-TW" altLang="en-US" dirty="0">
                <a:solidFill>
                  <a:prstClr val="black"/>
                </a:solidFill>
                <a:latin typeface="Gill Sans MT" panose="020B0502020104020203"/>
                <a:ea typeface="微軟正黑體" panose="020B0604030504040204" pitchFamily="34" charset="-120"/>
              </a:rPr>
              <a:t>彭政閔</a:t>
            </a:r>
            <a:r>
              <a:rPr kumimoji="0" lang="en-US" altLang="zh-TW" dirty="0">
                <a:solidFill>
                  <a:prstClr val="black"/>
                </a:solidFill>
                <a:latin typeface="Gill Sans MT" panose="020B0502020104020203"/>
                <a:ea typeface="微軟正黑體" panose="020B0604030504040204" pitchFamily="34" charset="-120"/>
              </a:rPr>
              <a:t>.</a:t>
            </a:r>
            <a:r>
              <a:rPr kumimoji="0" lang="zh-TW" altLang="en-US" dirty="0">
                <a:solidFill>
                  <a:prstClr val="black"/>
                </a:solidFill>
                <a:latin typeface="Gill Sans MT" panose="020B0502020104020203"/>
                <a:ea typeface="微軟正黑體" panose="020B0604030504040204" pitchFamily="34" charset="-120"/>
              </a:rPr>
              <a:t>中華職棒</a:t>
            </a:r>
            <a:endParaRPr kumimoji="0" lang="en-US" altLang="zh-TW" dirty="0">
              <a:solidFill>
                <a:prstClr val="black"/>
              </a:solidFill>
              <a:latin typeface="Gill Sans MT" panose="020B0502020104020203"/>
              <a:ea typeface="微軟正黑體" panose="020B0604030504040204" pitchFamily="34" charset="-120"/>
            </a:endParaRPr>
          </a:p>
        </p:txBody>
      </p:sp>
      <p:pic>
        <p:nvPicPr>
          <p:cNvPr id="14" name="图片 5">
            <a:extLst>
              <a:ext uri="{FF2B5EF4-FFF2-40B4-BE49-F238E27FC236}">
                <a16:creationId xmlns:a16="http://schemas.microsoft.com/office/drawing/2014/main" xmlns="" id="{EDE4CA8E-AA75-48BE-B68F-40C3ACFBA3AD}"/>
              </a:ext>
            </a:extLst>
          </p:cNvPr>
          <p:cNvPicPr>
            <a:picLocks noChangeAspect="1"/>
          </p:cNvPicPr>
          <p:nvPr/>
        </p:nvPicPr>
        <p:blipFill rotWithShape="1">
          <a:blip r:embed="rId4" cstate="email">
            <a:extLst>
              <a:ext uri="{28A0092B-C50C-407E-A947-70E740481C1C}">
                <a14:useLocalDpi xmlns:a14="http://schemas.microsoft.com/office/drawing/2010/main" xmlns=""/>
              </a:ext>
            </a:extLst>
          </a:blip>
          <a:srcRect l="52701" t="22874" b="38474"/>
          <a:stretch/>
        </p:blipFill>
        <p:spPr>
          <a:xfrm rot="16200000" flipH="1" flipV="1">
            <a:off x="-249618" y="249615"/>
            <a:ext cx="3880395" cy="3381162"/>
          </a:xfrm>
          <a:prstGeom prst="rect">
            <a:avLst/>
          </a:prstGeom>
        </p:spPr>
      </p:pic>
      <p:pic>
        <p:nvPicPr>
          <p:cNvPr id="15" name="图片 4">
            <a:extLst>
              <a:ext uri="{FF2B5EF4-FFF2-40B4-BE49-F238E27FC236}">
                <a16:creationId xmlns:a16="http://schemas.microsoft.com/office/drawing/2014/main" xmlns="" id="{E9B23521-65E7-4922-871E-AA05D1E55C02}"/>
              </a:ext>
            </a:extLst>
          </p:cNvPr>
          <p:cNvPicPr>
            <a:picLocks noChangeAspect="1"/>
          </p:cNvPicPr>
          <p:nvPr/>
        </p:nvPicPr>
        <p:blipFill rotWithShape="1">
          <a:blip r:embed="rId4" cstate="email">
            <a:extLst>
              <a:ext uri="{28A0092B-C50C-407E-A947-70E740481C1C}">
                <a14:useLocalDpi xmlns:a14="http://schemas.microsoft.com/office/drawing/2010/main" xmlns=""/>
              </a:ext>
            </a:extLst>
          </a:blip>
          <a:srcRect l="46424" t="8814" b="40542"/>
          <a:stretch/>
        </p:blipFill>
        <p:spPr>
          <a:xfrm rot="10800000" flipV="1">
            <a:off x="7896200" y="2564903"/>
            <a:ext cx="4295800" cy="4329773"/>
          </a:xfrm>
          <a:prstGeom prst="rect">
            <a:avLst/>
          </a:prstGeom>
        </p:spPr>
      </p:pic>
    </p:spTree>
    <p:extLst>
      <p:ext uri="{BB962C8B-B14F-4D97-AF65-F5344CB8AC3E}">
        <p14:creationId xmlns:p14="http://schemas.microsoft.com/office/powerpoint/2010/main" xmlns="" val="3764397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80">
                                          <p:stCondLst>
                                            <p:cond delay="0"/>
                                          </p:stCondLst>
                                        </p:cTn>
                                        <p:tgtEl>
                                          <p:spTgt spid="6"/>
                                        </p:tgtEl>
                                      </p:cBhvr>
                                    </p:animEffect>
                                    <p:anim calcmode="lin" valueType="num">
                                      <p:cBhvr>
                                        <p:cTn id="24"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9" dur="26">
                                          <p:stCondLst>
                                            <p:cond delay="650"/>
                                          </p:stCondLst>
                                        </p:cTn>
                                        <p:tgtEl>
                                          <p:spTgt spid="6"/>
                                        </p:tgtEl>
                                      </p:cBhvr>
                                      <p:to x="100000" y="60000"/>
                                    </p:animScale>
                                    <p:animScale>
                                      <p:cBhvr>
                                        <p:cTn id="30" dur="166" decel="50000">
                                          <p:stCondLst>
                                            <p:cond delay="676"/>
                                          </p:stCondLst>
                                        </p:cTn>
                                        <p:tgtEl>
                                          <p:spTgt spid="6"/>
                                        </p:tgtEl>
                                      </p:cBhvr>
                                      <p:to x="100000" y="100000"/>
                                    </p:animScale>
                                    <p:animScale>
                                      <p:cBhvr>
                                        <p:cTn id="31" dur="26">
                                          <p:stCondLst>
                                            <p:cond delay="1312"/>
                                          </p:stCondLst>
                                        </p:cTn>
                                        <p:tgtEl>
                                          <p:spTgt spid="6"/>
                                        </p:tgtEl>
                                      </p:cBhvr>
                                      <p:to x="100000" y="80000"/>
                                    </p:animScale>
                                    <p:animScale>
                                      <p:cBhvr>
                                        <p:cTn id="32" dur="166" decel="50000">
                                          <p:stCondLst>
                                            <p:cond delay="1338"/>
                                          </p:stCondLst>
                                        </p:cTn>
                                        <p:tgtEl>
                                          <p:spTgt spid="6"/>
                                        </p:tgtEl>
                                      </p:cBhvr>
                                      <p:to x="100000" y="100000"/>
                                    </p:animScale>
                                    <p:animScale>
                                      <p:cBhvr>
                                        <p:cTn id="33" dur="26">
                                          <p:stCondLst>
                                            <p:cond delay="1642"/>
                                          </p:stCondLst>
                                        </p:cTn>
                                        <p:tgtEl>
                                          <p:spTgt spid="6"/>
                                        </p:tgtEl>
                                      </p:cBhvr>
                                      <p:to x="100000" y="90000"/>
                                    </p:animScale>
                                    <p:animScale>
                                      <p:cBhvr>
                                        <p:cTn id="34" dur="166" decel="50000">
                                          <p:stCondLst>
                                            <p:cond delay="1668"/>
                                          </p:stCondLst>
                                        </p:cTn>
                                        <p:tgtEl>
                                          <p:spTgt spid="6"/>
                                        </p:tgtEl>
                                      </p:cBhvr>
                                      <p:to x="100000" y="100000"/>
                                    </p:animScale>
                                    <p:animScale>
                                      <p:cBhvr>
                                        <p:cTn id="35" dur="26">
                                          <p:stCondLst>
                                            <p:cond delay="1808"/>
                                          </p:stCondLst>
                                        </p:cTn>
                                        <p:tgtEl>
                                          <p:spTgt spid="6"/>
                                        </p:tgtEl>
                                      </p:cBhvr>
                                      <p:to x="100000" y="95000"/>
                                    </p:animScale>
                                    <p:animScale>
                                      <p:cBhvr>
                                        <p:cTn id="36"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80.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xmlns="" val="4189527600"/>
              </p:ext>
            </p:extLst>
          </p:nvPr>
        </p:nvGraphicFramePr>
        <p:xfrm>
          <a:off x="3500375" y="938332"/>
          <a:ext cx="6718200" cy="2346652"/>
        </p:xfrm>
        <a:graphic>
          <a:graphicData uri="http://schemas.openxmlformats.org/drawingml/2006/table">
            <a:tbl>
              <a:tblPr firstRow="1" bandRow="1">
                <a:tableStyleId>{2D5ABB26-0587-4C30-8999-92F81FD0307C}</a:tableStyleId>
              </a:tblPr>
              <a:tblGrid>
                <a:gridCol w="2239400">
                  <a:extLst>
                    <a:ext uri="{9D8B030D-6E8A-4147-A177-3AD203B41FA5}">
                      <a16:colId xmlns:a16="http://schemas.microsoft.com/office/drawing/2014/main" xmlns="" val="20000"/>
                    </a:ext>
                  </a:extLst>
                </a:gridCol>
                <a:gridCol w="2239400">
                  <a:extLst>
                    <a:ext uri="{9D8B030D-6E8A-4147-A177-3AD203B41FA5}">
                      <a16:colId xmlns:a16="http://schemas.microsoft.com/office/drawing/2014/main" xmlns="" val="20001"/>
                    </a:ext>
                  </a:extLst>
                </a:gridCol>
                <a:gridCol w="2239400">
                  <a:extLst>
                    <a:ext uri="{9D8B030D-6E8A-4147-A177-3AD203B41FA5}">
                      <a16:colId xmlns:a16="http://schemas.microsoft.com/office/drawing/2014/main" xmlns="" val="20002"/>
                    </a:ext>
                  </a:extLst>
                </a:gridCol>
              </a:tblGrid>
              <a:tr h="2880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a:solidFill>
                            <a:schemeClr val="tx1"/>
                          </a:solidFill>
                          <a:latin typeface="華康儷細黑" panose="020B0309000000000000" pitchFamily="49" charset="-120"/>
                          <a:ea typeface="華康儷細黑" panose="020B0309000000000000" pitchFamily="49" charset="-120"/>
                          <a:cs typeface="Times New Roman" panose="02020603050405020304" pitchFamily="18" charset="0"/>
                        </a:rPr>
                        <a:t>國立臺北科技大學</a:t>
                      </a:r>
                    </a:p>
                  </a:txBody>
                  <a:tcPr marL="91447" marR="91447" marT="45698" marB="4569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a:solidFill>
                            <a:schemeClr val="tx1"/>
                          </a:solidFill>
                          <a:latin typeface="華康儷細黑" panose="020B0309000000000000" pitchFamily="49" charset="-120"/>
                          <a:ea typeface="華康儷細黑" panose="020B0309000000000000" pitchFamily="49" charset="-120"/>
                          <a:cs typeface="Times New Roman" panose="02020603050405020304" pitchFamily="18" charset="0"/>
                        </a:rPr>
                        <a:t>國立臺北商業大學</a:t>
                      </a:r>
                    </a:p>
                  </a:txBody>
                  <a:tcPr marL="91447" marR="91447" marT="45698" marB="4569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a:solidFill>
                            <a:schemeClr val="tx1"/>
                          </a:solidFill>
                          <a:latin typeface="華康儷細黑" panose="020B0309000000000000" pitchFamily="49" charset="-120"/>
                          <a:ea typeface="華康儷細黑" panose="020B0309000000000000" pitchFamily="49" charset="-120"/>
                          <a:cs typeface="Times New Roman" panose="02020603050405020304" pitchFamily="18" charset="0"/>
                        </a:rPr>
                        <a:t>致理科技大學</a:t>
                      </a:r>
                    </a:p>
                  </a:txBody>
                  <a:tcPr marL="91447" marR="91447" marT="45698" marB="4569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extLst>
                  <a:ext uri="{0D108BD9-81ED-4DB2-BD59-A6C34878D82A}">
                    <a16:rowId xmlns:a16="http://schemas.microsoft.com/office/drawing/2014/main" xmlns="" val="10000"/>
                  </a:ext>
                </a:extLst>
              </a:tr>
              <a:tr h="2880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a:solidFill>
                            <a:schemeClr val="tx1"/>
                          </a:solidFill>
                          <a:latin typeface="華康儷細黑" panose="020B0309000000000000" pitchFamily="49" charset="-120"/>
                          <a:ea typeface="華康儷細黑" panose="020B0309000000000000" pitchFamily="49" charset="-120"/>
                          <a:cs typeface="Times New Roman" panose="02020603050405020304" pitchFamily="18" charset="0"/>
                        </a:rPr>
                        <a:t>慈濟科技大學</a:t>
                      </a:r>
                    </a:p>
                  </a:txBody>
                  <a:tcPr marL="91447" marR="91447" marT="45698" marB="4569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a:solidFill>
                            <a:schemeClr val="tx1"/>
                          </a:solidFill>
                          <a:latin typeface="華康儷細黑" panose="020B0309000000000000" pitchFamily="49" charset="-120"/>
                          <a:ea typeface="華康儷細黑" panose="020B0309000000000000" pitchFamily="49" charset="-120"/>
                          <a:cs typeface="Times New Roman" panose="02020603050405020304" pitchFamily="18" charset="0"/>
                        </a:rPr>
                        <a:t>醒吾科技大學</a:t>
                      </a:r>
                    </a:p>
                  </a:txBody>
                  <a:tcPr marL="91447" marR="91447" marT="45698" marB="4569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a:solidFill>
                            <a:schemeClr val="tx1"/>
                          </a:solidFill>
                          <a:latin typeface="華康儷細黑" panose="020B0309000000000000" pitchFamily="49" charset="-120"/>
                          <a:ea typeface="華康儷細黑" panose="020B0309000000000000" pitchFamily="49" charset="-120"/>
                          <a:cs typeface="Times New Roman" panose="02020603050405020304" pitchFamily="18" charset="0"/>
                        </a:rPr>
                        <a:t>臺北城市科技大學</a:t>
                      </a:r>
                    </a:p>
                  </a:txBody>
                  <a:tcPr marL="91447" marR="91447" marT="45698" marB="4569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extLst>
                  <a:ext uri="{0D108BD9-81ED-4DB2-BD59-A6C34878D82A}">
                    <a16:rowId xmlns:a16="http://schemas.microsoft.com/office/drawing/2014/main" xmlns="" val="10001"/>
                  </a:ext>
                </a:extLst>
              </a:tr>
              <a:tr h="2880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a:solidFill>
                            <a:schemeClr val="tx1"/>
                          </a:solidFill>
                          <a:latin typeface="華康儷細黑" panose="020B0309000000000000" pitchFamily="49" charset="-120"/>
                          <a:ea typeface="華康儷細黑" panose="020B0309000000000000" pitchFamily="49" charset="-120"/>
                          <a:cs typeface="Times New Roman" panose="02020603050405020304" pitchFamily="18" charset="0"/>
                        </a:rPr>
                        <a:t>華夏科技大學</a:t>
                      </a:r>
                    </a:p>
                  </a:txBody>
                  <a:tcPr marL="91447" marR="91447" marT="45698" marB="4569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b="1" dirty="0">
                          <a:solidFill>
                            <a:srgbClr val="FF0000"/>
                          </a:solidFill>
                          <a:latin typeface="華康儷細黑" panose="020B0309000000000000" pitchFamily="49" charset="-120"/>
                          <a:ea typeface="華康儷細黑" panose="020B0309000000000000" pitchFamily="49" charset="-120"/>
                          <a:cs typeface="Times New Roman" panose="02020603050405020304" pitchFamily="18" charset="0"/>
                        </a:rPr>
                        <a:t>敏實科技大學</a:t>
                      </a:r>
                    </a:p>
                  </a:txBody>
                  <a:tcPr marL="91447" marR="91447" marT="45698" marB="4569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a:solidFill>
                            <a:schemeClr val="tx1"/>
                          </a:solidFill>
                          <a:latin typeface="華康儷細黑" panose="020B0309000000000000" pitchFamily="49" charset="-120"/>
                          <a:ea typeface="華康儷細黑" panose="020B0309000000000000" pitchFamily="49" charset="-120"/>
                          <a:cs typeface="Times New Roman" panose="02020603050405020304" pitchFamily="18" charset="0"/>
                        </a:rPr>
                        <a:t>宏國德霖科技大學</a:t>
                      </a:r>
                    </a:p>
                  </a:txBody>
                  <a:tcPr marL="91447" marR="91447" marT="45698" marB="4569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extLst>
                  <a:ext uri="{0D108BD9-81ED-4DB2-BD59-A6C34878D82A}">
                    <a16:rowId xmlns:a16="http://schemas.microsoft.com/office/drawing/2014/main" xmlns="" val="10002"/>
                  </a:ext>
                </a:extLst>
              </a:tr>
              <a:tr h="2880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a:solidFill>
                            <a:schemeClr val="tx1"/>
                          </a:solidFill>
                          <a:latin typeface="華康儷細黑" panose="020B0309000000000000" pitchFamily="49" charset="-120"/>
                          <a:ea typeface="華康儷細黑" panose="020B0309000000000000" pitchFamily="49" charset="-120"/>
                          <a:cs typeface="Times New Roman" panose="02020603050405020304" pitchFamily="18" charset="0"/>
                        </a:rPr>
                        <a:t>台北海洋科技大學</a:t>
                      </a:r>
                    </a:p>
                  </a:txBody>
                  <a:tcPr marL="91447" marR="91447" marT="45698" marB="4569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a:solidFill>
                            <a:schemeClr val="tx1"/>
                          </a:solidFill>
                          <a:latin typeface="華康儷細黑" panose="020B0309000000000000" pitchFamily="49" charset="-120"/>
                          <a:ea typeface="華康儷細黑" panose="020B0309000000000000" pitchFamily="49" charset="-120"/>
                          <a:cs typeface="Times New Roman" panose="02020603050405020304" pitchFamily="18" charset="0"/>
                        </a:rPr>
                        <a:t>龍華科技大學</a:t>
                      </a:r>
                    </a:p>
                  </a:txBody>
                  <a:tcPr marL="91447" marR="91447" marT="45698" marB="4569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a:solidFill>
                            <a:schemeClr val="tx1"/>
                          </a:solidFill>
                          <a:latin typeface="華康儷細黑" panose="020B0309000000000000" pitchFamily="49" charset="-120"/>
                          <a:ea typeface="華康儷細黑" panose="020B0309000000000000" pitchFamily="49" charset="-120"/>
                          <a:cs typeface="Times New Roman" panose="02020603050405020304" pitchFamily="18" charset="0"/>
                        </a:rPr>
                        <a:t>經國管理暨健康學院</a:t>
                      </a:r>
                    </a:p>
                  </a:txBody>
                  <a:tcPr marL="91447" marR="91447" marT="45698" marB="4569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extLst>
                  <a:ext uri="{0D108BD9-81ED-4DB2-BD59-A6C34878D82A}">
                    <a16:rowId xmlns:a16="http://schemas.microsoft.com/office/drawing/2014/main" xmlns="" val="10003"/>
                  </a:ext>
                </a:extLst>
              </a:tr>
              <a:tr h="2880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a:solidFill>
                            <a:schemeClr val="tx1"/>
                          </a:solidFill>
                          <a:latin typeface="華康儷細黑" panose="020B0309000000000000" pitchFamily="49" charset="-120"/>
                          <a:ea typeface="華康儷細黑" panose="020B0309000000000000" pitchFamily="49" charset="-120"/>
                          <a:cs typeface="Times New Roman" panose="02020603050405020304" pitchFamily="18" charset="0"/>
                        </a:rPr>
                        <a:t>馬偕醫護管理專科學校</a:t>
                      </a:r>
                    </a:p>
                  </a:txBody>
                  <a:tcPr marL="91447" marR="91447" marT="45698" marB="4569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a:solidFill>
                            <a:schemeClr val="tx1"/>
                          </a:solidFill>
                          <a:latin typeface="華康儷細黑" panose="020B0309000000000000" pitchFamily="49" charset="-120"/>
                          <a:ea typeface="華康儷細黑" panose="020B0309000000000000" pitchFamily="49" charset="-120"/>
                          <a:cs typeface="Times New Roman" panose="02020603050405020304" pitchFamily="18" charset="0"/>
                        </a:rPr>
                        <a:t>耕莘健康管理專科學校</a:t>
                      </a:r>
                    </a:p>
                  </a:txBody>
                  <a:tcPr marL="91447" marR="91447" marT="45698" marB="4569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a:solidFill>
                            <a:schemeClr val="tx1"/>
                          </a:solidFill>
                          <a:latin typeface="華康儷細黑" panose="020B0309000000000000" pitchFamily="49" charset="-120"/>
                          <a:ea typeface="華康儷細黑" panose="020B0309000000000000" pitchFamily="49" charset="-120"/>
                          <a:cs typeface="Times New Roman" panose="02020603050405020304" pitchFamily="18" charset="0"/>
                        </a:rPr>
                        <a:t>聖母醫護管理專科學校</a:t>
                      </a:r>
                    </a:p>
                  </a:txBody>
                  <a:tcPr marL="91447" marR="91447" marT="45698" marB="4569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extLst>
                  <a:ext uri="{0D108BD9-81ED-4DB2-BD59-A6C34878D82A}">
                    <a16:rowId xmlns:a16="http://schemas.microsoft.com/office/drawing/2014/main" xmlns="" val="10004"/>
                  </a:ext>
                </a:extLst>
              </a:tr>
              <a:tr h="2880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b="1" dirty="0">
                          <a:solidFill>
                            <a:srgbClr val="FF0000"/>
                          </a:solidFill>
                          <a:latin typeface="華康儷細黑" panose="020B0309000000000000" pitchFamily="49" charset="-120"/>
                          <a:ea typeface="華康儷細黑" panose="020B0309000000000000" pitchFamily="49" charset="-120"/>
                          <a:cs typeface="Times New Roman" panose="02020603050405020304" pitchFamily="18" charset="0"/>
                        </a:rPr>
                        <a:t>新生醫護管理專科學校</a:t>
                      </a:r>
                    </a:p>
                  </a:txBody>
                  <a:tcPr marL="91447" marR="91447" marT="45698" marB="4569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a:solidFill>
                            <a:schemeClr val="tx1"/>
                          </a:solidFill>
                          <a:latin typeface="華康儷細黑" panose="020B0309000000000000" pitchFamily="49" charset="-120"/>
                          <a:ea typeface="華康儷細黑" panose="020B0309000000000000" pitchFamily="49" charset="-120"/>
                          <a:cs typeface="Times New Roman" panose="02020603050405020304" pitchFamily="18" charset="0"/>
                        </a:rPr>
                        <a:t>黎明技術學院</a:t>
                      </a:r>
                    </a:p>
                  </a:txBody>
                  <a:tcPr marL="91447" marR="91447" marT="45698" marB="4569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a:solidFill>
                            <a:schemeClr val="tx1"/>
                          </a:solidFill>
                          <a:latin typeface="華康儷細黑" panose="020B0309000000000000" pitchFamily="49" charset="-120"/>
                          <a:ea typeface="華康儷細黑" panose="020B0309000000000000" pitchFamily="49" charset="-120"/>
                          <a:cs typeface="Times New Roman" panose="02020603050405020304" pitchFamily="18" charset="0"/>
                        </a:rPr>
                        <a:t>蘭陽技術學院</a:t>
                      </a:r>
                      <a:endParaRPr lang="zh-TW" altLang="en-US" sz="1600" dirty="0">
                        <a:latin typeface="華康儷細黑" panose="020B0309000000000000" pitchFamily="49" charset="-120"/>
                        <a:ea typeface="華康儷細黑" panose="020B0309000000000000" pitchFamily="49" charset="-120"/>
                      </a:endParaRPr>
                    </a:p>
                  </a:txBody>
                  <a:tcPr marL="91447" marR="91447" marT="45698" marB="4569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extLst>
                  <a:ext uri="{0D108BD9-81ED-4DB2-BD59-A6C34878D82A}">
                    <a16:rowId xmlns:a16="http://schemas.microsoft.com/office/drawing/2014/main" xmlns="" val="10005"/>
                  </a:ext>
                </a:extLst>
              </a:tr>
              <a:tr h="2880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a:solidFill>
                            <a:schemeClr val="tx1"/>
                          </a:solidFill>
                          <a:latin typeface="華康儷細黑" panose="020B0309000000000000" pitchFamily="49" charset="-120"/>
                          <a:ea typeface="華康儷細黑" panose="020B0309000000000000" pitchFamily="49" charset="-120"/>
                          <a:cs typeface="Times New Roman" panose="02020603050405020304" pitchFamily="18" charset="0"/>
                        </a:rPr>
                        <a:t>南亞技術學院</a:t>
                      </a:r>
                    </a:p>
                  </a:txBody>
                  <a:tcPr marL="91447" marR="91447" marT="45698" marB="4569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a:solidFill>
                            <a:schemeClr val="tx1"/>
                          </a:solidFill>
                          <a:latin typeface="華康儷細黑" panose="020B0309000000000000" pitchFamily="49" charset="-120"/>
                          <a:ea typeface="華康儷細黑" panose="020B0309000000000000" pitchFamily="49" charset="-120"/>
                          <a:cs typeface="Times New Roman" panose="02020603050405020304" pitchFamily="18" charset="0"/>
                        </a:rPr>
                        <a:t>臺灣觀光學院</a:t>
                      </a:r>
                    </a:p>
                  </a:txBody>
                  <a:tcPr marL="91447" marR="91447" marT="45698" marB="4569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a:solidFill>
                            <a:schemeClr val="tx1"/>
                          </a:solidFill>
                          <a:latin typeface="華康儷細黑" panose="020B0309000000000000" pitchFamily="49" charset="-120"/>
                          <a:ea typeface="華康儷細黑" panose="020B0309000000000000" pitchFamily="49" charset="-120"/>
                          <a:cs typeface="Times New Roman" panose="02020603050405020304" pitchFamily="18" charset="0"/>
                        </a:rPr>
                        <a:t>康寧大學</a:t>
                      </a:r>
                      <a:endParaRPr lang="zh-TW" altLang="en-US" sz="1600" dirty="0">
                        <a:latin typeface="華康儷細黑" panose="020B0309000000000000" pitchFamily="49" charset="-120"/>
                        <a:ea typeface="華康儷細黑" panose="020B0309000000000000" pitchFamily="49" charset="-120"/>
                      </a:endParaRPr>
                    </a:p>
                  </a:txBody>
                  <a:tcPr marL="91447" marR="91447" marT="45698" marB="4569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extLst>
                  <a:ext uri="{0D108BD9-81ED-4DB2-BD59-A6C34878D82A}">
                    <a16:rowId xmlns:a16="http://schemas.microsoft.com/office/drawing/2014/main" xmlns="" val="10006"/>
                  </a:ext>
                </a:extLst>
              </a:tr>
            </a:tbl>
          </a:graphicData>
        </a:graphic>
      </p:graphicFrame>
      <p:sp>
        <p:nvSpPr>
          <p:cNvPr id="5" name="標題 1"/>
          <p:cNvSpPr txBox="1">
            <a:spLocks/>
          </p:cNvSpPr>
          <p:nvPr/>
        </p:nvSpPr>
        <p:spPr bwMode="auto">
          <a:xfrm>
            <a:off x="1343472" y="3426657"/>
            <a:ext cx="2153566" cy="1010456"/>
          </a:xfrm>
          <a:prstGeom prst="rect">
            <a:avLst/>
          </a:prstGeom>
          <a:solidFill>
            <a:schemeClr val="accent3">
              <a:lumMod val="75000"/>
            </a:schemeClr>
          </a:solidFill>
          <a:ln>
            <a:noFill/>
          </a:ln>
        </p:spPr>
        <p:txBody>
          <a:bodyPr anchor="ctr"/>
          <a:lstStyle>
            <a:defPPr>
              <a:defRPr lang="zh-TW"/>
            </a:defPPr>
            <a:lvl1pPr algn="ctr" eaLnBrk="1" hangingPunct="1">
              <a:buFont typeface="Arial" panose="020B0604020202020204" pitchFamily="34" charset="0"/>
              <a:buNone/>
              <a:defRPr kumimoji="0" sz="4000" b="1">
                <a:solidFill>
                  <a:srgbClr val="0000FF"/>
                </a:solidFill>
                <a:latin typeface="Times New Roman" panose="02020603050405020304" pitchFamily="18" charset="0"/>
                <a:ea typeface="標楷體" panose="03000509000000000000" pitchFamily="65" charset="-120"/>
                <a:cs typeface="Times New Roman" panose="02020603050405020304" pitchFamily="18" charset="0"/>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r>
              <a:rPr lang="zh-TW" altLang="en-US" dirty="0">
                <a:solidFill>
                  <a:schemeClr val="accent3">
                    <a:lumMod val="20000"/>
                    <a:lumOff val="80000"/>
                  </a:schemeClr>
                </a:solidFill>
                <a:latin typeface="微軟正黑體" panose="020B0604030504040204" pitchFamily="34" charset="-120"/>
                <a:ea typeface="微軟正黑體" panose="020B0604030504040204" pitchFamily="34" charset="-120"/>
              </a:rPr>
              <a:t>中區</a:t>
            </a:r>
            <a:r>
              <a:rPr lang="en-US" altLang="zh-TW" dirty="0">
                <a:latin typeface="微軟正黑體" panose="020B0604030504040204" pitchFamily="34" charset="-120"/>
                <a:ea typeface="微軟正黑體" panose="020B0604030504040204" pitchFamily="34" charset="-120"/>
              </a:rPr>
              <a:t/>
            </a:r>
            <a:br>
              <a:rPr lang="en-US" altLang="zh-TW" dirty="0">
                <a:latin typeface="微軟正黑體" panose="020B0604030504040204" pitchFamily="34" charset="-120"/>
                <a:ea typeface="微軟正黑體" panose="020B0604030504040204" pitchFamily="34" charset="-120"/>
              </a:rPr>
            </a:br>
            <a:r>
              <a:rPr lang="zh-TW" altLang="en-US" sz="1800" b="0" dirty="0">
                <a:solidFill>
                  <a:schemeClr val="tx1"/>
                </a:solidFill>
                <a:latin typeface="微軟正黑體" panose="020B0604030504040204" pitchFamily="34" charset="-120"/>
                <a:ea typeface="微軟正黑體" panose="020B0604030504040204" pitchFamily="34" charset="-120"/>
              </a:rPr>
              <a:t>（含苗栗、雲林）</a:t>
            </a:r>
          </a:p>
        </p:txBody>
      </p:sp>
      <p:graphicFrame>
        <p:nvGraphicFramePr>
          <p:cNvPr id="6" name="表格 5"/>
          <p:cNvGraphicFramePr>
            <a:graphicFrameLocks noGrp="1"/>
          </p:cNvGraphicFramePr>
          <p:nvPr>
            <p:extLst>
              <p:ext uri="{D42A27DB-BD31-4B8C-83A1-F6EECF244321}">
                <p14:modId xmlns:p14="http://schemas.microsoft.com/office/powerpoint/2010/main" xmlns="" val="3461833842"/>
              </p:ext>
            </p:extLst>
          </p:nvPr>
        </p:nvGraphicFramePr>
        <p:xfrm>
          <a:off x="3497038" y="3431344"/>
          <a:ext cx="6724874" cy="1005768"/>
        </p:xfrm>
        <a:graphic>
          <a:graphicData uri="http://schemas.openxmlformats.org/drawingml/2006/table">
            <a:tbl>
              <a:tblPr firstRow="1" bandRow="1">
                <a:tableStyleId>{2D5ABB26-0587-4C30-8999-92F81FD0307C}</a:tableStyleId>
              </a:tblPr>
              <a:tblGrid>
                <a:gridCol w="3362437">
                  <a:extLst>
                    <a:ext uri="{9D8B030D-6E8A-4147-A177-3AD203B41FA5}">
                      <a16:colId xmlns:a16="http://schemas.microsoft.com/office/drawing/2014/main" xmlns="" val="20000"/>
                    </a:ext>
                  </a:extLst>
                </a:gridCol>
                <a:gridCol w="3362437">
                  <a:extLst>
                    <a:ext uri="{9D8B030D-6E8A-4147-A177-3AD203B41FA5}">
                      <a16:colId xmlns:a16="http://schemas.microsoft.com/office/drawing/2014/main" xmlns="" val="20001"/>
                    </a:ext>
                  </a:extLst>
                </a:gridCol>
              </a:tblGrid>
              <a:tr h="19591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a:solidFill>
                            <a:schemeClr val="bg1"/>
                          </a:solidFill>
                          <a:latin typeface="華康儷細黑" panose="020B0309000000000000" pitchFamily="49" charset="-120"/>
                          <a:ea typeface="華康儷細黑" panose="020B0309000000000000" pitchFamily="49" charset="-120"/>
                          <a:cs typeface="Times New Roman" panose="02020603050405020304" pitchFamily="18" charset="0"/>
                        </a:rPr>
                        <a:t>國立虎尾科技大學</a:t>
                      </a:r>
                    </a:p>
                  </a:txBody>
                  <a:tcPr marL="91447" marR="91447"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a:solidFill>
                            <a:schemeClr val="bg1"/>
                          </a:solidFill>
                          <a:latin typeface="華康儷細黑" panose="020B0309000000000000" pitchFamily="49" charset="-120"/>
                          <a:ea typeface="華康儷細黑" panose="020B0309000000000000" pitchFamily="49" charset="-120"/>
                          <a:cs typeface="Times New Roman" panose="02020603050405020304" pitchFamily="18" charset="0"/>
                        </a:rPr>
                        <a:t>國立臺中科技大學</a:t>
                      </a:r>
                    </a:p>
                  </a:txBody>
                  <a:tcPr marL="91447" marR="91447"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xmlns="" val="10000"/>
                  </a:ext>
                </a:extLst>
              </a:tr>
              <a:tr h="19591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a:solidFill>
                            <a:schemeClr val="bg1"/>
                          </a:solidFill>
                          <a:latin typeface="華康儷細黑" panose="020B0309000000000000" pitchFamily="49" charset="-120"/>
                          <a:ea typeface="華康儷細黑" panose="020B0309000000000000" pitchFamily="49" charset="-120"/>
                          <a:cs typeface="Times New Roman" panose="02020603050405020304" pitchFamily="18" charset="0"/>
                        </a:rPr>
                        <a:t>弘光科技大學</a:t>
                      </a:r>
                    </a:p>
                  </a:txBody>
                  <a:tcPr marL="91447" marR="91447"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a:solidFill>
                            <a:schemeClr val="bg1"/>
                          </a:solidFill>
                          <a:latin typeface="華康儷細黑" panose="020B0309000000000000" pitchFamily="49" charset="-120"/>
                          <a:ea typeface="華康儷細黑" panose="020B0309000000000000" pitchFamily="49" charset="-120"/>
                          <a:cs typeface="Times New Roman" panose="02020603050405020304" pitchFamily="18" charset="0"/>
                        </a:rPr>
                        <a:t>南開科技大學</a:t>
                      </a:r>
                    </a:p>
                  </a:txBody>
                  <a:tcPr marL="91447" marR="91447"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xmlns="" val="10001"/>
                  </a:ext>
                </a:extLst>
              </a:tr>
              <a:tr h="19591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b="1" dirty="0">
                          <a:solidFill>
                            <a:srgbClr val="FF0000"/>
                          </a:solidFill>
                          <a:latin typeface="華康儷細黑" panose="020B0309000000000000" pitchFamily="49" charset="-120"/>
                          <a:ea typeface="華康儷細黑" panose="020B0309000000000000" pitchFamily="49" charset="-120"/>
                          <a:cs typeface="Times New Roman" panose="02020603050405020304" pitchFamily="18" charset="0"/>
                        </a:rPr>
                        <a:t>仁德醫護管理專科學校</a:t>
                      </a:r>
                    </a:p>
                  </a:txBody>
                  <a:tcPr marL="91447" marR="91447"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a:endParaRPr lang="zh-TW" altLang="en-US" sz="1600" dirty="0">
                        <a:solidFill>
                          <a:schemeClr val="bg1"/>
                        </a:solidFill>
                        <a:latin typeface="華康儷細黑" panose="020B0309000000000000" pitchFamily="49" charset="-120"/>
                        <a:ea typeface="華康儷細黑" panose="020B0309000000000000" pitchFamily="49" charset="-120"/>
                        <a:cs typeface="Times New Roman" panose="02020603050405020304" pitchFamily="18" charset="0"/>
                      </a:endParaRPr>
                    </a:p>
                  </a:txBody>
                  <a:tcPr marL="91447" marR="91447"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xmlns="" val="10002"/>
                  </a:ext>
                </a:extLst>
              </a:tr>
            </a:tbl>
          </a:graphicData>
        </a:graphic>
      </p:graphicFrame>
      <p:sp>
        <p:nvSpPr>
          <p:cNvPr id="7" name="標題 1"/>
          <p:cNvSpPr txBox="1">
            <a:spLocks/>
          </p:cNvSpPr>
          <p:nvPr/>
        </p:nvSpPr>
        <p:spPr bwMode="auto">
          <a:xfrm>
            <a:off x="1343472" y="4581127"/>
            <a:ext cx="2153567" cy="2011788"/>
          </a:xfrm>
          <a:prstGeom prst="rect">
            <a:avLst/>
          </a:prstGeom>
          <a:solidFill>
            <a:schemeClr val="accent6">
              <a:lumMod val="50000"/>
            </a:schemeClr>
          </a:solidFill>
          <a:ln>
            <a:noFill/>
          </a:ln>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新細明體" panose="02020500000000000000" pitchFamily="18" charset="-12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9pPr>
          </a:lstStyle>
          <a:p>
            <a:pPr algn="ctr" eaLnBrk="1" hangingPunct="1">
              <a:spcBef>
                <a:spcPct val="0"/>
              </a:spcBef>
              <a:buFontTx/>
              <a:buNone/>
            </a:pPr>
            <a:r>
              <a:rPr kumimoji="0" lang="zh-TW" altLang="en-US" sz="4000" b="1" dirty="0">
                <a:solidFill>
                  <a:schemeClr val="accent6">
                    <a:lumMod val="20000"/>
                    <a:lumOff val="80000"/>
                  </a:schemeClr>
                </a:solidFill>
                <a:latin typeface="微軟正黑體" panose="020B0604030504040204" pitchFamily="34" charset="-120"/>
                <a:ea typeface="微軟正黑體" panose="020B0604030504040204" pitchFamily="34" charset="-120"/>
                <a:cs typeface="Times New Roman" panose="02020603050405020304" pitchFamily="18" charset="0"/>
              </a:rPr>
              <a:t>南區</a:t>
            </a:r>
            <a:r>
              <a:rPr kumimoji="0" lang="en-US" altLang="zh-TW" sz="1800" b="1" dirty="0">
                <a:solidFill>
                  <a:srgbClr val="0000FF"/>
                </a:solidFill>
                <a:latin typeface="微軟正黑體" panose="020B0604030504040204" pitchFamily="34" charset="-120"/>
                <a:ea typeface="微軟正黑體" panose="020B0604030504040204" pitchFamily="34" charset="-120"/>
                <a:cs typeface="Times New Roman" panose="02020603050405020304" pitchFamily="18" charset="0"/>
              </a:rPr>
              <a:t/>
            </a:r>
            <a:br>
              <a:rPr kumimoji="0" lang="en-US" altLang="zh-TW" sz="1800" b="1" dirty="0">
                <a:solidFill>
                  <a:srgbClr val="0000FF"/>
                </a:solidFill>
                <a:latin typeface="微軟正黑體" panose="020B0604030504040204" pitchFamily="34" charset="-120"/>
                <a:ea typeface="微軟正黑體" panose="020B0604030504040204" pitchFamily="34" charset="-120"/>
                <a:cs typeface="Times New Roman" panose="02020603050405020304" pitchFamily="18" charset="0"/>
              </a:rPr>
            </a:br>
            <a:r>
              <a:rPr kumimoji="0" lang="zh-TW" altLang="en-US" sz="1800" dirty="0">
                <a:latin typeface="微軟正黑體" panose="020B0604030504040204" pitchFamily="34" charset="-120"/>
                <a:ea typeface="微軟正黑體" panose="020B0604030504040204" pitchFamily="34" charset="-120"/>
                <a:cs typeface="Times New Roman" panose="02020603050405020304" pitchFamily="18" charset="0"/>
              </a:rPr>
              <a:t>（含臺東、澎湖）</a:t>
            </a:r>
          </a:p>
        </p:txBody>
      </p:sp>
      <p:graphicFrame>
        <p:nvGraphicFramePr>
          <p:cNvPr id="8" name="表格 7"/>
          <p:cNvGraphicFramePr>
            <a:graphicFrameLocks noGrp="1"/>
          </p:cNvGraphicFramePr>
          <p:nvPr>
            <p:extLst>
              <p:ext uri="{D42A27DB-BD31-4B8C-83A1-F6EECF244321}">
                <p14:modId xmlns:p14="http://schemas.microsoft.com/office/powerpoint/2010/main" xmlns="" val="2607244232"/>
              </p:ext>
            </p:extLst>
          </p:nvPr>
        </p:nvGraphicFramePr>
        <p:xfrm>
          <a:off x="3497039" y="4581128"/>
          <a:ext cx="6724872" cy="2011788"/>
        </p:xfrm>
        <a:graphic>
          <a:graphicData uri="http://schemas.openxmlformats.org/drawingml/2006/table">
            <a:tbl>
              <a:tblPr firstRow="1" bandRow="1">
                <a:tableStyleId>{2D5ABB26-0587-4C30-8999-92F81FD0307C}</a:tableStyleId>
              </a:tblPr>
              <a:tblGrid>
                <a:gridCol w="2241624">
                  <a:extLst>
                    <a:ext uri="{9D8B030D-6E8A-4147-A177-3AD203B41FA5}">
                      <a16:colId xmlns:a16="http://schemas.microsoft.com/office/drawing/2014/main" xmlns="" val="20000"/>
                    </a:ext>
                  </a:extLst>
                </a:gridCol>
                <a:gridCol w="2241624">
                  <a:extLst>
                    <a:ext uri="{9D8B030D-6E8A-4147-A177-3AD203B41FA5}">
                      <a16:colId xmlns:a16="http://schemas.microsoft.com/office/drawing/2014/main" xmlns="" val="20001"/>
                    </a:ext>
                  </a:extLst>
                </a:gridCol>
                <a:gridCol w="2241624">
                  <a:extLst>
                    <a:ext uri="{9D8B030D-6E8A-4147-A177-3AD203B41FA5}">
                      <a16:colId xmlns:a16="http://schemas.microsoft.com/office/drawing/2014/main" xmlns="" val="20002"/>
                    </a:ext>
                  </a:extLst>
                </a:gridCol>
              </a:tblGrid>
              <a:tr h="2622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a:solidFill>
                            <a:schemeClr val="bg1"/>
                          </a:solidFill>
                          <a:latin typeface="華康儷細黑" panose="020B0309000000000000" pitchFamily="49" charset="-120"/>
                          <a:ea typeface="華康儷細黑" panose="020B0309000000000000" pitchFamily="49" charset="-120"/>
                          <a:cs typeface="Times New Roman" panose="02020603050405020304" pitchFamily="18" charset="0"/>
                        </a:rPr>
                        <a:t>國立高雄科技大學</a:t>
                      </a:r>
                    </a:p>
                  </a:txBody>
                  <a:tcPr marL="91447" marR="91447" marT="45729" marB="457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a:solidFill>
                            <a:schemeClr val="bg1"/>
                          </a:solidFill>
                          <a:latin typeface="華康儷細黑" panose="020B0309000000000000" pitchFamily="49" charset="-120"/>
                          <a:ea typeface="華康儷細黑" panose="020B0309000000000000" pitchFamily="49" charset="-120"/>
                          <a:cs typeface="Times New Roman" panose="02020603050405020304" pitchFamily="18" charset="0"/>
                        </a:rPr>
                        <a:t>國立高雄餐旅大學</a:t>
                      </a:r>
                      <a:endParaRPr lang="zh-TW" altLang="en-US" sz="1600" dirty="0">
                        <a:solidFill>
                          <a:schemeClr val="bg1"/>
                        </a:solidFill>
                        <a:latin typeface="華康儷細黑" panose="020B0309000000000000" pitchFamily="49" charset="-120"/>
                        <a:ea typeface="華康儷細黑" panose="020B0309000000000000" pitchFamily="49" charset="-120"/>
                      </a:endParaRPr>
                    </a:p>
                  </a:txBody>
                  <a:tcPr marL="91447" marR="91447" marT="45729" marB="457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a:solidFill>
                            <a:schemeClr val="bg1"/>
                          </a:solidFill>
                          <a:latin typeface="華康儷細黑" panose="020B0309000000000000" pitchFamily="49" charset="-120"/>
                          <a:ea typeface="華康儷細黑" panose="020B0309000000000000" pitchFamily="49" charset="-120"/>
                          <a:cs typeface="Times New Roman" panose="02020603050405020304" pitchFamily="18" charset="0"/>
                        </a:rPr>
                        <a:t>國立澎湖科技大學</a:t>
                      </a:r>
                    </a:p>
                  </a:txBody>
                  <a:tcPr marL="91447" marR="91447" marT="45729" marB="457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xmlns="" val="10000"/>
                  </a:ext>
                </a:extLst>
              </a:tr>
              <a:tr h="2622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a:solidFill>
                            <a:schemeClr val="bg1"/>
                          </a:solidFill>
                          <a:latin typeface="華康儷細黑" panose="020B0309000000000000" pitchFamily="49" charset="-120"/>
                          <a:ea typeface="華康儷細黑" panose="020B0309000000000000" pitchFamily="49" charset="-120"/>
                          <a:cs typeface="Times New Roman" panose="02020603050405020304" pitchFamily="18" charset="0"/>
                        </a:rPr>
                        <a:t>國立臺南護理專科學校</a:t>
                      </a:r>
                    </a:p>
                  </a:txBody>
                  <a:tcPr marL="91447" marR="91447" marT="45729" marB="457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a:solidFill>
                            <a:schemeClr val="bg1"/>
                          </a:solidFill>
                          <a:latin typeface="華康儷細黑" panose="020B0309000000000000" pitchFamily="49" charset="-120"/>
                          <a:ea typeface="華康儷細黑" panose="020B0309000000000000" pitchFamily="49" charset="-120"/>
                          <a:cs typeface="Times New Roman" panose="02020603050405020304" pitchFamily="18" charset="0"/>
                        </a:rPr>
                        <a:t>國立臺東專科學校</a:t>
                      </a:r>
                    </a:p>
                  </a:txBody>
                  <a:tcPr marL="91447" marR="91447" marT="45729" marB="457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a:solidFill>
                            <a:schemeClr val="bg1"/>
                          </a:solidFill>
                          <a:latin typeface="華康儷細黑" panose="020B0309000000000000" pitchFamily="49" charset="-120"/>
                          <a:ea typeface="華康儷細黑" panose="020B0309000000000000" pitchFamily="49" charset="-120"/>
                          <a:cs typeface="Times New Roman" panose="02020603050405020304" pitchFamily="18" charset="0"/>
                        </a:rPr>
                        <a:t>南臺科技大學</a:t>
                      </a:r>
                    </a:p>
                  </a:txBody>
                  <a:tcPr marL="91447" marR="91447" marT="45729" marB="457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xmlns="" val="10001"/>
                  </a:ext>
                </a:extLst>
              </a:tr>
              <a:tr h="2622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a:solidFill>
                            <a:schemeClr val="bg1"/>
                          </a:solidFill>
                          <a:latin typeface="華康儷細黑" panose="020B0309000000000000" pitchFamily="49" charset="-120"/>
                          <a:ea typeface="華康儷細黑" panose="020B0309000000000000" pitchFamily="49" charset="-120"/>
                          <a:cs typeface="Times New Roman" panose="02020603050405020304" pitchFamily="18" charset="0"/>
                        </a:rPr>
                        <a:t>正修科技大學</a:t>
                      </a:r>
                    </a:p>
                  </a:txBody>
                  <a:tcPr marL="91447" marR="91447" marT="45729" marB="457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a:solidFill>
                            <a:schemeClr val="bg1"/>
                          </a:solidFill>
                          <a:latin typeface="華康儷細黑" panose="020B0309000000000000" pitchFamily="49" charset="-120"/>
                          <a:ea typeface="華康儷細黑" panose="020B0309000000000000" pitchFamily="49" charset="-120"/>
                          <a:cs typeface="Times New Roman" panose="02020603050405020304" pitchFamily="18" charset="0"/>
                        </a:rPr>
                        <a:t>輔英科技大學</a:t>
                      </a:r>
                    </a:p>
                  </a:txBody>
                  <a:tcPr marL="91447" marR="91447" marT="45729" marB="457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a:solidFill>
                            <a:schemeClr val="bg1"/>
                          </a:solidFill>
                          <a:latin typeface="華康儷細黑" panose="020B0309000000000000" pitchFamily="49" charset="-120"/>
                          <a:ea typeface="華康儷細黑" panose="020B0309000000000000" pitchFamily="49" charset="-120"/>
                          <a:cs typeface="Times New Roman" panose="02020603050405020304" pitchFamily="18" charset="0"/>
                        </a:rPr>
                        <a:t>中華醫事科技大學</a:t>
                      </a:r>
                    </a:p>
                  </a:txBody>
                  <a:tcPr marL="91447" marR="91447" marT="45729" marB="457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xmlns="" val="10002"/>
                  </a:ext>
                </a:extLst>
              </a:tr>
              <a:tr h="2622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a:solidFill>
                            <a:schemeClr val="bg1"/>
                          </a:solidFill>
                          <a:latin typeface="華康儷細黑" panose="020B0309000000000000" pitchFamily="49" charset="-120"/>
                          <a:ea typeface="華康儷細黑" panose="020B0309000000000000" pitchFamily="49" charset="-120"/>
                          <a:cs typeface="Times New Roman" panose="02020603050405020304" pitchFamily="18" charset="0"/>
                        </a:rPr>
                        <a:t>美和科技大學</a:t>
                      </a:r>
                    </a:p>
                  </a:txBody>
                  <a:tcPr marL="91447" marR="91447" marT="45729" marB="457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a:solidFill>
                            <a:schemeClr val="bg1"/>
                          </a:solidFill>
                          <a:latin typeface="華康儷細黑" panose="020B0309000000000000" pitchFamily="49" charset="-120"/>
                          <a:ea typeface="華康儷細黑" panose="020B0309000000000000" pitchFamily="49" charset="-120"/>
                          <a:cs typeface="Times New Roman" panose="02020603050405020304" pitchFamily="18" charset="0"/>
                        </a:rPr>
                        <a:t>崇仁醫護管理專科學校</a:t>
                      </a:r>
                    </a:p>
                  </a:txBody>
                  <a:tcPr marL="91447" marR="91447" marT="45729" marB="457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a:solidFill>
                            <a:schemeClr val="bg1"/>
                          </a:solidFill>
                          <a:latin typeface="華康儷細黑" panose="020B0309000000000000" pitchFamily="49" charset="-120"/>
                          <a:ea typeface="華康儷細黑" panose="020B0309000000000000" pitchFamily="49" charset="-120"/>
                          <a:cs typeface="Times New Roman" panose="02020603050405020304" pitchFamily="18" charset="0"/>
                        </a:rPr>
                        <a:t>育英醫護管理專科學校</a:t>
                      </a:r>
                    </a:p>
                  </a:txBody>
                  <a:tcPr marL="91447" marR="91447" marT="45729" marB="457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xmlns="" val="10003"/>
                  </a:ext>
                </a:extLst>
              </a:tr>
              <a:tr h="2622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a:solidFill>
                            <a:schemeClr val="bg1"/>
                          </a:solidFill>
                          <a:latin typeface="華康儷細黑" panose="020B0309000000000000" pitchFamily="49" charset="-120"/>
                          <a:ea typeface="華康儷細黑" panose="020B0309000000000000" pitchFamily="49" charset="-120"/>
                          <a:cs typeface="Times New Roman" panose="02020603050405020304" pitchFamily="18" charset="0"/>
                        </a:rPr>
                        <a:t>樹人醫護管理專科學校</a:t>
                      </a:r>
                    </a:p>
                  </a:txBody>
                  <a:tcPr marL="91447" marR="91447" marT="45729" marB="457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a:solidFill>
                            <a:schemeClr val="bg1"/>
                          </a:solidFill>
                          <a:latin typeface="華康儷細黑" panose="020B0309000000000000" pitchFamily="49" charset="-120"/>
                          <a:ea typeface="華康儷細黑" panose="020B0309000000000000" pitchFamily="49" charset="-120"/>
                          <a:cs typeface="Times New Roman" panose="02020603050405020304" pitchFamily="18" charset="0"/>
                        </a:rPr>
                        <a:t>慈惠醫護管理專科學校</a:t>
                      </a:r>
                    </a:p>
                  </a:txBody>
                  <a:tcPr marL="91447" marR="91447" marT="45729" marB="457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a:solidFill>
                            <a:schemeClr val="bg1"/>
                          </a:solidFill>
                          <a:latin typeface="華康儷細黑" panose="020B0309000000000000" pitchFamily="49" charset="-120"/>
                          <a:ea typeface="華康儷細黑" panose="020B0309000000000000" pitchFamily="49" charset="-120"/>
                          <a:cs typeface="Times New Roman" panose="02020603050405020304" pitchFamily="18" charset="0"/>
                        </a:rPr>
                        <a:t>敏惠醫護管理專科學校</a:t>
                      </a:r>
                    </a:p>
                  </a:txBody>
                  <a:tcPr marL="91447" marR="91447" marT="45729" marB="457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xmlns="" val="10004"/>
                  </a:ext>
                </a:extLst>
              </a:tr>
              <a:tr h="2622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a:solidFill>
                            <a:schemeClr val="bg1"/>
                          </a:solidFill>
                          <a:latin typeface="華康儷細黑" panose="020B0309000000000000" pitchFamily="49" charset="-120"/>
                          <a:ea typeface="華康儷細黑" panose="020B0309000000000000" pitchFamily="49" charset="-120"/>
                          <a:cs typeface="Times New Roman" panose="02020603050405020304" pitchFamily="18" charset="0"/>
                        </a:rPr>
                        <a:t>文藻外語大學</a:t>
                      </a:r>
                    </a:p>
                  </a:txBody>
                  <a:tcPr marL="91447" marR="91447" marT="45729" marB="457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1600" dirty="0">
                          <a:solidFill>
                            <a:schemeClr val="bg1"/>
                          </a:solidFill>
                          <a:latin typeface="華康儷細黑" panose="020B0309000000000000" pitchFamily="49" charset="-120"/>
                          <a:ea typeface="華康儷細黑" panose="020B0309000000000000" pitchFamily="49" charset="-120"/>
                          <a:cs typeface="Times New Roman" panose="02020603050405020304" pitchFamily="18" charset="0"/>
                        </a:rPr>
                        <a:t>東方設計大學</a:t>
                      </a:r>
                    </a:p>
                  </a:txBody>
                  <a:tcPr marL="91447" marR="91447" marT="45729" marB="457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a:solidFill>
                            <a:schemeClr val="bg1"/>
                          </a:solidFill>
                          <a:latin typeface="華康儷細黑" panose="020B0309000000000000" pitchFamily="49" charset="-120"/>
                          <a:ea typeface="華康儷細黑" panose="020B0309000000000000" pitchFamily="49" charset="-120"/>
                          <a:cs typeface="Times New Roman" panose="02020603050405020304" pitchFamily="18" charset="0"/>
                        </a:rPr>
                        <a:t>大同技術學院</a:t>
                      </a:r>
                    </a:p>
                  </a:txBody>
                  <a:tcPr marL="91447" marR="91447" marT="45729" marB="457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xmlns="" val="10005"/>
                  </a:ext>
                </a:extLst>
              </a:tr>
            </a:tbl>
          </a:graphicData>
        </a:graphic>
      </p:graphicFrame>
      <p:sp>
        <p:nvSpPr>
          <p:cNvPr id="9" name="標題 1"/>
          <p:cNvSpPr txBox="1">
            <a:spLocks/>
          </p:cNvSpPr>
          <p:nvPr/>
        </p:nvSpPr>
        <p:spPr bwMode="auto">
          <a:xfrm>
            <a:off x="1343472" y="938331"/>
            <a:ext cx="2153566" cy="2351340"/>
          </a:xfrm>
          <a:prstGeom prst="rect">
            <a:avLst/>
          </a:prstGeom>
          <a:solidFill>
            <a:schemeClr val="accent4">
              <a:lumMod val="50000"/>
            </a:schemeClr>
          </a:solidFill>
          <a:ln>
            <a:noFill/>
          </a:ln>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新細明體" panose="02020500000000000000" pitchFamily="18" charset="-12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9pPr>
          </a:lstStyle>
          <a:p>
            <a:pPr algn="ctr" eaLnBrk="1" hangingPunct="1">
              <a:spcBef>
                <a:spcPct val="0"/>
              </a:spcBef>
              <a:buNone/>
            </a:pPr>
            <a:r>
              <a:rPr kumimoji="0" lang="zh-TW" altLang="en-US" sz="4000" b="1" dirty="0">
                <a:solidFill>
                  <a:schemeClr val="accent4">
                    <a:lumMod val="20000"/>
                    <a:lumOff val="80000"/>
                  </a:schemeClr>
                </a:solidFill>
                <a:latin typeface="微軟正黑體" panose="020B0604030504040204" pitchFamily="34" charset="-120"/>
                <a:ea typeface="微軟正黑體" panose="020B0604030504040204" pitchFamily="34" charset="-120"/>
                <a:cs typeface="Times New Roman" panose="02020603050405020304" pitchFamily="18" charset="0"/>
              </a:rPr>
              <a:t>北區</a:t>
            </a:r>
            <a:endParaRPr kumimoji="0" lang="en-US" altLang="zh-TW" sz="4000" b="1" dirty="0">
              <a:solidFill>
                <a:schemeClr val="accent4">
                  <a:lumMod val="20000"/>
                  <a:lumOff val="80000"/>
                </a:schemeClr>
              </a:solidFill>
              <a:latin typeface="微軟正黑體" panose="020B0604030504040204" pitchFamily="34" charset="-120"/>
              <a:ea typeface="微軟正黑體" panose="020B0604030504040204" pitchFamily="34" charset="-120"/>
              <a:cs typeface="Times New Roman" panose="02020603050405020304" pitchFamily="18" charset="0"/>
            </a:endParaRPr>
          </a:p>
          <a:p>
            <a:pPr algn="ctr" eaLnBrk="1" hangingPunct="1">
              <a:spcBef>
                <a:spcPct val="0"/>
              </a:spcBef>
              <a:buNone/>
            </a:pPr>
            <a:r>
              <a:rPr kumimoji="0" lang="zh-TW" altLang="en-US" sz="1800" dirty="0">
                <a:latin typeface="微軟正黑體" panose="020B0604030504040204" pitchFamily="34" charset="-120"/>
                <a:ea typeface="微軟正黑體" panose="020B0604030504040204" pitchFamily="34" charset="-120"/>
                <a:cs typeface="Times New Roman" panose="02020603050405020304" pitchFamily="18" charset="0"/>
              </a:rPr>
              <a:t>（含宜蘭、花蓮）</a:t>
            </a:r>
            <a:endParaRPr kumimoji="0" lang="zh-TW" altLang="en-US" sz="2800" dirty="0">
              <a:latin typeface="微軟正黑體" panose="020B0604030504040204" pitchFamily="34" charset="-120"/>
              <a:ea typeface="微軟正黑體" panose="020B0604030504040204" pitchFamily="34" charset="-120"/>
              <a:cs typeface="Times New Roman" panose="02020603050405020304" pitchFamily="18" charset="0"/>
            </a:endParaRPr>
          </a:p>
        </p:txBody>
      </p:sp>
      <p:sp>
        <p:nvSpPr>
          <p:cNvPr id="12" name="矩形 11"/>
          <p:cNvSpPr/>
          <p:nvPr/>
        </p:nvSpPr>
        <p:spPr>
          <a:xfrm>
            <a:off x="1271464" y="188640"/>
            <a:ext cx="8241044" cy="769441"/>
          </a:xfrm>
          <a:prstGeom prst="rect">
            <a:avLst/>
          </a:prstGeom>
        </p:spPr>
        <p:txBody>
          <a:bodyPr wrap="square">
            <a:spAutoFit/>
          </a:bodyPr>
          <a:lstStyle/>
          <a:p>
            <a:pPr lvl="0" algn="just">
              <a:defRPr/>
            </a:pPr>
            <a:r>
              <a:rPr kumimoji="0" lang="zh-TW" altLang="en-US" sz="4400" b="1" dirty="0">
                <a:solidFill>
                  <a:schemeClr val="bg1"/>
                </a:solidFill>
                <a:latin typeface="微軟正黑體" panose="020B0604030504040204" pitchFamily="34" charset="-120"/>
                <a:ea typeface="微軟正黑體" panose="020B0604030504040204" pitchFamily="34" charset="-120"/>
              </a:rPr>
              <a:t>五專</a:t>
            </a:r>
            <a:r>
              <a:rPr kumimoji="0" lang="zh-TW" altLang="en-US" sz="4400" b="1" dirty="0">
                <a:latin typeface="微軟正黑體" panose="020B0604030504040204" pitchFamily="34" charset="-120"/>
                <a:ea typeface="微軟正黑體" panose="020B0604030504040204" pitchFamily="34" charset="-120"/>
              </a:rPr>
              <a:t>聯合</a:t>
            </a:r>
            <a:r>
              <a:rPr kumimoji="0" lang="zh-TW" altLang="en-US" sz="4400" b="1" dirty="0">
                <a:solidFill>
                  <a:schemeClr val="bg1"/>
                </a:solidFill>
                <a:latin typeface="微軟正黑體" panose="020B0604030504040204" pitchFamily="34" charset="-120"/>
                <a:ea typeface="微軟正黑體" panose="020B0604030504040204" pitchFamily="34" charset="-120"/>
              </a:rPr>
              <a:t>免試入學</a:t>
            </a:r>
            <a:r>
              <a:rPr kumimoji="0" lang="en-US" altLang="zh-TW" sz="4400" b="1" dirty="0">
                <a:solidFill>
                  <a:schemeClr val="bg1"/>
                </a:solidFill>
                <a:latin typeface="微軟正黑體" panose="020B0604030504040204" pitchFamily="34" charset="-120"/>
                <a:ea typeface="微軟正黑體" panose="020B0604030504040204" pitchFamily="34" charset="-120"/>
              </a:rPr>
              <a:t>-</a:t>
            </a:r>
            <a:r>
              <a:rPr kumimoji="0" lang="zh-TW" altLang="en-US" sz="3600" b="1" dirty="0">
                <a:solidFill>
                  <a:schemeClr val="bg1"/>
                </a:solidFill>
                <a:latin typeface="微軟正黑體" panose="020B0604030504040204" pitchFamily="34" charset="-120"/>
                <a:ea typeface="微軟正黑體" panose="020B0604030504040204" pitchFamily="34" charset="-120"/>
              </a:rPr>
              <a:t>招生學校</a:t>
            </a:r>
          </a:p>
        </p:txBody>
      </p:sp>
    </p:spTree>
    <p:extLst>
      <p:ext uri="{BB962C8B-B14F-4D97-AF65-F5344CB8AC3E}">
        <p14:creationId xmlns:p14="http://schemas.microsoft.com/office/powerpoint/2010/main" xmlns="" val="1787575184"/>
      </p:ext>
    </p:extLst>
  </p:cSld>
  <p:clrMapOvr>
    <a:masterClrMapping/>
  </p:clrMapOvr>
  <p:transition spd="slow">
    <p:push dir="u"/>
  </p:transition>
</p:sld>
</file>

<file path=ppt/slides/slide81.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16394" name="Text Box 17"/>
          <p:cNvSpPr txBox="1">
            <a:spLocks noChangeArrowheads="1"/>
          </p:cNvSpPr>
          <p:nvPr/>
        </p:nvSpPr>
        <p:spPr bwMode="auto">
          <a:xfrm>
            <a:off x="8183563" y="4618689"/>
            <a:ext cx="1225550"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新細明體" panose="02020500000000000000" pitchFamily="18" charset="-12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9pPr>
          </a:lstStyle>
          <a:p>
            <a:pPr eaLnBrk="1" hangingPunct="1">
              <a:spcBef>
                <a:spcPct val="0"/>
              </a:spcBef>
              <a:buFontTx/>
              <a:buNone/>
            </a:pPr>
            <a:r>
              <a:rPr lang="zh-TW" altLang="en-US" sz="1800" dirty="0">
                <a:latin typeface="Times New Roman" panose="02020603050405020304" pitchFamily="18" charset="0"/>
                <a:ea typeface="微軟正黑體" panose="020B0604030504040204" pitchFamily="34" charset="-120"/>
                <a:cs typeface="Times New Roman" panose="02020603050405020304" pitchFamily="18" charset="0"/>
              </a:rPr>
              <a:t>分發結果</a:t>
            </a:r>
            <a:endParaRPr lang="en-US" altLang="zh-TW" sz="1800" dirty="0">
              <a:latin typeface="Times New Roman" panose="02020603050405020304" pitchFamily="18" charset="0"/>
              <a:ea typeface="微軟正黑體" panose="020B0604030504040204" pitchFamily="34" charset="-120"/>
              <a:cs typeface="Times New Roman" panose="02020603050405020304" pitchFamily="18" charset="0"/>
            </a:endParaRPr>
          </a:p>
          <a:p>
            <a:pPr eaLnBrk="1" hangingPunct="1">
              <a:spcBef>
                <a:spcPct val="0"/>
              </a:spcBef>
              <a:buFontTx/>
              <a:buNone/>
            </a:pPr>
            <a:endParaRPr lang="en-US" altLang="zh-TW" sz="1800" dirty="0">
              <a:latin typeface="Times New Roman" panose="02020603050405020304" pitchFamily="18" charset="0"/>
              <a:ea typeface="微軟正黑體" panose="020B0604030504040204" pitchFamily="34" charset="-120"/>
              <a:cs typeface="Times New Roman" panose="02020603050405020304" pitchFamily="18" charset="0"/>
            </a:endParaRPr>
          </a:p>
          <a:p>
            <a:pPr eaLnBrk="1" hangingPunct="1">
              <a:spcBef>
                <a:spcPct val="0"/>
              </a:spcBef>
              <a:buFontTx/>
              <a:buNone/>
            </a:pPr>
            <a:r>
              <a:rPr lang="zh-TW" altLang="en-US" sz="1800" dirty="0">
                <a:latin typeface="Times New Roman" panose="02020603050405020304" pitchFamily="18" charset="0"/>
                <a:ea typeface="微軟正黑體" panose="020B0604030504040204" pitchFamily="34" charset="-120"/>
                <a:cs typeface="Times New Roman" panose="02020603050405020304" pitchFamily="18" charset="0"/>
              </a:rPr>
              <a:t>未錄取</a:t>
            </a:r>
          </a:p>
        </p:txBody>
      </p:sp>
      <p:sp>
        <p:nvSpPr>
          <p:cNvPr id="16397" name="Text Box 21"/>
          <p:cNvSpPr txBox="1">
            <a:spLocks noChangeArrowheads="1"/>
          </p:cNvSpPr>
          <p:nvPr/>
        </p:nvSpPr>
        <p:spPr bwMode="auto">
          <a:xfrm>
            <a:off x="8183563" y="3406441"/>
            <a:ext cx="1597374"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新細明體" panose="02020500000000000000" pitchFamily="18" charset="-12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9pPr>
          </a:lstStyle>
          <a:p>
            <a:pPr eaLnBrk="1" hangingPunct="1">
              <a:spcBef>
                <a:spcPct val="0"/>
              </a:spcBef>
              <a:buFontTx/>
              <a:buNone/>
            </a:pPr>
            <a:r>
              <a:rPr lang="zh-TW" altLang="en-US" sz="1800" dirty="0">
                <a:solidFill>
                  <a:srgbClr val="FF0000"/>
                </a:solidFill>
                <a:latin typeface="Times New Roman" panose="02020603050405020304" pitchFamily="18" charset="0"/>
                <a:ea typeface="微軟正黑體" panose="020B0604030504040204" pitchFamily="34" charset="-120"/>
                <a:cs typeface="Times New Roman" panose="02020603050405020304" pitchFamily="18" charset="0"/>
              </a:rPr>
              <a:t>未獲通知</a:t>
            </a:r>
            <a:r>
              <a:rPr lang="zh-TW" altLang="en-US" sz="1800" dirty="0">
                <a:latin typeface="Times New Roman" panose="02020603050405020304" pitchFamily="18" charset="0"/>
                <a:ea typeface="微軟正黑體" panose="020B0604030504040204" pitchFamily="34" charset="-120"/>
                <a:cs typeface="Times New Roman" panose="02020603050405020304" pitchFamily="18" charset="0"/>
              </a:rPr>
              <a:t>參加現場登記分發</a:t>
            </a:r>
          </a:p>
        </p:txBody>
      </p:sp>
      <p:sp>
        <p:nvSpPr>
          <p:cNvPr id="16387" name="Rectangle 3"/>
          <p:cNvSpPr>
            <a:spLocks noChangeArrowheads="1"/>
          </p:cNvSpPr>
          <p:nvPr/>
        </p:nvSpPr>
        <p:spPr bwMode="auto">
          <a:xfrm>
            <a:off x="2279651" y="1041312"/>
            <a:ext cx="5903913" cy="1019034"/>
          </a:xfrm>
          <a:prstGeom prst="rect">
            <a:avLst/>
          </a:prstGeom>
          <a:solidFill>
            <a:schemeClr val="accent1"/>
          </a:solidFill>
          <a:ln w="9525">
            <a:solidFill>
              <a:schemeClr val="tx1"/>
            </a:solidFill>
            <a:miter lim="800000"/>
            <a:headEnd/>
            <a:tailEnd/>
          </a:ln>
          <a:scene3d>
            <a:camera prst="orthographicFront"/>
            <a:lightRig rig="threePt" dir="t"/>
          </a:scene3d>
          <a:sp3d>
            <a:bevelT w="177800" prst="artDeco"/>
          </a:sp3d>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新細明體" panose="02020500000000000000" pitchFamily="18" charset="-12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9pPr>
          </a:lstStyle>
          <a:p>
            <a:pPr algn="ctr" eaLnBrk="1" hangingPunct="1">
              <a:spcBef>
                <a:spcPct val="0"/>
              </a:spcBef>
              <a:buFontTx/>
              <a:buNone/>
            </a:pPr>
            <a:r>
              <a:rPr lang="zh-TW" altLang="en-US" sz="24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購買或下載五專聯合免試入學招生簡章</a:t>
            </a:r>
            <a:endParaRPr lang="en-US" altLang="zh-TW" sz="24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endParaRPr>
          </a:p>
          <a:p>
            <a:pPr algn="ctr" eaLnBrk="1" hangingPunct="1">
              <a:spcBef>
                <a:spcPct val="0"/>
              </a:spcBef>
              <a:buFontTx/>
              <a:buNone/>
            </a:pPr>
            <a:r>
              <a:rPr lang="en-US" altLang="zh-TW" sz="24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(110.1.15</a:t>
            </a:r>
            <a:r>
              <a:rPr lang="zh-TW" altLang="en-US" sz="24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起</a:t>
            </a:r>
            <a:r>
              <a:rPr lang="en-US" altLang="zh-TW" sz="24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a:t>
            </a:r>
            <a:endParaRPr lang="zh-TW" altLang="en-US" sz="24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endParaRPr>
          </a:p>
        </p:txBody>
      </p:sp>
      <p:sp>
        <p:nvSpPr>
          <p:cNvPr id="16388" name="Rectangle 4"/>
          <p:cNvSpPr>
            <a:spLocks noChangeArrowheads="1"/>
          </p:cNvSpPr>
          <p:nvPr/>
        </p:nvSpPr>
        <p:spPr bwMode="auto">
          <a:xfrm>
            <a:off x="2279651" y="2366855"/>
            <a:ext cx="5903913" cy="1116000"/>
          </a:xfrm>
          <a:prstGeom prst="rect">
            <a:avLst/>
          </a:prstGeom>
          <a:solidFill>
            <a:schemeClr val="accent1"/>
          </a:solidFill>
          <a:ln w="9525">
            <a:solidFill>
              <a:schemeClr val="tx1"/>
            </a:solidFill>
            <a:miter lim="800000"/>
            <a:headEnd/>
            <a:tailEnd/>
          </a:ln>
          <a:scene3d>
            <a:camera prst="orthographicFront"/>
            <a:lightRig rig="threePt" dir="t"/>
          </a:scene3d>
          <a:sp3d>
            <a:bevelT w="177800" prst="artDeco"/>
          </a:sp3d>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新細明體" panose="02020500000000000000" pitchFamily="18" charset="-12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9pPr>
          </a:lstStyle>
          <a:p>
            <a:pPr algn="ctr" eaLnBrk="1" hangingPunct="1">
              <a:spcBef>
                <a:spcPct val="0"/>
              </a:spcBef>
              <a:buFontTx/>
              <a:buNone/>
            </a:pPr>
            <a:r>
              <a:rPr lang="zh-TW" altLang="en-US" sz="34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報名</a:t>
            </a:r>
            <a:endParaRPr lang="en-US" altLang="zh-TW" sz="34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endParaRPr>
          </a:p>
          <a:p>
            <a:pPr algn="ctr" eaLnBrk="1" hangingPunct="1">
              <a:spcBef>
                <a:spcPct val="0"/>
              </a:spcBef>
              <a:buFontTx/>
              <a:buNone/>
            </a:pPr>
            <a:r>
              <a:rPr lang="zh-TW" altLang="en-US"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各區限擇</a:t>
            </a:r>
            <a:r>
              <a:rPr lang="en-US" altLang="zh-TW"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1</a:t>
            </a:r>
            <a:r>
              <a:rPr lang="zh-TW" altLang="en-US" sz="2000"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所五專招生學校報名</a:t>
            </a:r>
          </a:p>
        </p:txBody>
      </p:sp>
      <p:sp>
        <p:nvSpPr>
          <p:cNvPr id="16389" name="Line 5"/>
          <p:cNvSpPr>
            <a:spLocks noChangeShapeType="1"/>
          </p:cNvSpPr>
          <p:nvPr/>
        </p:nvSpPr>
        <p:spPr bwMode="auto">
          <a:xfrm>
            <a:off x="5232400" y="2060347"/>
            <a:ext cx="0" cy="306508"/>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zh-TW" altLang="en-US">
              <a:latin typeface="Times New Roman" panose="02020603050405020304" pitchFamily="18" charset="0"/>
              <a:ea typeface="微軟正黑體" panose="020B0604030504040204" pitchFamily="34" charset="-120"/>
              <a:cs typeface="Times New Roman" panose="02020603050405020304" pitchFamily="18" charset="0"/>
            </a:endParaRPr>
          </a:p>
        </p:txBody>
      </p:sp>
      <p:sp>
        <p:nvSpPr>
          <p:cNvPr id="16390" name="Line 6"/>
          <p:cNvSpPr>
            <a:spLocks noChangeShapeType="1"/>
          </p:cNvSpPr>
          <p:nvPr/>
        </p:nvSpPr>
        <p:spPr bwMode="auto">
          <a:xfrm>
            <a:off x="5231606" y="3482855"/>
            <a:ext cx="794" cy="306508"/>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zh-TW" altLang="en-US">
              <a:latin typeface="Times New Roman" panose="02020603050405020304" pitchFamily="18" charset="0"/>
              <a:ea typeface="微軟正黑體" panose="020B0604030504040204" pitchFamily="34" charset="-120"/>
              <a:cs typeface="Times New Roman" panose="02020603050405020304" pitchFamily="18" charset="0"/>
            </a:endParaRPr>
          </a:p>
        </p:txBody>
      </p:sp>
      <p:sp>
        <p:nvSpPr>
          <p:cNvPr id="16391" name="Rectangle 8"/>
          <p:cNvSpPr>
            <a:spLocks noChangeArrowheads="1"/>
          </p:cNvSpPr>
          <p:nvPr/>
        </p:nvSpPr>
        <p:spPr bwMode="auto">
          <a:xfrm>
            <a:off x="2279651" y="3789363"/>
            <a:ext cx="5903913" cy="576262"/>
          </a:xfrm>
          <a:prstGeom prst="rect">
            <a:avLst/>
          </a:prstGeom>
          <a:solidFill>
            <a:srgbClr val="FFFF99"/>
          </a:solidFill>
          <a:ln w="9525">
            <a:solidFill>
              <a:schemeClr val="tx1"/>
            </a:solidFill>
            <a:miter lim="800000"/>
            <a:headEnd/>
            <a:tailEnd/>
          </a:ln>
          <a:scene3d>
            <a:camera prst="orthographicFront"/>
            <a:lightRig rig="threePt" dir="t"/>
          </a:scene3d>
          <a:sp3d>
            <a:bevelT w="177800" prst="artDeco"/>
          </a:sp3d>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新細明體" panose="02020500000000000000" pitchFamily="18" charset="-12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9pPr>
          </a:lstStyle>
          <a:p>
            <a:pPr algn="ctr" eaLnBrk="1" hangingPunct="1">
              <a:spcBef>
                <a:spcPct val="0"/>
              </a:spcBef>
              <a:buFontTx/>
              <a:buNone/>
            </a:pPr>
            <a:r>
              <a:rPr lang="zh-TW" altLang="en-US" sz="2000" dirty="0">
                <a:solidFill>
                  <a:srgbClr val="7030A0"/>
                </a:solidFill>
                <a:latin typeface="Times New Roman" panose="02020603050405020304" pitchFamily="18" charset="0"/>
                <a:ea typeface="微軟正黑體" panose="020B0604030504040204" pitchFamily="34" charset="-120"/>
                <a:cs typeface="Times New Roman" panose="02020603050405020304" pitchFamily="18" charset="0"/>
              </a:rPr>
              <a:t>各招生學校寄發現場登記分發通知單</a:t>
            </a:r>
            <a:r>
              <a:rPr lang="en-US" altLang="zh-TW" sz="2000" dirty="0">
                <a:solidFill>
                  <a:srgbClr val="7030A0"/>
                </a:solidFill>
                <a:latin typeface="Times New Roman" panose="02020603050405020304" pitchFamily="18" charset="0"/>
                <a:ea typeface="微軟正黑體" panose="020B0604030504040204" pitchFamily="34" charset="-120"/>
                <a:cs typeface="Times New Roman" panose="02020603050405020304" pitchFamily="18" charset="0"/>
              </a:rPr>
              <a:t>(</a:t>
            </a:r>
            <a:r>
              <a:rPr lang="en-US" altLang="zh-TW" sz="2000" dirty="0">
                <a:solidFill>
                  <a:srgbClr val="FF0000"/>
                </a:solidFill>
                <a:latin typeface="Times New Roman" panose="02020603050405020304" pitchFamily="18" charset="0"/>
                <a:ea typeface="微軟正黑體" panose="020B0604030504040204" pitchFamily="34" charset="-120"/>
                <a:cs typeface="Times New Roman" panose="02020603050405020304" pitchFamily="18" charset="0"/>
              </a:rPr>
              <a:t>110.7.2</a:t>
            </a:r>
            <a:r>
              <a:rPr lang="en-US" altLang="zh-TW" sz="2000" dirty="0">
                <a:solidFill>
                  <a:srgbClr val="7030A0"/>
                </a:solidFill>
                <a:latin typeface="Times New Roman" panose="02020603050405020304" pitchFamily="18" charset="0"/>
                <a:ea typeface="微軟正黑體" panose="020B0604030504040204" pitchFamily="34" charset="-120"/>
                <a:cs typeface="Times New Roman" panose="02020603050405020304" pitchFamily="18" charset="0"/>
              </a:rPr>
              <a:t>)</a:t>
            </a:r>
            <a:endParaRPr lang="zh-TW" altLang="en-US" sz="2000" dirty="0">
              <a:solidFill>
                <a:srgbClr val="7030A0"/>
              </a:solidFill>
              <a:latin typeface="Times New Roman" panose="02020603050405020304" pitchFamily="18" charset="0"/>
              <a:ea typeface="微軟正黑體" panose="020B0604030504040204" pitchFamily="34" charset="-120"/>
              <a:cs typeface="Times New Roman" panose="02020603050405020304" pitchFamily="18" charset="0"/>
            </a:endParaRPr>
          </a:p>
        </p:txBody>
      </p:sp>
      <p:sp>
        <p:nvSpPr>
          <p:cNvPr id="16392" name="Rectangle 13"/>
          <p:cNvSpPr>
            <a:spLocks noChangeArrowheads="1"/>
          </p:cNvSpPr>
          <p:nvPr/>
        </p:nvSpPr>
        <p:spPr bwMode="auto">
          <a:xfrm>
            <a:off x="2279651" y="4797426"/>
            <a:ext cx="5903913" cy="576263"/>
          </a:xfrm>
          <a:prstGeom prst="rect">
            <a:avLst/>
          </a:prstGeom>
          <a:solidFill>
            <a:srgbClr val="FFFF99"/>
          </a:solidFill>
          <a:ln w="9525">
            <a:solidFill>
              <a:schemeClr val="tx1"/>
            </a:solidFill>
            <a:miter lim="800000"/>
            <a:headEnd/>
            <a:tailEnd/>
          </a:ln>
          <a:scene3d>
            <a:camera prst="orthographicFront"/>
            <a:lightRig rig="threePt" dir="t"/>
          </a:scene3d>
          <a:sp3d>
            <a:bevelT w="177800" prst="artDeco"/>
          </a:sp3d>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新細明體" panose="02020500000000000000" pitchFamily="18" charset="-12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9pPr>
          </a:lstStyle>
          <a:p>
            <a:pPr algn="ctr" eaLnBrk="1" hangingPunct="1">
              <a:spcBef>
                <a:spcPct val="0"/>
              </a:spcBef>
              <a:buFontTx/>
              <a:buNone/>
            </a:pPr>
            <a:r>
              <a:rPr lang="zh-TW" altLang="en-US" sz="2000" dirty="0">
                <a:solidFill>
                  <a:srgbClr val="7030A0"/>
                </a:solidFill>
                <a:latin typeface="Times New Roman" panose="02020603050405020304" pitchFamily="18" charset="0"/>
                <a:ea typeface="微軟正黑體" panose="020B0604030504040204" pitchFamily="34" charset="-120"/>
                <a:cs typeface="Times New Roman" panose="02020603050405020304" pitchFamily="18" charset="0"/>
              </a:rPr>
              <a:t>依指定時間地點前往參加現場登記分發</a:t>
            </a:r>
            <a:r>
              <a:rPr lang="en-US" altLang="zh-TW" sz="2000" dirty="0">
                <a:solidFill>
                  <a:srgbClr val="7030A0"/>
                </a:solidFill>
                <a:latin typeface="Times New Roman" panose="02020603050405020304" pitchFamily="18" charset="0"/>
                <a:ea typeface="微軟正黑體" panose="020B0604030504040204" pitchFamily="34" charset="-120"/>
                <a:cs typeface="Times New Roman" panose="02020603050405020304" pitchFamily="18" charset="0"/>
              </a:rPr>
              <a:t>(</a:t>
            </a:r>
            <a:r>
              <a:rPr lang="en-US" altLang="zh-TW" sz="2000" dirty="0">
                <a:solidFill>
                  <a:srgbClr val="FF0000"/>
                </a:solidFill>
                <a:latin typeface="Times New Roman" panose="02020603050405020304" pitchFamily="18" charset="0"/>
                <a:ea typeface="微軟正黑體" panose="020B0604030504040204" pitchFamily="34" charset="-120"/>
                <a:cs typeface="Times New Roman" panose="02020603050405020304" pitchFamily="18" charset="0"/>
              </a:rPr>
              <a:t>110.7.7</a:t>
            </a:r>
            <a:r>
              <a:rPr lang="en-US" altLang="zh-TW" sz="2000" dirty="0">
                <a:solidFill>
                  <a:srgbClr val="7030A0"/>
                </a:solidFill>
                <a:latin typeface="Times New Roman" panose="02020603050405020304" pitchFamily="18" charset="0"/>
                <a:ea typeface="微軟正黑體" panose="020B0604030504040204" pitchFamily="34" charset="-120"/>
                <a:cs typeface="Times New Roman" panose="02020603050405020304" pitchFamily="18" charset="0"/>
              </a:rPr>
              <a:t>)</a:t>
            </a:r>
            <a:endParaRPr lang="zh-TW" altLang="en-US" sz="2000" dirty="0">
              <a:solidFill>
                <a:srgbClr val="7030A0"/>
              </a:solidFill>
              <a:latin typeface="Times New Roman" panose="02020603050405020304" pitchFamily="18" charset="0"/>
              <a:ea typeface="微軟正黑體" panose="020B0604030504040204" pitchFamily="34" charset="-120"/>
              <a:cs typeface="Times New Roman" panose="02020603050405020304" pitchFamily="18" charset="0"/>
            </a:endParaRPr>
          </a:p>
        </p:txBody>
      </p:sp>
      <p:sp>
        <p:nvSpPr>
          <p:cNvPr id="44" name="Rectangle 13"/>
          <p:cNvSpPr>
            <a:spLocks noChangeArrowheads="1"/>
          </p:cNvSpPr>
          <p:nvPr/>
        </p:nvSpPr>
        <p:spPr bwMode="auto">
          <a:xfrm>
            <a:off x="2279651" y="5805489"/>
            <a:ext cx="5903913" cy="504825"/>
          </a:xfrm>
          <a:prstGeom prst="rect">
            <a:avLst/>
          </a:prstGeom>
          <a:solidFill>
            <a:schemeClr val="accent3">
              <a:lumMod val="20000"/>
              <a:lumOff val="80000"/>
            </a:schemeClr>
          </a:solidFill>
          <a:ln w="9525">
            <a:solidFill>
              <a:schemeClr val="tx1"/>
            </a:solidFill>
            <a:miter lim="800000"/>
            <a:headEnd/>
            <a:tailEnd/>
          </a:ln>
          <a:scene3d>
            <a:camera prst="orthographicFront"/>
            <a:lightRig rig="threePt" dir="t"/>
          </a:scene3d>
          <a:sp3d>
            <a:bevelT w="177800" prst="artDeco"/>
          </a:sp3d>
        </p:spPr>
        <p:txBody>
          <a:bodyPr wrap="none" anchor="ctr"/>
          <a:lstStyle/>
          <a:p>
            <a:pPr algn="ctr" eaLnBrk="1" hangingPunct="1">
              <a:defRPr/>
            </a:pPr>
            <a:r>
              <a:rPr lang="zh-TW" altLang="en-US" sz="2000" dirty="0">
                <a:solidFill>
                  <a:srgbClr val="7030A0"/>
                </a:solidFill>
                <a:latin typeface="Times New Roman" panose="02020603050405020304" pitchFamily="18" charset="0"/>
                <a:ea typeface="微軟正黑體" panose="020B0604030504040204" pitchFamily="34" charset="-120"/>
                <a:cs typeface="Times New Roman" panose="02020603050405020304" pitchFamily="18" charset="0"/>
              </a:rPr>
              <a:t>快樂的五專生</a:t>
            </a:r>
          </a:p>
        </p:txBody>
      </p:sp>
      <p:sp>
        <p:nvSpPr>
          <p:cNvPr id="16400" name="Text Box 17"/>
          <p:cNvSpPr txBox="1">
            <a:spLocks noChangeArrowheads="1"/>
          </p:cNvSpPr>
          <p:nvPr/>
        </p:nvSpPr>
        <p:spPr bwMode="auto">
          <a:xfrm>
            <a:off x="5303838" y="5445125"/>
            <a:ext cx="6477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新細明體" panose="02020500000000000000" pitchFamily="18" charset="-12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9pPr>
          </a:lstStyle>
          <a:p>
            <a:pPr eaLnBrk="1" hangingPunct="1">
              <a:spcBef>
                <a:spcPct val="0"/>
              </a:spcBef>
              <a:buFontTx/>
              <a:buNone/>
            </a:pPr>
            <a:r>
              <a:rPr lang="zh-TW" altLang="en-US" sz="1800">
                <a:latin typeface="Times New Roman" panose="02020603050405020304" pitchFamily="18" charset="0"/>
                <a:ea typeface="微軟正黑體" panose="020B0604030504040204" pitchFamily="34" charset="-120"/>
                <a:cs typeface="Times New Roman" panose="02020603050405020304" pitchFamily="18" charset="0"/>
              </a:rPr>
              <a:t>錄取</a:t>
            </a:r>
          </a:p>
        </p:txBody>
      </p:sp>
      <p:sp>
        <p:nvSpPr>
          <p:cNvPr id="16401" name="Line 6"/>
          <p:cNvSpPr>
            <a:spLocks noChangeShapeType="1"/>
          </p:cNvSpPr>
          <p:nvPr/>
        </p:nvSpPr>
        <p:spPr bwMode="auto">
          <a:xfrm>
            <a:off x="5232400" y="4365625"/>
            <a:ext cx="0" cy="43180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zh-TW" altLang="en-US">
              <a:latin typeface="Times New Roman" panose="02020603050405020304" pitchFamily="18" charset="0"/>
              <a:ea typeface="微軟正黑體" panose="020B0604030504040204" pitchFamily="34" charset="-120"/>
              <a:cs typeface="Times New Roman" panose="02020603050405020304" pitchFamily="18" charset="0"/>
            </a:endParaRPr>
          </a:p>
        </p:txBody>
      </p:sp>
      <p:sp>
        <p:nvSpPr>
          <p:cNvPr id="16402" name="Line 6"/>
          <p:cNvSpPr>
            <a:spLocks noChangeShapeType="1"/>
          </p:cNvSpPr>
          <p:nvPr/>
        </p:nvSpPr>
        <p:spPr bwMode="auto">
          <a:xfrm>
            <a:off x="5232400" y="5373688"/>
            <a:ext cx="0" cy="43180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zh-TW" altLang="en-US">
              <a:latin typeface="Times New Roman" panose="02020603050405020304" pitchFamily="18" charset="0"/>
              <a:ea typeface="微軟正黑體" panose="020B0604030504040204" pitchFamily="34" charset="-120"/>
              <a:cs typeface="Times New Roman" panose="02020603050405020304" pitchFamily="18" charset="0"/>
            </a:endParaRPr>
          </a:p>
        </p:txBody>
      </p:sp>
      <p:sp>
        <p:nvSpPr>
          <p:cNvPr id="2" name="右彎箭號 1"/>
          <p:cNvSpPr/>
          <p:nvPr/>
        </p:nvSpPr>
        <p:spPr bwMode="auto">
          <a:xfrm rot="5400000">
            <a:off x="8268952" y="4030037"/>
            <a:ext cx="1499270" cy="1524697"/>
          </a:xfrm>
          <a:prstGeom prst="bentArrow">
            <a:avLst>
              <a:gd name="adj1" fmla="val 12190"/>
              <a:gd name="adj2" fmla="val 20539"/>
              <a:gd name="adj3" fmla="val 15512"/>
              <a:gd name="adj4" fmla="val 0"/>
            </a:avLst>
          </a:prstGeom>
          <a:solidFill>
            <a:schemeClr val="accent6">
              <a:lumMod val="60000"/>
              <a:lumOff val="40000"/>
            </a:schemeClr>
          </a:solidFill>
          <a:ln w="9525">
            <a:solidFill>
              <a:schemeClr val="tx1"/>
            </a:solidFill>
            <a:round/>
            <a:headEnd/>
            <a:tailEnd type="triangle" w="med" len="med"/>
          </a:ln>
          <a:scene3d>
            <a:camera prst="orthographicFront"/>
            <a:lightRig rig="threePt" dir="t"/>
          </a:scene3d>
          <a:sp3d>
            <a:bevelT w="114300" prst="artDeco"/>
          </a:sp3d>
        </p:spPr>
        <p:txBody>
          <a:bodyPr rtlCol="0" anchor="ctr"/>
          <a:lstStyle/>
          <a:p>
            <a:pPr algn="ctr"/>
            <a:endParaRPr lang="zh-TW" altLang="en-US">
              <a:latin typeface="Times New Roman" panose="02020603050405020304" pitchFamily="18" charset="0"/>
              <a:ea typeface="微軟正黑體" panose="020B0604030504040204" pitchFamily="34" charset="-120"/>
              <a:cs typeface="Times New Roman" panose="02020603050405020304" pitchFamily="18" charset="0"/>
            </a:endParaRPr>
          </a:p>
        </p:txBody>
      </p:sp>
      <p:sp>
        <p:nvSpPr>
          <p:cNvPr id="3" name="向右箭號 2"/>
          <p:cNvSpPr/>
          <p:nvPr/>
        </p:nvSpPr>
        <p:spPr bwMode="auto">
          <a:xfrm>
            <a:off x="8256240" y="4900334"/>
            <a:ext cx="1122861" cy="360040"/>
          </a:xfrm>
          <a:prstGeom prst="rightArrow">
            <a:avLst/>
          </a:prstGeom>
          <a:solidFill>
            <a:schemeClr val="accent6">
              <a:lumMod val="60000"/>
              <a:lumOff val="40000"/>
            </a:schemeClr>
          </a:solidFill>
          <a:ln w="9525">
            <a:solidFill>
              <a:schemeClr val="tx1"/>
            </a:solidFill>
            <a:round/>
            <a:headEnd/>
            <a:tailEnd type="triangle" w="med" len="med"/>
          </a:ln>
          <a:scene3d>
            <a:camera prst="orthographicFront"/>
            <a:lightRig rig="threePt" dir="t"/>
          </a:scene3d>
          <a:sp3d>
            <a:bevelT w="114300" prst="artDeco"/>
          </a:sp3d>
        </p:spPr>
        <p:txBody>
          <a:bodyPr rtlCol="0" anchor="ctr"/>
          <a:lstStyle/>
          <a:p>
            <a:pPr algn="ctr"/>
            <a:endParaRPr lang="zh-TW" altLang="en-US">
              <a:latin typeface="Times New Roman" panose="02020603050405020304" pitchFamily="18" charset="0"/>
              <a:ea typeface="微軟正黑體" panose="020B0604030504040204" pitchFamily="34" charset="-120"/>
              <a:cs typeface="Times New Roman" panose="02020603050405020304" pitchFamily="18" charset="0"/>
            </a:endParaRPr>
          </a:p>
        </p:txBody>
      </p:sp>
      <p:pic>
        <p:nvPicPr>
          <p:cNvPr id="4" name="圖片 3"/>
          <p:cNvPicPr>
            <a:picLocks noChangeAspect="1"/>
          </p:cNvPicPr>
          <p:nvPr/>
        </p:nvPicPr>
        <p:blipFill>
          <a:blip r:embed="rId3" cstate="email">
            <a:extLst>
              <a:ext uri="{28A0092B-C50C-407E-A947-70E740481C1C}">
                <a14:useLocalDpi xmlns:a14="http://schemas.microsoft.com/office/drawing/2010/main" xmlns=""/>
              </a:ext>
            </a:extLst>
          </a:blip>
          <a:stretch>
            <a:fillRect/>
          </a:stretch>
        </p:blipFill>
        <p:spPr>
          <a:xfrm>
            <a:off x="8084842" y="983963"/>
            <a:ext cx="2583159" cy="2583159"/>
          </a:xfrm>
          <a:prstGeom prst="rect">
            <a:avLst/>
          </a:prstGeom>
        </p:spPr>
      </p:pic>
      <p:sp>
        <p:nvSpPr>
          <p:cNvPr id="5" name="文字方塊 4"/>
          <p:cNvSpPr txBox="1"/>
          <p:nvPr/>
        </p:nvSpPr>
        <p:spPr>
          <a:xfrm>
            <a:off x="9004263" y="2702576"/>
            <a:ext cx="893836" cy="600164"/>
          </a:xfrm>
          <a:prstGeom prst="rect">
            <a:avLst/>
          </a:prstGeom>
          <a:noFill/>
        </p:spPr>
        <p:txBody>
          <a:bodyPr wrap="square" rtlCol="0">
            <a:spAutoFit/>
          </a:bodyPr>
          <a:lstStyle/>
          <a:p>
            <a:pPr algn="ctr">
              <a:spcBef>
                <a:spcPts val="600"/>
              </a:spcBef>
            </a:pPr>
            <a:r>
              <a:rPr lang="zh-TW" altLang="en-US" sz="1400" dirty="0">
                <a:latin typeface="Times New Roman" panose="02020603050405020304" pitchFamily="18" charset="0"/>
                <a:ea typeface="微軟正黑體" panose="020B0604030504040204" pitchFamily="34" charset="-120"/>
                <a:cs typeface="Times New Roman" panose="02020603050405020304" pitchFamily="18" charset="0"/>
              </a:rPr>
              <a:t>撕榜</a:t>
            </a:r>
            <a:endParaRPr lang="en-US" altLang="zh-TW" sz="1400" dirty="0">
              <a:latin typeface="Times New Roman" panose="02020603050405020304" pitchFamily="18" charset="0"/>
              <a:ea typeface="微軟正黑體" panose="020B0604030504040204" pitchFamily="34" charset="-120"/>
              <a:cs typeface="Times New Roman" panose="02020603050405020304" pitchFamily="18" charset="0"/>
            </a:endParaRPr>
          </a:p>
          <a:p>
            <a:pPr algn="ctr">
              <a:spcBef>
                <a:spcPts val="600"/>
              </a:spcBef>
            </a:pPr>
            <a:r>
              <a:rPr lang="zh-TW" altLang="en-US" sz="1400" dirty="0">
                <a:solidFill>
                  <a:srgbClr val="7030A0"/>
                </a:solidFill>
                <a:latin typeface="Times New Roman" panose="02020603050405020304" pitchFamily="18" charset="0"/>
                <a:ea typeface="微軟正黑體" panose="020B0604030504040204" pitchFamily="34" charset="-120"/>
                <a:cs typeface="Times New Roman" panose="02020603050405020304" pitchFamily="18" charset="0"/>
              </a:rPr>
              <a:t>通知單</a:t>
            </a:r>
          </a:p>
        </p:txBody>
      </p:sp>
      <p:pic>
        <p:nvPicPr>
          <p:cNvPr id="24" name="圖片 23"/>
          <p:cNvPicPr>
            <a:picLocks noChangeAspect="1"/>
          </p:cNvPicPr>
          <p:nvPr/>
        </p:nvPicPr>
        <p:blipFill>
          <a:blip r:embed="rId4" cstate="email">
            <a:extLst>
              <a:ext uri="{28A0092B-C50C-407E-A947-70E740481C1C}">
                <a14:useLocalDpi xmlns:a14="http://schemas.microsoft.com/office/drawing/2010/main" xmlns=""/>
              </a:ext>
            </a:extLst>
          </a:blip>
          <a:stretch>
            <a:fillRect/>
          </a:stretch>
        </p:blipFill>
        <p:spPr>
          <a:xfrm>
            <a:off x="8671060" y="5531134"/>
            <a:ext cx="1621458" cy="1326866"/>
          </a:xfrm>
          <a:prstGeom prst="rect">
            <a:avLst/>
          </a:prstGeom>
        </p:spPr>
      </p:pic>
      <p:sp>
        <p:nvSpPr>
          <p:cNvPr id="25" name="Text Box 22"/>
          <p:cNvSpPr txBox="1">
            <a:spLocks noChangeArrowheads="1"/>
          </p:cNvSpPr>
          <p:nvPr/>
        </p:nvSpPr>
        <p:spPr bwMode="auto">
          <a:xfrm>
            <a:off x="8799836" y="5718652"/>
            <a:ext cx="1368152"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新細明體" panose="02020500000000000000" pitchFamily="18" charset="-12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9pPr>
          </a:lstStyle>
          <a:p>
            <a:pPr algn="ctr" eaLnBrk="1" hangingPunct="1">
              <a:spcBef>
                <a:spcPct val="0"/>
              </a:spcBef>
              <a:buFontTx/>
              <a:buNone/>
            </a:pPr>
            <a:r>
              <a:rPr lang="zh-TW" altLang="en-US" sz="1400" dirty="0">
                <a:solidFill>
                  <a:srgbClr val="7030A0"/>
                </a:solidFill>
                <a:latin typeface="Times New Roman" panose="02020603050405020304" pitchFamily="18" charset="0"/>
                <a:ea typeface="微軟正黑體" panose="020B0604030504040204" pitchFamily="34" charset="-120"/>
                <a:cs typeface="Times New Roman" panose="02020603050405020304" pitchFamily="18" charset="0"/>
              </a:rPr>
              <a:t>下一入學管道</a:t>
            </a:r>
          </a:p>
        </p:txBody>
      </p:sp>
      <p:sp>
        <p:nvSpPr>
          <p:cNvPr id="26" name="矩形 25"/>
          <p:cNvSpPr/>
          <p:nvPr/>
        </p:nvSpPr>
        <p:spPr>
          <a:xfrm>
            <a:off x="1671380" y="92007"/>
            <a:ext cx="8241044" cy="707886"/>
          </a:xfrm>
          <a:prstGeom prst="rect">
            <a:avLst/>
          </a:prstGeom>
        </p:spPr>
        <p:txBody>
          <a:bodyPr wrap="square">
            <a:spAutoFit/>
          </a:bodyPr>
          <a:lstStyle/>
          <a:p>
            <a:pPr lvl="0" algn="just">
              <a:defRPr/>
            </a:pPr>
            <a:r>
              <a:rPr kumimoji="0" lang="zh-TW" altLang="en-US" sz="40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五專</a:t>
            </a:r>
            <a:r>
              <a:rPr kumimoji="0" lang="zh-TW" altLang="en-US" sz="4000" b="1" dirty="0">
                <a:latin typeface="Times New Roman" panose="02020603050405020304" pitchFamily="18" charset="0"/>
                <a:ea typeface="微軟正黑體" panose="020B0604030504040204" pitchFamily="34" charset="-120"/>
                <a:cs typeface="Times New Roman" panose="02020603050405020304" pitchFamily="18" charset="0"/>
              </a:rPr>
              <a:t>聯合</a:t>
            </a:r>
            <a:r>
              <a:rPr kumimoji="0" lang="zh-TW" altLang="en-US" sz="40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免試入學</a:t>
            </a:r>
            <a:r>
              <a:rPr kumimoji="0" lang="en-US" altLang="zh-TW" sz="40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a:t>
            </a:r>
            <a:r>
              <a:rPr kumimoji="0" lang="zh-TW" altLang="en-US" sz="32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招生流程</a:t>
            </a:r>
          </a:p>
        </p:txBody>
      </p:sp>
      <p:sp>
        <p:nvSpPr>
          <p:cNvPr id="6" name="投影片編號版面配置區 5"/>
          <p:cNvSpPr>
            <a:spLocks noGrp="1"/>
          </p:cNvSpPr>
          <p:nvPr>
            <p:ph type="sldNum" sz="quarter" idx="12"/>
          </p:nvPr>
        </p:nvSpPr>
        <p:spPr/>
        <p:txBody>
          <a:bodyPr/>
          <a:lstStyle/>
          <a:p>
            <a:pPr>
              <a:defRPr/>
            </a:pPr>
            <a:fld id="{BCF6C782-A86A-45BB-B3F6-D32D537A4B8D}" type="slidenum">
              <a:rPr lang="zh-TW" altLang="en-US" smtClean="0"/>
              <a:pPr>
                <a:defRPr/>
              </a:pPr>
              <a:t>81</a:t>
            </a:fld>
            <a:endParaRPr lang="zh-TW" altLang="en-US"/>
          </a:p>
        </p:txBody>
      </p:sp>
    </p:spTree>
    <p:extLst>
      <p:ext uri="{BB962C8B-B14F-4D97-AF65-F5344CB8AC3E}">
        <p14:creationId xmlns:p14="http://schemas.microsoft.com/office/powerpoint/2010/main" xmlns="" val="475889222"/>
      </p:ext>
    </p:extLst>
  </p:cSld>
  <p:clrMapOvr>
    <a:masterClrMapping/>
  </p:clrMapOvr>
  <p:transition spd="slow">
    <p:push dir="u"/>
  </p:transition>
</p:sld>
</file>

<file path=ppt/slides/slide82.xml><?xml version="1.0" encoding="utf-8"?>
<p:sld xmlns:a="http://schemas.openxmlformats.org/drawingml/2006/main" xmlns:r="http://schemas.openxmlformats.org/officeDocument/2006/relationships" xmlns:p="http://schemas.openxmlformats.org/presentationml/2006/main" showMasterSp="0">
  <p:cSld>
    <p:bg>
      <p:bgPr>
        <a:solidFill>
          <a:srgbClr val="69BCC7"/>
        </a:solidFill>
        <a:effectLst/>
      </p:bgPr>
    </p:bg>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xmlns="" id="{99022E44-E06F-4C3E-B043-6AD18772DC29}"/>
              </a:ext>
            </a:extLst>
          </p:cNvPr>
          <p:cNvSpPr/>
          <p:nvPr/>
        </p:nvSpPr>
        <p:spPr>
          <a:xfrm>
            <a:off x="2171563" y="1202076"/>
            <a:ext cx="7835465" cy="447953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aphicFrame>
        <p:nvGraphicFramePr>
          <p:cNvPr id="3" name="表格 2"/>
          <p:cNvGraphicFramePr>
            <a:graphicFrameLocks noGrp="1"/>
          </p:cNvGraphicFramePr>
          <p:nvPr>
            <p:extLst>
              <p:ext uri="{D42A27DB-BD31-4B8C-83A1-F6EECF244321}">
                <p14:modId xmlns:p14="http://schemas.microsoft.com/office/powerpoint/2010/main" xmlns="" val="1807977812"/>
              </p:ext>
            </p:extLst>
          </p:nvPr>
        </p:nvGraphicFramePr>
        <p:xfrm>
          <a:off x="2171564" y="1207036"/>
          <a:ext cx="7848872" cy="4443931"/>
        </p:xfrm>
        <a:graphic>
          <a:graphicData uri="http://schemas.openxmlformats.org/drawingml/2006/table">
            <a:tbl>
              <a:tblPr firstRow="1" bandRow="1">
                <a:tableStyleId>{5940675A-B579-460E-94D1-54222C63F5DA}</a:tableStyleId>
              </a:tblPr>
              <a:tblGrid>
                <a:gridCol w="2304256">
                  <a:extLst>
                    <a:ext uri="{9D8B030D-6E8A-4147-A177-3AD203B41FA5}">
                      <a16:colId xmlns:a16="http://schemas.microsoft.com/office/drawing/2014/main" xmlns="" val="20000"/>
                    </a:ext>
                  </a:extLst>
                </a:gridCol>
                <a:gridCol w="5544616">
                  <a:extLst>
                    <a:ext uri="{9D8B030D-6E8A-4147-A177-3AD203B41FA5}">
                      <a16:colId xmlns:a16="http://schemas.microsoft.com/office/drawing/2014/main" xmlns="" val="20001"/>
                    </a:ext>
                  </a:extLst>
                </a:gridCol>
              </a:tblGrid>
              <a:tr h="550001">
                <a:tc>
                  <a:txBody>
                    <a:bodyPr/>
                    <a:lstStyle/>
                    <a:p>
                      <a:pPr algn="ctr"/>
                      <a:r>
                        <a:rPr lang="zh-TW" altLang="en-US" sz="2800" b="1" dirty="0">
                          <a:latin typeface="Times New Roman" panose="02020603050405020304" pitchFamily="18" charset="0"/>
                          <a:ea typeface="微軟正黑體" panose="020B0604030504040204" pitchFamily="34" charset="-120"/>
                          <a:cs typeface="Times New Roman" panose="02020603050405020304" pitchFamily="18" charset="0"/>
                        </a:rPr>
                        <a:t>項目</a:t>
                      </a:r>
                    </a:p>
                  </a:txBody>
                  <a:tcPr marL="91436" marR="91436" marT="45724" marB="45724" anchor="ctr">
                    <a:lnL w="12700" cmpd="sng">
                      <a:noFill/>
                    </a:lnL>
                    <a:lnR w="12700" cap="flat" cmpd="sng" algn="ctr">
                      <a:noFill/>
                      <a:prstDash val="dashDot"/>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8989"/>
                    </a:solidFill>
                  </a:tcPr>
                </a:tc>
                <a:tc>
                  <a:txBody>
                    <a:bodyPr/>
                    <a:lstStyle/>
                    <a:p>
                      <a:pPr algn="ctr"/>
                      <a:r>
                        <a:rPr lang="zh-TW" altLang="en-US" sz="2800" b="1" dirty="0">
                          <a:latin typeface="Times New Roman" panose="02020603050405020304" pitchFamily="18" charset="0"/>
                          <a:ea typeface="微軟正黑體" panose="020B0604030504040204" pitchFamily="34" charset="-120"/>
                          <a:cs typeface="Times New Roman" panose="02020603050405020304" pitchFamily="18" charset="0"/>
                        </a:rPr>
                        <a:t>日程</a:t>
                      </a:r>
                    </a:p>
                  </a:txBody>
                  <a:tcPr marL="91436" marR="91436" marT="45724" marB="45724" anchor="ctr">
                    <a:lnL w="12700" cap="flat" cmpd="sng" algn="ctr">
                      <a:noFill/>
                      <a:prstDash val="dashDot"/>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8989"/>
                    </a:solidFill>
                  </a:tcPr>
                </a:tc>
                <a:extLst>
                  <a:ext uri="{0D108BD9-81ED-4DB2-BD59-A6C34878D82A}">
                    <a16:rowId xmlns:a16="http://schemas.microsoft.com/office/drawing/2014/main" xmlns="" val="10000"/>
                  </a:ext>
                </a:extLst>
              </a:tr>
              <a:tr h="550001">
                <a:tc>
                  <a:txBody>
                    <a:bodyPr/>
                    <a:lstStyle/>
                    <a:p>
                      <a:pPr algn="ctr"/>
                      <a:r>
                        <a:rPr lang="zh-TW" altLang="en-US"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簡章發售及公告</a:t>
                      </a:r>
                    </a:p>
                  </a:txBody>
                  <a:tcPr marL="91436" marR="91436" marT="45724" marB="45724" anchor="ctr">
                    <a:lnL w="12700" cmpd="sng">
                      <a:noFill/>
                    </a:lnL>
                    <a:lnR w="12700" cap="flat" cmpd="sng" algn="ctr">
                      <a:noFill/>
                      <a:prstDash val="dash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r>
                        <a:rPr lang="en-US" altLang="zh-TW"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110</a:t>
                      </a:r>
                      <a:r>
                        <a:rPr lang="zh-TW" altLang="en-US"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年</a:t>
                      </a:r>
                      <a:r>
                        <a:rPr lang="en-US" altLang="zh-TW"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1</a:t>
                      </a:r>
                      <a:r>
                        <a:rPr lang="zh-TW" altLang="en-US"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月</a:t>
                      </a:r>
                      <a:r>
                        <a:rPr lang="en-US" altLang="zh-TW"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15</a:t>
                      </a:r>
                      <a:r>
                        <a:rPr lang="zh-TW" altLang="en-US"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日起發售及</a:t>
                      </a:r>
                      <a:r>
                        <a:rPr lang="zh-TW" altLang="en-US" sz="2000" baseline="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開放網路下載</a:t>
                      </a:r>
                      <a:endParaRPr lang="zh-TW" altLang="en-US"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endParaRPr>
                    </a:p>
                  </a:txBody>
                  <a:tcPr marL="91436" marR="91436" marT="45724" marB="45724" anchor="ctr">
                    <a:lnL w="12700" cap="flat" cmpd="sng" algn="ctr">
                      <a:noFill/>
                      <a:prstDash val="dashDot"/>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accent3">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1652078">
                <a:tc>
                  <a:txBody>
                    <a:bodyPr/>
                    <a:lstStyle/>
                    <a:p>
                      <a:pPr algn="ctr"/>
                      <a:r>
                        <a:rPr lang="zh-TW" altLang="en-US"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報名</a:t>
                      </a:r>
                    </a:p>
                  </a:txBody>
                  <a:tcPr marL="91436" marR="91436" marT="45724" marB="45724" anchor="ctr">
                    <a:lnL w="12700" cmpd="sng">
                      <a:noFill/>
                    </a:lnL>
                    <a:lnR w="12700" cap="flat" cmpd="sng" algn="ctr">
                      <a:noFill/>
                      <a:prstDash val="dash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66"/>
                    </a:solidFill>
                  </a:tcPr>
                </a:tc>
                <a:tc>
                  <a:txBody>
                    <a:bodyPr/>
                    <a:lstStyle/>
                    <a:p>
                      <a:pPr algn="l"/>
                      <a:r>
                        <a:rPr lang="zh-TW" altLang="en-US"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國中集體通訊報名、個別網路與通訊報名：</a:t>
                      </a:r>
                      <a:r>
                        <a:rPr lang="en-US" altLang="zh-TW"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
                      </a:r>
                      <a:br>
                        <a:rPr lang="en-US" altLang="zh-TW"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br>
                      <a:r>
                        <a:rPr lang="en-US" altLang="zh-TW"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110</a:t>
                      </a:r>
                      <a:r>
                        <a:rPr lang="zh-TW" altLang="en-US"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年</a:t>
                      </a:r>
                      <a:r>
                        <a:rPr lang="en-US" altLang="zh-TW"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6</a:t>
                      </a:r>
                      <a:r>
                        <a:rPr lang="zh-TW" altLang="en-US"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月</a:t>
                      </a:r>
                      <a:r>
                        <a:rPr lang="en-US" altLang="zh-TW"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17</a:t>
                      </a:r>
                      <a:r>
                        <a:rPr lang="zh-TW" altLang="en-US"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日</a:t>
                      </a:r>
                      <a:r>
                        <a:rPr lang="en-US" altLang="zh-TW"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a:t>
                      </a:r>
                      <a:r>
                        <a:rPr lang="zh-TW" altLang="en-US"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星期四</a:t>
                      </a:r>
                      <a:r>
                        <a:rPr lang="en-US" altLang="zh-TW"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a:t>
                      </a:r>
                      <a:r>
                        <a:rPr lang="zh-TW" altLang="en-US"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a:t>
                      </a:r>
                      <a:r>
                        <a:rPr lang="en-US" altLang="zh-TW"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110</a:t>
                      </a:r>
                      <a:r>
                        <a:rPr lang="zh-TW" altLang="en-US"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年</a:t>
                      </a:r>
                      <a:r>
                        <a:rPr lang="en-US" altLang="zh-TW"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6</a:t>
                      </a:r>
                      <a:r>
                        <a:rPr lang="zh-TW" altLang="en-US"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月</a:t>
                      </a:r>
                      <a:r>
                        <a:rPr lang="en-US" altLang="zh-TW"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25</a:t>
                      </a:r>
                      <a:r>
                        <a:rPr lang="zh-TW" altLang="en-US"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日</a:t>
                      </a:r>
                      <a:r>
                        <a:rPr lang="en-US" altLang="zh-TW"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a:t>
                      </a:r>
                      <a:r>
                        <a:rPr lang="zh-TW" altLang="en-US"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星期五</a:t>
                      </a:r>
                      <a:r>
                        <a:rPr lang="en-US" altLang="zh-TW"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a:t>
                      </a:r>
                    </a:p>
                    <a:p>
                      <a:pPr algn="l">
                        <a:spcBef>
                          <a:spcPts val="1200"/>
                        </a:spcBef>
                      </a:pPr>
                      <a:r>
                        <a:rPr lang="zh-TW" altLang="en-US" sz="2000" dirty="0">
                          <a:solidFill>
                            <a:srgbClr val="FF0000"/>
                          </a:solidFill>
                          <a:latin typeface="Times New Roman" panose="02020603050405020304" pitchFamily="18" charset="0"/>
                          <a:ea typeface="微軟正黑體" panose="020B0604030504040204" pitchFamily="34" charset="-120"/>
                          <a:cs typeface="Times New Roman" panose="02020603050405020304" pitchFamily="18" charset="0"/>
                        </a:rPr>
                        <a:t>現場報名</a:t>
                      </a:r>
                      <a:r>
                        <a:rPr lang="zh-TW" altLang="en-US"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a:t>
                      </a:r>
                      <a:r>
                        <a:rPr lang="en-US" altLang="zh-TW"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
                      </a:r>
                      <a:br>
                        <a:rPr lang="en-US" altLang="zh-TW"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br>
                      <a:r>
                        <a:rPr lang="en-US" altLang="zh-TW"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110</a:t>
                      </a:r>
                      <a:r>
                        <a:rPr lang="zh-TW" altLang="en-US"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年</a:t>
                      </a:r>
                      <a:r>
                        <a:rPr lang="en-US" altLang="zh-TW"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6</a:t>
                      </a:r>
                      <a:r>
                        <a:rPr lang="zh-TW" altLang="en-US"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月</a:t>
                      </a:r>
                      <a:r>
                        <a:rPr lang="en-US" altLang="zh-TW"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27</a:t>
                      </a:r>
                      <a:r>
                        <a:rPr lang="zh-TW" altLang="en-US"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日</a:t>
                      </a:r>
                      <a:r>
                        <a:rPr lang="en-US" altLang="zh-TW"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a:t>
                      </a:r>
                      <a:r>
                        <a:rPr lang="zh-TW" altLang="en-US"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星期日</a:t>
                      </a:r>
                      <a:r>
                        <a:rPr lang="en-US" altLang="zh-TW"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a:t>
                      </a:r>
                      <a:r>
                        <a:rPr lang="zh-TW" altLang="en-US"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a:t>
                      </a:r>
                      <a:r>
                        <a:rPr lang="en-US" altLang="zh-TW"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110</a:t>
                      </a:r>
                      <a:r>
                        <a:rPr lang="zh-TW" altLang="en-US"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年</a:t>
                      </a:r>
                      <a:r>
                        <a:rPr lang="en-US" altLang="zh-TW"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6</a:t>
                      </a:r>
                      <a:r>
                        <a:rPr lang="zh-TW" altLang="en-US"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月</a:t>
                      </a:r>
                      <a:r>
                        <a:rPr lang="en-US" altLang="zh-TW"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28</a:t>
                      </a:r>
                      <a:r>
                        <a:rPr lang="zh-TW" altLang="en-US"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日</a:t>
                      </a:r>
                      <a:r>
                        <a:rPr lang="en-US" altLang="zh-TW"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a:t>
                      </a:r>
                      <a:r>
                        <a:rPr lang="zh-TW" altLang="en-US"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星期一</a:t>
                      </a:r>
                      <a:r>
                        <a:rPr lang="en-US" altLang="zh-TW"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a:t>
                      </a:r>
                      <a:endParaRPr lang="zh-TW" altLang="en-US"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endParaRPr>
                    </a:p>
                  </a:txBody>
                  <a:tcPr marL="91436" marR="91436" marT="45724" marB="45724" anchor="ctr">
                    <a:lnL w="12700" cap="flat" cmpd="sng" algn="ctr">
                      <a:noFill/>
                      <a:prstDash val="dashDot"/>
                      <a:round/>
                      <a:headEnd type="none" w="med" len="med"/>
                      <a:tailEnd type="none" w="med" len="med"/>
                    </a:lnL>
                    <a:lnR w="12700" cmpd="sng">
                      <a:noFill/>
                    </a:lnR>
                    <a:lnT w="12700" cap="flat" cmpd="sng" algn="ctr">
                      <a:solidFill>
                        <a:schemeClr val="accent3">
                          <a:lumMod val="20000"/>
                          <a:lumOff val="80000"/>
                        </a:schemeClr>
                      </a:solidFill>
                      <a:prstDash val="solid"/>
                      <a:round/>
                      <a:headEnd type="none" w="med" len="med"/>
                      <a:tailEnd type="none" w="med" len="med"/>
                    </a:lnT>
                    <a:lnB w="12700" cap="flat" cmpd="sng" algn="ctr">
                      <a:solidFill>
                        <a:schemeClr val="accent3">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r h="949202">
                <a:tc>
                  <a:txBody>
                    <a:bodyPr/>
                    <a:lstStyle/>
                    <a:p>
                      <a:pPr algn="ctr"/>
                      <a:r>
                        <a:rPr lang="zh-TW" altLang="en-US"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寄發現場登記分發報到通知單</a:t>
                      </a:r>
                    </a:p>
                  </a:txBody>
                  <a:tcPr marL="91436" marR="91436" marT="45724" marB="45724" anchor="ctr">
                    <a:lnL w="12700" cmpd="sng">
                      <a:noFill/>
                    </a:lnL>
                    <a:lnR w="12700" cap="flat" cmpd="sng" algn="ctr">
                      <a:noFill/>
                      <a:prstDash val="dash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r>
                        <a:rPr lang="en-US" altLang="zh-TW"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110</a:t>
                      </a:r>
                      <a:r>
                        <a:rPr lang="zh-TW" altLang="en-US"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年</a:t>
                      </a:r>
                      <a:r>
                        <a:rPr lang="en-US" altLang="zh-TW"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7</a:t>
                      </a:r>
                      <a:r>
                        <a:rPr lang="zh-TW" altLang="en-US"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月</a:t>
                      </a:r>
                      <a:r>
                        <a:rPr lang="en-US" altLang="zh-TW"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2</a:t>
                      </a:r>
                      <a:r>
                        <a:rPr lang="zh-TW" altLang="en-US"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日</a:t>
                      </a:r>
                      <a:r>
                        <a:rPr lang="en-US" altLang="zh-TW"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a:t>
                      </a:r>
                      <a:r>
                        <a:rPr lang="zh-TW" altLang="en-US"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星期五</a:t>
                      </a:r>
                      <a:r>
                        <a:rPr lang="en-US" altLang="zh-TW"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a:t>
                      </a:r>
                    </a:p>
                    <a:p>
                      <a:r>
                        <a:rPr lang="en-US" altLang="zh-TW" sz="14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a:t>
                      </a:r>
                      <a:r>
                        <a:rPr lang="zh-TW" altLang="en-US" sz="14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註：</a:t>
                      </a:r>
                      <a:r>
                        <a:rPr lang="en-US" altLang="zh-TW" sz="1400" dirty="0">
                          <a:solidFill>
                            <a:srgbClr val="FF0000"/>
                          </a:solidFill>
                          <a:latin typeface="Times New Roman" panose="02020603050405020304" pitchFamily="18" charset="0"/>
                          <a:ea typeface="微軟正黑體" panose="020B0604030504040204" pitchFamily="34" charset="-120"/>
                          <a:cs typeface="Times New Roman" panose="02020603050405020304" pitchFamily="18" charset="0"/>
                        </a:rPr>
                        <a:t>110</a:t>
                      </a:r>
                      <a:r>
                        <a:rPr lang="zh-TW" altLang="en-US" sz="1400" dirty="0">
                          <a:solidFill>
                            <a:srgbClr val="FF0000"/>
                          </a:solidFill>
                          <a:latin typeface="Times New Roman" panose="02020603050405020304" pitchFamily="18" charset="0"/>
                          <a:ea typeface="微軟正黑體" panose="020B0604030504040204" pitchFamily="34" charset="-120"/>
                          <a:cs typeface="Times New Roman" panose="02020603050405020304" pitchFamily="18" charset="0"/>
                        </a:rPr>
                        <a:t>年</a:t>
                      </a:r>
                      <a:r>
                        <a:rPr lang="en-US" altLang="zh-TW" sz="1400" dirty="0">
                          <a:solidFill>
                            <a:srgbClr val="FF0000"/>
                          </a:solidFill>
                          <a:latin typeface="Times New Roman" panose="02020603050405020304" pitchFamily="18" charset="0"/>
                          <a:ea typeface="微軟正黑體" panose="020B0604030504040204" pitchFamily="34" charset="-120"/>
                          <a:cs typeface="Times New Roman" panose="02020603050405020304" pitchFamily="18" charset="0"/>
                        </a:rPr>
                        <a:t>7</a:t>
                      </a:r>
                      <a:r>
                        <a:rPr lang="zh-TW" altLang="en-US" sz="1400" dirty="0">
                          <a:solidFill>
                            <a:srgbClr val="FF0000"/>
                          </a:solidFill>
                          <a:latin typeface="Times New Roman" panose="02020603050405020304" pitchFamily="18" charset="0"/>
                          <a:ea typeface="微軟正黑體" panose="020B0604030504040204" pitchFamily="34" charset="-120"/>
                          <a:cs typeface="Times New Roman" panose="02020603050405020304" pitchFamily="18" charset="0"/>
                        </a:rPr>
                        <a:t>月</a:t>
                      </a:r>
                      <a:r>
                        <a:rPr lang="en-US" altLang="zh-TW" sz="1400" dirty="0">
                          <a:solidFill>
                            <a:srgbClr val="FF0000"/>
                          </a:solidFill>
                          <a:latin typeface="Times New Roman" panose="02020603050405020304" pitchFamily="18" charset="0"/>
                          <a:ea typeface="微軟正黑體" panose="020B0604030504040204" pitchFamily="34" charset="-120"/>
                          <a:cs typeface="Times New Roman" panose="02020603050405020304" pitchFamily="18" charset="0"/>
                        </a:rPr>
                        <a:t>5</a:t>
                      </a:r>
                      <a:r>
                        <a:rPr lang="zh-TW" altLang="en-US" sz="1400" dirty="0">
                          <a:solidFill>
                            <a:srgbClr val="FF0000"/>
                          </a:solidFill>
                          <a:latin typeface="Times New Roman" panose="02020603050405020304" pitchFamily="18" charset="0"/>
                          <a:ea typeface="微軟正黑體" panose="020B0604030504040204" pitchFamily="34" charset="-120"/>
                          <a:cs typeface="Times New Roman" panose="02020603050405020304" pitchFamily="18" charset="0"/>
                        </a:rPr>
                        <a:t>日下午</a:t>
                      </a:r>
                      <a:r>
                        <a:rPr lang="en-US" altLang="zh-TW" sz="1400" dirty="0">
                          <a:solidFill>
                            <a:srgbClr val="FF0000"/>
                          </a:solidFill>
                          <a:latin typeface="Times New Roman" panose="02020603050405020304" pitchFamily="18" charset="0"/>
                          <a:ea typeface="微軟正黑體" panose="020B0604030504040204" pitchFamily="34" charset="-120"/>
                          <a:cs typeface="Times New Roman" panose="02020603050405020304" pitchFamily="18" charset="0"/>
                        </a:rPr>
                        <a:t>5</a:t>
                      </a:r>
                      <a:r>
                        <a:rPr lang="zh-TW" altLang="en-US" sz="1400" dirty="0">
                          <a:solidFill>
                            <a:srgbClr val="FF0000"/>
                          </a:solidFill>
                          <a:latin typeface="Times New Roman" panose="02020603050405020304" pitchFamily="18" charset="0"/>
                          <a:ea typeface="微軟正黑體" panose="020B0604030504040204" pitchFamily="34" charset="-120"/>
                          <a:cs typeface="Times New Roman" panose="02020603050405020304" pitchFamily="18" charset="0"/>
                        </a:rPr>
                        <a:t>時前</a:t>
                      </a:r>
                      <a:r>
                        <a:rPr lang="zh-TW" altLang="en-US" sz="14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免試生確認是否收到通知單，若未收到逕向各招生學校查詢</a:t>
                      </a:r>
                      <a:r>
                        <a:rPr lang="en-US" altLang="zh-TW" sz="14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a:t>
                      </a:r>
                      <a:endParaRPr lang="zh-TW" altLang="en-US" sz="14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endParaRPr>
                    </a:p>
                  </a:txBody>
                  <a:tcPr marL="91436" marR="91436" marT="45724" marB="45724" anchor="ctr">
                    <a:lnL w="12700" cap="flat" cmpd="sng" algn="ctr">
                      <a:noFill/>
                      <a:prstDash val="dashDot"/>
                      <a:round/>
                      <a:headEnd type="none" w="med" len="med"/>
                      <a:tailEnd type="none" w="med" len="med"/>
                    </a:lnL>
                    <a:lnR w="12700" cmpd="sng">
                      <a:noFill/>
                    </a:lnR>
                    <a:lnT w="12700" cap="flat" cmpd="sng" algn="ctr">
                      <a:solidFill>
                        <a:schemeClr val="accent3">
                          <a:lumMod val="20000"/>
                          <a:lumOff val="80000"/>
                        </a:schemeClr>
                      </a:solidFill>
                      <a:prstDash val="solid"/>
                      <a:round/>
                      <a:headEnd type="none" w="med" len="med"/>
                      <a:tailEnd type="none" w="med" len="med"/>
                    </a:lnT>
                    <a:lnB w="12700" cap="flat" cmpd="sng" algn="ctr">
                      <a:solidFill>
                        <a:schemeClr val="accent3">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3"/>
                  </a:ext>
                </a:extLst>
              </a:tr>
              <a:tr h="742649">
                <a:tc>
                  <a:txBody>
                    <a:bodyPr/>
                    <a:lstStyle/>
                    <a:p>
                      <a:pPr algn="ctr">
                        <a:lnSpc>
                          <a:spcPct val="150000"/>
                        </a:lnSpc>
                        <a:spcBef>
                          <a:spcPts val="0"/>
                        </a:spcBef>
                        <a:spcAft>
                          <a:spcPts val="0"/>
                        </a:spcAft>
                      </a:pPr>
                      <a:r>
                        <a:rPr lang="zh-TW" altLang="en-US"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現場登記分發報到</a:t>
                      </a:r>
                    </a:p>
                  </a:txBody>
                  <a:tcPr marL="91436" marR="91436" marT="45724" marB="45724" anchor="ctr">
                    <a:lnL w="12700" cmpd="sng">
                      <a:noFill/>
                    </a:lnL>
                    <a:lnR w="12700" cap="flat" cmpd="sng" algn="ctr">
                      <a:noFill/>
                      <a:prstDash val="dashDot"/>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66"/>
                    </a:solidFill>
                  </a:tcPr>
                </a:tc>
                <a:tc>
                  <a:txBody>
                    <a:bodyPr/>
                    <a:lstStyle/>
                    <a:p>
                      <a:pPr>
                        <a:lnSpc>
                          <a:spcPct val="150000"/>
                        </a:lnSpc>
                        <a:spcBef>
                          <a:spcPts val="0"/>
                        </a:spcBef>
                        <a:spcAft>
                          <a:spcPts val="0"/>
                        </a:spcAft>
                      </a:pPr>
                      <a:r>
                        <a:rPr lang="en-US" altLang="zh-TW"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110</a:t>
                      </a:r>
                      <a:r>
                        <a:rPr lang="zh-TW" altLang="en-US"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年</a:t>
                      </a:r>
                      <a:r>
                        <a:rPr lang="en-US" altLang="zh-TW"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7</a:t>
                      </a:r>
                      <a:r>
                        <a:rPr lang="zh-TW" altLang="en-US"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月</a:t>
                      </a:r>
                      <a:r>
                        <a:rPr lang="en-US" altLang="zh-TW"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7</a:t>
                      </a:r>
                      <a:r>
                        <a:rPr lang="zh-TW" altLang="en-US"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日</a:t>
                      </a:r>
                      <a:r>
                        <a:rPr lang="en-US" altLang="zh-TW"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a:t>
                      </a:r>
                      <a:r>
                        <a:rPr lang="zh-TW" altLang="en-US"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星期三</a:t>
                      </a:r>
                      <a:r>
                        <a:rPr lang="en-US" altLang="zh-TW"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rPr>
                        <a:t>)</a:t>
                      </a:r>
                      <a:endParaRPr lang="zh-TW" altLang="en-US" sz="2000" dirty="0">
                        <a:solidFill>
                          <a:schemeClr val="accent4">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endParaRPr>
                    </a:p>
                  </a:txBody>
                  <a:tcPr marL="91436" marR="91436" marT="45724" marB="45724" anchor="ctr">
                    <a:lnL w="12700" cap="flat" cmpd="sng" algn="ctr">
                      <a:noFill/>
                      <a:prstDash val="dashDot"/>
                      <a:round/>
                      <a:headEnd type="none" w="med" len="med"/>
                      <a:tailEnd type="none" w="med" len="med"/>
                    </a:lnL>
                    <a:lnR w="12700" cmpd="sng">
                      <a:noFill/>
                    </a:lnR>
                    <a:lnT w="12700" cap="flat" cmpd="sng" algn="ctr">
                      <a:solidFill>
                        <a:schemeClr val="accent3">
                          <a:lumMod val="20000"/>
                          <a:lumOff val="80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10004"/>
                  </a:ext>
                </a:extLst>
              </a:tr>
            </a:tbl>
          </a:graphicData>
        </a:graphic>
      </p:graphicFrame>
      <p:sp>
        <p:nvSpPr>
          <p:cNvPr id="5" name="矩形 4"/>
          <p:cNvSpPr/>
          <p:nvPr/>
        </p:nvSpPr>
        <p:spPr>
          <a:xfrm>
            <a:off x="1671380" y="92007"/>
            <a:ext cx="8241044" cy="646331"/>
          </a:xfrm>
          <a:prstGeom prst="rect">
            <a:avLst/>
          </a:prstGeom>
        </p:spPr>
        <p:txBody>
          <a:bodyPr wrap="square">
            <a:spAutoFit/>
          </a:bodyPr>
          <a:lstStyle/>
          <a:p>
            <a:pPr lvl="0" algn="just">
              <a:defRPr/>
            </a:pPr>
            <a:r>
              <a:rPr kumimoji="0" lang="zh-TW" altLang="en-US" sz="3600" b="1" dirty="0">
                <a:latin typeface="微軟正黑體" panose="020B0604030504040204" pitchFamily="34" charset="-120"/>
                <a:ea typeface="微軟正黑體" panose="020B0604030504040204" pitchFamily="34" charset="-120"/>
              </a:rPr>
              <a:t>五專</a:t>
            </a:r>
            <a:r>
              <a:rPr kumimoji="0" lang="zh-TW" altLang="en-US" sz="3600" b="1" dirty="0">
                <a:solidFill>
                  <a:schemeClr val="accent6">
                    <a:lumMod val="20000"/>
                    <a:lumOff val="80000"/>
                  </a:schemeClr>
                </a:solidFill>
                <a:latin typeface="微軟正黑體" panose="020B0604030504040204" pitchFamily="34" charset="-120"/>
                <a:ea typeface="微軟正黑體" panose="020B0604030504040204" pitchFamily="34" charset="-120"/>
              </a:rPr>
              <a:t>聯合</a:t>
            </a:r>
            <a:r>
              <a:rPr kumimoji="0" lang="zh-TW" altLang="en-US" sz="3600" b="1" dirty="0">
                <a:latin typeface="微軟正黑體" panose="020B0604030504040204" pitchFamily="34" charset="-120"/>
                <a:ea typeface="微軟正黑體" panose="020B0604030504040204" pitchFamily="34" charset="-120"/>
              </a:rPr>
              <a:t>免試入學</a:t>
            </a:r>
            <a:r>
              <a:rPr kumimoji="0" lang="en-US" altLang="zh-TW" sz="3600" b="1" dirty="0">
                <a:latin typeface="微軟正黑體" panose="020B0604030504040204" pitchFamily="34" charset="-120"/>
                <a:ea typeface="微軟正黑體" panose="020B0604030504040204" pitchFamily="34" charset="-120"/>
              </a:rPr>
              <a:t>-</a:t>
            </a:r>
            <a:r>
              <a:rPr kumimoji="0" lang="en-US" altLang="zh-TW" sz="2800" b="1" dirty="0">
                <a:latin typeface="微軟正黑體" panose="020B0604030504040204" pitchFamily="34" charset="-120"/>
                <a:ea typeface="微軟正黑體" panose="020B0604030504040204" pitchFamily="34" charset="-120"/>
              </a:rPr>
              <a:t>110</a:t>
            </a:r>
            <a:r>
              <a:rPr kumimoji="0" lang="zh-TW" altLang="en-US" sz="2800" b="1" dirty="0">
                <a:latin typeface="微軟正黑體" panose="020B0604030504040204" pitchFamily="34" charset="-120"/>
                <a:ea typeface="微軟正黑體" panose="020B0604030504040204" pitchFamily="34" charset="-120"/>
              </a:rPr>
              <a:t>學年度重要日程</a:t>
            </a:r>
          </a:p>
        </p:txBody>
      </p:sp>
      <p:sp>
        <p:nvSpPr>
          <p:cNvPr id="2" name="投影片編號版面配置區 1"/>
          <p:cNvSpPr>
            <a:spLocks noGrp="1"/>
          </p:cNvSpPr>
          <p:nvPr>
            <p:ph type="sldNum" sz="quarter" idx="12"/>
          </p:nvPr>
        </p:nvSpPr>
        <p:spPr/>
        <p:txBody>
          <a:bodyPr/>
          <a:lstStyle/>
          <a:p>
            <a:pPr>
              <a:defRPr/>
            </a:pPr>
            <a:fld id="{3389D979-77D4-4AA7-9D0B-5088B9A32813}" type="slidenum">
              <a:rPr lang="zh-TW" altLang="en-US" smtClean="0"/>
              <a:pPr>
                <a:defRPr/>
              </a:pPr>
              <a:t>82</a:t>
            </a:fld>
            <a:endParaRPr lang="zh-TW" altLang="en-US"/>
          </a:p>
        </p:txBody>
      </p:sp>
      <p:graphicFrame>
        <p:nvGraphicFramePr>
          <p:cNvPr id="4" name="表格 3">
            <a:extLst>
              <a:ext uri="{FF2B5EF4-FFF2-40B4-BE49-F238E27FC236}">
                <a16:creationId xmlns:a16="http://schemas.microsoft.com/office/drawing/2014/main" xmlns="" id="{030E40D3-0B57-43FE-8DC0-F45BF62352A6}"/>
              </a:ext>
            </a:extLst>
          </p:cNvPr>
          <p:cNvGraphicFramePr>
            <a:graphicFrameLocks noGrp="1"/>
          </p:cNvGraphicFramePr>
          <p:nvPr>
            <p:extLst>
              <p:ext uri="{D42A27DB-BD31-4B8C-83A1-F6EECF244321}">
                <p14:modId xmlns:p14="http://schemas.microsoft.com/office/powerpoint/2010/main" xmlns="" val="3995516194"/>
              </p:ext>
            </p:extLst>
          </p:nvPr>
        </p:nvGraphicFramePr>
        <p:xfrm>
          <a:off x="2171563" y="1202076"/>
          <a:ext cx="7835465" cy="4479533"/>
        </p:xfrm>
        <a:graphic>
          <a:graphicData uri="http://schemas.openxmlformats.org/drawingml/2006/table">
            <a:tbl>
              <a:tblPr/>
              <a:tblGrid>
                <a:gridCol w="7835465">
                  <a:extLst>
                    <a:ext uri="{9D8B030D-6E8A-4147-A177-3AD203B41FA5}">
                      <a16:colId xmlns:a16="http://schemas.microsoft.com/office/drawing/2014/main" xmlns="" val="50804310"/>
                    </a:ext>
                  </a:extLst>
                </a:gridCol>
              </a:tblGrid>
              <a:tr h="4479533">
                <a:tc>
                  <a:txBody>
                    <a:bodyPr/>
                    <a:lstStyle/>
                    <a:p>
                      <a:endParaRPr lang="zh-TW" altLang="en-US" dirty="0"/>
                    </a:p>
                  </a:txBody>
                  <a:tcPr>
                    <a:lnL w="12700" cmpd="sng">
                      <a:solidFill>
                        <a:schemeClr val="accent3">
                          <a:lumMod val="20000"/>
                          <a:lumOff val="80000"/>
                        </a:schemeClr>
                      </a:solidFill>
                      <a:prstDash val="solid"/>
                    </a:lnL>
                    <a:lnR w="12700" cmpd="sng">
                      <a:solidFill>
                        <a:schemeClr val="accent3">
                          <a:lumMod val="20000"/>
                          <a:lumOff val="80000"/>
                        </a:schemeClr>
                      </a:solidFill>
                      <a:prstDash val="solid"/>
                    </a:lnR>
                    <a:lnT w="12700" cmpd="sng">
                      <a:solidFill>
                        <a:schemeClr val="accent3">
                          <a:lumMod val="20000"/>
                          <a:lumOff val="80000"/>
                        </a:schemeClr>
                      </a:solidFill>
                      <a:prstDash val="solid"/>
                    </a:lnT>
                    <a:lnB w="12700" cmpd="sng">
                      <a:solidFill>
                        <a:schemeClr val="accent3">
                          <a:lumMod val="20000"/>
                          <a:lumOff val="80000"/>
                        </a:schemeClr>
                      </a:solidFill>
                      <a:prstDash val="solid"/>
                    </a:lnB>
                    <a:noFill/>
                  </a:tcPr>
                </a:tc>
                <a:extLst>
                  <a:ext uri="{0D108BD9-81ED-4DB2-BD59-A6C34878D82A}">
                    <a16:rowId xmlns:a16="http://schemas.microsoft.com/office/drawing/2014/main" xmlns="" val="3956253262"/>
                  </a:ext>
                </a:extLst>
              </a:tr>
            </a:tbl>
          </a:graphicData>
        </a:graphic>
      </p:graphicFrame>
    </p:spTree>
    <p:extLst>
      <p:ext uri="{BB962C8B-B14F-4D97-AF65-F5344CB8AC3E}">
        <p14:creationId xmlns:p14="http://schemas.microsoft.com/office/powerpoint/2010/main" xmlns="" val="1982102503"/>
      </p:ext>
    </p:extLst>
  </p:cSld>
  <p:clrMapOvr>
    <a:masterClrMapping/>
  </p:clrMapOvr>
  <p:transition spd="slow">
    <p:push dir="u"/>
  </p:transition>
</p:sld>
</file>

<file path=ppt/slides/slide83.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pic>
        <p:nvPicPr>
          <p:cNvPr id="6" name="图片 2">
            <a:extLst>
              <a:ext uri="{FF2B5EF4-FFF2-40B4-BE49-F238E27FC236}">
                <a16:creationId xmlns:a16="http://schemas.microsoft.com/office/drawing/2014/main" xmlns="" id="{4B9E5E0D-371C-48A7-B0FF-7165535F721D}"/>
              </a:ext>
            </a:extLst>
          </p:cNvPr>
          <p:cNvPicPr>
            <a:picLocks noChangeAspect="1"/>
          </p:cNvPicPr>
          <p:nvPr/>
        </p:nvPicPr>
        <p:blipFill>
          <a:blip r:embed="rId2" cstate="email">
            <a:extLst>
              <a:ext uri="{BEBA8EAE-BF5A-486C-A8C5-ECC9F3942E4B}">
                <a14:imgProps xmlns:a14="http://schemas.microsoft.com/office/drawing/2010/main" xmlns="">
                  <a14:imgLayer r:embed="rId3">
                    <a14:imgEffect>
                      <a14:brightnessContrast contrast="20000"/>
                    </a14:imgEffect>
                  </a14:imgLayer>
                </a14:imgProps>
              </a:ext>
              <a:ext uri="{28A0092B-C50C-407E-A947-70E740481C1C}">
                <a14:useLocalDpi xmlns:a14="http://schemas.microsoft.com/office/drawing/2010/main" xmlns=""/>
              </a:ext>
            </a:extLst>
          </a:blip>
          <a:stretch>
            <a:fillRect/>
          </a:stretch>
        </p:blipFill>
        <p:spPr>
          <a:xfrm>
            <a:off x="420018" y="1128501"/>
            <a:ext cx="11508630" cy="6282235"/>
          </a:xfrm>
          <a:prstGeom prst="rect">
            <a:avLst/>
          </a:prstGeom>
        </p:spPr>
      </p:pic>
      <p:sp>
        <p:nvSpPr>
          <p:cNvPr id="52227" name="內容版面配置區 2"/>
          <p:cNvSpPr>
            <a:spLocks noGrp="1"/>
          </p:cNvSpPr>
          <p:nvPr>
            <p:ph idx="1"/>
          </p:nvPr>
        </p:nvSpPr>
        <p:spPr>
          <a:xfrm>
            <a:off x="1631504" y="1556792"/>
            <a:ext cx="9332681" cy="5040560"/>
          </a:xfrm>
        </p:spPr>
        <p:txBody>
          <a:bodyPr/>
          <a:lstStyle/>
          <a:p>
            <a:pPr eaLnBrk="1" hangingPunct="1"/>
            <a:r>
              <a:rPr lang="zh-TW" altLang="en-US" sz="2800" dirty="0">
                <a:solidFill>
                  <a:schemeClr val="accent4">
                    <a:lumMod val="50000"/>
                  </a:schemeClr>
                </a:solidFill>
                <a:ea typeface="微軟正黑體" panose="020B0604030504040204" pitchFamily="34" charset="-120"/>
              </a:rPr>
              <a:t>採</a:t>
            </a:r>
            <a:r>
              <a:rPr lang="zh-TW" altLang="en-US" sz="2800" b="1" u="sng" dirty="0">
                <a:solidFill>
                  <a:srgbClr val="FF0000"/>
                </a:solidFill>
                <a:ea typeface="微軟正黑體" panose="020B0604030504040204" pitchFamily="34" charset="-120"/>
              </a:rPr>
              <a:t>現場登記分發報到</a:t>
            </a:r>
            <a:r>
              <a:rPr lang="zh-TW" altLang="en-US" sz="2800" dirty="0">
                <a:solidFill>
                  <a:schemeClr val="accent4">
                    <a:lumMod val="50000"/>
                  </a:schemeClr>
                </a:solidFill>
                <a:ea typeface="微軟正黑體" panose="020B0604030504040204" pitchFamily="34" charset="-120"/>
              </a:rPr>
              <a:t>方式辦理</a:t>
            </a:r>
            <a:endParaRPr lang="en-US" altLang="zh-TW" sz="2800" dirty="0">
              <a:solidFill>
                <a:schemeClr val="accent4">
                  <a:lumMod val="50000"/>
                </a:schemeClr>
              </a:solidFill>
              <a:ea typeface="微軟正黑體" panose="020B0604030504040204" pitchFamily="34" charset="-120"/>
            </a:endParaRPr>
          </a:p>
          <a:p>
            <a:pPr eaLnBrk="1" hangingPunct="1">
              <a:spcBef>
                <a:spcPts val="1200"/>
              </a:spcBef>
            </a:pPr>
            <a:r>
              <a:rPr lang="zh-TW" altLang="en-US" sz="2800" dirty="0">
                <a:solidFill>
                  <a:schemeClr val="accent4">
                    <a:lumMod val="50000"/>
                  </a:schemeClr>
                </a:solidFill>
                <a:ea typeface="微軟正黑體" panose="020B0604030504040204" pitchFamily="34" charset="-120"/>
              </a:rPr>
              <a:t>各校訂定「通知參加現場登記分發人數之倍率」，亦即依據各校招生</a:t>
            </a:r>
            <a:r>
              <a:rPr lang="zh-TW" altLang="en-US" sz="2800" dirty="0">
                <a:solidFill>
                  <a:srgbClr val="FF0000"/>
                </a:solidFill>
                <a:ea typeface="微軟正黑體" panose="020B0604030504040204" pitchFamily="34" charset="-120"/>
              </a:rPr>
              <a:t>名額</a:t>
            </a:r>
            <a:r>
              <a:rPr lang="zh-TW" altLang="en-US" sz="2800" dirty="0">
                <a:solidFill>
                  <a:schemeClr val="accent4">
                    <a:lumMod val="50000"/>
                  </a:schemeClr>
                </a:solidFill>
                <a:ea typeface="微軟正黑體" panose="020B0604030504040204" pitchFamily="34" charset="-120"/>
              </a:rPr>
              <a:t>乘上登記分發人數之</a:t>
            </a:r>
            <a:r>
              <a:rPr lang="zh-TW" altLang="en-US" sz="2800" dirty="0">
                <a:solidFill>
                  <a:srgbClr val="FF0000"/>
                </a:solidFill>
                <a:ea typeface="微軟正黑體" panose="020B0604030504040204" pitchFamily="34" charset="-120"/>
              </a:rPr>
              <a:t>倍率</a:t>
            </a:r>
            <a:r>
              <a:rPr lang="en-US" altLang="zh-TW" sz="2800" baseline="30000" dirty="0">
                <a:solidFill>
                  <a:schemeClr val="accent4">
                    <a:lumMod val="50000"/>
                  </a:schemeClr>
                </a:solidFill>
                <a:ea typeface="微軟正黑體" panose="020B0604030504040204" pitchFamily="34" charset="-120"/>
              </a:rPr>
              <a:t>※</a:t>
            </a:r>
            <a:r>
              <a:rPr lang="zh-TW" altLang="en-US" sz="2800" dirty="0">
                <a:solidFill>
                  <a:schemeClr val="accent4">
                    <a:lumMod val="50000"/>
                  </a:schemeClr>
                </a:solidFill>
                <a:ea typeface="微軟正黑體" panose="020B0604030504040204" pitchFamily="34" charset="-120"/>
              </a:rPr>
              <a:t>，決定通知參加現場登記分發之學生人數</a:t>
            </a:r>
            <a:r>
              <a:rPr lang="en-US" altLang="zh-TW" sz="1600" dirty="0">
                <a:solidFill>
                  <a:schemeClr val="accent4">
                    <a:lumMod val="50000"/>
                  </a:schemeClr>
                </a:solidFill>
                <a:ea typeface="微軟正黑體" panose="020B0604030504040204" pitchFamily="34" charset="-120"/>
              </a:rPr>
              <a:t/>
            </a:r>
            <a:br>
              <a:rPr lang="en-US" altLang="zh-TW" sz="1600" dirty="0">
                <a:solidFill>
                  <a:schemeClr val="accent4">
                    <a:lumMod val="50000"/>
                  </a:schemeClr>
                </a:solidFill>
                <a:ea typeface="微軟正黑體" panose="020B0604030504040204" pitchFamily="34" charset="-120"/>
              </a:rPr>
            </a:br>
            <a:r>
              <a:rPr lang="en-US" altLang="zh-TW" sz="1600" dirty="0">
                <a:solidFill>
                  <a:schemeClr val="accent4">
                    <a:lumMod val="50000"/>
                  </a:schemeClr>
                </a:solidFill>
                <a:ea typeface="微軟正黑體" panose="020B0604030504040204" pitchFamily="34" charset="-120"/>
              </a:rPr>
              <a:t>※</a:t>
            </a:r>
            <a:r>
              <a:rPr lang="zh-TW" altLang="en-US" sz="1600" dirty="0">
                <a:solidFill>
                  <a:schemeClr val="accent4">
                    <a:lumMod val="50000"/>
                  </a:schemeClr>
                </a:solidFill>
                <a:ea typeface="微軟正黑體" panose="020B0604030504040204" pitchFamily="34" charset="-120"/>
              </a:rPr>
              <a:t>最高為</a:t>
            </a:r>
            <a:r>
              <a:rPr lang="en-US" altLang="zh-TW" sz="1600" dirty="0">
                <a:solidFill>
                  <a:schemeClr val="accent4">
                    <a:lumMod val="50000"/>
                  </a:schemeClr>
                </a:solidFill>
                <a:ea typeface="微軟正黑體" panose="020B0604030504040204" pitchFamily="34" charset="-120"/>
              </a:rPr>
              <a:t>3</a:t>
            </a:r>
            <a:r>
              <a:rPr lang="zh-TW" altLang="en-US" sz="1600" dirty="0">
                <a:solidFill>
                  <a:schemeClr val="accent4">
                    <a:lumMod val="50000"/>
                  </a:schemeClr>
                </a:solidFill>
                <a:ea typeface="微軟正黑體" panose="020B0604030504040204" pitchFamily="34" charset="-120"/>
              </a:rPr>
              <a:t>倍率，例如招生名額為</a:t>
            </a:r>
            <a:r>
              <a:rPr lang="en-US" altLang="zh-TW" sz="1600" dirty="0">
                <a:solidFill>
                  <a:schemeClr val="accent4">
                    <a:lumMod val="50000"/>
                  </a:schemeClr>
                </a:solidFill>
                <a:ea typeface="微軟正黑體" panose="020B0604030504040204" pitchFamily="34" charset="-120"/>
              </a:rPr>
              <a:t>20</a:t>
            </a:r>
            <a:r>
              <a:rPr lang="zh-TW" altLang="en-US" sz="1600" dirty="0">
                <a:solidFill>
                  <a:schemeClr val="accent4">
                    <a:lumMod val="50000"/>
                  </a:schemeClr>
                </a:solidFill>
                <a:ea typeface="微軟正黑體" panose="020B0604030504040204" pitchFamily="34" charset="-120"/>
              </a:rPr>
              <a:t>人，至多可聯絡</a:t>
            </a:r>
            <a:r>
              <a:rPr lang="en-US" altLang="zh-TW" sz="1600" dirty="0">
                <a:solidFill>
                  <a:schemeClr val="accent4">
                    <a:lumMod val="50000"/>
                  </a:schemeClr>
                </a:solidFill>
                <a:ea typeface="微軟正黑體" panose="020B0604030504040204" pitchFamily="34" charset="-120"/>
              </a:rPr>
              <a:t>60</a:t>
            </a:r>
            <a:r>
              <a:rPr lang="zh-TW" altLang="en-US" sz="1600" dirty="0">
                <a:solidFill>
                  <a:schemeClr val="accent4">
                    <a:lumMod val="50000"/>
                  </a:schemeClr>
                </a:solidFill>
                <a:ea typeface="微軟正黑體" panose="020B0604030504040204" pitchFamily="34" charset="-120"/>
              </a:rPr>
              <a:t>人前來撕榜。</a:t>
            </a:r>
            <a:endParaRPr lang="en-US" altLang="zh-TW" sz="1600" dirty="0">
              <a:solidFill>
                <a:schemeClr val="accent4">
                  <a:lumMod val="50000"/>
                </a:schemeClr>
              </a:solidFill>
              <a:ea typeface="微軟正黑體" panose="020B0604030504040204" pitchFamily="34" charset="-120"/>
            </a:endParaRPr>
          </a:p>
          <a:p>
            <a:pPr eaLnBrk="1" hangingPunct="1">
              <a:spcBef>
                <a:spcPts val="1200"/>
              </a:spcBef>
            </a:pPr>
            <a:r>
              <a:rPr lang="zh-TW" altLang="en-US" sz="2800" dirty="0">
                <a:solidFill>
                  <a:srgbClr val="FF0000"/>
                </a:solidFill>
                <a:ea typeface="微軟正黑體" panose="020B0604030504040204" pitchFamily="34" charset="-120"/>
              </a:rPr>
              <a:t>被通知參加現場登記分發</a:t>
            </a:r>
            <a:r>
              <a:rPr lang="zh-TW" altLang="en-US" sz="2800" dirty="0">
                <a:solidFill>
                  <a:schemeClr val="accent4">
                    <a:lumMod val="50000"/>
                  </a:schemeClr>
                </a:solidFill>
                <a:ea typeface="微軟正黑體" panose="020B0604030504040204" pitchFamily="34" charset="-120"/>
              </a:rPr>
              <a:t>之學生於指定時間至所報名招生學校參加現場登記分發報到，由各招生學校依「超額比序總積分」以及「同分比序積分項目順序」所排定之分發順位，依序分發選科錄取</a:t>
            </a:r>
            <a:endParaRPr lang="en-US" altLang="zh-TW" sz="2800" dirty="0">
              <a:solidFill>
                <a:schemeClr val="accent4">
                  <a:lumMod val="50000"/>
                </a:schemeClr>
              </a:solidFill>
              <a:ea typeface="微軟正黑體" panose="020B0604030504040204" pitchFamily="34" charset="-120"/>
            </a:endParaRPr>
          </a:p>
          <a:p>
            <a:pPr eaLnBrk="1" hangingPunct="1">
              <a:spcBef>
                <a:spcPts val="1200"/>
              </a:spcBef>
            </a:pPr>
            <a:r>
              <a:rPr lang="zh-TW" altLang="en-US" sz="2800" dirty="0">
                <a:solidFill>
                  <a:schemeClr val="accent4">
                    <a:lumMod val="50000"/>
                  </a:schemeClr>
                </a:solidFill>
                <a:ea typeface="微軟正黑體" panose="020B0604030504040204" pitchFamily="34" charset="-120"/>
              </a:rPr>
              <a:t>分發作業至各科組招生</a:t>
            </a:r>
            <a:r>
              <a:rPr lang="zh-TW" altLang="en-US" sz="2800" dirty="0">
                <a:solidFill>
                  <a:srgbClr val="FF0000"/>
                </a:solidFill>
                <a:ea typeface="微軟正黑體" panose="020B0604030504040204" pitchFamily="34" charset="-120"/>
              </a:rPr>
              <a:t>名額額滿</a:t>
            </a:r>
            <a:r>
              <a:rPr lang="zh-TW" altLang="en-US" sz="2800" dirty="0">
                <a:solidFill>
                  <a:schemeClr val="accent4">
                    <a:lumMod val="50000"/>
                  </a:schemeClr>
                </a:solidFill>
                <a:ea typeface="微軟正黑體" panose="020B0604030504040204" pitchFamily="34" charset="-120"/>
              </a:rPr>
              <a:t>或</a:t>
            </a:r>
            <a:r>
              <a:rPr lang="zh-TW" altLang="en-US" sz="2800" dirty="0">
                <a:solidFill>
                  <a:srgbClr val="FF0000"/>
                </a:solidFill>
                <a:ea typeface="微軟正黑體" panose="020B0604030504040204" pitchFamily="34" charset="-120"/>
              </a:rPr>
              <a:t>已無可分發學生</a:t>
            </a:r>
            <a:r>
              <a:rPr lang="zh-TW" altLang="en-US" sz="2800" dirty="0">
                <a:solidFill>
                  <a:schemeClr val="accent4">
                    <a:lumMod val="50000"/>
                  </a:schemeClr>
                </a:solidFill>
                <a:ea typeface="微軟正黑體" panose="020B0604030504040204" pitchFamily="34" charset="-120"/>
              </a:rPr>
              <a:t>為止</a:t>
            </a:r>
            <a:endParaRPr lang="en-US" altLang="zh-TW" sz="2800" dirty="0">
              <a:solidFill>
                <a:schemeClr val="accent4">
                  <a:lumMod val="50000"/>
                </a:schemeClr>
              </a:solidFill>
              <a:ea typeface="微軟正黑體" panose="020B0604030504040204" pitchFamily="34" charset="-120"/>
            </a:endParaRPr>
          </a:p>
          <a:p>
            <a:pPr eaLnBrk="1" hangingPunct="1"/>
            <a:endParaRPr lang="en-US" altLang="zh-TW" sz="1600" dirty="0">
              <a:ea typeface="微軟正黑體" panose="020B0604030504040204" pitchFamily="34" charset="-120"/>
            </a:endParaRPr>
          </a:p>
        </p:txBody>
      </p:sp>
      <p:sp>
        <p:nvSpPr>
          <p:cNvPr id="2" name="投影片編號版面配置區 1"/>
          <p:cNvSpPr>
            <a:spLocks noGrp="1"/>
          </p:cNvSpPr>
          <p:nvPr>
            <p:ph type="sldNum" sz="quarter" idx="12"/>
          </p:nvPr>
        </p:nvSpPr>
        <p:spPr/>
        <p:txBody>
          <a:bodyPr/>
          <a:lstStyle/>
          <a:p>
            <a:pPr>
              <a:defRPr/>
            </a:pPr>
            <a:fld id="{BCF6C782-A86A-45BB-B3F6-D32D537A4B8D}" type="slidenum">
              <a:rPr lang="zh-TW" altLang="en-US" smtClean="0"/>
              <a:pPr>
                <a:defRPr/>
              </a:pPr>
              <a:t>83</a:t>
            </a:fld>
            <a:endParaRPr lang="zh-TW" altLang="en-US"/>
          </a:p>
        </p:txBody>
      </p:sp>
      <p:sp>
        <p:nvSpPr>
          <p:cNvPr id="5" name="矩形 4"/>
          <p:cNvSpPr/>
          <p:nvPr/>
        </p:nvSpPr>
        <p:spPr>
          <a:xfrm>
            <a:off x="1631504" y="485240"/>
            <a:ext cx="8241044" cy="707886"/>
          </a:xfrm>
          <a:prstGeom prst="rect">
            <a:avLst/>
          </a:prstGeom>
        </p:spPr>
        <p:txBody>
          <a:bodyPr wrap="square">
            <a:spAutoFit/>
          </a:bodyPr>
          <a:lstStyle/>
          <a:p>
            <a:pPr lvl="0" algn="just">
              <a:defRPr/>
            </a:pPr>
            <a:r>
              <a:rPr kumimoji="0" lang="zh-TW" altLang="en-US" sz="40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五專</a:t>
            </a:r>
            <a:r>
              <a:rPr kumimoji="0" lang="zh-TW" altLang="en-US" sz="4000" b="1" dirty="0">
                <a:latin typeface="Times New Roman" panose="02020603050405020304" pitchFamily="18" charset="0"/>
                <a:ea typeface="微軟正黑體" panose="020B0604030504040204" pitchFamily="34" charset="-120"/>
                <a:cs typeface="Times New Roman" panose="02020603050405020304" pitchFamily="18" charset="0"/>
              </a:rPr>
              <a:t>聯合</a:t>
            </a:r>
            <a:r>
              <a:rPr kumimoji="0" lang="zh-TW" altLang="en-US" sz="40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免試入學</a:t>
            </a:r>
            <a:r>
              <a:rPr kumimoji="0" lang="en-US" altLang="zh-TW" sz="40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a:t>
            </a:r>
            <a:r>
              <a:rPr kumimoji="0" lang="zh-TW" altLang="en-US" sz="32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錄取方式</a:t>
            </a:r>
          </a:p>
        </p:txBody>
      </p:sp>
    </p:spTree>
    <p:extLst>
      <p:ext uri="{BB962C8B-B14F-4D97-AF65-F5344CB8AC3E}">
        <p14:creationId xmlns:p14="http://schemas.microsoft.com/office/powerpoint/2010/main" xmlns="" val="20620901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8" name="圓角矩形 7"/>
          <p:cNvSpPr/>
          <p:nvPr/>
        </p:nvSpPr>
        <p:spPr bwMode="auto">
          <a:xfrm>
            <a:off x="3215680" y="1105860"/>
            <a:ext cx="7056784" cy="3566160"/>
          </a:xfrm>
          <a:prstGeom prst="roundRect">
            <a:avLst>
              <a:gd name="adj" fmla="val 1353"/>
            </a:avLst>
          </a:prstGeom>
          <a:solidFill>
            <a:srgbClr val="FFCCCC"/>
          </a:solidFill>
          <a:ln w="9525">
            <a:noFill/>
            <a:round/>
            <a:headEnd/>
            <a:tailEnd type="triangle" w="med" len="med"/>
          </a:ln>
          <a:effectLst>
            <a:outerShdw blurRad="44450" dist="76200" dir="3000000" algn="ctr">
              <a:srgbClr val="000000">
                <a:alpha val="32000"/>
              </a:srgbClr>
            </a:outerShdw>
          </a:effectLst>
        </p:spPr>
        <p:txBody>
          <a:bodyPr rtlCol="0" anchor="ctr"/>
          <a:lstStyle/>
          <a:p>
            <a:pPr algn="ctr"/>
            <a:endParaRPr lang="zh-TW" altLang="en-US"/>
          </a:p>
        </p:txBody>
      </p:sp>
      <p:sp>
        <p:nvSpPr>
          <p:cNvPr id="6" name="圓角矩形 5"/>
          <p:cNvSpPr/>
          <p:nvPr/>
        </p:nvSpPr>
        <p:spPr bwMode="auto">
          <a:xfrm>
            <a:off x="2059214" y="980728"/>
            <a:ext cx="1253472" cy="3816424"/>
          </a:xfrm>
          <a:prstGeom prst="roundRect">
            <a:avLst/>
          </a:prstGeom>
          <a:gradFill flip="none" rotWithShape="1">
            <a:gsLst>
              <a:gs pos="0">
                <a:srgbClr val="FF8989">
                  <a:shade val="30000"/>
                  <a:satMod val="115000"/>
                </a:srgbClr>
              </a:gs>
              <a:gs pos="50000">
                <a:srgbClr val="FF8989">
                  <a:shade val="67500"/>
                  <a:satMod val="115000"/>
                </a:srgbClr>
              </a:gs>
              <a:gs pos="100000">
                <a:srgbClr val="FF8989">
                  <a:shade val="100000"/>
                  <a:satMod val="115000"/>
                </a:srgbClr>
              </a:gs>
            </a:gsLst>
            <a:lin ang="10800000" scaled="1"/>
            <a:tileRect/>
          </a:gradFill>
          <a:ln w="9525">
            <a:noFill/>
            <a:round/>
            <a:headEnd/>
            <a:tailEnd type="triangle" w="med" len="med"/>
          </a:ln>
          <a:effectLst/>
          <a:scene3d>
            <a:camera prst="orthographicFront">
              <a:rot lat="0" lon="0" rev="0"/>
            </a:camera>
            <a:lightRig rig="balanced" dir="t">
              <a:rot lat="0" lon="0" rev="8700000"/>
            </a:lightRig>
          </a:scene3d>
          <a:sp3d>
            <a:bevelT w="190500" h="38100"/>
          </a:sp3d>
        </p:spPr>
        <p:txBody>
          <a:bodyPr rtlCol="0" anchor="ctr"/>
          <a:lstStyle/>
          <a:p>
            <a:pPr algn="ctr"/>
            <a:endParaRPr lang="zh-TW" altLang="en-US"/>
          </a:p>
        </p:txBody>
      </p:sp>
      <p:sp>
        <p:nvSpPr>
          <p:cNvPr id="5" name="矩形 4"/>
          <p:cNvSpPr/>
          <p:nvPr/>
        </p:nvSpPr>
        <p:spPr>
          <a:xfrm>
            <a:off x="1775520" y="288677"/>
            <a:ext cx="8961124" cy="646331"/>
          </a:xfrm>
          <a:prstGeom prst="rect">
            <a:avLst/>
          </a:prstGeom>
        </p:spPr>
        <p:txBody>
          <a:bodyPr wrap="square">
            <a:spAutoFit/>
          </a:bodyPr>
          <a:lstStyle/>
          <a:p>
            <a:pPr lvl="0" algn="just">
              <a:defRPr/>
            </a:pPr>
            <a:r>
              <a:rPr kumimoji="0" lang="zh-TW" altLang="en-US" sz="36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五專</a:t>
            </a:r>
            <a:r>
              <a:rPr kumimoji="0" lang="zh-TW" altLang="en-US" sz="3600" b="1" dirty="0">
                <a:latin typeface="Times New Roman" panose="02020603050405020304" pitchFamily="18" charset="0"/>
                <a:ea typeface="微軟正黑體" panose="020B0604030504040204" pitchFamily="34" charset="-120"/>
                <a:cs typeface="Times New Roman" panose="02020603050405020304" pitchFamily="18" charset="0"/>
              </a:rPr>
              <a:t>聯合</a:t>
            </a:r>
            <a:r>
              <a:rPr kumimoji="0" lang="zh-TW" altLang="en-US" sz="36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免試入學</a:t>
            </a:r>
            <a:r>
              <a:rPr kumimoji="0" lang="en-US" altLang="zh-TW" sz="36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a:t>
            </a:r>
            <a:r>
              <a:rPr kumimoji="0" lang="zh-TW" altLang="en-US" sz="28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「超額比序總積分」採計項目</a:t>
            </a:r>
          </a:p>
        </p:txBody>
      </p:sp>
      <p:sp>
        <p:nvSpPr>
          <p:cNvPr id="3" name="矩形 2"/>
          <p:cNvSpPr/>
          <p:nvPr/>
        </p:nvSpPr>
        <p:spPr>
          <a:xfrm>
            <a:off x="2027548" y="5013177"/>
            <a:ext cx="8136904" cy="1384995"/>
          </a:xfrm>
          <a:prstGeom prst="rect">
            <a:avLst/>
          </a:prstGeom>
        </p:spPr>
        <p:txBody>
          <a:bodyPr wrap="square">
            <a:spAutoFit/>
          </a:bodyPr>
          <a:lstStyle/>
          <a:p>
            <a:pPr marL="342900" indent="-342900" algn="just" eaLnBrk="1" hangingPunct="1">
              <a:spcBef>
                <a:spcPts val="1200"/>
              </a:spcBef>
              <a:buFont typeface="Arial" panose="020B0604020202020204" pitchFamily="34" charset="0"/>
              <a:buChar char="•"/>
            </a:pPr>
            <a:r>
              <a:rPr kumimoji="0" lang="zh-TW" altLang="en-US" sz="2800" dirty="0">
                <a:solidFill>
                  <a:prstClr val="black"/>
                </a:solidFill>
                <a:latin typeface="Times New Roman" panose="02020603050405020304" pitchFamily="18" charset="0"/>
                <a:ea typeface="微軟正黑體" panose="020B0604030504040204" pitchFamily="34" charset="-120"/>
                <a:cs typeface="Times New Roman" panose="02020603050405020304" pitchFamily="18" charset="0"/>
              </a:rPr>
              <a:t>各招生學校訂定各項目積分採計</a:t>
            </a:r>
            <a:r>
              <a:rPr kumimoji="0" lang="zh-TW" altLang="en-US" sz="2800" dirty="0">
                <a:solidFill>
                  <a:srgbClr val="FF0000"/>
                </a:solidFill>
                <a:latin typeface="Times New Roman" panose="02020603050405020304" pitchFamily="18" charset="0"/>
                <a:ea typeface="微軟正黑體" panose="020B0604030504040204" pitchFamily="34" charset="-120"/>
                <a:cs typeface="Times New Roman" panose="02020603050405020304" pitchFamily="18" charset="0"/>
              </a:rPr>
              <a:t>權重</a:t>
            </a:r>
            <a:r>
              <a:rPr kumimoji="0" lang="zh-TW" altLang="en-US" sz="2800" dirty="0">
                <a:solidFill>
                  <a:prstClr val="black"/>
                </a:solidFill>
                <a:latin typeface="Times New Roman" panose="02020603050405020304" pitchFamily="18" charset="0"/>
                <a:ea typeface="微軟正黑體" panose="020B0604030504040204" pitchFamily="34" charset="-120"/>
                <a:cs typeface="Times New Roman" panose="02020603050405020304" pitchFamily="18" charset="0"/>
              </a:rPr>
              <a:t>及同分比序項目</a:t>
            </a:r>
            <a:r>
              <a:rPr kumimoji="0" lang="zh-TW" altLang="en-US" sz="2800" dirty="0">
                <a:solidFill>
                  <a:srgbClr val="FF0000"/>
                </a:solidFill>
                <a:latin typeface="Times New Roman" panose="02020603050405020304" pitchFamily="18" charset="0"/>
                <a:ea typeface="微軟正黑體" panose="020B0604030504040204" pitchFamily="34" charset="-120"/>
                <a:cs typeface="Times New Roman" panose="02020603050405020304" pitchFamily="18" charset="0"/>
              </a:rPr>
              <a:t>順序</a:t>
            </a:r>
            <a:r>
              <a:rPr kumimoji="0" lang="zh-TW" altLang="en-US" sz="2800" dirty="0">
                <a:solidFill>
                  <a:prstClr val="black"/>
                </a:solidFill>
                <a:latin typeface="Times New Roman" panose="02020603050405020304" pitchFamily="18" charset="0"/>
                <a:ea typeface="微軟正黑體" panose="020B0604030504040204" pitchFamily="34" charset="-120"/>
                <a:cs typeface="Times New Roman" panose="02020603050405020304" pitchFamily="18" charset="0"/>
              </a:rPr>
              <a:t>，依此計算各項目積分所得之超額比序總積分與分發順位。</a:t>
            </a:r>
            <a:endParaRPr kumimoji="0" lang="en-US" altLang="zh-TW" sz="2800" dirty="0">
              <a:solidFill>
                <a:prstClr val="black"/>
              </a:solidFill>
              <a:latin typeface="Times New Roman" panose="02020603050405020304" pitchFamily="18" charset="0"/>
              <a:ea typeface="微軟正黑體" panose="020B0604030504040204" pitchFamily="34" charset="-120"/>
              <a:cs typeface="Times New Roman" panose="02020603050405020304" pitchFamily="18" charset="0"/>
            </a:endParaRPr>
          </a:p>
        </p:txBody>
      </p:sp>
      <p:graphicFrame>
        <p:nvGraphicFramePr>
          <p:cNvPr id="2" name="表格 1"/>
          <p:cNvGraphicFramePr>
            <a:graphicFrameLocks noGrp="1"/>
          </p:cNvGraphicFramePr>
          <p:nvPr>
            <p:extLst>
              <p:ext uri="{D42A27DB-BD31-4B8C-83A1-F6EECF244321}">
                <p14:modId xmlns:p14="http://schemas.microsoft.com/office/powerpoint/2010/main" xmlns="" val="1732626568"/>
              </p:ext>
            </p:extLst>
          </p:nvPr>
        </p:nvGraphicFramePr>
        <p:xfrm>
          <a:off x="2056364" y="1151580"/>
          <a:ext cx="8079272" cy="3474720"/>
        </p:xfrm>
        <a:graphic>
          <a:graphicData uri="http://schemas.openxmlformats.org/drawingml/2006/table">
            <a:tbl>
              <a:tblPr firstRow="1" bandRow="1">
                <a:tableStyleId>{5C22544A-7EE6-4342-B048-85BDC9FD1C3A}</a:tableStyleId>
              </a:tblPr>
              <a:tblGrid>
                <a:gridCol w="1259709">
                  <a:extLst>
                    <a:ext uri="{9D8B030D-6E8A-4147-A177-3AD203B41FA5}">
                      <a16:colId xmlns:a16="http://schemas.microsoft.com/office/drawing/2014/main" xmlns="" val="20000"/>
                    </a:ext>
                  </a:extLst>
                </a:gridCol>
                <a:gridCol w="6819563">
                  <a:extLst>
                    <a:ext uri="{9D8B030D-6E8A-4147-A177-3AD203B41FA5}">
                      <a16:colId xmlns:a16="http://schemas.microsoft.com/office/drawing/2014/main" xmlns="" val="20001"/>
                    </a:ext>
                  </a:extLst>
                </a:gridCol>
              </a:tblGrid>
              <a:tr h="370840">
                <a:tc rowSpan="7">
                  <a:txBody>
                    <a:bodyPr/>
                    <a:lstStyle/>
                    <a:p>
                      <a:pPr algn="ctr"/>
                      <a:r>
                        <a:rPr lang="zh-TW" altLang="en-US" sz="3200" dirty="0">
                          <a:latin typeface="Times New Roman" pitchFamily="18" charset="0"/>
                          <a:ea typeface="微軟正黑體" pitchFamily="34" charset="-120"/>
                          <a:cs typeface="Times New Roman" pitchFamily="18" charset="0"/>
                        </a:rPr>
                        <a:t>採</a:t>
                      </a:r>
                      <a:endParaRPr lang="en-US" altLang="zh-TW" sz="3200" dirty="0">
                        <a:latin typeface="Times New Roman" pitchFamily="18" charset="0"/>
                        <a:ea typeface="微軟正黑體" pitchFamily="34" charset="-120"/>
                        <a:cs typeface="Times New Roman" pitchFamily="18" charset="0"/>
                      </a:endParaRPr>
                    </a:p>
                    <a:p>
                      <a:pPr algn="ctr"/>
                      <a:r>
                        <a:rPr lang="zh-TW" altLang="en-US" sz="3200" dirty="0">
                          <a:latin typeface="Times New Roman" pitchFamily="18" charset="0"/>
                          <a:ea typeface="微軟正黑體" pitchFamily="34" charset="-120"/>
                          <a:cs typeface="Times New Roman" pitchFamily="18" charset="0"/>
                        </a:rPr>
                        <a:t>計</a:t>
                      </a:r>
                      <a:endParaRPr lang="en-US" altLang="zh-TW" sz="3200" dirty="0">
                        <a:latin typeface="Times New Roman" pitchFamily="18" charset="0"/>
                        <a:ea typeface="微軟正黑體" pitchFamily="34" charset="-120"/>
                        <a:cs typeface="Times New Roman" pitchFamily="18" charset="0"/>
                      </a:endParaRPr>
                    </a:p>
                    <a:p>
                      <a:pPr algn="ctr"/>
                      <a:r>
                        <a:rPr lang="zh-TW" altLang="en-US" sz="3200" dirty="0">
                          <a:latin typeface="Times New Roman" pitchFamily="18" charset="0"/>
                          <a:ea typeface="微軟正黑體" pitchFamily="34" charset="-120"/>
                          <a:cs typeface="Times New Roman" pitchFamily="18" charset="0"/>
                        </a:rPr>
                        <a:t>項</a:t>
                      </a:r>
                      <a:endParaRPr lang="en-US" altLang="zh-TW" sz="3200" dirty="0">
                        <a:latin typeface="Times New Roman" pitchFamily="18" charset="0"/>
                        <a:ea typeface="微軟正黑體" pitchFamily="34" charset="-120"/>
                        <a:cs typeface="Times New Roman" pitchFamily="18" charset="0"/>
                      </a:endParaRPr>
                    </a:p>
                    <a:p>
                      <a:pPr algn="ctr"/>
                      <a:r>
                        <a:rPr lang="zh-TW" altLang="en-US" sz="3200" dirty="0">
                          <a:latin typeface="Times New Roman" pitchFamily="18" charset="0"/>
                          <a:ea typeface="微軟正黑體" pitchFamily="34" charset="-120"/>
                          <a:cs typeface="Times New Roman" pitchFamily="18" charset="0"/>
                        </a:rPr>
                        <a:t>目</a:t>
                      </a:r>
                      <a:endParaRPr lang="en-US" altLang="zh-TW" sz="3200" dirty="0">
                        <a:latin typeface="Times New Roman" pitchFamily="18" charset="0"/>
                        <a:ea typeface="微軟正黑體" pitchFamily="34" charset="-120"/>
                        <a:cs typeface="Times New Roman" pitchFamily="18" charset="0"/>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just" eaLnBrk="1" hangingPunct="1">
                        <a:spcBef>
                          <a:spcPts val="1200"/>
                        </a:spcBef>
                      </a:pPr>
                      <a:r>
                        <a:rPr lang="zh-TW" altLang="en-US" sz="2400" b="0" dirty="0">
                          <a:solidFill>
                            <a:schemeClr val="accent6">
                              <a:lumMod val="50000"/>
                            </a:schemeClr>
                          </a:solidFill>
                          <a:latin typeface="Times New Roman" pitchFamily="18" charset="0"/>
                          <a:ea typeface="微軟正黑體" pitchFamily="34" charset="-120"/>
                          <a:cs typeface="Times New Roman" pitchFamily="18" charset="0"/>
                        </a:rPr>
                        <a:t>多元學習表現</a:t>
                      </a:r>
                      <a:endParaRPr lang="en-US" altLang="zh-TW" sz="2400" b="0" dirty="0">
                        <a:solidFill>
                          <a:schemeClr val="accent6">
                            <a:lumMod val="50000"/>
                          </a:schemeClr>
                        </a:solidFill>
                        <a:latin typeface="Times New Roman" pitchFamily="18" charset="0"/>
                        <a:ea typeface="微軟正黑體" pitchFamily="34" charset="-120"/>
                        <a:cs typeface="Times New Roman" pitchFamily="18" charset="0"/>
                      </a:endParaRPr>
                    </a:p>
                    <a:p>
                      <a:pPr marL="0" indent="0" algn="just" eaLnBrk="1" hangingPunct="1">
                        <a:spcBef>
                          <a:spcPts val="0"/>
                        </a:spcBef>
                        <a:buNone/>
                      </a:pPr>
                      <a:r>
                        <a:rPr lang="en-US" altLang="zh-TW" sz="1800" b="0" dirty="0">
                          <a:solidFill>
                            <a:schemeClr val="accent6">
                              <a:lumMod val="50000"/>
                            </a:schemeClr>
                          </a:solidFill>
                          <a:latin typeface="Times New Roman" pitchFamily="18" charset="0"/>
                          <a:ea typeface="微軟正黑體" pitchFamily="34" charset="-120"/>
                          <a:cs typeface="Times New Roman" pitchFamily="18" charset="0"/>
                        </a:rPr>
                        <a:t>(</a:t>
                      </a:r>
                      <a:r>
                        <a:rPr lang="zh-TW" altLang="en-US" sz="1800" b="0" dirty="0">
                          <a:solidFill>
                            <a:schemeClr val="accent6">
                              <a:lumMod val="50000"/>
                            </a:schemeClr>
                          </a:solidFill>
                          <a:latin typeface="Times New Roman" pitchFamily="18" charset="0"/>
                          <a:ea typeface="微軟正黑體" pitchFamily="34" charset="-120"/>
                          <a:cs typeface="Times New Roman" pitchFamily="18" charset="0"/>
                        </a:rPr>
                        <a:t>含服務學習、競賽、日常生活表現評量、體適能</a:t>
                      </a:r>
                      <a:r>
                        <a:rPr lang="en-US" altLang="zh-TW" sz="1800" b="0" dirty="0">
                          <a:solidFill>
                            <a:schemeClr val="accent6">
                              <a:lumMod val="50000"/>
                            </a:schemeClr>
                          </a:solidFill>
                          <a:latin typeface="Times New Roman" pitchFamily="18" charset="0"/>
                          <a:ea typeface="微軟正黑體" pitchFamily="34" charset="-120"/>
                          <a:cs typeface="Times New Roman" pitchFamily="18" charset="0"/>
                        </a:rPr>
                        <a:t>)</a:t>
                      </a:r>
                      <a:endParaRPr lang="zh-TW" altLang="en-US" sz="1800" b="0" dirty="0">
                        <a:solidFill>
                          <a:schemeClr val="accent6">
                            <a:lumMod val="50000"/>
                          </a:schemeClr>
                        </a:solidFill>
                        <a:latin typeface="Times New Roman" pitchFamily="18" charset="0"/>
                        <a:ea typeface="微軟正黑體" pitchFamily="34" charset="-120"/>
                        <a:cs typeface="Times New Roman" pitchFamily="18" charset="0"/>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370840">
                <a:tc vMerge="1">
                  <a:txBody>
                    <a:bodyPr/>
                    <a:lstStyle/>
                    <a:p>
                      <a:endParaRPr lang="zh-TW" altLang="en-US" dirty="0"/>
                    </a:p>
                  </a:txBody>
                  <a:tcPr/>
                </a:tc>
                <a:tc>
                  <a:txBody>
                    <a:bodyPr/>
                    <a:lstStyle/>
                    <a:p>
                      <a:r>
                        <a:rPr lang="zh-TW" altLang="en-US" sz="2400" b="1" dirty="0">
                          <a:solidFill>
                            <a:srgbClr val="FF0000"/>
                          </a:solidFill>
                          <a:latin typeface="Times New Roman" pitchFamily="18" charset="0"/>
                          <a:ea typeface="微軟正黑體" pitchFamily="34" charset="-120"/>
                          <a:cs typeface="Times New Roman" pitchFamily="18" charset="0"/>
                        </a:rPr>
                        <a:t>技藝優良</a:t>
                      </a:r>
                    </a:p>
                  </a:txBody>
                  <a:tcPr>
                    <a:lnL w="381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370840">
                <a:tc vMerge="1">
                  <a:txBody>
                    <a:bodyPr/>
                    <a:lstStyle/>
                    <a:p>
                      <a:endParaRPr lang="zh-TW" altLang="en-US" dirty="0"/>
                    </a:p>
                  </a:txBody>
                  <a:tcPr/>
                </a:tc>
                <a:tc>
                  <a:txBody>
                    <a:bodyPr/>
                    <a:lstStyle/>
                    <a:p>
                      <a:r>
                        <a:rPr lang="zh-TW" altLang="en-US" sz="2400" dirty="0">
                          <a:solidFill>
                            <a:schemeClr val="accent6">
                              <a:lumMod val="50000"/>
                            </a:schemeClr>
                          </a:solidFill>
                          <a:latin typeface="Times New Roman" pitchFamily="18" charset="0"/>
                          <a:ea typeface="微軟正黑體" pitchFamily="34" charset="-120"/>
                          <a:cs typeface="Times New Roman" pitchFamily="18" charset="0"/>
                        </a:rPr>
                        <a:t>弱勢身分</a:t>
                      </a:r>
                    </a:p>
                  </a:txBody>
                  <a:tcPr>
                    <a:lnL w="381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r h="370840">
                <a:tc vMerge="1">
                  <a:txBody>
                    <a:bodyPr/>
                    <a:lstStyle/>
                    <a:p>
                      <a:endParaRPr lang="zh-TW" altLang="en-US" dirty="0"/>
                    </a:p>
                  </a:txBody>
                  <a:tcPr/>
                </a:tc>
                <a:tc>
                  <a:txBody>
                    <a:bodyPr/>
                    <a:lstStyle/>
                    <a:p>
                      <a:r>
                        <a:rPr lang="zh-TW" altLang="en-US" sz="2400" dirty="0">
                          <a:solidFill>
                            <a:schemeClr val="accent6">
                              <a:lumMod val="50000"/>
                            </a:schemeClr>
                          </a:solidFill>
                          <a:latin typeface="Times New Roman" pitchFamily="18" charset="0"/>
                          <a:ea typeface="微軟正黑體" pitchFamily="34" charset="-120"/>
                          <a:cs typeface="Times New Roman" pitchFamily="18" charset="0"/>
                        </a:rPr>
                        <a:t>均衡學習</a:t>
                      </a:r>
                    </a:p>
                  </a:txBody>
                  <a:tcPr>
                    <a:lnL w="381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3"/>
                  </a:ext>
                </a:extLst>
              </a:tr>
              <a:tr h="370840">
                <a:tc vMerge="1">
                  <a:txBody>
                    <a:bodyPr/>
                    <a:lstStyle/>
                    <a:p>
                      <a:endParaRPr lang="zh-TW" altLang="en-US" dirty="0"/>
                    </a:p>
                  </a:txBody>
                  <a:tcPr/>
                </a:tc>
                <a:tc>
                  <a:txBody>
                    <a:bodyPr/>
                    <a:lstStyle/>
                    <a:p>
                      <a:r>
                        <a:rPr lang="zh-TW" altLang="en-US" sz="2400" dirty="0">
                          <a:solidFill>
                            <a:schemeClr val="accent6">
                              <a:lumMod val="50000"/>
                            </a:schemeClr>
                          </a:solidFill>
                          <a:latin typeface="Times New Roman" pitchFamily="18" charset="0"/>
                          <a:ea typeface="微軟正黑體" pitchFamily="34" charset="-120"/>
                          <a:cs typeface="Times New Roman" pitchFamily="18" charset="0"/>
                        </a:rPr>
                        <a:t>適性輔導</a:t>
                      </a:r>
                    </a:p>
                  </a:txBody>
                  <a:tcPr>
                    <a:lnL w="381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4"/>
                  </a:ext>
                </a:extLst>
              </a:tr>
              <a:tr h="370840">
                <a:tc vMerge="1">
                  <a:txBody>
                    <a:bodyPr/>
                    <a:lstStyle/>
                    <a:p>
                      <a:endParaRPr lang="zh-TW" altLang="en-US" dirty="0"/>
                    </a:p>
                  </a:txBody>
                  <a:tcPr/>
                </a:tc>
                <a:tc>
                  <a:txBody>
                    <a:bodyPr/>
                    <a:lstStyle/>
                    <a:p>
                      <a:r>
                        <a:rPr lang="zh-TW" altLang="en-US" sz="2400" dirty="0">
                          <a:solidFill>
                            <a:schemeClr val="accent6">
                              <a:lumMod val="50000"/>
                            </a:schemeClr>
                          </a:solidFill>
                          <a:latin typeface="Times New Roman" pitchFamily="18" charset="0"/>
                          <a:ea typeface="微軟正黑體" pitchFamily="34" charset="-120"/>
                          <a:cs typeface="Times New Roman" pitchFamily="18" charset="0"/>
                        </a:rPr>
                        <a:t>國中教育會考</a:t>
                      </a:r>
                    </a:p>
                  </a:txBody>
                  <a:tcPr>
                    <a:lnL w="381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5"/>
                  </a:ext>
                </a:extLst>
              </a:tr>
              <a:tr h="370840">
                <a:tc vMerge="1">
                  <a:txBody>
                    <a:bodyPr/>
                    <a:lstStyle/>
                    <a:p>
                      <a:endParaRPr lang="zh-TW" altLang="en-US" dirty="0"/>
                    </a:p>
                  </a:txBody>
                  <a:tcPr/>
                </a:tc>
                <a:tc>
                  <a:txBody>
                    <a:bodyPr/>
                    <a:lstStyle/>
                    <a:p>
                      <a:r>
                        <a:rPr lang="zh-TW" altLang="en-US" sz="2400" dirty="0">
                          <a:solidFill>
                            <a:schemeClr val="accent6">
                              <a:lumMod val="50000"/>
                            </a:schemeClr>
                          </a:solidFill>
                          <a:latin typeface="Times New Roman" pitchFamily="18" charset="0"/>
                          <a:ea typeface="微軟正黑體" pitchFamily="34" charset="-120"/>
                          <a:cs typeface="Times New Roman" pitchFamily="18" charset="0"/>
                        </a:rPr>
                        <a:t>其他</a:t>
                      </a:r>
                      <a:r>
                        <a:rPr lang="en-US" altLang="zh-TW" sz="1800" dirty="0">
                          <a:solidFill>
                            <a:schemeClr val="accent6">
                              <a:lumMod val="50000"/>
                            </a:schemeClr>
                          </a:solidFill>
                          <a:latin typeface="Times New Roman" pitchFamily="18" charset="0"/>
                          <a:ea typeface="微軟正黑體" pitchFamily="34" charset="-120"/>
                          <a:cs typeface="Times New Roman" pitchFamily="18" charset="0"/>
                        </a:rPr>
                        <a:t>(</a:t>
                      </a:r>
                      <a:r>
                        <a:rPr lang="zh-TW" altLang="en-US" sz="1800" dirty="0">
                          <a:solidFill>
                            <a:schemeClr val="accent6">
                              <a:lumMod val="50000"/>
                            </a:schemeClr>
                          </a:solidFill>
                          <a:latin typeface="Times New Roman" pitchFamily="18" charset="0"/>
                          <a:ea typeface="微軟正黑體" pitchFamily="34" charset="-120"/>
                          <a:cs typeface="Times New Roman" pitchFamily="18" charset="0"/>
                        </a:rPr>
                        <a:t>招生學校自訂項目</a:t>
                      </a:r>
                      <a:r>
                        <a:rPr lang="en-US" altLang="zh-TW" sz="1800" dirty="0">
                          <a:solidFill>
                            <a:schemeClr val="accent6">
                              <a:lumMod val="50000"/>
                            </a:schemeClr>
                          </a:solidFill>
                          <a:latin typeface="Times New Roman" pitchFamily="18" charset="0"/>
                          <a:ea typeface="微軟正黑體" pitchFamily="34" charset="-120"/>
                          <a:cs typeface="Times New Roman" pitchFamily="18" charset="0"/>
                        </a:rPr>
                        <a:t>)</a:t>
                      </a:r>
                      <a:endParaRPr lang="zh-TW" altLang="en-US" sz="1800" dirty="0">
                        <a:solidFill>
                          <a:schemeClr val="accent6">
                            <a:lumMod val="50000"/>
                          </a:schemeClr>
                        </a:solidFill>
                        <a:latin typeface="Times New Roman" pitchFamily="18" charset="0"/>
                        <a:ea typeface="微軟正黑體" pitchFamily="34" charset="-120"/>
                        <a:cs typeface="Times New Roman" pitchFamily="18" charset="0"/>
                      </a:endParaRPr>
                    </a:p>
                  </a:txBody>
                  <a:tcPr>
                    <a:lnL w="381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10006"/>
                  </a:ext>
                </a:extLst>
              </a:tr>
            </a:tbl>
          </a:graphicData>
        </a:graphic>
      </p:graphicFrame>
      <p:sp>
        <p:nvSpPr>
          <p:cNvPr id="4" name="投影片編號版面配置區 3"/>
          <p:cNvSpPr>
            <a:spLocks noGrp="1"/>
          </p:cNvSpPr>
          <p:nvPr>
            <p:ph type="sldNum" sz="quarter" idx="12"/>
          </p:nvPr>
        </p:nvSpPr>
        <p:spPr/>
        <p:txBody>
          <a:bodyPr/>
          <a:lstStyle/>
          <a:p>
            <a:pPr>
              <a:defRPr/>
            </a:pPr>
            <a:fld id="{BCF6C782-A86A-45BB-B3F6-D32D537A4B8D}" type="slidenum">
              <a:rPr lang="zh-TW" altLang="en-US" smtClean="0"/>
              <a:pPr>
                <a:defRPr/>
              </a:pPr>
              <a:t>84</a:t>
            </a:fld>
            <a:endParaRPr lang="zh-TW" altLang="en-US"/>
          </a:p>
        </p:txBody>
      </p:sp>
    </p:spTree>
    <p:extLst>
      <p:ext uri="{BB962C8B-B14F-4D97-AF65-F5344CB8AC3E}">
        <p14:creationId xmlns:p14="http://schemas.microsoft.com/office/powerpoint/2010/main" xmlns="" val="844407539"/>
      </p:ext>
    </p:extLst>
  </p:cSld>
  <p:clrMapOvr>
    <a:masterClrMapping/>
  </p:clrMapOvr>
  <p:transition spd="slow">
    <p:push dir="u"/>
  </p:transition>
</p:sld>
</file>

<file path=ppt/slides/slide85.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16" name="矩形 15">
            <a:extLst>
              <a:ext uri="{FF2B5EF4-FFF2-40B4-BE49-F238E27FC236}">
                <a16:creationId xmlns:a16="http://schemas.microsoft.com/office/drawing/2014/main" xmlns="" id="{DF346AB1-28A7-4E92-85A0-573FCE2CE417}"/>
              </a:ext>
            </a:extLst>
          </p:cNvPr>
          <p:cNvSpPr/>
          <p:nvPr/>
        </p:nvSpPr>
        <p:spPr>
          <a:xfrm>
            <a:off x="263352" y="277230"/>
            <a:ext cx="11737304" cy="644424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7" name="圖片 6" descr="107學年度北區五專聯合免試入學招生簡章.pdf - Adobe Acrobat Pro 2017"/>
          <p:cNvPicPr>
            <a:picLocks noChangeAspect="1"/>
          </p:cNvPicPr>
          <p:nvPr/>
        </p:nvPicPr>
        <p:blipFill rotWithShape="1">
          <a:blip r:embed="rId3" cstate="email">
            <a:extLst>
              <a:ext uri="{28A0092B-C50C-407E-A947-70E740481C1C}">
                <a14:useLocalDpi xmlns:a14="http://schemas.microsoft.com/office/drawing/2010/main" xmlns=""/>
              </a:ext>
            </a:extLst>
          </a:blip>
          <a:srcRect/>
          <a:stretch/>
        </p:blipFill>
        <p:spPr>
          <a:xfrm>
            <a:off x="2999656" y="1096613"/>
            <a:ext cx="5179652" cy="5428731"/>
          </a:xfrm>
          <a:prstGeom prst="rect">
            <a:avLst/>
          </a:prstGeom>
        </p:spPr>
      </p:pic>
      <p:sp>
        <p:nvSpPr>
          <p:cNvPr id="2" name="矩形 1"/>
          <p:cNvSpPr>
            <a:spLocks noChangeArrowheads="1"/>
          </p:cNvSpPr>
          <p:nvPr/>
        </p:nvSpPr>
        <p:spPr bwMode="auto">
          <a:xfrm>
            <a:off x="4064508" y="2608781"/>
            <a:ext cx="442392" cy="1224137"/>
          </a:xfrm>
          <a:prstGeom prst="rect">
            <a:avLst/>
          </a:prstGeom>
          <a:noFill/>
          <a:ln w="38100">
            <a:solidFill>
              <a:srgbClr val="FF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新細明體" panose="02020500000000000000" pitchFamily="18" charset="-12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9pPr>
          </a:lstStyle>
          <a:p>
            <a:pPr algn="ctr">
              <a:spcBef>
                <a:spcPct val="0"/>
              </a:spcBef>
              <a:buFontTx/>
              <a:buNone/>
            </a:pPr>
            <a:endParaRPr lang="zh-TW" altLang="en-US" sz="1800">
              <a:latin typeface="微軟正黑體" panose="020B0604030504040204" pitchFamily="34" charset="-120"/>
              <a:ea typeface="微軟正黑體" panose="020B0604030504040204" pitchFamily="34" charset="-120"/>
            </a:endParaRPr>
          </a:p>
        </p:txBody>
      </p:sp>
      <p:sp>
        <p:nvSpPr>
          <p:cNvPr id="6" name="矩形 5"/>
          <p:cNvSpPr>
            <a:spLocks noChangeArrowheads="1"/>
          </p:cNvSpPr>
          <p:nvPr/>
        </p:nvSpPr>
        <p:spPr bwMode="auto">
          <a:xfrm>
            <a:off x="4865936" y="2613345"/>
            <a:ext cx="3251200" cy="2299693"/>
          </a:xfrm>
          <a:prstGeom prst="rect">
            <a:avLst/>
          </a:prstGeom>
          <a:noFill/>
          <a:ln w="38100">
            <a:solidFill>
              <a:srgbClr val="FF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新細明體" panose="02020500000000000000" pitchFamily="18" charset="-12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9pPr>
          </a:lstStyle>
          <a:p>
            <a:pPr algn="ctr">
              <a:spcBef>
                <a:spcPct val="0"/>
              </a:spcBef>
              <a:buFontTx/>
              <a:buNone/>
            </a:pPr>
            <a:endParaRPr lang="zh-TW" altLang="en-US" sz="1800">
              <a:latin typeface="微軟正黑體" panose="020B0604030504040204" pitchFamily="34" charset="-120"/>
              <a:ea typeface="微軟正黑體" panose="020B0604030504040204" pitchFamily="34" charset="-120"/>
            </a:endParaRPr>
          </a:p>
        </p:txBody>
      </p:sp>
      <p:sp>
        <p:nvSpPr>
          <p:cNvPr id="3" name="文字方塊 2"/>
          <p:cNvSpPr txBox="1">
            <a:spLocks noChangeArrowheads="1"/>
          </p:cNvSpPr>
          <p:nvPr/>
        </p:nvSpPr>
        <p:spPr bwMode="auto">
          <a:xfrm>
            <a:off x="7675253" y="2424362"/>
            <a:ext cx="1944687" cy="26776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新細明體" panose="02020500000000000000" pitchFamily="18" charset="-12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9pPr>
          </a:lstStyle>
          <a:p>
            <a:pPr algn="ctr">
              <a:spcBef>
                <a:spcPct val="0"/>
              </a:spcBef>
              <a:buFontTx/>
              <a:buNone/>
            </a:pPr>
            <a:r>
              <a:rPr lang="zh-TW" altLang="en-US" sz="2800" b="1"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學</a:t>
            </a:r>
            <a:endParaRPr lang="en-US" altLang="zh-TW" sz="2800" b="1"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endParaRPr>
          </a:p>
          <a:p>
            <a:pPr algn="ctr">
              <a:spcBef>
                <a:spcPct val="0"/>
              </a:spcBef>
              <a:buFontTx/>
              <a:buNone/>
            </a:pPr>
            <a:r>
              <a:rPr lang="zh-TW" altLang="en-US" sz="2800" b="1"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校</a:t>
            </a:r>
            <a:endParaRPr lang="en-US" altLang="zh-TW" sz="2800" b="1"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endParaRPr>
          </a:p>
          <a:p>
            <a:pPr algn="ctr">
              <a:spcBef>
                <a:spcPct val="0"/>
              </a:spcBef>
              <a:buFontTx/>
              <a:buNone/>
            </a:pPr>
            <a:r>
              <a:rPr lang="zh-TW" altLang="en-US" sz="2800" b="1"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自</a:t>
            </a:r>
            <a:endParaRPr lang="en-US" altLang="zh-TW" sz="2800" b="1"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endParaRPr>
          </a:p>
          <a:p>
            <a:pPr algn="ctr">
              <a:spcBef>
                <a:spcPct val="0"/>
              </a:spcBef>
              <a:buFontTx/>
              <a:buNone/>
            </a:pPr>
            <a:r>
              <a:rPr lang="zh-TW" altLang="en-US" sz="2800" b="1"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訂</a:t>
            </a:r>
            <a:endParaRPr lang="en-US" altLang="zh-TW" sz="2800" b="1"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endParaRPr>
          </a:p>
          <a:p>
            <a:pPr algn="ctr">
              <a:spcBef>
                <a:spcPct val="0"/>
              </a:spcBef>
              <a:buFontTx/>
              <a:buNone/>
            </a:pPr>
            <a:r>
              <a:rPr lang="zh-TW" altLang="en-US" sz="2800" b="1"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順</a:t>
            </a:r>
            <a:endParaRPr lang="en-US" altLang="zh-TW" sz="2800" b="1"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endParaRPr>
          </a:p>
          <a:p>
            <a:pPr algn="ctr">
              <a:spcBef>
                <a:spcPct val="0"/>
              </a:spcBef>
              <a:buFontTx/>
              <a:buNone/>
            </a:pPr>
            <a:r>
              <a:rPr lang="zh-TW" altLang="en-US" sz="2800" b="1"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序</a:t>
            </a:r>
          </a:p>
        </p:txBody>
      </p:sp>
      <p:sp>
        <p:nvSpPr>
          <p:cNvPr id="4" name="矩形 3"/>
          <p:cNvSpPr/>
          <p:nvPr/>
        </p:nvSpPr>
        <p:spPr bwMode="auto">
          <a:xfrm>
            <a:off x="6451116" y="1168621"/>
            <a:ext cx="576064" cy="144016"/>
          </a:xfrm>
          <a:prstGeom prst="rect">
            <a:avLst/>
          </a:prstGeom>
          <a:solidFill>
            <a:schemeClr val="bg1"/>
          </a:solidFill>
          <a:ln w="9525">
            <a:noFill/>
            <a:round/>
            <a:headEnd/>
            <a:tailEnd type="triangle" w="med" len="med"/>
          </a:ln>
        </p:spPr>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9" name="矩形 8"/>
          <p:cNvSpPr/>
          <p:nvPr/>
        </p:nvSpPr>
        <p:spPr bwMode="auto">
          <a:xfrm>
            <a:off x="6451116" y="1370709"/>
            <a:ext cx="576064" cy="144016"/>
          </a:xfrm>
          <a:prstGeom prst="rect">
            <a:avLst/>
          </a:prstGeom>
          <a:solidFill>
            <a:schemeClr val="bg1"/>
          </a:solidFill>
          <a:ln w="9525">
            <a:noFill/>
            <a:round/>
            <a:headEnd/>
            <a:tailEnd type="triangle" w="med" len="med"/>
          </a:ln>
        </p:spPr>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10" name="矩形 9"/>
          <p:cNvSpPr/>
          <p:nvPr/>
        </p:nvSpPr>
        <p:spPr bwMode="auto">
          <a:xfrm>
            <a:off x="3409020" y="1161001"/>
            <a:ext cx="396000" cy="170110"/>
          </a:xfrm>
          <a:prstGeom prst="rect">
            <a:avLst/>
          </a:prstGeom>
          <a:solidFill>
            <a:schemeClr val="bg1"/>
          </a:solidFill>
          <a:ln w="9525">
            <a:noFill/>
            <a:round/>
            <a:headEnd/>
            <a:tailEnd type="triangle" w="med" len="med"/>
          </a:ln>
        </p:spPr>
        <p:txBody>
          <a:bodyPr rtlCol="0" anchor="ctr"/>
          <a:lstStyle/>
          <a:p>
            <a:pPr algn="ctr"/>
            <a:r>
              <a:rPr lang="en-US" altLang="zh-TW" sz="900" dirty="0">
                <a:latin typeface="微軟正黑體" panose="020B0604030504040204" pitchFamily="34" charset="-120"/>
                <a:ea typeface="微軟正黑體" panose="020B0604030504040204" pitchFamily="34" charset="-120"/>
                <a:cs typeface="Times New Roman" panose="02020603050405020304" pitchFamily="18" charset="0"/>
              </a:rPr>
              <a:t>XX</a:t>
            </a:r>
            <a:endParaRPr lang="zh-TW" altLang="en-US" sz="900" dirty="0">
              <a:latin typeface="微軟正黑體" panose="020B0604030504040204" pitchFamily="34" charset="-120"/>
              <a:ea typeface="微軟正黑體" panose="020B0604030504040204" pitchFamily="34" charset="-120"/>
              <a:cs typeface="Times New Roman" panose="02020603050405020304" pitchFamily="18" charset="0"/>
            </a:endParaRPr>
          </a:p>
        </p:txBody>
      </p:sp>
      <p:sp>
        <p:nvSpPr>
          <p:cNvPr id="11" name="矩形 10"/>
          <p:cNvSpPr/>
          <p:nvPr/>
        </p:nvSpPr>
        <p:spPr bwMode="auto">
          <a:xfrm>
            <a:off x="5587020" y="1187095"/>
            <a:ext cx="288032" cy="144016"/>
          </a:xfrm>
          <a:prstGeom prst="rect">
            <a:avLst/>
          </a:prstGeom>
          <a:solidFill>
            <a:schemeClr val="bg1"/>
          </a:solidFill>
          <a:ln w="9525">
            <a:noFill/>
            <a:round/>
            <a:headEnd/>
            <a:tailEnd type="triangle" w="med" len="med"/>
          </a:ln>
        </p:spPr>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13" name="矩形 12"/>
          <p:cNvSpPr/>
          <p:nvPr/>
        </p:nvSpPr>
        <p:spPr bwMode="auto">
          <a:xfrm>
            <a:off x="3420976" y="1370709"/>
            <a:ext cx="1589980" cy="144016"/>
          </a:xfrm>
          <a:prstGeom prst="rect">
            <a:avLst/>
          </a:prstGeom>
          <a:solidFill>
            <a:schemeClr val="bg1"/>
          </a:solidFill>
          <a:ln w="9525">
            <a:noFill/>
            <a:round/>
            <a:headEnd/>
            <a:tailEnd type="triangle" w="med" len="med"/>
          </a:ln>
        </p:spPr>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14" name="矩形 13"/>
          <p:cNvSpPr/>
          <p:nvPr/>
        </p:nvSpPr>
        <p:spPr>
          <a:xfrm>
            <a:off x="1975478" y="493254"/>
            <a:ext cx="8241044" cy="646331"/>
          </a:xfrm>
          <a:prstGeom prst="rect">
            <a:avLst/>
          </a:prstGeom>
        </p:spPr>
        <p:txBody>
          <a:bodyPr wrap="square">
            <a:spAutoFit/>
          </a:bodyPr>
          <a:lstStyle/>
          <a:p>
            <a:pPr lvl="0" algn="just">
              <a:defRPr/>
            </a:pPr>
            <a:r>
              <a:rPr kumimoji="0" lang="zh-TW" altLang="en-US" sz="3600" b="1" dirty="0">
                <a:solidFill>
                  <a:schemeClr val="bg1"/>
                </a:solidFill>
                <a:latin typeface="微軟正黑體" panose="020B0604030504040204" pitchFamily="34" charset="-120"/>
                <a:ea typeface="微軟正黑體" panose="020B0604030504040204" pitchFamily="34" charset="-120"/>
              </a:rPr>
              <a:t>五專</a:t>
            </a:r>
            <a:r>
              <a:rPr kumimoji="0" lang="zh-TW" altLang="en-US" sz="3600" b="1" dirty="0">
                <a:solidFill>
                  <a:srgbClr val="00FF00"/>
                </a:solidFill>
                <a:latin typeface="微軟正黑體" panose="020B0604030504040204" pitchFamily="34" charset="-120"/>
                <a:ea typeface="微軟正黑體" panose="020B0604030504040204" pitchFamily="34" charset="-120"/>
              </a:rPr>
              <a:t>聯合</a:t>
            </a:r>
            <a:r>
              <a:rPr kumimoji="0" lang="zh-TW" altLang="en-US" sz="3600" b="1" dirty="0">
                <a:solidFill>
                  <a:schemeClr val="bg1"/>
                </a:solidFill>
                <a:latin typeface="微軟正黑體" panose="020B0604030504040204" pitchFamily="34" charset="-120"/>
                <a:ea typeface="微軟正黑體" panose="020B0604030504040204" pitchFamily="34" charset="-120"/>
              </a:rPr>
              <a:t>免試入學</a:t>
            </a:r>
            <a:r>
              <a:rPr kumimoji="0" lang="en-US" altLang="zh-TW" sz="3600" b="1" dirty="0">
                <a:solidFill>
                  <a:schemeClr val="bg1"/>
                </a:solidFill>
                <a:latin typeface="微軟正黑體" panose="020B0604030504040204" pitchFamily="34" charset="-120"/>
                <a:ea typeface="微軟正黑體" panose="020B0604030504040204" pitchFamily="34" charset="-120"/>
              </a:rPr>
              <a:t>-</a:t>
            </a:r>
            <a:r>
              <a:rPr kumimoji="0" lang="zh-TW" altLang="en-US" sz="2800" b="1" dirty="0">
                <a:solidFill>
                  <a:schemeClr val="bg1"/>
                </a:solidFill>
                <a:latin typeface="微軟正黑體" panose="020B0604030504040204" pitchFamily="34" charset="-120"/>
                <a:ea typeface="微軟正黑體" panose="020B0604030504040204" pitchFamily="34" charset="-120"/>
              </a:rPr>
              <a:t>積分採計項目與權重範例</a:t>
            </a:r>
          </a:p>
        </p:txBody>
      </p:sp>
      <p:sp>
        <p:nvSpPr>
          <p:cNvPr id="8" name="矩形 7"/>
          <p:cNvSpPr/>
          <p:nvPr/>
        </p:nvSpPr>
        <p:spPr bwMode="auto">
          <a:xfrm>
            <a:off x="4562088" y="5777133"/>
            <a:ext cx="1008000" cy="144016"/>
          </a:xfrm>
          <a:prstGeom prst="rect">
            <a:avLst/>
          </a:prstGeom>
          <a:solidFill>
            <a:schemeClr val="bg1"/>
          </a:solidFill>
          <a:ln w="9525">
            <a:noFill/>
            <a:round/>
            <a:headEnd/>
            <a:tailEnd type="triangle" w="med" len="med"/>
          </a:ln>
        </p:spPr>
        <p:txBody>
          <a:bodyPr rtlCol="0" anchor="ctr"/>
          <a:lstStyle/>
          <a:p>
            <a:pPr algn="ctr"/>
            <a:endParaRPr lang="zh-TW" altLang="en-US"/>
          </a:p>
        </p:txBody>
      </p:sp>
      <p:sp>
        <p:nvSpPr>
          <p:cNvPr id="5" name="文字方塊 4"/>
          <p:cNvSpPr txBox="1"/>
          <p:nvPr/>
        </p:nvSpPr>
        <p:spPr>
          <a:xfrm>
            <a:off x="4471424" y="5728461"/>
            <a:ext cx="1175322" cy="215444"/>
          </a:xfrm>
          <a:prstGeom prst="rect">
            <a:avLst/>
          </a:prstGeom>
          <a:noFill/>
        </p:spPr>
        <p:txBody>
          <a:bodyPr wrap="none" rtlCol="0">
            <a:spAutoFit/>
          </a:bodyPr>
          <a:lstStyle/>
          <a:p>
            <a:r>
              <a:rPr lang="en-US" altLang="zh-TW" sz="800" dirty="0">
                <a:latin typeface="Times New Roman" pitchFamily="18" charset="0"/>
                <a:ea typeface="標楷體" pitchFamily="65" charset="-120"/>
                <a:cs typeface="Times New Roman" pitchFamily="18" charset="0"/>
              </a:rPr>
              <a:t>110</a:t>
            </a:r>
            <a:r>
              <a:rPr lang="zh-TW" altLang="en-US" sz="800" dirty="0">
                <a:latin typeface="Times New Roman" pitchFamily="18" charset="0"/>
                <a:ea typeface="標楷體" pitchFamily="65" charset="-120"/>
                <a:cs typeface="Times New Roman" pitchFamily="18" charset="0"/>
              </a:rPr>
              <a:t>年</a:t>
            </a:r>
            <a:r>
              <a:rPr lang="en-US" altLang="zh-TW" sz="800" dirty="0">
                <a:latin typeface="Times New Roman" pitchFamily="18" charset="0"/>
                <a:ea typeface="標楷體" pitchFamily="65" charset="-120"/>
                <a:cs typeface="Times New Roman" pitchFamily="18" charset="0"/>
              </a:rPr>
              <a:t>6</a:t>
            </a:r>
            <a:r>
              <a:rPr lang="zh-TW" altLang="en-US" sz="800" dirty="0">
                <a:latin typeface="Times New Roman" pitchFamily="18" charset="0"/>
                <a:ea typeface="標楷體" pitchFamily="65" charset="-120"/>
                <a:cs typeface="Times New Roman" pitchFamily="18" charset="0"/>
              </a:rPr>
              <a:t>月</a:t>
            </a:r>
            <a:r>
              <a:rPr lang="en-US" altLang="zh-TW" sz="800" dirty="0">
                <a:latin typeface="Times New Roman" pitchFamily="18" charset="0"/>
                <a:ea typeface="標楷體" pitchFamily="65" charset="-120"/>
                <a:cs typeface="Times New Roman" pitchFamily="18" charset="0"/>
              </a:rPr>
              <a:t>18</a:t>
            </a:r>
            <a:r>
              <a:rPr lang="zh-TW" altLang="en-US" sz="800" dirty="0">
                <a:latin typeface="Times New Roman" pitchFamily="18" charset="0"/>
                <a:ea typeface="標楷體" pitchFamily="65" charset="-120"/>
                <a:cs typeface="Times New Roman" pitchFamily="18" charset="0"/>
              </a:rPr>
              <a:t>日</a:t>
            </a:r>
            <a:r>
              <a:rPr lang="en-US" altLang="zh-TW" sz="800" dirty="0">
                <a:latin typeface="Times New Roman" pitchFamily="18" charset="0"/>
                <a:ea typeface="標楷體" pitchFamily="65" charset="-120"/>
                <a:cs typeface="Times New Roman" pitchFamily="18" charset="0"/>
              </a:rPr>
              <a:t>(</a:t>
            </a:r>
            <a:r>
              <a:rPr lang="zh-TW" altLang="en-US" sz="800" dirty="0">
                <a:latin typeface="Times New Roman" pitchFamily="18" charset="0"/>
                <a:ea typeface="標楷體" pitchFamily="65" charset="-120"/>
                <a:cs typeface="Times New Roman" pitchFamily="18" charset="0"/>
              </a:rPr>
              <a:t>星期五</a:t>
            </a:r>
            <a:r>
              <a:rPr lang="en-US" altLang="zh-TW" sz="800" dirty="0">
                <a:latin typeface="Times New Roman" pitchFamily="18" charset="0"/>
                <a:ea typeface="標楷體" pitchFamily="65" charset="-120"/>
                <a:cs typeface="Times New Roman" pitchFamily="18" charset="0"/>
              </a:rPr>
              <a:t>)</a:t>
            </a:r>
            <a:endParaRPr lang="zh-TW" altLang="en-US" sz="1400" dirty="0">
              <a:latin typeface="Times New Roman" pitchFamily="18" charset="0"/>
              <a:ea typeface="標楷體" pitchFamily="65" charset="-120"/>
              <a:cs typeface="Times New Roman" pitchFamily="18" charset="0"/>
            </a:endParaRPr>
          </a:p>
        </p:txBody>
      </p:sp>
      <p:sp>
        <p:nvSpPr>
          <p:cNvPr id="12" name="投影片編號版面配置區 11"/>
          <p:cNvSpPr>
            <a:spLocks noGrp="1"/>
          </p:cNvSpPr>
          <p:nvPr>
            <p:ph type="sldNum" sz="quarter" idx="12"/>
          </p:nvPr>
        </p:nvSpPr>
        <p:spPr/>
        <p:txBody>
          <a:bodyPr/>
          <a:lstStyle/>
          <a:p>
            <a:pPr>
              <a:defRPr/>
            </a:pPr>
            <a:fld id="{BCF6C782-A86A-45BB-B3F6-D32D537A4B8D}" type="slidenum">
              <a:rPr lang="zh-TW" altLang="en-US" smtClean="0"/>
              <a:pPr>
                <a:defRPr/>
              </a:pPr>
              <a:t>85</a:t>
            </a:fld>
            <a:endParaRPr lang="zh-TW" altLang="en-US"/>
          </a:p>
        </p:txBody>
      </p:sp>
    </p:spTree>
    <p:extLst>
      <p:ext uri="{BB962C8B-B14F-4D97-AF65-F5344CB8AC3E}">
        <p14:creationId xmlns:p14="http://schemas.microsoft.com/office/powerpoint/2010/main" xmlns="" val="941856094"/>
      </p:ext>
    </p:extLst>
  </p:cSld>
  <p:clrMapOvr>
    <a:masterClrMapping/>
  </p:clrMapOvr>
  <p:transition spd="slow">
    <p:push dir="u"/>
  </p:transition>
</p:sld>
</file>

<file path=ppt/slides/slide86.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31" name="直角三角形 30"/>
          <p:cNvSpPr/>
          <p:nvPr/>
        </p:nvSpPr>
        <p:spPr>
          <a:xfrm rot="754049" flipH="1">
            <a:off x="2143195" y="-891248"/>
            <a:ext cx="7866721" cy="6853710"/>
          </a:xfrm>
          <a:prstGeom prst="rtTriangl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 name="矩形 2"/>
          <p:cNvSpPr/>
          <p:nvPr/>
        </p:nvSpPr>
        <p:spPr>
          <a:xfrm>
            <a:off x="1891841" y="3386900"/>
            <a:ext cx="1290570" cy="1290570"/>
          </a:xfrm>
          <a:prstGeom prst="rect">
            <a:avLst/>
          </a:prstGeom>
          <a:noFill/>
          <a:ln w="2857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 name="矩形 3"/>
          <p:cNvSpPr/>
          <p:nvPr/>
        </p:nvSpPr>
        <p:spPr>
          <a:xfrm>
            <a:off x="3301961" y="1926088"/>
            <a:ext cx="1207308" cy="1207308"/>
          </a:xfrm>
          <a:prstGeom prst="rect">
            <a:avLst/>
          </a:prstGeom>
          <a:solidFill>
            <a:srgbClr val="92004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 name="等腰三角形 5"/>
          <p:cNvSpPr/>
          <p:nvPr/>
        </p:nvSpPr>
        <p:spPr>
          <a:xfrm rot="13763113">
            <a:off x="3708587" y="2754657"/>
            <a:ext cx="779867" cy="407328"/>
          </a:xfrm>
          <a:prstGeom prst="triangle">
            <a:avLst>
              <a:gd name="adj" fmla="val 40170"/>
            </a:avLst>
          </a:prstGeom>
          <a:solidFill>
            <a:srgbClr val="FFFFFF">
              <a:alpha val="2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 name="矩形 6"/>
          <p:cNvSpPr/>
          <p:nvPr/>
        </p:nvSpPr>
        <p:spPr>
          <a:xfrm>
            <a:off x="3999286" y="4257321"/>
            <a:ext cx="441508" cy="441508"/>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 name="AutoShape 4"/>
          <p:cNvSpPr>
            <a:spLocks noChangeArrowheads="1"/>
          </p:cNvSpPr>
          <p:nvPr/>
        </p:nvSpPr>
        <p:spPr bwMode="gray">
          <a:xfrm>
            <a:off x="2365192" y="2638302"/>
            <a:ext cx="1550895" cy="1517679"/>
          </a:xfrm>
          <a:prstGeom prst="rect">
            <a:avLst/>
          </a:prstGeom>
          <a:noFill/>
          <a:ln w="12700">
            <a:solidFill>
              <a:schemeClr val="bg1">
                <a:lumMod val="95000"/>
              </a:schemeClr>
            </a:solidFill>
            <a:prstDash val="solid"/>
            <a:headEnd/>
            <a:tailEnd/>
          </a:ln>
        </p:spPr>
        <p:style>
          <a:lnRef idx="2">
            <a:schemeClr val="accent6"/>
          </a:lnRef>
          <a:fillRef idx="1">
            <a:schemeClr val="lt1"/>
          </a:fillRef>
          <a:effectRef idx="0">
            <a:schemeClr val="accent6"/>
          </a:effectRef>
          <a:fontRef idx="minor">
            <a:schemeClr val="dk1"/>
          </a:fontRef>
        </p:style>
        <p:txBody>
          <a:bodyPr wrap="none" anchor="ctr"/>
          <a:lstStyle/>
          <a:p>
            <a:endParaRPr lang="zh-TW" altLang="en-US"/>
          </a:p>
        </p:txBody>
      </p:sp>
      <p:sp>
        <p:nvSpPr>
          <p:cNvPr id="27" name="矩形 26"/>
          <p:cNvSpPr/>
          <p:nvPr/>
        </p:nvSpPr>
        <p:spPr>
          <a:xfrm>
            <a:off x="4806591" y="2983112"/>
            <a:ext cx="5109091" cy="830997"/>
          </a:xfrm>
          <a:prstGeom prst="rect">
            <a:avLst/>
          </a:prstGeom>
        </p:spPr>
        <p:txBody>
          <a:bodyPr wrap="none">
            <a:spAutoFit/>
          </a:bodyPr>
          <a:lstStyle/>
          <a:p>
            <a:pPr algn="ctr"/>
            <a:r>
              <a:rPr lang="zh-TW" altLang="en-US" sz="4800" b="1" dirty="0">
                <a:solidFill>
                  <a:srgbClr val="731F3F"/>
                </a:solidFill>
                <a:latin typeface="微軟正黑體" panose="020B0604030504040204" pitchFamily="34" charset="-120"/>
                <a:ea typeface="微軟正黑體" panose="020B0604030504040204" pitchFamily="34" charset="-120"/>
              </a:rPr>
              <a:t>五專招生資訊查詢</a:t>
            </a:r>
            <a:endParaRPr lang="en-US" altLang="zh-TW" sz="4800" b="1" dirty="0">
              <a:solidFill>
                <a:srgbClr val="731F3F"/>
              </a:solidFill>
              <a:latin typeface="微軟正黑體" panose="020B0604030504040204" pitchFamily="34" charset="-120"/>
              <a:ea typeface="微軟正黑體" panose="020B0604030504040204" pitchFamily="34" charset="-120"/>
            </a:endParaRPr>
          </a:p>
        </p:txBody>
      </p:sp>
      <p:grpSp>
        <p:nvGrpSpPr>
          <p:cNvPr id="28" name="群組 27"/>
          <p:cNvGrpSpPr/>
          <p:nvPr/>
        </p:nvGrpSpPr>
        <p:grpSpPr>
          <a:xfrm>
            <a:off x="6341422" y="6492798"/>
            <a:ext cx="4319903" cy="377026"/>
            <a:chOff x="4738373" y="6386351"/>
            <a:chExt cx="4319903" cy="377026"/>
          </a:xfrm>
        </p:grpSpPr>
        <p:sp>
          <p:nvSpPr>
            <p:cNvPr id="29" name="矩形 28"/>
            <p:cNvSpPr/>
            <p:nvPr/>
          </p:nvSpPr>
          <p:spPr>
            <a:xfrm>
              <a:off x="5073358" y="6386351"/>
              <a:ext cx="3984918" cy="377026"/>
            </a:xfrm>
            <a:prstGeom prst="rect">
              <a:avLst/>
            </a:prstGeom>
          </p:spPr>
          <p:txBody>
            <a:bodyPr wrap="square">
              <a:spAutoFit/>
            </a:bodyPr>
            <a:lstStyle/>
            <a:p>
              <a:pPr algn="just"/>
              <a:r>
                <a:rPr lang="zh-TW" altLang="en-US" sz="1050" b="1" dirty="0">
                  <a:solidFill>
                    <a:schemeClr val="bg1"/>
                  </a:solidFill>
                  <a:latin typeface="微軟正黑體" panose="020B0604030504040204" pitchFamily="34" charset="-120"/>
                  <a:ea typeface="微軟正黑體" panose="020B0604030504040204" pitchFamily="34" charset="-120"/>
                </a:rPr>
                <a:t>技專校院招生策略委員會</a:t>
              </a:r>
              <a:endParaRPr lang="en-US" altLang="zh-TW" sz="1050" b="1" dirty="0">
                <a:solidFill>
                  <a:schemeClr val="bg1"/>
                </a:solidFill>
                <a:latin typeface="微軟正黑體" panose="020B0604030504040204" pitchFamily="34" charset="-120"/>
                <a:ea typeface="微軟正黑體" panose="020B0604030504040204" pitchFamily="34" charset="-120"/>
              </a:endParaRPr>
            </a:p>
            <a:p>
              <a:pPr algn="just"/>
              <a:r>
                <a:rPr lang="en-US" altLang="zh-TW" sz="800" b="1" dirty="0">
                  <a:solidFill>
                    <a:schemeClr val="bg1"/>
                  </a:solidFill>
                  <a:latin typeface="微軟正黑體" panose="020B0604030504040204" pitchFamily="34" charset="-120"/>
                  <a:ea typeface="微軟正黑體" panose="020B0604030504040204" pitchFamily="34" charset="-120"/>
                </a:rPr>
                <a:t>Committee of Recruitment Policy for Technological Colleges and Universities</a:t>
              </a:r>
            </a:p>
          </p:txBody>
        </p:sp>
        <p:pic>
          <p:nvPicPr>
            <p:cNvPr id="30" name="圖片 29"/>
            <p:cNvPicPr>
              <a:picLocks noChangeAspect="1"/>
            </p:cNvPicPr>
            <p:nvPr/>
          </p:nvPicPr>
          <p:blipFill>
            <a:blip r:embed="rId2" cstate="email">
              <a:extLst>
                <a:ext uri="{28A0092B-C50C-407E-A947-70E740481C1C}">
                  <a14:useLocalDpi xmlns:a14="http://schemas.microsoft.com/office/drawing/2010/main" xmlns=""/>
                </a:ext>
              </a:extLst>
            </a:blip>
            <a:stretch>
              <a:fillRect/>
            </a:stretch>
          </p:blipFill>
          <p:spPr>
            <a:xfrm>
              <a:off x="4738373" y="6386351"/>
              <a:ext cx="360000" cy="360000"/>
            </a:xfrm>
            <a:prstGeom prst="rect">
              <a:avLst/>
            </a:prstGeom>
          </p:spPr>
        </p:pic>
      </p:grpSp>
    </p:spTree>
    <p:extLst>
      <p:ext uri="{BB962C8B-B14F-4D97-AF65-F5344CB8AC3E}">
        <p14:creationId xmlns:p14="http://schemas.microsoft.com/office/powerpoint/2010/main" xmlns="" val="64975832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sp>
        <p:nvSpPr>
          <p:cNvPr id="34" name="矩形 33"/>
          <p:cNvSpPr/>
          <p:nvPr/>
        </p:nvSpPr>
        <p:spPr>
          <a:xfrm>
            <a:off x="4882365" y="4417706"/>
            <a:ext cx="6388344" cy="348813"/>
          </a:xfrm>
          <a:prstGeom prst="rect">
            <a:avLst/>
          </a:prstGeom>
          <a:solidFill>
            <a:schemeClr val="accent6"/>
          </a:solidFill>
          <a:ln>
            <a:noFill/>
          </a:ln>
          <a:effectLst/>
        </p:spPr>
        <p:txBody>
          <a:bodyPr wrap="square" rtlCol="0" anchor="ctr">
            <a:spAutoFit/>
          </a:bodyPr>
          <a:lstStyle/>
          <a:p>
            <a:pPr algn="ctr" defTabSz="457200" eaLnBrk="1" fontAlgn="auto" hangingPunct="1">
              <a:lnSpc>
                <a:spcPts val="2000"/>
              </a:lnSpc>
              <a:spcBef>
                <a:spcPts val="0"/>
              </a:spcBef>
              <a:spcAft>
                <a:spcPts val="0"/>
              </a:spcAft>
              <a:defRPr/>
            </a:pPr>
            <a:endParaRPr kumimoji="0" lang="zh-TW" altLang="en-US" sz="2000" b="1" dirty="0">
              <a:solidFill>
                <a:prstClr val="black">
                  <a:lumMod val="75000"/>
                  <a:lumOff val="25000"/>
                </a:prstClr>
              </a:solidFill>
              <a:latin typeface="Arial" panose="020B0604020202020204"/>
              <a:ea typeface="微軟正黑體" panose="020B0604030504040204" pitchFamily="34" charset="-120"/>
            </a:endParaRPr>
          </a:p>
        </p:txBody>
      </p:sp>
      <p:sp>
        <p:nvSpPr>
          <p:cNvPr id="35" name="矩形 34"/>
          <p:cNvSpPr/>
          <p:nvPr/>
        </p:nvSpPr>
        <p:spPr>
          <a:xfrm>
            <a:off x="3325539" y="5686849"/>
            <a:ext cx="6388344" cy="348813"/>
          </a:xfrm>
          <a:prstGeom prst="rect">
            <a:avLst/>
          </a:prstGeom>
          <a:solidFill>
            <a:schemeClr val="accent6"/>
          </a:solidFill>
          <a:ln>
            <a:noFill/>
          </a:ln>
          <a:effectLst/>
        </p:spPr>
        <p:txBody>
          <a:bodyPr wrap="square" rtlCol="0" anchor="ctr">
            <a:spAutoFit/>
          </a:bodyPr>
          <a:lstStyle/>
          <a:p>
            <a:pPr algn="ctr" defTabSz="457200" eaLnBrk="1" fontAlgn="auto" hangingPunct="1">
              <a:lnSpc>
                <a:spcPts val="2000"/>
              </a:lnSpc>
              <a:spcBef>
                <a:spcPts val="0"/>
              </a:spcBef>
              <a:spcAft>
                <a:spcPts val="0"/>
              </a:spcAft>
              <a:defRPr/>
            </a:pPr>
            <a:endParaRPr kumimoji="0" lang="zh-TW" altLang="en-US" sz="2000" b="1" dirty="0">
              <a:solidFill>
                <a:prstClr val="black">
                  <a:lumMod val="75000"/>
                  <a:lumOff val="25000"/>
                </a:prstClr>
              </a:solidFill>
              <a:latin typeface="Arial" panose="020B0604020202020204"/>
              <a:ea typeface="微軟正黑體" panose="020B0604030504040204" pitchFamily="34" charset="-120"/>
            </a:endParaRPr>
          </a:p>
        </p:txBody>
      </p:sp>
      <p:sp>
        <p:nvSpPr>
          <p:cNvPr id="16" name="文字方塊 15"/>
          <p:cNvSpPr txBox="1"/>
          <p:nvPr/>
        </p:nvSpPr>
        <p:spPr>
          <a:xfrm>
            <a:off x="9451097" y="479157"/>
            <a:ext cx="1524094" cy="2139047"/>
          </a:xfrm>
          <a:prstGeom prst="rect">
            <a:avLst/>
          </a:prstGeom>
          <a:noFill/>
        </p:spPr>
        <p:txBody>
          <a:bodyPr wrap="square" rtlCol="0">
            <a:spAutoFit/>
          </a:bodyPr>
          <a:lstStyle/>
          <a:p>
            <a:r>
              <a:rPr lang="en-US" altLang="zh-TW" sz="13300" b="1" dirty="0">
                <a:solidFill>
                  <a:srgbClr val="0EF2ED"/>
                </a:solidFill>
                <a:latin typeface="華康儷粗圓" panose="020F0709000000000000" pitchFamily="49" charset="-120"/>
                <a:ea typeface="華康儷粗圓" panose="020F0709000000000000" pitchFamily="49" charset="-120"/>
              </a:rPr>
              <a:t>&gt;</a:t>
            </a:r>
            <a:endParaRPr lang="zh-TW" altLang="en-US" sz="13300" b="1" dirty="0">
              <a:solidFill>
                <a:srgbClr val="0EF2ED"/>
              </a:solidFill>
              <a:latin typeface="華康儷粗圓" panose="020F0709000000000000" pitchFamily="49" charset="-120"/>
              <a:ea typeface="華康儷粗圓" panose="020F0709000000000000" pitchFamily="49" charset="-120"/>
            </a:endParaRPr>
          </a:p>
        </p:txBody>
      </p:sp>
      <p:sp>
        <p:nvSpPr>
          <p:cNvPr id="9" name="矩形 8"/>
          <p:cNvSpPr/>
          <p:nvPr/>
        </p:nvSpPr>
        <p:spPr>
          <a:xfrm>
            <a:off x="0" y="0"/>
            <a:ext cx="2333909" cy="6858000"/>
          </a:xfrm>
          <a:prstGeom prst="rect">
            <a:avLst/>
          </a:prstGeom>
          <a:solidFill>
            <a:schemeClr val="accent3">
              <a:lumMod val="50000"/>
            </a:schemeClr>
          </a:solidFill>
        </p:spPr>
        <p:txBody>
          <a:bodyPr vert="wordArtVertRtl" wrap="square">
            <a:spAutoFit/>
          </a:bodyPr>
          <a:lstStyle/>
          <a:p>
            <a:pPr lvl="0" algn="just">
              <a:defRPr/>
            </a:pPr>
            <a:endParaRPr kumimoji="0" lang="en-US" altLang="zh-TW" sz="3600" b="1" dirty="0">
              <a:latin typeface="微軟正黑體" panose="020B0604030504040204" pitchFamily="34" charset="-120"/>
              <a:ea typeface="微軟正黑體" panose="020B0604030504040204" pitchFamily="34" charset="-120"/>
            </a:endParaRPr>
          </a:p>
          <a:p>
            <a:pPr lvl="0" algn="just">
              <a:defRPr/>
            </a:pPr>
            <a:r>
              <a:rPr kumimoji="0" lang="zh-TW" altLang="en-US" sz="3600" b="1" dirty="0">
                <a:latin typeface="微軟正黑體" panose="020B0604030504040204" pitchFamily="34" charset="-120"/>
                <a:ea typeface="微軟正黑體" panose="020B0604030504040204" pitchFamily="34" charset="-120"/>
              </a:rPr>
              <a:t>招生資訊查詢</a:t>
            </a:r>
            <a:endParaRPr kumimoji="0" lang="en-US" altLang="zh-TW" sz="3600" b="1" dirty="0">
              <a:latin typeface="微軟正黑體" panose="020B0604030504040204" pitchFamily="34" charset="-120"/>
              <a:ea typeface="微軟正黑體" panose="020B0604030504040204" pitchFamily="34" charset="-120"/>
            </a:endParaRPr>
          </a:p>
          <a:p>
            <a:pPr lvl="0" algn="just">
              <a:defRPr/>
            </a:pPr>
            <a:r>
              <a:rPr kumimoji="0" lang="zh-TW" altLang="en-US" sz="3600" b="1" dirty="0">
                <a:latin typeface="微軟正黑體" panose="020B0604030504040204" pitchFamily="34" charset="-120"/>
                <a:ea typeface="微軟正黑體" panose="020B0604030504040204" pitchFamily="34" charset="-120"/>
              </a:rPr>
              <a:t>五專招生委員會</a:t>
            </a:r>
          </a:p>
        </p:txBody>
      </p:sp>
      <p:sp>
        <p:nvSpPr>
          <p:cNvPr id="10" name="矩形 9"/>
          <p:cNvSpPr/>
          <p:nvPr/>
        </p:nvSpPr>
        <p:spPr>
          <a:xfrm>
            <a:off x="3309530" y="1450397"/>
            <a:ext cx="6070881" cy="348813"/>
          </a:xfrm>
          <a:prstGeom prst="rect">
            <a:avLst/>
          </a:prstGeom>
          <a:solidFill>
            <a:schemeClr val="accent3">
              <a:lumMod val="75000"/>
            </a:schemeClr>
          </a:solidFill>
          <a:ln>
            <a:noFill/>
          </a:ln>
          <a:effectLst/>
        </p:spPr>
        <p:txBody>
          <a:bodyPr wrap="square" rtlCol="0" anchor="ctr">
            <a:spAutoFit/>
          </a:bodyPr>
          <a:lstStyle/>
          <a:p>
            <a:pPr algn="ctr" defTabSz="457200" eaLnBrk="1" fontAlgn="auto" hangingPunct="1">
              <a:lnSpc>
                <a:spcPts val="2000"/>
              </a:lnSpc>
              <a:spcBef>
                <a:spcPts val="0"/>
              </a:spcBef>
              <a:spcAft>
                <a:spcPts val="0"/>
              </a:spcAft>
              <a:defRPr/>
            </a:pPr>
            <a:endParaRPr kumimoji="0" lang="zh-TW" altLang="en-US" sz="2000" b="1" dirty="0">
              <a:solidFill>
                <a:prstClr val="black">
                  <a:lumMod val="75000"/>
                  <a:lumOff val="25000"/>
                </a:prstClr>
              </a:solidFill>
              <a:latin typeface="Arial" panose="020B0604020202020204"/>
              <a:ea typeface="微軟正黑體" panose="020B0604030504040204" pitchFamily="34" charset="-120"/>
            </a:endParaRPr>
          </a:p>
        </p:txBody>
      </p:sp>
      <p:sp>
        <p:nvSpPr>
          <p:cNvPr id="6" name="矩形 5"/>
          <p:cNvSpPr/>
          <p:nvPr/>
        </p:nvSpPr>
        <p:spPr>
          <a:xfrm>
            <a:off x="2937611" y="836737"/>
            <a:ext cx="5262979" cy="646331"/>
          </a:xfrm>
          <a:prstGeom prst="rect">
            <a:avLst/>
          </a:prstGeom>
        </p:spPr>
        <p:txBody>
          <a:bodyPr wrap="none">
            <a:spAutoFit/>
          </a:bodyPr>
          <a:lstStyle/>
          <a:p>
            <a:r>
              <a:rPr kumimoji="0" lang="zh-TW" altLang="en-US" sz="2800" b="1" dirty="0">
                <a:solidFill>
                  <a:schemeClr val="accent1">
                    <a:lumMod val="20000"/>
                    <a:lumOff val="80000"/>
                  </a:schemeClr>
                </a:solidFill>
                <a:latin typeface="微軟正黑體" panose="020B0604030504040204" pitchFamily="34" charset="-120"/>
                <a:ea typeface="微軟正黑體" panose="020B0604030504040204" pitchFamily="34" charset="-120"/>
                <a:cs typeface="Times New Roman" panose="02020603050405020304" pitchFamily="18" charset="0"/>
              </a:rPr>
              <a:t>五專</a:t>
            </a:r>
            <a:r>
              <a:rPr kumimoji="0" lang="zh-TW" altLang="en-US" sz="3600" b="1" dirty="0">
                <a:solidFill>
                  <a:srgbClr val="077F7C"/>
                </a:solidFill>
                <a:latin typeface="微軟正黑體" panose="020B0604030504040204" pitchFamily="34" charset="-120"/>
                <a:ea typeface="微軟正黑體" panose="020B0604030504040204" pitchFamily="34" charset="-120"/>
                <a:cs typeface="Times New Roman" panose="02020603050405020304" pitchFamily="18" charset="0"/>
              </a:rPr>
              <a:t>優先免試</a:t>
            </a:r>
            <a:r>
              <a:rPr kumimoji="0" lang="zh-TW" altLang="en-US" sz="2800" b="1" dirty="0">
                <a:solidFill>
                  <a:schemeClr val="accent1">
                    <a:lumMod val="20000"/>
                    <a:lumOff val="80000"/>
                  </a:schemeClr>
                </a:solidFill>
                <a:latin typeface="微軟正黑體" panose="020B0604030504040204" pitchFamily="34" charset="-120"/>
                <a:ea typeface="微軟正黑體" panose="020B0604030504040204" pitchFamily="34" charset="-120"/>
                <a:cs typeface="Times New Roman" panose="02020603050405020304" pitchFamily="18" charset="0"/>
              </a:rPr>
              <a:t>入學招生委員會</a:t>
            </a:r>
            <a:endParaRPr lang="zh-TW" altLang="en-US" sz="2800" b="1" dirty="0">
              <a:solidFill>
                <a:schemeClr val="accent1">
                  <a:lumMod val="20000"/>
                  <a:lumOff val="80000"/>
                </a:schemeClr>
              </a:solidFill>
              <a:latin typeface="微軟正黑體" panose="020B0604030504040204" pitchFamily="34" charset="-120"/>
              <a:ea typeface="微軟正黑體" panose="020B0604030504040204" pitchFamily="34" charset="-120"/>
            </a:endParaRPr>
          </a:p>
        </p:txBody>
      </p:sp>
      <p:pic>
        <p:nvPicPr>
          <p:cNvPr id="2" name="圖片 1"/>
          <p:cNvPicPr>
            <a:picLocks noChangeAspect="1"/>
          </p:cNvPicPr>
          <p:nvPr/>
        </p:nvPicPr>
        <p:blipFill rotWithShape="1">
          <a:blip r:embed="rId2" cstate="email">
            <a:extLst>
              <a:ext uri="{28A0092B-C50C-407E-A947-70E740481C1C}">
                <a14:useLocalDpi xmlns:a14="http://schemas.microsoft.com/office/drawing/2010/main" xmlns=""/>
              </a:ext>
            </a:extLst>
          </a:blip>
          <a:srcRect l="10214" t="9547" r="8068" b="8736"/>
          <a:stretch/>
        </p:blipFill>
        <p:spPr>
          <a:xfrm>
            <a:off x="8202730" y="1170294"/>
            <a:ext cx="900000" cy="899999"/>
          </a:xfrm>
          <a:prstGeom prst="rect">
            <a:avLst/>
          </a:prstGeom>
        </p:spPr>
      </p:pic>
      <p:sp>
        <p:nvSpPr>
          <p:cNvPr id="7" name="矩形 6"/>
          <p:cNvSpPr/>
          <p:nvPr/>
        </p:nvSpPr>
        <p:spPr>
          <a:xfrm>
            <a:off x="4639182" y="1720135"/>
            <a:ext cx="3379771" cy="400110"/>
          </a:xfrm>
          <a:prstGeom prst="rect">
            <a:avLst/>
          </a:prstGeom>
        </p:spPr>
        <p:txBody>
          <a:bodyPr wrap="none">
            <a:spAutoFit/>
          </a:bodyPr>
          <a:lstStyle/>
          <a:p>
            <a:r>
              <a:rPr kumimoji="0" lang="en-US" altLang="zh-TW" sz="2000" dirty="0">
                <a:solidFill>
                  <a:schemeClr val="bg1"/>
                </a:solidFill>
                <a:latin typeface="Times New Roman" panose="02020603050405020304" pitchFamily="18" charset="0"/>
                <a:ea typeface="標楷體" panose="03000509000000000000" pitchFamily="65" charset="-120"/>
                <a:cs typeface="Times New Roman" panose="02020603050405020304" pitchFamily="18" charset="0"/>
              </a:rPr>
              <a:t>http://www.jctv.ntut.edu.tw/u5/</a:t>
            </a:r>
            <a:endParaRPr lang="zh-TW" altLang="en-US" sz="2000" dirty="0">
              <a:solidFill>
                <a:schemeClr val="bg1"/>
              </a:solidFill>
            </a:endParaRPr>
          </a:p>
        </p:txBody>
      </p:sp>
      <p:sp>
        <p:nvSpPr>
          <p:cNvPr id="8" name="矩形 7"/>
          <p:cNvSpPr/>
          <p:nvPr/>
        </p:nvSpPr>
        <p:spPr>
          <a:xfrm>
            <a:off x="3309529" y="1402137"/>
            <a:ext cx="4544834" cy="400110"/>
          </a:xfrm>
          <a:prstGeom prst="rect">
            <a:avLst/>
          </a:prstGeom>
        </p:spPr>
        <p:txBody>
          <a:bodyPr wrap="none">
            <a:spAutoFit/>
          </a:bodyPr>
          <a:lstStyle/>
          <a:p>
            <a:r>
              <a:rPr kumimoji="0" lang="zh-TW" altLang="en-US" sz="2000" b="1" dirty="0">
                <a:latin typeface="微軟正黑體" panose="020B0604030504040204" pitchFamily="34" charset="-120"/>
                <a:ea typeface="微軟正黑體" panose="020B0604030504040204" pitchFamily="34" charset="-120"/>
                <a:cs typeface="Times New Roman" panose="02020603050405020304" pitchFamily="18" charset="0"/>
              </a:rPr>
              <a:t>承辦單位：技專校院招生委員會聯合會</a:t>
            </a:r>
            <a:endParaRPr lang="zh-TW" altLang="en-US" sz="2000" b="1" dirty="0">
              <a:latin typeface="微軟正黑體" panose="020B0604030504040204" pitchFamily="34" charset="-120"/>
              <a:ea typeface="微軟正黑體" panose="020B0604030504040204" pitchFamily="34" charset="-120"/>
            </a:endParaRPr>
          </a:p>
        </p:txBody>
      </p:sp>
      <p:sp>
        <p:nvSpPr>
          <p:cNvPr id="14" name="矩形 13"/>
          <p:cNvSpPr/>
          <p:nvPr/>
        </p:nvSpPr>
        <p:spPr>
          <a:xfrm>
            <a:off x="3309529" y="3142869"/>
            <a:ext cx="6388344" cy="348813"/>
          </a:xfrm>
          <a:prstGeom prst="rect">
            <a:avLst/>
          </a:prstGeom>
          <a:solidFill>
            <a:schemeClr val="accent6"/>
          </a:solidFill>
          <a:ln>
            <a:noFill/>
          </a:ln>
          <a:effectLst/>
        </p:spPr>
        <p:txBody>
          <a:bodyPr wrap="square" rtlCol="0" anchor="ctr">
            <a:spAutoFit/>
          </a:bodyPr>
          <a:lstStyle/>
          <a:p>
            <a:pPr algn="ctr" defTabSz="457200" eaLnBrk="1" fontAlgn="auto" hangingPunct="1">
              <a:lnSpc>
                <a:spcPts val="2000"/>
              </a:lnSpc>
              <a:spcBef>
                <a:spcPts val="0"/>
              </a:spcBef>
              <a:spcAft>
                <a:spcPts val="0"/>
              </a:spcAft>
              <a:defRPr/>
            </a:pPr>
            <a:endParaRPr kumimoji="0" lang="zh-TW" altLang="en-US" sz="2000" b="1" dirty="0">
              <a:solidFill>
                <a:prstClr val="black">
                  <a:lumMod val="75000"/>
                  <a:lumOff val="25000"/>
                </a:prstClr>
              </a:solidFill>
              <a:latin typeface="Arial" panose="020B0604020202020204"/>
              <a:ea typeface="微軟正黑體" panose="020B0604030504040204" pitchFamily="34" charset="-120"/>
            </a:endParaRPr>
          </a:p>
        </p:txBody>
      </p:sp>
      <p:sp>
        <p:nvSpPr>
          <p:cNvPr id="15" name="矩形 14"/>
          <p:cNvSpPr/>
          <p:nvPr/>
        </p:nvSpPr>
        <p:spPr>
          <a:xfrm>
            <a:off x="3237521" y="2243132"/>
            <a:ext cx="3493264" cy="461665"/>
          </a:xfrm>
          <a:prstGeom prst="rect">
            <a:avLst/>
          </a:prstGeom>
        </p:spPr>
        <p:txBody>
          <a:bodyPr wrap="none">
            <a:spAutoFit/>
          </a:bodyPr>
          <a:lstStyle/>
          <a:p>
            <a:r>
              <a:rPr kumimoji="0" lang="zh-TW" altLang="en-US" b="1" dirty="0">
                <a:solidFill>
                  <a:schemeClr val="accent6"/>
                </a:solidFill>
                <a:latin typeface="微軟正黑體" panose="020B0604030504040204" pitchFamily="34" charset="-120"/>
                <a:ea typeface="微軟正黑體" panose="020B0604030504040204" pitchFamily="34" charset="-120"/>
                <a:cs typeface="Times New Roman" panose="02020603050405020304" pitchFamily="18" charset="0"/>
              </a:rPr>
              <a:t>五專</a:t>
            </a:r>
            <a:r>
              <a:rPr kumimoji="0" lang="zh-TW" altLang="en-US" sz="2400" b="1" dirty="0">
                <a:solidFill>
                  <a:schemeClr val="accent6">
                    <a:lumMod val="50000"/>
                  </a:schemeClr>
                </a:solidFill>
                <a:latin typeface="微軟正黑體" panose="020B0604030504040204" pitchFamily="34" charset="-120"/>
                <a:ea typeface="微軟正黑體" panose="020B0604030504040204" pitchFamily="34" charset="-120"/>
                <a:cs typeface="Times New Roman" panose="02020603050405020304" pitchFamily="18" charset="0"/>
              </a:rPr>
              <a:t>聯合免試</a:t>
            </a:r>
            <a:r>
              <a:rPr kumimoji="0" lang="zh-TW" altLang="en-US" b="1" dirty="0">
                <a:solidFill>
                  <a:schemeClr val="accent6"/>
                </a:solidFill>
                <a:latin typeface="微軟正黑體" panose="020B0604030504040204" pitchFamily="34" charset="-120"/>
                <a:ea typeface="微軟正黑體" panose="020B0604030504040204" pitchFamily="34" charset="-120"/>
                <a:cs typeface="Times New Roman" panose="02020603050405020304" pitchFamily="18" charset="0"/>
              </a:rPr>
              <a:t>入學招生委員會</a:t>
            </a:r>
            <a:endParaRPr lang="zh-TW" altLang="en-US" b="1" dirty="0">
              <a:solidFill>
                <a:schemeClr val="accent6"/>
              </a:solidFill>
              <a:latin typeface="微軟正黑體" panose="020B0604030504040204" pitchFamily="34" charset="-120"/>
              <a:ea typeface="微軟正黑體" panose="020B0604030504040204" pitchFamily="34" charset="-120"/>
            </a:endParaRPr>
          </a:p>
        </p:txBody>
      </p:sp>
      <p:sp>
        <p:nvSpPr>
          <p:cNvPr id="19" name="矩形 18"/>
          <p:cNvSpPr/>
          <p:nvPr/>
        </p:nvSpPr>
        <p:spPr>
          <a:xfrm>
            <a:off x="3382401" y="3142869"/>
            <a:ext cx="6191824" cy="348813"/>
          </a:xfrm>
          <a:prstGeom prst="rect">
            <a:avLst/>
          </a:prstGeom>
          <a:solidFill>
            <a:schemeClr val="accent6">
              <a:lumMod val="20000"/>
              <a:lumOff val="80000"/>
            </a:schemeClr>
          </a:solidFill>
          <a:ln>
            <a:noFill/>
          </a:ln>
          <a:effectLst/>
        </p:spPr>
        <p:txBody>
          <a:bodyPr wrap="square" rtlCol="0" anchor="ctr">
            <a:spAutoFit/>
          </a:bodyPr>
          <a:lstStyle/>
          <a:p>
            <a:pPr algn="ctr" defTabSz="457200" eaLnBrk="1" fontAlgn="auto" hangingPunct="1">
              <a:lnSpc>
                <a:spcPts val="2000"/>
              </a:lnSpc>
              <a:spcBef>
                <a:spcPts val="0"/>
              </a:spcBef>
              <a:spcAft>
                <a:spcPts val="0"/>
              </a:spcAft>
              <a:defRPr/>
            </a:pPr>
            <a:endParaRPr kumimoji="0" lang="zh-TW" altLang="en-US" sz="2000" b="1" dirty="0">
              <a:solidFill>
                <a:prstClr val="black">
                  <a:lumMod val="75000"/>
                  <a:lumOff val="25000"/>
                </a:prstClr>
              </a:solidFill>
              <a:latin typeface="Arial" panose="020B0604020202020204"/>
              <a:ea typeface="微軟正黑體" panose="020B0604030504040204" pitchFamily="34" charset="-120"/>
            </a:endParaRPr>
          </a:p>
        </p:txBody>
      </p:sp>
      <p:sp>
        <p:nvSpPr>
          <p:cNvPr id="17" name="矩形 16"/>
          <p:cNvSpPr/>
          <p:nvPr/>
        </p:nvSpPr>
        <p:spPr>
          <a:xfrm>
            <a:off x="4751654" y="3434902"/>
            <a:ext cx="3762890" cy="400110"/>
          </a:xfrm>
          <a:prstGeom prst="rect">
            <a:avLst/>
          </a:prstGeom>
        </p:spPr>
        <p:txBody>
          <a:bodyPr wrap="none">
            <a:spAutoFit/>
          </a:bodyPr>
          <a:lstStyle/>
          <a:p>
            <a:r>
              <a:rPr kumimoji="0" lang="en-US" altLang="zh-TW" sz="20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http://www.jctv.ntut.edu.tw/enter5/</a:t>
            </a:r>
            <a:endParaRPr lang="zh-TW" altLang="en-US" sz="2000" dirty="0">
              <a:solidFill>
                <a:srgbClr val="0000FF"/>
              </a:solidFill>
            </a:endParaRPr>
          </a:p>
        </p:txBody>
      </p:sp>
      <p:sp>
        <p:nvSpPr>
          <p:cNvPr id="18" name="矩形 17"/>
          <p:cNvSpPr/>
          <p:nvPr/>
        </p:nvSpPr>
        <p:spPr>
          <a:xfrm>
            <a:off x="4242521" y="3111525"/>
            <a:ext cx="4288353" cy="400110"/>
          </a:xfrm>
          <a:prstGeom prst="rect">
            <a:avLst/>
          </a:prstGeom>
        </p:spPr>
        <p:txBody>
          <a:bodyPr wrap="none">
            <a:spAutoFit/>
          </a:bodyPr>
          <a:lstStyle/>
          <a:p>
            <a:r>
              <a:rPr kumimoji="0" lang="en-US" altLang="zh-TW" sz="2000" b="1" dirty="0">
                <a:solidFill>
                  <a:srgbClr val="663300"/>
                </a:solidFill>
                <a:latin typeface="微軟正黑體" panose="020B0604030504040204" pitchFamily="34" charset="-120"/>
                <a:ea typeface="微軟正黑體" panose="020B0604030504040204" pitchFamily="34" charset="-120"/>
                <a:cs typeface="Times New Roman" panose="02020603050405020304" pitchFamily="18" charset="0"/>
              </a:rPr>
              <a:t>【</a:t>
            </a:r>
            <a:r>
              <a:rPr kumimoji="0" lang="zh-TW" altLang="en-US" sz="2000" b="1" dirty="0">
                <a:solidFill>
                  <a:srgbClr val="663300"/>
                </a:solidFill>
                <a:latin typeface="微軟正黑體" panose="020B0604030504040204" pitchFamily="34" charset="-120"/>
                <a:ea typeface="微軟正黑體" panose="020B0604030504040204" pitchFamily="34" charset="-120"/>
                <a:cs typeface="Times New Roman" panose="02020603050405020304" pitchFamily="18" charset="0"/>
              </a:rPr>
              <a:t>北區</a:t>
            </a:r>
            <a:r>
              <a:rPr kumimoji="0" lang="en-US" altLang="zh-TW" sz="2000" b="1" dirty="0">
                <a:solidFill>
                  <a:srgbClr val="663300"/>
                </a:solidFill>
                <a:latin typeface="微軟正黑體" panose="020B0604030504040204" pitchFamily="34" charset="-120"/>
                <a:ea typeface="微軟正黑體" panose="020B0604030504040204" pitchFamily="34" charset="-120"/>
                <a:cs typeface="Times New Roman" panose="02020603050405020304" pitchFamily="18" charset="0"/>
              </a:rPr>
              <a:t>】</a:t>
            </a:r>
            <a:r>
              <a:rPr kumimoji="0" lang="zh-TW" altLang="en-US" sz="2000" b="1" dirty="0">
                <a:solidFill>
                  <a:srgbClr val="663300"/>
                </a:solidFill>
                <a:latin typeface="微軟正黑體" panose="020B0604030504040204" pitchFamily="34" charset="-120"/>
                <a:ea typeface="微軟正黑體" panose="020B0604030504040204" pitchFamily="34" charset="-120"/>
                <a:cs typeface="Times New Roman" panose="02020603050405020304" pitchFamily="18" charset="0"/>
              </a:rPr>
              <a:t>技專校院招生委員會聯合會</a:t>
            </a:r>
            <a:endParaRPr lang="zh-TW" altLang="en-US" sz="2000" b="1" dirty="0">
              <a:solidFill>
                <a:srgbClr val="663300"/>
              </a:solidFill>
              <a:latin typeface="微軟正黑體" panose="020B0604030504040204" pitchFamily="34" charset="-120"/>
              <a:ea typeface="微軟正黑體" panose="020B0604030504040204" pitchFamily="34" charset="-120"/>
            </a:endParaRPr>
          </a:p>
        </p:txBody>
      </p:sp>
      <p:pic>
        <p:nvPicPr>
          <p:cNvPr id="3" name="圖片 2"/>
          <p:cNvPicPr>
            <a:picLocks noChangeAspect="1"/>
          </p:cNvPicPr>
          <p:nvPr/>
        </p:nvPicPr>
        <p:blipFill rotWithShape="1">
          <a:blip r:embed="rId3" cstate="email">
            <a:extLst>
              <a:ext uri="{28A0092B-C50C-407E-A947-70E740481C1C}">
                <a14:useLocalDpi xmlns:a14="http://schemas.microsoft.com/office/drawing/2010/main" xmlns=""/>
              </a:ext>
            </a:extLst>
          </a:blip>
          <a:srcRect l="9142" t="9142" r="9140" b="9141"/>
          <a:stretch/>
        </p:blipFill>
        <p:spPr>
          <a:xfrm>
            <a:off x="8480410" y="2867275"/>
            <a:ext cx="900000" cy="900000"/>
          </a:xfrm>
          <a:prstGeom prst="rect">
            <a:avLst/>
          </a:prstGeom>
        </p:spPr>
      </p:pic>
      <p:sp>
        <p:nvSpPr>
          <p:cNvPr id="20" name="矩形 19"/>
          <p:cNvSpPr/>
          <p:nvPr/>
        </p:nvSpPr>
        <p:spPr>
          <a:xfrm>
            <a:off x="4978015" y="4417706"/>
            <a:ext cx="6213119" cy="348813"/>
          </a:xfrm>
          <a:prstGeom prst="rect">
            <a:avLst/>
          </a:prstGeom>
          <a:solidFill>
            <a:schemeClr val="accent6">
              <a:lumMod val="20000"/>
              <a:lumOff val="80000"/>
            </a:schemeClr>
          </a:solidFill>
          <a:ln>
            <a:noFill/>
          </a:ln>
          <a:effectLst/>
        </p:spPr>
        <p:txBody>
          <a:bodyPr wrap="square" rtlCol="0" anchor="ctr">
            <a:spAutoFit/>
          </a:bodyPr>
          <a:lstStyle/>
          <a:p>
            <a:pPr algn="ctr" defTabSz="457200" eaLnBrk="1" fontAlgn="auto" hangingPunct="1">
              <a:lnSpc>
                <a:spcPts val="2000"/>
              </a:lnSpc>
              <a:spcBef>
                <a:spcPts val="0"/>
              </a:spcBef>
              <a:spcAft>
                <a:spcPts val="0"/>
              </a:spcAft>
              <a:defRPr/>
            </a:pPr>
            <a:endParaRPr kumimoji="0" lang="zh-TW" altLang="en-US" sz="2000" b="1" dirty="0">
              <a:solidFill>
                <a:prstClr val="black">
                  <a:lumMod val="75000"/>
                  <a:lumOff val="25000"/>
                </a:prstClr>
              </a:solidFill>
              <a:latin typeface="Arial" panose="020B0604020202020204"/>
              <a:ea typeface="微軟正黑體" panose="020B0604030504040204" pitchFamily="34" charset="-120"/>
            </a:endParaRPr>
          </a:p>
        </p:txBody>
      </p:sp>
      <p:sp>
        <p:nvSpPr>
          <p:cNvPr id="21" name="矩形 20"/>
          <p:cNvSpPr/>
          <p:nvPr/>
        </p:nvSpPr>
        <p:spPr>
          <a:xfrm>
            <a:off x="6137788" y="4722995"/>
            <a:ext cx="2735044" cy="400110"/>
          </a:xfrm>
          <a:prstGeom prst="rect">
            <a:avLst/>
          </a:prstGeom>
        </p:spPr>
        <p:txBody>
          <a:bodyPr wrap="none">
            <a:spAutoFit/>
          </a:bodyPr>
          <a:lstStyle/>
          <a:p>
            <a:r>
              <a:rPr kumimoji="0" lang="en-US" altLang="zh-TW" sz="20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http://exam.jente.edu.tw</a:t>
            </a:r>
            <a:endParaRPr lang="zh-TW" altLang="en-US" sz="2000" dirty="0">
              <a:solidFill>
                <a:srgbClr val="0000FF"/>
              </a:solidFill>
            </a:endParaRPr>
          </a:p>
        </p:txBody>
      </p:sp>
      <p:sp>
        <p:nvSpPr>
          <p:cNvPr id="22" name="矩形 21"/>
          <p:cNvSpPr/>
          <p:nvPr/>
        </p:nvSpPr>
        <p:spPr>
          <a:xfrm>
            <a:off x="6092270" y="4374382"/>
            <a:ext cx="3775393" cy="400110"/>
          </a:xfrm>
          <a:prstGeom prst="rect">
            <a:avLst/>
          </a:prstGeom>
        </p:spPr>
        <p:txBody>
          <a:bodyPr wrap="none">
            <a:spAutoFit/>
          </a:bodyPr>
          <a:lstStyle/>
          <a:p>
            <a:r>
              <a:rPr kumimoji="0" lang="en-US" altLang="zh-TW" sz="2000" b="1" dirty="0">
                <a:solidFill>
                  <a:srgbClr val="663300"/>
                </a:solidFill>
                <a:latin typeface="微軟正黑體" panose="020B0604030504040204" pitchFamily="34" charset="-120"/>
                <a:ea typeface="微軟正黑體" panose="020B0604030504040204" pitchFamily="34" charset="-120"/>
                <a:cs typeface="Times New Roman" panose="02020603050405020304" pitchFamily="18" charset="0"/>
              </a:rPr>
              <a:t>【</a:t>
            </a:r>
            <a:r>
              <a:rPr kumimoji="0" lang="zh-TW" altLang="en-US" sz="2000" b="1" dirty="0">
                <a:solidFill>
                  <a:srgbClr val="663300"/>
                </a:solidFill>
                <a:latin typeface="微軟正黑體" panose="020B0604030504040204" pitchFamily="34" charset="-120"/>
                <a:ea typeface="微軟正黑體" panose="020B0604030504040204" pitchFamily="34" charset="-120"/>
                <a:cs typeface="Times New Roman" panose="02020603050405020304" pitchFamily="18" charset="0"/>
              </a:rPr>
              <a:t>中區</a:t>
            </a:r>
            <a:r>
              <a:rPr kumimoji="0" lang="en-US" altLang="zh-TW" sz="2000" b="1" dirty="0">
                <a:solidFill>
                  <a:srgbClr val="663300"/>
                </a:solidFill>
                <a:latin typeface="微軟正黑體" panose="020B0604030504040204" pitchFamily="34" charset="-120"/>
                <a:ea typeface="微軟正黑體" panose="020B0604030504040204" pitchFamily="34" charset="-120"/>
                <a:cs typeface="Times New Roman" panose="02020603050405020304" pitchFamily="18" charset="0"/>
              </a:rPr>
              <a:t>】</a:t>
            </a:r>
            <a:r>
              <a:rPr kumimoji="0" lang="zh-TW" altLang="en-US" sz="2000" b="1" dirty="0">
                <a:solidFill>
                  <a:srgbClr val="663300"/>
                </a:solidFill>
                <a:latin typeface="微軟正黑體" panose="020B0604030504040204" pitchFamily="34" charset="-120"/>
                <a:ea typeface="微軟正黑體" panose="020B0604030504040204" pitchFamily="34" charset="-120"/>
                <a:cs typeface="Times New Roman" panose="02020603050405020304" pitchFamily="18" charset="0"/>
              </a:rPr>
              <a:t>仁德醫護管理專科學校</a:t>
            </a:r>
            <a:endParaRPr lang="zh-TW" altLang="en-US" sz="2000" b="1" dirty="0">
              <a:solidFill>
                <a:srgbClr val="663300"/>
              </a:solidFill>
              <a:latin typeface="微軟正黑體" panose="020B0604030504040204" pitchFamily="34" charset="-120"/>
              <a:ea typeface="微軟正黑體" panose="020B0604030504040204" pitchFamily="34" charset="-120"/>
            </a:endParaRPr>
          </a:p>
        </p:txBody>
      </p:sp>
      <p:sp>
        <p:nvSpPr>
          <p:cNvPr id="24" name="矩形 23"/>
          <p:cNvSpPr/>
          <p:nvPr/>
        </p:nvSpPr>
        <p:spPr>
          <a:xfrm>
            <a:off x="3382401" y="5686849"/>
            <a:ext cx="6191824" cy="348813"/>
          </a:xfrm>
          <a:prstGeom prst="rect">
            <a:avLst/>
          </a:prstGeom>
          <a:solidFill>
            <a:schemeClr val="accent6">
              <a:lumMod val="20000"/>
              <a:lumOff val="80000"/>
            </a:schemeClr>
          </a:solidFill>
          <a:ln>
            <a:noFill/>
          </a:ln>
          <a:effectLst/>
        </p:spPr>
        <p:txBody>
          <a:bodyPr wrap="square" rtlCol="0" anchor="ctr">
            <a:spAutoFit/>
          </a:bodyPr>
          <a:lstStyle/>
          <a:p>
            <a:pPr algn="ctr" defTabSz="457200" eaLnBrk="1" fontAlgn="auto" hangingPunct="1">
              <a:lnSpc>
                <a:spcPts val="2000"/>
              </a:lnSpc>
              <a:spcBef>
                <a:spcPts val="0"/>
              </a:spcBef>
              <a:spcAft>
                <a:spcPts val="0"/>
              </a:spcAft>
              <a:defRPr/>
            </a:pPr>
            <a:endParaRPr kumimoji="0" lang="zh-TW" altLang="en-US" sz="2000" b="1" dirty="0">
              <a:solidFill>
                <a:prstClr val="black">
                  <a:lumMod val="75000"/>
                  <a:lumOff val="25000"/>
                </a:prstClr>
              </a:solidFill>
              <a:latin typeface="Arial" panose="020B0604020202020204"/>
              <a:ea typeface="微軟正黑體" panose="020B0604030504040204" pitchFamily="34" charset="-120"/>
            </a:endParaRPr>
          </a:p>
        </p:txBody>
      </p:sp>
      <p:sp>
        <p:nvSpPr>
          <p:cNvPr id="25" name="矩形 24"/>
          <p:cNvSpPr/>
          <p:nvPr/>
        </p:nvSpPr>
        <p:spPr>
          <a:xfrm>
            <a:off x="6096000" y="5956240"/>
            <a:ext cx="2494594" cy="400110"/>
          </a:xfrm>
          <a:prstGeom prst="rect">
            <a:avLst/>
          </a:prstGeom>
        </p:spPr>
        <p:txBody>
          <a:bodyPr wrap="none">
            <a:spAutoFit/>
          </a:bodyPr>
          <a:lstStyle/>
          <a:p>
            <a:r>
              <a:rPr kumimoji="0" lang="en-US" altLang="zh-TW" sz="20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http://s5.nkuht.edu.tw</a:t>
            </a:r>
            <a:endParaRPr lang="zh-TW" altLang="en-US" sz="2000" dirty="0">
              <a:solidFill>
                <a:srgbClr val="0000FF"/>
              </a:solidFill>
            </a:endParaRPr>
          </a:p>
        </p:txBody>
      </p:sp>
      <p:sp>
        <p:nvSpPr>
          <p:cNvPr id="26" name="矩形 25"/>
          <p:cNvSpPr/>
          <p:nvPr/>
        </p:nvSpPr>
        <p:spPr>
          <a:xfrm>
            <a:off x="5268442" y="5655498"/>
            <a:ext cx="3262432" cy="400110"/>
          </a:xfrm>
          <a:prstGeom prst="rect">
            <a:avLst/>
          </a:prstGeom>
        </p:spPr>
        <p:txBody>
          <a:bodyPr wrap="none">
            <a:spAutoFit/>
          </a:bodyPr>
          <a:lstStyle/>
          <a:p>
            <a:r>
              <a:rPr kumimoji="0" lang="en-US" altLang="zh-TW" sz="2000" b="1" dirty="0">
                <a:solidFill>
                  <a:srgbClr val="663300"/>
                </a:solidFill>
                <a:latin typeface="微軟正黑體" panose="020B0604030504040204" pitchFamily="34" charset="-120"/>
                <a:ea typeface="微軟正黑體" panose="020B0604030504040204" pitchFamily="34" charset="-120"/>
                <a:cs typeface="Times New Roman" panose="02020603050405020304" pitchFamily="18" charset="0"/>
              </a:rPr>
              <a:t>【</a:t>
            </a:r>
            <a:r>
              <a:rPr kumimoji="0" lang="zh-TW" altLang="en-US" sz="2000" b="1" dirty="0">
                <a:solidFill>
                  <a:srgbClr val="663300"/>
                </a:solidFill>
                <a:latin typeface="微軟正黑體" panose="020B0604030504040204" pitchFamily="34" charset="-120"/>
                <a:ea typeface="微軟正黑體" panose="020B0604030504040204" pitchFamily="34" charset="-120"/>
                <a:cs typeface="Times New Roman" panose="02020603050405020304" pitchFamily="18" charset="0"/>
              </a:rPr>
              <a:t>南區</a:t>
            </a:r>
            <a:r>
              <a:rPr kumimoji="0" lang="en-US" altLang="zh-TW" sz="2000" b="1" dirty="0">
                <a:solidFill>
                  <a:srgbClr val="663300"/>
                </a:solidFill>
                <a:latin typeface="微軟正黑體" panose="020B0604030504040204" pitchFamily="34" charset="-120"/>
                <a:ea typeface="微軟正黑體" panose="020B0604030504040204" pitchFamily="34" charset="-120"/>
                <a:cs typeface="Times New Roman" panose="02020603050405020304" pitchFamily="18" charset="0"/>
              </a:rPr>
              <a:t>】</a:t>
            </a:r>
            <a:r>
              <a:rPr kumimoji="0" lang="zh-TW" altLang="en-US" sz="2000" b="1" dirty="0">
                <a:solidFill>
                  <a:srgbClr val="663300"/>
                </a:solidFill>
                <a:latin typeface="微軟正黑體" panose="020B0604030504040204" pitchFamily="34" charset="-120"/>
                <a:ea typeface="微軟正黑體" panose="020B0604030504040204" pitchFamily="34" charset="-120"/>
                <a:cs typeface="Times New Roman" panose="02020603050405020304" pitchFamily="18" charset="0"/>
              </a:rPr>
              <a:t>國立高雄餐旅大學</a:t>
            </a:r>
            <a:endParaRPr lang="zh-TW" altLang="en-US" sz="2000" b="1" dirty="0">
              <a:solidFill>
                <a:srgbClr val="663300"/>
              </a:solidFill>
              <a:latin typeface="微軟正黑體" panose="020B0604030504040204" pitchFamily="34" charset="-120"/>
              <a:ea typeface="微軟正黑體" panose="020B0604030504040204" pitchFamily="34" charset="-120"/>
            </a:endParaRPr>
          </a:p>
        </p:txBody>
      </p:sp>
      <p:pic>
        <p:nvPicPr>
          <p:cNvPr id="4" name="圖片 3"/>
          <p:cNvPicPr>
            <a:picLocks noChangeAspect="1"/>
          </p:cNvPicPr>
          <p:nvPr/>
        </p:nvPicPr>
        <p:blipFill rotWithShape="1">
          <a:blip r:embed="rId4" cstate="email">
            <a:extLst>
              <a:ext uri="{28A0092B-C50C-407E-A947-70E740481C1C}">
                <a14:useLocalDpi xmlns:a14="http://schemas.microsoft.com/office/drawing/2010/main" xmlns=""/>
              </a:ext>
            </a:extLst>
          </a:blip>
          <a:srcRect l="9915" t="9915" r="9915" b="9915"/>
          <a:stretch/>
        </p:blipFill>
        <p:spPr>
          <a:xfrm>
            <a:off x="5226497" y="4142112"/>
            <a:ext cx="900001" cy="900000"/>
          </a:xfrm>
          <a:prstGeom prst="rect">
            <a:avLst/>
          </a:prstGeom>
        </p:spPr>
      </p:pic>
      <p:pic>
        <p:nvPicPr>
          <p:cNvPr id="5" name="圖片 4"/>
          <p:cNvPicPr>
            <a:picLocks noChangeAspect="1"/>
          </p:cNvPicPr>
          <p:nvPr/>
        </p:nvPicPr>
        <p:blipFill rotWithShape="1">
          <a:blip r:embed="rId5" cstate="email">
            <a:extLst>
              <a:ext uri="{28A0092B-C50C-407E-A947-70E740481C1C}">
                <a14:useLocalDpi xmlns:a14="http://schemas.microsoft.com/office/drawing/2010/main" xmlns=""/>
              </a:ext>
            </a:extLst>
          </a:blip>
          <a:srcRect l="9915" t="9915" r="9915" b="9915"/>
          <a:stretch/>
        </p:blipFill>
        <p:spPr>
          <a:xfrm>
            <a:off x="8480410" y="5411255"/>
            <a:ext cx="900001" cy="900000"/>
          </a:xfrm>
          <a:prstGeom prst="rect">
            <a:avLst/>
          </a:prstGeom>
        </p:spPr>
      </p:pic>
      <p:sp>
        <p:nvSpPr>
          <p:cNvPr id="27" name="文字方塊 26"/>
          <p:cNvSpPr txBox="1"/>
          <p:nvPr/>
        </p:nvSpPr>
        <p:spPr>
          <a:xfrm>
            <a:off x="9931486" y="479157"/>
            <a:ext cx="1524094" cy="2139047"/>
          </a:xfrm>
          <a:prstGeom prst="rect">
            <a:avLst/>
          </a:prstGeom>
          <a:noFill/>
        </p:spPr>
        <p:txBody>
          <a:bodyPr wrap="square" rtlCol="0">
            <a:spAutoFit/>
          </a:bodyPr>
          <a:lstStyle/>
          <a:p>
            <a:r>
              <a:rPr lang="en-US" altLang="zh-TW" sz="13300" b="1" dirty="0">
                <a:solidFill>
                  <a:schemeClr val="accent3">
                    <a:lumMod val="75000"/>
                  </a:schemeClr>
                </a:solidFill>
                <a:latin typeface="華康儷粗圓" panose="020F0709000000000000" pitchFamily="49" charset="-120"/>
                <a:ea typeface="華康儷粗圓" panose="020F0709000000000000" pitchFamily="49" charset="-120"/>
              </a:rPr>
              <a:t>&gt;</a:t>
            </a:r>
            <a:endParaRPr lang="zh-TW" altLang="en-US" sz="13300" b="1" dirty="0">
              <a:solidFill>
                <a:schemeClr val="accent3">
                  <a:lumMod val="75000"/>
                </a:schemeClr>
              </a:solidFill>
              <a:latin typeface="華康儷粗圓" panose="020F0709000000000000" pitchFamily="49" charset="-120"/>
              <a:ea typeface="華康儷粗圓" panose="020F0709000000000000" pitchFamily="49" charset="-120"/>
            </a:endParaRPr>
          </a:p>
        </p:txBody>
      </p:sp>
      <p:sp>
        <p:nvSpPr>
          <p:cNvPr id="29" name="文字方塊 28"/>
          <p:cNvSpPr txBox="1"/>
          <p:nvPr/>
        </p:nvSpPr>
        <p:spPr>
          <a:xfrm rot="10800000">
            <a:off x="3379114" y="3709437"/>
            <a:ext cx="1524094" cy="1800493"/>
          </a:xfrm>
          <a:prstGeom prst="rect">
            <a:avLst/>
          </a:prstGeom>
          <a:noFill/>
        </p:spPr>
        <p:txBody>
          <a:bodyPr wrap="square" rtlCol="0">
            <a:spAutoFit/>
          </a:bodyPr>
          <a:lstStyle/>
          <a:p>
            <a:r>
              <a:rPr lang="en-US" altLang="zh-TW" sz="11100" b="1" dirty="0">
                <a:solidFill>
                  <a:srgbClr val="FCDDC4"/>
                </a:solidFill>
                <a:latin typeface="華康儷粗圓" panose="020F0709000000000000" pitchFamily="49" charset="-120"/>
                <a:ea typeface="華康儷粗圓" panose="020F0709000000000000" pitchFamily="49" charset="-120"/>
              </a:rPr>
              <a:t>&gt;</a:t>
            </a:r>
            <a:endParaRPr lang="zh-TW" altLang="en-US" sz="11100" b="1" dirty="0">
              <a:solidFill>
                <a:srgbClr val="FCDDC4"/>
              </a:solidFill>
              <a:latin typeface="華康儷粗圓" panose="020F0709000000000000" pitchFamily="49" charset="-120"/>
              <a:ea typeface="華康儷粗圓" panose="020F0709000000000000" pitchFamily="49" charset="-120"/>
            </a:endParaRPr>
          </a:p>
        </p:txBody>
      </p:sp>
      <p:sp>
        <p:nvSpPr>
          <p:cNvPr id="28" name="文字方塊 27"/>
          <p:cNvSpPr txBox="1"/>
          <p:nvPr/>
        </p:nvSpPr>
        <p:spPr>
          <a:xfrm rot="10800000">
            <a:off x="2843042" y="3708972"/>
            <a:ext cx="1524094" cy="1800493"/>
          </a:xfrm>
          <a:prstGeom prst="rect">
            <a:avLst/>
          </a:prstGeom>
          <a:noFill/>
        </p:spPr>
        <p:txBody>
          <a:bodyPr wrap="square" rtlCol="0">
            <a:spAutoFit/>
          </a:bodyPr>
          <a:lstStyle/>
          <a:p>
            <a:r>
              <a:rPr lang="en-US" altLang="zh-TW" sz="11100" b="1" dirty="0">
                <a:solidFill>
                  <a:srgbClr val="F79646"/>
                </a:solidFill>
                <a:latin typeface="華康儷粗圓" panose="020F0709000000000000" pitchFamily="49" charset="-120"/>
                <a:ea typeface="華康儷粗圓" panose="020F0709000000000000" pitchFamily="49" charset="-120"/>
              </a:rPr>
              <a:t>&gt;</a:t>
            </a:r>
            <a:endParaRPr lang="zh-TW" altLang="en-US" sz="11100" b="1" dirty="0">
              <a:solidFill>
                <a:srgbClr val="F79646"/>
              </a:solidFill>
              <a:latin typeface="華康儷粗圓" panose="020F0709000000000000" pitchFamily="49" charset="-120"/>
              <a:ea typeface="華康儷粗圓" panose="020F0709000000000000" pitchFamily="49" charset="-120"/>
            </a:endParaRPr>
          </a:p>
        </p:txBody>
      </p:sp>
      <p:sp>
        <p:nvSpPr>
          <p:cNvPr id="30" name="文字方塊 29"/>
          <p:cNvSpPr txBox="1"/>
          <p:nvPr/>
        </p:nvSpPr>
        <p:spPr>
          <a:xfrm>
            <a:off x="9772678" y="2363194"/>
            <a:ext cx="1524094" cy="1800493"/>
          </a:xfrm>
          <a:prstGeom prst="rect">
            <a:avLst/>
          </a:prstGeom>
          <a:noFill/>
        </p:spPr>
        <p:txBody>
          <a:bodyPr wrap="square" rtlCol="0">
            <a:spAutoFit/>
          </a:bodyPr>
          <a:lstStyle/>
          <a:p>
            <a:r>
              <a:rPr lang="en-US" altLang="zh-TW" sz="11100" b="1" dirty="0">
                <a:solidFill>
                  <a:srgbClr val="FCDDC4"/>
                </a:solidFill>
                <a:latin typeface="華康儷粗圓" panose="020F0709000000000000" pitchFamily="49" charset="-120"/>
                <a:ea typeface="華康儷粗圓" panose="020F0709000000000000" pitchFamily="49" charset="-120"/>
              </a:rPr>
              <a:t>&gt;</a:t>
            </a:r>
            <a:endParaRPr lang="zh-TW" altLang="en-US" sz="11100" b="1" dirty="0">
              <a:solidFill>
                <a:srgbClr val="FCDDC4"/>
              </a:solidFill>
              <a:latin typeface="華康儷粗圓" panose="020F0709000000000000" pitchFamily="49" charset="-120"/>
              <a:ea typeface="華康儷粗圓" panose="020F0709000000000000" pitchFamily="49" charset="-120"/>
            </a:endParaRPr>
          </a:p>
        </p:txBody>
      </p:sp>
      <p:sp>
        <p:nvSpPr>
          <p:cNvPr id="31" name="文字方塊 30"/>
          <p:cNvSpPr txBox="1"/>
          <p:nvPr/>
        </p:nvSpPr>
        <p:spPr>
          <a:xfrm>
            <a:off x="10253067" y="2363194"/>
            <a:ext cx="1524094" cy="1800493"/>
          </a:xfrm>
          <a:prstGeom prst="rect">
            <a:avLst/>
          </a:prstGeom>
          <a:noFill/>
        </p:spPr>
        <p:txBody>
          <a:bodyPr wrap="square" rtlCol="0">
            <a:spAutoFit/>
          </a:bodyPr>
          <a:lstStyle/>
          <a:p>
            <a:r>
              <a:rPr lang="en-US" altLang="zh-TW" sz="11100" b="1" dirty="0">
                <a:solidFill>
                  <a:srgbClr val="F79646"/>
                </a:solidFill>
                <a:latin typeface="華康儷粗圓" panose="020F0709000000000000" pitchFamily="49" charset="-120"/>
                <a:ea typeface="華康儷粗圓" panose="020F0709000000000000" pitchFamily="49" charset="-120"/>
              </a:rPr>
              <a:t>&gt;</a:t>
            </a:r>
            <a:endParaRPr lang="zh-TW" altLang="en-US" sz="11100" b="1" dirty="0">
              <a:solidFill>
                <a:srgbClr val="F79646"/>
              </a:solidFill>
              <a:latin typeface="華康儷粗圓" panose="020F0709000000000000" pitchFamily="49" charset="-120"/>
              <a:ea typeface="華康儷粗圓" panose="020F0709000000000000" pitchFamily="49" charset="-120"/>
            </a:endParaRPr>
          </a:p>
        </p:txBody>
      </p:sp>
      <p:sp>
        <p:nvSpPr>
          <p:cNvPr id="32" name="文字方塊 31"/>
          <p:cNvSpPr txBox="1"/>
          <p:nvPr/>
        </p:nvSpPr>
        <p:spPr>
          <a:xfrm>
            <a:off x="9701807" y="4897814"/>
            <a:ext cx="1524094" cy="1800493"/>
          </a:xfrm>
          <a:prstGeom prst="rect">
            <a:avLst/>
          </a:prstGeom>
          <a:noFill/>
        </p:spPr>
        <p:txBody>
          <a:bodyPr wrap="square" rtlCol="0">
            <a:spAutoFit/>
          </a:bodyPr>
          <a:lstStyle/>
          <a:p>
            <a:r>
              <a:rPr lang="en-US" altLang="zh-TW" sz="11100" b="1" dirty="0">
                <a:solidFill>
                  <a:srgbClr val="FCDDC4"/>
                </a:solidFill>
                <a:latin typeface="華康儷粗圓" panose="020F0709000000000000" pitchFamily="49" charset="-120"/>
                <a:ea typeface="華康儷粗圓" panose="020F0709000000000000" pitchFamily="49" charset="-120"/>
              </a:rPr>
              <a:t>&gt;</a:t>
            </a:r>
            <a:endParaRPr lang="zh-TW" altLang="en-US" sz="11100" b="1" dirty="0">
              <a:solidFill>
                <a:srgbClr val="FCDDC4"/>
              </a:solidFill>
              <a:latin typeface="華康儷粗圓" panose="020F0709000000000000" pitchFamily="49" charset="-120"/>
              <a:ea typeface="華康儷粗圓" panose="020F0709000000000000" pitchFamily="49" charset="-120"/>
            </a:endParaRPr>
          </a:p>
        </p:txBody>
      </p:sp>
      <p:sp>
        <p:nvSpPr>
          <p:cNvPr id="33" name="文字方塊 32"/>
          <p:cNvSpPr txBox="1"/>
          <p:nvPr/>
        </p:nvSpPr>
        <p:spPr>
          <a:xfrm>
            <a:off x="10182196" y="4897814"/>
            <a:ext cx="1524094" cy="1800493"/>
          </a:xfrm>
          <a:prstGeom prst="rect">
            <a:avLst/>
          </a:prstGeom>
          <a:noFill/>
        </p:spPr>
        <p:txBody>
          <a:bodyPr wrap="square" rtlCol="0">
            <a:spAutoFit/>
          </a:bodyPr>
          <a:lstStyle/>
          <a:p>
            <a:r>
              <a:rPr lang="en-US" altLang="zh-TW" sz="11100" b="1" dirty="0">
                <a:solidFill>
                  <a:srgbClr val="F79646"/>
                </a:solidFill>
                <a:latin typeface="華康儷粗圓" panose="020F0709000000000000" pitchFamily="49" charset="-120"/>
                <a:ea typeface="華康儷粗圓" panose="020F0709000000000000" pitchFamily="49" charset="-120"/>
              </a:rPr>
              <a:t>&gt;</a:t>
            </a:r>
            <a:endParaRPr lang="zh-TW" altLang="en-US" sz="11100" b="1" dirty="0">
              <a:solidFill>
                <a:srgbClr val="F79646"/>
              </a:solidFill>
              <a:latin typeface="華康儷粗圓" panose="020F0709000000000000" pitchFamily="49" charset="-120"/>
              <a:ea typeface="華康儷粗圓" panose="020F0709000000000000" pitchFamily="49" charset="-120"/>
            </a:endParaRPr>
          </a:p>
        </p:txBody>
      </p:sp>
      <p:sp>
        <p:nvSpPr>
          <p:cNvPr id="11" name="投影片編號版面配置區 10"/>
          <p:cNvSpPr>
            <a:spLocks noGrp="1"/>
          </p:cNvSpPr>
          <p:nvPr>
            <p:ph type="sldNum" sz="quarter" idx="12"/>
          </p:nvPr>
        </p:nvSpPr>
        <p:spPr>
          <a:xfrm>
            <a:off x="9347200" y="6356350"/>
            <a:ext cx="2844800" cy="365125"/>
          </a:xfrm>
        </p:spPr>
        <p:txBody>
          <a:bodyPr/>
          <a:lstStyle/>
          <a:p>
            <a:pPr>
              <a:defRPr/>
            </a:pPr>
            <a:fld id="{35E02930-21AB-4DEA-8935-0C3D02CCBCBE}" type="slidenum">
              <a:rPr lang="zh-TW" altLang="en-US" smtClean="0"/>
              <a:pPr>
                <a:defRPr/>
              </a:pPr>
              <a:t>87</a:t>
            </a:fld>
            <a:endParaRPr lang="zh-TW" altLang="en-US"/>
          </a:p>
        </p:txBody>
      </p:sp>
    </p:spTree>
    <p:extLst>
      <p:ext uri="{BB962C8B-B14F-4D97-AF65-F5344CB8AC3E}">
        <p14:creationId xmlns:p14="http://schemas.microsoft.com/office/powerpoint/2010/main" xmlns="" val="2475628550"/>
      </p:ext>
    </p:extLst>
  </p:cSld>
  <p:clrMapOvr>
    <a:masterClrMapping/>
  </p:clrMapOvr>
  <p:transition spd="slow">
    <p:push dir="u"/>
  </p:transition>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sp>
        <p:nvSpPr>
          <p:cNvPr id="16" name="矩形 15"/>
          <p:cNvSpPr/>
          <p:nvPr/>
        </p:nvSpPr>
        <p:spPr bwMode="auto">
          <a:xfrm>
            <a:off x="3493977" y="796858"/>
            <a:ext cx="5369074" cy="1332000"/>
          </a:xfrm>
          <a:prstGeom prst="rect">
            <a:avLst/>
          </a:prstGeom>
          <a:solidFill>
            <a:srgbClr val="0BCBC7"/>
          </a:solidFill>
          <a:ln w="9525">
            <a:noFill/>
            <a:round/>
            <a:headEnd/>
            <a:tailEnd type="triangle" w="med" len="med"/>
          </a:ln>
        </p:spPr>
        <p:txBody>
          <a:bodyPr rtlCol="0" anchor="ctr"/>
          <a:lstStyle/>
          <a:p>
            <a:pPr algn="ctr"/>
            <a:endParaRPr lang="zh-TW" altLang="en-US"/>
          </a:p>
        </p:txBody>
      </p:sp>
      <p:sp>
        <p:nvSpPr>
          <p:cNvPr id="18" name="矩形 17"/>
          <p:cNvSpPr/>
          <p:nvPr/>
        </p:nvSpPr>
        <p:spPr bwMode="auto">
          <a:xfrm>
            <a:off x="4803140" y="2248882"/>
            <a:ext cx="5890837" cy="1332000"/>
          </a:xfrm>
          <a:prstGeom prst="rect">
            <a:avLst/>
          </a:prstGeom>
          <a:solidFill>
            <a:schemeClr val="tx2">
              <a:lumMod val="60000"/>
              <a:lumOff val="40000"/>
            </a:schemeClr>
          </a:solidFill>
          <a:ln w="9525">
            <a:noFill/>
            <a:round/>
            <a:headEnd/>
            <a:tailEnd type="triangle" w="med" len="med"/>
          </a:ln>
        </p:spPr>
        <p:txBody>
          <a:bodyPr rtlCol="0" anchor="ctr"/>
          <a:lstStyle/>
          <a:p>
            <a:pPr algn="ctr"/>
            <a:endParaRPr lang="zh-TW" altLang="en-US"/>
          </a:p>
        </p:txBody>
      </p:sp>
      <p:sp>
        <p:nvSpPr>
          <p:cNvPr id="19" name="矩形 18"/>
          <p:cNvSpPr/>
          <p:nvPr/>
        </p:nvSpPr>
        <p:spPr bwMode="auto">
          <a:xfrm>
            <a:off x="3493977" y="3700906"/>
            <a:ext cx="5585098" cy="1332000"/>
          </a:xfrm>
          <a:prstGeom prst="rect">
            <a:avLst/>
          </a:prstGeom>
          <a:solidFill>
            <a:srgbClr val="FF8989"/>
          </a:solidFill>
          <a:ln w="9525">
            <a:noFill/>
            <a:round/>
            <a:headEnd/>
            <a:tailEnd type="triangle" w="med" len="med"/>
          </a:ln>
        </p:spPr>
        <p:txBody>
          <a:bodyPr rtlCol="0" anchor="ctr"/>
          <a:lstStyle/>
          <a:p>
            <a:pPr algn="ctr"/>
            <a:endParaRPr lang="zh-TW" altLang="en-US"/>
          </a:p>
        </p:txBody>
      </p:sp>
      <p:sp>
        <p:nvSpPr>
          <p:cNvPr id="20" name="矩形 19"/>
          <p:cNvSpPr/>
          <p:nvPr/>
        </p:nvSpPr>
        <p:spPr bwMode="auto">
          <a:xfrm>
            <a:off x="4614579" y="5152930"/>
            <a:ext cx="6085118" cy="1332000"/>
          </a:xfrm>
          <a:prstGeom prst="rect">
            <a:avLst/>
          </a:prstGeom>
          <a:solidFill>
            <a:schemeClr val="accent6">
              <a:lumMod val="60000"/>
              <a:lumOff val="40000"/>
            </a:schemeClr>
          </a:solidFill>
          <a:ln w="9525">
            <a:noFill/>
            <a:round/>
            <a:headEnd/>
            <a:tailEnd type="triangle" w="med" len="med"/>
          </a:ln>
        </p:spPr>
        <p:txBody>
          <a:bodyPr rtlCol="0" anchor="ctr"/>
          <a:lstStyle/>
          <a:p>
            <a:pPr algn="ctr"/>
            <a:endParaRPr lang="zh-TW" altLang="en-US"/>
          </a:p>
        </p:txBody>
      </p:sp>
      <p:sp>
        <p:nvSpPr>
          <p:cNvPr id="21" name="矩形 20"/>
          <p:cNvSpPr/>
          <p:nvPr/>
        </p:nvSpPr>
        <p:spPr bwMode="auto">
          <a:xfrm>
            <a:off x="3614889" y="886858"/>
            <a:ext cx="5120170" cy="1152000"/>
          </a:xfrm>
          <a:prstGeom prst="rect">
            <a:avLst/>
          </a:prstGeom>
          <a:solidFill>
            <a:srgbClr val="16F2ED"/>
          </a:solidFill>
          <a:ln w="9525">
            <a:noFill/>
            <a:round/>
            <a:headEnd/>
            <a:tailEnd type="triangle" w="med" len="med"/>
          </a:ln>
        </p:spPr>
        <p:txBody>
          <a:bodyPr rtlCol="0" anchor="ctr"/>
          <a:lstStyle/>
          <a:p>
            <a:pPr algn="ctr"/>
            <a:endParaRPr lang="zh-TW" altLang="en-US"/>
          </a:p>
        </p:txBody>
      </p:sp>
      <p:sp>
        <p:nvSpPr>
          <p:cNvPr id="22" name="矩形 21"/>
          <p:cNvSpPr/>
          <p:nvPr/>
        </p:nvSpPr>
        <p:spPr bwMode="auto">
          <a:xfrm>
            <a:off x="4900825" y="2338882"/>
            <a:ext cx="5698064" cy="1152000"/>
          </a:xfrm>
          <a:prstGeom prst="rect">
            <a:avLst/>
          </a:prstGeom>
          <a:solidFill>
            <a:srgbClr val="A8C6EA"/>
          </a:solidFill>
          <a:ln w="9525">
            <a:noFill/>
            <a:round/>
            <a:headEnd/>
            <a:tailEnd type="triangle" w="med" len="med"/>
          </a:ln>
        </p:spPr>
        <p:txBody>
          <a:bodyPr rtlCol="0" anchor="ctr"/>
          <a:lstStyle/>
          <a:p>
            <a:pPr algn="ctr"/>
            <a:endParaRPr lang="zh-TW" altLang="en-US"/>
          </a:p>
        </p:txBody>
      </p:sp>
      <p:sp>
        <p:nvSpPr>
          <p:cNvPr id="23" name="矩形 22"/>
          <p:cNvSpPr/>
          <p:nvPr/>
        </p:nvSpPr>
        <p:spPr bwMode="auto">
          <a:xfrm>
            <a:off x="3614890" y="3790906"/>
            <a:ext cx="5364010" cy="1152000"/>
          </a:xfrm>
          <a:prstGeom prst="rect">
            <a:avLst/>
          </a:prstGeom>
          <a:solidFill>
            <a:srgbClr val="FFC5C5"/>
          </a:solidFill>
          <a:ln w="9525">
            <a:noFill/>
            <a:round/>
            <a:headEnd/>
            <a:tailEnd type="triangle" w="med" len="med"/>
          </a:ln>
        </p:spPr>
        <p:txBody>
          <a:bodyPr rtlCol="0" anchor="ctr"/>
          <a:lstStyle/>
          <a:p>
            <a:pPr algn="ctr"/>
            <a:endParaRPr lang="zh-TW" altLang="en-US"/>
          </a:p>
        </p:txBody>
      </p:sp>
      <p:sp>
        <p:nvSpPr>
          <p:cNvPr id="24" name="矩形 23"/>
          <p:cNvSpPr/>
          <p:nvPr/>
        </p:nvSpPr>
        <p:spPr bwMode="auto">
          <a:xfrm>
            <a:off x="4702045" y="5242930"/>
            <a:ext cx="5902564" cy="1152000"/>
          </a:xfrm>
          <a:prstGeom prst="rect">
            <a:avLst/>
          </a:prstGeom>
          <a:solidFill>
            <a:srgbClr val="FCDDC4"/>
          </a:solidFill>
          <a:ln w="9525">
            <a:noFill/>
            <a:round/>
            <a:headEnd/>
            <a:tailEnd type="triangle" w="med" len="med"/>
          </a:ln>
        </p:spPr>
        <p:txBody>
          <a:bodyPr rtlCol="0" anchor="ctr"/>
          <a:lstStyle/>
          <a:p>
            <a:pPr algn="ctr"/>
            <a:endParaRPr lang="zh-TW" altLang="en-US"/>
          </a:p>
        </p:txBody>
      </p:sp>
      <p:pic>
        <p:nvPicPr>
          <p:cNvPr id="2" name="圖片 1"/>
          <p:cNvPicPr>
            <a:picLocks noChangeAspect="1"/>
          </p:cNvPicPr>
          <p:nvPr/>
        </p:nvPicPr>
        <p:blipFill rotWithShape="1">
          <a:blip r:embed="rId3" cstate="email">
            <a:extLst>
              <a:ext uri="{28A0092B-C50C-407E-A947-70E740481C1C}">
                <a14:useLocalDpi xmlns:a14="http://schemas.microsoft.com/office/drawing/2010/main" xmlns=""/>
              </a:ext>
            </a:extLst>
          </a:blip>
          <a:srcRect l="9218" t="9218" r="7819" b="7819"/>
          <a:stretch/>
        </p:blipFill>
        <p:spPr>
          <a:xfrm>
            <a:off x="5018182" y="2374882"/>
            <a:ext cx="1080000" cy="1080000"/>
          </a:xfrm>
          <a:prstGeom prst="rect">
            <a:avLst/>
          </a:prstGeom>
        </p:spPr>
      </p:pic>
      <p:pic>
        <p:nvPicPr>
          <p:cNvPr id="3" name="圖片 2"/>
          <p:cNvPicPr>
            <a:picLocks noChangeAspect="1"/>
          </p:cNvPicPr>
          <p:nvPr/>
        </p:nvPicPr>
        <p:blipFill rotWithShape="1">
          <a:blip r:embed="rId4" cstate="email">
            <a:extLst>
              <a:ext uri="{28A0092B-C50C-407E-A947-70E740481C1C}">
                <a14:useLocalDpi xmlns:a14="http://schemas.microsoft.com/office/drawing/2010/main" xmlns=""/>
              </a:ext>
            </a:extLst>
          </a:blip>
          <a:srcRect l="8541" t="9218" r="8497" b="7819"/>
          <a:stretch/>
        </p:blipFill>
        <p:spPr>
          <a:xfrm>
            <a:off x="7273131" y="922858"/>
            <a:ext cx="1080000" cy="1080000"/>
          </a:xfrm>
          <a:prstGeom prst="rect">
            <a:avLst/>
          </a:prstGeom>
        </p:spPr>
      </p:pic>
      <p:pic>
        <p:nvPicPr>
          <p:cNvPr id="4" name="圖片 3"/>
          <p:cNvPicPr>
            <a:picLocks noChangeAspect="1"/>
          </p:cNvPicPr>
          <p:nvPr/>
        </p:nvPicPr>
        <p:blipFill rotWithShape="1">
          <a:blip r:embed="rId5" cstate="email">
            <a:extLst>
              <a:ext uri="{28A0092B-C50C-407E-A947-70E740481C1C}">
                <a14:useLocalDpi xmlns:a14="http://schemas.microsoft.com/office/drawing/2010/main" xmlns=""/>
              </a:ext>
            </a:extLst>
          </a:blip>
          <a:srcRect/>
          <a:stretch/>
        </p:blipFill>
        <p:spPr>
          <a:xfrm>
            <a:off x="7596254" y="3826906"/>
            <a:ext cx="1080001" cy="1080000"/>
          </a:xfrm>
          <a:prstGeom prst="rect">
            <a:avLst/>
          </a:prstGeom>
        </p:spPr>
      </p:pic>
      <p:pic>
        <p:nvPicPr>
          <p:cNvPr id="5" name="圖片 4"/>
          <p:cNvPicPr>
            <a:picLocks noChangeAspect="1"/>
          </p:cNvPicPr>
          <p:nvPr/>
        </p:nvPicPr>
        <p:blipFill rotWithShape="1">
          <a:blip r:embed="rId6" cstate="email">
            <a:extLst>
              <a:ext uri="{28A0092B-C50C-407E-A947-70E740481C1C}">
                <a14:useLocalDpi xmlns:a14="http://schemas.microsoft.com/office/drawing/2010/main" xmlns=""/>
              </a:ext>
            </a:extLst>
          </a:blip>
          <a:srcRect/>
          <a:stretch/>
        </p:blipFill>
        <p:spPr>
          <a:xfrm>
            <a:off x="4819685" y="5278930"/>
            <a:ext cx="1080001" cy="1080000"/>
          </a:xfrm>
          <a:prstGeom prst="rect">
            <a:avLst/>
          </a:prstGeom>
        </p:spPr>
      </p:pic>
      <p:sp>
        <p:nvSpPr>
          <p:cNvPr id="6" name="矩形 5"/>
          <p:cNvSpPr/>
          <p:nvPr/>
        </p:nvSpPr>
        <p:spPr>
          <a:xfrm>
            <a:off x="3598683" y="870130"/>
            <a:ext cx="2698175" cy="954107"/>
          </a:xfrm>
          <a:prstGeom prst="rect">
            <a:avLst/>
          </a:prstGeom>
        </p:spPr>
        <p:txBody>
          <a:bodyPr wrap="none">
            <a:spAutoFit/>
          </a:bodyPr>
          <a:lstStyle/>
          <a:p>
            <a:r>
              <a:rPr lang="zh-TW" altLang="en-US" sz="2800" b="1" dirty="0">
                <a:ea typeface="微軟正黑體" panose="020B0604030504040204" pitchFamily="34" charset="-120"/>
              </a:rPr>
              <a:t>技專校院</a:t>
            </a:r>
            <a:endParaRPr lang="en-US" altLang="zh-TW" sz="2800" b="1" dirty="0">
              <a:ea typeface="微軟正黑體" panose="020B0604030504040204" pitchFamily="34" charset="-120"/>
            </a:endParaRPr>
          </a:p>
          <a:p>
            <a:r>
              <a:rPr lang="zh-TW" altLang="en-US" sz="2800" b="1" dirty="0">
                <a:ea typeface="微軟正黑體" panose="020B0604030504040204" pitchFamily="34" charset="-120"/>
              </a:rPr>
              <a:t>招生策略委員會</a:t>
            </a:r>
            <a:endParaRPr lang="zh-TW" altLang="en-US" sz="2800" b="1" dirty="0"/>
          </a:p>
        </p:txBody>
      </p:sp>
      <p:sp>
        <p:nvSpPr>
          <p:cNvPr id="7" name="矩形 6"/>
          <p:cNvSpPr/>
          <p:nvPr/>
        </p:nvSpPr>
        <p:spPr>
          <a:xfrm>
            <a:off x="4125140" y="1660738"/>
            <a:ext cx="3162404" cy="400110"/>
          </a:xfrm>
          <a:prstGeom prst="rect">
            <a:avLst/>
          </a:prstGeom>
        </p:spPr>
        <p:txBody>
          <a:bodyPr wrap="none">
            <a:spAutoFit/>
          </a:bodyPr>
          <a:lstStyle/>
          <a:p>
            <a:r>
              <a:rPr lang="en-US" altLang="zh-TW" sz="2000" dirty="0">
                <a:solidFill>
                  <a:srgbClr val="0000FF"/>
                </a:solidFill>
                <a:latin typeface="Times New Roman" pitchFamily="18" charset="0"/>
                <a:ea typeface="微軟正黑體" panose="020B0604030504040204" pitchFamily="34" charset="-120"/>
                <a:cs typeface="Times New Roman" pitchFamily="18" charset="0"/>
              </a:rPr>
              <a:t>http://www.techadmi.edu.tw/</a:t>
            </a:r>
          </a:p>
        </p:txBody>
      </p:sp>
      <p:sp>
        <p:nvSpPr>
          <p:cNvPr id="8" name="矩形 7"/>
          <p:cNvSpPr/>
          <p:nvPr/>
        </p:nvSpPr>
        <p:spPr>
          <a:xfrm>
            <a:off x="6098182" y="2370986"/>
            <a:ext cx="2372765" cy="584775"/>
          </a:xfrm>
          <a:prstGeom prst="rect">
            <a:avLst/>
          </a:prstGeom>
        </p:spPr>
        <p:txBody>
          <a:bodyPr wrap="none">
            <a:spAutoFit/>
          </a:bodyPr>
          <a:lstStyle/>
          <a:p>
            <a:r>
              <a:rPr lang="zh-TW" altLang="en-US" sz="3200" b="1" dirty="0">
                <a:ea typeface="微軟正黑體" panose="020B0604030504040204" pitchFamily="34" charset="-120"/>
              </a:rPr>
              <a:t>技訊網</a:t>
            </a:r>
            <a:r>
              <a:rPr lang="en-US" altLang="zh-TW" sz="3200" b="1" dirty="0">
                <a:ea typeface="微軟正黑體" panose="020B0604030504040204" pitchFamily="34" charset="-120"/>
              </a:rPr>
              <a:t>-</a:t>
            </a:r>
            <a:r>
              <a:rPr lang="zh-TW" altLang="en-US" sz="3200" b="1" dirty="0">
                <a:ea typeface="微軟正黑體" panose="020B0604030504040204" pitchFamily="34" charset="-120"/>
              </a:rPr>
              <a:t>五專</a:t>
            </a:r>
            <a:endParaRPr lang="zh-TW" altLang="en-US" sz="3200" b="1" dirty="0"/>
          </a:p>
        </p:txBody>
      </p:sp>
      <p:sp>
        <p:nvSpPr>
          <p:cNvPr id="9" name="矩形 8"/>
          <p:cNvSpPr/>
          <p:nvPr/>
        </p:nvSpPr>
        <p:spPr>
          <a:xfrm>
            <a:off x="6145785" y="2904384"/>
            <a:ext cx="3773790" cy="400110"/>
          </a:xfrm>
          <a:prstGeom prst="rect">
            <a:avLst/>
          </a:prstGeom>
        </p:spPr>
        <p:txBody>
          <a:bodyPr wrap="none">
            <a:spAutoFit/>
          </a:bodyPr>
          <a:lstStyle/>
          <a:p>
            <a:r>
              <a:rPr lang="en-US" altLang="zh-TW" sz="2000" dirty="0">
                <a:solidFill>
                  <a:srgbClr val="0000FF"/>
                </a:solidFill>
                <a:latin typeface="Times New Roman" pitchFamily="18" charset="0"/>
                <a:ea typeface="微軟正黑體" panose="020B0604030504040204" pitchFamily="34" charset="-120"/>
                <a:cs typeface="Times New Roman" pitchFamily="18" charset="0"/>
              </a:rPr>
              <a:t>http://techexpo.moe.edu.tw/search/</a:t>
            </a:r>
          </a:p>
        </p:txBody>
      </p:sp>
      <p:sp>
        <p:nvSpPr>
          <p:cNvPr id="11" name="矩形 10"/>
          <p:cNvSpPr/>
          <p:nvPr/>
        </p:nvSpPr>
        <p:spPr>
          <a:xfrm>
            <a:off x="3655894" y="3952799"/>
            <a:ext cx="4572000" cy="954107"/>
          </a:xfrm>
          <a:prstGeom prst="rect">
            <a:avLst/>
          </a:prstGeom>
        </p:spPr>
        <p:txBody>
          <a:bodyPr>
            <a:spAutoFit/>
          </a:bodyPr>
          <a:lstStyle/>
          <a:p>
            <a:r>
              <a:rPr lang="en-US" altLang="zh-TW" sz="2800" b="1" dirty="0">
                <a:ea typeface="微軟正黑體" panose="020B0604030504040204" pitchFamily="34" charset="-120"/>
              </a:rPr>
              <a:t>110</a:t>
            </a:r>
            <a:r>
              <a:rPr lang="zh-TW" altLang="en-US" sz="2800" b="1" dirty="0">
                <a:ea typeface="微軟正黑體" panose="020B0604030504040204" pitchFamily="34" charset="-120"/>
              </a:rPr>
              <a:t>學年度適性入學</a:t>
            </a:r>
            <a:endParaRPr lang="en-US" altLang="zh-TW" sz="2800" b="1" dirty="0">
              <a:ea typeface="微軟正黑體" panose="020B0604030504040204" pitchFamily="34" charset="-120"/>
            </a:endParaRPr>
          </a:p>
          <a:p>
            <a:r>
              <a:rPr lang="zh-TW" altLang="en-US" sz="2800" b="1" dirty="0">
                <a:ea typeface="微軟正黑體" panose="020B0604030504040204" pitchFamily="34" charset="-120"/>
              </a:rPr>
              <a:t>宣導網站</a:t>
            </a:r>
            <a:endParaRPr lang="zh-TW" altLang="en-US" sz="2800" b="1" dirty="0"/>
          </a:p>
        </p:txBody>
      </p:sp>
      <p:sp>
        <p:nvSpPr>
          <p:cNvPr id="12" name="矩形 11"/>
          <p:cNvSpPr/>
          <p:nvPr/>
        </p:nvSpPr>
        <p:spPr>
          <a:xfrm>
            <a:off x="5872965" y="5229200"/>
            <a:ext cx="4956676" cy="954107"/>
          </a:xfrm>
          <a:prstGeom prst="rect">
            <a:avLst/>
          </a:prstGeom>
        </p:spPr>
        <p:txBody>
          <a:bodyPr wrap="square">
            <a:spAutoFit/>
          </a:bodyPr>
          <a:lstStyle/>
          <a:p>
            <a:r>
              <a:rPr lang="zh-TW" altLang="en-US" sz="2800" b="1" dirty="0">
                <a:ea typeface="微軟正黑體" panose="020B0604030504040204" pitchFamily="34" charset="-120"/>
              </a:rPr>
              <a:t>國中教育會考辦理單位</a:t>
            </a:r>
            <a:endParaRPr lang="en-US" altLang="zh-TW" sz="2800" b="1" dirty="0">
              <a:ea typeface="微軟正黑體" panose="020B0604030504040204" pitchFamily="34" charset="-120"/>
            </a:endParaRPr>
          </a:p>
          <a:p>
            <a:r>
              <a:rPr lang="zh-TW" altLang="en-US" sz="2800" b="1" dirty="0">
                <a:ea typeface="微軟正黑體" panose="020B0604030504040204" pitchFamily="34" charset="-120"/>
              </a:rPr>
              <a:t>臺師大心測中心</a:t>
            </a:r>
          </a:p>
        </p:txBody>
      </p:sp>
      <p:sp>
        <p:nvSpPr>
          <p:cNvPr id="14" name="矩形 13"/>
          <p:cNvSpPr/>
          <p:nvPr/>
        </p:nvSpPr>
        <p:spPr>
          <a:xfrm>
            <a:off x="5136964" y="4563274"/>
            <a:ext cx="2522870" cy="369332"/>
          </a:xfrm>
          <a:prstGeom prst="rect">
            <a:avLst/>
          </a:prstGeom>
        </p:spPr>
        <p:txBody>
          <a:bodyPr wrap="none">
            <a:spAutoFit/>
          </a:bodyPr>
          <a:lstStyle/>
          <a:p>
            <a:r>
              <a:rPr lang="en-US" altLang="zh-TW" dirty="0">
                <a:solidFill>
                  <a:srgbClr val="0000FF"/>
                </a:solidFill>
                <a:latin typeface="Times New Roman" pitchFamily="18" charset="0"/>
                <a:ea typeface="微軟正黑體" panose="020B0604030504040204" pitchFamily="34" charset="-120"/>
                <a:cs typeface="Times New Roman" pitchFamily="18" charset="0"/>
              </a:rPr>
              <a:t>http://adapt.k12ea.gov.tw</a:t>
            </a:r>
          </a:p>
        </p:txBody>
      </p:sp>
      <p:sp>
        <p:nvSpPr>
          <p:cNvPr id="15" name="矩形 14"/>
          <p:cNvSpPr/>
          <p:nvPr/>
        </p:nvSpPr>
        <p:spPr>
          <a:xfrm>
            <a:off x="5872965" y="6012820"/>
            <a:ext cx="2480166" cy="400110"/>
          </a:xfrm>
          <a:prstGeom prst="rect">
            <a:avLst/>
          </a:prstGeom>
        </p:spPr>
        <p:txBody>
          <a:bodyPr wrap="none">
            <a:spAutoFit/>
          </a:bodyPr>
          <a:lstStyle/>
          <a:p>
            <a:r>
              <a:rPr lang="en-US" altLang="zh-TW" sz="2000" dirty="0">
                <a:solidFill>
                  <a:srgbClr val="0000FF"/>
                </a:solidFill>
                <a:latin typeface="Times New Roman" pitchFamily="18" charset="0"/>
                <a:ea typeface="微軟正黑體" panose="020B0604030504040204" pitchFamily="34" charset="-120"/>
                <a:cs typeface="Times New Roman" pitchFamily="18" charset="0"/>
              </a:rPr>
              <a:t>http://cap.rcpet.edu.tw</a:t>
            </a:r>
            <a:endParaRPr lang="zh-TW" altLang="en-US" sz="2000" dirty="0">
              <a:solidFill>
                <a:srgbClr val="0000FF"/>
              </a:solidFill>
              <a:latin typeface="Times New Roman" pitchFamily="18" charset="0"/>
              <a:ea typeface="微軟正黑體" panose="020B0604030504040204" pitchFamily="34" charset="-120"/>
              <a:cs typeface="Times New Roman" pitchFamily="18" charset="0"/>
            </a:endParaRPr>
          </a:p>
        </p:txBody>
      </p:sp>
      <p:sp>
        <p:nvSpPr>
          <p:cNvPr id="25" name="文字方塊 24"/>
          <p:cNvSpPr txBox="1"/>
          <p:nvPr/>
        </p:nvSpPr>
        <p:spPr>
          <a:xfrm>
            <a:off x="8855971" y="366318"/>
            <a:ext cx="1524094" cy="2139047"/>
          </a:xfrm>
          <a:prstGeom prst="rect">
            <a:avLst/>
          </a:prstGeom>
          <a:noFill/>
        </p:spPr>
        <p:txBody>
          <a:bodyPr wrap="square" rtlCol="0">
            <a:spAutoFit/>
          </a:bodyPr>
          <a:lstStyle/>
          <a:p>
            <a:r>
              <a:rPr lang="en-US" altLang="zh-TW" sz="13300" b="1" dirty="0">
                <a:solidFill>
                  <a:srgbClr val="0EF2ED"/>
                </a:solidFill>
                <a:latin typeface="華康儷粗圓" panose="020F0709000000000000" pitchFamily="49" charset="-120"/>
                <a:ea typeface="華康儷粗圓" panose="020F0709000000000000" pitchFamily="49" charset="-120"/>
              </a:rPr>
              <a:t>&gt;</a:t>
            </a:r>
            <a:endParaRPr lang="zh-TW" altLang="en-US" sz="13300" b="1" dirty="0">
              <a:solidFill>
                <a:srgbClr val="0EF2ED"/>
              </a:solidFill>
              <a:latin typeface="華康儷粗圓" panose="020F0709000000000000" pitchFamily="49" charset="-120"/>
              <a:ea typeface="華康儷粗圓" panose="020F0709000000000000" pitchFamily="49" charset="-120"/>
            </a:endParaRPr>
          </a:p>
        </p:txBody>
      </p:sp>
      <p:sp>
        <p:nvSpPr>
          <p:cNvPr id="26" name="文字方塊 25"/>
          <p:cNvSpPr txBox="1"/>
          <p:nvPr/>
        </p:nvSpPr>
        <p:spPr>
          <a:xfrm>
            <a:off x="9336360" y="366318"/>
            <a:ext cx="1524094" cy="2139047"/>
          </a:xfrm>
          <a:prstGeom prst="rect">
            <a:avLst/>
          </a:prstGeom>
          <a:noFill/>
        </p:spPr>
        <p:txBody>
          <a:bodyPr wrap="square" rtlCol="0">
            <a:spAutoFit/>
          </a:bodyPr>
          <a:lstStyle/>
          <a:p>
            <a:r>
              <a:rPr lang="en-US" altLang="zh-TW" sz="13300" b="1" dirty="0">
                <a:solidFill>
                  <a:srgbClr val="0BCBC7"/>
                </a:solidFill>
                <a:latin typeface="華康儷粗圓" panose="020F0709000000000000" pitchFamily="49" charset="-120"/>
                <a:ea typeface="華康儷粗圓" panose="020F0709000000000000" pitchFamily="49" charset="-120"/>
              </a:rPr>
              <a:t>&gt;</a:t>
            </a:r>
            <a:endParaRPr lang="zh-TW" altLang="en-US" sz="13300" b="1" dirty="0">
              <a:solidFill>
                <a:srgbClr val="0BCBC7"/>
              </a:solidFill>
              <a:latin typeface="華康儷粗圓" panose="020F0709000000000000" pitchFamily="49" charset="-120"/>
              <a:ea typeface="華康儷粗圓" panose="020F0709000000000000" pitchFamily="49" charset="-120"/>
            </a:endParaRPr>
          </a:p>
        </p:txBody>
      </p:sp>
      <p:sp>
        <p:nvSpPr>
          <p:cNvPr id="27" name="文字方塊 26"/>
          <p:cNvSpPr txBox="1"/>
          <p:nvPr/>
        </p:nvSpPr>
        <p:spPr>
          <a:xfrm>
            <a:off x="9119001" y="3260453"/>
            <a:ext cx="1524094" cy="2139047"/>
          </a:xfrm>
          <a:prstGeom prst="rect">
            <a:avLst/>
          </a:prstGeom>
          <a:noFill/>
        </p:spPr>
        <p:txBody>
          <a:bodyPr wrap="square" rtlCol="0">
            <a:spAutoFit/>
          </a:bodyPr>
          <a:lstStyle/>
          <a:p>
            <a:r>
              <a:rPr lang="en-US" altLang="zh-TW" sz="13300" b="1" dirty="0">
                <a:solidFill>
                  <a:srgbClr val="FFC5C5"/>
                </a:solidFill>
                <a:latin typeface="華康儷粗圓" panose="020F0709000000000000" pitchFamily="49" charset="-120"/>
                <a:ea typeface="華康儷粗圓" panose="020F0709000000000000" pitchFamily="49" charset="-120"/>
              </a:rPr>
              <a:t>&gt;</a:t>
            </a:r>
            <a:endParaRPr lang="zh-TW" altLang="en-US" sz="13300" b="1" dirty="0">
              <a:solidFill>
                <a:srgbClr val="FFC5C5"/>
              </a:solidFill>
              <a:latin typeface="華康儷粗圓" panose="020F0709000000000000" pitchFamily="49" charset="-120"/>
              <a:ea typeface="華康儷粗圓" panose="020F0709000000000000" pitchFamily="49" charset="-120"/>
            </a:endParaRPr>
          </a:p>
        </p:txBody>
      </p:sp>
      <p:sp>
        <p:nvSpPr>
          <p:cNvPr id="28" name="文字方塊 27"/>
          <p:cNvSpPr txBox="1"/>
          <p:nvPr/>
        </p:nvSpPr>
        <p:spPr>
          <a:xfrm>
            <a:off x="9599390" y="3260453"/>
            <a:ext cx="1524094" cy="2139047"/>
          </a:xfrm>
          <a:prstGeom prst="rect">
            <a:avLst/>
          </a:prstGeom>
          <a:noFill/>
        </p:spPr>
        <p:txBody>
          <a:bodyPr wrap="square" rtlCol="0">
            <a:spAutoFit/>
          </a:bodyPr>
          <a:lstStyle/>
          <a:p>
            <a:r>
              <a:rPr lang="en-US" altLang="zh-TW" sz="13300" b="1" dirty="0">
                <a:solidFill>
                  <a:srgbClr val="FF8989"/>
                </a:solidFill>
                <a:latin typeface="華康儷粗圓" panose="020F0709000000000000" pitchFamily="49" charset="-120"/>
                <a:ea typeface="華康儷粗圓" panose="020F0709000000000000" pitchFamily="49" charset="-120"/>
              </a:rPr>
              <a:t>&gt;</a:t>
            </a:r>
            <a:endParaRPr lang="zh-TW" altLang="en-US" sz="13300" b="1" dirty="0">
              <a:solidFill>
                <a:srgbClr val="FF8989"/>
              </a:solidFill>
              <a:latin typeface="華康儷粗圓" panose="020F0709000000000000" pitchFamily="49" charset="-120"/>
              <a:ea typeface="華康儷粗圓" panose="020F0709000000000000" pitchFamily="49" charset="-120"/>
            </a:endParaRPr>
          </a:p>
        </p:txBody>
      </p:sp>
      <p:sp>
        <p:nvSpPr>
          <p:cNvPr id="29" name="文字方塊 28"/>
          <p:cNvSpPr txBox="1"/>
          <p:nvPr/>
        </p:nvSpPr>
        <p:spPr>
          <a:xfrm rot="10800000">
            <a:off x="3256007" y="2050483"/>
            <a:ext cx="1524094" cy="1800493"/>
          </a:xfrm>
          <a:prstGeom prst="rect">
            <a:avLst/>
          </a:prstGeom>
          <a:noFill/>
        </p:spPr>
        <p:txBody>
          <a:bodyPr wrap="square" rtlCol="0">
            <a:spAutoFit/>
          </a:bodyPr>
          <a:lstStyle/>
          <a:p>
            <a:r>
              <a:rPr lang="en-US" altLang="zh-TW" sz="11100" b="1" dirty="0">
                <a:solidFill>
                  <a:srgbClr val="A8C6EA"/>
                </a:solidFill>
                <a:latin typeface="華康儷粗圓" panose="020F0709000000000000" pitchFamily="49" charset="-120"/>
                <a:ea typeface="華康儷粗圓" panose="020F0709000000000000" pitchFamily="49" charset="-120"/>
              </a:rPr>
              <a:t>&gt;</a:t>
            </a:r>
            <a:endParaRPr lang="zh-TW" altLang="en-US" sz="11100" b="1" dirty="0">
              <a:solidFill>
                <a:srgbClr val="A8C6EA"/>
              </a:solidFill>
              <a:latin typeface="華康儷粗圓" panose="020F0709000000000000" pitchFamily="49" charset="-120"/>
              <a:ea typeface="華康儷粗圓" panose="020F0709000000000000" pitchFamily="49" charset="-120"/>
            </a:endParaRPr>
          </a:p>
        </p:txBody>
      </p:sp>
      <p:sp>
        <p:nvSpPr>
          <p:cNvPr id="30" name="文字方塊 29"/>
          <p:cNvSpPr txBox="1"/>
          <p:nvPr/>
        </p:nvSpPr>
        <p:spPr>
          <a:xfrm rot="10800000">
            <a:off x="2775618" y="2050483"/>
            <a:ext cx="1524094" cy="1800493"/>
          </a:xfrm>
          <a:prstGeom prst="rect">
            <a:avLst/>
          </a:prstGeom>
          <a:noFill/>
        </p:spPr>
        <p:txBody>
          <a:bodyPr wrap="square" rtlCol="0">
            <a:spAutoFit/>
          </a:bodyPr>
          <a:lstStyle/>
          <a:p>
            <a:r>
              <a:rPr lang="en-US" altLang="zh-TW" sz="11100" b="1" dirty="0">
                <a:solidFill>
                  <a:srgbClr val="558ED5"/>
                </a:solidFill>
                <a:latin typeface="華康儷粗圓" panose="020F0709000000000000" pitchFamily="49" charset="-120"/>
                <a:ea typeface="華康儷粗圓" panose="020F0709000000000000" pitchFamily="49" charset="-120"/>
              </a:rPr>
              <a:t>&gt;</a:t>
            </a:r>
            <a:endParaRPr lang="zh-TW" altLang="en-US" sz="11100" b="1" dirty="0">
              <a:solidFill>
                <a:srgbClr val="558ED5"/>
              </a:solidFill>
              <a:latin typeface="華康儷粗圓" panose="020F0709000000000000" pitchFamily="49" charset="-120"/>
              <a:ea typeface="華康儷粗圓" panose="020F0709000000000000" pitchFamily="49" charset="-120"/>
            </a:endParaRPr>
          </a:p>
        </p:txBody>
      </p:sp>
      <p:sp>
        <p:nvSpPr>
          <p:cNvPr id="31" name="文字方塊 30"/>
          <p:cNvSpPr txBox="1"/>
          <p:nvPr/>
        </p:nvSpPr>
        <p:spPr>
          <a:xfrm rot="10800000">
            <a:off x="3105702" y="4981791"/>
            <a:ext cx="1524094" cy="1800493"/>
          </a:xfrm>
          <a:prstGeom prst="rect">
            <a:avLst/>
          </a:prstGeom>
          <a:noFill/>
        </p:spPr>
        <p:txBody>
          <a:bodyPr wrap="square" rtlCol="0">
            <a:spAutoFit/>
          </a:bodyPr>
          <a:lstStyle/>
          <a:p>
            <a:r>
              <a:rPr lang="en-US" altLang="zh-TW" sz="11100" b="1" dirty="0">
                <a:solidFill>
                  <a:srgbClr val="FCDDC4"/>
                </a:solidFill>
                <a:latin typeface="華康儷粗圓" panose="020F0709000000000000" pitchFamily="49" charset="-120"/>
                <a:ea typeface="華康儷粗圓" panose="020F0709000000000000" pitchFamily="49" charset="-120"/>
              </a:rPr>
              <a:t>&gt;</a:t>
            </a:r>
            <a:endParaRPr lang="zh-TW" altLang="en-US" sz="11100" b="1" dirty="0">
              <a:solidFill>
                <a:srgbClr val="FCDDC4"/>
              </a:solidFill>
              <a:latin typeface="華康儷粗圓" panose="020F0709000000000000" pitchFamily="49" charset="-120"/>
              <a:ea typeface="華康儷粗圓" panose="020F0709000000000000" pitchFamily="49" charset="-120"/>
            </a:endParaRPr>
          </a:p>
        </p:txBody>
      </p:sp>
      <p:sp>
        <p:nvSpPr>
          <p:cNvPr id="32" name="文字方塊 31"/>
          <p:cNvSpPr txBox="1"/>
          <p:nvPr/>
        </p:nvSpPr>
        <p:spPr>
          <a:xfrm rot="10800000">
            <a:off x="2625313" y="4981791"/>
            <a:ext cx="1524094" cy="1800493"/>
          </a:xfrm>
          <a:prstGeom prst="rect">
            <a:avLst/>
          </a:prstGeom>
          <a:noFill/>
        </p:spPr>
        <p:txBody>
          <a:bodyPr wrap="square" rtlCol="0">
            <a:spAutoFit/>
          </a:bodyPr>
          <a:lstStyle/>
          <a:p>
            <a:r>
              <a:rPr lang="en-US" altLang="zh-TW" sz="11100" b="1" dirty="0">
                <a:solidFill>
                  <a:srgbClr val="FAC090"/>
                </a:solidFill>
                <a:latin typeface="華康儷粗圓" panose="020F0709000000000000" pitchFamily="49" charset="-120"/>
                <a:ea typeface="華康儷粗圓" panose="020F0709000000000000" pitchFamily="49" charset="-120"/>
              </a:rPr>
              <a:t>&gt;</a:t>
            </a:r>
            <a:endParaRPr lang="zh-TW" altLang="en-US" sz="11100" b="1" dirty="0">
              <a:solidFill>
                <a:srgbClr val="FAC090"/>
              </a:solidFill>
              <a:latin typeface="華康儷粗圓" panose="020F0709000000000000" pitchFamily="49" charset="-120"/>
              <a:ea typeface="華康儷粗圓" panose="020F0709000000000000" pitchFamily="49" charset="-120"/>
            </a:endParaRPr>
          </a:p>
        </p:txBody>
      </p:sp>
      <p:sp>
        <p:nvSpPr>
          <p:cNvPr id="13" name="投影片編號版面配置區 12"/>
          <p:cNvSpPr>
            <a:spLocks noGrp="1"/>
          </p:cNvSpPr>
          <p:nvPr>
            <p:ph type="sldNum" sz="quarter" idx="12"/>
          </p:nvPr>
        </p:nvSpPr>
        <p:spPr/>
        <p:txBody>
          <a:bodyPr/>
          <a:lstStyle/>
          <a:p>
            <a:pPr>
              <a:defRPr/>
            </a:pPr>
            <a:fld id="{BCF6C782-A86A-45BB-B3F6-D32D537A4B8D}" type="slidenum">
              <a:rPr lang="zh-TW" altLang="en-US" smtClean="0">
                <a:latin typeface="Times New Roman" pitchFamily="18" charset="0"/>
                <a:cs typeface="Times New Roman" pitchFamily="18" charset="0"/>
              </a:rPr>
              <a:pPr>
                <a:defRPr/>
              </a:pPr>
              <a:t>88</a:t>
            </a:fld>
            <a:endParaRPr lang="zh-TW" altLang="en-US" dirty="0">
              <a:latin typeface="Times New Roman" pitchFamily="18" charset="0"/>
              <a:cs typeface="Times New Roman" pitchFamily="18" charset="0"/>
            </a:endParaRPr>
          </a:p>
        </p:txBody>
      </p:sp>
      <p:sp>
        <p:nvSpPr>
          <p:cNvPr id="33" name="矩形 32">
            <a:extLst>
              <a:ext uri="{FF2B5EF4-FFF2-40B4-BE49-F238E27FC236}">
                <a16:creationId xmlns:a16="http://schemas.microsoft.com/office/drawing/2014/main" xmlns="" id="{2D535B58-5F7C-44EC-843A-E6E4F21A8F20}"/>
              </a:ext>
            </a:extLst>
          </p:cNvPr>
          <p:cNvSpPr/>
          <p:nvPr/>
        </p:nvSpPr>
        <p:spPr>
          <a:xfrm>
            <a:off x="0" y="0"/>
            <a:ext cx="2333909" cy="6858000"/>
          </a:xfrm>
          <a:prstGeom prst="rect">
            <a:avLst/>
          </a:prstGeom>
          <a:solidFill>
            <a:schemeClr val="accent3">
              <a:lumMod val="50000"/>
            </a:schemeClr>
          </a:solidFill>
        </p:spPr>
        <p:txBody>
          <a:bodyPr vert="wordArtVertRtl" wrap="square">
            <a:spAutoFit/>
          </a:bodyPr>
          <a:lstStyle/>
          <a:p>
            <a:pPr lvl="0" algn="just">
              <a:defRPr/>
            </a:pPr>
            <a:endParaRPr kumimoji="0" lang="en-US" altLang="zh-TW" sz="3600" b="1" dirty="0">
              <a:latin typeface="微軟正黑體" panose="020B0604030504040204" pitchFamily="34" charset="-120"/>
              <a:ea typeface="微軟正黑體" panose="020B0604030504040204" pitchFamily="34" charset="-120"/>
            </a:endParaRPr>
          </a:p>
          <a:p>
            <a:pPr lvl="0" algn="just">
              <a:defRPr/>
            </a:pPr>
            <a:r>
              <a:rPr kumimoji="0" lang="zh-TW" altLang="en-US" sz="3600" b="1" dirty="0">
                <a:latin typeface="Times New Roman" panose="02020603050405020304" pitchFamily="18" charset="0"/>
                <a:ea typeface="微軟正黑體" panose="020B0604030504040204" pitchFamily="34" charset="-120"/>
                <a:cs typeface="Times New Roman" panose="02020603050405020304" pitchFamily="18" charset="0"/>
              </a:rPr>
              <a:t>招生資訊查詢</a:t>
            </a:r>
            <a:endParaRPr kumimoji="0" lang="en-US" altLang="zh-TW" sz="3600" b="1" dirty="0">
              <a:latin typeface="Times New Roman" panose="02020603050405020304" pitchFamily="18" charset="0"/>
              <a:ea typeface="微軟正黑體" panose="020B0604030504040204" pitchFamily="34" charset="-120"/>
              <a:cs typeface="Times New Roman" panose="02020603050405020304" pitchFamily="18" charset="0"/>
            </a:endParaRPr>
          </a:p>
          <a:p>
            <a:pPr lvl="0" algn="just">
              <a:defRPr/>
            </a:pPr>
            <a:r>
              <a:rPr kumimoji="0" lang="zh-TW" altLang="en-US" sz="3600" b="1" dirty="0">
                <a:latin typeface="Times New Roman" panose="02020603050405020304" pitchFamily="18" charset="0"/>
                <a:ea typeface="微軟正黑體" panose="020B0604030504040204" pitchFamily="34" charset="-120"/>
                <a:cs typeface="Times New Roman" panose="02020603050405020304" pitchFamily="18" charset="0"/>
              </a:rPr>
              <a:t>考試與招生相關網站</a:t>
            </a:r>
          </a:p>
        </p:txBody>
      </p:sp>
    </p:spTree>
    <p:extLst>
      <p:ext uri="{BB962C8B-B14F-4D97-AF65-F5344CB8AC3E}">
        <p14:creationId xmlns:p14="http://schemas.microsoft.com/office/powerpoint/2010/main" xmlns="" val="3457605561"/>
      </p:ext>
    </p:extLst>
  </p:cSld>
  <p:clrMapOvr>
    <a:masterClrMapping/>
  </p:clrMapOvr>
  <p:transition spd="slow">
    <p:push dir="u"/>
  </p:transition>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accent5">
            <a:lumMod val="60000"/>
            <a:lumOff val="40000"/>
          </a:schemeClr>
        </a:solidFill>
        <a:effectLst/>
      </p:bgPr>
    </p:bg>
    <p:spTree>
      <p:nvGrpSpPr>
        <p:cNvPr id="1" name=""/>
        <p:cNvGrpSpPr/>
        <p:nvPr/>
      </p:nvGrpSpPr>
      <p:grpSpPr>
        <a:xfrm>
          <a:off x="0" y="0"/>
          <a:ext cx="0" cy="0"/>
          <a:chOff x="0" y="0"/>
          <a:chExt cx="0" cy="0"/>
        </a:xfrm>
      </p:grpSpPr>
      <p:sp>
        <p:nvSpPr>
          <p:cNvPr id="3" name="內容版面配置區 2"/>
          <p:cNvSpPr>
            <a:spLocks noGrp="1"/>
          </p:cNvSpPr>
          <p:nvPr>
            <p:ph idx="1"/>
          </p:nvPr>
        </p:nvSpPr>
        <p:spPr>
          <a:xfrm>
            <a:off x="1502886" y="5311614"/>
            <a:ext cx="9850914" cy="1512168"/>
          </a:xfrm>
        </p:spPr>
        <p:txBody>
          <a:bodyPr>
            <a:normAutofit/>
          </a:bodyPr>
          <a:lstStyle/>
          <a:p>
            <a:pPr algn="just"/>
            <a:r>
              <a:rPr lang="zh-TW" altLang="en-US" dirty="0">
                <a:ea typeface="微軟正黑體" panose="020B0604030504040204" pitchFamily="34" charset="-120"/>
              </a:rPr>
              <a:t>本會每年彙編當學年度「多元入學進路指南」，</a:t>
            </a:r>
            <a:r>
              <a:rPr lang="en-US" altLang="zh-TW" dirty="0">
                <a:ea typeface="微軟正黑體" panose="020B0604030504040204" pitchFamily="34" charset="-120"/>
              </a:rPr>
              <a:t>110</a:t>
            </a:r>
            <a:r>
              <a:rPr lang="zh-TW" altLang="en-US" dirty="0">
                <a:ea typeface="微軟正黑體" panose="020B0604030504040204" pitchFamily="34" charset="-120"/>
              </a:rPr>
              <a:t>學年度版自</a:t>
            </a:r>
            <a:r>
              <a:rPr lang="en-US" altLang="zh-TW" dirty="0">
                <a:ea typeface="微軟正黑體" panose="020B0604030504040204" pitchFamily="34" charset="-120"/>
              </a:rPr>
              <a:t>110</a:t>
            </a:r>
            <a:r>
              <a:rPr lang="zh-TW" altLang="en-US" dirty="0">
                <a:ea typeface="微軟正黑體" panose="020B0604030504040204" pitchFamily="34" charset="-120"/>
              </a:rPr>
              <a:t>年</a:t>
            </a:r>
            <a:r>
              <a:rPr lang="en-US" altLang="zh-TW" dirty="0">
                <a:ea typeface="微軟正黑體" panose="020B0604030504040204" pitchFamily="34" charset="-120"/>
              </a:rPr>
              <a:t>1</a:t>
            </a:r>
            <a:r>
              <a:rPr lang="zh-TW" altLang="en-US" dirty="0">
                <a:ea typeface="微軟正黑體" panose="020B0604030504040204" pitchFamily="34" charset="-120"/>
              </a:rPr>
              <a:t>月起可至本會官網</a:t>
            </a:r>
            <a:endParaRPr lang="en-US" altLang="zh-TW" dirty="0">
              <a:ea typeface="微軟正黑體" panose="020B0604030504040204" pitchFamily="34" charset="-120"/>
            </a:endParaRPr>
          </a:p>
          <a:p>
            <a:pPr algn="just"/>
            <a:r>
              <a:rPr lang="en-US" altLang="zh-TW" sz="2000" dirty="0">
                <a:ea typeface="微軟正黑體" panose="020B0604030504040204" pitchFamily="34" charset="-120"/>
              </a:rPr>
              <a:t>(</a:t>
            </a:r>
            <a:r>
              <a:rPr lang="zh-TW" altLang="en-US" sz="2000" dirty="0">
                <a:ea typeface="微軟正黑體" panose="020B0604030504040204" pitchFamily="34" charset="-120"/>
              </a:rPr>
              <a:t>網址：</a:t>
            </a:r>
            <a:r>
              <a:rPr lang="en-US" altLang="zh-TW" sz="2000" dirty="0">
                <a:ea typeface="微軟正黑體" panose="020B0604030504040204" pitchFamily="34" charset="-120"/>
              </a:rPr>
              <a:t>https://www.techadmi.edu.tw/page.php?pid=61)</a:t>
            </a:r>
            <a:r>
              <a:rPr lang="zh-TW" altLang="en-US" dirty="0">
                <a:ea typeface="微軟正黑體" panose="020B0604030504040204" pitchFamily="34" charset="-120"/>
              </a:rPr>
              <a:t>下載使用。</a:t>
            </a:r>
          </a:p>
        </p:txBody>
      </p:sp>
      <p:sp>
        <p:nvSpPr>
          <p:cNvPr id="4" name="投影片編號版面配置區 3"/>
          <p:cNvSpPr>
            <a:spLocks noGrp="1"/>
          </p:cNvSpPr>
          <p:nvPr>
            <p:ph type="sldNum" sz="quarter" idx="12"/>
          </p:nvPr>
        </p:nvSpPr>
        <p:spPr/>
        <p:txBody>
          <a:bodyPr/>
          <a:lstStyle/>
          <a:p>
            <a:pPr>
              <a:defRPr/>
            </a:pPr>
            <a:fld id="{BCF6C782-A86A-45BB-B3F6-D32D537A4B8D}" type="slidenum">
              <a:rPr lang="zh-TW" altLang="en-US" smtClean="0"/>
              <a:pPr>
                <a:defRPr/>
              </a:pPr>
              <a:t>89</a:t>
            </a:fld>
            <a:endParaRPr lang="zh-TW" altLang="en-US"/>
          </a:p>
        </p:txBody>
      </p:sp>
      <p:sp>
        <p:nvSpPr>
          <p:cNvPr id="7" name="矩形 6"/>
          <p:cNvSpPr/>
          <p:nvPr/>
        </p:nvSpPr>
        <p:spPr>
          <a:xfrm>
            <a:off x="1415480" y="230416"/>
            <a:ext cx="8241044" cy="646331"/>
          </a:xfrm>
          <a:prstGeom prst="rect">
            <a:avLst/>
          </a:prstGeom>
        </p:spPr>
        <p:txBody>
          <a:bodyPr wrap="square">
            <a:spAutoFit/>
          </a:bodyPr>
          <a:lstStyle/>
          <a:p>
            <a:pPr lvl="0" algn="just">
              <a:defRPr/>
            </a:pPr>
            <a:r>
              <a:rPr kumimoji="0" lang="zh-TW" altLang="en-US" sz="36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招生資訊查詢</a:t>
            </a:r>
            <a:r>
              <a:rPr kumimoji="0" lang="en-US" altLang="zh-TW" sz="36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a:t>
            </a:r>
            <a:r>
              <a:rPr kumimoji="0" lang="zh-TW" altLang="en-US" sz="3600" b="1" dirty="0">
                <a:solidFill>
                  <a:schemeClr val="bg1"/>
                </a:solidFill>
                <a:latin typeface="Times New Roman" panose="02020603050405020304" pitchFamily="18" charset="0"/>
                <a:ea typeface="微軟正黑體" panose="020B0604030504040204" pitchFamily="34" charset="-120"/>
                <a:cs typeface="Times New Roman" panose="02020603050405020304" pitchFamily="18" charset="0"/>
              </a:rPr>
              <a:t>多元入學進路指南</a:t>
            </a:r>
          </a:p>
        </p:txBody>
      </p:sp>
      <p:grpSp>
        <p:nvGrpSpPr>
          <p:cNvPr id="8" name="群組 7"/>
          <p:cNvGrpSpPr/>
          <p:nvPr/>
        </p:nvGrpSpPr>
        <p:grpSpPr>
          <a:xfrm>
            <a:off x="1535477" y="980729"/>
            <a:ext cx="9818323" cy="4218791"/>
            <a:chOff x="938108" y="3196150"/>
            <a:chExt cx="7077006" cy="3040887"/>
          </a:xfrm>
        </p:grpSpPr>
        <p:pic>
          <p:nvPicPr>
            <p:cNvPr id="9" name="圖片 8"/>
            <p:cNvPicPr>
              <a:picLocks noChangeAspect="1"/>
            </p:cNvPicPr>
            <p:nvPr/>
          </p:nvPicPr>
          <p:blipFill>
            <a:blip r:embed="rId2" cstate="email">
              <a:extLst>
                <a:ext uri="{28A0092B-C50C-407E-A947-70E740481C1C}">
                  <a14:useLocalDpi xmlns:a14="http://schemas.microsoft.com/office/drawing/2010/main" xmlns=""/>
                </a:ext>
              </a:extLst>
            </a:blip>
            <a:stretch>
              <a:fillRect/>
            </a:stretch>
          </p:blipFill>
          <p:spPr>
            <a:xfrm>
              <a:off x="938108" y="3201997"/>
              <a:ext cx="2218978" cy="3035040"/>
            </a:xfrm>
            <a:prstGeom prst="rect">
              <a:avLst/>
            </a:prstGeom>
          </p:spPr>
        </p:pic>
        <p:pic>
          <p:nvPicPr>
            <p:cNvPr id="10" name="圖片 9"/>
            <p:cNvPicPr>
              <a:picLocks noChangeAspect="1"/>
            </p:cNvPicPr>
            <p:nvPr/>
          </p:nvPicPr>
          <p:blipFill>
            <a:blip r:embed="rId3" cstate="email">
              <a:extLst>
                <a:ext uri="{28A0092B-C50C-407E-A947-70E740481C1C}">
                  <a14:useLocalDpi xmlns:a14="http://schemas.microsoft.com/office/drawing/2010/main" xmlns=""/>
                </a:ext>
              </a:extLst>
            </a:blip>
            <a:stretch>
              <a:fillRect/>
            </a:stretch>
          </p:blipFill>
          <p:spPr>
            <a:xfrm>
              <a:off x="3366889" y="3196150"/>
              <a:ext cx="2218978" cy="3035040"/>
            </a:xfrm>
            <a:prstGeom prst="rect">
              <a:avLst/>
            </a:prstGeom>
          </p:spPr>
        </p:pic>
        <p:pic>
          <p:nvPicPr>
            <p:cNvPr id="11" name="圖片 10"/>
            <p:cNvPicPr>
              <a:picLocks noChangeAspect="1"/>
            </p:cNvPicPr>
            <p:nvPr/>
          </p:nvPicPr>
          <p:blipFill>
            <a:blip r:embed="rId4" cstate="email">
              <a:extLst>
                <a:ext uri="{28A0092B-C50C-407E-A947-70E740481C1C}">
                  <a14:useLocalDpi xmlns:a14="http://schemas.microsoft.com/office/drawing/2010/main" xmlns=""/>
                </a:ext>
              </a:extLst>
            </a:blip>
            <a:stretch>
              <a:fillRect/>
            </a:stretch>
          </p:blipFill>
          <p:spPr>
            <a:xfrm>
              <a:off x="5796136" y="3196150"/>
              <a:ext cx="2218978" cy="3035040"/>
            </a:xfrm>
            <a:prstGeom prst="rect">
              <a:avLst/>
            </a:prstGeom>
          </p:spPr>
        </p:pic>
      </p:grpSp>
    </p:spTree>
    <p:extLst>
      <p:ext uri="{BB962C8B-B14F-4D97-AF65-F5344CB8AC3E}">
        <p14:creationId xmlns:p14="http://schemas.microsoft.com/office/powerpoint/2010/main" xmlns="" val="742778423"/>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
            <a:extLst>
              <a:ext uri="{FF2B5EF4-FFF2-40B4-BE49-F238E27FC236}">
                <a16:creationId xmlns:a16="http://schemas.microsoft.com/office/drawing/2014/main" xmlns="" id="{0F86D060-5B96-4168-A7E5-A9A0CE1B1659}"/>
              </a:ext>
            </a:extLst>
          </p:cNvPr>
          <p:cNvPicPr>
            <a:picLocks noChangeAspect="1"/>
          </p:cNvPicPr>
          <p:nvPr/>
        </p:nvPicPr>
        <p:blipFill>
          <a:blip r:embed="rId2" cstate="email">
            <a:extLst>
              <a:ext uri="{BEBA8EAE-BF5A-486C-A8C5-ECC9F3942E4B}">
                <a14:imgProps xmlns:a14="http://schemas.microsoft.com/office/drawing/2010/main" xmlns="">
                  <a14:imgLayer r:embed="rId3">
                    <a14:imgEffect>
                      <a14:brightnessContrast contrast="20000"/>
                    </a14:imgEffect>
                  </a14:imgLayer>
                </a14:imgProps>
              </a:ext>
              <a:ext uri="{28A0092B-C50C-407E-A947-70E740481C1C}">
                <a14:useLocalDpi xmlns:a14="http://schemas.microsoft.com/office/drawing/2010/main" xmlns=""/>
              </a:ext>
            </a:extLst>
          </a:blip>
          <a:stretch>
            <a:fillRect/>
          </a:stretch>
        </p:blipFill>
        <p:spPr>
          <a:xfrm>
            <a:off x="911424" y="998506"/>
            <a:ext cx="11017224" cy="6013990"/>
          </a:xfrm>
          <a:prstGeom prst="rect">
            <a:avLst/>
          </a:prstGeom>
        </p:spPr>
      </p:pic>
      <p:sp>
        <p:nvSpPr>
          <p:cNvPr id="4" name="標題 2"/>
          <p:cNvSpPr>
            <a:spLocks noGrp="1"/>
          </p:cNvSpPr>
          <p:nvPr>
            <p:ph type="title"/>
          </p:nvPr>
        </p:nvSpPr>
        <p:spPr>
          <a:xfrm>
            <a:off x="3215680" y="580536"/>
            <a:ext cx="5544616" cy="944399"/>
          </a:xfrm>
        </p:spPr>
        <p:txBody>
          <a:bodyPr>
            <a:normAutofit fontScale="90000"/>
          </a:bodyPr>
          <a:lstStyle/>
          <a:p>
            <a:pPr eaLnBrk="1" hangingPunct="1">
              <a:defRPr/>
            </a:pPr>
            <a:r>
              <a:rPr lang="zh-TW" altLang="en-US" sz="4400" b="1" dirty="0">
                <a:solidFill>
                  <a:schemeClr val="tx1"/>
                </a:solidFill>
                <a:latin typeface="微軟正黑體" panose="020B0604030504040204" pitchFamily="34" charset="-120"/>
                <a:ea typeface="微軟正黑體" panose="020B0604030504040204" pitchFamily="34" charset="-120"/>
              </a:rPr>
              <a:t>十二</a:t>
            </a:r>
            <a:r>
              <a:rPr altLang="en-US" sz="4400" b="1" dirty="0" err="1">
                <a:solidFill>
                  <a:schemeClr val="tx1"/>
                </a:solidFill>
                <a:latin typeface="微軟正黑體" panose="020B0604030504040204" pitchFamily="34" charset="-120"/>
                <a:ea typeface="微軟正黑體" panose="020B0604030504040204" pitchFamily="34" charset="-120"/>
              </a:rPr>
              <a:t>年國教免學費政策</a:t>
            </a:r>
            <a:endParaRPr altLang="en-US" sz="4400" b="1" dirty="0">
              <a:solidFill>
                <a:schemeClr val="tx1"/>
              </a:solidFill>
              <a:latin typeface="微軟正黑體" panose="020B0604030504040204" pitchFamily="34" charset="-120"/>
              <a:ea typeface="微軟正黑體" panose="020B0604030504040204" pitchFamily="34" charset="-120"/>
            </a:endParaRPr>
          </a:p>
        </p:txBody>
      </p:sp>
      <p:sp>
        <p:nvSpPr>
          <p:cNvPr id="21" name="內容版面配置區 2">
            <a:extLst>
              <a:ext uri="{FF2B5EF4-FFF2-40B4-BE49-F238E27FC236}">
                <a16:creationId xmlns:a16="http://schemas.microsoft.com/office/drawing/2014/main" xmlns="" id="{FF68B9CD-66DE-4DF6-AC5D-30E5C2C8CB2B}"/>
              </a:ext>
            </a:extLst>
          </p:cNvPr>
          <p:cNvSpPr>
            <a:spLocks/>
          </p:cNvSpPr>
          <p:nvPr/>
        </p:nvSpPr>
        <p:spPr bwMode="auto">
          <a:xfrm>
            <a:off x="2711624" y="1484786"/>
            <a:ext cx="8280919" cy="458120"/>
          </a:xfrm>
          <a:prstGeom prst="rect">
            <a:avLst/>
          </a:prstGeom>
          <a:solidFill>
            <a:schemeClr val="bg2"/>
          </a:solidFill>
          <a:ln>
            <a:noFill/>
          </a:ln>
        </p:spPr>
        <p:txBody>
          <a:bodyPr/>
          <a:lstStyle>
            <a:lvl1pPr marL="342900" indent="-342900">
              <a:spcBef>
                <a:spcPct val="20000"/>
              </a:spcBef>
              <a:buFont typeface="Arial" pitchFamily="34" charset="0"/>
              <a:buChar char="•"/>
              <a:defRPr sz="3200">
                <a:solidFill>
                  <a:schemeClr val="tx1"/>
                </a:solidFill>
                <a:latin typeface="Calibri" pitchFamily="34" charset="0"/>
                <a:ea typeface="新細明體" pitchFamily="18" charset="-120"/>
              </a:defRPr>
            </a:lvl1pPr>
            <a:lvl2pPr marL="742950" indent="-285750">
              <a:spcBef>
                <a:spcPct val="20000"/>
              </a:spcBef>
              <a:buFont typeface="Arial" pitchFamily="34"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pitchFamily="34"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pitchFamily="34"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pitchFamily="34" charset="0"/>
              <a:buChar char="»"/>
              <a:defRPr sz="2000">
                <a:solidFill>
                  <a:schemeClr val="tx1"/>
                </a:solidFill>
                <a:latin typeface="Calibri" pitchFamily="34" charset="0"/>
                <a:ea typeface="新細明體" pitchFamily="18" charset="-120"/>
              </a:defRPr>
            </a:lvl5pPr>
            <a:lvl6pPr marL="2514600" indent="-228600" fontAlgn="base">
              <a:spcBef>
                <a:spcPct val="20000"/>
              </a:spcBef>
              <a:spcAft>
                <a:spcPct val="0"/>
              </a:spcAft>
              <a:buFont typeface="Arial" pitchFamily="34" charset="0"/>
              <a:buChar char="»"/>
              <a:defRPr sz="2000">
                <a:solidFill>
                  <a:schemeClr val="tx1"/>
                </a:solidFill>
                <a:latin typeface="Calibri" pitchFamily="34" charset="0"/>
                <a:ea typeface="新細明體" pitchFamily="18" charset="-120"/>
              </a:defRPr>
            </a:lvl6pPr>
            <a:lvl7pPr marL="2971800" indent="-228600" fontAlgn="base">
              <a:spcBef>
                <a:spcPct val="20000"/>
              </a:spcBef>
              <a:spcAft>
                <a:spcPct val="0"/>
              </a:spcAft>
              <a:buFont typeface="Arial" pitchFamily="34" charset="0"/>
              <a:buChar char="»"/>
              <a:defRPr sz="2000">
                <a:solidFill>
                  <a:schemeClr val="tx1"/>
                </a:solidFill>
                <a:latin typeface="Calibri" pitchFamily="34" charset="0"/>
                <a:ea typeface="新細明體" pitchFamily="18" charset="-120"/>
              </a:defRPr>
            </a:lvl7pPr>
            <a:lvl8pPr marL="3429000" indent="-228600" fontAlgn="base">
              <a:spcBef>
                <a:spcPct val="20000"/>
              </a:spcBef>
              <a:spcAft>
                <a:spcPct val="0"/>
              </a:spcAft>
              <a:buFont typeface="Arial" pitchFamily="34" charset="0"/>
              <a:buChar char="»"/>
              <a:defRPr sz="2000">
                <a:solidFill>
                  <a:schemeClr val="tx1"/>
                </a:solidFill>
                <a:latin typeface="Calibri" pitchFamily="34" charset="0"/>
                <a:ea typeface="新細明體" pitchFamily="18" charset="-120"/>
              </a:defRPr>
            </a:lvl8pPr>
            <a:lvl9pPr marL="3886200" indent="-228600" fontAlgn="base">
              <a:spcBef>
                <a:spcPct val="20000"/>
              </a:spcBef>
              <a:spcAft>
                <a:spcPct val="0"/>
              </a:spcAft>
              <a:buFont typeface="Arial" pitchFamily="34" charset="0"/>
              <a:buChar char="»"/>
              <a:defRPr sz="2000">
                <a:solidFill>
                  <a:schemeClr val="tx1"/>
                </a:solidFill>
                <a:latin typeface="Calibri" pitchFamily="34" charset="0"/>
                <a:ea typeface="新細明體" pitchFamily="18" charset="-120"/>
              </a:defRPr>
            </a:lvl9pPr>
          </a:lstStyle>
          <a:p>
            <a:pPr eaLnBrk="1" fontAlgn="auto" hangingPunct="1">
              <a:lnSpc>
                <a:spcPct val="120000"/>
              </a:lnSpc>
              <a:spcBef>
                <a:spcPts val="1200"/>
              </a:spcBef>
              <a:spcAft>
                <a:spcPts val="0"/>
              </a:spcAft>
              <a:defRPr/>
            </a:pPr>
            <a:r>
              <a:rPr kumimoji="0" lang="zh-TW" altLang="en-US" sz="2800" b="1" dirty="0">
                <a:solidFill>
                  <a:prstClr val="black"/>
                </a:solidFill>
                <a:latin typeface="微軟正黑體" panose="020B0604030504040204" pitchFamily="34" charset="-120"/>
                <a:ea typeface="微軟正黑體" panose="020B0604030504040204" pitchFamily="34" charset="-120"/>
              </a:rPr>
              <a:t>自</a:t>
            </a:r>
            <a:r>
              <a:rPr kumimoji="0" lang="en-US" altLang="zh-TW" sz="2800" b="1" dirty="0">
                <a:solidFill>
                  <a:prstClr val="black"/>
                </a:solidFill>
                <a:latin typeface="微軟正黑體" panose="020B0604030504040204" pitchFamily="34" charset="-120"/>
                <a:ea typeface="微軟正黑體" panose="020B0604030504040204" pitchFamily="34" charset="-120"/>
              </a:rPr>
              <a:t>103</a:t>
            </a:r>
            <a:r>
              <a:rPr kumimoji="0" lang="zh-TW" altLang="en-US" sz="2800" b="1" dirty="0">
                <a:solidFill>
                  <a:prstClr val="black"/>
                </a:solidFill>
                <a:latin typeface="微軟正黑體" panose="020B0604030504040204" pitchFamily="34" charset="-120"/>
                <a:ea typeface="微軟正黑體" panose="020B0604030504040204" pitchFamily="34" charset="-120"/>
              </a:rPr>
              <a:t>學年度起實施</a:t>
            </a:r>
            <a:endParaRPr kumimoji="0" lang="en-US" altLang="zh-TW" sz="2800" b="1" dirty="0">
              <a:solidFill>
                <a:prstClr val="black"/>
              </a:solidFill>
              <a:latin typeface="微軟正黑體" panose="020B0604030504040204" pitchFamily="34" charset="-120"/>
              <a:ea typeface="微軟正黑體" panose="020B0604030504040204" pitchFamily="34" charset="-120"/>
            </a:endParaRPr>
          </a:p>
        </p:txBody>
      </p:sp>
      <p:sp>
        <p:nvSpPr>
          <p:cNvPr id="5" name="內容版面配置區 2">
            <a:extLst>
              <a:ext uri="{FF2B5EF4-FFF2-40B4-BE49-F238E27FC236}">
                <a16:creationId xmlns:a16="http://schemas.microsoft.com/office/drawing/2014/main" xmlns="" id="{8A2E2F6F-BF81-4FF2-977A-87298712AC30}"/>
              </a:ext>
            </a:extLst>
          </p:cNvPr>
          <p:cNvSpPr>
            <a:spLocks/>
          </p:cNvSpPr>
          <p:nvPr/>
        </p:nvSpPr>
        <p:spPr bwMode="auto">
          <a:xfrm>
            <a:off x="2711624" y="2852937"/>
            <a:ext cx="8280919" cy="1008111"/>
          </a:xfrm>
          <a:prstGeom prst="rect">
            <a:avLst/>
          </a:prstGeom>
          <a:solidFill>
            <a:schemeClr val="bg2"/>
          </a:solidFill>
          <a:ln>
            <a:noFill/>
          </a:ln>
        </p:spPr>
        <p:txBody>
          <a:bodyPr/>
          <a:lstStyle>
            <a:lvl1pPr marL="342900" indent="-342900">
              <a:spcBef>
                <a:spcPct val="20000"/>
              </a:spcBef>
              <a:buFont typeface="Arial" pitchFamily="34" charset="0"/>
              <a:buChar char="•"/>
              <a:defRPr sz="3200">
                <a:solidFill>
                  <a:schemeClr val="tx1"/>
                </a:solidFill>
                <a:latin typeface="Calibri" pitchFamily="34" charset="0"/>
                <a:ea typeface="新細明體" pitchFamily="18" charset="-120"/>
              </a:defRPr>
            </a:lvl1pPr>
            <a:lvl2pPr marL="742950" indent="-285750">
              <a:spcBef>
                <a:spcPct val="20000"/>
              </a:spcBef>
              <a:buFont typeface="Arial" pitchFamily="34"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pitchFamily="34"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pitchFamily="34"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pitchFamily="34" charset="0"/>
              <a:buChar char="»"/>
              <a:defRPr sz="2000">
                <a:solidFill>
                  <a:schemeClr val="tx1"/>
                </a:solidFill>
                <a:latin typeface="Calibri" pitchFamily="34" charset="0"/>
                <a:ea typeface="新細明體" pitchFamily="18" charset="-120"/>
              </a:defRPr>
            </a:lvl5pPr>
            <a:lvl6pPr marL="2514600" indent="-228600" fontAlgn="base">
              <a:spcBef>
                <a:spcPct val="20000"/>
              </a:spcBef>
              <a:spcAft>
                <a:spcPct val="0"/>
              </a:spcAft>
              <a:buFont typeface="Arial" pitchFamily="34" charset="0"/>
              <a:buChar char="»"/>
              <a:defRPr sz="2000">
                <a:solidFill>
                  <a:schemeClr val="tx1"/>
                </a:solidFill>
                <a:latin typeface="Calibri" pitchFamily="34" charset="0"/>
                <a:ea typeface="新細明體" pitchFamily="18" charset="-120"/>
              </a:defRPr>
            </a:lvl6pPr>
            <a:lvl7pPr marL="2971800" indent="-228600" fontAlgn="base">
              <a:spcBef>
                <a:spcPct val="20000"/>
              </a:spcBef>
              <a:spcAft>
                <a:spcPct val="0"/>
              </a:spcAft>
              <a:buFont typeface="Arial" pitchFamily="34" charset="0"/>
              <a:buChar char="»"/>
              <a:defRPr sz="2000">
                <a:solidFill>
                  <a:schemeClr val="tx1"/>
                </a:solidFill>
                <a:latin typeface="Calibri" pitchFamily="34" charset="0"/>
                <a:ea typeface="新細明體" pitchFamily="18" charset="-120"/>
              </a:defRPr>
            </a:lvl7pPr>
            <a:lvl8pPr marL="3429000" indent="-228600" fontAlgn="base">
              <a:spcBef>
                <a:spcPct val="20000"/>
              </a:spcBef>
              <a:spcAft>
                <a:spcPct val="0"/>
              </a:spcAft>
              <a:buFont typeface="Arial" pitchFamily="34" charset="0"/>
              <a:buChar char="»"/>
              <a:defRPr sz="2000">
                <a:solidFill>
                  <a:schemeClr val="tx1"/>
                </a:solidFill>
                <a:latin typeface="Calibri" pitchFamily="34" charset="0"/>
                <a:ea typeface="新細明體" pitchFamily="18" charset="-120"/>
              </a:defRPr>
            </a:lvl8pPr>
            <a:lvl9pPr marL="3886200" indent="-228600" fontAlgn="base">
              <a:spcBef>
                <a:spcPct val="20000"/>
              </a:spcBef>
              <a:spcAft>
                <a:spcPct val="0"/>
              </a:spcAft>
              <a:buFont typeface="Arial" pitchFamily="34" charset="0"/>
              <a:buChar char="»"/>
              <a:defRPr sz="2000">
                <a:solidFill>
                  <a:schemeClr val="tx1"/>
                </a:solidFill>
                <a:latin typeface="Calibri" pitchFamily="34" charset="0"/>
                <a:ea typeface="新細明體" pitchFamily="18" charset="-120"/>
              </a:defRPr>
            </a:lvl9pPr>
          </a:lstStyle>
          <a:p>
            <a:pPr eaLnBrk="1" fontAlgn="auto" hangingPunct="1">
              <a:lnSpc>
                <a:spcPct val="120000"/>
              </a:lnSpc>
              <a:spcBef>
                <a:spcPts val="1200"/>
              </a:spcBef>
              <a:spcAft>
                <a:spcPts val="0"/>
              </a:spcAft>
              <a:buNone/>
              <a:defRPr/>
            </a:pPr>
            <a:r>
              <a:rPr kumimoji="0" lang="en-US" altLang="zh-TW" sz="2800" b="1" dirty="0">
                <a:solidFill>
                  <a:prstClr val="black"/>
                </a:solidFill>
                <a:latin typeface="微軟正黑體" panose="020B0604030504040204" pitchFamily="34" charset="-120"/>
                <a:ea typeface="微軟正黑體" panose="020B0604030504040204" pitchFamily="34" charset="-120"/>
              </a:rPr>
              <a:t>(2)</a:t>
            </a:r>
            <a:r>
              <a:rPr kumimoji="0" lang="zh-TW" altLang="en-US" sz="2800" b="1" dirty="0">
                <a:solidFill>
                  <a:srgbClr val="FF0000"/>
                </a:solidFill>
                <a:latin typeface="微軟正黑體" panose="020B0604030504040204" pitchFamily="34" charset="-120"/>
                <a:ea typeface="微軟正黑體" panose="020B0604030504040204" pitchFamily="34" charset="-120"/>
              </a:rPr>
              <a:t>普通型高中、技術型高中普通科：</a:t>
            </a:r>
            <a:r>
              <a:rPr kumimoji="0" lang="zh-TW" altLang="en-US" sz="1200" b="1" dirty="0">
                <a:solidFill>
                  <a:srgbClr val="0000FF"/>
                </a:solidFill>
                <a:latin typeface="微軟正黑體" panose="020B0604030504040204" pitchFamily="34" charset="-120"/>
                <a:ea typeface="微軟正黑體" panose="020B0604030504040204" pitchFamily="34" charset="-120"/>
              </a:rPr>
              <a:t>  </a:t>
            </a:r>
            <a:r>
              <a:rPr kumimoji="0" lang="en-US" altLang="zh-TW" sz="2800" b="1" dirty="0">
                <a:solidFill>
                  <a:srgbClr val="FF0000"/>
                </a:solidFill>
                <a:latin typeface="微軟正黑體" panose="020B0604030504040204" pitchFamily="34" charset="-120"/>
                <a:ea typeface="微軟正黑體" panose="020B0604030504040204" pitchFamily="34" charset="-120"/>
              </a:rPr>
              <a:t/>
            </a:r>
            <a:br>
              <a:rPr kumimoji="0" lang="en-US" altLang="zh-TW" sz="2800" b="1" dirty="0">
                <a:solidFill>
                  <a:srgbClr val="FF0000"/>
                </a:solidFill>
                <a:latin typeface="微軟正黑體" panose="020B0604030504040204" pitchFamily="34" charset="-120"/>
                <a:ea typeface="微軟正黑體" panose="020B0604030504040204" pitchFamily="34" charset="-120"/>
              </a:rPr>
            </a:br>
            <a:r>
              <a:rPr kumimoji="0" lang="en-US" altLang="zh-TW" sz="2800" b="1" dirty="0">
                <a:solidFill>
                  <a:srgbClr val="FF0000"/>
                </a:solidFill>
                <a:latin typeface="微軟正黑體" panose="020B0604030504040204" pitchFamily="34" charset="-120"/>
                <a:ea typeface="微軟正黑體" panose="020B0604030504040204" pitchFamily="34" charset="-120"/>
              </a:rPr>
              <a:t>  </a:t>
            </a:r>
            <a:r>
              <a:rPr kumimoji="0" lang="en-US" altLang="zh-TW" sz="2400" b="1" dirty="0">
                <a:solidFill>
                  <a:srgbClr val="FF0000"/>
                </a:solidFill>
                <a:latin typeface="微軟正黑體" panose="020B0604030504040204" pitchFamily="34" charset="-120"/>
                <a:ea typeface="微軟正黑體" panose="020B0604030504040204" pitchFamily="34" charset="-120"/>
              </a:rPr>
              <a:t>●</a:t>
            </a:r>
            <a:r>
              <a:rPr kumimoji="0" lang="zh-TW" altLang="en-US" sz="2400" b="1" dirty="0">
                <a:solidFill>
                  <a:prstClr val="black"/>
                </a:solidFill>
                <a:latin typeface="微軟正黑體" panose="020B0604030504040204" pitchFamily="34" charset="-120"/>
                <a:ea typeface="微軟正黑體" panose="020B0604030504040204" pitchFamily="34" charset="-120"/>
              </a:rPr>
              <a:t>凡家戶所得</a:t>
            </a:r>
            <a:r>
              <a:rPr kumimoji="0" lang="en-US" altLang="zh-TW" sz="2400" b="1" dirty="0">
                <a:solidFill>
                  <a:srgbClr val="FF0000"/>
                </a:solidFill>
                <a:latin typeface="微軟正黑體" panose="020B0604030504040204" pitchFamily="34" charset="-120"/>
                <a:ea typeface="微軟正黑體" panose="020B0604030504040204" pitchFamily="34" charset="-120"/>
              </a:rPr>
              <a:t>148</a:t>
            </a:r>
            <a:r>
              <a:rPr kumimoji="0" lang="zh-TW" altLang="en-US" sz="2400" b="1" dirty="0">
                <a:solidFill>
                  <a:srgbClr val="FF0000"/>
                </a:solidFill>
                <a:latin typeface="微軟正黑體" panose="020B0604030504040204" pitchFamily="34" charset="-120"/>
                <a:ea typeface="微軟正黑體" panose="020B0604030504040204" pitchFamily="34" charset="-120"/>
              </a:rPr>
              <a:t>萬元</a:t>
            </a:r>
            <a:r>
              <a:rPr kumimoji="0" lang="zh-TW" altLang="en-US" sz="2400" b="1" dirty="0">
                <a:solidFill>
                  <a:prstClr val="black"/>
                </a:solidFill>
                <a:latin typeface="微軟正黑體" panose="020B0604030504040204" pitchFamily="34" charset="-120"/>
                <a:ea typeface="微軟正黑體" panose="020B0604030504040204" pitchFamily="34" charset="-120"/>
              </a:rPr>
              <a:t>以下免學費</a:t>
            </a:r>
            <a:r>
              <a:rPr kumimoji="0" lang="zh-TW" altLang="en-US" sz="1600" b="1" dirty="0">
                <a:solidFill>
                  <a:srgbClr val="3333FF"/>
                </a:solidFill>
                <a:latin typeface="微軟正黑體" panose="020B0604030504040204" pitchFamily="34" charset="-120"/>
                <a:ea typeface="微軟正黑體" panose="020B0604030504040204" pitchFamily="34" charset="-120"/>
              </a:rPr>
              <a:t>   </a:t>
            </a:r>
            <a:endParaRPr kumimoji="0" lang="en-US" altLang="zh-TW" sz="1600" b="1" dirty="0">
              <a:solidFill>
                <a:srgbClr val="3333FF"/>
              </a:solidFill>
              <a:latin typeface="微軟正黑體" panose="020B0604030504040204" pitchFamily="34" charset="-120"/>
              <a:ea typeface="微軟正黑體" panose="020B0604030504040204" pitchFamily="34" charset="-120"/>
            </a:endParaRPr>
          </a:p>
        </p:txBody>
      </p:sp>
      <p:sp>
        <p:nvSpPr>
          <p:cNvPr id="6" name="內容版面配置區 2">
            <a:extLst>
              <a:ext uri="{FF2B5EF4-FFF2-40B4-BE49-F238E27FC236}">
                <a16:creationId xmlns:a16="http://schemas.microsoft.com/office/drawing/2014/main" xmlns="" id="{312D205D-C4DA-418D-93BA-EC2A4B85E6DD}"/>
              </a:ext>
            </a:extLst>
          </p:cNvPr>
          <p:cNvSpPr>
            <a:spLocks/>
          </p:cNvSpPr>
          <p:nvPr/>
        </p:nvSpPr>
        <p:spPr bwMode="auto">
          <a:xfrm>
            <a:off x="2711624" y="3892905"/>
            <a:ext cx="8280919" cy="1224135"/>
          </a:xfrm>
          <a:prstGeom prst="rect">
            <a:avLst/>
          </a:prstGeom>
          <a:solidFill>
            <a:schemeClr val="bg2"/>
          </a:solidFill>
          <a:ln>
            <a:noFill/>
          </a:ln>
        </p:spPr>
        <p:txBody>
          <a:bodyPr/>
          <a:lstStyle>
            <a:lvl1pPr marL="342900" indent="-342900">
              <a:spcBef>
                <a:spcPct val="20000"/>
              </a:spcBef>
              <a:buFont typeface="Arial" pitchFamily="34" charset="0"/>
              <a:buChar char="•"/>
              <a:defRPr sz="3200">
                <a:solidFill>
                  <a:schemeClr val="tx1"/>
                </a:solidFill>
                <a:latin typeface="Calibri" pitchFamily="34" charset="0"/>
                <a:ea typeface="新細明體" pitchFamily="18" charset="-120"/>
              </a:defRPr>
            </a:lvl1pPr>
            <a:lvl2pPr marL="742950" indent="-285750">
              <a:spcBef>
                <a:spcPct val="20000"/>
              </a:spcBef>
              <a:buFont typeface="Arial" pitchFamily="34"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pitchFamily="34"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pitchFamily="34"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pitchFamily="34" charset="0"/>
              <a:buChar char="»"/>
              <a:defRPr sz="2000">
                <a:solidFill>
                  <a:schemeClr val="tx1"/>
                </a:solidFill>
                <a:latin typeface="Calibri" pitchFamily="34" charset="0"/>
                <a:ea typeface="新細明體" pitchFamily="18" charset="-120"/>
              </a:defRPr>
            </a:lvl5pPr>
            <a:lvl6pPr marL="2514600" indent="-228600" fontAlgn="base">
              <a:spcBef>
                <a:spcPct val="20000"/>
              </a:spcBef>
              <a:spcAft>
                <a:spcPct val="0"/>
              </a:spcAft>
              <a:buFont typeface="Arial" pitchFamily="34" charset="0"/>
              <a:buChar char="»"/>
              <a:defRPr sz="2000">
                <a:solidFill>
                  <a:schemeClr val="tx1"/>
                </a:solidFill>
                <a:latin typeface="Calibri" pitchFamily="34" charset="0"/>
                <a:ea typeface="新細明體" pitchFamily="18" charset="-120"/>
              </a:defRPr>
            </a:lvl6pPr>
            <a:lvl7pPr marL="2971800" indent="-228600" fontAlgn="base">
              <a:spcBef>
                <a:spcPct val="20000"/>
              </a:spcBef>
              <a:spcAft>
                <a:spcPct val="0"/>
              </a:spcAft>
              <a:buFont typeface="Arial" pitchFamily="34" charset="0"/>
              <a:buChar char="»"/>
              <a:defRPr sz="2000">
                <a:solidFill>
                  <a:schemeClr val="tx1"/>
                </a:solidFill>
                <a:latin typeface="Calibri" pitchFamily="34" charset="0"/>
                <a:ea typeface="新細明體" pitchFamily="18" charset="-120"/>
              </a:defRPr>
            </a:lvl7pPr>
            <a:lvl8pPr marL="3429000" indent="-228600" fontAlgn="base">
              <a:spcBef>
                <a:spcPct val="20000"/>
              </a:spcBef>
              <a:spcAft>
                <a:spcPct val="0"/>
              </a:spcAft>
              <a:buFont typeface="Arial" pitchFamily="34" charset="0"/>
              <a:buChar char="»"/>
              <a:defRPr sz="2000">
                <a:solidFill>
                  <a:schemeClr val="tx1"/>
                </a:solidFill>
                <a:latin typeface="Calibri" pitchFamily="34" charset="0"/>
                <a:ea typeface="新細明體" pitchFamily="18" charset="-120"/>
              </a:defRPr>
            </a:lvl8pPr>
            <a:lvl9pPr marL="3886200" indent="-228600" fontAlgn="base">
              <a:spcBef>
                <a:spcPct val="20000"/>
              </a:spcBef>
              <a:spcAft>
                <a:spcPct val="0"/>
              </a:spcAft>
              <a:buFont typeface="Arial" pitchFamily="34" charset="0"/>
              <a:buChar char="»"/>
              <a:defRPr sz="2000">
                <a:solidFill>
                  <a:schemeClr val="tx1"/>
                </a:solidFill>
                <a:latin typeface="Calibri" pitchFamily="34" charset="0"/>
                <a:ea typeface="新細明體" pitchFamily="18" charset="-120"/>
              </a:defRPr>
            </a:lvl9pPr>
          </a:lstStyle>
          <a:p>
            <a:pPr eaLnBrk="1" fontAlgn="auto" hangingPunct="1">
              <a:lnSpc>
                <a:spcPct val="120000"/>
              </a:lnSpc>
              <a:spcBef>
                <a:spcPts val="1200"/>
              </a:spcBef>
              <a:spcAft>
                <a:spcPts val="0"/>
              </a:spcAft>
              <a:buNone/>
              <a:defRPr/>
            </a:pPr>
            <a:r>
              <a:rPr kumimoji="0" lang="en-US" altLang="zh-TW" sz="2800" b="1" dirty="0">
                <a:solidFill>
                  <a:prstClr val="black"/>
                </a:solidFill>
                <a:latin typeface="微軟正黑體" panose="020B0604030504040204" pitchFamily="34" charset="-120"/>
                <a:ea typeface="微軟正黑體" panose="020B0604030504040204" pitchFamily="34" charset="-120"/>
              </a:rPr>
              <a:t>(3)</a:t>
            </a:r>
            <a:r>
              <a:rPr kumimoji="0" lang="zh-TW" altLang="en-US" sz="2800" b="1" dirty="0">
                <a:solidFill>
                  <a:srgbClr val="FF0000"/>
                </a:solidFill>
                <a:latin typeface="微軟正黑體" panose="020B0604030504040204" pitchFamily="34" charset="-120"/>
                <a:ea typeface="微軟正黑體" panose="020B0604030504040204" pitchFamily="34" charset="-120"/>
              </a:rPr>
              <a:t>綜合型高中</a:t>
            </a:r>
            <a:r>
              <a:rPr kumimoji="0" lang="zh-TW" altLang="en-US" sz="2800" b="1" dirty="0">
                <a:solidFill>
                  <a:prstClr val="black"/>
                </a:solidFill>
                <a:latin typeface="微軟正黑體" panose="020B0604030504040204" pitchFamily="34" charset="-120"/>
                <a:ea typeface="微軟正黑體" panose="020B0604030504040204" pitchFamily="34" charset="-120"/>
              </a:rPr>
              <a:t>：高一比照</a:t>
            </a:r>
            <a:r>
              <a:rPr kumimoji="0" lang="zh-TW" altLang="en-US" sz="2800" b="1" dirty="0">
                <a:solidFill>
                  <a:srgbClr val="FF0000"/>
                </a:solidFill>
                <a:latin typeface="微軟正黑體" panose="020B0604030504040204" pitchFamily="34" charset="-120"/>
                <a:ea typeface="微軟正黑體" panose="020B0604030504040204" pitchFamily="34" charset="-120"/>
              </a:rPr>
              <a:t>技術型高中</a:t>
            </a:r>
            <a:r>
              <a:rPr kumimoji="0" lang="zh-TW" altLang="en-US" sz="2800" b="1" dirty="0">
                <a:solidFill>
                  <a:prstClr val="black"/>
                </a:solidFill>
                <a:latin typeface="微軟正黑體" panose="020B0604030504040204" pitchFamily="34" charset="-120"/>
                <a:ea typeface="微軟正黑體" panose="020B0604030504040204" pitchFamily="34" charset="-120"/>
              </a:rPr>
              <a:t>免學費，</a:t>
            </a:r>
            <a:r>
              <a:rPr kumimoji="0" lang="en-US" altLang="zh-TW" sz="2800" b="1" dirty="0">
                <a:solidFill>
                  <a:prstClr val="black"/>
                </a:solidFill>
                <a:latin typeface="微軟正黑體" panose="020B0604030504040204" pitchFamily="34" charset="-120"/>
                <a:ea typeface="微軟正黑體" panose="020B0604030504040204" pitchFamily="34" charset="-120"/>
              </a:rPr>
              <a:t/>
            </a:r>
            <a:br>
              <a:rPr kumimoji="0" lang="en-US" altLang="zh-TW" sz="2800" b="1" dirty="0">
                <a:solidFill>
                  <a:prstClr val="black"/>
                </a:solidFill>
                <a:latin typeface="微軟正黑體" panose="020B0604030504040204" pitchFamily="34" charset="-120"/>
                <a:ea typeface="微軟正黑體" panose="020B0604030504040204" pitchFamily="34" charset="-120"/>
              </a:rPr>
            </a:br>
            <a:r>
              <a:rPr kumimoji="0" lang="zh-TW" altLang="en-US" sz="2800" b="1" dirty="0">
                <a:solidFill>
                  <a:prstClr val="black"/>
                </a:solidFill>
                <a:latin typeface="微軟正黑體" panose="020B0604030504040204" pitchFamily="34" charset="-120"/>
                <a:ea typeface="微軟正黑體" panose="020B0604030504040204" pitchFamily="34" charset="-120"/>
              </a:rPr>
              <a:t>  高二、三 </a:t>
            </a:r>
            <a:r>
              <a:rPr kumimoji="0" lang="zh-TW" altLang="en-US" sz="2800" b="1" dirty="0">
                <a:solidFill>
                  <a:srgbClr val="FF0000"/>
                </a:solidFill>
                <a:latin typeface="微軟正黑體" panose="020B0604030504040204" pitchFamily="34" charset="-120"/>
                <a:ea typeface="微軟正黑體" panose="020B0604030504040204" pitchFamily="34" charset="-120"/>
              </a:rPr>
              <a:t>依所選學程比照技術型高中</a:t>
            </a:r>
            <a:r>
              <a:rPr kumimoji="0" lang="en-US" altLang="zh-TW" sz="2800" b="1" dirty="0">
                <a:solidFill>
                  <a:srgbClr val="FF0000"/>
                </a:solidFill>
                <a:latin typeface="微軟正黑體" panose="020B0604030504040204" pitchFamily="34" charset="-120"/>
                <a:ea typeface="微軟正黑體" panose="020B0604030504040204" pitchFamily="34" charset="-120"/>
              </a:rPr>
              <a:t>(</a:t>
            </a:r>
            <a:r>
              <a:rPr kumimoji="0" lang="zh-TW" altLang="en-US" sz="2800" b="1" dirty="0">
                <a:solidFill>
                  <a:srgbClr val="FF0000"/>
                </a:solidFill>
                <a:latin typeface="微軟正黑體" panose="020B0604030504040204" pitchFamily="34" charset="-120"/>
                <a:ea typeface="微軟正黑體" panose="020B0604030504040204" pitchFamily="34" charset="-120"/>
              </a:rPr>
              <a:t>專門學程</a:t>
            </a:r>
            <a:r>
              <a:rPr kumimoji="0" lang="en-US" altLang="zh-TW" sz="2800" b="1" dirty="0">
                <a:solidFill>
                  <a:srgbClr val="FF0000"/>
                </a:solidFill>
                <a:latin typeface="微軟正黑體" panose="020B0604030504040204" pitchFamily="34" charset="-120"/>
                <a:ea typeface="微軟正黑體" panose="020B0604030504040204" pitchFamily="34" charset="-120"/>
              </a:rPr>
              <a:t>)</a:t>
            </a:r>
            <a:br>
              <a:rPr kumimoji="0" lang="en-US" altLang="zh-TW" sz="2800" b="1" dirty="0">
                <a:solidFill>
                  <a:srgbClr val="FF0000"/>
                </a:solidFill>
                <a:latin typeface="微軟正黑體" panose="020B0604030504040204" pitchFamily="34" charset="-120"/>
                <a:ea typeface="微軟正黑體" panose="020B0604030504040204" pitchFamily="34" charset="-120"/>
              </a:rPr>
            </a:br>
            <a:r>
              <a:rPr kumimoji="0" lang="zh-TW" altLang="en-US" sz="2800" b="1" dirty="0">
                <a:solidFill>
                  <a:srgbClr val="FF0000"/>
                </a:solidFill>
                <a:latin typeface="微軟正黑體" panose="020B0604030504040204" pitchFamily="34" charset="-120"/>
                <a:ea typeface="微軟正黑體" panose="020B0604030504040204" pitchFamily="34" charset="-120"/>
              </a:rPr>
              <a:t>  或普通型高中</a:t>
            </a:r>
            <a:r>
              <a:rPr kumimoji="0" lang="en-US" altLang="zh-TW" sz="2800" b="1" dirty="0">
                <a:solidFill>
                  <a:srgbClr val="FF0000"/>
                </a:solidFill>
                <a:latin typeface="微軟正黑體" panose="020B0604030504040204" pitchFamily="34" charset="-120"/>
                <a:ea typeface="微軟正黑體" panose="020B0604030504040204" pitchFamily="34" charset="-120"/>
              </a:rPr>
              <a:t>(</a:t>
            </a:r>
            <a:r>
              <a:rPr kumimoji="0" lang="zh-TW" altLang="en-US" sz="2800" b="1" dirty="0">
                <a:solidFill>
                  <a:srgbClr val="FF0000"/>
                </a:solidFill>
                <a:latin typeface="微軟正黑體" panose="020B0604030504040204" pitchFamily="34" charset="-120"/>
                <a:ea typeface="微軟正黑體" panose="020B0604030504040204" pitchFamily="34" charset="-120"/>
              </a:rPr>
              <a:t>普通學程</a:t>
            </a:r>
            <a:r>
              <a:rPr kumimoji="0" lang="en-US" altLang="zh-TW" sz="2800" b="1" dirty="0">
                <a:solidFill>
                  <a:srgbClr val="FF0000"/>
                </a:solidFill>
                <a:latin typeface="微軟正黑體" panose="020B0604030504040204" pitchFamily="34" charset="-120"/>
                <a:ea typeface="微軟正黑體" panose="020B0604030504040204" pitchFamily="34" charset="-120"/>
              </a:rPr>
              <a:t>)</a:t>
            </a:r>
            <a:r>
              <a:rPr kumimoji="0" lang="zh-TW" altLang="en-US" sz="2800" b="1" dirty="0">
                <a:solidFill>
                  <a:srgbClr val="FF0000"/>
                </a:solidFill>
                <a:latin typeface="微軟正黑體" panose="020B0604030504040204" pitchFamily="34" charset="-120"/>
                <a:ea typeface="微軟正黑體" panose="020B0604030504040204" pitchFamily="34" charset="-120"/>
              </a:rPr>
              <a:t>方式辦理</a:t>
            </a:r>
            <a:r>
              <a:rPr kumimoji="0" lang="zh-TW" altLang="en-US" sz="2800" b="1" dirty="0">
                <a:solidFill>
                  <a:prstClr val="black"/>
                </a:solidFill>
                <a:latin typeface="微軟正黑體" panose="020B0604030504040204" pitchFamily="34" charset="-120"/>
                <a:ea typeface="微軟正黑體" panose="020B0604030504040204" pitchFamily="34" charset="-120"/>
              </a:rPr>
              <a:t>。</a:t>
            </a:r>
            <a:endParaRPr kumimoji="0" lang="en-US" altLang="zh-TW" sz="1600" b="1" dirty="0">
              <a:solidFill>
                <a:srgbClr val="3333FF"/>
              </a:solidFill>
              <a:latin typeface="微軟正黑體" panose="020B0604030504040204" pitchFamily="34" charset="-120"/>
              <a:ea typeface="微軟正黑體" panose="020B0604030504040204" pitchFamily="34" charset="-120"/>
            </a:endParaRPr>
          </a:p>
        </p:txBody>
      </p:sp>
      <p:sp>
        <p:nvSpPr>
          <p:cNvPr id="7" name="內容版面配置區 2">
            <a:extLst>
              <a:ext uri="{FF2B5EF4-FFF2-40B4-BE49-F238E27FC236}">
                <a16:creationId xmlns:a16="http://schemas.microsoft.com/office/drawing/2014/main" xmlns="" id="{A26EE67C-DA70-42DB-ADCD-D19C40085CA2}"/>
              </a:ext>
            </a:extLst>
          </p:cNvPr>
          <p:cNvSpPr>
            <a:spLocks/>
          </p:cNvSpPr>
          <p:nvPr/>
        </p:nvSpPr>
        <p:spPr bwMode="auto">
          <a:xfrm>
            <a:off x="2711624" y="2190338"/>
            <a:ext cx="8280919" cy="458120"/>
          </a:xfrm>
          <a:prstGeom prst="rect">
            <a:avLst/>
          </a:prstGeom>
          <a:solidFill>
            <a:schemeClr val="bg2"/>
          </a:solidFill>
          <a:ln>
            <a:noFill/>
          </a:ln>
        </p:spPr>
        <p:txBody>
          <a:bodyPr/>
          <a:lstStyle>
            <a:lvl1pPr marL="342900" indent="-342900">
              <a:spcBef>
                <a:spcPct val="20000"/>
              </a:spcBef>
              <a:buFont typeface="Arial" pitchFamily="34" charset="0"/>
              <a:buChar char="•"/>
              <a:defRPr sz="3200">
                <a:solidFill>
                  <a:schemeClr val="tx1"/>
                </a:solidFill>
                <a:latin typeface="Calibri" pitchFamily="34" charset="0"/>
                <a:ea typeface="新細明體" pitchFamily="18" charset="-120"/>
              </a:defRPr>
            </a:lvl1pPr>
            <a:lvl2pPr marL="742950" indent="-285750">
              <a:spcBef>
                <a:spcPct val="20000"/>
              </a:spcBef>
              <a:buFont typeface="Arial" pitchFamily="34"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pitchFamily="34"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pitchFamily="34"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pitchFamily="34" charset="0"/>
              <a:buChar char="»"/>
              <a:defRPr sz="2000">
                <a:solidFill>
                  <a:schemeClr val="tx1"/>
                </a:solidFill>
                <a:latin typeface="Calibri" pitchFamily="34" charset="0"/>
                <a:ea typeface="新細明體" pitchFamily="18" charset="-120"/>
              </a:defRPr>
            </a:lvl5pPr>
            <a:lvl6pPr marL="2514600" indent="-228600" fontAlgn="base">
              <a:spcBef>
                <a:spcPct val="20000"/>
              </a:spcBef>
              <a:spcAft>
                <a:spcPct val="0"/>
              </a:spcAft>
              <a:buFont typeface="Arial" pitchFamily="34" charset="0"/>
              <a:buChar char="»"/>
              <a:defRPr sz="2000">
                <a:solidFill>
                  <a:schemeClr val="tx1"/>
                </a:solidFill>
                <a:latin typeface="Calibri" pitchFamily="34" charset="0"/>
                <a:ea typeface="新細明體" pitchFamily="18" charset="-120"/>
              </a:defRPr>
            </a:lvl6pPr>
            <a:lvl7pPr marL="2971800" indent="-228600" fontAlgn="base">
              <a:spcBef>
                <a:spcPct val="20000"/>
              </a:spcBef>
              <a:spcAft>
                <a:spcPct val="0"/>
              </a:spcAft>
              <a:buFont typeface="Arial" pitchFamily="34" charset="0"/>
              <a:buChar char="»"/>
              <a:defRPr sz="2000">
                <a:solidFill>
                  <a:schemeClr val="tx1"/>
                </a:solidFill>
                <a:latin typeface="Calibri" pitchFamily="34" charset="0"/>
                <a:ea typeface="新細明體" pitchFamily="18" charset="-120"/>
              </a:defRPr>
            </a:lvl7pPr>
            <a:lvl8pPr marL="3429000" indent="-228600" fontAlgn="base">
              <a:spcBef>
                <a:spcPct val="20000"/>
              </a:spcBef>
              <a:spcAft>
                <a:spcPct val="0"/>
              </a:spcAft>
              <a:buFont typeface="Arial" pitchFamily="34" charset="0"/>
              <a:buChar char="»"/>
              <a:defRPr sz="2000">
                <a:solidFill>
                  <a:schemeClr val="tx1"/>
                </a:solidFill>
                <a:latin typeface="Calibri" pitchFamily="34" charset="0"/>
                <a:ea typeface="新細明體" pitchFamily="18" charset="-120"/>
              </a:defRPr>
            </a:lvl8pPr>
            <a:lvl9pPr marL="3886200" indent="-228600" fontAlgn="base">
              <a:spcBef>
                <a:spcPct val="20000"/>
              </a:spcBef>
              <a:spcAft>
                <a:spcPct val="0"/>
              </a:spcAft>
              <a:buFont typeface="Arial" pitchFamily="34" charset="0"/>
              <a:buChar char="»"/>
              <a:defRPr sz="2000">
                <a:solidFill>
                  <a:schemeClr val="tx1"/>
                </a:solidFill>
                <a:latin typeface="Calibri" pitchFamily="34" charset="0"/>
                <a:ea typeface="新細明體" pitchFamily="18" charset="-120"/>
              </a:defRPr>
            </a:lvl9pPr>
          </a:lstStyle>
          <a:p>
            <a:pPr marL="0" indent="0" eaLnBrk="1" fontAlgn="auto" hangingPunct="1">
              <a:lnSpc>
                <a:spcPct val="120000"/>
              </a:lnSpc>
              <a:spcBef>
                <a:spcPts val="1200"/>
              </a:spcBef>
              <a:spcAft>
                <a:spcPts val="0"/>
              </a:spcAft>
              <a:buNone/>
              <a:defRPr/>
            </a:pPr>
            <a:r>
              <a:rPr kumimoji="0" lang="en-US" altLang="zh-TW" sz="2800" b="1" dirty="0">
                <a:solidFill>
                  <a:prstClr val="black"/>
                </a:solidFill>
                <a:latin typeface="微軟正黑體" panose="020B0604030504040204" pitchFamily="34" charset="-120"/>
                <a:ea typeface="微軟正黑體" panose="020B0604030504040204" pitchFamily="34" charset="-120"/>
              </a:rPr>
              <a:t>(1)</a:t>
            </a:r>
            <a:r>
              <a:rPr kumimoji="0" lang="zh-TW" altLang="en-US" sz="2800" b="1" dirty="0">
                <a:solidFill>
                  <a:srgbClr val="FF0000"/>
                </a:solidFill>
                <a:latin typeface="微軟正黑體" panose="020B0604030504040204" pitchFamily="34" charset="-120"/>
                <a:ea typeface="微軟正黑體" panose="020B0604030504040204" pitchFamily="34" charset="-120"/>
              </a:rPr>
              <a:t>技術型高中</a:t>
            </a:r>
            <a:r>
              <a:rPr kumimoji="0" lang="en-US" altLang="zh-TW" sz="2800" b="1" dirty="0">
                <a:solidFill>
                  <a:srgbClr val="FF0000"/>
                </a:solidFill>
                <a:latin typeface="微軟正黑體" panose="020B0604030504040204" pitchFamily="34" charset="-120"/>
                <a:ea typeface="微軟正黑體" panose="020B0604030504040204" pitchFamily="34" charset="-120"/>
              </a:rPr>
              <a:t>(</a:t>
            </a:r>
            <a:r>
              <a:rPr kumimoji="0" lang="zh-TW" altLang="en-US" sz="2800" b="1" dirty="0">
                <a:solidFill>
                  <a:srgbClr val="FF0000"/>
                </a:solidFill>
                <a:latin typeface="微軟正黑體" panose="020B0604030504040204" pitchFamily="34" charset="-120"/>
                <a:ea typeface="微軟正黑體" panose="020B0604030504040204" pitchFamily="34" charset="-120"/>
              </a:rPr>
              <a:t>五專前三年</a:t>
            </a:r>
            <a:r>
              <a:rPr kumimoji="0" lang="en-US" altLang="zh-TW" sz="2800" b="1" dirty="0">
                <a:solidFill>
                  <a:srgbClr val="FF0000"/>
                </a:solidFill>
                <a:latin typeface="微軟正黑體" panose="020B0604030504040204" pitchFamily="34" charset="-120"/>
                <a:ea typeface="微軟正黑體" panose="020B0604030504040204" pitchFamily="34" charset="-120"/>
              </a:rPr>
              <a:t>)</a:t>
            </a:r>
            <a:r>
              <a:rPr kumimoji="0" lang="zh-TW" altLang="en-US" sz="2800" b="1" dirty="0">
                <a:solidFill>
                  <a:srgbClr val="FF0000"/>
                </a:solidFill>
                <a:latin typeface="微軟正黑體" panose="020B0604030504040204" pitchFamily="34" charset="-120"/>
                <a:ea typeface="微軟正黑體" panose="020B0604030504040204" pitchFamily="34" charset="-120"/>
              </a:rPr>
              <a:t>全面免學費。</a:t>
            </a:r>
            <a:endParaRPr kumimoji="0" lang="en-US" altLang="zh-TW" sz="2800" b="1" dirty="0">
              <a:solidFill>
                <a:prstClr val="black"/>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xmlns="" val="251826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250"/>
                                        <p:tgtEl>
                                          <p:spTgt spid="21"/>
                                        </p:tgtEl>
                                      </p:cBhvr>
                                    </p:animEffect>
                                    <p:anim calcmode="lin" valueType="num">
                                      <p:cBhvr>
                                        <p:cTn id="13" dur="250" fill="hold"/>
                                        <p:tgtEl>
                                          <p:spTgt spid="21"/>
                                        </p:tgtEl>
                                        <p:attrNameLst>
                                          <p:attrName>ppt_x</p:attrName>
                                        </p:attrNameLst>
                                      </p:cBhvr>
                                      <p:tavLst>
                                        <p:tav tm="0">
                                          <p:val>
                                            <p:strVal val="#ppt_x"/>
                                          </p:val>
                                        </p:tav>
                                        <p:tav tm="100000">
                                          <p:val>
                                            <p:strVal val="#ppt_x"/>
                                          </p:val>
                                        </p:tav>
                                      </p:tavLst>
                                    </p:anim>
                                    <p:anim calcmode="lin" valueType="num">
                                      <p:cBhvr>
                                        <p:cTn id="14" dur="250" fill="hold"/>
                                        <p:tgtEl>
                                          <p:spTgt spid="21"/>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1"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childTnLst>
                                </p:cTn>
                              </p:par>
                            </p:childTnLst>
                          </p:cTn>
                        </p:par>
                        <p:par>
                          <p:cTn id="18" fill="hold">
                            <p:stCondLst>
                              <p:cond delay="750"/>
                            </p:stCondLst>
                            <p:childTnLst>
                              <p:par>
                                <p:cTn id="19" presetID="1"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par>
                          <p:cTn id="21" fill="hold">
                            <p:stCondLst>
                              <p:cond delay="750"/>
                            </p:stCondLst>
                            <p:childTnLst>
                              <p:par>
                                <p:cTn id="22" presetID="1"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5" grpId="0" animBg="1"/>
      <p:bldP spid="6" grpId="0" animBg="1"/>
      <p:bldP spid="7"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5" name="Freeform 2524">
            <a:extLst>
              <a:ext uri="{FF2B5EF4-FFF2-40B4-BE49-F238E27FC236}">
                <a16:creationId xmlns:a16="http://schemas.microsoft.com/office/drawing/2014/main" xmlns="" id="{3056CA88-B94B-4E78-8680-E33E4BE7DF9C}"/>
              </a:ext>
            </a:extLst>
          </p:cNvPr>
          <p:cNvSpPr>
            <a:spLocks noEditPoints="1"/>
          </p:cNvSpPr>
          <p:nvPr/>
        </p:nvSpPr>
        <p:spPr bwMode="auto">
          <a:xfrm>
            <a:off x="8700927" y="5238144"/>
            <a:ext cx="798513" cy="1022350"/>
          </a:xfrm>
          <a:custGeom>
            <a:avLst/>
            <a:gdLst/>
            <a:ahLst/>
            <a:cxnLst>
              <a:cxn ang="0">
                <a:pos x="314" y="1"/>
              </a:cxn>
              <a:cxn ang="0">
                <a:pos x="12" y="32"/>
              </a:cxn>
              <a:cxn ang="0">
                <a:pos x="17" y="65"/>
              </a:cxn>
              <a:cxn ang="0">
                <a:pos x="17" y="102"/>
              </a:cxn>
              <a:cxn ang="0">
                <a:pos x="17" y="131"/>
              </a:cxn>
              <a:cxn ang="0">
                <a:pos x="9" y="171"/>
              </a:cxn>
              <a:cxn ang="0">
                <a:pos x="11" y="196"/>
              </a:cxn>
              <a:cxn ang="0">
                <a:pos x="4" y="223"/>
              </a:cxn>
              <a:cxn ang="0">
                <a:pos x="0" y="246"/>
              </a:cxn>
              <a:cxn ang="0">
                <a:pos x="3" y="275"/>
              </a:cxn>
              <a:cxn ang="0">
                <a:pos x="4" y="302"/>
              </a:cxn>
              <a:cxn ang="0">
                <a:pos x="8" y="330"/>
              </a:cxn>
              <a:cxn ang="0">
                <a:pos x="11" y="353"/>
              </a:cxn>
              <a:cxn ang="0">
                <a:pos x="8" y="385"/>
              </a:cxn>
              <a:cxn ang="0">
                <a:pos x="10" y="414"/>
              </a:cxn>
              <a:cxn ang="0">
                <a:pos x="13" y="446"/>
              </a:cxn>
              <a:cxn ang="0">
                <a:pos x="17" y="476"/>
              </a:cxn>
              <a:cxn ang="0">
                <a:pos x="17" y="514"/>
              </a:cxn>
              <a:cxn ang="0">
                <a:pos x="17" y="549"/>
              </a:cxn>
              <a:cxn ang="0">
                <a:pos x="17" y="580"/>
              </a:cxn>
              <a:cxn ang="0">
                <a:pos x="20" y="621"/>
              </a:cxn>
              <a:cxn ang="0">
                <a:pos x="368" y="644"/>
              </a:cxn>
              <a:cxn ang="0">
                <a:pos x="502" y="173"/>
              </a:cxn>
              <a:cxn ang="0">
                <a:pos x="14" y="591"/>
              </a:cxn>
              <a:cxn ang="0">
                <a:pos x="15" y="558"/>
              </a:cxn>
              <a:cxn ang="0">
                <a:pos x="13" y="524"/>
              </a:cxn>
              <a:cxn ang="0">
                <a:pos x="17" y="485"/>
              </a:cxn>
              <a:cxn ang="0">
                <a:pos x="12" y="458"/>
              </a:cxn>
              <a:cxn ang="0">
                <a:pos x="11" y="424"/>
              </a:cxn>
              <a:cxn ang="0">
                <a:pos x="12" y="392"/>
              </a:cxn>
              <a:cxn ang="0">
                <a:pos x="17" y="361"/>
              </a:cxn>
              <a:cxn ang="0">
                <a:pos x="17" y="341"/>
              </a:cxn>
              <a:cxn ang="0">
                <a:pos x="17" y="280"/>
              </a:cxn>
              <a:cxn ang="0">
                <a:pos x="17" y="280"/>
              </a:cxn>
              <a:cxn ang="0">
                <a:pos x="17" y="249"/>
              </a:cxn>
              <a:cxn ang="0">
                <a:pos x="17" y="222"/>
              </a:cxn>
              <a:cxn ang="0">
                <a:pos x="11" y="161"/>
              </a:cxn>
              <a:cxn ang="0">
                <a:pos x="12" y="119"/>
              </a:cxn>
              <a:cxn ang="0">
                <a:pos x="11" y="82"/>
              </a:cxn>
              <a:cxn ang="0">
                <a:pos x="13" y="46"/>
              </a:cxn>
              <a:cxn ang="0">
                <a:pos x="493" y="617"/>
              </a:cxn>
              <a:cxn ang="0">
                <a:pos x="61" y="636"/>
              </a:cxn>
              <a:cxn ang="0">
                <a:pos x="31" y="593"/>
              </a:cxn>
              <a:cxn ang="0">
                <a:pos x="26" y="559"/>
              </a:cxn>
              <a:cxn ang="0">
                <a:pos x="32" y="527"/>
              </a:cxn>
              <a:cxn ang="0">
                <a:pos x="34" y="490"/>
              </a:cxn>
              <a:cxn ang="0">
                <a:pos x="32" y="458"/>
              </a:cxn>
              <a:cxn ang="0">
                <a:pos x="26" y="444"/>
              </a:cxn>
              <a:cxn ang="0">
                <a:pos x="26" y="414"/>
              </a:cxn>
              <a:cxn ang="0">
                <a:pos x="31" y="387"/>
              </a:cxn>
              <a:cxn ang="0">
                <a:pos x="35" y="359"/>
              </a:cxn>
              <a:cxn ang="0">
                <a:pos x="26" y="328"/>
              </a:cxn>
              <a:cxn ang="0">
                <a:pos x="26" y="297"/>
              </a:cxn>
              <a:cxn ang="0">
                <a:pos x="26" y="267"/>
              </a:cxn>
              <a:cxn ang="0">
                <a:pos x="26" y="237"/>
              </a:cxn>
              <a:cxn ang="0">
                <a:pos x="26" y="203"/>
              </a:cxn>
              <a:cxn ang="0">
                <a:pos x="26" y="176"/>
              </a:cxn>
              <a:cxn ang="0">
                <a:pos x="31" y="146"/>
              </a:cxn>
              <a:cxn ang="0">
                <a:pos x="32" y="104"/>
              </a:cxn>
              <a:cxn ang="0">
                <a:pos x="26" y="64"/>
              </a:cxn>
              <a:cxn ang="0">
                <a:pos x="38" y="32"/>
              </a:cxn>
              <a:cxn ang="0">
                <a:pos x="67" y="9"/>
              </a:cxn>
              <a:cxn ang="0">
                <a:pos x="493" y="35"/>
              </a:cxn>
            </a:cxnLst>
            <a:rect l="0" t="0" r="r" b="b"/>
            <a:pathLst>
              <a:path w="503" h="644">
                <a:moveTo>
                  <a:pt x="498" y="17"/>
                </a:moveTo>
                <a:lnTo>
                  <a:pt x="498" y="17"/>
                </a:lnTo>
                <a:lnTo>
                  <a:pt x="495" y="13"/>
                </a:lnTo>
                <a:lnTo>
                  <a:pt x="493" y="10"/>
                </a:lnTo>
                <a:lnTo>
                  <a:pt x="489" y="8"/>
                </a:lnTo>
                <a:lnTo>
                  <a:pt x="486" y="5"/>
                </a:lnTo>
                <a:lnTo>
                  <a:pt x="478" y="2"/>
                </a:lnTo>
                <a:lnTo>
                  <a:pt x="469" y="1"/>
                </a:lnTo>
                <a:lnTo>
                  <a:pt x="460" y="0"/>
                </a:lnTo>
                <a:lnTo>
                  <a:pt x="450" y="0"/>
                </a:lnTo>
                <a:lnTo>
                  <a:pt x="433" y="1"/>
                </a:lnTo>
                <a:lnTo>
                  <a:pt x="433" y="1"/>
                </a:lnTo>
                <a:lnTo>
                  <a:pt x="314" y="1"/>
                </a:lnTo>
                <a:lnTo>
                  <a:pt x="314" y="1"/>
                </a:lnTo>
                <a:lnTo>
                  <a:pt x="67" y="1"/>
                </a:lnTo>
                <a:lnTo>
                  <a:pt x="67" y="1"/>
                </a:lnTo>
                <a:lnTo>
                  <a:pt x="51" y="1"/>
                </a:lnTo>
                <a:lnTo>
                  <a:pt x="51" y="1"/>
                </a:lnTo>
                <a:lnTo>
                  <a:pt x="45" y="1"/>
                </a:lnTo>
                <a:lnTo>
                  <a:pt x="39" y="3"/>
                </a:lnTo>
                <a:lnTo>
                  <a:pt x="34" y="6"/>
                </a:lnTo>
                <a:lnTo>
                  <a:pt x="29" y="9"/>
                </a:lnTo>
                <a:lnTo>
                  <a:pt x="25" y="13"/>
                </a:lnTo>
                <a:lnTo>
                  <a:pt x="22" y="18"/>
                </a:lnTo>
                <a:lnTo>
                  <a:pt x="19" y="24"/>
                </a:lnTo>
                <a:lnTo>
                  <a:pt x="18" y="30"/>
                </a:lnTo>
                <a:lnTo>
                  <a:pt x="18" y="30"/>
                </a:lnTo>
                <a:lnTo>
                  <a:pt x="12" y="32"/>
                </a:lnTo>
                <a:lnTo>
                  <a:pt x="8" y="36"/>
                </a:lnTo>
                <a:lnTo>
                  <a:pt x="8" y="36"/>
                </a:lnTo>
                <a:lnTo>
                  <a:pt x="6" y="39"/>
                </a:lnTo>
                <a:lnTo>
                  <a:pt x="4" y="42"/>
                </a:lnTo>
                <a:lnTo>
                  <a:pt x="4" y="45"/>
                </a:lnTo>
                <a:lnTo>
                  <a:pt x="4" y="49"/>
                </a:lnTo>
                <a:lnTo>
                  <a:pt x="4" y="49"/>
                </a:lnTo>
                <a:lnTo>
                  <a:pt x="7" y="53"/>
                </a:lnTo>
                <a:lnTo>
                  <a:pt x="10" y="56"/>
                </a:lnTo>
                <a:lnTo>
                  <a:pt x="13" y="58"/>
                </a:lnTo>
                <a:lnTo>
                  <a:pt x="17" y="60"/>
                </a:lnTo>
                <a:lnTo>
                  <a:pt x="17" y="60"/>
                </a:lnTo>
                <a:lnTo>
                  <a:pt x="17" y="65"/>
                </a:lnTo>
                <a:lnTo>
                  <a:pt x="17" y="65"/>
                </a:lnTo>
                <a:lnTo>
                  <a:pt x="11" y="66"/>
                </a:lnTo>
                <a:lnTo>
                  <a:pt x="6" y="70"/>
                </a:lnTo>
                <a:lnTo>
                  <a:pt x="6" y="70"/>
                </a:lnTo>
                <a:lnTo>
                  <a:pt x="3" y="73"/>
                </a:lnTo>
                <a:lnTo>
                  <a:pt x="2" y="78"/>
                </a:lnTo>
                <a:lnTo>
                  <a:pt x="2" y="83"/>
                </a:lnTo>
                <a:lnTo>
                  <a:pt x="3" y="87"/>
                </a:lnTo>
                <a:lnTo>
                  <a:pt x="3" y="87"/>
                </a:lnTo>
                <a:lnTo>
                  <a:pt x="6" y="91"/>
                </a:lnTo>
                <a:lnTo>
                  <a:pt x="9" y="94"/>
                </a:lnTo>
                <a:lnTo>
                  <a:pt x="13" y="97"/>
                </a:lnTo>
                <a:lnTo>
                  <a:pt x="17" y="99"/>
                </a:lnTo>
                <a:lnTo>
                  <a:pt x="17" y="99"/>
                </a:lnTo>
                <a:lnTo>
                  <a:pt x="17" y="102"/>
                </a:lnTo>
                <a:lnTo>
                  <a:pt x="17" y="102"/>
                </a:lnTo>
                <a:lnTo>
                  <a:pt x="13" y="103"/>
                </a:lnTo>
                <a:lnTo>
                  <a:pt x="9" y="104"/>
                </a:lnTo>
                <a:lnTo>
                  <a:pt x="6" y="107"/>
                </a:lnTo>
                <a:lnTo>
                  <a:pt x="3" y="110"/>
                </a:lnTo>
                <a:lnTo>
                  <a:pt x="3" y="110"/>
                </a:lnTo>
                <a:lnTo>
                  <a:pt x="1" y="114"/>
                </a:lnTo>
                <a:lnTo>
                  <a:pt x="1" y="118"/>
                </a:lnTo>
                <a:lnTo>
                  <a:pt x="2" y="121"/>
                </a:lnTo>
                <a:lnTo>
                  <a:pt x="4" y="124"/>
                </a:lnTo>
                <a:lnTo>
                  <a:pt x="7" y="126"/>
                </a:lnTo>
                <a:lnTo>
                  <a:pt x="10" y="128"/>
                </a:lnTo>
                <a:lnTo>
                  <a:pt x="17" y="131"/>
                </a:lnTo>
                <a:lnTo>
                  <a:pt x="17" y="131"/>
                </a:lnTo>
                <a:lnTo>
                  <a:pt x="17" y="144"/>
                </a:lnTo>
                <a:lnTo>
                  <a:pt x="17" y="144"/>
                </a:lnTo>
                <a:lnTo>
                  <a:pt x="14" y="145"/>
                </a:lnTo>
                <a:lnTo>
                  <a:pt x="10" y="146"/>
                </a:lnTo>
                <a:lnTo>
                  <a:pt x="7" y="149"/>
                </a:lnTo>
                <a:lnTo>
                  <a:pt x="5" y="151"/>
                </a:lnTo>
                <a:lnTo>
                  <a:pt x="5" y="151"/>
                </a:lnTo>
                <a:lnTo>
                  <a:pt x="3" y="155"/>
                </a:lnTo>
                <a:lnTo>
                  <a:pt x="2" y="158"/>
                </a:lnTo>
                <a:lnTo>
                  <a:pt x="2" y="161"/>
                </a:lnTo>
                <a:lnTo>
                  <a:pt x="3" y="165"/>
                </a:lnTo>
                <a:lnTo>
                  <a:pt x="3" y="165"/>
                </a:lnTo>
                <a:lnTo>
                  <a:pt x="5" y="168"/>
                </a:lnTo>
                <a:lnTo>
                  <a:pt x="9" y="171"/>
                </a:lnTo>
                <a:lnTo>
                  <a:pt x="13" y="173"/>
                </a:lnTo>
                <a:lnTo>
                  <a:pt x="17" y="174"/>
                </a:lnTo>
                <a:lnTo>
                  <a:pt x="17" y="174"/>
                </a:lnTo>
                <a:lnTo>
                  <a:pt x="17" y="175"/>
                </a:lnTo>
                <a:lnTo>
                  <a:pt x="17" y="175"/>
                </a:lnTo>
                <a:lnTo>
                  <a:pt x="14" y="176"/>
                </a:lnTo>
                <a:lnTo>
                  <a:pt x="10" y="178"/>
                </a:lnTo>
                <a:lnTo>
                  <a:pt x="10" y="178"/>
                </a:lnTo>
                <a:lnTo>
                  <a:pt x="8" y="181"/>
                </a:lnTo>
                <a:lnTo>
                  <a:pt x="6" y="184"/>
                </a:lnTo>
                <a:lnTo>
                  <a:pt x="6" y="187"/>
                </a:lnTo>
                <a:lnTo>
                  <a:pt x="7" y="190"/>
                </a:lnTo>
                <a:lnTo>
                  <a:pt x="8" y="193"/>
                </a:lnTo>
                <a:lnTo>
                  <a:pt x="11" y="196"/>
                </a:lnTo>
                <a:lnTo>
                  <a:pt x="14" y="198"/>
                </a:lnTo>
                <a:lnTo>
                  <a:pt x="17" y="200"/>
                </a:lnTo>
                <a:lnTo>
                  <a:pt x="17" y="200"/>
                </a:lnTo>
                <a:lnTo>
                  <a:pt x="17" y="202"/>
                </a:lnTo>
                <a:lnTo>
                  <a:pt x="17" y="202"/>
                </a:lnTo>
                <a:lnTo>
                  <a:pt x="14" y="203"/>
                </a:lnTo>
                <a:lnTo>
                  <a:pt x="10" y="204"/>
                </a:lnTo>
                <a:lnTo>
                  <a:pt x="7" y="205"/>
                </a:lnTo>
                <a:lnTo>
                  <a:pt x="4" y="208"/>
                </a:lnTo>
                <a:lnTo>
                  <a:pt x="4" y="208"/>
                </a:lnTo>
                <a:lnTo>
                  <a:pt x="2" y="213"/>
                </a:lnTo>
                <a:lnTo>
                  <a:pt x="2" y="216"/>
                </a:lnTo>
                <a:lnTo>
                  <a:pt x="3" y="220"/>
                </a:lnTo>
                <a:lnTo>
                  <a:pt x="4" y="223"/>
                </a:lnTo>
                <a:lnTo>
                  <a:pt x="7" y="226"/>
                </a:lnTo>
                <a:lnTo>
                  <a:pt x="10" y="228"/>
                </a:lnTo>
                <a:lnTo>
                  <a:pt x="14" y="230"/>
                </a:lnTo>
                <a:lnTo>
                  <a:pt x="17" y="231"/>
                </a:lnTo>
                <a:lnTo>
                  <a:pt x="17" y="231"/>
                </a:lnTo>
                <a:lnTo>
                  <a:pt x="17" y="234"/>
                </a:lnTo>
                <a:lnTo>
                  <a:pt x="17" y="234"/>
                </a:lnTo>
                <a:lnTo>
                  <a:pt x="13" y="234"/>
                </a:lnTo>
                <a:lnTo>
                  <a:pt x="9" y="234"/>
                </a:lnTo>
                <a:lnTo>
                  <a:pt x="5" y="236"/>
                </a:lnTo>
                <a:lnTo>
                  <a:pt x="2" y="239"/>
                </a:lnTo>
                <a:lnTo>
                  <a:pt x="2" y="239"/>
                </a:lnTo>
                <a:lnTo>
                  <a:pt x="0" y="243"/>
                </a:lnTo>
                <a:lnTo>
                  <a:pt x="0" y="246"/>
                </a:lnTo>
                <a:lnTo>
                  <a:pt x="2" y="249"/>
                </a:lnTo>
                <a:lnTo>
                  <a:pt x="4" y="251"/>
                </a:lnTo>
                <a:lnTo>
                  <a:pt x="7" y="254"/>
                </a:lnTo>
                <a:lnTo>
                  <a:pt x="10" y="256"/>
                </a:lnTo>
                <a:lnTo>
                  <a:pt x="17" y="258"/>
                </a:lnTo>
                <a:lnTo>
                  <a:pt x="17" y="258"/>
                </a:lnTo>
                <a:lnTo>
                  <a:pt x="17" y="266"/>
                </a:lnTo>
                <a:lnTo>
                  <a:pt x="17" y="266"/>
                </a:lnTo>
                <a:lnTo>
                  <a:pt x="12" y="266"/>
                </a:lnTo>
                <a:lnTo>
                  <a:pt x="12" y="266"/>
                </a:lnTo>
                <a:lnTo>
                  <a:pt x="9" y="268"/>
                </a:lnTo>
                <a:lnTo>
                  <a:pt x="6" y="269"/>
                </a:lnTo>
                <a:lnTo>
                  <a:pt x="4" y="272"/>
                </a:lnTo>
                <a:lnTo>
                  <a:pt x="3" y="275"/>
                </a:lnTo>
                <a:lnTo>
                  <a:pt x="3" y="275"/>
                </a:lnTo>
                <a:lnTo>
                  <a:pt x="2" y="278"/>
                </a:lnTo>
                <a:lnTo>
                  <a:pt x="3" y="281"/>
                </a:lnTo>
                <a:lnTo>
                  <a:pt x="5" y="283"/>
                </a:lnTo>
                <a:lnTo>
                  <a:pt x="7" y="285"/>
                </a:lnTo>
                <a:lnTo>
                  <a:pt x="12" y="288"/>
                </a:lnTo>
                <a:lnTo>
                  <a:pt x="17" y="289"/>
                </a:lnTo>
                <a:lnTo>
                  <a:pt x="17" y="289"/>
                </a:lnTo>
                <a:lnTo>
                  <a:pt x="17" y="296"/>
                </a:lnTo>
                <a:lnTo>
                  <a:pt x="17" y="296"/>
                </a:lnTo>
                <a:lnTo>
                  <a:pt x="14" y="296"/>
                </a:lnTo>
                <a:lnTo>
                  <a:pt x="10" y="297"/>
                </a:lnTo>
                <a:lnTo>
                  <a:pt x="7" y="299"/>
                </a:lnTo>
                <a:lnTo>
                  <a:pt x="4" y="302"/>
                </a:lnTo>
                <a:lnTo>
                  <a:pt x="4" y="302"/>
                </a:lnTo>
                <a:lnTo>
                  <a:pt x="3" y="305"/>
                </a:lnTo>
                <a:lnTo>
                  <a:pt x="2" y="308"/>
                </a:lnTo>
                <a:lnTo>
                  <a:pt x="3" y="311"/>
                </a:lnTo>
                <a:lnTo>
                  <a:pt x="5" y="313"/>
                </a:lnTo>
                <a:lnTo>
                  <a:pt x="11" y="317"/>
                </a:lnTo>
                <a:lnTo>
                  <a:pt x="17" y="319"/>
                </a:lnTo>
                <a:lnTo>
                  <a:pt x="17" y="319"/>
                </a:lnTo>
                <a:lnTo>
                  <a:pt x="17" y="327"/>
                </a:lnTo>
                <a:lnTo>
                  <a:pt x="17" y="327"/>
                </a:lnTo>
                <a:lnTo>
                  <a:pt x="14" y="327"/>
                </a:lnTo>
                <a:lnTo>
                  <a:pt x="14" y="327"/>
                </a:lnTo>
                <a:lnTo>
                  <a:pt x="11" y="328"/>
                </a:lnTo>
                <a:lnTo>
                  <a:pt x="8" y="330"/>
                </a:lnTo>
                <a:lnTo>
                  <a:pt x="5" y="332"/>
                </a:lnTo>
                <a:lnTo>
                  <a:pt x="4" y="335"/>
                </a:lnTo>
                <a:lnTo>
                  <a:pt x="4" y="335"/>
                </a:lnTo>
                <a:lnTo>
                  <a:pt x="4" y="338"/>
                </a:lnTo>
                <a:lnTo>
                  <a:pt x="4" y="341"/>
                </a:lnTo>
                <a:lnTo>
                  <a:pt x="6" y="343"/>
                </a:lnTo>
                <a:lnTo>
                  <a:pt x="7" y="345"/>
                </a:lnTo>
                <a:lnTo>
                  <a:pt x="12" y="348"/>
                </a:lnTo>
                <a:lnTo>
                  <a:pt x="17" y="350"/>
                </a:lnTo>
                <a:lnTo>
                  <a:pt x="17" y="350"/>
                </a:lnTo>
                <a:lnTo>
                  <a:pt x="17" y="353"/>
                </a:lnTo>
                <a:lnTo>
                  <a:pt x="17" y="353"/>
                </a:lnTo>
                <a:lnTo>
                  <a:pt x="14" y="353"/>
                </a:lnTo>
                <a:lnTo>
                  <a:pt x="11" y="353"/>
                </a:lnTo>
                <a:lnTo>
                  <a:pt x="8" y="355"/>
                </a:lnTo>
                <a:lnTo>
                  <a:pt x="6" y="358"/>
                </a:lnTo>
                <a:lnTo>
                  <a:pt x="6" y="358"/>
                </a:lnTo>
                <a:lnTo>
                  <a:pt x="4" y="361"/>
                </a:lnTo>
                <a:lnTo>
                  <a:pt x="4" y="364"/>
                </a:lnTo>
                <a:lnTo>
                  <a:pt x="4" y="367"/>
                </a:lnTo>
                <a:lnTo>
                  <a:pt x="6" y="370"/>
                </a:lnTo>
                <a:lnTo>
                  <a:pt x="11" y="376"/>
                </a:lnTo>
                <a:lnTo>
                  <a:pt x="17" y="379"/>
                </a:lnTo>
                <a:lnTo>
                  <a:pt x="17" y="379"/>
                </a:lnTo>
                <a:lnTo>
                  <a:pt x="17" y="383"/>
                </a:lnTo>
                <a:lnTo>
                  <a:pt x="17" y="383"/>
                </a:lnTo>
                <a:lnTo>
                  <a:pt x="11" y="384"/>
                </a:lnTo>
                <a:lnTo>
                  <a:pt x="8" y="385"/>
                </a:lnTo>
                <a:lnTo>
                  <a:pt x="5" y="386"/>
                </a:lnTo>
                <a:lnTo>
                  <a:pt x="5" y="386"/>
                </a:lnTo>
                <a:lnTo>
                  <a:pt x="2" y="389"/>
                </a:lnTo>
                <a:lnTo>
                  <a:pt x="1" y="393"/>
                </a:lnTo>
                <a:lnTo>
                  <a:pt x="2" y="396"/>
                </a:lnTo>
                <a:lnTo>
                  <a:pt x="4" y="399"/>
                </a:lnTo>
                <a:lnTo>
                  <a:pt x="7" y="402"/>
                </a:lnTo>
                <a:lnTo>
                  <a:pt x="10" y="405"/>
                </a:lnTo>
                <a:lnTo>
                  <a:pt x="17" y="408"/>
                </a:lnTo>
                <a:lnTo>
                  <a:pt x="17" y="408"/>
                </a:lnTo>
                <a:lnTo>
                  <a:pt x="17" y="413"/>
                </a:lnTo>
                <a:lnTo>
                  <a:pt x="17" y="413"/>
                </a:lnTo>
                <a:lnTo>
                  <a:pt x="14" y="413"/>
                </a:lnTo>
                <a:lnTo>
                  <a:pt x="10" y="414"/>
                </a:lnTo>
                <a:lnTo>
                  <a:pt x="7" y="415"/>
                </a:lnTo>
                <a:lnTo>
                  <a:pt x="4" y="418"/>
                </a:lnTo>
                <a:lnTo>
                  <a:pt x="4" y="418"/>
                </a:lnTo>
                <a:lnTo>
                  <a:pt x="2" y="421"/>
                </a:lnTo>
                <a:lnTo>
                  <a:pt x="2" y="424"/>
                </a:lnTo>
                <a:lnTo>
                  <a:pt x="2" y="427"/>
                </a:lnTo>
                <a:lnTo>
                  <a:pt x="4" y="430"/>
                </a:lnTo>
                <a:lnTo>
                  <a:pt x="7" y="432"/>
                </a:lnTo>
                <a:lnTo>
                  <a:pt x="10" y="434"/>
                </a:lnTo>
                <a:lnTo>
                  <a:pt x="17" y="437"/>
                </a:lnTo>
                <a:lnTo>
                  <a:pt x="17" y="437"/>
                </a:lnTo>
                <a:lnTo>
                  <a:pt x="17" y="444"/>
                </a:lnTo>
                <a:lnTo>
                  <a:pt x="17" y="444"/>
                </a:lnTo>
                <a:lnTo>
                  <a:pt x="13" y="446"/>
                </a:lnTo>
                <a:lnTo>
                  <a:pt x="10" y="448"/>
                </a:lnTo>
                <a:lnTo>
                  <a:pt x="10" y="448"/>
                </a:lnTo>
                <a:lnTo>
                  <a:pt x="7" y="450"/>
                </a:lnTo>
                <a:lnTo>
                  <a:pt x="5" y="454"/>
                </a:lnTo>
                <a:lnTo>
                  <a:pt x="4" y="457"/>
                </a:lnTo>
                <a:lnTo>
                  <a:pt x="4" y="460"/>
                </a:lnTo>
                <a:lnTo>
                  <a:pt x="4" y="460"/>
                </a:lnTo>
                <a:lnTo>
                  <a:pt x="6" y="464"/>
                </a:lnTo>
                <a:lnTo>
                  <a:pt x="9" y="467"/>
                </a:lnTo>
                <a:lnTo>
                  <a:pt x="13" y="469"/>
                </a:lnTo>
                <a:lnTo>
                  <a:pt x="17" y="471"/>
                </a:lnTo>
                <a:lnTo>
                  <a:pt x="17" y="471"/>
                </a:lnTo>
                <a:lnTo>
                  <a:pt x="17" y="476"/>
                </a:lnTo>
                <a:lnTo>
                  <a:pt x="17" y="476"/>
                </a:lnTo>
                <a:lnTo>
                  <a:pt x="13" y="477"/>
                </a:lnTo>
                <a:lnTo>
                  <a:pt x="10" y="478"/>
                </a:lnTo>
                <a:lnTo>
                  <a:pt x="6" y="480"/>
                </a:lnTo>
                <a:lnTo>
                  <a:pt x="3" y="484"/>
                </a:lnTo>
                <a:lnTo>
                  <a:pt x="3" y="484"/>
                </a:lnTo>
                <a:lnTo>
                  <a:pt x="1" y="488"/>
                </a:lnTo>
                <a:lnTo>
                  <a:pt x="1" y="492"/>
                </a:lnTo>
                <a:lnTo>
                  <a:pt x="2" y="495"/>
                </a:lnTo>
                <a:lnTo>
                  <a:pt x="4" y="497"/>
                </a:lnTo>
                <a:lnTo>
                  <a:pt x="7" y="499"/>
                </a:lnTo>
                <a:lnTo>
                  <a:pt x="10" y="501"/>
                </a:lnTo>
                <a:lnTo>
                  <a:pt x="17" y="504"/>
                </a:lnTo>
                <a:lnTo>
                  <a:pt x="17" y="504"/>
                </a:lnTo>
                <a:lnTo>
                  <a:pt x="17" y="514"/>
                </a:lnTo>
                <a:lnTo>
                  <a:pt x="17" y="514"/>
                </a:lnTo>
                <a:lnTo>
                  <a:pt x="13" y="514"/>
                </a:lnTo>
                <a:lnTo>
                  <a:pt x="10" y="516"/>
                </a:lnTo>
                <a:lnTo>
                  <a:pt x="6" y="518"/>
                </a:lnTo>
                <a:lnTo>
                  <a:pt x="4" y="521"/>
                </a:lnTo>
                <a:lnTo>
                  <a:pt x="4" y="521"/>
                </a:lnTo>
                <a:lnTo>
                  <a:pt x="2" y="524"/>
                </a:lnTo>
                <a:lnTo>
                  <a:pt x="2" y="527"/>
                </a:lnTo>
                <a:lnTo>
                  <a:pt x="4" y="530"/>
                </a:lnTo>
                <a:lnTo>
                  <a:pt x="6" y="532"/>
                </a:lnTo>
                <a:lnTo>
                  <a:pt x="11" y="537"/>
                </a:lnTo>
                <a:lnTo>
                  <a:pt x="17" y="539"/>
                </a:lnTo>
                <a:lnTo>
                  <a:pt x="17" y="539"/>
                </a:lnTo>
                <a:lnTo>
                  <a:pt x="17" y="549"/>
                </a:lnTo>
                <a:lnTo>
                  <a:pt x="17" y="549"/>
                </a:lnTo>
                <a:lnTo>
                  <a:pt x="14" y="549"/>
                </a:lnTo>
                <a:lnTo>
                  <a:pt x="12" y="550"/>
                </a:lnTo>
                <a:lnTo>
                  <a:pt x="9" y="552"/>
                </a:lnTo>
                <a:lnTo>
                  <a:pt x="7" y="554"/>
                </a:lnTo>
                <a:lnTo>
                  <a:pt x="7" y="554"/>
                </a:lnTo>
                <a:lnTo>
                  <a:pt x="6" y="557"/>
                </a:lnTo>
                <a:lnTo>
                  <a:pt x="6" y="560"/>
                </a:lnTo>
                <a:lnTo>
                  <a:pt x="6" y="563"/>
                </a:lnTo>
                <a:lnTo>
                  <a:pt x="8" y="565"/>
                </a:lnTo>
                <a:lnTo>
                  <a:pt x="12" y="569"/>
                </a:lnTo>
                <a:lnTo>
                  <a:pt x="17" y="572"/>
                </a:lnTo>
                <a:lnTo>
                  <a:pt x="17" y="572"/>
                </a:lnTo>
                <a:lnTo>
                  <a:pt x="17" y="580"/>
                </a:lnTo>
                <a:lnTo>
                  <a:pt x="17" y="580"/>
                </a:lnTo>
                <a:lnTo>
                  <a:pt x="12" y="581"/>
                </a:lnTo>
                <a:lnTo>
                  <a:pt x="8" y="584"/>
                </a:lnTo>
                <a:lnTo>
                  <a:pt x="8" y="584"/>
                </a:lnTo>
                <a:lnTo>
                  <a:pt x="6" y="587"/>
                </a:lnTo>
                <a:lnTo>
                  <a:pt x="5" y="590"/>
                </a:lnTo>
                <a:lnTo>
                  <a:pt x="5" y="593"/>
                </a:lnTo>
                <a:lnTo>
                  <a:pt x="7" y="596"/>
                </a:lnTo>
                <a:lnTo>
                  <a:pt x="9" y="599"/>
                </a:lnTo>
                <a:lnTo>
                  <a:pt x="11" y="601"/>
                </a:lnTo>
                <a:lnTo>
                  <a:pt x="17" y="605"/>
                </a:lnTo>
                <a:lnTo>
                  <a:pt x="17" y="605"/>
                </a:lnTo>
                <a:lnTo>
                  <a:pt x="19" y="616"/>
                </a:lnTo>
                <a:lnTo>
                  <a:pt x="20" y="621"/>
                </a:lnTo>
                <a:lnTo>
                  <a:pt x="22" y="626"/>
                </a:lnTo>
                <a:lnTo>
                  <a:pt x="24" y="631"/>
                </a:lnTo>
                <a:lnTo>
                  <a:pt x="28" y="635"/>
                </a:lnTo>
                <a:lnTo>
                  <a:pt x="32" y="638"/>
                </a:lnTo>
                <a:lnTo>
                  <a:pt x="37" y="642"/>
                </a:lnTo>
                <a:lnTo>
                  <a:pt x="37" y="642"/>
                </a:lnTo>
                <a:lnTo>
                  <a:pt x="43" y="644"/>
                </a:lnTo>
                <a:lnTo>
                  <a:pt x="49" y="644"/>
                </a:lnTo>
                <a:lnTo>
                  <a:pt x="62" y="644"/>
                </a:lnTo>
                <a:lnTo>
                  <a:pt x="62" y="644"/>
                </a:lnTo>
                <a:lnTo>
                  <a:pt x="99" y="644"/>
                </a:lnTo>
                <a:lnTo>
                  <a:pt x="99" y="644"/>
                </a:lnTo>
                <a:lnTo>
                  <a:pt x="368" y="644"/>
                </a:lnTo>
                <a:lnTo>
                  <a:pt x="368" y="644"/>
                </a:lnTo>
                <a:lnTo>
                  <a:pt x="452" y="644"/>
                </a:lnTo>
                <a:lnTo>
                  <a:pt x="452" y="644"/>
                </a:lnTo>
                <a:lnTo>
                  <a:pt x="462" y="644"/>
                </a:lnTo>
                <a:lnTo>
                  <a:pt x="470" y="643"/>
                </a:lnTo>
                <a:lnTo>
                  <a:pt x="478" y="642"/>
                </a:lnTo>
                <a:lnTo>
                  <a:pt x="485" y="639"/>
                </a:lnTo>
                <a:lnTo>
                  <a:pt x="492" y="635"/>
                </a:lnTo>
                <a:lnTo>
                  <a:pt x="497" y="629"/>
                </a:lnTo>
                <a:lnTo>
                  <a:pt x="500" y="622"/>
                </a:lnTo>
                <a:lnTo>
                  <a:pt x="502" y="611"/>
                </a:lnTo>
                <a:lnTo>
                  <a:pt x="502" y="611"/>
                </a:lnTo>
                <a:lnTo>
                  <a:pt x="502" y="610"/>
                </a:lnTo>
                <a:lnTo>
                  <a:pt x="502" y="610"/>
                </a:lnTo>
                <a:lnTo>
                  <a:pt x="502" y="173"/>
                </a:lnTo>
                <a:lnTo>
                  <a:pt x="502" y="173"/>
                </a:lnTo>
                <a:lnTo>
                  <a:pt x="502" y="70"/>
                </a:lnTo>
                <a:lnTo>
                  <a:pt x="502" y="70"/>
                </a:lnTo>
                <a:lnTo>
                  <a:pt x="503" y="42"/>
                </a:lnTo>
                <a:lnTo>
                  <a:pt x="501" y="29"/>
                </a:lnTo>
                <a:lnTo>
                  <a:pt x="500" y="23"/>
                </a:lnTo>
                <a:lnTo>
                  <a:pt x="498" y="17"/>
                </a:lnTo>
                <a:lnTo>
                  <a:pt x="498" y="17"/>
                </a:lnTo>
                <a:close/>
                <a:moveTo>
                  <a:pt x="17" y="595"/>
                </a:moveTo>
                <a:lnTo>
                  <a:pt x="17" y="595"/>
                </a:lnTo>
                <a:lnTo>
                  <a:pt x="15" y="594"/>
                </a:lnTo>
                <a:lnTo>
                  <a:pt x="15" y="594"/>
                </a:lnTo>
                <a:lnTo>
                  <a:pt x="14" y="592"/>
                </a:lnTo>
                <a:lnTo>
                  <a:pt x="14" y="591"/>
                </a:lnTo>
                <a:lnTo>
                  <a:pt x="16" y="589"/>
                </a:lnTo>
                <a:lnTo>
                  <a:pt x="16" y="589"/>
                </a:lnTo>
                <a:lnTo>
                  <a:pt x="17" y="589"/>
                </a:lnTo>
                <a:lnTo>
                  <a:pt x="17" y="589"/>
                </a:lnTo>
                <a:lnTo>
                  <a:pt x="17" y="595"/>
                </a:lnTo>
                <a:lnTo>
                  <a:pt x="17" y="595"/>
                </a:lnTo>
                <a:close/>
                <a:moveTo>
                  <a:pt x="17" y="563"/>
                </a:moveTo>
                <a:lnTo>
                  <a:pt x="17" y="563"/>
                </a:lnTo>
                <a:lnTo>
                  <a:pt x="15" y="561"/>
                </a:lnTo>
                <a:lnTo>
                  <a:pt x="15" y="561"/>
                </a:lnTo>
                <a:lnTo>
                  <a:pt x="15" y="559"/>
                </a:lnTo>
                <a:lnTo>
                  <a:pt x="15" y="559"/>
                </a:lnTo>
                <a:lnTo>
                  <a:pt x="15" y="558"/>
                </a:lnTo>
                <a:lnTo>
                  <a:pt x="15" y="558"/>
                </a:lnTo>
                <a:lnTo>
                  <a:pt x="17" y="557"/>
                </a:lnTo>
                <a:lnTo>
                  <a:pt x="17" y="557"/>
                </a:lnTo>
                <a:lnTo>
                  <a:pt x="17" y="563"/>
                </a:lnTo>
                <a:lnTo>
                  <a:pt x="17" y="563"/>
                </a:lnTo>
                <a:close/>
                <a:moveTo>
                  <a:pt x="17" y="529"/>
                </a:moveTo>
                <a:lnTo>
                  <a:pt x="17" y="529"/>
                </a:lnTo>
                <a:lnTo>
                  <a:pt x="14" y="528"/>
                </a:lnTo>
                <a:lnTo>
                  <a:pt x="14" y="528"/>
                </a:lnTo>
                <a:lnTo>
                  <a:pt x="11" y="525"/>
                </a:lnTo>
                <a:lnTo>
                  <a:pt x="11" y="525"/>
                </a:lnTo>
                <a:lnTo>
                  <a:pt x="11" y="525"/>
                </a:lnTo>
                <a:lnTo>
                  <a:pt x="11" y="525"/>
                </a:lnTo>
                <a:lnTo>
                  <a:pt x="13" y="524"/>
                </a:lnTo>
                <a:lnTo>
                  <a:pt x="13" y="524"/>
                </a:lnTo>
                <a:lnTo>
                  <a:pt x="15" y="523"/>
                </a:lnTo>
                <a:lnTo>
                  <a:pt x="17" y="523"/>
                </a:lnTo>
                <a:lnTo>
                  <a:pt x="17" y="523"/>
                </a:lnTo>
                <a:lnTo>
                  <a:pt x="17" y="529"/>
                </a:lnTo>
                <a:lnTo>
                  <a:pt x="17" y="529"/>
                </a:lnTo>
                <a:close/>
                <a:moveTo>
                  <a:pt x="17" y="495"/>
                </a:moveTo>
                <a:lnTo>
                  <a:pt x="17" y="495"/>
                </a:lnTo>
                <a:lnTo>
                  <a:pt x="14" y="494"/>
                </a:lnTo>
                <a:lnTo>
                  <a:pt x="12" y="492"/>
                </a:lnTo>
                <a:lnTo>
                  <a:pt x="10" y="490"/>
                </a:lnTo>
                <a:lnTo>
                  <a:pt x="11" y="488"/>
                </a:lnTo>
                <a:lnTo>
                  <a:pt x="11" y="488"/>
                </a:lnTo>
                <a:lnTo>
                  <a:pt x="14" y="485"/>
                </a:lnTo>
                <a:lnTo>
                  <a:pt x="17" y="485"/>
                </a:lnTo>
                <a:lnTo>
                  <a:pt x="17" y="485"/>
                </a:lnTo>
                <a:lnTo>
                  <a:pt x="17" y="495"/>
                </a:lnTo>
                <a:lnTo>
                  <a:pt x="17" y="495"/>
                </a:lnTo>
                <a:close/>
                <a:moveTo>
                  <a:pt x="17" y="461"/>
                </a:moveTo>
                <a:lnTo>
                  <a:pt x="17" y="461"/>
                </a:lnTo>
                <a:lnTo>
                  <a:pt x="15" y="460"/>
                </a:lnTo>
                <a:lnTo>
                  <a:pt x="15" y="460"/>
                </a:lnTo>
                <a:lnTo>
                  <a:pt x="13" y="459"/>
                </a:lnTo>
                <a:lnTo>
                  <a:pt x="13" y="459"/>
                </a:lnTo>
                <a:lnTo>
                  <a:pt x="13" y="458"/>
                </a:lnTo>
                <a:lnTo>
                  <a:pt x="13" y="458"/>
                </a:lnTo>
                <a:lnTo>
                  <a:pt x="12" y="458"/>
                </a:lnTo>
                <a:lnTo>
                  <a:pt x="12" y="458"/>
                </a:lnTo>
                <a:lnTo>
                  <a:pt x="12" y="458"/>
                </a:lnTo>
                <a:lnTo>
                  <a:pt x="12" y="458"/>
                </a:lnTo>
                <a:lnTo>
                  <a:pt x="13" y="457"/>
                </a:lnTo>
                <a:lnTo>
                  <a:pt x="13" y="457"/>
                </a:lnTo>
                <a:lnTo>
                  <a:pt x="15" y="456"/>
                </a:lnTo>
                <a:lnTo>
                  <a:pt x="15" y="456"/>
                </a:lnTo>
                <a:lnTo>
                  <a:pt x="17" y="454"/>
                </a:lnTo>
                <a:lnTo>
                  <a:pt x="17" y="454"/>
                </a:lnTo>
                <a:lnTo>
                  <a:pt x="17" y="461"/>
                </a:lnTo>
                <a:lnTo>
                  <a:pt x="17" y="461"/>
                </a:lnTo>
                <a:close/>
                <a:moveTo>
                  <a:pt x="17" y="428"/>
                </a:moveTo>
                <a:lnTo>
                  <a:pt x="17" y="428"/>
                </a:lnTo>
                <a:lnTo>
                  <a:pt x="14" y="427"/>
                </a:lnTo>
                <a:lnTo>
                  <a:pt x="12" y="425"/>
                </a:lnTo>
                <a:lnTo>
                  <a:pt x="11" y="424"/>
                </a:lnTo>
                <a:lnTo>
                  <a:pt x="11" y="423"/>
                </a:lnTo>
                <a:lnTo>
                  <a:pt x="14" y="422"/>
                </a:lnTo>
                <a:lnTo>
                  <a:pt x="14" y="422"/>
                </a:lnTo>
                <a:lnTo>
                  <a:pt x="17" y="421"/>
                </a:lnTo>
                <a:lnTo>
                  <a:pt x="17" y="421"/>
                </a:lnTo>
                <a:lnTo>
                  <a:pt x="17" y="428"/>
                </a:lnTo>
                <a:lnTo>
                  <a:pt x="17" y="428"/>
                </a:lnTo>
                <a:close/>
                <a:moveTo>
                  <a:pt x="17" y="398"/>
                </a:moveTo>
                <a:lnTo>
                  <a:pt x="17" y="398"/>
                </a:lnTo>
                <a:lnTo>
                  <a:pt x="12" y="395"/>
                </a:lnTo>
                <a:lnTo>
                  <a:pt x="11" y="393"/>
                </a:lnTo>
                <a:lnTo>
                  <a:pt x="11" y="392"/>
                </a:lnTo>
                <a:lnTo>
                  <a:pt x="12" y="392"/>
                </a:lnTo>
                <a:lnTo>
                  <a:pt x="12" y="392"/>
                </a:lnTo>
                <a:lnTo>
                  <a:pt x="17" y="392"/>
                </a:lnTo>
                <a:lnTo>
                  <a:pt x="17" y="392"/>
                </a:lnTo>
                <a:lnTo>
                  <a:pt x="17" y="398"/>
                </a:lnTo>
                <a:lnTo>
                  <a:pt x="17" y="398"/>
                </a:lnTo>
                <a:close/>
                <a:moveTo>
                  <a:pt x="17" y="368"/>
                </a:moveTo>
                <a:lnTo>
                  <a:pt x="17" y="368"/>
                </a:lnTo>
                <a:lnTo>
                  <a:pt x="15" y="367"/>
                </a:lnTo>
                <a:lnTo>
                  <a:pt x="13" y="365"/>
                </a:lnTo>
                <a:lnTo>
                  <a:pt x="13" y="363"/>
                </a:lnTo>
                <a:lnTo>
                  <a:pt x="14" y="362"/>
                </a:lnTo>
                <a:lnTo>
                  <a:pt x="14" y="362"/>
                </a:lnTo>
                <a:lnTo>
                  <a:pt x="16" y="361"/>
                </a:lnTo>
                <a:lnTo>
                  <a:pt x="17" y="361"/>
                </a:lnTo>
                <a:lnTo>
                  <a:pt x="17" y="361"/>
                </a:lnTo>
                <a:lnTo>
                  <a:pt x="17" y="368"/>
                </a:lnTo>
                <a:lnTo>
                  <a:pt x="17" y="368"/>
                </a:lnTo>
                <a:close/>
                <a:moveTo>
                  <a:pt x="17" y="341"/>
                </a:moveTo>
                <a:lnTo>
                  <a:pt x="17" y="341"/>
                </a:lnTo>
                <a:lnTo>
                  <a:pt x="14" y="339"/>
                </a:lnTo>
                <a:lnTo>
                  <a:pt x="13" y="338"/>
                </a:lnTo>
                <a:lnTo>
                  <a:pt x="12" y="337"/>
                </a:lnTo>
                <a:lnTo>
                  <a:pt x="12" y="337"/>
                </a:lnTo>
                <a:lnTo>
                  <a:pt x="13" y="336"/>
                </a:lnTo>
                <a:lnTo>
                  <a:pt x="14" y="336"/>
                </a:lnTo>
                <a:lnTo>
                  <a:pt x="17" y="336"/>
                </a:lnTo>
                <a:lnTo>
                  <a:pt x="17" y="336"/>
                </a:lnTo>
                <a:lnTo>
                  <a:pt x="17" y="341"/>
                </a:lnTo>
                <a:lnTo>
                  <a:pt x="17" y="341"/>
                </a:lnTo>
                <a:close/>
                <a:moveTo>
                  <a:pt x="17" y="310"/>
                </a:moveTo>
                <a:lnTo>
                  <a:pt x="17" y="310"/>
                </a:lnTo>
                <a:lnTo>
                  <a:pt x="14" y="309"/>
                </a:lnTo>
                <a:lnTo>
                  <a:pt x="14" y="309"/>
                </a:lnTo>
                <a:lnTo>
                  <a:pt x="12" y="308"/>
                </a:lnTo>
                <a:lnTo>
                  <a:pt x="11" y="307"/>
                </a:lnTo>
                <a:lnTo>
                  <a:pt x="14" y="305"/>
                </a:lnTo>
                <a:lnTo>
                  <a:pt x="14" y="305"/>
                </a:lnTo>
                <a:lnTo>
                  <a:pt x="17" y="304"/>
                </a:lnTo>
                <a:lnTo>
                  <a:pt x="17" y="304"/>
                </a:lnTo>
                <a:lnTo>
                  <a:pt x="17" y="310"/>
                </a:lnTo>
                <a:lnTo>
                  <a:pt x="17" y="310"/>
                </a:lnTo>
                <a:close/>
                <a:moveTo>
                  <a:pt x="17" y="280"/>
                </a:moveTo>
                <a:lnTo>
                  <a:pt x="17" y="280"/>
                </a:lnTo>
                <a:lnTo>
                  <a:pt x="14" y="279"/>
                </a:lnTo>
                <a:lnTo>
                  <a:pt x="14" y="279"/>
                </a:lnTo>
                <a:lnTo>
                  <a:pt x="12" y="277"/>
                </a:lnTo>
                <a:lnTo>
                  <a:pt x="12" y="277"/>
                </a:lnTo>
                <a:lnTo>
                  <a:pt x="11" y="277"/>
                </a:lnTo>
                <a:lnTo>
                  <a:pt x="11" y="277"/>
                </a:lnTo>
                <a:lnTo>
                  <a:pt x="11" y="277"/>
                </a:lnTo>
                <a:lnTo>
                  <a:pt x="12" y="276"/>
                </a:lnTo>
                <a:lnTo>
                  <a:pt x="13" y="275"/>
                </a:lnTo>
                <a:lnTo>
                  <a:pt x="16" y="274"/>
                </a:lnTo>
                <a:lnTo>
                  <a:pt x="16" y="274"/>
                </a:lnTo>
                <a:lnTo>
                  <a:pt x="17" y="274"/>
                </a:lnTo>
                <a:lnTo>
                  <a:pt x="17" y="274"/>
                </a:lnTo>
                <a:lnTo>
                  <a:pt x="17" y="280"/>
                </a:lnTo>
                <a:lnTo>
                  <a:pt x="17" y="280"/>
                </a:lnTo>
                <a:close/>
                <a:moveTo>
                  <a:pt x="17" y="249"/>
                </a:moveTo>
                <a:lnTo>
                  <a:pt x="17" y="249"/>
                </a:lnTo>
                <a:lnTo>
                  <a:pt x="12" y="247"/>
                </a:lnTo>
                <a:lnTo>
                  <a:pt x="12" y="247"/>
                </a:lnTo>
                <a:lnTo>
                  <a:pt x="10" y="245"/>
                </a:lnTo>
                <a:lnTo>
                  <a:pt x="10" y="245"/>
                </a:lnTo>
                <a:lnTo>
                  <a:pt x="9" y="244"/>
                </a:lnTo>
                <a:lnTo>
                  <a:pt x="9" y="244"/>
                </a:lnTo>
                <a:lnTo>
                  <a:pt x="13" y="243"/>
                </a:lnTo>
                <a:lnTo>
                  <a:pt x="17" y="243"/>
                </a:lnTo>
                <a:lnTo>
                  <a:pt x="17" y="243"/>
                </a:lnTo>
                <a:lnTo>
                  <a:pt x="17" y="249"/>
                </a:lnTo>
                <a:lnTo>
                  <a:pt x="17" y="249"/>
                </a:lnTo>
                <a:close/>
                <a:moveTo>
                  <a:pt x="17" y="222"/>
                </a:moveTo>
                <a:lnTo>
                  <a:pt x="17" y="222"/>
                </a:lnTo>
                <a:lnTo>
                  <a:pt x="14" y="220"/>
                </a:lnTo>
                <a:lnTo>
                  <a:pt x="11" y="218"/>
                </a:lnTo>
                <a:lnTo>
                  <a:pt x="11" y="217"/>
                </a:lnTo>
                <a:lnTo>
                  <a:pt x="11" y="216"/>
                </a:lnTo>
                <a:lnTo>
                  <a:pt x="11" y="214"/>
                </a:lnTo>
                <a:lnTo>
                  <a:pt x="13" y="213"/>
                </a:lnTo>
                <a:lnTo>
                  <a:pt x="13" y="213"/>
                </a:lnTo>
                <a:lnTo>
                  <a:pt x="15" y="212"/>
                </a:lnTo>
                <a:lnTo>
                  <a:pt x="17" y="212"/>
                </a:lnTo>
                <a:lnTo>
                  <a:pt x="17" y="212"/>
                </a:lnTo>
                <a:lnTo>
                  <a:pt x="17" y="222"/>
                </a:lnTo>
                <a:lnTo>
                  <a:pt x="17" y="222"/>
                </a:lnTo>
                <a:close/>
                <a:moveTo>
                  <a:pt x="17" y="190"/>
                </a:moveTo>
                <a:lnTo>
                  <a:pt x="17" y="190"/>
                </a:lnTo>
                <a:lnTo>
                  <a:pt x="16" y="189"/>
                </a:lnTo>
                <a:lnTo>
                  <a:pt x="15" y="187"/>
                </a:lnTo>
                <a:lnTo>
                  <a:pt x="15" y="185"/>
                </a:lnTo>
                <a:lnTo>
                  <a:pt x="17" y="184"/>
                </a:lnTo>
                <a:lnTo>
                  <a:pt x="17" y="184"/>
                </a:lnTo>
                <a:lnTo>
                  <a:pt x="17" y="190"/>
                </a:lnTo>
                <a:lnTo>
                  <a:pt x="17" y="190"/>
                </a:lnTo>
                <a:close/>
                <a:moveTo>
                  <a:pt x="17" y="165"/>
                </a:moveTo>
                <a:lnTo>
                  <a:pt x="17" y="165"/>
                </a:lnTo>
                <a:lnTo>
                  <a:pt x="13" y="163"/>
                </a:lnTo>
                <a:lnTo>
                  <a:pt x="11" y="161"/>
                </a:lnTo>
                <a:lnTo>
                  <a:pt x="11" y="161"/>
                </a:lnTo>
                <a:lnTo>
                  <a:pt x="10" y="159"/>
                </a:lnTo>
                <a:lnTo>
                  <a:pt x="10" y="159"/>
                </a:lnTo>
                <a:lnTo>
                  <a:pt x="11" y="158"/>
                </a:lnTo>
                <a:lnTo>
                  <a:pt x="12" y="156"/>
                </a:lnTo>
                <a:lnTo>
                  <a:pt x="12" y="156"/>
                </a:lnTo>
                <a:lnTo>
                  <a:pt x="14" y="154"/>
                </a:lnTo>
                <a:lnTo>
                  <a:pt x="17" y="153"/>
                </a:lnTo>
                <a:lnTo>
                  <a:pt x="17" y="153"/>
                </a:lnTo>
                <a:lnTo>
                  <a:pt x="17" y="165"/>
                </a:lnTo>
                <a:lnTo>
                  <a:pt x="17" y="165"/>
                </a:lnTo>
                <a:close/>
                <a:moveTo>
                  <a:pt x="17" y="121"/>
                </a:moveTo>
                <a:lnTo>
                  <a:pt x="17" y="121"/>
                </a:lnTo>
                <a:lnTo>
                  <a:pt x="12" y="119"/>
                </a:lnTo>
                <a:lnTo>
                  <a:pt x="12" y="119"/>
                </a:lnTo>
                <a:lnTo>
                  <a:pt x="11" y="118"/>
                </a:lnTo>
                <a:lnTo>
                  <a:pt x="10" y="117"/>
                </a:lnTo>
                <a:lnTo>
                  <a:pt x="10" y="115"/>
                </a:lnTo>
                <a:lnTo>
                  <a:pt x="12" y="113"/>
                </a:lnTo>
                <a:lnTo>
                  <a:pt x="12" y="113"/>
                </a:lnTo>
                <a:lnTo>
                  <a:pt x="14" y="111"/>
                </a:lnTo>
                <a:lnTo>
                  <a:pt x="17" y="110"/>
                </a:lnTo>
                <a:lnTo>
                  <a:pt x="17" y="110"/>
                </a:lnTo>
                <a:lnTo>
                  <a:pt x="17" y="121"/>
                </a:lnTo>
                <a:lnTo>
                  <a:pt x="17" y="121"/>
                </a:lnTo>
                <a:close/>
                <a:moveTo>
                  <a:pt x="17" y="89"/>
                </a:moveTo>
                <a:lnTo>
                  <a:pt x="17" y="89"/>
                </a:lnTo>
                <a:lnTo>
                  <a:pt x="13" y="86"/>
                </a:lnTo>
                <a:lnTo>
                  <a:pt x="11" y="82"/>
                </a:lnTo>
                <a:lnTo>
                  <a:pt x="10" y="79"/>
                </a:lnTo>
                <a:lnTo>
                  <a:pt x="11" y="77"/>
                </a:lnTo>
                <a:lnTo>
                  <a:pt x="12" y="76"/>
                </a:lnTo>
                <a:lnTo>
                  <a:pt x="15" y="74"/>
                </a:lnTo>
                <a:lnTo>
                  <a:pt x="15" y="74"/>
                </a:lnTo>
                <a:lnTo>
                  <a:pt x="17" y="73"/>
                </a:lnTo>
                <a:lnTo>
                  <a:pt x="17" y="73"/>
                </a:lnTo>
                <a:lnTo>
                  <a:pt x="17" y="89"/>
                </a:lnTo>
                <a:lnTo>
                  <a:pt x="17" y="89"/>
                </a:lnTo>
                <a:close/>
                <a:moveTo>
                  <a:pt x="17" y="50"/>
                </a:moveTo>
                <a:lnTo>
                  <a:pt x="17" y="50"/>
                </a:lnTo>
                <a:lnTo>
                  <a:pt x="14" y="49"/>
                </a:lnTo>
                <a:lnTo>
                  <a:pt x="13" y="46"/>
                </a:lnTo>
                <a:lnTo>
                  <a:pt x="13" y="46"/>
                </a:lnTo>
                <a:lnTo>
                  <a:pt x="13" y="43"/>
                </a:lnTo>
                <a:lnTo>
                  <a:pt x="15" y="41"/>
                </a:lnTo>
                <a:lnTo>
                  <a:pt x="15" y="41"/>
                </a:lnTo>
                <a:lnTo>
                  <a:pt x="17" y="39"/>
                </a:lnTo>
                <a:lnTo>
                  <a:pt x="17" y="39"/>
                </a:lnTo>
                <a:lnTo>
                  <a:pt x="17" y="50"/>
                </a:lnTo>
                <a:lnTo>
                  <a:pt x="17" y="50"/>
                </a:lnTo>
                <a:close/>
                <a:moveTo>
                  <a:pt x="493" y="89"/>
                </a:moveTo>
                <a:lnTo>
                  <a:pt x="493" y="89"/>
                </a:lnTo>
                <a:lnTo>
                  <a:pt x="493" y="584"/>
                </a:lnTo>
                <a:lnTo>
                  <a:pt x="493" y="584"/>
                </a:lnTo>
                <a:lnTo>
                  <a:pt x="493" y="610"/>
                </a:lnTo>
                <a:lnTo>
                  <a:pt x="493" y="610"/>
                </a:lnTo>
                <a:lnTo>
                  <a:pt x="493" y="617"/>
                </a:lnTo>
                <a:lnTo>
                  <a:pt x="491" y="622"/>
                </a:lnTo>
                <a:lnTo>
                  <a:pt x="488" y="626"/>
                </a:lnTo>
                <a:lnTo>
                  <a:pt x="485" y="629"/>
                </a:lnTo>
                <a:lnTo>
                  <a:pt x="481" y="631"/>
                </a:lnTo>
                <a:lnTo>
                  <a:pt x="476" y="633"/>
                </a:lnTo>
                <a:lnTo>
                  <a:pt x="466" y="636"/>
                </a:lnTo>
                <a:lnTo>
                  <a:pt x="454" y="637"/>
                </a:lnTo>
                <a:lnTo>
                  <a:pt x="442" y="637"/>
                </a:lnTo>
                <a:lnTo>
                  <a:pt x="422" y="636"/>
                </a:lnTo>
                <a:lnTo>
                  <a:pt x="422" y="636"/>
                </a:lnTo>
                <a:lnTo>
                  <a:pt x="296" y="636"/>
                </a:lnTo>
                <a:lnTo>
                  <a:pt x="296" y="636"/>
                </a:lnTo>
                <a:lnTo>
                  <a:pt x="61" y="636"/>
                </a:lnTo>
                <a:lnTo>
                  <a:pt x="61" y="636"/>
                </a:lnTo>
                <a:lnTo>
                  <a:pt x="55" y="636"/>
                </a:lnTo>
                <a:lnTo>
                  <a:pt x="48" y="635"/>
                </a:lnTo>
                <a:lnTo>
                  <a:pt x="42" y="633"/>
                </a:lnTo>
                <a:lnTo>
                  <a:pt x="37" y="631"/>
                </a:lnTo>
                <a:lnTo>
                  <a:pt x="33" y="628"/>
                </a:lnTo>
                <a:lnTo>
                  <a:pt x="30" y="624"/>
                </a:lnTo>
                <a:lnTo>
                  <a:pt x="27" y="618"/>
                </a:lnTo>
                <a:lnTo>
                  <a:pt x="26" y="610"/>
                </a:lnTo>
                <a:lnTo>
                  <a:pt x="26" y="610"/>
                </a:lnTo>
                <a:lnTo>
                  <a:pt x="26" y="598"/>
                </a:lnTo>
                <a:lnTo>
                  <a:pt x="26" y="598"/>
                </a:lnTo>
                <a:lnTo>
                  <a:pt x="26" y="590"/>
                </a:lnTo>
                <a:lnTo>
                  <a:pt x="26" y="590"/>
                </a:lnTo>
                <a:lnTo>
                  <a:pt x="31" y="593"/>
                </a:lnTo>
                <a:lnTo>
                  <a:pt x="31" y="593"/>
                </a:lnTo>
                <a:lnTo>
                  <a:pt x="33" y="593"/>
                </a:lnTo>
                <a:lnTo>
                  <a:pt x="34" y="593"/>
                </a:lnTo>
                <a:lnTo>
                  <a:pt x="36" y="593"/>
                </a:lnTo>
                <a:lnTo>
                  <a:pt x="37" y="591"/>
                </a:lnTo>
                <a:lnTo>
                  <a:pt x="37" y="588"/>
                </a:lnTo>
                <a:lnTo>
                  <a:pt x="37" y="586"/>
                </a:lnTo>
                <a:lnTo>
                  <a:pt x="36" y="585"/>
                </a:lnTo>
                <a:lnTo>
                  <a:pt x="36" y="585"/>
                </a:lnTo>
                <a:lnTo>
                  <a:pt x="31" y="582"/>
                </a:lnTo>
                <a:lnTo>
                  <a:pt x="26" y="581"/>
                </a:lnTo>
                <a:lnTo>
                  <a:pt x="26" y="581"/>
                </a:lnTo>
                <a:lnTo>
                  <a:pt x="26" y="559"/>
                </a:lnTo>
                <a:lnTo>
                  <a:pt x="26" y="559"/>
                </a:lnTo>
                <a:lnTo>
                  <a:pt x="34" y="561"/>
                </a:lnTo>
                <a:lnTo>
                  <a:pt x="34" y="561"/>
                </a:lnTo>
                <a:lnTo>
                  <a:pt x="36" y="561"/>
                </a:lnTo>
                <a:lnTo>
                  <a:pt x="38" y="560"/>
                </a:lnTo>
                <a:lnTo>
                  <a:pt x="39" y="558"/>
                </a:lnTo>
                <a:lnTo>
                  <a:pt x="39" y="555"/>
                </a:lnTo>
                <a:lnTo>
                  <a:pt x="38" y="553"/>
                </a:lnTo>
                <a:lnTo>
                  <a:pt x="36" y="553"/>
                </a:lnTo>
                <a:lnTo>
                  <a:pt x="36" y="553"/>
                </a:lnTo>
                <a:lnTo>
                  <a:pt x="26" y="550"/>
                </a:lnTo>
                <a:lnTo>
                  <a:pt x="26" y="550"/>
                </a:lnTo>
                <a:lnTo>
                  <a:pt x="26" y="525"/>
                </a:lnTo>
                <a:lnTo>
                  <a:pt x="26" y="525"/>
                </a:lnTo>
                <a:lnTo>
                  <a:pt x="32" y="527"/>
                </a:lnTo>
                <a:lnTo>
                  <a:pt x="32" y="527"/>
                </a:lnTo>
                <a:lnTo>
                  <a:pt x="34" y="527"/>
                </a:lnTo>
                <a:lnTo>
                  <a:pt x="36" y="527"/>
                </a:lnTo>
                <a:lnTo>
                  <a:pt x="37" y="524"/>
                </a:lnTo>
                <a:lnTo>
                  <a:pt x="37" y="521"/>
                </a:lnTo>
                <a:lnTo>
                  <a:pt x="36" y="520"/>
                </a:lnTo>
                <a:lnTo>
                  <a:pt x="35" y="519"/>
                </a:lnTo>
                <a:lnTo>
                  <a:pt x="35" y="519"/>
                </a:lnTo>
                <a:lnTo>
                  <a:pt x="26" y="516"/>
                </a:lnTo>
                <a:lnTo>
                  <a:pt x="26" y="516"/>
                </a:lnTo>
                <a:lnTo>
                  <a:pt x="26" y="487"/>
                </a:lnTo>
                <a:lnTo>
                  <a:pt x="26" y="487"/>
                </a:lnTo>
                <a:lnTo>
                  <a:pt x="34" y="490"/>
                </a:lnTo>
                <a:lnTo>
                  <a:pt x="34" y="490"/>
                </a:lnTo>
                <a:lnTo>
                  <a:pt x="36" y="491"/>
                </a:lnTo>
                <a:lnTo>
                  <a:pt x="37" y="490"/>
                </a:lnTo>
                <a:lnTo>
                  <a:pt x="39" y="489"/>
                </a:lnTo>
                <a:lnTo>
                  <a:pt x="39" y="488"/>
                </a:lnTo>
                <a:lnTo>
                  <a:pt x="39" y="484"/>
                </a:lnTo>
                <a:lnTo>
                  <a:pt x="38" y="483"/>
                </a:lnTo>
                <a:lnTo>
                  <a:pt x="36" y="482"/>
                </a:lnTo>
                <a:lnTo>
                  <a:pt x="36" y="482"/>
                </a:lnTo>
                <a:lnTo>
                  <a:pt x="26" y="478"/>
                </a:lnTo>
                <a:lnTo>
                  <a:pt x="26" y="478"/>
                </a:lnTo>
                <a:lnTo>
                  <a:pt x="26" y="454"/>
                </a:lnTo>
                <a:lnTo>
                  <a:pt x="26" y="454"/>
                </a:lnTo>
                <a:lnTo>
                  <a:pt x="29" y="456"/>
                </a:lnTo>
                <a:lnTo>
                  <a:pt x="32" y="458"/>
                </a:lnTo>
                <a:lnTo>
                  <a:pt x="32" y="458"/>
                </a:lnTo>
                <a:lnTo>
                  <a:pt x="33" y="460"/>
                </a:lnTo>
                <a:lnTo>
                  <a:pt x="35" y="460"/>
                </a:lnTo>
                <a:lnTo>
                  <a:pt x="38" y="460"/>
                </a:lnTo>
                <a:lnTo>
                  <a:pt x="39" y="459"/>
                </a:lnTo>
                <a:lnTo>
                  <a:pt x="40" y="457"/>
                </a:lnTo>
                <a:lnTo>
                  <a:pt x="40" y="456"/>
                </a:lnTo>
                <a:lnTo>
                  <a:pt x="39" y="454"/>
                </a:lnTo>
                <a:lnTo>
                  <a:pt x="39" y="454"/>
                </a:lnTo>
                <a:lnTo>
                  <a:pt x="36" y="450"/>
                </a:lnTo>
                <a:lnTo>
                  <a:pt x="33" y="447"/>
                </a:lnTo>
                <a:lnTo>
                  <a:pt x="30" y="446"/>
                </a:lnTo>
                <a:lnTo>
                  <a:pt x="26" y="444"/>
                </a:lnTo>
                <a:lnTo>
                  <a:pt x="26" y="444"/>
                </a:lnTo>
                <a:lnTo>
                  <a:pt x="26" y="424"/>
                </a:lnTo>
                <a:lnTo>
                  <a:pt x="26" y="424"/>
                </a:lnTo>
                <a:lnTo>
                  <a:pt x="32" y="427"/>
                </a:lnTo>
                <a:lnTo>
                  <a:pt x="32" y="427"/>
                </a:lnTo>
                <a:lnTo>
                  <a:pt x="34" y="428"/>
                </a:lnTo>
                <a:lnTo>
                  <a:pt x="35" y="428"/>
                </a:lnTo>
                <a:lnTo>
                  <a:pt x="37" y="427"/>
                </a:lnTo>
                <a:lnTo>
                  <a:pt x="38" y="426"/>
                </a:lnTo>
                <a:lnTo>
                  <a:pt x="38" y="423"/>
                </a:lnTo>
                <a:lnTo>
                  <a:pt x="38" y="421"/>
                </a:lnTo>
                <a:lnTo>
                  <a:pt x="37" y="420"/>
                </a:lnTo>
                <a:lnTo>
                  <a:pt x="37" y="420"/>
                </a:lnTo>
                <a:lnTo>
                  <a:pt x="32" y="417"/>
                </a:lnTo>
                <a:lnTo>
                  <a:pt x="26" y="414"/>
                </a:lnTo>
                <a:lnTo>
                  <a:pt x="26" y="414"/>
                </a:lnTo>
                <a:lnTo>
                  <a:pt x="26" y="394"/>
                </a:lnTo>
                <a:lnTo>
                  <a:pt x="26" y="394"/>
                </a:lnTo>
                <a:lnTo>
                  <a:pt x="31" y="397"/>
                </a:lnTo>
                <a:lnTo>
                  <a:pt x="31" y="397"/>
                </a:lnTo>
                <a:lnTo>
                  <a:pt x="33" y="398"/>
                </a:lnTo>
                <a:lnTo>
                  <a:pt x="34" y="398"/>
                </a:lnTo>
                <a:lnTo>
                  <a:pt x="36" y="397"/>
                </a:lnTo>
                <a:lnTo>
                  <a:pt x="37" y="396"/>
                </a:lnTo>
                <a:lnTo>
                  <a:pt x="37" y="392"/>
                </a:lnTo>
                <a:lnTo>
                  <a:pt x="37" y="391"/>
                </a:lnTo>
                <a:lnTo>
                  <a:pt x="36" y="390"/>
                </a:lnTo>
                <a:lnTo>
                  <a:pt x="36" y="390"/>
                </a:lnTo>
                <a:lnTo>
                  <a:pt x="31" y="387"/>
                </a:lnTo>
                <a:lnTo>
                  <a:pt x="26" y="385"/>
                </a:lnTo>
                <a:lnTo>
                  <a:pt x="26" y="385"/>
                </a:lnTo>
                <a:lnTo>
                  <a:pt x="26" y="364"/>
                </a:lnTo>
                <a:lnTo>
                  <a:pt x="26" y="364"/>
                </a:lnTo>
                <a:lnTo>
                  <a:pt x="33" y="367"/>
                </a:lnTo>
                <a:lnTo>
                  <a:pt x="33" y="367"/>
                </a:lnTo>
                <a:lnTo>
                  <a:pt x="35" y="368"/>
                </a:lnTo>
                <a:lnTo>
                  <a:pt x="37" y="367"/>
                </a:lnTo>
                <a:lnTo>
                  <a:pt x="38" y="366"/>
                </a:lnTo>
                <a:lnTo>
                  <a:pt x="38" y="365"/>
                </a:lnTo>
                <a:lnTo>
                  <a:pt x="38" y="361"/>
                </a:lnTo>
                <a:lnTo>
                  <a:pt x="37" y="360"/>
                </a:lnTo>
                <a:lnTo>
                  <a:pt x="35" y="359"/>
                </a:lnTo>
                <a:lnTo>
                  <a:pt x="35" y="359"/>
                </a:lnTo>
                <a:lnTo>
                  <a:pt x="26" y="355"/>
                </a:lnTo>
                <a:lnTo>
                  <a:pt x="26" y="355"/>
                </a:lnTo>
                <a:lnTo>
                  <a:pt x="26" y="337"/>
                </a:lnTo>
                <a:lnTo>
                  <a:pt x="26" y="337"/>
                </a:lnTo>
                <a:lnTo>
                  <a:pt x="31" y="339"/>
                </a:lnTo>
                <a:lnTo>
                  <a:pt x="31" y="339"/>
                </a:lnTo>
                <a:lnTo>
                  <a:pt x="33" y="340"/>
                </a:lnTo>
                <a:lnTo>
                  <a:pt x="35" y="339"/>
                </a:lnTo>
                <a:lnTo>
                  <a:pt x="36" y="337"/>
                </a:lnTo>
                <a:lnTo>
                  <a:pt x="36" y="333"/>
                </a:lnTo>
                <a:lnTo>
                  <a:pt x="35" y="332"/>
                </a:lnTo>
                <a:lnTo>
                  <a:pt x="34" y="331"/>
                </a:lnTo>
                <a:lnTo>
                  <a:pt x="34" y="331"/>
                </a:lnTo>
                <a:lnTo>
                  <a:pt x="26" y="328"/>
                </a:lnTo>
                <a:lnTo>
                  <a:pt x="26" y="328"/>
                </a:lnTo>
                <a:lnTo>
                  <a:pt x="26" y="305"/>
                </a:lnTo>
                <a:lnTo>
                  <a:pt x="26" y="305"/>
                </a:lnTo>
                <a:lnTo>
                  <a:pt x="32" y="307"/>
                </a:lnTo>
                <a:lnTo>
                  <a:pt x="32" y="307"/>
                </a:lnTo>
                <a:lnTo>
                  <a:pt x="34" y="308"/>
                </a:lnTo>
                <a:lnTo>
                  <a:pt x="36" y="307"/>
                </a:lnTo>
                <a:lnTo>
                  <a:pt x="37" y="306"/>
                </a:lnTo>
                <a:lnTo>
                  <a:pt x="37" y="305"/>
                </a:lnTo>
                <a:lnTo>
                  <a:pt x="37" y="301"/>
                </a:lnTo>
                <a:lnTo>
                  <a:pt x="36" y="300"/>
                </a:lnTo>
                <a:lnTo>
                  <a:pt x="35" y="299"/>
                </a:lnTo>
                <a:lnTo>
                  <a:pt x="35" y="299"/>
                </a:lnTo>
                <a:lnTo>
                  <a:pt x="26" y="297"/>
                </a:lnTo>
                <a:lnTo>
                  <a:pt x="26" y="297"/>
                </a:lnTo>
                <a:lnTo>
                  <a:pt x="26" y="276"/>
                </a:lnTo>
                <a:lnTo>
                  <a:pt x="26" y="276"/>
                </a:lnTo>
                <a:lnTo>
                  <a:pt x="30" y="277"/>
                </a:lnTo>
                <a:lnTo>
                  <a:pt x="30" y="277"/>
                </a:lnTo>
                <a:lnTo>
                  <a:pt x="32" y="278"/>
                </a:lnTo>
                <a:lnTo>
                  <a:pt x="34" y="277"/>
                </a:lnTo>
                <a:lnTo>
                  <a:pt x="35" y="275"/>
                </a:lnTo>
                <a:lnTo>
                  <a:pt x="35" y="271"/>
                </a:lnTo>
                <a:lnTo>
                  <a:pt x="34" y="270"/>
                </a:lnTo>
                <a:lnTo>
                  <a:pt x="33" y="269"/>
                </a:lnTo>
                <a:lnTo>
                  <a:pt x="33" y="269"/>
                </a:lnTo>
                <a:lnTo>
                  <a:pt x="26" y="267"/>
                </a:lnTo>
                <a:lnTo>
                  <a:pt x="26" y="267"/>
                </a:lnTo>
                <a:lnTo>
                  <a:pt x="26" y="246"/>
                </a:lnTo>
                <a:lnTo>
                  <a:pt x="26" y="246"/>
                </a:lnTo>
                <a:lnTo>
                  <a:pt x="28" y="248"/>
                </a:lnTo>
                <a:lnTo>
                  <a:pt x="28" y="248"/>
                </a:lnTo>
                <a:lnTo>
                  <a:pt x="30" y="249"/>
                </a:lnTo>
                <a:lnTo>
                  <a:pt x="32" y="249"/>
                </a:lnTo>
                <a:lnTo>
                  <a:pt x="34" y="248"/>
                </a:lnTo>
                <a:lnTo>
                  <a:pt x="36" y="245"/>
                </a:lnTo>
                <a:lnTo>
                  <a:pt x="36" y="244"/>
                </a:lnTo>
                <a:lnTo>
                  <a:pt x="35" y="242"/>
                </a:lnTo>
                <a:lnTo>
                  <a:pt x="35" y="242"/>
                </a:lnTo>
                <a:lnTo>
                  <a:pt x="31" y="239"/>
                </a:lnTo>
                <a:lnTo>
                  <a:pt x="26" y="237"/>
                </a:lnTo>
                <a:lnTo>
                  <a:pt x="26" y="237"/>
                </a:lnTo>
                <a:lnTo>
                  <a:pt x="26" y="213"/>
                </a:lnTo>
                <a:lnTo>
                  <a:pt x="26" y="213"/>
                </a:lnTo>
                <a:lnTo>
                  <a:pt x="31" y="215"/>
                </a:lnTo>
                <a:lnTo>
                  <a:pt x="31" y="215"/>
                </a:lnTo>
                <a:lnTo>
                  <a:pt x="33" y="216"/>
                </a:lnTo>
                <a:lnTo>
                  <a:pt x="35" y="215"/>
                </a:lnTo>
                <a:lnTo>
                  <a:pt x="37" y="213"/>
                </a:lnTo>
                <a:lnTo>
                  <a:pt x="38" y="212"/>
                </a:lnTo>
                <a:lnTo>
                  <a:pt x="38" y="209"/>
                </a:lnTo>
                <a:lnTo>
                  <a:pt x="37" y="208"/>
                </a:lnTo>
                <a:lnTo>
                  <a:pt x="36" y="207"/>
                </a:lnTo>
                <a:lnTo>
                  <a:pt x="36" y="207"/>
                </a:lnTo>
                <a:lnTo>
                  <a:pt x="26" y="203"/>
                </a:lnTo>
                <a:lnTo>
                  <a:pt x="26" y="203"/>
                </a:lnTo>
                <a:lnTo>
                  <a:pt x="26" y="185"/>
                </a:lnTo>
                <a:lnTo>
                  <a:pt x="26" y="185"/>
                </a:lnTo>
                <a:lnTo>
                  <a:pt x="30" y="187"/>
                </a:lnTo>
                <a:lnTo>
                  <a:pt x="30" y="187"/>
                </a:lnTo>
                <a:lnTo>
                  <a:pt x="32" y="188"/>
                </a:lnTo>
                <a:lnTo>
                  <a:pt x="33" y="188"/>
                </a:lnTo>
                <a:lnTo>
                  <a:pt x="35" y="187"/>
                </a:lnTo>
                <a:lnTo>
                  <a:pt x="36" y="186"/>
                </a:lnTo>
                <a:lnTo>
                  <a:pt x="36" y="182"/>
                </a:lnTo>
                <a:lnTo>
                  <a:pt x="36" y="181"/>
                </a:lnTo>
                <a:lnTo>
                  <a:pt x="35" y="179"/>
                </a:lnTo>
                <a:lnTo>
                  <a:pt x="35" y="179"/>
                </a:lnTo>
                <a:lnTo>
                  <a:pt x="31" y="177"/>
                </a:lnTo>
                <a:lnTo>
                  <a:pt x="26" y="176"/>
                </a:lnTo>
                <a:lnTo>
                  <a:pt x="26" y="176"/>
                </a:lnTo>
                <a:lnTo>
                  <a:pt x="26" y="153"/>
                </a:lnTo>
                <a:lnTo>
                  <a:pt x="26" y="153"/>
                </a:lnTo>
                <a:lnTo>
                  <a:pt x="31" y="156"/>
                </a:lnTo>
                <a:lnTo>
                  <a:pt x="31" y="156"/>
                </a:lnTo>
                <a:lnTo>
                  <a:pt x="33" y="157"/>
                </a:lnTo>
                <a:lnTo>
                  <a:pt x="34" y="157"/>
                </a:lnTo>
                <a:lnTo>
                  <a:pt x="36" y="156"/>
                </a:lnTo>
                <a:lnTo>
                  <a:pt x="37" y="155"/>
                </a:lnTo>
                <a:lnTo>
                  <a:pt x="37" y="152"/>
                </a:lnTo>
                <a:lnTo>
                  <a:pt x="37" y="150"/>
                </a:lnTo>
                <a:lnTo>
                  <a:pt x="36" y="148"/>
                </a:lnTo>
                <a:lnTo>
                  <a:pt x="36" y="148"/>
                </a:lnTo>
                <a:lnTo>
                  <a:pt x="31" y="146"/>
                </a:lnTo>
                <a:lnTo>
                  <a:pt x="26" y="144"/>
                </a:lnTo>
                <a:lnTo>
                  <a:pt x="26" y="144"/>
                </a:lnTo>
                <a:lnTo>
                  <a:pt x="26" y="111"/>
                </a:lnTo>
                <a:lnTo>
                  <a:pt x="26" y="111"/>
                </a:lnTo>
                <a:lnTo>
                  <a:pt x="33" y="114"/>
                </a:lnTo>
                <a:lnTo>
                  <a:pt x="33" y="114"/>
                </a:lnTo>
                <a:lnTo>
                  <a:pt x="34" y="115"/>
                </a:lnTo>
                <a:lnTo>
                  <a:pt x="36" y="115"/>
                </a:lnTo>
                <a:lnTo>
                  <a:pt x="38" y="113"/>
                </a:lnTo>
                <a:lnTo>
                  <a:pt x="39" y="110"/>
                </a:lnTo>
                <a:lnTo>
                  <a:pt x="38" y="108"/>
                </a:lnTo>
                <a:lnTo>
                  <a:pt x="37" y="107"/>
                </a:lnTo>
                <a:lnTo>
                  <a:pt x="37" y="107"/>
                </a:lnTo>
                <a:lnTo>
                  <a:pt x="32" y="104"/>
                </a:lnTo>
                <a:lnTo>
                  <a:pt x="26" y="103"/>
                </a:lnTo>
                <a:lnTo>
                  <a:pt x="26" y="103"/>
                </a:lnTo>
                <a:lnTo>
                  <a:pt x="26" y="73"/>
                </a:lnTo>
                <a:lnTo>
                  <a:pt x="26" y="73"/>
                </a:lnTo>
                <a:lnTo>
                  <a:pt x="34" y="74"/>
                </a:lnTo>
                <a:lnTo>
                  <a:pt x="34" y="74"/>
                </a:lnTo>
                <a:lnTo>
                  <a:pt x="36" y="74"/>
                </a:lnTo>
                <a:lnTo>
                  <a:pt x="37" y="74"/>
                </a:lnTo>
                <a:lnTo>
                  <a:pt x="39" y="71"/>
                </a:lnTo>
                <a:lnTo>
                  <a:pt x="39" y="68"/>
                </a:lnTo>
                <a:lnTo>
                  <a:pt x="38" y="67"/>
                </a:lnTo>
                <a:lnTo>
                  <a:pt x="36" y="66"/>
                </a:lnTo>
                <a:lnTo>
                  <a:pt x="36" y="66"/>
                </a:lnTo>
                <a:lnTo>
                  <a:pt x="26" y="64"/>
                </a:lnTo>
                <a:lnTo>
                  <a:pt x="26" y="64"/>
                </a:lnTo>
                <a:lnTo>
                  <a:pt x="26" y="41"/>
                </a:lnTo>
                <a:lnTo>
                  <a:pt x="26" y="41"/>
                </a:lnTo>
                <a:lnTo>
                  <a:pt x="26" y="37"/>
                </a:lnTo>
                <a:lnTo>
                  <a:pt x="26" y="37"/>
                </a:lnTo>
                <a:lnTo>
                  <a:pt x="30" y="38"/>
                </a:lnTo>
                <a:lnTo>
                  <a:pt x="34" y="39"/>
                </a:lnTo>
                <a:lnTo>
                  <a:pt x="34" y="39"/>
                </a:lnTo>
                <a:lnTo>
                  <a:pt x="36" y="40"/>
                </a:lnTo>
                <a:lnTo>
                  <a:pt x="38" y="40"/>
                </a:lnTo>
                <a:lnTo>
                  <a:pt x="40" y="37"/>
                </a:lnTo>
                <a:lnTo>
                  <a:pt x="41" y="34"/>
                </a:lnTo>
                <a:lnTo>
                  <a:pt x="40" y="33"/>
                </a:lnTo>
                <a:lnTo>
                  <a:pt x="38" y="32"/>
                </a:lnTo>
                <a:lnTo>
                  <a:pt x="38" y="32"/>
                </a:lnTo>
                <a:lnTo>
                  <a:pt x="33" y="30"/>
                </a:lnTo>
                <a:lnTo>
                  <a:pt x="28" y="29"/>
                </a:lnTo>
                <a:lnTo>
                  <a:pt x="28" y="29"/>
                </a:lnTo>
                <a:lnTo>
                  <a:pt x="30" y="22"/>
                </a:lnTo>
                <a:lnTo>
                  <a:pt x="33" y="18"/>
                </a:lnTo>
                <a:lnTo>
                  <a:pt x="35" y="16"/>
                </a:lnTo>
                <a:lnTo>
                  <a:pt x="38" y="13"/>
                </a:lnTo>
                <a:lnTo>
                  <a:pt x="42" y="11"/>
                </a:lnTo>
                <a:lnTo>
                  <a:pt x="46" y="10"/>
                </a:lnTo>
                <a:lnTo>
                  <a:pt x="51" y="9"/>
                </a:lnTo>
                <a:lnTo>
                  <a:pt x="51" y="9"/>
                </a:lnTo>
                <a:lnTo>
                  <a:pt x="67" y="9"/>
                </a:lnTo>
                <a:lnTo>
                  <a:pt x="67" y="9"/>
                </a:lnTo>
                <a:lnTo>
                  <a:pt x="170" y="9"/>
                </a:lnTo>
                <a:lnTo>
                  <a:pt x="170" y="9"/>
                </a:lnTo>
                <a:lnTo>
                  <a:pt x="433" y="9"/>
                </a:lnTo>
                <a:lnTo>
                  <a:pt x="433" y="9"/>
                </a:lnTo>
                <a:lnTo>
                  <a:pt x="451" y="9"/>
                </a:lnTo>
                <a:lnTo>
                  <a:pt x="462" y="9"/>
                </a:lnTo>
                <a:lnTo>
                  <a:pt x="472" y="10"/>
                </a:lnTo>
                <a:lnTo>
                  <a:pt x="480" y="13"/>
                </a:lnTo>
                <a:lnTo>
                  <a:pt x="484" y="15"/>
                </a:lnTo>
                <a:lnTo>
                  <a:pt x="487" y="18"/>
                </a:lnTo>
                <a:lnTo>
                  <a:pt x="490" y="21"/>
                </a:lnTo>
                <a:lnTo>
                  <a:pt x="492" y="25"/>
                </a:lnTo>
                <a:lnTo>
                  <a:pt x="493" y="29"/>
                </a:lnTo>
                <a:lnTo>
                  <a:pt x="493" y="35"/>
                </a:lnTo>
                <a:lnTo>
                  <a:pt x="493" y="35"/>
                </a:lnTo>
                <a:lnTo>
                  <a:pt x="493" y="89"/>
                </a:lnTo>
                <a:lnTo>
                  <a:pt x="493" y="8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 name="Freeform 157">
            <a:extLst>
              <a:ext uri="{FF2B5EF4-FFF2-40B4-BE49-F238E27FC236}">
                <a16:creationId xmlns:a16="http://schemas.microsoft.com/office/drawing/2014/main" xmlns="" id="{06F94ADE-BAE5-4B36-90FC-29D844D843A7}"/>
              </a:ext>
            </a:extLst>
          </p:cNvPr>
          <p:cNvSpPr>
            <a:spLocks noEditPoints="1"/>
          </p:cNvSpPr>
          <p:nvPr/>
        </p:nvSpPr>
        <p:spPr bwMode="auto">
          <a:xfrm>
            <a:off x="3378722" y="1529468"/>
            <a:ext cx="5434557" cy="3799065"/>
          </a:xfrm>
          <a:custGeom>
            <a:avLst/>
            <a:gdLst>
              <a:gd name="T0" fmla="*/ 74 w 358"/>
              <a:gd name="T1" fmla="*/ 230 h 250"/>
              <a:gd name="T2" fmla="*/ 60 w 358"/>
              <a:gd name="T3" fmla="*/ 228 h 250"/>
              <a:gd name="T4" fmla="*/ 43 w 358"/>
              <a:gd name="T5" fmla="*/ 231 h 250"/>
              <a:gd name="T6" fmla="*/ 40 w 358"/>
              <a:gd name="T7" fmla="*/ 232 h 250"/>
              <a:gd name="T8" fmla="*/ 1 w 358"/>
              <a:gd name="T9" fmla="*/ 78 h 250"/>
              <a:gd name="T10" fmla="*/ 0 w 358"/>
              <a:gd name="T11" fmla="*/ 74 h 250"/>
              <a:gd name="T12" fmla="*/ 12 w 358"/>
              <a:gd name="T13" fmla="*/ 79 h 250"/>
              <a:gd name="T14" fmla="*/ 36 w 358"/>
              <a:gd name="T15" fmla="*/ 64 h 250"/>
              <a:gd name="T16" fmla="*/ 47 w 358"/>
              <a:gd name="T17" fmla="*/ 35 h 250"/>
              <a:gd name="T18" fmla="*/ 46 w 358"/>
              <a:gd name="T19" fmla="*/ 28 h 250"/>
              <a:gd name="T20" fmla="*/ 50 w 358"/>
              <a:gd name="T21" fmla="*/ 26 h 250"/>
              <a:gd name="T22" fmla="*/ 51 w 358"/>
              <a:gd name="T23" fmla="*/ 30 h 250"/>
              <a:gd name="T24" fmla="*/ 62 w 358"/>
              <a:gd name="T25" fmla="*/ 26 h 250"/>
              <a:gd name="T26" fmla="*/ 86 w 358"/>
              <a:gd name="T27" fmla="*/ 22 h 250"/>
              <a:gd name="T28" fmla="*/ 155 w 358"/>
              <a:gd name="T29" fmla="*/ 14 h 250"/>
              <a:gd name="T30" fmla="*/ 275 w 358"/>
              <a:gd name="T31" fmla="*/ 1 h 250"/>
              <a:gd name="T32" fmla="*/ 277 w 358"/>
              <a:gd name="T33" fmla="*/ 2 h 250"/>
              <a:gd name="T34" fmla="*/ 304 w 358"/>
              <a:gd name="T35" fmla="*/ 30 h 250"/>
              <a:gd name="T36" fmla="*/ 317 w 358"/>
              <a:gd name="T37" fmla="*/ 28 h 250"/>
              <a:gd name="T38" fmla="*/ 319 w 358"/>
              <a:gd name="T39" fmla="*/ 29 h 250"/>
              <a:gd name="T40" fmla="*/ 358 w 358"/>
              <a:gd name="T41" fmla="*/ 134 h 250"/>
              <a:gd name="T42" fmla="*/ 358 w 358"/>
              <a:gd name="T43" fmla="*/ 135 h 250"/>
              <a:gd name="T44" fmla="*/ 348 w 358"/>
              <a:gd name="T45" fmla="*/ 155 h 250"/>
              <a:gd name="T46" fmla="*/ 339 w 358"/>
              <a:gd name="T47" fmla="*/ 176 h 250"/>
              <a:gd name="T48" fmla="*/ 343 w 358"/>
              <a:gd name="T49" fmla="*/ 186 h 250"/>
              <a:gd name="T50" fmla="*/ 342 w 358"/>
              <a:gd name="T51" fmla="*/ 190 h 250"/>
              <a:gd name="T52" fmla="*/ 134 w 358"/>
              <a:gd name="T53" fmla="*/ 238 h 250"/>
              <a:gd name="T54" fmla="*/ 98 w 358"/>
              <a:gd name="T55" fmla="*/ 249 h 250"/>
              <a:gd name="T56" fmla="*/ 95 w 358"/>
              <a:gd name="T57" fmla="*/ 249 h 250"/>
              <a:gd name="T58" fmla="*/ 75 w 358"/>
              <a:gd name="T59" fmla="*/ 226 h 250"/>
              <a:gd name="T60" fmla="*/ 97 w 358"/>
              <a:gd name="T61" fmla="*/ 245 h 250"/>
              <a:gd name="T62" fmla="*/ 133 w 358"/>
              <a:gd name="T63" fmla="*/ 234 h 250"/>
              <a:gd name="T64" fmla="*/ 207 w 358"/>
              <a:gd name="T65" fmla="*/ 215 h 250"/>
              <a:gd name="T66" fmla="*/ 338 w 358"/>
              <a:gd name="T67" fmla="*/ 186 h 250"/>
              <a:gd name="T68" fmla="*/ 335 w 358"/>
              <a:gd name="T69" fmla="*/ 176 h 250"/>
              <a:gd name="T70" fmla="*/ 345 w 358"/>
              <a:gd name="T71" fmla="*/ 153 h 250"/>
              <a:gd name="T72" fmla="*/ 354 w 358"/>
              <a:gd name="T73" fmla="*/ 135 h 250"/>
              <a:gd name="T74" fmla="*/ 354 w 358"/>
              <a:gd name="T75" fmla="*/ 135 h 250"/>
              <a:gd name="T76" fmla="*/ 317 w 358"/>
              <a:gd name="T77" fmla="*/ 33 h 250"/>
              <a:gd name="T78" fmla="*/ 304 w 358"/>
              <a:gd name="T79" fmla="*/ 34 h 250"/>
              <a:gd name="T80" fmla="*/ 274 w 358"/>
              <a:gd name="T81" fmla="*/ 5 h 250"/>
              <a:gd name="T82" fmla="*/ 63 w 358"/>
              <a:gd name="T83" fmla="*/ 29 h 250"/>
              <a:gd name="T84" fmla="*/ 54 w 358"/>
              <a:gd name="T85" fmla="*/ 32 h 250"/>
              <a:gd name="T86" fmla="*/ 51 w 358"/>
              <a:gd name="T87" fmla="*/ 30 h 250"/>
              <a:gd name="T88" fmla="*/ 51 w 358"/>
              <a:gd name="T89" fmla="*/ 35 h 250"/>
              <a:gd name="T90" fmla="*/ 12 w 358"/>
              <a:gd name="T91" fmla="*/ 83 h 250"/>
              <a:gd name="T92" fmla="*/ 5 w 358"/>
              <a:gd name="T93" fmla="*/ 82 h 250"/>
              <a:gd name="T94" fmla="*/ 44 w 358"/>
              <a:gd name="T95" fmla="*/ 227 h 250"/>
              <a:gd name="T96" fmla="*/ 60 w 358"/>
              <a:gd name="T97" fmla="*/ 224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8" h="250">
                <a:moveTo>
                  <a:pt x="95" y="249"/>
                </a:moveTo>
                <a:cubicBezTo>
                  <a:pt x="87" y="236"/>
                  <a:pt x="88" y="233"/>
                  <a:pt x="74" y="230"/>
                </a:cubicBezTo>
                <a:cubicBezTo>
                  <a:pt x="74" y="230"/>
                  <a:pt x="74" y="230"/>
                  <a:pt x="74" y="230"/>
                </a:cubicBezTo>
                <a:cubicBezTo>
                  <a:pt x="69" y="228"/>
                  <a:pt x="65" y="228"/>
                  <a:pt x="60" y="228"/>
                </a:cubicBezTo>
                <a:cubicBezTo>
                  <a:pt x="60" y="228"/>
                  <a:pt x="60" y="228"/>
                  <a:pt x="60" y="228"/>
                </a:cubicBezTo>
                <a:cubicBezTo>
                  <a:pt x="55" y="228"/>
                  <a:pt x="50" y="229"/>
                  <a:pt x="43" y="231"/>
                </a:cubicBezTo>
                <a:cubicBezTo>
                  <a:pt x="43" y="231"/>
                  <a:pt x="43" y="231"/>
                  <a:pt x="43" y="231"/>
                </a:cubicBezTo>
                <a:cubicBezTo>
                  <a:pt x="40" y="232"/>
                  <a:pt x="40" y="232"/>
                  <a:pt x="40" y="232"/>
                </a:cubicBezTo>
                <a:cubicBezTo>
                  <a:pt x="40" y="230"/>
                  <a:pt x="40" y="230"/>
                  <a:pt x="40" y="230"/>
                </a:cubicBezTo>
                <a:cubicBezTo>
                  <a:pt x="37" y="212"/>
                  <a:pt x="3" y="96"/>
                  <a:pt x="1" y="78"/>
                </a:cubicBezTo>
                <a:cubicBezTo>
                  <a:pt x="1" y="78"/>
                  <a:pt x="1" y="78"/>
                  <a:pt x="1" y="78"/>
                </a:cubicBezTo>
                <a:cubicBezTo>
                  <a:pt x="0" y="74"/>
                  <a:pt x="0" y="74"/>
                  <a:pt x="0" y="74"/>
                </a:cubicBezTo>
                <a:cubicBezTo>
                  <a:pt x="4" y="76"/>
                  <a:pt x="4" y="76"/>
                  <a:pt x="4" y="76"/>
                </a:cubicBezTo>
                <a:cubicBezTo>
                  <a:pt x="7" y="78"/>
                  <a:pt x="9" y="79"/>
                  <a:pt x="12" y="79"/>
                </a:cubicBezTo>
                <a:cubicBezTo>
                  <a:pt x="12" y="79"/>
                  <a:pt x="12" y="79"/>
                  <a:pt x="12" y="79"/>
                </a:cubicBezTo>
                <a:cubicBezTo>
                  <a:pt x="20" y="79"/>
                  <a:pt x="29" y="73"/>
                  <a:pt x="36" y="64"/>
                </a:cubicBezTo>
                <a:cubicBezTo>
                  <a:pt x="36" y="64"/>
                  <a:pt x="36" y="64"/>
                  <a:pt x="36" y="64"/>
                </a:cubicBezTo>
                <a:cubicBezTo>
                  <a:pt x="43" y="55"/>
                  <a:pt x="47" y="43"/>
                  <a:pt x="47" y="35"/>
                </a:cubicBezTo>
                <a:cubicBezTo>
                  <a:pt x="47" y="35"/>
                  <a:pt x="47" y="35"/>
                  <a:pt x="47" y="35"/>
                </a:cubicBezTo>
                <a:cubicBezTo>
                  <a:pt x="47" y="32"/>
                  <a:pt x="47" y="30"/>
                  <a:pt x="46" y="28"/>
                </a:cubicBezTo>
                <a:cubicBezTo>
                  <a:pt x="46" y="28"/>
                  <a:pt x="46" y="28"/>
                  <a:pt x="46" y="28"/>
                </a:cubicBezTo>
                <a:cubicBezTo>
                  <a:pt x="50" y="26"/>
                  <a:pt x="50" y="26"/>
                  <a:pt x="50" y="26"/>
                </a:cubicBezTo>
                <a:cubicBezTo>
                  <a:pt x="50" y="28"/>
                  <a:pt x="50" y="29"/>
                  <a:pt x="51" y="30"/>
                </a:cubicBezTo>
                <a:cubicBezTo>
                  <a:pt x="51" y="30"/>
                  <a:pt x="51" y="30"/>
                  <a:pt x="51" y="30"/>
                </a:cubicBezTo>
                <a:cubicBezTo>
                  <a:pt x="53" y="28"/>
                  <a:pt x="56" y="27"/>
                  <a:pt x="62" y="26"/>
                </a:cubicBezTo>
                <a:cubicBezTo>
                  <a:pt x="62" y="26"/>
                  <a:pt x="62" y="26"/>
                  <a:pt x="62" y="26"/>
                </a:cubicBezTo>
                <a:cubicBezTo>
                  <a:pt x="68" y="24"/>
                  <a:pt x="76" y="23"/>
                  <a:pt x="86" y="22"/>
                </a:cubicBezTo>
                <a:cubicBezTo>
                  <a:pt x="86" y="22"/>
                  <a:pt x="86" y="22"/>
                  <a:pt x="86" y="22"/>
                </a:cubicBezTo>
                <a:cubicBezTo>
                  <a:pt x="105" y="19"/>
                  <a:pt x="129" y="17"/>
                  <a:pt x="155" y="14"/>
                </a:cubicBezTo>
                <a:cubicBezTo>
                  <a:pt x="155" y="14"/>
                  <a:pt x="155" y="14"/>
                  <a:pt x="155" y="14"/>
                </a:cubicBezTo>
                <a:cubicBezTo>
                  <a:pt x="205" y="9"/>
                  <a:pt x="259" y="5"/>
                  <a:pt x="275" y="1"/>
                </a:cubicBezTo>
                <a:cubicBezTo>
                  <a:pt x="275" y="1"/>
                  <a:pt x="275" y="1"/>
                  <a:pt x="275" y="1"/>
                </a:cubicBezTo>
                <a:cubicBezTo>
                  <a:pt x="277" y="0"/>
                  <a:pt x="277" y="0"/>
                  <a:pt x="277" y="0"/>
                </a:cubicBezTo>
                <a:cubicBezTo>
                  <a:pt x="277" y="2"/>
                  <a:pt x="277" y="2"/>
                  <a:pt x="277" y="2"/>
                </a:cubicBezTo>
                <a:cubicBezTo>
                  <a:pt x="280" y="22"/>
                  <a:pt x="289" y="30"/>
                  <a:pt x="304" y="30"/>
                </a:cubicBezTo>
                <a:cubicBezTo>
                  <a:pt x="304" y="30"/>
                  <a:pt x="304" y="30"/>
                  <a:pt x="304" y="30"/>
                </a:cubicBezTo>
                <a:cubicBezTo>
                  <a:pt x="308" y="30"/>
                  <a:pt x="312" y="30"/>
                  <a:pt x="317" y="28"/>
                </a:cubicBezTo>
                <a:cubicBezTo>
                  <a:pt x="317" y="28"/>
                  <a:pt x="317" y="28"/>
                  <a:pt x="317" y="28"/>
                </a:cubicBezTo>
                <a:cubicBezTo>
                  <a:pt x="318" y="28"/>
                  <a:pt x="318" y="28"/>
                  <a:pt x="318" y="28"/>
                </a:cubicBezTo>
                <a:cubicBezTo>
                  <a:pt x="319" y="29"/>
                  <a:pt x="319" y="29"/>
                  <a:pt x="319" y="29"/>
                </a:cubicBezTo>
                <a:cubicBezTo>
                  <a:pt x="335" y="54"/>
                  <a:pt x="357" y="130"/>
                  <a:pt x="358" y="134"/>
                </a:cubicBezTo>
                <a:cubicBezTo>
                  <a:pt x="358" y="134"/>
                  <a:pt x="358" y="134"/>
                  <a:pt x="358" y="134"/>
                </a:cubicBezTo>
                <a:cubicBezTo>
                  <a:pt x="358" y="135"/>
                  <a:pt x="358" y="135"/>
                  <a:pt x="358" y="135"/>
                </a:cubicBezTo>
                <a:cubicBezTo>
                  <a:pt x="358" y="135"/>
                  <a:pt x="358" y="135"/>
                  <a:pt x="358" y="135"/>
                </a:cubicBezTo>
                <a:cubicBezTo>
                  <a:pt x="357" y="141"/>
                  <a:pt x="350" y="150"/>
                  <a:pt x="348" y="155"/>
                </a:cubicBezTo>
                <a:cubicBezTo>
                  <a:pt x="348" y="155"/>
                  <a:pt x="348" y="155"/>
                  <a:pt x="348" y="155"/>
                </a:cubicBezTo>
                <a:cubicBezTo>
                  <a:pt x="344" y="164"/>
                  <a:pt x="339" y="170"/>
                  <a:pt x="339" y="176"/>
                </a:cubicBezTo>
                <a:cubicBezTo>
                  <a:pt x="339" y="176"/>
                  <a:pt x="339" y="176"/>
                  <a:pt x="339" y="176"/>
                </a:cubicBezTo>
                <a:cubicBezTo>
                  <a:pt x="339" y="179"/>
                  <a:pt x="340" y="182"/>
                  <a:pt x="343" y="186"/>
                </a:cubicBezTo>
                <a:cubicBezTo>
                  <a:pt x="343" y="186"/>
                  <a:pt x="343" y="186"/>
                  <a:pt x="343" y="186"/>
                </a:cubicBezTo>
                <a:cubicBezTo>
                  <a:pt x="345" y="189"/>
                  <a:pt x="345" y="189"/>
                  <a:pt x="345" y="189"/>
                </a:cubicBezTo>
                <a:cubicBezTo>
                  <a:pt x="342" y="190"/>
                  <a:pt x="342" y="190"/>
                  <a:pt x="342" y="190"/>
                </a:cubicBezTo>
                <a:cubicBezTo>
                  <a:pt x="309" y="194"/>
                  <a:pt x="194" y="221"/>
                  <a:pt x="134" y="238"/>
                </a:cubicBezTo>
                <a:cubicBezTo>
                  <a:pt x="134" y="238"/>
                  <a:pt x="134" y="238"/>
                  <a:pt x="134" y="238"/>
                </a:cubicBezTo>
                <a:cubicBezTo>
                  <a:pt x="114" y="243"/>
                  <a:pt x="100" y="248"/>
                  <a:pt x="98" y="249"/>
                </a:cubicBezTo>
                <a:cubicBezTo>
                  <a:pt x="98" y="249"/>
                  <a:pt x="98" y="249"/>
                  <a:pt x="98" y="249"/>
                </a:cubicBezTo>
                <a:cubicBezTo>
                  <a:pt x="96" y="250"/>
                  <a:pt x="96" y="250"/>
                  <a:pt x="96" y="250"/>
                </a:cubicBezTo>
                <a:cubicBezTo>
                  <a:pt x="95" y="249"/>
                  <a:pt x="95" y="249"/>
                  <a:pt x="95" y="249"/>
                </a:cubicBezTo>
                <a:close/>
                <a:moveTo>
                  <a:pt x="60" y="224"/>
                </a:moveTo>
                <a:cubicBezTo>
                  <a:pt x="65" y="224"/>
                  <a:pt x="70" y="224"/>
                  <a:pt x="75" y="226"/>
                </a:cubicBezTo>
                <a:cubicBezTo>
                  <a:pt x="75" y="226"/>
                  <a:pt x="75" y="226"/>
                  <a:pt x="75" y="226"/>
                </a:cubicBezTo>
                <a:cubicBezTo>
                  <a:pt x="90" y="229"/>
                  <a:pt x="91" y="234"/>
                  <a:pt x="97" y="245"/>
                </a:cubicBezTo>
                <a:cubicBezTo>
                  <a:pt x="97" y="245"/>
                  <a:pt x="97" y="245"/>
                  <a:pt x="97" y="245"/>
                </a:cubicBezTo>
                <a:cubicBezTo>
                  <a:pt x="103" y="243"/>
                  <a:pt x="116" y="239"/>
                  <a:pt x="133" y="234"/>
                </a:cubicBezTo>
                <a:cubicBezTo>
                  <a:pt x="133" y="234"/>
                  <a:pt x="133" y="234"/>
                  <a:pt x="133" y="234"/>
                </a:cubicBezTo>
                <a:cubicBezTo>
                  <a:pt x="153" y="229"/>
                  <a:pt x="179" y="222"/>
                  <a:pt x="207" y="215"/>
                </a:cubicBezTo>
                <a:cubicBezTo>
                  <a:pt x="207" y="215"/>
                  <a:pt x="207" y="215"/>
                  <a:pt x="207" y="215"/>
                </a:cubicBezTo>
                <a:cubicBezTo>
                  <a:pt x="258" y="203"/>
                  <a:pt x="314" y="190"/>
                  <a:pt x="338" y="186"/>
                </a:cubicBezTo>
                <a:cubicBezTo>
                  <a:pt x="338" y="186"/>
                  <a:pt x="338" y="186"/>
                  <a:pt x="338" y="186"/>
                </a:cubicBezTo>
                <a:cubicBezTo>
                  <a:pt x="336" y="183"/>
                  <a:pt x="335" y="179"/>
                  <a:pt x="335" y="176"/>
                </a:cubicBezTo>
                <a:cubicBezTo>
                  <a:pt x="335" y="176"/>
                  <a:pt x="335" y="176"/>
                  <a:pt x="335" y="176"/>
                </a:cubicBezTo>
                <a:cubicBezTo>
                  <a:pt x="335" y="168"/>
                  <a:pt x="340" y="162"/>
                  <a:pt x="345" y="153"/>
                </a:cubicBezTo>
                <a:cubicBezTo>
                  <a:pt x="345" y="153"/>
                  <a:pt x="345" y="153"/>
                  <a:pt x="345" y="153"/>
                </a:cubicBezTo>
                <a:cubicBezTo>
                  <a:pt x="347" y="148"/>
                  <a:pt x="354" y="139"/>
                  <a:pt x="354" y="135"/>
                </a:cubicBezTo>
                <a:cubicBezTo>
                  <a:pt x="354" y="135"/>
                  <a:pt x="354" y="135"/>
                  <a:pt x="354" y="135"/>
                </a:cubicBezTo>
                <a:cubicBezTo>
                  <a:pt x="354" y="135"/>
                  <a:pt x="354" y="135"/>
                  <a:pt x="354" y="135"/>
                </a:cubicBezTo>
                <a:cubicBezTo>
                  <a:pt x="354" y="135"/>
                  <a:pt x="354" y="135"/>
                  <a:pt x="354" y="135"/>
                </a:cubicBezTo>
                <a:cubicBezTo>
                  <a:pt x="354" y="132"/>
                  <a:pt x="331" y="57"/>
                  <a:pt x="317" y="33"/>
                </a:cubicBezTo>
                <a:cubicBezTo>
                  <a:pt x="317" y="33"/>
                  <a:pt x="317" y="33"/>
                  <a:pt x="317" y="33"/>
                </a:cubicBezTo>
                <a:cubicBezTo>
                  <a:pt x="312" y="34"/>
                  <a:pt x="308" y="34"/>
                  <a:pt x="304" y="34"/>
                </a:cubicBezTo>
                <a:cubicBezTo>
                  <a:pt x="304" y="34"/>
                  <a:pt x="304" y="34"/>
                  <a:pt x="304" y="34"/>
                </a:cubicBezTo>
                <a:cubicBezTo>
                  <a:pt x="288" y="35"/>
                  <a:pt x="276" y="24"/>
                  <a:pt x="274" y="5"/>
                </a:cubicBezTo>
                <a:cubicBezTo>
                  <a:pt x="274" y="5"/>
                  <a:pt x="274" y="5"/>
                  <a:pt x="274" y="5"/>
                </a:cubicBezTo>
                <a:cubicBezTo>
                  <a:pt x="241" y="12"/>
                  <a:pt x="103" y="21"/>
                  <a:pt x="63" y="29"/>
                </a:cubicBezTo>
                <a:cubicBezTo>
                  <a:pt x="63" y="29"/>
                  <a:pt x="63" y="29"/>
                  <a:pt x="63" y="29"/>
                </a:cubicBezTo>
                <a:cubicBezTo>
                  <a:pt x="57" y="31"/>
                  <a:pt x="54" y="32"/>
                  <a:pt x="54" y="32"/>
                </a:cubicBezTo>
                <a:cubicBezTo>
                  <a:pt x="54" y="32"/>
                  <a:pt x="54" y="32"/>
                  <a:pt x="54" y="32"/>
                </a:cubicBezTo>
                <a:cubicBezTo>
                  <a:pt x="51" y="30"/>
                  <a:pt x="51" y="30"/>
                  <a:pt x="51" y="30"/>
                </a:cubicBezTo>
                <a:cubicBezTo>
                  <a:pt x="51" y="32"/>
                  <a:pt x="51" y="33"/>
                  <a:pt x="51" y="35"/>
                </a:cubicBezTo>
                <a:cubicBezTo>
                  <a:pt x="51" y="35"/>
                  <a:pt x="51" y="35"/>
                  <a:pt x="51" y="35"/>
                </a:cubicBezTo>
                <a:cubicBezTo>
                  <a:pt x="51" y="54"/>
                  <a:pt x="32" y="83"/>
                  <a:pt x="12" y="83"/>
                </a:cubicBezTo>
                <a:cubicBezTo>
                  <a:pt x="12" y="83"/>
                  <a:pt x="12" y="83"/>
                  <a:pt x="12" y="83"/>
                </a:cubicBezTo>
                <a:cubicBezTo>
                  <a:pt x="10" y="83"/>
                  <a:pt x="8" y="83"/>
                  <a:pt x="5" y="82"/>
                </a:cubicBezTo>
                <a:cubicBezTo>
                  <a:pt x="5" y="82"/>
                  <a:pt x="5" y="82"/>
                  <a:pt x="5" y="82"/>
                </a:cubicBezTo>
                <a:cubicBezTo>
                  <a:pt x="10" y="106"/>
                  <a:pt x="39" y="204"/>
                  <a:pt x="44" y="227"/>
                </a:cubicBezTo>
                <a:cubicBezTo>
                  <a:pt x="44" y="227"/>
                  <a:pt x="44" y="227"/>
                  <a:pt x="44" y="227"/>
                </a:cubicBezTo>
                <a:cubicBezTo>
                  <a:pt x="50" y="225"/>
                  <a:pt x="55" y="224"/>
                  <a:pt x="60" y="224"/>
                </a:cubicBezTo>
                <a:cubicBezTo>
                  <a:pt x="60" y="224"/>
                  <a:pt x="60" y="224"/>
                  <a:pt x="60" y="224"/>
                </a:cubicBezTo>
                <a:cubicBezTo>
                  <a:pt x="60" y="224"/>
                  <a:pt x="60" y="224"/>
                  <a:pt x="60" y="22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文本框 5">
            <a:extLst>
              <a:ext uri="{FF2B5EF4-FFF2-40B4-BE49-F238E27FC236}">
                <a16:creationId xmlns:a16="http://schemas.microsoft.com/office/drawing/2014/main" xmlns="" id="{524A0045-DF28-4C9C-9D17-EC1E45926875}"/>
              </a:ext>
            </a:extLst>
          </p:cNvPr>
          <p:cNvSpPr txBox="1"/>
          <p:nvPr/>
        </p:nvSpPr>
        <p:spPr>
          <a:xfrm rot="-600000">
            <a:off x="3815340" y="2275398"/>
            <a:ext cx="4318847" cy="2308324"/>
          </a:xfrm>
          <a:prstGeom prst="rect">
            <a:avLst/>
          </a:prstGeom>
          <a:noFill/>
        </p:spPr>
        <p:txBody>
          <a:bodyPr wrap="square" rtlCol="0">
            <a:spAutoFit/>
          </a:bodyPr>
          <a:lstStyle/>
          <a:p>
            <a:pPr algn="ctr"/>
            <a:r>
              <a:rPr lang="zh-TW" altLang="en-US" sz="7200" b="1" dirty="0">
                <a:ln w="9525">
                  <a:solidFill>
                    <a:schemeClr val="bg1"/>
                  </a:solidFill>
                  <a:prstDash val="solid"/>
                </a:ln>
                <a:effectLst>
                  <a:outerShdw blurRad="12700" dist="38100" dir="2700000" algn="tl" rotWithShape="0">
                    <a:schemeClr val="bg1">
                      <a:lumMod val="50000"/>
                    </a:schemeClr>
                  </a:outerShdw>
                </a:effectLst>
                <a:latin typeface="華康平劇體W7" panose="040B0709000000000000" pitchFamily="81" charset="-120"/>
                <a:ea typeface="華康平劇體W7" panose="040B0709000000000000" pitchFamily="81" charset="-120"/>
              </a:rPr>
              <a:t>國中教育會考</a:t>
            </a:r>
            <a:endParaRPr lang="zh-CN" altLang="en-US" sz="7200" b="1" dirty="0">
              <a:ln w="9525">
                <a:solidFill>
                  <a:schemeClr val="bg1"/>
                </a:solidFill>
                <a:prstDash val="solid"/>
              </a:ln>
              <a:effectLst>
                <a:outerShdw blurRad="12700" dist="38100" dir="2700000" algn="tl" rotWithShape="0">
                  <a:schemeClr val="bg1">
                    <a:lumMod val="50000"/>
                  </a:schemeClr>
                </a:outerShdw>
              </a:effectLst>
              <a:latin typeface="華康平劇體W7" panose="040B0709000000000000" pitchFamily="81" charset="-120"/>
              <a:ea typeface="華康平劇體W7" panose="040B0709000000000000" pitchFamily="81" charset="-120"/>
            </a:endParaRPr>
          </a:p>
        </p:txBody>
      </p:sp>
      <p:sp>
        <p:nvSpPr>
          <p:cNvPr id="8" name="Freeform 2543">
            <a:extLst>
              <a:ext uri="{FF2B5EF4-FFF2-40B4-BE49-F238E27FC236}">
                <a16:creationId xmlns:a16="http://schemas.microsoft.com/office/drawing/2014/main" xmlns="" id="{D92F11D4-B941-4532-8178-FA44BFA9A021}"/>
              </a:ext>
            </a:extLst>
          </p:cNvPr>
          <p:cNvSpPr>
            <a:spLocks noEditPoints="1"/>
          </p:cNvSpPr>
          <p:nvPr/>
        </p:nvSpPr>
        <p:spPr bwMode="auto">
          <a:xfrm>
            <a:off x="9109611" y="3826853"/>
            <a:ext cx="1065213" cy="1328738"/>
          </a:xfrm>
          <a:custGeom>
            <a:avLst/>
            <a:gdLst/>
            <a:ahLst/>
            <a:cxnLst>
              <a:cxn ang="0">
                <a:pos x="185" y="658"/>
              </a:cxn>
              <a:cxn ang="0">
                <a:pos x="405" y="654"/>
              </a:cxn>
              <a:cxn ang="0">
                <a:pos x="516" y="284"/>
              </a:cxn>
              <a:cxn ang="0">
                <a:pos x="554" y="302"/>
              </a:cxn>
              <a:cxn ang="0">
                <a:pos x="552" y="278"/>
              </a:cxn>
              <a:cxn ang="0">
                <a:pos x="359" y="303"/>
              </a:cxn>
              <a:cxn ang="0">
                <a:pos x="324" y="320"/>
              </a:cxn>
              <a:cxn ang="0">
                <a:pos x="358" y="358"/>
              </a:cxn>
              <a:cxn ang="0">
                <a:pos x="323" y="419"/>
              </a:cxn>
              <a:cxn ang="0">
                <a:pos x="455" y="397"/>
              </a:cxn>
              <a:cxn ang="0">
                <a:pos x="356" y="480"/>
              </a:cxn>
              <a:cxn ang="0">
                <a:pos x="364" y="501"/>
              </a:cxn>
              <a:cxn ang="0">
                <a:pos x="448" y="445"/>
              </a:cxn>
              <a:cxn ang="0">
                <a:pos x="291" y="455"/>
              </a:cxn>
              <a:cxn ang="0">
                <a:pos x="305" y="414"/>
              </a:cxn>
              <a:cxn ang="0">
                <a:pos x="490" y="328"/>
              </a:cxn>
              <a:cxn ang="0">
                <a:pos x="319" y="335"/>
              </a:cxn>
              <a:cxn ang="0">
                <a:pos x="443" y="263"/>
              </a:cxn>
              <a:cxn ang="0">
                <a:pos x="594" y="231"/>
              </a:cxn>
              <a:cxn ang="0">
                <a:pos x="597" y="295"/>
              </a:cxn>
              <a:cxn ang="0">
                <a:pos x="598" y="285"/>
              </a:cxn>
              <a:cxn ang="0">
                <a:pos x="593" y="251"/>
              </a:cxn>
              <a:cxn ang="0">
                <a:pos x="311" y="167"/>
              </a:cxn>
              <a:cxn ang="0">
                <a:pos x="330" y="127"/>
              </a:cxn>
              <a:cxn ang="0">
                <a:pos x="402" y="159"/>
              </a:cxn>
              <a:cxn ang="0">
                <a:pos x="513" y="112"/>
              </a:cxn>
              <a:cxn ang="0">
                <a:pos x="497" y="175"/>
              </a:cxn>
              <a:cxn ang="0">
                <a:pos x="510" y="200"/>
              </a:cxn>
              <a:cxn ang="0">
                <a:pos x="453" y="200"/>
              </a:cxn>
              <a:cxn ang="0">
                <a:pos x="322" y="201"/>
              </a:cxn>
              <a:cxn ang="0">
                <a:pos x="227" y="215"/>
              </a:cxn>
              <a:cxn ang="0">
                <a:pos x="302" y="233"/>
              </a:cxn>
              <a:cxn ang="0">
                <a:pos x="523" y="203"/>
              </a:cxn>
              <a:cxn ang="0">
                <a:pos x="555" y="141"/>
              </a:cxn>
              <a:cxn ang="0">
                <a:pos x="487" y="98"/>
              </a:cxn>
              <a:cxn ang="0">
                <a:pos x="453" y="72"/>
              </a:cxn>
              <a:cxn ang="0">
                <a:pos x="394" y="75"/>
              </a:cxn>
              <a:cxn ang="0">
                <a:pos x="349" y="102"/>
              </a:cxn>
              <a:cxn ang="0">
                <a:pos x="422" y="99"/>
              </a:cxn>
              <a:cxn ang="0">
                <a:pos x="20" y="407"/>
              </a:cxn>
              <a:cxn ang="0">
                <a:pos x="37" y="221"/>
              </a:cxn>
              <a:cxn ang="0">
                <a:pos x="35" y="242"/>
              </a:cxn>
              <a:cxn ang="0">
                <a:pos x="10" y="302"/>
              </a:cxn>
              <a:cxn ang="0">
                <a:pos x="52" y="344"/>
              </a:cxn>
              <a:cxn ang="0">
                <a:pos x="30" y="305"/>
              </a:cxn>
              <a:cxn ang="0">
                <a:pos x="56" y="217"/>
              </a:cxn>
              <a:cxn ang="0">
                <a:pos x="37" y="375"/>
              </a:cxn>
              <a:cxn ang="0">
                <a:pos x="424" y="69"/>
              </a:cxn>
              <a:cxn ang="0">
                <a:pos x="510" y="160"/>
              </a:cxn>
              <a:cxn ang="0">
                <a:pos x="307" y="345"/>
              </a:cxn>
              <a:cxn ang="0">
                <a:pos x="500" y="243"/>
              </a:cxn>
              <a:cxn ang="0">
                <a:pos x="140" y="569"/>
              </a:cxn>
              <a:cxn ang="0">
                <a:pos x="272" y="777"/>
              </a:cxn>
              <a:cxn ang="0">
                <a:pos x="402" y="796"/>
              </a:cxn>
              <a:cxn ang="0">
                <a:pos x="462" y="805"/>
              </a:cxn>
              <a:cxn ang="0">
                <a:pos x="339" y="786"/>
              </a:cxn>
              <a:cxn ang="0">
                <a:pos x="332" y="738"/>
              </a:cxn>
              <a:cxn ang="0">
                <a:pos x="311" y="709"/>
              </a:cxn>
              <a:cxn ang="0">
                <a:pos x="206" y="770"/>
              </a:cxn>
              <a:cxn ang="0">
                <a:pos x="210" y="822"/>
              </a:cxn>
              <a:cxn ang="0">
                <a:pos x="319" y="813"/>
              </a:cxn>
              <a:cxn ang="0">
                <a:pos x="297" y="678"/>
              </a:cxn>
              <a:cxn ang="0">
                <a:pos x="452" y="54"/>
              </a:cxn>
            </a:cxnLst>
            <a:rect l="0" t="0" r="r" b="b"/>
            <a:pathLst>
              <a:path w="671" h="837">
                <a:moveTo>
                  <a:pt x="599" y="121"/>
                </a:moveTo>
                <a:lnTo>
                  <a:pt x="599" y="121"/>
                </a:lnTo>
                <a:lnTo>
                  <a:pt x="587" y="105"/>
                </a:lnTo>
                <a:lnTo>
                  <a:pt x="573" y="90"/>
                </a:lnTo>
                <a:lnTo>
                  <a:pt x="558" y="75"/>
                </a:lnTo>
                <a:lnTo>
                  <a:pt x="543" y="63"/>
                </a:lnTo>
                <a:lnTo>
                  <a:pt x="525" y="51"/>
                </a:lnTo>
                <a:lnTo>
                  <a:pt x="508" y="40"/>
                </a:lnTo>
                <a:lnTo>
                  <a:pt x="490" y="30"/>
                </a:lnTo>
                <a:lnTo>
                  <a:pt x="472" y="21"/>
                </a:lnTo>
                <a:lnTo>
                  <a:pt x="472" y="21"/>
                </a:lnTo>
                <a:lnTo>
                  <a:pt x="471" y="21"/>
                </a:lnTo>
                <a:lnTo>
                  <a:pt x="471" y="21"/>
                </a:lnTo>
                <a:lnTo>
                  <a:pt x="471" y="16"/>
                </a:lnTo>
                <a:lnTo>
                  <a:pt x="469" y="11"/>
                </a:lnTo>
                <a:lnTo>
                  <a:pt x="466" y="7"/>
                </a:lnTo>
                <a:lnTo>
                  <a:pt x="462" y="4"/>
                </a:lnTo>
                <a:lnTo>
                  <a:pt x="462" y="4"/>
                </a:lnTo>
                <a:lnTo>
                  <a:pt x="457" y="2"/>
                </a:lnTo>
                <a:lnTo>
                  <a:pt x="453" y="0"/>
                </a:lnTo>
                <a:lnTo>
                  <a:pt x="449" y="0"/>
                </a:lnTo>
                <a:lnTo>
                  <a:pt x="445" y="2"/>
                </a:lnTo>
                <a:lnTo>
                  <a:pt x="442" y="3"/>
                </a:lnTo>
                <a:lnTo>
                  <a:pt x="439" y="6"/>
                </a:lnTo>
                <a:lnTo>
                  <a:pt x="435" y="12"/>
                </a:lnTo>
                <a:lnTo>
                  <a:pt x="431" y="19"/>
                </a:lnTo>
                <a:lnTo>
                  <a:pt x="428" y="27"/>
                </a:lnTo>
                <a:lnTo>
                  <a:pt x="426" y="35"/>
                </a:lnTo>
                <a:lnTo>
                  <a:pt x="423" y="41"/>
                </a:lnTo>
                <a:lnTo>
                  <a:pt x="423" y="41"/>
                </a:lnTo>
                <a:lnTo>
                  <a:pt x="423" y="42"/>
                </a:lnTo>
                <a:lnTo>
                  <a:pt x="423" y="42"/>
                </a:lnTo>
                <a:lnTo>
                  <a:pt x="400" y="35"/>
                </a:lnTo>
                <a:lnTo>
                  <a:pt x="376" y="30"/>
                </a:lnTo>
                <a:lnTo>
                  <a:pt x="352" y="27"/>
                </a:lnTo>
                <a:lnTo>
                  <a:pt x="328" y="25"/>
                </a:lnTo>
                <a:lnTo>
                  <a:pt x="304" y="26"/>
                </a:lnTo>
                <a:lnTo>
                  <a:pt x="279" y="28"/>
                </a:lnTo>
                <a:lnTo>
                  <a:pt x="256" y="31"/>
                </a:lnTo>
                <a:lnTo>
                  <a:pt x="233" y="36"/>
                </a:lnTo>
                <a:lnTo>
                  <a:pt x="210" y="43"/>
                </a:lnTo>
                <a:lnTo>
                  <a:pt x="187" y="52"/>
                </a:lnTo>
                <a:lnTo>
                  <a:pt x="166" y="62"/>
                </a:lnTo>
                <a:lnTo>
                  <a:pt x="145" y="74"/>
                </a:lnTo>
                <a:lnTo>
                  <a:pt x="125" y="88"/>
                </a:lnTo>
                <a:lnTo>
                  <a:pt x="106" y="102"/>
                </a:lnTo>
                <a:lnTo>
                  <a:pt x="88" y="118"/>
                </a:lnTo>
                <a:lnTo>
                  <a:pt x="71" y="136"/>
                </a:lnTo>
                <a:lnTo>
                  <a:pt x="71" y="136"/>
                </a:lnTo>
                <a:lnTo>
                  <a:pt x="57" y="154"/>
                </a:lnTo>
                <a:lnTo>
                  <a:pt x="44" y="175"/>
                </a:lnTo>
                <a:lnTo>
                  <a:pt x="31" y="195"/>
                </a:lnTo>
                <a:lnTo>
                  <a:pt x="22" y="216"/>
                </a:lnTo>
                <a:lnTo>
                  <a:pt x="14" y="238"/>
                </a:lnTo>
                <a:lnTo>
                  <a:pt x="8" y="261"/>
                </a:lnTo>
                <a:lnTo>
                  <a:pt x="4" y="283"/>
                </a:lnTo>
                <a:lnTo>
                  <a:pt x="1" y="306"/>
                </a:lnTo>
                <a:lnTo>
                  <a:pt x="0" y="330"/>
                </a:lnTo>
                <a:lnTo>
                  <a:pt x="1" y="353"/>
                </a:lnTo>
                <a:lnTo>
                  <a:pt x="4" y="376"/>
                </a:lnTo>
                <a:lnTo>
                  <a:pt x="9" y="398"/>
                </a:lnTo>
                <a:lnTo>
                  <a:pt x="15" y="421"/>
                </a:lnTo>
                <a:lnTo>
                  <a:pt x="23" y="443"/>
                </a:lnTo>
                <a:lnTo>
                  <a:pt x="33" y="464"/>
                </a:lnTo>
                <a:lnTo>
                  <a:pt x="46" y="485"/>
                </a:lnTo>
                <a:lnTo>
                  <a:pt x="46" y="485"/>
                </a:lnTo>
                <a:lnTo>
                  <a:pt x="59" y="505"/>
                </a:lnTo>
                <a:lnTo>
                  <a:pt x="73" y="522"/>
                </a:lnTo>
                <a:lnTo>
                  <a:pt x="89" y="539"/>
                </a:lnTo>
                <a:lnTo>
                  <a:pt x="105" y="554"/>
                </a:lnTo>
                <a:lnTo>
                  <a:pt x="124" y="569"/>
                </a:lnTo>
                <a:lnTo>
                  <a:pt x="142" y="581"/>
                </a:lnTo>
                <a:lnTo>
                  <a:pt x="162" y="592"/>
                </a:lnTo>
                <a:lnTo>
                  <a:pt x="182" y="602"/>
                </a:lnTo>
                <a:lnTo>
                  <a:pt x="182" y="602"/>
                </a:lnTo>
                <a:lnTo>
                  <a:pt x="178" y="608"/>
                </a:lnTo>
                <a:lnTo>
                  <a:pt x="174" y="615"/>
                </a:lnTo>
                <a:lnTo>
                  <a:pt x="163" y="631"/>
                </a:lnTo>
                <a:lnTo>
                  <a:pt x="158" y="639"/>
                </a:lnTo>
                <a:lnTo>
                  <a:pt x="157" y="643"/>
                </a:lnTo>
                <a:lnTo>
                  <a:pt x="156" y="647"/>
                </a:lnTo>
                <a:lnTo>
                  <a:pt x="156" y="652"/>
                </a:lnTo>
                <a:lnTo>
                  <a:pt x="157" y="655"/>
                </a:lnTo>
                <a:lnTo>
                  <a:pt x="159" y="658"/>
                </a:lnTo>
                <a:lnTo>
                  <a:pt x="162" y="661"/>
                </a:lnTo>
                <a:lnTo>
                  <a:pt x="162" y="661"/>
                </a:lnTo>
                <a:lnTo>
                  <a:pt x="167" y="664"/>
                </a:lnTo>
                <a:lnTo>
                  <a:pt x="172" y="665"/>
                </a:lnTo>
                <a:lnTo>
                  <a:pt x="177" y="664"/>
                </a:lnTo>
                <a:lnTo>
                  <a:pt x="181" y="662"/>
                </a:lnTo>
                <a:lnTo>
                  <a:pt x="185" y="658"/>
                </a:lnTo>
                <a:lnTo>
                  <a:pt x="189" y="654"/>
                </a:lnTo>
                <a:lnTo>
                  <a:pt x="196" y="642"/>
                </a:lnTo>
                <a:lnTo>
                  <a:pt x="196" y="642"/>
                </a:lnTo>
                <a:lnTo>
                  <a:pt x="208" y="646"/>
                </a:lnTo>
                <a:lnTo>
                  <a:pt x="220" y="651"/>
                </a:lnTo>
                <a:lnTo>
                  <a:pt x="232" y="654"/>
                </a:lnTo>
                <a:lnTo>
                  <a:pt x="244" y="656"/>
                </a:lnTo>
                <a:lnTo>
                  <a:pt x="268" y="660"/>
                </a:lnTo>
                <a:lnTo>
                  <a:pt x="293" y="661"/>
                </a:lnTo>
                <a:lnTo>
                  <a:pt x="293" y="661"/>
                </a:lnTo>
                <a:lnTo>
                  <a:pt x="291" y="669"/>
                </a:lnTo>
                <a:lnTo>
                  <a:pt x="288" y="677"/>
                </a:lnTo>
                <a:lnTo>
                  <a:pt x="281" y="694"/>
                </a:lnTo>
                <a:lnTo>
                  <a:pt x="279" y="702"/>
                </a:lnTo>
                <a:lnTo>
                  <a:pt x="278" y="710"/>
                </a:lnTo>
                <a:lnTo>
                  <a:pt x="278" y="719"/>
                </a:lnTo>
                <a:lnTo>
                  <a:pt x="280" y="727"/>
                </a:lnTo>
                <a:lnTo>
                  <a:pt x="280" y="727"/>
                </a:lnTo>
                <a:lnTo>
                  <a:pt x="280" y="727"/>
                </a:lnTo>
                <a:lnTo>
                  <a:pt x="280" y="727"/>
                </a:lnTo>
                <a:lnTo>
                  <a:pt x="265" y="732"/>
                </a:lnTo>
                <a:lnTo>
                  <a:pt x="251" y="735"/>
                </a:lnTo>
                <a:lnTo>
                  <a:pt x="222" y="741"/>
                </a:lnTo>
                <a:lnTo>
                  <a:pt x="222" y="741"/>
                </a:lnTo>
                <a:lnTo>
                  <a:pt x="200" y="746"/>
                </a:lnTo>
                <a:lnTo>
                  <a:pt x="180" y="753"/>
                </a:lnTo>
                <a:lnTo>
                  <a:pt x="160" y="762"/>
                </a:lnTo>
                <a:lnTo>
                  <a:pt x="151" y="767"/>
                </a:lnTo>
                <a:lnTo>
                  <a:pt x="141" y="773"/>
                </a:lnTo>
                <a:lnTo>
                  <a:pt x="141" y="773"/>
                </a:lnTo>
                <a:lnTo>
                  <a:pt x="132" y="779"/>
                </a:lnTo>
                <a:lnTo>
                  <a:pt x="127" y="784"/>
                </a:lnTo>
                <a:lnTo>
                  <a:pt x="120" y="789"/>
                </a:lnTo>
                <a:lnTo>
                  <a:pt x="115" y="794"/>
                </a:lnTo>
                <a:lnTo>
                  <a:pt x="112" y="799"/>
                </a:lnTo>
                <a:lnTo>
                  <a:pt x="111" y="802"/>
                </a:lnTo>
                <a:lnTo>
                  <a:pt x="111" y="805"/>
                </a:lnTo>
                <a:lnTo>
                  <a:pt x="112" y="808"/>
                </a:lnTo>
                <a:lnTo>
                  <a:pt x="113" y="810"/>
                </a:lnTo>
                <a:lnTo>
                  <a:pt x="113" y="810"/>
                </a:lnTo>
                <a:lnTo>
                  <a:pt x="117" y="815"/>
                </a:lnTo>
                <a:lnTo>
                  <a:pt x="123" y="819"/>
                </a:lnTo>
                <a:lnTo>
                  <a:pt x="129" y="821"/>
                </a:lnTo>
                <a:lnTo>
                  <a:pt x="136" y="823"/>
                </a:lnTo>
                <a:lnTo>
                  <a:pt x="150" y="825"/>
                </a:lnTo>
                <a:lnTo>
                  <a:pt x="161" y="827"/>
                </a:lnTo>
                <a:lnTo>
                  <a:pt x="161" y="827"/>
                </a:lnTo>
                <a:lnTo>
                  <a:pt x="201" y="831"/>
                </a:lnTo>
                <a:lnTo>
                  <a:pt x="241" y="834"/>
                </a:lnTo>
                <a:lnTo>
                  <a:pt x="281" y="836"/>
                </a:lnTo>
                <a:lnTo>
                  <a:pt x="322" y="837"/>
                </a:lnTo>
                <a:lnTo>
                  <a:pt x="322" y="837"/>
                </a:lnTo>
                <a:lnTo>
                  <a:pt x="362" y="837"/>
                </a:lnTo>
                <a:lnTo>
                  <a:pt x="404" y="836"/>
                </a:lnTo>
                <a:lnTo>
                  <a:pt x="445" y="833"/>
                </a:lnTo>
                <a:lnTo>
                  <a:pt x="466" y="831"/>
                </a:lnTo>
                <a:lnTo>
                  <a:pt x="486" y="828"/>
                </a:lnTo>
                <a:lnTo>
                  <a:pt x="486" y="828"/>
                </a:lnTo>
                <a:lnTo>
                  <a:pt x="497" y="826"/>
                </a:lnTo>
                <a:lnTo>
                  <a:pt x="508" y="823"/>
                </a:lnTo>
                <a:lnTo>
                  <a:pt x="518" y="819"/>
                </a:lnTo>
                <a:lnTo>
                  <a:pt x="523" y="817"/>
                </a:lnTo>
                <a:lnTo>
                  <a:pt x="528" y="814"/>
                </a:lnTo>
                <a:lnTo>
                  <a:pt x="528" y="814"/>
                </a:lnTo>
                <a:lnTo>
                  <a:pt x="532" y="809"/>
                </a:lnTo>
                <a:lnTo>
                  <a:pt x="533" y="804"/>
                </a:lnTo>
                <a:lnTo>
                  <a:pt x="533" y="800"/>
                </a:lnTo>
                <a:lnTo>
                  <a:pt x="532" y="796"/>
                </a:lnTo>
                <a:lnTo>
                  <a:pt x="530" y="792"/>
                </a:lnTo>
                <a:lnTo>
                  <a:pt x="526" y="788"/>
                </a:lnTo>
                <a:lnTo>
                  <a:pt x="519" y="782"/>
                </a:lnTo>
                <a:lnTo>
                  <a:pt x="519" y="782"/>
                </a:lnTo>
                <a:lnTo>
                  <a:pt x="510" y="776"/>
                </a:lnTo>
                <a:lnTo>
                  <a:pt x="501" y="770"/>
                </a:lnTo>
                <a:lnTo>
                  <a:pt x="482" y="760"/>
                </a:lnTo>
                <a:lnTo>
                  <a:pt x="461" y="752"/>
                </a:lnTo>
                <a:lnTo>
                  <a:pt x="439" y="746"/>
                </a:lnTo>
                <a:lnTo>
                  <a:pt x="418" y="740"/>
                </a:lnTo>
                <a:lnTo>
                  <a:pt x="396" y="735"/>
                </a:lnTo>
                <a:lnTo>
                  <a:pt x="353" y="727"/>
                </a:lnTo>
                <a:lnTo>
                  <a:pt x="353" y="727"/>
                </a:lnTo>
                <a:lnTo>
                  <a:pt x="354" y="719"/>
                </a:lnTo>
                <a:lnTo>
                  <a:pt x="354" y="710"/>
                </a:lnTo>
                <a:lnTo>
                  <a:pt x="353" y="702"/>
                </a:lnTo>
                <a:lnTo>
                  <a:pt x="352" y="694"/>
                </a:lnTo>
                <a:lnTo>
                  <a:pt x="348" y="678"/>
                </a:lnTo>
                <a:lnTo>
                  <a:pt x="342" y="662"/>
                </a:lnTo>
                <a:lnTo>
                  <a:pt x="342" y="662"/>
                </a:lnTo>
                <a:lnTo>
                  <a:pt x="374" y="659"/>
                </a:lnTo>
                <a:lnTo>
                  <a:pt x="405" y="654"/>
                </a:lnTo>
                <a:lnTo>
                  <a:pt x="405" y="654"/>
                </a:lnTo>
                <a:lnTo>
                  <a:pt x="423" y="650"/>
                </a:lnTo>
                <a:lnTo>
                  <a:pt x="441" y="644"/>
                </a:lnTo>
                <a:lnTo>
                  <a:pt x="460" y="637"/>
                </a:lnTo>
                <a:lnTo>
                  <a:pt x="478" y="630"/>
                </a:lnTo>
                <a:lnTo>
                  <a:pt x="495" y="622"/>
                </a:lnTo>
                <a:lnTo>
                  <a:pt x="511" y="614"/>
                </a:lnTo>
                <a:lnTo>
                  <a:pt x="528" y="604"/>
                </a:lnTo>
                <a:lnTo>
                  <a:pt x="544" y="593"/>
                </a:lnTo>
                <a:lnTo>
                  <a:pt x="544" y="593"/>
                </a:lnTo>
                <a:lnTo>
                  <a:pt x="561" y="580"/>
                </a:lnTo>
                <a:lnTo>
                  <a:pt x="577" y="564"/>
                </a:lnTo>
                <a:lnTo>
                  <a:pt x="592" y="548"/>
                </a:lnTo>
                <a:lnTo>
                  <a:pt x="606" y="530"/>
                </a:lnTo>
                <a:lnTo>
                  <a:pt x="620" y="512"/>
                </a:lnTo>
                <a:lnTo>
                  <a:pt x="631" y="493"/>
                </a:lnTo>
                <a:lnTo>
                  <a:pt x="641" y="472"/>
                </a:lnTo>
                <a:lnTo>
                  <a:pt x="649" y="452"/>
                </a:lnTo>
                <a:lnTo>
                  <a:pt x="657" y="431"/>
                </a:lnTo>
                <a:lnTo>
                  <a:pt x="663" y="409"/>
                </a:lnTo>
                <a:lnTo>
                  <a:pt x="667" y="387"/>
                </a:lnTo>
                <a:lnTo>
                  <a:pt x="670" y="365"/>
                </a:lnTo>
                <a:lnTo>
                  <a:pt x="671" y="343"/>
                </a:lnTo>
                <a:lnTo>
                  <a:pt x="671" y="319"/>
                </a:lnTo>
                <a:lnTo>
                  <a:pt x="670" y="298"/>
                </a:lnTo>
                <a:lnTo>
                  <a:pt x="667" y="276"/>
                </a:lnTo>
                <a:lnTo>
                  <a:pt x="667" y="276"/>
                </a:lnTo>
                <a:lnTo>
                  <a:pt x="662" y="256"/>
                </a:lnTo>
                <a:lnTo>
                  <a:pt x="657" y="234"/>
                </a:lnTo>
                <a:lnTo>
                  <a:pt x="650" y="214"/>
                </a:lnTo>
                <a:lnTo>
                  <a:pt x="642" y="195"/>
                </a:lnTo>
                <a:lnTo>
                  <a:pt x="633" y="176"/>
                </a:lnTo>
                <a:lnTo>
                  <a:pt x="623" y="156"/>
                </a:lnTo>
                <a:lnTo>
                  <a:pt x="612" y="138"/>
                </a:lnTo>
                <a:lnTo>
                  <a:pt x="599" y="121"/>
                </a:lnTo>
                <a:lnTo>
                  <a:pt x="599" y="121"/>
                </a:lnTo>
                <a:close/>
                <a:moveTo>
                  <a:pt x="454" y="10"/>
                </a:moveTo>
                <a:lnTo>
                  <a:pt x="454" y="10"/>
                </a:lnTo>
                <a:lnTo>
                  <a:pt x="457" y="11"/>
                </a:lnTo>
                <a:lnTo>
                  <a:pt x="459" y="13"/>
                </a:lnTo>
                <a:lnTo>
                  <a:pt x="461" y="15"/>
                </a:lnTo>
                <a:lnTo>
                  <a:pt x="462" y="17"/>
                </a:lnTo>
                <a:lnTo>
                  <a:pt x="461" y="22"/>
                </a:lnTo>
                <a:lnTo>
                  <a:pt x="459" y="28"/>
                </a:lnTo>
                <a:lnTo>
                  <a:pt x="456" y="35"/>
                </a:lnTo>
                <a:lnTo>
                  <a:pt x="451" y="41"/>
                </a:lnTo>
                <a:lnTo>
                  <a:pt x="443" y="50"/>
                </a:lnTo>
                <a:lnTo>
                  <a:pt x="443" y="50"/>
                </a:lnTo>
                <a:lnTo>
                  <a:pt x="431" y="45"/>
                </a:lnTo>
                <a:lnTo>
                  <a:pt x="431" y="45"/>
                </a:lnTo>
                <a:lnTo>
                  <a:pt x="434" y="35"/>
                </a:lnTo>
                <a:lnTo>
                  <a:pt x="438" y="23"/>
                </a:lnTo>
                <a:lnTo>
                  <a:pt x="440" y="17"/>
                </a:lnTo>
                <a:lnTo>
                  <a:pt x="444" y="13"/>
                </a:lnTo>
                <a:lnTo>
                  <a:pt x="449" y="11"/>
                </a:lnTo>
                <a:lnTo>
                  <a:pt x="451" y="10"/>
                </a:lnTo>
                <a:lnTo>
                  <a:pt x="454" y="10"/>
                </a:lnTo>
                <a:lnTo>
                  <a:pt x="454" y="10"/>
                </a:lnTo>
                <a:close/>
                <a:moveTo>
                  <a:pt x="511" y="246"/>
                </a:moveTo>
                <a:lnTo>
                  <a:pt x="511" y="246"/>
                </a:lnTo>
                <a:lnTo>
                  <a:pt x="524" y="243"/>
                </a:lnTo>
                <a:lnTo>
                  <a:pt x="531" y="243"/>
                </a:lnTo>
                <a:lnTo>
                  <a:pt x="531" y="243"/>
                </a:lnTo>
                <a:lnTo>
                  <a:pt x="529" y="245"/>
                </a:lnTo>
                <a:lnTo>
                  <a:pt x="529" y="245"/>
                </a:lnTo>
                <a:lnTo>
                  <a:pt x="520" y="248"/>
                </a:lnTo>
                <a:lnTo>
                  <a:pt x="512" y="251"/>
                </a:lnTo>
                <a:lnTo>
                  <a:pt x="512" y="251"/>
                </a:lnTo>
                <a:lnTo>
                  <a:pt x="511" y="246"/>
                </a:lnTo>
                <a:lnTo>
                  <a:pt x="511" y="246"/>
                </a:lnTo>
                <a:close/>
                <a:moveTo>
                  <a:pt x="516" y="292"/>
                </a:moveTo>
                <a:lnTo>
                  <a:pt x="516" y="292"/>
                </a:lnTo>
                <a:lnTo>
                  <a:pt x="524" y="292"/>
                </a:lnTo>
                <a:lnTo>
                  <a:pt x="533" y="291"/>
                </a:lnTo>
                <a:lnTo>
                  <a:pt x="533" y="291"/>
                </a:lnTo>
                <a:lnTo>
                  <a:pt x="546" y="289"/>
                </a:lnTo>
                <a:lnTo>
                  <a:pt x="546" y="289"/>
                </a:lnTo>
                <a:lnTo>
                  <a:pt x="555" y="287"/>
                </a:lnTo>
                <a:lnTo>
                  <a:pt x="556" y="287"/>
                </a:lnTo>
                <a:lnTo>
                  <a:pt x="557" y="288"/>
                </a:lnTo>
                <a:lnTo>
                  <a:pt x="552" y="290"/>
                </a:lnTo>
                <a:lnTo>
                  <a:pt x="552" y="290"/>
                </a:lnTo>
                <a:lnTo>
                  <a:pt x="543" y="292"/>
                </a:lnTo>
                <a:lnTo>
                  <a:pt x="534" y="293"/>
                </a:lnTo>
                <a:lnTo>
                  <a:pt x="524" y="294"/>
                </a:lnTo>
                <a:lnTo>
                  <a:pt x="520" y="295"/>
                </a:lnTo>
                <a:lnTo>
                  <a:pt x="516" y="297"/>
                </a:lnTo>
                <a:lnTo>
                  <a:pt x="516" y="297"/>
                </a:lnTo>
                <a:lnTo>
                  <a:pt x="516" y="292"/>
                </a:lnTo>
                <a:lnTo>
                  <a:pt x="516" y="292"/>
                </a:lnTo>
                <a:close/>
                <a:moveTo>
                  <a:pt x="516" y="284"/>
                </a:moveTo>
                <a:lnTo>
                  <a:pt x="516" y="284"/>
                </a:lnTo>
                <a:lnTo>
                  <a:pt x="529" y="282"/>
                </a:lnTo>
                <a:lnTo>
                  <a:pt x="529" y="282"/>
                </a:lnTo>
                <a:lnTo>
                  <a:pt x="539" y="280"/>
                </a:lnTo>
                <a:lnTo>
                  <a:pt x="544" y="279"/>
                </a:lnTo>
                <a:lnTo>
                  <a:pt x="548" y="278"/>
                </a:lnTo>
                <a:lnTo>
                  <a:pt x="548" y="278"/>
                </a:lnTo>
                <a:lnTo>
                  <a:pt x="541" y="281"/>
                </a:lnTo>
                <a:lnTo>
                  <a:pt x="533" y="284"/>
                </a:lnTo>
                <a:lnTo>
                  <a:pt x="516" y="289"/>
                </a:lnTo>
                <a:lnTo>
                  <a:pt x="516" y="289"/>
                </a:lnTo>
                <a:lnTo>
                  <a:pt x="516" y="286"/>
                </a:lnTo>
                <a:lnTo>
                  <a:pt x="516" y="286"/>
                </a:lnTo>
                <a:lnTo>
                  <a:pt x="516" y="284"/>
                </a:lnTo>
                <a:lnTo>
                  <a:pt x="516" y="284"/>
                </a:lnTo>
                <a:close/>
                <a:moveTo>
                  <a:pt x="516" y="273"/>
                </a:moveTo>
                <a:lnTo>
                  <a:pt x="516" y="273"/>
                </a:lnTo>
                <a:lnTo>
                  <a:pt x="531" y="272"/>
                </a:lnTo>
                <a:lnTo>
                  <a:pt x="544" y="270"/>
                </a:lnTo>
                <a:lnTo>
                  <a:pt x="544" y="270"/>
                </a:lnTo>
                <a:lnTo>
                  <a:pt x="530" y="274"/>
                </a:lnTo>
                <a:lnTo>
                  <a:pt x="516" y="281"/>
                </a:lnTo>
                <a:lnTo>
                  <a:pt x="516" y="281"/>
                </a:lnTo>
                <a:lnTo>
                  <a:pt x="516" y="273"/>
                </a:lnTo>
                <a:lnTo>
                  <a:pt x="516" y="273"/>
                </a:lnTo>
                <a:close/>
                <a:moveTo>
                  <a:pt x="516" y="269"/>
                </a:moveTo>
                <a:lnTo>
                  <a:pt x="516" y="269"/>
                </a:lnTo>
                <a:lnTo>
                  <a:pt x="515" y="263"/>
                </a:lnTo>
                <a:lnTo>
                  <a:pt x="515" y="263"/>
                </a:lnTo>
                <a:lnTo>
                  <a:pt x="524" y="263"/>
                </a:lnTo>
                <a:lnTo>
                  <a:pt x="524" y="263"/>
                </a:lnTo>
                <a:lnTo>
                  <a:pt x="531" y="262"/>
                </a:lnTo>
                <a:lnTo>
                  <a:pt x="534" y="262"/>
                </a:lnTo>
                <a:lnTo>
                  <a:pt x="534" y="263"/>
                </a:lnTo>
                <a:lnTo>
                  <a:pt x="533" y="263"/>
                </a:lnTo>
                <a:lnTo>
                  <a:pt x="533" y="263"/>
                </a:lnTo>
                <a:lnTo>
                  <a:pt x="524" y="266"/>
                </a:lnTo>
                <a:lnTo>
                  <a:pt x="516" y="269"/>
                </a:lnTo>
                <a:lnTo>
                  <a:pt x="516" y="269"/>
                </a:lnTo>
                <a:close/>
                <a:moveTo>
                  <a:pt x="515" y="261"/>
                </a:moveTo>
                <a:lnTo>
                  <a:pt x="515" y="261"/>
                </a:lnTo>
                <a:lnTo>
                  <a:pt x="520" y="260"/>
                </a:lnTo>
                <a:lnTo>
                  <a:pt x="526" y="258"/>
                </a:lnTo>
                <a:lnTo>
                  <a:pt x="538" y="253"/>
                </a:lnTo>
                <a:lnTo>
                  <a:pt x="538" y="253"/>
                </a:lnTo>
                <a:lnTo>
                  <a:pt x="539" y="258"/>
                </a:lnTo>
                <a:lnTo>
                  <a:pt x="539" y="258"/>
                </a:lnTo>
                <a:lnTo>
                  <a:pt x="528" y="260"/>
                </a:lnTo>
                <a:lnTo>
                  <a:pt x="515" y="261"/>
                </a:lnTo>
                <a:lnTo>
                  <a:pt x="515" y="261"/>
                </a:lnTo>
                <a:close/>
                <a:moveTo>
                  <a:pt x="537" y="248"/>
                </a:moveTo>
                <a:lnTo>
                  <a:pt x="537" y="248"/>
                </a:lnTo>
                <a:lnTo>
                  <a:pt x="538" y="251"/>
                </a:lnTo>
                <a:lnTo>
                  <a:pt x="538" y="251"/>
                </a:lnTo>
                <a:lnTo>
                  <a:pt x="533" y="251"/>
                </a:lnTo>
                <a:lnTo>
                  <a:pt x="529" y="251"/>
                </a:lnTo>
                <a:lnTo>
                  <a:pt x="519" y="253"/>
                </a:lnTo>
                <a:lnTo>
                  <a:pt x="519" y="253"/>
                </a:lnTo>
                <a:lnTo>
                  <a:pt x="513" y="254"/>
                </a:lnTo>
                <a:lnTo>
                  <a:pt x="515" y="252"/>
                </a:lnTo>
                <a:lnTo>
                  <a:pt x="525" y="249"/>
                </a:lnTo>
                <a:lnTo>
                  <a:pt x="525" y="249"/>
                </a:lnTo>
                <a:lnTo>
                  <a:pt x="532" y="246"/>
                </a:lnTo>
                <a:lnTo>
                  <a:pt x="538" y="242"/>
                </a:lnTo>
                <a:lnTo>
                  <a:pt x="538" y="242"/>
                </a:lnTo>
                <a:lnTo>
                  <a:pt x="538" y="242"/>
                </a:lnTo>
                <a:lnTo>
                  <a:pt x="538" y="242"/>
                </a:lnTo>
                <a:lnTo>
                  <a:pt x="537" y="248"/>
                </a:lnTo>
                <a:lnTo>
                  <a:pt x="537" y="248"/>
                </a:lnTo>
                <a:close/>
                <a:moveTo>
                  <a:pt x="528" y="253"/>
                </a:moveTo>
                <a:lnTo>
                  <a:pt x="528" y="253"/>
                </a:lnTo>
                <a:lnTo>
                  <a:pt x="530" y="253"/>
                </a:lnTo>
                <a:lnTo>
                  <a:pt x="528" y="254"/>
                </a:lnTo>
                <a:lnTo>
                  <a:pt x="521" y="256"/>
                </a:lnTo>
                <a:lnTo>
                  <a:pt x="521" y="256"/>
                </a:lnTo>
                <a:lnTo>
                  <a:pt x="514" y="259"/>
                </a:lnTo>
                <a:lnTo>
                  <a:pt x="514" y="259"/>
                </a:lnTo>
                <a:lnTo>
                  <a:pt x="513" y="256"/>
                </a:lnTo>
                <a:lnTo>
                  <a:pt x="513" y="256"/>
                </a:lnTo>
                <a:lnTo>
                  <a:pt x="520" y="255"/>
                </a:lnTo>
                <a:lnTo>
                  <a:pt x="528" y="253"/>
                </a:lnTo>
                <a:lnTo>
                  <a:pt x="528" y="253"/>
                </a:lnTo>
                <a:close/>
                <a:moveTo>
                  <a:pt x="516" y="304"/>
                </a:moveTo>
                <a:lnTo>
                  <a:pt x="516" y="304"/>
                </a:lnTo>
                <a:lnTo>
                  <a:pt x="525" y="304"/>
                </a:lnTo>
                <a:lnTo>
                  <a:pt x="535" y="303"/>
                </a:lnTo>
                <a:lnTo>
                  <a:pt x="552" y="299"/>
                </a:lnTo>
                <a:lnTo>
                  <a:pt x="552" y="299"/>
                </a:lnTo>
                <a:lnTo>
                  <a:pt x="559" y="299"/>
                </a:lnTo>
                <a:lnTo>
                  <a:pt x="560" y="299"/>
                </a:lnTo>
                <a:lnTo>
                  <a:pt x="560" y="299"/>
                </a:lnTo>
                <a:lnTo>
                  <a:pt x="554" y="302"/>
                </a:lnTo>
                <a:lnTo>
                  <a:pt x="554" y="302"/>
                </a:lnTo>
                <a:lnTo>
                  <a:pt x="546" y="306"/>
                </a:lnTo>
                <a:lnTo>
                  <a:pt x="539" y="308"/>
                </a:lnTo>
                <a:lnTo>
                  <a:pt x="539" y="308"/>
                </a:lnTo>
                <a:lnTo>
                  <a:pt x="519" y="313"/>
                </a:lnTo>
                <a:lnTo>
                  <a:pt x="519" y="313"/>
                </a:lnTo>
                <a:lnTo>
                  <a:pt x="517" y="309"/>
                </a:lnTo>
                <a:lnTo>
                  <a:pt x="516" y="304"/>
                </a:lnTo>
                <a:lnTo>
                  <a:pt x="516" y="304"/>
                </a:lnTo>
                <a:close/>
                <a:moveTo>
                  <a:pt x="559" y="314"/>
                </a:moveTo>
                <a:lnTo>
                  <a:pt x="559" y="314"/>
                </a:lnTo>
                <a:lnTo>
                  <a:pt x="553" y="317"/>
                </a:lnTo>
                <a:lnTo>
                  <a:pt x="546" y="319"/>
                </a:lnTo>
                <a:lnTo>
                  <a:pt x="546" y="319"/>
                </a:lnTo>
                <a:lnTo>
                  <a:pt x="536" y="320"/>
                </a:lnTo>
                <a:lnTo>
                  <a:pt x="536" y="320"/>
                </a:lnTo>
                <a:lnTo>
                  <a:pt x="528" y="320"/>
                </a:lnTo>
                <a:lnTo>
                  <a:pt x="522" y="317"/>
                </a:lnTo>
                <a:lnTo>
                  <a:pt x="522" y="317"/>
                </a:lnTo>
                <a:lnTo>
                  <a:pt x="532" y="316"/>
                </a:lnTo>
                <a:lnTo>
                  <a:pt x="541" y="315"/>
                </a:lnTo>
                <a:lnTo>
                  <a:pt x="541" y="315"/>
                </a:lnTo>
                <a:lnTo>
                  <a:pt x="550" y="313"/>
                </a:lnTo>
                <a:lnTo>
                  <a:pt x="550" y="313"/>
                </a:lnTo>
                <a:lnTo>
                  <a:pt x="556" y="312"/>
                </a:lnTo>
                <a:lnTo>
                  <a:pt x="560" y="312"/>
                </a:lnTo>
                <a:lnTo>
                  <a:pt x="560" y="313"/>
                </a:lnTo>
                <a:lnTo>
                  <a:pt x="559" y="314"/>
                </a:lnTo>
                <a:lnTo>
                  <a:pt x="559" y="314"/>
                </a:lnTo>
                <a:close/>
                <a:moveTo>
                  <a:pt x="565" y="309"/>
                </a:moveTo>
                <a:lnTo>
                  <a:pt x="565" y="309"/>
                </a:lnTo>
                <a:lnTo>
                  <a:pt x="564" y="309"/>
                </a:lnTo>
                <a:lnTo>
                  <a:pt x="564" y="309"/>
                </a:lnTo>
                <a:lnTo>
                  <a:pt x="551" y="311"/>
                </a:lnTo>
                <a:lnTo>
                  <a:pt x="537" y="313"/>
                </a:lnTo>
                <a:lnTo>
                  <a:pt x="537" y="313"/>
                </a:lnTo>
                <a:lnTo>
                  <a:pt x="530" y="315"/>
                </a:lnTo>
                <a:lnTo>
                  <a:pt x="521" y="315"/>
                </a:lnTo>
                <a:lnTo>
                  <a:pt x="521" y="315"/>
                </a:lnTo>
                <a:lnTo>
                  <a:pt x="520" y="315"/>
                </a:lnTo>
                <a:lnTo>
                  <a:pt x="520" y="315"/>
                </a:lnTo>
                <a:lnTo>
                  <a:pt x="520" y="315"/>
                </a:lnTo>
                <a:lnTo>
                  <a:pt x="520" y="315"/>
                </a:lnTo>
                <a:lnTo>
                  <a:pt x="526" y="313"/>
                </a:lnTo>
                <a:lnTo>
                  <a:pt x="526" y="313"/>
                </a:lnTo>
                <a:lnTo>
                  <a:pt x="537" y="311"/>
                </a:lnTo>
                <a:lnTo>
                  <a:pt x="546" y="308"/>
                </a:lnTo>
                <a:lnTo>
                  <a:pt x="556" y="304"/>
                </a:lnTo>
                <a:lnTo>
                  <a:pt x="564" y="298"/>
                </a:lnTo>
                <a:lnTo>
                  <a:pt x="564" y="298"/>
                </a:lnTo>
                <a:lnTo>
                  <a:pt x="565" y="298"/>
                </a:lnTo>
                <a:lnTo>
                  <a:pt x="565" y="298"/>
                </a:lnTo>
                <a:lnTo>
                  <a:pt x="566" y="300"/>
                </a:lnTo>
                <a:lnTo>
                  <a:pt x="566" y="300"/>
                </a:lnTo>
                <a:lnTo>
                  <a:pt x="567" y="305"/>
                </a:lnTo>
                <a:lnTo>
                  <a:pt x="565" y="309"/>
                </a:lnTo>
                <a:lnTo>
                  <a:pt x="565" y="309"/>
                </a:lnTo>
                <a:close/>
                <a:moveTo>
                  <a:pt x="564" y="296"/>
                </a:moveTo>
                <a:lnTo>
                  <a:pt x="564" y="296"/>
                </a:lnTo>
                <a:lnTo>
                  <a:pt x="551" y="298"/>
                </a:lnTo>
                <a:lnTo>
                  <a:pt x="539" y="300"/>
                </a:lnTo>
                <a:lnTo>
                  <a:pt x="539" y="300"/>
                </a:lnTo>
                <a:lnTo>
                  <a:pt x="531" y="301"/>
                </a:lnTo>
                <a:lnTo>
                  <a:pt x="522" y="302"/>
                </a:lnTo>
                <a:lnTo>
                  <a:pt x="522" y="302"/>
                </a:lnTo>
                <a:lnTo>
                  <a:pt x="516" y="302"/>
                </a:lnTo>
                <a:lnTo>
                  <a:pt x="516" y="302"/>
                </a:lnTo>
                <a:lnTo>
                  <a:pt x="516" y="300"/>
                </a:lnTo>
                <a:lnTo>
                  <a:pt x="516" y="300"/>
                </a:lnTo>
                <a:lnTo>
                  <a:pt x="520" y="298"/>
                </a:lnTo>
                <a:lnTo>
                  <a:pt x="524" y="296"/>
                </a:lnTo>
                <a:lnTo>
                  <a:pt x="524" y="296"/>
                </a:lnTo>
                <a:lnTo>
                  <a:pt x="534" y="295"/>
                </a:lnTo>
                <a:lnTo>
                  <a:pt x="543" y="294"/>
                </a:lnTo>
                <a:lnTo>
                  <a:pt x="552" y="292"/>
                </a:lnTo>
                <a:lnTo>
                  <a:pt x="556" y="291"/>
                </a:lnTo>
                <a:lnTo>
                  <a:pt x="559" y="288"/>
                </a:lnTo>
                <a:lnTo>
                  <a:pt x="559" y="288"/>
                </a:lnTo>
                <a:lnTo>
                  <a:pt x="564" y="297"/>
                </a:lnTo>
                <a:lnTo>
                  <a:pt x="564" y="297"/>
                </a:lnTo>
                <a:lnTo>
                  <a:pt x="564" y="296"/>
                </a:lnTo>
                <a:lnTo>
                  <a:pt x="564" y="296"/>
                </a:lnTo>
                <a:close/>
                <a:moveTo>
                  <a:pt x="520" y="290"/>
                </a:moveTo>
                <a:lnTo>
                  <a:pt x="520" y="290"/>
                </a:lnTo>
                <a:lnTo>
                  <a:pt x="517" y="291"/>
                </a:lnTo>
                <a:lnTo>
                  <a:pt x="521" y="289"/>
                </a:lnTo>
                <a:lnTo>
                  <a:pt x="521" y="289"/>
                </a:lnTo>
                <a:lnTo>
                  <a:pt x="536" y="285"/>
                </a:lnTo>
                <a:lnTo>
                  <a:pt x="536" y="285"/>
                </a:lnTo>
                <a:lnTo>
                  <a:pt x="544" y="282"/>
                </a:lnTo>
                <a:lnTo>
                  <a:pt x="552" y="278"/>
                </a:lnTo>
                <a:lnTo>
                  <a:pt x="552" y="278"/>
                </a:lnTo>
                <a:lnTo>
                  <a:pt x="553" y="280"/>
                </a:lnTo>
                <a:lnTo>
                  <a:pt x="553" y="280"/>
                </a:lnTo>
                <a:lnTo>
                  <a:pt x="557" y="285"/>
                </a:lnTo>
                <a:lnTo>
                  <a:pt x="557" y="285"/>
                </a:lnTo>
                <a:lnTo>
                  <a:pt x="539" y="288"/>
                </a:lnTo>
                <a:lnTo>
                  <a:pt x="530" y="289"/>
                </a:lnTo>
                <a:lnTo>
                  <a:pt x="520" y="290"/>
                </a:lnTo>
                <a:lnTo>
                  <a:pt x="520" y="290"/>
                </a:lnTo>
                <a:close/>
                <a:moveTo>
                  <a:pt x="523" y="281"/>
                </a:moveTo>
                <a:lnTo>
                  <a:pt x="523" y="281"/>
                </a:lnTo>
                <a:lnTo>
                  <a:pt x="518" y="282"/>
                </a:lnTo>
                <a:lnTo>
                  <a:pt x="519" y="281"/>
                </a:lnTo>
                <a:lnTo>
                  <a:pt x="526" y="278"/>
                </a:lnTo>
                <a:lnTo>
                  <a:pt x="526" y="278"/>
                </a:lnTo>
                <a:lnTo>
                  <a:pt x="537" y="274"/>
                </a:lnTo>
                <a:lnTo>
                  <a:pt x="547" y="271"/>
                </a:lnTo>
                <a:lnTo>
                  <a:pt x="547" y="271"/>
                </a:lnTo>
                <a:lnTo>
                  <a:pt x="550" y="275"/>
                </a:lnTo>
                <a:lnTo>
                  <a:pt x="550" y="275"/>
                </a:lnTo>
                <a:lnTo>
                  <a:pt x="537" y="278"/>
                </a:lnTo>
                <a:lnTo>
                  <a:pt x="523" y="281"/>
                </a:lnTo>
                <a:lnTo>
                  <a:pt x="523" y="281"/>
                </a:lnTo>
                <a:close/>
                <a:moveTo>
                  <a:pt x="528" y="270"/>
                </a:moveTo>
                <a:lnTo>
                  <a:pt x="528" y="270"/>
                </a:lnTo>
                <a:lnTo>
                  <a:pt x="519" y="271"/>
                </a:lnTo>
                <a:lnTo>
                  <a:pt x="518" y="270"/>
                </a:lnTo>
                <a:lnTo>
                  <a:pt x="518" y="270"/>
                </a:lnTo>
                <a:lnTo>
                  <a:pt x="522" y="268"/>
                </a:lnTo>
                <a:lnTo>
                  <a:pt x="522" y="268"/>
                </a:lnTo>
                <a:lnTo>
                  <a:pt x="532" y="266"/>
                </a:lnTo>
                <a:lnTo>
                  <a:pt x="537" y="264"/>
                </a:lnTo>
                <a:lnTo>
                  <a:pt x="541" y="261"/>
                </a:lnTo>
                <a:lnTo>
                  <a:pt x="541" y="261"/>
                </a:lnTo>
                <a:lnTo>
                  <a:pt x="545" y="269"/>
                </a:lnTo>
                <a:lnTo>
                  <a:pt x="545" y="269"/>
                </a:lnTo>
                <a:lnTo>
                  <a:pt x="528" y="270"/>
                </a:lnTo>
                <a:lnTo>
                  <a:pt x="528" y="270"/>
                </a:lnTo>
                <a:close/>
                <a:moveTo>
                  <a:pt x="539" y="241"/>
                </a:moveTo>
                <a:lnTo>
                  <a:pt x="539" y="241"/>
                </a:lnTo>
                <a:lnTo>
                  <a:pt x="538" y="241"/>
                </a:lnTo>
                <a:lnTo>
                  <a:pt x="538" y="240"/>
                </a:lnTo>
                <a:lnTo>
                  <a:pt x="538" y="240"/>
                </a:lnTo>
                <a:lnTo>
                  <a:pt x="523" y="242"/>
                </a:lnTo>
                <a:lnTo>
                  <a:pt x="510" y="243"/>
                </a:lnTo>
                <a:lnTo>
                  <a:pt x="510" y="243"/>
                </a:lnTo>
                <a:lnTo>
                  <a:pt x="510" y="245"/>
                </a:lnTo>
                <a:lnTo>
                  <a:pt x="510" y="245"/>
                </a:lnTo>
                <a:lnTo>
                  <a:pt x="509" y="242"/>
                </a:lnTo>
                <a:lnTo>
                  <a:pt x="509" y="242"/>
                </a:lnTo>
                <a:lnTo>
                  <a:pt x="508" y="239"/>
                </a:lnTo>
                <a:lnTo>
                  <a:pt x="508" y="239"/>
                </a:lnTo>
                <a:lnTo>
                  <a:pt x="525" y="237"/>
                </a:lnTo>
                <a:lnTo>
                  <a:pt x="543" y="233"/>
                </a:lnTo>
                <a:lnTo>
                  <a:pt x="559" y="230"/>
                </a:lnTo>
                <a:lnTo>
                  <a:pt x="576" y="227"/>
                </a:lnTo>
                <a:lnTo>
                  <a:pt x="576" y="227"/>
                </a:lnTo>
                <a:lnTo>
                  <a:pt x="587" y="225"/>
                </a:lnTo>
                <a:lnTo>
                  <a:pt x="587" y="225"/>
                </a:lnTo>
                <a:lnTo>
                  <a:pt x="596" y="223"/>
                </a:lnTo>
                <a:lnTo>
                  <a:pt x="594" y="224"/>
                </a:lnTo>
                <a:lnTo>
                  <a:pt x="594" y="224"/>
                </a:lnTo>
                <a:lnTo>
                  <a:pt x="575" y="230"/>
                </a:lnTo>
                <a:lnTo>
                  <a:pt x="556" y="236"/>
                </a:lnTo>
                <a:lnTo>
                  <a:pt x="556" y="236"/>
                </a:lnTo>
                <a:lnTo>
                  <a:pt x="552" y="234"/>
                </a:lnTo>
                <a:lnTo>
                  <a:pt x="552" y="234"/>
                </a:lnTo>
                <a:lnTo>
                  <a:pt x="547" y="234"/>
                </a:lnTo>
                <a:lnTo>
                  <a:pt x="543" y="235"/>
                </a:lnTo>
                <a:lnTo>
                  <a:pt x="541" y="238"/>
                </a:lnTo>
                <a:lnTo>
                  <a:pt x="539" y="241"/>
                </a:lnTo>
                <a:lnTo>
                  <a:pt x="539" y="241"/>
                </a:lnTo>
                <a:close/>
                <a:moveTo>
                  <a:pt x="484" y="260"/>
                </a:moveTo>
                <a:lnTo>
                  <a:pt x="484" y="260"/>
                </a:lnTo>
                <a:lnTo>
                  <a:pt x="484" y="260"/>
                </a:lnTo>
                <a:lnTo>
                  <a:pt x="484" y="260"/>
                </a:lnTo>
                <a:lnTo>
                  <a:pt x="485" y="264"/>
                </a:lnTo>
                <a:lnTo>
                  <a:pt x="485" y="264"/>
                </a:lnTo>
                <a:lnTo>
                  <a:pt x="486" y="268"/>
                </a:lnTo>
                <a:lnTo>
                  <a:pt x="486" y="268"/>
                </a:lnTo>
                <a:lnTo>
                  <a:pt x="477" y="269"/>
                </a:lnTo>
                <a:lnTo>
                  <a:pt x="469" y="273"/>
                </a:lnTo>
                <a:lnTo>
                  <a:pt x="469" y="273"/>
                </a:lnTo>
                <a:lnTo>
                  <a:pt x="443" y="281"/>
                </a:lnTo>
                <a:lnTo>
                  <a:pt x="430" y="285"/>
                </a:lnTo>
                <a:lnTo>
                  <a:pt x="417" y="289"/>
                </a:lnTo>
                <a:lnTo>
                  <a:pt x="417" y="289"/>
                </a:lnTo>
                <a:lnTo>
                  <a:pt x="388" y="295"/>
                </a:lnTo>
                <a:lnTo>
                  <a:pt x="374" y="298"/>
                </a:lnTo>
                <a:lnTo>
                  <a:pt x="359" y="303"/>
                </a:lnTo>
                <a:lnTo>
                  <a:pt x="359" y="303"/>
                </a:lnTo>
                <a:lnTo>
                  <a:pt x="348" y="307"/>
                </a:lnTo>
                <a:lnTo>
                  <a:pt x="336" y="311"/>
                </a:lnTo>
                <a:lnTo>
                  <a:pt x="336" y="311"/>
                </a:lnTo>
                <a:lnTo>
                  <a:pt x="332" y="312"/>
                </a:lnTo>
                <a:lnTo>
                  <a:pt x="326" y="313"/>
                </a:lnTo>
                <a:lnTo>
                  <a:pt x="326" y="313"/>
                </a:lnTo>
                <a:lnTo>
                  <a:pt x="326" y="312"/>
                </a:lnTo>
                <a:lnTo>
                  <a:pt x="326" y="312"/>
                </a:lnTo>
                <a:lnTo>
                  <a:pt x="330" y="310"/>
                </a:lnTo>
                <a:lnTo>
                  <a:pt x="335" y="308"/>
                </a:lnTo>
                <a:lnTo>
                  <a:pt x="345" y="306"/>
                </a:lnTo>
                <a:lnTo>
                  <a:pt x="345" y="306"/>
                </a:lnTo>
                <a:lnTo>
                  <a:pt x="367" y="299"/>
                </a:lnTo>
                <a:lnTo>
                  <a:pt x="387" y="292"/>
                </a:lnTo>
                <a:lnTo>
                  <a:pt x="428" y="277"/>
                </a:lnTo>
                <a:lnTo>
                  <a:pt x="428" y="277"/>
                </a:lnTo>
                <a:lnTo>
                  <a:pt x="457" y="269"/>
                </a:lnTo>
                <a:lnTo>
                  <a:pt x="484" y="260"/>
                </a:lnTo>
                <a:lnTo>
                  <a:pt x="484" y="260"/>
                </a:lnTo>
                <a:close/>
                <a:moveTo>
                  <a:pt x="398" y="287"/>
                </a:moveTo>
                <a:lnTo>
                  <a:pt x="398" y="287"/>
                </a:lnTo>
                <a:lnTo>
                  <a:pt x="375" y="294"/>
                </a:lnTo>
                <a:lnTo>
                  <a:pt x="351" y="301"/>
                </a:lnTo>
                <a:lnTo>
                  <a:pt x="351" y="301"/>
                </a:lnTo>
                <a:lnTo>
                  <a:pt x="339" y="305"/>
                </a:lnTo>
                <a:lnTo>
                  <a:pt x="333" y="307"/>
                </a:lnTo>
                <a:lnTo>
                  <a:pt x="327" y="309"/>
                </a:lnTo>
                <a:lnTo>
                  <a:pt x="327" y="309"/>
                </a:lnTo>
                <a:lnTo>
                  <a:pt x="327" y="301"/>
                </a:lnTo>
                <a:lnTo>
                  <a:pt x="327" y="301"/>
                </a:lnTo>
                <a:lnTo>
                  <a:pt x="336" y="300"/>
                </a:lnTo>
                <a:lnTo>
                  <a:pt x="344" y="299"/>
                </a:lnTo>
                <a:lnTo>
                  <a:pt x="362" y="295"/>
                </a:lnTo>
                <a:lnTo>
                  <a:pt x="398" y="285"/>
                </a:lnTo>
                <a:lnTo>
                  <a:pt x="398" y="285"/>
                </a:lnTo>
                <a:lnTo>
                  <a:pt x="414" y="281"/>
                </a:lnTo>
                <a:lnTo>
                  <a:pt x="414" y="281"/>
                </a:lnTo>
                <a:lnTo>
                  <a:pt x="398" y="287"/>
                </a:lnTo>
                <a:lnTo>
                  <a:pt x="398" y="287"/>
                </a:lnTo>
                <a:close/>
                <a:moveTo>
                  <a:pt x="324" y="290"/>
                </a:moveTo>
                <a:lnTo>
                  <a:pt x="324" y="290"/>
                </a:lnTo>
                <a:lnTo>
                  <a:pt x="332" y="286"/>
                </a:lnTo>
                <a:lnTo>
                  <a:pt x="342" y="283"/>
                </a:lnTo>
                <a:lnTo>
                  <a:pt x="361" y="278"/>
                </a:lnTo>
                <a:lnTo>
                  <a:pt x="400" y="269"/>
                </a:lnTo>
                <a:lnTo>
                  <a:pt x="400" y="269"/>
                </a:lnTo>
                <a:lnTo>
                  <a:pt x="419" y="265"/>
                </a:lnTo>
                <a:lnTo>
                  <a:pt x="439" y="261"/>
                </a:lnTo>
                <a:lnTo>
                  <a:pt x="450" y="258"/>
                </a:lnTo>
                <a:lnTo>
                  <a:pt x="459" y="254"/>
                </a:lnTo>
                <a:lnTo>
                  <a:pt x="468" y="251"/>
                </a:lnTo>
                <a:lnTo>
                  <a:pt x="476" y="246"/>
                </a:lnTo>
                <a:lnTo>
                  <a:pt x="476" y="246"/>
                </a:lnTo>
                <a:lnTo>
                  <a:pt x="467" y="252"/>
                </a:lnTo>
                <a:lnTo>
                  <a:pt x="457" y="256"/>
                </a:lnTo>
                <a:lnTo>
                  <a:pt x="434" y="264"/>
                </a:lnTo>
                <a:lnTo>
                  <a:pt x="413" y="271"/>
                </a:lnTo>
                <a:lnTo>
                  <a:pt x="392" y="278"/>
                </a:lnTo>
                <a:lnTo>
                  <a:pt x="392" y="278"/>
                </a:lnTo>
                <a:lnTo>
                  <a:pt x="371" y="285"/>
                </a:lnTo>
                <a:lnTo>
                  <a:pt x="349" y="292"/>
                </a:lnTo>
                <a:lnTo>
                  <a:pt x="349" y="292"/>
                </a:lnTo>
                <a:lnTo>
                  <a:pt x="338" y="294"/>
                </a:lnTo>
                <a:lnTo>
                  <a:pt x="332" y="295"/>
                </a:lnTo>
                <a:lnTo>
                  <a:pt x="326" y="297"/>
                </a:lnTo>
                <a:lnTo>
                  <a:pt x="326" y="297"/>
                </a:lnTo>
                <a:lnTo>
                  <a:pt x="324" y="290"/>
                </a:lnTo>
                <a:lnTo>
                  <a:pt x="324" y="290"/>
                </a:lnTo>
                <a:close/>
                <a:moveTo>
                  <a:pt x="326" y="314"/>
                </a:moveTo>
                <a:lnTo>
                  <a:pt x="326" y="314"/>
                </a:lnTo>
                <a:lnTo>
                  <a:pt x="333" y="314"/>
                </a:lnTo>
                <a:lnTo>
                  <a:pt x="339" y="312"/>
                </a:lnTo>
                <a:lnTo>
                  <a:pt x="352" y="308"/>
                </a:lnTo>
                <a:lnTo>
                  <a:pt x="352" y="308"/>
                </a:lnTo>
                <a:lnTo>
                  <a:pt x="362" y="304"/>
                </a:lnTo>
                <a:lnTo>
                  <a:pt x="372" y="302"/>
                </a:lnTo>
                <a:lnTo>
                  <a:pt x="392" y="297"/>
                </a:lnTo>
                <a:lnTo>
                  <a:pt x="392" y="297"/>
                </a:lnTo>
                <a:lnTo>
                  <a:pt x="408" y="293"/>
                </a:lnTo>
                <a:lnTo>
                  <a:pt x="424" y="289"/>
                </a:lnTo>
                <a:lnTo>
                  <a:pt x="457" y="279"/>
                </a:lnTo>
                <a:lnTo>
                  <a:pt x="457" y="279"/>
                </a:lnTo>
                <a:lnTo>
                  <a:pt x="444" y="284"/>
                </a:lnTo>
                <a:lnTo>
                  <a:pt x="431" y="288"/>
                </a:lnTo>
                <a:lnTo>
                  <a:pt x="406" y="295"/>
                </a:lnTo>
                <a:lnTo>
                  <a:pt x="406" y="295"/>
                </a:lnTo>
                <a:lnTo>
                  <a:pt x="359" y="309"/>
                </a:lnTo>
                <a:lnTo>
                  <a:pt x="359" y="309"/>
                </a:lnTo>
                <a:lnTo>
                  <a:pt x="342" y="315"/>
                </a:lnTo>
                <a:lnTo>
                  <a:pt x="324" y="320"/>
                </a:lnTo>
                <a:lnTo>
                  <a:pt x="324" y="320"/>
                </a:lnTo>
                <a:lnTo>
                  <a:pt x="326" y="314"/>
                </a:lnTo>
                <a:lnTo>
                  <a:pt x="326" y="314"/>
                </a:lnTo>
                <a:close/>
                <a:moveTo>
                  <a:pt x="322" y="326"/>
                </a:moveTo>
                <a:lnTo>
                  <a:pt x="322" y="326"/>
                </a:lnTo>
                <a:lnTo>
                  <a:pt x="331" y="324"/>
                </a:lnTo>
                <a:lnTo>
                  <a:pt x="339" y="323"/>
                </a:lnTo>
                <a:lnTo>
                  <a:pt x="355" y="318"/>
                </a:lnTo>
                <a:lnTo>
                  <a:pt x="355" y="318"/>
                </a:lnTo>
                <a:lnTo>
                  <a:pt x="373" y="312"/>
                </a:lnTo>
                <a:lnTo>
                  <a:pt x="390" y="307"/>
                </a:lnTo>
                <a:lnTo>
                  <a:pt x="390" y="307"/>
                </a:lnTo>
                <a:lnTo>
                  <a:pt x="374" y="314"/>
                </a:lnTo>
                <a:lnTo>
                  <a:pt x="356" y="321"/>
                </a:lnTo>
                <a:lnTo>
                  <a:pt x="356" y="321"/>
                </a:lnTo>
                <a:lnTo>
                  <a:pt x="347" y="324"/>
                </a:lnTo>
                <a:lnTo>
                  <a:pt x="338" y="327"/>
                </a:lnTo>
                <a:lnTo>
                  <a:pt x="329" y="330"/>
                </a:lnTo>
                <a:lnTo>
                  <a:pt x="320" y="333"/>
                </a:lnTo>
                <a:lnTo>
                  <a:pt x="320" y="333"/>
                </a:lnTo>
                <a:lnTo>
                  <a:pt x="322" y="326"/>
                </a:lnTo>
                <a:lnTo>
                  <a:pt x="322" y="326"/>
                </a:lnTo>
                <a:close/>
                <a:moveTo>
                  <a:pt x="318" y="338"/>
                </a:moveTo>
                <a:lnTo>
                  <a:pt x="318" y="338"/>
                </a:lnTo>
                <a:lnTo>
                  <a:pt x="326" y="337"/>
                </a:lnTo>
                <a:lnTo>
                  <a:pt x="334" y="335"/>
                </a:lnTo>
                <a:lnTo>
                  <a:pt x="350" y="330"/>
                </a:lnTo>
                <a:lnTo>
                  <a:pt x="350" y="330"/>
                </a:lnTo>
                <a:lnTo>
                  <a:pt x="374" y="323"/>
                </a:lnTo>
                <a:lnTo>
                  <a:pt x="396" y="317"/>
                </a:lnTo>
                <a:lnTo>
                  <a:pt x="396" y="317"/>
                </a:lnTo>
                <a:lnTo>
                  <a:pt x="445" y="302"/>
                </a:lnTo>
                <a:lnTo>
                  <a:pt x="495" y="287"/>
                </a:lnTo>
                <a:lnTo>
                  <a:pt x="495" y="287"/>
                </a:lnTo>
                <a:lnTo>
                  <a:pt x="496" y="291"/>
                </a:lnTo>
                <a:lnTo>
                  <a:pt x="496" y="291"/>
                </a:lnTo>
                <a:lnTo>
                  <a:pt x="496" y="291"/>
                </a:lnTo>
                <a:lnTo>
                  <a:pt x="496" y="291"/>
                </a:lnTo>
                <a:lnTo>
                  <a:pt x="472" y="298"/>
                </a:lnTo>
                <a:lnTo>
                  <a:pt x="448" y="304"/>
                </a:lnTo>
                <a:lnTo>
                  <a:pt x="399" y="317"/>
                </a:lnTo>
                <a:lnTo>
                  <a:pt x="399" y="317"/>
                </a:lnTo>
                <a:lnTo>
                  <a:pt x="356" y="329"/>
                </a:lnTo>
                <a:lnTo>
                  <a:pt x="336" y="336"/>
                </a:lnTo>
                <a:lnTo>
                  <a:pt x="316" y="344"/>
                </a:lnTo>
                <a:lnTo>
                  <a:pt x="316" y="344"/>
                </a:lnTo>
                <a:lnTo>
                  <a:pt x="318" y="338"/>
                </a:lnTo>
                <a:lnTo>
                  <a:pt x="318" y="338"/>
                </a:lnTo>
                <a:close/>
                <a:moveTo>
                  <a:pt x="315" y="347"/>
                </a:moveTo>
                <a:lnTo>
                  <a:pt x="315" y="347"/>
                </a:lnTo>
                <a:lnTo>
                  <a:pt x="325" y="342"/>
                </a:lnTo>
                <a:lnTo>
                  <a:pt x="336" y="338"/>
                </a:lnTo>
                <a:lnTo>
                  <a:pt x="358" y="331"/>
                </a:lnTo>
                <a:lnTo>
                  <a:pt x="404" y="318"/>
                </a:lnTo>
                <a:lnTo>
                  <a:pt x="404" y="318"/>
                </a:lnTo>
                <a:lnTo>
                  <a:pt x="427" y="311"/>
                </a:lnTo>
                <a:lnTo>
                  <a:pt x="450" y="305"/>
                </a:lnTo>
                <a:lnTo>
                  <a:pt x="450" y="305"/>
                </a:lnTo>
                <a:lnTo>
                  <a:pt x="457" y="303"/>
                </a:lnTo>
                <a:lnTo>
                  <a:pt x="457" y="303"/>
                </a:lnTo>
                <a:lnTo>
                  <a:pt x="392" y="324"/>
                </a:lnTo>
                <a:lnTo>
                  <a:pt x="392" y="324"/>
                </a:lnTo>
                <a:lnTo>
                  <a:pt x="372" y="332"/>
                </a:lnTo>
                <a:lnTo>
                  <a:pt x="351" y="339"/>
                </a:lnTo>
                <a:lnTo>
                  <a:pt x="332" y="347"/>
                </a:lnTo>
                <a:lnTo>
                  <a:pt x="313" y="356"/>
                </a:lnTo>
                <a:lnTo>
                  <a:pt x="313" y="356"/>
                </a:lnTo>
                <a:lnTo>
                  <a:pt x="315" y="347"/>
                </a:lnTo>
                <a:lnTo>
                  <a:pt x="315" y="347"/>
                </a:lnTo>
                <a:close/>
                <a:moveTo>
                  <a:pt x="498" y="318"/>
                </a:moveTo>
                <a:lnTo>
                  <a:pt x="498" y="318"/>
                </a:lnTo>
                <a:lnTo>
                  <a:pt x="499" y="321"/>
                </a:lnTo>
                <a:lnTo>
                  <a:pt x="499" y="321"/>
                </a:lnTo>
                <a:lnTo>
                  <a:pt x="488" y="327"/>
                </a:lnTo>
                <a:lnTo>
                  <a:pt x="478" y="330"/>
                </a:lnTo>
                <a:lnTo>
                  <a:pt x="456" y="336"/>
                </a:lnTo>
                <a:lnTo>
                  <a:pt x="456" y="336"/>
                </a:lnTo>
                <a:lnTo>
                  <a:pt x="429" y="344"/>
                </a:lnTo>
                <a:lnTo>
                  <a:pt x="403" y="352"/>
                </a:lnTo>
                <a:lnTo>
                  <a:pt x="403" y="352"/>
                </a:lnTo>
                <a:lnTo>
                  <a:pt x="381" y="359"/>
                </a:lnTo>
                <a:lnTo>
                  <a:pt x="358" y="366"/>
                </a:lnTo>
                <a:lnTo>
                  <a:pt x="336" y="374"/>
                </a:lnTo>
                <a:lnTo>
                  <a:pt x="315" y="383"/>
                </a:lnTo>
                <a:lnTo>
                  <a:pt x="315" y="383"/>
                </a:lnTo>
                <a:lnTo>
                  <a:pt x="314" y="373"/>
                </a:lnTo>
                <a:lnTo>
                  <a:pt x="314" y="373"/>
                </a:lnTo>
                <a:lnTo>
                  <a:pt x="321" y="370"/>
                </a:lnTo>
                <a:lnTo>
                  <a:pt x="329" y="367"/>
                </a:lnTo>
                <a:lnTo>
                  <a:pt x="329" y="367"/>
                </a:lnTo>
                <a:lnTo>
                  <a:pt x="358" y="358"/>
                </a:lnTo>
                <a:lnTo>
                  <a:pt x="358" y="358"/>
                </a:lnTo>
                <a:lnTo>
                  <a:pt x="414" y="341"/>
                </a:lnTo>
                <a:lnTo>
                  <a:pt x="414" y="341"/>
                </a:lnTo>
                <a:lnTo>
                  <a:pt x="473" y="326"/>
                </a:lnTo>
                <a:lnTo>
                  <a:pt x="473" y="326"/>
                </a:lnTo>
                <a:lnTo>
                  <a:pt x="486" y="322"/>
                </a:lnTo>
                <a:lnTo>
                  <a:pt x="492" y="320"/>
                </a:lnTo>
                <a:lnTo>
                  <a:pt x="498" y="318"/>
                </a:lnTo>
                <a:lnTo>
                  <a:pt x="498" y="318"/>
                </a:lnTo>
                <a:close/>
                <a:moveTo>
                  <a:pt x="313" y="360"/>
                </a:moveTo>
                <a:lnTo>
                  <a:pt x="313" y="360"/>
                </a:lnTo>
                <a:lnTo>
                  <a:pt x="335" y="354"/>
                </a:lnTo>
                <a:lnTo>
                  <a:pt x="358" y="347"/>
                </a:lnTo>
                <a:lnTo>
                  <a:pt x="381" y="339"/>
                </a:lnTo>
                <a:lnTo>
                  <a:pt x="404" y="332"/>
                </a:lnTo>
                <a:lnTo>
                  <a:pt x="404" y="332"/>
                </a:lnTo>
                <a:lnTo>
                  <a:pt x="428" y="326"/>
                </a:lnTo>
                <a:lnTo>
                  <a:pt x="452" y="319"/>
                </a:lnTo>
                <a:lnTo>
                  <a:pt x="452" y="319"/>
                </a:lnTo>
                <a:lnTo>
                  <a:pt x="454" y="318"/>
                </a:lnTo>
                <a:lnTo>
                  <a:pt x="454" y="318"/>
                </a:lnTo>
                <a:lnTo>
                  <a:pt x="447" y="321"/>
                </a:lnTo>
                <a:lnTo>
                  <a:pt x="447" y="321"/>
                </a:lnTo>
                <a:lnTo>
                  <a:pt x="421" y="330"/>
                </a:lnTo>
                <a:lnTo>
                  <a:pt x="397" y="337"/>
                </a:lnTo>
                <a:lnTo>
                  <a:pt x="397" y="337"/>
                </a:lnTo>
                <a:lnTo>
                  <a:pt x="351" y="354"/>
                </a:lnTo>
                <a:lnTo>
                  <a:pt x="351" y="354"/>
                </a:lnTo>
                <a:lnTo>
                  <a:pt x="332" y="361"/>
                </a:lnTo>
                <a:lnTo>
                  <a:pt x="322" y="365"/>
                </a:lnTo>
                <a:lnTo>
                  <a:pt x="313" y="369"/>
                </a:lnTo>
                <a:lnTo>
                  <a:pt x="313" y="369"/>
                </a:lnTo>
                <a:lnTo>
                  <a:pt x="313" y="360"/>
                </a:lnTo>
                <a:lnTo>
                  <a:pt x="313" y="360"/>
                </a:lnTo>
                <a:close/>
                <a:moveTo>
                  <a:pt x="315" y="389"/>
                </a:moveTo>
                <a:lnTo>
                  <a:pt x="315" y="389"/>
                </a:lnTo>
                <a:lnTo>
                  <a:pt x="315" y="387"/>
                </a:lnTo>
                <a:lnTo>
                  <a:pt x="315" y="387"/>
                </a:lnTo>
                <a:lnTo>
                  <a:pt x="327" y="384"/>
                </a:lnTo>
                <a:lnTo>
                  <a:pt x="339" y="381"/>
                </a:lnTo>
                <a:lnTo>
                  <a:pt x="339" y="381"/>
                </a:lnTo>
                <a:lnTo>
                  <a:pt x="326" y="387"/>
                </a:lnTo>
                <a:lnTo>
                  <a:pt x="314" y="394"/>
                </a:lnTo>
                <a:lnTo>
                  <a:pt x="314" y="394"/>
                </a:lnTo>
                <a:lnTo>
                  <a:pt x="315" y="389"/>
                </a:lnTo>
                <a:lnTo>
                  <a:pt x="315" y="389"/>
                </a:lnTo>
                <a:close/>
                <a:moveTo>
                  <a:pt x="308" y="409"/>
                </a:moveTo>
                <a:lnTo>
                  <a:pt x="308" y="409"/>
                </a:lnTo>
                <a:lnTo>
                  <a:pt x="311" y="402"/>
                </a:lnTo>
                <a:lnTo>
                  <a:pt x="311" y="402"/>
                </a:lnTo>
                <a:lnTo>
                  <a:pt x="320" y="399"/>
                </a:lnTo>
                <a:lnTo>
                  <a:pt x="329" y="395"/>
                </a:lnTo>
                <a:lnTo>
                  <a:pt x="347" y="388"/>
                </a:lnTo>
                <a:lnTo>
                  <a:pt x="347" y="388"/>
                </a:lnTo>
                <a:lnTo>
                  <a:pt x="366" y="382"/>
                </a:lnTo>
                <a:lnTo>
                  <a:pt x="384" y="376"/>
                </a:lnTo>
                <a:lnTo>
                  <a:pt x="384" y="376"/>
                </a:lnTo>
                <a:lnTo>
                  <a:pt x="364" y="383"/>
                </a:lnTo>
                <a:lnTo>
                  <a:pt x="345" y="391"/>
                </a:lnTo>
                <a:lnTo>
                  <a:pt x="326" y="400"/>
                </a:lnTo>
                <a:lnTo>
                  <a:pt x="307" y="410"/>
                </a:lnTo>
                <a:lnTo>
                  <a:pt x="307" y="410"/>
                </a:lnTo>
                <a:lnTo>
                  <a:pt x="308" y="409"/>
                </a:lnTo>
                <a:lnTo>
                  <a:pt x="308" y="409"/>
                </a:lnTo>
                <a:close/>
                <a:moveTo>
                  <a:pt x="304" y="416"/>
                </a:moveTo>
                <a:lnTo>
                  <a:pt x="304" y="416"/>
                </a:lnTo>
                <a:lnTo>
                  <a:pt x="314" y="414"/>
                </a:lnTo>
                <a:lnTo>
                  <a:pt x="322" y="410"/>
                </a:lnTo>
                <a:lnTo>
                  <a:pt x="339" y="401"/>
                </a:lnTo>
                <a:lnTo>
                  <a:pt x="339" y="401"/>
                </a:lnTo>
                <a:lnTo>
                  <a:pt x="355" y="394"/>
                </a:lnTo>
                <a:lnTo>
                  <a:pt x="372" y="389"/>
                </a:lnTo>
                <a:lnTo>
                  <a:pt x="405" y="379"/>
                </a:lnTo>
                <a:lnTo>
                  <a:pt x="405" y="379"/>
                </a:lnTo>
                <a:lnTo>
                  <a:pt x="422" y="374"/>
                </a:lnTo>
                <a:lnTo>
                  <a:pt x="422" y="374"/>
                </a:lnTo>
                <a:lnTo>
                  <a:pt x="394" y="384"/>
                </a:lnTo>
                <a:lnTo>
                  <a:pt x="394" y="384"/>
                </a:lnTo>
                <a:lnTo>
                  <a:pt x="368" y="394"/>
                </a:lnTo>
                <a:lnTo>
                  <a:pt x="341" y="405"/>
                </a:lnTo>
                <a:lnTo>
                  <a:pt x="341" y="405"/>
                </a:lnTo>
                <a:lnTo>
                  <a:pt x="332" y="409"/>
                </a:lnTo>
                <a:lnTo>
                  <a:pt x="322" y="412"/>
                </a:lnTo>
                <a:lnTo>
                  <a:pt x="313" y="415"/>
                </a:lnTo>
                <a:lnTo>
                  <a:pt x="303" y="418"/>
                </a:lnTo>
                <a:lnTo>
                  <a:pt x="303" y="418"/>
                </a:lnTo>
                <a:lnTo>
                  <a:pt x="304" y="416"/>
                </a:lnTo>
                <a:lnTo>
                  <a:pt x="304" y="416"/>
                </a:lnTo>
                <a:close/>
                <a:moveTo>
                  <a:pt x="301" y="424"/>
                </a:moveTo>
                <a:lnTo>
                  <a:pt x="301" y="424"/>
                </a:lnTo>
                <a:lnTo>
                  <a:pt x="312" y="422"/>
                </a:lnTo>
                <a:lnTo>
                  <a:pt x="323" y="419"/>
                </a:lnTo>
                <a:lnTo>
                  <a:pt x="345" y="412"/>
                </a:lnTo>
                <a:lnTo>
                  <a:pt x="345" y="412"/>
                </a:lnTo>
                <a:lnTo>
                  <a:pt x="373" y="402"/>
                </a:lnTo>
                <a:lnTo>
                  <a:pt x="401" y="394"/>
                </a:lnTo>
                <a:lnTo>
                  <a:pt x="401" y="394"/>
                </a:lnTo>
                <a:lnTo>
                  <a:pt x="396" y="395"/>
                </a:lnTo>
                <a:lnTo>
                  <a:pt x="396" y="395"/>
                </a:lnTo>
                <a:lnTo>
                  <a:pt x="367" y="408"/>
                </a:lnTo>
                <a:lnTo>
                  <a:pt x="336" y="419"/>
                </a:lnTo>
                <a:lnTo>
                  <a:pt x="336" y="419"/>
                </a:lnTo>
                <a:lnTo>
                  <a:pt x="316" y="427"/>
                </a:lnTo>
                <a:lnTo>
                  <a:pt x="306" y="431"/>
                </a:lnTo>
                <a:lnTo>
                  <a:pt x="297" y="435"/>
                </a:lnTo>
                <a:lnTo>
                  <a:pt x="297" y="435"/>
                </a:lnTo>
                <a:lnTo>
                  <a:pt x="301" y="424"/>
                </a:lnTo>
                <a:lnTo>
                  <a:pt x="301" y="424"/>
                </a:lnTo>
                <a:close/>
                <a:moveTo>
                  <a:pt x="468" y="373"/>
                </a:moveTo>
                <a:lnTo>
                  <a:pt x="468" y="373"/>
                </a:lnTo>
                <a:lnTo>
                  <a:pt x="497" y="362"/>
                </a:lnTo>
                <a:lnTo>
                  <a:pt x="497" y="362"/>
                </a:lnTo>
                <a:lnTo>
                  <a:pt x="501" y="361"/>
                </a:lnTo>
                <a:lnTo>
                  <a:pt x="501" y="361"/>
                </a:lnTo>
                <a:lnTo>
                  <a:pt x="518" y="356"/>
                </a:lnTo>
                <a:lnTo>
                  <a:pt x="518" y="356"/>
                </a:lnTo>
                <a:lnTo>
                  <a:pt x="519" y="361"/>
                </a:lnTo>
                <a:lnTo>
                  <a:pt x="519" y="361"/>
                </a:lnTo>
                <a:lnTo>
                  <a:pt x="506" y="365"/>
                </a:lnTo>
                <a:lnTo>
                  <a:pt x="493" y="369"/>
                </a:lnTo>
                <a:lnTo>
                  <a:pt x="468" y="378"/>
                </a:lnTo>
                <a:lnTo>
                  <a:pt x="468" y="378"/>
                </a:lnTo>
                <a:lnTo>
                  <a:pt x="436" y="389"/>
                </a:lnTo>
                <a:lnTo>
                  <a:pt x="406" y="398"/>
                </a:lnTo>
                <a:lnTo>
                  <a:pt x="406" y="398"/>
                </a:lnTo>
                <a:lnTo>
                  <a:pt x="348" y="418"/>
                </a:lnTo>
                <a:lnTo>
                  <a:pt x="348" y="418"/>
                </a:lnTo>
                <a:lnTo>
                  <a:pt x="321" y="427"/>
                </a:lnTo>
                <a:lnTo>
                  <a:pt x="308" y="432"/>
                </a:lnTo>
                <a:lnTo>
                  <a:pt x="296" y="438"/>
                </a:lnTo>
                <a:lnTo>
                  <a:pt x="296" y="438"/>
                </a:lnTo>
                <a:lnTo>
                  <a:pt x="296" y="438"/>
                </a:lnTo>
                <a:lnTo>
                  <a:pt x="308" y="432"/>
                </a:lnTo>
                <a:lnTo>
                  <a:pt x="321" y="427"/>
                </a:lnTo>
                <a:lnTo>
                  <a:pt x="346" y="418"/>
                </a:lnTo>
                <a:lnTo>
                  <a:pt x="346" y="418"/>
                </a:lnTo>
                <a:lnTo>
                  <a:pt x="377" y="405"/>
                </a:lnTo>
                <a:lnTo>
                  <a:pt x="407" y="394"/>
                </a:lnTo>
                <a:lnTo>
                  <a:pt x="407" y="394"/>
                </a:lnTo>
                <a:lnTo>
                  <a:pt x="443" y="381"/>
                </a:lnTo>
                <a:lnTo>
                  <a:pt x="443" y="381"/>
                </a:lnTo>
                <a:lnTo>
                  <a:pt x="468" y="373"/>
                </a:lnTo>
                <a:lnTo>
                  <a:pt x="468" y="373"/>
                </a:lnTo>
                <a:close/>
                <a:moveTo>
                  <a:pt x="491" y="372"/>
                </a:moveTo>
                <a:lnTo>
                  <a:pt x="491" y="372"/>
                </a:lnTo>
                <a:lnTo>
                  <a:pt x="476" y="378"/>
                </a:lnTo>
                <a:lnTo>
                  <a:pt x="460" y="383"/>
                </a:lnTo>
                <a:lnTo>
                  <a:pt x="460" y="383"/>
                </a:lnTo>
                <a:lnTo>
                  <a:pt x="458" y="384"/>
                </a:lnTo>
                <a:lnTo>
                  <a:pt x="458" y="384"/>
                </a:lnTo>
                <a:lnTo>
                  <a:pt x="463" y="382"/>
                </a:lnTo>
                <a:lnTo>
                  <a:pt x="463" y="382"/>
                </a:lnTo>
                <a:lnTo>
                  <a:pt x="491" y="372"/>
                </a:lnTo>
                <a:lnTo>
                  <a:pt x="491" y="372"/>
                </a:lnTo>
                <a:close/>
                <a:moveTo>
                  <a:pt x="295" y="440"/>
                </a:moveTo>
                <a:lnTo>
                  <a:pt x="295" y="440"/>
                </a:lnTo>
                <a:lnTo>
                  <a:pt x="301" y="438"/>
                </a:lnTo>
                <a:lnTo>
                  <a:pt x="308" y="435"/>
                </a:lnTo>
                <a:lnTo>
                  <a:pt x="308" y="435"/>
                </a:lnTo>
                <a:lnTo>
                  <a:pt x="315" y="432"/>
                </a:lnTo>
                <a:lnTo>
                  <a:pt x="323" y="429"/>
                </a:lnTo>
                <a:lnTo>
                  <a:pt x="339" y="423"/>
                </a:lnTo>
                <a:lnTo>
                  <a:pt x="339" y="423"/>
                </a:lnTo>
                <a:lnTo>
                  <a:pt x="401" y="402"/>
                </a:lnTo>
                <a:lnTo>
                  <a:pt x="401" y="402"/>
                </a:lnTo>
                <a:lnTo>
                  <a:pt x="439" y="390"/>
                </a:lnTo>
                <a:lnTo>
                  <a:pt x="439" y="390"/>
                </a:lnTo>
                <a:lnTo>
                  <a:pt x="419" y="398"/>
                </a:lnTo>
                <a:lnTo>
                  <a:pt x="399" y="407"/>
                </a:lnTo>
                <a:lnTo>
                  <a:pt x="399" y="407"/>
                </a:lnTo>
                <a:lnTo>
                  <a:pt x="344" y="428"/>
                </a:lnTo>
                <a:lnTo>
                  <a:pt x="317" y="439"/>
                </a:lnTo>
                <a:lnTo>
                  <a:pt x="304" y="445"/>
                </a:lnTo>
                <a:lnTo>
                  <a:pt x="292" y="452"/>
                </a:lnTo>
                <a:lnTo>
                  <a:pt x="292" y="452"/>
                </a:lnTo>
                <a:lnTo>
                  <a:pt x="295" y="440"/>
                </a:lnTo>
                <a:lnTo>
                  <a:pt x="295" y="440"/>
                </a:lnTo>
                <a:close/>
                <a:moveTo>
                  <a:pt x="512" y="375"/>
                </a:moveTo>
                <a:lnTo>
                  <a:pt x="512" y="375"/>
                </a:lnTo>
                <a:lnTo>
                  <a:pt x="505" y="378"/>
                </a:lnTo>
                <a:lnTo>
                  <a:pt x="499" y="382"/>
                </a:lnTo>
                <a:lnTo>
                  <a:pt x="484" y="387"/>
                </a:lnTo>
                <a:lnTo>
                  <a:pt x="455" y="397"/>
                </a:lnTo>
                <a:lnTo>
                  <a:pt x="455" y="397"/>
                </a:lnTo>
                <a:lnTo>
                  <a:pt x="425" y="410"/>
                </a:lnTo>
                <a:lnTo>
                  <a:pt x="395" y="422"/>
                </a:lnTo>
                <a:lnTo>
                  <a:pt x="395" y="422"/>
                </a:lnTo>
                <a:lnTo>
                  <a:pt x="341" y="444"/>
                </a:lnTo>
                <a:lnTo>
                  <a:pt x="314" y="456"/>
                </a:lnTo>
                <a:lnTo>
                  <a:pt x="288" y="469"/>
                </a:lnTo>
                <a:lnTo>
                  <a:pt x="288" y="469"/>
                </a:lnTo>
                <a:lnTo>
                  <a:pt x="290" y="459"/>
                </a:lnTo>
                <a:lnTo>
                  <a:pt x="290" y="459"/>
                </a:lnTo>
                <a:lnTo>
                  <a:pt x="303" y="454"/>
                </a:lnTo>
                <a:lnTo>
                  <a:pt x="317" y="449"/>
                </a:lnTo>
                <a:lnTo>
                  <a:pt x="344" y="439"/>
                </a:lnTo>
                <a:lnTo>
                  <a:pt x="344" y="439"/>
                </a:lnTo>
                <a:lnTo>
                  <a:pt x="406" y="415"/>
                </a:lnTo>
                <a:lnTo>
                  <a:pt x="406" y="415"/>
                </a:lnTo>
                <a:lnTo>
                  <a:pt x="435" y="402"/>
                </a:lnTo>
                <a:lnTo>
                  <a:pt x="451" y="396"/>
                </a:lnTo>
                <a:lnTo>
                  <a:pt x="467" y="391"/>
                </a:lnTo>
                <a:lnTo>
                  <a:pt x="467" y="391"/>
                </a:lnTo>
                <a:lnTo>
                  <a:pt x="482" y="386"/>
                </a:lnTo>
                <a:lnTo>
                  <a:pt x="497" y="381"/>
                </a:lnTo>
                <a:lnTo>
                  <a:pt x="497" y="381"/>
                </a:lnTo>
                <a:lnTo>
                  <a:pt x="510" y="374"/>
                </a:lnTo>
                <a:lnTo>
                  <a:pt x="515" y="372"/>
                </a:lnTo>
                <a:lnTo>
                  <a:pt x="512" y="375"/>
                </a:lnTo>
                <a:lnTo>
                  <a:pt x="512" y="375"/>
                </a:lnTo>
                <a:close/>
                <a:moveTo>
                  <a:pt x="288" y="473"/>
                </a:moveTo>
                <a:lnTo>
                  <a:pt x="288" y="473"/>
                </a:lnTo>
                <a:lnTo>
                  <a:pt x="300" y="469"/>
                </a:lnTo>
                <a:lnTo>
                  <a:pt x="311" y="465"/>
                </a:lnTo>
                <a:lnTo>
                  <a:pt x="334" y="456"/>
                </a:lnTo>
                <a:lnTo>
                  <a:pt x="334" y="456"/>
                </a:lnTo>
                <a:lnTo>
                  <a:pt x="366" y="445"/>
                </a:lnTo>
                <a:lnTo>
                  <a:pt x="398" y="434"/>
                </a:lnTo>
                <a:lnTo>
                  <a:pt x="398" y="434"/>
                </a:lnTo>
                <a:lnTo>
                  <a:pt x="414" y="429"/>
                </a:lnTo>
                <a:lnTo>
                  <a:pt x="414" y="429"/>
                </a:lnTo>
                <a:lnTo>
                  <a:pt x="395" y="439"/>
                </a:lnTo>
                <a:lnTo>
                  <a:pt x="395" y="439"/>
                </a:lnTo>
                <a:lnTo>
                  <a:pt x="366" y="453"/>
                </a:lnTo>
                <a:lnTo>
                  <a:pt x="335" y="466"/>
                </a:lnTo>
                <a:lnTo>
                  <a:pt x="335" y="466"/>
                </a:lnTo>
                <a:lnTo>
                  <a:pt x="323" y="470"/>
                </a:lnTo>
                <a:lnTo>
                  <a:pt x="311" y="475"/>
                </a:lnTo>
                <a:lnTo>
                  <a:pt x="299" y="480"/>
                </a:lnTo>
                <a:lnTo>
                  <a:pt x="287" y="485"/>
                </a:lnTo>
                <a:lnTo>
                  <a:pt x="287" y="485"/>
                </a:lnTo>
                <a:lnTo>
                  <a:pt x="288" y="473"/>
                </a:lnTo>
                <a:lnTo>
                  <a:pt x="288" y="473"/>
                </a:lnTo>
                <a:close/>
                <a:moveTo>
                  <a:pt x="298" y="482"/>
                </a:moveTo>
                <a:lnTo>
                  <a:pt x="298" y="482"/>
                </a:lnTo>
                <a:lnTo>
                  <a:pt x="297" y="482"/>
                </a:lnTo>
                <a:lnTo>
                  <a:pt x="297" y="482"/>
                </a:lnTo>
                <a:lnTo>
                  <a:pt x="298" y="482"/>
                </a:lnTo>
                <a:lnTo>
                  <a:pt x="298" y="482"/>
                </a:lnTo>
                <a:close/>
                <a:moveTo>
                  <a:pt x="294" y="484"/>
                </a:moveTo>
                <a:lnTo>
                  <a:pt x="294" y="484"/>
                </a:lnTo>
                <a:lnTo>
                  <a:pt x="292" y="485"/>
                </a:lnTo>
                <a:lnTo>
                  <a:pt x="292" y="485"/>
                </a:lnTo>
                <a:lnTo>
                  <a:pt x="294" y="484"/>
                </a:lnTo>
                <a:lnTo>
                  <a:pt x="294" y="484"/>
                </a:lnTo>
                <a:close/>
                <a:moveTo>
                  <a:pt x="372" y="458"/>
                </a:moveTo>
                <a:lnTo>
                  <a:pt x="372" y="458"/>
                </a:lnTo>
                <a:lnTo>
                  <a:pt x="394" y="450"/>
                </a:lnTo>
                <a:lnTo>
                  <a:pt x="394" y="450"/>
                </a:lnTo>
                <a:lnTo>
                  <a:pt x="357" y="465"/>
                </a:lnTo>
                <a:lnTo>
                  <a:pt x="357" y="465"/>
                </a:lnTo>
                <a:lnTo>
                  <a:pt x="306" y="486"/>
                </a:lnTo>
                <a:lnTo>
                  <a:pt x="306" y="486"/>
                </a:lnTo>
                <a:lnTo>
                  <a:pt x="296" y="492"/>
                </a:lnTo>
                <a:lnTo>
                  <a:pt x="291" y="494"/>
                </a:lnTo>
                <a:lnTo>
                  <a:pt x="287" y="498"/>
                </a:lnTo>
                <a:lnTo>
                  <a:pt x="287" y="498"/>
                </a:lnTo>
                <a:lnTo>
                  <a:pt x="287" y="490"/>
                </a:lnTo>
                <a:lnTo>
                  <a:pt x="287" y="490"/>
                </a:lnTo>
                <a:lnTo>
                  <a:pt x="329" y="473"/>
                </a:lnTo>
                <a:lnTo>
                  <a:pt x="372" y="458"/>
                </a:lnTo>
                <a:lnTo>
                  <a:pt x="372" y="458"/>
                </a:lnTo>
                <a:close/>
                <a:moveTo>
                  <a:pt x="321" y="488"/>
                </a:moveTo>
                <a:lnTo>
                  <a:pt x="321" y="488"/>
                </a:lnTo>
                <a:lnTo>
                  <a:pt x="332" y="483"/>
                </a:lnTo>
                <a:lnTo>
                  <a:pt x="344" y="480"/>
                </a:lnTo>
                <a:lnTo>
                  <a:pt x="368" y="473"/>
                </a:lnTo>
                <a:lnTo>
                  <a:pt x="368" y="473"/>
                </a:lnTo>
                <a:lnTo>
                  <a:pt x="407" y="461"/>
                </a:lnTo>
                <a:lnTo>
                  <a:pt x="407" y="461"/>
                </a:lnTo>
                <a:lnTo>
                  <a:pt x="399" y="463"/>
                </a:lnTo>
                <a:lnTo>
                  <a:pt x="399" y="463"/>
                </a:lnTo>
                <a:lnTo>
                  <a:pt x="378" y="471"/>
                </a:lnTo>
                <a:lnTo>
                  <a:pt x="356" y="480"/>
                </a:lnTo>
                <a:lnTo>
                  <a:pt x="356" y="480"/>
                </a:lnTo>
                <a:lnTo>
                  <a:pt x="334" y="491"/>
                </a:lnTo>
                <a:lnTo>
                  <a:pt x="312" y="501"/>
                </a:lnTo>
                <a:lnTo>
                  <a:pt x="312" y="501"/>
                </a:lnTo>
                <a:lnTo>
                  <a:pt x="301" y="505"/>
                </a:lnTo>
                <a:lnTo>
                  <a:pt x="295" y="508"/>
                </a:lnTo>
                <a:lnTo>
                  <a:pt x="290" y="511"/>
                </a:lnTo>
                <a:lnTo>
                  <a:pt x="290" y="511"/>
                </a:lnTo>
                <a:lnTo>
                  <a:pt x="288" y="503"/>
                </a:lnTo>
                <a:lnTo>
                  <a:pt x="288" y="503"/>
                </a:lnTo>
                <a:lnTo>
                  <a:pt x="305" y="496"/>
                </a:lnTo>
                <a:lnTo>
                  <a:pt x="321" y="488"/>
                </a:lnTo>
                <a:lnTo>
                  <a:pt x="321" y="488"/>
                </a:lnTo>
                <a:close/>
                <a:moveTo>
                  <a:pt x="410" y="475"/>
                </a:moveTo>
                <a:lnTo>
                  <a:pt x="410" y="475"/>
                </a:lnTo>
                <a:lnTo>
                  <a:pt x="391" y="481"/>
                </a:lnTo>
                <a:lnTo>
                  <a:pt x="391" y="481"/>
                </a:lnTo>
                <a:lnTo>
                  <a:pt x="371" y="488"/>
                </a:lnTo>
                <a:lnTo>
                  <a:pt x="351" y="496"/>
                </a:lnTo>
                <a:lnTo>
                  <a:pt x="351" y="496"/>
                </a:lnTo>
                <a:lnTo>
                  <a:pt x="324" y="509"/>
                </a:lnTo>
                <a:lnTo>
                  <a:pt x="324" y="509"/>
                </a:lnTo>
                <a:lnTo>
                  <a:pt x="312" y="513"/>
                </a:lnTo>
                <a:lnTo>
                  <a:pt x="306" y="516"/>
                </a:lnTo>
                <a:lnTo>
                  <a:pt x="302" y="519"/>
                </a:lnTo>
                <a:lnTo>
                  <a:pt x="302" y="519"/>
                </a:lnTo>
                <a:lnTo>
                  <a:pt x="301" y="521"/>
                </a:lnTo>
                <a:lnTo>
                  <a:pt x="302" y="521"/>
                </a:lnTo>
                <a:lnTo>
                  <a:pt x="302" y="521"/>
                </a:lnTo>
                <a:lnTo>
                  <a:pt x="306" y="522"/>
                </a:lnTo>
                <a:lnTo>
                  <a:pt x="310" y="521"/>
                </a:lnTo>
                <a:lnTo>
                  <a:pt x="318" y="519"/>
                </a:lnTo>
                <a:lnTo>
                  <a:pt x="318" y="519"/>
                </a:lnTo>
                <a:lnTo>
                  <a:pt x="349" y="506"/>
                </a:lnTo>
                <a:lnTo>
                  <a:pt x="349" y="506"/>
                </a:lnTo>
                <a:lnTo>
                  <a:pt x="355" y="504"/>
                </a:lnTo>
                <a:lnTo>
                  <a:pt x="358" y="503"/>
                </a:lnTo>
                <a:lnTo>
                  <a:pt x="359" y="503"/>
                </a:lnTo>
                <a:lnTo>
                  <a:pt x="357" y="504"/>
                </a:lnTo>
                <a:lnTo>
                  <a:pt x="357" y="504"/>
                </a:lnTo>
                <a:lnTo>
                  <a:pt x="349" y="508"/>
                </a:lnTo>
                <a:lnTo>
                  <a:pt x="341" y="511"/>
                </a:lnTo>
                <a:lnTo>
                  <a:pt x="341" y="511"/>
                </a:lnTo>
                <a:lnTo>
                  <a:pt x="332" y="514"/>
                </a:lnTo>
                <a:lnTo>
                  <a:pt x="327" y="517"/>
                </a:lnTo>
                <a:lnTo>
                  <a:pt x="324" y="520"/>
                </a:lnTo>
                <a:lnTo>
                  <a:pt x="324" y="520"/>
                </a:lnTo>
                <a:lnTo>
                  <a:pt x="324" y="522"/>
                </a:lnTo>
                <a:lnTo>
                  <a:pt x="325" y="522"/>
                </a:lnTo>
                <a:lnTo>
                  <a:pt x="325" y="522"/>
                </a:lnTo>
                <a:lnTo>
                  <a:pt x="326" y="522"/>
                </a:lnTo>
                <a:lnTo>
                  <a:pt x="326" y="522"/>
                </a:lnTo>
                <a:lnTo>
                  <a:pt x="327" y="522"/>
                </a:lnTo>
                <a:lnTo>
                  <a:pt x="328" y="521"/>
                </a:lnTo>
                <a:lnTo>
                  <a:pt x="327" y="520"/>
                </a:lnTo>
                <a:lnTo>
                  <a:pt x="326" y="520"/>
                </a:lnTo>
                <a:lnTo>
                  <a:pt x="326" y="520"/>
                </a:lnTo>
                <a:lnTo>
                  <a:pt x="338" y="514"/>
                </a:lnTo>
                <a:lnTo>
                  <a:pt x="338" y="514"/>
                </a:lnTo>
                <a:lnTo>
                  <a:pt x="348" y="510"/>
                </a:lnTo>
                <a:lnTo>
                  <a:pt x="348" y="510"/>
                </a:lnTo>
                <a:lnTo>
                  <a:pt x="355" y="507"/>
                </a:lnTo>
                <a:lnTo>
                  <a:pt x="355" y="507"/>
                </a:lnTo>
                <a:lnTo>
                  <a:pt x="344" y="515"/>
                </a:lnTo>
                <a:lnTo>
                  <a:pt x="332" y="520"/>
                </a:lnTo>
                <a:lnTo>
                  <a:pt x="326" y="523"/>
                </a:lnTo>
                <a:lnTo>
                  <a:pt x="320" y="524"/>
                </a:lnTo>
                <a:lnTo>
                  <a:pt x="313" y="525"/>
                </a:lnTo>
                <a:lnTo>
                  <a:pt x="307" y="524"/>
                </a:lnTo>
                <a:lnTo>
                  <a:pt x="307" y="524"/>
                </a:lnTo>
                <a:lnTo>
                  <a:pt x="302" y="523"/>
                </a:lnTo>
                <a:lnTo>
                  <a:pt x="298" y="521"/>
                </a:lnTo>
                <a:lnTo>
                  <a:pt x="295" y="518"/>
                </a:lnTo>
                <a:lnTo>
                  <a:pt x="292" y="514"/>
                </a:lnTo>
                <a:lnTo>
                  <a:pt x="292" y="514"/>
                </a:lnTo>
                <a:lnTo>
                  <a:pt x="300" y="513"/>
                </a:lnTo>
                <a:lnTo>
                  <a:pt x="308" y="511"/>
                </a:lnTo>
                <a:lnTo>
                  <a:pt x="323" y="507"/>
                </a:lnTo>
                <a:lnTo>
                  <a:pt x="338" y="500"/>
                </a:lnTo>
                <a:lnTo>
                  <a:pt x="352" y="494"/>
                </a:lnTo>
                <a:lnTo>
                  <a:pt x="352" y="494"/>
                </a:lnTo>
                <a:lnTo>
                  <a:pt x="372" y="485"/>
                </a:lnTo>
                <a:lnTo>
                  <a:pt x="391" y="479"/>
                </a:lnTo>
                <a:lnTo>
                  <a:pt x="391" y="479"/>
                </a:lnTo>
                <a:lnTo>
                  <a:pt x="402" y="476"/>
                </a:lnTo>
                <a:lnTo>
                  <a:pt x="415" y="473"/>
                </a:lnTo>
                <a:lnTo>
                  <a:pt x="415" y="473"/>
                </a:lnTo>
                <a:lnTo>
                  <a:pt x="410" y="475"/>
                </a:lnTo>
                <a:lnTo>
                  <a:pt x="410" y="475"/>
                </a:lnTo>
                <a:close/>
                <a:moveTo>
                  <a:pt x="364" y="501"/>
                </a:moveTo>
                <a:lnTo>
                  <a:pt x="364" y="501"/>
                </a:lnTo>
                <a:lnTo>
                  <a:pt x="364" y="500"/>
                </a:lnTo>
                <a:lnTo>
                  <a:pt x="363" y="500"/>
                </a:lnTo>
                <a:lnTo>
                  <a:pt x="363" y="500"/>
                </a:lnTo>
                <a:lnTo>
                  <a:pt x="353" y="502"/>
                </a:lnTo>
                <a:lnTo>
                  <a:pt x="343" y="506"/>
                </a:lnTo>
                <a:lnTo>
                  <a:pt x="324" y="514"/>
                </a:lnTo>
                <a:lnTo>
                  <a:pt x="324" y="514"/>
                </a:lnTo>
                <a:lnTo>
                  <a:pt x="314" y="518"/>
                </a:lnTo>
                <a:lnTo>
                  <a:pt x="314" y="518"/>
                </a:lnTo>
                <a:lnTo>
                  <a:pt x="311" y="519"/>
                </a:lnTo>
                <a:lnTo>
                  <a:pt x="308" y="519"/>
                </a:lnTo>
                <a:lnTo>
                  <a:pt x="308" y="518"/>
                </a:lnTo>
                <a:lnTo>
                  <a:pt x="308" y="518"/>
                </a:lnTo>
                <a:lnTo>
                  <a:pt x="314" y="515"/>
                </a:lnTo>
                <a:lnTo>
                  <a:pt x="314" y="515"/>
                </a:lnTo>
                <a:lnTo>
                  <a:pt x="334" y="506"/>
                </a:lnTo>
                <a:lnTo>
                  <a:pt x="334" y="506"/>
                </a:lnTo>
                <a:lnTo>
                  <a:pt x="360" y="495"/>
                </a:lnTo>
                <a:lnTo>
                  <a:pt x="387" y="484"/>
                </a:lnTo>
                <a:lnTo>
                  <a:pt x="387" y="484"/>
                </a:lnTo>
                <a:lnTo>
                  <a:pt x="397" y="481"/>
                </a:lnTo>
                <a:lnTo>
                  <a:pt x="397" y="481"/>
                </a:lnTo>
                <a:lnTo>
                  <a:pt x="381" y="491"/>
                </a:lnTo>
                <a:lnTo>
                  <a:pt x="364" y="501"/>
                </a:lnTo>
                <a:lnTo>
                  <a:pt x="364" y="501"/>
                </a:lnTo>
                <a:close/>
                <a:moveTo>
                  <a:pt x="427" y="467"/>
                </a:moveTo>
                <a:lnTo>
                  <a:pt x="427" y="467"/>
                </a:lnTo>
                <a:lnTo>
                  <a:pt x="409" y="471"/>
                </a:lnTo>
                <a:lnTo>
                  <a:pt x="392" y="476"/>
                </a:lnTo>
                <a:lnTo>
                  <a:pt x="374" y="482"/>
                </a:lnTo>
                <a:lnTo>
                  <a:pt x="356" y="490"/>
                </a:lnTo>
                <a:lnTo>
                  <a:pt x="356" y="490"/>
                </a:lnTo>
                <a:lnTo>
                  <a:pt x="323" y="504"/>
                </a:lnTo>
                <a:lnTo>
                  <a:pt x="323" y="504"/>
                </a:lnTo>
                <a:lnTo>
                  <a:pt x="314" y="508"/>
                </a:lnTo>
                <a:lnTo>
                  <a:pt x="304" y="510"/>
                </a:lnTo>
                <a:lnTo>
                  <a:pt x="304" y="510"/>
                </a:lnTo>
                <a:lnTo>
                  <a:pt x="299" y="511"/>
                </a:lnTo>
                <a:lnTo>
                  <a:pt x="294" y="511"/>
                </a:lnTo>
                <a:lnTo>
                  <a:pt x="294" y="511"/>
                </a:lnTo>
                <a:lnTo>
                  <a:pt x="303" y="507"/>
                </a:lnTo>
                <a:lnTo>
                  <a:pt x="303" y="507"/>
                </a:lnTo>
                <a:lnTo>
                  <a:pt x="321" y="500"/>
                </a:lnTo>
                <a:lnTo>
                  <a:pt x="338" y="492"/>
                </a:lnTo>
                <a:lnTo>
                  <a:pt x="355" y="483"/>
                </a:lnTo>
                <a:lnTo>
                  <a:pt x="373" y="475"/>
                </a:lnTo>
                <a:lnTo>
                  <a:pt x="373" y="475"/>
                </a:lnTo>
                <a:lnTo>
                  <a:pt x="411" y="462"/>
                </a:lnTo>
                <a:lnTo>
                  <a:pt x="429" y="455"/>
                </a:lnTo>
                <a:lnTo>
                  <a:pt x="448" y="447"/>
                </a:lnTo>
                <a:lnTo>
                  <a:pt x="448" y="447"/>
                </a:lnTo>
                <a:lnTo>
                  <a:pt x="443" y="453"/>
                </a:lnTo>
                <a:lnTo>
                  <a:pt x="439" y="458"/>
                </a:lnTo>
                <a:lnTo>
                  <a:pt x="433" y="463"/>
                </a:lnTo>
                <a:lnTo>
                  <a:pt x="427" y="467"/>
                </a:lnTo>
                <a:lnTo>
                  <a:pt x="427" y="467"/>
                </a:lnTo>
                <a:close/>
                <a:moveTo>
                  <a:pt x="448" y="445"/>
                </a:moveTo>
                <a:lnTo>
                  <a:pt x="448" y="445"/>
                </a:lnTo>
                <a:lnTo>
                  <a:pt x="448" y="445"/>
                </a:lnTo>
                <a:lnTo>
                  <a:pt x="447" y="445"/>
                </a:lnTo>
                <a:lnTo>
                  <a:pt x="447" y="445"/>
                </a:lnTo>
                <a:lnTo>
                  <a:pt x="426" y="453"/>
                </a:lnTo>
                <a:lnTo>
                  <a:pt x="405" y="460"/>
                </a:lnTo>
                <a:lnTo>
                  <a:pt x="361" y="472"/>
                </a:lnTo>
                <a:lnTo>
                  <a:pt x="361" y="472"/>
                </a:lnTo>
                <a:lnTo>
                  <a:pt x="338" y="479"/>
                </a:lnTo>
                <a:lnTo>
                  <a:pt x="327" y="483"/>
                </a:lnTo>
                <a:lnTo>
                  <a:pt x="316" y="488"/>
                </a:lnTo>
                <a:lnTo>
                  <a:pt x="316" y="488"/>
                </a:lnTo>
                <a:lnTo>
                  <a:pt x="302" y="494"/>
                </a:lnTo>
                <a:lnTo>
                  <a:pt x="302" y="494"/>
                </a:lnTo>
                <a:lnTo>
                  <a:pt x="289" y="500"/>
                </a:lnTo>
                <a:lnTo>
                  <a:pt x="289" y="500"/>
                </a:lnTo>
                <a:lnTo>
                  <a:pt x="293" y="497"/>
                </a:lnTo>
                <a:lnTo>
                  <a:pt x="298" y="493"/>
                </a:lnTo>
                <a:lnTo>
                  <a:pt x="298" y="493"/>
                </a:lnTo>
                <a:lnTo>
                  <a:pt x="320" y="482"/>
                </a:lnTo>
                <a:lnTo>
                  <a:pt x="342" y="473"/>
                </a:lnTo>
                <a:lnTo>
                  <a:pt x="388" y="455"/>
                </a:lnTo>
                <a:lnTo>
                  <a:pt x="388" y="455"/>
                </a:lnTo>
                <a:lnTo>
                  <a:pt x="428" y="439"/>
                </a:lnTo>
                <a:lnTo>
                  <a:pt x="428" y="439"/>
                </a:lnTo>
                <a:lnTo>
                  <a:pt x="435" y="436"/>
                </a:lnTo>
                <a:lnTo>
                  <a:pt x="435" y="436"/>
                </a:lnTo>
                <a:lnTo>
                  <a:pt x="451" y="429"/>
                </a:lnTo>
                <a:lnTo>
                  <a:pt x="451" y="429"/>
                </a:lnTo>
                <a:lnTo>
                  <a:pt x="450" y="433"/>
                </a:lnTo>
                <a:lnTo>
                  <a:pt x="450" y="433"/>
                </a:lnTo>
                <a:lnTo>
                  <a:pt x="450" y="439"/>
                </a:lnTo>
                <a:lnTo>
                  <a:pt x="448" y="445"/>
                </a:lnTo>
                <a:lnTo>
                  <a:pt x="448" y="445"/>
                </a:lnTo>
                <a:close/>
                <a:moveTo>
                  <a:pt x="451" y="426"/>
                </a:moveTo>
                <a:lnTo>
                  <a:pt x="451" y="426"/>
                </a:lnTo>
                <a:lnTo>
                  <a:pt x="447" y="428"/>
                </a:lnTo>
                <a:lnTo>
                  <a:pt x="447" y="428"/>
                </a:lnTo>
                <a:lnTo>
                  <a:pt x="444" y="428"/>
                </a:lnTo>
                <a:lnTo>
                  <a:pt x="442" y="430"/>
                </a:lnTo>
                <a:lnTo>
                  <a:pt x="442" y="430"/>
                </a:lnTo>
                <a:lnTo>
                  <a:pt x="422" y="439"/>
                </a:lnTo>
                <a:lnTo>
                  <a:pt x="422" y="439"/>
                </a:lnTo>
                <a:lnTo>
                  <a:pt x="400" y="447"/>
                </a:lnTo>
                <a:lnTo>
                  <a:pt x="378" y="454"/>
                </a:lnTo>
                <a:lnTo>
                  <a:pt x="355" y="461"/>
                </a:lnTo>
                <a:lnTo>
                  <a:pt x="333" y="469"/>
                </a:lnTo>
                <a:lnTo>
                  <a:pt x="333" y="469"/>
                </a:lnTo>
                <a:lnTo>
                  <a:pt x="375" y="451"/>
                </a:lnTo>
                <a:lnTo>
                  <a:pt x="415" y="431"/>
                </a:lnTo>
                <a:lnTo>
                  <a:pt x="415" y="431"/>
                </a:lnTo>
                <a:lnTo>
                  <a:pt x="428" y="425"/>
                </a:lnTo>
                <a:lnTo>
                  <a:pt x="428" y="425"/>
                </a:lnTo>
                <a:lnTo>
                  <a:pt x="452" y="418"/>
                </a:lnTo>
                <a:lnTo>
                  <a:pt x="452" y="418"/>
                </a:lnTo>
                <a:lnTo>
                  <a:pt x="453" y="418"/>
                </a:lnTo>
                <a:lnTo>
                  <a:pt x="453" y="418"/>
                </a:lnTo>
                <a:lnTo>
                  <a:pt x="451" y="426"/>
                </a:lnTo>
                <a:lnTo>
                  <a:pt x="451" y="426"/>
                </a:lnTo>
                <a:close/>
                <a:moveTo>
                  <a:pt x="454" y="415"/>
                </a:moveTo>
                <a:lnTo>
                  <a:pt x="454" y="415"/>
                </a:lnTo>
                <a:lnTo>
                  <a:pt x="436" y="421"/>
                </a:lnTo>
                <a:lnTo>
                  <a:pt x="436" y="421"/>
                </a:lnTo>
                <a:lnTo>
                  <a:pt x="456" y="411"/>
                </a:lnTo>
                <a:lnTo>
                  <a:pt x="456" y="411"/>
                </a:lnTo>
                <a:lnTo>
                  <a:pt x="454" y="415"/>
                </a:lnTo>
                <a:lnTo>
                  <a:pt x="454" y="415"/>
                </a:lnTo>
                <a:close/>
                <a:moveTo>
                  <a:pt x="463" y="404"/>
                </a:moveTo>
                <a:lnTo>
                  <a:pt x="463" y="404"/>
                </a:lnTo>
                <a:lnTo>
                  <a:pt x="461" y="405"/>
                </a:lnTo>
                <a:lnTo>
                  <a:pt x="461" y="405"/>
                </a:lnTo>
                <a:lnTo>
                  <a:pt x="454" y="410"/>
                </a:lnTo>
                <a:lnTo>
                  <a:pt x="454" y="410"/>
                </a:lnTo>
                <a:lnTo>
                  <a:pt x="437" y="417"/>
                </a:lnTo>
                <a:lnTo>
                  <a:pt x="422" y="425"/>
                </a:lnTo>
                <a:lnTo>
                  <a:pt x="422" y="425"/>
                </a:lnTo>
                <a:lnTo>
                  <a:pt x="397" y="432"/>
                </a:lnTo>
                <a:lnTo>
                  <a:pt x="397" y="432"/>
                </a:lnTo>
                <a:lnTo>
                  <a:pt x="334" y="453"/>
                </a:lnTo>
                <a:lnTo>
                  <a:pt x="334" y="453"/>
                </a:lnTo>
                <a:lnTo>
                  <a:pt x="320" y="459"/>
                </a:lnTo>
                <a:lnTo>
                  <a:pt x="306" y="465"/>
                </a:lnTo>
                <a:lnTo>
                  <a:pt x="306" y="465"/>
                </a:lnTo>
                <a:lnTo>
                  <a:pt x="293" y="469"/>
                </a:lnTo>
                <a:lnTo>
                  <a:pt x="293" y="469"/>
                </a:lnTo>
                <a:lnTo>
                  <a:pt x="289" y="471"/>
                </a:lnTo>
                <a:lnTo>
                  <a:pt x="289" y="471"/>
                </a:lnTo>
                <a:lnTo>
                  <a:pt x="294" y="469"/>
                </a:lnTo>
                <a:lnTo>
                  <a:pt x="294" y="469"/>
                </a:lnTo>
                <a:lnTo>
                  <a:pt x="308" y="461"/>
                </a:lnTo>
                <a:lnTo>
                  <a:pt x="323" y="454"/>
                </a:lnTo>
                <a:lnTo>
                  <a:pt x="353" y="441"/>
                </a:lnTo>
                <a:lnTo>
                  <a:pt x="415" y="416"/>
                </a:lnTo>
                <a:lnTo>
                  <a:pt x="415" y="416"/>
                </a:lnTo>
                <a:lnTo>
                  <a:pt x="444" y="403"/>
                </a:lnTo>
                <a:lnTo>
                  <a:pt x="475" y="392"/>
                </a:lnTo>
                <a:lnTo>
                  <a:pt x="475" y="392"/>
                </a:lnTo>
                <a:lnTo>
                  <a:pt x="495" y="385"/>
                </a:lnTo>
                <a:lnTo>
                  <a:pt x="504" y="381"/>
                </a:lnTo>
                <a:lnTo>
                  <a:pt x="513" y="376"/>
                </a:lnTo>
                <a:lnTo>
                  <a:pt x="513" y="376"/>
                </a:lnTo>
                <a:lnTo>
                  <a:pt x="508" y="381"/>
                </a:lnTo>
                <a:lnTo>
                  <a:pt x="502" y="385"/>
                </a:lnTo>
                <a:lnTo>
                  <a:pt x="488" y="391"/>
                </a:lnTo>
                <a:lnTo>
                  <a:pt x="474" y="397"/>
                </a:lnTo>
                <a:lnTo>
                  <a:pt x="468" y="400"/>
                </a:lnTo>
                <a:lnTo>
                  <a:pt x="463" y="404"/>
                </a:lnTo>
                <a:lnTo>
                  <a:pt x="463" y="404"/>
                </a:lnTo>
                <a:close/>
                <a:moveTo>
                  <a:pt x="517" y="370"/>
                </a:moveTo>
                <a:lnTo>
                  <a:pt x="517" y="370"/>
                </a:lnTo>
                <a:lnTo>
                  <a:pt x="489" y="380"/>
                </a:lnTo>
                <a:lnTo>
                  <a:pt x="475" y="385"/>
                </a:lnTo>
                <a:lnTo>
                  <a:pt x="461" y="390"/>
                </a:lnTo>
                <a:lnTo>
                  <a:pt x="461" y="390"/>
                </a:lnTo>
                <a:lnTo>
                  <a:pt x="445" y="395"/>
                </a:lnTo>
                <a:lnTo>
                  <a:pt x="430" y="401"/>
                </a:lnTo>
                <a:lnTo>
                  <a:pt x="400" y="415"/>
                </a:lnTo>
                <a:lnTo>
                  <a:pt x="400" y="415"/>
                </a:lnTo>
                <a:lnTo>
                  <a:pt x="339" y="438"/>
                </a:lnTo>
                <a:lnTo>
                  <a:pt x="339" y="438"/>
                </a:lnTo>
                <a:lnTo>
                  <a:pt x="314" y="447"/>
                </a:lnTo>
                <a:lnTo>
                  <a:pt x="302" y="452"/>
                </a:lnTo>
                <a:lnTo>
                  <a:pt x="291" y="457"/>
                </a:lnTo>
                <a:lnTo>
                  <a:pt x="291" y="457"/>
                </a:lnTo>
                <a:lnTo>
                  <a:pt x="291" y="455"/>
                </a:lnTo>
                <a:lnTo>
                  <a:pt x="291" y="455"/>
                </a:lnTo>
                <a:lnTo>
                  <a:pt x="304" y="448"/>
                </a:lnTo>
                <a:lnTo>
                  <a:pt x="318" y="441"/>
                </a:lnTo>
                <a:lnTo>
                  <a:pt x="347" y="429"/>
                </a:lnTo>
                <a:lnTo>
                  <a:pt x="405" y="407"/>
                </a:lnTo>
                <a:lnTo>
                  <a:pt x="405" y="407"/>
                </a:lnTo>
                <a:lnTo>
                  <a:pt x="435" y="394"/>
                </a:lnTo>
                <a:lnTo>
                  <a:pt x="451" y="389"/>
                </a:lnTo>
                <a:lnTo>
                  <a:pt x="466" y="384"/>
                </a:lnTo>
                <a:lnTo>
                  <a:pt x="466" y="384"/>
                </a:lnTo>
                <a:lnTo>
                  <a:pt x="478" y="380"/>
                </a:lnTo>
                <a:lnTo>
                  <a:pt x="491" y="375"/>
                </a:lnTo>
                <a:lnTo>
                  <a:pt x="515" y="365"/>
                </a:lnTo>
                <a:lnTo>
                  <a:pt x="515" y="365"/>
                </a:lnTo>
                <a:lnTo>
                  <a:pt x="517" y="364"/>
                </a:lnTo>
                <a:lnTo>
                  <a:pt x="517" y="364"/>
                </a:lnTo>
                <a:lnTo>
                  <a:pt x="519" y="364"/>
                </a:lnTo>
                <a:lnTo>
                  <a:pt x="519" y="364"/>
                </a:lnTo>
                <a:lnTo>
                  <a:pt x="517" y="370"/>
                </a:lnTo>
                <a:lnTo>
                  <a:pt x="517" y="370"/>
                </a:lnTo>
                <a:close/>
                <a:moveTo>
                  <a:pt x="512" y="355"/>
                </a:moveTo>
                <a:lnTo>
                  <a:pt x="512" y="355"/>
                </a:lnTo>
                <a:lnTo>
                  <a:pt x="511" y="355"/>
                </a:lnTo>
                <a:lnTo>
                  <a:pt x="511" y="355"/>
                </a:lnTo>
                <a:lnTo>
                  <a:pt x="491" y="361"/>
                </a:lnTo>
                <a:lnTo>
                  <a:pt x="471" y="368"/>
                </a:lnTo>
                <a:lnTo>
                  <a:pt x="430" y="383"/>
                </a:lnTo>
                <a:lnTo>
                  <a:pt x="430" y="383"/>
                </a:lnTo>
                <a:lnTo>
                  <a:pt x="394" y="394"/>
                </a:lnTo>
                <a:lnTo>
                  <a:pt x="394" y="394"/>
                </a:lnTo>
                <a:lnTo>
                  <a:pt x="361" y="403"/>
                </a:lnTo>
                <a:lnTo>
                  <a:pt x="329" y="415"/>
                </a:lnTo>
                <a:lnTo>
                  <a:pt x="329" y="415"/>
                </a:lnTo>
                <a:lnTo>
                  <a:pt x="315" y="419"/>
                </a:lnTo>
                <a:lnTo>
                  <a:pt x="315" y="419"/>
                </a:lnTo>
                <a:lnTo>
                  <a:pt x="311" y="421"/>
                </a:lnTo>
                <a:lnTo>
                  <a:pt x="311" y="421"/>
                </a:lnTo>
                <a:lnTo>
                  <a:pt x="307" y="422"/>
                </a:lnTo>
                <a:lnTo>
                  <a:pt x="303" y="421"/>
                </a:lnTo>
                <a:lnTo>
                  <a:pt x="303" y="421"/>
                </a:lnTo>
                <a:lnTo>
                  <a:pt x="310" y="417"/>
                </a:lnTo>
                <a:lnTo>
                  <a:pt x="318" y="415"/>
                </a:lnTo>
                <a:lnTo>
                  <a:pt x="334" y="411"/>
                </a:lnTo>
                <a:lnTo>
                  <a:pt x="334" y="411"/>
                </a:lnTo>
                <a:lnTo>
                  <a:pt x="348" y="405"/>
                </a:lnTo>
                <a:lnTo>
                  <a:pt x="361" y="399"/>
                </a:lnTo>
                <a:lnTo>
                  <a:pt x="376" y="393"/>
                </a:lnTo>
                <a:lnTo>
                  <a:pt x="390" y="388"/>
                </a:lnTo>
                <a:lnTo>
                  <a:pt x="390" y="388"/>
                </a:lnTo>
                <a:lnTo>
                  <a:pt x="457" y="365"/>
                </a:lnTo>
                <a:lnTo>
                  <a:pt x="457" y="365"/>
                </a:lnTo>
                <a:lnTo>
                  <a:pt x="461" y="364"/>
                </a:lnTo>
                <a:lnTo>
                  <a:pt x="461" y="364"/>
                </a:lnTo>
                <a:lnTo>
                  <a:pt x="465" y="363"/>
                </a:lnTo>
                <a:lnTo>
                  <a:pt x="465" y="363"/>
                </a:lnTo>
                <a:lnTo>
                  <a:pt x="490" y="357"/>
                </a:lnTo>
                <a:lnTo>
                  <a:pt x="503" y="353"/>
                </a:lnTo>
                <a:lnTo>
                  <a:pt x="515" y="348"/>
                </a:lnTo>
                <a:lnTo>
                  <a:pt x="515" y="348"/>
                </a:lnTo>
                <a:lnTo>
                  <a:pt x="517" y="354"/>
                </a:lnTo>
                <a:lnTo>
                  <a:pt x="517" y="354"/>
                </a:lnTo>
                <a:lnTo>
                  <a:pt x="512" y="355"/>
                </a:lnTo>
                <a:lnTo>
                  <a:pt x="512" y="355"/>
                </a:lnTo>
                <a:close/>
                <a:moveTo>
                  <a:pt x="478" y="358"/>
                </a:moveTo>
                <a:lnTo>
                  <a:pt x="478" y="358"/>
                </a:lnTo>
                <a:lnTo>
                  <a:pt x="486" y="355"/>
                </a:lnTo>
                <a:lnTo>
                  <a:pt x="486" y="355"/>
                </a:lnTo>
                <a:lnTo>
                  <a:pt x="500" y="351"/>
                </a:lnTo>
                <a:lnTo>
                  <a:pt x="500" y="351"/>
                </a:lnTo>
                <a:lnTo>
                  <a:pt x="507" y="348"/>
                </a:lnTo>
                <a:lnTo>
                  <a:pt x="509" y="348"/>
                </a:lnTo>
                <a:lnTo>
                  <a:pt x="506" y="350"/>
                </a:lnTo>
                <a:lnTo>
                  <a:pt x="506" y="350"/>
                </a:lnTo>
                <a:lnTo>
                  <a:pt x="492" y="354"/>
                </a:lnTo>
                <a:lnTo>
                  <a:pt x="478" y="358"/>
                </a:lnTo>
                <a:lnTo>
                  <a:pt x="478" y="358"/>
                </a:lnTo>
                <a:close/>
                <a:moveTo>
                  <a:pt x="449" y="364"/>
                </a:moveTo>
                <a:lnTo>
                  <a:pt x="449" y="364"/>
                </a:lnTo>
                <a:lnTo>
                  <a:pt x="447" y="365"/>
                </a:lnTo>
                <a:lnTo>
                  <a:pt x="447" y="365"/>
                </a:lnTo>
                <a:lnTo>
                  <a:pt x="415" y="373"/>
                </a:lnTo>
                <a:lnTo>
                  <a:pt x="385" y="382"/>
                </a:lnTo>
                <a:lnTo>
                  <a:pt x="354" y="393"/>
                </a:lnTo>
                <a:lnTo>
                  <a:pt x="340" y="399"/>
                </a:lnTo>
                <a:lnTo>
                  <a:pt x="325" y="407"/>
                </a:lnTo>
                <a:lnTo>
                  <a:pt x="325" y="407"/>
                </a:lnTo>
                <a:lnTo>
                  <a:pt x="317" y="410"/>
                </a:lnTo>
                <a:lnTo>
                  <a:pt x="308" y="413"/>
                </a:lnTo>
                <a:lnTo>
                  <a:pt x="308" y="413"/>
                </a:lnTo>
                <a:lnTo>
                  <a:pt x="305" y="414"/>
                </a:lnTo>
                <a:lnTo>
                  <a:pt x="305" y="414"/>
                </a:lnTo>
                <a:lnTo>
                  <a:pt x="306" y="413"/>
                </a:lnTo>
                <a:lnTo>
                  <a:pt x="306" y="413"/>
                </a:lnTo>
                <a:lnTo>
                  <a:pt x="314" y="409"/>
                </a:lnTo>
                <a:lnTo>
                  <a:pt x="314" y="409"/>
                </a:lnTo>
                <a:lnTo>
                  <a:pt x="330" y="400"/>
                </a:lnTo>
                <a:lnTo>
                  <a:pt x="346" y="393"/>
                </a:lnTo>
                <a:lnTo>
                  <a:pt x="346" y="393"/>
                </a:lnTo>
                <a:lnTo>
                  <a:pt x="379" y="380"/>
                </a:lnTo>
                <a:lnTo>
                  <a:pt x="412" y="369"/>
                </a:lnTo>
                <a:lnTo>
                  <a:pt x="412" y="369"/>
                </a:lnTo>
                <a:lnTo>
                  <a:pt x="434" y="362"/>
                </a:lnTo>
                <a:lnTo>
                  <a:pt x="434" y="362"/>
                </a:lnTo>
                <a:lnTo>
                  <a:pt x="473" y="353"/>
                </a:lnTo>
                <a:lnTo>
                  <a:pt x="492" y="347"/>
                </a:lnTo>
                <a:lnTo>
                  <a:pt x="510" y="340"/>
                </a:lnTo>
                <a:lnTo>
                  <a:pt x="510" y="340"/>
                </a:lnTo>
                <a:lnTo>
                  <a:pt x="513" y="346"/>
                </a:lnTo>
                <a:lnTo>
                  <a:pt x="513" y="346"/>
                </a:lnTo>
                <a:lnTo>
                  <a:pt x="497" y="349"/>
                </a:lnTo>
                <a:lnTo>
                  <a:pt x="481" y="353"/>
                </a:lnTo>
                <a:lnTo>
                  <a:pt x="465" y="359"/>
                </a:lnTo>
                <a:lnTo>
                  <a:pt x="449" y="364"/>
                </a:lnTo>
                <a:lnTo>
                  <a:pt x="449" y="364"/>
                </a:lnTo>
                <a:close/>
                <a:moveTo>
                  <a:pt x="488" y="346"/>
                </a:moveTo>
                <a:lnTo>
                  <a:pt x="488" y="346"/>
                </a:lnTo>
                <a:lnTo>
                  <a:pt x="505" y="341"/>
                </a:lnTo>
                <a:lnTo>
                  <a:pt x="505" y="341"/>
                </a:lnTo>
                <a:lnTo>
                  <a:pt x="488" y="346"/>
                </a:lnTo>
                <a:lnTo>
                  <a:pt x="488" y="346"/>
                </a:lnTo>
                <a:close/>
                <a:moveTo>
                  <a:pt x="459" y="353"/>
                </a:moveTo>
                <a:lnTo>
                  <a:pt x="459" y="353"/>
                </a:lnTo>
                <a:lnTo>
                  <a:pt x="456" y="354"/>
                </a:lnTo>
                <a:lnTo>
                  <a:pt x="456" y="354"/>
                </a:lnTo>
                <a:lnTo>
                  <a:pt x="426" y="361"/>
                </a:lnTo>
                <a:lnTo>
                  <a:pt x="398" y="369"/>
                </a:lnTo>
                <a:lnTo>
                  <a:pt x="371" y="378"/>
                </a:lnTo>
                <a:lnTo>
                  <a:pt x="342" y="387"/>
                </a:lnTo>
                <a:lnTo>
                  <a:pt x="342" y="387"/>
                </a:lnTo>
                <a:lnTo>
                  <a:pt x="329" y="393"/>
                </a:lnTo>
                <a:lnTo>
                  <a:pt x="316" y="398"/>
                </a:lnTo>
                <a:lnTo>
                  <a:pt x="316" y="398"/>
                </a:lnTo>
                <a:lnTo>
                  <a:pt x="312" y="400"/>
                </a:lnTo>
                <a:lnTo>
                  <a:pt x="312" y="400"/>
                </a:lnTo>
                <a:lnTo>
                  <a:pt x="313" y="398"/>
                </a:lnTo>
                <a:lnTo>
                  <a:pt x="313" y="398"/>
                </a:lnTo>
                <a:lnTo>
                  <a:pt x="324" y="391"/>
                </a:lnTo>
                <a:lnTo>
                  <a:pt x="324" y="391"/>
                </a:lnTo>
                <a:lnTo>
                  <a:pt x="338" y="384"/>
                </a:lnTo>
                <a:lnTo>
                  <a:pt x="353" y="378"/>
                </a:lnTo>
                <a:lnTo>
                  <a:pt x="385" y="368"/>
                </a:lnTo>
                <a:lnTo>
                  <a:pt x="385" y="368"/>
                </a:lnTo>
                <a:lnTo>
                  <a:pt x="414" y="359"/>
                </a:lnTo>
                <a:lnTo>
                  <a:pt x="444" y="351"/>
                </a:lnTo>
                <a:lnTo>
                  <a:pt x="474" y="342"/>
                </a:lnTo>
                <a:lnTo>
                  <a:pt x="489" y="337"/>
                </a:lnTo>
                <a:lnTo>
                  <a:pt x="503" y="331"/>
                </a:lnTo>
                <a:lnTo>
                  <a:pt x="503" y="331"/>
                </a:lnTo>
                <a:lnTo>
                  <a:pt x="508" y="338"/>
                </a:lnTo>
                <a:lnTo>
                  <a:pt x="508" y="338"/>
                </a:lnTo>
                <a:lnTo>
                  <a:pt x="496" y="341"/>
                </a:lnTo>
                <a:lnTo>
                  <a:pt x="483" y="345"/>
                </a:lnTo>
                <a:lnTo>
                  <a:pt x="459" y="353"/>
                </a:lnTo>
                <a:lnTo>
                  <a:pt x="459" y="353"/>
                </a:lnTo>
                <a:close/>
                <a:moveTo>
                  <a:pt x="424" y="354"/>
                </a:moveTo>
                <a:lnTo>
                  <a:pt x="424" y="354"/>
                </a:lnTo>
                <a:lnTo>
                  <a:pt x="458" y="345"/>
                </a:lnTo>
                <a:lnTo>
                  <a:pt x="458" y="345"/>
                </a:lnTo>
                <a:lnTo>
                  <a:pt x="466" y="342"/>
                </a:lnTo>
                <a:lnTo>
                  <a:pt x="466" y="342"/>
                </a:lnTo>
                <a:lnTo>
                  <a:pt x="445" y="348"/>
                </a:lnTo>
                <a:lnTo>
                  <a:pt x="424" y="354"/>
                </a:lnTo>
                <a:lnTo>
                  <a:pt x="424" y="354"/>
                </a:lnTo>
                <a:close/>
                <a:moveTo>
                  <a:pt x="409" y="356"/>
                </a:moveTo>
                <a:lnTo>
                  <a:pt x="409" y="356"/>
                </a:lnTo>
                <a:lnTo>
                  <a:pt x="386" y="362"/>
                </a:lnTo>
                <a:lnTo>
                  <a:pt x="361" y="370"/>
                </a:lnTo>
                <a:lnTo>
                  <a:pt x="361" y="370"/>
                </a:lnTo>
                <a:lnTo>
                  <a:pt x="339" y="379"/>
                </a:lnTo>
                <a:lnTo>
                  <a:pt x="339" y="379"/>
                </a:lnTo>
                <a:lnTo>
                  <a:pt x="328" y="381"/>
                </a:lnTo>
                <a:lnTo>
                  <a:pt x="322" y="383"/>
                </a:lnTo>
                <a:lnTo>
                  <a:pt x="317" y="384"/>
                </a:lnTo>
                <a:lnTo>
                  <a:pt x="317" y="384"/>
                </a:lnTo>
                <a:lnTo>
                  <a:pt x="341" y="375"/>
                </a:lnTo>
                <a:lnTo>
                  <a:pt x="366" y="366"/>
                </a:lnTo>
                <a:lnTo>
                  <a:pt x="414" y="351"/>
                </a:lnTo>
                <a:lnTo>
                  <a:pt x="414" y="351"/>
                </a:lnTo>
                <a:lnTo>
                  <a:pt x="461" y="337"/>
                </a:lnTo>
                <a:lnTo>
                  <a:pt x="461" y="337"/>
                </a:lnTo>
                <a:lnTo>
                  <a:pt x="481" y="331"/>
                </a:lnTo>
                <a:lnTo>
                  <a:pt x="490" y="328"/>
                </a:lnTo>
                <a:lnTo>
                  <a:pt x="500" y="323"/>
                </a:lnTo>
                <a:lnTo>
                  <a:pt x="500" y="323"/>
                </a:lnTo>
                <a:lnTo>
                  <a:pt x="502" y="329"/>
                </a:lnTo>
                <a:lnTo>
                  <a:pt x="502" y="329"/>
                </a:lnTo>
                <a:lnTo>
                  <a:pt x="479" y="336"/>
                </a:lnTo>
                <a:lnTo>
                  <a:pt x="456" y="343"/>
                </a:lnTo>
                <a:lnTo>
                  <a:pt x="409" y="356"/>
                </a:lnTo>
                <a:lnTo>
                  <a:pt x="409" y="356"/>
                </a:lnTo>
                <a:close/>
                <a:moveTo>
                  <a:pt x="495" y="315"/>
                </a:moveTo>
                <a:lnTo>
                  <a:pt x="495" y="315"/>
                </a:lnTo>
                <a:lnTo>
                  <a:pt x="494" y="316"/>
                </a:lnTo>
                <a:lnTo>
                  <a:pt x="494" y="317"/>
                </a:lnTo>
                <a:lnTo>
                  <a:pt x="494" y="317"/>
                </a:lnTo>
                <a:lnTo>
                  <a:pt x="486" y="320"/>
                </a:lnTo>
                <a:lnTo>
                  <a:pt x="486" y="320"/>
                </a:lnTo>
                <a:lnTo>
                  <a:pt x="467" y="324"/>
                </a:lnTo>
                <a:lnTo>
                  <a:pt x="467" y="324"/>
                </a:lnTo>
                <a:lnTo>
                  <a:pt x="414" y="339"/>
                </a:lnTo>
                <a:lnTo>
                  <a:pt x="414" y="339"/>
                </a:lnTo>
                <a:lnTo>
                  <a:pt x="367" y="352"/>
                </a:lnTo>
                <a:lnTo>
                  <a:pt x="343" y="359"/>
                </a:lnTo>
                <a:lnTo>
                  <a:pt x="331" y="363"/>
                </a:lnTo>
                <a:lnTo>
                  <a:pt x="320" y="368"/>
                </a:lnTo>
                <a:lnTo>
                  <a:pt x="320" y="368"/>
                </a:lnTo>
                <a:lnTo>
                  <a:pt x="313" y="371"/>
                </a:lnTo>
                <a:lnTo>
                  <a:pt x="313" y="371"/>
                </a:lnTo>
                <a:lnTo>
                  <a:pt x="313" y="371"/>
                </a:lnTo>
                <a:lnTo>
                  <a:pt x="313" y="371"/>
                </a:lnTo>
                <a:lnTo>
                  <a:pt x="323" y="367"/>
                </a:lnTo>
                <a:lnTo>
                  <a:pt x="323" y="367"/>
                </a:lnTo>
                <a:lnTo>
                  <a:pt x="337" y="361"/>
                </a:lnTo>
                <a:lnTo>
                  <a:pt x="351" y="356"/>
                </a:lnTo>
                <a:lnTo>
                  <a:pt x="351" y="356"/>
                </a:lnTo>
                <a:lnTo>
                  <a:pt x="402" y="338"/>
                </a:lnTo>
                <a:lnTo>
                  <a:pt x="402" y="338"/>
                </a:lnTo>
                <a:lnTo>
                  <a:pt x="427" y="330"/>
                </a:lnTo>
                <a:lnTo>
                  <a:pt x="452" y="322"/>
                </a:lnTo>
                <a:lnTo>
                  <a:pt x="452" y="322"/>
                </a:lnTo>
                <a:lnTo>
                  <a:pt x="463" y="317"/>
                </a:lnTo>
                <a:lnTo>
                  <a:pt x="475" y="312"/>
                </a:lnTo>
                <a:lnTo>
                  <a:pt x="497" y="303"/>
                </a:lnTo>
                <a:lnTo>
                  <a:pt x="497" y="303"/>
                </a:lnTo>
                <a:lnTo>
                  <a:pt x="498" y="302"/>
                </a:lnTo>
                <a:lnTo>
                  <a:pt x="498" y="302"/>
                </a:lnTo>
                <a:lnTo>
                  <a:pt x="498" y="314"/>
                </a:lnTo>
                <a:lnTo>
                  <a:pt x="498" y="314"/>
                </a:lnTo>
                <a:lnTo>
                  <a:pt x="495" y="315"/>
                </a:lnTo>
                <a:lnTo>
                  <a:pt x="495" y="315"/>
                </a:lnTo>
                <a:close/>
                <a:moveTo>
                  <a:pt x="497" y="300"/>
                </a:moveTo>
                <a:lnTo>
                  <a:pt x="497" y="300"/>
                </a:lnTo>
                <a:lnTo>
                  <a:pt x="477" y="308"/>
                </a:lnTo>
                <a:lnTo>
                  <a:pt x="457" y="315"/>
                </a:lnTo>
                <a:lnTo>
                  <a:pt x="457" y="315"/>
                </a:lnTo>
                <a:lnTo>
                  <a:pt x="444" y="319"/>
                </a:lnTo>
                <a:lnTo>
                  <a:pt x="432" y="322"/>
                </a:lnTo>
                <a:lnTo>
                  <a:pt x="409" y="329"/>
                </a:lnTo>
                <a:lnTo>
                  <a:pt x="409" y="329"/>
                </a:lnTo>
                <a:lnTo>
                  <a:pt x="386" y="335"/>
                </a:lnTo>
                <a:lnTo>
                  <a:pt x="363" y="343"/>
                </a:lnTo>
                <a:lnTo>
                  <a:pt x="341" y="350"/>
                </a:lnTo>
                <a:lnTo>
                  <a:pt x="318" y="357"/>
                </a:lnTo>
                <a:lnTo>
                  <a:pt x="318" y="357"/>
                </a:lnTo>
                <a:lnTo>
                  <a:pt x="314" y="358"/>
                </a:lnTo>
                <a:lnTo>
                  <a:pt x="315" y="357"/>
                </a:lnTo>
                <a:lnTo>
                  <a:pt x="323" y="353"/>
                </a:lnTo>
                <a:lnTo>
                  <a:pt x="323" y="353"/>
                </a:lnTo>
                <a:lnTo>
                  <a:pt x="337" y="347"/>
                </a:lnTo>
                <a:lnTo>
                  <a:pt x="351" y="341"/>
                </a:lnTo>
                <a:lnTo>
                  <a:pt x="351" y="341"/>
                </a:lnTo>
                <a:lnTo>
                  <a:pt x="375" y="333"/>
                </a:lnTo>
                <a:lnTo>
                  <a:pt x="398" y="324"/>
                </a:lnTo>
                <a:lnTo>
                  <a:pt x="398" y="324"/>
                </a:lnTo>
                <a:lnTo>
                  <a:pt x="487" y="296"/>
                </a:lnTo>
                <a:lnTo>
                  <a:pt x="487" y="296"/>
                </a:lnTo>
                <a:lnTo>
                  <a:pt x="490" y="296"/>
                </a:lnTo>
                <a:lnTo>
                  <a:pt x="491" y="294"/>
                </a:lnTo>
                <a:lnTo>
                  <a:pt x="491" y="294"/>
                </a:lnTo>
                <a:lnTo>
                  <a:pt x="496" y="293"/>
                </a:lnTo>
                <a:lnTo>
                  <a:pt x="496" y="293"/>
                </a:lnTo>
                <a:lnTo>
                  <a:pt x="497" y="293"/>
                </a:lnTo>
                <a:lnTo>
                  <a:pt x="497" y="293"/>
                </a:lnTo>
                <a:lnTo>
                  <a:pt x="497" y="301"/>
                </a:lnTo>
                <a:lnTo>
                  <a:pt x="497" y="301"/>
                </a:lnTo>
                <a:lnTo>
                  <a:pt x="497" y="300"/>
                </a:lnTo>
                <a:lnTo>
                  <a:pt x="497" y="300"/>
                </a:lnTo>
                <a:close/>
                <a:moveTo>
                  <a:pt x="363" y="324"/>
                </a:moveTo>
                <a:lnTo>
                  <a:pt x="363" y="324"/>
                </a:lnTo>
                <a:lnTo>
                  <a:pt x="336" y="332"/>
                </a:lnTo>
                <a:lnTo>
                  <a:pt x="336" y="332"/>
                </a:lnTo>
                <a:lnTo>
                  <a:pt x="326" y="335"/>
                </a:lnTo>
                <a:lnTo>
                  <a:pt x="319" y="335"/>
                </a:lnTo>
                <a:lnTo>
                  <a:pt x="319" y="335"/>
                </a:lnTo>
                <a:lnTo>
                  <a:pt x="319" y="335"/>
                </a:lnTo>
                <a:lnTo>
                  <a:pt x="319" y="335"/>
                </a:lnTo>
                <a:lnTo>
                  <a:pt x="329" y="332"/>
                </a:lnTo>
                <a:lnTo>
                  <a:pt x="329" y="332"/>
                </a:lnTo>
                <a:lnTo>
                  <a:pt x="358" y="322"/>
                </a:lnTo>
                <a:lnTo>
                  <a:pt x="373" y="317"/>
                </a:lnTo>
                <a:lnTo>
                  <a:pt x="387" y="311"/>
                </a:lnTo>
                <a:lnTo>
                  <a:pt x="387" y="311"/>
                </a:lnTo>
                <a:lnTo>
                  <a:pt x="403" y="305"/>
                </a:lnTo>
                <a:lnTo>
                  <a:pt x="419" y="300"/>
                </a:lnTo>
                <a:lnTo>
                  <a:pt x="419" y="300"/>
                </a:lnTo>
                <a:lnTo>
                  <a:pt x="456" y="290"/>
                </a:lnTo>
                <a:lnTo>
                  <a:pt x="491" y="278"/>
                </a:lnTo>
                <a:lnTo>
                  <a:pt x="491" y="278"/>
                </a:lnTo>
                <a:lnTo>
                  <a:pt x="494" y="285"/>
                </a:lnTo>
                <a:lnTo>
                  <a:pt x="494" y="285"/>
                </a:lnTo>
                <a:lnTo>
                  <a:pt x="462" y="295"/>
                </a:lnTo>
                <a:lnTo>
                  <a:pt x="429" y="305"/>
                </a:lnTo>
                <a:lnTo>
                  <a:pt x="396" y="315"/>
                </a:lnTo>
                <a:lnTo>
                  <a:pt x="363" y="324"/>
                </a:lnTo>
                <a:lnTo>
                  <a:pt x="363" y="324"/>
                </a:lnTo>
                <a:close/>
                <a:moveTo>
                  <a:pt x="471" y="283"/>
                </a:moveTo>
                <a:lnTo>
                  <a:pt x="471" y="283"/>
                </a:lnTo>
                <a:lnTo>
                  <a:pt x="476" y="281"/>
                </a:lnTo>
                <a:lnTo>
                  <a:pt x="476" y="281"/>
                </a:lnTo>
                <a:lnTo>
                  <a:pt x="486" y="278"/>
                </a:lnTo>
                <a:lnTo>
                  <a:pt x="486" y="278"/>
                </a:lnTo>
                <a:lnTo>
                  <a:pt x="471" y="283"/>
                </a:lnTo>
                <a:lnTo>
                  <a:pt x="471" y="283"/>
                </a:lnTo>
                <a:close/>
                <a:moveTo>
                  <a:pt x="456" y="287"/>
                </a:moveTo>
                <a:lnTo>
                  <a:pt x="456" y="287"/>
                </a:lnTo>
                <a:lnTo>
                  <a:pt x="444" y="290"/>
                </a:lnTo>
                <a:lnTo>
                  <a:pt x="433" y="294"/>
                </a:lnTo>
                <a:lnTo>
                  <a:pt x="410" y="300"/>
                </a:lnTo>
                <a:lnTo>
                  <a:pt x="410" y="300"/>
                </a:lnTo>
                <a:lnTo>
                  <a:pt x="405" y="301"/>
                </a:lnTo>
                <a:lnTo>
                  <a:pt x="405" y="301"/>
                </a:lnTo>
                <a:lnTo>
                  <a:pt x="373" y="310"/>
                </a:lnTo>
                <a:lnTo>
                  <a:pt x="340" y="320"/>
                </a:lnTo>
                <a:lnTo>
                  <a:pt x="340" y="320"/>
                </a:lnTo>
                <a:lnTo>
                  <a:pt x="332" y="322"/>
                </a:lnTo>
                <a:lnTo>
                  <a:pt x="323" y="323"/>
                </a:lnTo>
                <a:lnTo>
                  <a:pt x="323" y="323"/>
                </a:lnTo>
                <a:lnTo>
                  <a:pt x="323" y="323"/>
                </a:lnTo>
                <a:lnTo>
                  <a:pt x="323" y="323"/>
                </a:lnTo>
                <a:lnTo>
                  <a:pt x="330" y="321"/>
                </a:lnTo>
                <a:lnTo>
                  <a:pt x="336" y="319"/>
                </a:lnTo>
                <a:lnTo>
                  <a:pt x="336" y="319"/>
                </a:lnTo>
                <a:lnTo>
                  <a:pt x="351" y="314"/>
                </a:lnTo>
                <a:lnTo>
                  <a:pt x="366" y="310"/>
                </a:lnTo>
                <a:lnTo>
                  <a:pt x="366" y="310"/>
                </a:lnTo>
                <a:lnTo>
                  <a:pt x="399" y="299"/>
                </a:lnTo>
                <a:lnTo>
                  <a:pt x="432" y="290"/>
                </a:lnTo>
                <a:lnTo>
                  <a:pt x="432" y="290"/>
                </a:lnTo>
                <a:lnTo>
                  <a:pt x="444" y="286"/>
                </a:lnTo>
                <a:lnTo>
                  <a:pt x="451" y="284"/>
                </a:lnTo>
                <a:lnTo>
                  <a:pt x="457" y="281"/>
                </a:lnTo>
                <a:lnTo>
                  <a:pt x="457" y="281"/>
                </a:lnTo>
                <a:lnTo>
                  <a:pt x="468" y="275"/>
                </a:lnTo>
                <a:lnTo>
                  <a:pt x="468" y="275"/>
                </a:lnTo>
                <a:lnTo>
                  <a:pt x="487" y="270"/>
                </a:lnTo>
                <a:lnTo>
                  <a:pt x="487" y="270"/>
                </a:lnTo>
                <a:lnTo>
                  <a:pt x="490" y="276"/>
                </a:lnTo>
                <a:lnTo>
                  <a:pt x="490" y="276"/>
                </a:lnTo>
                <a:lnTo>
                  <a:pt x="481" y="277"/>
                </a:lnTo>
                <a:lnTo>
                  <a:pt x="473" y="280"/>
                </a:lnTo>
                <a:lnTo>
                  <a:pt x="456" y="287"/>
                </a:lnTo>
                <a:lnTo>
                  <a:pt x="456" y="287"/>
                </a:lnTo>
                <a:close/>
                <a:moveTo>
                  <a:pt x="483" y="258"/>
                </a:moveTo>
                <a:lnTo>
                  <a:pt x="483" y="258"/>
                </a:lnTo>
                <a:lnTo>
                  <a:pt x="483" y="258"/>
                </a:lnTo>
                <a:lnTo>
                  <a:pt x="483" y="258"/>
                </a:lnTo>
                <a:lnTo>
                  <a:pt x="462" y="263"/>
                </a:lnTo>
                <a:lnTo>
                  <a:pt x="441" y="271"/>
                </a:lnTo>
                <a:lnTo>
                  <a:pt x="441" y="271"/>
                </a:lnTo>
                <a:lnTo>
                  <a:pt x="413" y="279"/>
                </a:lnTo>
                <a:lnTo>
                  <a:pt x="413" y="279"/>
                </a:lnTo>
                <a:lnTo>
                  <a:pt x="371" y="291"/>
                </a:lnTo>
                <a:lnTo>
                  <a:pt x="349" y="296"/>
                </a:lnTo>
                <a:lnTo>
                  <a:pt x="338" y="298"/>
                </a:lnTo>
                <a:lnTo>
                  <a:pt x="328" y="299"/>
                </a:lnTo>
                <a:lnTo>
                  <a:pt x="328" y="299"/>
                </a:lnTo>
                <a:lnTo>
                  <a:pt x="337" y="297"/>
                </a:lnTo>
                <a:lnTo>
                  <a:pt x="347" y="296"/>
                </a:lnTo>
                <a:lnTo>
                  <a:pt x="367" y="290"/>
                </a:lnTo>
                <a:lnTo>
                  <a:pt x="385" y="283"/>
                </a:lnTo>
                <a:lnTo>
                  <a:pt x="403" y="276"/>
                </a:lnTo>
                <a:lnTo>
                  <a:pt x="403" y="276"/>
                </a:lnTo>
                <a:lnTo>
                  <a:pt x="423" y="270"/>
                </a:lnTo>
                <a:lnTo>
                  <a:pt x="443" y="263"/>
                </a:lnTo>
                <a:lnTo>
                  <a:pt x="463" y="255"/>
                </a:lnTo>
                <a:lnTo>
                  <a:pt x="472" y="251"/>
                </a:lnTo>
                <a:lnTo>
                  <a:pt x="481" y="245"/>
                </a:lnTo>
                <a:lnTo>
                  <a:pt x="481" y="245"/>
                </a:lnTo>
                <a:lnTo>
                  <a:pt x="481" y="243"/>
                </a:lnTo>
                <a:lnTo>
                  <a:pt x="481" y="242"/>
                </a:lnTo>
                <a:lnTo>
                  <a:pt x="480" y="242"/>
                </a:lnTo>
                <a:lnTo>
                  <a:pt x="480" y="242"/>
                </a:lnTo>
                <a:lnTo>
                  <a:pt x="459" y="251"/>
                </a:lnTo>
                <a:lnTo>
                  <a:pt x="437" y="257"/>
                </a:lnTo>
                <a:lnTo>
                  <a:pt x="416" y="263"/>
                </a:lnTo>
                <a:lnTo>
                  <a:pt x="394" y="268"/>
                </a:lnTo>
                <a:lnTo>
                  <a:pt x="394" y="268"/>
                </a:lnTo>
                <a:lnTo>
                  <a:pt x="357" y="277"/>
                </a:lnTo>
                <a:lnTo>
                  <a:pt x="339" y="282"/>
                </a:lnTo>
                <a:lnTo>
                  <a:pt x="322" y="288"/>
                </a:lnTo>
                <a:lnTo>
                  <a:pt x="322" y="288"/>
                </a:lnTo>
                <a:lnTo>
                  <a:pt x="318" y="283"/>
                </a:lnTo>
                <a:lnTo>
                  <a:pt x="318" y="283"/>
                </a:lnTo>
                <a:lnTo>
                  <a:pt x="354" y="272"/>
                </a:lnTo>
                <a:lnTo>
                  <a:pt x="390" y="261"/>
                </a:lnTo>
                <a:lnTo>
                  <a:pt x="426" y="250"/>
                </a:lnTo>
                <a:lnTo>
                  <a:pt x="463" y="239"/>
                </a:lnTo>
                <a:lnTo>
                  <a:pt x="463" y="239"/>
                </a:lnTo>
                <a:lnTo>
                  <a:pt x="487" y="232"/>
                </a:lnTo>
                <a:lnTo>
                  <a:pt x="487" y="232"/>
                </a:lnTo>
                <a:lnTo>
                  <a:pt x="485" y="234"/>
                </a:lnTo>
                <a:lnTo>
                  <a:pt x="483" y="237"/>
                </a:lnTo>
                <a:lnTo>
                  <a:pt x="482" y="243"/>
                </a:lnTo>
                <a:lnTo>
                  <a:pt x="482" y="251"/>
                </a:lnTo>
                <a:lnTo>
                  <a:pt x="483" y="258"/>
                </a:lnTo>
                <a:lnTo>
                  <a:pt x="483" y="258"/>
                </a:lnTo>
                <a:close/>
                <a:moveTo>
                  <a:pt x="463" y="236"/>
                </a:moveTo>
                <a:lnTo>
                  <a:pt x="463" y="236"/>
                </a:lnTo>
                <a:lnTo>
                  <a:pt x="426" y="248"/>
                </a:lnTo>
                <a:lnTo>
                  <a:pt x="391" y="259"/>
                </a:lnTo>
                <a:lnTo>
                  <a:pt x="354" y="270"/>
                </a:lnTo>
                <a:lnTo>
                  <a:pt x="319" y="280"/>
                </a:lnTo>
                <a:lnTo>
                  <a:pt x="319" y="280"/>
                </a:lnTo>
                <a:lnTo>
                  <a:pt x="324" y="277"/>
                </a:lnTo>
                <a:lnTo>
                  <a:pt x="329" y="274"/>
                </a:lnTo>
                <a:lnTo>
                  <a:pt x="340" y="271"/>
                </a:lnTo>
                <a:lnTo>
                  <a:pt x="363" y="265"/>
                </a:lnTo>
                <a:lnTo>
                  <a:pt x="363" y="265"/>
                </a:lnTo>
                <a:lnTo>
                  <a:pt x="382" y="261"/>
                </a:lnTo>
                <a:lnTo>
                  <a:pt x="400" y="255"/>
                </a:lnTo>
                <a:lnTo>
                  <a:pt x="436" y="242"/>
                </a:lnTo>
                <a:lnTo>
                  <a:pt x="436" y="242"/>
                </a:lnTo>
                <a:lnTo>
                  <a:pt x="472" y="230"/>
                </a:lnTo>
                <a:lnTo>
                  <a:pt x="509" y="217"/>
                </a:lnTo>
                <a:lnTo>
                  <a:pt x="528" y="212"/>
                </a:lnTo>
                <a:lnTo>
                  <a:pt x="547" y="208"/>
                </a:lnTo>
                <a:lnTo>
                  <a:pt x="566" y="204"/>
                </a:lnTo>
                <a:lnTo>
                  <a:pt x="584" y="202"/>
                </a:lnTo>
                <a:lnTo>
                  <a:pt x="584" y="202"/>
                </a:lnTo>
                <a:lnTo>
                  <a:pt x="588" y="202"/>
                </a:lnTo>
                <a:lnTo>
                  <a:pt x="589" y="202"/>
                </a:lnTo>
                <a:lnTo>
                  <a:pt x="583" y="204"/>
                </a:lnTo>
                <a:lnTo>
                  <a:pt x="569" y="208"/>
                </a:lnTo>
                <a:lnTo>
                  <a:pt x="569" y="208"/>
                </a:lnTo>
                <a:lnTo>
                  <a:pt x="552" y="213"/>
                </a:lnTo>
                <a:lnTo>
                  <a:pt x="536" y="217"/>
                </a:lnTo>
                <a:lnTo>
                  <a:pt x="536" y="217"/>
                </a:lnTo>
                <a:lnTo>
                  <a:pt x="463" y="236"/>
                </a:lnTo>
                <a:lnTo>
                  <a:pt x="463" y="236"/>
                </a:lnTo>
                <a:close/>
                <a:moveTo>
                  <a:pt x="506" y="237"/>
                </a:moveTo>
                <a:lnTo>
                  <a:pt x="506" y="237"/>
                </a:lnTo>
                <a:lnTo>
                  <a:pt x="502" y="233"/>
                </a:lnTo>
                <a:lnTo>
                  <a:pt x="502" y="233"/>
                </a:lnTo>
                <a:lnTo>
                  <a:pt x="522" y="228"/>
                </a:lnTo>
                <a:lnTo>
                  <a:pt x="544" y="224"/>
                </a:lnTo>
                <a:lnTo>
                  <a:pt x="544" y="224"/>
                </a:lnTo>
                <a:lnTo>
                  <a:pt x="555" y="221"/>
                </a:lnTo>
                <a:lnTo>
                  <a:pt x="566" y="218"/>
                </a:lnTo>
                <a:lnTo>
                  <a:pt x="588" y="212"/>
                </a:lnTo>
                <a:lnTo>
                  <a:pt x="588" y="212"/>
                </a:lnTo>
                <a:lnTo>
                  <a:pt x="593" y="211"/>
                </a:lnTo>
                <a:lnTo>
                  <a:pt x="588" y="213"/>
                </a:lnTo>
                <a:lnTo>
                  <a:pt x="588" y="213"/>
                </a:lnTo>
                <a:lnTo>
                  <a:pt x="575" y="218"/>
                </a:lnTo>
                <a:lnTo>
                  <a:pt x="575" y="218"/>
                </a:lnTo>
                <a:lnTo>
                  <a:pt x="563" y="222"/>
                </a:lnTo>
                <a:lnTo>
                  <a:pt x="551" y="226"/>
                </a:lnTo>
                <a:lnTo>
                  <a:pt x="551" y="226"/>
                </a:lnTo>
                <a:lnTo>
                  <a:pt x="529" y="232"/>
                </a:lnTo>
                <a:lnTo>
                  <a:pt x="506" y="237"/>
                </a:lnTo>
                <a:lnTo>
                  <a:pt x="506" y="237"/>
                </a:lnTo>
                <a:close/>
                <a:moveTo>
                  <a:pt x="560" y="238"/>
                </a:moveTo>
                <a:lnTo>
                  <a:pt x="560" y="238"/>
                </a:lnTo>
                <a:lnTo>
                  <a:pt x="577" y="235"/>
                </a:lnTo>
                <a:lnTo>
                  <a:pt x="594" y="231"/>
                </a:lnTo>
                <a:lnTo>
                  <a:pt x="594" y="231"/>
                </a:lnTo>
                <a:lnTo>
                  <a:pt x="599" y="230"/>
                </a:lnTo>
                <a:lnTo>
                  <a:pt x="594" y="232"/>
                </a:lnTo>
                <a:lnTo>
                  <a:pt x="581" y="236"/>
                </a:lnTo>
                <a:lnTo>
                  <a:pt x="581" y="236"/>
                </a:lnTo>
                <a:lnTo>
                  <a:pt x="573" y="239"/>
                </a:lnTo>
                <a:lnTo>
                  <a:pt x="565" y="243"/>
                </a:lnTo>
                <a:lnTo>
                  <a:pt x="565" y="243"/>
                </a:lnTo>
                <a:lnTo>
                  <a:pt x="560" y="238"/>
                </a:lnTo>
                <a:lnTo>
                  <a:pt x="560" y="238"/>
                </a:lnTo>
                <a:close/>
                <a:moveTo>
                  <a:pt x="566" y="246"/>
                </a:moveTo>
                <a:lnTo>
                  <a:pt x="566" y="246"/>
                </a:lnTo>
                <a:lnTo>
                  <a:pt x="575" y="245"/>
                </a:lnTo>
                <a:lnTo>
                  <a:pt x="583" y="242"/>
                </a:lnTo>
                <a:lnTo>
                  <a:pt x="599" y="237"/>
                </a:lnTo>
                <a:lnTo>
                  <a:pt x="599" y="237"/>
                </a:lnTo>
                <a:lnTo>
                  <a:pt x="601" y="236"/>
                </a:lnTo>
                <a:lnTo>
                  <a:pt x="602" y="237"/>
                </a:lnTo>
                <a:lnTo>
                  <a:pt x="599" y="239"/>
                </a:lnTo>
                <a:lnTo>
                  <a:pt x="590" y="245"/>
                </a:lnTo>
                <a:lnTo>
                  <a:pt x="590" y="245"/>
                </a:lnTo>
                <a:lnTo>
                  <a:pt x="572" y="254"/>
                </a:lnTo>
                <a:lnTo>
                  <a:pt x="572" y="254"/>
                </a:lnTo>
                <a:lnTo>
                  <a:pt x="566" y="246"/>
                </a:lnTo>
                <a:lnTo>
                  <a:pt x="566" y="246"/>
                </a:lnTo>
                <a:close/>
                <a:moveTo>
                  <a:pt x="575" y="260"/>
                </a:moveTo>
                <a:lnTo>
                  <a:pt x="575" y="260"/>
                </a:lnTo>
                <a:lnTo>
                  <a:pt x="574" y="258"/>
                </a:lnTo>
                <a:lnTo>
                  <a:pt x="574" y="258"/>
                </a:lnTo>
                <a:lnTo>
                  <a:pt x="589" y="255"/>
                </a:lnTo>
                <a:lnTo>
                  <a:pt x="603" y="251"/>
                </a:lnTo>
                <a:lnTo>
                  <a:pt x="603" y="251"/>
                </a:lnTo>
                <a:lnTo>
                  <a:pt x="609" y="250"/>
                </a:lnTo>
                <a:lnTo>
                  <a:pt x="606" y="250"/>
                </a:lnTo>
                <a:lnTo>
                  <a:pt x="598" y="254"/>
                </a:lnTo>
                <a:lnTo>
                  <a:pt x="598" y="254"/>
                </a:lnTo>
                <a:lnTo>
                  <a:pt x="577" y="264"/>
                </a:lnTo>
                <a:lnTo>
                  <a:pt x="577" y="264"/>
                </a:lnTo>
                <a:lnTo>
                  <a:pt x="575" y="260"/>
                </a:lnTo>
                <a:lnTo>
                  <a:pt x="575" y="260"/>
                </a:lnTo>
                <a:close/>
                <a:moveTo>
                  <a:pt x="579" y="268"/>
                </a:moveTo>
                <a:lnTo>
                  <a:pt x="579" y="268"/>
                </a:lnTo>
                <a:lnTo>
                  <a:pt x="589" y="266"/>
                </a:lnTo>
                <a:lnTo>
                  <a:pt x="589" y="266"/>
                </a:lnTo>
                <a:lnTo>
                  <a:pt x="601" y="264"/>
                </a:lnTo>
                <a:lnTo>
                  <a:pt x="609" y="263"/>
                </a:lnTo>
                <a:lnTo>
                  <a:pt x="613" y="261"/>
                </a:lnTo>
                <a:lnTo>
                  <a:pt x="613" y="261"/>
                </a:lnTo>
                <a:lnTo>
                  <a:pt x="605" y="265"/>
                </a:lnTo>
                <a:lnTo>
                  <a:pt x="598" y="269"/>
                </a:lnTo>
                <a:lnTo>
                  <a:pt x="591" y="272"/>
                </a:lnTo>
                <a:lnTo>
                  <a:pt x="584" y="277"/>
                </a:lnTo>
                <a:lnTo>
                  <a:pt x="584" y="277"/>
                </a:lnTo>
                <a:lnTo>
                  <a:pt x="579" y="268"/>
                </a:lnTo>
                <a:lnTo>
                  <a:pt x="579" y="268"/>
                </a:lnTo>
                <a:close/>
                <a:moveTo>
                  <a:pt x="586" y="279"/>
                </a:moveTo>
                <a:lnTo>
                  <a:pt x="586" y="279"/>
                </a:lnTo>
                <a:lnTo>
                  <a:pt x="592" y="279"/>
                </a:lnTo>
                <a:lnTo>
                  <a:pt x="599" y="277"/>
                </a:lnTo>
                <a:lnTo>
                  <a:pt x="612" y="273"/>
                </a:lnTo>
                <a:lnTo>
                  <a:pt x="612" y="273"/>
                </a:lnTo>
                <a:lnTo>
                  <a:pt x="616" y="272"/>
                </a:lnTo>
                <a:lnTo>
                  <a:pt x="613" y="274"/>
                </a:lnTo>
                <a:lnTo>
                  <a:pt x="604" y="279"/>
                </a:lnTo>
                <a:lnTo>
                  <a:pt x="604" y="279"/>
                </a:lnTo>
                <a:lnTo>
                  <a:pt x="590" y="286"/>
                </a:lnTo>
                <a:lnTo>
                  <a:pt x="590" y="286"/>
                </a:lnTo>
                <a:lnTo>
                  <a:pt x="586" y="279"/>
                </a:lnTo>
                <a:lnTo>
                  <a:pt x="586" y="279"/>
                </a:lnTo>
                <a:close/>
                <a:moveTo>
                  <a:pt x="596" y="293"/>
                </a:moveTo>
                <a:lnTo>
                  <a:pt x="596" y="293"/>
                </a:lnTo>
                <a:lnTo>
                  <a:pt x="592" y="289"/>
                </a:lnTo>
                <a:lnTo>
                  <a:pt x="592" y="289"/>
                </a:lnTo>
                <a:lnTo>
                  <a:pt x="592" y="289"/>
                </a:lnTo>
                <a:lnTo>
                  <a:pt x="592" y="289"/>
                </a:lnTo>
                <a:lnTo>
                  <a:pt x="601" y="288"/>
                </a:lnTo>
                <a:lnTo>
                  <a:pt x="610" y="286"/>
                </a:lnTo>
                <a:lnTo>
                  <a:pt x="610" y="286"/>
                </a:lnTo>
                <a:lnTo>
                  <a:pt x="614" y="285"/>
                </a:lnTo>
                <a:lnTo>
                  <a:pt x="613" y="285"/>
                </a:lnTo>
                <a:lnTo>
                  <a:pt x="606" y="287"/>
                </a:lnTo>
                <a:lnTo>
                  <a:pt x="606" y="287"/>
                </a:lnTo>
                <a:lnTo>
                  <a:pt x="601" y="290"/>
                </a:lnTo>
                <a:lnTo>
                  <a:pt x="596" y="293"/>
                </a:lnTo>
                <a:lnTo>
                  <a:pt x="596" y="293"/>
                </a:lnTo>
                <a:lnTo>
                  <a:pt x="596" y="293"/>
                </a:lnTo>
                <a:lnTo>
                  <a:pt x="596" y="293"/>
                </a:lnTo>
                <a:close/>
                <a:moveTo>
                  <a:pt x="602" y="300"/>
                </a:moveTo>
                <a:lnTo>
                  <a:pt x="602" y="300"/>
                </a:lnTo>
                <a:lnTo>
                  <a:pt x="597" y="295"/>
                </a:lnTo>
                <a:lnTo>
                  <a:pt x="597" y="295"/>
                </a:lnTo>
                <a:lnTo>
                  <a:pt x="611" y="292"/>
                </a:lnTo>
                <a:lnTo>
                  <a:pt x="611" y="292"/>
                </a:lnTo>
                <a:lnTo>
                  <a:pt x="613" y="293"/>
                </a:lnTo>
                <a:lnTo>
                  <a:pt x="614" y="294"/>
                </a:lnTo>
                <a:lnTo>
                  <a:pt x="613" y="295"/>
                </a:lnTo>
                <a:lnTo>
                  <a:pt x="611" y="296"/>
                </a:lnTo>
                <a:lnTo>
                  <a:pt x="611" y="296"/>
                </a:lnTo>
                <a:lnTo>
                  <a:pt x="602" y="300"/>
                </a:lnTo>
                <a:lnTo>
                  <a:pt x="602" y="300"/>
                </a:lnTo>
                <a:close/>
                <a:moveTo>
                  <a:pt x="617" y="301"/>
                </a:moveTo>
                <a:lnTo>
                  <a:pt x="617" y="301"/>
                </a:lnTo>
                <a:lnTo>
                  <a:pt x="611" y="307"/>
                </a:lnTo>
                <a:lnTo>
                  <a:pt x="611" y="307"/>
                </a:lnTo>
                <a:lnTo>
                  <a:pt x="605" y="302"/>
                </a:lnTo>
                <a:lnTo>
                  <a:pt x="605" y="302"/>
                </a:lnTo>
                <a:lnTo>
                  <a:pt x="613" y="301"/>
                </a:lnTo>
                <a:lnTo>
                  <a:pt x="617" y="301"/>
                </a:lnTo>
                <a:lnTo>
                  <a:pt x="617" y="301"/>
                </a:lnTo>
                <a:close/>
                <a:moveTo>
                  <a:pt x="614" y="311"/>
                </a:moveTo>
                <a:lnTo>
                  <a:pt x="614" y="311"/>
                </a:lnTo>
                <a:lnTo>
                  <a:pt x="613" y="310"/>
                </a:lnTo>
                <a:lnTo>
                  <a:pt x="613" y="310"/>
                </a:lnTo>
                <a:lnTo>
                  <a:pt x="617" y="309"/>
                </a:lnTo>
                <a:lnTo>
                  <a:pt x="619" y="310"/>
                </a:lnTo>
                <a:lnTo>
                  <a:pt x="619" y="311"/>
                </a:lnTo>
                <a:lnTo>
                  <a:pt x="618" y="315"/>
                </a:lnTo>
                <a:lnTo>
                  <a:pt x="618" y="315"/>
                </a:lnTo>
                <a:lnTo>
                  <a:pt x="614" y="311"/>
                </a:lnTo>
                <a:lnTo>
                  <a:pt x="614" y="311"/>
                </a:lnTo>
                <a:close/>
                <a:moveTo>
                  <a:pt x="624" y="317"/>
                </a:moveTo>
                <a:lnTo>
                  <a:pt x="624" y="317"/>
                </a:lnTo>
                <a:lnTo>
                  <a:pt x="624" y="319"/>
                </a:lnTo>
                <a:lnTo>
                  <a:pt x="623" y="324"/>
                </a:lnTo>
                <a:lnTo>
                  <a:pt x="623" y="324"/>
                </a:lnTo>
                <a:lnTo>
                  <a:pt x="619" y="318"/>
                </a:lnTo>
                <a:lnTo>
                  <a:pt x="619" y="318"/>
                </a:lnTo>
                <a:lnTo>
                  <a:pt x="624" y="317"/>
                </a:lnTo>
                <a:lnTo>
                  <a:pt x="624" y="317"/>
                </a:lnTo>
                <a:close/>
                <a:moveTo>
                  <a:pt x="626" y="322"/>
                </a:moveTo>
                <a:lnTo>
                  <a:pt x="626" y="322"/>
                </a:lnTo>
                <a:lnTo>
                  <a:pt x="626" y="329"/>
                </a:lnTo>
                <a:lnTo>
                  <a:pt x="626" y="329"/>
                </a:lnTo>
                <a:lnTo>
                  <a:pt x="626" y="332"/>
                </a:lnTo>
                <a:lnTo>
                  <a:pt x="626" y="332"/>
                </a:lnTo>
                <a:lnTo>
                  <a:pt x="624" y="328"/>
                </a:lnTo>
                <a:lnTo>
                  <a:pt x="624" y="328"/>
                </a:lnTo>
                <a:lnTo>
                  <a:pt x="626" y="322"/>
                </a:lnTo>
                <a:lnTo>
                  <a:pt x="626" y="322"/>
                </a:lnTo>
                <a:close/>
                <a:moveTo>
                  <a:pt x="624" y="307"/>
                </a:moveTo>
                <a:lnTo>
                  <a:pt x="624" y="307"/>
                </a:lnTo>
                <a:lnTo>
                  <a:pt x="623" y="306"/>
                </a:lnTo>
                <a:lnTo>
                  <a:pt x="622" y="305"/>
                </a:lnTo>
                <a:lnTo>
                  <a:pt x="622" y="305"/>
                </a:lnTo>
                <a:lnTo>
                  <a:pt x="617" y="307"/>
                </a:lnTo>
                <a:lnTo>
                  <a:pt x="615" y="307"/>
                </a:lnTo>
                <a:lnTo>
                  <a:pt x="616" y="306"/>
                </a:lnTo>
                <a:lnTo>
                  <a:pt x="616" y="306"/>
                </a:lnTo>
                <a:lnTo>
                  <a:pt x="620" y="302"/>
                </a:lnTo>
                <a:lnTo>
                  <a:pt x="622" y="298"/>
                </a:lnTo>
                <a:lnTo>
                  <a:pt x="622" y="298"/>
                </a:lnTo>
                <a:lnTo>
                  <a:pt x="622" y="297"/>
                </a:lnTo>
                <a:lnTo>
                  <a:pt x="621" y="296"/>
                </a:lnTo>
                <a:lnTo>
                  <a:pt x="621" y="296"/>
                </a:lnTo>
                <a:lnTo>
                  <a:pt x="611" y="298"/>
                </a:lnTo>
                <a:lnTo>
                  <a:pt x="611" y="298"/>
                </a:lnTo>
                <a:lnTo>
                  <a:pt x="610" y="298"/>
                </a:lnTo>
                <a:lnTo>
                  <a:pt x="610" y="298"/>
                </a:lnTo>
                <a:lnTo>
                  <a:pt x="615" y="296"/>
                </a:lnTo>
                <a:lnTo>
                  <a:pt x="620" y="291"/>
                </a:lnTo>
                <a:lnTo>
                  <a:pt x="620" y="291"/>
                </a:lnTo>
                <a:lnTo>
                  <a:pt x="620" y="290"/>
                </a:lnTo>
                <a:lnTo>
                  <a:pt x="619" y="290"/>
                </a:lnTo>
                <a:lnTo>
                  <a:pt x="619" y="290"/>
                </a:lnTo>
                <a:lnTo>
                  <a:pt x="610" y="290"/>
                </a:lnTo>
                <a:lnTo>
                  <a:pt x="604" y="291"/>
                </a:lnTo>
                <a:lnTo>
                  <a:pt x="600" y="293"/>
                </a:lnTo>
                <a:lnTo>
                  <a:pt x="600" y="293"/>
                </a:lnTo>
                <a:lnTo>
                  <a:pt x="604" y="290"/>
                </a:lnTo>
                <a:lnTo>
                  <a:pt x="609" y="288"/>
                </a:lnTo>
                <a:lnTo>
                  <a:pt x="614" y="286"/>
                </a:lnTo>
                <a:lnTo>
                  <a:pt x="618" y="284"/>
                </a:lnTo>
                <a:lnTo>
                  <a:pt x="618" y="284"/>
                </a:lnTo>
                <a:lnTo>
                  <a:pt x="618" y="283"/>
                </a:lnTo>
                <a:lnTo>
                  <a:pt x="618" y="283"/>
                </a:lnTo>
                <a:lnTo>
                  <a:pt x="617" y="282"/>
                </a:lnTo>
                <a:lnTo>
                  <a:pt x="617" y="282"/>
                </a:lnTo>
                <a:lnTo>
                  <a:pt x="604" y="285"/>
                </a:lnTo>
                <a:lnTo>
                  <a:pt x="604" y="285"/>
                </a:lnTo>
                <a:lnTo>
                  <a:pt x="596" y="287"/>
                </a:lnTo>
                <a:lnTo>
                  <a:pt x="594" y="287"/>
                </a:lnTo>
                <a:lnTo>
                  <a:pt x="598" y="285"/>
                </a:lnTo>
                <a:lnTo>
                  <a:pt x="598" y="285"/>
                </a:lnTo>
                <a:lnTo>
                  <a:pt x="610" y="278"/>
                </a:lnTo>
                <a:lnTo>
                  <a:pt x="615" y="275"/>
                </a:lnTo>
                <a:lnTo>
                  <a:pt x="620" y="270"/>
                </a:lnTo>
                <a:lnTo>
                  <a:pt x="620" y="270"/>
                </a:lnTo>
                <a:lnTo>
                  <a:pt x="620" y="270"/>
                </a:lnTo>
                <a:lnTo>
                  <a:pt x="620" y="270"/>
                </a:lnTo>
                <a:lnTo>
                  <a:pt x="624" y="292"/>
                </a:lnTo>
                <a:lnTo>
                  <a:pt x="626" y="314"/>
                </a:lnTo>
                <a:lnTo>
                  <a:pt x="626" y="314"/>
                </a:lnTo>
                <a:lnTo>
                  <a:pt x="622" y="314"/>
                </a:lnTo>
                <a:lnTo>
                  <a:pt x="622" y="314"/>
                </a:lnTo>
                <a:lnTo>
                  <a:pt x="622" y="313"/>
                </a:lnTo>
                <a:lnTo>
                  <a:pt x="624" y="307"/>
                </a:lnTo>
                <a:lnTo>
                  <a:pt x="624" y="307"/>
                </a:lnTo>
                <a:close/>
                <a:moveTo>
                  <a:pt x="619" y="268"/>
                </a:moveTo>
                <a:lnTo>
                  <a:pt x="619" y="268"/>
                </a:lnTo>
                <a:lnTo>
                  <a:pt x="603" y="274"/>
                </a:lnTo>
                <a:lnTo>
                  <a:pt x="595" y="276"/>
                </a:lnTo>
                <a:lnTo>
                  <a:pt x="587" y="277"/>
                </a:lnTo>
                <a:lnTo>
                  <a:pt x="587" y="277"/>
                </a:lnTo>
                <a:lnTo>
                  <a:pt x="590" y="276"/>
                </a:lnTo>
                <a:lnTo>
                  <a:pt x="595" y="274"/>
                </a:lnTo>
                <a:lnTo>
                  <a:pt x="602" y="269"/>
                </a:lnTo>
                <a:lnTo>
                  <a:pt x="602" y="269"/>
                </a:lnTo>
                <a:lnTo>
                  <a:pt x="617" y="261"/>
                </a:lnTo>
                <a:lnTo>
                  <a:pt x="617" y="261"/>
                </a:lnTo>
                <a:lnTo>
                  <a:pt x="618" y="261"/>
                </a:lnTo>
                <a:lnTo>
                  <a:pt x="618" y="261"/>
                </a:lnTo>
                <a:lnTo>
                  <a:pt x="620" y="269"/>
                </a:lnTo>
                <a:lnTo>
                  <a:pt x="620" y="269"/>
                </a:lnTo>
                <a:lnTo>
                  <a:pt x="619" y="268"/>
                </a:lnTo>
                <a:lnTo>
                  <a:pt x="619" y="268"/>
                </a:lnTo>
                <a:close/>
                <a:moveTo>
                  <a:pt x="617" y="259"/>
                </a:moveTo>
                <a:lnTo>
                  <a:pt x="617" y="259"/>
                </a:lnTo>
                <a:lnTo>
                  <a:pt x="607" y="260"/>
                </a:lnTo>
                <a:lnTo>
                  <a:pt x="598" y="262"/>
                </a:lnTo>
                <a:lnTo>
                  <a:pt x="589" y="264"/>
                </a:lnTo>
                <a:lnTo>
                  <a:pt x="580" y="266"/>
                </a:lnTo>
                <a:lnTo>
                  <a:pt x="580" y="266"/>
                </a:lnTo>
                <a:lnTo>
                  <a:pt x="583" y="264"/>
                </a:lnTo>
                <a:lnTo>
                  <a:pt x="587" y="262"/>
                </a:lnTo>
                <a:lnTo>
                  <a:pt x="594" y="258"/>
                </a:lnTo>
                <a:lnTo>
                  <a:pt x="594" y="258"/>
                </a:lnTo>
                <a:lnTo>
                  <a:pt x="614" y="248"/>
                </a:lnTo>
                <a:lnTo>
                  <a:pt x="614" y="248"/>
                </a:lnTo>
                <a:lnTo>
                  <a:pt x="617" y="259"/>
                </a:lnTo>
                <a:lnTo>
                  <a:pt x="617" y="259"/>
                </a:lnTo>
                <a:lnTo>
                  <a:pt x="617" y="259"/>
                </a:lnTo>
                <a:lnTo>
                  <a:pt x="617" y="259"/>
                </a:lnTo>
                <a:close/>
                <a:moveTo>
                  <a:pt x="593" y="251"/>
                </a:moveTo>
                <a:lnTo>
                  <a:pt x="593" y="251"/>
                </a:lnTo>
                <a:lnTo>
                  <a:pt x="583" y="253"/>
                </a:lnTo>
                <a:lnTo>
                  <a:pt x="577" y="254"/>
                </a:lnTo>
                <a:lnTo>
                  <a:pt x="573" y="256"/>
                </a:lnTo>
                <a:lnTo>
                  <a:pt x="573" y="256"/>
                </a:lnTo>
                <a:lnTo>
                  <a:pt x="591" y="247"/>
                </a:lnTo>
                <a:lnTo>
                  <a:pt x="599" y="241"/>
                </a:lnTo>
                <a:lnTo>
                  <a:pt x="609" y="236"/>
                </a:lnTo>
                <a:lnTo>
                  <a:pt x="609" y="236"/>
                </a:lnTo>
                <a:lnTo>
                  <a:pt x="609" y="234"/>
                </a:lnTo>
                <a:lnTo>
                  <a:pt x="607" y="234"/>
                </a:lnTo>
                <a:lnTo>
                  <a:pt x="607" y="234"/>
                </a:lnTo>
                <a:lnTo>
                  <a:pt x="598" y="235"/>
                </a:lnTo>
                <a:lnTo>
                  <a:pt x="590" y="237"/>
                </a:lnTo>
                <a:lnTo>
                  <a:pt x="573" y="242"/>
                </a:lnTo>
                <a:lnTo>
                  <a:pt x="573" y="242"/>
                </a:lnTo>
                <a:lnTo>
                  <a:pt x="570" y="243"/>
                </a:lnTo>
                <a:lnTo>
                  <a:pt x="575" y="241"/>
                </a:lnTo>
                <a:lnTo>
                  <a:pt x="586" y="237"/>
                </a:lnTo>
                <a:lnTo>
                  <a:pt x="586" y="237"/>
                </a:lnTo>
                <a:lnTo>
                  <a:pt x="595" y="233"/>
                </a:lnTo>
                <a:lnTo>
                  <a:pt x="604" y="229"/>
                </a:lnTo>
                <a:lnTo>
                  <a:pt x="604" y="229"/>
                </a:lnTo>
                <a:lnTo>
                  <a:pt x="604" y="228"/>
                </a:lnTo>
                <a:lnTo>
                  <a:pt x="604" y="228"/>
                </a:lnTo>
                <a:lnTo>
                  <a:pt x="603" y="227"/>
                </a:lnTo>
                <a:lnTo>
                  <a:pt x="603" y="227"/>
                </a:lnTo>
                <a:lnTo>
                  <a:pt x="581" y="231"/>
                </a:lnTo>
                <a:lnTo>
                  <a:pt x="570" y="234"/>
                </a:lnTo>
                <a:lnTo>
                  <a:pt x="560" y="237"/>
                </a:lnTo>
                <a:lnTo>
                  <a:pt x="560" y="237"/>
                </a:lnTo>
                <a:lnTo>
                  <a:pt x="582" y="230"/>
                </a:lnTo>
                <a:lnTo>
                  <a:pt x="593" y="226"/>
                </a:lnTo>
                <a:lnTo>
                  <a:pt x="604" y="222"/>
                </a:lnTo>
                <a:lnTo>
                  <a:pt x="604" y="222"/>
                </a:lnTo>
                <a:lnTo>
                  <a:pt x="604" y="222"/>
                </a:lnTo>
                <a:lnTo>
                  <a:pt x="604" y="222"/>
                </a:lnTo>
                <a:lnTo>
                  <a:pt x="614" y="246"/>
                </a:lnTo>
                <a:lnTo>
                  <a:pt x="614" y="246"/>
                </a:lnTo>
                <a:lnTo>
                  <a:pt x="593" y="251"/>
                </a:lnTo>
                <a:lnTo>
                  <a:pt x="593" y="251"/>
                </a:lnTo>
                <a:close/>
                <a:moveTo>
                  <a:pt x="603" y="220"/>
                </a:moveTo>
                <a:lnTo>
                  <a:pt x="603" y="220"/>
                </a:lnTo>
                <a:lnTo>
                  <a:pt x="579" y="224"/>
                </a:lnTo>
                <a:lnTo>
                  <a:pt x="567" y="226"/>
                </a:lnTo>
                <a:lnTo>
                  <a:pt x="555" y="228"/>
                </a:lnTo>
                <a:lnTo>
                  <a:pt x="555" y="228"/>
                </a:lnTo>
                <a:lnTo>
                  <a:pt x="529" y="234"/>
                </a:lnTo>
                <a:lnTo>
                  <a:pt x="529" y="234"/>
                </a:lnTo>
                <a:lnTo>
                  <a:pt x="519" y="236"/>
                </a:lnTo>
                <a:lnTo>
                  <a:pt x="519" y="236"/>
                </a:lnTo>
                <a:lnTo>
                  <a:pt x="540" y="231"/>
                </a:lnTo>
                <a:lnTo>
                  <a:pt x="560" y="225"/>
                </a:lnTo>
                <a:lnTo>
                  <a:pt x="579" y="219"/>
                </a:lnTo>
                <a:lnTo>
                  <a:pt x="598" y="210"/>
                </a:lnTo>
                <a:lnTo>
                  <a:pt x="598" y="210"/>
                </a:lnTo>
                <a:lnTo>
                  <a:pt x="599" y="209"/>
                </a:lnTo>
                <a:lnTo>
                  <a:pt x="597" y="208"/>
                </a:lnTo>
                <a:lnTo>
                  <a:pt x="597" y="208"/>
                </a:lnTo>
                <a:lnTo>
                  <a:pt x="586" y="210"/>
                </a:lnTo>
                <a:lnTo>
                  <a:pt x="575" y="213"/>
                </a:lnTo>
                <a:lnTo>
                  <a:pt x="554" y="220"/>
                </a:lnTo>
                <a:lnTo>
                  <a:pt x="554" y="220"/>
                </a:lnTo>
                <a:lnTo>
                  <a:pt x="540" y="223"/>
                </a:lnTo>
                <a:lnTo>
                  <a:pt x="526" y="225"/>
                </a:lnTo>
                <a:lnTo>
                  <a:pt x="499" y="231"/>
                </a:lnTo>
                <a:lnTo>
                  <a:pt x="499" y="231"/>
                </a:lnTo>
                <a:lnTo>
                  <a:pt x="496" y="230"/>
                </a:lnTo>
                <a:lnTo>
                  <a:pt x="496" y="230"/>
                </a:lnTo>
                <a:lnTo>
                  <a:pt x="537" y="219"/>
                </a:lnTo>
                <a:lnTo>
                  <a:pt x="537" y="219"/>
                </a:lnTo>
                <a:lnTo>
                  <a:pt x="566" y="212"/>
                </a:lnTo>
                <a:lnTo>
                  <a:pt x="581" y="208"/>
                </a:lnTo>
                <a:lnTo>
                  <a:pt x="588" y="205"/>
                </a:lnTo>
                <a:lnTo>
                  <a:pt x="594" y="202"/>
                </a:lnTo>
                <a:lnTo>
                  <a:pt x="594" y="202"/>
                </a:lnTo>
                <a:lnTo>
                  <a:pt x="595" y="201"/>
                </a:lnTo>
                <a:lnTo>
                  <a:pt x="594" y="200"/>
                </a:lnTo>
                <a:lnTo>
                  <a:pt x="594" y="200"/>
                </a:lnTo>
                <a:lnTo>
                  <a:pt x="576" y="201"/>
                </a:lnTo>
                <a:lnTo>
                  <a:pt x="560" y="203"/>
                </a:lnTo>
                <a:lnTo>
                  <a:pt x="543" y="207"/>
                </a:lnTo>
                <a:lnTo>
                  <a:pt x="525" y="212"/>
                </a:lnTo>
                <a:lnTo>
                  <a:pt x="525" y="212"/>
                </a:lnTo>
                <a:lnTo>
                  <a:pt x="483" y="224"/>
                </a:lnTo>
                <a:lnTo>
                  <a:pt x="440" y="238"/>
                </a:lnTo>
                <a:lnTo>
                  <a:pt x="440" y="238"/>
                </a:lnTo>
                <a:lnTo>
                  <a:pt x="400" y="253"/>
                </a:lnTo>
                <a:lnTo>
                  <a:pt x="380" y="259"/>
                </a:lnTo>
                <a:lnTo>
                  <a:pt x="359" y="264"/>
                </a:lnTo>
                <a:lnTo>
                  <a:pt x="359" y="264"/>
                </a:lnTo>
                <a:lnTo>
                  <a:pt x="347" y="267"/>
                </a:lnTo>
                <a:lnTo>
                  <a:pt x="336" y="270"/>
                </a:lnTo>
                <a:lnTo>
                  <a:pt x="325" y="274"/>
                </a:lnTo>
                <a:lnTo>
                  <a:pt x="320" y="277"/>
                </a:lnTo>
                <a:lnTo>
                  <a:pt x="315" y="281"/>
                </a:lnTo>
                <a:lnTo>
                  <a:pt x="315" y="281"/>
                </a:lnTo>
                <a:lnTo>
                  <a:pt x="306" y="275"/>
                </a:lnTo>
                <a:lnTo>
                  <a:pt x="306" y="275"/>
                </a:lnTo>
                <a:lnTo>
                  <a:pt x="315" y="273"/>
                </a:lnTo>
                <a:lnTo>
                  <a:pt x="325" y="270"/>
                </a:lnTo>
                <a:lnTo>
                  <a:pt x="325" y="270"/>
                </a:lnTo>
                <a:lnTo>
                  <a:pt x="345" y="264"/>
                </a:lnTo>
                <a:lnTo>
                  <a:pt x="367" y="259"/>
                </a:lnTo>
                <a:lnTo>
                  <a:pt x="367" y="259"/>
                </a:lnTo>
                <a:lnTo>
                  <a:pt x="386" y="254"/>
                </a:lnTo>
                <a:lnTo>
                  <a:pt x="406" y="248"/>
                </a:lnTo>
                <a:lnTo>
                  <a:pt x="444" y="234"/>
                </a:lnTo>
                <a:lnTo>
                  <a:pt x="444" y="234"/>
                </a:lnTo>
                <a:lnTo>
                  <a:pt x="482" y="222"/>
                </a:lnTo>
                <a:lnTo>
                  <a:pt x="500" y="216"/>
                </a:lnTo>
                <a:lnTo>
                  <a:pt x="519" y="210"/>
                </a:lnTo>
                <a:lnTo>
                  <a:pt x="519" y="210"/>
                </a:lnTo>
                <a:lnTo>
                  <a:pt x="555" y="200"/>
                </a:lnTo>
                <a:lnTo>
                  <a:pt x="572" y="195"/>
                </a:lnTo>
                <a:lnTo>
                  <a:pt x="588" y="188"/>
                </a:lnTo>
                <a:lnTo>
                  <a:pt x="588" y="188"/>
                </a:lnTo>
                <a:lnTo>
                  <a:pt x="596" y="204"/>
                </a:lnTo>
                <a:lnTo>
                  <a:pt x="604" y="220"/>
                </a:lnTo>
                <a:lnTo>
                  <a:pt x="604" y="220"/>
                </a:lnTo>
                <a:lnTo>
                  <a:pt x="603" y="220"/>
                </a:lnTo>
                <a:lnTo>
                  <a:pt x="603" y="220"/>
                </a:lnTo>
                <a:close/>
                <a:moveTo>
                  <a:pt x="241" y="186"/>
                </a:moveTo>
                <a:lnTo>
                  <a:pt x="241" y="186"/>
                </a:lnTo>
                <a:lnTo>
                  <a:pt x="249" y="183"/>
                </a:lnTo>
                <a:lnTo>
                  <a:pt x="249" y="183"/>
                </a:lnTo>
                <a:lnTo>
                  <a:pt x="258" y="180"/>
                </a:lnTo>
                <a:lnTo>
                  <a:pt x="267" y="177"/>
                </a:lnTo>
                <a:lnTo>
                  <a:pt x="267" y="177"/>
                </a:lnTo>
                <a:lnTo>
                  <a:pt x="290" y="172"/>
                </a:lnTo>
                <a:lnTo>
                  <a:pt x="311" y="167"/>
                </a:lnTo>
                <a:lnTo>
                  <a:pt x="311" y="167"/>
                </a:lnTo>
                <a:lnTo>
                  <a:pt x="330" y="162"/>
                </a:lnTo>
                <a:lnTo>
                  <a:pt x="349" y="158"/>
                </a:lnTo>
                <a:lnTo>
                  <a:pt x="368" y="152"/>
                </a:lnTo>
                <a:lnTo>
                  <a:pt x="386" y="145"/>
                </a:lnTo>
                <a:lnTo>
                  <a:pt x="386" y="145"/>
                </a:lnTo>
                <a:lnTo>
                  <a:pt x="387" y="144"/>
                </a:lnTo>
                <a:lnTo>
                  <a:pt x="387" y="143"/>
                </a:lnTo>
                <a:lnTo>
                  <a:pt x="385" y="143"/>
                </a:lnTo>
                <a:lnTo>
                  <a:pt x="385" y="143"/>
                </a:lnTo>
                <a:lnTo>
                  <a:pt x="368" y="146"/>
                </a:lnTo>
                <a:lnTo>
                  <a:pt x="350" y="149"/>
                </a:lnTo>
                <a:lnTo>
                  <a:pt x="317" y="158"/>
                </a:lnTo>
                <a:lnTo>
                  <a:pt x="317" y="158"/>
                </a:lnTo>
                <a:lnTo>
                  <a:pt x="278" y="168"/>
                </a:lnTo>
                <a:lnTo>
                  <a:pt x="278" y="168"/>
                </a:lnTo>
                <a:lnTo>
                  <a:pt x="264" y="172"/>
                </a:lnTo>
                <a:lnTo>
                  <a:pt x="257" y="174"/>
                </a:lnTo>
                <a:lnTo>
                  <a:pt x="249" y="176"/>
                </a:lnTo>
                <a:lnTo>
                  <a:pt x="249" y="176"/>
                </a:lnTo>
                <a:lnTo>
                  <a:pt x="251" y="174"/>
                </a:lnTo>
                <a:lnTo>
                  <a:pt x="251" y="174"/>
                </a:lnTo>
                <a:lnTo>
                  <a:pt x="255" y="173"/>
                </a:lnTo>
                <a:lnTo>
                  <a:pt x="255" y="173"/>
                </a:lnTo>
                <a:lnTo>
                  <a:pt x="275" y="166"/>
                </a:lnTo>
                <a:lnTo>
                  <a:pt x="275" y="166"/>
                </a:lnTo>
                <a:lnTo>
                  <a:pt x="294" y="159"/>
                </a:lnTo>
                <a:lnTo>
                  <a:pt x="311" y="154"/>
                </a:lnTo>
                <a:lnTo>
                  <a:pt x="311" y="154"/>
                </a:lnTo>
                <a:lnTo>
                  <a:pt x="328" y="150"/>
                </a:lnTo>
                <a:lnTo>
                  <a:pt x="345" y="146"/>
                </a:lnTo>
                <a:lnTo>
                  <a:pt x="362" y="142"/>
                </a:lnTo>
                <a:lnTo>
                  <a:pt x="379" y="136"/>
                </a:lnTo>
                <a:lnTo>
                  <a:pt x="379" y="136"/>
                </a:lnTo>
                <a:lnTo>
                  <a:pt x="387" y="144"/>
                </a:lnTo>
                <a:lnTo>
                  <a:pt x="395" y="152"/>
                </a:lnTo>
                <a:lnTo>
                  <a:pt x="395" y="152"/>
                </a:lnTo>
                <a:lnTo>
                  <a:pt x="376" y="155"/>
                </a:lnTo>
                <a:lnTo>
                  <a:pt x="356" y="159"/>
                </a:lnTo>
                <a:lnTo>
                  <a:pt x="318" y="170"/>
                </a:lnTo>
                <a:lnTo>
                  <a:pt x="318" y="170"/>
                </a:lnTo>
                <a:lnTo>
                  <a:pt x="275" y="178"/>
                </a:lnTo>
                <a:lnTo>
                  <a:pt x="275" y="178"/>
                </a:lnTo>
                <a:lnTo>
                  <a:pt x="266" y="181"/>
                </a:lnTo>
                <a:lnTo>
                  <a:pt x="258" y="183"/>
                </a:lnTo>
                <a:lnTo>
                  <a:pt x="250" y="186"/>
                </a:lnTo>
                <a:lnTo>
                  <a:pt x="241" y="189"/>
                </a:lnTo>
                <a:lnTo>
                  <a:pt x="241" y="189"/>
                </a:lnTo>
                <a:lnTo>
                  <a:pt x="239" y="189"/>
                </a:lnTo>
                <a:lnTo>
                  <a:pt x="239" y="189"/>
                </a:lnTo>
                <a:lnTo>
                  <a:pt x="241" y="186"/>
                </a:lnTo>
                <a:lnTo>
                  <a:pt x="241" y="186"/>
                </a:lnTo>
                <a:close/>
                <a:moveTo>
                  <a:pt x="325" y="145"/>
                </a:moveTo>
                <a:lnTo>
                  <a:pt x="325" y="145"/>
                </a:lnTo>
                <a:lnTo>
                  <a:pt x="311" y="149"/>
                </a:lnTo>
                <a:lnTo>
                  <a:pt x="297" y="153"/>
                </a:lnTo>
                <a:lnTo>
                  <a:pt x="282" y="157"/>
                </a:lnTo>
                <a:lnTo>
                  <a:pt x="268" y="160"/>
                </a:lnTo>
                <a:lnTo>
                  <a:pt x="268" y="160"/>
                </a:lnTo>
                <a:lnTo>
                  <a:pt x="265" y="161"/>
                </a:lnTo>
                <a:lnTo>
                  <a:pt x="264" y="161"/>
                </a:lnTo>
                <a:lnTo>
                  <a:pt x="264" y="161"/>
                </a:lnTo>
                <a:lnTo>
                  <a:pt x="270" y="158"/>
                </a:lnTo>
                <a:lnTo>
                  <a:pt x="283" y="153"/>
                </a:lnTo>
                <a:lnTo>
                  <a:pt x="283" y="153"/>
                </a:lnTo>
                <a:lnTo>
                  <a:pt x="296" y="149"/>
                </a:lnTo>
                <a:lnTo>
                  <a:pt x="308" y="145"/>
                </a:lnTo>
                <a:lnTo>
                  <a:pt x="308" y="145"/>
                </a:lnTo>
                <a:lnTo>
                  <a:pt x="322" y="141"/>
                </a:lnTo>
                <a:lnTo>
                  <a:pt x="336" y="138"/>
                </a:lnTo>
                <a:lnTo>
                  <a:pt x="350" y="135"/>
                </a:lnTo>
                <a:lnTo>
                  <a:pt x="364" y="130"/>
                </a:lnTo>
                <a:lnTo>
                  <a:pt x="364" y="130"/>
                </a:lnTo>
                <a:lnTo>
                  <a:pt x="364" y="129"/>
                </a:lnTo>
                <a:lnTo>
                  <a:pt x="364" y="128"/>
                </a:lnTo>
                <a:lnTo>
                  <a:pt x="364" y="128"/>
                </a:lnTo>
                <a:lnTo>
                  <a:pt x="371" y="131"/>
                </a:lnTo>
                <a:lnTo>
                  <a:pt x="376" y="135"/>
                </a:lnTo>
                <a:lnTo>
                  <a:pt x="376" y="135"/>
                </a:lnTo>
                <a:lnTo>
                  <a:pt x="350" y="140"/>
                </a:lnTo>
                <a:lnTo>
                  <a:pt x="325" y="145"/>
                </a:lnTo>
                <a:lnTo>
                  <a:pt x="325" y="145"/>
                </a:lnTo>
                <a:close/>
                <a:moveTo>
                  <a:pt x="363" y="128"/>
                </a:moveTo>
                <a:lnTo>
                  <a:pt x="363" y="128"/>
                </a:lnTo>
                <a:lnTo>
                  <a:pt x="347" y="130"/>
                </a:lnTo>
                <a:lnTo>
                  <a:pt x="330" y="132"/>
                </a:lnTo>
                <a:lnTo>
                  <a:pt x="297" y="139"/>
                </a:lnTo>
                <a:lnTo>
                  <a:pt x="297" y="139"/>
                </a:lnTo>
                <a:lnTo>
                  <a:pt x="308" y="134"/>
                </a:lnTo>
                <a:lnTo>
                  <a:pt x="319" y="130"/>
                </a:lnTo>
                <a:lnTo>
                  <a:pt x="330" y="127"/>
                </a:lnTo>
                <a:lnTo>
                  <a:pt x="342" y="126"/>
                </a:lnTo>
                <a:lnTo>
                  <a:pt x="342" y="126"/>
                </a:lnTo>
                <a:lnTo>
                  <a:pt x="348" y="125"/>
                </a:lnTo>
                <a:lnTo>
                  <a:pt x="353" y="126"/>
                </a:lnTo>
                <a:lnTo>
                  <a:pt x="358" y="127"/>
                </a:lnTo>
                <a:lnTo>
                  <a:pt x="363" y="128"/>
                </a:lnTo>
                <a:lnTo>
                  <a:pt x="363" y="128"/>
                </a:lnTo>
                <a:lnTo>
                  <a:pt x="363" y="128"/>
                </a:lnTo>
                <a:lnTo>
                  <a:pt x="363" y="128"/>
                </a:lnTo>
                <a:close/>
                <a:moveTo>
                  <a:pt x="290" y="143"/>
                </a:moveTo>
                <a:lnTo>
                  <a:pt x="290" y="143"/>
                </a:lnTo>
                <a:lnTo>
                  <a:pt x="329" y="136"/>
                </a:lnTo>
                <a:lnTo>
                  <a:pt x="329" y="136"/>
                </a:lnTo>
                <a:lnTo>
                  <a:pt x="349" y="132"/>
                </a:lnTo>
                <a:lnTo>
                  <a:pt x="349" y="132"/>
                </a:lnTo>
                <a:lnTo>
                  <a:pt x="358" y="130"/>
                </a:lnTo>
                <a:lnTo>
                  <a:pt x="358" y="130"/>
                </a:lnTo>
                <a:lnTo>
                  <a:pt x="351" y="133"/>
                </a:lnTo>
                <a:lnTo>
                  <a:pt x="343" y="135"/>
                </a:lnTo>
                <a:lnTo>
                  <a:pt x="343" y="135"/>
                </a:lnTo>
                <a:lnTo>
                  <a:pt x="321" y="140"/>
                </a:lnTo>
                <a:lnTo>
                  <a:pt x="309" y="143"/>
                </a:lnTo>
                <a:lnTo>
                  <a:pt x="298" y="146"/>
                </a:lnTo>
                <a:lnTo>
                  <a:pt x="298" y="146"/>
                </a:lnTo>
                <a:lnTo>
                  <a:pt x="282" y="151"/>
                </a:lnTo>
                <a:lnTo>
                  <a:pt x="268" y="157"/>
                </a:lnTo>
                <a:lnTo>
                  <a:pt x="268" y="157"/>
                </a:lnTo>
                <a:lnTo>
                  <a:pt x="278" y="150"/>
                </a:lnTo>
                <a:lnTo>
                  <a:pt x="290" y="143"/>
                </a:lnTo>
                <a:lnTo>
                  <a:pt x="290" y="143"/>
                </a:lnTo>
                <a:close/>
                <a:moveTo>
                  <a:pt x="260" y="165"/>
                </a:moveTo>
                <a:lnTo>
                  <a:pt x="260" y="165"/>
                </a:lnTo>
                <a:lnTo>
                  <a:pt x="275" y="161"/>
                </a:lnTo>
                <a:lnTo>
                  <a:pt x="291" y="157"/>
                </a:lnTo>
                <a:lnTo>
                  <a:pt x="320" y="148"/>
                </a:lnTo>
                <a:lnTo>
                  <a:pt x="320" y="148"/>
                </a:lnTo>
                <a:lnTo>
                  <a:pt x="336" y="145"/>
                </a:lnTo>
                <a:lnTo>
                  <a:pt x="352" y="142"/>
                </a:lnTo>
                <a:lnTo>
                  <a:pt x="352" y="142"/>
                </a:lnTo>
                <a:lnTo>
                  <a:pt x="359" y="140"/>
                </a:lnTo>
                <a:lnTo>
                  <a:pt x="359" y="140"/>
                </a:lnTo>
                <a:lnTo>
                  <a:pt x="332" y="147"/>
                </a:lnTo>
                <a:lnTo>
                  <a:pt x="306" y="153"/>
                </a:lnTo>
                <a:lnTo>
                  <a:pt x="306" y="153"/>
                </a:lnTo>
                <a:lnTo>
                  <a:pt x="279" y="161"/>
                </a:lnTo>
                <a:lnTo>
                  <a:pt x="254" y="171"/>
                </a:lnTo>
                <a:lnTo>
                  <a:pt x="254" y="171"/>
                </a:lnTo>
                <a:lnTo>
                  <a:pt x="260" y="165"/>
                </a:lnTo>
                <a:lnTo>
                  <a:pt x="260" y="165"/>
                </a:lnTo>
                <a:close/>
                <a:moveTo>
                  <a:pt x="245" y="181"/>
                </a:moveTo>
                <a:lnTo>
                  <a:pt x="245" y="181"/>
                </a:lnTo>
                <a:lnTo>
                  <a:pt x="247" y="178"/>
                </a:lnTo>
                <a:lnTo>
                  <a:pt x="247" y="178"/>
                </a:lnTo>
                <a:lnTo>
                  <a:pt x="255" y="177"/>
                </a:lnTo>
                <a:lnTo>
                  <a:pt x="263" y="175"/>
                </a:lnTo>
                <a:lnTo>
                  <a:pt x="263" y="175"/>
                </a:lnTo>
                <a:lnTo>
                  <a:pt x="282" y="169"/>
                </a:lnTo>
                <a:lnTo>
                  <a:pt x="301" y="165"/>
                </a:lnTo>
                <a:lnTo>
                  <a:pt x="301" y="165"/>
                </a:lnTo>
                <a:lnTo>
                  <a:pt x="343" y="153"/>
                </a:lnTo>
                <a:lnTo>
                  <a:pt x="343" y="153"/>
                </a:lnTo>
                <a:lnTo>
                  <a:pt x="362" y="150"/>
                </a:lnTo>
                <a:lnTo>
                  <a:pt x="372" y="148"/>
                </a:lnTo>
                <a:lnTo>
                  <a:pt x="381" y="145"/>
                </a:lnTo>
                <a:lnTo>
                  <a:pt x="381" y="145"/>
                </a:lnTo>
                <a:lnTo>
                  <a:pt x="363" y="152"/>
                </a:lnTo>
                <a:lnTo>
                  <a:pt x="347" y="157"/>
                </a:lnTo>
                <a:lnTo>
                  <a:pt x="329" y="161"/>
                </a:lnTo>
                <a:lnTo>
                  <a:pt x="312" y="166"/>
                </a:lnTo>
                <a:lnTo>
                  <a:pt x="277" y="173"/>
                </a:lnTo>
                <a:lnTo>
                  <a:pt x="260" y="177"/>
                </a:lnTo>
                <a:lnTo>
                  <a:pt x="243" y="183"/>
                </a:lnTo>
                <a:lnTo>
                  <a:pt x="243" y="183"/>
                </a:lnTo>
                <a:lnTo>
                  <a:pt x="245" y="181"/>
                </a:lnTo>
                <a:lnTo>
                  <a:pt x="245" y="181"/>
                </a:lnTo>
                <a:close/>
                <a:moveTo>
                  <a:pt x="238" y="191"/>
                </a:moveTo>
                <a:lnTo>
                  <a:pt x="238" y="191"/>
                </a:lnTo>
                <a:lnTo>
                  <a:pt x="248" y="189"/>
                </a:lnTo>
                <a:lnTo>
                  <a:pt x="258" y="186"/>
                </a:lnTo>
                <a:lnTo>
                  <a:pt x="258" y="186"/>
                </a:lnTo>
                <a:lnTo>
                  <a:pt x="277" y="181"/>
                </a:lnTo>
                <a:lnTo>
                  <a:pt x="298" y="176"/>
                </a:lnTo>
                <a:lnTo>
                  <a:pt x="298" y="176"/>
                </a:lnTo>
                <a:lnTo>
                  <a:pt x="322" y="171"/>
                </a:lnTo>
                <a:lnTo>
                  <a:pt x="347" y="165"/>
                </a:lnTo>
                <a:lnTo>
                  <a:pt x="372" y="158"/>
                </a:lnTo>
                <a:lnTo>
                  <a:pt x="397" y="154"/>
                </a:lnTo>
                <a:lnTo>
                  <a:pt x="397" y="154"/>
                </a:lnTo>
                <a:lnTo>
                  <a:pt x="402" y="159"/>
                </a:lnTo>
                <a:lnTo>
                  <a:pt x="402" y="159"/>
                </a:lnTo>
                <a:lnTo>
                  <a:pt x="402" y="159"/>
                </a:lnTo>
                <a:lnTo>
                  <a:pt x="402" y="159"/>
                </a:lnTo>
                <a:lnTo>
                  <a:pt x="358" y="169"/>
                </a:lnTo>
                <a:lnTo>
                  <a:pt x="316" y="179"/>
                </a:lnTo>
                <a:lnTo>
                  <a:pt x="316" y="179"/>
                </a:lnTo>
                <a:lnTo>
                  <a:pt x="274" y="190"/>
                </a:lnTo>
                <a:lnTo>
                  <a:pt x="254" y="195"/>
                </a:lnTo>
                <a:lnTo>
                  <a:pt x="233" y="199"/>
                </a:lnTo>
                <a:lnTo>
                  <a:pt x="233" y="199"/>
                </a:lnTo>
                <a:lnTo>
                  <a:pt x="238" y="191"/>
                </a:lnTo>
                <a:lnTo>
                  <a:pt x="238" y="191"/>
                </a:lnTo>
                <a:close/>
                <a:moveTo>
                  <a:pt x="441" y="115"/>
                </a:moveTo>
                <a:lnTo>
                  <a:pt x="441" y="115"/>
                </a:lnTo>
                <a:lnTo>
                  <a:pt x="439" y="112"/>
                </a:lnTo>
                <a:lnTo>
                  <a:pt x="439" y="112"/>
                </a:lnTo>
                <a:lnTo>
                  <a:pt x="439" y="112"/>
                </a:lnTo>
                <a:lnTo>
                  <a:pt x="439" y="112"/>
                </a:lnTo>
                <a:lnTo>
                  <a:pt x="454" y="103"/>
                </a:lnTo>
                <a:lnTo>
                  <a:pt x="467" y="95"/>
                </a:lnTo>
                <a:lnTo>
                  <a:pt x="467" y="95"/>
                </a:lnTo>
                <a:lnTo>
                  <a:pt x="463" y="98"/>
                </a:lnTo>
                <a:lnTo>
                  <a:pt x="463" y="98"/>
                </a:lnTo>
                <a:lnTo>
                  <a:pt x="441" y="115"/>
                </a:lnTo>
                <a:lnTo>
                  <a:pt x="441" y="115"/>
                </a:lnTo>
                <a:lnTo>
                  <a:pt x="441" y="115"/>
                </a:lnTo>
                <a:lnTo>
                  <a:pt x="441" y="115"/>
                </a:lnTo>
                <a:close/>
                <a:moveTo>
                  <a:pt x="442" y="117"/>
                </a:moveTo>
                <a:lnTo>
                  <a:pt x="442" y="117"/>
                </a:lnTo>
                <a:lnTo>
                  <a:pt x="456" y="110"/>
                </a:lnTo>
                <a:lnTo>
                  <a:pt x="469" y="104"/>
                </a:lnTo>
                <a:lnTo>
                  <a:pt x="469" y="104"/>
                </a:lnTo>
                <a:lnTo>
                  <a:pt x="456" y="112"/>
                </a:lnTo>
                <a:lnTo>
                  <a:pt x="451" y="116"/>
                </a:lnTo>
                <a:lnTo>
                  <a:pt x="444" y="121"/>
                </a:lnTo>
                <a:lnTo>
                  <a:pt x="444" y="121"/>
                </a:lnTo>
                <a:lnTo>
                  <a:pt x="442" y="117"/>
                </a:lnTo>
                <a:lnTo>
                  <a:pt x="442" y="117"/>
                </a:lnTo>
                <a:lnTo>
                  <a:pt x="442" y="117"/>
                </a:lnTo>
                <a:lnTo>
                  <a:pt x="442" y="117"/>
                </a:lnTo>
                <a:close/>
                <a:moveTo>
                  <a:pt x="471" y="109"/>
                </a:moveTo>
                <a:lnTo>
                  <a:pt x="471" y="109"/>
                </a:lnTo>
                <a:lnTo>
                  <a:pt x="484" y="102"/>
                </a:lnTo>
                <a:lnTo>
                  <a:pt x="484" y="102"/>
                </a:lnTo>
                <a:lnTo>
                  <a:pt x="492" y="97"/>
                </a:lnTo>
                <a:lnTo>
                  <a:pt x="496" y="96"/>
                </a:lnTo>
                <a:lnTo>
                  <a:pt x="497" y="96"/>
                </a:lnTo>
                <a:lnTo>
                  <a:pt x="496" y="98"/>
                </a:lnTo>
                <a:lnTo>
                  <a:pt x="496" y="98"/>
                </a:lnTo>
                <a:lnTo>
                  <a:pt x="490" y="102"/>
                </a:lnTo>
                <a:lnTo>
                  <a:pt x="485" y="106"/>
                </a:lnTo>
                <a:lnTo>
                  <a:pt x="473" y="113"/>
                </a:lnTo>
                <a:lnTo>
                  <a:pt x="473" y="113"/>
                </a:lnTo>
                <a:lnTo>
                  <a:pt x="461" y="122"/>
                </a:lnTo>
                <a:lnTo>
                  <a:pt x="450" y="131"/>
                </a:lnTo>
                <a:lnTo>
                  <a:pt x="450" y="131"/>
                </a:lnTo>
                <a:lnTo>
                  <a:pt x="445" y="123"/>
                </a:lnTo>
                <a:lnTo>
                  <a:pt x="445" y="123"/>
                </a:lnTo>
                <a:lnTo>
                  <a:pt x="471" y="109"/>
                </a:lnTo>
                <a:lnTo>
                  <a:pt x="471" y="109"/>
                </a:lnTo>
                <a:close/>
                <a:moveTo>
                  <a:pt x="451" y="133"/>
                </a:moveTo>
                <a:lnTo>
                  <a:pt x="451" y="133"/>
                </a:lnTo>
                <a:lnTo>
                  <a:pt x="488" y="113"/>
                </a:lnTo>
                <a:lnTo>
                  <a:pt x="488" y="113"/>
                </a:lnTo>
                <a:lnTo>
                  <a:pt x="507" y="104"/>
                </a:lnTo>
                <a:lnTo>
                  <a:pt x="507" y="104"/>
                </a:lnTo>
                <a:lnTo>
                  <a:pt x="503" y="106"/>
                </a:lnTo>
                <a:lnTo>
                  <a:pt x="499" y="109"/>
                </a:lnTo>
                <a:lnTo>
                  <a:pt x="491" y="116"/>
                </a:lnTo>
                <a:lnTo>
                  <a:pt x="491" y="116"/>
                </a:lnTo>
                <a:lnTo>
                  <a:pt x="480" y="124"/>
                </a:lnTo>
                <a:lnTo>
                  <a:pt x="468" y="131"/>
                </a:lnTo>
                <a:lnTo>
                  <a:pt x="468" y="131"/>
                </a:lnTo>
                <a:lnTo>
                  <a:pt x="454" y="139"/>
                </a:lnTo>
                <a:lnTo>
                  <a:pt x="454" y="139"/>
                </a:lnTo>
                <a:lnTo>
                  <a:pt x="453" y="137"/>
                </a:lnTo>
                <a:lnTo>
                  <a:pt x="453" y="137"/>
                </a:lnTo>
                <a:lnTo>
                  <a:pt x="451" y="133"/>
                </a:lnTo>
                <a:lnTo>
                  <a:pt x="451" y="133"/>
                </a:lnTo>
                <a:lnTo>
                  <a:pt x="451" y="133"/>
                </a:lnTo>
                <a:lnTo>
                  <a:pt x="451" y="133"/>
                </a:lnTo>
                <a:close/>
                <a:moveTo>
                  <a:pt x="457" y="140"/>
                </a:moveTo>
                <a:lnTo>
                  <a:pt x="457" y="140"/>
                </a:lnTo>
                <a:lnTo>
                  <a:pt x="458" y="140"/>
                </a:lnTo>
                <a:lnTo>
                  <a:pt x="460" y="138"/>
                </a:lnTo>
                <a:lnTo>
                  <a:pt x="460" y="138"/>
                </a:lnTo>
                <a:lnTo>
                  <a:pt x="470" y="133"/>
                </a:lnTo>
                <a:lnTo>
                  <a:pt x="470" y="133"/>
                </a:lnTo>
                <a:lnTo>
                  <a:pt x="491" y="121"/>
                </a:lnTo>
                <a:lnTo>
                  <a:pt x="491" y="121"/>
                </a:lnTo>
                <a:lnTo>
                  <a:pt x="509" y="113"/>
                </a:lnTo>
                <a:lnTo>
                  <a:pt x="509" y="113"/>
                </a:lnTo>
                <a:lnTo>
                  <a:pt x="513" y="112"/>
                </a:lnTo>
                <a:lnTo>
                  <a:pt x="509" y="115"/>
                </a:lnTo>
                <a:lnTo>
                  <a:pt x="509" y="115"/>
                </a:lnTo>
                <a:lnTo>
                  <a:pt x="497" y="124"/>
                </a:lnTo>
                <a:lnTo>
                  <a:pt x="497" y="124"/>
                </a:lnTo>
                <a:lnTo>
                  <a:pt x="486" y="132"/>
                </a:lnTo>
                <a:lnTo>
                  <a:pt x="486" y="132"/>
                </a:lnTo>
                <a:lnTo>
                  <a:pt x="479" y="136"/>
                </a:lnTo>
                <a:lnTo>
                  <a:pt x="479" y="136"/>
                </a:lnTo>
                <a:lnTo>
                  <a:pt x="476" y="136"/>
                </a:lnTo>
                <a:lnTo>
                  <a:pt x="474" y="137"/>
                </a:lnTo>
                <a:lnTo>
                  <a:pt x="474" y="137"/>
                </a:lnTo>
                <a:lnTo>
                  <a:pt x="469" y="140"/>
                </a:lnTo>
                <a:lnTo>
                  <a:pt x="464" y="143"/>
                </a:lnTo>
                <a:lnTo>
                  <a:pt x="462" y="144"/>
                </a:lnTo>
                <a:lnTo>
                  <a:pt x="460" y="144"/>
                </a:lnTo>
                <a:lnTo>
                  <a:pt x="458" y="143"/>
                </a:lnTo>
                <a:lnTo>
                  <a:pt x="456" y="141"/>
                </a:lnTo>
                <a:lnTo>
                  <a:pt x="456" y="141"/>
                </a:lnTo>
                <a:lnTo>
                  <a:pt x="457" y="140"/>
                </a:lnTo>
                <a:lnTo>
                  <a:pt x="457" y="140"/>
                </a:lnTo>
                <a:close/>
                <a:moveTo>
                  <a:pt x="484" y="135"/>
                </a:moveTo>
                <a:lnTo>
                  <a:pt x="484" y="135"/>
                </a:lnTo>
                <a:lnTo>
                  <a:pt x="485" y="135"/>
                </a:lnTo>
                <a:lnTo>
                  <a:pt x="485" y="135"/>
                </a:lnTo>
                <a:lnTo>
                  <a:pt x="493" y="131"/>
                </a:lnTo>
                <a:lnTo>
                  <a:pt x="493" y="131"/>
                </a:lnTo>
                <a:lnTo>
                  <a:pt x="509" y="123"/>
                </a:lnTo>
                <a:lnTo>
                  <a:pt x="509" y="123"/>
                </a:lnTo>
                <a:lnTo>
                  <a:pt x="521" y="118"/>
                </a:lnTo>
                <a:lnTo>
                  <a:pt x="524" y="117"/>
                </a:lnTo>
                <a:lnTo>
                  <a:pt x="525" y="117"/>
                </a:lnTo>
                <a:lnTo>
                  <a:pt x="525" y="118"/>
                </a:lnTo>
                <a:lnTo>
                  <a:pt x="522" y="121"/>
                </a:lnTo>
                <a:lnTo>
                  <a:pt x="522" y="121"/>
                </a:lnTo>
                <a:lnTo>
                  <a:pt x="517" y="127"/>
                </a:lnTo>
                <a:lnTo>
                  <a:pt x="510" y="131"/>
                </a:lnTo>
                <a:lnTo>
                  <a:pt x="497" y="140"/>
                </a:lnTo>
                <a:lnTo>
                  <a:pt x="497" y="140"/>
                </a:lnTo>
                <a:lnTo>
                  <a:pt x="489" y="138"/>
                </a:lnTo>
                <a:lnTo>
                  <a:pt x="483" y="136"/>
                </a:lnTo>
                <a:lnTo>
                  <a:pt x="483" y="136"/>
                </a:lnTo>
                <a:lnTo>
                  <a:pt x="484" y="135"/>
                </a:lnTo>
                <a:lnTo>
                  <a:pt x="484" y="135"/>
                </a:lnTo>
                <a:close/>
                <a:moveTo>
                  <a:pt x="525" y="130"/>
                </a:moveTo>
                <a:lnTo>
                  <a:pt x="525" y="130"/>
                </a:lnTo>
                <a:lnTo>
                  <a:pt x="532" y="128"/>
                </a:lnTo>
                <a:lnTo>
                  <a:pt x="532" y="128"/>
                </a:lnTo>
                <a:lnTo>
                  <a:pt x="532" y="129"/>
                </a:lnTo>
                <a:lnTo>
                  <a:pt x="523" y="136"/>
                </a:lnTo>
                <a:lnTo>
                  <a:pt x="523" y="136"/>
                </a:lnTo>
                <a:lnTo>
                  <a:pt x="507" y="146"/>
                </a:lnTo>
                <a:lnTo>
                  <a:pt x="507" y="146"/>
                </a:lnTo>
                <a:lnTo>
                  <a:pt x="501" y="142"/>
                </a:lnTo>
                <a:lnTo>
                  <a:pt x="501" y="142"/>
                </a:lnTo>
                <a:lnTo>
                  <a:pt x="525" y="130"/>
                </a:lnTo>
                <a:lnTo>
                  <a:pt x="525" y="130"/>
                </a:lnTo>
                <a:close/>
                <a:moveTo>
                  <a:pt x="510" y="148"/>
                </a:moveTo>
                <a:lnTo>
                  <a:pt x="510" y="148"/>
                </a:lnTo>
                <a:lnTo>
                  <a:pt x="528" y="143"/>
                </a:lnTo>
                <a:lnTo>
                  <a:pt x="536" y="139"/>
                </a:lnTo>
                <a:lnTo>
                  <a:pt x="541" y="135"/>
                </a:lnTo>
                <a:lnTo>
                  <a:pt x="541" y="135"/>
                </a:lnTo>
                <a:lnTo>
                  <a:pt x="536" y="140"/>
                </a:lnTo>
                <a:lnTo>
                  <a:pt x="530" y="144"/>
                </a:lnTo>
                <a:lnTo>
                  <a:pt x="517" y="153"/>
                </a:lnTo>
                <a:lnTo>
                  <a:pt x="517" y="153"/>
                </a:lnTo>
                <a:lnTo>
                  <a:pt x="510" y="148"/>
                </a:lnTo>
                <a:lnTo>
                  <a:pt x="510" y="148"/>
                </a:lnTo>
                <a:close/>
                <a:moveTo>
                  <a:pt x="523" y="166"/>
                </a:moveTo>
                <a:lnTo>
                  <a:pt x="523" y="166"/>
                </a:lnTo>
                <a:lnTo>
                  <a:pt x="523" y="162"/>
                </a:lnTo>
                <a:lnTo>
                  <a:pt x="523" y="162"/>
                </a:lnTo>
                <a:lnTo>
                  <a:pt x="542" y="156"/>
                </a:lnTo>
                <a:lnTo>
                  <a:pt x="542" y="156"/>
                </a:lnTo>
                <a:lnTo>
                  <a:pt x="523" y="166"/>
                </a:lnTo>
                <a:lnTo>
                  <a:pt x="523" y="166"/>
                </a:lnTo>
                <a:close/>
                <a:moveTo>
                  <a:pt x="503" y="180"/>
                </a:moveTo>
                <a:lnTo>
                  <a:pt x="503" y="180"/>
                </a:lnTo>
                <a:lnTo>
                  <a:pt x="506" y="181"/>
                </a:lnTo>
                <a:lnTo>
                  <a:pt x="506" y="181"/>
                </a:lnTo>
                <a:lnTo>
                  <a:pt x="501" y="181"/>
                </a:lnTo>
                <a:lnTo>
                  <a:pt x="501" y="181"/>
                </a:lnTo>
                <a:lnTo>
                  <a:pt x="503" y="180"/>
                </a:lnTo>
                <a:lnTo>
                  <a:pt x="503" y="180"/>
                </a:lnTo>
                <a:close/>
                <a:moveTo>
                  <a:pt x="497" y="175"/>
                </a:moveTo>
                <a:lnTo>
                  <a:pt x="497" y="175"/>
                </a:lnTo>
                <a:lnTo>
                  <a:pt x="499" y="177"/>
                </a:lnTo>
                <a:lnTo>
                  <a:pt x="499" y="177"/>
                </a:lnTo>
                <a:lnTo>
                  <a:pt x="497" y="177"/>
                </a:lnTo>
                <a:lnTo>
                  <a:pt x="496" y="176"/>
                </a:lnTo>
                <a:lnTo>
                  <a:pt x="497" y="175"/>
                </a:lnTo>
                <a:lnTo>
                  <a:pt x="497" y="175"/>
                </a:lnTo>
                <a:close/>
                <a:moveTo>
                  <a:pt x="490" y="169"/>
                </a:moveTo>
                <a:lnTo>
                  <a:pt x="490" y="169"/>
                </a:lnTo>
                <a:lnTo>
                  <a:pt x="494" y="172"/>
                </a:lnTo>
                <a:lnTo>
                  <a:pt x="494" y="172"/>
                </a:lnTo>
                <a:lnTo>
                  <a:pt x="488" y="174"/>
                </a:lnTo>
                <a:lnTo>
                  <a:pt x="488" y="174"/>
                </a:lnTo>
                <a:lnTo>
                  <a:pt x="488" y="173"/>
                </a:lnTo>
                <a:lnTo>
                  <a:pt x="490" y="171"/>
                </a:lnTo>
                <a:lnTo>
                  <a:pt x="490" y="171"/>
                </a:lnTo>
                <a:lnTo>
                  <a:pt x="490" y="170"/>
                </a:lnTo>
                <a:lnTo>
                  <a:pt x="490" y="169"/>
                </a:lnTo>
                <a:lnTo>
                  <a:pt x="490" y="169"/>
                </a:lnTo>
                <a:close/>
                <a:moveTo>
                  <a:pt x="489" y="169"/>
                </a:moveTo>
                <a:lnTo>
                  <a:pt x="489" y="169"/>
                </a:lnTo>
                <a:lnTo>
                  <a:pt x="482" y="171"/>
                </a:lnTo>
                <a:lnTo>
                  <a:pt x="482" y="171"/>
                </a:lnTo>
                <a:lnTo>
                  <a:pt x="483" y="165"/>
                </a:lnTo>
                <a:lnTo>
                  <a:pt x="483" y="165"/>
                </a:lnTo>
                <a:lnTo>
                  <a:pt x="489" y="168"/>
                </a:lnTo>
                <a:lnTo>
                  <a:pt x="489" y="168"/>
                </a:lnTo>
                <a:lnTo>
                  <a:pt x="489" y="169"/>
                </a:lnTo>
                <a:lnTo>
                  <a:pt x="489" y="169"/>
                </a:lnTo>
                <a:lnTo>
                  <a:pt x="489" y="169"/>
                </a:lnTo>
                <a:lnTo>
                  <a:pt x="489" y="169"/>
                </a:lnTo>
                <a:close/>
                <a:moveTo>
                  <a:pt x="481" y="172"/>
                </a:moveTo>
                <a:lnTo>
                  <a:pt x="481" y="172"/>
                </a:lnTo>
                <a:lnTo>
                  <a:pt x="485" y="171"/>
                </a:lnTo>
                <a:lnTo>
                  <a:pt x="485" y="172"/>
                </a:lnTo>
                <a:lnTo>
                  <a:pt x="483" y="174"/>
                </a:lnTo>
                <a:lnTo>
                  <a:pt x="483" y="174"/>
                </a:lnTo>
                <a:lnTo>
                  <a:pt x="483" y="174"/>
                </a:lnTo>
                <a:lnTo>
                  <a:pt x="483" y="174"/>
                </a:lnTo>
                <a:lnTo>
                  <a:pt x="481" y="173"/>
                </a:lnTo>
                <a:lnTo>
                  <a:pt x="481" y="173"/>
                </a:lnTo>
                <a:lnTo>
                  <a:pt x="481" y="172"/>
                </a:lnTo>
                <a:lnTo>
                  <a:pt x="481" y="172"/>
                </a:lnTo>
                <a:close/>
                <a:moveTo>
                  <a:pt x="491" y="178"/>
                </a:moveTo>
                <a:lnTo>
                  <a:pt x="491" y="178"/>
                </a:lnTo>
                <a:lnTo>
                  <a:pt x="491" y="178"/>
                </a:lnTo>
                <a:lnTo>
                  <a:pt x="491" y="178"/>
                </a:lnTo>
                <a:lnTo>
                  <a:pt x="490" y="178"/>
                </a:lnTo>
                <a:lnTo>
                  <a:pt x="490" y="178"/>
                </a:lnTo>
                <a:lnTo>
                  <a:pt x="485" y="175"/>
                </a:lnTo>
                <a:lnTo>
                  <a:pt x="485" y="175"/>
                </a:lnTo>
                <a:lnTo>
                  <a:pt x="491" y="175"/>
                </a:lnTo>
                <a:lnTo>
                  <a:pt x="492" y="176"/>
                </a:lnTo>
                <a:lnTo>
                  <a:pt x="491" y="178"/>
                </a:lnTo>
                <a:lnTo>
                  <a:pt x="491" y="178"/>
                </a:lnTo>
                <a:close/>
                <a:moveTo>
                  <a:pt x="498" y="182"/>
                </a:moveTo>
                <a:lnTo>
                  <a:pt x="498" y="182"/>
                </a:lnTo>
                <a:lnTo>
                  <a:pt x="494" y="179"/>
                </a:lnTo>
                <a:lnTo>
                  <a:pt x="494" y="179"/>
                </a:lnTo>
                <a:lnTo>
                  <a:pt x="499" y="178"/>
                </a:lnTo>
                <a:lnTo>
                  <a:pt x="500" y="178"/>
                </a:lnTo>
                <a:lnTo>
                  <a:pt x="500" y="179"/>
                </a:lnTo>
                <a:lnTo>
                  <a:pt x="498" y="182"/>
                </a:lnTo>
                <a:lnTo>
                  <a:pt x="498" y="182"/>
                </a:lnTo>
                <a:close/>
                <a:moveTo>
                  <a:pt x="566" y="162"/>
                </a:moveTo>
                <a:lnTo>
                  <a:pt x="566" y="162"/>
                </a:lnTo>
                <a:lnTo>
                  <a:pt x="560" y="166"/>
                </a:lnTo>
                <a:lnTo>
                  <a:pt x="552" y="170"/>
                </a:lnTo>
                <a:lnTo>
                  <a:pt x="538" y="177"/>
                </a:lnTo>
                <a:lnTo>
                  <a:pt x="538" y="177"/>
                </a:lnTo>
                <a:lnTo>
                  <a:pt x="522" y="184"/>
                </a:lnTo>
                <a:lnTo>
                  <a:pt x="508" y="192"/>
                </a:lnTo>
                <a:lnTo>
                  <a:pt x="508" y="192"/>
                </a:lnTo>
                <a:lnTo>
                  <a:pt x="505" y="188"/>
                </a:lnTo>
                <a:lnTo>
                  <a:pt x="502" y="184"/>
                </a:lnTo>
                <a:lnTo>
                  <a:pt x="502" y="184"/>
                </a:lnTo>
                <a:lnTo>
                  <a:pt x="510" y="183"/>
                </a:lnTo>
                <a:lnTo>
                  <a:pt x="518" y="180"/>
                </a:lnTo>
                <a:lnTo>
                  <a:pt x="535" y="175"/>
                </a:lnTo>
                <a:lnTo>
                  <a:pt x="551" y="169"/>
                </a:lnTo>
                <a:lnTo>
                  <a:pt x="566" y="162"/>
                </a:lnTo>
                <a:lnTo>
                  <a:pt x="566" y="162"/>
                </a:lnTo>
                <a:close/>
                <a:moveTo>
                  <a:pt x="509" y="195"/>
                </a:moveTo>
                <a:lnTo>
                  <a:pt x="509" y="195"/>
                </a:lnTo>
                <a:lnTo>
                  <a:pt x="548" y="179"/>
                </a:lnTo>
                <a:lnTo>
                  <a:pt x="548" y="179"/>
                </a:lnTo>
                <a:lnTo>
                  <a:pt x="568" y="172"/>
                </a:lnTo>
                <a:lnTo>
                  <a:pt x="568" y="172"/>
                </a:lnTo>
                <a:lnTo>
                  <a:pt x="564" y="174"/>
                </a:lnTo>
                <a:lnTo>
                  <a:pt x="560" y="177"/>
                </a:lnTo>
                <a:lnTo>
                  <a:pt x="552" y="182"/>
                </a:lnTo>
                <a:lnTo>
                  <a:pt x="552" y="182"/>
                </a:lnTo>
                <a:lnTo>
                  <a:pt x="533" y="190"/>
                </a:lnTo>
                <a:lnTo>
                  <a:pt x="514" y="198"/>
                </a:lnTo>
                <a:lnTo>
                  <a:pt x="514" y="198"/>
                </a:lnTo>
                <a:lnTo>
                  <a:pt x="510" y="200"/>
                </a:lnTo>
                <a:lnTo>
                  <a:pt x="510" y="200"/>
                </a:lnTo>
                <a:lnTo>
                  <a:pt x="510" y="199"/>
                </a:lnTo>
                <a:lnTo>
                  <a:pt x="510" y="199"/>
                </a:lnTo>
                <a:lnTo>
                  <a:pt x="509" y="195"/>
                </a:lnTo>
                <a:lnTo>
                  <a:pt x="509" y="195"/>
                </a:lnTo>
                <a:close/>
                <a:moveTo>
                  <a:pt x="484" y="209"/>
                </a:moveTo>
                <a:lnTo>
                  <a:pt x="484" y="209"/>
                </a:lnTo>
                <a:lnTo>
                  <a:pt x="485" y="210"/>
                </a:lnTo>
                <a:lnTo>
                  <a:pt x="485" y="210"/>
                </a:lnTo>
                <a:lnTo>
                  <a:pt x="468" y="217"/>
                </a:lnTo>
                <a:lnTo>
                  <a:pt x="450" y="223"/>
                </a:lnTo>
                <a:lnTo>
                  <a:pt x="413" y="234"/>
                </a:lnTo>
                <a:lnTo>
                  <a:pt x="413" y="234"/>
                </a:lnTo>
                <a:lnTo>
                  <a:pt x="447" y="223"/>
                </a:lnTo>
                <a:lnTo>
                  <a:pt x="447" y="223"/>
                </a:lnTo>
                <a:lnTo>
                  <a:pt x="469" y="214"/>
                </a:lnTo>
                <a:lnTo>
                  <a:pt x="469" y="214"/>
                </a:lnTo>
                <a:lnTo>
                  <a:pt x="482" y="210"/>
                </a:lnTo>
                <a:lnTo>
                  <a:pt x="482" y="210"/>
                </a:lnTo>
                <a:lnTo>
                  <a:pt x="484" y="209"/>
                </a:lnTo>
                <a:lnTo>
                  <a:pt x="484" y="209"/>
                </a:lnTo>
                <a:close/>
                <a:moveTo>
                  <a:pt x="447" y="220"/>
                </a:moveTo>
                <a:lnTo>
                  <a:pt x="447" y="220"/>
                </a:lnTo>
                <a:lnTo>
                  <a:pt x="415" y="231"/>
                </a:lnTo>
                <a:lnTo>
                  <a:pt x="383" y="241"/>
                </a:lnTo>
                <a:lnTo>
                  <a:pt x="383" y="241"/>
                </a:lnTo>
                <a:lnTo>
                  <a:pt x="318" y="261"/>
                </a:lnTo>
                <a:lnTo>
                  <a:pt x="318" y="261"/>
                </a:lnTo>
                <a:lnTo>
                  <a:pt x="305" y="264"/>
                </a:lnTo>
                <a:lnTo>
                  <a:pt x="298" y="266"/>
                </a:lnTo>
                <a:lnTo>
                  <a:pt x="292" y="268"/>
                </a:lnTo>
                <a:lnTo>
                  <a:pt x="292" y="268"/>
                </a:lnTo>
                <a:lnTo>
                  <a:pt x="299" y="264"/>
                </a:lnTo>
                <a:lnTo>
                  <a:pt x="307" y="262"/>
                </a:lnTo>
                <a:lnTo>
                  <a:pt x="323" y="257"/>
                </a:lnTo>
                <a:lnTo>
                  <a:pt x="323" y="257"/>
                </a:lnTo>
                <a:lnTo>
                  <a:pt x="370" y="238"/>
                </a:lnTo>
                <a:lnTo>
                  <a:pt x="370" y="238"/>
                </a:lnTo>
                <a:lnTo>
                  <a:pt x="396" y="231"/>
                </a:lnTo>
                <a:lnTo>
                  <a:pt x="422" y="223"/>
                </a:lnTo>
                <a:lnTo>
                  <a:pt x="448" y="214"/>
                </a:lnTo>
                <a:lnTo>
                  <a:pt x="474" y="205"/>
                </a:lnTo>
                <a:lnTo>
                  <a:pt x="474" y="205"/>
                </a:lnTo>
                <a:lnTo>
                  <a:pt x="474" y="205"/>
                </a:lnTo>
                <a:lnTo>
                  <a:pt x="474" y="205"/>
                </a:lnTo>
                <a:lnTo>
                  <a:pt x="481" y="208"/>
                </a:lnTo>
                <a:lnTo>
                  <a:pt x="481" y="208"/>
                </a:lnTo>
                <a:lnTo>
                  <a:pt x="464" y="214"/>
                </a:lnTo>
                <a:lnTo>
                  <a:pt x="447" y="220"/>
                </a:lnTo>
                <a:lnTo>
                  <a:pt x="447" y="220"/>
                </a:lnTo>
                <a:close/>
                <a:moveTo>
                  <a:pt x="403" y="227"/>
                </a:moveTo>
                <a:lnTo>
                  <a:pt x="403" y="227"/>
                </a:lnTo>
                <a:lnTo>
                  <a:pt x="421" y="221"/>
                </a:lnTo>
                <a:lnTo>
                  <a:pt x="439" y="214"/>
                </a:lnTo>
                <a:lnTo>
                  <a:pt x="439" y="214"/>
                </a:lnTo>
                <a:lnTo>
                  <a:pt x="454" y="209"/>
                </a:lnTo>
                <a:lnTo>
                  <a:pt x="468" y="205"/>
                </a:lnTo>
                <a:lnTo>
                  <a:pt x="468" y="205"/>
                </a:lnTo>
                <a:lnTo>
                  <a:pt x="438" y="216"/>
                </a:lnTo>
                <a:lnTo>
                  <a:pt x="438" y="216"/>
                </a:lnTo>
                <a:lnTo>
                  <a:pt x="421" y="222"/>
                </a:lnTo>
                <a:lnTo>
                  <a:pt x="403" y="227"/>
                </a:lnTo>
                <a:lnTo>
                  <a:pt x="403" y="227"/>
                </a:lnTo>
                <a:close/>
                <a:moveTo>
                  <a:pt x="425" y="217"/>
                </a:moveTo>
                <a:lnTo>
                  <a:pt x="425" y="217"/>
                </a:lnTo>
                <a:lnTo>
                  <a:pt x="398" y="227"/>
                </a:lnTo>
                <a:lnTo>
                  <a:pt x="371" y="235"/>
                </a:lnTo>
                <a:lnTo>
                  <a:pt x="371" y="235"/>
                </a:lnTo>
                <a:lnTo>
                  <a:pt x="366" y="237"/>
                </a:lnTo>
                <a:lnTo>
                  <a:pt x="366" y="237"/>
                </a:lnTo>
                <a:lnTo>
                  <a:pt x="336" y="246"/>
                </a:lnTo>
                <a:lnTo>
                  <a:pt x="307" y="255"/>
                </a:lnTo>
                <a:lnTo>
                  <a:pt x="307" y="255"/>
                </a:lnTo>
                <a:lnTo>
                  <a:pt x="275" y="265"/>
                </a:lnTo>
                <a:lnTo>
                  <a:pt x="275" y="265"/>
                </a:lnTo>
                <a:lnTo>
                  <a:pt x="274" y="265"/>
                </a:lnTo>
                <a:lnTo>
                  <a:pt x="277" y="264"/>
                </a:lnTo>
                <a:lnTo>
                  <a:pt x="282" y="262"/>
                </a:lnTo>
                <a:lnTo>
                  <a:pt x="282" y="262"/>
                </a:lnTo>
                <a:lnTo>
                  <a:pt x="296" y="258"/>
                </a:lnTo>
                <a:lnTo>
                  <a:pt x="296" y="258"/>
                </a:lnTo>
                <a:lnTo>
                  <a:pt x="357" y="234"/>
                </a:lnTo>
                <a:lnTo>
                  <a:pt x="420" y="211"/>
                </a:lnTo>
                <a:lnTo>
                  <a:pt x="420" y="211"/>
                </a:lnTo>
                <a:lnTo>
                  <a:pt x="432" y="206"/>
                </a:lnTo>
                <a:lnTo>
                  <a:pt x="445" y="202"/>
                </a:lnTo>
                <a:lnTo>
                  <a:pt x="445" y="202"/>
                </a:lnTo>
                <a:lnTo>
                  <a:pt x="449" y="201"/>
                </a:lnTo>
                <a:lnTo>
                  <a:pt x="449" y="201"/>
                </a:lnTo>
                <a:lnTo>
                  <a:pt x="451" y="201"/>
                </a:lnTo>
                <a:lnTo>
                  <a:pt x="451" y="201"/>
                </a:lnTo>
                <a:lnTo>
                  <a:pt x="453" y="200"/>
                </a:lnTo>
                <a:lnTo>
                  <a:pt x="453" y="200"/>
                </a:lnTo>
                <a:lnTo>
                  <a:pt x="461" y="199"/>
                </a:lnTo>
                <a:lnTo>
                  <a:pt x="461" y="199"/>
                </a:lnTo>
                <a:lnTo>
                  <a:pt x="470" y="203"/>
                </a:lnTo>
                <a:lnTo>
                  <a:pt x="470" y="203"/>
                </a:lnTo>
                <a:lnTo>
                  <a:pt x="459" y="205"/>
                </a:lnTo>
                <a:lnTo>
                  <a:pt x="448" y="209"/>
                </a:lnTo>
                <a:lnTo>
                  <a:pt x="425" y="217"/>
                </a:lnTo>
                <a:lnTo>
                  <a:pt x="425" y="217"/>
                </a:lnTo>
                <a:close/>
                <a:moveTo>
                  <a:pt x="454" y="198"/>
                </a:moveTo>
                <a:lnTo>
                  <a:pt x="454" y="198"/>
                </a:lnTo>
                <a:lnTo>
                  <a:pt x="445" y="199"/>
                </a:lnTo>
                <a:lnTo>
                  <a:pt x="445" y="199"/>
                </a:lnTo>
                <a:lnTo>
                  <a:pt x="429" y="203"/>
                </a:lnTo>
                <a:lnTo>
                  <a:pt x="414" y="207"/>
                </a:lnTo>
                <a:lnTo>
                  <a:pt x="383" y="218"/>
                </a:lnTo>
                <a:lnTo>
                  <a:pt x="383" y="218"/>
                </a:lnTo>
                <a:lnTo>
                  <a:pt x="331" y="234"/>
                </a:lnTo>
                <a:lnTo>
                  <a:pt x="331" y="234"/>
                </a:lnTo>
                <a:lnTo>
                  <a:pt x="354" y="226"/>
                </a:lnTo>
                <a:lnTo>
                  <a:pt x="354" y="226"/>
                </a:lnTo>
                <a:lnTo>
                  <a:pt x="378" y="219"/>
                </a:lnTo>
                <a:lnTo>
                  <a:pt x="400" y="211"/>
                </a:lnTo>
                <a:lnTo>
                  <a:pt x="422" y="201"/>
                </a:lnTo>
                <a:lnTo>
                  <a:pt x="443" y="191"/>
                </a:lnTo>
                <a:lnTo>
                  <a:pt x="443" y="191"/>
                </a:lnTo>
                <a:lnTo>
                  <a:pt x="457" y="197"/>
                </a:lnTo>
                <a:lnTo>
                  <a:pt x="457" y="197"/>
                </a:lnTo>
                <a:lnTo>
                  <a:pt x="454" y="198"/>
                </a:lnTo>
                <a:lnTo>
                  <a:pt x="454" y="198"/>
                </a:lnTo>
                <a:close/>
                <a:moveTo>
                  <a:pt x="348" y="218"/>
                </a:moveTo>
                <a:lnTo>
                  <a:pt x="348" y="218"/>
                </a:lnTo>
                <a:lnTo>
                  <a:pt x="296" y="233"/>
                </a:lnTo>
                <a:lnTo>
                  <a:pt x="296" y="233"/>
                </a:lnTo>
                <a:lnTo>
                  <a:pt x="283" y="236"/>
                </a:lnTo>
                <a:lnTo>
                  <a:pt x="272" y="240"/>
                </a:lnTo>
                <a:lnTo>
                  <a:pt x="249" y="250"/>
                </a:lnTo>
                <a:lnTo>
                  <a:pt x="249" y="250"/>
                </a:lnTo>
                <a:lnTo>
                  <a:pt x="240" y="253"/>
                </a:lnTo>
                <a:lnTo>
                  <a:pt x="250" y="249"/>
                </a:lnTo>
                <a:lnTo>
                  <a:pt x="250" y="249"/>
                </a:lnTo>
                <a:lnTo>
                  <a:pt x="274" y="239"/>
                </a:lnTo>
                <a:lnTo>
                  <a:pt x="274" y="239"/>
                </a:lnTo>
                <a:lnTo>
                  <a:pt x="300" y="231"/>
                </a:lnTo>
                <a:lnTo>
                  <a:pt x="325" y="222"/>
                </a:lnTo>
                <a:lnTo>
                  <a:pt x="325" y="222"/>
                </a:lnTo>
                <a:lnTo>
                  <a:pt x="377" y="202"/>
                </a:lnTo>
                <a:lnTo>
                  <a:pt x="427" y="183"/>
                </a:lnTo>
                <a:lnTo>
                  <a:pt x="427" y="183"/>
                </a:lnTo>
                <a:lnTo>
                  <a:pt x="441" y="190"/>
                </a:lnTo>
                <a:lnTo>
                  <a:pt x="441" y="190"/>
                </a:lnTo>
                <a:lnTo>
                  <a:pt x="418" y="198"/>
                </a:lnTo>
                <a:lnTo>
                  <a:pt x="395" y="205"/>
                </a:lnTo>
                <a:lnTo>
                  <a:pt x="348" y="218"/>
                </a:lnTo>
                <a:lnTo>
                  <a:pt x="348" y="218"/>
                </a:lnTo>
                <a:close/>
                <a:moveTo>
                  <a:pt x="331" y="209"/>
                </a:moveTo>
                <a:lnTo>
                  <a:pt x="331" y="209"/>
                </a:lnTo>
                <a:lnTo>
                  <a:pt x="308" y="216"/>
                </a:lnTo>
                <a:lnTo>
                  <a:pt x="285" y="224"/>
                </a:lnTo>
                <a:lnTo>
                  <a:pt x="262" y="232"/>
                </a:lnTo>
                <a:lnTo>
                  <a:pt x="239" y="238"/>
                </a:lnTo>
                <a:lnTo>
                  <a:pt x="239" y="238"/>
                </a:lnTo>
                <a:lnTo>
                  <a:pt x="232" y="240"/>
                </a:lnTo>
                <a:lnTo>
                  <a:pt x="236" y="238"/>
                </a:lnTo>
                <a:lnTo>
                  <a:pt x="251" y="233"/>
                </a:lnTo>
                <a:lnTo>
                  <a:pt x="251" y="233"/>
                </a:lnTo>
                <a:lnTo>
                  <a:pt x="274" y="227"/>
                </a:lnTo>
                <a:lnTo>
                  <a:pt x="274" y="227"/>
                </a:lnTo>
                <a:lnTo>
                  <a:pt x="299" y="219"/>
                </a:lnTo>
                <a:lnTo>
                  <a:pt x="323" y="210"/>
                </a:lnTo>
                <a:lnTo>
                  <a:pt x="323" y="210"/>
                </a:lnTo>
                <a:lnTo>
                  <a:pt x="371" y="195"/>
                </a:lnTo>
                <a:lnTo>
                  <a:pt x="394" y="186"/>
                </a:lnTo>
                <a:lnTo>
                  <a:pt x="417" y="177"/>
                </a:lnTo>
                <a:lnTo>
                  <a:pt x="417" y="177"/>
                </a:lnTo>
                <a:lnTo>
                  <a:pt x="418" y="176"/>
                </a:lnTo>
                <a:lnTo>
                  <a:pt x="418" y="176"/>
                </a:lnTo>
                <a:lnTo>
                  <a:pt x="423" y="180"/>
                </a:lnTo>
                <a:lnTo>
                  <a:pt x="423" y="180"/>
                </a:lnTo>
                <a:lnTo>
                  <a:pt x="425" y="181"/>
                </a:lnTo>
                <a:lnTo>
                  <a:pt x="425" y="181"/>
                </a:lnTo>
                <a:lnTo>
                  <a:pt x="379" y="195"/>
                </a:lnTo>
                <a:lnTo>
                  <a:pt x="331" y="209"/>
                </a:lnTo>
                <a:lnTo>
                  <a:pt x="331" y="209"/>
                </a:lnTo>
                <a:close/>
                <a:moveTo>
                  <a:pt x="416" y="175"/>
                </a:moveTo>
                <a:lnTo>
                  <a:pt x="416" y="175"/>
                </a:lnTo>
                <a:lnTo>
                  <a:pt x="393" y="180"/>
                </a:lnTo>
                <a:lnTo>
                  <a:pt x="369" y="187"/>
                </a:lnTo>
                <a:lnTo>
                  <a:pt x="345" y="194"/>
                </a:lnTo>
                <a:lnTo>
                  <a:pt x="322" y="201"/>
                </a:lnTo>
                <a:lnTo>
                  <a:pt x="322" y="201"/>
                </a:lnTo>
                <a:lnTo>
                  <a:pt x="308" y="205"/>
                </a:lnTo>
                <a:lnTo>
                  <a:pt x="308" y="205"/>
                </a:lnTo>
                <a:lnTo>
                  <a:pt x="319" y="201"/>
                </a:lnTo>
                <a:lnTo>
                  <a:pt x="319" y="201"/>
                </a:lnTo>
                <a:lnTo>
                  <a:pt x="364" y="187"/>
                </a:lnTo>
                <a:lnTo>
                  <a:pt x="387" y="179"/>
                </a:lnTo>
                <a:lnTo>
                  <a:pt x="409" y="170"/>
                </a:lnTo>
                <a:lnTo>
                  <a:pt x="409" y="170"/>
                </a:lnTo>
                <a:lnTo>
                  <a:pt x="410" y="169"/>
                </a:lnTo>
                <a:lnTo>
                  <a:pt x="410" y="169"/>
                </a:lnTo>
                <a:lnTo>
                  <a:pt x="408" y="168"/>
                </a:lnTo>
                <a:lnTo>
                  <a:pt x="408" y="168"/>
                </a:lnTo>
                <a:lnTo>
                  <a:pt x="386" y="172"/>
                </a:lnTo>
                <a:lnTo>
                  <a:pt x="364" y="178"/>
                </a:lnTo>
                <a:lnTo>
                  <a:pt x="321" y="191"/>
                </a:lnTo>
                <a:lnTo>
                  <a:pt x="321" y="191"/>
                </a:lnTo>
                <a:lnTo>
                  <a:pt x="270" y="205"/>
                </a:lnTo>
                <a:lnTo>
                  <a:pt x="270" y="205"/>
                </a:lnTo>
                <a:lnTo>
                  <a:pt x="248" y="210"/>
                </a:lnTo>
                <a:lnTo>
                  <a:pt x="237" y="213"/>
                </a:lnTo>
                <a:lnTo>
                  <a:pt x="227" y="217"/>
                </a:lnTo>
                <a:lnTo>
                  <a:pt x="227" y="217"/>
                </a:lnTo>
                <a:lnTo>
                  <a:pt x="227" y="217"/>
                </a:lnTo>
                <a:lnTo>
                  <a:pt x="227" y="217"/>
                </a:lnTo>
                <a:lnTo>
                  <a:pt x="236" y="212"/>
                </a:lnTo>
                <a:lnTo>
                  <a:pt x="247" y="208"/>
                </a:lnTo>
                <a:lnTo>
                  <a:pt x="269" y="201"/>
                </a:lnTo>
                <a:lnTo>
                  <a:pt x="292" y="196"/>
                </a:lnTo>
                <a:lnTo>
                  <a:pt x="313" y="189"/>
                </a:lnTo>
                <a:lnTo>
                  <a:pt x="313" y="189"/>
                </a:lnTo>
                <a:lnTo>
                  <a:pt x="336" y="181"/>
                </a:lnTo>
                <a:lnTo>
                  <a:pt x="360" y="174"/>
                </a:lnTo>
                <a:lnTo>
                  <a:pt x="360" y="174"/>
                </a:lnTo>
                <a:lnTo>
                  <a:pt x="382" y="168"/>
                </a:lnTo>
                <a:lnTo>
                  <a:pt x="392" y="166"/>
                </a:lnTo>
                <a:lnTo>
                  <a:pt x="402" y="161"/>
                </a:lnTo>
                <a:lnTo>
                  <a:pt x="402" y="161"/>
                </a:lnTo>
                <a:lnTo>
                  <a:pt x="403" y="160"/>
                </a:lnTo>
                <a:lnTo>
                  <a:pt x="403" y="160"/>
                </a:lnTo>
                <a:lnTo>
                  <a:pt x="410" y="168"/>
                </a:lnTo>
                <a:lnTo>
                  <a:pt x="416" y="175"/>
                </a:lnTo>
                <a:lnTo>
                  <a:pt x="416" y="175"/>
                </a:lnTo>
                <a:lnTo>
                  <a:pt x="416" y="175"/>
                </a:lnTo>
                <a:lnTo>
                  <a:pt x="416" y="175"/>
                </a:lnTo>
                <a:close/>
                <a:moveTo>
                  <a:pt x="226" y="219"/>
                </a:moveTo>
                <a:lnTo>
                  <a:pt x="226" y="219"/>
                </a:lnTo>
                <a:lnTo>
                  <a:pt x="271" y="207"/>
                </a:lnTo>
                <a:lnTo>
                  <a:pt x="316" y="195"/>
                </a:lnTo>
                <a:lnTo>
                  <a:pt x="316" y="195"/>
                </a:lnTo>
                <a:lnTo>
                  <a:pt x="363" y="180"/>
                </a:lnTo>
                <a:lnTo>
                  <a:pt x="363" y="180"/>
                </a:lnTo>
                <a:lnTo>
                  <a:pt x="385" y="175"/>
                </a:lnTo>
                <a:lnTo>
                  <a:pt x="395" y="173"/>
                </a:lnTo>
                <a:lnTo>
                  <a:pt x="403" y="170"/>
                </a:lnTo>
                <a:lnTo>
                  <a:pt x="403" y="170"/>
                </a:lnTo>
                <a:lnTo>
                  <a:pt x="382" y="179"/>
                </a:lnTo>
                <a:lnTo>
                  <a:pt x="358" y="187"/>
                </a:lnTo>
                <a:lnTo>
                  <a:pt x="313" y="201"/>
                </a:lnTo>
                <a:lnTo>
                  <a:pt x="313" y="201"/>
                </a:lnTo>
                <a:lnTo>
                  <a:pt x="271" y="214"/>
                </a:lnTo>
                <a:lnTo>
                  <a:pt x="230" y="227"/>
                </a:lnTo>
                <a:lnTo>
                  <a:pt x="230" y="227"/>
                </a:lnTo>
                <a:lnTo>
                  <a:pt x="227" y="227"/>
                </a:lnTo>
                <a:lnTo>
                  <a:pt x="226" y="228"/>
                </a:lnTo>
                <a:lnTo>
                  <a:pt x="226" y="228"/>
                </a:lnTo>
                <a:lnTo>
                  <a:pt x="226" y="228"/>
                </a:lnTo>
                <a:lnTo>
                  <a:pt x="226" y="228"/>
                </a:lnTo>
                <a:lnTo>
                  <a:pt x="226" y="219"/>
                </a:lnTo>
                <a:lnTo>
                  <a:pt x="226" y="219"/>
                </a:lnTo>
                <a:close/>
                <a:moveTo>
                  <a:pt x="232" y="201"/>
                </a:moveTo>
                <a:lnTo>
                  <a:pt x="232" y="201"/>
                </a:lnTo>
                <a:lnTo>
                  <a:pt x="253" y="197"/>
                </a:lnTo>
                <a:lnTo>
                  <a:pt x="274" y="193"/>
                </a:lnTo>
                <a:lnTo>
                  <a:pt x="317" y="181"/>
                </a:lnTo>
                <a:lnTo>
                  <a:pt x="317" y="181"/>
                </a:lnTo>
                <a:lnTo>
                  <a:pt x="340" y="175"/>
                </a:lnTo>
                <a:lnTo>
                  <a:pt x="364" y="170"/>
                </a:lnTo>
                <a:lnTo>
                  <a:pt x="364" y="170"/>
                </a:lnTo>
                <a:lnTo>
                  <a:pt x="381" y="167"/>
                </a:lnTo>
                <a:lnTo>
                  <a:pt x="381" y="167"/>
                </a:lnTo>
                <a:lnTo>
                  <a:pt x="362" y="171"/>
                </a:lnTo>
                <a:lnTo>
                  <a:pt x="344" y="176"/>
                </a:lnTo>
                <a:lnTo>
                  <a:pt x="344" y="176"/>
                </a:lnTo>
                <a:lnTo>
                  <a:pt x="320" y="184"/>
                </a:lnTo>
                <a:lnTo>
                  <a:pt x="296" y="193"/>
                </a:lnTo>
                <a:lnTo>
                  <a:pt x="296" y="193"/>
                </a:lnTo>
                <a:lnTo>
                  <a:pt x="278" y="198"/>
                </a:lnTo>
                <a:lnTo>
                  <a:pt x="261" y="202"/>
                </a:lnTo>
                <a:lnTo>
                  <a:pt x="244" y="208"/>
                </a:lnTo>
                <a:lnTo>
                  <a:pt x="235" y="211"/>
                </a:lnTo>
                <a:lnTo>
                  <a:pt x="227" y="215"/>
                </a:lnTo>
                <a:lnTo>
                  <a:pt x="227" y="215"/>
                </a:lnTo>
                <a:lnTo>
                  <a:pt x="229" y="208"/>
                </a:lnTo>
                <a:lnTo>
                  <a:pt x="232" y="201"/>
                </a:lnTo>
                <a:lnTo>
                  <a:pt x="232" y="201"/>
                </a:lnTo>
                <a:close/>
                <a:moveTo>
                  <a:pt x="317" y="204"/>
                </a:moveTo>
                <a:lnTo>
                  <a:pt x="317" y="204"/>
                </a:lnTo>
                <a:lnTo>
                  <a:pt x="364" y="190"/>
                </a:lnTo>
                <a:lnTo>
                  <a:pt x="364" y="190"/>
                </a:lnTo>
                <a:lnTo>
                  <a:pt x="377" y="187"/>
                </a:lnTo>
                <a:lnTo>
                  <a:pt x="389" y="184"/>
                </a:lnTo>
                <a:lnTo>
                  <a:pt x="401" y="181"/>
                </a:lnTo>
                <a:lnTo>
                  <a:pt x="411" y="177"/>
                </a:lnTo>
                <a:lnTo>
                  <a:pt x="411" y="177"/>
                </a:lnTo>
                <a:lnTo>
                  <a:pt x="388" y="187"/>
                </a:lnTo>
                <a:lnTo>
                  <a:pt x="362" y="196"/>
                </a:lnTo>
                <a:lnTo>
                  <a:pt x="313" y="211"/>
                </a:lnTo>
                <a:lnTo>
                  <a:pt x="313" y="211"/>
                </a:lnTo>
                <a:lnTo>
                  <a:pt x="291" y="219"/>
                </a:lnTo>
                <a:lnTo>
                  <a:pt x="269" y="226"/>
                </a:lnTo>
                <a:lnTo>
                  <a:pt x="269" y="226"/>
                </a:lnTo>
                <a:lnTo>
                  <a:pt x="249" y="232"/>
                </a:lnTo>
                <a:lnTo>
                  <a:pt x="239" y="235"/>
                </a:lnTo>
                <a:lnTo>
                  <a:pt x="229" y="239"/>
                </a:lnTo>
                <a:lnTo>
                  <a:pt x="229" y="239"/>
                </a:lnTo>
                <a:lnTo>
                  <a:pt x="228" y="237"/>
                </a:lnTo>
                <a:lnTo>
                  <a:pt x="228" y="237"/>
                </a:lnTo>
                <a:lnTo>
                  <a:pt x="226" y="231"/>
                </a:lnTo>
                <a:lnTo>
                  <a:pt x="226" y="231"/>
                </a:lnTo>
                <a:lnTo>
                  <a:pt x="249" y="225"/>
                </a:lnTo>
                <a:lnTo>
                  <a:pt x="272" y="218"/>
                </a:lnTo>
                <a:lnTo>
                  <a:pt x="317" y="204"/>
                </a:lnTo>
                <a:lnTo>
                  <a:pt x="317" y="204"/>
                </a:lnTo>
                <a:close/>
                <a:moveTo>
                  <a:pt x="263" y="233"/>
                </a:moveTo>
                <a:lnTo>
                  <a:pt x="263" y="233"/>
                </a:lnTo>
                <a:lnTo>
                  <a:pt x="287" y="225"/>
                </a:lnTo>
                <a:lnTo>
                  <a:pt x="311" y="217"/>
                </a:lnTo>
                <a:lnTo>
                  <a:pt x="311" y="217"/>
                </a:lnTo>
                <a:lnTo>
                  <a:pt x="352" y="205"/>
                </a:lnTo>
                <a:lnTo>
                  <a:pt x="393" y="193"/>
                </a:lnTo>
                <a:lnTo>
                  <a:pt x="393" y="193"/>
                </a:lnTo>
                <a:lnTo>
                  <a:pt x="388" y="195"/>
                </a:lnTo>
                <a:lnTo>
                  <a:pt x="388" y="195"/>
                </a:lnTo>
                <a:lnTo>
                  <a:pt x="335" y="216"/>
                </a:lnTo>
                <a:lnTo>
                  <a:pt x="335" y="216"/>
                </a:lnTo>
                <a:lnTo>
                  <a:pt x="311" y="225"/>
                </a:lnTo>
                <a:lnTo>
                  <a:pt x="286" y="233"/>
                </a:lnTo>
                <a:lnTo>
                  <a:pt x="261" y="242"/>
                </a:lnTo>
                <a:lnTo>
                  <a:pt x="237" y="252"/>
                </a:lnTo>
                <a:lnTo>
                  <a:pt x="237" y="252"/>
                </a:lnTo>
                <a:lnTo>
                  <a:pt x="233" y="248"/>
                </a:lnTo>
                <a:lnTo>
                  <a:pt x="230" y="241"/>
                </a:lnTo>
                <a:lnTo>
                  <a:pt x="230" y="241"/>
                </a:lnTo>
                <a:lnTo>
                  <a:pt x="238" y="240"/>
                </a:lnTo>
                <a:lnTo>
                  <a:pt x="247" y="238"/>
                </a:lnTo>
                <a:lnTo>
                  <a:pt x="263" y="233"/>
                </a:lnTo>
                <a:lnTo>
                  <a:pt x="263" y="233"/>
                </a:lnTo>
                <a:close/>
                <a:moveTo>
                  <a:pt x="302" y="233"/>
                </a:moveTo>
                <a:lnTo>
                  <a:pt x="302" y="233"/>
                </a:lnTo>
                <a:lnTo>
                  <a:pt x="341" y="222"/>
                </a:lnTo>
                <a:lnTo>
                  <a:pt x="380" y="210"/>
                </a:lnTo>
                <a:lnTo>
                  <a:pt x="380" y="210"/>
                </a:lnTo>
                <a:lnTo>
                  <a:pt x="397" y="205"/>
                </a:lnTo>
                <a:lnTo>
                  <a:pt x="415" y="201"/>
                </a:lnTo>
                <a:lnTo>
                  <a:pt x="415" y="201"/>
                </a:lnTo>
                <a:lnTo>
                  <a:pt x="425" y="198"/>
                </a:lnTo>
                <a:lnTo>
                  <a:pt x="425" y="198"/>
                </a:lnTo>
                <a:lnTo>
                  <a:pt x="392" y="211"/>
                </a:lnTo>
                <a:lnTo>
                  <a:pt x="359" y="223"/>
                </a:lnTo>
                <a:lnTo>
                  <a:pt x="359" y="223"/>
                </a:lnTo>
                <a:lnTo>
                  <a:pt x="323" y="234"/>
                </a:lnTo>
                <a:lnTo>
                  <a:pt x="288" y="248"/>
                </a:lnTo>
                <a:lnTo>
                  <a:pt x="288" y="248"/>
                </a:lnTo>
                <a:lnTo>
                  <a:pt x="272" y="253"/>
                </a:lnTo>
                <a:lnTo>
                  <a:pt x="272" y="253"/>
                </a:lnTo>
                <a:lnTo>
                  <a:pt x="265" y="256"/>
                </a:lnTo>
                <a:lnTo>
                  <a:pt x="265" y="256"/>
                </a:lnTo>
                <a:lnTo>
                  <a:pt x="262" y="257"/>
                </a:lnTo>
                <a:lnTo>
                  <a:pt x="262" y="257"/>
                </a:lnTo>
                <a:lnTo>
                  <a:pt x="258" y="257"/>
                </a:lnTo>
                <a:lnTo>
                  <a:pt x="257" y="259"/>
                </a:lnTo>
                <a:lnTo>
                  <a:pt x="257" y="259"/>
                </a:lnTo>
                <a:lnTo>
                  <a:pt x="252" y="260"/>
                </a:lnTo>
                <a:lnTo>
                  <a:pt x="252" y="260"/>
                </a:lnTo>
                <a:lnTo>
                  <a:pt x="246" y="258"/>
                </a:lnTo>
                <a:lnTo>
                  <a:pt x="240" y="254"/>
                </a:lnTo>
                <a:lnTo>
                  <a:pt x="240" y="254"/>
                </a:lnTo>
                <a:lnTo>
                  <a:pt x="256" y="250"/>
                </a:lnTo>
                <a:lnTo>
                  <a:pt x="271" y="245"/>
                </a:lnTo>
                <a:lnTo>
                  <a:pt x="287" y="238"/>
                </a:lnTo>
                <a:lnTo>
                  <a:pt x="302" y="233"/>
                </a:lnTo>
                <a:lnTo>
                  <a:pt x="302" y="233"/>
                </a:lnTo>
                <a:close/>
                <a:moveTo>
                  <a:pt x="277" y="254"/>
                </a:moveTo>
                <a:lnTo>
                  <a:pt x="277" y="254"/>
                </a:lnTo>
                <a:lnTo>
                  <a:pt x="299" y="247"/>
                </a:lnTo>
                <a:lnTo>
                  <a:pt x="299" y="247"/>
                </a:lnTo>
                <a:lnTo>
                  <a:pt x="339" y="234"/>
                </a:lnTo>
                <a:lnTo>
                  <a:pt x="379" y="222"/>
                </a:lnTo>
                <a:lnTo>
                  <a:pt x="379" y="222"/>
                </a:lnTo>
                <a:lnTo>
                  <a:pt x="403" y="213"/>
                </a:lnTo>
                <a:lnTo>
                  <a:pt x="427" y="206"/>
                </a:lnTo>
                <a:lnTo>
                  <a:pt x="427" y="206"/>
                </a:lnTo>
                <a:lnTo>
                  <a:pt x="419" y="209"/>
                </a:lnTo>
                <a:lnTo>
                  <a:pt x="419" y="209"/>
                </a:lnTo>
                <a:lnTo>
                  <a:pt x="392" y="220"/>
                </a:lnTo>
                <a:lnTo>
                  <a:pt x="364" y="230"/>
                </a:lnTo>
                <a:lnTo>
                  <a:pt x="364" y="230"/>
                </a:lnTo>
                <a:lnTo>
                  <a:pt x="337" y="239"/>
                </a:lnTo>
                <a:lnTo>
                  <a:pt x="309" y="250"/>
                </a:lnTo>
                <a:lnTo>
                  <a:pt x="309" y="250"/>
                </a:lnTo>
                <a:lnTo>
                  <a:pt x="289" y="257"/>
                </a:lnTo>
                <a:lnTo>
                  <a:pt x="278" y="261"/>
                </a:lnTo>
                <a:lnTo>
                  <a:pt x="268" y="265"/>
                </a:lnTo>
                <a:lnTo>
                  <a:pt x="268" y="265"/>
                </a:lnTo>
                <a:lnTo>
                  <a:pt x="256" y="262"/>
                </a:lnTo>
                <a:lnTo>
                  <a:pt x="256" y="262"/>
                </a:lnTo>
                <a:lnTo>
                  <a:pt x="277" y="254"/>
                </a:lnTo>
                <a:lnTo>
                  <a:pt x="277" y="254"/>
                </a:lnTo>
                <a:close/>
                <a:moveTo>
                  <a:pt x="312" y="256"/>
                </a:moveTo>
                <a:lnTo>
                  <a:pt x="312" y="256"/>
                </a:lnTo>
                <a:lnTo>
                  <a:pt x="342" y="247"/>
                </a:lnTo>
                <a:lnTo>
                  <a:pt x="342" y="247"/>
                </a:lnTo>
                <a:lnTo>
                  <a:pt x="317" y="256"/>
                </a:lnTo>
                <a:lnTo>
                  <a:pt x="317" y="256"/>
                </a:lnTo>
                <a:lnTo>
                  <a:pt x="302" y="261"/>
                </a:lnTo>
                <a:lnTo>
                  <a:pt x="294" y="264"/>
                </a:lnTo>
                <a:lnTo>
                  <a:pt x="288" y="269"/>
                </a:lnTo>
                <a:lnTo>
                  <a:pt x="288" y="269"/>
                </a:lnTo>
                <a:lnTo>
                  <a:pt x="278" y="267"/>
                </a:lnTo>
                <a:lnTo>
                  <a:pt x="278" y="267"/>
                </a:lnTo>
                <a:lnTo>
                  <a:pt x="287" y="264"/>
                </a:lnTo>
                <a:lnTo>
                  <a:pt x="296" y="262"/>
                </a:lnTo>
                <a:lnTo>
                  <a:pt x="312" y="256"/>
                </a:lnTo>
                <a:lnTo>
                  <a:pt x="312" y="256"/>
                </a:lnTo>
                <a:close/>
                <a:moveTo>
                  <a:pt x="364" y="250"/>
                </a:moveTo>
                <a:lnTo>
                  <a:pt x="364" y="250"/>
                </a:lnTo>
                <a:lnTo>
                  <a:pt x="323" y="263"/>
                </a:lnTo>
                <a:lnTo>
                  <a:pt x="323" y="263"/>
                </a:lnTo>
                <a:lnTo>
                  <a:pt x="311" y="266"/>
                </a:lnTo>
                <a:lnTo>
                  <a:pt x="304" y="269"/>
                </a:lnTo>
                <a:lnTo>
                  <a:pt x="299" y="272"/>
                </a:lnTo>
                <a:lnTo>
                  <a:pt x="299" y="272"/>
                </a:lnTo>
                <a:lnTo>
                  <a:pt x="293" y="270"/>
                </a:lnTo>
                <a:lnTo>
                  <a:pt x="293" y="270"/>
                </a:lnTo>
                <a:lnTo>
                  <a:pt x="364" y="250"/>
                </a:lnTo>
                <a:lnTo>
                  <a:pt x="364" y="250"/>
                </a:lnTo>
                <a:close/>
                <a:moveTo>
                  <a:pt x="464" y="225"/>
                </a:moveTo>
                <a:lnTo>
                  <a:pt x="464" y="225"/>
                </a:lnTo>
                <a:lnTo>
                  <a:pt x="433" y="236"/>
                </a:lnTo>
                <a:lnTo>
                  <a:pt x="402" y="247"/>
                </a:lnTo>
                <a:lnTo>
                  <a:pt x="370" y="256"/>
                </a:lnTo>
                <a:lnTo>
                  <a:pt x="338" y="264"/>
                </a:lnTo>
                <a:lnTo>
                  <a:pt x="338" y="264"/>
                </a:lnTo>
                <a:lnTo>
                  <a:pt x="324" y="268"/>
                </a:lnTo>
                <a:lnTo>
                  <a:pt x="310" y="272"/>
                </a:lnTo>
                <a:lnTo>
                  <a:pt x="310" y="272"/>
                </a:lnTo>
                <a:lnTo>
                  <a:pt x="303" y="274"/>
                </a:lnTo>
                <a:lnTo>
                  <a:pt x="303" y="274"/>
                </a:lnTo>
                <a:lnTo>
                  <a:pt x="302" y="273"/>
                </a:lnTo>
                <a:lnTo>
                  <a:pt x="302" y="273"/>
                </a:lnTo>
                <a:lnTo>
                  <a:pt x="309" y="270"/>
                </a:lnTo>
                <a:lnTo>
                  <a:pt x="318" y="266"/>
                </a:lnTo>
                <a:lnTo>
                  <a:pt x="318" y="266"/>
                </a:lnTo>
                <a:lnTo>
                  <a:pt x="347" y="258"/>
                </a:lnTo>
                <a:lnTo>
                  <a:pt x="377" y="248"/>
                </a:lnTo>
                <a:lnTo>
                  <a:pt x="377" y="248"/>
                </a:lnTo>
                <a:lnTo>
                  <a:pt x="406" y="238"/>
                </a:lnTo>
                <a:lnTo>
                  <a:pt x="436" y="230"/>
                </a:lnTo>
                <a:lnTo>
                  <a:pt x="436" y="230"/>
                </a:lnTo>
                <a:lnTo>
                  <a:pt x="450" y="226"/>
                </a:lnTo>
                <a:lnTo>
                  <a:pt x="463" y="222"/>
                </a:lnTo>
                <a:lnTo>
                  <a:pt x="488" y="211"/>
                </a:lnTo>
                <a:lnTo>
                  <a:pt x="488" y="211"/>
                </a:lnTo>
                <a:lnTo>
                  <a:pt x="490" y="212"/>
                </a:lnTo>
                <a:lnTo>
                  <a:pt x="490" y="212"/>
                </a:lnTo>
                <a:lnTo>
                  <a:pt x="493" y="213"/>
                </a:lnTo>
                <a:lnTo>
                  <a:pt x="495" y="212"/>
                </a:lnTo>
                <a:lnTo>
                  <a:pt x="495" y="212"/>
                </a:lnTo>
                <a:lnTo>
                  <a:pt x="499" y="211"/>
                </a:lnTo>
                <a:lnTo>
                  <a:pt x="503" y="209"/>
                </a:lnTo>
                <a:lnTo>
                  <a:pt x="503" y="209"/>
                </a:lnTo>
                <a:lnTo>
                  <a:pt x="513" y="207"/>
                </a:lnTo>
                <a:lnTo>
                  <a:pt x="523" y="203"/>
                </a:lnTo>
                <a:lnTo>
                  <a:pt x="544" y="195"/>
                </a:lnTo>
                <a:lnTo>
                  <a:pt x="564" y="187"/>
                </a:lnTo>
                <a:lnTo>
                  <a:pt x="583" y="179"/>
                </a:lnTo>
                <a:lnTo>
                  <a:pt x="583" y="179"/>
                </a:lnTo>
                <a:lnTo>
                  <a:pt x="587" y="186"/>
                </a:lnTo>
                <a:lnTo>
                  <a:pt x="587" y="186"/>
                </a:lnTo>
                <a:lnTo>
                  <a:pt x="572" y="192"/>
                </a:lnTo>
                <a:lnTo>
                  <a:pt x="557" y="198"/>
                </a:lnTo>
                <a:lnTo>
                  <a:pt x="526" y="207"/>
                </a:lnTo>
                <a:lnTo>
                  <a:pt x="495" y="216"/>
                </a:lnTo>
                <a:lnTo>
                  <a:pt x="464" y="225"/>
                </a:lnTo>
                <a:lnTo>
                  <a:pt x="464" y="225"/>
                </a:lnTo>
                <a:close/>
                <a:moveTo>
                  <a:pt x="537" y="195"/>
                </a:moveTo>
                <a:lnTo>
                  <a:pt x="537" y="195"/>
                </a:lnTo>
                <a:lnTo>
                  <a:pt x="513" y="204"/>
                </a:lnTo>
                <a:lnTo>
                  <a:pt x="513" y="204"/>
                </a:lnTo>
                <a:lnTo>
                  <a:pt x="508" y="205"/>
                </a:lnTo>
                <a:lnTo>
                  <a:pt x="508" y="205"/>
                </a:lnTo>
                <a:lnTo>
                  <a:pt x="509" y="201"/>
                </a:lnTo>
                <a:lnTo>
                  <a:pt x="509" y="201"/>
                </a:lnTo>
                <a:lnTo>
                  <a:pt x="543" y="188"/>
                </a:lnTo>
                <a:lnTo>
                  <a:pt x="551" y="185"/>
                </a:lnTo>
                <a:lnTo>
                  <a:pt x="559" y="181"/>
                </a:lnTo>
                <a:lnTo>
                  <a:pt x="566" y="176"/>
                </a:lnTo>
                <a:lnTo>
                  <a:pt x="573" y="171"/>
                </a:lnTo>
                <a:lnTo>
                  <a:pt x="573" y="171"/>
                </a:lnTo>
                <a:lnTo>
                  <a:pt x="573" y="169"/>
                </a:lnTo>
                <a:lnTo>
                  <a:pt x="572" y="169"/>
                </a:lnTo>
                <a:lnTo>
                  <a:pt x="572" y="169"/>
                </a:lnTo>
                <a:lnTo>
                  <a:pt x="557" y="173"/>
                </a:lnTo>
                <a:lnTo>
                  <a:pt x="542" y="178"/>
                </a:lnTo>
                <a:lnTo>
                  <a:pt x="526" y="185"/>
                </a:lnTo>
                <a:lnTo>
                  <a:pt x="512" y="191"/>
                </a:lnTo>
                <a:lnTo>
                  <a:pt x="512" y="191"/>
                </a:lnTo>
                <a:lnTo>
                  <a:pt x="528" y="184"/>
                </a:lnTo>
                <a:lnTo>
                  <a:pt x="542" y="177"/>
                </a:lnTo>
                <a:lnTo>
                  <a:pt x="557" y="170"/>
                </a:lnTo>
                <a:lnTo>
                  <a:pt x="564" y="167"/>
                </a:lnTo>
                <a:lnTo>
                  <a:pt x="571" y="161"/>
                </a:lnTo>
                <a:lnTo>
                  <a:pt x="571" y="161"/>
                </a:lnTo>
                <a:lnTo>
                  <a:pt x="571" y="161"/>
                </a:lnTo>
                <a:lnTo>
                  <a:pt x="571" y="161"/>
                </a:lnTo>
                <a:lnTo>
                  <a:pt x="582" y="177"/>
                </a:lnTo>
                <a:lnTo>
                  <a:pt x="582" y="177"/>
                </a:lnTo>
                <a:lnTo>
                  <a:pt x="559" y="186"/>
                </a:lnTo>
                <a:lnTo>
                  <a:pt x="537" y="195"/>
                </a:lnTo>
                <a:lnTo>
                  <a:pt x="537" y="195"/>
                </a:lnTo>
                <a:close/>
                <a:moveTo>
                  <a:pt x="529" y="173"/>
                </a:moveTo>
                <a:lnTo>
                  <a:pt x="529" y="173"/>
                </a:lnTo>
                <a:lnTo>
                  <a:pt x="519" y="177"/>
                </a:lnTo>
                <a:lnTo>
                  <a:pt x="519" y="177"/>
                </a:lnTo>
                <a:lnTo>
                  <a:pt x="522" y="172"/>
                </a:lnTo>
                <a:lnTo>
                  <a:pt x="522" y="172"/>
                </a:lnTo>
                <a:lnTo>
                  <a:pt x="522" y="171"/>
                </a:lnTo>
                <a:lnTo>
                  <a:pt x="522" y="171"/>
                </a:lnTo>
                <a:lnTo>
                  <a:pt x="534" y="168"/>
                </a:lnTo>
                <a:lnTo>
                  <a:pt x="544" y="164"/>
                </a:lnTo>
                <a:lnTo>
                  <a:pt x="555" y="158"/>
                </a:lnTo>
                <a:lnTo>
                  <a:pt x="565" y="154"/>
                </a:lnTo>
                <a:lnTo>
                  <a:pt x="565" y="154"/>
                </a:lnTo>
                <a:lnTo>
                  <a:pt x="566" y="154"/>
                </a:lnTo>
                <a:lnTo>
                  <a:pt x="566" y="153"/>
                </a:lnTo>
                <a:lnTo>
                  <a:pt x="566" y="153"/>
                </a:lnTo>
                <a:lnTo>
                  <a:pt x="570" y="159"/>
                </a:lnTo>
                <a:lnTo>
                  <a:pt x="570" y="159"/>
                </a:lnTo>
                <a:lnTo>
                  <a:pt x="549" y="166"/>
                </a:lnTo>
                <a:lnTo>
                  <a:pt x="529" y="173"/>
                </a:lnTo>
                <a:lnTo>
                  <a:pt x="529" y="173"/>
                </a:lnTo>
                <a:close/>
                <a:moveTo>
                  <a:pt x="564" y="152"/>
                </a:moveTo>
                <a:lnTo>
                  <a:pt x="564" y="152"/>
                </a:lnTo>
                <a:lnTo>
                  <a:pt x="554" y="156"/>
                </a:lnTo>
                <a:lnTo>
                  <a:pt x="544" y="161"/>
                </a:lnTo>
                <a:lnTo>
                  <a:pt x="534" y="166"/>
                </a:lnTo>
                <a:lnTo>
                  <a:pt x="523" y="169"/>
                </a:lnTo>
                <a:lnTo>
                  <a:pt x="523" y="169"/>
                </a:lnTo>
                <a:lnTo>
                  <a:pt x="523" y="169"/>
                </a:lnTo>
                <a:lnTo>
                  <a:pt x="523" y="169"/>
                </a:lnTo>
                <a:lnTo>
                  <a:pt x="562" y="149"/>
                </a:lnTo>
                <a:lnTo>
                  <a:pt x="562" y="149"/>
                </a:lnTo>
                <a:lnTo>
                  <a:pt x="565" y="152"/>
                </a:lnTo>
                <a:lnTo>
                  <a:pt x="565" y="152"/>
                </a:lnTo>
                <a:lnTo>
                  <a:pt x="564" y="152"/>
                </a:lnTo>
                <a:lnTo>
                  <a:pt x="564" y="152"/>
                </a:lnTo>
                <a:close/>
                <a:moveTo>
                  <a:pt x="522" y="160"/>
                </a:moveTo>
                <a:lnTo>
                  <a:pt x="522" y="160"/>
                </a:lnTo>
                <a:lnTo>
                  <a:pt x="519" y="156"/>
                </a:lnTo>
                <a:lnTo>
                  <a:pt x="519" y="156"/>
                </a:lnTo>
                <a:lnTo>
                  <a:pt x="529" y="152"/>
                </a:lnTo>
                <a:lnTo>
                  <a:pt x="538" y="149"/>
                </a:lnTo>
                <a:lnTo>
                  <a:pt x="555" y="141"/>
                </a:lnTo>
                <a:lnTo>
                  <a:pt x="555" y="141"/>
                </a:lnTo>
                <a:lnTo>
                  <a:pt x="555" y="141"/>
                </a:lnTo>
                <a:lnTo>
                  <a:pt x="555" y="141"/>
                </a:lnTo>
                <a:lnTo>
                  <a:pt x="561" y="147"/>
                </a:lnTo>
                <a:lnTo>
                  <a:pt x="561" y="147"/>
                </a:lnTo>
                <a:lnTo>
                  <a:pt x="542" y="154"/>
                </a:lnTo>
                <a:lnTo>
                  <a:pt x="522" y="160"/>
                </a:lnTo>
                <a:lnTo>
                  <a:pt x="522" y="160"/>
                </a:lnTo>
                <a:close/>
                <a:moveTo>
                  <a:pt x="518" y="154"/>
                </a:moveTo>
                <a:lnTo>
                  <a:pt x="518" y="154"/>
                </a:lnTo>
                <a:lnTo>
                  <a:pt x="525" y="151"/>
                </a:lnTo>
                <a:lnTo>
                  <a:pt x="533" y="145"/>
                </a:lnTo>
                <a:lnTo>
                  <a:pt x="546" y="134"/>
                </a:lnTo>
                <a:lnTo>
                  <a:pt x="546" y="134"/>
                </a:lnTo>
                <a:lnTo>
                  <a:pt x="546" y="132"/>
                </a:lnTo>
                <a:lnTo>
                  <a:pt x="545" y="132"/>
                </a:lnTo>
                <a:lnTo>
                  <a:pt x="545" y="132"/>
                </a:lnTo>
                <a:lnTo>
                  <a:pt x="531" y="138"/>
                </a:lnTo>
                <a:lnTo>
                  <a:pt x="531" y="138"/>
                </a:lnTo>
                <a:lnTo>
                  <a:pt x="516" y="144"/>
                </a:lnTo>
                <a:lnTo>
                  <a:pt x="516" y="144"/>
                </a:lnTo>
                <a:lnTo>
                  <a:pt x="511" y="146"/>
                </a:lnTo>
                <a:lnTo>
                  <a:pt x="513" y="144"/>
                </a:lnTo>
                <a:lnTo>
                  <a:pt x="513" y="144"/>
                </a:lnTo>
                <a:lnTo>
                  <a:pt x="528" y="135"/>
                </a:lnTo>
                <a:lnTo>
                  <a:pt x="535" y="130"/>
                </a:lnTo>
                <a:lnTo>
                  <a:pt x="540" y="124"/>
                </a:lnTo>
                <a:lnTo>
                  <a:pt x="540" y="124"/>
                </a:lnTo>
                <a:lnTo>
                  <a:pt x="554" y="139"/>
                </a:lnTo>
                <a:lnTo>
                  <a:pt x="554" y="139"/>
                </a:lnTo>
                <a:lnTo>
                  <a:pt x="537" y="147"/>
                </a:lnTo>
                <a:lnTo>
                  <a:pt x="518" y="154"/>
                </a:lnTo>
                <a:lnTo>
                  <a:pt x="518" y="154"/>
                </a:lnTo>
                <a:close/>
                <a:moveTo>
                  <a:pt x="516" y="133"/>
                </a:moveTo>
                <a:lnTo>
                  <a:pt x="516" y="133"/>
                </a:lnTo>
                <a:lnTo>
                  <a:pt x="503" y="139"/>
                </a:lnTo>
                <a:lnTo>
                  <a:pt x="503" y="139"/>
                </a:lnTo>
                <a:lnTo>
                  <a:pt x="518" y="128"/>
                </a:lnTo>
                <a:lnTo>
                  <a:pt x="524" y="122"/>
                </a:lnTo>
                <a:lnTo>
                  <a:pt x="531" y="115"/>
                </a:lnTo>
                <a:lnTo>
                  <a:pt x="531" y="115"/>
                </a:lnTo>
                <a:lnTo>
                  <a:pt x="538" y="123"/>
                </a:lnTo>
                <a:lnTo>
                  <a:pt x="538" y="123"/>
                </a:lnTo>
                <a:lnTo>
                  <a:pt x="516" y="133"/>
                </a:lnTo>
                <a:lnTo>
                  <a:pt x="516" y="133"/>
                </a:lnTo>
                <a:close/>
                <a:moveTo>
                  <a:pt x="499" y="125"/>
                </a:moveTo>
                <a:lnTo>
                  <a:pt x="499" y="125"/>
                </a:lnTo>
                <a:lnTo>
                  <a:pt x="518" y="110"/>
                </a:lnTo>
                <a:lnTo>
                  <a:pt x="518" y="110"/>
                </a:lnTo>
                <a:lnTo>
                  <a:pt x="518" y="108"/>
                </a:lnTo>
                <a:lnTo>
                  <a:pt x="517" y="108"/>
                </a:lnTo>
                <a:lnTo>
                  <a:pt x="517" y="108"/>
                </a:lnTo>
                <a:lnTo>
                  <a:pt x="487" y="121"/>
                </a:lnTo>
                <a:lnTo>
                  <a:pt x="487" y="121"/>
                </a:lnTo>
                <a:lnTo>
                  <a:pt x="500" y="112"/>
                </a:lnTo>
                <a:lnTo>
                  <a:pt x="512" y="102"/>
                </a:lnTo>
                <a:lnTo>
                  <a:pt x="512" y="102"/>
                </a:lnTo>
                <a:lnTo>
                  <a:pt x="512" y="101"/>
                </a:lnTo>
                <a:lnTo>
                  <a:pt x="512" y="101"/>
                </a:lnTo>
                <a:lnTo>
                  <a:pt x="518" y="105"/>
                </a:lnTo>
                <a:lnTo>
                  <a:pt x="518" y="105"/>
                </a:lnTo>
                <a:lnTo>
                  <a:pt x="529" y="114"/>
                </a:lnTo>
                <a:lnTo>
                  <a:pt x="529" y="114"/>
                </a:lnTo>
                <a:lnTo>
                  <a:pt x="514" y="119"/>
                </a:lnTo>
                <a:lnTo>
                  <a:pt x="499" y="125"/>
                </a:lnTo>
                <a:lnTo>
                  <a:pt x="499" y="125"/>
                </a:lnTo>
                <a:close/>
                <a:moveTo>
                  <a:pt x="511" y="100"/>
                </a:moveTo>
                <a:lnTo>
                  <a:pt x="511" y="100"/>
                </a:lnTo>
                <a:lnTo>
                  <a:pt x="494" y="108"/>
                </a:lnTo>
                <a:lnTo>
                  <a:pt x="478" y="116"/>
                </a:lnTo>
                <a:lnTo>
                  <a:pt x="478" y="116"/>
                </a:lnTo>
                <a:lnTo>
                  <a:pt x="464" y="124"/>
                </a:lnTo>
                <a:lnTo>
                  <a:pt x="464" y="124"/>
                </a:lnTo>
                <a:lnTo>
                  <a:pt x="457" y="129"/>
                </a:lnTo>
                <a:lnTo>
                  <a:pt x="455" y="129"/>
                </a:lnTo>
                <a:lnTo>
                  <a:pt x="458" y="126"/>
                </a:lnTo>
                <a:lnTo>
                  <a:pt x="458" y="126"/>
                </a:lnTo>
                <a:lnTo>
                  <a:pt x="469" y="119"/>
                </a:lnTo>
                <a:lnTo>
                  <a:pt x="481" y="111"/>
                </a:lnTo>
                <a:lnTo>
                  <a:pt x="493" y="103"/>
                </a:lnTo>
                <a:lnTo>
                  <a:pt x="497" y="99"/>
                </a:lnTo>
                <a:lnTo>
                  <a:pt x="502" y="94"/>
                </a:lnTo>
                <a:lnTo>
                  <a:pt x="502" y="94"/>
                </a:lnTo>
                <a:lnTo>
                  <a:pt x="502" y="93"/>
                </a:lnTo>
                <a:lnTo>
                  <a:pt x="502" y="93"/>
                </a:lnTo>
                <a:lnTo>
                  <a:pt x="511" y="100"/>
                </a:lnTo>
                <a:lnTo>
                  <a:pt x="511" y="100"/>
                </a:lnTo>
                <a:lnTo>
                  <a:pt x="511" y="100"/>
                </a:lnTo>
                <a:lnTo>
                  <a:pt x="511" y="100"/>
                </a:lnTo>
                <a:close/>
                <a:moveTo>
                  <a:pt x="500" y="92"/>
                </a:moveTo>
                <a:lnTo>
                  <a:pt x="500" y="92"/>
                </a:lnTo>
                <a:lnTo>
                  <a:pt x="487" y="98"/>
                </a:lnTo>
                <a:lnTo>
                  <a:pt x="474" y="104"/>
                </a:lnTo>
                <a:lnTo>
                  <a:pt x="474" y="104"/>
                </a:lnTo>
                <a:lnTo>
                  <a:pt x="484" y="97"/>
                </a:lnTo>
                <a:lnTo>
                  <a:pt x="494" y="89"/>
                </a:lnTo>
                <a:lnTo>
                  <a:pt x="494" y="89"/>
                </a:lnTo>
                <a:lnTo>
                  <a:pt x="495" y="88"/>
                </a:lnTo>
                <a:lnTo>
                  <a:pt x="495" y="88"/>
                </a:lnTo>
                <a:lnTo>
                  <a:pt x="501" y="92"/>
                </a:lnTo>
                <a:lnTo>
                  <a:pt x="501" y="92"/>
                </a:lnTo>
                <a:lnTo>
                  <a:pt x="500" y="92"/>
                </a:lnTo>
                <a:lnTo>
                  <a:pt x="500" y="92"/>
                </a:lnTo>
                <a:close/>
                <a:moveTo>
                  <a:pt x="493" y="88"/>
                </a:moveTo>
                <a:lnTo>
                  <a:pt x="493" y="88"/>
                </a:lnTo>
                <a:lnTo>
                  <a:pt x="470" y="100"/>
                </a:lnTo>
                <a:lnTo>
                  <a:pt x="447" y="112"/>
                </a:lnTo>
                <a:lnTo>
                  <a:pt x="447" y="112"/>
                </a:lnTo>
                <a:lnTo>
                  <a:pt x="456" y="107"/>
                </a:lnTo>
                <a:lnTo>
                  <a:pt x="466" y="100"/>
                </a:lnTo>
                <a:lnTo>
                  <a:pt x="476" y="92"/>
                </a:lnTo>
                <a:lnTo>
                  <a:pt x="486" y="85"/>
                </a:lnTo>
                <a:lnTo>
                  <a:pt x="486" y="85"/>
                </a:lnTo>
                <a:lnTo>
                  <a:pt x="486" y="84"/>
                </a:lnTo>
                <a:lnTo>
                  <a:pt x="486" y="83"/>
                </a:lnTo>
                <a:lnTo>
                  <a:pt x="486" y="83"/>
                </a:lnTo>
                <a:lnTo>
                  <a:pt x="485" y="83"/>
                </a:lnTo>
                <a:lnTo>
                  <a:pt x="485" y="83"/>
                </a:lnTo>
                <a:lnTo>
                  <a:pt x="479" y="86"/>
                </a:lnTo>
                <a:lnTo>
                  <a:pt x="479" y="86"/>
                </a:lnTo>
                <a:lnTo>
                  <a:pt x="477" y="87"/>
                </a:lnTo>
                <a:lnTo>
                  <a:pt x="477" y="87"/>
                </a:lnTo>
                <a:lnTo>
                  <a:pt x="465" y="95"/>
                </a:lnTo>
                <a:lnTo>
                  <a:pt x="465" y="95"/>
                </a:lnTo>
                <a:lnTo>
                  <a:pt x="452" y="102"/>
                </a:lnTo>
                <a:lnTo>
                  <a:pt x="438" y="110"/>
                </a:lnTo>
                <a:lnTo>
                  <a:pt x="438" y="110"/>
                </a:lnTo>
                <a:lnTo>
                  <a:pt x="438" y="110"/>
                </a:lnTo>
                <a:lnTo>
                  <a:pt x="438" y="110"/>
                </a:lnTo>
                <a:lnTo>
                  <a:pt x="435" y="107"/>
                </a:lnTo>
                <a:lnTo>
                  <a:pt x="435" y="107"/>
                </a:lnTo>
                <a:lnTo>
                  <a:pt x="441" y="104"/>
                </a:lnTo>
                <a:lnTo>
                  <a:pt x="447" y="102"/>
                </a:lnTo>
                <a:lnTo>
                  <a:pt x="458" y="95"/>
                </a:lnTo>
                <a:lnTo>
                  <a:pt x="469" y="88"/>
                </a:lnTo>
                <a:lnTo>
                  <a:pt x="481" y="81"/>
                </a:lnTo>
                <a:lnTo>
                  <a:pt x="481" y="81"/>
                </a:lnTo>
                <a:lnTo>
                  <a:pt x="481" y="80"/>
                </a:lnTo>
                <a:lnTo>
                  <a:pt x="481" y="79"/>
                </a:lnTo>
                <a:lnTo>
                  <a:pt x="481" y="79"/>
                </a:lnTo>
                <a:lnTo>
                  <a:pt x="480" y="79"/>
                </a:lnTo>
                <a:lnTo>
                  <a:pt x="480" y="79"/>
                </a:lnTo>
                <a:lnTo>
                  <a:pt x="471" y="84"/>
                </a:lnTo>
                <a:lnTo>
                  <a:pt x="463" y="89"/>
                </a:lnTo>
                <a:lnTo>
                  <a:pt x="447" y="100"/>
                </a:lnTo>
                <a:lnTo>
                  <a:pt x="447" y="100"/>
                </a:lnTo>
                <a:lnTo>
                  <a:pt x="436" y="104"/>
                </a:lnTo>
                <a:lnTo>
                  <a:pt x="436" y="104"/>
                </a:lnTo>
                <a:lnTo>
                  <a:pt x="433" y="105"/>
                </a:lnTo>
                <a:lnTo>
                  <a:pt x="433" y="105"/>
                </a:lnTo>
                <a:lnTo>
                  <a:pt x="433" y="105"/>
                </a:lnTo>
                <a:lnTo>
                  <a:pt x="433" y="105"/>
                </a:lnTo>
                <a:lnTo>
                  <a:pt x="436" y="103"/>
                </a:lnTo>
                <a:lnTo>
                  <a:pt x="436" y="103"/>
                </a:lnTo>
                <a:lnTo>
                  <a:pt x="441" y="99"/>
                </a:lnTo>
                <a:lnTo>
                  <a:pt x="447" y="94"/>
                </a:lnTo>
                <a:lnTo>
                  <a:pt x="447" y="94"/>
                </a:lnTo>
                <a:lnTo>
                  <a:pt x="451" y="94"/>
                </a:lnTo>
                <a:lnTo>
                  <a:pt x="451" y="94"/>
                </a:lnTo>
                <a:lnTo>
                  <a:pt x="455" y="93"/>
                </a:lnTo>
                <a:lnTo>
                  <a:pt x="459" y="90"/>
                </a:lnTo>
                <a:lnTo>
                  <a:pt x="460" y="87"/>
                </a:lnTo>
                <a:lnTo>
                  <a:pt x="460" y="83"/>
                </a:lnTo>
                <a:lnTo>
                  <a:pt x="460" y="83"/>
                </a:lnTo>
                <a:lnTo>
                  <a:pt x="472" y="77"/>
                </a:lnTo>
                <a:lnTo>
                  <a:pt x="472" y="77"/>
                </a:lnTo>
                <a:lnTo>
                  <a:pt x="473" y="76"/>
                </a:lnTo>
                <a:lnTo>
                  <a:pt x="473" y="76"/>
                </a:lnTo>
                <a:lnTo>
                  <a:pt x="472" y="75"/>
                </a:lnTo>
                <a:lnTo>
                  <a:pt x="471" y="75"/>
                </a:lnTo>
                <a:lnTo>
                  <a:pt x="471" y="75"/>
                </a:lnTo>
                <a:lnTo>
                  <a:pt x="460" y="78"/>
                </a:lnTo>
                <a:lnTo>
                  <a:pt x="460" y="78"/>
                </a:lnTo>
                <a:lnTo>
                  <a:pt x="468" y="73"/>
                </a:lnTo>
                <a:lnTo>
                  <a:pt x="468" y="73"/>
                </a:lnTo>
                <a:lnTo>
                  <a:pt x="468" y="72"/>
                </a:lnTo>
                <a:lnTo>
                  <a:pt x="467" y="71"/>
                </a:lnTo>
                <a:lnTo>
                  <a:pt x="467" y="71"/>
                </a:lnTo>
                <a:lnTo>
                  <a:pt x="460" y="71"/>
                </a:lnTo>
                <a:lnTo>
                  <a:pt x="454" y="72"/>
                </a:lnTo>
                <a:lnTo>
                  <a:pt x="454" y="72"/>
                </a:lnTo>
                <a:lnTo>
                  <a:pt x="453" y="72"/>
                </a:lnTo>
                <a:lnTo>
                  <a:pt x="453" y="72"/>
                </a:lnTo>
                <a:lnTo>
                  <a:pt x="456" y="69"/>
                </a:lnTo>
                <a:lnTo>
                  <a:pt x="456" y="69"/>
                </a:lnTo>
                <a:lnTo>
                  <a:pt x="456" y="68"/>
                </a:lnTo>
                <a:lnTo>
                  <a:pt x="455" y="67"/>
                </a:lnTo>
                <a:lnTo>
                  <a:pt x="455" y="67"/>
                </a:lnTo>
                <a:lnTo>
                  <a:pt x="450" y="68"/>
                </a:lnTo>
                <a:lnTo>
                  <a:pt x="445" y="70"/>
                </a:lnTo>
                <a:lnTo>
                  <a:pt x="445" y="70"/>
                </a:lnTo>
                <a:lnTo>
                  <a:pt x="454" y="66"/>
                </a:lnTo>
                <a:lnTo>
                  <a:pt x="454" y="66"/>
                </a:lnTo>
                <a:lnTo>
                  <a:pt x="454" y="65"/>
                </a:lnTo>
                <a:lnTo>
                  <a:pt x="454" y="64"/>
                </a:lnTo>
                <a:lnTo>
                  <a:pt x="454" y="64"/>
                </a:lnTo>
                <a:lnTo>
                  <a:pt x="454" y="64"/>
                </a:lnTo>
                <a:lnTo>
                  <a:pt x="454" y="64"/>
                </a:lnTo>
                <a:lnTo>
                  <a:pt x="474" y="75"/>
                </a:lnTo>
                <a:lnTo>
                  <a:pt x="494" y="87"/>
                </a:lnTo>
                <a:lnTo>
                  <a:pt x="494" y="87"/>
                </a:lnTo>
                <a:lnTo>
                  <a:pt x="493" y="88"/>
                </a:lnTo>
                <a:lnTo>
                  <a:pt x="493" y="88"/>
                </a:lnTo>
                <a:close/>
                <a:moveTo>
                  <a:pt x="393" y="105"/>
                </a:moveTo>
                <a:lnTo>
                  <a:pt x="393" y="105"/>
                </a:lnTo>
                <a:lnTo>
                  <a:pt x="392" y="105"/>
                </a:lnTo>
                <a:lnTo>
                  <a:pt x="392" y="105"/>
                </a:lnTo>
                <a:lnTo>
                  <a:pt x="392" y="105"/>
                </a:lnTo>
                <a:lnTo>
                  <a:pt x="392" y="105"/>
                </a:lnTo>
                <a:lnTo>
                  <a:pt x="400" y="100"/>
                </a:lnTo>
                <a:lnTo>
                  <a:pt x="403" y="97"/>
                </a:lnTo>
                <a:lnTo>
                  <a:pt x="407" y="94"/>
                </a:lnTo>
                <a:lnTo>
                  <a:pt x="407" y="94"/>
                </a:lnTo>
                <a:lnTo>
                  <a:pt x="408" y="93"/>
                </a:lnTo>
                <a:lnTo>
                  <a:pt x="408" y="93"/>
                </a:lnTo>
                <a:lnTo>
                  <a:pt x="412" y="91"/>
                </a:lnTo>
                <a:lnTo>
                  <a:pt x="417" y="89"/>
                </a:lnTo>
                <a:lnTo>
                  <a:pt x="419" y="89"/>
                </a:lnTo>
                <a:lnTo>
                  <a:pt x="419" y="89"/>
                </a:lnTo>
                <a:lnTo>
                  <a:pt x="414" y="94"/>
                </a:lnTo>
                <a:lnTo>
                  <a:pt x="414" y="94"/>
                </a:lnTo>
                <a:lnTo>
                  <a:pt x="405" y="99"/>
                </a:lnTo>
                <a:lnTo>
                  <a:pt x="405" y="99"/>
                </a:lnTo>
                <a:lnTo>
                  <a:pt x="399" y="102"/>
                </a:lnTo>
                <a:lnTo>
                  <a:pt x="393" y="105"/>
                </a:lnTo>
                <a:lnTo>
                  <a:pt x="393" y="105"/>
                </a:lnTo>
                <a:close/>
                <a:moveTo>
                  <a:pt x="405" y="92"/>
                </a:moveTo>
                <a:lnTo>
                  <a:pt x="405" y="92"/>
                </a:lnTo>
                <a:lnTo>
                  <a:pt x="404" y="92"/>
                </a:lnTo>
                <a:lnTo>
                  <a:pt x="404" y="92"/>
                </a:lnTo>
                <a:lnTo>
                  <a:pt x="405" y="92"/>
                </a:lnTo>
                <a:lnTo>
                  <a:pt x="405" y="92"/>
                </a:lnTo>
                <a:close/>
                <a:moveTo>
                  <a:pt x="412" y="88"/>
                </a:moveTo>
                <a:lnTo>
                  <a:pt x="412" y="88"/>
                </a:lnTo>
                <a:lnTo>
                  <a:pt x="410" y="89"/>
                </a:lnTo>
                <a:lnTo>
                  <a:pt x="410" y="89"/>
                </a:lnTo>
                <a:lnTo>
                  <a:pt x="410" y="89"/>
                </a:lnTo>
                <a:lnTo>
                  <a:pt x="410" y="89"/>
                </a:lnTo>
                <a:lnTo>
                  <a:pt x="409" y="88"/>
                </a:lnTo>
                <a:lnTo>
                  <a:pt x="408" y="88"/>
                </a:lnTo>
                <a:lnTo>
                  <a:pt x="408" y="88"/>
                </a:lnTo>
                <a:lnTo>
                  <a:pt x="402" y="91"/>
                </a:lnTo>
                <a:lnTo>
                  <a:pt x="402" y="91"/>
                </a:lnTo>
                <a:lnTo>
                  <a:pt x="401" y="90"/>
                </a:lnTo>
                <a:lnTo>
                  <a:pt x="401" y="90"/>
                </a:lnTo>
                <a:lnTo>
                  <a:pt x="405" y="86"/>
                </a:lnTo>
                <a:lnTo>
                  <a:pt x="409" y="80"/>
                </a:lnTo>
                <a:lnTo>
                  <a:pt x="409" y="80"/>
                </a:lnTo>
                <a:lnTo>
                  <a:pt x="409" y="79"/>
                </a:lnTo>
                <a:lnTo>
                  <a:pt x="409" y="79"/>
                </a:lnTo>
                <a:lnTo>
                  <a:pt x="418" y="86"/>
                </a:lnTo>
                <a:lnTo>
                  <a:pt x="418" y="86"/>
                </a:lnTo>
                <a:lnTo>
                  <a:pt x="412" y="88"/>
                </a:lnTo>
                <a:lnTo>
                  <a:pt x="412" y="88"/>
                </a:lnTo>
                <a:close/>
                <a:moveTo>
                  <a:pt x="407" y="79"/>
                </a:moveTo>
                <a:lnTo>
                  <a:pt x="407" y="79"/>
                </a:lnTo>
                <a:lnTo>
                  <a:pt x="399" y="83"/>
                </a:lnTo>
                <a:lnTo>
                  <a:pt x="398" y="83"/>
                </a:lnTo>
                <a:lnTo>
                  <a:pt x="397" y="83"/>
                </a:lnTo>
                <a:lnTo>
                  <a:pt x="403" y="76"/>
                </a:lnTo>
                <a:lnTo>
                  <a:pt x="403" y="76"/>
                </a:lnTo>
                <a:lnTo>
                  <a:pt x="403" y="74"/>
                </a:lnTo>
                <a:lnTo>
                  <a:pt x="403" y="74"/>
                </a:lnTo>
                <a:lnTo>
                  <a:pt x="408" y="78"/>
                </a:lnTo>
                <a:lnTo>
                  <a:pt x="408" y="78"/>
                </a:lnTo>
                <a:lnTo>
                  <a:pt x="408" y="79"/>
                </a:lnTo>
                <a:lnTo>
                  <a:pt x="408" y="79"/>
                </a:lnTo>
                <a:lnTo>
                  <a:pt x="407" y="79"/>
                </a:lnTo>
                <a:lnTo>
                  <a:pt x="407" y="79"/>
                </a:lnTo>
                <a:close/>
                <a:moveTo>
                  <a:pt x="402" y="74"/>
                </a:moveTo>
                <a:lnTo>
                  <a:pt x="402" y="74"/>
                </a:lnTo>
                <a:lnTo>
                  <a:pt x="398" y="74"/>
                </a:lnTo>
                <a:lnTo>
                  <a:pt x="394" y="75"/>
                </a:lnTo>
                <a:lnTo>
                  <a:pt x="394" y="75"/>
                </a:lnTo>
                <a:lnTo>
                  <a:pt x="394" y="73"/>
                </a:lnTo>
                <a:lnTo>
                  <a:pt x="395" y="72"/>
                </a:lnTo>
                <a:lnTo>
                  <a:pt x="396" y="71"/>
                </a:lnTo>
                <a:lnTo>
                  <a:pt x="398" y="72"/>
                </a:lnTo>
                <a:lnTo>
                  <a:pt x="398" y="72"/>
                </a:lnTo>
                <a:lnTo>
                  <a:pt x="402" y="74"/>
                </a:lnTo>
                <a:lnTo>
                  <a:pt x="402" y="74"/>
                </a:lnTo>
                <a:lnTo>
                  <a:pt x="402" y="74"/>
                </a:lnTo>
                <a:lnTo>
                  <a:pt x="402" y="74"/>
                </a:lnTo>
                <a:close/>
                <a:moveTo>
                  <a:pt x="394" y="80"/>
                </a:moveTo>
                <a:lnTo>
                  <a:pt x="394" y="80"/>
                </a:lnTo>
                <a:lnTo>
                  <a:pt x="394" y="77"/>
                </a:lnTo>
                <a:lnTo>
                  <a:pt x="394" y="77"/>
                </a:lnTo>
                <a:lnTo>
                  <a:pt x="396" y="77"/>
                </a:lnTo>
                <a:lnTo>
                  <a:pt x="396" y="77"/>
                </a:lnTo>
                <a:lnTo>
                  <a:pt x="394" y="80"/>
                </a:lnTo>
                <a:lnTo>
                  <a:pt x="394" y="80"/>
                </a:lnTo>
                <a:close/>
                <a:moveTo>
                  <a:pt x="395" y="92"/>
                </a:moveTo>
                <a:lnTo>
                  <a:pt x="395" y="92"/>
                </a:lnTo>
                <a:lnTo>
                  <a:pt x="395" y="89"/>
                </a:lnTo>
                <a:lnTo>
                  <a:pt x="395" y="86"/>
                </a:lnTo>
                <a:lnTo>
                  <a:pt x="395" y="86"/>
                </a:lnTo>
                <a:lnTo>
                  <a:pt x="402" y="84"/>
                </a:lnTo>
                <a:lnTo>
                  <a:pt x="403" y="84"/>
                </a:lnTo>
                <a:lnTo>
                  <a:pt x="403" y="86"/>
                </a:lnTo>
                <a:lnTo>
                  <a:pt x="403" y="86"/>
                </a:lnTo>
                <a:lnTo>
                  <a:pt x="398" y="90"/>
                </a:lnTo>
                <a:lnTo>
                  <a:pt x="394" y="95"/>
                </a:lnTo>
                <a:lnTo>
                  <a:pt x="394" y="95"/>
                </a:lnTo>
                <a:lnTo>
                  <a:pt x="394" y="96"/>
                </a:lnTo>
                <a:lnTo>
                  <a:pt x="394" y="96"/>
                </a:lnTo>
                <a:lnTo>
                  <a:pt x="383" y="103"/>
                </a:lnTo>
                <a:lnTo>
                  <a:pt x="377" y="106"/>
                </a:lnTo>
                <a:lnTo>
                  <a:pt x="371" y="108"/>
                </a:lnTo>
                <a:lnTo>
                  <a:pt x="371" y="108"/>
                </a:lnTo>
                <a:lnTo>
                  <a:pt x="371" y="108"/>
                </a:lnTo>
                <a:lnTo>
                  <a:pt x="371" y="108"/>
                </a:lnTo>
                <a:lnTo>
                  <a:pt x="370" y="108"/>
                </a:lnTo>
                <a:lnTo>
                  <a:pt x="370" y="108"/>
                </a:lnTo>
                <a:lnTo>
                  <a:pt x="373" y="105"/>
                </a:lnTo>
                <a:lnTo>
                  <a:pt x="377" y="103"/>
                </a:lnTo>
                <a:lnTo>
                  <a:pt x="377" y="103"/>
                </a:lnTo>
                <a:lnTo>
                  <a:pt x="378" y="101"/>
                </a:lnTo>
                <a:lnTo>
                  <a:pt x="379" y="99"/>
                </a:lnTo>
                <a:lnTo>
                  <a:pt x="379" y="99"/>
                </a:lnTo>
                <a:lnTo>
                  <a:pt x="384" y="99"/>
                </a:lnTo>
                <a:lnTo>
                  <a:pt x="388" y="98"/>
                </a:lnTo>
                <a:lnTo>
                  <a:pt x="392" y="95"/>
                </a:lnTo>
                <a:lnTo>
                  <a:pt x="395" y="92"/>
                </a:lnTo>
                <a:lnTo>
                  <a:pt x="395" y="92"/>
                </a:lnTo>
                <a:close/>
                <a:moveTo>
                  <a:pt x="367" y="97"/>
                </a:moveTo>
                <a:lnTo>
                  <a:pt x="367" y="97"/>
                </a:lnTo>
                <a:lnTo>
                  <a:pt x="374" y="98"/>
                </a:lnTo>
                <a:lnTo>
                  <a:pt x="374" y="98"/>
                </a:lnTo>
                <a:lnTo>
                  <a:pt x="360" y="104"/>
                </a:lnTo>
                <a:lnTo>
                  <a:pt x="360" y="104"/>
                </a:lnTo>
                <a:lnTo>
                  <a:pt x="364" y="101"/>
                </a:lnTo>
                <a:lnTo>
                  <a:pt x="367" y="98"/>
                </a:lnTo>
                <a:lnTo>
                  <a:pt x="367" y="98"/>
                </a:lnTo>
                <a:lnTo>
                  <a:pt x="367" y="97"/>
                </a:lnTo>
                <a:lnTo>
                  <a:pt x="367" y="97"/>
                </a:lnTo>
                <a:close/>
                <a:moveTo>
                  <a:pt x="356" y="100"/>
                </a:moveTo>
                <a:lnTo>
                  <a:pt x="356" y="100"/>
                </a:lnTo>
                <a:lnTo>
                  <a:pt x="353" y="102"/>
                </a:lnTo>
                <a:lnTo>
                  <a:pt x="353" y="101"/>
                </a:lnTo>
                <a:lnTo>
                  <a:pt x="353" y="101"/>
                </a:lnTo>
                <a:lnTo>
                  <a:pt x="356" y="96"/>
                </a:lnTo>
                <a:lnTo>
                  <a:pt x="356" y="96"/>
                </a:lnTo>
                <a:lnTo>
                  <a:pt x="357" y="95"/>
                </a:lnTo>
                <a:lnTo>
                  <a:pt x="357" y="95"/>
                </a:lnTo>
                <a:lnTo>
                  <a:pt x="364" y="96"/>
                </a:lnTo>
                <a:lnTo>
                  <a:pt x="364" y="96"/>
                </a:lnTo>
                <a:lnTo>
                  <a:pt x="356" y="100"/>
                </a:lnTo>
                <a:lnTo>
                  <a:pt x="356" y="100"/>
                </a:lnTo>
                <a:close/>
                <a:moveTo>
                  <a:pt x="347" y="99"/>
                </a:moveTo>
                <a:lnTo>
                  <a:pt x="347" y="99"/>
                </a:lnTo>
                <a:lnTo>
                  <a:pt x="346" y="98"/>
                </a:lnTo>
                <a:lnTo>
                  <a:pt x="346" y="98"/>
                </a:lnTo>
                <a:lnTo>
                  <a:pt x="346" y="96"/>
                </a:lnTo>
                <a:lnTo>
                  <a:pt x="348" y="95"/>
                </a:lnTo>
                <a:lnTo>
                  <a:pt x="354" y="95"/>
                </a:lnTo>
                <a:lnTo>
                  <a:pt x="354" y="95"/>
                </a:lnTo>
                <a:lnTo>
                  <a:pt x="347" y="99"/>
                </a:lnTo>
                <a:lnTo>
                  <a:pt x="347" y="99"/>
                </a:lnTo>
                <a:close/>
                <a:moveTo>
                  <a:pt x="349" y="102"/>
                </a:moveTo>
                <a:lnTo>
                  <a:pt x="349" y="102"/>
                </a:lnTo>
                <a:lnTo>
                  <a:pt x="348" y="101"/>
                </a:lnTo>
                <a:lnTo>
                  <a:pt x="348" y="101"/>
                </a:lnTo>
                <a:lnTo>
                  <a:pt x="352" y="99"/>
                </a:lnTo>
                <a:lnTo>
                  <a:pt x="349" y="102"/>
                </a:lnTo>
                <a:lnTo>
                  <a:pt x="349" y="102"/>
                </a:lnTo>
                <a:close/>
                <a:moveTo>
                  <a:pt x="356" y="105"/>
                </a:moveTo>
                <a:lnTo>
                  <a:pt x="356" y="105"/>
                </a:lnTo>
                <a:lnTo>
                  <a:pt x="353" y="104"/>
                </a:lnTo>
                <a:lnTo>
                  <a:pt x="353" y="104"/>
                </a:lnTo>
                <a:lnTo>
                  <a:pt x="358" y="102"/>
                </a:lnTo>
                <a:lnTo>
                  <a:pt x="358" y="102"/>
                </a:lnTo>
                <a:lnTo>
                  <a:pt x="358" y="103"/>
                </a:lnTo>
                <a:lnTo>
                  <a:pt x="356" y="105"/>
                </a:lnTo>
                <a:lnTo>
                  <a:pt x="356" y="105"/>
                </a:lnTo>
                <a:close/>
                <a:moveTo>
                  <a:pt x="375" y="100"/>
                </a:moveTo>
                <a:lnTo>
                  <a:pt x="375" y="100"/>
                </a:lnTo>
                <a:lnTo>
                  <a:pt x="368" y="107"/>
                </a:lnTo>
                <a:lnTo>
                  <a:pt x="368" y="107"/>
                </a:lnTo>
                <a:lnTo>
                  <a:pt x="360" y="106"/>
                </a:lnTo>
                <a:lnTo>
                  <a:pt x="360" y="106"/>
                </a:lnTo>
                <a:lnTo>
                  <a:pt x="368" y="103"/>
                </a:lnTo>
                <a:lnTo>
                  <a:pt x="375" y="100"/>
                </a:lnTo>
                <a:lnTo>
                  <a:pt x="375" y="100"/>
                </a:lnTo>
                <a:close/>
                <a:moveTo>
                  <a:pt x="397" y="97"/>
                </a:moveTo>
                <a:lnTo>
                  <a:pt x="397" y="97"/>
                </a:lnTo>
                <a:lnTo>
                  <a:pt x="400" y="96"/>
                </a:lnTo>
                <a:lnTo>
                  <a:pt x="400" y="96"/>
                </a:lnTo>
                <a:lnTo>
                  <a:pt x="393" y="102"/>
                </a:lnTo>
                <a:lnTo>
                  <a:pt x="393" y="102"/>
                </a:lnTo>
                <a:lnTo>
                  <a:pt x="382" y="109"/>
                </a:lnTo>
                <a:lnTo>
                  <a:pt x="382" y="109"/>
                </a:lnTo>
                <a:lnTo>
                  <a:pt x="378" y="109"/>
                </a:lnTo>
                <a:lnTo>
                  <a:pt x="374" y="109"/>
                </a:lnTo>
                <a:lnTo>
                  <a:pt x="374" y="109"/>
                </a:lnTo>
                <a:lnTo>
                  <a:pt x="380" y="106"/>
                </a:lnTo>
                <a:lnTo>
                  <a:pt x="386" y="104"/>
                </a:lnTo>
                <a:lnTo>
                  <a:pt x="397" y="97"/>
                </a:lnTo>
                <a:lnTo>
                  <a:pt x="397" y="97"/>
                </a:lnTo>
                <a:close/>
                <a:moveTo>
                  <a:pt x="423" y="88"/>
                </a:moveTo>
                <a:lnTo>
                  <a:pt x="423" y="88"/>
                </a:lnTo>
                <a:lnTo>
                  <a:pt x="429" y="90"/>
                </a:lnTo>
                <a:lnTo>
                  <a:pt x="429" y="90"/>
                </a:lnTo>
                <a:lnTo>
                  <a:pt x="415" y="97"/>
                </a:lnTo>
                <a:lnTo>
                  <a:pt x="415" y="97"/>
                </a:lnTo>
                <a:lnTo>
                  <a:pt x="414" y="98"/>
                </a:lnTo>
                <a:lnTo>
                  <a:pt x="414" y="98"/>
                </a:lnTo>
                <a:lnTo>
                  <a:pt x="412" y="98"/>
                </a:lnTo>
                <a:lnTo>
                  <a:pt x="412" y="98"/>
                </a:lnTo>
                <a:lnTo>
                  <a:pt x="418" y="94"/>
                </a:lnTo>
                <a:lnTo>
                  <a:pt x="423" y="88"/>
                </a:lnTo>
                <a:lnTo>
                  <a:pt x="423" y="88"/>
                </a:lnTo>
                <a:close/>
                <a:moveTo>
                  <a:pt x="434" y="69"/>
                </a:moveTo>
                <a:lnTo>
                  <a:pt x="434" y="69"/>
                </a:lnTo>
                <a:lnTo>
                  <a:pt x="438" y="68"/>
                </a:lnTo>
                <a:lnTo>
                  <a:pt x="441" y="67"/>
                </a:lnTo>
                <a:lnTo>
                  <a:pt x="450" y="65"/>
                </a:lnTo>
                <a:lnTo>
                  <a:pt x="450" y="65"/>
                </a:lnTo>
                <a:lnTo>
                  <a:pt x="445" y="67"/>
                </a:lnTo>
                <a:lnTo>
                  <a:pt x="440" y="70"/>
                </a:lnTo>
                <a:lnTo>
                  <a:pt x="440" y="70"/>
                </a:lnTo>
                <a:lnTo>
                  <a:pt x="436" y="70"/>
                </a:lnTo>
                <a:lnTo>
                  <a:pt x="434" y="69"/>
                </a:lnTo>
                <a:lnTo>
                  <a:pt x="434" y="69"/>
                </a:lnTo>
                <a:close/>
                <a:moveTo>
                  <a:pt x="456" y="74"/>
                </a:moveTo>
                <a:lnTo>
                  <a:pt x="456" y="74"/>
                </a:lnTo>
                <a:lnTo>
                  <a:pt x="464" y="73"/>
                </a:lnTo>
                <a:lnTo>
                  <a:pt x="464" y="73"/>
                </a:lnTo>
                <a:lnTo>
                  <a:pt x="458" y="76"/>
                </a:lnTo>
                <a:lnTo>
                  <a:pt x="458" y="76"/>
                </a:lnTo>
                <a:lnTo>
                  <a:pt x="456" y="74"/>
                </a:lnTo>
                <a:lnTo>
                  <a:pt x="456" y="74"/>
                </a:lnTo>
                <a:close/>
                <a:moveTo>
                  <a:pt x="451" y="71"/>
                </a:moveTo>
                <a:lnTo>
                  <a:pt x="451" y="71"/>
                </a:lnTo>
                <a:lnTo>
                  <a:pt x="449" y="71"/>
                </a:lnTo>
                <a:lnTo>
                  <a:pt x="449" y="71"/>
                </a:lnTo>
                <a:lnTo>
                  <a:pt x="452" y="70"/>
                </a:lnTo>
                <a:lnTo>
                  <a:pt x="452" y="70"/>
                </a:lnTo>
                <a:lnTo>
                  <a:pt x="451" y="71"/>
                </a:lnTo>
                <a:lnTo>
                  <a:pt x="451" y="71"/>
                </a:lnTo>
                <a:close/>
                <a:moveTo>
                  <a:pt x="425" y="100"/>
                </a:moveTo>
                <a:lnTo>
                  <a:pt x="425" y="100"/>
                </a:lnTo>
                <a:lnTo>
                  <a:pt x="424" y="100"/>
                </a:lnTo>
                <a:lnTo>
                  <a:pt x="424" y="100"/>
                </a:lnTo>
                <a:lnTo>
                  <a:pt x="425" y="98"/>
                </a:lnTo>
                <a:lnTo>
                  <a:pt x="425" y="98"/>
                </a:lnTo>
                <a:lnTo>
                  <a:pt x="432" y="91"/>
                </a:lnTo>
                <a:lnTo>
                  <a:pt x="432" y="91"/>
                </a:lnTo>
                <a:lnTo>
                  <a:pt x="438" y="93"/>
                </a:lnTo>
                <a:lnTo>
                  <a:pt x="438" y="93"/>
                </a:lnTo>
                <a:lnTo>
                  <a:pt x="434" y="95"/>
                </a:lnTo>
                <a:lnTo>
                  <a:pt x="434" y="95"/>
                </a:lnTo>
                <a:lnTo>
                  <a:pt x="425" y="100"/>
                </a:lnTo>
                <a:lnTo>
                  <a:pt x="425" y="100"/>
                </a:lnTo>
                <a:close/>
                <a:moveTo>
                  <a:pt x="428" y="92"/>
                </a:moveTo>
                <a:lnTo>
                  <a:pt x="428" y="92"/>
                </a:lnTo>
                <a:lnTo>
                  <a:pt x="422" y="99"/>
                </a:lnTo>
                <a:lnTo>
                  <a:pt x="422" y="99"/>
                </a:lnTo>
                <a:lnTo>
                  <a:pt x="418" y="98"/>
                </a:lnTo>
                <a:lnTo>
                  <a:pt x="418" y="98"/>
                </a:lnTo>
                <a:lnTo>
                  <a:pt x="424" y="95"/>
                </a:lnTo>
                <a:lnTo>
                  <a:pt x="428" y="92"/>
                </a:lnTo>
                <a:lnTo>
                  <a:pt x="428" y="92"/>
                </a:lnTo>
                <a:close/>
                <a:moveTo>
                  <a:pt x="438" y="95"/>
                </a:moveTo>
                <a:lnTo>
                  <a:pt x="438" y="95"/>
                </a:lnTo>
                <a:lnTo>
                  <a:pt x="442" y="93"/>
                </a:lnTo>
                <a:lnTo>
                  <a:pt x="442" y="93"/>
                </a:lnTo>
                <a:lnTo>
                  <a:pt x="444" y="93"/>
                </a:lnTo>
                <a:lnTo>
                  <a:pt x="444" y="93"/>
                </a:lnTo>
                <a:lnTo>
                  <a:pt x="443" y="94"/>
                </a:lnTo>
                <a:lnTo>
                  <a:pt x="443" y="94"/>
                </a:lnTo>
                <a:lnTo>
                  <a:pt x="437" y="99"/>
                </a:lnTo>
                <a:lnTo>
                  <a:pt x="431" y="104"/>
                </a:lnTo>
                <a:lnTo>
                  <a:pt x="431" y="104"/>
                </a:lnTo>
                <a:lnTo>
                  <a:pt x="427" y="101"/>
                </a:lnTo>
                <a:lnTo>
                  <a:pt x="427" y="101"/>
                </a:lnTo>
                <a:lnTo>
                  <a:pt x="438" y="95"/>
                </a:lnTo>
                <a:lnTo>
                  <a:pt x="438" y="95"/>
                </a:lnTo>
                <a:close/>
                <a:moveTo>
                  <a:pt x="14" y="385"/>
                </a:moveTo>
                <a:lnTo>
                  <a:pt x="14" y="385"/>
                </a:lnTo>
                <a:lnTo>
                  <a:pt x="15" y="386"/>
                </a:lnTo>
                <a:lnTo>
                  <a:pt x="15" y="386"/>
                </a:lnTo>
                <a:lnTo>
                  <a:pt x="23" y="384"/>
                </a:lnTo>
                <a:lnTo>
                  <a:pt x="24" y="383"/>
                </a:lnTo>
                <a:lnTo>
                  <a:pt x="25" y="384"/>
                </a:lnTo>
                <a:lnTo>
                  <a:pt x="25" y="385"/>
                </a:lnTo>
                <a:lnTo>
                  <a:pt x="23" y="387"/>
                </a:lnTo>
                <a:lnTo>
                  <a:pt x="23" y="387"/>
                </a:lnTo>
                <a:lnTo>
                  <a:pt x="20" y="391"/>
                </a:lnTo>
                <a:lnTo>
                  <a:pt x="16" y="395"/>
                </a:lnTo>
                <a:lnTo>
                  <a:pt x="16" y="395"/>
                </a:lnTo>
                <a:lnTo>
                  <a:pt x="14" y="385"/>
                </a:lnTo>
                <a:lnTo>
                  <a:pt x="14" y="385"/>
                </a:lnTo>
                <a:close/>
                <a:moveTo>
                  <a:pt x="11" y="366"/>
                </a:moveTo>
                <a:lnTo>
                  <a:pt x="11" y="366"/>
                </a:lnTo>
                <a:lnTo>
                  <a:pt x="17" y="362"/>
                </a:lnTo>
                <a:lnTo>
                  <a:pt x="24" y="360"/>
                </a:lnTo>
                <a:lnTo>
                  <a:pt x="24" y="360"/>
                </a:lnTo>
                <a:lnTo>
                  <a:pt x="29" y="359"/>
                </a:lnTo>
                <a:lnTo>
                  <a:pt x="29" y="359"/>
                </a:lnTo>
                <a:lnTo>
                  <a:pt x="28" y="360"/>
                </a:lnTo>
                <a:lnTo>
                  <a:pt x="28" y="360"/>
                </a:lnTo>
                <a:lnTo>
                  <a:pt x="24" y="364"/>
                </a:lnTo>
                <a:lnTo>
                  <a:pt x="24" y="364"/>
                </a:lnTo>
                <a:lnTo>
                  <a:pt x="18" y="369"/>
                </a:lnTo>
                <a:lnTo>
                  <a:pt x="12" y="374"/>
                </a:lnTo>
                <a:lnTo>
                  <a:pt x="12" y="374"/>
                </a:lnTo>
                <a:lnTo>
                  <a:pt x="11" y="366"/>
                </a:lnTo>
                <a:lnTo>
                  <a:pt x="11" y="366"/>
                </a:lnTo>
                <a:close/>
                <a:moveTo>
                  <a:pt x="12" y="377"/>
                </a:moveTo>
                <a:lnTo>
                  <a:pt x="12" y="377"/>
                </a:lnTo>
                <a:lnTo>
                  <a:pt x="18" y="374"/>
                </a:lnTo>
                <a:lnTo>
                  <a:pt x="18" y="374"/>
                </a:lnTo>
                <a:lnTo>
                  <a:pt x="22" y="372"/>
                </a:lnTo>
                <a:lnTo>
                  <a:pt x="25" y="373"/>
                </a:lnTo>
                <a:lnTo>
                  <a:pt x="25" y="373"/>
                </a:lnTo>
                <a:lnTo>
                  <a:pt x="20" y="378"/>
                </a:lnTo>
                <a:lnTo>
                  <a:pt x="14" y="384"/>
                </a:lnTo>
                <a:lnTo>
                  <a:pt x="14" y="384"/>
                </a:lnTo>
                <a:lnTo>
                  <a:pt x="14" y="384"/>
                </a:lnTo>
                <a:lnTo>
                  <a:pt x="14" y="384"/>
                </a:lnTo>
                <a:lnTo>
                  <a:pt x="12" y="377"/>
                </a:lnTo>
                <a:lnTo>
                  <a:pt x="12" y="377"/>
                </a:lnTo>
                <a:lnTo>
                  <a:pt x="12" y="377"/>
                </a:lnTo>
                <a:lnTo>
                  <a:pt x="12" y="377"/>
                </a:lnTo>
                <a:close/>
                <a:moveTo>
                  <a:pt x="28" y="391"/>
                </a:moveTo>
                <a:lnTo>
                  <a:pt x="28" y="391"/>
                </a:lnTo>
                <a:lnTo>
                  <a:pt x="28" y="391"/>
                </a:lnTo>
                <a:lnTo>
                  <a:pt x="28" y="391"/>
                </a:lnTo>
                <a:lnTo>
                  <a:pt x="23" y="393"/>
                </a:lnTo>
                <a:lnTo>
                  <a:pt x="21" y="393"/>
                </a:lnTo>
                <a:lnTo>
                  <a:pt x="23" y="390"/>
                </a:lnTo>
                <a:lnTo>
                  <a:pt x="23" y="390"/>
                </a:lnTo>
                <a:lnTo>
                  <a:pt x="26" y="387"/>
                </a:lnTo>
                <a:lnTo>
                  <a:pt x="28" y="383"/>
                </a:lnTo>
                <a:lnTo>
                  <a:pt x="28" y="383"/>
                </a:lnTo>
                <a:lnTo>
                  <a:pt x="28" y="391"/>
                </a:lnTo>
                <a:lnTo>
                  <a:pt x="28" y="391"/>
                </a:lnTo>
                <a:close/>
                <a:moveTo>
                  <a:pt x="17" y="397"/>
                </a:moveTo>
                <a:lnTo>
                  <a:pt x="17" y="397"/>
                </a:lnTo>
                <a:lnTo>
                  <a:pt x="24" y="395"/>
                </a:lnTo>
                <a:lnTo>
                  <a:pt x="26" y="394"/>
                </a:lnTo>
                <a:lnTo>
                  <a:pt x="27" y="395"/>
                </a:lnTo>
                <a:lnTo>
                  <a:pt x="26" y="397"/>
                </a:lnTo>
                <a:lnTo>
                  <a:pt x="26" y="397"/>
                </a:lnTo>
                <a:lnTo>
                  <a:pt x="21" y="403"/>
                </a:lnTo>
                <a:lnTo>
                  <a:pt x="21" y="403"/>
                </a:lnTo>
                <a:lnTo>
                  <a:pt x="20" y="407"/>
                </a:lnTo>
                <a:lnTo>
                  <a:pt x="20" y="409"/>
                </a:lnTo>
                <a:lnTo>
                  <a:pt x="20" y="409"/>
                </a:lnTo>
                <a:lnTo>
                  <a:pt x="17" y="397"/>
                </a:lnTo>
                <a:lnTo>
                  <a:pt x="17" y="397"/>
                </a:lnTo>
                <a:lnTo>
                  <a:pt x="17" y="397"/>
                </a:lnTo>
                <a:lnTo>
                  <a:pt x="17" y="397"/>
                </a:lnTo>
                <a:close/>
                <a:moveTo>
                  <a:pt x="22" y="414"/>
                </a:moveTo>
                <a:lnTo>
                  <a:pt x="22" y="414"/>
                </a:lnTo>
                <a:lnTo>
                  <a:pt x="22" y="414"/>
                </a:lnTo>
                <a:lnTo>
                  <a:pt x="22" y="414"/>
                </a:lnTo>
                <a:lnTo>
                  <a:pt x="21" y="415"/>
                </a:lnTo>
                <a:lnTo>
                  <a:pt x="21" y="415"/>
                </a:lnTo>
                <a:lnTo>
                  <a:pt x="21" y="413"/>
                </a:lnTo>
                <a:lnTo>
                  <a:pt x="21" y="413"/>
                </a:lnTo>
                <a:lnTo>
                  <a:pt x="22" y="414"/>
                </a:lnTo>
                <a:lnTo>
                  <a:pt x="22" y="414"/>
                </a:lnTo>
                <a:close/>
                <a:moveTo>
                  <a:pt x="23" y="411"/>
                </a:moveTo>
                <a:lnTo>
                  <a:pt x="23" y="411"/>
                </a:lnTo>
                <a:lnTo>
                  <a:pt x="22" y="408"/>
                </a:lnTo>
                <a:lnTo>
                  <a:pt x="23" y="404"/>
                </a:lnTo>
                <a:lnTo>
                  <a:pt x="27" y="399"/>
                </a:lnTo>
                <a:lnTo>
                  <a:pt x="27" y="399"/>
                </a:lnTo>
                <a:lnTo>
                  <a:pt x="25" y="403"/>
                </a:lnTo>
                <a:lnTo>
                  <a:pt x="25" y="403"/>
                </a:lnTo>
                <a:lnTo>
                  <a:pt x="23" y="411"/>
                </a:lnTo>
                <a:lnTo>
                  <a:pt x="23" y="411"/>
                </a:lnTo>
                <a:close/>
                <a:moveTo>
                  <a:pt x="28" y="375"/>
                </a:moveTo>
                <a:lnTo>
                  <a:pt x="28" y="375"/>
                </a:lnTo>
                <a:lnTo>
                  <a:pt x="28" y="380"/>
                </a:lnTo>
                <a:lnTo>
                  <a:pt x="28" y="380"/>
                </a:lnTo>
                <a:lnTo>
                  <a:pt x="28" y="380"/>
                </a:lnTo>
                <a:lnTo>
                  <a:pt x="28" y="380"/>
                </a:lnTo>
                <a:lnTo>
                  <a:pt x="22" y="382"/>
                </a:lnTo>
                <a:lnTo>
                  <a:pt x="22" y="382"/>
                </a:lnTo>
                <a:lnTo>
                  <a:pt x="18" y="383"/>
                </a:lnTo>
                <a:lnTo>
                  <a:pt x="17" y="383"/>
                </a:lnTo>
                <a:lnTo>
                  <a:pt x="18" y="382"/>
                </a:lnTo>
                <a:lnTo>
                  <a:pt x="22" y="379"/>
                </a:lnTo>
                <a:lnTo>
                  <a:pt x="22" y="379"/>
                </a:lnTo>
                <a:lnTo>
                  <a:pt x="28" y="373"/>
                </a:lnTo>
                <a:lnTo>
                  <a:pt x="28" y="373"/>
                </a:lnTo>
                <a:lnTo>
                  <a:pt x="28" y="375"/>
                </a:lnTo>
                <a:lnTo>
                  <a:pt x="28" y="375"/>
                </a:lnTo>
                <a:close/>
                <a:moveTo>
                  <a:pt x="28" y="368"/>
                </a:moveTo>
                <a:lnTo>
                  <a:pt x="28" y="368"/>
                </a:lnTo>
                <a:lnTo>
                  <a:pt x="23" y="369"/>
                </a:lnTo>
                <a:lnTo>
                  <a:pt x="23" y="369"/>
                </a:lnTo>
                <a:lnTo>
                  <a:pt x="17" y="372"/>
                </a:lnTo>
                <a:lnTo>
                  <a:pt x="17" y="372"/>
                </a:lnTo>
                <a:lnTo>
                  <a:pt x="14" y="374"/>
                </a:lnTo>
                <a:lnTo>
                  <a:pt x="16" y="373"/>
                </a:lnTo>
                <a:lnTo>
                  <a:pt x="16" y="373"/>
                </a:lnTo>
                <a:lnTo>
                  <a:pt x="22" y="368"/>
                </a:lnTo>
                <a:lnTo>
                  <a:pt x="28" y="363"/>
                </a:lnTo>
                <a:lnTo>
                  <a:pt x="28" y="363"/>
                </a:lnTo>
                <a:lnTo>
                  <a:pt x="28" y="368"/>
                </a:lnTo>
                <a:lnTo>
                  <a:pt x="28" y="368"/>
                </a:lnTo>
                <a:close/>
                <a:moveTo>
                  <a:pt x="30" y="356"/>
                </a:moveTo>
                <a:lnTo>
                  <a:pt x="30" y="356"/>
                </a:lnTo>
                <a:lnTo>
                  <a:pt x="20" y="359"/>
                </a:lnTo>
                <a:lnTo>
                  <a:pt x="10" y="363"/>
                </a:lnTo>
                <a:lnTo>
                  <a:pt x="10" y="363"/>
                </a:lnTo>
                <a:lnTo>
                  <a:pt x="10" y="357"/>
                </a:lnTo>
                <a:lnTo>
                  <a:pt x="10" y="357"/>
                </a:lnTo>
                <a:lnTo>
                  <a:pt x="18" y="354"/>
                </a:lnTo>
                <a:lnTo>
                  <a:pt x="27" y="351"/>
                </a:lnTo>
                <a:lnTo>
                  <a:pt x="44" y="342"/>
                </a:lnTo>
                <a:lnTo>
                  <a:pt x="44" y="342"/>
                </a:lnTo>
                <a:lnTo>
                  <a:pt x="57" y="336"/>
                </a:lnTo>
                <a:lnTo>
                  <a:pt x="57" y="336"/>
                </a:lnTo>
                <a:lnTo>
                  <a:pt x="62" y="335"/>
                </a:lnTo>
                <a:lnTo>
                  <a:pt x="58" y="337"/>
                </a:lnTo>
                <a:lnTo>
                  <a:pt x="58" y="337"/>
                </a:lnTo>
                <a:lnTo>
                  <a:pt x="45" y="347"/>
                </a:lnTo>
                <a:lnTo>
                  <a:pt x="45" y="347"/>
                </a:lnTo>
                <a:lnTo>
                  <a:pt x="42" y="346"/>
                </a:lnTo>
                <a:lnTo>
                  <a:pt x="37" y="347"/>
                </a:lnTo>
                <a:lnTo>
                  <a:pt x="37" y="347"/>
                </a:lnTo>
                <a:lnTo>
                  <a:pt x="33" y="351"/>
                </a:lnTo>
                <a:lnTo>
                  <a:pt x="30" y="356"/>
                </a:lnTo>
                <a:lnTo>
                  <a:pt x="30" y="356"/>
                </a:lnTo>
                <a:close/>
                <a:moveTo>
                  <a:pt x="30" y="222"/>
                </a:moveTo>
                <a:lnTo>
                  <a:pt x="30" y="222"/>
                </a:lnTo>
                <a:lnTo>
                  <a:pt x="35" y="220"/>
                </a:lnTo>
                <a:lnTo>
                  <a:pt x="40" y="218"/>
                </a:lnTo>
                <a:lnTo>
                  <a:pt x="40" y="218"/>
                </a:lnTo>
                <a:lnTo>
                  <a:pt x="48" y="214"/>
                </a:lnTo>
                <a:lnTo>
                  <a:pt x="50" y="213"/>
                </a:lnTo>
                <a:lnTo>
                  <a:pt x="46" y="216"/>
                </a:lnTo>
                <a:lnTo>
                  <a:pt x="46" y="216"/>
                </a:lnTo>
                <a:lnTo>
                  <a:pt x="37" y="221"/>
                </a:lnTo>
                <a:lnTo>
                  <a:pt x="28" y="226"/>
                </a:lnTo>
                <a:lnTo>
                  <a:pt x="28" y="226"/>
                </a:lnTo>
                <a:lnTo>
                  <a:pt x="30" y="222"/>
                </a:lnTo>
                <a:lnTo>
                  <a:pt x="30" y="222"/>
                </a:lnTo>
                <a:close/>
                <a:moveTo>
                  <a:pt x="56" y="173"/>
                </a:moveTo>
                <a:lnTo>
                  <a:pt x="56" y="173"/>
                </a:lnTo>
                <a:lnTo>
                  <a:pt x="60" y="172"/>
                </a:lnTo>
                <a:lnTo>
                  <a:pt x="55" y="175"/>
                </a:lnTo>
                <a:lnTo>
                  <a:pt x="55" y="175"/>
                </a:lnTo>
                <a:lnTo>
                  <a:pt x="56" y="173"/>
                </a:lnTo>
                <a:lnTo>
                  <a:pt x="56" y="173"/>
                </a:lnTo>
                <a:close/>
                <a:moveTo>
                  <a:pt x="52" y="180"/>
                </a:moveTo>
                <a:lnTo>
                  <a:pt x="52" y="180"/>
                </a:lnTo>
                <a:lnTo>
                  <a:pt x="63" y="176"/>
                </a:lnTo>
                <a:lnTo>
                  <a:pt x="63" y="176"/>
                </a:lnTo>
                <a:lnTo>
                  <a:pt x="58" y="179"/>
                </a:lnTo>
                <a:lnTo>
                  <a:pt x="54" y="182"/>
                </a:lnTo>
                <a:lnTo>
                  <a:pt x="54" y="182"/>
                </a:lnTo>
                <a:lnTo>
                  <a:pt x="50" y="184"/>
                </a:lnTo>
                <a:lnTo>
                  <a:pt x="50" y="184"/>
                </a:lnTo>
                <a:lnTo>
                  <a:pt x="52" y="180"/>
                </a:lnTo>
                <a:lnTo>
                  <a:pt x="52" y="180"/>
                </a:lnTo>
                <a:close/>
                <a:moveTo>
                  <a:pt x="44" y="193"/>
                </a:moveTo>
                <a:lnTo>
                  <a:pt x="44" y="193"/>
                </a:lnTo>
                <a:lnTo>
                  <a:pt x="50" y="191"/>
                </a:lnTo>
                <a:lnTo>
                  <a:pt x="50" y="191"/>
                </a:lnTo>
                <a:lnTo>
                  <a:pt x="61" y="187"/>
                </a:lnTo>
                <a:lnTo>
                  <a:pt x="63" y="186"/>
                </a:lnTo>
                <a:lnTo>
                  <a:pt x="63" y="187"/>
                </a:lnTo>
                <a:lnTo>
                  <a:pt x="58" y="191"/>
                </a:lnTo>
                <a:lnTo>
                  <a:pt x="58" y="191"/>
                </a:lnTo>
                <a:lnTo>
                  <a:pt x="49" y="196"/>
                </a:lnTo>
                <a:lnTo>
                  <a:pt x="39" y="202"/>
                </a:lnTo>
                <a:lnTo>
                  <a:pt x="39" y="202"/>
                </a:lnTo>
                <a:lnTo>
                  <a:pt x="44" y="193"/>
                </a:lnTo>
                <a:lnTo>
                  <a:pt x="44" y="193"/>
                </a:lnTo>
                <a:close/>
                <a:moveTo>
                  <a:pt x="36" y="207"/>
                </a:moveTo>
                <a:lnTo>
                  <a:pt x="36" y="207"/>
                </a:lnTo>
                <a:lnTo>
                  <a:pt x="42" y="206"/>
                </a:lnTo>
                <a:lnTo>
                  <a:pt x="47" y="205"/>
                </a:lnTo>
                <a:lnTo>
                  <a:pt x="47" y="205"/>
                </a:lnTo>
                <a:lnTo>
                  <a:pt x="63" y="198"/>
                </a:lnTo>
                <a:lnTo>
                  <a:pt x="63" y="198"/>
                </a:lnTo>
                <a:lnTo>
                  <a:pt x="54" y="202"/>
                </a:lnTo>
                <a:lnTo>
                  <a:pt x="54" y="202"/>
                </a:lnTo>
                <a:lnTo>
                  <a:pt x="44" y="207"/>
                </a:lnTo>
                <a:lnTo>
                  <a:pt x="38" y="210"/>
                </a:lnTo>
                <a:lnTo>
                  <a:pt x="34" y="213"/>
                </a:lnTo>
                <a:lnTo>
                  <a:pt x="34" y="213"/>
                </a:lnTo>
                <a:lnTo>
                  <a:pt x="36" y="207"/>
                </a:lnTo>
                <a:lnTo>
                  <a:pt x="36" y="207"/>
                </a:lnTo>
                <a:close/>
                <a:moveTo>
                  <a:pt x="25" y="233"/>
                </a:moveTo>
                <a:lnTo>
                  <a:pt x="25" y="233"/>
                </a:lnTo>
                <a:lnTo>
                  <a:pt x="37" y="229"/>
                </a:lnTo>
                <a:lnTo>
                  <a:pt x="37" y="229"/>
                </a:lnTo>
                <a:lnTo>
                  <a:pt x="49" y="225"/>
                </a:lnTo>
                <a:lnTo>
                  <a:pt x="51" y="225"/>
                </a:lnTo>
                <a:lnTo>
                  <a:pt x="52" y="225"/>
                </a:lnTo>
                <a:lnTo>
                  <a:pt x="47" y="229"/>
                </a:lnTo>
                <a:lnTo>
                  <a:pt x="47" y="229"/>
                </a:lnTo>
                <a:lnTo>
                  <a:pt x="40" y="232"/>
                </a:lnTo>
                <a:lnTo>
                  <a:pt x="34" y="236"/>
                </a:lnTo>
                <a:lnTo>
                  <a:pt x="28" y="239"/>
                </a:lnTo>
                <a:lnTo>
                  <a:pt x="22" y="242"/>
                </a:lnTo>
                <a:lnTo>
                  <a:pt x="22" y="242"/>
                </a:lnTo>
                <a:lnTo>
                  <a:pt x="25" y="233"/>
                </a:lnTo>
                <a:lnTo>
                  <a:pt x="25" y="233"/>
                </a:lnTo>
                <a:close/>
                <a:moveTo>
                  <a:pt x="57" y="232"/>
                </a:moveTo>
                <a:lnTo>
                  <a:pt x="57" y="232"/>
                </a:lnTo>
                <a:lnTo>
                  <a:pt x="50" y="233"/>
                </a:lnTo>
                <a:lnTo>
                  <a:pt x="44" y="236"/>
                </a:lnTo>
                <a:lnTo>
                  <a:pt x="44" y="236"/>
                </a:lnTo>
                <a:lnTo>
                  <a:pt x="34" y="240"/>
                </a:lnTo>
                <a:lnTo>
                  <a:pt x="34" y="240"/>
                </a:lnTo>
                <a:lnTo>
                  <a:pt x="28" y="243"/>
                </a:lnTo>
                <a:lnTo>
                  <a:pt x="23" y="246"/>
                </a:lnTo>
                <a:lnTo>
                  <a:pt x="22" y="246"/>
                </a:lnTo>
                <a:lnTo>
                  <a:pt x="24" y="243"/>
                </a:lnTo>
                <a:lnTo>
                  <a:pt x="24" y="243"/>
                </a:lnTo>
                <a:lnTo>
                  <a:pt x="31" y="239"/>
                </a:lnTo>
                <a:lnTo>
                  <a:pt x="39" y="235"/>
                </a:lnTo>
                <a:lnTo>
                  <a:pt x="48" y="230"/>
                </a:lnTo>
                <a:lnTo>
                  <a:pt x="52" y="228"/>
                </a:lnTo>
                <a:lnTo>
                  <a:pt x="55" y="225"/>
                </a:lnTo>
                <a:lnTo>
                  <a:pt x="55" y="225"/>
                </a:lnTo>
                <a:lnTo>
                  <a:pt x="57" y="232"/>
                </a:lnTo>
                <a:lnTo>
                  <a:pt x="57" y="232"/>
                </a:lnTo>
                <a:close/>
                <a:moveTo>
                  <a:pt x="21" y="248"/>
                </a:moveTo>
                <a:lnTo>
                  <a:pt x="21" y="248"/>
                </a:lnTo>
                <a:lnTo>
                  <a:pt x="35" y="242"/>
                </a:lnTo>
                <a:lnTo>
                  <a:pt x="35" y="242"/>
                </a:lnTo>
                <a:lnTo>
                  <a:pt x="53" y="235"/>
                </a:lnTo>
                <a:lnTo>
                  <a:pt x="53" y="235"/>
                </a:lnTo>
                <a:lnTo>
                  <a:pt x="57" y="233"/>
                </a:lnTo>
                <a:lnTo>
                  <a:pt x="54" y="236"/>
                </a:lnTo>
                <a:lnTo>
                  <a:pt x="54" y="236"/>
                </a:lnTo>
                <a:lnTo>
                  <a:pt x="45" y="241"/>
                </a:lnTo>
                <a:lnTo>
                  <a:pt x="35" y="246"/>
                </a:lnTo>
                <a:lnTo>
                  <a:pt x="27" y="251"/>
                </a:lnTo>
                <a:lnTo>
                  <a:pt x="18" y="257"/>
                </a:lnTo>
                <a:lnTo>
                  <a:pt x="18" y="257"/>
                </a:lnTo>
                <a:lnTo>
                  <a:pt x="21" y="248"/>
                </a:lnTo>
                <a:lnTo>
                  <a:pt x="21" y="248"/>
                </a:lnTo>
                <a:close/>
                <a:moveTo>
                  <a:pt x="17" y="261"/>
                </a:moveTo>
                <a:lnTo>
                  <a:pt x="17" y="261"/>
                </a:lnTo>
                <a:lnTo>
                  <a:pt x="27" y="258"/>
                </a:lnTo>
                <a:lnTo>
                  <a:pt x="37" y="254"/>
                </a:lnTo>
                <a:lnTo>
                  <a:pt x="37" y="254"/>
                </a:lnTo>
                <a:lnTo>
                  <a:pt x="54" y="246"/>
                </a:lnTo>
                <a:lnTo>
                  <a:pt x="54" y="246"/>
                </a:lnTo>
                <a:lnTo>
                  <a:pt x="62" y="243"/>
                </a:lnTo>
                <a:lnTo>
                  <a:pt x="63" y="243"/>
                </a:lnTo>
                <a:lnTo>
                  <a:pt x="64" y="245"/>
                </a:lnTo>
                <a:lnTo>
                  <a:pt x="60" y="248"/>
                </a:lnTo>
                <a:lnTo>
                  <a:pt x="60" y="248"/>
                </a:lnTo>
                <a:lnTo>
                  <a:pt x="49" y="254"/>
                </a:lnTo>
                <a:lnTo>
                  <a:pt x="37" y="259"/>
                </a:lnTo>
                <a:lnTo>
                  <a:pt x="25" y="264"/>
                </a:lnTo>
                <a:lnTo>
                  <a:pt x="20" y="267"/>
                </a:lnTo>
                <a:lnTo>
                  <a:pt x="15" y="271"/>
                </a:lnTo>
                <a:lnTo>
                  <a:pt x="15" y="271"/>
                </a:lnTo>
                <a:lnTo>
                  <a:pt x="17" y="261"/>
                </a:lnTo>
                <a:lnTo>
                  <a:pt x="17" y="261"/>
                </a:lnTo>
                <a:close/>
                <a:moveTo>
                  <a:pt x="14" y="275"/>
                </a:moveTo>
                <a:lnTo>
                  <a:pt x="14" y="275"/>
                </a:lnTo>
                <a:lnTo>
                  <a:pt x="28" y="270"/>
                </a:lnTo>
                <a:lnTo>
                  <a:pt x="44" y="264"/>
                </a:lnTo>
                <a:lnTo>
                  <a:pt x="44" y="264"/>
                </a:lnTo>
                <a:lnTo>
                  <a:pt x="68" y="254"/>
                </a:lnTo>
                <a:lnTo>
                  <a:pt x="68" y="254"/>
                </a:lnTo>
                <a:lnTo>
                  <a:pt x="73" y="252"/>
                </a:lnTo>
                <a:lnTo>
                  <a:pt x="71" y="253"/>
                </a:lnTo>
                <a:lnTo>
                  <a:pt x="63" y="258"/>
                </a:lnTo>
                <a:lnTo>
                  <a:pt x="63" y="258"/>
                </a:lnTo>
                <a:lnTo>
                  <a:pt x="50" y="264"/>
                </a:lnTo>
                <a:lnTo>
                  <a:pt x="37" y="270"/>
                </a:lnTo>
                <a:lnTo>
                  <a:pt x="24" y="276"/>
                </a:lnTo>
                <a:lnTo>
                  <a:pt x="18" y="280"/>
                </a:lnTo>
                <a:lnTo>
                  <a:pt x="12" y="284"/>
                </a:lnTo>
                <a:lnTo>
                  <a:pt x="12" y="284"/>
                </a:lnTo>
                <a:lnTo>
                  <a:pt x="14" y="275"/>
                </a:lnTo>
                <a:lnTo>
                  <a:pt x="14" y="275"/>
                </a:lnTo>
                <a:close/>
                <a:moveTo>
                  <a:pt x="12" y="288"/>
                </a:moveTo>
                <a:lnTo>
                  <a:pt x="12" y="288"/>
                </a:lnTo>
                <a:lnTo>
                  <a:pt x="24" y="283"/>
                </a:lnTo>
                <a:lnTo>
                  <a:pt x="37" y="277"/>
                </a:lnTo>
                <a:lnTo>
                  <a:pt x="37" y="277"/>
                </a:lnTo>
                <a:lnTo>
                  <a:pt x="49" y="273"/>
                </a:lnTo>
                <a:lnTo>
                  <a:pt x="61" y="269"/>
                </a:lnTo>
                <a:lnTo>
                  <a:pt x="61" y="269"/>
                </a:lnTo>
                <a:lnTo>
                  <a:pt x="70" y="266"/>
                </a:lnTo>
                <a:lnTo>
                  <a:pt x="70" y="266"/>
                </a:lnTo>
                <a:lnTo>
                  <a:pt x="63" y="269"/>
                </a:lnTo>
                <a:lnTo>
                  <a:pt x="63" y="269"/>
                </a:lnTo>
                <a:lnTo>
                  <a:pt x="35" y="285"/>
                </a:lnTo>
                <a:lnTo>
                  <a:pt x="35" y="285"/>
                </a:lnTo>
                <a:lnTo>
                  <a:pt x="22" y="292"/>
                </a:lnTo>
                <a:lnTo>
                  <a:pt x="16" y="295"/>
                </a:lnTo>
                <a:lnTo>
                  <a:pt x="10" y="299"/>
                </a:lnTo>
                <a:lnTo>
                  <a:pt x="10" y="299"/>
                </a:lnTo>
                <a:lnTo>
                  <a:pt x="12" y="288"/>
                </a:lnTo>
                <a:lnTo>
                  <a:pt x="12" y="288"/>
                </a:lnTo>
                <a:close/>
                <a:moveTo>
                  <a:pt x="10" y="302"/>
                </a:moveTo>
                <a:lnTo>
                  <a:pt x="10" y="302"/>
                </a:lnTo>
                <a:lnTo>
                  <a:pt x="10" y="301"/>
                </a:lnTo>
                <a:lnTo>
                  <a:pt x="10" y="301"/>
                </a:lnTo>
                <a:lnTo>
                  <a:pt x="28" y="294"/>
                </a:lnTo>
                <a:lnTo>
                  <a:pt x="46" y="287"/>
                </a:lnTo>
                <a:lnTo>
                  <a:pt x="46" y="287"/>
                </a:lnTo>
                <a:lnTo>
                  <a:pt x="64" y="279"/>
                </a:lnTo>
                <a:lnTo>
                  <a:pt x="64" y="279"/>
                </a:lnTo>
                <a:lnTo>
                  <a:pt x="73" y="275"/>
                </a:lnTo>
                <a:lnTo>
                  <a:pt x="76" y="274"/>
                </a:lnTo>
                <a:lnTo>
                  <a:pt x="71" y="277"/>
                </a:lnTo>
                <a:lnTo>
                  <a:pt x="71" y="277"/>
                </a:lnTo>
                <a:lnTo>
                  <a:pt x="56" y="285"/>
                </a:lnTo>
                <a:lnTo>
                  <a:pt x="39" y="293"/>
                </a:lnTo>
                <a:lnTo>
                  <a:pt x="24" y="302"/>
                </a:lnTo>
                <a:lnTo>
                  <a:pt x="9" y="312"/>
                </a:lnTo>
                <a:lnTo>
                  <a:pt x="9" y="312"/>
                </a:lnTo>
                <a:lnTo>
                  <a:pt x="10" y="302"/>
                </a:lnTo>
                <a:lnTo>
                  <a:pt x="10" y="302"/>
                </a:lnTo>
                <a:close/>
                <a:moveTo>
                  <a:pt x="34" y="324"/>
                </a:moveTo>
                <a:lnTo>
                  <a:pt x="34" y="324"/>
                </a:lnTo>
                <a:lnTo>
                  <a:pt x="20" y="332"/>
                </a:lnTo>
                <a:lnTo>
                  <a:pt x="14" y="336"/>
                </a:lnTo>
                <a:lnTo>
                  <a:pt x="9" y="341"/>
                </a:lnTo>
                <a:lnTo>
                  <a:pt x="9" y="341"/>
                </a:lnTo>
                <a:lnTo>
                  <a:pt x="8" y="331"/>
                </a:lnTo>
                <a:lnTo>
                  <a:pt x="8" y="331"/>
                </a:lnTo>
                <a:lnTo>
                  <a:pt x="9" y="332"/>
                </a:lnTo>
                <a:lnTo>
                  <a:pt x="9" y="332"/>
                </a:lnTo>
                <a:lnTo>
                  <a:pt x="26" y="327"/>
                </a:lnTo>
                <a:lnTo>
                  <a:pt x="42" y="319"/>
                </a:lnTo>
                <a:lnTo>
                  <a:pt x="57" y="311"/>
                </a:lnTo>
                <a:lnTo>
                  <a:pt x="72" y="302"/>
                </a:lnTo>
                <a:lnTo>
                  <a:pt x="72" y="302"/>
                </a:lnTo>
                <a:lnTo>
                  <a:pt x="53" y="314"/>
                </a:lnTo>
                <a:lnTo>
                  <a:pt x="34" y="324"/>
                </a:lnTo>
                <a:lnTo>
                  <a:pt x="34" y="324"/>
                </a:lnTo>
                <a:close/>
                <a:moveTo>
                  <a:pt x="9" y="329"/>
                </a:moveTo>
                <a:lnTo>
                  <a:pt x="9" y="329"/>
                </a:lnTo>
                <a:lnTo>
                  <a:pt x="9" y="315"/>
                </a:lnTo>
                <a:lnTo>
                  <a:pt x="9" y="315"/>
                </a:lnTo>
                <a:lnTo>
                  <a:pt x="20" y="312"/>
                </a:lnTo>
                <a:lnTo>
                  <a:pt x="30" y="307"/>
                </a:lnTo>
                <a:lnTo>
                  <a:pt x="51" y="298"/>
                </a:lnTo>
                <a:lnTo>
                  <a:pt x="51" y="298"/>
                </a:lnTo>
                <a:lnTo>
                  <a:pt x="64" y="293"/>
                </a:lnTo>
                <a:lnTo>
                  <a:pt x="64" y="293"/>
                </a:lnTo>
                <a:lnTo>
                  <a:pt x="77" y="288"/>
                </a:lnTo>
                <a:lnTo>
                  <a:pt x="77" y="288"/>
                </a:lnTo>
                <a:lnTo>
                  <a:pt x="79" y="287"/>
                </a:lnTo>
                <a:lnTo>
                  <a:pt x="79" y="287"/>
                </a:lnTo>
                <a:lnTo>
                  <a:pt x="78" y="288"/>
                </a:lnTo>
                <a:lnTo>
                  <a:pt x="78" y="288"/>
                </a:lnTo>
                <a:lnTo>
                  <a:pt x="69" y="293"/>
                </a:lnTo>
                <a:lnTo>
                  <a:pt x="60" y="297"/>
                </a:lnTo>
                <a:lnTo>
                  <a:pt x="50" y="301"/>
                </a:lnTo>
                <a:lnTo>
                  <a:pt x="40" y="306"/>
                </a:lnTo>
                <a:lnTo>
                  <a:pt x="40" y="306"/>
                </a:lnTo>
                <a:lnTo>
                  <a:pt x="24" y="317"/>
                </a:lnTo>
                <a:lnTo>
                  <a:pt x="9" y="329"/>
                </a:lnTo>
                <a:lnTo>
                  <a:pt x="9" y="329"/>
                </a:lnTo>
                <a:close/>
                <a:moveTo>
                  <a:pt x="9" y="343"/>
                </a:moveTo>
                <a:lnTo>
                  <a:pt x="9" y="343"/>
                </a:lnTo>
                <a:lnTo>
                  <a:pt x="9" y="343"/>
                </a:lnTo>
                <a:lnTo>
                  <a:pt x="9" y="343"/>
                </a:lnTo>
                <a:lnTo>
                  <a:pt x="15" y="342"/>
                </a:lnTo>
                <a:lnTo>
                  <a:pt x="21" y="340"/>
                </a:lnTo>
                <a:lnTo>
                  <a:pt x="32" y="335"/>
                </a:lnTo>
                <a:lnTo>
                  <a:pt x="32" y="335"/>
                </a:lnTo>
                <a:lnTo>
                  <a:pt x="65" y="320"/>
                </a:lnTo>
                <a:lnTo>
                  <a:pt x="65" y="320"/>
                </a:lnTo>
                <a:lnTo>
                  <a:pt x="65" y="320"/>
                </a:lnTo>
                <a:lnTo>
                  <a:pt x="65" y="320"/>
                </a:lnTo>
                <a:lnTo>
                  <a:pt x="51" y="329"/>
                </a:lnTo>
                <a:lnTo>
                  <a:pt x="36" y="337"/>
                </a:lnTo>
                <a:lnTo>
                  <a:pt x="9" y="354"/>
                </a:lnTo>
                <a:lnTo>
                  <a:pt x="9" y="354"/>
                </a:lnTo>
                <a:lnTo>
                  <a:pt x="9" y="343"/>
                </a:lnTo>
                <a:lnTo>
                  <a:pt x="9" y="343"/>
                </a:lnTo>
                <a:close/>
                <a:moveTo>
                  <a:pt x="56" y="353"/>
                </a:moveTo>
                <a:lnTo>
                  <a:pt x="56" y="353"/>
                </a:lnTo>
                <a:lnTo>
                  <a:pt x="61" y="352"/>
                </a:lnTo>
                <a:lnTo>
                  <a:pt x="61" y="352"/>
                </a:lnTo>
                <a:lnTo>
                  <a:pt x="60" y="354"/>
                </a:lnTo>
                <a:lnTo>
                  <a:pt x="58" y="355"/>
                </a:lnTo>
                <a:lnTo>
                  <a:pt x="56" y="354"/>
                </a:lnTo>
                <a:lnTo>
                  <a:pt x="54" y="353"/>
                </a:lnTo>
                <a:lnTo>
                  <a:pt x="54" y="353"/>
                </a:lnTo>
                <a:lnTo>
                  <a:pt x="49" y="349"/>
                </a:lnTo>
                <a:lnTo>
                  <a:pt x="49" y="349"/>
                </a:lnTo>
                <a:lnTo>
                  <a:pt x="54" y="349"/>
                </a:lnTo>
                <a:lnTo>
                  <a:pt x="55" y="350"/>
                </a:lnTo>
                <a:lnTo>
                  <a:pt x="55" y="351"/>
                </a:lnTo>
                <a:lnTo>
                  <a:pt x="55" y="351"/>
                </a:lnTo>
                <a:lnTo>
                  <a:pt x="55" y="352"/>
                </a:lnTo>
                <a:lnTo>
                  <a:pt x="56" y="353"/>
                </a:lnTo>
                <a:lnTo>
                  <a:pt x="56" y="353"/>
                </a:lnTo>
                <a:close/>
                <a:moveTo>
                  <a:pt x="62" y="349"/>
                </a:moveTo>
                <a:lnTo>
                  <a:pt x="62" y="349"/>
                </a:lnTo>
                <a:lnTo>
                  <a:pt x="59" y="350"/>
                </a:lnTo>
                <a:lnTo>
                  <a:pt x="61" y="347"/>
                </a:lnTo>
                <a:lnTo>
                  <a:pt x="61" y="347"/>
                </a:lnTo>
                <a:lnTo>
                  <a:pt x="61" y="345"/>
                </a:lnTo>
                <a:lnTo>
                  <a:pt x="60" y="345"/>
                </a:lnTo>
                <a:lnTo>
                  <a:pt x="60" y="345"/>
                </a:lnTo>
                <a:lnTo>
                  <a:pt x="56" y="345"/>
                </a:lnTo>
                <a:lnTo>
                  <a:pt x="51" y="347"/>
                </a:lnTo>
                <a:lnTo>
                  <a:pt x="49" y="347"/>
                </a:lnTo>
                <a:lnTo>
                  <a:pt x="52" y="344"/>
                </a:lnTo>
                <a:lnTo>
                  <a:pt x="52" y="344"/>
                </a:lnTo>
                <a:lnTo>
                  <a:pt x="64" y="336"/>
                </a:lnTo>
                <a:lnTo>
                  <a:pt x="64" y="336"/>
                </a:lnTo>
                <a:lnTo>
                  <a:pt x="64" y="342"/>
                </a:lnTo>
                <a:lnTo>
                  <a:pt x="62" y="349"/>
                </a:lnTo>
                <a:lnTo>
                  <a:pt x="62" y="349"/>
                </a:lnTo>
                <a:close/>
                <a:moveTo>
                  <a:pt x="64" y="332"/>
                </a:moveTo>
                <a:lnTo>
                  <a:pt x="64" y="332"/>
                </a:lnTo>
                <a:lnTo>
                  <a:pt x="52" y="337"/>
                </a:lnTo>
                <a:lnTo>
                  <a:pt x="38" y="342"/>
                </a:lnTo>
                <a:lnTo>
                  <a:pt x="38" y="342"/>
                </a:lnTo>
                <a:lnTo>
                  <a:pt x="25" y="349"/>
                </a:lnTo>
                <a:lnTo>
                  <a:pt x="25" y="349"/>
                </a:lnTo>
                <a:lnTo>
                  <a:pt x="16" y="354"/>
                </a:lnTo>
                <a:lnTo>
                  <a:pt x="13" y="355"/>
                </a:lnTo>
                <a:lnTo>
                  <a:pt x="16" y="353"/>
                </a:lnTo>
                <a:lnTo>
                  <a:pt x="16" y="353"/>
                </a:lnTo>
                <a:lnTo>
                  <a:pt x="40" y="338"/>
                </a:lnTo>
                <a:lnTo>
                  <a:pt x="53" y="331"/>
                </a:lnTo>
                <a:lnTo>
                  <a:pt x="65" y="322"/>
                </a:lnTo>
                <a:lnTo>
                  <a:pt x="65" y="322"/>
                </a:lnTo>
                <a:lnTo>
                  <a:pt x="64" y="332"/>
                </a:lnTo>
                <a:lnTo>
                  <a:pt x="64" y="332"/>
                </a:lnTo>
                <a:close/>
                <a:moveTo>
                  <a:pt x="67" y="312"/>
                </a:moveTo>
                <a:lnTo>
                  <a:pt x="67" y="312"/>
                </a:lnTo>
                <a:lnTo>
                  <a:pt x="66" y="318"/>
                </a:lnTo>
                <a:lnTo>
                  <a:pt x="66" y="318"/>
                </a:lnTo>
                <a:lnTo>
                  <a:pt x="52" y="323"/>
                </a:lnTo>
                <a:lnTo>
                  <a:pt x="38" y="330"/>
                </a:lnTo>
                <a:lnTo>
                  <a:pt x="38" y="330"/>
                </a:lnTo>
                <a:lnTo>
                  <a:pt x="27" y="335"/>
                </a:lnTo>
                <a:lnTo>
                  <a:pt x="27" y="335"/>
                </a:lnTo>
                <a:lnTo>
                  <a:pt x="19" y="338"/>
                </a:lnTo>
                <a:lnTo>
                  <a:pt x="14" y="340"/>
                </a:lnTo>
                <a:lnTo>
                  <a:pt x="13" y="340"/>
                </a:lnTo>
                <a:lnTo>
                  <a:pt x="13" y="340"/>
                </a:lnTo>
                <a:lnTo>
                  <a:pt x="16" y="337"/>
                </a:lnTo>
                <a:lnTo>
                  <a:pt x="19" y="334"/>
                </a:lnTo>
                <a:lnTo>
                  <a:pt x="28" y="330"/>
                </a:lnTo>
                <a:lnTo>
                  <a:pt x="45" y="321"/>
                </a:lnTo>
                <a:lnTo>
                  <a:pt x="45" y="321"/>
                </a:lnTo>
                <a:lnTo>
                  <a:pt x="58" y="314"/>
                </a:lnTo>
                <a:lnTo>
                  <a:pt x="70" y="306"/>
                </a:lnTo>
                <a:lnTo>
                  <a:pt x="70" y="306"/>
                </a:lnTo>
                <a:lnTo>
                  <a:pt x="68" y="309"/>
                </a:lnTo>
                <a:lnTo>
                  <a:pt x="67" y="312"/>
                </a:lnTo>
                <a:lnTo>
                  <a:pt x="67" y="312"/>
                </a:lnTo>
                <a:close/>
                <a:moveTo>
                  <a:pt x="78" y="300"/>
                </a:moveTo>
                <a:lnTo>
                  <a:pt x="78" y="300"/>
                </a:lnTo>
                <a:lnTo>
                  <a:pt x="76" y="299"/>
                </a:lnTo>
                <a:lnTo>
                  <a:pt x="76" y="299"/>
                </a:lnTo>
                <a:lnTo>
                  <a:pt x="69" y="303"/>
                </a:lnTo>
                <a:lnTo>
                  <a:pt x="62" y="307"/>
                </a:lnTo>
                <a:lnTo>
                  <a:pt x="47" y="315"/>
                </a:lnTo>
                <a:lnTo>
                  <a:pt x="47" y="315"/>
                </a:lnTo>
                <a:lnTo>
                  <a:pt x="23" y="324"/>
                </a:lnTo>
                <a:lnTo>
                  <a:pt x="23" y="324"/>
                </a:lnTo>
                <a:lnTo>
                  <a:pt x="14" y="329"/>
                </a:lnTo>
                <a:lnTo>
                  <a:pt x="13" y="329"/>
                </a:lnTo>
                <a:lnTo>
                  <a:pt x="14" y="328"/>
                </a:lnTo>
                <a:lnTo>
                  <a:pt x="21" y="321"/>
                </a:lnTo>
                <a:lnTo>
                  <a:pt x="21" y="321"/>
                </a:lnTo>
                <a:lnTo>
                  <a:pt x="29" y="316"/>
                </a:lnTo>
                <a:lnTo>
                  <a:pt x="36" y="312"/>
                </a:lnTo>
                <a:lnTo>
                  <a:pt x="54" y="303"/>
                </a:lnTo>
                <a:lnTo>
                  <a:pt x="70" y="295"/>
                </a:lnTo>
                <a:lnTo>
                  <a:pt x="85" y="286"/>
                </a:lnTo>
                <a:lnTo>
                  <a:pt x="85" y="286"/>
                </a:lnTo>
                <a:lnTo>
                  <a:pt x="84" y="290"/>
                </a:lnTo>
                <a:lnTo>
                  <a:pt x="83" y="293"/>
                </a:lnTo>
                <a:lnTo>
                  <a:pt x="80" y="297"/>
                </a:lnTo>
                <a:lnTo>
                  <a:pt x="78" y="300"/>
                </a:lnTo>
                <a:lnTo>
                  <a:pt x="78" y="300"/>
                </a:lnTo>
                <a:close/>
                <a:moveTo>
                  <a:pt x="12" y="312"/>
                </a:moveTo>
                <a:lnTo>
                  <a:pt x="12" y="312"/>
                </a:lnTo>
                <a:lnTo>
                  <a:pt x="16" y="310"/>
                </a:lnTo>
                <a:lnTo>
                  <a:pt x="20" y="307"/>
                </a:lnTo>
                <a:lnTo>
                  <a:pt x="28" y="302"/>
                </a:lnTo>
                <a:lnTo>
                  <a:pt x="28" y="302"/>
                </a:lnTo>
                <a:lnTo>
                  <a:pt x="46" y="293"/>
                </a:lnTo>
                <a:lnTo>
                  <a:pt x="46" y="293"/>
                </a:lnTo>
                <a:lnTo>
                  <a:pt x="63" y="284"/>
                </a:lnTo>
                <a:lnTo>
                  <a:pt x="79" y="275"/>
                </a:lnTo>
                <a:lnTo>
                  <a:pt x="79" y="275"/>
                </a:lnTo>
                <a:lnTo>
                  <a:pt x="83" y="279"/>
                </a:lnTo>
                <a:lnTo>
                  <a:pt x="83" y="279"/>
                </a:lnTo>
                <a:lnTo>
                  <a:pt x="84" y="281"/>
                </a:lnTo>
                <a:lnTo>
                  <a:pt x="85" y="283"/>
                </a:lnTo>
                <a:lnTo>
                  <a:pt x="85" y="283"/>
                </a:lnTo>
                <a:lnTo>
                  <a:pt x="67" y="290"/>
                </a:lnTo>
                <a:lnTo>
                  <a:pt x="49" y="297"/>
                </a:lnTo>
                <a:lnTo>
                  <a:pt x="30" y="305"/>
                </a:lnTo>
                <a:lnTo>
                  <a:pt x="12" y="312"/>
                </a:lnTo>
                <a:lnTo>
                  <a:pt x="12" y="312"/>
                </a:lnTo>
                <a:close/>
                <a:moveTo>
                  <a:pt x="50" y="283"/>
                </a:moveTo>
                <a:lnTo>
                  <a:pt x="50" y="283"/>
                </a:lnTo>
                <a:lnTo>
                  <a:pt x="24" y="293"/>
                </a:lnTo>
                <a:lnTo>
                  <a:pt x="24" y="293"/>
                </a:lnTo>
                <a:lnTo>
                  <a:pt x="18" y="297"/>
                </a:lnTo>
                <a:lnTo>
                  <a:pt x="15" y="298"/>
                </a:lnTo>
                <a:lnTo>
                  <a:pt x="17" y="296"/>
                </a:lnTo>
                <a:lnTo>
                  <a:pt x="17" y="296"/>
                </a:lnTo>
                <a:lnTo>
                  <a:pt x="31" y="288"/>
                </a:lnTo>
                <a:lnTo>
                  <a:pt x="47" y="281"/>
                </a:lnTo>
                <a:lnTo>
                  <a:pt x="62" y="273"/>
                </a:lnTo>
                <a:lnTo>
                  <a:pt x="69" y="268"/>
                </a:lnTo>
                <a:lnTo>
                  <a:pt x="76" y="264"/>
                </a:lnTo>
                <a:lnTo>
                  <a:pt x="76" y="264"/>
                </a:lnTo>
                <a:lnTo>
                  <a:pt x="76" y="262"/>
                </a:lnTo>
                <a:lnTo>
                  <a:pt x="75" y="262"/>
                </a:lnTo>
                <a:lnTo>
                  <a:pt x="75" y="262"/>
                </a:lnTo>
                <a:lnTo>
                  <a:pt x="60" y="266"/>
                </a:lnTo>
                <a:lnTo>
                  <a:pt x="53" y="269"/>
                </a:lnTo>
                <a:lnTo>
                  <a:pt x="46" y="271"/>
                </a:lnTo>
                <a:lnTo>
                  <a:pt x="46" y="271"/>
                </a:lnTo>
                <a:lnTo>
                  <a:pt x="27" y="280"/>
                </a:lnTo>
                <a:lnTo>
                  <a:pt x="27" y="280"/>
                </a:lnTo>
                <a:lnTo>
                  <a:pt x="16" y="285"/>
                </a:lnTo>
                <a:lnTo>
                  <a:pt x="14" y="286"/>
                </a:lnTo>
                <a:lnTo>
                  <a:pt x="14" y="286"/>
                </a:lnTo>
                <a:lnTo>
                  <a:pt x="20" y="281"/>
                </a:lnTo>
                <a:lnTo>
                  <a:pt x="20" y="281"/>
                </a:lnTo>
                <a:lnTo>
                  <a:pt x="27" y="276"/>
                </a:lnTo>
                <a:lnTo>
                  <a:pt x="34" y="273"/>
                </a:lnTo>
                <a:lnTo>
                  <a:pt x="49" y="266"/>
                </a:lnTo>
                <a:lnTo>
                  <a:pt x="64" y="259"/>
                </a:lnTo>
                <a:lnTo>
                  <a:pt x="71" y="255"/>
                </a:lnTo>
                <a:lnTo>
                  <a:pt x="77" y="251"/>
                </a:lnTo>
                <a:lnTo>
                  <a:pt x="77" y="251"/>
                </a:lnTo>
                <a:lnTo>
                  <a:pt x="78" y="257"/>
                </a:lnTo>
                <a:lnTo>
                  <a:pt x="76" y="264"/>
                </a:lnTo>
                <a:lnTo>
                  <a:pt x="76" y="264"/>
                </a:lnTo>
                <a:lnTo>
                  <a:pt x="76" y="268"/>
                </a:lnTo>
                <a:lnTo>
                  <a:pt x="78" y="272"/>
                </a:lnTo>
                <a:lnTo>
                  <a:pt x="78" y="272"/>
                </a:lnTo>
                <a:lnTo>
                  <a:pt x="70" y="274"/>
                </a:lnTo>
                <a:lnTo>
                  <a:pt x="64" y="277"/>
                </a:lnTo>
                <a:lnTo>
                  <a:pt x="50" y="283"/>
                </a:lnTo>
                <a:lnTo>
                  <a:pt x="50" y="283"/>
                </a:lnTo>
                <a:close/>
                <a:moveTo>
                  <a:pt x="47" y="260"/>
                </a:moveTo>
                <a:lnTo>
                  <a:pt x="47" y="260"/>
                </a:lnTo>
                <a:lnTo>
                  <a:pt x="27" y="268"/>
                </a:lnTo>
                <a:lnTo>
                  <a:pt x="27" y="268"/>
                </a:lnTo>
                <a:lnTo>
                  <a:pt x="18" y="272"/>
                </a:lnTo>
                <a:lnTo>
                  <a:pt x="17" y="273"/>
                </a:lnTo>
                <a:lnTo>
                  <a:pt x="17" y="272"/>
                </a:lnTo>
                <a:lnTo>
                  <a:pt x="23" y="268"/>
                </a:lnTo>
                <a:lnTo>
                  <a:pt x="23" y="268"/>
                </a:lnTo>
                <a:lnTo>
                  <a:pt x="35" y="261"/>
                </a:lnTo>
                <a:lnTo>
                  <a:pt x="48" y="256"/>
                </a:lnTo>
                <a:lnTo>
                  <a:pt x="60" y="250"/>
                </a:lnTo>
                <a:lnTo>
                  <a:pt x="66" y="247"/>
                </a:lnTo>
                <a:lnTo>
                  <a:pt x="71" y="242"/>
                </a:lnTo>
                <a:lnTo>
                  <a:pt x="71" y="242"/>
                </a:lnTo>
                <a:lnTo>
                  <a:pt x="74" y="245"/>
                </a:lnTo>
                <a:lnTo>
                  <a:pt x="76" y="249"/>
                </a:lnTo>
                <a:lnTo>
                  <a:pt x="76" y="249"/>
                </a:lnTo>
                <a:lnTo>
                  <a:pt x="62" y="254"/>
                </a:lnTo>
                <a:lnTo>
                  <a:pt x="47" y="260"/>
                </a:lnTo>
                <a:lnTo>
                  <a:pt x="47" y="260"/>
                </a:lnTo>
                <a:close/>
                <a:moveTo>
                  <a:pt x="23" y="257"/>
                </a:moveTo>
                <a:lnTo>
                  <a:pt x="23" y="257"/>
                </a:lnTo>
                <a:lnTo>
                  <a:pt x="19" y="258"/>
                </a:lnTo>
                <a:lnTo>
                  <a:pt x="20" y="257"/>
                </a:lnTo>
                <a:lnTo>
                  <a:pt x="26" y="254"/>
                </a:lnTo>
                <a:lnTo>
                  <a:pt x="26" y="254"/>
                </a:lnTo>
                <a:lnTo>
                  <a:pt x="38" y="247"/>
                </a:lnTo>
                <a:lnTo>
                  <a:pt x="38" y="247"/>
                </a:lnTo>
                <a:lnTo>
                  <a:pt x="49" y="241"/>
                </a:lnTo>
                <a:lnTo>
                  <a:pt x="59" y="235"/>
                </a:lnTo>
                <a:lnTo>
                  <a:pt x="59" y="235"/>
                </a:lnTo>
                <a:lnTo>
                  <a:pt x="62" y="237"/>
                </a:lnTo>
                <a:lnTo>
                  <a:pt x="65" y="239"/>
                </a:lnTo>
                <a:lnTo>
                  <a:pt x="65" y="239"/>
                </a:lnTo>
                <a:lnTo>
                  <a:pt x="68" y="240"/>
                </a:lnTo>
                <a:lnTo>
                  <a:pt x="68" y="240"/>
                </a:lnTo>
                <a:lnTo>
                  <a:pt x="56" y="242"/>
                </a:lnTo>
                <a:lnTo>
                  <a:pt x="46" y="248"/>
                </a:lnTo>
                <a:lnTo>
                  <a:pt x="23" y="257"/>
                </a:lnTo>
                <a:lnTo>
                  <a:pt x="23" y="257"/>
                </a:lnTo>
                <a:close/>
                <a:moveTo>
                  <a:pt x="57" y="212"/>
                </a:moveTo>
                <a:lnTo>
                  <a:pt x="57" y="212"/>
                </a:lnTo>
                <a:lnTo>
                  <a:pt x="56" y="217"/>
                </a:lnTo>
                <a:lnTo>
                  <a:pt x="55" y="222"/>
                </a:lnTo>
                <a:lnTo>
                  <a:pt x="55" y="222"/>
                </a:lnTo>
                <a:lnTo>
                  <a:pt x="40" y="226"/>
                </a:lnTo>
                <a:lnTo>
                  <a:pt x="26" y="231"/>
                </a:lnTo>
                <a:lnTo>
                  <a:pt x="26" y="231"/>
                </a:lnTo>
                <a:lnTo>
                  <a:pt x="26" y="231"/>
                </a:lnTo>
                <a:lnTo>
                  <a:pt x="26" y="231"/>
                </a:lnTo>
                <a:lnTo>
                  <a:pt x="34" y="227"/>
                </a:lnTo>
                <a:lnTo>
                  <a:pt x="42" y="222"/>
                </a:lnTo>
                <a:lnTo>
                  <a:pt x="56" y="211"/>
                </a:lnTo>
                <a:lnTo>
                  <a:pt x="56" y="211"/>
                </a:lnTo>
                <a:lnTo>
                  <a:pt x="56" y="210"/>
                </a:lnTo>
                <a:lnTo>
                  <a:pt x="56" y="209"/>
                </a:lnTo>
                <a:lnTo>
                  <a:pt x="55" y="209"/>
                </a:lnTo>
                <a:lnTo>
                  <a:pt x="55" y="209"/>
                </a:lnTo>
                <a:lnTo>
                  <a:pt x="49" y="212"/>
                </a:lnTo>
                <a:lnTo>
                  <a:pt x="43" y="214"/>
                </a:lnTo>
                <a:lnTo>
                  <a:pt x="43" y="214"/>
                </a:lnTo>
                <a:lnTo>
                  <a:pt x="32" y="219"/>
                </a:lnTo>
                <a:lnTo>
                  <a:pt x="32" y="219"/>
                </a:lnTo>
                <a:lnTo>
                  <a:pt x="33" y="216"/>
                </a:lnTo>
                <a:lnTo>
                  <a:pt x="33" y="216"/>
                </a:lnTo>
                <a:lnTo>
                  <a:pt x="37" y="213"/>
                </a:lnTo>
                <a:lnTo>
                  <a:pt x="42" y="210"/>
                </a:lnTo>
                <a:lnTo>
                  <a:pt x="42" y="210"/>
                </a:lnTo>
                <a:lnTo>
                  <a:pt x="52" y="205"/>
                </a:lnTo>
                <a:lnTo>
                  <a:pt x="62" y="200"/>
                </a:lnTo>
                <a:lnTo>
                  <a:pt x="62" y="200"/>
                </a:lnTo>
                <a:lnTo>
                  <a:pt x="57" y="212"/>
                </a:lnTo>
                <a:lnTo>
                  <a:pt x="57" y="212"/>
                </a:lnTo>
                <a:close/>
                <a:moveTo>
                  <a:pt x="64" y="196"/>
                </a:moveTo>
                <a:lnTo>
                  <a:pt x="64" y="196"/>
                </a:lnTo>
                <a:lnTo>
                  <a:pt x="54" y="199"/>
                </a:lnTo>
                <a:lnTo>
                  <a:pt x="54" y="199"/>
                </a:lnTo>
                <a:lnTo>
                  <a:pt x="43" y="203"/>
                </a:lnTo>
                <a:lnTo>
                  <a:pt x="42" y="203"/>
                </a:lnTo>
                <a:lnTo>
                  <a:pt x="42" y="203"/>
                </a:lnTo>
                <a:lnTo>
                  <a:pt x="47" y="200"/>
                </a:lnTo>
                <a:lnTo>
                  <a:pt x="47" y="200"/>
                </a:lnTo>
                <a:lnTo>
                  <a:pt x="58" y="194"/>
                </a:lnTo>
                <a:lnTo>
                  <a:pt x="63" y="190"/>
                </a:lnTo>
                <a:lnTo>
                  <a:pt x="67" y="186"/>
                </a:lnTo>
                <a:lnTo>
                  <a:pt x="67" y="186"/>
                </a:lnTo>
                <a:lnTo>
                  <a:pt x="64" y="196"/>
                </a:lnTo>
                <a:lnTo>
                  <a:pt x="64" y="196"/>
                </a:lnTo>
                <a:close/>
                <a:moveTo>
                  <a:pt x="67" y="179"/>
                </a:moveTo>
                <a:lnTo>
                  <a:pt x="67" y="179"/>
                </a:lnTo>
                <a:lnTo>
                  <a:pt x="67" y="182"/>
                </a:lnTo>
                <a:lnTo>
                  <a:pt x="67" y="182"/>
                </a:lnTo>
                <a:lnTo>
                  <a:pt x="67" y="182"/>
                </a:lnTo>
                <a:lnTo>
                  <a:pt x="67" y="182"/>
                </a:lnTo>
                <a:lnTo>
                  <a:pt x="58" y="185"/>
                </a:lnTo>
                <a:lnTo>
                  <a:pt x="58" y="185"/>
                </a:lnTo>
                <a:lnTo>
                  <a:pt x="46" y="191"/>
                </a:lnTo>
                <a:lnTo>
                  <a:pt x="46" y="191"/>
                </a:lnTo>
                <a:lnTo>
                  <a:pt x="48" y="187"/>
                </a:lnTo>
                <a:lnTo>
                  <a:pt x="48" y="187"/>
                </a:lnTo>
                <a:lnTo>
                  <a:pt x="57" y="182"/>
                </a:lnTo>
                <a:lnTo>
                  <a:pt x="67" y="176"/>
                </a:lnTo>
                <a:lnTo>
                  <a:pt x="67" y="176"/>
                </a:lnTo>
                <a:lnTo>
                  <a:pt x="67" y="179"/>
                </a:lnTo>
                <a:lnTo>
                  <a:pt x="67" y="179"/>
                </a:lnTo>
                <a:close/>
                <a:moveTo>
                  <a:pt x="67" y="173"/>
                </a:moveTo>
                <a:lnTo>
                  <a:pt x="67" y="173"/>
                </a:lnTo>
                <a:lnTo>
                  <a:pt x="59" y="175"/>
                </a:lnTo>
                <a:lnTo>
                  <a:pt x="59" y="175"/>
                </a:lnTo>
                <a:lnTo>
                  <a:pt x="66" y="171"/>
                </a:lnTo>
                <a:lnTo>
                  <a:pt x="66" y="171"/>
                </a:lnTo>
                <a:lnTo>
                  <a:pt x="66" y="169"/>
                </a:lnTo>
                <a:lnTo>
                  <a:pt x="65" y="169"/>
                </a:lnTo>
                <a:lnTo>
                  <a:pt x="65" y="169"/>
                </a:lnTo>
                <a:lnTo>
                  <a:pt x="58" y="170"/>
                </a:lnTo>
                <a:lnTo>
                  <a:pt x="58" y="170"/>
                </a:lnTo>
                <a:lnTo>
                  <a:pt x="65" y="159"/>
                </a:lnTo>
                <a:lnTo>
                  <a:pt x="65" y="159"/>
                </a:lnTo>
                <a:lnTo>
                  <a:pt x="67" y="173"/>
                </a:lnTo>
                <a:lnTo>
                  <a:pt x="67" y="173"/>
                </a:lnTo>
                <a:close/>
                <a:moveTo>
                  <a:pt x="38" y="454"/>
                </a:moveTo>
                <a:lnTo>
                  <a:pt x="38" y="454"/>
                </a:lnTo>
                <a:lnTo>
                  <a:pt x="32" y="442"/>
                </a:lnTo>
                <a:lnTo>
                  <a:pt x="27" y="430"/>
                </a:lnTo>
                <a:lnTo>
                  <a:pt x="27" y="430"/>
                </a:lnTo>
                <a:lnTo>
                  <a:pt x="28" y="427"/>
                </a:lnTo>
                <a:lnTo>
                  <a:pt x="28" y="427"/>
                </a:lnTo>
                <a:lnTo>
                  <a:pt x="29" y="419"/>
                </a:lnTo>
                <a:lnTo>
                  <a:pt x="31" y="412"/>
                </a:lnTo>
                <a:lnTo>
                  <a:pt x="37" y="397"/>
                </a:lnTo>
                <a:lnTo>
                  <a:pt x="37" y="397"/>
                </a:lnTo>
                <a:lnTo>
                  <a:pt x="38" y="391"/>
                </a:lnTo>
                <a:lnTo>
                  <a:pt x="38" y="386"/>
                </a:lnTo>
                <a:lnTo>
                  <a:pt x="37" y="375"/>
                </a:lnTo>
                <a:lnTo>
                  <a:pt x="37" y="375"/>
                </a:lnTo>
                <a:lnTo>
                  <a:pt x="36" y="368"/>
                </a:lnTo>
                <a:lnTo>
                  <a:pt x="37" y="361"/>
                </a:lnTo>
                <a:lnTo>
                  <a:pt x="38" y="358"/>
                </a:lnTo>
                <a:lnTo>
                  <a:pt x="40" y="356"/>
                </a:lnTo>
                <a:lnTo>
                  <a:pt x="43" y="356"/>
                </a:lnTo>
                <a:lnTo>
                  <a:pt x="46" y="358"/>
                </a:lnTo>
                <a:lnTo>
                  <a:pt x="46" y="358"/>
                </a:lnTo>
                <a:lnTo>
                  <a:pt x="50" y="361"/>
                </a:lnTo>
                <a:lnTo>
                  <a:pt x="54" y="363"/>
                </a:lnTo>
                <a:lnTo>
                  <a:pt x="54" y="363"/>
                </a:lnTo>
                <a:lnTo>
                  <a:pt x="59" y="364"/>
                </a:lnTo>
                <a:lnTo>
                  <a:pt x="64" y="362"/>
                </a:lnTo>
                <a:lnTo>
                  <a:pt x="68" y="359"/>
                </a:lnTo>
                <a:lnTo>
                  <a:pt x="70" y="354"/>
                </a:lnTo>
                <a:lnTo>
                  <a:pt x="70" y="354"/>
                </a:lnTo>
                <a:lnTo>
                  <a:pt x="72" y="346"/>
                </a:lnTo>
                <a:lnTo>
                  <a:pt x="73" y="337"/>
                </a:lnTo>
                <a:lnTo>
                  <a:pt x="73" y="337"/>
                </a:lnTo>
                <a:lnTo>
                  <a:pt x="74" y="328"/>
                </a:lnTo>
                <a:lnTo>
                  <a:pt x="75" y="320"/>
                </a:lnTo>
                <a:lnTo>
                  <a:pt x="79" y="313"/>
                </a:lnTo>
                <a:lnTo>
                  <a:pt x="84" y="306"/>
                </a:lnTo>
                <a:lnTo>
                  <a:pt x="84" y="306"/>
                </a:lnTo>
                <a:lnTo>
                  <a:pt x="89" y="300"/>
                </a:lnTo>
                <a:lnTo>
                  <a:pt x="93" y="292"/>
                </a:lnTo>
                <a:lnTo>
                  <a:pt x="94" y="288"/>
                </a:lnTo>
                <a:lnTo>
                  <a:pt x="95" y="285"/>
                </a:lnTo>
                <a:lnTo>
                  <a:pt x="94" y="281"/>
                </a:lnTo>
                <a:lnTo>
                  <a:pt x="92" y="277"/>
                </a:lnTo>
                <a:lnTo>
                  <a:pt x="92" y="277"/>
                </a:lnTo>
                <a:lnTo>
                  <a:pt x="90" y="274"/>
                </a:lnTo>
                <a:lnTo>
                  <a:pt x="87" y="271"/>
                </a:lnTo>
                <a:lnTo>
                  <a:pt x="85" y="268"/>
                </a:lnTo>
                <a:lnTo>
                  <a:pt x="85" y="266"/>
                </a:lnTo>
                <a:lnTo>
                  <a:pt x="85" y="264"/>
                </a:lnTo>
                <a:lnTo>
                  <a:pt x="85" y="264"/>
                </a:lnTo>
                <a:lnTo>
                  <a:pt x="87" y="256"/>
                </a:lnTo>
                <a:lnTo>
                  <a:pt x="87" y="252"/>
                </a:lnTo>
                <a:lnTo>
                  <a:pt x="87" y="248"/>
                </a:lnTo>
                <a:lnTo>
                  <a:pt x="87" y="248"/>
                </a:lnTo>
                <a:lnTo>
                  <a:pt x="84" y="240"/>
                </a:lnTo>
                <a:lnTo>
                  <a:pt x="82" y="237"/>
                </a:lnTo>
                <a:lnTo>
                  <a:pt x="79" y="235"/>
                </a:lnTo>
                <a:lnTo>
                  <a:pt x="79" y="235"/>
                </a:lnTo>
                <a:lnTo>
                  <a:pt x="72" y="232"/>
                </a:lnTo>
                <a:lnTo>
                  <a:pt x="72" y="232"/>
                </a:lnTo>
                <a:lnTo>
                  <a:pt x="69" y="230"/>
                </a:lnTo>
                <a:lnTo>
                  <a:pt x="66" y="227"/>
                </a:lnTo>
                <a:lnTo>
                  <a:pt x="65" y="224"/>
                </a:lnTo>
                <a:lnTo>
                  <a:pt x="65" y="220"/>
                </a:lnTo>
                <a:lnTo>
                  <a:pt x="66" y="212"/>
                </a:lnTo>
                <a:lnTo>
                  <a:pt x="69" y="206"/>
                </a:lnTo>
                <a:lnTo>
                  <a:pt x="69" y="206"/>
                </a:lnTo>
                <a:lnTo>
                  <a:pt x="73" y="195"/>
                </a:lnTo>
                <a:lnTo>
                  <a:pt x="75" y="189"/>
                </a:lnTo>
                <a:lnTo>
                  <a:pt x="76" y="184"/>
                </a:lnTo>
                <a:lnTo>
                  <a:pt x="76" y="184"/>
                </a:lnTo>
                <a:lnTo>
                  <a:pt x="75" y="175"/>
                </a:lnTo>
                <a:lnTo>
                  <a:pt x="75" y="167"/>
                </a:lnTo>
                <a:lnTo>
                  <a:pt x="74" y="157"/>
                </a:lnTo>
                <a:lnTo>
                  <a:pt x="73" y="148"/>
                </a:lnTo>
                <a:lnTo>
                  <a:pt x="73" y="148"/>
                </a:lnTo>
                <a:lnTo>
                  <a:pt x="86" y="134"/>
                </a:lnTo>
                <a:lnTo>
                  <a:pt x="100" y="119"/>
                </a:lnTo>
                <a:lnTo>
                  <a:pt x="114" y="106"/>
                </a:lnTo>
                <a:lnTo>
                  <a:pt x="131" y="94"/>
                </a:lnTo>
                <a:lnTo>
                  <a:pt x="131" y="94"/>
                </a:lnTo>
                <a:lnTo>
                  <a:pt x="148" y="81"/>
                </a:lnTo>
                <a:lnTo>
                  <a:pt x="165" y="71"/>
                </a:lnTo>
                <a:lnTo>
                  <a:pt x="183" y="62"/>
                </a:lnTo>
                <a:lnTo>
                  <a:pt x="202" y="55"/>
                </a:lnTo>
                <a:lnTo>
                  <a:pt x="222" y="48"/>
                </a:lnTo>
                <a:lnTo>
                  <a:pt x="241" y="43"/>
                </a:lnTo>
                <a:lnTo>
                  <a:pt x="261" y="39"/>
                </a:lnTo>
                <a:lnTo>
                  <a:pt x="281" y="36"/>
                </a:lnTo>
                <a:lnTo>
                  <a:pt x="302" y="35"/>
                </a:lnTo>
                <a:lnTo>
                  <a:pt x="322" y="34"/>
                </a:lnTo>
                <a:lnTo>
                  <a:pt x="341" y="35"/>
                </a:lnTo>
                <a:lnTo>
                  <a:pt x="361" y="38"/>
                </a:lnTo>
                <a:lnTo>
                  <a:pt x="382" y="41"/>
                </a:lnTo>
                <a:lnTo>
                  <a:pt x="401" y="46"/>
                </a:lnTo>
                <a:lnTo>
                  <a:pt x="421" y="51"/>
                </a:lnTo>
                <a:lnTo>
                  <a:pt x="439" y="58"/>
                </a:lnTo>
                <a:lnTo>
                  <a:pt x="439" y="58"/>
                </a:lnTo>
                <a:lnTo>
                  <a:pt x="432" y="61"/>
                </a:lnTo>
                <a:lnTo>
                  <a:pt x="429" y="62"/>
                </a:lnTo>
                <a:lnTo>
                  <a:pt x="426" y="65"/>
                </a:lnTo>
                <a:lnTo>
                  <a:pt x="426" y="65"/>
                </a:lnTo>
                <a:lnTo>
                  <a:pt x="424" y="67"/>
                </a:lnTo>
                <a:lnTo>
                  <a:pt x="424" y="69"/>
                </a:lnTo>
                <a:lnTo>
                  <a:pt x="424" y="72"/>
                </a:lnTo>
                <a:lnTo>
                  <a:pt x="425" y="74"/>
                </a:lnTo>
                <a:lnTo>
                  <a:pt x="428" y="77"/>
                </a:lnTo>
                <a:lnTo>
                  <a:pt x="432" y="79"/>
                </a:lnTo>
                <a:lnTo>
                  <a:pt x="432" y="79"/>
                </a:lnTo>
                <a:lnTo>
                  <a:pt x="436" y="80"/>
                </a:lnTo>
                <a:lnTo>
                  <a:pt x="439" y="79"/>
                </a:lnTo>
                <a:lnTo>
                  <a:pt x="439" y="79"/>
                </a:lnTo>
                <a:lnTo>
                  <a:pt x="443" y="79"/>
                </a:lnTo>
                <a:lnTo>
                  <a:pt x="443" y="79"/>
                </a:lnTo>
                <a:lnTo>
                  <a:pt x="445" y="79"/>
                </a:lnTo>
                <a:lnTo>
                  <a:pt x="447" y="80"/>
                </a:lnTo>
                <a:lnTo>
                  <a:pt x="448" y="81"/>
                </a:lnTo>
                <a:lnTo>
                  <a:pt x="448" y="85"/>
                </a:lnTo>
                <a:lnTo>
                  <a:pt x="448" y="85"/>
                </a:lnTo>
                <a:lnTo>
                  <a:pt x="439" y="84"/>
                </a:lnTo>
                <a:lnTo>
                  <a:pt x="432" y="81"/>
                </a:lnTo>
                <a:lnTo>
                  <a:pt x="424" y="78"/>
                </a:lnTo>
                <a:lnTo>
                  <a:pt x="417" y="75"/>
                </a:lnTo>
                <a:lnTo>
                  <a:pt x="417" y="75"/>
                </a:lnTo>
                <a:lnTo>
                  <a:pt x="411" y="70"/>
                </a:lnTo>
                <a:lnTo>
                  <a:pt x="404" y="65"/>
                </a:lnTo>
                <a:lnTo>
                  <a:pt x="401" y="63"/>
                </a:lnTo>
                <a:lnTo>
                  <a:pt x="397" y="62"/>
                </a:lnTo>
                <a:lnTo>
                  <a:pt x="393" y="62"/>
                </a:lnTo>
                <a:lnTo>
                  <a:pt x="390" y="64"/>
                </a:lnTo>
                <a:lnTo>
                  <a:pt x="390" y="64"/>
                </a:lnTo>
                <a:lnTo>
                  <a:pt x="388" y="66"/>
                </a:lnTo>
                <a:lnTo>
                  <a:pt x="386" y="69"/>
                </a:lnTo>
                <a:lnTo>
                  <a:pt x="385" y="75"/>
                </a:lnTo>
                <a:lnTo>
                  <a:pt x="385" y="75"/>
                </a:lnTo>
                <a:lnTo>
                  <a:pt x="385" y="79"/>
                </a:lnTo>
                <a:lnTo>
                  <a:pt x="386" y="85"/>
                </a:lnTo>
                <a:lnTo>
                  <a:pt x="387" y="87"/>
                </a:lnTo>
                <a:lnTo>
                  <a:pt x="386" y="89"/>
                </a:lnTo>
                <a:lnTo>
                  <a:pt x="384" y="90"/>
                </a:lnTo>
                <a:lnTo>
                  <a:pt x="381" y="91"/>
                </a:lnTo>
                <a:lnTo>
                  <a:pt x="381" y="91"/>
                </a:lnTo>
                <a:lnTo>
                  <a:pt x="374" y="90"/>
                </a:lnTo>
                <a:lnTo>
                  <a:pt x="367" y="89"/>
                </a:lnTo>
                <a:lnTo>
                  <a:pt x="359" y="87"/>
                </a:lnTo>
                <a:lnTo>
                  <a:pt x="352" y="85"/>
                </a:lnTo>
                <a:lnTo>
                  <a:pt x="352" y="85"/>
                </a:lnTo>
                <a:lnTo>
                  <a:pt x="346" y="86"/>
                </a:lnTo>
                <a:lnTo>
                  <a:pt x="342" y="88"/>
                </a:lnTo>
                <a:lnTo>
                  <a:pt x="339" y="91"/>
                </a:lnTo>
                <a:lnTo>
                  <a:pt x="338" y="95"/>
                </a:lnTo>
                <a:lnTo>
                  <a:pt x="338" y="99"/>
                </a:lnTo>
                <a:lnTo>
                  <a:pt x="340" y="104"/>
                </a:lnTo>
                <a:lnTo>
                  <a:pt x="343" y="108"/>
                </a:lnTo>
                <a:lnTo>
                  <a:pt x="348" y="111"/>
                </a:lnTo>
                <a:lnTo>
                  <a:pt x="348" y="111"/>
                </a:lnTo>
                <a:lnTo>
                  <a:pt x="356" y="114"/>
                </a:lnTo>
                <a:lnTo>
                  <a:pt x="364" y="116"/>
                </a:lnTo>
                <a:lnTo>
                  <a:pt x="373" y="118"/>
                </a:lnTo>
                <a:lnTo>
                  <a:pt x="381" y="119"/>
                </a:lnTo>
                <a:lnTo>
                  <a:pt x="381" y="119"/>
                </a:lnTo>
                <a:lnTo>
                  <a:pt x="385" y="118"/>
                </a:lnTo>
                <a:lnTo>
                  <a:pt x="388" y="117"/>
                </a:lnTo>
                <a:lnTo>
                  <a:pt x="395" y="114"/>
                </a:lnTo>
                <a:lnTo>
                  <a:pt x="395" y="114"/>
                </a:lnTo>
                <a:lnTo>
                  <a:pt x="404" y="109"/>
                </a:lnTo>
                <a:lnTo>
                  <a:pt x="409" y="108"/>
                </a:lnTo>
                <a:lnTo>
                  <a:pt x="413" y="107"/>
                </a:lnTo>
                <a:lnTo>
                  <a:pt x="418" y="107"/>
                </a:lnTo>
                <a:lnTo>
                  <a:pt x="422" y="109"/>
                </a:lnTo>
                <a:lnTo>
                  <a:pt x="426" y="111"/>
                </a:lnTo>
                <a:lnTo>
                  <a:pt x="431" y="114"/>
                </a:lnTo>
                <a:lnTo>
                  <a:pt x="431" y="114"/>
                </a:lnTo>
                <a:lnTo>
                  <a:pt x="435" y="118"/>
                </a:lnTo>
                <a:lnTo>
                  <a:pt x="437" y="123"/>
                </a:lnTo>
                <a:lnTo>
                  <a:pt x="442" y="133"/>
                </a:lnTo>
                <a:lnTo>
                  <a:pt x="447" y="143"/>
                </a:lnTo>
                <a:lnTo>
                  <a:pt x="451" y="148"/>
                </a:lnTo>
                <a:lnTo>
                  <a:pt x="455" y="152"/>
                </a:lnTo>
                <a:lnTo>
                  <a:pt x="455" y="152"/>
                </a:lnTo>
                <a:lnTo>
                  <a:pt x="459" y="154"/>
                </a:lnTo>
                <a:lnTo>
                  <a:pt x="462" y="154"/>
                </a:lnTo>
                <a:lnTo>
                  <a:pt x="466" y="153"/>
                </a:lnTo>
                <a:lnTo>
                  <a:pt x="469" y="151"/>
                </a:lnTo>
                <a:lnTo>
                  <a:pt x="476" y="147"/>
                </a:lnTo>
                <a:lnTo>
                  <a:pt x="480" y="145"/>
                </a:lnTo>
                <a:lnTo>
                  <a:pt x="483" y="145"/>
                </a:lnTo>
                <a:lnTo>
                  <a:pt x="483" y="145"/>
                </a:lnTo>
                <a:lnTo>
                  <a:pt x="488" y="146"/>
                </a:lnTo>
                <a:lnTo>
                  <a:pt x="493" y="148"/>
                </a:lnTo>
                <a:lnTo>
                  <a:pt x="502" y="153"/>
                </a:lnTo>
                <a:lnTo>
                  <a:pt x="502" y="153"/>
                </a:lnTo>
                <a:lnTo>
                  <a:pt x="506" y="156"/>
                </a:lnTo>
                <a:lnTo>
                  <a:pt x="510" y="160"/>
                </a:lnTo>
                <a:lnTo>
                  <a:pt x="510" y="160"/>
                </a:lnTo>
                <a:lnTo>
                  <a:pt x="512" y="164"/>
                </a:lnTo>
                <a:lnTo>
                  <a:pt x="514" y="169"/>
                </a:lnTo>
                <a:lnTo>
                  <a:pt x="514" y="171"/>
                </a:lnTo>
                <a:lnTo>
                  <a:pt x="513" y="173"/>
                </a:lnTo>
                <a:lnTo>
                  <a:pt x="511" y="173"/>
                </a:lnTo>
                <a:lnTo>
                  <a:pt x="507" y="172"/>
                </a:lnTo>
                <a:lnTo>
                  <a:pt x="507" y="172"/>
                </a:lnTo>
                <a:lnTo>
                  <a:pt x="501" y="168"/>
                </a:lnTo>
                <a:lnTo>
                  <a:pt x="495" y="162"/>
                </a:lnTo>
                <a:lnTo>
                  <a:pt x="489" y="157"/>
                </a:lnTo>
                <a:lnTo>
                  <a:pt x="486" y="156"/>
                </a:lnTo>
                <a:lnTo>
                  <a:pt x="482" y="155"/>
                </a:lnTo>
                <a:lnTo>
                  <a:pt x="482" y="155"/>
                </a:lnTo>
                <a:lnTo>
                  <a:pt x="479" y="155"/>
                </a:lnTo>
                <a:lnTo>
                  <a:pt x="477" y="156"/>
                </a:lnTo>
                <a:lnTo>
                  <a:pt x="475" y="157"/>
                </a:lnTo>
                <a:lnTo>
                  <a:pt x="473" y="158"/>
                </a:lnTo>
                <a:lnTo>
                  <a:pt x="471" y="164"/>
                </a:lnTo>
                <a:lnTo>
                  <a:pt x="470" y="169"/>
                </a:lnTo>
                <a:lnTo>
                  <a:pt x="470" y="169"/>
                </a:lnTo>
                <a:lnTo>
                  <a:pt x="471" y="173"/>
                </a:lnTo>
                <a:lnTo>
                  <a:pt x="473" y="176"/>
                </a:lnTo>
                <a:lnTo>
                  <a:pt x="475" y="179"/>
                </a:lnTo>
                <a:lnTo>
                  <a:pt x="478" y="181"/>
                </a:lnTo>
                <a:lnTo>
                  <a:pt x="485" y="185"/>
                </a:lnTo>
                <a:lnTo>
                  <a:pt x="491" y="188"/>
                </a:lnTo>
                <a:lnTo>
                  <a:pt x="491" y="188"/>
                </a:lnTo>
                <a:lnTo>
                  <a:pt x="494" y="189"/>
                </a:lnTo>
                <a:lnTo>
                  <a:pt x="494" y="189"/>
                </a:lnTo>
                <a:lnTo>
                  <a:pt x="497" y="191"/>
                </a:lnTo>
                <a:lnTo>
                  <a:pt x="498" y="193"/>
                </a:lnTo>
                <a:lnTo>
                  <a:pt x="498" y="195"/>
                </a:lnTo>
                <a:lnTo>
                  <a:pt x="496" y="198"/>
                </a:lnTo>
                <a:lnTo>
                  <a:pt x="491" y="203"/>
                </a:lnTo>
                <a:lnTo>
                  <a:pt x="491" y="203"/>
                </a:lnTo>
                <a:lnTo>
                  <a:pt x="491" y="203"/>
                </a:lnTo>
                <a:lnTo>
                  <a:pt x="491" y="203"/>
                </a:lnTo>
                <a:lnTo>
                  <a:pt x="467" y="192"/>
                </a:lnTo>
                <a:lnTo>
                  <a:pt x="443" y="181"/>
                </a:lnTo>
                <a:lnTo>
                  <a:pt x="443" y="181"/>
                </a:lnTo>
                <a:lnTo>
                  <a:pt x="431" y="174"/>
                </a:lnTo>
                <a:lnTo>
                  <a:pt x="420" y="166"/>
                </a:lnTo>
                <a:lnTo>
                  <a:pt x="410" y="155"/>
                </a:lnTo>
                <a:lnTo>
                  <a:pt x="400" y="144"/>
                </a:lnTo>
                <a:lnTo>
                  <a:pt x="400" y="144"/>
                </a:lnTo>
                <a:lnTo>
                  <a:pt x="393" y="137"/>
                </a:lnTo>
                <a:lnTo>
                  <a:pt x="386" y="130"/>
                </a:lnTo>
                <a:lnTo>
                  <a:pt x="378" y="124"/>
                </a:lnTo>
                <a:lnTo>
                  <a:pt x="370" y="120"/>
                </a:lnTo>
                <a:lnTo>
                  <a:pt x="370" y="120"/>
                </a:lnTo>
                <a:lnTo>
                  <a:pt x="358" y="117"/>
                </a:lnTo>
                <a:lnTo>
                  <a:pt x="347" y="117"/>
                </a:lnTo>
                <a:lnTo>
                  <a:pt x="336" y="118"/>
                </a:lnTo>
                <a:lnTo>
                  <a:pt x="325" y="120"/>
                </a:lnTo>
                <a:lnTo>
                  <a:pt x="325" y="120"/>
                </a:lnTo>
                <a:lnTo>
                  <a:pt x="316" y="122"/>
                </a:lnTo>
                <a:lnTo>
                  <a:pt x="306" y="126"/>
                </a:lnTo>
                <a:lnTo>
                  <a:pt x="296" y="130"/>
                </a:lnTo>
                <a:lnTo>
                  <a:pt x="285" y="136"/>
                </a:lnTo>
                <a:lnTo>
                  <a:pt x="274" y="142"/>
                </a:lnTo>
                <a:lnTo>
                  <a:pt x="264" y="149"/>
                </a:lnTo>
                <a:lnTo>
                  <a:pt x="254" y="157"/>
                </a:lnTo>
                <a:lnTo>
                  <a:pt x="245" y="166"/>
                </a:lnTo>
                <a:lnTo>
                  <a:pt x="237" y="175"/>
                </a:lnTo>
                <a:lnTo>
                  <a:pt x="230" y="185"/>
                </a:lnTo>
                <a:lnTo>
                  <a:pt x="224" y="194"/>
                </a:lnTo>
                <a:lnTo>
                  <a:pt x="220" y="205"/>
                </a:lnTo>
                <a:lnTo>
                  <a:pt x="218" y="215"/>
                </a:lnTo>
                <a:lnTo>
                  <a:pt x="217" y="226"/>
                </a:lnTo>
                <a:lnTo>
                  <a:pt x="219" y="236"/>
                </a:lnTo>
                <a:lnTo>
                  <a:pt x="223" y="248"/>
                </a:lnTo>
                <a:lnTo>
                  <a:pt x="223" y="248"/>
                </a:lnTo>
                <a:lnTo>
                  <a:pt x="226" y="253"/>
                </a:lnTo>
                <a:lnTo>
                  <a:pt x="229" y="258"/>
                </a:lnTo>
                <a:lnTo>
                  <a:pt x="234" y="261"/>
                </a:lnTo>
                <a:lnTo>
                  <a:pt x="238" y="264"/>
                </a:lnTo>
                <a:lnTo>
                  <a:pt x="249" y="269"/>
                </a:lnTo>
                <a:lnTo>
                  <a:pt x="260" y="272"/>
                </a:lnTo>
                <a:lnTo>
                  <a:pt x="285" y="277"/>
                </a:lnTo>
                <a:lnTo>
                  <a:pt x="296" y="280"/>
                </a:lnTo>
                <a:lnTo>
                  <a:pt x="306" y="284"/>
                </a:lnTo>
                <a:lnTo>
                  <a:pt x="306" y="284"/>
                </a:lnTo>
                <a:lnTo>
                  <a:pt x="312" y="289"/>
                </a:lnTo>
                <a:lnTo>
                  <a:pt x="316" y="294"/>
                </a:lnTo>
                <a:lnTo>
                  <a:pt x="318" y="301"/>
                </a:lnTo>
                <a:lnTo>
                  <a:pt x="318" y="307"/>
                </a:lnTo>
                <a:lnTo>
                  <a:pt x="317" y="314"/>
                </a:lnTo>
                <a:lnTo>
                  <a:pt x="315" y="321"/>
                </a:lnTo>
                <a:lnTo>
                  <a:pt x="310" y="335"/>
                </a:lnTo>
                <a:lnTo>
                  <a:pt x="310" y="335"/>
                </a:lnTo>
                <a:lnTo>
                  <a:pt x="307" y="345"/>
                </a:lnTo>
                <a:lnTo>
                  <a:pt x="304" y="355"/>
                </a:lnTo>
                <a:lnTo>
                  <a:pt x="304" y="355"/>
                </a:lnTo>
                <a:lnTo>
                  <a:pt x="304" y="362"/>
                </a:lnTo>
                <a:lnTo>
                  <a:pt x="304" y="369"/>
                </a:lnTo>
                <a:lnTo>
                  <a:pt x="306" y="384"/>
                </a:lnTo>
                <a:lnTo>
                  <a:pt x="306" y="384"/>
                </a:lnTo>
                <a:lnTo>
                  <a:pt x="306" y="389"/>
                </a:lnTo>
                <a:lnTo>
                  <a:pt x="305" y="394"/>
                </a:lnTo>
                <a:lnTo>
                  <a:pt x="301" y="404"/>
                </a:lnTo>
                <a:lnTo>
                  <a:pt x="296" y="416"/>
                </a:lnTo>
                <a:lnTo>
                  <a:pt x="291" y="425"/>
                </a:lnTo>
                <a:lnTo>
                  <a:pt x="291" y="425"/>
                </a:lnTo>
                <a:lnTo>
                  <a:pt x="286" y="440"/>
                </a:lnTo>
                <a:lnTo>
                  <a:pt x="281" y="456"/>
                </a:lnTo>
                <a:lnTo>
                  <a:pt x="281" y="456"/>
                </a:lnTo>
                <a:lnTo>
                  <a:pt x="278" y="470"/>
                </a:lnTo>
                <a:lnTo>
                  <a:pt x="277" y="485"/>
                </a:lnTo>
                <a:lnTo>
                  <a:pt x="277" y="493"/>
                </a:lnTo>
                <a:lnTo>
                  <a:pt x="278" y="500"/>
                </a:lnTo>
                <a:lnTo>
                  <a:pt x="279" y="508"/>
                </a:lnTo>
                <a:lnTo>
                  <a:pt x="282" y="514"/>
                </a:lnTo>
                <a:lnTo>
                  <a:pt x="282" y="514"/>
                </a:lnTo>
                <a:lnTo>
                  <a:pt x="286" y="520"/>
                </a:lnTo>
                <a:lnTo>
                  <a:pt x="289" y="525"/>
                </a:lnTo>
                <a:lnTo>
                  <a:pt x="294" y="528"/>
                </a:lnTo>
                <a:lnTo>
                  <a:pt x="299" y="531"/>
                </a:lnTo>
                <a:lnTo>
                  <a:pt x="304" y="532"/>
                </a:lnTo>
                <a:lnTo>
                  <a:pt x="310" y="533"/>
                </a:lnTo>
                <a:lnTo>
                  <a:pt x="316" y="533"/>
                </a:lnTo>
                <a:lnTo>
                  <a:pt x="322" y="532"/>
                </a:lnTo>
                <a:lnTo>
                  <a:pt x="322" y="532"/>
                </a:lnTo>
                <a:lnTo>
                  <a:pt x="334" y="529"/>
                </a:lnTo>
                <a:lnTo>
                  <a:pt x="344" y="524"/>
                </a:lnTo>
                <a:lnTo>
                  <a:pt x="354" y="518"/>
                </a:lnTo>
                <a:lnTo>
                  <a:pt x="364" y="512"/>
                </a:lnTo>
                <a:lnTo>
                  <a:pt x="364" y="512"/>
                </a:lnTo>
                <a:lnTo>
                  <a:pt x="378" y="503"/>
                </a:lnTo>
                <a:lnTo>
                  <a:pt x="392" y="495"/>
                </a:lnTo>
                <a:lnTo>
                  <a:pt x="406" y="488"/>
                </a:lnTo>
                <a:lnTo>
                  <a:pt x="420" y="480"/>
                </a:lnTo>
                <a:lnTo>
                  <a:pt x="420" y="480"/>
                </a:lnTo>
                <a:lnTo>
                  <a:pt x="430" y="475"/>
                </a:lnTo>
                <a:lnTo>
                  <a:pt x="439" y="470"/>
                </a:lnTo>
                <a:lnTo>
                  <a:pt x="448" y="463"/>
                </a:lnTo>
                <a:lnTo>
                  <a:pt x="455" y="455"/>
                </a:lnTo>
                <a:lnTo>
                  <a:pt x="455" y="455"/>
                </a:lnTo>
                <a:lnTo>
                  <a:pt x="457" y="449"/>
                </a:lnTo>
                <a:lnTo>
                  <a:pt x="459" y="443"/>
                </a:lnTo>
                <a:lnTo>
                  <a:pt x="460" y="431"/>
                </a:lnTo>
                <a:lnTo>
                  <a:pt x="461" y="426"/>
                </a:lnTo>
                <a:lnTo>
                  <a:pt x="462" y="420"/>
                </a:lnTo>
                <a:lnTo>
                  <a:pt x="465" y="415"/>
                </a:lnTo>
                <a:lnTo>
                  <a:pt x="470" y="410"/>
                </a:lnTo>
                <a:lnTo>
                  <a:pt x="470" y="410"/>
                </a:lnTo>
                <a:lnTo>
                  <a:pt x="477" y="405"/>
                </a:lnTo>
                <a:lnTo>
                  <a:pt x="484" y="401"/>
                </a:lnTo>
                <a:lnTo>
                  <a:pt x="500" y="395"/>
                </a:lnTo>
                <a:lnTo>
                  <a:pt x="507" y="391"/>
                </a:lnTo>
                <a:lnTo>
                  <a:pt x="514" y="387"/>
                </a:lnTo>
                <a:lnTo>
                  <a:pt x="520" y="381"/>
                </a:lnTo>
                <a:lnTo>
                  <a:pt x="525" y="374"/>
                </a:lnTo>
                <a:lnTo>
                  <a:pt x="525" y="374"/>
                </a:lnTo>
                <a:lnTo>
                  <a:pt x="528" y="367"/>
                </a:lnTo>
                <a:lnTo>
                  <a:pt x="528" y="360"/>
                </a:lnTo>
                <a:lnTo>
                  <a:pt x="526" y="352"/>
                </a:lnTo>
                <a:lnTo>
                  <a:pt x="523" y="346"/>
                </a:lnTo>
                <a:lnTo>
                  <a:pt x="523" y="346"/>
                </a:lnTo>
                <a:lnTo>
                  <a:pt x="519" y="340"/>
                </a:lnTo>
                <a:lnTo>
                  <a:pt x="515" y="335"/>
                </a:lnTo>
                <a:lnTo>
                  <a:pt x="511" y="329"/>
                </a:lnTo>
                <a:lnTo>
                  <a:pt x="508" y="322"/>
                </a:lnTo>
                <a:lnTo>
                  <a:pt x="508" y="322"/>
                </a:lnTo>
                <a:lnTo>
                  <a:pt x="506" y="315"/>
                </a:lnTo>
                <a:lnTo>
                  <a:pt x="506" y="307"/>
                </a:lnTo>
                <a:lnTo>
                  <a:pt x="506" y="299"/>
                </a:lnTo>
                <a:lnTo>
                  <a:pt x="505" y="291"/>
                </a:lnTo>
                <a:lnTo>
                  <a:pt x="505" y="291"/>
                </a:lnTo>
                <a:lnTo>
                  <a:pt x="504" y="286"/>
                </a:lnTo>
                <a:lnTo>
                  <a:pt x="502" y="281"/>
                </a:lnTo>
                <a:lnTo>
                  <a:pt x="498" y="271"/>
                </a:lnTo>
                <a:lnTo>
                  <a:pt x="498" y="271"/>
                </a:lnTo>
                <a:lnTo>
                  <a:pt x="492" y="258"/>
                </a:lnTo>
                <a:lnTo>
                  <a:pt x="492" y="258"/>
                </a:lnTo>
                <a:lnTo>
                  <a:pt x="491" y="254"/>
                </a:lnTo>
                <a:lnTo>
                  <a:pt x="491" y="254"/>
                </a:lnTo>
                <a:lnTo>
                  <a:pt x="490" y="250"/>
                </a:lnTo>
                <a:lnTo>
                  <a:pt x="490" y="248"/>
                </a:lnTo>
                <a:lnTo>
                  <a:pt x="491" y="247"/>
                </a:lnTo>
                <a:lnTo>
                  <a:pt x="495" y="245"/>
                </a:lnTo>
                <a:lnTo>
                  <a:pt x="500" y="243"/>
                </a:lnTo>
                <a:lnTo>
                  <a:pt x="500" y="243"/>
                </a:lnTo>
                <a:lnTo>
                  <a:pt x="503" y="250"/>
                </a:lnTo>
                <a:lnTo>
                  <a:pt x="505" y="256"/>
                </a:lnTo>
                <a:lnTo>
                  <a:pt x="506" y="262"/>
                </a:lnTo>
                <a:lnTo>
                  <a:pt x="507" y="269"/>
                </a:lnTo>
                <a:lnTo>
                  <a:pt x="508" y="283"/>
                </a:lnTo>
                <a:lnTo>
                  <a:pt x="508" y="296"/>
                </a:lnTo>
                <a:lnTo>
                  <a:pt x="508" y="296"/>
                </a:lnTo>
                <a:lnTo>
                  <a:pt x="508" y="303"/>
                </a:lnTo>
                <a:lnTo>
                  <a:pt x="508" y="310"/>
                </a:lnTo>
                <a:lnTo>
                  <a:pt x="510" y="317"/>
                </a:lnTo>
                <a:lnTo>
                  <a:pt x="514" y="323"/>
                </a:lnTo>
                <a:lnTo>
                  <a:pt x="514" y="323"/>
                </a:lnTo>
                <a:lnTo>
                  <a:pt x="517" y="327"/>
                </a:lnTo>
                <a:lnTo>
                  <a:pt x="521" y="329"/>
                </a:lnTo>
                <a:lnTo>
                  <a:pt x="525" y="330"/>
                </a:lnTo>
                <a:lnTo>
                  <a:pt x="530" y="330"/>
                </a:lnTo>
                <a:lnTo>
                  <a:pt x="539" y="330"/>
                </a:lnTo>
                <a:lnTo>
                  <a:pt x="547" y="329"/>
                </a:lnTo>
                <a:lnTo>
                  <a:pt x="547" y="329"/>
                </a:lnTo>
                <a:lnTo>
                  <a:pt x="554" y="327"/>
                </a:lnTo>
                <a:lnTo>
                  <a:pt x="563" y="323"/>
                </a:lnTo>
                <a:lnTo>
                  <a:pt x="566" y="321"/>
                </a:lnTo>
                <a:lnTo>
                  <a:pt x="570" y="318"/>
                </a:lnTo>
                <a:lnTo>
                  <a:pt x="572" y="315"/>
                </a:lnTo>
                <a:lnTo>
                  <a:pt x="574" y="311"/>
                </a:lnTo>
                <a:lnTo>
                  <a:pt x="574" y="311"/>
                </a:lnTo>
                <a:lnTo>
                  <a:pt x="575" y="306"/>
                </a:lnTo>
                <a:lnTo>
                  <a:pt x="575" y="301"/>
                </a:lnTo>
                <a:lnTo>
                  <a:pt x="573" y="297"/>
                </a:lnTo>
                <a:lnTo>
                  <a:pt x="572" y="292"/>
                </a:lnTo>
                <a:lnTo>
                  <a:pt x="567" y="283"/>
                </a:lnTo>
                <a:lnTo>
                  <a:pt x="561" y="275"/>
                </a:lnTo>
                <a:lnTo>
                  <a:pt x="561" y="275"/>
                </a:lnTo>
                <a:lnTo>
                  <a:pt x="553" y="264"/>
                </a:lnTo>
                <a:lnTo>
                  <a:pt x="553" y="264"/>
                </a:lnTo>
                <a:lnTo>
                  <a:pt x="550" y="258"/>
                </a:lnTo>
                <a:lnTo>
                  <a:pt x="550" y="258"/>
                </a:lnTo>
                <a:lnTo>
                  <a:pt x="549" y="256"/>
                </a:lnTo>
                <a:lnTo>
                  <a:pt x="547" y="250"/>
                </a:lnTo>
                <a:lnTo>
                  <a:pt x="546" y="247"/>
                </a:lnTo>
                <a:lnTo>
                  <a:pt x="547" y="243"/>
                </a:lnTo>
                <a:lnTo>
                  <a:pt x="548" y="242"/>
                </a:lnTo>
                <a:lnTo>
                  <a:pt x="551" y="243"/>
                </a:lnTo>
                <a:lnTo>
                  <a:pt x="551" y="243"/>
                </a:lnTo>
                <a:lnTo>
                  <a:pt x="556" y="247"/>
                </a:lnTo>
                <a:lnTo>
                  <a:pt x="560" y="251"/>
                </a:lnTo>
                <a:lnTo>
                  <a:pt x="563" y="256"/>
                </a:lnTo>
                <a:lnTo>
                  <a:pt x="566" y="261"/>
                </a:lnTo>
                <a:lnTo>
                  <a:pt x="577" y="282"/>
                </a:lnTo>
                <a:lnTo>
                  <a:pt x="577" y="282"/>
                </a:lnTo>
                <a:lnTo>
                  <a:pt x="582" y="290"/>
                </a:lnTo>
                <a:lnTo>
                  <a:pt x="587" y="297"/>
                </a:lnTo>
                <a:lnTo>
                  <a:pt x="594" y="304"/>
                </a:lnTo>
                <a:lnTo>
                  <a:pt x="601" y="310"/>
                </a:lnTo>
                <a:lnTo>
                  <a:pt x="601" y="310"/>
                </a:lnTo>
                <a:lnTo>
                  <a:pt x="605" y="315"/>
                </a:lnTo>
                <a:lnTo>
                  <a:pt x="610" y="320"/>
                </a:lnTo>
                <a:lnTo>
                  <a:pt x="614" y="326"/>
                </a:lnTo>
                <a:lnTo>
                  <a:pt x="617" y="332"/>
                </a:lnTo>
                <a:lnTo>
                  <a:pt x="621" y="344"/>
                </a:lnTo>
                <a:lnTo>
                  <a:pt x="624" y="357"/>
                </a:lnTo>
                <a:lnTo>
                  <a:pt x="624" y="357"/>
                </a:lnTo>
                <a:lnTo>
                  <a:pt x="624" y="358"/>
                </a:lnTo>
                <a:lnTo>
                  <a:pt x="624" y="358"/>
                </a:lnTo>
                <a:lnTo>
                  <a:pt x="621" y="381"/>
                </a:lnTo>
                <a:lnTo>
                  <a:pt x="615" y="404"/>
                </a:lnTo>
                <a:lnTo>
                  <a:pt x="607" y="427"/>
                </a:lnTo>
                <a:lnTo>
                  <a:pt x="598" y="448"/>
                </a:lnTo>
                <a:lnTo>
                  <a:pt x="587" y="468"/>
                </a:lnTo>
                <a:lnTo>
                  <a:pt x="575" y="488"/>
                </a:lnTo>
                <a:lnTo>
                  <a:pt x="562" y="506"/>
                </a:lnTo>
                <a:lnTo>
                  <a:pt x="547" y="524"/>
                </a:lnTo>
                <a:lnTo>
                  <a:pt x="531" y="540"/>
                </a:lnTo>
                <a:lnTo>
                  <a:pt x="512" y="554"/>
                </a:lnTo>
                <a:lnTo>
                  <a:pt x="494" y="569"/>
                </a:lnTo>
                <a:lnTo>
                  <a:pt x="474" y="581"/>
                </a:lnTo>
                <a:lnTo>
                  <a:pt x="454" y="592"/>
                </a:lnTo>
                <a:lnTo>
                  <a:pt x="431" y="601"/>
                </a:lnTo>
                <a:lnTo>
                  <a:pt x="409" y="609"/>
                </a:lnTo>
                <a:lnTo>
                  <a:pt x="386" y="615"/>
                </a:lnTo>
                <a:lnTo>
                  <a:pt x="386" y="615"/>
                </a:lnTo>
                <a:lnTo>
                  <a:pt x="360" y="619"/>
                </a:lnTo>
                <a:lnTo>
                  <a:pt x="334" y="622"/>
                </a:lnTo>
                <a:lnTo>
                  <a:pt x="309" y="622"/>
                </a:lnTo>
                <a:lnTo>
                  <a:pt x="282" y="620"/>
                </a:lnTo>
                <a:lnTo>
                  <a:pt x="257" y="616"/>
                </a:lnTo>
                <a:lnTo>
                  <a:pt x="233" y="611"/>
                </a:lnTo>
                <a:lnTo>
                  <a:pt x="209" y="603"/>
                </a:lnTo>
                <a:lnTo>
                  <a:pt x="184" y="593"/>
                </a:lnTo>
                <a:lnTo>
                  <a:pt x="162" y="582"/>
                </a:lnTo>
                <a:lnTo>
                  <a:pt x="140" y="569"/>
                </a:lnTo>
                <a:lnTo>
                  <a:pt x="119" y="553"/>
                </a:lnTo>
                <a:lnTo>
                  <a:pt x="100" y="537"/>
                </a:lnTo>
                <a:lnTo>
                  <a:pt x="82" y="518"/>
                </a:lnTo>
                <a:lnTo>
                  <a:pt x="66" y="499"/>
                </a:lnTo>
                <a:lnTo>
                  <a:pt x="51" y="477"/>
                </a:lnTo>
                <a:lnTo>
                  <a:pt x="38" y="454"/>
                </a:lnTo>
                <a:lnTo>
                  <a:pt x="38" y="454"/>
                </a:lnTo>
                <a:close/>
                <a:moveTo>
                  <a:pt x="166" y="653"/>
                </a:moveTo>
                <a:lnTo>
                  <a:pt x="166" y="653"/>
                </a:lnTo>
                <a:lnTo>
                  <a:pt x="165" y="650"/>
                </a:lnTo>
                <a:lnTo>
                  <a:pt x="166" y="646"/>
                </a:lnTo>
                <a:lnTo>
                  <a:pt x="167" y="642"/>
                </a:lnTo>
                <a:lnTo>
                  <a:pt x="169" y="638"/>
                </a:lnTo>
                <a:lnTo>
                  <a:pt x="174" y="630"/>
                </a:lnTo>
                <a:lnTo>
                  <a:pt x="178" y="624"/>
                </a:lnTo>
                <a:lnTo>
                  <a:pt x="178" y="624"/>
                </a:lnTo>
                <a:lnTo>
                  <a:pt x="184" y="615"/>
                </a:lnTo>
                <a:lnTo>
                  <a:pt x="187" y="610"/>
                </a:lnTo>
                <a:lnTo>
                  <a:pt x="190" y="605"/>
                </a:lnTo>
                <a:lnTo>
                  <a:pt x="190" y="605"/>
                </a:lnTo>
                <a:lnTo>
                  <a:pt x="201" y="610"/>
                </a:lnTo>
                <a:lnTo>
                  <a:pt x="201" y="610"/>
                </a:lnTo>
                <a:lnTo>
                  <a:pt x="194" y="624"/>
                </a:lnTo>
                <a:lnTo>
                  <a:pt x="190" y="633"/>
                </a:lnTo>
                <a:lnTo>
                  <a:pt x="185" y="642"/>
                </a:lnTo>
                <a:lnTo>
                  <a:pt x="180" y="650"/>
                </a:lnTo>
                <a:lnTo>
                  <a:pt x="175" y="655"/>
                </a:lnTo>
                <a:lnTo>
                  <a:pt x="173" y="656"/>
                </a:lnTo>
                <a:lnTo>
                  <a:pt x="170" y="656"/>
                </a:lnTo>
                <a:lnTo>
                  <a:pt x="168" y="655"/>
                </a:lnTo>
                <a:lnTo>
                  <a:pt x="166" y="653"/>
                </a:lnTo>
                <a:lnTo>
                  <a:pt x="166" y="653"/>
                </a:lnTo>
                <a:close/>
                <a:moveTo>
                  <a:pt x="306" y="662"/>
                </a:moveTo>
                <a:lnTo>
                  <a:pt x="306" y="662"/>
                </a:lnTo>
                <a:lnTo>
                  <a:pt x="329" y="662"/>
                </a:lnTo>
                <a:lnTo>
                  <a:pt x="329" y="662"/>
                </a:lnTo>
                <a:lnTo>
                  <a:pt x="315" y="665"/>
                </a:lnTo>
                <a:lnTo>
                  <a:pt x="300" y="668"/>
                </a:lnTo>
                <a:lnTo>
                  <a:pt x="300" y="668"/>
                </a:lnTo>
                <a:lnTo>
                  <a:pt x="302" y="662"/>
                </a:lnTo>
                <a:lnTo>
                  <a:pt x="302" y="662"/>
                </a:lnTo>
                <a:lnTo>
                  <a:pt x="306" y="662"/>
                </a:lnTo>
                <a:lnTo>
                  <a:pt x="306" y="662"/>
                </a:lnTo>
                <a:close/>
                <a:moveTo>
                  <a:pt x="339" y="679"/>
                </a:moveTo>
                <a:lnTo>
                  <a:pt x="339" y="679"/>
                </a:lnTo>
                <a:lnTo>
                  <a:pt x="341" y="685"/>
                </a:lnTo>
                <a:lnTo>
                  <a:pt x="341" y="685"/>
                </a:lnTo>
                <a:lnTo>
                  <a:pt x="317" y="693"/>
                </a:lnTo>
                <a:lnTo>
                  <a:pt x="305" y="697"/>
                </a:lnTo>
                <a:lnTo>
                  <a:pt x="293" y="700"/>
                </a:lnTo>
                <a:lnTo>
                  <a:pt x="293" y="700"/>
                </a:lnTo>
                <a:lnTo>
                  <a:pt x="291" y="701"/>
                </a:lnTo>
                <a:lnTo>
                  <a:pt x="291" y="701"/>
                </a:lnTo>
                <a:lnTo>
                  <a:pt x="294" y="700"/>
                </a:lnTo>
                <a:lnTo>
                  <a:pt x="294" y="700"/>
                </a:lnTo>
                <a:lnTo>
                  <a:pt x="307" y="693"/>
                </a:lnTo>
                <a:lnTo>
                  <a:pt x="307" y="693"/>
                </a:lnTo>
                <a:lnTo>
                  <a:pt x="322" y="686"/>
                </a:lnTo>
                <a:lnTo>
                  <a:pt x="338" y="680"/>
                </a:lnTo>
                <a:lnTo>
                  <a:pt x="338" y="680"/>
                </a:lnTo>
                <a:lnTo>
                  <a:pt x="339" y="679"/>
                </a:lnTo>
                <a:lnTo>
                  <a:pt x="339" y="679"/>
                </a:lnTo>
                <a:close/>
                <a:moveTo>
                  <a:pt x="344" y="698"/>
                </a:moveTo>
                <a:lnTo>
                  <a:pt x="344" y="698"/>
                </a:lnTo>
                <a:lnTo>
                  <a:pt x="344" y="698"/>
                </a:lnTo>
                <a:lnTo>
                  <a:pt x="344" y="698"/>
                </a:lnTo>
                <a:lnTo>
                  <a:pt x="316" y="706"/>
                </a:lnTo>
                <a:lnTo>
                  <a:pt x="302" y="709"/>
                </a:lnTo>
                <a:lnTo>
                  <a:pt x="287" y="711"/>
                </a:lnTo>
                <a:lnTo>
                  <a:pt x="287" y="711"/>
                </a:lnTo>
                <a:lnTo>
                  <a:pt x="287" y="711"/>
                </a:lnTo>
                <a:lnTo>
                  <a:pt x="287" y="711"/>
                </a:lnTo>
                <a:lnTo>
                  <a:pt x="294" y="709"/>
                </a:lnTo>
                <a:lnTo>
                  <a:pt x="300" y="706"/>
                </a:lnTo>
                <a:lnTo>
                  <a:pt x="313" y="700"/>
                </a:lnTo>
                <a:lnTo>
                  <a:pt x="313" y="700"/>
                </a:lnTo>
                <a:lnTo>
                  <a:pt x="327" y="694"/>
                </a:lnTo>
                <a:lnTo>
                  <a:pt x="342" y="687"/>
                </a:lnTo>
                <a:lnTo>
                  <a:pt x="342" y="687"/>
                </a:lnTo>
                <a:lnTo>
                  <a:pt x="344" y="698"/>
                </a:lnTo>
                <a:lnTo>
                  <a:pt x="344" y="698"/>
                </a:lnTo>
                <a:close/>
                <a:moveTo>
                  <a:pt x="388" y="743"/>
                </a:moveTo>
                <a:lnTo>
                  <a:pt x="388" y="743"/>
                </a:lnTo>
                <a:lnTo>
                  <a:pt x="354" y="755"/>
                </a:lnTo>
                <a:lnTo>
                  <a:pt x="354" y="755"/>
                </a:lnTo>
                <a:lnTo>
                  <a:pt x="332" y="760"/>
                </a:lnTo>
                <a:lnTo>
                  <a:pt x="332" y="760"/>
                </a:lnTo>
                <a:lnTo>
                  <a:pt x="317" y="763"/>
                </a:lnTo>
                <a:lnTo>
                  <a:pt x="302" y="768"/>
                </a:lnTo>
                <a:lnTo>
                  <a:pt x="272" y="777"/>
                </a:lnTo>
                <a:lnTo>
                  <a:pt x="272" y="777"/>
                </a:lnTo>
                <a:lnTo>
                  <a:pt x="212" y="797"/>
                </a:lnTo>
                <a:lnTo>
                  <a:pt x="180" y="806"/>
                </a:lnTo>
                <a:lnTo>
                  <a:pt x="150" y="815"/>
                </a:lnTo>
                <a:lnTo>
                  <a:pt x="150" y="815"/>
                </a:lnTo>
                <a:lnTo>
                  <a:pt x="162" y="810"/>
                </a:lnTo>
                <a:lnTo>
                  <a:pt x="175" y="805"/>
                </a:lnTo>
                <a:lnTo>
                  <a:pt x="202" y="796"/>
                </a:lnTo>
                <a:lnTo>
                  <a:pt x="202" y="796"/>
                </a:lnTo>
                <a:lnTo>
                  <a:pt x="231" y="785"/>
                </a:lnTo>
                <a:lnTo>
                  <a:pt x="258" y="775"/>
                </a:lnTo>
                <a:lnTo>
                  <a:pt x="258" y="775"/>
                </a:lnTo>
                <a:lnTo>
                  <a:pt x="309" y="759"/>
                </a:lnTo>
                <a:lnTo>
                  <a:pt x="334" y="749"/>
                </a:lnTo>
                <a:lnTo>
                  <a:pt x="346" y="744"/>
                </a:lnTo>
                <a:lnTo>
                  <a:pt x="357" y="737"/>
                </a:lnTo>
                <a:lnTo>
                  <a:pt x="357" y="737"/>
                </a:lnTo>
                <a:lnTo>
                  <a:pt x="388" y="743"/>
                </a:lnTo>
                <a:lnTo>
                  <a:pt x="388" y="743"/>
                </a:lnTo>
                <a:close/>
                <a:moveTo>
                  <a:pt x="415" y="749"/>
                </a:moveTo>
                <a:lnTo>
                  <a:pt x="415" y="749"/>
                </a:lnTo>
                <a:lnTo>
                  <a:pt x="387" y="756"/>
                </a:lnTo>
                <a:lnTo>
                  <a:pt x="359" y="763"/>
                </a:lnTo>
                <a:lnTo>
                  <a:pt x="331" y="772"/>
                </a:lnTo>
                <a:lnTo>
                  <a:pt x="304" y="781"/>
                </a:lnTo>
                <a:lnTo>
                  <a:pt x="304" y="781"/>
                </a:lnTo>
                <a:lnTo>
                  <a:pt x="245" y="800"/>
                </a:lnTo>
                <a:lnTo>
                  <a:pt x="216" y="809"/>
                </a:lnTo>
                <a:lnTo>
                  <a:pt x="201" y="814"/>
                </a:lnTo>
                <a:lnTo>
                  <a:pt x="186" y="817"/>
                </a:lnTo>
                <a:lnTo>
                  <a:pt x="186" y="817"/>
                </a:lnTo>
                <a:lnTo>
                  <a:pt x="181" y="817"/>
                </a:lnTo>
                <a:lnTo>
                  <a:pt x="176" y="819"/>
                </a:lnTo>
                <a:lnTo>
                  <a:pt x="176" y="819"/>
                </a:lnTo>
                <a:lnTo>
                  <a:pt x="190" y="814"/>
                </a:lnTo>
                <a:lnTo>
                  <a:pt x="190" y="814"/>
                </a:lnTo>
                <a:lnTo>
                  <a:pt x="221" y="803"/>
                </a:lnTo>
                <a:lnTo>
                  <a:pt x="221" y="803"/>
                </a:lnTo>
                <a:lnTo>
                  <a:pt x="251" y="793"/>
                </a:lnTo>
                <a:lnTo>
                  <a:pt x="280" y="783"/>
                </a:lnTo>
                <a:lnTo>
                  <a:pt x="280" y="783"/>
                </a:lnTo>
                <a:lnTo>
                  <a:pt x="337" y="763"/>
                </a:lnTo>
                <a:lnTo>
                  <a:pt x="337" y="763"/>
                </a:lnTo>
                <a:lnTo>
                  <a:pt x="357" y="756"/>
                </a:lnTo>
                <a:lnTo>
                  <a:pt x="357" y="756"/>
                </a:lnTo>
                <a:lnTo>
                  <a:pt x="375" y="751"/>
                </a:lnTo>
                <a:lnTo>
                  <a:pt x="384" y="748"/>
                </a:lnTo>
                <a:lnTo>
                  <a:pt x="392" y="744"/>
                </a:lnTo>
                <a:lnTo>
                  <a:pt x="392" y="744"/>
                </a:lnTo>
                <a:lnTo>
                  <a:pt x="415" y="749"/>
                </a:lnTo>
                <a:lnTo>
                  <a:pt x="415" y="749"/>
                </a:lnTo>
                <a:close/>
                <a:moveTo>
                  <a:pt x="435" y="754"/>
                </a:moveTo>
                <a:lnTo>
                  <a:pt x="435" y="754"/>
                </a:lnTo>
                <a:lnTo>
                  <a:pt x="409" y="761"/>
                </a:lnTo>
                <a:lnTo>
                  <a:pt x="383" y="769"/>
                </a:lnTo>
                <a:lnTo>
                  <a:pt x="356" y="778"/>
                </a:lnTo>
                <a:lnTo>
                  <a:pt x="331" y="787"/>
                </a:lnTo>
                <a:lnTo>
                  <a:pt x="331" y="787"/>
                </a:lnTo>
                <a:lnTo>
                  <a:pt x="306" y="795"/>
                </a:lnTo>
                <a:lnTo>
                  <a:pt x="279" y="802"/>
                </a:lnTo>
                <a:lnTo>
                  <a:pt x="279" y="802"/>
                </a:lnTo>
                <a:lnTo>
                  <a:pt x="252" y="810"/>
                </a:lnTo>
                <a:lnTo>
                  <a:pt x="239" y="816"/>
                </a:lnTo>
                <a:lnTo>
                  <a:pt x="226" y="819"/>
                </a:lnTo>
                <a:lnTo>
                  <a:pt x="226" y="819"/>
                </a:lnTo>
                <a:lnTo>
                  <a:pt x="221" y="820"/>
                </a:lnTo>
                <a:lnTo>
                  <a:pt x="223" y="819"/>
                </a:lnTo>
                <a:lnTo>
                  <a:pt x="234" y="815"/>
                </a:lnTo>
                <a:lnTo>
                  <a:pt x="234" y="815"/>
                </a:lnTo>
                <a:lnTo>
                  <a:pt x="258" y="807"/>
                </a:lnTo>
                <a:lnTo>
                  <a:pt x="258" y="807"/>
                </a:lnTo>
                <a:lnTo>
                  <a:pt x="286" y="799"/>
                </a:lnTo>
                <a:lnTo>
                  <a:pt x="312" y="790"/>
                </a:lnTo>
                <a:lnTo>
                  <a:pt x="312" y="790"/>
                </a:lnTo>
                <a:lnTo>
                  <a:pt x="366" y="769"/>
                </a:lnTo>
                <a:lnTo>
                  <a:pt x="392" y="759"/>
                </a:lnTo>
                <a:lnTo>
                  <a:pt x="419" y="750"/>
                </a:lnTo>
                <a:lnTo>
                  <a:pt x="419" y="750"/>
                </a:lnTo>
                <a:lnTo>
                  <a:pt x="420" y="750"/>
                </a:lnTo>
                <a:lnTo>
                  <a:pt x="420" y="750"/>
                </a:lnTo>
                <a:lnTo>
                  <a:pt x="435" y="754"/>
                </a:lnTo>
                <a:lnTo>
                  <a:pt x="435" y="754"/>
                </a:lnTo>
                <a:close/>
                <a:moveTo>
                  <a:pt x="485" y="771"/>
                </a:moveTo>
                <a:lnTo>
                  <a:pt x="485" y="771"/>
                </a:lnTo>
                <a:lnTo>
                  <a:pt x="463" y="778"/>
                </a:lnTo>
                <a:lnTo>
                  <a:pt x="441" y="786"/>
                </a:lnTo>
                <a:lnTo>
                  <a:pt x="420" y="794"/>
                </a:lnTo>
                <a:lnTo>
                  <a:pt x="398" y="801"/>
                </a:lnTo>
                <a:lnTo>
                  <a:pt x="398" y="801"/>
                </a:lnTo>
                <a:lnTo>
                  <a:pt x="360" y="813"/>
                </a:lnTo>
                <a:lnTo>
                  <a:pt x="360" y="813"/>
                </a:lnTo>
                <a:lnTo>
                  <a:pt x="402" y="796"/>
                </a:lnTo>
                <a:lnTo>
                  <a:pt x="402" y="796"/>
                </a:lnTo>
                <a:lnTo>
                  <a:pt x="412" y="791"/>
                </a:lnTo>
                <a:lnTo>
                  <a:pt x="422" y="786"/>
                </a:lnTo>
                <a:lnTo>
                  <a:pt x="432" y="781"/>
                </a:lnTo>
                <a:lnTo>
                  <a:pt x="442" y="776"/>
                </a:lnTo>
                <a:lnTo>
                  <a:pt x="442" y="776"/>
                </a:lnTo>
                <a:lnTo>
                  <a:pt x="457" y="772"/>
                </a:lnTo>
                <a:lnTo>
                  <a:pt x="464" y="769"/>
                </a:lnTo>
                <a:lnTo>
                  <a:pt x="471" y="766"/>
                </a:lnTo>
                <a:lnTo>
                  <a:pt x="471" y="766"/>
                </a:lnTo>
                <a:lnTo>
                  <a:pt x="485" y="771"/>
                </a:lnTo>
                <a:lnTo>
                  <a:pt x="485" y="771"/>
                </a:lnTo>
                <a:close/>
                <a:moveTo>
                  <a:pt x="509" y="784"/>
                </a:moveTo>
                <a:lnTo>
                  <a:pt x="509" y="784"/>
                </a:lnTo>
                <a:lnTo>
                  <a:pt x="509" y="785"/>
                </a:lnTo>
                <a:lnTo>
                  <a:pt x="509" y="785"/>
                </a:lnTo>
                <a:lnTo>
                  <a:pt x="489" y="795"/>
                </a:lnTo>
                <a:lnTo>
                  <a:pt x="489" y="795"/>
                </a:lnTo>
                <a:lnTo>
                  <a:pt x="487" y="796"/>
                </a:lnTo>
                <a:lnTo>
                  <a:pt x="487" y="796"/>
                </a:lnTo>
                <a:lnTo>
                  <a:pt x="465" y="803"/>
                </a:lnTo>
                <a:lnTo>
                  <a:pt x="454" y="807"/>
                </a:lnTo>
                <a:lnTo>
                  <a:pt x="442" y="812"/>
                </a:lnTo>
                <a:lnTo>
                  <a:pt x="442" y="812"/>
                </a:lnTo>
                <a:lnTo>
                  <a:pt x="417" y="822"/>
                </a:lnTo>
                <a:lnTo>
                  <a:pt x="417" y="822"/>
                </a:lnTo>
                <a:lnTo>
                  <a:pt x="402" y="826"/>
                </a:lnTo>
                <a:lnTo>
                  <a:pt x="402" y="826"/>
                </a:lnTo>
                <a:lnTo>
                  <a:pt x="407" y="823"/>
                </a:lnTo>
                <a:lnTo>
                  <a:pt x="411" y="820"/>
                </a:lnTo>
                <a:lnTo>
                  <a:pt x="411" y="820"/>
                </a:lnTo>
                <a:lnTo>
                  <a:pt x="422" y="814"/>
                </a:lnTo>
                <a:lnTo>
                  <a:pt x="433" y="808"/>
                </a:lnTo>
                <a:lnTo>
                  <a:pt x="456" y="799"/>
                </a:lnTo>
                <a:lnTo>
                  <a:pt x="478" y="790"/>
                </a:lnTo>
                <a:lnTo>
                  <a:pt x="488" y="784"/>
                </a:lnTo>
                <a:lnTo>
                  <a:pt x="499" y="778"/>
                </a:lnTo>
                <a:lnTo>
                  <a:pt x="499" y="778"/>
                </a:lnTo>
                <a:lnTo>
                  <a:pt x="509" y="784"/>
                </a:lnTo>
                <a:lnTo>
                  <a:pt x="509" y="784"/>
                </a:lnTo>
                <a:close/>
                <a:moveTo>
                  <a:pt x="523" y="799"/>
                </a:moveTo>
                <a:lnTo>
                  <a:pt x="523" y="799"/>
                </a:lnTo>
                <a:lnTo>
                  <a:pt x="524" y="801"/>
                </a:lnTo>
                <a:lnTo>
                  <a:pt x="524" y="803"/>
                </a:lnTo>
                <a:lnTo>
                  <a:pt x="524" y="803"/>
                </a:lnTo>
                <a:lnTo>
                  <a:pt x="523" y="803"/>
                </a:lnTo>
                <a:lnTo>
                  <a:pt x="523" y="803"/>
                </a:lnTo>
                <a:lnTo>
                  <a:pt x="500" y="813"/>
                </a:lnTo>
                <a:lnTo>
                  <a:pt x="500" y="813"/>
                </a:lnTo>
                <a:lnTo>
                  <a:pt x="487" y="817"/>
                </a:lnTo>
                <a:lnTo>
                  <a:pt x="487" y="817"/>
                </a:lnTo>
                <a:lnTo>
                  <a:pt x="486" y="817"/>
                </a:lnTo>
                <a:lnTo>
                  <a:pt x="486" y="817"/>
                </a:lnTo>
                <a:lnTo>
                  <a:pt x="505" y="808"/>
                </a:lnTo>
                <a:lnTo>
                  <a:pt x="514" y="803"/>
                </a:lnTo>
                <a:lnTo>
                  <a:pt x="522" y="797"/>
                </a:lnTo>
                <a:lnTo>
                  <a:pt x="522" y="797"/>
                </a:lnTo>
                <a:lnTo>
                  <a:pt x="523" y="799"/>
                </a:lnTo>
                <a:lnTo>
                  <a:pt x="523" y="799"/>
                </a:lnTo>
                <a:close/>
                <a:moveTo>
                  <a:pt x="514" y="800"/>
                </a:moveTo>
                <a:lnTo>
                  <a:pt x="514" y="800"/>
                </a:lnTo>
                <a:lnTo>
                  <a:pt x="507" y="804"/>
                </a:lnTo>
                <a:lnTo>
                  <a:pt x="507" y="804"/>
                </a:lnTo>
                <a:lnTo>
                  <a:pt x="492" y="812"/>
                </a:lnTo>
                <a:lnTo>
                  <a:pt x="477" y="819"/>
                </a:lnTo>
                <a:lnTo>
                  <a:pt x="477" y="819"/>
                </a:lnTo>
                <a:lnTo>
                  <a:pt x="477" y="819"/>
                </a:lnTo>
                <a:lnTo>
                  <a:pt x="477" y="820"/>
                </a:lnTo>
                <a:lnTo>
                  <a:pt x="477" y="820"/>
                </a:lnTo>
                <a:lnTo>
                  <a:pt x="460" y="823"/>
                </a:lnTo>
                <a:lnTo>
                  <a:pt x="441" y="824"/>
                </a:lnTo>
                <a:lnTo>
                  <a:pt x="441" y="824"/>
                </a:lnTo>
                <a:lnTo>
                  <a:pt x="457" y="818"/>
                </a:lnTo>
                <a:lnTo>
                  <a:pt x="473" y="812"/>
                </a:lnTo>
                <a:lnTo>
                  <a:pt x="505" y="802"/>
                </a:lnTo>
                <a:lnTo>
                  <a:pt x="505" y="802"/>
                </a:lnTo>
                <a:lnTo>
                  <a:pt x="517" y="798"/>
                </a:lnTo>
                <a:lnTo>
                  <a:pt x="517" y="798"/>
                </a:lnTo>
                <a:lnTo>
                  <a:pt x="514" y="800"/>
                </a:lnTo>
                <a:lnTo>
                  <a:pt x="514" y="800"/>
                </a:lnTo>
                <a:close/>
                <a:moveTo>
                  <a:pt x="436" y="823"/>
                </a:moveTo>
                <a:lnTo>
                  <a:pt x="436" y="823"/>
                </a:lnTo>
                <a:lnTo>
                  <a:pt x="434" y="825"/>
                </a:lnTo>
                <a:lnTo>
                  <a:pt x="434" y="825"/>
                </a:lnTo>
                <a:lnTo>
                  <a:pt x="434" y="825"/>
                </a:lnTo>
                <a:lnTo>
                  <a:pt x="434" y="825"/>
                </a:lnTo>
                <a:lnTo>
                  <a:pt x="409" y="827"/>
                </a:lnTo>
                <a:lnTo>
                  <a:pt x="409" y="827"/>
                </a:lnTo>
                <a:lnTo>
                  <a:pt x="422" y="822"/>
                </a:lnTo>
                <a:lnTo>
                  <a:pt x="435" y="817"/>
                </a:lnTo>
                <a:lnTo>
                  <a:pt x="462" y="805"/>
                </a:lnTo>
                <a:lnTo>
                  <a:pt x="462" y="805"/>
                </a:lnTo>
                <a:lnTo>
                  <a:pt x="479" y="800"/>
                </a:lnTo>
                <a:lnTo>
                  <a:pt x="479" y="800"/>
                </a:lnTo>
                <a:lnTo>
                  <a:pt x="458" y="812"/>
                </a:lnTo>
                <a:lnTo>
                  <a:pt x="447" y="817"/>
                </a:lnTo>
                <a:lnTo>
                  <a:pt x="436" y="823"/>
                </a:lnTo>
                <a:lnTo>
                  <a:pt x="436" y="823"/>
                </a:lnTo>
                <a:close/>
                <a:moveTo>
                  <a:pt x="356" y="828"/>
                </a:moveTo>
                <a:lnTo>
                  <a:pt x="356" y="828"/>
                </a:lnTo>
                <a:lnTo>
                  <a:pt x="356" y="828"/>
                </a:lnTo>
                <a:lnTo>
                  <a:pt x="356" y="828"/>
                </a:lnTo>
                <a:lnTo>
                  <a:pt x="360" y="826"/>
                </a:lnTo>
                <a:lnTo>
                  <a:pt x="360" y="826"/>
                </a:lnTo>
                <a:lnTo>
                  <a:pt x="372" y="821"/>
                </a:lnTo>
                <a:lnTo>
                  <a:pt x="383" y="817"/>
                </a:lnTo>
                <a:lnTo>
                  <a:pt x="383" y="817"/>
                </a:lnTo>
                <a:lnTo>
                  <a:pt x="414" y="803"/>
                </a:lnTo>
                <a:lnTo>
                  <a:pt x="414" y="803"/>
                </a:lnTo>
                <a:lnTo>
                  <a:pt x="451" y="789"/>
                </a:lnTo>
                <a:lnTo>
                  <a:pt x="486" y="773"/>
                </a:lnTo>
                <a:lnTo>
                  <a:pt x="486" y="773"/>
                </a:lnTo>
                <a:lnTo>
                  <a:pt x="486" y="773"/>
                </a:lnTo>
                <a:lnTo>
                  <a:pt x="486" y="772"/>
                </a:lnTo>
                <a:lnTo>
                  <a:pt x="486" y="772"/>
                </a:lnTo>
                <a:lnTo>
                  <a:pt x="496" y="777"/>
                </a:lnTo>
                <a:lnTo>
                  <a:pt x="496" y="777"/>
                </a:lnTo>
                <a:lnTo>
                  <a:pt x="429" y="804"/>
                </a:lnTo>
                <a:lnTo>
                  <a:pt x="396" y="817"/>
                </a:lnTo>
                <a:lnTo>
                  <a:pt x="379" y="823"/>
                </a:lnTo>
                <a:lnTo>
                  <a:pt x="361" y="827"/>
                </a:lnTo>
                <a:lnTo>
                  <a:pt x="361" y="827"/>
                </a:lnTo>
                <a:lnTo>
                  <a:pt x="356" y="828"/>
                </a:lnTo>
                <a:lnTo>
                  <a:pt x="356" y="828"/>
                </a:lnTo>
                <a:close/>
                <a:moveTo>
                  <a:pt x="410" y="790"/>
                </a:moveTo>
                <a:lnTo>
                  <a:pt x="410" y="790"/>
                </a:lnTo>
                <a:lnTo>
                  <a:pt x="387" y="800"/>
                </a:lnTo>
                <a:lnTo>
                  <a:pt x="362" y="810"/>
                </a:lnTo>
                <a:lnTo>
                  <a:pt x="314" y="828"/>
                </a:lnTo>
                <a:lnTo>
                  <a:pt x="314" y="828"/>
                </a:lnTo>
                <a:lnTo>
                  <a:pt x="285" y="827"/>
                </a:lnTo>
                <a:lnTo>
                  <a:pt x="285" y="827"/>
                </a:lnTo>
                <a:lnTo>
                  <a:pt x="293" y="825"/>
                </a:lnTo>
                <a:lnTo>
                  <a:pt x="302" y="822"/>
                </a:lnTo>
                <a:lnTo>
                  <a:pt x="302" y="822"/>
                </a:lnTo>
                <a:lnTo>
                  <a:pt x="326" y="813"/>
                </a:lnTo>
                <a:lnTo>
                  <a:pt x="350" y="805"/>
                </a:lnTo>
                <a:lnTo>
                  <a:pt x="350" y="805"/>
                </a:lnTo>
                <a:lnTo>
                  <a:pt x="393" y="792"/>
                </a:lnTo>
                <a:lnTo>
                  <a:pt x="435" y="777"/>
                </a:lnTo>
                <a:lnTo>
                  <a:pt x="435" y="777"/>
                </a:lnTo>
                <a:lnTo>
                  <a:pt x="410" y="790"/>
                </a:lnTo>
                <a:lnTo>
                  <a:pt x="410" y="790"/>
                </a:lnTo>
                <a:close/>
                <a:moveTo>
                  <a:pt x="250" y="826"/>
                </a:moveTo>
                <a:lnTo>
                  <a:pt x="250" y="826"/>
                </a:lnTo>
                <a:lnTo>
                  <a:pt x="300" y="809"/>
                </a:lnTo>
                <a:lnTo>
                  <a:pt x="348" y="793"/>
                </a:lnTo>
                <a:lnTo>
                  <a:pt x="348" y="793"/>
                </a:lnTo>
                <a:lnTo>
                  <a:pt x="373" y="784"/>
                </a:lnTo>
                <a:lnTo>
                  <a:pt x="396" y="775"/>
                </a:lnTo>
                <a:lnTo>
                  <a:pt x="420" y="766"/>
                </a:lnTo>
                <a:lnTo>
                  <a:pt x="432" y="762"/>
                </a:lnTo>
                <a:lnTo>
                  <a:pt x="444" y="760"/>
                </a:lnTo>
                <a:lnTo>
                  <a:pt x="444" y="760"/>
                </a:lnTo>
                <a:lnTo>
                  <a:pt x="439" y="761"/>
                </a:lnTo>
                <a:lnTo>
                  <a:pt x="434" y="763"/>
                </a:lnTo>
                <a:lnTo>
                  <a:pt x="425" y="768"/>
                </a:lnTo>
                <a:lnTo>
                  <a:pt x="425" y="768"/>
                </a:lnTo>
                <a:lnTo>
                  <a:pt x="411" y="774"/>
                </a:lnTo>
                <a:lnTo>
                  <a:pt x="396" y="779"/>
                </a:lnTo>
                <a:lnTo>
                  <a:pt x="396" y="779"/>
                </a:lnTo>
                <a:lnTo>
                  <a:pt x="372" y="788"/>
                </a:lnTo>
                <a:lnTo>
                  <a:pt x="346" y="796"/>
                </a:lnTo>
                <a:lnTo>
                  <a:pt x="346" y="796"/>
                </a:lnTo>
                <a:lnTo>
                  <a:pt x="305" y="808"/>
                </a:lnTo>
                <a:lnTo>
                  <a:pt x="285" y="817"/>
                </a:lnTo>
                <a:lnTo>
                  <a:pt x="275" y="821"/>
                </a:lnTo>
                <a:lnTo>
                  <a:pt x="266" y="827"/>
                </a:lnTo>
                <a:lnTo>
                  <a:pt x="266" y="827"/>
                </a:lnTo>
                <a:lnTo>
                  <a:pt x="250" y="826"/>
                </a:lnTo>
                <a:lnTo>
                  <a:pt x="250" y="826"/>
                </a:lnTo>
                <a:close/>
                <a:moveTo>
                  <a:pt x="216" y="823"/>
                </a:moveTo>
                <a:lnTo>
                  <a:pt x="216" y="823"/>
                </a:lnTo>
                <a:lnTo>
                  <a:pt x="226" y="821"/>
                </a:lnTo>
                <a:lnTo>
                  <a:pt x="236" y="819"/>
                </a:lnTo>
                <a:lnTo>
                  <a:pt x="255" y="813"/>
                </a:lnTo>
                <a:lnTo>
                  <a:pt x="255" y="813"/>
                </a:lnTo>
                <a:lnTo>
                  <a:pt x="269" y="807"/>
                </a:lnTo>
                <a:lnTo>
                  <a:pt x="283" y="803"/>
                </a:lnTo>
                <a:lnTo>
                  <a:pt x="311" y="795"/>
                </a:lnTo>
                <a:lnTo>
                  <a:pt x="311" y="795"/>
                </a:lnTo>
                <a:lnTo>
                  <a:pt x="339" y="786"/>
                </a:lnTo>
                <a:lnTo>
                  <a:pt x="367" y="777"/>
                </a:lnTo>
                <a:lnTo>
                  <a:pt x="395" y="768"/>
                </a:lnTo>
                <a:lnTo>
                  <a:pt x="423" y="760"/>
                </a:lnTo>
                <a:lnTo>
                  <a:pt x="423" y="760"/>
                </a:lnTo>
                <a:lnTo>
                  <a:pt x="433" y="757"/>
                </a:lnTo>
                <a:lnTo>
                  <a:pt x="433" y="757"/>
                </a:lnTo>
                <a:lnTo>
                  <a:pt x="419" y="762"/>
                </a:lnTo>
                <a:lnTo>
                  <a:pt x="419" y="762"/>
                </a:lnTo>
                <a:lnTo>
                  <a:pt x="405" y="767"/>
                </a:lnTo>
                <a:lnTo>
                  <a:pt x="391" y="772"/>
                </a:lnTo>
                <a:lnTo>
                  <a:pt x="391" y="772"/>
                </a:lnTo>
                <a:lnTo>
                  <a:pt x="363" y="782"/>
                </a:lnTo>
                <a:lnTo>
                  <a:pt x="336" y="792"/>
                </a:lnTo>
                <a:lnTo>
                  <a:pt x="336" y="792"/>
                </a:lnTo>
                <a:lnTo>
                  <a:pt x="313" y="799"/>
                </a:lnTo>
                <a:lnTo>
                  <a:pt x="289" y="806"/>
                </a:lnTo>
                <a:lnTo>
                  <a:pt x="265" y="815"/>
                </a:lnTo>
                <a:lnTo>
                  <a:pt x="254" y="820"/>
                </a:lnTo>
                <a:lnTo>
                  <a:pt x="243" y="825"/>
                </a:lnTo>
                <a:lnTo>
                  <a:pt x="243" y="825"/>
                </a:lnTo>
                <a:lnTo>
                  <a:pt x="216" y="823"/>
                </a:lnTo>
                <a:lnTo>
                  <a:pt x="216" y="823"/>
                </a:lnTo>
                <a:close/>
                <a:moveTo>
                  <a:pt x="341" y="792"/>
                </a:moveTo>
                <a:lnTo>
                  <a:pt x="341" y="792"/>
                </a:lnTo>
                <a:lnTo>
                  <a:pt x="378" y="780"/>
                </a:lnTo>
                <a:lnTo>
                  <a:pt x="378" y="780"/>
                </a:lnTo>
                <a:lnTo>
                  <a:pt x="353" y="789"/>
                </a:lnTo>
                <a:lnTo>
                  <a:pt x="353" y="789"/>
                </a:lnTo>
                <a:lnTo>
                  <a:pt x="300" y="807"/>
                </a:lnTo>
                <a:lnTo>
                  <a:pt x="300" y="807"/>
                </a:lnTo>
                <a:lnTo>
                  <a:pt x="272" y="816"/>
                </a:lnTo>
                <a:lnTo>
                  <a:pt x="259" y="820"/>
                </a:lnTo>
                <a:lnTo>
                  <a:pt x="247" y="825"/>
                </a:lnTo>
                <a:lnTo>
                  <a:pt x="247" y="825"/>
                </a:lnTo>
                <a:lnTo>
                  <a:pt x="247" y="825"/>
                </a:lnTo>
                <a:lnTo>
                  <a:pt x="247" y="825"/>
                </a:lnTo>
                <a:lnTo>
                  <a:pt x="258" y="820"/>
                </a:lnTo>
                <a:lnTo>
                  <a:pt x="269" y="815"/>
                </a:lnTo>
                <a:lnTo>
                  <a:pt x="294" y="807"/>
                </a:lnTo>
                <a:lnTo>
                  <a:pt x="318" y="800"/>
                </a:lnTo>
                <a:lnTo>
                  <a:pt x="341" y="792"/>
                </a:lnTo>
                <a:lnTo>
                  <a:pt x="341" y="792"/>
                </a:lnTo>
                <a:close/>
                <a:moveTo>
                  <a:pt x="426" y="762"/>
                </a:moveTo>
                <a:lnTo>
                  <a:pt x="426" y="762"/>
                </a:lnTo>
                <a:lnTo>
                  <a:pt x="438" y="756"/>
                </a:lnTo>
                <a:lnTo>
                  <a:pt x="438" y="756"/>
                </a:lnTo>
                <a:lnTo>
                  <a:pt x="439" y="755"/>
                </a:lnTo>
                <a:lnTo>
                  <a:pt x="439" y="755"/>
                </a:lnTo>
                <a:lnTo>
                  <a:pt x="445" y="757"/>
                </a:lnTo>
                <a:lnTo>
                  <a:pt x="445" y="757"/>
                </a:lnTo>
                <a:lnTo>
                  <a:pt x="426" y="762"/>
                </a:lnTo>
                <a:lnTo>
                  <a:pt x="426" y="762"/>
                </a:lnTo>
                <a:close/>
                <a:moveTo>
                  <a:pt x="132" y="812"/>
                </a:moveTo>
                <a:lnTo>
                  <a:pt x="132" y="812"/>
                </a:lnTo>
                <a:lnTo>
                  <a:pt x="166" y="798"/>
                </a:lnTo>
                <a:lnTo>
                  <a:pt x="201" y="786"/>
                </a:lnTo>
                <a:lnTo>
                  <a:pt x="201" y="786"/>
                </a:lnTo>
                <a:lnTo>
                  <a:pt x="255" y="771"/>
                </a:lnTo>
                <a:lnTo>
                  <a:pt x="255" y="771"/>
                </a:lnTo>
                <a:lnTo>
                  <a:pt x="282" y="763"/>
                </a:lnTo>
                <a:lnTo>
                  <a:pt x="310" y="755"/>
                </a:lnTo>
                <a:lnTo>
                  <a:pt x="310" y="755"/>
                </a:lnTo>
                <a:lnTo>
                  <a:pt x="334" y="747"/>
                </a:lnTo>
                <a:lnTo>
                  <a:pt x="334" y="747"/>
                </a:lnTo>
                <a:lnTo>
                  <a:pt x="342" y="743"/>
                </a:lnTo>
                <a:lnTo>
                  <a:pt x="342" y="743"/>
                </a:lnTo>
                <a:lnTo>
                  <a:pt x="331" y="749"/>
                </a:lnTo>
                <a:lnTo>
                  <a:pt x="320" y="753"/>
                </a:lnTo>
                <a:lnTo>
                  <a:pt x="296" y="761"/>
                </a:lnTo>
                <a:lnTo>
                  <a:pt x="272" y="769"/>
                </a:lnTo>
                <a:lnTo>
                  <a:pt x="249" y="776"/>
                </a:lnTo>
                <a:lnTo>
                  <a:pt x="249" y="776"/>
                </a:lnTo>
                <a:lnTo>
                  <a:pt x="223" y="786"/>
                </a:lnTo>
                <a:lnTo>
                  <a:pt x="196" y="795"/>
                </a:lnTo>
                <a:lnTo>
                  <a:pt x="196" y="795"/>
                </a:lnTo>
                <a:lnTo>
                  <a:pt x="171" y="804"/>
                </a:lnTo>
                <a:lnTo>
                  <a:pt x="158" y="809"/>
                </a:lnTo>
                <a:lnTo>
                  <a:pt x="145" y="815"/>
                </a:lnTo>
                <a:lnTo>
                  <a:pt x="145" y="815"/>
                </a:lnTo>
                <a:lnTo>
                  <a:pt x="138" y="814"/>
                </a:lnTo>
                <a:lnTo>
                  <a:pt x="132" y="812"/>
                </a:lnTo>
                <a:lnTo>
                  <a:pt x="132" y="812"/>
                </a:lnTo>
                <a:close/>
                <a:moveTo>
                  <a:pt x="250" y="770"/>
                </a:moveTo>
                <a:lnTo>
                  <a:pt x="250" y="770"/>
                </a:lnTo>
                <a:lnTo>
                  <a:pt x="291" y="756"/>
                </a:lnTo>
                <a:lnTo>
                  <a:pt x="310" y="748"/>
                </a:lnTo>
                <a:lnTo>
                  <a:pt x="329" y="740"/>
                </a:lnTo>
                <a:lnTo>
                  <a:pt x="329" y="740"/>
                </a:lnTo>
                <a:lnTo>
                  <a:pt x="331" y="739"/>
                </a:lnTo>
                <a:lnTo>
                  <a:pt x="332" y="738"/>
                </a:lnTo>
                <a:lnTo>
                  <a:pt x="332" y="738"/>
                </a:lnTo>
                <a:lnTo>
                  <a:pt x="349" y="737"/>
                </a:lnTo>
                <a:lnTo>
                  <a:pt x="349" y="737"/>
                </a:lnTo>
                <a:lnTo>
                  <a:pt x="351" y="736"/>
                </a:lnTo>
                <a:lnTo>
                  <a:pt x="351" y="736"/>
                </a:lnTo>
                <a:lnTo>
                  <a:pt x="353" y="737"/>
                </a:lnTo>
                <a:lnTo>
                  <a:pt x="353" y="737"/>
                </a:lnTo>
                <a:lnTo>
                  <a:pt x="328" y="746"/>
                </a:lnTo>
                <a:lnTo>
                  <a:pt x="303" y="755"/>
                </a:lnTo>
                <a:lnTo>
                  <a:pt x="276" y="763"/>
                </a:lnTo>
                <a:lnTo>
                  <a:pt x="250" y="770"/>
                </a:lnTo>
                <a:lnTo>
                  <a:pt x="250" y="770"/>
                </a:lnTo>
                <a:close/>
                <a:moveTo>
                  <a:pt x="288" y="703"/>
                </a:moveTo>
                <a:lnTo>
                  <a:pt x="288" y="703"/>
                </a:lnTo>
                <a:lnTo>
                  <a:pt x="308" y="698"/>
                </a:lnTo>
                <a:lnTo>
                  <a:pt x="327" y="692"/>
                </a:lnTo>
                <a:lnTo>
                  <a:pt x="327" y="692"/>
                </a:lnTo>
                <a:lnTo>
                  <a:pt x="312" y="698"/>
                </a:lnTo>
                <a:lnTo>
                  <a:pt x="312" y="698"/>
                </a:lnTo>
                <a:lnTo>
                  <a:pt x="288" y="708"/>
                </a:lnTo>
                <a:lnTo>
                  <a:pt x="288" y="708"/>
                </a:lnTo>
                <a:lnTo>
                  <a:pt x="288" y="703"/>
                </a:lnTo>
                <a:lnTo>
                  <a:pt x="288" y="703"/>
                </a:lnTo>
                <a:close/>
                <a:moveTo>
                  <a:pt x="324" y="738"/>
                </a:moveTo>
                <a:lnTo>
                  <a:pt x="324" y="738"/>
                </a:lnTo>
                <a:lnTo>
                  <a:pt x="305" y="744"/>
                </a:lnTo>
                <a:lnTo>
                  <a:pt x="286" y="750"/>
                </a:lnTo>
                <a:lnTo>
                  <a:pt x="247" y="759"/>
                </a:lnTo>
                <a:lnTo>
                  <a:pt x="247" y="759"/>
                </a:lnTo>
                <a:lnTo>
                  <a:pt x="275" y="749"/>
                </a:lnTo>
                <a:lnTo>
                  <a:pt x="290" y="744"/>
                </a:lnTo>
                <a:lnTo>
                  <a:pt x="303" y="737"/>
                </a:lnTo>
                <a:lnTo>
                  <a:pt x="303" y="737"/>
                </a:lnTo>
                <a:lnTo>
                  <a:pt x="324" y="738"/>
                </a:lnTo>
                <a:lnTo>
                  <a:pt x="324" y="738"/>
                </a:lnTo>
                <a:close/>
                <a:moveTo>
                  <a:pt x="344" y="728"/>
                </a:moveTo>
                <a:lnTo>
                  <a:pt x="344" y="728"/>
                </a:lnTo>
                <a:lnTo>
                  <a:pt x="342" y="728"/>
                </a:lnTo>
                <a:lnTo>
                  <a:pt x="342" y="728"/>
                </a:lnTo>
                <a:lnTo>
                  <a:pt x="342" y="727"/>
                </a:lnTo>
                <a:lnTo>
                  <a:pt x="341" y="727"/>
                </a:lnTo>
                <a:lnTo>
                  <a:pt x="341" y="727"/>
                </a:lnTo>
                <a:lnTo>
                  <a:pt x="335" y="726"/>
                </a:lnTo>
                <a:lnTo>
                  <a:pt x="330" y="726"/>
                </a:lnTo>
                <a:lnTo>
                  <a:pt x="330" y="726"/>
                </a:lnTo>
                <a:lnTo>
                  <a:pt x="338" y="723"/>
                </a:lnTo>
                <a:lnTo>
                  <a:pt x="345" y="719"/>
                </a:lnTo>
                <a:lnTo>
                  <a:pt x="345" y="719"/>
                </a:lnTo>
                <a:lnTo>
                  <a:pt x="344" y="728"/>
                </a:lnTo>
                <a:lnTo>
                  <a:pt x="344" y="728"/>
                </a:lnTo>
                <a:close/>
                <a:moveTo>
                  <a:pt x="324" y="727"/>
                </a:moveTo>
                <a:lnTo>
                  <a:pt x="324" y="727"/>
                </a:lnTo>
                <a:lnTo>
                  <a:pt x="324" y="728"/>
                </a:lnTo>
                <a:lnTo>
                  <a:pt x="325" y="729"/>
                </a:lnTo>
                <a:lnTo>
                  <a:pt x="325" y="729"/>
                </a:lnTo>
                <a:lnTo>
                  <a:pt x="298" y="727"/>
                </a:lnTo>
                <a:lnTo>
                  <a:pt x="298" y="727"/>
                </a:lnTo>
                <a:lnTo>
                  <a:pt x="319" y="723"/>
                </a:lnTo>
                <a:lnTo>
                  <a:pt x="319" y="723"/>
                </a:lnTo>
                <a:lnTo>
                  <a:pt x="330" y="720"/>
                </a:lnTo>
                <a:lnTo>
                  <a:pt x="341" y="719"/>
                </a:lnTo>
                <a:lnTo>
                  <a:pt x="341" y="719"/>
                </a:lnTo>
                <a:lnTo>
                  <a:pt x="337" y="720"/>
                </a:lnTo>
                <a:lnTo>
                  <a:pt x="333" y="722"/>
                </a:lnTo>
                <a:lnTo>
                  <a:pt x="324" y="727"/>
                </a:lnTo>
                <a:lnTo>
                  <a:pt x="324" y="727"/>
                </a:lnTo>
                <a:close/>
                <a:moveTo>
                  <a:pt x="289" y="726"/>
                </a:moveTo>
                <a:lnTo>
                  <a:pt x="289" y="726"/>
                </a:lnTo>
                <a:lnTo>
                  <a:pt x="289" y="724"/>
                </a:lnTo>
                <a:lnTo>
                  <a:pt x="289" y="724"/>
                </a:lnTo>
                <a:lnTo>
                  <a:pt x="288" y="722"/>
                </a:lnTo>
                <a:lnTo>
                  <a:pt x="288" y="722"/>
                </a:lnTo>
                <a:lnTo>
                  <a:pt x="300" y="720"/>
                </a:lnTo>
                <a:lnTo>
                  <a:pt x="311" y="717"/>
                </a:lnTo>
                <a:lnTo>
                  <a:pt x="322" y="714"/>
                </a:lnTo>
                <a:lnTo>
                  <a:pt x="334" y="711"/>
                </a:lnTo>
                <a:lnTo>
                  <a:pt x="334" y="711"/>
                </a:lnTo>
                <a:lnTo>
                  <a:pt x="337" y="711"/>
                </a:lnTo>
                <a:lnTo>
                  <a:pt x="335" y="712"/>
                </a:lnTo>
                <a:lnTo>
                  <a:pt x="328" y="714"/>
                </a:lnTo>
                <a:lnTo>
                  <a:pt x="328" y="714"/>
                </a:lnTo>
                <a:lnTo>
                  <a:pt x="320" y="717"/>
                </a:lnTo>
                <a:lnTo>
                  <a:pt x="312" y="719"/>
                </a:lnTo>
                <a:lnTo>
                  <a:pt x="312" y="719"/>
                </a:lnTo>
                <a:lnTo>
                  <a:pt x="301" y="722"/>
                </a:lnTo>
                <a:lnTo>
                  <a:pt x="289" y="726"/>
                </a:lnTo>
                <a:lnTo>
                  <a:pt x="289" y="726"/>
                </a:lnTo>
                <a:close/>
                <a:moveTo>
                  <a:pt x="287" y="713"/>
                </a:moveTo>
                <a:lnTo>
                  <a:pt x="287" y="713"/>
                </a:lnTo>
                <a:lnTo>
                  <a:pt x="299" y="712"/>
                </a:lnTo>
                <a:lnTo>
                  <a:pt x="311" y="709"/>
                </a:lnTo>
                <a:lnTo>
                  <a:pt x="311" y="709"/>
                </a:lnTo>
                <a:lnTo>
                  <a:pt x="311" y="709"/>
                </a:lnTo>
                <a:lnTo>
                  <a:pt x="287" y="718"/>
                </a:lnTo>
                <a:lnTo>
                  <a:pt x="287" y="718"/>
                </a:lnTo>
                <a:lnTo>
                  <a:pt x="287" y="713"/>
                </a:lnTo>
                <a:lnTo>
                  <a:pt x="287" y="713"/>
                </a:lnTo>
                <a:close/>
                <a:moveTo>
                  <a:pt x="328" y="681"/>
                </a:moveTo>
                <a:lnTo>
                  <a:pt x="328" y="681"/>
                </a:lnTo>
                <a:lnTo>
                  <a:pt x="309" y="690"/>
                </a:lnTo>
                <a:lnTo>
                  <a:pt x="289" y="699"/>
                </a:lnTo>
                <a:lnTo>
                  <a:pt x="289" y="699"/>
                </a:lnTo>
                <a:lnTo>
                  <a:pt x="292" y="691"/>
                </a:lnTo>
                <a:lnTo>
                  <a:pt x="292" y="691"/>
                </a:lnTo>
                <a:lnTo>
                  <a:pt x="312" y="685"/>
                </a:lnTo>
                <a:lnTo>
                  <a:pt x="312" y="685"/>
                </a:lnTo>
                <a:lnTo>
                  <a:pt x="325" y="682"/>
                </a:lnTo>
                <a:lnTo>
                  <a:pt x="325" y="682"/>
                </a:lnTo>
                <a:lnTo>
                  <a:pt x="332" y="680"/>
                </a:lnTo>
                <a:lnTo>
                  <a:pt x="328" y="681"/>
                </a:lnTo>
                <a:lnTo>
                  <a:pt x="328" y="681"/>
                </a:lnTo>
                <a:close/>
                <a:moveTo>
                  <a:pt x="296" y="680"/>
                </a:moveTo>
                <a:lnTo>
                  <a:pt x="296" y="680"/>
                </a:lnTo>
                <a:lnTo>
                  <a:pt x="313" y="677"/>
                </a:lnTo>
                <a:lnTo>
                  <a:pt x="321" y="675"/>
                </a:lnTo>
                <a:lnTo>
                  <a:pt x="328" y="672"/>
                </a:lnTo>
                <a:lnTo>
                  <a:pt x="328" y="672"/>
                </a:lnTo>
                <a:lnTo>
                  <a:pt x="319" y="676"/>
                </a:lnTo>
                <a:lnTo>
                  <a:pt x="311" y="679"/>
                </a:lnTo>
                <a:lnTo>
                  <a:pt x="302" y="682"/>
                </a:lnTo>
                <a:lnTo>
                  <a:pt x="294" y="687"/>
                </a:lnTo>
                <a:lnTo>
                  <a:pt x="294" y="687"/>
                </a:lnTo>
                <a:lnTo>
                  <a:pt x="296" y="680"/>
                </a:lnTo>
                <a:lnTo>
                  <a:pt x="296" y="680"/>
                </a:lnTo>
                <a:close/>
                <a:moveTo>
                  <a:pt x="300" y="671"/>
                </a:moveTo>
                <a:lnTo>
                  <a:pt x="300" y="671"/>
                </a:lnTo>
                <a:lnTo>
                  <a:pt x="318" y="667"/>
                </a:lnTo>
                <a:lnTo>
                  <a:pt x="318" y="667"/>
                </a:lnTo>
                <a:lnTo>
                  <a:pt x="323" y="666"/>
                </a:lnTo>
                <a:lnTo>
                  <a:pt x="323" y="666"/>
                </a:lnTo>
                <a:lnTo>
                  <a:pt x="321" y="666"/>
                </a:lnTo>
                <a:lnTo>
                  <a:pt x="321" y="666"/>
                </a:lnTo>
                <a:lnTo>
                  <a:pt x="309" y="670"/>
                </a:lnTo>
                <a:lnTo>
                  <a:pt x="298" y="675"/>
                </a:lnTo>
                <a:lnTo>
                  <a:pt x="298" y="675"/>
                </a:lnTo>
                <a:lnTo>
                  <a:pt x="300" y="671"/>
                </a:lnTo>
                <a:lnTo>
                  <a:pt x="300" y="671"/>
                </a:lnTo>
                <a:close/>
                <a:moveTo>
                  <a:pt x="224" y="749"/>
                </a:moveTo>
                <a:lnTo>
                  <a:pt x="224" y="749"/>
                </a:lnTo>
                <a:lnTo>
                  <a:pt x="239" y="746"/>
                </a:lnTo>
                <a:lnTo>
                  <a:pt x="254" y="743"/>
                </a:lnTo>
                <a:lnTo>
                  <a:pt x="269" y="740"/>
                </a:lnTo>
                <a:lnTo>
                  <a:pt x="285" y="736"/>
                </a:lnTo>
                <a:lnTo>
                  <a:pt x="285" y="736"/>
                </a:lnTo>
                <a:lnTo>
                  <a:pt x="288" y="736"/>
                </a:lnTo>
                <a:lnTo>
                  <a:pt x="288" y="736"/>
                </a:lnTo>
                <a:lnTo>
                  <a:pt x="259" y="745"/>
                </a:lnTo>
                <a:lnTo>
                  <a:pt x="245" y="750"/>
                </a:lnTo>
                <a:lnTo>
                  <a:pt x="231" y="754"/>
                </a:lnTo>
                <a:lnTo>
                  <a:pt x="231" y="754"/>
                </a:lnTo>
                <a:lnTo>
                  <a:pt x="190" y="764"/>
                </a:lnTo>
                <a:lnTo>
                  <a:pt x="170" y="771"/>
                </a:lnTo>
                <a:lnTo>
                  <a:pt x="150" y="777"/>
                </a:lnTo>
                <a:lnTo>
                  <a:pt x="150" y="777"/>
                </a:lnTo>
                <a:lnTo>
                  <a:pt x="158" y="772"/>
                </a:lnTo>
                <a:lnTo>
                  <a:pt x="167" y="768"/>
                </a:lnTo>
                <a:lnTo>
                  <a:pt x="185" y="760"/>
                </a:lnTo>
                <a:lnTo>
                  <a:pt x="205" y="754"/>
                </a:lnTo>
                <a:lnTo>
                  <a:pt x="224" y="749"/>
                </a:lnTo>
                <a:lnTo>
                  <a:pt x="224" y="749"/>
                </a:lnTo>
                <a:close/>
                <a:moveTo>
                  <a:pt x="143" y="782"/>
                </a:moveTo>
                <a:lnTo>
                  <a:pt x="143" y="782"/>
                </a:lnTo>
                <a:lnTo>
                  <a:pt x="146" y="780"/>
                </a:lnTo>
                <a:lnTo>
                  <a:pt x="146" y="780"/>
                </a:lnTo>
                <a:lnTo>
                  <a:pt x="147" y="781"/>
                </a:lnTo>
                <a:lnTo>
                  <a:pt x="148" y="781"/>
                </a:lnTo>
                <a:lnTo>
                  <a:pt x="148" y="781"/>
                </a:lnTo>
                <a:lnTo>
                  <a:pt x="171" y="773"/>
                </a:lnTo>
                <a:lnTo>
                  <a:pt x="194" y="766"/>
                </a:lnTo>
                <a:lnTo>
                  <a:pt x="242" y="753"/>
                </a:lnTo>
                <a:lnTo>
                  <a:pt x="242" y="753"/>
                </a:lnTo>
                <a:lnTo>
                  <a:pt x="264" y="746"/>
                </a:lnTo>
                <a:lnTo>
                  <a:pt x="287" y="739"/>
                </a:lnTo>
                <a:lnTo>
                  <a:pt x="287" y="739"/>
                </a:lnTo>
                <a:lnTo>
                  <a:pt x="294" y="737"/>
                </a:lnTo>
                <a:lnTo>
                  <a:pt x="294" y="737"/>
                </a:lnTo>
                <a:lnTo>
                  <a:pt x="299" y="737"/>
                </a:lnTo>
                <a:lnTo>
                  <a:pt x="299" y="737"/>
                </a:lnTo>
                <a:lnTo>
                  <a:pt x="289" y="742"/>
                </a:lnTo>
                <a:lnTo>
                  <a:pt x="289" y="742"/>
                </a:lnTo>
                <a:lnTo>
                  <a:pt x="268" y="750"/>
                </a:lnTo>
                <a:lnTo>
                  <a:pt x="247" y="757"/>
                </a:lnTo>
                <a:lnTo>
                  <a:pt x="206" y="770"/>
                </a:lnTo>
                <a:lnTo>
                  <a:pt x="164" y="784"/>
                </a:lnTo>
                <a:lnTo>
                  <a:pt x="143" y="792"/>
                </a:lnTo>
                <a:lnTo>
                  <a:pt x="123" y="801"/>
                </a:lnTo>
                <a:lnTo>
                  <a:pt x="123" y="801"/>
                </a:lnTo>
                <a:lnTo>
                  <a:pt x="128" y="795"/>
                </a:lnTo>
                <a:lnTo>
                  <a:pt x="134" y="790"/>
                </a:lnTo>
                <a:lnTo>
                  <a:pt x="143" y="782"/>
                </a:lnTo>
                <a:lnTo>
                  <a:pt x="143" y="782"/>
                </a:lnTo>
                <a:close/>
                <a:moveTo>
                  <a:pt x="205" y="773"/>
                </a:moveTo>
                <a:lnTo>
                  <a:pt x="205" y="773"/>
                </a:lnTo>
                <a:lnTo>
                  <a:pt x="166" y="787"/>
                </a:lnTo>
                <a:lnTo>
                  <a:pt x="148" y="794"/>
                </a:lnTo>
                <a:lnTo>
                  <a:pt x="129" y="800"/>
                </a:lnTo>
                <a:lnTo>
                  <a:pt x="129" y="800"/>
                </a:lnTo>
                <a:lnTo>
                  <a:pt x="137" y="797"/>
                </a:lnTo>
                <a:lnTo>
                  <a:pt x="137" y="797"/>
                </a:lnTo>
                <a:lnTo>
                  <a:pt x="151" y="791"/>
                </a:lnTo>
                <a:lnTo>
                  <a:pt x="165" y="785"/>
                </a:lnTo>
                <a:lnTo>
                  <a:pt x="165" y="785"/>
                </a:lnTo>
                <a:lnTo>
                  <a:pt x="184" y="779"/>
                </a:lnTo>
                <a:lnTo>
                  <a:pt x="205" y="773"/>
                </a:lnTo>
                <a:lnTo>
                  <a:pt x="205" y="773"/>
                </a:lnTo>
                <a:close/>
                <a:moveTo>
                  <a:pt x="121" y="805"/>
                </a:moveTo>
                <a:lnTo>
                  <a:pt x="121" y="805"/>
                </a:lnTo>
                <a:lnTo>
                  <a:pt x="148" y="796"/>
                </a:lnTo>
                <a:lnTo>
                  <a:pt x="173" y="787"/>
                </a:lnTo>
                <a:lnTo>
                  <a:pt x="199" y="777"/>
                </a:lnTo>
                <a:lnTo>
                  <a:pt x="225" y="768"/>
                </a:lnTo>
                <a:lnTo>
                  <a:pt x="225" y="768"/>
                </a:lnTo>
                <a:lnTo>
                  <a:pt x="239" y="764"/>
                </a:lnTo>
                <a:lnTo>
                  <a:pt x="253" y="760"/>
                </a:lnTo>
                <a:lnTo>
                  <a:pt x="281" y="753"/>
                </a:lnTo>
                <a:lnTo>
                  <a:pt x="281" y="753"/>
                </a:lnTo>
                <a:lnTo>
                  <a:pt x="307" y="746"/>
                </a:lnTo>
                <a:lnTo>
                  <a:pt x="307" y="746"/>
                </a:lnTo>
                <a:lnTo>
                  <a:pt x="314" y="744"/>
                </a:lnTo>
                <a:lnTo>
                  <a:pt x="314" y="744"/>
                </a:lnTo>
                <a:lnTo>
                  <a:pt x="291" y="754"/>
                </a:lnTo>
                <a:lnTo>
                  <a:pt x="267" y="762"/>
                </a:lnTo>
                <a:lnTo>
                  <a:pt x="220" y="778"/>
                </a:lnTo>
                <a:lnTo>
                  <a:pt x="220" y="778"/>
                </a:lnTo>
                <a:lnTo>
                  <a:pt x="188" y="788"/>
                </a:lnTo>
                <a:lnTo>
                  <a:pt x="188" y="788"/>
                </a:lnTo>
                <a:lnTo>
                  <a:pt x="158" y="798"/>
                </a:lnTo>
                <a:lnTo>
                  <a:pt x="129" y="810"/>
                </a:lnTo>
                <a:lnTo>
                  <a:pt x="129" y="810"/>
                </a:lnTo>
                <a:lnTo>
                  <a:pt x="123" y="807"/>
                </a:lnTo>
                <a:lnTo>
                  <a:pt x="123" y="807"/>
                </a:lnTo>
                <a:lnTo>
                  <a:pt x="121" y="806"/>
                </a:lnTo>
                <a:lnTo>
                  <a:pt x="121" y="805"/>
                </a:lnTo>
                <a:lnTo>
                  <a:pt x="121" y="805"/>
                </a:lnTo>
                <a:close/>
                <a:moveTo>
                  <a:pt x="152" y="816"/>
                </a:moveTo>
                <a:lnTo>
                  <a:pt x="152" y="816"/>
                </a:lnTo>
                <a:lnTo>
                  <a:pt x="183" y="807"/>
                </a:lnTo>
                <a:lnTo>
                  <a:pt x="216" y="798"/>
                </a:lnTo>
                <a:lnTo>
                  <a:pt x="278" y="777"/>
                </a:lnTo>
                <a:lnTo>
                  <a:pt x="278" y="777"/>
                </a:lnTo>
                <a:lnTo>
                  <a:pt x="309" y="768"/>
                </a:lnTo>
                <a:lnTo>
                  <a:pt x="339" y="761"/>
                </a:lnTo>
                <a:lnTo>
                  <a:pt x="339" y="761"/>
                </a:lnTo>
                <a:lnTo>
                  <a:pt x="280" y="781"/>
                </a:lnTo>
                <a:lnTo>
                  <a:pt x="280" y="781"/>
                </a:lnTo>
                <a:lnTo>
                  <a:pt x="253" y="790"/>
                </a:lnTo>
                <a:lnTo>
                  <a:pt x="225" y="799"/>
                </a:lnTo>
                <a:lnTo>
                  <a:pt x="197" y="808"/>
                </a:lnTo>
                <a:lnTo>
                  <a:pt x="170" y="819"/>
                </a:lnTo>
                <a:lnTo>
                  <a:pt x="170" y="819"/>
                </a:lnTo>
                <a:lnTo>
                  <a:pt x="170" y="819"/>
                </a:lnTo>
                <a:lnTo>
                  <a:pt x="170" y="819"/>
                </a:lnTo>
                <a:lnTo>
                  <a:pt x="152" y="816"/>
                </a:lnTo>
                <a:lnTo>
                  <a:pt x="152" y="816"/>
                </a:lnTo>
                <a:close/>
                <a:moveTo>
                  <a:pt x="179" y="820"/>
                </a:moveTo>
                <a:lnTo>
                  <a:pt x="179" y="820"/>
                </a:lnTo>
                <a:lnTo>
                  <a:pt x="205" y="815"/>
                </a:lnTo>
                <a:lnTo>
                  <a:pt x="230" y="807"/>
                </a:lnTo>
                <a:lnTo>
                  <a:pt x="254" y="800"/>
                </a:lnTo>
                <a:lnTo>
                  <a:pt x="279" y="791"/>
                </a:lnTo>
                <a:lnTo>
                  <a:pt x="279" y="791"/>
                </a:lnTo>
                <a:lnTo>
                  <a:pt x="336" y="773"/>
                </a:lnTo>
                <a:lnTo>
                  <a:pt x="364" y="764"/>
                </a:lnTo>
                <a:lnTo>
                  <a:pt x="393" y="756"/>
                </a:lnTo>
                <a:lnTo>
                  <a:pt x="393" y="756"/>
                </a:lnTo>
                <a:lnTo>
                  <a:pt x="378" y="762"/>
                </a:lnTo>
                <a:lnTo>
                  <a:pt x="378" y="762"/>
                </a:lnTo>
                <a:lnTo>
                  <a:pt x="317" y="786"/>
                </a:lnTo>
                <a:lnTo>
                  <a:pt x="317" y="786"/>
                </a:lnTo>
                <a:lnTo>
                  <a:pt x="290" y="795"/>
                </a:lnTo>
                <a:lnTo>
                  <a:pt x="263" y="803"/>
                </a:lnTo>
                <a:lnTo>
                  <a:pt x="236" y="812"/>
                </a:lnTo>
                <a:lnTo>
                  <a:pt x="223" y="816"/>
                </a:lnTo>
                <a:lnTo>
                  <a:pt x="210" y="822"/>
                </a:lnTo>
                <a:lnTo>
                  <a:pt x="210" y="822"/>
                </a:lnTo>
                <a:lnTo>
                  <a:pt x="210" y="823"/>
                </a:lnTo>
                <a:lnTo>
                  <a:pt x="210" y="823"/>
                </a:lnTo>
                <a:lnTo>
                  <a:pt x="205" y="822"/>
                </a:lnTo>
                <a:lnTo>
                  <a:pt x="205" y="822"/>
                </a:lnTo>
                <a:lnTo>
                  <a:pt x="179" y="820"/>
                </a:lnTo>
                <a:lnTo>
                  <a:pt x="179" y="820"/>
                </a:lnTo>
                <a:close/>
                <a:moveTo>
                  <a:pt x="320" y="828"/>
                </a:moveTo>
                <a:lnTo>
                  <a:pt x="320" y="828"/>
                </a:lnTo>
                <a:lnTo>
                  <a:pt x="393" y="805"/>
                </a:lnTo>
                <a:lnTo>
                  <a:pt x="393" y="805"/>
                </a:lnTo>
                <a:lnTo>
                  <a:pt x="431" y="792"/>
                </a:lnTo>
                <a:lnTo>
                  <a:pt x="469" y="779"/>
                </a:lnTo>
                <a:lnTo>
                  <a:pt x="469" y="779"/>
                </a:lnTo>
                <a:lnTo>
                  <a:pt x="460" y="783"/>
                </a:lnTo>
                <a:lnTo>
                  <a:pt x="460" y="783"/>
                </a:lnTo>
                <a:lnTo>
                  <a:pt x="414" y="801"/>
                </a:lnTo>
                <a:lnTo>
                  <a:pt x="414" y="801"/>
                </a:lnTo>
                <a:lnTo>
                  <a:pt x="383" y="814"/>
                </a:lnTo>
                <a:lnTo>
                  <a:pt x="368" y="821"/>
                </a:lnTo>
                <a:lnTo>
                  <a:pt x="352" y="828"/>
                </a:lnTo>
                <a:lnTo>
                  <a:pt x="352" y="828"/>
                </a:lnTo>
                <a:lnTo>
                  <a:pt x="320" y="828"/>
                </a:lnTo>
                <a:lnTo>
                  <a:pt x="320" y="828"/>
                </a:lnTo>
                <a:close/>
                <a:moveTo>
                  <a:pt x="366" y="828"/>
                </a:moveTo>
                <a:lnTo>
                  <a:pt x="366" y="828"/>
                </a:lnTo>
                <a:lnTo>
                  <a:pt x="380" y="824"/>
                </a:lnTo>
                <a:lnTo>
                  <a:pt x="394" y="820"/>
                </a:lnTo>
                <a:lnTo>
                  <a:pt x="420" y="809"/>
                </a:lnTo>
                <a:lnTo>
                  <a:pt x="420" y="809"/>
                </a:lnTo>
                <a:lnTo>
                  <a:pt x="451" y="798"/>
                </a:lnTo>
                <a:lnTo>
                  <a:pt x="466" y="792"/>
                </a:lnTo>
                <a:lnTo>
                  <a:pt x="481" y="786"/>
                </a:lnTo>
                <a:lnTo>
                  <a:pt x="481" y="786"/>
                </a:lnTo>
                <a:lnTo>
                  <a:pt x="488" y="782"/>
                </a:lnTo>
                <a:lnTo>
                  <a:pt x="494" y="778"/>
                </a:lnTo>
                <a:lnTo>
                  <a:pt x="494" y="778"/>
                </a:lnTo>
                <a:lnTo>
                  <a:pt x="487" y="783"/>
                </a:lnTo>
                <a:lnTo>
                  <a:pt x="480" y="787"/>
                </a:lnTo>
                <a:lnTo>
                  <a:pt x="480" y="787"/>
                </a:lnTo>
                <a:lnTo>
                  <a:pt x="464" y="794"/>
                </a:lnTo>
                <a:lnTo>
                  <a:pt x="447" y="801"/>
                </a:lnTo>
                <a:lnTo>
                  <a:pt x="447" y="801"/>
                </a:lnTo>
                <a:lnTo>
                  <a:pt x="433" y="806"/>
                </a:lnTo>
                <a:lnTo>
                  <a:pt x="421" y="813"/>
                </a:lnTo>
                <a:lnTo>
                  <a:pt x="409" y="819"/>
                </a:lnTo>
                <a:lnTo>
                  <a:pt x="397" y="827"/>
                </a:lnTo>
                <a:lnTo>
                  <a:pt x="397" y="827"/>
                </a:lnTo>
                <a:lnTo>
                  <a:pt x="392" y="827"/>
                </a:lnTo>
                <a:lnTo>
                  <a:pt x="392" y="827"/>
                </a:lnTo>
                <a:lnTo>
                  <a:pt x="366" y="828"/>
                </a:lnTo>
                <a:lnTo>
                  <a:pt x="366" y="828"/>
                </a:lnTo>
                <a:close/>
                <a:moveTo>
                  <a:pt x="494" y="817"/>
                </a:moveTo>
                <a:lnTo>
                  <a:pt x="494" y="817"/>
                </a:lnTo>
                <a:lnTo>
                  <a:pt x="508" y="813"/>
                </a:lnTo>
                <a:lnTo>
                  <a:pt x="522" y="806"/>
                </a:lnTo>
                <a:lnTo>
                  <a:pt x="522" y="806"/>
                </a:lnTo>
                <a:lnTo>
                  <a:pt x="517" y="809"/>
                </a:lnTo>
                <a:lnTo>
                  <a:pt x="510" y="813"/>
                </a:lnTo>
                <a:lnTo>
                  <a:pt x="494" y="817"/>
                </a:lnTo>
                <a:lnTo>
                  <a:pt x="494" y="817"/>
                </a:lnTo>
                <a:close/>
                <a:moveTo>
                  <a:pt x="520" y="794"/>
                </a:moveTo>
                <a:lnTo>
                  <a:pt x="520" y="794"/>
                </a:lnTo>
                <a:lnTo>
                  <a:pt x="498" y="801"/>
                </a:lnTo>
                <a:lnTo>
                  <a:pt x="476" y="808"/>
                </a:lnTo>
                <a:lnTo>
                  <a:pt x="476" y="808"/>
                </a:lnTo>
                <a:lnTo>
                  <a:pt x="453" y="817"/>
                </a:lnTo>
                <a:lnTo>
                  <a:pt x="453" y="817"/>
                </a:lnTo>
                <a:lnTo>
                  <a:pt x="445" y="820"/>
                </a:lnTo>
                <a:lnTo>
                  <a:pt x="445" y="820"/>
                </a:lnTo>
                <a:lnTo>
                  <a:pt x="464" y="810"/>
                </a:lnTo>
                <a:lnTo>
                  <a:pt x="481" y="801"/>
                </a:lnTo>
                <a:lnTo>
                  <a:pt x="481" y="801"/>
                </a:lnTo>
                <a:lnTo>
                  <a:pt x="495" y="795"/>
                </a:lnTo>
                <a:lnTo>
                  <a:pt x="495" y="795"/>
                </a:lnTo>
                <a:lnTo>
                  <a:pt x="503" y="791"/>
                </a:lnTo>
                <a:lnTo>
                  <a:pt x="510" y="786"/>
                </a:lnTo>
                <a:lnTo>
                  <a:pt x="510" y="786"/>
                </a:lnTo>
                <a:lnTo>
                  <a:pt x="511" y="786"/>
                </a:lnTo>
                <a:lnTo>
                  <a:pt x="511" y="786"/>
                </a:lnTo>
                <a:lnTo>
                  <a:pt x="516" y="790"/>
                </a:lnTo>
                <a:lnTo>
                  <a:pt x="520" y="794"/>
                </a:lnTo>
                <a:lnTo>
                  <a:pt x="520" y="794"/>
                </a:lnTo>
                <a:close/>
                <a:moveTo>
                  <a:pt x="466" y="764"/>
                </a:moveTo>
                <a:lnTo>
                  <a:pt x="466" y="764"/>
                </a:lnTo>
                <a:lnTo>
                  <a:pt x="418" y="781"/>
                </a:lnTo>
                <a:lnTo>
                  <a:pt x="395" y="789"/>
                </a:lnTo>
                <a:lnTo>
                  <a:pt x="371" y="797"/>
                </a:lnTo>
                <a:lnTo>
                  <a:pt x="371" y="797"/>
                </a:lnTo>
                <a:lnTo>
                  <a:pt x="345" y="804"/>
                </a:lnTo>
                <a:lnTo>
                  <a:pt x="319" y="813"/>
                </a:lnTo>
                <a:lnTo>
                  <a:pt x="319" y="813"/>
                </a:lnTo>
                <a:lnTo>
                  <a:pt x="297" y="821"/>
                </a:lnTo>
                <a:lnTo>
                  <a:pt x="286" y="825"/>
                </a:lnTo>
                <a:lnTo>
                  <a:pt x="274" y="827"/>
                </a:lnTo>
                <a:lnTo>
                  <a:pt x="274" y="827"/>
                </a:lnTo>
                <a:lnTo>
                  <a:pt x="271" y="827"/>
                </a:lnTo>
                <a:lnTo>
                  <a:pt x="271" y="827"/>
                </a:lnTo>
                <a:lnTo>
                  <a:pt x="283" y="819"/>
                </a:lnTo>
                <a:lnTo>
                  <a:pt x="283" y="819"/>
                </a:lnTo>
                <a:lnTo>
                  <a:pt x="296" y="814"/>
                </a:lnTo>
                <a:lnTo>
                  <a:pt x="309" y="809"/>
                </a:lnTo>
                <a:lnTo>
                  <a:pt x="309" y="809"/>
                </a:lnTo>
                <a:lnTo>
                  <a:pt x="351" y="796"/>
                </a:lnTo>
                <a:lnTo>
                  <a:pt x="351" y="796"/>
                </a:lnTo>
                <a:lnTo>
                  <a:pt x="377" y="788"/>
                </a:lnTo>
                <a:lnTo>
                  <a:pt x="401" y="780"/>
                </a:lnTo>
                <a:lnTo>
                  <a:pt x="425" y="770"/>
                </a:lnTo>
                <a:lnTo>
                  <a:pt x="449" y="759"/>
                </a:lnTo>
                <a:lnTo>
                  <a:pt x="449" y="759"/>
                </a:lnTo>
                <a:lnTo>
                  <a:pt x="450" y="759"/>
                </a:lnTo>
                <a:lnTo>
                  <a:pt x="450" y="759"/>
                </a:lnTo>
                <a:lnTo>
                  <a:pt x="458" y="761"/>
                </a:lnTo>
                <a:lnTo>
                  <a:pt x="458" y="761"/>
                </a:lnTo>
                <a:lnTo>
                  <a:pt x="466" y="764"/>
                </a:lnTo>
                <a:lnTo>
                  <a:pt x="466" y="764"/>
                </a:lnTo>
                <a:close/>
                <a:moveTo>
                  <a:pt x="345" y="717"/>
                </a:moveTo>
                <a:lnTo>
                  <a:pt x="345" y="717"/>
                </a:lnTo>
                <a:lnTo>
                  <a:pt x="332" y="718"/>
                </a:lnTo>
                <a:lnTo>
                  <a:pt x="318" y="721"/>
                </a:lnTo>
                <a:lnTo>
                  <a:pt x="318" y="721"/>
                </a:lnTo>
                <a:lnTo>
                  <a:pt x="305" y="724"/>
                </a:lnTo>
                <a:lnTo>
                  <a:pt x="305" y="724"/>
                </a:lnTo>
                <a:lnTo>
                  <a:pt x="294" y="727"/>
                </a:lnTo>
                <a:lnTo>
                  <a:pt x="294" y="727"/>
                </a:lnTo>
                <a:lnTo>
                  <a:pt x="293" y="727"/>
                </a:lnTo>
                <a:lnTo>
                  <a:pt x="293" y="727"/>
                </a:lnTo>
                <a:lnTo>
                  <a:pt x="294" y="726"/>
                </a:lnTo>
                <a:lnTo>
                  <a:pt x="294" y="726"/>
                </a:lnTo>
                <a:lnTo>
                  <a:pt x="306" y="723"/>
                </a:lnTo>
                <a:lnTo>
                  <a:pt x="318" y="719"/>
                </a:lnTo>
                <a:lnTo>
                  <a:pt x="330" y="716"/>
                </a:lnTo>
                <a:lnTo>
                  <a:pt x="336" y="713"/>
                </a:lnTo>
                <a:lnTo>
                  <a:pt x="342" y="710"/>
                </a:lnTo>
                <a:lnTo>
                  <a:pt x="342" y="710"/>
                </a:lnTo>
                <a:lnTo>
                  <a:pt x="342" y="709"/>
                </a:lnTo>
                <a:lnTo>
                  <a:pt x="341" y="708"/>
                </a:lnTo>
                <a:lnTo>
                  <a:pt x="341" y="708"/>
                </a:lnTo>
                <a:lnTo>
                  <a:pt x="328" y="710"/>
                </a:lnTo>
                <a:lnTo>
                  <a:pt x="314" y="714"/>
                </a:lnTo>
                <a:lnTo>
                  <a:pt x="301" y="717"/>
                </a:lnTo>
                <a:lnTo>
                  <a:pt x="288" y="720"/>
                </a:lnTo>
                <a:lnTo>
                  <a:pt x="288" y="720"/>
                </a:lnTo>
                <a:lnTo>
                  <a:pt x="288" y="719"/>
                </a:lnTo>
                <a:lnTo>
                  <a:pt x="288" y="719"/>
                </a:lnTo>
                <a:lnTo>
                  <a:pt x="295" y="718"/>
                </a:lnTo>
                <a:lnTo>
                  <a:pt x="302" y="715"/>
                </a:lnTo>
                <a:lnTo>
                  <a:pt x="316" y="710"/>
                </a:lnTo>
                <a:lnTo>
                  <a:pt x="316" y="710"/>
                </a:lnTo>
                <a:lnTo>
                  <a:pt x="330" y="705"/>
                </a:lnTo>
                <a:lnTo>
                  <a:pt x="344" y="700"/>
                </a:lnTo>
                <a:lnTo>
                  <a:pt x="344" y="700"/>
                </a:lnTo>
                <a:lnTo>
                  <a:pt x="345" y="708"/>
                </a:lnTo>
                <a:lnTo>
                  <a:pt x="345" y="717"/>
                </a:lnTo>
                <a:lnTo>
                  <a:pt x="345" y="717"/>
                </a:lnTo>
                <a:close/>
                <a:moveTo>
                  <a:pt x="339" y="678"/>
                </a:moveTo>
                <a:lnTo>
                  <a:pt x="339" y="678"/>
                </a:lnTo>
                <a:lnTo>
                  <a:pt x="338" y="677"/>
                </a:lnTo>
                <a:lnTo>
                  <a:pt x="338" y="677"/>
                </a:lnTo>
                <a:lnTo>
                  <a:pt x="327" y="679"/>
                </a:lnTo>
                <a:lnTo>
                  <a:pt x="316" y="682"/>
                </a:lnTo>
                <a:lnTo>
                  <a:pt x="294" y="688"/>
                </a:lnTo>
                <a:lnTo>
                  <a:pt x="294" y="688"/>
                </a:lnTo>
                <a:lnTo>
                  <a:pt x="299" y="687"/>
                </a:lnTo>
                <a:lnTo>
                  <a:pt x="304" y="684"/>
                </a:lnTo>
                <a:lnTo>
                  <a:pt x="313" y="680"/>
                </a:lnTo>
                <a:lnTo>
                  <a:pt x="313" y="680"/>
                </a:lnTo>
                <a:lnTo>
                  <a:pt x="323" y="676"/>
                </a:lnTo>
                <a:lnTo>
                  <a:pt x="333" y="672"/>
                </a:lnTo>
                <a:lnTo>
                  <a:pt x="333" y="672"/>
                </a:lnTo>
                <a:lnTo>
                  <a:pt x="333" y="672"/>
                </a:lnTo>
                <a:lnTo>
                  <a:pt x="333" y="671"/>
                </a:lnTo>
                <a:lnTo>
                  <a:pt x="332" y="670"/>
                </a:lnTo>
                <a:lnTo>
                  <a:pt x="332" y="670"/>
                </a:lnTo>
                <a:lnTo>
                  <a:pt x="314" y="674"/>
                </a:lnTo>
                <a:lnTo>
                  <a:pt x="314" y="674"/>
                </a:lnTo>
                <a:lnTo>
                  <a:pt x="306" y="676"/>
                </a:lnTo>
                <a:lnTo>
                  <a:pt x="301" y="676"/>
                </a:lnTo>
                <a:lnTo>
                  <a:pt x="297" y="678"/>
                </a:lnTo>
                <a:lnTo>
                  <a:pt x="297" y="678"/>
                </a:lnTo>
                <a:lnTo>
                  <a:pt x="297" y="678"/>
                </a:lnTo>
                <a:lnTo>
                  <a:pt x="297" y="678"/>
                </a:lnTo>
                <a:lnTo>
                  <a:pt x="306" y="674"/>
                </a:lnTo>
                <a:lnTo>
                  <a:pt x="315" y="670"/>
                </a:lnTo>
                <a:lnTo>
                  <a:pt x="324" y="667"/>
                </a:lnTo>
                <a:lnTo>
                  <a:pt x="333" y="663"/>
                </a:lnTo>
                <a:lnTo>
                  <a:pt x="333" y="663"/>
                </a:lnTo>
                <a:lnTo>
                  <a:pt x="333" y="663"/>
                </a:lnTo>
                <a:lnTo>
                  <a:pt x="333" y="662"/>
                </a:lnTo>
                <a:lnTo>
                  <a:pt x="333" y="662"/>
                </a:lnTo>
                <a:lnTo>
                  <a:pt x="333" y="662"/>
                </a:lnTo>
                <a:lnTo>
                  <a:pt x="333" y="662"/>
                </a:lnTo>
                <a:lnTo>
                  <a:pt x="339" y="678"/>
                </a:lnTo>
                <a:lnTo>
                  <a:pt x="339" y="678"/>
                </a:lnTo>
                <a:close/>
                <a:moveTo>
                  <a:pt x="632" y="470"/>
                </a:moveTo>
                <a:lnTo>
                  <a:pt x="632" y="470"/>
                </a:lnTo>
                <a:lnTo>
                  <a:pt x="624" y="488"/>
                </a:lnTo>
                <a:lnTo>
                  <a:pt x="615" y="504"/>
                </a:lnTo>
                <a:lnTo>
                  <a:pt x="603" y="519"/>
                </a:lnTo>
                <a:lnTo>
                  <a:pt x="592" y="533"/>
                </a:lnTo>
                <a:lnTo>
                  <a:pt x="581" y="547"/>
                </a:lnTo>
                <a:lnTo>
                  <a:pt x="568" y="560"/>
                </a:lnTo>
                <a:lnTo>
                  <a:pt x="555" y="573"/>
                </a:lnTo>
                <a:lnTo>
                  <a:pt x="540" y="584"/>
                </a:lnTo>
                <a:lnTo>
                  <a:pt x="525" y="595"/>
                </a:lnTo>
                <a:lnTo>
                  <a:pt x="509" y="604"/>
                </a:lnTo>
                <a:lnTo>
                  <a:pt x="494" y="613"/>
                </a:lnTo>
                <a:lnTo>
                  <a:pt x="477" y="621"/>
                </a:lnTo>
                <a:lnTo>
                  <a:pt x="460" y="628"/>
                </a:lnTo>
                <a:lnTo>
                  <a:pt x="442" y="634"/>
                </a:lnTo>
                <a:lnTo>
                  <a:pt x="424" y="639"/>
                </a:lnTo>
                <a:lnTo>
                  <a:pt x="406" y="644"/>
                </a:lnTo>
                <a:lnTo>
                  <a:pt x="406" y="644"/>
                </a:lnTo>
                <a:lnTo>
                  <a:pt x="384" y="648"/>
                </a:lnTo>
                <a:lnTo>
                  <a:pt x="360" y="652"/>
                </a:lnTo>
                <a:lnTo>
                  <a:pt x="337" y="653"/>
                </a:lnTo>
                <a:lnTo>
                  <a:pt x="315" y="653"/>
                </a:lnTo>
                <a:lnTo>
                  <a:pt x="315" y="653"/>
                </a:lnTo>
                <a:lnTo>
                  <a:pt x="286" y="653"/>
                </a:lnTo>
                <a:lnTo>
                  <a:pt x="271" y="651"/>
                </a:lnTo>
                <a:lnTo>
                  <a:pt x="256" y="650"/>
                </a:lnTo>
                <a:lnTo>
                  <a:pt x="242" y="646"/>
                </a:lnTo>
                <a:lnTo>
                  <a:pt x="228" y="643"/>
                </a:lnTo>
                <a:lnTo>
                  <a:pt x="214" y="639"/>
                </a:lnTo>
                <a:lnTo>
                  <a:pt x="200" y="634"/>
                </a:lnTo>
                <a:lnTo>
                  <a:pt x="200" y="634"/>
                </a:lnTo>
                <a:lnTo>
                  <a:pt x="210" y="613"/>
                </a:lnTo>
                <a:lnTo>
                  <a:pt x="210" y="613"/>
                </a:lnTo>
                <a:lnTo>
                  <a:pt x="230" y="619"/>
                </a:lnTo>
                <a:lnTo>
                  <a:pt x="251" y="624"/>
                </a:lnTo>
                <a:lnTo>
                  <a:pt x="272" y="627"/>
                </a:lnTo>
                <a:lnTo>
                  <a:pt x="294" y="629"/>
                </a:lnTo>
                <a:lnTo>
                  <a:pt x="316" y="630"/>
                </a:lnTo>
                <a:lnTo>
                  <a:pt x="337" y="630"/>
                </a:lnTo>
                <a:lnTo>
                  <a:pt x="358" y="628"/>
                </a:lnTo>
                <a:lnTo>
                  <a:pt x="381" y="625"/>
                </a:lnTo>
                <a:lnTo>
                  <a:pt x="381" y="625"/>
                </a:lnTo>
                <a:lnTo>
                  <a:pt x="407" y="619"/>
                </a:lnTo>
                <a:lnTo>
                  <a:pt x="432" y="611"/>
                </a:lnTo>
                <a:lnTo>
                  <a:pt x="457" y="600"/>
                </a:lnTo>
                <a:lnTo>
                  <a:pt x="480" y="588"/>
                </a:lnTo>
                <a:lnTo>
                  <a:pt x="502" y="574"/>
                </a:lnTo>
                <a:lnTo>
                  <a:pt x="523" y="558"/>
                </a:lnTo>
                <a:lnTo>
                  <a:pt x="543" y="540"/>
                </a:lnTo>
                <a:lnTo>
                  <a:pt x="561" y="521"/>
                </a:lnTo>
                <a:lnTo>
                  <a:pt x="577" y="501"/>
                </a:lnTo>
                <a:lnTo>
                  <a:pt x="591" y="479"/>
                </a:lnTo>
                <a:lnTo>
                  <a:pt x="603" y="456"/>
                </a:lnTo>
                <a:lnTo>
                  <a:pt x="615" y="433"/>
                </a:lnTo>
                <a:lnTo>
                  <a:pt x="623" y="408"/>
                </a:lnTo>
                <a:lnTo>
                  <a:pt x="630" y="381"/>
                </a:lnTo>
                <a:lnTo>
                  <a:pt x="632" y="368"/>
                </a:lnTo>
                <a:lnTo>
                  <a:pt x="633" y="355"/>
                </a:lnTo>
                <a:lnTo>
                  <a:pt x="634" y="342"/>
                </a:lnTo>
                <a:lnTo>
                  <a:pt x="635" y="329"/>
                </a:lnTo>
                <a:lnTo>
                  <a:pt x="635" y="329"/>
                </a:lnTo>
                <a:lnTo>
                  <a:pt x="634" y="305"/>
                </a:lnTo>
                <a:lnTo>
                  <a:pt x="631" y="284"/>
                </a:lnTo>
                <a:lnTo>
                  <a:pt x="627" y="263"/>
                </a:lnTo>
                <a:lnTo>
                  <a:pt x="621" y="241"/>
                </a:lnTo>
                <a:lnTo>
                  <a:pt x="614" y="221"/>
                </a:lnTo>
                <a:lnTo>
                  <a:pt x="604" y="201"/>
                </a:lnTo>
                <a:lnTo>
                  <a:pt x="594" y="183"/>
                </a:lnTo>
                <a:lnTo>
                  <a:pt x="583" y="165"/>
                </a:lnTo>
                <a:lnTo>
                  <a:pt x="571" y="147"/>
                </a:lnTo>
                <a:lnTo>
                  <a:pt x="557" y="130"/>
                </a:lnTo>
                <a:lnTo>
                  <a:pt x="542" y="115"/>
                </a:lnTo>
                <a:lnTo>
                  <a:pt x="525" y="101"/>
                </a:lnTo>
                <a:lnTo>
                  <a:pt x="508" y="88"/>
                </a:lnTo>
                <a:lnTo>
                  <a:pt x="491" y="74"/>
                </a:lnTo>
                <a:lnTo>
                  <a:pt x="472" y="64"/>
                </a:lnTo>
                <a:lnTo>
                  <a:pt x="452" y="54"/>
                </a:lnTo>
                <a:lnTo>
                  <a:pt x="452" y="54"/>
                </a:lnTo>
                <a:lnTo>
                  <a:pt x="461" y="42"/>
                </a:lnTo>
                <a:lnTo>
                  <a:pt x="465" y="36"/>
                </a:lnTo>
                <a:lnTo>
                  <a:pt x="468" y="29"/>
                </a:lnTo>
                <a:lnTo>
                  <a:pt x="468" y="29"/>
                </a:lnTo>
                <a:lnTo>
                  <a:pt x="496" y="43"/>
                </a:lnTo>
                <a:lnTo>
                  <a:pt x="509" y="51"/>
                </a:lnTo>
                <a:lnTo>
                  <a:pt x="522" y="60"/>
                </a:lnTo>
                <a:lnTo>
                  <a:pt x="536" y="68"/>
                </a:lnTo>
                <a:lnTo>
                  <a:pt x="548" y="78"/>
                </a:lnTo>
                <a:lnTo>
                  <a:pt x="560" y="89"/>
                </a:lnTo>
                <a:lnTo>
                  <a:pt x="571" y="100"/>
                </a:lnTo>
                <a:lnTo>
                  <a:pt x="571" y="100"/>
                </a:lnTo>
                <a:lnTo>
                  <a:pt x="582" y="112"/>
                </a:lnTo>
                <a:lnTo>
                  <a:pt x="592" y="125"/>
                </a:lnTo>
                <a:lnTo>
                  <a:pt x="601" y="139"/>
                </a:lnTo>
                <a:lnTo>
                  <a:pt x="611" y="153"/>
                </a:lnTo>
                <a:lnTo>
                  <a:pt x="619" y="168"/>
                </a:lnTo>
                <a:lnTo>
                  <a:pt x="626" y="183"/>
                </a:lnTo>
                <a:lnTo>
                  <a:pt x="639" y="213"/>
                </a:lnTo>
                <a:lnTo>
                  <a:pt x="639" y="213"/>
                </a:lnTo>
                <a:lnTo>
                  <a:pt x="645" y="229"/>
                </a:lnTo>
                <a:lnTo>
                  <a:pt x="650" y="245"/>
                </a:lnTo>
                <a:lnTo>
                  <a:pt x="654" y="261"/>
                </a:lnTo>
                <a:lnTo>
                  <a:pt x="658" y="277"/>
                </a:lnTo>
                <a:lnTo>
                  <a:pt x="660" y="293"/>
                </a:lnTo>
                <a:lnTo>
                  <a:pt x="662" y="309"/>
                </a:lnTo>
                <a:lnTo>
                  <a:pt x="662" y="327"/>
                </a:lnTo>
                <a:lnTo>
                  <a:pt x="662" y="343"/>
                </a:lnTo>
                <a:lnTo>
                  <a:pt x="661" y="359"/>
                </a:lnTo>
                <a:lnTo>
                  <a:pt x="659" y="375"/>
                </a:lnTo>
                <a:lnTo>
                  <a:pt x="657" y="391"/>
                </a:lnTo>
                <a:lnTo>
                  <a:pt x="653" y="408"/>
                </a:lnTo>
                <a:lnTo>
                  <a:pt x="649" y="423"/>
                </a:lnTo>
                <a:lnTo>
                  <a:pt x="644" y="439"/>
                </a:lnTo>
                <a:lnTo>
                  <a:pt x="638" y="455"/>
                </a:lnTo>
                <a:lnTo>
                  <a:pt x="632" y="470"/>
                </a:lnTo>
                <a:lnTo>
                  <a:pt x="632" y="47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2545">
            <a:extLst>
              <a:ext uri="{FF2B5EF4-FFF2-40B4-BE49-F238E27FC236}">
                <a16:creationId xmlns:a16="http://schemas.microsoft.com/office/drawing/2014/main" xmlns="" id="{E5ADE199-63DE-4E66-8F4B-10468EA65586}"/>
              </a:ext>
            </a:extLst>
          </p:cNvPr>
          <p:cNvSpPr>
            <a:spLocks noEditPoints="1"/>
          </p:cNvSpPr>
          <p:nvPr/>
        </p:nvSpPr>
        <p:spPr bwMode="auto">
          <a:xfrm>
            <a:off x="3180464" y="4719298"/>
            <a:ext cx="625475" cy="447675"/>
          </a:xfrm>
          <a:custGeom>
            <a:avLst/>
            <a:gdLst/>
            <a:ahLst/>
            <a:cxnLst>
              <a:cxn ang="0">
                <a:pos x="39" y="214"/>
              </a:cxn>
              <a:cxn ang="0">
                <a:pos x="148" y="226"/>
              </a:cxn>
              <a:cxn ang="0">
                <a:pos x="295" y="228"/>
              </a:cxn>
              <a:cxn ang="0">
                <a:pos x="393" y="118"/>
              </a:cxn>
              <a:cxn ang="0">
                <a:pos x="290" y="35"/>
              </a:cxn>
              <a:cxn ang="0">
                <a:pos x="159" y="11"/>
              </a:cxn>
              <a:cxn ang="0">
                <a:pos x="25" y="43"/>
              </a:cxn>
              <a:cxn ang="0">
                <a:pos x="39" y="59"/>
              </a:cxn>
              <a:cxn ang="0">
                <a:pos x="59" y="74"/>
              </a:cxn>
              <a:cxn ang="0">
                <a:pos x="105" y="37"/>
              </a:cxn>
              <a:cxn ang="0">
                <a:pos x="133" y="42"/>
              </a:cxn>
              <a:cxn ang="0">
                <a:pos x="12" y="132"/>
              </a:cxn>
              <a:cxn ang="0">
                <a:pos x="22" y="133"/>
              </a:cxn>
              <a:cxn ang="0">
                <a:pos x="65" y="108"/>
              </a:cxn>
              <a:cxn ang="0">
                <a:pos x="84" y="116"/>
              </a:cxn>
              <a:cxn ang="0">
                <a:pos x="210" y="57"/>
              </a:cxn>
              <a:cxn ang="0">
                <a:pos x="282" y="43"/>
              </a:cxn>
              <a:cxn ang="0">
                <a:pos x="87" y="141"/>
              </a:cxn>
              <a:cxn ang="0">
                <a:pos x="247" y="85"/>
              </a:cxn>
              <a:cxn ang="0">
                <a:pos x="268" y="88"/>
              </a:cxn>
              <a:cxn ang="0">
                <a:pos x="34" y="194"/>
              </a:cxn>
              <a:cxn ang="0">
                <a:pos x="41" y="189"/>
              </a:cxn>
              <a:cxn ang="0">
                <a:pos x="75" y="146"/>
              </a:cxn>
              <a:cxn ang="0">
                <a:pos x="88" y="131"/>
              </a:cxn>
              <a:cxn ang="0">
                <a:pos x="265" y="24"/>
              </a:cxn>
              <a:cxn ang="0">
                <a:pos x="45" y="101"/>
              </a:cxn>
              <a:cxn ang="0">
                <a:pos x="9" y="131"/>
              </a:cxn>
              <a:cxn ang="0">
                <a:pos x="84" y="66"/>
              </a:cxn>
              <a:cxn ang="0">
                <a:pos x="38" y="69"/>
              </a:cxn>
              <a:cxn ang="0">
                <a:pos x="8" y="121"/>
              </a:cxn>
              <a:cxn ang="0">
                <a:pos x="224" y="127"/>
              </a:cxn>
              <a:cxn ang="0">
                <a:pos x="64" y="212"/>
              </a:cxn>
              <a:cxn ang="0">
                <a:pos x="347" y="87"/>
              </a:cxn>
              <a:cxn ang="0">
                <a:pos x="223" y="221"/>
              </a:cxn>
              <a:cxn ang="0">
                <a:pos x="180" y="217"/>
              </a:cxn>
              <a:cxn ang="0">
                <a:pos x="165" y="231"/>
              </a:cxn>
              <a:cxn ang="0">
                <a:pos x="339" y="168"/>
              </a:cxn>
              <a:cxn ang="0">
                <a:pos x="328" y="154"/>
              </a:cxn>
              <a:cxn ang="0">
                <a:pos x="385" y="112"/>
              </a:cxn>
              <a:cxn ang="0">
                <a:pos x="106" y="220"/>
              </a:cxn>
              <a:cxn ang="0">
                <a:pos x="108" y="212"/>
              </a:cxn>
              <a:cxn ang="0">
                <a:pos x="342" y="88"/>
              </a:cxn>
              <a:cxn ang="0">
                <a:pos x="328" y="86"/>
              </a:cxn>
              <a:cxn ang="0">
                <a:pos x="95" y="242"/>
              </a:cxn>
              <a:cxn ang="0">
                <a:pos x="152" y="215"/>
              </a:cxn>
              <a:cxn ang="0">
                <a:pos x="379" y="126"/>
              </a:cxn>
              <a:cxn ang="0">
                <a:pos x="199" y="227"/>
              </a:cxn>
              <a:cxn ang="0">
                <a:pos x="236" y="233"/>
              </a:cxn>
              <a:cxn ang="0">
                <a:pos x="330" y="199"/>
              </a:cxn>
              <a:cxn ang="0">
                <a:pos x="294" y="218"/>
              </a:cxn>
              <a:cxn ang="0">
                <a:pos x="300" y="216"/>
              </a:cxn>
              <a:cxn ang="0">
                <a:pos x="349" y="205"/>
              </a:cxn>
              <a:cxn ang="0">
                <a:pos x="313" y="185"/>
              </a:cxn>
              <a:cxn ang="0">
                <a:pos x="381" y="100"/>
              </a:cxn>
              <a:cxn ang="0">
                <a:pos x="306" y="89"/>
              </a:cxn>
              <a:cxn ang="0">
                <a:pos x="335" y="59"/>
              </a:cxn>
              <a:cxn ang="0">
                <a:pos x="174" y="123"/>
              </a:cxn>
              <a:cxn ang="0">
                <a:pos x="285" y="61"/>
              </a:cxn>
              <a:cxn ang="0">
                <a:pos x="303" y="37"/>
              </a:cxn>
              <a:cxn ang="0">
                <a:pos x="47" y="132"/>
              </a:cxn>
              <a:cxn ang="0">
                <a:pos x="213" y="36"/>
              </a:cxn>
              <a:cxn ang="0">
                <a:pos x="127" y="27"/>
              </a:cxn>
              <a:cxn ang="0">
                <a:pos x="101" y="26"/>
              </a:cxn>
            </a:cxnLst>
            <a:rect l="0" t="0" r="r" b="b"/>
            <a:pathLst>
              <a:path w="394" h="282">
                <a:moveTo>
                  <a:pt x="27" y="93"/>
                </a:moveTo>
                <a:lnTo>
                  <a:pt x="27" y="93"/>
                </a:lnTo>
                <a:lnTo>
                  <a:pt x="21" y="95"/>
                </a:lnTo>
                <a:lnTo>
                  <a:pt x="16" y="98"/>
                </a:lnTo>
                <a:lnTo>
                  <a:pt x="11" y="102"/>
                </a:lnTo>
                <a:lnTo>
                  <a:pt x="7" y="106"/>
                </a:lnTo>
                <a:lnTo>
                  <a:pt x="4" y="110"/>
                </a:lnTo>
                <a:lnTo>
                  <a:pt x="2" y="115"/>
                </a:lnTo>
                <a:lnTo>
                  <a:pt x="0" y="121"/>
                </a:lnTo>
                <a:lnTo>
                  <a:pt x="0" y="127"/>
                </a:lnTo>
                <a:lnTo>
                  <a:pt x="0" y="127"/>
                </a:lnTo>
                <a:lnTo>
                  <a:pt x="1" y="136"/>
                </a:lnTo>
                <a:lnTo>
                  <a:pt x="3" y="142"/>
                </a:lnTo>
                <a:lnTo>
                  <a:pt x="7" y="148"/>
                </a:lnTo>
                <a:lnTo>
                  <a:pt x="12" y="152"/>
                </a:lnTo>
                <a:lnTo>
                  <a:pt x="18" y="156"/>
                </a:lnTo>
                <a:lnTo>
                  <a:pt x="25" y="160"/>
                </a:lnTo>
                <a:lnTo>
                  <a:pt x="33" y="162"/>
                </a:lnTo>
                <a:lnTo>
                  <a:pt x="40" y="164"/>
                </a:lnTo>
                <a:lnTo>
                  <a:pt x="40" y="164"/>
                </a:lnTo>
                <a:lnTo>
                  <a:pt x="35" y="168"/>
                </a:lnTo>
                <a:lnTo>
                  <a:pt x="29" y="173"/>
                </a:lnTo>
                <a:lnTo>
                  <a:pt x="26" y="178"/>
                </a:lnTo>
                <a:lnTo>
                  <a:pt x="24" y="184"/>
                </a:lnTo>
                <a:lnTo>
                  <a:pt x="23" y="189"/>
                </a:lnTo>
                <a:lnTo>
                  <a:pt x="24" y="195"/>
                </a:lnTo>
                <a:lnTo>
                  <a:pt x="27" y="201"/>
                </a:lnTo>
                <a:lnTo>
                  <a:pt x="33" y="207"/>
                </a:lnTo>
                <a:lnTo>
                  <a:pt x="33" y="207"/>
                </a:lnTo>
                <a:lnTo>
                  <a:pt x="39" y="214"/>
                </a:lnTo>
                <a:lnTo>
                  <a:pt x="47" y="217"/>
                </a:lnTo>
                <a:lnTo>
                  <a:pt x="55" y="220"/>
                </a:lnTo>
                <a:lnTo>
                  <a:pt x="64" y="221"/>
                </a:lnTo>
                <a:lnTo>
                  <a:pt x="72" y="221"/>
                </a:lnTo>
                <a:lnTo>
                  <a:pt x="81" y="221"/>
                </a:lnTo>
                <a:lnTo>
                  <a:pt x="90" y="219"/>
                </a:lnTo>
                <a:lnTo>
                  <a:pt x="98" y="217"/>
                </a:lnTo>
                <a:lnTo>
                  <a:pt x="98" y="217"/>
                </a:lnTo>
                <a:lnTo>
                  <a:pt x="95" y="225"/>
                </a:lnTo>
                <a:lnTo>
                  <a:pt x="90" y="234"/>
                </a:lnTo>
                <a:lnTo>
                  <a:pt x="85" y="241"/>
                </a:lnTo>
                <a:lnTo>
                  <a:pt x="79" y="249"/>
                </a:lnTo>
                <a:lnTo>
                  <a:pt x="65" y="262"/>
                </a:lnTo>
                <a:lnTo>
                  <a:pt x="51" y="274"/>
                </a:lnTo>
                <a:lnTo>
                  <a:pt x="51" y="274"/>
                </a:lnTo>
                <a:lnTo>
                  <a:pt x="50" y="276"/>
                </a:lnTo>
                <a:lnTo>
                  <a:pt x="50" y="277"/>
                </a:lnTo>
                <a:lnTo>
                  <a:pt x="51" y="279"/>
                </a:lnTo>
                <a:lnTo>
                  <a:pt x="51" y="279"/>
                </a:lnTo>
                <a:lnTo>
                  <a:pt x="53" y="281"/>
                </a:lnTo>
                <a:lnTo>
                  <a:pt x="54" y="282"/>
                </a:lnTo>
                <a:lnTo>
                  <a:pt x="56" y="282"/>
                </a:lnTo>
                <a:lnTo>
                  <a:pt x="56" y="282"/>
                </a:lnTo>
                <a:lnTo>
                  <a:pt x="81" y="271"/>
                </a:lnTo>
                <a:lnTo>
                  <a:pt x="94" y="266"/>
                </a:lnTo>
                <a:lnTo>
                  <a:pt x="105" y="260"/>
                </a:lnTo>
                <a:lnTo>
                  <a:pt x="118" y="253"/>
                </a:lnTo>
                <a:lnTo>
                  <a:pt x="128" y="245"/>
                </a:lnTo>
                <a:lnTo>
                  <a:pt x="139" y="236"/>
                </a:lnTo>
                <a:lnTo>
                  <a:pt x="148" y="226"/>
                </a:lnTo>
                <a:lnTo>
                  <a:pt x="148" y="226"/>
                </a:lnTo>
                <a:lnTo>
                  <a:pt x="151" y="231"/>
                </a:lnTo>
                <a:lnTo>
                  <a:pt x="155" y="235"/>
                </a:lnTo>
                <a:lnTo>
                  <a:pt x="158" y="238"/>
                </a:lnTo>
                <a:lnTo>
                  <a:pt x="162" y="240"/>
                </a:lnTo>
                <a:lnTo>
                  <a:pt x="167" y="242"/>
                </a:lnTo>
                <a:lnTo>
                  <a:pt x="171" y="243"/>
                </a:lnTo>
                <a:lnTo>
                  <a:pt x="176" y="244"/>
                </a:lnTo>
                <a:lnTo>
                  <a:pt x="180" y="244"/>
                </a:lnTo>
                <a:lnTo>
                  <a:pt x="189" y="242"/>
                </a:lnTo>
                <a:lnTo>
                  <a:pt x="199" y="238"/>
                </a:lnTo>
                <a:lnTo>
                  <a:pt x="207" y="232"/>
                </a:lnTo>
                <a:lnTo>
                  <a:pt x="214" y="224"/>
                </a:lnTo>
                <a:lnTo>
                  <a:pt x="214" y="224"/>
                </a:lnTo>
                <a:lnTo>
                  <a:pt x="221" y="231"/>
                </a:lnTo>
                <a:lnTo>
                  <a:pt x="229" y="238"/>
                </a:lnTo>
                <a:lnTo>
                  <a:pt x="233" y="241"/>
                </a:lnTo>
                <a:lnTo>
                  <a:pt x="238" y="243"/>
                </a:lnTo>
                <a:lnTo>
                  <a:pt x="243" y="245"/>
                </a:lnTo>
                <a:lnTo>
                  <a:pt x="248" y="245"/>
                </a:lnTo>
                <a:lnTo>
                  <a:pt x="248" y="245"/>
                </a:lnTo>
                <a:lnTo>
                  <a:pt x="253" y="245"/>
                </a:lnTo>
                <a:lnTo>
                  <a:pt x="258" y="244"/>
                </a:lnTo>
                <a:lnTo>
                  <a:pt x="262" y="242"/>
                </a:lnTo>
                <a:lnTo>
                  <a:pt x="267" y="238"/>
                </a:lnTo>
                <a:lnTo>
                  <a:pt x="276" y="231"/>
                </a:lnTo>
                <a:lnTo>
                  <a:pt x="283" y="222"/>
                </a:lnTo>
                <a:lnTo>
                  <a:pt x="283" y="222"/>
                </a:lnTo>
                <a:lnTo>
                  <a:pt x="288" y="226"/>
                </a:lnTo>
                <a:lnTo>
                  <a:pt x="295" y="228"/>
                </a:lnTo>
                <a:lnTo>
                  <a:pt x="303" y="228"/>
                </a:lnTo>
                <a:lnTo>
                  <a:pt x="310" y="228"/>
                </a:lnTo>
                <a:lnTo>
                  <a:pt x="317" y="226"/>
                </a:lnTo>
                <a:lnTo>
                  <a:pt x="322" y="222"/>
                </a:lnTo>
                <a:lnTo>
                  <a:pt x="326" y="218"/>
                </a:lnTo>
                <a:lnTo>
                  <a:pt x="328" y="215"/>
                </a:lnTo>
                <a:lnTo>
                  <a:pt x="328" y="212"/>
                </a:lnTo>
                <a:lnTo>
                  <a:pt x="328" y="212"/>
                </a:lnTo>
                <a:lnTo>
                  <a:pt x="335" y="215"/>
                </a:lnTo>
                <a:lnTo>
                  <a:pt x="341" y="216"/>
                </a:lnTo>
                <a:lnTo>
                  <a:pt x="348" y="215"/>
                </a:lnTo>
                <a:lnTo>
                  <a:pt x="354" y="213"/>
                </a:lnTo>
                <a:lnTo>
                  <a:pt x="362" y="210"/>
                </a:lnTo>
                <a:lnTo>
                  <a:pt x="367" y="204"/>
                </a:lnTo>
                <a:lnTo>
                  <a:pt x="373" y="199"/>
                </a:lnTo>
                <a:lnTo>
                  <a:pt x="377" y="193"/>
                </a:lnTo>
                <a:lnTo>
                  <a:pt x="381" y="187"/>
                </a:lnTo>
                <a:lnTo>
                  <a:pt x="384" y="180"/>
                </a:lnTo>
                <a:lnTo>
                  <a:pt x="386" y="173"/>
                </a:lnTo>
                <a:lnTo>
                  <a:pt x="386" y="166"/>
                </a:lnTo>
                <a:lnTo>
                  <a:pt x="386" y="159"/>
                </a:lnTo>
                <a:lnTo>
                  <a:pt x="384" y="153"/>
                </a:lnTo>
                <a:lnTo>
                  <a:pt x="380" y="147"/>
                </a:lnTo>
                <a:lnTo>
                  <a:pt x="374" y="142"/>
                </a:lnTo>
                <a:lnTo>
                  <a:pt x="374" y="142"/>
                </a:lnTo>
                <a:lnTo>
                  <a:pt x="380" y="139"/>
                </a:lnTo>
                <a:lnTo>
                  <a:pt x="385" y="134"/>
                </a:lnTo>
                <a:lnTo>
                  <a:pt x="388" y="130"/>
                </a:lnTo>
                <a:lnTo>
                  <a:pt x="391" y="123"/>
                </a:lnTo>
                <a:lnTo>
                  <a:pt x="393" y="118"/>
                </a:lnTo>
                <a:lnTo>
                  <a:pt x="394" y="112"/>
                </a:lnTo>
                <a:lnTo>
                  <a:pt x="393" y="105"/>
                </a:lnTo>
                <a:lnTo>
                  <a:pt x="391" y="99"/>
                </a:lnTo>
                <a:lnTo>
                  <a:pt x="391" y="99"/>
                </a:lnTo>
                <a:lnTo>
                  <a:pt x="388" y="93"/>
                </a:lnTo>
                <a:lnTo>
                  <a:pt x="384" y="89"/>
                </a:lnTo>
                <a:lnTo>
                  <a:pt x="379" y="85"/>
                </a:lnTo>
                <a:lnTo>
                  <a:pt x="374" y="82"/>
                </a:lnTo>
                <a:lnTo>
                  <a:pt x="369" y="79"/>
                </a:lnTo>
                <a:lnTo>
                  <a:pt x="364" y="78"/>
                </a:lnTo>
                <a:lnTo>
                  <a:pt x="358" y="77"/>
                </a:lnTo>
                <a:lnTo>
                  <a:pt x="351" y="77"/>
                </a:lnTo>
                <a:lnTo>
                  <a:pt x="351" y="77"/>
                </a:lnTo>
                <a:lnTo>
                  <a:pt x="352" y="72"/>
                </a:lnTo>
                <a:lnTo>
                  <a:pt x="352" y="66"/>
                </a:lnTo>
                <a:lnTo>
                  <a:pt x="352" y="60"/>
                </a:lnTo>
                <a:lnTo>
                  <a:pt x="351" y="54"/>
                </a:lnTo>
                <a:lnTo>
                  <a:pt x="349" y="49"/>
                </a:lnTo>
                <a:lnTo>
                  <a:pt x="347" y="43"/>
                </a:lnTo>
                <a:lnTo>
                  <a:pt x="344" y="38"/>
                </a:lnTo>
                <a:lnTo>
                  <a:pt x="340" y="33"/>
                </a:lnTo>
                <a:lnTo>
                  <a:pt x="340" y="33"/>
                </a:lnTo>
                <a:lnTo>
                  <a:pt x="335" y="29"/>
                </a:lnTo>
                <a:lnTo>
                  <a:pt x="328" y="26"/>
                </a:lnTo>
                <a:lnTo>
                  <a:pt x="322" y="25"/>
                </a:lnTo>
                <a:lnTo>
                  <a:pt x="315" y="25"/>
                </a:lnTo>
                <a:lnTo>
                  <a:pt x="309" y="26"/>
                </a:lnTo>
                <a:lnTo>
                  <a:pt x="302" y="28"/>
                </a:lnTo>
                <a:lnTo>
                  <a:pt x="296" y="31"/>
                </a:lnTo>
                <a:lnTo>
                  <a:pt x="290" y="35"/>
                </a:lnTo>
                <a:lnTo>
                  <a:pt x="290" y="35"/>
                </a:lnTo>
                <a:lnTo>
                  <a:pt x="289" y="28"/>
                </a:lnTo>
                <a:lnTo>
                  <a:pt x="287" y="22"/>
                </a:lnTo>
                <a:lnTo>
                  <a:pt x="284" y="16"/>
                </a:lnTo>
                <a:lnTo>
                  <a:pt x="280" y="12"/>
                </a:lnTo>
                <a:lnTo>
                  <a:pt x="274" y="9"/>
                </a:lnTo>
                <a:lnTo>
                  <a:pt x="269" y="6"/>
                </a:lnTo>
                <a:lnTo>
                  <a:pt x="264" y="4"/>
                </a:lnTo>
                <a:lnTo>
                  <a:pt x="258" y="3"/>
                </a:lnTo>
                <a:lnTo>
                  <a:pt x="252" y="3"/>
                </a:lnTo>
                <a:lnTo>
                  <a:pt x="246" y="4"/>
                </a:lnTo>
                <a:lnTo>
                  <a:pt x="240" y="6"/>
                </a:lnTo>
                <a:lnTo>
                  <a:pt x="234" y="8"/>
                </a:lnTo>
                <a:lnTo>
                  <a:pt x="228" y="11"/>
                </a:lnTo>
                <a:lnTo>
                  <a:pt x="223" y="14"/>
                </a:lnTo>
                <a:lnTo>
                  <a:pt x="218" y="19"/>
                </a:lnTo>
                <a:lnTo>
                  <a:pt x="214" y="24"/>
                </a:lnTo>
                <a:lnTo>
                  <a:pt x="214" y="24"/>
                </a:lnTo>
                <a:lnTo>
                  <a:pt x="208" y="14"/>
                </a:lnTo>
                <a:lnTo>
                  <a:pt x="205" y="10"/>
                </a:lnTo>
                <a:lnTo>
                  <a:pt x="201" y="6"/>
                </a:lnTo>
                <a:lnTo>
                  <a:pt x="196" y="3"/>
                </a:lnTo>
                <a:lnTo>
                  <a:pt x="190" y="1"/>
                </a:lnTo>
                <a:lnTo>
                  <a:pt x="185" y="0"/>
                </a:lnTo>
                <a:lnTo>
                  <a:pt x="179" y="0"/>
                </a:lnTo>
                <a:lnTo>
                  <a:pt x="179" y="0"/>
                </a:lnTo>
                <a:lnTo>
                  <a:pt x="173" y="2"/>
                </a:lnTo>
                <a:lnTo>
                  <a:pt x="168" y="4"/>
                </a:lnTo>
                <a:lnTo>
                  <a:pt x="163" y="7"/>
                </a:lnTo>
                <a:lnTo>
                  <a:pt x="159" y="11"/>
                </a:lnTo>
                <a:lnTo>
                  <a:pt x="155" y="15"/>
                </a:lnTo>
                <a:lnTo>
                  <a:pt x="152" y="20"/>
                </a:lnTo>
                <a:lnTo>
                  <a:pt x="149" y="25"/>
                </a:lnTo>
                <a:lnTo>
                  <a:pt x="147" y="30"/>
                </a:lnTo>
                <a:lnTo>
                  <a:pt x="147" y="30"/>
                </a:lnTo>
                <a:lnTo>
                  <a:pt x="143" y="25"/>
                </a:lnTo>
                <a:lnTo>
                  <a:pt x="139" y="21"/>
                </a:lnTo>
                <a:lnTo>
                  <a:pt x="134" y="18"/>
                </a:lnTo>
                <a:lnTo>
                  <a:pt x="129" y="16"/>
                </a:lnTo>
                <a:lnTo>
                  <a:pt x="123" y="14"/>
                </a:lnTo>
                <a:lnTo>
                  <a:pt x="118" y="13"/>
                </a:lnTo>
                <a:lnTo>
                  <a:pt x="110" y="14"/>
                </a:lnTo>
                <a:lnTo>
                  <a:pt x="104" y="15"/>
                </a:lnTo>
                <a:lnTo>
                  <a:pt x="104" y="15"/>
                </a:lnTo>
                <a:lnTo>
                  <a:pt x="97" y="18"/>
                </a:lnTo>
                <a:lnTo>
                  <a:pt x="91" y="23"/>
                </a:lnTo>
                <a:lnTo>
                  <a:pt x="86" y="28"/>
                </a:lnTo>
                <a:lnTo>
                  <a:pt x="82" y="33"/>
                </a:lnTo>
                <a:lnTo>
                  <a:pt x="80" y="40"/>
                </a:lnTo>
                <a:lnTo>
                  <a:pt x="78" y="46"/>
                </a:lnTo>
                <a:lnTo>
                  <a:pt x="76" y="62"/>
                </a:lnTo>
                <a:lnTo>
                  <a:pt x="76" y="62"/>
                </a:lnTo>
                <a:lnTo>
                  <a:pt x="70" y="55"/>
                </a:lnTo>
                <a:lnTo>
                  <a:pt x="64" y="49"/>
                </a:lnTo>
                <a:lnTo>
                  <a:pt x="57" y="44"/>
                </a:lnTo>
                <a:lnTo>
                  <a:pt x="50" y="41"/>
                </a:lnTo>
                <a:lnTo>
                  <a:pt x="42" y="39"/>
                </a:lnTo>
                <a:lnTo>
                  <a:pt x="34" y="40"/>
                </a:lnTo>
                <a:lnTo>
                  <a:pt x="29" y="41"/>
                </a:lnTo>
                <a:lnTo>
                  <a:pt x="25" y="43"/>
                </a:lnTo>
                <a:lnTo>
                  <a:pt x="21" y="46"/>
                </a:lnTo>
                <a:lnTo>
                  <a:pt x="18" y="50"/>
                </a:lnTo>
                <a:lnTo>
                  <a:pt x="18" y="50"/>
                </a:lnTo>
                <a:lnTo>
                  <a:pt x="13" y="56"/>
                </a:lnTo>
                <a:lnTo>
                  <a:pt x="11" y="62"/>
                </a:lnTo>
                <a:lnTo>
                  <a:pt x="10" y="67"/>
                </a:lnTo>
                <a:lnTo>
                  <a:pt x="11" y="73"/>
                </a:lnTo>
                <a:lnTo>
                  <a:pt x="14" y="79"/>
                </a:lnTo>
                <a:lnTo>
                  <a:pt x="17" y="84"/>
                </a:lnTo>
                <a:lnTo>
                  <a:pt x="21" y="89"/>
                </a:lnTo>
                <a:lnTo>
                  <a:pt x="27" y="93"/>
                </a:lnTo>
                <a:lnTo>
                  <a:pt x="27" y="93"/>
                </a:lnTo>
                <a:close/>
                <a:moveTo>
                  <a:pt x="20" y="66"/>
                </a:moveTo>
                <a:lnTo>
                  <a:pt x="20" y="66"/>
                </a:lnTo>
                <a:lnTo>
                  <a:pt x="20" y="66"/>
                </a:lnTo>
                <a:lnTo>
                  <a:pt x="20" y="66"/>
                </a:lnTo>
                <a:lnTo>
                  <a:pt x="37" y="54"/>
                </a:lnTo>
                <a:lnTo>
                  <a:pt x="37" y="54"/>
                </a:lnTo>
                <a:lnTo>
                  <a:pt x="42" y="50"/>
                </a:lnTo>
                <a:lnTo>
                  <a:pt x="37" y="56"/>
                </a:lnTo>
                <a:lnTo>
                  <a:pt x="37" y="56"/>
                </a:lnTo>
                <a:lnTo>
                  <a:pt x="28" y="63"/>
                </a:lnTo>
                <a:lnTo>
                  <a:pt x="20" y="70"/>
                </a:lnTo>
                <a:lnTo>
                  <a:pt x="20" y="70"/>
                </a:lnTo>
                <a:lnTo>
                  <a:pt x="20" y="66"/>
                </a:lnTo>
                <a:lnTo>
                  <a:pt x="20" y="66"/>
                </a:lnTo>
                <a:close/>
                <a:moveTo>
                  <a:pt x="52" y="51"/>
                </a:moveTo>
                <a:lnTo>
                  <a:pt x="52" y="51"/>
                </a:lnTo>
                <a:lnTo>
                  <a:pt x="46" y="55"/>
                </a:lnTo>
                <a:lnTo>
                  <a:pt x="39" y="59"/>
                </a:lnTo>
                <a:lnTo>
                  <a:pt x="39" y="59"/>
                </a:lnTo>
                <a:lnTo>
                  <a:pt x="29" y="66"/>
                </a:lnTo>
                <a:lnTo>
                  <a:pt x="24" y="69"/>
                </a:lnTo>
                <a:lnTo>
                  <a:pt x="20" y="72"/>
                </a:lnTo>
                <a:lnTo>
                  <a:pt x="20" y="72"/>
                </a:lnTo>
                <a:lnTo>
                  <a:pt x="20" y="72"/>
                </a:lnTo>
                <a:lnTo>
                  <a:pt x="20" y="72"/>
                </a:lnTo>
                <a:lnTo>
                  <a:pt x="26" y="66"/>
                </a:lnTo>
                <a:lnTo>
                  <a:pt x="33" y="61"/>
                </a:lnTo>
                <a:lnTo>
                  <a:pt x="39" y="56"/>
                </a:lnTo>
                <a:lnTo>
                  <a:pt x="45" y="49"/>
                </a:lnTo>
                <a:lnTo>
                  <a:pt x="45" y="49"/>
                </a:lnTo>
                <a:lnTo>
                  <a:pt x="49" y="50"/>
                </a:lnTo>
                <a:lnTo>
                  <a:pt x="52" y="51"/>
                </a:lnTo>
                <a:lnTo>
                  <a:pt x="52" y="51"/>
                </a:lnTo>
                <a:close/>
                <a:moveTo>
                  <a:pt x="67" y="71"/>
                </a:moveTo>
                <a:lnTo>
                  <a:pt x="67" y="71"/>
                </a:lnTo>
                <a:lnTo>
                  <a:pt x="62" y="76"/>
                </a:lnTo>
                <a:lnTo>
                  <a:pt x="56" y="81"/>
                </a:lnTo>
                <a:lnTo>
                  <a:pt x="49" y="86"/>
                </a:lnTo>
                <a:lnTo>
                  <a:pt x="43" y="92"/>
                </a:lnTo>
                <a:lnTo>
                  <a:pt x="43" y="92"/>
                </a:lnTo>
                <a:lnTo>
                  <a:pt x="39" y="90"/>
                </a:lnTo>
                <a:lnTo>
                  <a:pt x="34" y="88"/>
                </a:lnTo>
                <a:lnTo>
                  <a:pt x="34" y="88"/>
                </a:lnTo>
                <a:lnTo>
                  <a:pt x="42" y="84"/>
                </a:lnTo>
                <a:lnTo>
                  <a:pt x="51" y="79"/>
                </a:lnTo>
                <a:lnTo>
                  <a:pt x="51" y="79"/>
                </a:lnTo>
                <a:lnTo>
                  <a:pt x="59" y="74"/>
                </a:lnTo>
                <a:lnTo>
                  <a:pt x="59" y="74"/>
                </a:lnTo>
                <a:lnTo>
                  <a:pt x="64" y="71"/>
                </a:lnTo>
                <a:lnTo>
                  <a:pt x="67" y="70"/>
                </a:lnTo>
                <a:lnTo>
                  <a:pt x="68" y="70"/>
                </a:lnTo>
                <a:lnTo>
                  <a:pt x="67" y="71"/>
                </a:lnTo>
                <a:lnTo>
                  <a:pt x="67" y="71"/>
                </a:lnTo>
                <a:close/>
                <a:moveTo>
                  <a:pt x="74" y="77"/>
                </a:moveTo>
                <a:lnTo>
                  <a:pt x="74" y="77"/>
                </a:lnTo>
                <a:lnTo>
                  <a:pt x="68" y="80"/>
                </a:lnTo>
                <a:lnTo>
                  <a:pt x="61" y="84"/>
                </a:lnTo>
                <a:lnTo>
                  <a:pt x="61" y="84"/>
                </a:lnTo>
                <a:lnTo>
                  <a:pt x="52" y="90"/>
                </a:lnTo>
                <a:lnTo>
                  <a:pt x="52" y="90"/>
                </a:lnTo>
                <a:lnTo>
                  <a:pt x="47" y="93"/>
                </a:lnTo>
                <a:lnTo>
                  <a:pt x="47" y="93"/>
                </a:lnTo>
                <a:lnTo>
                  <a:pt x="47" y="93"/>
                </a:lnTo>
                <a:lnTo>
                  <a:pt x="47" y="93"/>
                </a:lnTo>
                <a:lnTo>
                  <a:pt x="46" y="92"/>
                </a:lnTo>
                <a:lnTo>
                  <a:pt x="46" y="92"/>
                </a:lnTo>
                <a:lnTo>
                  <a:pt x="47" y="91"/>
                </a:lnTo>
                <a:lnTo>
                  <a:pt x="47" y="91"/>
                </a:lnTo>
                <a:lnTo>
                  <a:pt x="52" y="86"/>
                </a:lnTo>
                <a:lnTo>
                  <a:pt x="59" y="81"/>
                </a:lnTo>
                <a:lnTo>
                  <a:pt x="66" y="75"/>
                </a:lnTo>
                <a:lnTo>
                  <a:pt x="71" y="69"/>
                </a:lnTo>
                <a:lnTo>
                  <a:pt x="71" y="69"/>
                </a:lnTo>
                <a:lnTo>
                  <a:pt x="74" y="77"/>
                </a:lnTo>
                <a:lnTo>
                  <a:pt x="74" y="77"/>
                </a:lnTo>
                <a:close/>
                <a:moveTo>
                  <a:pt x="86" y="50"/>
                </a:moveTo>
                <a:lnTo>
                  <a:pt x="86" y="50"/>
                </a:lnTo>
                <a:lnTo>
                  <a:pt x="105" y="37"/>
                </a:lnTo>
                <a:lnTo>
                  <a:pt x="105" y="37"/>
                </a:lnTo>
                <a:lnTo>
                  <a:pt x="114" y="33"/>
                </a:lnTo>
                <a:lnTo>
                  <a:pt x="122" y="30"/>
                </a:lnTo>
                <a:lnTo>
                  <a:pt x="122" y="30"/>
                </a:lnTo>
                <a:lnTo>
                  <a:pt x="116" y="34"/>
                </a:lnTo>
                <a:lnTo>
                  <a:pt x="108" y="40"/>
                </a:lnTo>
                <a:lnTo>
                  <a:pt x="108" y="40"/>
                </a:lnTo>
                <a:lnTo>
                  <a:pt x="96" y="49"/>
                </a:lnTo>
                <a:lnTo>
                  <a:pt x="84" y="59"/>
                </a:lnTo>
                <a:lnTo>
                  <a:pt x="84" y="59"/>
                </a:lnTo>
                <a:lnTo>
                  <a:pt x="86" y="50"/>
                </a:lnTo>
                <a:lnTo>
                  <a:pt x="86" y="50"/>
                </a:lnTo>
                <a:close/>
                <a:moveTo>
                  <a:pt x="142" y="38"/>
                </a:moveTo>
                <a:lnTo>
                  <a:pt x="142" y="38"/>
                </a:lnTo>
                <a:lnTo>
                  <a:pt x="144" y="42"/>
                </a:lnTo>
                <a:lnTo>
                  <a:pt x="144" y="42"/>
                </a:lnTo>
                <a:lnTo>
                  <a:pt x="136" y="48"/>
                </a:lnTo>
                <a:lnTo>
                  <a:pt x="128" y="53"/>
                </a:lnTo>
                <a:lnTo>
                  <a:pt x="110" y="61"/>
                </a:lnTo>
                <a:lnTo>
                  <a:pt x="110" y="61"/>
                </a:lnTo>
                <a:lnTo>
                  <a:pt x="83" y="76"/>
                </a:lnTo>
                <a:lnTo>
                  <a:pt x="83" y="76"/>
                </a:lnTo>
                <a:lnTo>
                  <a:pt x="83" y="75"/>
                </a:lnTo>
                <a:lnTo>
                  <a:pt x="83" y="75"/>
                </a:lnTo>
                <a:lnTo>
                  <a:pt x="111" y="57"/>
                </a:lnTo>
                <a:lnTo>
                  <a:pt x="111" y="57"/>
                </a:lnTo>
                <a:lnTo>
                  <a:pt x="130" y="44"/>
                </a:lnTo>
                <a:lnTo>
                  <a:pt x="130" y="44"/>
                </a:lnTo>
                <a:lnTo>
                  <a:pt x="133" y="42"/>
                </a:lnTo>
                <a:lnTo>
                  <a:pt x="133" y="42"/>
                </a:lnTo>
                <a:lnTo>
                  <a:pt x="142" y="38"/>
                </a:lnTo>
                <a:lnTo>
                  <a:pt x="142" y="38"/>
                </a:lnTo>
                <a:close/>
                <a:moveTo>
                  <a:pt x="195" y="13"/>
                </a:moveTo>
                <a:lnTo>
                  <a:pt x="195" y="13"/>
                </a:lnTo>
                <a:lnTo>
                  <a:pt x="193" y="13"/>
                </a:lnTo>
                <a:lnTo>
                  <a:pt x="193" y="13"/>
                </a:lnTo>
                <a:lnTo>
                  <a:pt x="175" y="23"/>
                </a:lnTo>
                <a:lnTo>
                  <a:pt x="165" y="28"/>
                </a:lnTo>
                <a:lnTo>
                  <a:pt x="156" y="32"/>
                </a:lnTo>
                <a:lnTo>
                  <a:pt x="156" y="32"/>
                </a:lnTo>
                <a:lnTo>
                  <a:pt x="157" y="29"/>
                </a:lnTo>
                <a:lnTo>
                  <a:pt x="157" y="29"/>
                </a:lnTo>
                <a:lnTo>
                  <a:pt x="169" y="21"/>
                </a:lnTo>
                <a:lnTo>
                  <a:pt x="169" y="21"/>
                </a:lnTo>
                <a:lnTo>
                  <a:pt x="178" y="15"/>
                </a:lnTo>
                <a:lnTo>
                  <a:pt x="187" y="9"/>
                </a:lnTo>
                <a:lnTo>
                  <a:pt x="187" y="9"/>
                </a:lnTo>
                <a:lnTo>
                  <a:pt x="191" y="11"/>
                </a:lnTo>
                <a:lnTo>
                  <a:pt x="195" y="13"/>
                </a:lnTo>
                <a:lnTo>
                  <a:pt x="195" y="13"/>
                </a:lnTo>
                <a:close/>
                <a:moveTo>
                  <a:pt x="201" y="19"/>
                </a:moveTo>
                <a:lnTo>
                  <a:pt x="201" y="19"/>
                </a:lnTo>
                <a:lnTo>
                  <a:pt x="154" y="48"/>
                </a:lnTo>
                <a:lnTo>
                  <a:pt x="107" y="76"/>
                </a:lnTo>
                <a:lnTo>
                  <a:pt x="107" y="76"/>
                </a:lnTo>
                <a:lnTo>
                  <a:pt x="83" y="90"/>
                </a:lnTo>
                <a:lnTo>
                  <a:pt x="59" y="102"/>
                </a:lnTo>
                <a:lnTo>
                  <a:pt x="36" y="116"/>
                </a:lnTo>
                <a:lnTo>
                  <a:pt x="23" y="123"/>
                </a:lnTo>
                <a:lnTo>
                  <a:pt x="12" y="132"/>
                </a:lnTo>
                <a:lnTo>
                  <a:pt x="12" y="132"/>
                </a:lnTo>
                <a:lnTo>
                  <a:pt x="12" y="133"/>
                </a:lnTo>
                <a:lnTo>
                  <a:pt x="12" y="133"/>
                </a:lnTo>
                <a:lnTo>
                  <a:pt x="12" y="134"/>
                </a:lnTo>
                <a:lnTo>
                  <a:pt x="13" y="134"/>
                </a:lnTo>
                <a:lnTo>
                  <a:pt x="13" y="134"/>
                </a:lnTo>
                <a:lnTo>
                  <a:pt x="24" y="125"/>
                </a:lnTo>
                <a:lnTo>
                  <a:pt x="37" y="118"/>
                </a:lnTo>
                <a:lnTo>
                  <a:pt x="61" y="104"/>
                </a:lnTo>
                <a:lnTo>
                  <a:pt x="84" y="91"/>
                </a:lnTo>
                <a:lnTo>
                  <a:pt x="108" y="78"/>
                </a:lnTo>
                <a:lnTo>
                  <a:pt x="108" y="78"/>
                </a:lnTo>
                <a:lnTo>
                  <a:pt x="155" y="51"/>
                </a:lnTo>
                <a:lnTo>
                  <a:pt x="155" y="51"/>
                </a:lnTo>
                <a:lnTo>
                  <a:pt x="178" y="36"/>
                </a:lnTo>
                <a:lnTo>
                  <a:pt x="189" y="29"/>
                </a:lnTo>
                <a:lnTo>
                  <a:pt x="199" y="22"/>
                </a:lnTo>
                <a:lnTo>
                  <a:pt x="199" y="22"/>
                </a:lnTo>
                <a:lnTo>
                  <a:pt x="188" y="30"/>
                </a:lnTo>
                <a:lnTo>
                  <a:pt x="177" y="37"/>
                </a:lnTo>
                <a:lnTo>
                  <a:pt x="155" y="51"/>
                </a:lnTo>
                <a:lnTo>
                  <a:pt x="155" y="51"/>
                </a:lnTo>
                <a:lnTo>
                  <a:pt x="130" y="67"/>
                </a:lnTo>
                <a:lnTo>
                  <a:pt x="104" y="82"/>
                </a:lnTo>
                <a:lnTo>
                  <a:pt x="104" y="82"/>
                </a:lnTo>
                <a:lnTo>
                  <a:pt x="78" y="97"/>
                </a:lnTo>
                <a:lnTo>
                  <a:pt x="53" y="113"/>
                </a:lnTo>
                <a:lnTo>
                  <a:pt x="53" y="113"/>
                </a:lnTo>
                <a:lnTo>
                  <a:pt x="33" y="125"/>
                </a:lnTo>
                <a:lnTo>
                  <a:pt x="22" y="133"/>
                </a:lnTo>
                <a:lnTo>
                  <a:pt x="13" y="140"/>
                </a:lnTo>
                <a:lnTo>
                  <a:pt x="13" y="140"/>
                </a:lnTo>
                <a:lnTo>
                  <a:pt x="10" y="134"/>
                </a:lnTo>
                <a:lnTo>
                  <a:pt x="10" y="134"/>
                </a:lnTo>
                <a:lnTo>
                  <a:pt x="10" y="133"/>
                </a:lnTo>
                <a:lnTo>
                  <a:pt x="10" y="133"/>
                </a:lnTo>
                <a:lnTo>
                  <a:pt x="20" y="124"/>
                </a:lnTo>
                <a:lnTo>
                  <a:pt x="33" y="116"/>
                </a:lnTo>
                <a:lnTo>
                  <a:pt x="56" y="102"/>
                </a:lnTo>
                <a:lnTo>
                  <a:pt x="80" y="89"/>
                </a:lnTo>
                <a:lnTo>
                  <a:pt x="104" y="75"/>
                </a:lnTo>
                <a:lnTo>
                  <a:pt x="104" y="75"/>
                </a:lnTo>
                <a:lnTo>
                  <a:pt x="155" y="42"/>
                </a:lnTo>
                <a:lnTo>
                  <a:pt x="155" y="42"/>
                </a:lnTo>
                <a:lnTo>
                  <a:pt x="176" y="29"/>
                </a:lnTo>
                <a:lnTo>
                  <a:pt x="186" y="22"/>
                </a:lnTo>
                <a:lnTo>
                  <a:pt x="197" y="15"/>
                </a:lnTo>
                <a:lnTo>
                  <a:pt x="197" y="15"/>
                </a:lnTo>
                <a:lnTo>
                  <a:pt x="201" y="19"/>
                </a:lnTo>
                <a:lnTo>
                  <a:pt x="201" y="19"/>
                </a:lnTo>
                <a:close/>
                <a:moveTo>
                  <a:pt x="207" y="28"/>
                </a:moveTo>
                <a:lnTo>
                  <a:pt x="207" y="28"/>
                </a:lnTo>
                <a:lnTo>
                  <a:pt x="196" y="34"/>
                </a:lnTo>
                <a:lnTo>
                  <a:pt x="185" y="40"/>
                </a:lnTo>
                <a:lnTo>
                  <a:pt x="166" y="53"/>
                </a:lnTo>
                <a:lnTo>
                  <a:pt x="166" y="53"/>
                </a:lnTo>
                <a:lnTo>
                  <a:pt x="140" y="68"/>
                </a:lnTo>
                <a:lnTo>
                  <a:pt x="115" y="82"/>
                </a:lnTo>
                <a:lnTo>
                  <a:pt x="115" y="82"/>
                </a:lnTo>
                <a:lnTo>
                  <a:pt x="65" y="108"/>
                </a:lnTo>
                <a:lnTo>
                  <a:pt x="65" y="108"/>
                </a:lnTo>
                <a:lnTo>
                  <a:pt x="41" y="122"/>
                </a:lnTo>
                <a:lnTo>
                  <a:pt x="41" y="122"/>
                </a:lnTo>
                <a:lnTo>
                  <a:pt x="38" y="124"/>
                </a:lnTo>
                <a:lnTo>
                  <a:pt x="38" y="124"/>
                </a:lnTo>
                <a:lnTo>
                  <a:pt x="57" y="112"/>
                </a:lnTo>
                <a:lnTo>
                  <a:pt x="76" y="101"/>
                </a:lnTo>
                <a:lnTo>
                  <a:pt x="115" y="78"/>
                </a:lnTo>
                <a:lnTo>
                  <a:pt x="115" y="78"/>
                </a:lnTo>
                <a:lnTo>
                  <a:pt x="160" y="52"/>
                </a:lnTo>
                <a:lnTo>
                  <a:pt x="182" y="37"/>
                </a:lnTo>
                <a:lnTo>
                  <a:pt x="192" y="30"/>
                </a:lnTo>
                <a:lnTo>
                  <a:pt x="203" y="21"/>
                </a:lnTo>
                <a:lnTo>
                  <a:pt x="203" y="21"/>
                </a:lnTo>
                <a:lnTo>
                  <a:pt x="207" y="28"/>
                </a:lnTo>
                <a:lnTo>
                  <a:pt x="207" y="28"/>
                </a:lnTo>
                <a:close/>
                <a:moveTo>
                  <a:pt x="244" y="19"/>
                </a:moveTo>
                <a:lnTo>
                  <a:pt x="244" y="19"/>
                </a:lnTo>
                <a:lnTo>
                  <a:pt x="252" y="15"/>
                </a:lnTo>
                <a:lnTo>
                  <a:pt x="255" y="13"/>
                </a:lnTo>
                <a:lnTo>
                  <a:pt x="255" y="13"/>
                </a:lnTo>
                <a:lnTo>
                  <a:pt x="241" y="22"/>
                </a:lnTo>
                <a:lnTo>
                  <a:pt x="241" y="22"/>
                </a:lnTo>
                <a:lnTo>
                  <a:pt x="209" y="44"/>
                </a:lnTo>
                <a:lnTo>
                  <a:pt x="209" y="44"/>
                </a:lnTo>
                <a:lnTo>
                  <a:pt x="177" y="63"/>
                </a:lnTo>
                <a:lnTo>
                  <a:pt x="146" y="81"/>
                </a:lnTo>
                <a:lnTo>
                  <a:pt x="146" y="81"/>
                </a:lnTo>
                <a:lnTo>
                  <a:pt x="115" y="98"/>
                </a:lnTo>
                <a:lnTo>
                  <a:pt x="84" y="116"/>
                </a:lnTo>
                <a:lnTo>
                  <a:pt x="84" y="116"/>
                </a:lnTo>
                <a:lnTo>
                  <a:pt x="70" y="124"/>
                </a:lnTo>
                <a:lnTo>
                  <a:pt x="56" y="134"/>
                </a:lnTo>
                <a:lnTo>
                  <a:pt x="43" y="143"/>
                </a:lnTo>
                <a:lnTo>
                  <a:pt x="28" y="152"/>
                </a:lnTo>
                <a:lnTo>
                  <a:pt x="28" y="152"/>
                </a:lnTo>
                <a:lnTo>
                  <a:pt x="21" y="148"/>
                </a:lnTo>
                <a:lnTo>
                  <a:pt x="21" y="148"/>
                </a:lnTo>
                <a:lnTo>
                  <a:pt x="27" y="146"/>
                </a:lnTo>
                <a:lnTo>
                  <a:pt x="34" y="144"/>
                </a:lnTo>
                <a:lnTo>
                  <a:pt x="45" y="137"/>
                </a:lnTo>
                <a:lnTo>
                  <a:pt x="56" y="130"/>
                </a:lnTo>
                <a:lnTo>
                  <a:pt x="66" y="123"/>
                </a:lnTo>
                <a:lnTo>
                  <a:pt x="66" y="123"/>
                </a:lnTo>
                <a:lnTo>
                  <a:pt x="97" y="106"/>
                </a:lnTo>
                <a:lnTo>
                  <a:pt x="128" y="90"/>
                </a:lnTo>
                <a:lnTo>
                  <a:pt x="128" y="90"/>
                </a:lnTo>
                <a:lnTo>
                  <a:pt x="159" y="73"/>
                </a:lnTo>
                <a:lnTo>
                  <a:pt x="175" y="64"/>
                </a:lnTo>
                <a:lnTo>
                  <a:pt x="190" y="55"/>
                </a:lnTo>
                <a:lnTo>
                  <a:pt x="190" y="55"/>
                </a:lnTo>
                <a:lnTo>
                  <a:pt x="217" y="36"/>
                </a:lnTo>
                <a:lnTo>
                  <a:pt x="230" y="27"/>
                </a:lnTo>
                <a:lnTo>
                  <a:pt x="244" y="19"/>
                </a:lnTo>
                <a:lnTo>
                  <a:pt x="244" y="19"/>
                </a:lnTo>
                <a:close/>
                <a:moveTo>
                  <a:pt x="272" y="17"/>
                </a:moveTo>
                <a:lnTo>
                  <a:pt x="272" y="17"/>
                </a:lnTo>
                <a:lnTo>
                  <a:pt x="251" y="30"/>
                </a:lnTo>
                <a:lnTo>
                  <a:pt x="230" y="43"/>
                </a:lnTo>
                <a:lnTo>
                  <a:pt x="210" y="57"/>
                </a:lnTo>
                <a:lnTo>
                  <a:pt x="189" y="70"/>
                </a:lnTo>
                <a:lnTo>
                  <a:pt x="189" y="70"/>
                </a:lnTo>
                <a:lnTo>
                  <a:pt x="172" y="79"/>
                </a:lnTo>
                <a:lnTo>
                  <a:pt x="172" y="79"/>
                </a:lnTo>
                <a:lnTo>
                  <a:pt x="162" y="84"/>
                </a:lnTo>
                <a:lnTo>
                  <a:pt x="162" y="84"/>
                </a:lnTo>
                <a:lnTo>
                  <a:pt x="134" y="98"/>
                </a:lnTo>
                <a:lnTo>
                  <a:pt x="104" y="113"/>
                </a:lnTo>
                <a:lnTo>
                  <a:pt x="47" y="143"/>
                </a:lnTo>
                <a:lnTo>
                  <a:pt x="47" y="143"/>
                </a:lnTo>
                <a:lnTo>
                  <a:pt x="49" y="141"/>
                </a:lnTo>
                <a:lnTo>
                  <a:pt x="49" y="141"/>
                </a:lnTo>
                <a:lnTo>
                  <a:pt x="76" y="123"/>
                </a:lnTo>
                <a:lnTo>
                  <a:pt x="76" y="123"/>
                </a:lnTo>
                <a:lnTo>
                  <a:pt x="106" y="105"/>
                </a:lnTo>
                <a:lnTo>
                  <a:pt x="138" y="88"/>
                </a:lnTo>
                <a:lnTo>
                  <a:pt x="138" y="88"/>
                </a:lnTo>
                <a:lnTo>
                  <a:pt x="169" y="71"/>
                </a:lnTo>
                <a:lnTo>
                  <a:pt x="200" y="52"/>
                </a:lnTo>
                <a:lnTo>
                  <a:pt x="230" y="32"/>
                </a:lnTo>
                <a:lnTo>
                  <a:pt x="260" y="12"/>
                </a:lnTo>
                <a:lnTo>
                  <a:pt x="260" y="12"/>
                </a:lnTo>
                <a:lnTo>
                  <a:pt x="266" y="14"/>
                </a:lnTo>
                <a:lnTo>
                  <a:pt x="272" y="17"/>
                </a:lnTo>
                <a:lnTo>
                  <a:pt x="272" y="17"/>
                </a:lnTo>
                <a:close/>
                <a:moveTo>
                  <a:pt x="281" y="41"/>
                </a:moveTo>
                <a:lnTo>
                  <a:pt x="281" y="41"/>
                </a:lnTo>
                <a:lnTo>
                  <a:pt x="281" y="42"/>
                </a:lnTo>
                <a:lnTo>
                  <a:pt x="282" y="43"/>
                </a:lnTo>
                <a:lnTo>
                  <a:pt x="282" y="43"/>
                </a:lnTo>
                <a:lnTo>
                  <a:pt x="276" y="48"/>
                </a:lnTo>
                <a:lnTo>
                  <a:pt x="276" y="48"/>
                </a:lnTo>
                <a:lnTo>
                  <a:pt x="274" y="49"/>
                </a:lnTo>
                <a:lnTo>
                  <a:pt x="274" y="49"/>
                </a:lnTo>
                <a:lnTo>
                  <a:pt x="262" y="56"/>
                </a:lnTo>
                <a:lnTo>
                  <a:pt x="249" y="62"/>
                </a:lnTo>
                <a:lnTo>
                  <a:pt x="249" y="62"/>
                </a:lnTo>
                <a:lnTo>
                  <a:pt x="219" y="78"/>
                </a:lnTo>
                <a:lnTo>
                  <a:pt x="204" y="87"/>
                </a:lnTo>
                <a:lnTo>
                  <a:pt x="188" y="95"/>
                </a:lnTo>
                <a:lnTo>
                  <a:pt x="188" y="95"/>
                </a:lnTo>
                <a:lnTo>
                  <a:pt x="128" y="124"/>
                </a:lnTo>
                <a:lnTo>
                  <a:pt x="98" y="141"/>
                </a:lnTo>
                <a:lnTo>
                  <a:pt x="69" y="157"/>
                </a:lnTo>
                <a:lnTo>
                  <a:pt x="69" y="157"/>
                </a:lnTo>
                <a:lnTo>
                  <a:pt x="59" y="164"/>
                </a:lnTo>
                <a:lnTo>
                  <a:pt x="49" y="171"/>
                </a:lnTo>
                <a:lnTo>
                  <a:pt x="49" y="171"/>
                </a:lnTo>
                <a:lnTo>
                  <a:pt x="40" y="178"/>
                </a:lnTo>
                <a:lnTo>
                  <a:pt x="40" y="178"/>
                </a:lnTo>
                <a:lnTo>
                  <a:pt x="47" y="171"/>
                </a:lnTo>
                <a:lnTo>
                  <a:pt x="54" y="164"/>
                </a:lnTo>
                <a:lnTo>
                  <a:pt x="54" y="164"/>
                </a:lnTo>
                <a:lnTo>
                  <a:pt x="55" y="164"/>
                </a:lnTo>
                <a:lnTo>
                  <a:pt x="55" y="164"/>
                </a:lnTo>
                <a:lnTo>
                  <a:pt x="57" y="162"/>
                </a:lnTo>
                <a:lnTo>
                  <a:pt x="57" y="162"/>
                </a:lnTo>
                <a:lnTo>
                  <a:pt x="72" y="151"/>
                </a:lnTo>
                <a:lnTo>
                  <a:pt x="87" y="141"/>
                </a:lnTo>
                <a:lnTo>
                  <a:pt x="87" y="141"/>
                </a:lnTo>
                <a:lnTo>
                  <a:pt x="130" y="115"/>
                </a:lnTo>
                <a:lnTo>
                  <a:pt x="173" y="90"/>
                </a:lnTo>
                <a:lnTo>
                  <a:pt x="173" y="90"/>
                </a:lnTo>
                <a:lnTo>
                  <a:pt x="228" y="64"/>
                </a:lnTo>
                <a:lnTo>
                  <a:pt x="254" y="50"/>
                </a:lnTo>
                <a:lnTo>
                  <a:pt x="281" y="33"/>
                </a:lnTo>
                <a:lnTo>
                  <a:pt x="281" y="33"/>
                </a:lnTo>
                <a:lnTo>
                  <a:pt x="281" y="41"/>
                </a:lnTo>
                <a:lnTo>
                  <a:pt x="281" y="41"/>
                </a:lnTo>
                <a:close/>
                <a:moveTo>
                  <a:pt x="50" y="186"/>
                </a:moveTo>
                <a:lnTo>
                  <a:pt x="50" y="186"/>
                </a:lnTo>
                <a:lnTo>
                  <a:pt x="66" y="175"/>
                </a:lnTo>
                <a:lnTo>
                  <a:pt x="83" y="166"/>
                </a:lnTo>
                <a:lnTo>
                  <a:pt x="118" y="148"/>
                </a:lnTo>
                <a:lnTo>
                  <a:pt x="118" y="148"/>
                </a:lnTo>
                <a:lnTo>
                  <a:pt x="154" y="127"/>
                </a:lnTo>
                <a:lnTo>
                  <a:pt x="190" y="108"/>
                </a:lnTo>
                <a:lnTo>
                  <a:pt x="190" y="108"/>
                </a:lnTo>
                <a:lnTo>
                  <a:pt x="262" y="75"/>
                </a:lnTo>
                <a:lnTo>
                  <a:pt x="262" y="75"/>
                </a:lnTo>
                <a:lnTo>
                  <a:pt x="276" y="68"/>
                </a:lnTo>
                <a:lnTo>
                  <a:pt x="288" y="61"/>
                </a:lnTo>
                <a:lnTo>
                  <a:pt x="313" y="46"/>
                </a:lnTo>
                <a:lnTo>
                  <a:pt x="313" y="46"/>
                </a:lnTo>
                <a:lnTo>
                  <a:pt x="303" y="54"/>
                </a:lnTo>
                <a:lnTo>
                  <a:pt x="303" y="54"/>
                </a:lnTo>
                <a:lnTo>
                  <a:pt x="286" y="65"/>
                </a:lnTo>
                <a:lnTo>
                  <a:pt x="268" y="74"/>
                </a:lnTo>
                <a:lnTo>
                  <a:pt x="268" y="74"/>
                </a:lnTo>
                <a:lnTo>
                  <a:pt x="247" y="85"/>
                </a:lnTo>
                <a:lnTo>
                  <a:pt x="226" y="95"/>
                </a:lnTo>
                <a:lnTo>
                  <a:pt x="183" y="116"/>
                </a:lnTo>
                <a:lnTo>
                  <a:pt x="183" y="116"/>
                </a:lnTo>
                <a:lnTo>
                  <a:pt x="100" y="161"/>
                </a:lnTo>
                <a:lnTo>
                  <a:pt x="100" y="161"/>
                </a:lnTo>
                <a:lnTo>
                  <a:pt x="84" y="169"/>
                </a:lnTo>
                <a:lnTo>
                  <a:pt x="68" y="179"/>
                </a:lnTo>
                <a:lnTo>
                  <a:pt x="53" y="189"/>
                </a:lnTo>
                <a:lnTo>
                  <a:pt x="38" y="200"/>
                </a:lnTo>
                <a:lnTo>
                  <a:pt x="38" y="200"/>
                </a:lnTo>
                <a:lnTo>
                  <a:pt x="35" y="196"/>
                </a:lnTo>
                <a:lnTo>
                  <a:pt x="35" y="196"/>
                </a:lnTo>
                <a:lnTo>
                  <a:pt x="42" y="191"/>
                </a:lnTo>
                <a:lnTo>
                  <a:pt x="42" y="191"/>
                </a:lnTo>
                <a:lnTo>
                  <a:pt x="50" y="186"/>
                </a:lnTo>
                <a:lnTo>
                  <a:pt x="50" y="186"/>
                </a:lnTo>
                <a:close/>
                <a:moveTo>
                  <a:pt x="47" y="206"/>
                </a:moveTo>
                <a:lnTo>
                  <a:pt x="47" y="206"/>
                </a:lnTo>
                <a:lnTo>
                  <a:pt x="43" y="204"/>
                </a:lnTo>
                <a:lnTo>
                  <a:pt x="40" y="201"/>
                </a:lnTo>
                <a:lnTo>
                  <a:pt x="40" y="201"/>
                </a:lnTo>
                <a:lnTo>
                  <a:pt x="47" y="196"/>
                </a:lnTo>
                <a:lnTo>
                  <a:pt x="55" y="191"/>
                </a:lnTo>
                <a:lnTo>
                  <a:pt x="72" y="182"/>
                </a:lnTo>
                <a:lnTo>
                  <a:pt x="107" y="165"/>
                </a:lnTo>
                <a:lnTo>
                  <a:pt x="107" y="165"/>
                </a:lnTo>
                <a:lnTo>
                  <a:pt x="187" y="126"/>
                </a:lnTo>
                <a:lnTo>
                  <a:pt x="187" y="126"/>
                </a:lnTo>
                <a:lnTo>
                  <a:pt x="228" y="107"/>
                </a:lnTo>
                <a:lnTo>
                  <a:pt x="268" y="88"/>
                </a:lnTo>
                <a:lnTo>
                  <a:pt x="268" y="88"/>
                </a:lnTo>
                <a:lnTo>
                  <a:pt x="288" y="80"/>
                </a:lnTo>
                <a:lnTo>
                  <a:pt x="307" y="71"/>
                </a:lnTo>
                <a:lnTo>
                  <a:pt x="307" y="71"/>
                </a:lnTo>
                <a:lnTo>
                  <a:pt x="323" y="63"/>
                </a:lnTo>
                <a:lnTo>
                  <a:pt x="331" y="59"/>
                </a:lnTo>
                <a:lnTo>
                  <a:pt x="338" y="53"/>
                </a:lnTo>
                <a:lnTo>
                  <a:pt x="338" y="53"/>
                </a:lnTo>
                <a:lnTo>
                  <a:pt x="330" y="59"/>
                </a:lnTo>
                <a:lnTo>
                  <a:pt x="322" y="65"/>
                </a:lnTo>
                <a:lnTo>
                  <a:pt x="313" y="70"/>
                </a:lnTo>
                <a:lnTo>
                  <a:pt x="304" y="75"/>
                </a:lnTo>
                <a:lnTo>
                  <a:pt x="265" y="91"/>
                </a:lnTo>
                <a:lnTo>
                  <a:pt x="265" y="91"/>
                </a:lnTo>
                <a:lnTo>
                  <a:pt x="225" y="110"/>
                </a:lnTo>
                <a:lnTo>
                  <a:pt x="185" y="131"/>
                </a:lnTo>
                <a:lnTo>
                  <a:pt x="185" y="131"/>
                </a:lnTo>
                <a:lnTo>
                  <a:pt x="150" y="148"/>
                </a:lnTo>
                <a:lnTo>
                  <a:pt x="115" y="166"/>
                </a:lnTo>
                <a:lnTo>
                  <a:pt x="80" y="185"/>
                </a:lnTo>
                <a:lnTo>
                  <a:pt x="64" y="196"/>
                </a:lnTo>
                <a:lnTo>
                  <a:pt x="47" y="206"/>
                </a:lnTo>
                <a:lnTo>
                  <a:pt x="47" y="206"/>
                </a:lnTo>
                <a:close/>
                <a:moveTo>
                  <a:pt x="41" y="189"/>
                </a:moveTo>
                <a:lnTo>
                  <a:pt x="41" y="189"/>
                </a:lnTo>
                <a:lnTo>
                  <a:pt x="37" y="191"/>
                </a:lnTo>
                <a:lnTo>
                  <a:pt x="37" y="192"/>
                </a:lnTo>
                <a:lnTo>
                  <a:pt x="37" y="193"/>
                </a:lnTo>
                <a:lnTo>
                  <a:pt x="37" y="193"/>
                </a:lnTo>
                <a:lnTo>
                  <a:pt x="34" y="194"/>
                </a:lnTo>
                <a:lnTo>
                  <a:pt x="34" y="194"/>
                </a:lnTo>
                <a:lnTo>
                  <a:pt x="33" y="191"/>
                </a:lnTo>
                <a:lnTo>
                  <a:pt x="33" y="188"/>
                </a:lnTo>
                <a:lnTo>
                  <a:pt x="33" y="188"/>
                </a:lnTo>
                <a:lnTo>
                  <a:pt x="45" y="177"/>
                </a:lnTo>
                <a:lnTo>
                  <a:pt x="59" y="167"/>
                </a:lnTo>
                <a:lnTo>
                  <a:pt x="73" y="158"/>
                </a:lnTo>
                <a:lnTo>
                  <a:pt x="87" y="149"/>
                </a:lnTo>
                <a:lnTo>
                  <a:pt x="87" y="149"/>
                </a:lnTo>
                <a:lnTo>
                  <a:pt x="124" y="130"/>
                </a:lnTo>
                <a:lnTo>
                  <a:pt x="160" y="110"/>
                </a:lnTo>
                <a:lnTo>
                  <a:pt x="160" y="110"/>
                </a:lnTo>
                <a:lnTo>
                  <a:pt x="193" y="94"/>
                </a:lnTo>
                <a:lnTo>
                  <a:pt x="227" y="77"/>
                </a:lnTo>
                <a:lnTo>
                  <a:pt x="227" y="77"/>
                </a:lnTo>
                <a:lnTo>
                  <a:pt x="233" y="74"/>
                </a:lnTo>
                <a:lnTo>
                  <a:pt x="233" y="74"/>
                </a:lnTo>
                <a:lnTo>
                  <a:pt x="224" y="79"/>
                </a:lnTo>
                <a:lnTo>
                  <a:pt x="224" y="79"/>
                </a:lnTo>
                <a:lnTo>
                  <a:pt x="187" y="99"/>
                </a:lnTo>
                <a:lnTo>
                  <a:pt x="150" y="118"/>
                </a:lnTo>
                <a:lnTo>
                  <a:pt x="150" y="118"/>
                </a:lnTo>
                <a:lnTo>
                  <a:pt x="116" y="138"/>
                </a:lnTo>
                <a:lnTo>
                  <a:pt x="99" y="148"/>
                </a:lnTo>
                <a:lnTo>
                  <a:pt x="82" y="158"/>
                </a:lnTo>
                <a:lnTo>
                  <a:pt x="82" y="158"/>
                </a:lnTo>
                <a:lnTo>
                  <a:pt x="68" y="169"/>
                </a:lnTo>
                <a:lnTo>
                  <a:pt x="53" y="179"/>
                </a:lnTo>
                <a:lnTo>
                  <a:pt x="53" y="179"/>
                </a:lnTo>
                <a:lnTo>
                  <a:pt x="41" y="189"/>
                </a:lnTo>
                <a:lnTo>
                  <a:pt x="41" y="189"/>
                </a:lnTo>
                <a:close/>
                <a:moveTo>
                  <a:pt x="126" y="105"/>
                </a:moveTo>
                <a:lnTo>
                  <a:pt x="126" y="105"/>
                </a:lnTo>
                <a:lnTo>
                  <a:pt x="85" y="130"/>
                </a:lnTo>
                <a:lnTo>
                  <a:pt x="46" y="156"/>
                </a:lnTo>
                <a:lnTo>
                  <a:pt x="46" y="156"/>
                </a:lnTo>
                <a:lnTo>
                  <a:pt x="39" y="155"/>
                </a:lnTo>
                <a:lnTo>
                  <a:pt x="31" y="153"/>
                </a:lnTo>
                <a:lnTo>
                  <a:pt x="31" y="153"/>
                </a:lnTo>
                <a:lnTo>
                  <a:pt x="79" y="130"/>
                </a:lnTo>
                <a:lnTo>
                  <a:pt x="126" y="105"/>
                </a:lnTo>
                <a:lnTo>
                  <a:pt x="126" y="105"/>
                </a:lnTo>
                <a:close/>
                <a:moveTo>
                  <a:pt x="57" y="159"/>
                </a:moveTo>
                <a:lnTo>
                  <a:pt x="57" y="159"/>
                </a:lnTo>
                <a:lnTo>
                  <a:pt x="57" y="159"/>
                </a:lnTo>
                <a:lnTo>
                  <a:pt x="57" y="159"/>
                </a:lnTo>
                <a:lnTo>
                  <a:pt x="56" y="157"/>
                </a:lnTo>
                <a:lnTo>
                  <a:pt x="53" y="156"/>
                </a:lnTo>
                <a:lnTo>
                  <a:pt x="53" y="156"/>
                </a:lnTo>
                <a:lnTo>
                  <a:pt x="52" y="156"/>
                </a:lnTo>
                <a:lnTo>
                  <a:pt x="52" y="156"/>
                </a:lnTo>
                <a:lnTo>
                  <a:pt x="63" y="150"/>
                </a:lnTo>
                <a:lnTo>
                  <a:pt x="74" y="144"/>
                </a:lnTo>
                <a:lnTo>
                  <a:pt x="95" y="131"/>
                </a:lnTo>
                <a:lnTo>
                  <a:pt x="95" y="131"/>
                </a:lnTo>
                <a:lnTo>
                  <a:pt x="136" y="109"/>
                </a:lnTo>
                <a:lnTo>
                  <a:pt x="136" y="109"/>
                </a:lnTo>
                <a:lnTo>
                  <a:pt x="116" y="120"/>
                </a:lnTo>
                <a:lnTo>
                  <a:pt x="95" y="133"/>
                </a:lnTo>
                <a:lnTo>
                  <a:pt x="75" y="146"/>
                </a:lnTo>
                <a:lnTo>
                  <a:pt x="57" y="159"/>
                </a:lnTo>
                <a:lnTo>
                  <a:pt x="57" y="159"/>
                </a:lnTo>
                <a:close/>
                <a:moveTo>
                  <a:pt x="203" y="74"/>
                </a:moveTo>
                <a:lnTo>
                  <a:pt x="203" y="74"/>
                </a:lnTo>
                <a:lnTo>
                  <a:pt x="204" y="74"/>
                </a:lnTo>
                <a:lnTo>
                  <a:pt x="204" y="74"/>
                </a:lnTo>
                <a:lnTo>
                  <a:pt x="230" y="59"/>
                </a:lnTo>
                <a:lnTo>
                  <a:pt x="255" y="43"/>
                </a:lnTo>
                <a:lnTo>
                  <a:pt x="255" y="43"/>
                </a:lnTo>
                <a:lnTo>
                  <a:pt x="267" y="36"/>
                </a:lnTo>
                <a:lnTo>
                  <a:pt x="267" y="36"/>
                </a:lnTo>
                <a:lnTo>
                  <a:pt x="274" y="33"/>
                </a:lnTo>
                <a:lnTo>
                  <a:pt x="277" y="32"/>
                </a:lnTo>
                <a:lnTo>
                  <a:pt x="272" y="35"/>
                </a:lnTo>
                <a:lnTo>
                  <a:pt x="272" y="35"/>
                </a:lnTo>
                <a:lnTo>
                  <a:pt x="257" y="45"/>
                </a:lnTo>
                <a:lnTo>
                  <a:pt x="241" y="54"/>
                </a:lnTo>
                <a:lnTo>
                  <a:pt x="241" y="54"/>
                </a:lnTo>
                <a:lnTo>
                  <a:pt x="203" y="74"/>
                </a:lnTo>
                <a:lnTo>
                  <a:pt x="203" y="74"/>
                </a:lnTo>
                <a:close/>
                <a:moveTo>
                  <a:pt x="227" y="58"/>
                </a:moveTo>
                <a:lnTo>
                  <a:pt x="227" y="58"/>
                </a:lnTo>
                <a:lnTo>
                  <a:pt x="166" y="92"/>
                </a:lnTo>
                <a:lnTo>
                  <a:pt x="166" y="92"/>
                </a:lnTo>
                <a:lnTo>
                  <a:pt x="119" y="115"/>
                </a:lnTo>
                <a:lnTo>
                  <a:pt x="119" y="115"/>
                </a:lnTo>
                <a:lnTo>
                  <a:pt x="84" y="135"/>
                </a:lnTo>
                <a:lnTo>
                  <a:pt x="50" y="156"/>
                </a:lnTo>
                <a:lnTo>
                  <a:pt x="50" y="156"/>
                </a:lnTo>
                <a:lnTo>
                  <a:pt x="88" y="131"/>
                </a:lnTo>
                <a:lnTo>
                  <a:pt x="127" y="107"/>
                </a:lnTo>
                <a:lnTo>
                  <a:pt x="127" y="107"/>
                </a:lnTo>
                <a:lnTo>
                  <a:pt x="168" y="84"/>
                </a:lnTo>
                <a:lnTo>
                  <a:pt x="210" y="61"/>
                </a:lnTo>
                <a:lnTo>
                  <a:pt x="210" y="61"/>
                </a:lnTo>
                <a:lnTo>
                  <a:pt x="243" y="42"/>
                </a:lnTo>
                <a:lnTo>
                  <a:pt x="259" y="31"/>
                </a:lnTo>
                <a:lnTo>
                  <a:pt x="266" y="25"/>
                </a:lnTo>
                <a:lnTo>
                  <a:pt x="273" y="19"/>
                </a:lnTo>
                <a:lnTo>
                  <a:pt x="273" y="19"/>
                </a:lnTo>
                <a:lnTo>
                  <a:pt x="273" y="19"/>
                </a:lnTo>
                <a:lnTo>
                  <a:pt x="273" y="19"/>
                </a:lnTo>
                <a:lnTo>
                  <a:pt x="278" y="24"/>
                </a:lnTo>
                <a:lnTo>
                  <a:pt x="280" y="30"/>
                </a:lnTo>
                <a:lnTo>
                  <a:pt x="280" y="30"/>
                </a:lnTo>
                <a:lnTo>
                  <a:pt x="272" y="31"/>
                </a:lnTo>
                <a:lnTo>
                  <a:pt x="265" y="34"/>
                </a:lnTo>
                <a:lnTo>
                  <a:pt x="252" y="41"/>
                </a:lnTo>
                <a:lnTo>
                  <a:pt x="239" y="51"/>
                </a:lnTo>
                <a:lnTo>
                  <a:pt x="227" y="58"/>
                </a:lnTo>
                <a:lnTo>
                  <a:pt x="227" y="58"/>
                </a:lnTo>
                <a:close/>
                <a:moveTo>
                  <a:pt x="231" y="45"/>
                </a:moveTo>
                <a:lnTo>
                  <a:pt x="231" y="45"/>
                </a:lnTo>
                <a:lnTo>
                  <a:pt x="248" y="34"/>
                </a:lnTo>
                <a:lnTo>
                  <a:pt x="264" y="24"/>
                </a:lnTo>
                <a:lnTo>
                  <a:pt x="264" y="24"/>
                </a:lnTo>
                <a:lnTo>
                  <a:pt x="266" y="23"/>
                </a:lnTo>
                <a:lnTo>
                  <a:pt x="266" y="23"/>
                </a:lnTo>
                <a:lnTo>
                  <a:pt x="265" y="24"/>
                </a:lnTo>
                <a:lnTo>
                  <a:pt x="265" y="24"/>
                </a:lnTo>
                <a:lnTo>
                  <a:pt x="258" y="29"/>
                </a:lnTo>
                <a:lnTo>
                  <a:pt x="250" y="34"/>
                </a:lnTo>
                <a:lnTo>
                  <a:pt x="250" y="34"/>
                </a:lnTo>
                <a:lnTo>
                  <a:pt x="231" y="45"/>
                </a:lnTo>
                <a:lnTo>
                  <a:pt x="231" y="45"/>
                </a:lnTo>
                <a:close/>
                <a:moveTo>
                  <a:pt x="14" y="141"/>
                </a:moveTo>
                <a:lnTo>
                  <a:pt x="14" y="141"/>
                </a:lnTo>
                <a:lnTo>
                  <a:pt x="40" y="125"/>
                </a:lnTo>
                <a:lnTo>
                  <a:pt x="64" y="111"/>
                </a:lnTo>
                <a:lnTo>
                  <a:pt x="116" y="84"/>
                </a:lnTo>
                <a:lnTo>
                  <a:pt x="116" y="84"/>
                </a:lnTo>
                <a:lnTo>
                  <a:pt x="135" y="73"/>
                </a:lnTo>
                <a:lnTo>
                  <a:pt x="135" y="73"/>
                </a:lnTo>
                <a:lnTo>
                  <a:pt x="107" y="88"/>
                </a:lnTo>
                <a:lnTo>
                  <a:pt x="107" y="88"/>
                </a:lnTo>
                <a:lnTo>
                  <a:pt x="84" y="100"/>
                </a:lnTo>
                <a:lnTo>
                  <a:pt x="62" y="114"/>
                </a:lnTo>
                <a:lnTo>
                  <a:pt x="40" y="130"/>
                </a:lnTo>
                <a:lnTo>
                  <a:pt x="18" y="146"/>
                </a:lnTo>
                <a:lnTo>
                  <a:pt x="18" y="146"/>
                </a:lnTo>
                <a:lnTo>
                  <a:pt x="14" y="141"/>
                </a:lnTo>
                <a:lnTo>
                  <a:pt x="14" y="141"/>
                </a:lnTo>
                <a:close/>
                <a:moveTo>
                  <a:pt x="8" y="124"/>
                </a:moveTo>
                <a:lnTo>
                  <a:pt x="8" y="124"/>
                </a:lnTo>
                <a:lnTo>
                  <a:pt x="44" y="101"/>
                </a:lnTo>
                <a:lnTo>
                  <a:pt x="44" y="101"/>
                </a:lnTo>
                <a:lnTo>
                  <a:pt x="44" y="101"/>
                </a:lnTo>
                <a:lnTo>
                  <a:pt x="44" y="101"/>
                </a:lnTo>
                <a:lnTo>
                  <a:pt x="45" y="101"/>
                </a:lnTo>
                <a:lnTo>
                  <a:pt x="45" y="101"/>
                </a:lnTo>
                <a:lnTo>
                  <a:pt x="46" y="101"/>
                </a:lnTo>
                <a:lnTo>
                  <a:pt x="48" y="100"/>
                </a:lnTo>
                <a:lnTo>
                  <a:pt x="50" y="98"/>
                </a:lnTo>
                <a:lnTo>
                  <a:pt x="50" y="98"/>
                </a:lnTo>
                <a:lnTo>
                  <a:pt x="59" y="93"/>
                </a:lnTo>
                <a:lnTo>
                  <a:pt x="68" y="87"/>
                </a:lnTo>
                <a:lnTo>
                  <a:pt x="68" y="87"/>
                </a:lnTo>
                <a:lnTo>
                  <a:pt x="80" y="81"/>
                </a:lnTo>
                <a:lnTo>
                  <a:pt x="80" y="81"/>
                </a:lnTo>
                <a:lnTo>
                  <a:pt x="82" y="80"/>
                </a:lnTo>
                <a:lnTo>
                  <a:pt x="83" y="79"/>
                </a:lnTo>
                <a:lnTo>
                  <a:pt x="83" y="79"/>
                </a:lnTo>
                <a:lnTo>
                  <a:pt x="98" y="71"/>
                </a:lnTo>
                <a:lnTo>
                  <a:pt x="112" y="63"/>
                </a:lnTo>
                <a:lnTo>
                  <a:pt x="112" y="63"/>
                </a:lnTo>
                <a:lnTo>
                  <a:pt x="121" y="58"/>
                </a:lnTo>
                <a:lnTo>
                  <a:pt x="129" y="54"/>
                </a:lnTo>
                <a:lnTo>
                  <a:pt x="138" y="50"/>
                </a:lnTo>
                <a:lnTo>
                  <a:pt x="146" y="44"/>
                </a:lnTo>
                <a:lnTo>
                  <a:pt x="146" y="44"/>
                </a:lnTo>
                <a:lnTo>
                  <a:pt x="147" y="45"/>
                </a:lnTo>
                <a:lnTo>
                  <a:pt x="147" y="45"/>
                </a:lnTo>
                <a:lnTo>
                  <a:pt x="98" y="76"/>
                </a:lnTo>
                <a:lnTo>
                  <a:pt x="98" y="76"/>
                </a:lnTo>
                <a:lnTo>
                  <a:pt x="76" y="89"/>
                </a:lnTo>
                <a:lnTo>
                  <a:pt x="53" y="102"/>
                </a:lnTo>
                <a:lnTo>
                  <a:pt x="30" y="115"/>
                </a:lnTo>
                <a:lnTo>
                  <a:pt x="19" y="122"/>
                </a:lnTo>
                <a:lnTo>
                  <a:pt x="9" y="131"/>
                </a:lnTo>
                <a:lnTo>
                  <a:pt x="9" y="131"/>
                </a:lnTo>
                <a:lnTo>
                  <a:pt x="8" y="124"/>
                </a:lnTo>
                <a:lnTo>
                  <a:pt x="8" y="124"/>
                </a:lnTo>
                <a:close/>
                <a:moveTo>
                  <a:pt x="50" y="95"/>
                </a:moveTo>
                <a:lnTo>
                  <a:pt x="50" y="95"/>
                </a:lnTo>
                <a:lnTo>
                  <a:pt x="49" y="94"/>
                </a:lnTo>
                <a:lnTo>
                  <a:pt x="49" y="94"/>
                </a:lnTo>
                <a:lnTo>
                  <a:pt x="57" y="89"/>
                </a:lnTo>
                <a:lnTo>
                  <a:pt x="57" y="89"/>
                </a:lnTo>
                <a:lnTo>
                  <a:pt x="66" y="83"/>
                </a:lnTo>
                <a:lnTo>
                  <a:pt x="66" y="83"/>
                </a:lnTo>
                <a:lnTo>
                  <a:pt x="69" y="81"/>
                </a:lnTo>
                <a:lnTo>
                  <a:pt x="69" y="81"/>
                </a:lnTo>
                <a:lnTo>
                  <a:pt x="50" y="95"/>
                </a:lnTo>
                <a:lnTo>
                  <a:pt x="50" y="95"/>
                </a:lnTo>
                <a:close/>
                <a:moveTo>
                  <a:pt x="155" y="35"/>
                </a:moveTo>
                <a:lnTo>
                  <a:pt x="155" y="35"/>
                </a:lnTo>
                <a:lnTo>
                  <a:pt x="163" y="31"/>
                </a:lnTo>
                <a:lnTo>
                  <a:pt x="172" y="27"/>
                </a:lnTo>
                <a:lnTo>
                  <a:pt x="188" y="18"/>
                </a:lnTo>
                <a:lnTo>
                  <a:pt x="188" y="18"/>
                </a:lnTo>
                <a:lnTo>
                  <a:pt x="171" y="30"/>
                </a:lnTo>
                <a:lnTo>
                  <a:pt x="153" y="41"/>
                </a:lnTo>
                <a:lnTo>
                  <a:pt x="153" y="41"/>
                </a:lnTo>
                <a:lnTo>
                  <a:pt x="154" y="39"/>
                </a:lnTo>
                <a:lnTo>
                  <a:pt x="154" y="39"/>
                </a:lnTo>
                <a:lnTo>
                  <a:pt x="155" y="35"/>
                </a:lnTo>
                <a:lnTo>
                  <a:pt x="155" y="35"/>
                </a:lnTo>
                <a:close/>
                <a:moveTo>
                  <a:pt x="84" y="71"/>
                </a:moveTo>
                <a:lnTo>
                  <a:pt x="84" y="71"/>
                </a:lnTo>
                <a:lnTo>
                  <a:pt x="84" y="66"/>
                </a:lnTo>
                <a:lnTo>
                  <a:pt x="84" y="66"/>
                </a:lnTo>
                <a:lnTo>
                  <a:pt x="92" y="61"/>
                </a:lnTo>
                <a:lnTo>
                  <a:pt x="101" y="56"/>
                </a:lnTo>
                <a:lnTo>
                  <a:pt x="120" y="49"/>
                </a:lnTo>
                <a:lnTo>
                  <a:pt x="120" y="49"/>
                </a:lnTo>
                <a:lnTo>
                  <a:pt x="84" y="71"/>
                </a:lnTo>
                <a:lnTo>
                  <a:pt x="84" y="71"/>
                </a:lnTo>
                <a:close/>
                <a:moveTo>
                  <a:pt x="31" y="87"/>
                </a:moveTo>
                <a:lnTo>
                  <a:pt x="31" y="87"/>
                </a:lnTo>
                <a:lnTo>
                  <a:pt x="26" y="82"/>
                </a:lnTo>
                <a:lnTo>
                  <a:pt x="26" y="82"/>
                </a:lnTo>
                <a:lnTo>
                  <a:pt x="34" y="79"/>
                </a:lnTo>
                <a:lnTo>
                  <a:pt x="40" y="75"/>
                </a:lnTo>
                <a:lnTo>
                  <a:pt x="52" y="65"/>
                </a:lnTo>
                <a:lnTo>
                  <a:pt x="52" y="65"/>
                </a:lnTo>
                <a:lnTo>
                  <a:pt x="58" y="62"/>
                </a:lnTo>
                <a:lnTo>
                  <a:pt x="51" y="68"/>
                </a:lnTo>
                <a:lnTo>
                  <a:pt x="51" y="68"/>
                </a:lnTo>
                <a:lnTo>
                  <a:pt x="33" y="86"/>
                </a:lnTo>
                <a:lnTo>
                  <a:pt x="33" y="86"/>
                </a:lnTo>
                <a:lnTo>
                  <a:pt x="31" y="87"/>
                </a:lnTo>
                <a:lnTo>
                  <a:pt x="31" y="87"/>
                </a:lnTo>
                <a:close/>
                <a:moveTo>
                  <a:pt x="30" y="78"/>
                </a:moveTo>
                <a:lnTo>
                  <a:pt x="30" y="78"/>
                </a:lnTo>
                <a:lnTo>
                  <a:pt x="28" y="77"/>
                </a:lnTo>
                <a:lnTo>
                  <a:pt x="28" y="76"/>
                </a:lnTo>
                <a:lnTo>
                  <a:pt x="31" y="74"/>
                </a:lnTo>
                <a:lnTo>
                  <a:pt x="31" y="74"/>
                </a:lnTo>
                <a:lnTo>
                  <a:pt x="38" y="69"/>
                </a:lnTo>
                <a:lnTo>
                  <a:pt x="38" y="69"/>
                </a:lnTo>
                <a:lnTo>
                  <a:pt x="54" y="53"/>
                </a:lnTo>
                <a:lnTo>
                  <a:pt x="54" y="53"/>
                </a:lnTo>
                <a:lnTo>
                  <a:pt x="54" y="53"/>
                </a:lnTo>
                <a:lnTo>
                  <a:pt x="54" y="53"/>
                </a:lnTo>
                <a:lnTo>
                  <a:pt x="61" y="58"/>
                </a:lnTo>
                <a:lnTo>
                  <a:pt x="61" y="58"/>
                </a:lnTo>
                <a:lnTo>
                  <a:pt x="53" y="62"/>
                </a:lnTo>
                <a:lnTo>
                  <a:pt x="46" y="68"/>
                </a:lnTo>
                <a:lnTo>
                  <a:pt x="38" y="73"/>
                </a:lnTo>
                <a:lnTo>
                  <a:pt x="30" y="78"/>
                </a:lnTo>
                <a:lnTo>
                  <a:pt x="30" y="78"/>
                </a:lnTo>
                <a:close/>
                <a:moveTo>
                  <a:pt x="21" y="74"/>
                </a:moveTo>
                <a:lnTo>
                  <a:pt x="21" y="74"/>
                </a:lnTo>
                <a:lnTo>
                  <a:pt x="28" y="70"/>
                </a:lnTo>
                <a:lnTo>
                  <a:pt x="36" y="65"/>
                </a:lnTo>
                <a:lnTo>
                  <a:pt x="43" y="59"/>
                </a:lnTo>
                <a:lnTo>
                  <a:pt x="51" y="54"/>
                </a:lnTo>
                <a:lnTo>
                  <a:pt x="51" y="54"/>
                </a:lnTo>
                <a:lnTo>
                  <a:pt x="44" y="59"/>
                </a:lnTo>
                <a:lnTo>
                  <a:pt x="37" y="65"/>
                </a:lnTo>
                <a:lnTo>
                  <a:pt x="29" y="72"/>
                </a:lnTo>
                <a:lnTo>
                  <a:pt x="23" y="79"/>
                </a:lnTo>
                <a:lnTo>
                  <a:pt x="23" y="79"/>
                </a:lnTo>
                <a:lnTo>
                  <a:pt x="21" y="74"/>
                </a:lnTo>
                <a:lnTo>
                  <a:pt x="21" y="74"/>
                </a:lnTo>
                <a:close/>
                <a:moveTo>
                  <a:pt x="41" y="101"/>
                </a:moveTo>
                <a:lnTo>
                  <a:pt x="41" y="101"/>
                </a:lnTo>
                <a:lnTo>
                  <a:pt x="24" y="111"/>
                </a:lnTo>
                <a:lnTo>
                  <a:pt x="8" y="121"/>
                </a:lnTo>
                <a:lnTo>
                  <a:pt x="8" y="121"/>
                </a:lnTo>
                <a:lnTo>
                  <a:pt x="10" y="117"/>
                </a:lnTo>
                <a:lnTo>
                  <a:pt x="13" y="112"/>
                </a:lnTo>
                <a:lnTo>
                  <a:pt x="16" y="109"/>
                </a:lnTo>
                <a:lnTo>
                  <a:pt x="20" y="106"/>
                </a:lnTo>
                <a:lnTo>
                  <a:pt x="25" y="103"/>
                </a:lnTo>
                <a:lnTo>
                  <a:pt x="30" y="102"/>
                </a:lnTo>
                <a:lnTo>
                  <a:pt x="36" y="101"/>
                </a:lnTo>
                <a:lnTo>
                  <a:pt x="41" y="101"/>
                </a:lnTo>
                <a:lnTo>
                  <a:pt x="41" y="101"/>
                </a:lnTo>
                <a:close/>
                <a:moveTo>
                  <a:pt x="47" y="168"/>
                </a:moveTo>
                <a:lnTo>
                  <a:pt x="47" y="168"/>
                </a:lnTo>
                <a:lnTo>
                  <a:pt x="34" y="182"/>
                </a:lnTo>
                <a:lnTo>
                  <a:pt x="34" y="182"/>
                </a:lnTo>
                <a:lnTo>
                  <a:pt x="36" y="179"/>
                </a:lnTo>
                <a:lnTo>
                  <a:pt x="36" y="179"/>
                </a:lnTo>
                <a:lnTo>
                  <a:pt x="38" y="176"/>
                </a:lnTo>
                <a:lnTo>
                  <a:pt x="41" y="173"/>
                </a:lnTo>
                <a:lnTo>
                  <a:pt x="47" y="168"/>
                </a:lnTo>
                <a:lnTo>
                  <a:pt x="47" y="168"/>
                </a:lnTo>
                <a:close/>
                <a:moveTo>
                  <a:pt x="57" y="211"/>
                </a:moveTo>
                <a:lnTo>
                  <a:pt x="57" y="211"/>
                </a:lnTo>
                <a:lnTo>
                  <a:pt x="64" y="205"/>
                </a:lnTo>
                <a:lnTo>
                  <a:pt x="71" y="201"/>
                </a:lnTo>
                <a:lnTo>
                  <a:pt x="87" y="194"/>
                </a:lnTo>
                <a:lnTo>
                  <a:pt x="103" y="187"/>
                </a:lnTo>
                <a:lnTo>
                  <a:pt x="119" y="180"/>
                </a:lnTo>
                <a:lnTo>
                  <a:pt x="119" y="180"/>
                </a:lnTo>
                <a:lnTo>
                  <a:pt x="187" y="145"/>
                </a:lnTo>
                <a:lnTo>
                  <a:pt x="187" y="145"/>
                </a:lnTo>
                <a:lnTo>
                  <a:pt x="224" y="127"/>
                </a:lnTo>
                <a:lnTo>
                  <a:pt x="261" y="111"/>
                </a:lnTo>
                <a:lnTo>
                  <a:pt x="261" y="111"/>
                </a:lnTo>
                <a:lnTo>
                  <a:pt x="280" y="103"/>
                </a:lnTo>
                <a:lnTo>
                  <a:pt x="297" y="95"/>
                </a:lnTo>
                <a:lnTo>
                  <a:pt x="315" y="87"/>
                </a:lnTo>
                <a:lnTo>
                  <a:pt x="332" y="79"/>
                </a:lnTo>
                <a:lnTo>
                  <a:pt x="332" y="79"/>
                </a:lnTo>
                <a:lnTo>
                  <a:pt x="337" y="77"/>
                </a:lnTo>
                <a:lnTo>
                  <a:pt x="334" y="79"/>
                </a:lnTo>
                <a:lnTo>
                  <a:pt x="334" y="79"/>
                </a:lnTo>
                <a:lnTo>
                  <a:pt x="317" y="88"/>
                </a:lnTo>
                <a:lnTo>
                  <a:pt x="317" y="88"/>
                </a:lnTo>
                <a:lnTo>
                  <a:pt x="301" y="97"/>
                </a:lnTo>
                <a:lnTo>
                  <a:pt x="285" y="105"/>
                </a:lnTo>
                <a:lnTo>
                  <a:pt x="285" y="105"/>
                </a:lnTo>
                <a:lnTo>
                  <a:pt x="250" y="121"/>
                </a:lnTo>
                <a:lnTo>
                  <a:pt x="234" y="131"/>
                </a:lnTo>
                <a:lnTo>
                  <a:pt x="218" y="139"/>
                </a:lnTo>
                <a:lnTo>
                  <a:pt x="218" y="139"/>
                </a:lnTo>
                <a:lnTo>
                  <a:pt x="201" y="148"/>
                </a:lnTo>
                <a:lnTo>
                  <a:pt x="184" y="157"/>
                </a:lnTo>
                <a:lnTo>
                  <a:pt x="151" y="174"/>
                </a:lnTo>
                <a:lnTo>
                  <a:pt x="151" y="174"/>
                </a:lnTo>
                <a:lnTo>
                  <a:pt x="117" y="191"/>
                </a:lnTo>
                <a:lnTo>
                  <a:pt x="99" y="200"/>
                </a:lnTo>
                <a:lnTo>
                  <a:pt x="83" y="212"/>
                </a:lnTo>
                <a:lnTo>
                  <a:pt x="83" y="212"/>
                </a:lnTo>
                <a:lnTo>
                  <a:pt x="76" y="213"/>
                </a:lnTo>
                <a:lnTo>
                  <a:pt x="70" y="213"/>
                </a:lnTo>
                <a:lnTo>
                  <a:pt x="64" y="212"/>
                </a:lnTo>
                <a:lnTo>
                  <a:pt x="57" y="211"/>
                </a:lnTo>
                <a:lnTo>
                  <a:pt x="57" y="211"/>
                </a:lnTo>
                <a:close/>
                <a:moveTo>
                  <a:pt x="347" y="87"/>
                </a:moveTo>
                <a:lnTo>
                  <a:pt x="347" y="87"/>
                </a:lnTo>
                <a:lnTo>
                  <a:pt x="324" y="103"/>
                </a:lnTo>
                <a:lnTo>
                  <a:pt x="324" y="103"/>
                </a:lnTo>
                <a:lnTo>
                  <a:pt x="310" y="112"/>
                </a:lnTo>
                <a:lnTo>
                  <a:pt x="295" y="120"/>
                </a:lnTo>
                <a:lnTo>
                  <a:pt x="263" y="136"/>
                </a:lnTo>
                <a:lnTo>
                  <a:pt x="263" y="136"/>
                </a:lnTo>
                <a:lnTo>
                  <a:pt x="203" y="164"/>
                </a:lnTo>
                <a:lnTo>
                  <a:pt x="142" y="192"/>
                </a:lnTo>
                <a:lnTo>
                  <a:pt x="142" y="192"/>
                </a:lnTo>
                <a:lnTo>
                  <a:pt x="127" y="199"/>
                </a:lnTo>
                <a:lnTo>
                  <a:pt x="127" y="199"/>
                </a:lnTo>
                <a:lnTo>
                  <a:pt x="110" y="208"/>
                </a:lnTo>
                <a:lnTo>
                  <a:pt x="110" y="208"/>
                </a:lnTo>
                <a:lnTo>
                  <a:pt x="108" y="205"/>
                </a:lnTo>
                <a:lnTo>
                  <a:pt x="108" y="205"/>
                </a:lnTo>
                <a:lnTo>
                  <a:pt x="136" y="193"/>
                </a:lnTo>
                <a:lnTo>
                  <a:pt x="136" y="193"/>
                </a:lnTo>
                <a:lnTo>
                  <a:pt x="200" y="163"/>
                </a:lnTo>
                <a:lnTo>
                  <a:pt x="200" y="163"/>
                </a:lnTo>
                <a:lnTo>
                  <a:pt x="263" y="133"/>
                </a:lnTo>
                <a:lnTo>
                  <a:pt x="295" y="117"/>
                </a:lnTo>
                <a:lnTo>
                  <a:pt x="326" y="101"/>
                </a:lnTo>
                <a:lnTo>
                  <a:pt x="326" y="101"/>
                </a:lnTo>
                <a:lnTo>
                  <a:pt x="336" y="94"/>
                </a:lnTo>
                <a:lnTo>
                  <a:pt x="347" y="87"/>
                </a:lnTo>
                <a:lnTo>
                  <a:pt x="347" y="87"/>
                </a:lnTo>
                <a:lnTo>
                  <a:pt x="347" y="87"/>
                </a:lnTo>
                <a:lnTo>
                  <a:pt x="347" y="87"/>
                </a:lnTo>
                <a:close/>
                <a:moveTo>
                  <a:pt x="382" y="102"/>
                </a:moveTo>
                <a:lnTo>
                  <a:pt x="382" y="102"/>
                </a:lnTo>
                <a:lnTo>
                  <a:pt x="384" y="105"/>
                </a:lnTo>
                <a:lnTo>
                  <a:pt x="385" y="109"/>
                </a:lnTo>
                <a:lnTo>
                  <a:pt x="385" y="109"/>
                </a:lnTo>
                <a:lnTo>
                  <a:pt x="348" y="124"/>
                </a:lnTo>
                <a:lnTo>
                  <a:pt x="311" y="139"/>
                </a:lnTo>
                <a:lnTo>
                  <a:pt x="273" y="152"/>
                </a:lnTo>
                <a:lnTo>
                  <a:pt x="237" y="168"/>
                </a:lnTo>
                <a:lnTo>
                  <a:pt x="237" y="168"/>
                </a:lnTo>
                <a:lnTo>
                  <a:pt x="161" y="202"/>
                </a:lnTo>
                <a:lnTo>
                  <a:pt x="161" y="202"/>
                </a:lnTo>
                <a:lnTo>
                  <a:pt x="144" y="211"/>
                </a:lnTo>
                <a:lnTo>
                  <a:pt x="128" y="219"/>
                </a:lnTo>
                <a:lnTo>
                  <a:pt x="128" y="219"/>
                </a:lnTo>
                <a:lnTo>
                  <a:pt x="155" y="203"/>
                </a:lnTo>
                <a:lnTo>
                  <a:pt x="183" y="189"/>
                </a:lnTo>
                <a:lnTo>
                  <a:pt x="241" y="161"/>
                </a:lnTo>
                <a:lnTo>
                  <a:pt x="241" y="161"/>
                </a:lnTo>
                <a:lnTo>
                  <a:pt x="259" y="154"/>
                </a:lnTo>
                <a:lnTo>
                  <a:pt x="277" y="147"/>
                </a:lnTo>
                <a:lnTo>
                  <a:pt x="312" y="133"/>
                </a:lnTo>
                <a:lnTo>
                  <a:pt x="347" y="118"/>
                </a:lnTo>
                <a:lnTo>
                  <a:pt x="366" y="110"/>
                </a:lnTo>
                <a:lnTo>
                  <a:pt x="382" y="102"/>
                </a:lnTo>
                <a:lnTo>
                  <a:pt x="382" y="102"/>
                </a:lnTo>
                <a:close/>
                <a:moveTo>
                  <a:pt x="223" y="221"/>
                </a:moveTo>
                <a:lnTo>
                  <a:pt x="223" y="221"/>
                </a:lnTo>
                <a:lnTo>
                  <a:pt x="217" y="215"/>
                </a:lnTo>
                <a:lnTo>
                  <a:pt x="217" y="215"/>
                </a:lnTo>
                <a:lnTo>
                  <a:pt x="254" y="200"/>
                </a:lnTo>
                <a:lnTo>
                  <a:pt x="254" y="200"/>
                </a:lnTo>
                <a:lnTo>
                  <a:pt x="278" y="192"/>
                </a:lnTo>
                <a:lnTo>
                  <a:pt x="302" y="185"/>
                </a:lnTo>
                <a:lnTo>
                  <a:pt x="325" y="177"/>
                </a:lnTo>
                <a:lnTo>
                  <a:pt x="347" y="168"/>
                </a:lnTo>
                <a:lnTo>
                  <a:pt x="347" y="168"/>
                </a:lnTo>
                <a:lnTo>
                  <a:pt x="360" y="163"/>
                </a:lnTo>
                <a:lnTo>
                  <a:pt x="372" y="157"/>
                </a:lnTo>
                <a:lnTo>
                  <a:pt x="372" y="157"/>
                </a:lnTo>
                <a:lnTo>
                  <a:pt x="367" y="160"/>
                </a:lnTo>
                <a:lnTo>
                  <a:pt x="362" y="163"/>
                </a:lnTo>
                <a:lnTo>
                  <a:pt x="357" y="166"/>
                </a:lnTo>
                <a:lnTo>
                  <a:pt x="351" y="168"/>
                </a:lnTo>
                <a:lnTo>
                  <a:pt x="351" y="168"/>
                </a:lnTo>
                <a:lnTo>
                  <a:pt x="331" y="175"/>
                </a:lnTo>
                <a:lnTo>
                  <a:pt x="312" y="183"/>
                </a:lnTo>
                <a:lnTo>
                  <a:pt x="312" y="183"/>
                </a:lnTo>
                <a:lnTo>
                  <a:pt x="263" y="204"/>
                </a:lnTo>
                <a:lnTo>
                  <a:pt x="263" y="204"/>
                </a:lnTo>
                <a:lnTo>
                  <a:pt x="243" y="213"/>
                </a:lnTo>
                <a:lnTo>
                  <a:pt x="223" y="221"/>
                </a:lnTo>
                <a:lnTo>
                  <a:pt x="223" y="221"/>
                </a:lnTo>
                <a:close/>
                <a:moveTo>
                  <a:pt x="156" y="223"/>
                </a:moveTo>
                <a:lnTo>
                  <a:pt x="156" y="223"/>
                </a:lnTo>
                <a:lnTo>
                  <a:pt x="164" y="222"/>
                </a:lnTo>
                <a:lnTo>
                  <a:pt x="172" y="220"/>
                </a:lnTo>
                <a:lnTo>
                  <a:pt x="180" y="217"/>
                </a:lnTo>
                <a:lnTo>
                  <a:pt x="187" y="214"/>
                </a:lnTo>
                <a:lnTo>
                  <a:pt x="187" y="214"/>
                </a:lnTo>
                <a:lnTo>
                  <a:pt x="215" y="201"/>
                </a:lnTo>
                <a:lnTo>
                  <a:pt x="242" y="190"/>
                </a:lnTo>
                <a:lnTo>
                  <a:pt x="242" y="190"/>
                </a:lnTo>
                <a:lnTo>
                  <a:pt x="300" y="169"/>
                </a:lnTo>
                <a:lnTo>
                  <a:pt x="358" y="149"/>
                </a:lnTo>
                <a:lnTo>
                  <a:pt x="358" y="149"/>
                </a:lnTo>
                <a:lnTo>
                  <a:pt x="334" y="158"/>
                </a:lnTo>
                <a:lnTo>
                  <a:pt x="311" y="167"/>
                </a:lnTo>
                <a:lnTo>
                  <a:pt x="264" y="188"/>
                </a:lnTo>
                <a:lnTo>
                  <a:pt x="264" y="188"/>
                </a:lnTo>
                <a:lnTo>
                  <a:pt x="240" y="198"/>
                </a:lnTo>
                <a:lnTo>
                  <a:pt x="214" y="208"/>
                </a:lnTo>
                <a:lnTo>
                  <a:pt x="188" y="219"/>
                </a:lnTo>
                <a:lnTo>
                  <a:pt x="163" y="230"/>
                </a:lnTo>
                <a:lnTo>
                  <a:pt x="163" y="230"/>
                </a:lnTo>
                <a:lnTo>
                  <a:pt x="160" y="227"/>
                </a:lnTo>
                <a:lnTo>
                  <a:pt x="156" y="223"/>
                </a:lnTo>
                <a:lnTo>
                  <a:pt x="156" y="223"/>
                </a:lnTo>
                <a:close/>
                <a:moveTo>
                  <a:pt x="165" y="231"/>
                </a:moveTo>
                <a:lnTo>
                  <a:pt x="165" y="231"/>
                </a:lnTo>
                <a:lnTo>
                  <a:pt x="186" y="224"/>
                </a:lnTo>
                <a:lnTo>
                  <a:pt x="209" y="215"/>
                </a:lnTo>
                <a:lnTo>
                  <a:pt x="209" y="215"/>
                </a:lnTo>
                <a:lnTo>
                  <a:pt x="208" y="216"/>
                </a:lnTo>
                <a:lnTo>
                  <a:pt x="208" y="216"/>
                </a:lnTo>
                <a:lnTo>
                  <a:pt x="165" y="231"/>
                </a:lnTo>
                <a:lnTo>
                  <a:pt x="165" y="231"/>
                </a:lnTo>
                <a:lnTo>
                  <a:pt x="165" y="231"/>
                </a:lnTo>
                <a:lnTo>
                  <a:pt x="165" y="231"/>
                </a:lnTo>
                <a:close/>
                <a:moveTo>
                  <a:pt x="327" y="173"/>
                </a:moveTo>
                <a:lnTo>
                  <a:pt x="327" y="173"/>
                </a:lnTo>
                <a:lnTo>
                  <a:pt x="300" y="182"/>
                </a:lnTo>
                <a:lnTo>
                  <a:pt x="273" y="192"/>
                </a:lnTo>
                <a:lnTo>
                  <a:pt x="273" y="192"/>
                </a:lnTo>
                <a:lnTo>
                  <a:pt x="244" y="202"/>
                </a:lnTo>
                <a:lnTo>
                  <a:pt x="216" y="213"/>
                </a:lnTo>
                <a:lnTo>
                  <a:pt x="216" y="213"/>
                </a:lnTo>
                <a:lnTo>
                  <a:pt x="215" y="212"/>
                </a:lnTo>
                <a:lnTo>
                  <a:pt x="215" y="212"/>
                </a:lnTo>
                <a:lnTo>
                  <a:pt x="266" y="190"/>
                </a:lnTo>
                <a:lnTo>
                  <a:pt x="266" y="190"/>
                </a:lnTo>
                <a:lnTo>
                  <a:pt x="318" y="168"/>
                </a:lnTo>
                <a:lnTo>
                  <a:pt x="318" y="168"/>
                </a:lnTo>
                <a:lnTo>
                  <a:pt x="342" y="159"/>
                </a:lnTo>
                <a:lnTo>
                  <a:pt x="353" y="153"/>
                </a:lnTo>
                <a:lnTo>
                  <a:pt x="359" y="150"/>
                </a:lnTo>
                <a:lnTo>
                  <a:pt x="364" y="147"/>
                </a:lnTo>
                <a:lnTo>
                  <a:pt x="364" y="147"/>
                </a:lnTo>
                <a:lnTo>
                  <a:pt x="364" y="146"/>
                </a:lnTo>
                <a:lnTo>
                  <a:pt x="364" y="146"/>
                </a:lnTo>
                <a:lnTo>
                  <a:pt x="365" y="147"/>
                </a:lnTo>
                <a:lnTo>
                  <a:pt x="365" y="147"/>
                </a:lnTo>
                <a:lnTo>
                  <a:pt x="371" y="150"/>
                </a:lnTo>
                <a:lnTo>
                  <a:pt x="374" y="155"/>
                </a:lnTo>
                <a:lnTo>
                  <a:pt x="374" y="155"/>
                </a:lnTo>
                <a:lnTo>
                  <a:pt x="363" y="159"/>
                </a:lnTo>
                <a:lnTo>
                  <a:pt x="350" y="164"/>
                </a:lnTo>
                <a:lnTo>
                  <a:pt x="339" y="168"/>
                </a:lnTo>
                <a:lnTo>
                  <a:pt x="327" y="173"/>
                </a:lnTo>
                <a:lnTo>
                  <a:pt x="327" y="173"/>
                </a:lnTo>
                <a:close/>
                <a:moveTo>
                  <a:pt x="365" y="140"/>
                </a:moveTo>
                <a:lnTo>
                  <a:pt x="365" y="140"/>
                </a:lnTo>
                <a:lnTo>
                  <a:pt x="363" y="142"/>
                </a:lnTo>
                <a:lnTo>
                  <a:pt x="364" y="145"/>
                </a:lnTo>
                <a:lnTo>
                  <a:pt x="364" y="145"/>
                </a:lnTo>
                <a:lnTo>
                  <a:pt x="363" y="145"/>
                </a:lnTo>
                <a:lnTo>
                  <a:pt x="363" y="145"/>
                </a:lnTo>
                <a:lnTo>
                  <a:pt x="305" y="165"/>
                </a:lnTo>
                <a:lnTo>
                  <a:pt x="247" y="186"/>
                </a:lnTo>
                <a:lnTo>
                  <a:pt x="247" y="186"/>
                </a:lnTo>
                <a:lnTo>
                  <a:pt x="222" y="195"/>
                </a:lnTo>
                <a:lnTo>
                  <a:pt x="198" y="206"/>
                </a:lnTo>
                <a:lnTo>
                  <a:pt x="198" y="206"/>
                </a:lnTo>
                <a:lnTo>
                  <a:pt x="184" y="213"/>
                </a:lnTo>
                <a:lnTo>
                  <a:pt x="170" y="218"/>
                </a:lnTo>
                <a:lnTo>
                  <a:pt x="170" y="218"/>
                </a:lnTo>
                <a:lnTo>
                  <a:pt x="163" y="220"/>
                </a:lnTo>
                <a:lnTo>
                  <a:pt x="159" y="221"/>
                </a:lnTo>
                <a:lnTo>
                  <a:pt x="158" y="221"/>
                </a:lnTo>
                <a:lnTo>
                  <a:pt x="159" y="220"/>
                </a:lnTo>
                <a:lnTo>
                  <a:pt x="159" y="220"/>
                </a:lnTo>
                <a:lnTo>
                  <a:pt x="168" y="217"/>
                </a:lnTo>
                <a:lnTo>
                  <a:pt x="176" y="213"/>
                </a:lnTo>
                <a:lnTo>
                  <a:pt x="176" y="213"/>
                </a:lnTo>
                <a:lnTo>
                  <a:pt x="292" y="167"/>
                </a:lnTo>
                <a:lnTo>
                  <a:pt x="292" y="167"/>
                </a:lnTo>
                <a:lnTo>
                  <a:pt x="309" y="160"/>
                </a:lnTo>
                <a:lnTo>
                  <a:pt x="328" y="154"/>
                </a:lnTo>
                <a:lnTo>
                  <a:pt x="346" y="148"/>
                </a:lnTo>
                <a:lnTo>
                  <a:pt x="365" y="139"/>
                </a:lnTo>
                <a:lnTo>
                  <a:pt x="365" y="139"/>
                </a:lnTo>
                <a:lnTo>
                  <a:pt x="365" y="140"/>
                </a:lnTo>
                <a:lnTo>
                  <a:pt x="365" y="140"/>
                </a:lnTo>
                <a:close/>
                <a:moveTo>
                  <a:pt x="381" y="123"/>
                </a:moveTo>
                <a:lnTo>
                  <a:pt x="381" y="123"/>
                </a:lnTo>
                <a:lnTo>
                  <a:pt x="367" y="130"/>
                </a:lnTo>
                <a:lnTo>
                  <a:pt x="351" y="136"/>
                </a:lnTo>
                <a:lnTo>
                  <a:pt x="337" y="142"/>
                </a:lnTo>
                <a:lnTo>
                  <a:pt x="323" y="147"/>
                </a:lnTo>
                <a:lnTo>
                  <a:pt x="323" y="147"/>
                </a:lnTo>
                <a:lnTo>
                  <a:pt x="294" y="157"/>
                </a:lnTo>
                <a:lnTo>
                  <a:pt x="264" y="169"/>
                </a:lnTo>
                <a:lnTo>
                  <a:pt x="264" y="169"/>
                </a:lnTo>
                <a:lnTo>
                  <a:pt x="238" y="179"/>
                </a:lnTo>
                <a:lnTo>
                  <a:pt x="212" y="189"/>
                </a:lnTo>
                <a:lnTo>
                  <a:pt x="212" y="189"/>
                </a:lnTo>
                <a:lnTo>
                  <a:pt x="245" y="174"/>
                </a:lnTo>
                <a:lnTo>
                  <a:pt x="280" y="159"/>
                </a:lnTo>
                <a:lnTo>
                  <a:pt x="280" y="159"/>
                </a:lnTo>
                <a:lnTo>
                  <a:pt x="309" y="148"/>
                </a:lnTo>
                <a:lnTo>
                  <a:pt x="337" y="136"/>
                </a:lnTo>
                <a:lnTo>
                  <a:pt x="337" y="136"/>
                </a:lnTo>
                <a:lnTo>
                  <a:pt x="349" y="131"/>
                </a:lnTo>
                <a:lnTo>
                  <a:pt x="363" y="125"/>
                </a:lnTo>
                <a:lnTo>
                  <a:pt x="375" y="120"/>
                </a:lnTo>
                <a:lnTo>
                  <a:pt x="380" y="116"/>
                </a:lnTo>
                <a:lnTo>
                  <a:pt x="385" y="112"/>
                </a:lnTo>
                <a:lnTo>
                  <a:pt x="385" y="112"/>
                </a:lnTo>
                <a:lnTo>
                  <a:pt x="384" y="118"/>
                </a:lnTo>
                <a:lnTo>
                  <a:pt x="381" y="123"/>
                </a:lnTo>
                <a:lnTo>
                  <a:pt x="381" y="123"/>
                </a:lnTo>
                <a:close/>
                <a:moveTo>
                  <a:pt x="77" y="263"/>
                </a:moveTo>
                <a:lnTo>
                  <a:pt x="77" y="263"/>
                </a:lnTo>
                <a:lnTo>
                  <a:pt x="80" y="263"/>
                </a:lnTo>
                <a:lnTo>
                  <a:pt x="80" y="263"/>
                </a:lnTo>
                <a:lnTo>
                  <a:pt x="75" y="264"/>
                </a:lnTo>
                <a:lnTo>
                  <a:pt x="75" y="264"/>
                </a:lnTo>
                <a:lnTo>
                  <a:pt x="77" y="263"/>
                </a:lnTo>
                <a:lnTo>
                  <a:pt x="77" y="263"/>
                </a:lnTo>
                <a:close/>
                <a:moveTo>
                  <a:pt x="91" y="258"/>
                </a:moveTo>
                <a:lnTo>
                  <a:pt x="91" y="258"/>
                </a:lnTo>
                <a:lnTo>
                  <a:pt x="80" y="260"/>
                </a:lnTo>
                <a:lnTo>
                  <a:pt x="80" y="260"/>
                </a:lnTo>
                <a:lnTo>
                  <a:pt x="87" y="253"/>
                </a:lnTo>
                <a:lnTo>
                  <a:pt x="87" y="253"/>
                </a:lnTo>
                <a:lnTo>
                  <a:pt x="116" y="243"/>
                </a:lnTo>
                <a:lnTo>
                  <a:pt x="116" y="243"/>
                </a:lnTo>
                <a:lnTo>
                  <a:pt x="103" y="251"/>
                </a:lnTo>
                <a:lnTo>
                  <a:pt x="91" y="258"/>
                </a:lnTo>
                <a:lnTo>
                  <a:pt x="91" y="258"/>
                </a:lnTo>
                <a:close/>
                <a:moveTo>
                  <a:pt x="230" y="164"/>
                </a:moveTo>
                <a:lnTo>
                  <a:pt x="230" y="164"/>
                </a:lnTo>
                <a:lnTo>
                  <a:pt x="198" y="179"/>
                </a:lnTo>
                <a:lnTo>
                  <a:pt x="165" y="195"/>
                </a:lnTo>
                <a:lnTo>
                  <a:pt x="134" y="213"/>
                </a:lnTo>
                <a:lnTo>
                  <a:pt x="102" y="231"/>
                </a:lnTo>
                <a:lnTo>
                  <a:pt x="102" y="231"/>
                </a:lnTo>
                <a:lnTo>
                  <a:pt x="106" y="220"/>
                </a:lnTo>
                <a:lnTo>
                  <a:pt x="106" y="220"/>
                </a:lnTo>
                <a:lnTo>
                  <a:pt x="143" y="202"/>
                </a:lnTo>
                <a:lnTo>
                  <a:pt x="179" y="186"/>
                </a:lnTo>
                <a:lnTo>
                  <a:pt x="216" y="170"/>
                </a:lnTo>
                <a:lnTo>
                  <a:pt x="253" y="154"/>
                </a:lnTo>
                <a:lnTo>
                  <a:pt x="253" y="154"/>
                </a:lnTo>
                <a:lnTo>
                  <a:pt x="290" y="140"/>
                </a:lnTo>
                <a:lnTo>
                  <a:pt x="326" y="124"/>
                </a:lnTo>
                <a:lnTo>
                  <a:pt x="326" y="124"/>
                </a:lnTo>
                <a:lnTo>
                  <a:pt x="360" y="110"/>
                </a:lnTo>
                <a:lnTo>
                  <a:pt x="360" y="110"/>
                </a:lnTo>
                <a:lnTo>
                  <a:pt x="363" y="109"/>
                </a:lnTo>
                <a:lnTo>
                  <a:pt x="363" y="109"/>
                </a:lnTo>
                <a:lnTo>
                  <a:pt x="346" y="117"/>
                </a:lnTo>
                <a:lnTo>
                  <a:pt x="330" y="124"/>
                </a:lnTo>
                <a:lnTo>
                  <a:pt x="297" y="138"/>
                </a:lnTo>
                <a:lnTo>
                  <a:pt x="263" y="150"/>
                </a:lnTo>
                <a:lnTo>
                  <a:pt x="246" y="157"/>
                </a:lnTo>
                <a:lnTo>
                  <a:pt x="230" y="164"/>
                </a:lnTo>
                <a:lnTo>
                  <a:pt x="230" y="164"/>
                </a:lnTo>
                <a:close/>
                <a:moveTo>
                  <a:pt x="109" y="216"/>
                </a:moveTo>
                <a:lnTo>
                  <a:pt x="109" y="216"/>
                </a:lnTo>
                <a:lnTo>
                  <a:pt x="107" y="217"/>
                </a:lnTo>
                <a:lnTo>
                  <a:pt x="107" y="217"/>
                </a:lnTo>
                <a:lnTo>
                  <a:pt x="108" y="213"/>
                </a:lnTo>
                <a:lnTo>
                  <a:pt x="108" y="213"/>
                </a:lnTo>
                <a:lnTo>
                  <a:pt x="108" y="212"/>
                </a:lnTo>
                <a:lnTo>
                  <a:pt x="108" y="212"/>
                </a:lnTo>
                <a:lnTo>
                  <a:pt x="108" y="212"/>
                </a:lnTo>
                <a:lnTo>
                  <a:pt x="108" y="212"/>
                </a:lnTo>
                <a:lnTo>
                  <a:pt x="122" y="206"/>
                </a:lnTo>
                <a:lnTo>
                  <a:pt x="134" y="199"/>
                </a:lnTo>
                <a:lnTo>
                  <a:pt x="160" y="186"/>
                </a:lnTo>
                <a:lnTo>
                  <a:pt x="160" y="186"/>
                </a:lnTo>
                <a:lnTo>
                  <a:pt x="196" y="170"/>
                </a:lnTo>
                <a:lnTo>
                  <a:pt x="196" y="170"/>
                </a:lnTo>
                <a:lnTo>
                  <a:pt x="260" y="142"/>
                </a:lnTo>
                <a:lnTo>
                  <a:pt x="293" y="127"/>
                </a:lnTo>
                <a:lnTo>
                  <a:pt x="324" y="112"/>
                </a:lnTo>
                <a:lnTo>
                  <a:pt x="324" y="112"/>
                </a:lnTo>
                <a:lnTo>
                  <a:pt x="353" y="97"/>
                </a:lnTo>
                <a:lnTo>
                  <a:pt x="353" y="97"/>
                </a:lnTo>
                <a:lnTo>
                  <a:pt x="355" y="97"/>
                </a:lnTo>
                <a:lnTo>
                  <a:pt x="355" y="97"/>
                </a:lnTo>
                <a:lnTo>
                  <a:pt x="341" y="105"/>
                </a:lnTo>
                <a:lnTo>
                  <a:pt x="327" y="112"/>
                </a:lnTo>
                <a:lnTo>
                  <a:pt x="299" y="126"/>
                </a:lnTo>
                <a:lnTo>
                  <a:pt x="299" y="126"/>
                </a:lnTo>
                <a:lnTo>
                  <a:pt x="239" y="154"/>
                </a:lnTo>
                <a:lnTo>
                  <a:pt x="209" y="167"/>
                </a:lnTo>
                <a:lnTo>
                  <a:pt x="179" y="181"/>
                </a:lnTo>
                <a:lnTo>
                  <a:pt x="179" y="181"/>
                </a:lnTo>
                <a:lnTo>
                  <a:pt x="109" y="216"/>
                </a:lnTo>
                <a:lnTo>
                  <a:pt x="109" y="216"/>
                </a:lnTo>
                <a:close/>
                <a:moveTo>
                  <a:pt x="340" y="82"/>
                </a:moveTo>
                <a:lnTo>
                  <a:pt x="340" y="82"/>
                </a:lnTo>
                <a:lnTo>
                  <a:pt x="339" y="84"/>
                </a:lnTo>
                <a:lnTo>
                  <a:pt x="340" y="86"/>
                </a:lnTo>
                <a:lnTo>
                  <a:pt x="340" y="86"/>
                </a:lnTo>
                <a:lnTo>
                  <a:pt x="342" y="88"/>
                </a:lnTo>
                <a:lnTo>
                  <a:pt x="342" y="88"/>
                </a:lnTo>
                <a:lnTo>
                  <a:pt x="321" y="100"/>
                </a:lnTo>
                <a:lnTo>
                  <a:pt x="301" y="111"/>
                </a:lnTo>
                <a:lnTo>
                  <a:pt x="301" y="111"/>
                </a:lnTo>
                <a:lnTo>
                  <a:pt x="265" y="130"/>
                </a:lnTo>
                <a:lnTo>
                  <a:pt x="230" y="147"/>
                </a:lnTo>
                <a:lnTo>
                  <a:pt x="230" y="147"/>
                </a:lnTo>
                <a:lnTo>
                  <a:pt x="158" y="180"/>
                </a:lnTo>
                <a:lnTo>
                  <a:pt x="158" y="180"/>
                </a:lnTo>
                <a:lnTo>
                  <a:pt x="133" y="192"/>
                </a:lnTo>
                <a:lnTo>
                  <a:pt x="106" y="204"/>
                </a:lnTo>
                <a:lnTo>
                  <a:pt x="106" y="204"/>
                </a:lnTo>
                <a:lnTo>
                  <a:pt x="103" y="204"/>
                </a:lnTo>
                <a:lnTo>
                  <a:pt x="103" y="204"/>
                </a:lnTo>
                <a:lnTo>
                  <a:pt x="97" y="207"/>
                </a:lnTo>
                <a:lnTo>
                  <a:pt x="91" y="210"/>
                </a:lnTo>
                <a:lnTo>
                  <a:pt x="91" y="210"/>
                </a:lnTo>
                <a:lnTo>
                  <a:pt x="101" y="202"/>
                </a:lnTo>
                <a:lnTo>
                  <a:pt x="111" y="196"/>
                </a:lnTo>
                <a:lnTo>
                  <a:pt x="111" y="196"/>
                </a:lnTo>
                <a:lnTo>
                  <a:pt x="147" y="178"/>
                </a:lnTo>
                <a:lnTo>
                  <a:pt x="147" y="178"/>
                </a:lnTo>
                <a:lnTo>
                  <a:pt x="180" y="161"/>
                </a:lnTo>
                <a:lnTo>
                  <a:pt x="214" y="144"/>
                </a:lnTo>
                <a:lnTo>
                  <a:pt x="214" y="144"/>
                </a:lnTo>
                <a:lnTo>
                  <a:pt x="247" y="126"/>
                </a:lnTo>
                <a:lnTo>
                  <a:pt x="281" y="110"/>
                </a:lnTo>
                <a:lnTo>
                  <a:pt x="281" y="110"/>
                </a:lnTo>
                <a:lnTo>
                  <a:pt x="312" y="95"/>
                </a:lnTo>
                <a:lnTo>
                  <a:pt x="328" y="86"/>
                </a:lnTo>
                <a:lnTo>
                  <a:pt x="342" y="76"/>
                </a:lnTo>
                <a:lnTo>
                  <a:pt x="342" y="76"/>
                </a:lnTo>
                <a:lnTo>
                  <a:pt x="340" y="82"/>
                </a:lnTo>
                <a:lnTo>
                  <a:pt x="340" y="82"/>
                </a:lnTo>
                <a:close/>
                <a:moveTo>
                  <a:pt x="122" y="239"/>
                </a:moveTo>
                <a:lnTo>
                  <a:pt x="122" y="239"/>
                </a:lnTo>
                <a:lnTo>
                  <a:pt x="106" y="244"/>
                </a:lnTo>
                <a:lnTo>
                  <a:pt x="90" y="249"/>
                </a:lnTo>
                <a:lnTo>
                  <a:pt x="90" y="249"/>
                </a:lnTo>
                <a:lnTo>
                  <a:pt x="93" y="245"/>
                </a:lnTo>
                <a:lnTo>
                  <a:pt x="93" y="245"/>
                </a:lnTo>
                <a:lnTo>
                  <a:pt x="102" y="242"/>
                </a:lnTo>
                <a:lnTo>
                  <a:pt x="112" y="237"/>
                </a:lnTo>
                <a:lnTo>
                  <a:pt x="112" y="237"/>
                </a:lnTo>
                <a:lnTo>
                  <a:pt x="124" y="231"/>
                </a:lnTo>
                <a:lnTo>
                  <a:pt x="124" y="231"/>
                </a:lnTo>
                <a:lnTo>
                  <a:pt x="131" y="228"/>
                </a:lnTo>
                <a:lnTo>
                  <a:pt x="138" y="225"/>
                </a:lnTo>
                <a:lnTo>
                  <a:pt x="138" y="225"/>
                </a:lnTo>
                <a:lnTo>
                  <a:pt x="130" y="232"/>
                </a:lnTo>
                <a:lnTo>
                  <a:pt x="122" y="239"/>
                </a:lnTo>
                <a:lnTo>
                  <a:pt x="122" y="239"/>
                </a:lnTo>
                <a:close/>
                <a:moveTo>
                  <a:pt x="141" y="221"/>
                </a:moveTo>
                <a:lnTo>
                  <a:pt x="141" y="221"/>
                </a:lnTo>
                <a:lnTo>
                  <a:pt x="141" y="221"/>
                </a:lnTo>
                <a:lnTo>
                  <a:pt x="141" y="221"/>
                </a:lnTo>
                <a:lnTo>
                  <a:pt x="129" y="226"/>
                </a:lnTo>
                <a:lnTo>
                  <a:pt x="118" y="232"/>
                </a:lnTo>
                <a:lnTo>
                  <a:pt x="106" y="238"/>
                </a:lnTo>
                <a:lnTo>
                  <a:pt x="95" y="242"/>
                </a:lnTo>
                <a:lnTo>
                  <a:pt x="95" y="242"/>
                </a:lnTo>
                <a:lnTo>
                  <a:pt x="99" y="236"/>
                </a:lnTo>
                <a:lnTo>
                  <a:pt x="99" y="236"/>
                </a:lnTo>
                <a:lnTo>
                  <a:pt x="124" y="224"/>
                </a:lnTo>
                <a:lnTo>
                  <a:pt x="147" y="212"/>
                </a:lnTo>
                <a:lnTo>
                  <a:pt x="147" y="212"/>
                </a:lnTo>
                <a:lnTo>
                  <a:pt x="208" y="183"/>
                </a:lnTo>
                <a:lnTo>
                  <a:pt x="208" y="183"/>
                </a:lnTo>
                <a:lnTo>
                  <a:pt x="241" y="169"/>
                </a:lnTo>
                <a:lnTo>
                  <a:pt x="273" y="156"/>
                </a:lnTo>
                <a:lnTo>
                  <a:pt x="340" y="131"/>
                </a:lnTo>
                <a:lnTo>
                  <a:pt x="340" y="131"/>
                </a:lnTo>
                <a:lnTo>
                  <a:pt x="366" y="120"/>
                </a:lnTo>
                <a:lnTo>
                  <a:pt x="366" y="120"/>
                </a:lnTo>
                <a:lnTo>
                  <a:pt x="381" y="113"/>
                </a:lnTo>
                <a:lnTo>
                  <a:pt x="381" y="113"/>
                </a:lnTo>
                <a:lnTo>
                  <a:pt x="382" y="113"/>
                </a:lnTo>
                <a:lnTo>
                  <a:pt x="377" y="115"/>
                </a:lnTo>
                <a:lnTo>
                  <a:pt x="369" y="119"/>
                </a:lnTo>
                <a:lnTo>
                  <a:pt x="369" y="119"/>
                </a:lnTo>
                <a:lnTo>
                  <a:pt x="306" y="147"/>
                </a:lnTo>
                <a:lnTo>
                  <a:pt x="306" y="147"/>
                </a:lnTo>
                <a:lnTo>
                  <a:pt x="243" y="173"/>
                </a:lnTo>
                <a:lnTo>
                  <a:pt x="213" y="186"/>
                </a:lnTo>
                <a:lnTo>
                  <a:pt x="182" y="200"/>
                </a:lnTo>
                <a:lnTo>
                  <a:pt x="182" y="200"/>
                </a:lnTo>
                <a:lnTo>
                  <a:pt x="179" y="202"/>
                </a:lnTo>
                <a:lnTo>
                  <a:pt x="179" y="202"/>
                </a:lnTo>
                <a:lnTo>
                  <a:pt x="165" y="208"/>
                </a:lnTo>
                <a:lnTo>
                  <a:pt x="152" y="215"/>
                </a:lnTo>
                <a:lnTo>
                  <a:pt x="152" y="215"/>
                </a:lnTo>
                <a:lnTo>
                  <a:pt x="149" y="215"/>
                </a:lnTo>
                <a:lnTo>
                  <a:pt x="149" y="215"/>
                </a:lnTo>
                <a:lnTo>
                  <a:pt x="147" y="215"/>
                </a:lnTo>
                <a:lnTo>
                  <a:pt x="145" y="216"/>
                </a:lnTo>
                <a:lnTo>
                  <a:pt x="145" y="216"/>
                </a:lnTo>
                <a:lnTo>
                  <a:pt x="141" y="221"/>
                </a:lnTo>
                <a:lnTo>
                  <a:pt x="141" y="221"/>
                </a:lnTo>
                <a:close/>
                <a:moveTo>
                  <a:pt x="154" y="217"/>
                </a:moveTo>
                <a:lnTo>
                  <a:pt x="154" y="217"/>
                </a:lnTo>
                <a:lnTo>
                  <a:pt x="176" y="206"/>
                </a:lnTo>
                <a:lnTo>
                  <a:pt x="176" y="206"/>
                </a:lnTo>
                <a:lnTo>
                  <a:pt x="179" y="204"/>
                </a:lnTo>
                <a:lnTo>
                  <a:pt x="179" y="204"/>
                </a:lnTo>
                <a:lnTo>
                  <a:pt x="210" y="193"/>
                </a:lnTo>
                <a:lnTo>
                  <a:pt x="240" y="182"/>
                </a:lnTo>
                <a:lnTo>
                  <a:pt x="240" y="182"/>
                </a:lnTo>
                <a:lnTo>
                  <a:pt x="270" y="169"/>
                </a:lnTo>
                <a:lnTo>
                  <a:pt x="287" y="162"/>
                </a:lnTo>
                <a:lnTo>
                  <a:pt x="302" y="156"/>
                </a:lnTo>
                <a:lnTo>
                  <a:pt x="302" y="156"/>
                </a:lnTo>
                <a:lnTo>
                  <a:pt x="333" y="145"/>
                </a:lnTo>
                <a:lnTo>
                  <a:pt x="348" y="139"/>
                </a:lnTo>
                <a:lnTo>
                  <a:pt x="365" y="133"/>
                </a:lnTo>
                <a:lnTo>
                  <a:pt x="365" y="133"/>
                </a:lnTo>
                <a:lnTo>
                  <a:pt x="372" y="130"/>
                </a:lnTo>
                <a:lnTo>
                  <a:pt x="377" y="126"/>
                </a:lnTo>
                <a:lnTo>
                  <a:pt x="379" y="126"/>
                </a:lnTo>
                <a:lnTo>
                  <a:pt x="379" y="126"/>
                </a:lnTo>
                <a:lnTo>
                  <a:pt x="379" y="126"/>
                </a:lnTo>
                <a:lnTo>
                  <a:pt x="379" y="127"/>
                </a:lnTo>
                <a:lnTo>
                  <a:pt x="379" y="127"/>
                </a:lnTo>
                <a:lnTo>
                  <a:pt x="377" y="129"/>
                </a:lnTo>
                <a:lnTo>
                  <a:pt x="377" y="129"/>
                </a:lnTo>
                <a:lnTo>
                  <a:pt x="371" y="133"/>
                </a:lnTo>
                <a:lnTo>
                  <a:pt x="365" y="136"/>
                </a:lnTo>
                <a:lnTo>
                  <a:pt x="365" y="136"/>
                </a:lnTo>
                <a:lnTo>
                  <a:pt x="349" y="143"/>
                </a:lnTo>
                <a:lnTo>
                  <a:pt x="334" y="149"/>
                </a:lnTo>
                <a:lnTo>
                  <a:pt x="334" y="149"/>
                </a:lnTo>
                <a:lnTo>
                  <a:pt x="302" y="161"/>
                </a:lnTo>
                <a:lnTo>
                  <a:pt x="269" y="173"/>
                </a:lnTo>
                <a:lnTo>
                  <a:pt x="269" y="173"/>
                </a:lnTo>
                <a:lnTo>
                  <a:pt x="212" y="195"/>
                </a:lnTo>
                <a:lnTo>
                  <a:pt x="183" y="206"/>
                </a:lnTo>
                <a:lnTo>
                  <a:pt x="155" y="220"/>
                </a:lnTo>
                <a:lnTo>
                  <a:pt x="155" y="220"/>
                </a:lnTo>
                <a:lnTo>
                  <a:pt x="154" y="217"/>
                </a:lnTo>
                <a:lnTo>
                  <a:pt x="154" y="217"/>
                </a:lnTo>
                <a:lnTo>
                  <a:pt x="154" y="217"/>
                </a:lnTo>
                <a:lnTo>
                  <a:pt x="154" y="217"/>
                </a:lnTo>
                <a:close/>
                <a:moveTo>
                  <a:pt x="167" y="233"/>
                </a:moveTo>
                <a:lnTo>
                  <a:pt x="167" y="233"/>
                </a:lnTo>
                <a:lnTo>
                  <a:pt x="185" y="226"/>
                </a:lnTo>
                <a:lnTo>
                  <a:pt x="205" y="219"/>
                </a:lnTo>
                <a:lnTo>
                  <a:pt x="205" y="219"/>
                </a:lnTo>
                <a:lnTo>
                  <a:pt x="207" y="218"/>
                </a:lnTo>
                <a:lnTo>
                  <a:pt x="207" y="218"/>
                </a:lnTo>
                <a:lnTo>
                  <a:pt x="203" y="223"/>
                </a:lnTo>
                <a:lnTo>
                  <a:pt x="199" y="227"/>
                </a:lnTo>
                <a:lnTo>
                  <a:pt x="193" y="231"/>
                </a:lnTo>
                <a:lnTo>
                  <a:pt x="188" y="233"/>
                </a:lnTo>
                <a:lnTo>
                  <a:pt x="182" y="235"/>
                </a:lnTo>
                <a:lnTo>
                  <a:pt x="177" y="235"/>
                </a:lnTo>
                <a:lnTo>
                  <a:pt x="172" y="234"/>
                </a:lnTo>
                <a:lnTo>
                  <a:pt x="167" y="233"/>
                </a:lnTo>
                <a:lnTo>
                  <a:pt x="167" y="233"/>
                </a:lnTo>
                <a:close/>
                <a:moveTo>
                  <a:pt x="225" y="223"/>
                </a:moveTo>
                <a:lnTo>
                  <a:pt x="225" y="223"/>
                </a:lnTo>
                <a:lnTo>
                  <a:pt x="304" y="196"/>
                </a:lnTo>
                <a:lnTo>
                  <a:pt x="304" y="196"/>
                </a:lnTo>
                <a:lnTo>
                  <a:pt x="323" y="190"/>
                </a:lnTo>
                <a:lnTo>
                  <a:pt x="341" y="183"/>
                </a:lnTo>
                <a:lnTo>
                  <a:pt x="341" y="183"/>
                </a:lnTo>
                <a:lnTo>
                  <a:pt x="363" y="175"/>
                </a:lnTo>
                <a:lnTo>
                  <a:pt x="363" y="175"/>
                </a:lnTo>
                <a:lnTo>
                  <a:pt x="371" y="172"/>
                </a:lnTo>
                <a:lnTo>
                  <a:pt x="373" y="172"/>
                </a:lnTo>
                <a:lnTo>
                  <a:pt x="370" y="174"/>
                </a:lnTo>
                <a:lnTo>
                  <a:pt x="370" y="174"/>
                </a:lnTo>
                <a:lnTo>
                  <a:pt x="347" y="184"/>
                </a:lnTo>
                <a:lnTo>
                  <a:pt x="325" y="193"/>
                </a:lnTo>
                <a:lnTo>
                  <a:pt x="281" y="212"/>
                </a:lnTo>
                <a:lnTo>
                  <a:pt x="281" y="212"/>
                </a:lnTo>
                <a:lnTo>
                  <a:pt x="279" y="212"/>
                </a:lnTo>
                <a:lnTo>
                  <a:pt x="278" y="213"/>
                </a:lnTo>
                <a:lnTo>
                  <a:pt x="278" y="213"/>
                </a:lnTo>
                <a:lnTo>
                  <a:pt x="256" y="222"/>
                </a:lnTo>
                <a:lnTo>
                  <a:pt x="236" y="233"/>
                </a:lnTo>
                <a:lnTo>
                  <a:pt x="236" y="233"/>
                </a:lnTo>
                <a:lnTo>
                  <a:pt x="230" y="228"/>
                </a:lnTo>
                <a:lnTo>
                  <a:pt x="225" y="223"/>
                </a:lnTo>
                <a:lnTo>
                  <a:pt x="225" y="223"/>
                </a:lnTo>
                <a:close/>
                <a:moveTo>
                  <a:pt x="334" y="204"/>
                </a:moveTo>
                <a:lnTo>
                  <a:pt x="334" y="204"/>
                </a:lnTo>
                <a:lnTo>
                  <a:pt x="330" y="201"/>
                </a:lnTo>
                <a:lnTo>
                  <a:pt x="330" y="201"/>
                </a:lnTo>
                <a:lnTo>
                  <a:pt x="331" y="201"/>
                </a:lnTo>
                <a:lnTo>
                  <a:pt x="331" y="201"/>
                </a:lnTo>
                <a:lnTo>
                  <a:pt x="357" y="191"/>
                </a:lnTo>
                <a:lnTo>
                  <a:pt x="357" y="191"/>
                </a:lnTo>
                <a:lnTo>
                  <a:pt x="366" y="186"/>
                </a:lnTo>
                <a:lnTo>
                  <a:pt x="366" y="186"/>
                </a:lnTo>
                <a:lnTo>
                  <a:pt x="370" y="185"/>
                </a:lnTo>
                <a:lnTo>
                  <a:pt x="371" y="185"/>
                </a:lnTo>
                <a:lnTo>
                  <a:pt x="370" y="186"/>
                </a:lnTo>
                <a:lnTo>
                  <a:pt x="364" y="190"/>
                </a:lnTo>
                <a:lnTo>
                  <a:pt x="364" y="190"/>
                </a:lnTo>
                <a:lnTo>
                  <a:pt x="357" y="194"/>
                </a:lnTo>
                <a:lnTo>
                  <a:pt x="348" y="196"/>
                </a:lnTo>
                <a:lnTo>
                  <a:pt x="340" y="199"/>
                </a:lnTo>
                <a:lnTo>
                  <a:pt x="337" y="201"/>
                </a:lnTo>
                <a:lnTo>
                  <a:pt x="334" y="204"/>
                </a:lnTo>
                <a:lnTo>
                  <a:pt x="334" y="204"/>
                </a:lnTo>
                <a:close/>
                <a:moveTo>
                  <a:pt x="372" y="182"/>
                </a:moveTo>
                <a:lnTo>
                  <a:pt x="372" y="182"/>
                </a:lnTo>
                <a:lnTo>
                  <a:pt x="363" y="185"/>
                </a:lnTo>
                <a:lnTo>
                  <a:pt x="353" y="190"/>
                </a:lnTo>
                <a:lnTo>
                  <a:pt x="353" y="190"/>
                </a:lnTo>
                <a:lnTo>
                  <a:pt x="330" y="199"/>
                </a:lnTo>
                <a:lnTo>
                  <a:pt x="330" y="199"/>
                </a:lnTo>
                <a:lnTo>
                  <a:pt x="329" y="200"/>
                </a:lnTo>
                <a:lnTo>
                  <a:pt x="329" y="201"/>
                </a:lnTo>
                <a:lnTo>
                  <a:pt x="329" y="201"/>
                </a:lnTo>
                <a:lnTo>
                  <a:pt x="328" y="199"/>
                </a:lnTo>
                <a:lnTo>
                  <a:pt x="328" y="199"/>
                </a:lnTo>
                <a:lnTo>
                  <a:pt x="325" y="198"/>
                </a:lnTo>
                <a:lnTo>
                  <a:pt x="323" y="198"/>
                </a:lnTo>
                <a:lnTo>
                  <a:pt x="323" y="198"/>
                </a:lnTo>
                <a:lnTo>
                  <a:pt x="321" y="198"/>
                </a:lnTo>
                <a:lnTo>
                  <a:pt x="320" y="200"/>
                </a:lnTo>
                <a:lnTo>
                  <a:pt x="320" y="200"/>
                </a:lnTo>
                <a:lnTo>
                  <a:pt x="316" y="200"/>
                </a:lnTo>
                <a:lnTo>
                  <a:pt x="316" y="200"/>
                </a:lnTo>
                <a:lnTo>
                  <a:pt x="329" y="195"/>
                </a:lnTo>
                <a:lnTo>
                  <a:pt x="329" y="195"/>
                </a:lnTo>
                <a:lnTo>
                  <a:pt x="362" y="180"/>
                </a:lnTo>
                <a:lnTo>
                  <a:pt x="362" y="180"/>
                </a:lnTo>
                <a:lnTo>
                  <a:pt x="370" y="176"/>
                </a:lnTo>
                <a:lnTo>
                  <a:pt x="374" y="174"/>
                </a:lnTo>
                <a:lnTo>
                  <a:pt x="377" y="172"/>
                </a:lnTo>
                <a:lnTo>
                  <a:pt x="377" y="172"/>
                </a:lnTo>
                <a:lnTo>
                  <a:pt x="376" y="177"/>
                </a:lnTo>
                <a:lnTo>
                  <a:pt x="374" y="183"/>
                </a:lnTo>
                <a:lnTo>
                  <a:pt x="374" y="183"/>
                </a:lnTo>
                <a:lnTo>
                  <a:pt x="373" y="182"/>
                </a:lnTo>
                <a:lnTo>
                  <a:pt x="372" y="182"/>
                </a:lnTo>
                <a:lnTo>
                  <a:pt x="372" y="182"/>
                </a:lnTo>
                <a:close/>
                <a:moveTo>
                  <a:pt x="294" y="218"/>
                </a:moveTo>
                <a:lnTo>
                  <a:pt x="294" y="218"/>
                </a:lnTo>
                <a:lnTo>
                  <a:pt x="290" y="217"/>
                </a:lnTo>
                <a:lnTo>
                  <a:pt x="287" y="215"/>
                </a:lnTo>
                <a:lnTo>
                  <a:pt x="287" y="215"/>
                </a:lnTo>
                <a:lnTo>
                  <a:pt x="295" y="212"/>
                </a:lnTo>
                <a:lnTo>
                  <a:pt x="295" y="212"/>
                </a:lnTo>
                <a:lnTo>
                  <a:pt x="311" y="204"/>
                </a:lnTo>
                <a:lnTo>
                  <a:pt x="311" y="204"/>
                </a:lnTo>
                <a:lnTo>
                  <a:pt x="314" y="203"/>
                </a:lnTo>
                <a:lnTo>
                  <a:pt x="316" y="203"/>
                </a:lnTo>
                <a:lnTo>
                  <a:pt x="317" y="204"/>
                </a:lnTo>
                <a:lnTo>
                  <a:pt x="316" y="204"/>
                </a:lnTo>
                <a:lnTo>
                  <a:pt x="314" y="206"/>
                </a:lnTo>
                <a:lnTo>
                  <a:pt x="314" y="206"/>
                </a:lnTo>
                <a:lnTo>
                  <a:pt x="303" y="212"/>
                </a:lnTo>
                <a:lnTo>
                  <a:pt x="299" y="214"/>
                </a:lnTo>
                <a:lnTo>
                  <a:pt x="294" y="218"/>
                </a:lnTo>
                <a:lnTo>
                  <a:pt x="294" y="218"/>
                </a:lnTo>
                <a:lnTo>
                  <a:pt x="294" y="218"/>
                </a:lnTo>
                <a:lnTo>
                  <a:pt x="294" y="218"/>
                </a:lnTo>
                <a:close/>
                <a:moveTo>
                  <a:pt x="304" y="214"/>
                </a:moveTo>
                <a:lnTo>
                  <a:pt x="304" y="214"/>
                </a:lnTo>
                <a:lnTo>
                  <a:pt x="312" y="210"/>
                </a:lnTo>
                <a:lnTo>
                  <a:pt x="319" y="205"/>
                </a:lnTo>
                <a:lnTo>
                  <a:pt x="319" y="205"/>
                </a:lnTo>
                <a:lnTo>
                  <a:pt x="320" y="208"/>
                </a:lnTo>
                <a:lnTo>
                  <a:pt x="319" y="212"/>
                </a:lnTo>
                <a:lnTo>
                  <a:pt x="319" y="212"/>
                </a:lnTo>
                <a:lnTo>
                  <a:pt x="308" y="215"/>
                </a:lnTo>
                <a:lnTo>
                  <a:pt x="308" y="215"/>
                </a:lnTo>
                <a:lnTo>
                  <a:pt x="300" y="216"/>
                </a:lnTo>
                <a:lnTo>
                  <a:pt x="300" y="216"/>
                </a:lnTo>
                <a:lnTo>
                  <a:pt x="300" y="216"/>
                </a:lnTo>
                <a:lnTo>
                  <a:pt x="304" y="214"/>
                </a:lnTo>
                <a:lnTo>
                  <a:pt x="304" y="214"/>
                </a:lnTo>
                <a:close/>
                <a:moveTo>
                  <a:pt x="248" y="237"/>
                </a:moveTo>
                <a:lnTo>
                  <a:pt x="248" y="237"/>
                </a:lnTo>
                <a:lnTo>
                  <a:pt x="243" y="236"/>
                </a:lnTo>
                <a:lnTo>
                  <a:pt x="239" y="235"/>
                </a:lnTo>
                <a:lnTo>
                  <a:pt x="239" y="235"/>
                </a:lnTo>
                <a:lnTo>
                  <a:pt x="272" y="221"/>
                </a:lnTo>
                <a:lnTo>
                  <a:pt x="272" y="221"/>
                </a:lnTo>
                <a:lnTo>
                  <a:pt x="267" y="227"/>
                </a:lnTo>
                <a:lnTo>
                  <a:pt x="261" y="231"/>
                </a:lnTo>
                <a:lnTo>
                  <a:pt x="255" y="235"/>
                </a:lnTo>
                <a:lnTo>
                  <a:pt x="248" y="237"/>
                </a:lnTo>
                <a:lnTo>
                  <a:pt x="248" y="237"/>
                </a:lnTo>
                <a:close/>
                <a:moveTo>
                  <a:pt x="298" y="219"/>
                </a:moveTo>
                <a:lnTo>
                  <a:pt x="298" y="219"/>
                </a:lnTo>
                <a:lnTo>
                  <a:pt x="318" y="214"/>
                </a:lnTo>
                <a:lnTo>
                  <a:pt x="318" y="214"/>
                </a:lnTo>
                <a:lnTo>
                  <a:pt x="315" y="217"/>
                </a:lnTo>
                <a:lnTo>
                  <a:pt x="310" y="219"/>
                </a:lnTo>
                <a:lnTo>
                  <a:pt x="304" y="220"/>
                </a:lnTo>
                <a:lnTo>
                  <a:pt x="298" y="219"/>
                </a:lnTo>
                <a:lnTo>
                  <a:pt x="298" y="219"/>
                </a:lnTo>
                <a:close/>
                <a:moveTo>
                  <a:pt x="342" y="206"/>
                </a:moveTo>
                <a:lnTo>
                  <a:pt x="342" y="206"/>
                </a:lnTo>
                <a:lnTo>
                  <a:pt x="355" y="202"/>
                </a:lnTo>
                <a:lnTo>
                  <a:pt x="355" y="202"/>
                </a:lnTo>
                <a:lnTo>
                  <a:pt x="349" y="205"/>
                </a:lnTo>
                <a:lnTo>
                  <a:pt x="342" y="206"/>
                </a:lnTo>
                <a:lnTo>
                  <a:pt x="342" y="206"/>
                </a:lnTo>
                <a:close/>
                <a:moveTo>
                  <a:pt x="360" y="199"/>
                </a:moveTo>
                <a:lnTo>
                  <a:pt x="360" y="199"/>
                </a:lnTo>
                <a:lnTo>
                  <a:pt x="360" y="199"/>
                </a:lnTo>
                <a:lnTo>
                  <a:pt x="360" y="199"/>
                </a:lnTo>
                <a:lnTo>
                  <a:pt x="353" y="200"/>
                </a:lnTo>
                <a:lnTo>
                  <a:pt x="348" y="202"/>
                </a:lnTo>
                <a:lnTo>
                  <a:pt x="342" y="204"/>
                </a:lnTo>
                <a:lnTo>
                  <a:pt x="336" y="204"/>
                </a:lnTo>
                <a:lnTo>
                  <a:pt x="336" y="204"/>
                </a:lnTo>
                <a:lnTo>
                  <a:pt x="340" y="202"/>
                </a:lnTo>
                <a:lnTo>
                  <a:pt x="344" y="200"/>
                </a:lnTo>
                <a:lnTo>
                  <a:pt x="353" y="197"/>
                </a:lnTo>
                <a:lnTo>
                  <a:pt x="363" y="193"/>
                </a:lnTo>
                <a:lnTo>
                  <a:pt x="367" y="191"/>
                </a:lnTo>
                <a:lnTo>
                  <a:pt x="370" y="188"/>
                </a:lnTo>
                <a:lnTo>
                  <a:pt x="370" y="188"/>
                </a:lnTo>
                <a:lnTo>
                  <a:pt x="366" y="194"/>
                </a:lnTo>
                <a:lnTo>
                  <a:pt x="360" y="199"/>
                </a:lnTo>
                <a:lnTo>
                  <a:pt x="360" y="199"/>
                </a:lnTo>
                <a:close/>
                <a:moveTo>
                  <a:pt x="378" y="168"/>
                </a:moveTo>
                <a:lnTo>
                  <a:pt x="378" y="168"/>
                </a:lnTo>
                <a:lnTo>
                  <a:pt x="335" y="183"/>
                </a:lnTo>
                <a:lnTo>
                  <a:pt x="293" y="198"/>
                </a:lnTo>
                <a:lnTo>
                  <a:pt x="293" y="198"/>
                </a:lnTo>
                <a:lnTo>
                  <a:pt x="260" y="208"/>
                </a:lnTo>
                <a:lnTo>
                  <a:pt x="260" y="208"/>
                </a:lnTo>
                <a:lnTo>
                  <a:pt x="287" y="197"/>
                </a:lnTo>
                <a:lnTo>
                  <a:pt x="313" y="185"/>
                </a:lnTo>
                <a:lnTo>
                  <a:pt x="313" y="185"/>
                </a:lnTo>
                <a:lnTo>
                  <a:pt x="328" y="179"/>
                </a:lnTo>
                <a:lnTo>
                  <a:pt x="345" y="173"/>
                </a:lnTo>
                <a:lnTo>
                  <a:pt x="353" y="170"/>
                </a:lnTo>
                <a:lnTo>
                  <a:pt x="362" y="166"/>
                </a:lnTo>
                <a:lnTo>
                  <a:pt x="369" y="162"/>
                </a:lnTo>
                <a:lnTo>
                  <a:pt x="376" y="157"/>
                </a:lnTo>
                <a:lnTo>
                  <a:pt x="376" y="157"/>
                </a:lnTo>
                <a:lnTo>
                  <a:pt x="377" y="162"/>
                </a:lnTo>
                <a:lnTo>
                  <a:pt x="378" y="168"/>
                </a:lnTo>
                <a:lnTo>
                  <a:pt x="378" y="168"/>
                </a:lnTo>
                <a:close/>
                <a:moveTo>
                  <a:pt x="381" y="100"/>
                </a:moveTo>
                <a:lnTo>
                  <a:pt x="381" y="100"/>
                </a:lnTo>
                <a:lnTo>
                  <a:pt x="345" y="115"/>
                </a:lnTo>
                <a:lnTo>
                  <a:pt x="309" y="130"/>
                </a:lnTo>
                <a:lnTo>
                  <a:pt x="272" y="144"/>
                </a:lnTo>
                <a:lnTo>
                  <a:pt x="237" y="158"/>
                </a:lnTo>
                <a:lnTo>
                  <a:pt x="237" y="158"/>
                </a:lnTo>
                <a:lnTo>
                  <a:pt x="187" y="180"/>
                </a:lnTo>
                <a:lnTo>
                  <a:pt x="187" y="180"/>
                </a:lnTo>
                <a:lnTo>
                  <a:pt x="243" y="154"/>
                </a:lnTo>
                <a:lnTo>
                  <a:pt x="243" y="154"/>
                </a:lnTo>
                <a:lnTo>
                  <a:pt x="276" y="140"/>
                </a:lnTo>
                <a:lnTo>
                  <a:pt x="308" y="124"/>
                </a:lnTo>
                <a:lnTo>
                  <a:pt x="340" y="108"/>
                </a:lnTo>
                <a:lnTo>
                  <a:pt x="355" y="99"/>
                </a:lnTo>
                <a:lnTo>
                  <a:pt x="371" y="89"/>
                </a:lnTo>
                <a:lnTo>
                  <a:pt x="371" y="89"/>
                </a:lnTo>
                <a:lnTo>
                  <a:pt x="376" y="94"/>
                </a:lnTo>
                <a:lnTo>
                  <a:pt x="381" y="100"/>
                </a:lnTo>
                <a:lnTo>
                  <a:pt x="381" y="100"/>
                </a:lnTo>
                <a:close/>
                <a:moveTo>
                  <a:pt x="368" y="88"/>
                </a:moveTo>
                <a:lnTo>
                  <a:pt x="368" y="88"/>
                </a:lnTo>
                <a:lnTo>
                  <a:pt x="352" y="95"/>
                </a:lnTo>
                <a:lnTo>
                  <a:pt x="337" y="103"/>
                </a:lnTo>
                <a:lnTo>
                  <a:pt x="308" y="118"/>
                </a:lnTo>
                <a:lnTo>
                  <a:pt x="308" y="118"/>
                </a:lnTo>
                <a:lnTo>
                  <a:pt x="272" y="135"/>
                </a:lnTo>
                <a:lnTo>
                  <a:pt x="236" y="151"/>
                </a:lnTo>
                <a:lnTo>
                  <a:pt x="236" y="151"/>
                </a:lnTo>
                <a:lnTo>
                  <a:pt x="220" y="157"/>
                </a:lnTo>
                <a:lnTo>
                  <a:pt x="220" y="157"/>
                </a:lnTo>
                <a:lnTo>
                  <a:pt x="230" y="153"/>
                </a:lnTo>
                <a:lnTo>
                  <a:pt x="230" y="153"/>
                </a:lnTo>
                <a:lnTo>
                  <a:pt x="261" y="139"/>
                </a:lnTo>
                <a:lnTo>
                  <a:pt x="293" y="123"/>
                </a:lnTo>
                <a:lnTo>
                  <a:pt x="293" y="123"/>
                </a:lnTo>
                <a:lnTo>
                  <a:pt x="309" y="115"/>
                </a:lnTo>
                <a:lnTo>
                  <a:pt x="324" y="106"/>
                </a:lnTo>
                <a:lnTo>
                  <a:pt x="352" y="86"/>
                </a:lnTo>
                <a:lnTo>
                  <a:pt x="352" y="86"/>
                </a:lnTo>
                <a:lnTo>
                  <a:pt x="361" y="86"/>
                </a:lnTo>
                <a:lnTo>
                  <a:pt x="368" y="88"/>
                </a:lnTo>
                <a:lnTo>
                  <a:pt x="368" y="88"/>
                </a:lnTo>
                <a:close/>
                <a:moveTo>
                  <a:pt x="343" y="74"/>
                </a:moveTo>
                <a:lnTo>
                  <a:pt x="343" y="74"/>
                </a:lnTo>
                <a:lnTo>
                  <a:pt x="342" y="74"/>
                </a:lnTo>
                <a:lnTo>
                  <a:pt x="342" y="74"/>
                </a:lnTo>
                <a:lnTo>
                  <a:pt x="324" y="81"/>
                </a:lnTo>
                <a:lnTo>
                  <a:pt x="306" y="89"/>
                </a:lnTo>
                <a:lnTo>
                  <a:pt x="289" y="97"/>
                </a:lnTo>
                <a:lnTo>
                  <a:pt x="270" y="105"/>
                </a:lnTo>
                <a:lnTo>
                  <a:pt x="270" y="105"/>
                </a:lnTo>
                <a:lnTo>
                  <a:pt x="233" y="121"/>
                </a:lnTo>
                <a:lnTo>
                  <a:pt x="197" y="138"/>
                </a:lnTo>
                <a:lnTo>
                  <a:pt x="197" y="138"/>
                </a:lnTo>
                <a:lnTo>
                  <a:pt x="157" y="158"/>
                </a:lnTo>
                <a:lnTo>
                  <a:pt x="118" y="178"/>
                </a:lnTo>
                <a:lnTo>
                  <a:pt x="118" y="178"/>
                </a:lnTo>
                <a:lnTo>
                  <a:pt x="101" y="185"/>
                </a:lnTo>
                <a:lnTo>
                  <a:pt x="85" y="192"/>
                </a:lnTo>
                <a:lnTo>
                  <a:pt x="69" y="200"/>
                </a:lnTo>
                <a:lnTo>
                  <a:pt x="62" y="204"/>
                </a:lnTo>
                <a:lnTo>
                  <a:pt x="55" y="210"/>
                </a:lnTo>
                <a:lnTo>
                  <a:pt x="55" y="210"/>
                </a:lnTo>
                <a:lnTo>
                  <a:pt x="50" y="208"/>
                </a:lnTo>
                <a:lnTo>
                  <a:pt x="50" y="208"/>
                </a:lnTo>
                <a:lnTo>
                  <a:pt x="66" y="196"/>
                </a:lnTo>
                <a:lnTo>
                  <a:pt x="83" y="186"/>
                </a:lnTo>
                <a:lnTo>
                  <a:pt x="119" y="166"/>
                </a:lnTo>
                <a:lnTo>
                  <a:pt x="155" y="148"/>
                </a:lnTo>
                <a:lnTo>
                  <a:pt x="191" y="130"/>
                </a:lnTo>
                <a:lnTo>
                  <a:pt x="191" y="130"/>
                </a:lnTo>
                <a:lnTo>
                  <a:pt x="234" y="108"/>
                </a:lnTo>
                <a:lnTo>
                  <a:pt x="277" y="88"/>
                </a:lnTo>
                <a:lnTo>
                  <a:pt x="277" y="88"/>
                </a:lnTo>
                <a:lnTo>
                  <a:pt x="294" y="81"/>
                </a:lnTo>
                <a:lnTo>
                  <a:pt x="311" y="73"/>
                </a:lnTo>
                <a:lnTo>
                  <a:pt x="327" y="64"/>
                </a:lnTo>
                <a:lnTo>
                  <a:pt x="335" y="59"/>
                </a:lnTo>
                <a:lnTo>
                  <a:pt x="342" y="53"/>
                </a:lnTo>
                <a:lnTo>
                  <a:pt x="342" y="53"/>
                </a:lnTo>
                <a:lnTo>
                  <a:pt x="343" y="58"/>
                </a:lnTo>
                <a:lnTo>
                  <a:pt x="344" y="63"/>
                </a:lnTo>
                <a:lnTo>
                  <a:pt x="343" y="69"/>
                </a:lnTo>
                <a:lnTo>
                  <a:pt x="343" y="74"/>
                </a:lnTo>
                <a:lnTo>
                  <a:pt x="343" y="74"/>
                </a:lnTo>
                <a:close/>
                <a:moveTo>
                  <a:pt x="341" y="50"/>
                </a:moveTo>
                <a:lnTo>
                  <a:pt x="341" y="50"/>
                </a:lnTo>
                <a:lnTo>
                  <a:pt x="336" y="52"/>
                </a:lnTo>
                <a:lnTo>
                  <a:pt x="332" y="55"/>
                </a:lnTo>
                <a:lnTo>
                  <a:pt x="324" y="60"/>
                </a:lnTo>
                <a:lnTo>
                  <a:pt x="324" y="60"/>
                </a:lnTo>
                <a:lnTo>
                  <a:pt x="311" y="67"/>
                </a:lnTo>
                <a:lnTo>
                  <a:pt x="297" y="74"/>
                </a:lnTo>
                <a:lnTo>
                  <a:pt x="297" y="74"/>
                </a:lnTo>
                <a:lnTo>
                  <a:pt x="282" y="81"/>
                </a:lnTo>
                <a:lnTo>
                  <a:pt x="266" y="87"/>
                </a:lnTo>
                <a:lnTo>
                  <a:pt x="237" y="100"/>
                </a:lnTo>
                <a:lnTo>
                  <a:pt x="237" y="100"/>
                </a:lnTo>
                <a:lnTo>
                  <a:pt x="176" y="130"/>
                </a:lnTo>
                <a:lnTo>
                  <a:pt x="117" y="158"/>
                </a:lnTo>
                <a:lnTo>
                  <a:pt x="117" y="158"/>
                </a:lnTo>
                <a:lnTo>
                  <a:pt x="90" y="171"/>
                </a:lnTo>
                <a:lnTo>
                  <a:pt x="65" y="184"/>
                </a:lnTo>
                <a:lnTo>
                  <a:pt x="65" y="184"/>
                </a:lnTo>
                <a:lnTo>
                  <a:pt x="92" y="168"/>
                </a:lnTo>
                <a:lnTo>
                  <a:pt x="120" y="153"/>
                </a:lnTo>
                <a:lnTo>
                  <a:pt x="174" y="123"/>
                </a:lnTo>
                <a:lnTo>
                  <a:pt x="174" y="123"/>
                </a:lnTo>
                <a:lnTo>
                  <a:pt x="233" y="93"/>
                </a:lnTo>
                <a:lnTo>
                  <a:pt x="263" y="78"/>
                </a:lnTo>
                <a:lnTo>
                  <a:pt x="293" y="63"/>
                </a:lnTo>
                <a:lnTo>
                  <a:pt x="293" y="63"/>
                </a:lnTo>
                <a:lnTo>
                  <a:pt x="303" y="57"/>
                </a:lnTo>
                <a:lnTo>
                  <a:pt x="312" y="51"/>
                </a:lnTo>
                <a:lnTo>
                  <a:pt x="312" y="51"/>
                </a:lnTo>
                <a:lnTo>
                  <a:pt x="319" y="44"/>
                </a:lnTo>
                <a:lnTo>
                  <a:pt x="319" y="44"/>
                </a:lnTo>
                <a:lnTo>
                  <a:pt x="322" y="42"/>
                </a:lnTo>
                <a:lnTo>
                  <a:pt x="324" y="40"/>
                </a:lnTo>
                <a:lnTo>
                  <a:pt x="324" y="40"/>
                </a:lnTo>
                <a:lnTo>
                  <a:pt x="331" y="37"/>
                </a:lnTo>
                <a:lnTo>
                  <a:pt x="331" y="37"/>
                </a:lnTo>
                <a:lnTo>
                  <a:pt x="336" y="41"/>
                </a:lnTo>
                <a:lnTo>
                  <a:pt x="336" y="41"/>
                </a:lnTo>
                <a:lnTo>
                  <a:pt x="339" y="45"/>
                </a:lnTo>
                <a:lnTo>
                  <a:pt x="341" y="50"/>
                </a:lnTo>
                <a:lnTo>
                  <a:pt x="341" y="50"/>
                </a:lnTo>
                <a:close/>
                <a:moveTo>
                  <a:pt x="328" y="36"/>
                </a:moveTo>
                <a:lnTo>
                  <a:pt x="328" y="36"/>
                </a:lnTo>
                <a:lnTo>
                  <a:pt x="326" y="37"/>
                </a:lnTo>
                <a:lnTo>
                  <a:pt x="326" y="37"/>
                </a:lnTo>
                <a:lnTo>
                  <a:pt x="326" y="37"/>
                </a:lnTo>
                <a:lnTo>
                  <a:pt x="326" y="37"/>
                </a:lnTo>
                <a:lnTo>
                  <a:pt x="319" y="40"/>
                </a:lnTo>
                <a:lnTo>
                  <a:pt x="313" y="45"/>
                </a:lnTo>
                <a:lnTo>
                  <a:pt x="313" y="45"/>
                </a:lnTo>
                <a:lnTo>
                  <a:pt x="299" y="54"/>
                </a:lnTo>
                <a:lnTo>
                  <a:pt x="285" y="61"/>
                </a:lnTo>
                <a:lnTo>
                  <a:pt x="256" y="75"/>
                </a:lnTo>
                <a:lnTo>
                  <a:pt x="256" y="75"/>
                </a:lnTo>
                <a:lnTo>
                  <a:pt x="199" y="103"/>
                </a:lnTo>
                <a:lnTo>
                  <a:pt x="169" y="117"/>
                </a:lnTo>
                <a:lnTo>
                  <a:pt x="141" y="132"/>
                </a:lnTo>
                <a:lnTo>
                  <a:pt x="141" y="132"/>
                </a:lnTo>
                <a:lnTo>
                  <a:pt x="112" y="148"/>
                </a:lnTo>
                <a:lnTo>
                  <a:pt x="83" y="164"/>
                </a:lnTo>
                <a:lnTo>
                  <a:pt x="83" y="164"/>
                </a:lnTo>
                <a:lnTo>
                  <a:pt x="63" y="175"/>
                </a:lnTo>
                <a:lnTo>
                  <a:pt x="63" y="175"/>
                </a:lnTo>
                <a:lnTo>
                  <a:pt x="87" y="159"/>
                </a:lnTo>
                <a:lnTo>
                  <a:pt x="112" y="143"/>
                </a:lnTo>
                <a:lnTo>
                  <a:pt x="138" y="127"/>
                </a:lnTo>
                <a:lnTo>
                  <a:pt x="163" y="113"/>
                </a:lnTo>
                <a:lnTo>
                  <a:pt x="215" y="86"/>
                </a:lnTo>
                <a:lnTo>
                  <a:pt x="266" y="57"/>
                </a:lnTo>
                <a:lnTo>
                  <a:pt x="266" y="57"/>
                </a:lnTo>
                <a:lnTo>
                  <a:pt x="280" y="49"/>
                </a:lnTo>
                <a:lnTo>
                  <a:pt x="280" y="49"/>
                </a:lnTo>
                <a:lnTo>
                  <a:pt x="283" y="45"/>
                </a:lnTo>
                <a:lnTo>
                  <a:pt x="283" y="45"/>
                </a:lnTo>
                <a:lnTo>
                  <a:pt x="284" y="45"/>
                </a:lnTo>
                <a:lnTo>
                  <a:pt x="284" y="45"/>
                </a:lnTo>
                <a:lnTo>
                  <a:pt x="287" y="46"/>
                </a:lnTo>
                <a:lnTo>
                  <a:pt x="288" y="46"/>
                </a:lnTo>
                <a:lnTo>
                  <a:pt x="290" y="45"/>
                </a:lnTo>
                <a:lnTo>
                  <a:pt x="290" y="45"/>
                </a:lnTo>
                <a:lnTo>
                  <a:pt x="299" y="39"/>
                </a:lnTo>
                <a:lnTo>
                  <a:pt x="303" y="37"/>
                </a:lnTo>
                <a:lnTo>
                  <a:pt x="308" y="35"/>
                </a:lnTo>
                <a:lnTo>
                  <a:pt x="313" y="34"/>
                </a:lnTo>
                <a:lnTo>
                  <a:pt x="318" y="33"/>
                </a:lnTo>
                <a:lnTo>
                  <a:pt x="323" y="34"/>
                </a:lnTo>
                <a:lnTo>
                  <a:pt x="328" y="36"/>
                </a:lnTo>
                <a:lnTo>
                  <a:pt x="328" y="36"/>
                </a:lnTo>
                <a:close/>
                <a:moveTo>
                  <a:pt x="255" y="12"/>
                </a:moveTo>
                <a:lnTo>
                  <a:pt x="255" y="12"/>
                </a:lnTo>
                <a:lnTo>
                  <a:pt x="246" y="16"/>
                </a:lnTo>
                <a:lnTo>
                  <a:pt x="237" y="21"/>
                </a:lnTo>
                <a:lnTo>
                  <a:pt x="220" y="32"/>
                </a:lnTo>
                <a:lnTo>
                  <a:pt x="220" y="32"/>
                </a:lnTo>
                <a:lnTo>
                  <a:pt x="223" y="27"/>
                </a:lnTo>
                <a:lnTo>
                  <a:pt x="226" y="23"/>
                </a:lnTo>
                <a:lnTo>
                  <a:pt x="230" y="20"/>
                </a:lnTo>
                <a:lnTo>
                  <a:pt x="235" y="17"/>
                </a:lnTo>
                <a:lnTo>
                  <a:pt x="240" y="15"/>
                </a:lnTo>
                <a:lnTo>
                  <a:pt x="245" y="13"/>
                </a:lnTo>
                <a:lnTo>
                  <a:pt x="250" y="12"/>
                </a:lnTo>
                <a:lnTo>
                  <a:pt x="255" y="12"/>
                </a:lnTo>
                <a:lnTo>
                  <a:pt x="255" y="12"/>
                </a:lnTo>
                <a:close/>
                <a:moveTo>
                  <a:pt x="213" y="36"/>
                </a:moveTo>
                <a:lnTo>
                  <a:pt x="213" y="36"/>
                </a:lnTo>
                <a:lnTo>
                  <a:pt x="187" y="54"/>
                </a:lnTo>
                <a:lnTo>
                  <a:pt x="161" y="70"/>
                </a:lnTo>
                <a:lnTo>
                  <a:pt x="161" y="70"/>
                </a:lnTo>
                <a:lnTo>
                  <a:pt x="133" y="86"/>
                </a:lnTo>
                <a:lnTo>
                  <a:pt x="103" y="101"/>
                </a:lnTo>
                <a:lnTo>
                  <a:pt x="75" y="116"/>
                </a:lnTo>
                <a:lnTo>
                  <a:pt x="47" y="132"/>
                </a:lnTo>
                <a:lnTo>
                  <a:pt x="47" y="132"/>
                </a:lnTo>
                <a:lnTo>
                  <a:pt x="35" y="140"/>
                </a:lnTo>
                <a:lnTo>
                  <a:pt x="27" y="144"/>
                </a:lnTo>
                <a:lnTo>
                  <a:pt x="21" y="146"/>
                </a:lnTo>
                <a:lnTo>
                  <a:pt x="21" y="146"/>
                </a:lnTo>
                <a:lnTo>
                  <a:pt x="27" y="143"/>
                </a:lnTo>
                <a:lnTo>
                  <a:pt x="34" y="139"/>
                </a:lnTo>
                <a:lnTo>
                  <a:pt x="45" y="130"/>
                </a:lnTo>
                <a:lnTo>
                  <a:pt x="45" y="130"/>
                </a:lnTo>
                <a:lnTo>
                  <a:pt x="58" y="119"/>
                </a:lnTo>
                <a:lnTo>
                  <a:pt x="71" y="111"/>
                </a:lnTo>
                <a:lnTo>
                  <a:pt x="99" y="95"/>
                </a:lnTo>
                <a:lnTo>
                  <a:pt x="99" y="95"/>
                </a:lnTo>
                <a:lnTo>
                  <a:pt x="129" y="79"/>
                </a:lnTo>
                <a:lnTo>
                  <a:pt x="157" y="63"/>
                </a:lnTo>
                <a:lnTo>
                  <a:pt x="157" y="63"/>
                </a:lnTo>
                <a:lnTo>
                  <a:pt x="168" y="56"/>
                </a:lnTo>
                <a:lnTo>
                  <a:pt x="179" y="49"/>
                </a:lnTo>
                <a:lnTo>
                  <a:pt x="201" y="34"/>
                </a:lnTo>
                <a:lnTo>
                  <a:pt x="201" y="34"/>
                </a:lnTo>
                <a:lnTo>
                  <a:pt x="203" y="33"/>
                </a:lnTo>
                <a:lnTo>
                  <a:pt x="204" y="32"/>
                </a:lnTo>
                <a:lnTo>
                  <a:pt x="204" y="32"/>
                </a:lnTo>
                <a:lnTo>
                  <a:pt x="208" y="30"/>
                </a:lnTo>
                <a:lnTo>
                  <a:pt x="208" y="30"/>
                </a:lnTo>
                <a:lnTo>
                  <a:pt x="209" y="34"/>
                </a:lnTo>
                <a:lnTo>
                  <a:pt x="209" y="34"/>
                </a:lnTo>
                <a:lnTo>
                  <a:pt x="211" y="36"/>
                </a:lnTo>
                <a:lnTo>
                  <a:pt x="213" y="36"/>
                </a:lnTo>
                <a:lnTo>
                  <a:pt x="213" y="36"/>
                </a:lnTo>
                <a:close/>
                <a:moveTo>
                  <a:pt x="173" y="11"/>
                </a:moveTo>
                <a:lnTo>
                  <a:pt x="173" y="11"/>
                </a:lnTo>
                <a:lnTo>
                  <a:pt x="179" y="9"/>
                </a:lnTo>
                <a:lnTo>
                  <a:pt x="184" y="8"/>
                </a:lnTo>
                <a:lnTo>
                  <a:pt x="184" y="8"/>
                </a:lnTo>
                <a:lnTo>
                  <a:pt x="174" y="15"/>
                </a:lnTo>
                <a:lnTo>
                  <a:pt x="163" y="22"/>
                </a:lnTo>
                <a:lnTo>
                  <a:pt x="163" y="22"/>
                </a:lnTo>
                <a:lnTo>
                  <a:pt x="159" y="25"/>
                </a:lnTo>
                <a:lnTo>
                  <a:pt x="159" y="25"/>
                </a:lnTo>
                <a:lnTo>
                  <a:pt x="162" y="21"/>
                </a:lnTo>
                <a:lnTo>
                  <a:pt x="165" y="17"/>
                </a:lnTo>
                <a:lnTo>
                  <a:pt x="169" y="14"/>
                </a:lnTo>
                <a:lnTo>
                  <a:pt x="173" y="11"/>
                </a:lnTo>
                <a:lnTo>
                  <a:pt x="173" y="11"/>
                </a:lnTo>
                <a:close/>
                <a:moveTo>
                  <a:pt x="140" y="36"/>
                </a:moveTo>
                <a:lnTo>
                  <a:pt x="140" y="36"/>
                </a:lnTo>
                <a:lnTo>
                  <a:pt x="133" y="40"/>
                </a:lnTo>
                <a:lnTo>
                  <a:pt x="133" y="40"/>
                </a:lnTo>
                <a:lnTo>
                  <a:pt x="121" y="45"/>
                </a:lnTo>
                <a:lnTo>
                  <a:pt x="108" y="51"/>
                </a:lnTo>
                <a:lnTo>
                  <a:pt x="96" y="57"/>
                </a:lnTo>
                <a:lnTo>
                  <a:pt x="84" y="63"/>
                </a:lnTo>
                <a:lnTo>
                  <a:pt x="84" y="63"/>
                </a:lnTo>
                <a:lnTo>
                  <a:pt x="84" y="63"/>
                </a:lnTo>
                <a:lnTo>
                  <a:pt x="84" y="63"/>
                </a:lnTo>
                <a:lnTo>
                  <a:pt x="105" y="46"/>
                </a:lnTo>
                <a:lnTo>
                  <a:pt x="127" y="28"/>
                </a:lnTo>
                <a:lnTo>
                  <a:pt x="127" y="28"/>
                </a:lnTo>
                <a:lnTo>
                  <a:pt x="127" y="27"/>
                </a:lnTo>
                <a:lnTo>
                  <a:pt x="126" y="27"/>
                </a:lnTo>
                <a:lnTo>
                  <a:pt x="126" y="27"/>
                </a:lnTo>
                <a:lnTo>
                  <a:pt x="116" y="30"/>
                </a:lnTo>
                <a:lnTo>
                  <a:pt x="106" y="34"/>
                </a:lnTo>
                <a:lnTo>
                  <a:pt x="88" y="45"/>
                </a:lnTo>
                <a:lnTo>
                  <a:pt x="88" y="45"/>
                </a:lnTo>
                <a:lnTo>
                  <a:pt x="87" y="46"/>
                </a:lnTo>
                <a:lnTo>
                  <a:pt x="87" y="46"/>
                </a:lnTo>
                <a:lnTo>
                  <a:pt x="88" y="43"/>
                </a:lnTo>
                <a:lnTo>
                  <a:pt x="88" y="43"/>
                </a:lnTo>
                <a:lnTo>
                  <a:pt x="96" y="36"/>
                </a:lnTo>
                <a:lnTo>
                  <a:pt x="96" y="36"/>
                </a:lnTo>
                <a:lnTo>
                  <a:pt x="118" y="22"/>
                </a:lnTo>
                <a:lnTo>
                  <a:pt x="118" y="22"/>
                </a:lnTo>
                <a:lnTo>
                  <a:pt x="125" y="23"/>
                </a:lnTo>
                <a:lnTo>
                  <a:pt x="130" y="26"/>
                </a:lnTo>
                <a:lnTo>
                  <a:pt x="136" y="30"/>
                </a:lnTo>
                <a:lnTo>
                  <a:pt x="140" y="36"/>
                </a:lnTo>
                <a:lnTo>
                  <a:pt x="140" y="36"/>
                </a:lnTo>
                <a:close/>
                <a:moveTo>
                  <a:pt x="101" y="26"/>
                </a:moveTo>
                <a:lnTo>
                  <a:pt x="101" y="26"/>
                </a:lnTo>
                <a:lnTo>
                  <a:pt x="107" y="23"/>
                </a:lnTo>
                <a:lnTo>
                  <a:pt x="114" y="22"/>
                </a:lnTo>
                <a:lnTo>
                  <a:pt x="114" y="22"/>
                </a:lnTo>
                <a:lnTo>
                  <a:pt x="102" y="28"/>
                </a:lnTo>
                <a:lnTo>
                  <a:pt x="91" y="36"/>
                </a:lnTo>
                <a:lnTo>
                  <a:pt x="91" y="36"/>
                </a:lnTo>
                <a:lnTo>
                  <a:pt x="96" y="31"/>
                </a:lnTo>
                <a:lnTo>
                  <a:pt x="101" y="26"/>
                </a:lnTo>
                <a:lnTo>
                  <a:pt x="101" y="26"/>
                </a:lnTo>
                <a:close/>
                <a:moveTo>
                  <a:pt x="69" y="66"/>
                </a:moveTo>
                <a:lnTo>
                  <a:pt x="69" y="66"/>
                </a:lnTo>
                <a:lnTo>
                  <a:pt x="55" y="74"/>
                </a:lnTo>
                <a:lnTo>
                  <a:pt x="41" y="82"/>
                </a:lnTo>
                <a:lnTo>
                  <a:pt x="41" y="82"/>
                </a:lnTo>
                <a:lnTo>
                  <a:pt x="39" y="83"/>
                </a:lnTo>
                <a:lnTo>
                  <a:pt x="38" y="83"/>
                </a:lnTo>
                <a:lnTo>
                  <a:pt x="41" y="80"/>
                </a:lnTo>
                <a:lnTo>
                  <a:pt x="49" y="73"/>
                </a:lnTo>
                <a:lnTo>
                  <a:pt x="49" y="73"/>
                </a:lnTo>
                <a:lnTo>
                  <a:pt x="63" y="59"/>
                </a:lnTo>
                <a:lnTo>
                  <a:pt x="63" y="59"/>
                </a:lnTo>
                <a:lnTo>
                  <a:pt x="69" y="66"/>
                </a:lnTo>
                <a:lnTo>
                  <a:pt x="69" y="66"/>
                </a:lnTo>
                <a:close/>
                <a:moveTo>
                  <a:pt x="40" y="49"/>
                </a:moveTo>
                <a:lnTo>
                  <a:pt x="40" y="49"/>
                </a:lnTo>
                <a:lnTo>
                  <a:pt x="20" y="63"/>
                </a:lnTo>
                <a:lnTo>
                  <a:pt x="20" y="63"/>
                </a:lnTo>
                <a:lnTo>
                  <a:pt x="22" y="59"/>
                </a:lnTo>
                <a:lnTo>
                  <a:pt x="22" y="59"/>
                </a:lnTo>
                <a:lnTo>
                  <a:pt x="25" y="55"/>
                </a:lnTo>
                <a:lnTo>
                  <a:pt x="29" y="52"/>
                </a:lnTo>
                <a:lnTo>
                  <a:pt x="35" y="50"/>
                </a:lnTo>
                <a:lnTo>
                  <a:pt x="40" y="49"/>
                </a:lnTo>
                <a:lnTo>
                  <a:pt x="40" y="4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2519">
            <a:extLst>
              <a:ext uri="{FF2B5EF4-FFF2-40B4-BE49-F238E27FC236}">
                <a16:creationId xmlns:a16="http://schemas.microsoft.com/office/drawing/2014/main" xmlns="" id="{9CE1D5BC-C1F3-4DF5-A2F9-7A9D10B21E8C}"/>
              </a:ext>
            </a:extLst>
          </p:cNvPr>
          <p:cNvSpPr>
            <a:spLocks noEditPoints="1"/>
          </p:cNvSpPr>
          <p:nvPr/>
        </p:nvSpPr>
        <p:spPr bwMode="auto">
          <a:xfrm>
            <a:off x="2357272" y="2918200"/>
            <a:ext cx="560388" cy="1065213"/>
          </a:xfrm>
          <a:custGeom>
            <a:avLst/>
            <a:gdLst/>
            <a:ahLst/>
            <a:cxnLst>
              <a:cxn ang="0">
                <a:pos x="212" y="635"/>
              </a:cxn>
              <a:cxn ang="0">
                <a:pos x="232" y="671"/>
              </a:cxn>
              <a:cxn ang="0">
                <a:pos x="349" y="633"/>
              </a:cxn>
              <a:cxn ang="0">
                <a:pos x="297" y="473"/>
              </a:cxn>
              <a:cxn ang="0">
                <a:pos x="185" y="163"/>
              </a:cxn>
              <a:cxn ang="0">
                <a:pos x="61" y="24"/>
              </a:cxn>
              <a:cxn ang="0">
                <a:pos x="0" y="56"/>
              </a:cxn>
              <a:cxn ang="0">
                <a:pos x="47" y="75"/>
              </a:cxn>
              <a:cxn ang="0">
                <a:pos x="66" y="55"/>
              </a:cxn>
              <a:cxn ang="0">
                <a:pos x="63" y="32"/>
              </a:cxn>
              <a:cxn ang="0">
                <a:pos x="227" y="318"/>
              </a:cxn>
              <a:cxn ang="0">
                <a:pos x="344" y="627"/>
              </a:cxn>
              <a:cxn ang="0">
                <a:pos x="228" y="651"/>
              </a:cxn>
              <a:cxn ang="0">
                <a:pos x="273" y="633"/>
              </a:cxn>
              <a:cxn ang="0">
                <a:pos x="236" y="639"/>
              </a:cxn>
              <a:cxn ang="0">
                <a:pos x="222" y="629"/>
              </a:cxn>
              <a:cxn ang="0">
                <a:pos x="273" y="598"/>
              </a:cxn>
              <a:cxn ang="0">
                <a:pos x="217" y="622"/>
              </a:cxn>
              <a:cxn ang="0">
                <a:pos x="258" y="586"/>
              </a:cxn>
              <a:cxn ang="0">
                <a:pos x="206" y="595"/>
              </a:cxn>
              <a:cxn ang="0">
                <a:pos x="256" y="557"/>
              </a:cxn>
              <a:cxn ang="0">
                <a:pos x="225" y="561"/>
              </a:cxn>
              <a:cxn ang="0">
                <a:pos x="187" y="537"/>
              </a:cxn>
              <a:cxn ang="0">
                <a:pos x="240" y="508"/>
              </a:cxn>
              <a:cxn ang="0">
                <a:pos x="182" y="531"/>
              </a:cxn>
              <a:cxn ang="0">
                <a:pos x="218" y="494"/>
              </a:cxn>
              <a:cxn ang="0">
                <a:pos x="203" y="491"/>
              </a:cxn>
              <a:cxn ang="0">
                <a:pos x="169" y="490"/>
              </a:cxn>
              <a:cxn ang="0">
                <a:pos x="225" y="458"/>
              </a:cxn>
              <a:cxn ang="0">
                <a:pos x="165" y="483"/>
              </a:cxn>
              <a:cxn ang="0">
                <a:pos x="209" y="440"/>
              </a:cxn>
              <a:cxn ang="0">
                <a:pos x="178" y="444"/>
              </a:cxn>
              <a:cxn ang="0">
                <a:pos x="158" y="437"/>
              </a:cxn>
              <a:cxn ang="0">
                <a:pos x="210" y="409"/>
              </a:cxn>
              <a:cxn ang="0">
                <a:pos x="147" y="434"/>
              </a:cxn>
              <a:cxn ang="0">
                <a:pos x="189" y="395"/>
              </a:cxn>
              <a:cxn ang="0">
                <a:pos x="138" y="390"/>
              </a:cxn>
              <a:cxn ang="0">
                <a:pos x="190" y="372"/>
              </a:cxn>
              <a:cxn ang="0">
                <a:pos x="144" y="380"/>
              </a:cxn>
              <a:cxn ang="0">
                <a:pos x="133" y="351"/>
              </a:cxn>
              <a:cxn ang="0">
                <a:pos x="171" y="335"/>
              </a:cxn>
              <a:cxn ang="0">
                <a:pos x="116" y="349"/>
              </a:cxn>
              <a:cxn ang="0">
                <a:pos x="174" y="313"/>
              </a:cxn>
              <a:cxn ang="0">
                <a:pos x="139" y="314"/>
              </a:cxn>
              <a:cxn ang="0">
                <a:pos x="128" y="303"/>
              </a:cxn>
              <a:cxn ang="0">
                <a:pos x="146" y="285"/>
              </a:cxn>
              <a:cxn ang="0">
                <a:pos x="92" y="280"/>
              </a:cxn>
              <a:cxn ang="0">
                <a:pos x="151" y="259"/>
              </a:cxn>
              <a:cxn ang="0">
                <a:pos x="90" y="271"/>
              </a:cxn>
              <a:cxn ang="0">
                <a:pos x="136" y="242"/>
              </a:cxn>
              <a:cxn ang="0">
                <a:pos x="82" y="252"/>
              </a:cxn>
              <a:cxn ang="0">
                <a:pos x="124" y="214"/>
              </a:cxn>
              <a:cxn ang="0">
                <a:pos x="87" y="218"/>
              </a:cxn>
              <a:cxn ang="0">
                <a:pos x="63" y="203"/>
              </a:cxn>
              <a:cxn ang="0">
                <a:pos x="126" y="175"/>
              </a:cxn>
              <a:cxn ang="0">
                <a:pos x="53" y="174"/>
              </a:cxn>
              <a:cxn ang="0">
                <a:pos x="106" y="152"/>
              </a:cxn>
              <a:cxn ang="0">
                <a:pos x="63" y="162"/>
              </a:cxn>
              <a:cxn ang="0">
                <a:pos x="80" y="128"/>
              </a:cxn>
              <a:cxn ang="0">
                <a:pos x="92" y="116"/>
              </a:cxn>
              <a:cxn ang="0">
                <a:pos x="78" y="96"/>
              </a:cxn>
              <a:cxn ang="0">
                <a:pos x="29" y="106"/>
              </a:cxn>
            </a:cxnLst>
            <a:rect l="0" t="0" r="r" b="b"/>
            <a:pathLst>
              <a:path w="353" h="671">
                <a:moveTo>
                  <a:pt x="48" y="185"/>
                </a:moveTo>
                <a:lnTo>
                  <a:pt x="48" y="185"/>
                </a:lnTo>
                <a:lnTo>
                  <a:pt x="98" y="323"/>
                </a:lnTo>
                <a:lnTo>
                  <a:pt x="98" y="323"/>
                </a:lnTo>
                <a:lnTo>
                  <a:pt x="140" y="443"/>
                </a:lnTo>
                <a:lnTo>
                  <a:pt x="185" y="564"/>
                </a:lnTo>
                <a:lnTo>
                  <a:pt x="185" y="564"/>
                </a:lnTo>
                <a:lnTo>
                  <a:pt x="198" y="599"/>
                </a:lnTo>
                <a:lnTo>
                  <a:pt x="212" y="635"/>
                </a:lnTo>
                <a:lnTo>
                  <a:pt x="212" y="635"/>
                </a:lnTo>
                <a:lnTo>
                  <a:pt x="219" y="651"/>
                </a:lnTo>
                <a:lnTo>
                  <a:pt x="222" y="659"/>
                </a:lnTo>
                <a:lnTo>
                  <a:pt x="227" y="666"/>
                </a:lnTo>
                <a:lnTo>
                  <a:pt x="227" y="666"/>
                </a:lnTo>
                <a:lnTo>
                  <a:pt x="227" y="669"/>
                </a:lnTo>
                <a:lnTo>
                  <a:pt x="228" y="670"/>
                </a:lnTo>
                <a:lnTo>
                  <a:pt x="230" y="671"/>
                </a:lnTo>
                <a:lnTo>
                  <a:pt x="232" y="671"/>
                </a:lnTo>
                <a:lnTo>
                  <a:pt x="232" y="671"/>
                </a:lnTo>
                <a:lnTo>
                  <a:pt x="261" y="662"/>
                </a:lnTo>
                <a:lnTo>
                  <a:pt x="289" y="653"/>
                </a:lnTo>
                <a:lnTo>
                  <a:pt x="318" y="645"/>
                </a:lnTo>
                <a:lnTo>
                  <a:pt x="346" y="635"/>
                </a:lnTo>
                <a:lnTo>
                  <a:pt x="346" y="635"/>
                </a:lnTo>
                <a:lnTo>
                  <a:pt x="348" y="634"/>
                </a:lnTo>
                <a:lnTo>
                  <a:pt x="349" y="633"/>
                </a:lnTo>
                <a:lnTo>
                  <a:pt x="349" y="633"/>
                </a:lnTo>
                <a:lnTo>
                  <a:pt x="351" y="632"/>
                </a:lnTo>
                <a:lnTo>
                  <a:pt x="352" y="631"/>
                </a:lnTo>
                <a:lnTo>
                  <a:pt x="353" y="629"/>
                </a:lnTo>
                <a:lnTo>
                  <a:pt x="353" y="627"/>
                </a:lnTo>
                <a:lnTo>
                  <a:pt x="353" y="627"/>
                </a:lnTo>
                <a:lnTo>
                  <a:pt x="326" y="550"/>
                </a:lnTo>
                <a:lnTo>
                  <a:pt x="311" y="511"/>
                </a:lnTo>
                <a:lnTo>
                  <a:pt x="297" y="473"/>
                </a:lnTo>
                <a:lnTo>
                  <a:pt x="297" y="473"/>
                </a:lnTo>
                <a:lnTo>
                  <a:pt x="282" y="434"/>
                </a:lnTo>
                <a:lnTo>
                  <a:pt x="266" y="397"/>
                </a:lnTo>
                <a:lnTo>
                  <a:pt x="252" y="359"/>
                </a:lnTo>
                <a:lnTo>
                  <a:pt x="237" y="321"/>
                </a:lnTo>
                <a:lnTo>
                  <a:pt x="237" y="321"/>
                </a:lnTo>
                <a:lnTo>
                  <a:pt x="212" y="242"/>
                </a:lnTo>
                <a:lnTo>
                  <a:pt x="199" y="203"/>
                </a:lnTo>
                <a:lnTo>
                  <a:pt x="185" y="163"/>
                </a:lnTo>
                <a:lnTo>
                  <a:pt x="185" y="163"/>
                </a:lnTo>
                <a:lnTo>
                  <a:pt x="154" y="83"/>
                </a:lnTo>
                <a:lnTo>
                  <a:pt x="124" y="3"/>
                </a:lnTo>
                <a:lnTo>
                  <a:pt x="124" y="3"/>
                </a:lnTo>
                <a:lnTo>
                  <a:pt x="123" y="1"/>
                </a:lnTo>
                <a:lnTo>
                  <a:pt x="123" y="1"/>
                </a:lnTo>
                <a:lnTo>
                  <a:pt x="121" y="0"/>
                </a:lnTo>
                <a:lnTo>
                  <a:pt x="119" y="0"/>
                </a:lnTo>
                <a:lnTo>
                  <a:pt x="119" y="0"/>
                </a:lnTo>
                <a:lnTo>
                  <a:pt x="61" y="24"/>
                </a:lnTo>
                <a:lnTo>
                  <a:pt x="32" y="35"/>
                </a:lnTo>
                <a:lnTo>
                  <a:pt x="3" y="47"/>
                </a:lnTo>
                <a:lnTo>
                  <a:pt x="3" y="47"/>
                </a:lnTo>
                <a:lnTo>
                  <a:pt x="2" y="48"/>
                </a:lnTo>
                <a:lnTo>
                  <a:pt x="1" y="49"/>
                </a:lnTo>
                <a:lnTo>
                  <a:pt x="0" y="52"/>
                </a:lnTo>
                <a:lnTo>
                  <a:pt x="0" y="52"/>
                </a:lnTo>
                <a:lnTo>
                  <a:pt x="0" y="54"/>
                </a:lnTo>
                <a:lnTo>
                  <a:pt x="0" y="56"/>
                </a:lnTo>
                <a:lnTo>
                  <a:pt x="0" y="56"/>
                </a:lnTo>
                <a:lnTo>
                  <a:pt x="7" y="71"/>
                </a:lnTo>
                <a:lnTo>
                  <a:pt x="14" y="87"/>
                </a:lnTo>
                <a:lnTo>
                  <a:pt x="26" y="119"/>
                </a:lnTo>
                <a:lnTo>
                  <a:pt x="48" y="185"/>
                </a:lnTo>
                <a:lnTo>
                  <a:pt x="48" y="185"/>
                </a:lnTo>
                <a:close/>
                <a:moveTo>
                  <a:pt x="22" y="85"/>
                </a:moveTo>
                <a:lnTo>
                  <a:pt x="22" y="85"/>
                </a:lnTo>
                <a:lnTo>
                  <a:pt x="47" y="75"/>
                </a:lnTo>
                <a:lnTo>
                  <a:pt x="60" y="70"/>
                </a:lnTo>
                <a:lnTo>
                  <a:pt x="71" y="63"/>
                </a:lnTo>
                <a:lnTo>
                  <a:pt x="71" y="63"/>
                </a:lnTo>
                <a:lnTo>
                  <a:pt x="73" y="61"/>
                </a:lnTo>
                <a:lnTo>
                  <a:pt x="73" y="60"/>
                </a:lnTo>
                <a:lnTo>
                  <a:pt x="72" y="57"/>
                </a:lnTo>
                <a:lnTo>
                  <a:pt x="70" y="55"/>
                </a:lnTo>
                <a:lnTo>
                  <a:pt x="68" y="55"/>
                </a:lnTo>
                <a:lnTo>
                  <a:pt x="66" y="55"/>
                </a:lnTo>
                <a:lnTo>
                  <a:pt x="66" y="55"/>
                </a:lnTo>
                <a:lnTo>
                  <a:pt x="55" y="62"/>
                </a:lnTo>
                <a:lnTo>
                  <a:pt x="43" y="68"/>
                </a:lnTo>
                <a:lnTo>
                  <a:pt x="19" y="77"/>
                </a:lnTo>
                <a:lnTo>
                  <a:pt x="19" y="77"/>
                </a:lnTo>
                <a:lnTo>
                  <a:pt x="9" y="54"/>
                </a:lnTo>
                <a:lnTo>
                  <a:pt x="9" y="54"/>
                </a:lnTo>
                <a:lnTo>
                  <a:pt x="36" y="44"/>
                </a:lnTo>
                <a:lnTo>
                  <a:pt x="63" y="32"/>
                </a:lnTo>
                <a:lnTo>
                  <a:pt x="118" y="10"/>
                </a:lnTo>
                <a:lnTo>
                  <a:pt x="118" y="10"/>
                </a:lnTo>
                <a:lnTo>
                  <a:pt x="146" y="86"/>
                </a:lnTo>
                <a:lnTo>
                  <a:pt x="175" y="161"/>
                </a:lnTo>
                <a:lnTo>
                  <a:pt x="175" y="161"/>
                </a:lnTo>
                <a:lnTo>
                  <a:pt x="189" y="199"/>
                </a:lnTo>
                <a:lnTo>
                  <a:pt x="202" y="239"/>
                </a:lnTo>
                <a:lnTo>
                  <a:pt x="227" y="318"/>
                </a:lnTo>
                <a:lnTo>
                  <a:pt x="227" y="318"/>
                </a:lnTo>
                <a:lnTo>
                  <a:pt x="240" y="356"/>
                </a:lnTo>
                <a:lnTo>
                  <a:pt x="256" y="395"/>
                </a:lnTo>
                <a:lnTo>
                  <a:pt x="286" y="471"/>
                </a:lnTo>
                <a:lnTo>
                  <a:pt x="286" y="471"/>
                </a:lnTo>
                <a:lnTo>
                  <a:pt x="301" y="509"/>
                </a:lnTo>
                <a:lnTo>
                  <a:pt x="315" y="549"/>
                </a:lnTo>
                <a:lnTo>
                  <a:pt x="344" y="627"/>
                </a:lnTo>
                <a:lnTo>
                  <a:pt x="344" y="627"/>
                </a:lnTo>
                <a:lnTo>
                  <a:pt x="344" y="627"/>
                </a:lnTo>
                <a:lnTo>
                  <a:pt x="344" y="627"/>
                </a:lnTo>
                <a:lnTo>
                  <a:pt x="316" y="636"/>
                </a:lnTo>
                <a:lnTo>
                  <a:pt x="289" y="644"/>
                </a:lnTo>
                <a:lnTo>
                  <a:pt x="262" y="653"/>
                </a:lnTo>
                <a:lnTo>
                  <a:pt x="234" y="662"/>
                </a:lnTo>
                <a:lnTo>
                  <a:pt x="234" y="662"/>
                </a:lnTo>
                <a:lnTo>
                  <a:pt x="231" y="656"/>
                </a:lnTo>
                <a:lnTo>
                  <a:pt x="228" y="651"/>
                </a:lnTo>
                <a:lnTo>
                  <a:pt x="228" y="651"/>
                </a:lnTo>
                <a:lnTo>
                  <a:pt x="230" y="651"/>
                </a:lnTo>
                <a:lnTo>
                  <a:pt x="230" y="651"/>
                </a:lnTo>
                <a:lnTo>
                  <a:pt x="240" y="647"/>
                </a:lnTo>
                <a:lnTo>
                  <a:pt x="251" y="644"/>
                </a:lnTo>
                <a:lnTo>
                  <a:pt x="261" y="640"/>
                </a:lnTo>
                <a:lnTo>
                  <a:pt x="271" y="636"/>
                </a:lnTo>
                <a:lnTo>
                  <a:pt x="271" y="636"/>
                </a:lnTo>
                <a:lnTo>
                  <a:pt x="273" y="635"/>
                </a:lnTo>
                <a:lnTo>
                  <a:pt x="273" y="633"/>
                </a:lnTo>
                <a:lnTo>
                  <a:pt x="273" y="632"/>
                </a:lnTo>
                <a:lnTo>
                  <a:pt x="272" y="630"/>
                </a:lnTo>
                <a:lnTo>
                  <a:pt x="270" y="628"/>
                </a:lnTo>
                <a:lnTo>
                  <a:pt x="268" y="628"/>
                </a:lnTo>
                <a:lnTo>
                  <a:pt x="266" y="629"/>
                </a:lnTo>
                <a:lnTo>
                  <a:pt x="266" y="629"/>
                </a:lnTo>
                <a:lnTo>
                  <a:pt x="257" y="633"/>
                </a:lnTo>
                <a:lnTo>
                  <a:pt x="247" y="636"/>
                </a:lnTo>
                <a:lnTo>
                  <a:pt x="236" y="639"/>
                </a:lnTo>
                <a:lnTo>
                  <a:pt x="227" y="642"/>
                </a:lnTo>
                <a:lnTo>
                  <a:pt x="227" y="642"/>
                </a:lnTo>
                <a:lnTo>
                  <a:pt x="225" y="643"/>
                </a:lnTo>
                <a:lnTo>
                  <a:pt x="225" y="643"/>
                </a:lnTo>
                <a:lnTo>
                  <a:pt x="223" y="637"/>
                </a:lnTo>
                <a:lnTo>
                  <a:pt x="223" y="637"/>
                </a:lnTo>
                <a:lnTo>
                  <a:pt x="219" y="629"/>
                </a:lnTo>
                <a:lnTo>
                  <a:pt x="219" y="629"/>
                </a:lnTo>
                <a:lnTo>
                  <a:pt x="222" y="629"/>
                </a:lnTo>
                <a:lnTo>
                  <a:pt x="222" y="629"/>
                </a:lnTo>
                <a:lnTo>
                  <a:pt x="249" y="619"/>
                </a:lnTo>
                <a:lnTo>
                  <a:pt x="262" y="614"/>
                </a:lnTo>
                <a:lnTo>
                  <a:pt x="275" y="606"/>
                </a:lnTo>
                <a:lnTo>
                  <a:pt x="275" y="606"/>
                </a:lnTo>
                <a:lnTo>
                  <a:pt x="276" y="605"/>
                </a:lnTo>
                <a:lnTo>
                  <a:pt x="277" y="603"/>
                </a:lnTo>
                <a:lnTo>
                  <a:pt x="276" y="600"/>
                </a:lnTo>
                <a:lnTo>
                  <a:pt x="273" y="598"/>
                </a:lnTo>
                <a:lnTo>
                  <a:pt x="271" y="598"/>
                </a:lnTo>
                <a:lnTo>
                  <a:pt x="270" y="599"/>
                </a:lnTo>
                <a:lnTo>
                  <a:pt x="270" y="599"/>
                </a:lnTo>
                <a:lnTo>
                  <a:pt x="258" y="605"/>
                </a:lnTo>
                <a:lnTo>
                  <a:pt x="245" y="611"/>
                </a:lnTo>
                <a:lnTo>
                  <a:pt x="219" y="621"/>
                </a:lnTo>
                <a:lnTo>
                  <a:pt x="219" y="621"/>
                </a:lnTo>
                <a:lnTo>
                  <a:pt x="217" y="622"/>
                </a:lnTo>
                <a:lnTo>
                  <a:pt x="217" y="622"/>
                </a:lnTo>
                <a:lnTo>
                  <a:pt x="209" y="603"/>
                </a:lnTo>
                <a:lnTo>
                  <a:pt x="209" y="603"/>
                </a:lnTo>
                <a:lnTo>
                  <a:pt x="233" y="598"/>
                </a:lnTo>
                <a:lnTo>
                  <a:pt x="246" y="595"/>
                </a:lnTo>
                <a:lnTo>
                  <a:pt x="251" y="592"/>
                </a:lnTo>
                <a:lnTo>
                  <a:pt x="256" y="589"/>
                </a:lnTo>
                <a:lnTo>
                  <a:pt x="256" y="589"/>
                </a:lnTo>
                <a:lnTo>
                  <a:pt x="258" y="588"/>
                </a:lnTo>
                <a:lnTo>
                  <a:pt x="258" y="586"/>
                </a:lnTo>
                <a:lnTo>
                  <a:pt x="257" y="583"/>
                </a:lnTo>
                <a:lnTo>
                  <a:pt x="255" y="582"/>
                </a:lnTo>
                <a:lnTo>
                  <a:pt x="253" y="581"/>
                </a:lnTo>
                <a:lnTo>
                  <a:pt x="251" y="582"/>
                </a:lnTo>
                <a:lnTo>
                  <a:pt x="251" y="582"/>
                </a:lnTo>
                <a:lnTo>
                  <a:pt x="246" y="585"/>
                </a:lnTo>
                <a:lnTo>
                  <a:pt x="240" y="587"/>
                </a:lnTo>
                <a:lnTo>
                  <a:pt x="229" y="591"/>
                </a:lnTo>
                <a:lnTo>
                  <a:pt x="206" y="595"/>
                </a:lnTo>
                <a:lnTo>
                  <a:pt x="206" y="595"/>
                </a:lnTo>
                <a:lnTo>
                  <a:pt x="201" y="582"/>
                </a:lnTo>
                <a:lnTo>
                  <a:pt x="201" y="582"/>
                </a:lnTo>
                <a:lnTo>
                  <a:pt x="199" y="577"/>
                </a:lnTo>
                <a:lnTo>
                  <a:pt x="199" y="577"/>
                </a:lnTo>
                <a:lnTo>
                  <a:pt x="206" y="575"/>
                </a:lnTo>
                <a:lnTo>
                  <a:pt x="214" y="574"/>
                </a:lnTo>
                <a:lnTo>
                  <a:pt x="228" y="569"/>
                </a:lnTo>
                <a:lnTo>
                  <a:pt x="256" y="557"/>
                </a:lnTo>
                <a:lnTo>
                  <a:pt x="256" y="557"/>
                </a:lnTo>
                <a:lnTo>
                  <a:pt x="257" y="556"/>
                </a:lnTo>
                <a:lnTo>
                  <a:pt x="258" y="555"/>
                </a:lnTo>
                <a:lnTo>
                  <a:pt x="258" y="552"/>
                </a:lnTo>
                <a:lnTo>
                  <a:pt x="256" y="549"/>
                </a:lnTo>
                <a:lnTo>
                  <a:pt x="255" y="549"/>
                </a:lnTo>
                <a:lnTo>
                  <a:pt x="253" y="549"/>
                </a:lnTo>
                <a:lnTo>
                  <a:pt x="253" y="549"/>
                </a:lnTo>
                <a:lnTo>
                  <a:pt x="225" y="561"/>
                </a:lnTo>
                <a:lnTo>
                  <a:pt x="210" y="565"/>
                </a:lnTo>
                <a:lnTo>
                  <a:pt x="203" y="567"/>
                </a:lnTo>
                <a:lnTo>
                  <a:pt x="196" y="568"/>
                </a:lnTo>
                <a:lnTo>
                  <a:pt x="196" y="568"/>
                </a:lnTo>
                <a:lnTo>
                  <a:pt x="184" y="537"/>
                </a:lnTo>
                <a:lnTo>
                  <a:pt x="184" y="537"/>
                </a:lnTo>
                <a:lnTo>
                  <a:pt x="186" y="537"/>
                </a:lnTo>
                <a:lnTo>
                  <a:pt x="187" y="537"/>
                </a:lnTo>
                <a:lnTo>
                  <a:pt x="187" y="537"/>
                </a:lnTo>
                <a:lnTo>
                  <a:pt x="214" y="527"/>
                </a:lnTo>
                <a:lnTo>
                  <a:pt x="227" y="521"/>
                </a:lnTo>
                <a:lnTo>
                  <a:pt x="242" y="517"/>
                </a:lnTo>
                <a:lnTo>
                  <a:pt x="242" y="517"/>
                </a:lnTo>
                <a:lnTo>
                  <a:pt x="243" y="516"/>
                </a:lnTo>
                <a:lnTo>
                  <a:pt x="244" y="514"/>
                </a:lnTo>
                <a:lnTo>
                  <a:pt x="244" y="511"/>
                </a:lnTo>
                <a:lnTo>
                  <a:pt x="242" y="509"/>
                </a:lnTo>
                <a:lnTo>
                  <a:pt x="240" y="508"/>
                </a:lnTo>
                <a:lnTo>
                  <a:pt x="238" y="508"/>
                </a:lnTo>
                <a:lnTo>
                  <a:pt x="238" y="508"/>
                </a:lnTo>
                <a:lnTo>
                  <a:pt x="224" y="513"/>
                </a:lnTo>
                <a:lnTo>
                  <a:pt x="211" y="518"/>
                </a:lnTo>
                <a:lnTo>
                  <a:pt x="184" y="529"/>
                </a:lnTo>
                <a:lnTo>
                  <a:pt x="184" y="529"/>
                </a:lnTo>
                <a:lnTo>
                  <a:pt x="183" y="530"/>
                </a:lnTo>
                <a:lnTo>
                  <a:pt x="182" y="531"/>
                </a:lnTo>
                <a:lnTo>
                  <a:pt x="182" y="531"/>
                </a:lnTo>
                <a:lnTo>
                  <a:pt x="174" y="510"/>
                </a:lnTo>
                <a:lnTo>
                  <a:pt x="174" y="510"/>
                </a:lnTo>
                <a:lnTo>
                  <a:pt x="175" y="510"/>
                </a:lnTo>
                <a:lnTo>
                  <a:pt x="175" y="510"/>
                </a:lnTo>
                <a:lnTo>
                  <a:pt x="186" y="505"/>
                </a:lnTo>
                <a:lnTo>
                  <a:pt x="197" y="502"/>
                </a:lnTo>
                <a:lnTo>
                  <a:pt x="208" y="499"/>
                </a:lnTo>
                <a:lnTo>
                  <a:pt x="218" y="494"/>
                </a:lnTo>
                <a:lnTo>
                  <a:pt x="218" y="494"/>
                </a:lnTo>
                <a:lnTo>
                  <a:pt x="220" y="493"/>
                </a:lnTo>
                <a:lnTo>
                  <a:pt x="220" y="491"/>
                </a:lnTo>
                <a:lnTo>
                  <a:pt x="220" y="490"/>
                </a:lnTo>
                <a:lnTo>
                  <a:pt x="219" y="488"/>
                </a:lnTo>
                <a:lnTo>
                  <a:pt x="217" y="486"/>
                </a:lnTo>
                <a:lnTo>
                  <a:pt x="215" y="486"/>
                </a:lnTo>
                <a:lnTo>
                  <a:pt x="213" y="487"/>
                </a:lnTo>
                <a:lnTo>
                  <a:pt x="213" y="487"/>
                </a:lnTo>
                <a:lnTo>
                  <a:pt x="203" y="491"/>
                </a:lnTo>
                <a:lnTo>
                  <a:pt x="193" y="494"/>
                </a:lnTo>
                <a:lnTo>
                  <a:pt x="182" y="498"/>
                </a:lnTo>
                <a:lnTo>
                  <a:pt x="172" y="501"/>
                </a:lnTo>
                <a:lnTo>
                  <a:pt x="172" y="501"/>
                </a:lnTo>
                <a:lnTo>
                  <a:pt x="172" y="502"/>
                </a:lnTo>
                <a:lnTo>
                  <a:pt x="172" y="502"/>
                </a:lnTo>
                <a:lnTo>
                  <a:pt x="167" y="490"/>
                </a:lnTo>
                <a:lnTo>
                  <a:pt x="167" y="490"/>
                </a:lnTo>
                <a:lnTo>
                  <a:pt x="169" y="490"/>
                </a:lnTo>
                <a:lnTo>
                  <a:pt x="169" y="490"/>
                </a:lnTo>
                <a:lnTo>
                  <a:pt x="199" y="479"/>
                </a:lnTo>
                <a:lnTo>
                  <a:pt x="213" y="473"/>
                </a:lnTo>
                <a:lnTo>
                  <a:pt x="227" y="466"/>
                </a:lnTo>
                <a:lnTo>
                  <a:pt x="227" y="466"/>
                </a:lnTo>
                <a:lnTo>
                  <a:pt x="228" y="465"/>
                </a:lnTo>
                <a:lnTo>
                  <a:pt x="229" y="463"/>
                </a:lnTo>
                <a:lnTo>
                  <a:pt x="228" y="460"/>
                </a:lnTo>
                <a:lnTo>
                  <a:pt x="225" y="458"/>
                </a:lnTo>
                <a:lnTo>
                  <a:pt x="223" y="458"/>
                </a:lnTo>
                <a:lnTo>
                  <a:pt x="222" y="459"/>
                </a:lnTo>
                <a:lnTo>
                  <a:pt x="222" y="459"/>
                </a:lnTo>
                <a:lnTo>
                  <a:pt x="208" y="466"/>
                </a:lnTo>
                <a:lnTo>
                  <a:pt x="195" y="472"/>
                </a:lnTo>
                <a:lnTo>
                  <a:pt x="166" y="482"/>
                </a:lnTo>
                <a:lnTo>
                  <a:pt x="166" y="482"/>
                </a:lnTo>
                <a:lnTo>
                  <a:pt x="165" y="483"/>
                </a:lnTo>
                <a:lnTo>
                  <a:pt x="165" y="483"/>
                </a:lnTo>
                <a:lnTo>
                  <a:pt x="155" y="459"/>
                </a:lnTo>
                <a:lnTo>
                  <a:pt x="155" y="459"/>
                </a:lnTo>
                <a:lnTo>
                  <a:pt x="169" y="456"/>
                </a:lnTo>
                <a:lnTo>
                  <a:pt x="182" y="452"/>
                </a:lnTo>
                <a:lnTo>
                  <a:pt x="195" y="448"/>
                </a:lnTo>
                <a:lnTo>
                  <a:pt x="201" y="444"/>
                </a:lnTo>
                <a:lnTo>
                  <a:pt x="207" y="441"/>
                </a:lnTo>
                <a:lnTo>
                  <a:pt x="207" y="441"/>
                </a:lnTo>
                <a:lnTo>
                  <a:pt x="209" y="440"/>
                </a:lnTo>
                <a:lnTo>
                  <a:pt x="209" y="438"/>
                </a:lnTo>
                <a:lnTo>
                  <a:pt x="208" y="435"/>
                </a:lnTo>
                <a:lnTo>
                  <a:pt x="206" y="433"/>
                </a:lnTo>
                <a:lnTo>
                  <a:pt x="204" y="433"/>
                </a:lnTo>
                <a:lnTo>
                  <a:pt x="202" y="434"/>
                </a:lnTo>
                <a:lnTo>
                  <a:pt x="202" y="434"/>
                </a:lnTo>
                <a:lnTo>
                  <a:pt x="196" y="437"/>
                </a:lnTo>
                <a:lnTo>
                  <a:pt x="191" y="440"/>
                </a:lnTo>
                <a:lnTo>
                  <a:pt x="178" y="444"/>
                </a:lnTo>
                <a:lnTo>
                  <a:pt x="166" y="448"/>
                </a:lnTo>
                <a:lnTo>
                  <a:pt x="152" y="451"/>
                </a:lnTo>
                <a:lnTo>
                  <a:pt x="152" y="451"/>
                </a:lnTo>
                <a:lnTo>
                  <a:pt x="149" y="441"/>
                </a:lnTo>
                <a:lnTo>
                  <a:pt x="149" y="441"/>
                </a:lnTo>
                <a:lnTo>
                  <a:pt x="150" y="441"/>
                </a:lnTo>
                <a:lnTo>
                  <a:pt x="152" y="441"/>
                </a:lnTo>
                <a:lnTo>
                  <a:pt x="152" y="441"/>
                </a:lnTo>
                <a:lnTo>
                  <a:pt x="158" y="437"/>
                </a:lnTo>
                <a:lnTo>
                  <a:pt x="166" y="434"/>
                </a:lnTo>
                <a:lnTo>
                  <a:pt x="179" y="430"/>
                </a:lnTo>
                <a:lnTo>
                  <a:pt x="179" y="430"/>
                </a:lnTo>
                <a:lnTo>
                  <a:pt x="210" y="417"/>
                </a:lnTo>
                <a:lnTo>
                  <a:pt x="210" y="417"/>
                </a:lnTo>
                <a:lnTo>
                  <a:pt x="211" y="416"/>
                </a:lnTo>
                <a:lnTo>
                  <a:pt x="212" y="415"/>
                </a:lnTo>
                <a:lnTo>
                  <a:pt x="212" y="412"/>
                </a:lnTo>
                <a:lnTo>
                  <a:pt x="210" y="409"/>
                </a:lnTo>
                <a:lnTo>
                  <a:pt x="209" y="409"/>
                </a:lnTo>
                <a:lnTo>
                  <a:pt x="207" y="409"/>
                </a:lnTo>
                <a:lnTo>
                  <a:pt x="207" y="409"/>
                </a:lnTo>
                <a:lnTo>
                  <a:pt x="176" y="422"/>
                </a:lnTo>
                <a:lnTo>
                  <a:pt x="176" y="422"/>
                </a:lnTo>
                <a:lnTo>
                  <a:pt x="162" y="427"/>
                </a:lnTo>
                <a:lnTo>
                  <a:pt x="154" y="430"/>
                </a:lnTo>
                <a:lnTo>
                  <a:pt x="147" y="434"/>
                </a:lnTo>
                <a:lnTo>
                  <a:pt x="147" y="434"/>
                </a:lnTo>
                <a:lnTo>
                  <a:pt x="146" y="434"/>
                </a:lnTo>
                <a:lnTo>
                  <a:pt x="146" y="434"/>
                </a:lnTo>
                <a:lnTo>
                  <a:pt x="140" y="416"/>
                </a:lnTo>
                <a:lnTo>
                  <a:pt x="140" y="416"/>
                </a:lnTo>
                <a:lnTo>
                  <a:pt x="187" y="401"/>
                </a:lnTo>
                <a:lnTo>
                  <a:pt x="187" y="401"/>
                </a:lnTo>
                <a:lnTo>
                  <a:pt x="188" y="400"/>
                </a:lnTo>
                <a:lnTo>
                  <a:pt x="189" y="398"/>
                </a:lnTo>
                <a:lnTo>
                  <a:pt x="189" y="395"/>
                </a:lnTo>
                <a:lnTo>
                  <a:pt x="187" y="393"/>
                </a:lnTo>
                <a:lnTo>
                  <a:pt x="186" y="392"/>
                </a:lnTo>
                <a:lnTo>
                  <a:pt x="184" y="393"/>
                </a:lnTo>
                <a:lnTo>
                  <a:pt x="184" y="393"/>
                </a:lnTo>
                <a:lnTo>
                  <a:pt x="137" y="408"/>
                </a:lnTo>
                <a:lnTo>
                  <a:pt x="137" y="408"/>
                </a:lnTo>
                <a:lnTo>
                  <a:pt x="131" y="393"/>
                </a:lnTo>
                <a:lnTo>
                  <a:pt x="131" y="393"/>
                </a:lnTo>
                <a:lnTo>
                  <a:pt x="138" y="390"/>
                </a:lnTo>
                <a:lnTo>
                  <a:pt x="144" y="389"/>
                </a:lnTo>
                <a:lnTo>
                  <a:pt x="158" y="386"/>
                </a:lnTo>
                <a:lnTo>
                  <a:pt x="158" y="386"/>
                </a:lnTo>
                <a:lnTo>
                  <a:pt x="166" y="384"/>
                </a:lnTo>
                <a:lnTo>
                  <a:pt x="174" y="381"/>
                </a:lnTo>
                <a:lnTo>
                  <a:pt x="188" y="374"/>
                </a:lnTo>
                <a:lnTo>
                  <a:pt x="188" y="374"/>
                </a:lnTo>
                <a:lnTo>
                  <a:pt x="190" y="373"/>
                </a:lnTo>
                <a:lnTo>
                  <a:pt x="190" y="372"/>
                </a:lnTo>
                <a:lnTo>
                  <a:pt x="190" y="369"/>
                </a:lnTo>
                <a:lnTo>
                  <a:pt x="188" y="366"/>
                </a:lnTo>
                <a:lnTo>
                  <a:pt x="187" y="366"/>
                </a:lnTo>
                <a:lnTo>
                  <a:pt x="185" y="366"/>
                </a:lnTo>
                <a:lnTo>
                  <a:pt x="185" y="366"/>
                </a:lnTo>
                <a:lnTo>
                  <a:pt x="159" y="377"/>
                </a:lnTo>
                <a:lnTo>
                  <a:pt x="159" y="377"/>
                </a:lnTo>
                <a:lnTo>
                  <a:pt x="151" y="379"/>
                </a:lnTo>
                <a:lnTo>
                  <a:pt x="144" y="380"/>
                </a:lnTo>
                <a:lnTo>
                  <a:pt x="136" y="382"/>
                </a:lnTo>
                <a:lnTo>
                  <a:pt x="128" y="384"/>
                </a:lnTo>
                <a:lnTo>
                  <a:pt x="128" y="384"/>
                </a:lnTo>
                <a:lnTo>
                  <a:pt x="118" y="355"/>
                </a:lnTo>
                <a:lnTo>
                  <a:pt x="118" y="355"/>
                </a:lnTo>
                <a:lnTo>
                  <a:pt x="120" y="355"/>
                </a:lnTo>
                <a:lnTo>
                  <a:pt x="122" y="355"/>
                </a:lnTo>
                <a:lnTo>
                  <a:pt x="122" y="355"/>
                </a:lnTo>
                <a:lnTo>
                  <a:pt x="133" y="351"/>
                </a:lnTo>
                <a:lnTo>
                  <a:pt x="145" y="349"/>
                </a:lnTo>
                <a:lnTo>
                  <a:pt x="170" y="344"/>
                </a:lnTo>
                <a:lnTo>
                  <a:pt x="170" y="344"/>
                </a:lnTo>
                <a:lnTo>
                  <a:pt x="172" y="343"/>
                </a:lnTo>
                <a:lnTo>
                  <a:pt x="173" y="342"/>
                </a:lnTo>
                <a:lnTo>
                  <a:pt x="174" y="339"/>
                </a:lnTo>
                <a:lnTo>
                  <a:pt x="173" y="337"/>
                </a:lnTo>
                <a:lnTo>
                  <a:pt x="173" y="336"/>
                </a:lnTo>
                <a:lnTo>
                  <a:pt x="171" y="335"/>
                </a:lnTo>
                <a:lnTo>
                  <a:pt x="169" y="335"/>
                </a:lnTo>
                <a:lnTo>
                  <a:pt x="169" y="335"/>
                </a:lnTo>
                <a:lnTo>
                  <a:pt x="143" y="340"/>
                </a:lnTo>
                <a:lnTo>
                  <a:pt x="131" y="343"/>
                </a:lnTo>
                <a:lnTo>
                  <a:pt x="119" y="347"/>
                </a:lnTo>
                <a:lnTo>
                  <a:pt x="119" y="347"/>
                </a:lnTo>
                <a:lnTo>
                  <a:pt x="117" y="348"/>
                </a:lnTo>
                <a:lnTo>
                  <a:pt x="116" y="349"/>
                </a:lnTo>
                <a:lnTo>
                  <a:pt x="116" y="349"/>
                </a:lnTo>
                <a:lnTo>
                  <a:pt x="110" y="333"/>
                </a:lnTo>
                <a:lnTo>
                  <a:pt x="110" y="333"/>
                </a:lnTo>
                <a:lnTo>
                  <a:pt x="112" y="332"/>
                </a:lnTo>
                <a:lnTo>
                  <a:pt x="112" y="332"/>
                </a:lnTo>
                <a:lnTo>
                  <a:pt x="142" y="322"/>
                </a:lnTo>
                <a:lnTo>
                  <a:pt x="157" y="318"/>
                </a:lnTo>
                <a:lnTo>
                  <a:pt x="173" y="314"/>
                </a:lnTo>
                <a:lnTo>
                  <a:pt x="173" y="314"/>
                </a:lnTo>
                <a:lnTo>
                  <a:pt x="174" y="313"/>
                </a:lnTo>
                <a:lnTo>
                  <a:pt x="175" y="312"/>
                </a:lnTo>
                <a:lnTo>
                  <a:pt x="176" y="310"/>
                </a:lnTo>
                <a:lnTo>
                  <a:pt x="175" y="309"/>
                </a:lnTo>
                <a:lnTo>
                  <a:pt x="173" y="306"/>
                </a:lnTo>
                <a:lnTo>
                  <a:pt x="172" y="306"/>
                </a:lnTo>
                <a:lnTo>
                  <a:pt x="170" y="306"/>
                </a:lnTo>
                <a:lnTo>
                  <a:pt x="170" y="306"/>
                </a:lnTo>
                <a:lnTo>
                  <a:pt x="154" y="309"/>
                </a:lnTo>
                <a:lnTo>
                  <a:pt x="139" y="314"/>
                </a:lnTo>
                <a:lnTo>
                  <a:pt x="109" y="324"/>
                </a:lnTo>
                <a:lnTo>
                  <a:pt x="109" y="324"/>
                </a:lnTo>
                <a:lnTo>
                  <a:pt x="107" y="325"/>
                </a:lnTo>
                <a:lnTo>
                  <a:pt x="107" y="325"/>
                </a:lnTo>
                <a:lnTo>
                  <a:pt x="102" y="311"/>
                </a:lnTo>
                <a:lnTo>
                  <a:pt x="102" y="311"/>
                </a:lnTo>
                <a:lnTo>
                  <a:pt x="103" y="311"/>
                </a:lnTo>
                <a:lnTo>
                  <a:pt x="103" y="311"/>
                </a:lnTo>
                <a:lnTo>
                  <a:pt x="128" y="303"/>
                </a:lnTo>
                <a:lnTo>
                  <a:pt x="140" y="298"/>
                </a:lnTo>
                <a:lnTo>
                  <a:pt x="151" y="292"/>
                </a:lnTo>
                <a:lnTo>
                  <a:pt x="151" y="292"/>
                </a:lnTo>
                <a:lnTo>
                  <a:pt x="152" y="290"/>
                </a:lnTo>
                <a:lnTo>
                  <a:pt x="153" y="289"/>
                </a:lnTo>
                <a:lnTo>
                  <a:pt x="152" y="286"/>
                </a:lnTo>
                <a:lnTo>
                  <a:pt x="149" y="284"/>
                </a:lnTo>
                <a:lnTo>
                  <a:pt x="148" y="284"/>
                </a:lnTo>
                <a:lnTo>
                  <a:pt x="146" y="285"/>
                </a:lnTo>
                <a:lnTo>
                  <a:pt x="146" y="285"/>
                </a:lnTo>
                <a:lnTo>
                  <a:pt x="135" y="291"/>
                </a:lnTo>
                <a:lnTo>
                  <a:pt x="124" y="295"/>
                </a:lnTo>
                <a:lnTo>
                  <a:pt x="100" y="303"/>
                </a:lnTo>
                <a:lnTo>
                  <a:pt x="100" y="303"/>
                </a:lnTo>
                <a:lnTo>
                  <a:pt x="100" y="303"/>
                </a:lnTo>
                <a:lnTo>
                  <a:pt x="100" y="303"/>
                </a:lnTo>
                <a:lnTo>
                  <a:pt x="92" y="280"/>
                </a:lnTo>
                <a:lnTo>
                  <a:pt x="92" y="280"/>
                </a:lnTo>
                <a:lnTo>
                  <a:pt x="93" y="279"/>
                </a:lnTo>
                <a:lnTo>
                  <a:pt x="93" y="279"/>
                </a:lnTo>
                <a:lnTo>
                  <a:pt x="120" y="271"/>
                </a:lnTo>
                <a:lnTo>
                  <a:pt x="133" y="267"/>
                </a:lnTo>
                <a:lnTo>
                  <a:pt x="147" y="265"/>
                </a:lnTo>
                <a:lnTo>
                  <a:pt x="147" y="265"/>
                </a:lnTo>
                <a:lnTo>
                  <a:pt x="149" y="264"/>
                </a:lnTo>
                <a:lnTo>
                  <a:pt x="150" y="263"/>
                </a:lnTo>
                <a:lnTo>
                  <a:pt x="151" y="259"/>
                </a:lnTo>
                <a:lnTo>
                  <a:pt x="150" y="258"/>
                </a:lnTo>
                <a:lnTo>
                  <a:pt x="149" y="257"/>
                </a:lnTo>
                <a:lnTo>
                  <a:pt x="148" y="256"/>
                </a:lnTo>
                <a:lnTo>
                  <a:pt x="146" y="256"/>
                </a:lnTo>
                <a:lnTo>
                  <a:pt x="146" y="256"/>
                </a:lnTo>
                <a:lnTo>
                  <a:pt x="132" y="259"/>
                </a:lnTo>
                <a:lnTo>
                  <a:pt x="118" y="262"/>
                </a:lnTo>
                <a:lnTo>
                  <a:pt x="90" y="271"/>
                </a:lnTo>
                <a:lnTo>
                  <a:pt x="90" y="271"/>
                </a:lnTo>
                <a:lnTo>
                  <a:pt x="89" y="272"/>
                </a:lnTo>
                <a:lnTo>
                  <a:pt x="89" y="272"/>
                </a:lnTo>
                <a:lnTo>
                  <a:pt x="84" y="259"/>
                </a:lnTo>
                <a:lnTo>
                  <a:pt x="84" y="259"/>
                </a:lnTo>
                <a:lnTo>
                  <a:pt x="86" y="259"/>
                </a:lnTo>
                <a:lnTo>
                  <a:pt x="86" y="259"/>
                </a:lnTo>
                <a:lnTo>
                  <a:pt x="134" y="243"/>
                </a:lnTo>
                <a:lnTo>
                  <a:pt x="134" y="243"/>
                </a:lnTo>
                <a:lnTo>
                  <a:pt x="136" y="242"/>
                </a:lnTo>
                <a:lnTo>
                  <a:pt x="137" y="241"/>
                </a:lnTo>
                <a:lnTo>
                  <a:pt x="137" y="238"/>
                </a:lnTo>
                <a:lnTo>
                  <a:pt x="135" y="235"/>
                </a:lnTo>
                <a:lnTo>
                  <a:pt x="133" y="235"/>
                </a:lnTo>
                <a:lnTo>
                  <a:pt x="131" y="235"/>
                </a:lnTo>
                <a:lnTo>
                  <a:pt x="131" y="235"/>
                </a:lnTo>
                <a:lnTo>
                  <a:pt x="83" y="251"/>
                </a:lnTo>
                <a:lnTo>
                  <a:pt x="83" y="251"/>
                </a:lnTo>
                <a:lnTo>
                  <a:pt x="82" y="252"/>
                </a:lnTo>
                <a:lnTo>
                  <a:pt x="82" y="252"/>
                </a:lnTo>
                <a:lnTo>
                  <a:pt x="73" y="230"/>
                </a:lnTo>
                <a:lnTo>
                  <a:pt x="73" y="230"/>
                </a:lnTo>
                <a:lnTo>
                  <a:pt x="75" y="230"/>
                </a:lnTo>
                <a:lnTo>
                  <a:pt x="75" y="230"/>
                </a:lnTo>
                <a:lnTo>
                  <a:pt x="88" y="227"/>
                </a:lnTo>
                <a:lnTo>
                  <a:pt x="100" y="223"/>
                </a:lnTo>
                <a:lnTo>
                  <a:pt x="124" y="214"/>
                </a:lnTo>
                <a:lnTo>
                  <a:pt x="124" y="214"/>
                </a:lnTo>
                <a:lnTo>
                  <a:pt x="125" y="213"/>
                </a:lnTo>
                <a:lnTo>
                  <a:pt x="126" y="212"/>
                </a:lnTo>
                <a:lnTo>
                  <a:pt x="126" y="209"/>
                </a:lnTo>
                <a:lnTo>
                  <a:pt x="124" y="206"/>
                </a:lnTo>
                <a:lnTo>
                  <a:pt x="123" y="206"/>
                </a:lnTo>
                <a:lnTo>
                  <a:pt x="121" y="206"/>
                </a:lnTo>
                <a:lnTo>
                  <a:pt x="121" y="206"/>
                </a:lnTo>
                <a:lnTo>
                  <a:pt x="98" y="215"/>
                </a:lnTo>
                <a:lnTo>
                  <a:pt x="87" y="218"/>
                </a:lnTo>
                <a:lnTo>
                  <a:pt x="74" y="221"/>
                </a:lnTo>
                <a:lnTo>
                  <a:pt x="74" y="221"/>
                </a:lnTo>
                <a:lnTo>
                  <a:pt x="72" y="222"/>
                </a:lnTo>
                <a:lnTo>
                  <a:pt x="71" y="224"/>
                </a:lnTo>
                <a:lnTo>
                  <a:pt x="71" y="224"/>
                </a:lnTo>
                <a:lnTo>
                  <a:pt x="66" y="210"/>
                </a:lnTo>
                <a:lnTo>
                  <a:pt x="66" y="210"/>
                </a:lnTo>
                <a:lnTo>
                  <a:pt x="63" y="203"/>
                </a:lnTo>
                <a:lnTo>
                  <a:pt x="63" y="203"/>
                </a:lnTo>
                <a:lnTo>
                  <a:pt x="80" y="198"/>
                </a:lnTo>
                <a:lnTo>
                  <a:pt x="95" y="193"/>
                </a:lnTo>
                <a:lnTo>
                  <a:pt x="110" y="189"/>
                </a:lnTo>
                <a:lnTo>
                  <a:pt x="125" y="184"/>
                </a:lnTo>
                <a:lnTo>
                  <a:pt x="125" y="184"/>
                </a:lnTo>
                <a:lnTo>
                  <a:pt x="127" y="182"/>
                </a:lnTo>
                <a:lnTo>
                  <a:pt x="128" y="181"/>
                </a:lnTo>
                <a:lnTo>
                  <a:pt x="128" y="178"/>
                </a:lnTo>
                <a:lnTo>
                  <a:pt x="126" y="175"/>
                </a:lnTo>
                <a:lnTo>
                  <a:pt x="124" y="175"/>
                </a:lnTo>
                <a:lnTo>
                  <a:pt x="122" y="175"/>
                </a:lnTo>
                <a:lnTo>
                  <a:pt x="122" y="175"/>
                </a:lnTo>
                <a:lnTo>
                  <a:pt x="107" y="181"/>
                </a:lnTo>
                <a:lnTo>
                  <a:pt x="92" y="185"/>
                </a:lnTo>
                <a:lnTo>
                  <a:pt x="76" y="190"/>
                </a:lnTo>
                <a:lnTo>
                  <a:pt x="61" y="194"/>
                </a:lnTo>
                <a:lnTo>
                  <a:pt x="61" y="194"/>
                </a:lnTo>
                <a:lnTo>
                  <a:pt x="53" y="174"/>
                </a:lnTo>
                <a:lnTo>
                  <a:pt x="53" y="174"/>
                </a:lnTo>
                <a:lnTo>
                  <a:pt x="66" y="170"/>
                </a:lnTo>
                <a:lnTo>
                  <a:pt x="80" y="167"/>
                </a:lnTo>
                <a:lnTo>
                  <a:pt x="93" y="162"/>
                </a:lnTo>
                <a:lnTo>
                  <a:pt x="99" y="159"/>
                </a:lnTo>
                <a:lnTo>
                  <a:pt x="104" y="156"/>
                </a:lnTo>
                <a:lnTo>
                  <a:pt x="104" y="156"/>
                </a:lnTo>
                <a:lnTo>
                  <a:pt x="105" y="154"/>
                </a:lnTo>
                <a:lnTo>
                  <a:pt x="106" y="152"/>
                </a:lnTo>
                <a:lnTo>
                  <a:pt x="105" y="149"/>
                </a:lnTo>
                <a:lnTo>
                  <a:pt x="102" y="148"/>
                </a:lnTo>
                <a:lnTo>
                  <a:pt x="101" y="148"/>
                </a:lnTo>
                <a:lnTo>
                  <a:pt x="99" y="148"/>
                </a:lnTo>
                <a:lnTo>
                  <a:pt x="99" y="148"/>
                </a:lnTo>
                <a:lnTo>
                  <a:pt x="94" y="152"/>
                </a:lnTo>
                <a:lnTo>
                  <a:pt x="88" y="155"/>
                </a:lnTo>
                <a:lnTo>
                  <a:pt x="75" y="159"/>
                </a:lnTo>
                <a:lnTo>
                  <a:pt x="63" y="162"/>
                </a:lnTo>
                <a:lnTo>
                  <a:pt x="50" y="166"/>
                </a:lnTo>
                <a:lnTo>
                  <a:pt x="50" y="166"/>
                </a:lnTo>
                <a:lnTo>
                  <a:pt x="42" y="142"/>
                </a:lnTo>
                <a:lnTo>
                  <a:pt x="42" y="142"/>
                </a:lnTo>
                <a:lnTo>
                  <a:pt x="43" y="142"/>
                </a:lnTo>
                <a:lnTo>
                  <a:pt x="43" y="142"/>
                </a:lnTo>
                <a:lnTo>
                  <a:pt x="54" y="136"/>
                </a:lnTo>
                <a:lnTo>
                  <a:pt x="66" y="132"/>
                </a:lnTo>
                <a:lnTo>
                  <a:pt x="80" y="128"/>
                </a:lnTo>
                <a:lnTo>
                  <a:pt x="92" y="126"/>
                </a:lnTo>
                <a:lnTo>
                  <a:pt x="92" y="126"/>
                </a:lnTo>
                <a:lnTo>
                  <a:pt x="94" y="125"/>
                </a:lnTo>
                <a:lnTo>
                  <a:pt x="95" y="124"/>
                </a:lnTo>
                <a:lnTo>
                  <a:pt x="96" y="120"/>
                </a:lnTo>
                <a:lnTo>
                  <a:pt x="96" y="118"/>
                </a:lnTo>
                <a:lnTo>
                  <a:pt x="95" y="117"/>
                </a:lnTo>
                <a:lnTo>
                  <a:pt x="94" y="116"/>
                </a:lnTo>
                <a:lnTo>
                  <a:pt x="92" y="116"/>
                </a:lnTo>
                <a:lnTo>
                  <a:pt x="92" y="116"/>
                </a:lnTo>
                <a:lnTo>
                  <a:pt x="77" y="119"/>
                </a:lnTo>
                <a:lnTo>
                  <a:pt x="64" y="124"/>
                </a:lnTo>
                <a:lnTo>
                  <a:pt x="51" y="128"/>
                </a:lnTo>
                <a:lnTo>
                  <a:pt x="39" y="134"/>
                </a:lnTo>
                <a:lnTo>
                  <a:pt x="39" y="134"/>
                </a:lnTo>
                <a:lnTo>
                  <a:pt x="32" y="114"/>
                </a:lnTo>
                <a:lnTo>
                  <a:pt x="32" y="114"/>
                </a:lnTo>
                <a:lnTo>
                  <a:pt x="78" y="96"/>
                </a:lnTo>
                <a:lnTo>
                  <a:pt x="78" y="96"/>
                </a:lnTo>
                <a:lnTo>
                  <a:pt x="80" y="95"/>
                </a:lnTo>
                <a:lnTo>
                  <a:pt x="81" y="94"/>
                </a:lnTo>
                <a:lnTo>
                  <a:pt x="81" y="90"/>
                </a:lnTo>
                <a:lnTo>
                  <a:pt x="78" y="88"/>
                </a:lnTo>
                <a:lnTo>
                  <a:pt x="77" y="88"/>
                </a:lnTo>
                <a:lnTo>
                  <a:pt x="75" y="88"/>
                </a:lnTo>
                <a:lnTo>
                  <a:pt x="75" y="88"/>
                </a:lnTo>
                <a:lnTo>
                  <a:pt x="29" y="106"/>
                </a:lnTo>
                <a:lnTo>
                  <a:pt x="29" y="106"/>
                </a:lnTo>
                <a:lnTo>
                  <a:pt x="22" y="85"/>
                </a:lnTo>
                <a:lnTo>
                  <a:pt x="22" y="8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2520">
            <a:extLst>
              <a:ext uri="{FF2B5EF4-FFF2-40B4-BE49-F238E27FC236}">
                <a16:creationId xmlns:a16="http://schemas.microsoft.com/office/drawing/2014/main" xmlns="" id="{45CCAC94-3FC4-4318-AB13-A3CCEADDFBD1}"/>
              </a:ext>
            </a:extLst>
          </p:cNvPr>
          <p:cNvSpPr>
            <a:spLocks/>
          </p:cNvSpPr>
          <p:nvPr/>
        </p:nvSpPr>
        <p:spPr bwMode="auto">
          <a:xfrm>
            <a:off x="2972428" y="3853840"/>
            <a:ext cx="79375" cy="34925"/>
          </a:xfrm>
          <a:custGeom>
            <a:avLst/>
            <a:gdLst/>
            <a:ahLst/>
            <a:cxnLst>
              <a:cxn ang="0">
                <a:pos x="5" y="22"/>
              </a:cxn>
              <a:cxn ang="0">
                <a:pos x="5" y="22"/>
              </a:cxn>
              <a:cxn ang="0">
                <a:pos x="48" y="8"/>
              </a:cxn>
              <a:cxn ang="0">
                <a:pos x="48" y="8"/>
              </a:cxn>
              <a:cxn ang="0">
                <a:pos x="50" y="7"/>
              </a:cxn>
              <a:cxn ang="0">
                <a:pos x="50" y="6"/>
              </a:cxn>
              <a:cxn ang="0">
                <a:pos x="50" y="3"/>
              </a:cxn>
              <a:cxn ang="0">
                <a:pos x="48" y="0"/>
              </a:cxn>
              <a:cxn ang="0">
                <a:pos x="47" y="0"/>
              </a:cxn>
              <a:cxn ang="0">
                <a:pos x="45" y="0"/>
              </a:cxn>
              <a:cxn ang="0">
                <a:pos x="45" y="0"/>
              </a:cxn>
              <a:cxn ang="0">
                <a:pos x="2" y="14"/>
              </a:cxn>
              <a:cxn ang="0">
                <a:pos x="2" y="14"/>
              </a:cxn>
              <a:cxn ang="0">
                <a:pos x="1" y="15"/>
              </a:cxn>
              <a:cxn ang="0">
                <a:pos x="0" y="16"/>
              </a:cxn>
              <a:cxn ang="0">
                <a:pos x="0" y="19"/>
              </a:cxn>
              <a:cxn ang="0">
                <a:pos x="2" y="22"/>
              </a:cxn>
              <a:cxn ang="0">
                <a:pos x="3" y="22"/>
              </a:cxn>
              <a:cxn ang="0">
                <a:pos x="5" y="22"/>
              </a:cxn>
              <a:cxn ang="0">
                <a:pos x="5" y="22"/>
              </a:cxn>
            </a:cxnLst>
            <a:rect l="0" t="0" r="r" b="b"/>
            <a:pathLst>
              <a:path w="50" h="22">
                <a:moveTo>
                  <a:pt x="5" y="22"/>
                </a:moveTo>
                <a:lnTo>
                  <a:pt x="5" y="22"/>
                </a:lnTo>
                <a:lnTo>
                  <a:pt x="48" y="8"/>
                </a:lnTo>
                <a:lnTo>
                  <a:pt x="48" y="8"/>
                </a:lnTo>
                <a:lnTo>
                  <a:pt x="50" y="7"/>
                </a:lnTo>
                <a:lnTo>
                  <a:pt x="50" y="6"/>
                </a:lnTo>
                <a:lnTo>
                  <a:pt x="50" y="3"/>
                </a:lnTo>
                <a:lnTo>
                  <a:pt x="48" y="0"/>
                </a:lnTo>
                <a:lnTo>
                  <a:pt x="47" y="0"/>
                </a:lnTo>
                <a:lnTo>
                  <a:pt x="45" y="0"/>
                </a:lnTo>
                <a:lnTo>
                  <a:pt x="45" y="0"/>
                </a:lnTo>
                <a:lnTo>
                  <a:pt x="2" y="14"/>
                </a:lnTo>
                <a:lnTo>
                  <a:pt x="2" y="14"/>
                </a:lnTo>
                <a:lnTo>
                  <a:pt x="1" y="15"/>
                </a:lnTo>
                <a:lnTo>
                  <a:pt x="0" y="16"/>
                </a:lnTo>
                <a:lnTo>
                  <a:pt x="0" y="19"/>
                </a:lnTo>
                <a:lnTo>
                  <a:pt x="2" y="22"/>
                </a:lnTo>
                <a:lnTo>
                  <a:pt x="3" y="22"/>
                </a:lnTo>
                <a:lnTo>
                  <a:pt x="5" y="22"/>
                </a:lnTo>
                <a:lnTo>
                  <a:pt x="5" y="22"/>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2521">
            <a:extLst>
              <a:ext uri="{FF2B5EF4-FFF2-40B4-BE49-F238E27FC236}">
                <a16:creationId xmlns:a16="http://schemas.microsoft.com/office/drawing/2014/main" xmlns="" id="{56B6D0B8-99BC-4257-8E84-A117B2DD6F28}"/>
              </a:ext>
            </a:extLst>
          </p:cNvPr>
          <p:cNvSpPr>
            <a:spLocks noEditPoints="1"/>
          </p:cNvSpPr>
          <p:nvPr/>
        </p:nvSpPr>
        <p:spPr bwMode="auto">
          <a:xfrm>
            <a:off x="2833848" y="2015244"/>
            <a:ext cx="638175" cy="436563"/>
          </a:xfrm>
          <a:custGeom>
            <a:avLst/>
            <a:gdLst/>
            <a:ahLst/>
            <a:cxnLst>
              <a:cxn ang="0">
                <a:pos x="203" y="272"/>
              </a:cxn>
              <a:cxn ang="0">
                <a:pos x="397" y="275"/>
              </a:cxn>
              <a:cxn ang="0">
                <a:pos x="399" y="274"/>
              </a:cxn>
              <a:cxn ang="0">
                <a:pos x="400" y="271"/>
              </a:cxn>
              <a:cxn ang="0">
                <a:pos x="399" y="151"/>
              </a:cxn>
              <a:cxn ang="0">
                <a:pos x="401" y="75"/>
              </a:cxn>
              <a:cxn ang="0">
                <a:pos x="400" y="8"/>
              </a:cxn>
              <a:cxn ang="0">
                <a:pos x="397" y="3"/>
              </a:cxn>
              <a:cxn ang="0">
                <a:pos x="348" y="6"/>
              </a:cxn>
              <a:cxn ang="0">
                <a:pos x="249" y="4"/>
              </a:cxn>
              <a:cxn ang="0">
                <a:pos x="99" y="0"/>
              </a:cxn>
              <a:cxn ang="0">
                <a:pos x="17" y="2"/>
              </a:cxn>
              <a:cxn ang="0">
                <a:pos x="2" y="3"/>
              </a:cxn>
              <a:cxn ang="0">
                <a:pos x="0" y="13"/>
              </a:cxn>
              <a:cxn ang="0">
                <a:pos x="3" y="103"/>
              </a:cxn>
              <a:cxn ang="0">
                <a:pos x="13" y="259"/>
              </a:cxn>
              <a:cxn ang="0">
                <a:pos x="17" y="263"/>
              </a:cxn>
              <a:cxn ang="0">
                <a:pos x="20" y="264"/>
              </a:cxn>
              <a:cxn ang="0">
                <a:pos x="108" y="269"/>
              </a:cxn>
              <a:cxn ang="0">
                <a:pos x="36" y="256"/>
              </a:cxn>
              <a:cxn ang="0">
                <a:pos x="86" y="215"/>
              </a:cxn>
              <a:cxn ang="0">
                <a:pos x="146" y="162"/>
              </a:cxn>
              <a:cxn ang="0">
                <a:pos x="164" y="141"/>
              </a:cxn>
              <a:cxn ang="0">
                <a:pos x="203" y="174"/>
              </a:cxn>
              <a:cxn ang="0">
                <a:pos x="210" y="173"/>
              </a:cxn>
              <a:cxn ang="0">
                <a:pos x="214" y="171"/>
              </a:cxn>
              <a:cxn ang="0">
                <a:pos x="242" y="145"/>
              </a:cxn>
              <a:cxn ang="0">
                <a:pos x="292" y="163"/>
              </a:cxn>
              <a:cxn ang="0">
                <a:pos x="388" y="266"/>
              </a:cxn>
              <a:cxn ang="0">
                <a:pos x="209" y="264"/>
              </a:cxn>
              <a:cxn ang="0">
                <a:pos x="392" y="81"/>
              </a:cxn>
              <a:cxn ang="0">
                <a:pos x="390" y="203"/>
              </a:cxn>
              <a:cxn ang="0">
                <a:pos x="330" y="189"/>
              </a:cxn>
              <a:cxn ang="0">
                <a:pos x="263" y="126"/>
              </a:cxn>
              <a:cxn ang="0">
                <a:pos x="393" y="20"/>
              </a:cxn>
              <a:cxn ang="0">
                <a:pos x="392" y="81"/>
              </a:cxn>
              <a:cxn ang="0">
                <a:pos x="199" y="12"/>
              </a:cxn>
              <a:cxn ang="0">
                <a:pos x="305" y="14"/>
              </a:cxn>
              <a:cxn ang="0">
                <a:pos x="390" y="12"/>
              </a:cxn>
              <a:cxn ang="0">
                <a:pos x="238" y="137"/>
              </a:cxn>
              <a:cxn ang="0">
                <a:pos x="207" y="165"/>
              </a:cxn>
              <a:cxn ang="0">
                <a:pos x="179" y="143"/>
              </a:cxn>
              <a:cxn ang="0">
                <a:pos x="97" y="71"/>
              </a:cxn>
              <a:cxn ang="0">
                <a:pos x="58" y="9"/>
              </a:cxn>
              <a:cxn ang="0">
                <a:pos x="12" y="106"/>
              </a:cxn>
              <a:cxn ang="0">
                <a:pos x="8" y="29"/>
              </a:cxn>
              <a:cxn ang="0">
                <a:pos x="91" y="77"/>
              </a:cxn>
              <a:cxn ang="0">
                <a:pos x="158" y="135"/>
              </a:cxn>
              <a:cxn ang="0">
                <a:pos x="149" y="146"/>
              </a:cxn>
              <a:cxn ang="0">
                <a:pos x="82" y="206"/>
              </a:cxn>
              <a:cxn ang="0">
                <a:pos x="25" y="255"/>
              </a:cxn>
              <a:cxn ang="0">
                <a:pos x="18" y="218"/>
              </a:cxn>
            </a:cxnLst>
            <a:rect l="0" t="0" r="r" b="b"/>
            <a:pathLst>
              <a:path w="402" h="275">
                <a:moveTo>
                  <a:pt x="108" y="269"/>
                </a:moveTo>
                <a:lnTo>
                  <a:pt x="108" y="269"/>
                </a:lnTo>
                <a:lnTo>
                  <a:pt x="203" y="272"/>
                </a:lnTo>
                <a:lnTo>
                  <a:pt x="203" y="272"/>
                </a:lnTo>
                <a:lnTo>
                  <a:pt x="299" y="274"/>
                </a:lnTo>
                <a:lnTo>
                  <a:pt x="395" y="275"/>
                </a:lnTo>
                <a:lnTo>
                  <a:pt x="395" y="275"/>
                </a:lnTo>
                <a:lnTo>
                  <a:pt x="397" y="275"/>
                </a:lnTo>
                <a:lnTo>
                  <a:pt x="398" y="274"/>
                </a:lnTo>
                <a:lnTo>
                  <a:pt x="398" y="274"/>
                </a:lnTo>
                <a:lnTo>
                  <a:pt x="399" y="274"/>
                </a:lnTo>
                <a:lnTo>
                  <a:pt x="399" y="274"/>
                </a:lnTo>
                <a:lnTo>
                  <a:pt x="399" y="274"/>
                </a:lnTo>
                <a:lnTo>
                  <a:pt x="399" y="274"/>
                </a:lnTo>
                <a:lnTo>
                  <a:pt x="399" y="273"/>
                </a:lnTo>
                <a:lnTo>
                  <a:pt x="400" y="271"/>
                </a:lnTo>
                <a:lnTo>
                  <a:pt x="400" y="271"/>
                </a:lnTo>
                <a:lnTo>
                  <a:pt x="399" y="212"/>
                </a:lnTo>
                <a:lnTo>
                  <a:pt x="399" y="181"/>
                </a:lnTo>
                <a:lnTo>
                  <a:pt x="399" y="151"/>
                </a:lnTo>
                <a:lnTo>
                  <a:pt x="399" y="151"/>
                </a:lnTo>
                <a:lnTo>
                  <a:pt x="400" y="113"/>
                </a:lnTo>
                <a:lnTo>
                  <a:pt x="401" y="75"/>
                </a:lnTo>
                <a:lnTo>
                  <a:pt x="401" y="75"/>
                </a:lnTo>
                <a:lnTo>
                  <a:pt x="402" y="59"/>
                </a:lnTo>
                <a:lnTo>
                  <a:pt x="402" y="41"/>
                </a:lnTo>
                <a:lnTo>
                  <a:pt x="402" y="24"/>
                </a:lnTo>
                <a:lnTo>
                  <a:pt x="400" y="8"/>
                </a:lnTo>
                <a:lnTo>
                  <a:pt x="400" y="8"/>
                </a:lnTo>
                <a:lnTo>
                  <a:pt x="399" y="6"/>
                </a:lnTo>
                <a:lnTo>
                  <a:pt x="398" y="4"/>
                </a:lnTo>
                <a:lnTo>
                  <a:pt x="397" y="3"/>
                </a:lnTo>
                <a:lnTo>
                  <a:pt x="394" y="2"/>
                </a:lnTo>
                <a:lnTo>
                  <a:pt x="394" y="2"/>
                </a:lnTo>
                <a:lnTo>
                  <a:pt x="371" y="5"/>
                </a:lnTo>
                <a:lnTo>
                  <a:pt x="348" y="6"/>
                </a:lnTo>
                <a:lnTo>
                  <a:pt x="323" y="6"/>
                </a:lnTo>
                <a:lnTo>
                  <a:pt x="300" y="5"/>
                </a:lnTo>
                <a:lnTo>
                  <a:pt x="300" y="5"/>
                </a:lnTo>
                <a:lnTo>
                  <a:pt x="249" y="4"/>
                </a:lnTo>
                <a:lnTo>
                  <a:pt x="199" y="3"/>
                </a:lnTo>
                <a:lnTo>
                  <a:pt x="199" y="3"/>
                </a:lnTo>
                <a:lnTo>
                  <a:pt x="99" y="0"/>
                </a:lnTo>
                <a:lnTo>
                  <a:pt x="99" y="0"/>
                </a:lnTo>
                <a:lnTo>
                  <a:pt x="76" y="0"/>
                </a:lnTo>
                <a:lnTo>
                  <a:pt x="53" y="1"/>
                </a:lnTo>
                <a:lnTo>
                  <a:pt x="30" y="2"/>
                </a:lnTo>
                <a:lnTo>
                  <a:pt x="17" y="2"/>
                </a:lnTo>
                <a:lnTo>
                  <a:pt x="6" y="1"/>
                </a:lnTo>
                <a:lnTo>
                  <a:pt x="6" y="1"/>
                </a:lnTo>
                <a:lnTo>
                  <a:pt x="3" y="1"/>
                </a:lnTo>
                <a:lnTo>
                  <a:pt x="2" y="3"/>
                </a:lnTo>
                <a:lnTo>
                  <a:pt x="2" y="3"/>
                </a:lnTo>
                <a:lnTo>
                  <a:pt x="2" y="4"/>
                </a:lnTo>
                <a:lnTo>
                  <a:pt x="2" y="4"/>
                </a:lnTo>
                <a:lnTo>
                  <a:pt x="0" y="13"/>
                </a:lnTo>
                <a:lnTo>
                  <a:pt x="0" y="22"/>
                </a:lnTo>
                <a:lnTo>
                  <a:pt x="0" y="41"/>
                </a:lnTo>
                <a:lnTo>
                  <a:pt x="0" y="41"/>
                </a:lnTo>
                <a:lnTo>
                  <a:pt x="3" y="103"/>
                </a:lnTo>
                <a:lnTo>
                  <a:pt x="3" y="103"/>
                </a:lnTo>
                <a:lnTo>
                  <a:pt x="7" y="181"/>
                </a:lnTo>
                <a:lnTo>
                  <a:pt x="9" y="221"/>
                </a:lnTo>
                <a:lnTo>
                  <a:pt x="13" y="259"/>
                </a:lnTo>
                <a:lnTo>
                  <a:pt x="13" y="259"/>
                </a:lnTo>
                <a:lnTo>
                  <a:pt x="14" y="261"/>
                </a:lnTo>
                <a:lnTo>
                  <a:pt x="15" y="263"/>
                </a:lnTo>
                <a:lnTo>
                  <a:pt x="17" y="263"/>
                </a:lnTo>
                <a:lnTo>
                  <a:pt x="19" y="263"/>
                </a:lnTo>
                <a:lnTo>
                  <a:pt x="19" y="263"/>
                </a:lnTo>
                <a:lnTo>
                  <a:pt x="20" y="264"/>
                </a:lnTo>
                <a:lnTo>
                  <a:pt x="20" y="264"/>
                </a:lnTo>
                <a:lnTo>
                  <a:pt x="42" y="266"/>
                </a:lnTo>
                <a:lnTo>
                  <a:pt x="64" y="267"/>
                </a:lnTo>
                <a:lnTo>
                  <a:pt x="108" y="269"/>
                </a:lnTo>
                <a:lnTo>
                  <a:pt x="108" y="269"/>
                </a:lnTo>
                <a:close/>
                <a:moveTo>
                  <a:pt x="113" y="261"/>
                </a:moveTo>
                <a:lnTo>
                  <a:pt x="113" y="261"/>
                </a:lnTo>
                <a:lnTo>
                  <a:pt x="74" y="259"/>
                </a:lnTo>
                <a:lnTo>
                  <a:pt x="36" y="256"/>
                </a:lnTo>
                <a:lnTo>
                  <a:pt x="36" y="256"/>
                </a:lnTo>
                <a:lnTo>
                  <a:pt x="48" y="245"/>
                </a:lnTo>
                <a:lnTo>
                  <a:pt x="60" y="235"/>
                </a:lnTo>
                <a:lnTo>
                  <a:pt x="86" y="215"/>
                </a:lnTo>
                <a:lnTo>
                  <a:pt x="86" y="215"/>
                </a:lnTo>
                <a:lnTo>
                  <a:pt x="107" y="197"/>
                </a:lnTo>
                <a:lnTo>
                  <a:pt x="127" y="180"/>
                </a:lnTo>
                <a:lnTo>
                  <a:pt x="146" y="162"/>
                </a:lnTo>
                <a:lnTo>
                  <a:pt x="155" y="152"/>
                </a:lnTo>
                <a:lnTo>
                  <a:pt x="163" y="142"/>
                </a:lnTo>
                <a:lnTo>
                  <a:pt x="163" y="142"/>
                </a:lnTo>
                <a:lnTo>
                  <a:pt x="164" y="141"/>
                </a:lnTo>
                <a:lnTo>
                  <a:pt x="164" y="141"/>
                </a:lnTo>
                <a:lnTo>
                  <a:pt x="183" y="158"/>
                </a:lnTo>
                <a:lnTo>
                  <a:pt x="203" y="174"/>
                </a:lnTo>
                <a:lnTo>
                  <a:pt x="203" y="174"/>
                </a:lnTo>
                <a:lnTo>
                  <a:pt x="205" y="175"/>
                </a:lnTo>
                <a:lnTo>
                  <a:pt x="207" y="175"/>
                </a:lnTo>
                <a:lnTo>
                  <a:pt x="209" y="174"/>
                </a:lnTo>
                <a:lnTo>
                  <a:pt x="210" y="173"/>
                </a:lnTo>
                <a:lnTo>
                  <a:pt x="210" y="173"/>
                </a:lnTo>
                <a:lnTo>
                  <a:pt x="212" y="172"/>
                </a:lnTo>
                <a:lnTo>
                  <a:pt x="214" y="171"/>
                </a:lnTo>
                <a:lnTo>
                  <a:pt x="214" y="171"/>
                </a:lnTo>
                <a:lnTo>
                  <a:pt x="220" y="164"/>
                </a:lnTo>
                <a:lnTo>
                  <a:pt x="227" y="158"/>
                </a:lnTo>
                <a:lnTo>
                  <a:pt x="242" y="145"/>
                </a:lnTo>
                <a:lnTo>
                  <a:pt x="242" y="145"/>
                </a:lnTo>
                <a:lnTo>
                  <a:pt x="257" y="133"/>
                </a:lnTo>
                <a:lnTo>
                  <a:pt x="257" y="133"/>
                </a:lnTo>
                <a:lnTo>
                  <a:pt x="275" y="148"/>
                </a:lnTo>
                <a:lnTo>
                  <a:pt x="292" y="163"/>
                </a:lnTo>
                <a:lnTo>
                  <a:pt x="309" y="180"/>
                </a:lnTo>
                <a:lnTo>
                  <a:pt x="325" y="196"/>
                </a:lnTo>
                <a:lnTo>
                  <a:pt x="357" y="232"/>
                </a:lnTo>
                <a:lnTo>
                  <a:pt x="388" y="266"/>
                </a:lnTo>
                <a:lnTo>
                  <a:pt x="388" y="266"/>
                </a:lnTo>
                <a:lnTo>
                  <a:pt x="298" y="266"/>
                </a:lnTo>
                <a:lnTo>
                  <a:pt x="209" y="264"/>
                </a:lnTo>
                <a:lnTo>
                  <a:pt x="209" y="264"/>
                </a:lnTo>
                <a:lnTo>
                  <a:pt x="113" y="261"/>
                </a:lnTo>
                <a:lnTo>
                  <a:pt x="113" y="261"/>
                </a:lnTo>
                <a:close/>
                <a:moveTo>
                  <a:pt x="392" y="81"/>
                </a:moveTo>
                <a:lnTo>
                  <a:pt x="392" y="81"/>
                </a:lnTo>
                <a:lnTo>
                  <a:pt x="391" y="115"/>
                </a:lnTo>
                <a:lnTo>
                  <a:pt x="390" y="151"/>
                </a:lnTo>
                <a:lnTo>
                  <a:pt x="390" y="151"/>
                </a:lnTo>
                <a:lnTo>
                  <a:pt x="390" y="203"/>
                </a:lnTo>
                <a:lnTo>
                  <a:pt x="391" y="257"/>
                </a:lnTo>
                <a:lnTo>
                  <a:pt x="391" y="257"/>
                </a:lnTo>
                <a:lnTo>
                  <a:pt x="361" y="223"/>
                </a:lnTo>
                <a:lnTo>
                  <a:pt x="330" y="189"/>
                </a:lnTo>
                <a:lnTo>
                  <a:pt x="314" y="173"/>
                </a:lnTo>
                <a:lnTo>
                  <a:pt x="298" y="157"/>
                </a:lnTo>
                <a:lnTo>
                  <a:pt x="281" y="142"/>
                </a:lnTo>
                <a:lnTo>
                  <a:pt x="263" y="126"/>
                </a:lnTo>
                <a:lnTo>
                  <a:pt x="263" y="126"/>
                </a:lnTo>
                <a:lnTo>
                  <a:pt x="297" y="99"/>
                </a:lnTo>
                <a:lnTo>
                  <a:pt x="297" y="99"/>
                </a:lnTo>
                <a:lnTo>
                  <a:pt x="393" y="20"/>
                </a:lnTo>
                <a:lnTo>
                  <a:pt x="393" y="20"/>
                </a:lnTo>
                <a:lnTo>
                  <a:pt x="394" y="35"/>
                </a:lnTo>
                <a:lnTo>
                  <a:pt x="393" y="51"/>
                </a:lnTo>
                <a:lnTo>
                  <a:pt x="392" y="81"/>
                </a:lnTo>
                <a:lnTo>
                  <a:pt x="392" y="81"/>
                </a:lnTo>
                <a:close/>
                <a:moveTo>
                  <a:pt x="93" y="8"/>
                </a:moveTo>
                <a:lnTo>
                  <a:pt x="93" y="8"/>
                </a:lnTo>
                <a:lnTo>
                  <a:pt x="199" y="12"/>
                </a:lnTo>
                <a:lnTo>
                  <a:pt x="199" y="12"/>
                </a:lnTo>
                <a:lnTo>
                  <a:pt x="252" y="13"/>
                </a:lnTo>
                <a:lnTo>
                  <a:pt x="305" y="14"/>
                </a:lnTo>
                <a:lnTo>
                  <a:pt x="305" y="14"/>
                </a:lnTo>
                <a:lnTo>
                  <a:pt x="326" y="15"/>
                </a:lnTo>
                <a:lnTo>
                  <a:pt x="348" y="15"/>
                </a:lnTo>
                <a:lnTo>
                  <a:pt x="369" y="14"/>
                </a:lnTo>
                <a:lnTo>
                  <a:pt x="390" y="12"/>
                </a:lnTo>
                <a:lnTo>
                  <a:pt x="390" y="12"/>
                </a:lnTo>
                <a:lnTo>
                  <a:pt x="293" y="91"/>
                </a:lnTo>
                <a:lnTo>
                  <a:pt x="293" y="91"/>
                </a:lnTo>
                <a:lnTo>
                  <a:pt x="238" y="137"/>
                </a:lnTo>
                <a:lnTo>
                  <a:pt x="238" y="137"/>
                </a:lnTo>
                <a:lnTo>
                  <a:pt x="222" y="151"/>
                </a:lnTo>
                <a:lnTo>
                  <a:pt x="214" y="158"/>
                </a:lnTo>
                <a:lnTo>
                  <a:pt x="207" y="165"/>
                </a:lnTo>
                <a:lnTo>
                  <a:pt x="207" y="165"/>
                </a:lnTo>
                <a:lnTo>
                  <a:pt x="207" y="166"/>
                </a:lnTo>
                <a:lnTo>
                  <a:pt x="207" y="166"/>
                </a:lnTo>
                <a:lnTo>
                  <a:pt x="179" y="143"/>
                </a:lnTo>
                <a:lnTo>
                  <a:pt x="152" y="118"/>
                </a:lnTo>
                <a:lnTo>
                  <a:pt x="126" y="94"/>
                </a:lnTo>
                <a:lnTo>
                  <a:pt x="97" y="71"/>
                </a:lnTo>
                <a:lnTo>
                  <a:pt x="97" y="71"/>
                </a:lnTo>
                <a:lnTo>
                  <a:pt x="21" y="10"/>
                </a:lnTo>
                <a:lnTo>
                  <a:pt x="21" y="10"/>
                </a:lnTo>
                <a:lnTo>
                  <a:pt x="40" y="10"/>
                </a:lnTo>
                <a:lnTo>
                  <a:pt x="58" y="9"/>
                </a:lnTo>
                <a:lnTo>
                  <a:pt x="76" y="8"/>
                </a:lnTo>
                <a:lnTo>
                  <a:pt x="93" y="8"/>
                </a:lnTo>
                <a:lnTo>
                  <a:pt x="93" y="8"/>
                </a:lnTo>
                <a:close/>
                <a:moveTo>
                  <a:pt x="12" y="106"/>
                </a:moveTo>
                <a:lnTo>
                  <a:pt x="12" y="106"/>
                </a:lnTo>
                <a:lnTo>
                  <a:pt x="9" y="48"/>
                </a:lnTo>
                <a:lnTo>
                  <a:pt x="9" y="48"/>
                </a:lnTo>
                <a:lnTo>
                  <a:pt x="8" y="29"/>
                </a:lnTo>
                <a:lnTo>
                  <a:pt x="8" y="20"/>
                </a:lnTo>
                <a:lnTo>
                  <a:pt x="9" y="11"/>
                </a:lnTo>
                <a:lnTo>
                  <a:pt x="9" y="11"/>
                </a:lnTo>
                <a:lnTo>
                  <a:pt x="91" y="77"/>
                </a:lnTo>
                <a:lnTo>
                  <a:pt x="91" y="77"/>
                </a:lnTo>
                <a:lnTo>
                  <a:pt x="109" y="91"/>
                </a:lnTo>
                <a:lnTo>
                  <a:pt x="125" y="105"/>
                </a:lnTo>
                <a:lnTo>
                  <a:pt x="158" y="135"/>
                </a:lnTo>
                <a:lnTo>
                  <a:pt x="158" y="135"/>
                </a:lnTo>
                <a:lnTo>
                  <a:pt x="157" y="136"/>
                </a:lnTo>
                <a:lnTo>
                  <a:pt x="157" y="136"/>
                </a:lnTo>
                <a:lnTo>
                  <a:pt x="149" y="146"/>
                </a:lnTo>
                <a:lnTo>
                  <a:pt x="140" y="155"/>
                </a:lnTo>
                <a:lnTo>
                  <a:pt x="122" y="173"/>
                </a:lnTo>
                <a:lnTo>
                  <a:pt x="102" y="190"/>
                </a:lnTo>
                <a:lnTo>
                  <a:pt x="82" y="206"/>
                </a:lnTo>
                <a:lnTo>
                  <a:pt x="82" y="206"/>
                </a:lnTo>
                <a:lnTo>
                  <a:pt x="53" y="230"/>
                </a:lnTo>
                <a:lnTo>
                  <a:pt x="38" y="242"/>
                </a:lnTo>
                <a:lnTo>
                  <a:pt x="25" y="255"/>
                </a:lnTo>
                <a:lnTo>
                  <a:pt x="25" y="255"/>
                </a:lnTo>
                <a:lnTo>
                  <a:pt x="21" y="255"/>
                </a:lnTo>
                <a:lnTo>
                  <a:pt x="21" y="255"/>
                </a:lnTo>
                <a:lnTo>
                  <a:pt x="18" y="218"/>
                </a:lnTo>
                <a:lnTo>
                  <a:pt x="15" y="181"/>
                </a:lnTo>
                <a:lnTo>
                  <a:pt x="12" y="106"/>
                </a:lnTo>
                <a:lnTo>
                  <a:pt x="12" y="10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p>
        </p:txBody>
      </p:sp>
      <p:sp>
        <p:nvSpPr>
          <p:cNvPr id="13" name="Freeform 2531">
            <a:extLst>
              <a:ext uri="{FF2B5EF4-FFF2-40B4-BE49-F238E27FC236}">
                <a16:creationId xmlns:a16="http://schemas.microsoft.com/office/drawing/2014/main" xmlns="" id="{E70BC319-8A57-46D1-9DDB-63085F5E838C}"/>
              </a:ext>
            </a:extLst>
          </p:cNvPr>
          <p:cNvSpPr>
            <a:spLocks noEditPoints="1"/>
          </p:cNvSpPr>
          <p:nvPr/>
        </p:nvSpPr>
        <p:spPr bwMode="auto">
          <a:xfrm>
            <a:off x="3039784" y="3209626"/>
            <a:ext cx="282575" cy="1025525"/>
          </a:xfrm>
          <a:custGeom>
            <a:avLst/>
            <a:gdLst/>
            <a:ahLst/>
            <a:cxnLst>
              <a:cxn ang="0">
                <a:pos x="95" y="523"/>
              </a:cxn>
              <a:cxn ang="0">
                <a:pos x="161" y="642"/>
              </a:cxn>
              <a:cxn ang="0">
                <a:pos x="129" y="373"/>
              </a:cxn>
              <a:cxn ang="0">
                <a:pos x="26" y="11"/>
              </a:cxn>
              <a:cxn ang="0">
                <a:pos x="114" y="100"/>
              </a:cxn>
              <a:cxn ang="0">
                <a:pos x="95" y="495"/>
              </a:cxn>
              <a:cxn ang="0">
                <a:pos x="99" y="510"/>
              </a:cxn>
              <a:cxn ang="0">
                <a:pos x="83" y="466"/>
              </a:cxn>
              <a:cxn ang="0">
                <a:pos x="100" y="425"/>
              </a:cxn>
              <a:cxn ang="0">
                <a:pos x="84" y="393"/>
              </a:cxn>
              <a:cxn ang="0">
                <a:pos x="63" y="402"/>
              </a:cxn>
              <a:cxn ang="0">
                <a:pos x="21" y="215"/>
              </a:cxn>
              <a:cxn ang="0">
                <a:pos x="10" y="121"/>
              </a:cxn>
              <a:cxn ang="0">
                <a:pos x="16" y="179"/>
              </a:cxn>
              <a:cxn ang="0">
                <a:pos x="28" y="154"/>
              </a:cxn>
              <a:cxn ang="0">
                <a:pos x="17" y="147"/>
              </a:cxn>
              <a:cxn ang="0">
                <a:pos x="19" y="199"/>
              </a:cxn>
              <a:cxn ang="0">
                <a:pos x="96" y="272"/>
              </a:cxn>
              <a:cxn ang="0">
                <a:pos x="33" y="279"/>
              </a:cxn>
              <a:cxn ang="0">
                <a:pos x="43" y="284"/>
              </a:cxn>
              <a:cxn ang="0">
                <a:pos x="92" y="257"/>
              </a:cxn>
              <a:cxn ang="0">
                <a:pos x="104" y="191"/>
              </a:cxn>
              <a:cxn ang="0">
                <a:pos x="95" y="238"/>
              </a:cxn>
              <a:cxn ang="0">
                <a:pos x="115" y="197"/>
              </a:cxn>
              <a:cxn ang="0">
                <a:pos x="92" y="261"/>
              </a:cxn>
              <a:cxn ang="0">
                <a:pos x="113" y="149"/>
              </a:cxn>
              <a:cxn ang="0">
                <a:pos x="92" y="185"/>
              </a:cxn>
              <a:cxn ang="0">
                <a:pos x="94" y="165"/>
              </a:cxn>
              <a:cxn ang="0">
                <a:pos x="24" y="233"/>
              </a:cxn>
              <a:cxn ang="0">
                <a:pos x="64" y="244"/>
              </a:cxn>
              <a:cxn ang="0">
                <a:pos x="98" y="298"/>
              </a:cxn>
              <a:cxn ang="0">
                <a:pos x="113" y="422"/>
              </a:cxn>
              <a:cxn ang="0">
                <a:pos x="75" y="409"/>
              </a:cxn>
              <a:cxn ang="0">
                <a:pos x="120" y="398"/>
              </a:cxn>
              <a:cxn ang="0">
                <a:pos x="117" y="351"/>
              </a:cxn>
              <a:cxn ang="0">
                <a:pos x="119" y="345"/>
              </a:cxn>
              <a:cxn ang="0">
                <a:pos x="77" y="331"/>
              </a:cxn>
              <a:cxn ang="0">
                <a:pos x="103" y="309"/>
              </a:cxn>
              <a:cxn ang="0">
                <a:pos x="48" y="340"/>
              </a:cxn>
              <a:cxn ang="0">
                <a:pos x="50" y="349"/>
              </a:cxn>
              <a:cxn ang="0">
                <a:pos x="100" y="344"/>
              </a:cxn>
              <a:cxn ang="0">
                <a:pos x="60" y="390"/>
              </a:cxn>
              <a:cxn ang="0">
                <a:pos x="124" y="458"/>
              </a:cxn>
              <a:cxn ang="0">
                <a:pos x="122" y="436"/>
              </a:cxn>
              <a:cxn ang="0">
                <a:pos x="111" y="256"/>
              </a:cxn>
              <a:cxn ang="0">
                <a:pos x="113" y="281"/>
              </a:cxn>
              <a:cxn ang="0">
                <a:pos x="49" y="186"/>
              </a:cxn>
              <a:cxn ang="0">
                <a:pos x="89" y="107"/>
              </a:cxn>
              <a:cxn ang="0">
                <a:pos x="62" y="118"/>
              </a:cxn>
              <a:cxn ang="0">
                <a:pos x="52" y="97"/>
              </a:cxn>
              <a:cxn ang="0">
                <a:pos x="57" y="81"/>
              </a:cxn>
              <a:cxn ang="0">
                <a:pos x="100" y="76"/>
              </a:cxn>
              <a:cxn ang="0">
                <a:pos x="21" y="87"/>
              </a:cxn>
              <a:cxn ang="0">
                <a:pos x="10" y="75"/>
              </a:cxn>
              <a:cxn ang="0">
                <a:pos x="16" y="45"/>
              </a:cxn>
              <a:cxn ang="0">
                <a:pos x="105" y="563"/>
              </a:cxn>
              <a:cxn ang="0">
                <a:pos x="117" y="510"/>
              </a:cxn>
              <a:cxn ang="0">
                <a:pos x="100" y="502"/>
              </a:cxn>
              <a:cxn ang="0">
                <a:pos x="96" y="37"/>
              </a:cxn>
              <a:cxn ang="0">
                <a:pos x="97" y="37"/>
              </a:cxn>
              <a:cxn ang="0">
                <a:pos x="78" y="23"/>
              </a:cxn>
              <a:cxn ang="0">
                <a:pos x="68" y="16"/>
              </a:cxn>
              <a:cxn ang="0">
                <a:pos x="18" y="40"/>
              </a:cxn>
            </a:cxnLst>
            <a:rect l="0" t="0" r="r" b="b"/>
            <a:pathLst>
              <a:path w="178" h="646">
                <a:moveTo>
                  <a:pt x="15" y="25"/>
                </a:moveTo>
                <a:lnTo>
                  <a:pt x="15" y="25"/>
                </a:lnTo>
                <a:lnTo>
                  <a:pt x="10" y="36"/>
                </a:lnTo>
                <a:lnTo>
                  <a:pt x="6" y="47"/>
                </a:lnTo>
                <a:lnTo>
                  <a:pt x="3" y="58"/>
                </a:lnTo>
                <a:lnTo>
                  <a:pt x="1" y="71"/>
                </a:lnTo>
                <a:lnTo>
                  <a:pt x="1" y="83"/>
                </a:lnTo>
                <a:lnTo>
                  <a:pt x="0" y="95"/>
                </a:lnTo>
                <a:lnTo>
                  <a:pt x="1" y="119"/>
                </a:lnTo>
                <a:lnTo>
                  <a:pt x="1" y="119"/>
                </a:lnTo>
                <a:lnTo>
                  <a:pt x="4" y="150"/>
                </a:lnTo>
                <a:lnTo>
                  <a:pt x="7" y="181"/>
                </a:lnTo>
                <a:lnTo>
                  <a:pt x="12" y="211"/>
                </a:lnTo>
                <a:lnTo>
                  <a:pt x="17" y="242"/>
                </a:lnTo>
                <a:lnTo>
                  <a:pt x="17" y="242"/>
                </a:lnTo>
                <a:lnTo>
                  <a:pt x="24" y="277"/>
                </a:lnTo>
                <a:lnTo>
                  <a:pt x="31" y="313"/>
                </a:lnTo>
                <a:lnTo>
                  <a:pt x="39" y="348"/>
                </a:lnTo>
                <a:lnTo>
                  <a:pt x="49" y="383"/>
                </a:lnTo>
                <a:lnTo>
                  <a:pt x="59" y="419"/>
                </a:lnTo>
                <a:lnTo>
                  <a:pt x="70" y="453"/>
                </a:lnTo>
                <a:lnTo>
                  <a:pt x="81" y="488"/>
                </a:lnTo>
                <a:lnTo>
                  <a:pt x="94" y="522"/>
                </a:lnTo>
                <a:lnTo>
                  <a:pt x="94" y="522"/>
                </a:lnTo>
                <a:lnTo>
                  <a:pt x="95" y="523"/>
                </a:lnTo>
                <a:lnTo>
                  <a:pt x="95" y="523"/>
                </a:lnTo>
                <a:lnTo>
                  <a:pt x="95" y="543"/>
                </a:lnTo>
                <a:lnTo>
                  <a:pt x="96" y="563"/>
                </a:lnTo>
                <a:lnTo>
                  <a:pt x="100" y="603"/>
                </a:lnTo>
                <a:lnTo>
                  <a:pt x="100" y="603"/>
                </a:lnTo>
                <a:lnTo>
                  <a:pt x="100" y="604"/>
                </a:lnTo>
                <a:lnTo>
                  <a:pt x="100" y="604"/>
                </a:lnTo>
                <a:lnTo>
                  <a:pt x="101" y="607"/>
                </a:lnTo>
                <a:lnTo>
                  <a:pt x="102" y="608"/>
                </a:lnTo>
                <a:lnTo>
                  <a:pt x="103" y="609"/>
                </a:lnTo>
                <a:lnTo>
                  <a:pt x="103" y="609"/>
                </a:lnTo>
                <a:lnTo>
                  <a:pt x="117" y="612"/>
                </a:lnTo>
                <a:lnTo>
                  <a:pt x="124" y="613"/>
                </a:lnTo>
                <a:lnTo>
                  <a:pt x="131" y="616"/>
                </a:lnTo>
                <a:lnTo>
                  <a:pt x="131" y="616"/>
                </a:lnTo>
                <a:lnTo>
                  <a:pt x="138" y="621"/>
                </a:lnTo>
                <a:lnTo>
                  <a:pt x="144" y="627"/>
                </a:lnTo>
                <a:lnTo>
                  <a:pt x="149" y="634"/>
                </a:lnTo>
                <a:lnTo>
                  <a:pt x="152" y="642"/>
                </a:lnTo>
                <a:lnTo>
                  <a:pt x="152" y="642"/>
                </a:lnTo>
                <a:lnTo>
                  <a:pt x="153" y="644"/>
                </a:lnTo>
                <a:lnTo>
                  <a:pt x="154" y="645"/>
                </a:lnTo>
                <a:lnTo>
                  <a:pt x="154" y="645"/>
                </a:lnTo>
                <a:lnTo>
                  <a:pt x="156" y="646"/>
                </a:lnTo>
                <a:lnTo>
                  <a:pt x="159" y="645"/>
                </a:lnTo>
                <a:lnTo>
                  <a:pt x="161" y="644"/>
                </a:lnTo>
                <a:lnTo>
                  <a:pt x="161" y="642"/>
                </a:lnTo>
                <a:lnTo>
                  <a:pt x="161" y="642"/>
                </a:lnTo>
                <a:lnTo>
                  <a:pt x="160" y="628"/>
                </a:lnTo>
                <a:lnTo>
                  <a:pt x="160" y="621"/>
                </a:lnTo>
                <a:lnTo>
                  <a:pt x="161" y="614"/>
                </a:lnTo>
                <a:lnTo>
                  <a:pt x="163" y="608"/>
                </a:lnTo>
                <a:lnTo>
                  <a:pt x="165" y="602"/>
                </a:lnTo>
                <a:lnTo>
                  <a:pt x="170" y="598"/>
                </a:lnTo>
                <a:lnTo>
                  <a:pt x="175" y="594"/>
                </a:lnTo>
                <a:lnTo>
                  <a:pt x="175" y="594"/>
                </a:lnTo>
                <a:lnTo>
                  <a:pt x="177" y="593"/>
                </a:lnTo>
                <a:lnTo>
                  <a:pt x="178" y="591"/>
                </a:lnTo>
                <a:lnTo>
                  <a:pt x="177" y="589"/>
                </a:lnTo>
                <a:lnTo>
                  <a:pt x="176" y="587"/>
                </a:lnTo>
                <a:lnTo>
                  <a:pt x="176" y="587"/>
                </a:lnTo>
                <a:lnTo>
                  <a:pt x="172" y="578"/>
                </a:lnTo>
                <a:lnTo>
                  <a:pt x="167" y="569"/>
                </a:lnTo>
                <a:lnTo>
                  <a:pt x="157" y="549"/>
                </a:lnTo>
                <a:lnTo>
                  <a:pt x="147" y="531"/>
                </a:lnTo>
                <a:lnTo>
                  <a:pt x="143" y="522"/>
                </a:lnTo>
                <a:lnTo>
                  <a:pt x="138" y="513"/>
                </a:lnTo>
                <a:lnTo>
                  <a:pt x="138" y="513"/>
                </a:lnTo>
                <a:lnTo>
                  <a:pt x="139" y="511"/>
                </a:lnTo>
                <a:lnTo>
                  <a:pt x="139" y="511"/>
                </a:lnTo>
                <a:lnTo>
                  <a:pt x="135" y="477"/>
                </a:lnTo>
                <a:lnTo>
                  <a:pt x="133" y="442"/>
                </a:lnTo>
                <a:lnTo>
                  <a:pt x="129" y="373"/>
                </a:lnTo>
                <a:lnTo>
                  <a:pt x="129" y="373"/>
                </a:lnTo>
                <a:lnTo>
                  <a:pt x="125" y="287"/>
                </a:lnTo>
                <a:lnTo>
                  <a:pt x="124" y="200"/>
                </a:lnTo>
                <a:lnTo>
                  <a:pt x="124" y="200"/>
                </a:lnTo>
                <a:lnTo>
                  <a:pt x="124" y="167"/>
                </a:lnTo>
                <a:lnTo>
                  <a:pt x="124" y="133"/>
                </a:lnTo>
                <a:lnTo>
                  <a:pt x="124" y="117"/>
                </a:lnTo>
                <a:lnTo>
                  <a:pt x="123" y="101"/>
                </a:lnTo>
                <a:lnTo>
                  <a:pt x="120" y="84"/>
                </a:lnTo>
                <a:lnTo>
                  <a:pt x="117" y="68"/>
                </a:lnTo>
                <a:lnTo>
                  <a:pt x="117" y="68"/>
                </a:lnTo>
                <a:lnTo>
                  <a:pt x="115" y="58"/>
                </a:lnTo>
                <a:lnTo>
                  <a:pt x="111" y="48"/>
                </a:lnTo>
                <a:lnTo>
                  <a:pt x="107" y="39"/>
                </a:lnTo>
                <a:lnTo>
                  <a:pt x="103" y="31"/>
                </a:lnTo>
                <a:lnTo>
                  <a:pt x="97" y="23"/>
                </a:lnTo>
                <a:lnTo>
                  <a:pt x="91" y="16"/>
                </a:lnTo>
                <a:lnTo>
                  <a:pt x="83" y="10"/>
                </a:lnTo>
                <a:lnTo>
                  <a:pt x="75" y="5"/>
                </a:lnTo>
                <a:lnTo>
                  <a:pt x="75" y="5"/>
                </a:lnTo>
                <a:lnTo>
                  <a:pt x="66" y="1"/>
                </a:lnTo>
                <a:lnTo>
                  <a:pt x="57" y="0"/>
                </a:lnTo>
                <a:lnTo>
                  <a:pt x="49" y="0"/>
                </a:lnTo>
                <a:lnTo>
                  <a:pt x="40" y="3"/>
                </a:lnTo>
                <a:lnTo>
                  <a:pt x="33" y="6"/>
                </a:lnTo>
                <a:lnTo>
                  <a:pt x="26" y="11"/>
                </a:lnTo>
                <a:lnTo>
                  <a:pt x="20" y="18"/>
                </a:lnTo>
                <a:lnTo>
                  <a:pt x="15" y="25"/>
                </a:lnTo>
                <a:lnTo>
                  <a:pt x="15" y="25"/>
                </a:lnTo>
                <a:close/>
                <a:moveTo>
                  <a:pt x="114" y="102"/>
                </a:moveTo>
                <a:lnTo>
                  <a:pt x="114" y="102"/>
                </a:lnTo>
                <a:lnTo>
                  <a:pt x="115" y="117"/>
                </a:lnTo>
                <a:lnTo>
                  <a:pt x="115" y="117"/>
                </a:lnTo>
                <a:lnTo>
                  <a:pt x="103" y="125"/>
                </a:lnTo>
                <a:lnTo>
                  <a:pt x="91" y="134"/>
                </a:lnTo>
                <a:lnTo>
                  <a:pt x="68" y="155"/>
                </a:lnTo>
                <a:lnTo>
                  <a:pt x="68" y="155"/>
                </a:lnTo>
                <a:lnTo>
                  <a:pt x="42" y="178"/>
                </a:lnTo>
                <a:lnTo>
                  <a:pt x="42" y="178"/>
                </a:lnTo>
                <a:lnTo>
                  <a:pt x="36" y="182"/>
                </a:lnTo>
                <a:lnTo>
                  <a:pt x="30" y="187"/>
                </a:lnTo>
                <a:lnTo>
                  <a:pt x="23" y="191"/>
                </a:lnTo>
                <a:lnTo>
                  <a:pt x="18" y="196"/>
                </a:lnTo>
                <a:lnTo>
                  <a:pt x="18" y="196"/>
                </a:lnTo>
                <a:lnTo>
                  <a:pt x="18" y="196"/>
                </a:lnTo>
                <a:lnTo>
                  <a:pt x="18" y="196"/>
                </a:lnTo>
                <a:lnTo>
                  <a:pt x="29" y="183"/>
                </a:lnTo>
                <a:lnTo>
                  <a:pt x="40" y="171"/>
                </a:lnTo>
                <a:lnTo>
                  <a:pt x="66" y="148"/>
                </a:lnTo>
                <a:lnTo>
                  <a:pt x="91" y="124"/>
                </a:lnTo>
                <a:lnTo>
                  <a:pt x="103" y="113"/>
                </a:lnTo>
                <a:lnTo>
                  <a:pt x="114" y="100"/>
                </a:lnTo>
                <a:lnTo>
                  <a:pt x="114" y="100"/>
                </a:lnTo>
                <a:lnTo>
                  <a:pt x="114" y="102"/>
                </a:lnTo>
                <a:lnTo>
                  <a:pt x="114" y="102"/>
                </a:lnTo>
                <a:close/>
                <a:moveTo>
                  <a:pt x="95" y="495"/>
                </a:moveTo>
                <a:lnTo>
                  <a:pt x="95" y="495"/>
                </a:lnTo>
                <a:lnTo>
                  <a:pt x="109" y="490"/>
                </a:lnTo>
                <a:lnTo>
                  <a:pt x="115" y="487"/>
                </a:lnTo>
                <a:lnTo>
                  <a:pt x="121" y="483"/>
                </a:lnTo>
                <a:lnTo>
                  <a:pt x="121" y="483"/>
                </a:lnTo>
                <a:lnTo>
                  <a:pt x="115" y="488"/>
                </a:lnTo>
                <a:lnTo>
                  <a:pt x="109" y="493"/>
                </a:lnTo>
                <a:lnTo>
                  <a:pt x="96" y="502"/>
                </a:lnTo>
                <a:lnTo>
                  <a:pt x="96" y="502"/>
                </a:lnTo>
                <a:lnTo>
                  <a:pt x="91" y="488"/>
                </a:lnTo>
                <a:lnTo>
                  <a:pt x="91" y="488"/>
                </a:lnTo>
                <a:lnTo>
                  <a:pt x="91" y="488"/>
                </a:lnTo>
                <a:lnTo>
                  <a:pt x="91" y="488"/>
                </a:lnTo>
                <a:lnTo>
                  <a:pt x="99" y="485"/>
                </a:lnTo>
                <a:lnTo>
                  <a:pt x="106" y="481"/>
                </a:lnTo>
                <a:lnTo>
                  <a:pt x="121" y="473"/>
                </a:lnTo>
                <a:lnTo>
                  <a:pt x="121" y="473"/>
                </a:lnTo>
                <a:lnTo>
                  <a:pt x="108" y="482"/>
                </a:lnTo>
                <a:lnTo>
                  <a:pt x="94" y="493"/>
                </a:lnTo>
                <a:lnTo>
                  <a:pt x="94" y="493"/>
                </a:lnTo>
                <a:lnTo>
                  <a:pt x="94" y="495"/>
                </a:lnTo>
                <a:lnTo>
                  <a:pt x="95" y="495"/>
                </a:lnTo>
                <a:lnTo>
                  <a:pt x="95" y="495"/>
                </a:lnTo>
                <a:close/>
                <a:moveTo>
                  <a:pt x="110" y="513"/>
                </a:moveTo>
                <a:lnTo>
                  <a:pt x="110" y="513"/>
                </a:lnTo>
                <a:lnTo>
                  <a:pt x="102" y="516"/>
                </a:lnTo>
                <a:lnTo>
                  <a:pt x="102" y="516"/>
                </a:lnTo>
                <a:lnTo>
                  <a:pt x="100" y="513"/>
                </a:lnTo>
                <a:lnTo>
                  <a:pt x="100" y="513"/>
                </a:lnTo>
                <a:lnTo>
                  <a:pt x="114" y="506"/>
                </a:lnTo>
                <a:lnTo>
                  <a:pt x="114" y="506"/>
                </a:lnTo>
                <a:lnTo>
                  <a:pt x="121" y="503"/>
                </a:lnTo>
                <a:lnTo>
                  <a:pt x="121" y="503"/>
                </a:lnTo>
                <a:lnTo>
                  <a:pt x="120" y="505"/>
                </a:lnTo>
                <a:lnTo>
                  <a:pt x="110" y="512"/>
                </a:lnTo>
                <a:lnTo>
                  <a:pt x="110" y="512"/>
                </a:lnTo>
                <a:lnTo>
                  <a:pt x="110" y="513"/>
                </a:lnTo>
                <a:lnTo>
                  <a:pt x="110" y="513"/>
                </a:lnTo>
                <a:close/>
                <a:moveTo>
                  <a:pt x="97" y="504"/>
                </a:moveTo>
                <a:lnTo>
                  <a:pt x="97" y="504"/>
                </a:lnTo>
                <a:lnTo>
                  <a:pt x="110" y="499"/>
                </a:lnTo>
                <a:lnTo>
                  <a:pt x="110" y="499"/>
                </a:lnTo>
                <a:lnTo>
                  <a:pt x="117" y="495"/>
                </a:lnTo>
                <a:lnTo>
                  <a:pt x="119" y="493"/>
                </a:lnTo>
                <a:lnTo>
                  <a:pt x="116" y="495"/>
                </a:lnTo>
                <a:lnTo>
                  <a:pt x="116" y="495"/>
                </a:lnTo>
                <a:lnTo>
                  <a:pt x="107" y="502"/>
                </a:lnTo>
                <a:lnTo>
                  <a:pt x="99" y="510"/>
                </a:lnTo>
                <a:lnTo>
                  <a:pt x="99" y="510"/>
                </a:lnTo>
                <a:lnTo>
                  <a:pt x="97" y="504"/>
                </a:lnTo>
                <a:lnTo>
                  <a:pt x="97" y="504"/>
                </a:lnTo>
                <a:close/>
                <a:moveTo>
                  <a:pt x="87" y="478"/>
                </a:moveTo>
                <a:lnTo>
                  <a:pt x="87" y="478"/>
                </a:lnTo>
                <a:lnTo>
                  <a:pt x="102" y="469"/>
                </a:lnTo>
                <a:lnTo>
                  <a:pt x="118" y="462"/>
                </a:lnTo>
                <a:lnTo>
                  <a:pt x="118" y="462"/>
                </a:lnTo>
                <a:lnTo>
                  <a:pt x="112" y="466"/>
                </a:lnTo>
                <a:lnTo>
                  <a:pt x="105" y="473"/>
                </a:lnTo>
                <a:lnTo>
                  <a:pt x="97" y="480"/>
                </a:lnTo>
                <a:lnTo>
                  <a:pt x="90" y="486"/>
                </a:lnTo>
                <a:lnTo>
                  <a:pt x="90" y="486"/>
                </a:lnTo>
                <a:lnTo>
                  <a:pt x="90" y="486"/>
                </a:lnTo>
                <a:lnTo>
                  <a:pt x="90" y="486"/>
                </a:lnTo>
                <a:lnTo>
                  <a:pt x="87" y="478"/>
                </a:lnTo>
                <a:lnTo>
                  <a:pt x="87" y="478"/>
                </a:lnTo>
                <a:close/>
                <a:moveTo>
                  <a:pt x="81" y="459"/>
                </a:moveTo>
                <a:lnTo>
                  <a:pt x="81" y="459"/>
                </a:lnTo>
                <a:lnTo>
                  <a:pt x="90" y="454"/>
                </a:lnTo>
                <a:lnTo>
                  <a:pt x="99" y="449"/>
                </a:lnTo>
                <a:lnTo>
                  <a:pt x="117" y="439"/>
                </a:lnTo>
                <a:lnTo>
                  <a:pt x="117" y="439"/>
                </a:lnTo>
                <a:lnTo>
                  <a:pt x="109" y="444"/>
                </a:lnTo>
                <a:lnTo>
                  <a:pt x="100" y="451"/>
                </a:lnTo>
                <a:lnTo>
                  <a:pt x="83" y="466"/>
                </a:lnTo>
                <a:lnTo>
                  <a:pt x="83" y="466"/>
                </a:lnTo>
                <a:lnTo>
                  <a:pt x="81" y="459"/>
                </a:lnTo>
                <a:lnTo>
                  <a:pt x="81" y="459"/>
                </a:lnTo>
                <a:close/>
                <a:moveTo>
                  <a:pt x="77" y="447"/>
                </a:moveTo>
                <a:lnTo>
                  <a:pt x="77" y="447"/>
                </a:lnTo>
                <a:lnTo>
                  <a:pt x="98" y="435"/>
                </a:lnTo>
                <a:lnTo>
                  <a:pt x="108" y="428"/>
                </a:lnTo>
                <a:lnTo>
                  <a:pt x="117" y="421"/>
                </a:lnTo>
                <a:lnTo>
                  <a:pt x="117" y="421"/>
                </a:lnTo>
                <a:lnTo>
                  <a:pt x="98" y="438"/>
                </a:lnTo>
                <a:lnTo>
                  <a:pt x="88" y="446"/>
                </a:lnTo>
                <a:lnTo>
                  <a:pt x="80" y="456"/>
                </a:lnTo>
                <a:lnTo>
                  <a:pt x="80" y="456"/>
                </a:lnTo>
                <a:lnTo>
                  <a:pt x="77" y="447"/>
                </a:lnTo>
                <a:lnTo>
                  <a:pt x="77" y="447"/>
                </a:lnTo>
                <a:close/>
                <a:moveTo>
                  <a:pt x="73" y="435"/>
                </a:moveTo>
                <a:lnTo>
                  <a:pt x="73" y="435"/>
                </a:lnTo>
                <a:lnTo>
                  <a:pt x="83" y="430"/>
                </a:lnTo>
                <a:lnTo>
                  <a:pt x="92" y="425"/>
                </a:lnTo>
                <a:lnTo>
                  <a:pt x="110" y="414"/>
                </a:lnTo>
                <a:lnTo>
                  <a:pt x="110" y="414"/>
                </a:lnTo>
                <a:lnTo>
                  <a:pt x="114" y="412"/>
                </a:lnTo>
                <a:lnTo>
                  <a:pt x="111" y="415"/>
                </a:lnTo>
                <a:lnTo>
                  <a:pt x="111" y="415"/>
                </a:lnTo>
                <a:lnTo>
                  <a:pt x="100" y="425"/>
                </a:lnTo>
                <a:lnTo>
                  <a:pt x="100" y="425"/>
                </a:lnTo>
                <a:lnTo>
                  <a:pt x="88" y="435"/>
                </a:lnTo>
                <a:lnTo>
                  <a:pt x="76" y="444"/>
                </a:lnTo>
                <a:lnTo>
                  <a:pt x="76" y="444"/>
                </a:lnTo>
                <a:lnTo>
                  <a:pt x="73" y="435"/>
                </a:lnTo>
                <a:lnTo>
                  <a:pt x="73" y="435"/>
                </a:lnTo>
                <a:close/>
                <a:moveTo>
                  <a:pt x="69" y="422"/>
                </a:moveTo>
                <a:lnTo>
                  <a:pt x="69" y="422"/>
                </a:lnTo>
                <a:lnTo>
                  <a:pt x="69" y="422"/>
                </a:lnTo>
                <a:lnTo>
                  <a:pt x="80" y="417"/>
                </a:lnTo>
                <a:lnTo>
                  <a:pt x="91" y="412"/>
                </a:lnTo>
                <a:lnTo>
                  <a:pt x="91" y="412"/>
                </a:lnTo>
                <a:lnTo>
                  <a:pt x="103" y="407"/>
                </a:lnTo>
                <a:lnTo>
                  <a:pt x="103" y="407"/>
                </a:lnTo>
                <a:lnTo>
                  <a:pt x="107" y="405"/>
                </a:lnTo>
                <a:lnTo>
                  <a:pt x="107" y="405"/>
                </a:lnTo>
                <a:lnTo>
                  <a:pt x="98" y="412"/>
                </a:lnTo>
                <a:lnTo>
                  <a:pt x="90" y="419"/>
                </a:lnTo>
                <a:lnTo>
                  <a:pt x="81" y="426"/>
                </a:lnTo>
                <a:lnTo>
                  <a:pt x="72" y="432"/>
                </a:lnTo>
                <a:lnTo>
                  <a:pt x="72" y="432"/>
                </a:lnTo>
                <a:lnTo>
                  <a:pt x="69" y="422"/>
                </a:lnTo>
                <a:lnTo>
                  <a:pt x="69" y="422"/>
                </a:lnTo>
                <a:close/>
                <a:moveTo>
                  <a:pt x="63" y="402"/>
                </a:moveTo>
                <a:lnTo>
                  <a:pt x="63" y="402"/>
                </a:lnTo>
                <a:lnTo>
                  <a:pt x="74" y="398"/>
                </a:lnTo>
                <a:lnTo>
                  <a:pt x="84" y="393"/>
                </a:lnTo>
                <a:lnTo>
                  <a:pt x="84" y="393"/>
                </a:lnTo>
                <a:lnTo>
                  <a:pt x="97" y="385"/>
                </a:lnTo>
                <a:lnTo>
                  <a:pt x="97" y="385"/>
                </a:lnTo>
                <a:lnTo>
                  <a:pt x="107" y="380"/>
                </a:lnTo>
                <a:lnTo>
                  <a:pt x="111" y="378"/>
                </a:lnTo>
                <a:lnTo>
                  <a:pt x="115" y="375"/>
                </a:lnTo>
                <a:lnTo>
                  <a:pt x="115" y="375"/>
                </a:lnTo>
                <a:lnTo>
                  <a:pt x="110" y="381"/>
                </a:lnTo>
                <a:lnTo>
                  <a:pt x="105" y="386"/>
                </a:lnTo>
                <a:lnTo>
                  <a:pt x="92" y="396"/>
                </a:lnTo>
                <a:lnTo>
                  <a:pt x="67" y="411"/>
                </a:lnTo>
                <a:lnTo>
                  <a:pt x="67" y="411"/>
                </a:lnTo>
                <a:lnTo>
                  <a:pt x="66" y="411"/>
                </a:lnTo>
                <a:lnTo>
                  <a:pt x="66" y="412"/>
                </a:lnTo>
                <a:lnTo>
                  <a:pt x="68" y="413"/>
                </a:lnTo>
                <a:lnTo>
                  <a:pt x="68" y="413"/>
                </a:lnTo>
                <a:lnTo>
                  <a:pt x="76" y="410"/>
                </a:lnTo>
                <a:lnTo>
                  <a:pt x="85" y="407"/>
                </a:lnTo>
                <a:lnTo>
                  <a:pt x="101" y="398"/>
                </a:lnTo>
                <a:lnTo>
                  <a:pt x="101" y="398"/>
                </a:lnTo>
                <a:lnTo>
                  <a:pt x="93" y="403"/>
                </a:lnTo>
                <a:lnTo>
                  <a:pt x="93" y="403"/>
                </a:lnTo>
                <a:lnTo>
                  <a:pt x="68" y="419"/>
                </a:lnTo>
                <a:lnTo>
                  <a:pt x="68" y="419"/>
                </a:lnTo>
                <a:lnTo>
                  <a:pt x="63" y="402"/>
                </a:lnTo>
                <a:lnTo>
                  <a:pt x="63" y="402"/>
                </a:lnTo>
                <a:close/>
                <a:moveTo>
                  <a:pt x="61" y="392"/>
                </a:moveTo>
                <a:lnTo>
                  <a:pt x="61" y="392"/>
                </a:lnTo>
                <a:lnTo>
                  <a:pt x="78" y="384"/>
                </a:lnTo>
                <a:lnTo>
                  <a:pt x="94" y="375"/>
                </a:lnTo>
                <a:lnTo>
                  <a:pt x="94" y="375"/>
                </a:lnTo>
                <a:lnTo>
                  <a:pt x="79" y="387"/>
                </a:lnTo>
                <a:lnTo>
                  <a:pt x="63" y="399"/>
                </a:lnTo>
                <a:lnTo>
                  <a:pt x="63" y="399"/>
                </a:lnTo>
                <a:lnTo>
                  <a:pt x="61" y="392"/>
                </a:lnTo>
                <a:lnTo>
                  <a:pt x="61" y="392"/>
                </a:lnTo>
                <a:close/>
                <a:moveTo>
                  <a:pt x="21" y="215"/>
                </a:moveTo>
                <a:lnTo>
                  <a:pt x="21" y="215"/>
                </a:lnTo>
                <a:lnTo>
                  <a:pt x="33" y="208"/>
                </a:lnTo>
                <a:lnTo>
                  <a:pt x="44" y="200"/>
                </a:lnTo>
                <a:lnTo>
                  <a:pt x="66" y="182"/>
                </a:lnTo>
                <a:lnTo>
                  <a:pt x="66" y="182"/>
                </a:lnTo>
                <a:lnTo>
                  <a:pt x="78" y="173"/>
                </a:lnTo>
                <a:lnTo>
                  <a:pt x="91" y="165"/>
                </a:lnTo>
                <a:lnTo>
                  <a:pt x="91" y="165"/>
                </a:lnTo>
                <a:lnTo>
                  <a:pt x="73" y="180"/>
                </a:lnTo>
                <a:lnTo>
                  <a:pt x="56" y="196"/>
                </a:lnTo>
                <a:lnTo>
                  <a:pt x="39" y="212"/>
                </a:lnTo>
                <a:lnTo>
                  <a:pt x="23" y="230"/>
                </a:lnTo>
                <a:lnTo>
                  <a:pt x="23" y="230"/>
                </a:lnTo>
                <a:lnTo>
                  <a:pt x="21" y="215"/>
                </a:lnTo>
                <a:lnTo>
                  <a:pt x="21" y="215"/>
                </a:lnTo>
                <a:close/>
                <a:moveTo>
                  <a:pt x="10" y="121"/>
                </a:moveTo>
                <a:lnTo>
                  <a:pt x="10" y="121"/>
                </a:lnTo>
                <a:lnTo>
                  <a:pt x="21" y="113"/>
                </a:lnTo>
                <a:lnTo>
                  <a:pt x="32" y="104"/>
                </a:lnTo>
                <a:lnTo>
                  <a:pt x="54" y="85"/>
                </a:lnTo>
                <a:lnTo>
                  <a:pt x="54" y="85"/>
                </a:lnTo>
                <a:lnTo>
                  <a:pt x="67" y="76"/>
                </a:lnTo>
                <a:lnTo>
                  <a:pt x="81" y="67"/>
                </a:lnTo>
                <a:lnTo>
                  <a:pt x="81" y="67"/>
                </a:lnTo>
                <a:lnTo>
                  <a:pt x="93" y="58"/>
                </a:lnTo>
                <a:lnTo>
                  <a:pt x="93" y="58"/>
                </a:lnTo>
                <a:lnTo>
                  <a:pt x="94" y="57"/>
                </a:lnTo>
                <a:lnTo>
                  <a:pt x="94" y="57"/>
                </a:lnTo>
                <a:lnTo>
                  <a:pt x="92" y="60"/>
                </a:lnTo>
                <a:lnTo>
                  <a:pt x="92" y="60"/>
                </a:lnTo>
                <a:lnTo>
                  <a:pt x="88" y="64"/>
                </a:lnTo>
                <a:lnTo>
                  <a:pt x="83" y="70"/>
                </a:lnTo>
                <a:lnTo>
                  <a:pt x="73" y="77"/>
                </a:lnTo>
                <a:lnTo>
                  <a:pt x="62" y="85"/>
                </a:lnTo>
                <a:lnTo>
                  <a:pt x="52" y="92"/>
                </a:lnTo>
                <a:lnTo>
                  <a:pt x="52" y="92"/>
                </a:lnTo>
                <a:lnTo>
                  <a:pt x="30" y="110"/>
                </a:lnTo>
                <a:lnTo>
                  <a:pt x="20" y="119"/>
                </a:lnTo>
                <a:lnTo>
                  <a:pt x="11" y="128"/>
                </a:lnTo>
                <a:lnTo>
                  <a:pt x="11" y="128"/>
                </a:lnTo>
                <a:lnTo>
                  <a:pt x="10" y="121"/>
                </a:lnTo>
                <a:lnTo>
                  <a:pt x="10" y="121"/>
                </a:lnTo>
                <a:close/>
                <a:moveTo>
                  <a:pt x="14" y="168"/>
                </a:moveTo>
                <a:lnTo>
                  <a:pt x="14" y="168"/>
                </a:lnTo>
                <a:lnTo>
                  <a:pt x="25" y="160"/>
                </a:lnTo>
                <a:lnTo>
                  <a:pt x="35" y="151"/>
                </a:lnTo>
                <a:lnTo>
                  <a:pt x="55" y="132"/>
                </a:lnTo>
                <a:lnTo>
                  <a:pt x="55" y="132"/>
                </a:lnTo>
                <a:lnTo>
                  <a:pt x="67" y="122"/>
                </a:lnTo>
                <a:lnTo>
                  <a:pt x="79" y="112"/>
                </a:lnTo>
                <a:lnTo>
                  <a:pt x="79" y="112"/>
                </a:lnTo>
                <a:lnTo>
                  <a:pt x="91" y="100"/>
                </a:lnTo>
                <a:lnTo>
                  <a:pt x="98" y="94"/>
                </a:lnTo>
                <a:lnTo>
                  <a:pt x="104" y="89"/>
                </a:lnTo>
                <a:lnTo>
                  <a:pt x="104" y="89"/>
                </a:lnTo>
                <a:lnTo>
                  <a:pt x="107" y="87"/>
                </a:lnTo>
                <a:lnTo>
                  <a:pt x="103" y="91"/>
                </a:lnTo>
                <a:lnTo>
                  <a:pt x="103" y="91"/>
                </a:lnTo>
                <a:lnTo>
                  <a:pt x="97" y="97"/>
                </a:lnTo>
                <a:lnTo>
                  <a:pt x="89" y="104"/>
                </a:lnTo>
                <a:lnTo>
                  <a:pt x="89" y="104"/>
                </a:lnTo>
                <a:lnTo>
                  <a:pt x="63" y="126"/>
                </a:lnTo>
                <a:lnTo>
                  <a:pt x="63" y="126"/>
                </a:lnTo>
                <a:lnTo>
                  <a:pt x="51" y="138"/>
                </a:lnTo>
                <a:lnTo>
                  <a:pt x="38" y="152"/>
                </a:lnTo>
                <a:lnTo>
                  <a:pt x="16" y="179"/>
                </a:lnTo>
                <a:lnTo>
                  <a:pt x="16" y="179"/>
                </a:lnTo>
                <a:lnTo>
                  <a:pt x="14" y="168"/>
                </a:lnTo>
                <a:lnTo>
                  <a:pt x="14" y="168"/>
                </a:lnTo>
                <a:close/>
                <a:moveTo>
                  <a:pt x="14" y="165"/>
                </a:moveTo>
                <a:lnTo>
                  <a:pt x="14" y="165"/>
                </a:lnTo>
                <a:lnTo>
                  <a:pt x="13" y="155"/>
                </a:lnTo>
                <a:lnTo>
                  <a:pt x="13" y="155"/>
                </a:lnTo>
                <a:lnTo>
                  <a:pt x="25" y="142"/>
                </a:lnTo>
                <a:lnTo>
                  <a:pt x="38" y="131"/>
                </a:lnTo>
                <a:lnTo>
                  <a:pt x="66" y="110"/>
                </a:lnTo>
                <a:lnTo>
                  <a:pt x="66" y="110"/>
                </a:lnTo>
                <a:lnTo>
                  <a:pt x="76" y="101"/>
                </a:lnTo>
                <a:lnTo>
                  <a:pt x="87" y="91"/>
                </a:lnTo>
                <a:lnTo>
                  <a:pt x="87" y="91"/>
                </a:lnTo>
                <a:lnTo>
                  <a:pt x="95" y="83"/>
                </a:lnTo>
                <a:lnTo>
                  <a:pt x="95" y="83"/>
                </a:lnTo>
                <a:lnTo>
                  <a:pt x="103" y="76"/>
                </a:lnTo>
                <a:lnTo>
                  <a:pt x="106" y="74"/>
                </a:lnTo>
                <a:lnTo>
                  <a:pt x="103" y="77"/>
                </a:lnTo>
                <a:lnTo>
                  <a:pt x="103" y="77"/>
                </a:lnTo>
                <a:lnTo>
                  <a:pt x="78" y="100"/>
                </a:lnTo>
                <a:lnTo>
                  <a:pt x="54" y="123"/>
                </a:lnTo>
                <a:lnTo>
                  <a:pt x="54" y="123"/>
                </a:lnTo>
                <a:lnTo>
                  <a:pt x="43" y="136"/>
                </a:lnTo>
                <a:lnTo>
                  <a:pt x="32" y="150"/>
                </a:lnTo>
                <a:lnTo>
                  <a:pt x="32" y="150"/>
                </a:lnTo>
                <a:lnTo>
                  <a:pt x="28" y="154"/>
                </a:lnTo>
                <a:lnTo>
                  <a:pt x="23" y="157"/>
                </a:lnTo>
                <a:lnTo>
                  <a:pt x="14" y="165"/>
                </a:lnTo>
                <a:lnTo>
                  <a:pt x="14" y="165"/>
                </a:lnTo>
                <a:close/>
                <a:moveTo>
                  <a:pt x="17" y="147"/>
                </a:moveTo>
                <a:lnTo>
                  <a:pt x="17" y="147"/>
                </a:lnTo>
                <a:lnTo>
                  <a:pt x="15" y="148"/>
                </a:lnTo>
                <a:lnTo>
                  <a:pt x="14" y="150"/>
                </a:lnTo>
                <a:lnTo>
                  <a:pt x="14" y="150"/>
                </a:lnTo>
                <a:lnTo>
                  <a:pt x="13" y="152"/>
                </a:lnTo>
                <a:lnTo>
                  <a:pt x="13" y="152"/>
                </a:lnTo>
                <a:lnTo>
                  <a:pt x="11" y="132"/>
                </a:lnTo>
                <a:lnTo>
                  <a:pt x="11" y="132"/>
                </a:lnTo>
                <a:lnTo>
                  <a:pt x="22" y="124"/>
                </a:lnTo>
                <a:lnTo>
                  <a:pt x="32" y="116"/>
                </a:lnTo>
                <a:lnTo>
                  <a:pt x="53" y="100"/>
                </a:lnTo>
                <a:lnTo>
                  <a:pt x="73" y="83"/>
                </a:lnTo>
                <a:lnTo>
                  <a:pt x="83" y="75"/>
                </a:lnTo>
                <a:lnTo>
                  <a:pt x="94" y="68"/>
                </a:lnTo>
                <a:lnTo>
                  <a:pt x="94" y="68"/>
                </a:lnTo>
                <a:lnTo>
                  <a:pt x="90" y="72"/>
                </a:lnTo>
                <a:lnTo>
                  <a:pt x="85" y="77"/>
                </a:lnTo>
                <a:lnTo>
                  <a:pt x="77" y="88"/>
                </a:lnTo>
                <a:lnTo>
                  <a:pt x="77" y="88"/>
                </a:lnTo>
                <a:lnTo>
                  <a:pt x="55" y="110"/>
                </a:lnTo>
                <a:lnTo>
                  <a:pt x="55" y="110"/>
                </a:lnTo>
                <a:lnTo>
                  <a:pt x="17" y="147"/>
                </a:lnTo>
                <a:lnTo>
                  <a:pt x="17" y="147"/>
                </a:lnTo>
                <a:close/>
                <a:moveTo>
                  <a:pt x="16" y="182"/>
                </a:moveTo>
                <a:lnTo>
                  <a:pt x="16" y="182"/>
                </a:lnTo>
                <a:lnTo>
                  <a:pt x="29" y="173"/>
                </a:lnTo>
                <a:lnTo>
                  <a:pt x="40" y="163"/>
                </a:lnTo>
                <a:lnTo>
                  <a:pt x="64" y="141"/>
                </a:lnTo>
                <a:lnTo>
                  <a:pt x="64" y="141"/>
                </a:lnTo>
                <a:lnTo>
                  <a:pt x="91" y="118"/>
                </a:lnTo>
                <a:lnTo>
                  <a:pt x="91" y="118"/>
                </a:lnTo>
                <a:lnTo>
                  <a:pt x="106" y="105"/>
                </a:lnTo>
                <a:lnTo>
                  <a:pt x="106" y="105"/>
                </a:lnTo>
                <a:lnTo>
                  <a:pt x="110" y="102"/>
                </a:lnTo>
                <a:lnTo>
                  <a:pt x="110" y="103"/>
                </a:lnTo>
                <a:lnTo>
                  <a:pt x="104" y="108"/>
                </a:lnTo>
                <a:lnTo>
                  <a:pt x="104" y="108"/>
                </a:lnTo>
                <a:lnTo>
                  <a:pt x="94" y="119"/>
                </a:lnTo>
                <a:lnTo>
                  <a:pt x="83" y="130"/>
                </a:lnTo>
                <a:lnTo>
                  <a:pt x="61" y="151"/>
                </a:lnTo>
                <a:lnTo>
                  <a:pt x="38" y="171"/>
                </a:lnTo>
                <a:lnTo>
                  <a:pt x="28" y="182"/>
                </a:lnTo>
                <a:lnTo>
                  <a:pt x="18" y="193"/>
                </a:lnTo>
                <a:lnTo>
                  <a:pt x="18" y="193"/>
                </a:lnTo>
                <a:lnTo>
                  <a:pt x="16" y="182"/>
                </a:lnTo>
                <a:lnTo>
                  <a:pt x="16" y="182"/>
                </a:lnTo>
                <a:close/>
                <a:moveTo>
                  <a:pt x="19" y="199"/>
                </a:moveTo>
                <a:lnTo>
                  <a:pt x="19" y="199"/>
                </a:lnTo>
                <a:lnTo>
                  <a:pt x="30" y="190"/>
                </a:lnTo>
                <a:lnTo>
                  <a:pt x="41" y="182"/>
                </a:lnTo>
                <a:lnTo>
                  <a:pt x="62" y="163"/>
                </a:lnTo>
                <a:lnTo>
                  <a:pt x="62" y="163"/>
                </a:lnTo>
                <a:lnTo>
                  <a:pt x="87" y="140"/>
                </a:lnTo>
                <a:lnTo>
                  <a:pt x="87" y="140"/>
                </a:lnTo>
                <a:lnTo>
                  <a:pt x="102" y="128"/>
                </a:lnTo>
                <a:lnTo>
                  <a:pt x="102" y="128"/>
                </a:lnTo>
                <a:lnTo>
                  <a:pt x="83" y="149"/>
                </a:lnTo>
                <a:lnTo>
                  <a:pt x="74" y="158"/>
                </a:lnTo>
                <a:lnTo>
                  <a:pt x="64" y="167"/>
                </a:lnTo>
                <a:lnTo>
                  <a:pt x="64" y="167"/>
                </a:lnTo>
                <a:lnTo>
                  <a:pt x="57" y="173"/>
                </a:lnTo>
                <a:lnTo>
                  <a:pt x="51" y="179"/>
                </a:lnTo>
                <a:lnTo>
                  <a:pt x="39" y="192"/>
                </a:lnTo>
                <a:lnTo>
                  <a:pt x="39" y="192"/>
                </a:lnTo>
                <a:lnTo>
                  <a:pt x="30" y="202"/>
                </a:lnTo>
                <a:lnTo>
                  <a:pt x="21" y="211"/>
                </a:lnTo>
                <a:lnTo>
                  <a:pt x="21" y="211"/>
                </a:lnTo>
                <a:lnTo>
                  <a:pt x="19" y="199"/>
                </a:lnTo>
                <a:lnTo>
                  <a:pt x="19" y="199"/>
                </a:lnTo>
                <a:close/>
                <a:moveTo>
                  <a:pt x="113" y="264"/>
                </a:moveTo>
                <a:lnTo>
                  <a:pt x="113" y="264"/>
                </a:lnTo>
                <a:lnTo>
                  <a:pt x="104" y="268"/>
                </a:lnTo>
                <a:lnTo>
                  <a:pt x="99" y="270"/>
                </a:lnTo>
                <a:lnTo>
                  <a:pt x="96" y="272"/>
                </a:lnTo>
                <a:lnTo>
                  <a:pt x="96" y="272"/>
                </a:lnTo>
                <a:lnTo>
                  <a:pt x="115" y="254"/>
                </a:lnTo>
                <a:lnTo>
                  <a:pt x="115" y="254"/>
                </a:lnTo>
                <a:lnTo>
                  <a:pt x="116" y="273"/>
                </a:lnTo>
                <a:lnTo>
                  <a:pt x="116" y="273"/>
                </a:lnTo>
                <a:lnTo>
                  <a:pt x="115" y="272"/>
                </a:lnTo>
                <a:lnTo>
                  <a:pt x="115" y="272"/>
                </a:lnTo>
                <a:lnTo>
                  <a:pt x="111" y="273"/>
                </a:lnTo>
                <a:lnTo>
                  <a:pt x="107" y="275"/>
                </a:lnTo>
                <a:lnTo>
                  <a:pt x="107" y="275"/>
                </a:lnTo>
                <a:lnTo>
                  <a:pt x="109" y="273"/>
                </a:lnTo>
                <a:lnTo>
                  <a:pt x="111" y="271"/>
                </a:lnTo>
                <a:lnTo>
                  <a:pt x="115" y="265"/>
                </a:lnTo>
                <a:lnTo>
                  <a:pt x="115" y="265"/>
                </a:lnTo>
                <a:lnTo>
                  <a:pt x="115" y="264"/>
                </a:lnTo>
                <a:lnTo>
                  <a:pt x="113" y="264"/>
                </a:lnTo>
                <a:lnTo>
                  <a:pt x="113" y="264"/>
                </a:lnTo>
                <a:close/>
                <a:moveTo>
                  <a:pt x="75" y="279"/>
                </a:moveTo>
                <a:lnTo>
                  <a:pt x="75" y="279"/>
                </a:lnTo>
                <a:lnTo>
                  <a:pt x="65" y="280"/>
                </a:lnTo>
                <a:lnTo>
                  <a:pt x="55" y="283"/>
                </a:lnTo>
                <a:lnTo>
                  <a:pt x="44" y="286"/>
                </a:lnTo>
                <a:lnTo>
                  <a:pt x="36" y="291"/>
                </a:lnTo>
                <a:lnTo>
                  <a:pt x="36" y="291"/>
                </a:lnTo>
                <a:lnTo>
                  <a:pt x="33" y="279"/>
                </a:lnTo>
                <a:lnTo>
                  <a:pt x="33" y="279"/>
                </a:lnTo>
                <a:lnTo>
                  <a:pt x="34" y="278"/>
                </a:lnTo>
                <a:lnTo>
                  <a:pt x="34" y="278"/>
                </a:lnTo>
                <a:lnTo>
                  <a:pt x="53" y="263"/>
                </a:lnTo>
                <a:lnTo>
                  <a:pt x="72" y="246"/>
                </a:lnTo>
                <a:lnTo>
                  <a:pt x="72" y="246"/>
                </a:lnTo>
                <a:lnTo>
                  <a:pt x="91" y="230"/>
                </a:lnTo>
                <a:lnTo>
                  <a:pt x="109" y="214"/>
                </a:lnTo>
                <a:lnTo>
                  <a:pt x="109" y="214"/>
                </a:lnTo>
                <a:lnTo>
                  <a:pt x="101" y="222"/>
                </a:lnTo>
                <a:lnTo>
                  <a:pt x="93" y="232"/>
                </a:lnTo>
                <a:lnTo>
                  <a:pt x="84" y="241"/>
                </a:lnTo>
                <a:lnTo>
                  <a:pt x="76" y="249"/>
                </a:lnTo>
                <a:lnTo>
                  <a:pt x="76" y="249"/>
                </a:lnTo>
                <a:lnTo>
                  <a:pt x="56" y="267"/>
                </a:lnTo>
                <a:lnTo>
                  <a:pt x="45" y="277"/>
                </a:lnTo>
                <a:lnTo>
                  <a:pt x="36" y="287"/>
                </a:lnTo>
                <a:lnTo>
                  <a:pt x="36" y="287"/>
                </a:lnTo>
                <a:lnTo>
                  <a:pt x="36" y="288"/>
                </a:lnTo>
                <a:lnTo>
                  <a:pt x="37" y="289"/>
                </a:lnTo>
                <a:lnTo>
                  <a:pt x="37" y="289"/>
                </a:lnTo>
                <a:lnTo>
                  <a:pt x="38" y="289"/>
                </a:lnTo>
                <a:lnTo>
                  <a:pt x="38" y="289"/>
                </a:lnTo>
                <a:lnTo>
                  <a:pt x="42" y="285"/>
                </a:lnTo>
                <a:lnTo>
                  <a:pt x="42" y="285"/>
                </a:lnTo>
                <a:lnTo>
                  <a:pt x="43" y="284"/>
                </a:lnTo>
                <a:lnTo>
                  <a:pt x="43" y="284"/>
                </a:lnTo>
                <a:lnTo>
                  <a:pt x="59" y="271"/>
                </a:lnTo>
                <a:lnTo>
                  <a:pt x="75" y="258"/>
                </a:lnTo>
                <a:lnTo>
                  <a:pt x="75" y="258"/>
                </a:lnTo>
                <a:lnTo>
                  <a:pt x="83" y="251"/>
                </a:lnTo>
                <a:lnTo>
                  <a:pt x="91" y="244"/>
                </a:lnTo>
                <a:lnTo>
                  <a:pt x="99" y="237"/>
                </a:lnTo>
                <a:lnTo>
                  <a:pt x="107" y="230"/>
                </a:lnTo>
                <a:lnTo>
                  <a:pt x="107" y="230"/>
                </a:lnTo>
                <a:lnTo>
                  <a:pt x="110" y="228"/>
                </a:lnTo>
                <a:lnTo>
                  <a:pt x="108" y="230"/>
                </a:lnTo>
                <a:lnTo>
                  <a:pt x="102" y="237"/>
                </a:lnTo>
                <a:lnTo>
                  <a:pt x="102" y="237"/>
                </a:lnTo>
                <a:lnTo>
                  <a:pt x="84" y="257"/>
                </a:lnTo>
                <a:lnTo>
                  <a:pt x="84" y="257"/>
                </a:lnTo>
                <a:lnTo>
                  <a:pt x="77" y="262"/>
                </a:lnTo>
                <a:lnTo>
                  <a:pt x="69" y="268"/>
                </a:lnTo>
                <a:lnTo>
                  <a:pt x="62" y="273"/>
                </a:lnTo>
                <a:lnTo>
                  <a:pt x="59" y="276"/>
                </a:lnTo>
                <a:lnTo>
                  <a:pt x="56" y="280"/>
                </a:lnTo>
                <a:lnTo>
                  <a:pt x="56" y="280"/>
                </a:lnTo>
                <a:lnTo>
                  <a:pt x="56" y="281"/>
                </a:lnTo>
                <a:lnTo>
                  <a:pt x="58" y="282"/>
                </a:lnTo>
                <a:lnTo>
                  <a:pt x="58" y="282"/>
                </a:lnTo>
                <a:lnTo>
                  <a:pt x="75" y="269"/>
                </a:lnTo>
                <a:lnTo>
                  <a:pt x="92" y="257"/>
                </a:lnTo>
                <a:lnTo>
                  <a:pt x="92" y="257"/>
                </a:lnTo>
                <a:lnTo>
                  <a:pt x="83" y="268"/>
                </a:lnTo>
                <a:lnTo>
                  <a:pt x="75" y="279"/>
                </a:lnTo>
                <a:lnTo>
                  <a:pt x="75" y="279"/>
                </a:lnTo>
                <a:lnTo>
                  <a:pt x="75" y="279"/>
                </a:lnTo>
                <a:lnTo>
                  <a:pt x="75" y="279"/>
                </a:lnTo>
                <a:close/>
                <a:moveTo>
                  <a:pt x="115" y="182"/>
                </a:moveTo>
                <a:lnTo>
                  <a:pt x="115" y="182"/>
                </a:lnTo>
                <a:lnTo>
                  <a:pt x="115" y="181"/>
                </a:lnTo>
                <a:lnTo>
                  <a:pt x="115" y="181"/>
                </a:lnTo>
                <a:lnTo>
                  <a:pt x="115" y="196"/>
                </a:lnTo>
                <a:lnTo>
                  <a:pt x="115" y="196"/>
                </a:lnTo>
                <a:lnTo>
                  <a:pt x="114" y="196"/>
                </a:lnTo>
                <a:lnTo>
                  <a:pt x="113" y="196"/>
                </a:lnTo>
                <a:lnTo>
                  <a:pt x="113" y="196"/>
                </a:lnTo>
                <a:lnTo>
                  <a:pt x="74" y="226"/>
                </a:lnTo>
                <a:lnTo>
                  <a:pt x="74" y="226"/>
                </a:lnTo>
                <a:lnTo>
                  <a:pt x="53" y="244"/>
                </a:lnTo>
                <a:lnTo>
                  <a:pt x="53" y="244"/>
                </a:lnTo>
                <a:lnTo>
                  <a:pt x="43" y="250"/>
                </a:lnTo>
                <a:lnTo>
                  <a:pt x="43" y="250"/>
                </a:lnTo>
                <a:lnTo>
                  <a:pt x="60" y="236"/>
                </a:lnTo>
                <a:lnTo>
                  <a:pt x="76" y="220"/>
                </a:lnTo>
                <a:lnTo>
                  <a:pt x="76" y="220"/>
                </a:lnTo>
                <a:lnTo>
                  <a:pt x="86" y="211"/>
                </a:lnTo>
                <a:lnTo>
                  <a:pt x="95" y="201"/>
                </a:lnTo>
                <a:lnTo>
                  <a:pt x="104" y="191"/>
                </a:lnTo>
                <a:lnTo>
                  <a:pt x="115" y="182"/>
                </a:lnTo>
                <a:lnTo>
                  <a:pt x="115" y="182"/>
                </a:lnTo>
                <a:close/>
                <a:moveTo>
                  <a:pt x="102" y="247"/>
                </a:moveTo>
                <a:lnTo>
                  <a:pt x="102" y="247"/>
                </a:lnTo>
                <a:lnTo>
                  <a:pt x="95" y="253"/>
                </a:lnTo>
                <a:lnTo>
                  <a:pt x="95" y="253"/>
                </a:lnTo>
                <a:lnTo>
                  <a:pt x="69" y="270"/>
                </a:lnTo>
                <a:lnTo>
                  <a:pt x="69" y="270"/>
                </a:lnTo>
                <a:lnTo>
                  <a:pt x="64" y="275"/>
                </a:lnTo>
                <a:lnTo>
                  <a:pt x="62" y="277"/>
                </a:lnTo>
                <a:lnTo>
                  <a:pt x="62" y="276"/>
                </a:lnTo>
                <a:lnTo>
                  <a:pt x="62" y="276"/>
                </a:lnTo>
                <a:lnTo>
                  <a:pt x="68" y="270"/>
                </a:lnTo>
                <a:lnTo>
                  <a:pt x="75" y="266"/>
                </a:lnTo>
                <a:lnTo>
                  <a:pt x="75" y="266"/>
                </a:lnTo>
                <a:lnTo>
                  <a:pt x="86" y="257"/>
                </a:lnTo>
                <a:lnTo>
                  <a:pt x="96" y="247"/>
                </a:lnTo>
                <a:lnTo>
                  <a:pt x="115" y="225"/>
                </a:lnTo>
                <a:lnTo>
                  <a:pt x="115" y="225"/>
                </a:lnTo>
                <a:lnTo>
                  <a:pt x="115" y="224"/>
                </a:lnTo>
                <a:lnTo>
                  <a:pt x="115" y="224"/>
                </a:lnTo>
                <a:lnTo>
                  <a:pt x="113" y="223"/>
                </a:lnTo>
                <a:lnTo>
                  <a:pt x="113" y="223"/>
                </a:lnTo>
                <a:lnTo>
                  <a:pt x="108" y="226"/>
                </a:lnTo>
                <a:lnTo>
                  <a:pt x="103" y="230"/>
                </a:lnTo>
                <a:lnTo>
                  <a:pt x="95" y="238"/>
                </a:lnTo>
                <a:lnTo>
                  <a:pt x="86" y="246"/>
                </a:lnTo>
                <a:lnTo>
                  <a:pt x="77" y="253"/>
                </a:lnTo>
                <a:lnTo>
                  <a:pt x="77" y="253"/>
                </a:lnTo>
                <a:lnTo>
                  <a:pt x="54" y="272"/>
                </a:lnTo>
                <a:lnTo>
                  <a:pt x="54" y="272"/>
                </a:lnTo>
                <a:lnTo>
                  <a:pt x="55" y="271"/>
                </a:lnTo>
                <a:lnTo>
                  <a:pt x="55" y="271"/>
                </a:lnTo>
                <a:lnTo>
                  <a:pt x="66" y="260"/>
                </a:lnTo>
                <a:lnTo>
                  <a:pt x="77" y="251"/>
                </a:lnTo>
                <a:lnTo>
                  <a:pt x="77" y="251"/>
                </a:lnTo>
                <a:lnTo>
                  <a:pt x="87" y="242"/>
                </a:lnTo>
                <a:lnTo>
                  <a:pt x="96" y="232"/>
                </a:lnTo>
                <a:lnTo>
                  <a:pt x="105" y="221"/>
                </a:lnTo>
                <a:lnTo>
                  <a:pt x="115" y="212"/>
                </a:lnTo>
                <a:lnTo>
                  <a:pt x="115" y="212"/>
                </a:lnTo>
                <a:lnTo>
                  <a:pt x="115" y="212"/>
                </a:lnTo>
                <a:lnTo>
                  <a:pt x="115" y="212"/>
                </a:lnTo>
                <a:lnTo>
                  <a:pt x="115" y="237"/>
                </a:lnTo>
                <a:lnTo>
                  <a:pt x="115" y="237"/>
                </a:lnTo>
                <a:lnTo>
                  <a:pt x="115" y="238"/>
                </a:lnTo>
                <a:lnTo>
                  <a:pt x="115" y="238"/>
                </a:lnTo>
                <a:lnTo>
                  <a:pt x="102" y="247"/>
                </a:lnTo>
                <a:lnTo>
                  <a:pt x="102" y="247"/>
                </a:lnTo>
                <a:close/>
                <a:moveTo>
                  <a:pt x="115" y="198"/>
                </a:moveTo>
                <a:lnTo>
                  <a:pt x="115" y="198"/>
                </a:lnTo>
                <a:lnTo>
                  <a:pt x="115" y="197"/>
                </a:lnTo>
                <a:lnTo>
                  <a:pt x="115" y="197"/>
                </a:lnTo>
                <a:lnTo>
                  <a:pt x="115" y="211"/>
                </a:lnTo>
                <a:lnTo>
                  <a:pt x="115" y="211"/>
                </a:lnTo>
                <a:lnTo>
                  <a:pt x="114" y="210"/>
                </a:lnTo>
                <a:lnTo>
                  <a:pt x="113" y="210"/>
                </a:lnTo>
                <a:lnTo>
                  <a:pt x="113" y="210"/>
                </a:lnTo>
                <a:lnTo>
                  <a:pt x="103" y="217"/>
                </a:lnTo>
                <a:lnTo>
                  <a:pt x="93" y="225"/>
                </a:lnTo>
                <a:lnTo>
                  <a:pt x="74" y="241"/>
                </a:lnTo>
                <a:lnTo>
                  <a:pt x="56" y="258"/>
                </a:lnTo>
                <a:lnTo>
                  <a:pt x="36" y="274"/>
                </a:lnTo>
                <a:lnTo>
                  <a:pt x="36" y="274"/>
                </a:lnTo>
                <a:lnTo>
                  <a:pt x="43" y="266"/>
                </a:lnTo>
                <a:lnTo>
                  <a:pt x="52" y="258"/>
                </a:lnTo>
                <a:lnTo>
                  <a:pt x="52" y="258"/>
                </a:lnTo>
                <a:lnTo>
                  <a:pt x="63" y="248"/>
                </a:lnTo>
                <a:lnTo>
                  <a:pt x="73" y="239"/>
                </a:lnTo>
                <a:lnTo>
                  <a:pt x="73" y="239"/>
                </a:lnTo>
                <a:lnTo>
                  <a:pt x="84" y="229"/>
                </a:lnTo>
                <a:lnTo>
                  <a:pt x="94" y="218"/>
                </a:lnTo>
                <a:lnTo>
                  <a:pt x="115" y="198"/>
                </a:lnTo>
                <a:lnTo>
                  <a:pt x="115" y="198"/>
                </a:lnTo>
                <a:close/>
                <a:moveTo>
                  <a:pt x="82" y="273"/>
                </a:moveTo>
                <a:lnTo>
                  <a:pt x="82" y="273"/>
                </a:lnTo>
                <a:lnTo>
                  <a:pt x="86" y="267"/>
                </a:lnTo>
                <a:lnTo>
                  <a:pt x="92" y="261"/>
                </a:lnTo>
                <a:lnTo>
                  <a:pt x="103" y="249"/>
                </a:lnTo>
                <a:lnTo>
                  <a:pt x="103" y="249"/>
                </a:lnTo>
                <a:lnTo>
                  <a:pt x="105" y="248"/>
                </a:lnTo>
                <a:lnTo>
                  <a:pt x="105" y="248"/>
                </a:lnTo>
                <a:lnTo>
                  <a:pt x="107" y="246"/>
                </a:lnTo>
                <a:lnTo>
                  <a:pt x="107" y="246"/>
                </a:lnTo>
                <a:lnTo>
                  <a:pt x="112" y="244"/>
                </a:lnTo>
                <a:lnTo>
                  <a:pt x="113" y="243"/>
                </a:lnTo>
                <a:lnTo>
                  <a:pt x="113" y="242"/>
                </a:lnTo>
                <a:lnTo>
                  <a:pt x="113" y="242"/>
                </a:lnTo>
                <a:lnTo>
                  <a:pt x="115" y="240"/>
                </a:lnTo>
                <a:lnTo>
                  <a:pt x="115" y="240"/>
                </a:lnTo>
                <a:lnTo>
                  <a:pt x="115" y="252"/>
                </a:lnTo>
                <a:lnTo>
                  <a:pt x="115" y="252"/>
                </a:lnTo>
                <a:lnTo>
                  <a:pt x="115" y="252"/>
                </a:lnTo>
                <a:lnTo>
                  <a:pt x="115" y="252"/>
                </a:lnTo>
                <a:lnTo>
                  <a:pt x="104" y="258"/>
                </a:lnTo>
                <a:lnTo>
                  <a:pt x="95" y="265"/>
                </a:lnTo>
                <a:lnTo>
                  <a:pt x="95" y="265"/>
                </a:lnTo>
                <a:lnTo>
                  <a:pt x="83" y="273"/>
                </a:lnTo>
                <a:lnTo>
                  <a:pt x="83" y="273"/>
                </a:lnTo>
                <a:lnTo>
                  <a:pt x="79" y="276"/>
                </a:lnTo>
                <a:lnTo>
                  <a:pt x="82" y="273"/>
                </a:lnTo>
                <a:lnTo>
                  <a:pt x="82" y="273"/>
                </a:lnTo>
                <a:close/>
                <a:moveTo>
                  <a:pt x="113" y="149"/>
                </a:moveTo>
                <a:lnTo>
                  <a:pt x="113" y="149"/>
                </a:lnTo>
                <a:lnTo>
                  <a:pt x="115" y="148"/>
                </a:lnTo>
                <a:lnTo>
                  <a:pt x="115" y="148"/>
                </a:lnTo>
                <a:lnTo>
                  <a:pt x="115" y="161"/>
                </a:lnTo>
                <a:lnTo>
                  <a:pt x="115" y="161"/>
                </a:lnTo>
                <a:lnTo>
                  <a:pt x="115" y="180"/>
                </a:lnTo>
                <a:lnTo>
                  <a:pt x="115" y="180"/>
                </a:lnTo>
                <a:lnTo>
                  <a:pt x="114" y="180"/>
                </a:lnTo>
                <a:lnTo>
                  <a:pt x="113" y="180"/>
                </a:lnTo>
                <a:lnTo>
                  <a:pt x="113" y="180"/>
                </a:lnTo>
                <a:lnTo>
                  <a:pt x="109" y="183"/>
                </a:lnTo>
                <a:lnTo>
                  <a:pt x="109" y="183"/>
                </a:lnTo>
                <a:lnTo>
                  <a:pt x="108" y="183"/>
                </a:lnTo>
                <a:lnTo>
                  <a:pt x="107" y="185"/>
                </a:lnTo>
                <a:lnTo>
                  <a:pt x="107" y="185"/>
                </a:lnTo>
                <a:lnTo>
                  <a:pt x="87" y="201"/>
                </a:lnTo>
                <a:lnTo>
                  <a:pt x="77" y="208"/>
                </a:lnTo>
                <a:lnTo>
                  <a:pt x="67" y="215"/>
                </a:lnTo>
                <a:lnTo>
                  <a:pt x="67" y="215"/>
                </a:lnTo>
                <a:lnTo>
                  <a:pt x="57" y="221"/>
                </a:lnTo>
                <a:lnTo>
                  <a:pt x="48" y="229"/>
                </a:lnTo>
                <a:lnTo>
                  <a:pt x="48" y="229"/>
                </a:lnTo>
                <a:lnTo>
                  <a:pt x="59" y="216"/>
                </a:lnTo>
                <a:lnTo>
                  <a:pt x="71" y="205"/>
                </a:lnTo>
                <a:lnTo>
                  <a:pt x="71" y="205"/>
                </a:lnTo>
                <a:lnTo>
                  <a:pt x="82" y="195"/>
                </a:lnTo>
                <a:lnTo>
                  <a:pt x="92" y="185"/>
                </a:lnTo>
                <a:lnTo>
                  <a:pt x="102" y="174"/>
                </a:lnTo>
                <a:lnTo>
                  <a:pt x="108" y="170"/>
                </a:lnTo>
                <a:lnTo>
                  <a:pt x="114" y="166"/>
                </a:lnTo>
                <a:lnTo>
                  <a:pt x="114" y="166"/>
                </a:lnTo>
                <a:lnTo>
                  <a:pt x="115" y="165"/>
                </a:lnTo>
                <a:lnTo>
                  <a:pt x="115" y="164"/>
                </a:lnTo>
                <a:lnTo>
                  <a:pt x="114" y="164"/>
                </a:lnTo>
                <a:lnTo>
                  <a:pt x="113" y="164"/>
                </a:lnTo>
                <a:lnTo>
                  <a:pt x="113" y="164"/>
                </a:lnTo>
                <a:lnTo>
                  <a:pt x="101" y="172"/>
                </a:lnTo>
                <a:lnTo>
                  <a:pt x="91" y="181"/>
                </a:lnTo>
                <a:lnTo>
                  <a:pt x="80" y="190"/>
                </a:lnTo>
                <a:lnTo>
                  <a:pt x="69" y="198"/>
                </a:lnTo>
                <a:lnTo>
                  <a:pt x="69" y="198"/>
                </a:lnTo>
                <a:lnTo>
                  <a:pt x="59" y="206"/>
                </a:lnTo>
                <a:lnTo>
                  <a:pt x="50" y="213"/>
                </a:lnTo>
                <a:lnTo>
                  <a:pt x="50" y="213"/>
                </a:lnTo>
                <a:lnTo>
                  <a:pt x="37" y="221"/>
                </a:lnTo>
                <a:lnTo>
                  <a:pt x="31" y="225"/>
                </a:lnTo>
                <a:lnTo>
                  <a:pt x="27" y="230"/>
                </a:lnTo>
                <a:lnTo>
                  <a:pt x="27" y="230"/>
                </a:lnTo>
                <a:lnTo>
                  <a:pt x="37" y="217"/>
                </a:lnTo>
                <a:lnTo>
                  <a:pt x="48" y="207"/>
                </a:lnTo>
                <a:lnTo>
                  <a:pt x="70" y="186"/>
                </a:lnTo>
                <a:lnTo>
                  <a:pt x="70" y="186"/>
                </a:lnTo>
                <a:lnTo>
                  <a:pt x="94" y="165"/>
                </a:lnTo>
                <a:lnTo>
                  <a:pt x="94" y="165"/>
                </a:lnTo>
                <a:lnTo>
                  <a:pt x="105" y="155"/>
                </a:lnTo>
                <a:lnTo>
                  <a:pt x="105" y="155"/>
                </a:lnTo>
                <a:lnTo>
                  <a:pt x="112" y="150"/>
                </a:lnTo>
                <a:lnTo>
                  <a:pt x="112" y="150"/>
                </a:lnTo>
                <a:lnTo>
                  <a:pt x="113" y="149"/>
                </a:lnTo>
                <a:lnTo>
                  <a:pt x="113" y="149"/>
                </a:lnTo>
                <a:close/>
                <a:moveTo>
                  <a:pt x="24" y="233"/>
                </a:moveTo>
                <a:lnTo>
                  <a:pt x="24" y="233"/>
                </a:lnTo>
                <a:lnTo>
                  <a:pt x="37" y="225"/>
                </a:lnTo>
                <a:lnTo>
                  <a:pt x="50" y="216"/>
                </a:lnTo>
                <a:lnTo>
                  <a:pt x="62" y="207"/>
                </a:lnTo>
                <a:lnTo>
                  <a:pt x="74" y="198"/>
                </a:lnTo>
                <a:lnTo>
                  <a:pt x="74" y="198"/>
                </a:lnTo>
                <a:lnTo>
                  <a:pt x="79" y="194"/>
                </a:lnTo>
                <a:lnTo>
                  <a:pt x="84" y="190"/>
                </a:lnTo>
                <a:lnTo>
                  <a:pt x="84" y="190"/>
                </a:lnTo>
                <a:lnTo>
                  <a:pt x="75" y="198"/>
                </a:lnTo>
                <a:lnTo>
                  <a:pt x="67" y="206"/>
                </a:lnTo>
                <a:lnTo>
                  <a:pt x="67" y="206"/>
                </a:lnTo>
                <a:lnTo>
                  <a:pt x="56" y="215"/>
                </a:lnTo>
                <a:lnTo>
                  <a:pt x="46" y="226"/>
                </a:lnTo>
                <a:lnTo>
                  <a:pt x="36" y="237"/>
                </a:lnTo>
                <a:lnTo>
                  <a:pt x="26" y="247"/>
                </a:lnTo>
                <a:lnTo>
                  <a:pt x="26" y="247"/>
                </a:lnTo>
                <a:lnTo>
                  <a:pt x="24" y="233"/>
                </a:lnTo>
                <a:lnTo>
                  <a:pt x="24" y="233"/>
                </a:lnTo>
                <a:close/>
                <a:moveTo>
                  <a:pt x="64" y="220"/>
                </a:moveTo>
                <a:lnTo>
                  <a:pt x="64" y="220"/>
                </a:lnTo>
                <a:lnTo>
                  <a:pt x="81" y="207"/>
                </a:lnTo>
                <a:lnTo>
                  <a:pt x="98" y="194"/>
                </a:lnTo>
                <a:lnTo>
                  <a:pt x="98" y="194"/>
                </a:lnTo>
                <a:lnTo>
                  <a:pt x="95" y="197"/>
                </a:lnTo>
                <a:lnTo>
                  <a:pt x="95" y="197"/>
                </a:lnTo>
                <a:lnTo>
                  <a:pt x="74" y="219"/>
                </a:lnTo>
                <a:lnTo>
                  <a:pt x="74" y="219"/>
                </a:lnTo>
                <a:lnTo>
                  <a:pt x="53" y="240"/>
                </a:lnTo>
                <a:lnTo>
                  <a:pt x="41" y="250"/>
                </a:lnTo>
                <a:lnTo>
                  <a:pt x="31" y="261"/>
                </a:lnTo>
                <a:lnTo>
                  <a:pt x="31" y="261"/>
                </a:lnTo>
                <a:lnTo>
                  <a:pt x="30" y="262"/>
                </a:lnTo>
                <a:lnTo>
                  <a:pt x="31" y="262"/>
                </a:lnTo>
                <a:lnTo>
                  <a:pt x="31" y="263"/>
                </a:lnTo>
                <a:lnTo>
                  <a:pt x="32" y="262"/>
                </a:lnTo>
                <a:lnTo>
                  <a:pt x="32" y="262"/>
                </a:lnTo>
                <a:lnTo>
                  <a:pt x="75" y="228"/>
                </a:lnTo>
                <a:lnTo>
                  <a:pt x="75" y="228"/>
                </a:lnTo>
                <a:lnTo>
                  <a:pt x="101" y="208"/>
                </a:lnTo>
                <a:lnTo>
                  <a:pt x="101" y="208"/>
                </a:lnTo>
                <a:lnTo>
                  <a:pt x="83" y="226"/>
                </a:lnTo>
                <a:lnTo>
                  <a:pt x="64" y="244"/>
                </a:lnTo>
                <a:lnTo>
                  <a:pt x="64" y="244"/>
                </a:lnTo>
                <a:lnTo>
                  <a:pt x="48" y="259"/>
                </a:lnTo>
                <a:lnTo>
                  <a:pt x="39" y="267"/>
                </a:lnTo>
                <a:lnTo>
                  <a:pt x="32" y="277"/>
                </a:lnTo>
                <a:lnTo>
                  <a:pt x="32" y="277"/>
                </a:lnTo>
                <a:lnTo>
                  <a:pt x="27" y="250"/>
                </a:lnTo>
                <a:lnTo>
                  <a:pt x="27" y="250"/>
                </a:lnTo>
                <a:lnTo>
                  <a:pt x="36" y="243"/>
                </a:lnTo>
                <a:lnTo>
                  <a:pt x="45" y="235"/>
                </a:lnTo>
                <a:lnTo>
                  <a:pt x="54" y="228"/>
                </a:lnTo>
                <a:lnTo>
                  <a:pt x="64" y="220"/>
                </a:lnTo>
                <a:lnTo>
                  <a:pt x="64" y="220"/>
                </a:lnTo>
                <a:close/>
                <a:moveTo>
                  <a:pt x="38" y="301"/>
                </a:moveTo>
                <a:lnTo>
                  <a:pt x="38" y="301"/>
                </a:lnTo>
                <a:lnTo>
                  <a:pt x="46" y="295"/>
                </a:lnTo>
                <a:lnTo>
                  <a:pt x="57" y="291"/>
                </a:lnTo>
                <a:lnTo>
                  <a:pt x="67" y="289"/>
                </a:lnTo>
                <a:lnTo>
                  <a:pt x="77" y="287"/>
                </a:lnTo>
                <a:lnTo>
                  <a:pt x="87" y="287"/>
                </a:lnTo>
                <a:lnTo>
                  <a:pt x="97" y="288"/>
                </a:lnTo>
                <a:lnTo>
                  <a:pt x="107" y="290"/>
                </a:lnTo>
                <a:lnTo>
                  <a:pt x="117" y="294"/>
                </a:lnTo>
                <a:lnTo>
                  <a:pt x="117" y="294"/>
                </a:lnTo>
                <a:lnTo>
                  <a:pt x="117" y="304"/>
                </a:lnTo>
                <a:lnTo>
                  <a:pt x="117" y="304"/>
                </a:lnTo>
                <a:lnTo>
                  <a:pt x="108" y="300"/>
                </a:lnTo>
                <a:lnTo>
                  <a:pt x="98" y="298"/>
                </a:lnTo>
                <a:lnTo>
                  <a:pt x="89" y="297"/>
                </a:lnTo>
                <a:lnTo>
                  <a:pt x="79" y="298"/>
                </a:lnTo>
                <a:lnTo>
                  <a:pt x="69" y="300"/>
                </a:lnTo>
                <a:lnTo>
                  <a:pt x="59" y="304"/>
                </a:lnTo>
                <a:lnTo>
                  <a:pt x="50" y="307"/>
                </a:lnTo>
                <a:lnTo>
                  <a:pt x="40" y="313"/>
                </a:lnTo>
                <a:lnTo>
                  <a:pt x="40" y="313"/>
                </a:lnTo>
                <a:lnTo>
                  <a:pt x="38" y="301"/>
                </a:lnTo>
                <a:lnTo>
                  <a:pt x="38" y="301"/>
                </a:lnTo>
                <a:close/>
                <a:moveTo>
                  <a:pt x="118" y="408"/>
                </a:moveTo>
                <a:lnTo>
                  <a:pt x="118" y="408"/>
                </a:lnTo>
                <a:lnTo>
                  <a:pt x="106" y="414"/>
                </a:lnTo>
                <a:lnTo>
                  <a:pt x="96" y="420"/>
                </a:lnTo>
                <a:lnTo>
                  <a:pt x="74" y="434"/>
                </a:lnTo>
                <a:lnTo>
                  <a:pt x="74" y="434"/>
                </a:lnTo>
                <a:lnTo>
                  <a:pt x="86" y="425"/>
                </a:lnTo>
                <a:lnTo>
                  <a:pt x="97" y="416"/>
                </a:lnTo>
                <a:lnTo>
                  <a:pt x="108" y="407"/>
                </a:lnTo>
                <a:lnTo>
                  <a:pt x="114" y="403"/>
                </a:lnTo>
                <a:lnTo>
                  <a:pt x="121" y="400"/>
                </a:lnTo>
                <a:lnTo>
                  <a:pt x="121" y="400"/>
                </a:lnTo>
                <a:lnTo>
                  <a:pt x="121" y="418"/>
                </a:lnTo>
                <a:lnTo>
                  <a:pt x="121" y="418"/>
                </a:lnTo>
                <a:lnTo>
                  <a:pt x="121" y="418"/>
                </a:lnTo>
                <a:lnTo>
                  <a:pt x="121" y="418"/>
                </a:lnTo>
                <a:lnTo>
                  <a:pt x="113" y="422"/>
                </a:lnTo>
                <a:lnTo>
                  <a:pt x="105" y="426"/>
                </a:lnTo>
                <a:lnTo>
                  <a:pt x="91" y="436"/>
                </a:lnTo>
                <a:lnTo>
                  <a:pt x="91" y="436"/>
                </a:lnTo>
                <a:lnTo>
                  <a:pt x="94" y="433"/>
                </a:lnTo>
                <a:lnTo>
                  <a:pt x="94" y="433"/>
                </a:lnTo>
                <a:lnTo>
                  <a:pt x="107" y="422"/>
                </a:lnTo>
                <a:lnTo>
                  <a:pt x="119" y="410"/>
                </a:lnTo>
                <a:lnTo>
                  <a:pt x="119" y="410"/>
                </a:lnTo>
                <a:lnTo>
                  <a:pt x="119" y="409"/>
                </a:lnTo>
                <a:lnTo>
                  <a:pt x="119" y="408"/>
                </a:lnTo>
                <a:lnTo>
                  <a:pt x="118" y="408"/>
                </a:lnTo>
                <a:lnTo>
                  <a:pt x="118" y="408"/>
                </a:lnTo>
                <a:close/>
                <a:moveTo>
                  <a:pt x="119" y="387"/>
                </a:moveTo>
                <a:lnTo>
                  <a:pt x="119" y="387"/>
                </a:lnTo>
                <a:lnTo>
                  <a:pt x="119" y="386"/>
                </a:lnTo>
                <a:lnTo>
                  <a:pt x="119" y="385"/>
                </a:lnTo>
                <a:lnTo>
                  <a:pt x="118" y="385"/>
                </a:lnTo>
                <a:lnTo>
                  <a:pt x="118" y="385"/>
                </a:lnTo>
                <a:lnTo>
                  <a:pt x="95" y="399"/>
                </a:lnTo>
                <a:lnTo>
                  <a:pt x="95" y="399"/>
                </a:lnTo>
                <a:lnTo>
                  <a:pt x="82" y="405"/>
                </a:lnTo>
                <a:lnTo>
                  <a:pt x="82" y="405"/>
                </a:lnTo>
                <a:lnTo>
                  <a:pt x="74" y="409"/>
                </a:lnTo>
                <a:lnTo>
                  <a:pt x="71" y="411"/>
                </a:lnTo>
                <a:lnTo>
                  <a:pt x="75" y="409"/>
                </a:lnTo>
                <a:lnTo>
                  <a:pt x="75" y="409"/>
                </a:lnTo>
                <a:lnTo>
                  <a:pt x="87" y="401"/>
                </a:lnTo>
                <a:lnTo>
                  <a:pt x="98" y="394"/>
                </a:lnTo>
                <a:lnTo>
                  <a:pt x="109" y="384"/>
                </a:lnTo>
                <a:lnTo>
                  <a:pt x="114" y="379"/>
                </a:lnTo>
                <a:lnTo>
                  <a:pt x="119" y="374"/>
                </a:lnTo>
                <a:lnTo>
                  <a:pt x="119" y="374"/>
                </a:lnTo>
                <a:lnTo>
                  <a:pt x="119" y="372"/>
                </a:lnTo>
                <a:lnTo>
                  <a:pt x="119" y="372"/>
                </a:lnTo>
                <a:lnTo>
                  <a:pt x="118" y="372"/>
                </a:lnTo>
                <a:lnTo>
                  <a:pt x="118" y="372"/>
                </a:lnTo>
                <a:lnTo>
                  <a:pt x="105" y="378"/>
                </a:lnTo>
                <a:lnTo>
                  <a:pt x="92" y="385"/>
                </a:lnTo>
                <a:lnTo>
                  <a:pt x="79" y="393"/>
                </a:lnTo>
                <a:lnTo>
                  <a:pt x="66" y="399"/>
                </a:lnTo>
                <a:lnTo>
                  <a:pt x="66" y="399"/>
                </a:lnTo>
                <a:lnTo>
                  <a:pt x="72" y="396"/>
                </a:lnTo>
                <a:lnTo>
                  <a:pt x="78" y="393"/>
                </a:lnTo>
                <a:lnTo>
                  <a:pt x="90" y="383"/>
                </a:lnTo>
                <a:lnTo>
                  <a:pt x="102" y="373"/>
                </a:lnTo>
                <a:lnTo>
                  <a:pt x="114" y="365"/>
                </a:lnTo>
                <a:lnTo>
                  <a:pt x="114" y="365"/>
                </a:lnTo>
                <a:lnTo>
                  <a:pt x="119" y="362"/>
                </a:lnTo>
                <a:lnTo>
                  <a:pt x="119" y="362"/>
                </a:lnTo>
                <a:lnTo>
                  <a:pt x="119" y="362"/>
                </a:lnTo>
                <a:lnTo>
                  <a:pt x="119" y="362"/>
                </a:lnTo>
                <a:lnTo>
                  <a:pt x="120" y="398"/>
                </a:lnTo>
                <a:lnTo>
                  <a:pt x="120" y="398"/>
                </a:lnTo>
                <a:lnTo>
                  <a:pt x="108" y="402"/>
                </a:lnTo>
                <a:lnTo>
                  <a:pt x="96" y="407"/>
                </a:lnTo>
                <a:lnTo>
                  <a:pt x="83" y="412"/>
                </a:lnTo>
                <a:lnTo>
                  <a:pt x="73" y="419"/>
                </a:lnTo>
                <a:lnTo>
                  <a:pt x="73" y="419"/>
                </a:lnTo>
                <a:lnTo>
                  <a:pt x="96" y="403"/>
                </a:lnTo>
                <a:lnTo>
                  <a:pt x="108" y="396"/>
                </a:lnTo>
                <a:lnTo>
                  <a:pt x="119" y="387"/>
                </a:lnTo>
                <a:lnTo>
                  <a:pt x="119" y="387"/>
                </a:lnTo>
                <a:close/>
                <a:moveTo>
                  <a:pt x="113" y="363"/>
                </a:moveTo>
                <a:lnTo>
                  <a:pt x="113" y="363"/>
                </a:lnTo>
                <a:lnTo>
                  <a:pt x="104" y="368"/>
                </a:lnTo>
                <a:lnTo>
                  <a:pt x="104" y="368"/>
                </a:lnTo>
                <a:lnTo>
                  <a:pt x="90" y="375"/>
                </a:lnTo>
                <a:lnTo>
                  <a:pt x="90" y="375"/>
                </a:lnTo>
                <a:lnTo>
                  <a:pt x="76" y="382"/>
                </a:lnTo>
                <a:lnTo>
                  <a:pt x="76" y="382"/>
                </a:lnTo>
                <a:lnTo>
                  <a:pt x="66" y="388"/>
                </a:lnTo>
                <a:lnTo>
                  <a:pt x="63" y="391"/>
                </a:lnTo>
                <a:lnTo>
                  <a:pt x="66" y="387"/>
                </a:lnTo>
                <a:lnTo>
                  <a:pt x="66" y="387"/>
                </a:lnTo>
                <a:lnTo>
                  <a:pt x="79" y="378"/>
                </a:lnTo>
                <a:lnTo>
                  <a:pt x="91" y="369"/>
                </a:lnTo>
                <a:lnTo>
                  <a:pt x="104" y="359"/>
                </a:lnTo>
                <a:lnTo>
                  <a:pt x="117" y="351"/>
                </a:lnTo>
                <a:lnTo>
                  <a:pt x="117" y="351"/>
                </a:lnTo>
                <a:lnTo>
                  <a:pt x="118" y="350"/>
                </a:lnTo>
                <a:lnTo>
                  <a:pt x="118" y="349"/>
                </a:lnTo>
                <a:lnTo>
                  <a:pt x="117" y="349"/>
                </a:lnTo>
                <a:lnTo>
                  <a:pt x="116" y="349"/>
                </a:lnTo>
                <a:lnTo>
                  <a:pt x="116" y="349"/>
                </a:lnTo>
                <a:lnTo>
                  <a:pt x="102" y="354"/>
                </a:lnTo>
                <a:lnTo>
                  <a:pt x="89" y="361"/>
                </a:lnTo>
                <a:lnTo>
                  <a:pt x="89" y="361"/>
                </a:lnTo>
                <a:lnTo>
                  <a:pt x="71" y="370"/>
                </a:lnTo>
                <a:lnTo>
                  <a:pt x="71" y="370"/>
                </a:lnTo>
                <a:lnTo>
                  <a:pt x="61" y="375"/>
                </a:lnTo>
                <a:lnTo>
                  <a:pt x="57" y="376"/>
                </a:lnTo>
                <a:lnTo>
                  <a:pt x="57" y="376"/>
                </a:lnTo>
                <a:lnTo>
                  <a:pt x="59" y="373"/>
                </a:lnTo>
                <a:lnTo>
                  <a:pt x="59" y="373"/>
                </a:lnTo>
                <a:lnTo>
                  <a:pt x="67" y="367"/>
                </a:lnTo>
                <a:lnTo>
                  <a:pt x="75" y="362"/>
                </a:lnTo>
                <a:lnTo>
                  <a:pt x="84" y="357"/>
                </a:lnTo>
                <a:lnTo>
                  <a:pt x="92" y="352"/>
                </a:lnTo>
                <a:lnTo>
                  <a:pt x="92" y="352"/>
                </a:lnTo>
                <a:lnTo>
                  <a:pt x="106" y="343"/>
                </a:lnTo>
                <a:lnTo>
                  <a:pt x="118" y="333"/>
                </a:lnTo>
                <a:lnTo>
                  <a:pt x="118" y="333"/>
                </a:lnTo>
                <a:lnTo>
                  <a:pt x="119" y="345"/>
                </a:lnTo>
                <a:lnTo>
                  <a:pt x="119" y="345"/>
                </a:lnTo>
                <a:lnTo>
                  <a:pt x="119" y="361"/>
                </a:lnTo>
                <a:lnTo>
                  <a:pt x="119" y="361"/>
                </a:lnTo>
                <a:lnTo>
                  <a:pt x="119" y="360"/>
                </a:lnTo>
                <a:lnTo>
                  <a:pt x="118" y="360"/>
                </a:lnTo>
                <a:lnTo>
                  <a:pt x="118" y="360"/>
                </a:lnTo>
                <a:lnTo>
                  <a:pt x="113" y="363"/>
                </a:lnTo>
                <a:lnTo>
                  <a:pt x="113" y="363"/>
                </a:lnTo>
                <a:lnTo>
                  <a:pt x="113" y="363"/>
                </a:lnTo>
                <a:lnTo>
                  <a:pt x="113" y="363"/>
                </a:lnTo>
                <a:close/>
                <a:moveTo>
                  <a:pt x="82" y="343"/>
                </a:moveTo>
                <a:lnTo>
                  <a:pt x="82" y="343"/>
                </a:lnTo>
                <a:lnTo>
                  <a:pt x="97" y="332"/>
                </a:lnTo>
                <a:lnTo>
                  <a:pt x="112" y="319"/>
                </a:lnTo>
                <a:lnTo>
                  <a:pt x="112" y="319"/>
                </a:lnTo>
                <a:lnTo>
                  <a:pt x="112" y="318"/>
                </a:lnTo>
                <a:lnTo>
                  <a:pt x="112" y="317"/>
                </a:lnTo>
                <a:lnTo>
                  <a:pt x="110" y="317"/>
                </a:lnTo>
                <a:lnTo>
                  <a:pt x="110" y="317"/>
                </a:lnTo>
                <a:lnTo>
                  <a:pt x="95" y="325"/>
                </a:lnTo>
                <a:lnTo>
                  <a:pt x="81" y="334"/>
                </a:lnTo>
                <a:lnTo>
                  <a:pt x="66" y="343"/>
                </a:lnTo>
                <a:lnTo>
                  <a:pt x="51" y="351"/>
                </a:lnTo>
                <a:lnTo>
                  <a:pt x="51" y="351"/>
                </a:lnTo>
                <a:lnTo>
                  <a:pt x="58" y="347"/>
                </a:lnTo>
                <a:lnTo>
                  <a:pt x="65" y="341"/>
                </a:lnTo>
                <a:lnTo>
                  <a:pt x="77" y="331"/>
                </a:lnTo>
                <a:lnTo>
                  <a:pt x="77" y="331"/>
                </a:lnTo>
                <a:lnTo>
                  <a:pt x="92" y="321"/>
                </a:lnTo>
                <a:lnTo>
                  <a:pt x="106" y="310"/>
                </a:lnTo>
                <a:lnTo>
                  <a:pt x="106" y="310"/>
                </a:lnTo>
                <a:lnTo>
                  <a:pt x="106" y="310"/>
                </a:lnTo>
                <a:lnTo>
                  <a:pt x="106" y="310"/>
                </a:lnTo>
                <a:lnTo>
                  <a:pt x="112" y="312"/>
                </a:lnTo>
                <a:lnTo>
                  <a:pt x="117" y="316"/>
                </a:lnTo>
                <a:lnTo>
                  <a:pt x="117" y="316"/>
                </a:lnTo>
                <a:lnTo>
                  <a:pt x="118" y="330"/>
                </a:lnTo>
                <a:lnTo>
                  <a:pt x="118" y="330"/>
                </a:lnTo>
                <a:lnTo>
                  <a:pt x="110" y="333"/>
                </a:lnTo>
                <a:lnTo>
                  <a:pt x="103" y="337"/>
                </a:lnTo>
                <a:lnTo>
                  <a:pt x="89" y="346"/>
                </a:lnTo>
                <a:lnTo>
                  <a:pt x="75" y="355"/>
                </a:lnTo>
                <a:lnTo>
                  <a:pt x="67" y="359"/>
                </a:lnTo>
                <a:lnTo>
                  <a:pt x="59" y="362"/>
                </a:lnTo>
                <a:lnTo>
                  <a:pt x="59" y="362"/>
                </a:lnTo>
                <a:lnTo>
                  <a:pt x="56" y="363"/>
                </a:lnTo>
                <a:lnTo>
                  <a:pt x="55" y="363"/>
                </a:lnTo>
                <a:lnTo>
                  <a:pt x="59" y="360"/>
                </a:lnTo>
                <a:lnTo>
                  <a:pt x="67" y="355"/>
                </a:lnTo>
                <a:lnTo>
                  <a:pt x="67" y="355"/>
                </a:lnTo>
                <a:lnTo>
                  <a:pt x="82" y="343"/>
                </a:lnTo>
                <a:lnTo>
                  <a:pt x="82" y="343"/>
                </a:lnTo>
                <a:close/>
                <a:moveTo>
                  <a:pt x="103" y="309"/>
                </a:moveTo>
                <a:lnTo>
                  <a:pt x="103" y="309"/>
                </a:lnTo>
                <a:lnTo>
                  <a:pt x="90" y="316"/>
                </a:lnTo>
                <a:lnTo>
                  <a:pt x="77" y="323"/>
                </a:lnTo>
                <a:lnTo>
                  <a:pt x="53" y="339"/>
                </a:lnTo>
                <a:lnTo>
                  <a:pt x="53" y="339"/>
                </a:lnTo>
                <a:lnTo>
                  <a:pt x="49" y="341"/>
                </a:lnTo>
                <a:lnTo>
                  <a:pt x="52" y="338"/>
                </a:lnTo>
                <a:lnTo>
                  <a:pt x="52" y="338"/>
                </a:lnTo>
                <a:lnTo>
                  <a:pt x="60" y="330"/>
                </a:lnTo>
                <a:lnTo>
                  <a:pt x="68" y="323"/>
                </a:lnTo>
                <a:lnTo>
                  <a:pt x="68" y="323"/>
                </a:lnTo>
                <a:lnTo>
                  <a:pt x="79" y="316"/>
                </a:lnTo>
                <a:lnTo>
                  <a:pt x="85" y="312"/>
                </a:lnTo>
                <a:lnTo>
                  <a:pt x="90" y="306"/>
                </a:lnTo>
                <a:lnTo>
                  <a:pt x="90" y="306"/>
                </a:lnTo>
                <a:lnTo>
                  <a:pt x="96" y="307"/>
                </a:lnTo>
                <a:lnTo>
                  <a:pt x="103" y="309"/>
                </a:lnTo>
                <a:lnTo>
                  <a:pt x="103" y="309"/>
                </a:lnTo>
                <a:close/>
                <a:moveTo>
                  <a:pt x="79" y="314"/>
                </a:moveTo>
                <a:lnTo>
                  <a:pt x="79" y="314"/>
                </a:lnTo>
                <a:lnTo>
                  <a:pt x="71" y="319"/>
                </a:lnTo>
                <a:lnTo>
                  <a:pt x="67" y="321"/>
                </a:lnTo>
                <a:lnTo>
                  <a:pt x="63" y="324"/>
                </a:lnTo>
                <a:lnTo>
                  <a:pt x="63" y="324"/>
                </a:lnTo>
                <a:lnTo>
                  <a:pt x="55" y="332"/>
                </a:lnTo>
                <a:lnTo>
                  <a:pt x="48" y="340"/>
                </a:lnTo>
                <a:lnTo>
                  <a:pt x="48" y="340"/>
                </a:lnTo>
                <a:lnTo>
                  <a:pt x="45" y="333"/>
                </a:lnTo>
                <a:lnTo>
                  <a:pt x="45" y="333"/>
                </a:lnTo>
                <a:lnTo>
                  <a:pt x="45" y="333"/>
                </a:lnTo>
                <a:lnTo>
                  <a:pt x="45" y="333"/>
                </a:lnTo>
                <a:lnTo>
                  <a:pt x="57" y="325"/>
                </a:lnTo>
                <a:lnTo>
                  <a:pt x="69" y="317"/>
                </a:lnTo>
                <a:lnTo>
                  <a:pt x="69" y="317"/>
                </a:lnTo>
                <a:lnTo>
                  <a:pt x="82" y="310"/>
                </a:lnTo>
                <a:lnTo>
                  <a:pt x="84" y="309"/>
                </a:lnTo>
                <a:lnTo>
                  <a:pt x="85" y="309"/>
                </a:lnTo>
                <a:lnTo>
                  <a:pt x="79" y="314"/>
                </a:lnTo>
                <a:lnTo>
                  <a:pt x="79" y="314"/>
                </a:lnTo>
                <a:close/>
                <a:moveTo>
                  <a:pt x="48" y="344"/>
                </a:moveTo>
                <a:lnTo>
                  <a:pt x="48" y="344"/>
                </a:lnTo>
                <a:lnTo>
                  <a:pt x="61" y="336"/>
                </a:lnTo>
                <a:lnTo>
                  <a:pt x="73" y="327"/>
                </a:lnTo>
                <a:lnTo>
                  <a:pt x="73" y="327"/>
                </a:lnTo>
                <a:lnTo>
                  <a:pt x="79" y="323"/>
                </a:lnTo>
                <a:lnTo>
                  <a:pt x="87" y="319"/>
                </a:lnTo>
                <a:lnTo>
                  <a:pt x="101" y="312"/>
                </a:lnTo>
                <a:lnTo>
                  <a:pt x="101" y="312"/>
                </a:lnTo>
                <a:lnTo>
                  <a:pt x="88" y="320"/>
                </a:lnTo>
                <a:lnTo>
                  <a:pt x="75" y="329"/>
                </a:lnTo>
                <a:lnTo>
                  <a:pt x="62" y="339"/>
                </a:lnTo>
                <a:lnTo>
                  <a:pt x="50" y="349"/>
                </a:lnTo>
                <a:lnTo>
                  <a:pt x="50" y="349"/>
                </a:lnTo>
                <a:lnTo>
                  <a:pt x="48" y="344"/>
                </a:lnTo>
                <a:lnTo>
                  <a:pt x="48" y="344"/>
                </a:lnTo>
                <a:close/>
                <a:moveTo>
                  <a:pt x="51" y="353"/>
                </a:moveTo>
                <a:lnTo>
                  <a:pt x="51" y="353"/>
                </a:lnTo>
                <a:lnTo>
                  <a:pt x="65" y="346"/>
                </a:lnTo>
                <a:lnTo>
                  <a:pt x="79" y="338"/>
                </a:lnTo>
                <a:lnTo>
                  <a:pt x="93" y="329"/>
                </a:lnTo>
                <a:lnTo>
                  <a:pt x="107" y="321"/>
                </a:lnTo>
                <a:lnTo>
                  <a:pt x="107" y="321"/>
                </a:lnTo>
                <a:lnTo>
                  <a:pt x="100" y="326"/>
                </a:lnTo>
                <a:lnTo>
                  <a:pt x="92" y="332"/>
                </a:lnTo>
                <a:lnTo>
                  <a:pt x="85" y="338"/>
                </a:lnTo>
                <a:lnTo>
                  <a:pt x="77" y="344"/>
                </a:lnTo>
                <a:lnTo>
                  <a:pt x="77" y="344"/>
                </a:lnTo>
                <a:lnTo>
                  <a:pt x="65" y="353"/>
                </a:lnTo>
                <a:lnTo>
                  <a:pt x="53" y="363"/>
                </a:lnTo>
                <a:lnTo>
                  <a:pt x="53" y="363"/>
                </a:lnTo>
                <a:lnTo>
                  <a:pt x="51" y="353"/>
                </a:lnTo>
                <a:lnTo>
                  <a:pt x="51" y="353"/>
                </a:lnTo>
                <a:close/>
                <a:moveTo>
                  <a:pt x="114" y="334"/>
                </a:moveTo>
                <a:lnTo>
                  <a:pt x="114" y="334"/>
                </a:lnTo>
                <a:lnTo>
                  <a:pt x="116" y="333"/>
                </a:lnTo>
                <a:lnTo>
                  <a:pt x="116" y="333"/>
                </a:lnTo>
                <a:lnTo>
                  <a:pt x="111" y="337"/>
                </a:lnTo>
                <a:lnTo>
                  <a:pt x="100" y="344"/>
                </a:lnTo>
                <a:lnTo>
                  <a:pt x="100" y="344"/>
                </a:lnTo>
                <a:lnTo>
                  <a:pt x="90" y="351"/>
                </a:lnTo>
                <a:lnTo>
                  <a:pt x="79" y="358"/>
                </a:lnTo>
                <a:lnTo>
                  <a:pt x="79" y="358"/>
                </a:lnTo>
                <a:lnTo>
                  <a:pt x="67" y="365"/>
                </a:lnTo>
                <a:lnTo>
                  <a:pt x="61" y="369"/>
                </a:lnTo>
                <a:lnTo>
                  <a:pt x="56" y="374"/>
                </a:lnTo>
                <a:lnTo>
                  <a:pt x="56" y="374"/>
                </a:lnTo>
                <a:lnTo>
                  <a:pt x="54" y="366"/>
                </a:lnTo>
                <a:lnTo>
                  <a:pt x="54" y="366"/>
                </a:lnTo>
                <a:lnTo>
                  <a:pt x="62" y="363"/>
                </a:lnTo>
                <a:lnTo>
                  <a:pt x="70" y="360"/>
                </a:lnTo>
                <a:lnTo>
                  <a:pt x="84" y="351"/>
                </a:lnTo>
                <a:lnTo>
                  <a:pt x="99" y="342"/>
                </a:lnTo>
                <a:lnTo>
                  <a:pt x="114" y="334"/>
                </a:lnTo>
                <a:lnTo>
                  <a:pt x="114" y="334"/>
                </a:lnTo>
                <a:close/>
                <a:moveTo>
                  <a:pt x="57" y="378"/>
                </a:moveTo>
                <a:lnTo>
                  <a:pt x="57" y="378"/>
                </a:lnTo>
                <a:lnTo>
                  <a:pt x="86" y="365"/>
                </a:lnTo>
                <a:lnTo>
                  <a:pt x="99" y="358"/>
                </a:lnTo>
                <a:lnTo>
                  <a:pt x="112" y="351"/>
                </a:lnTo>
                <a:lnTo>
                  <a:pt x="112" y="351"/>
                </a:lnTo>
                <a:lnTo>
                  <a:pt x="99" y="360"/>
                </a:lnTo>
                <a:lnTo>
                  <a:pt x="86" y="370"/>
                </a:lnTo>
                <a:lnTo>
                  <a:pt x="73" y="379"/>
                </a:lnTo>
                <a:lnTo>
                  <a:pt x="60" y="390"/>
                </a:lnTo>
                <a:lnTo>
                  <a:pt x="60" y="390"/>
                </a:lnTo>
                <a:lnTo>
                  <a:pt x="57" y="378"/>
                </a:lnTo>
                <a:lnTo>
                  <a:pt x="57" y="378"/>
                </a:lnTo>
                <a:close/>
                <a:moveTo>
                  <a:pt x="84" y="468"/>
                </a:moveTo>
                <a:lnTo>
                  <a:pt x="84" y="468"/>
                </a:lnTo>
                <a:lnTo>
                  <a:pt x="91" y="463"/>
                </a:lnTo>
                <a:lnTo>
                  <a:pt x="99" y="459"/>
                </a:lnTo>
                <a:lnTo>
                  <a:pt x="99" y="459"/>
                </a:lnTo>
                <a:lnTo>
                  <a:pt x="110" y="454"/>
                </a:lnTo>
                <a:lnTo>
                  <a:pt x="110" y="454"/>
                </a:lnTo>
                <a:lnTo>
                  <a:pt x="97" y="463"/>
                </a:lnTo>
                <a:lnTo>
                  <a:pt x="91" y="468"/>
                </a:lnTo>
                <a:lnTo>
                  <a:pt x="86" y="475"/>
                </a:lnTo>
                <a:lnTo>
                  <a:pt x="86" y="475"/>
                </a:lnTo>
                <a:lnTo>
                  <a:pt x="84" y="468"/>
                </a:lnTo>
                <a:lnTo>
                  <a:pt x="84" y="468"/>
                </a:lnTo>
                <a:close/>
                <a:moveTo>
                  <a:pt x="107" y="478"/>
                </a:moveTo>
                <a:lnTo>
                  <a:pt x="107" y="478"/>
                </a:lnTo>
                <a:lnTo>
                  <a:pt x="98" y="484"/>
                </a:lnTo>
                <a:lnTo>
                  <a:pt x="95" y="485"/>
                </a:lnTo>
                <a:lnTo>
                  <a:pt x="99" y="482"/>
                </a:lnTo>
                <a:lnTo>
                  <a:pt x="99" y="482"/>
                </a:lnTo>
                <a:lnTo>
                  <a:pt x="111" y="471"/>
                </a:lnTo>
                <a:lnTo>
                  <a:pt x="123" y="459"/>
                </a:lnTo>
                <a:lnTo>
                  <a:pt x="123" y="459"/>
                </a:lnTo>
                <a:lnTo>
                  <a:pt x="124" y="458"/>
                </a:lnTo>
                <a:lnTo>
                  <a:pt x="123" y="458"/>
                </a:lnTo>
                <a:lnTo>
                  <a:pt x="122" y="457"/>
                </a:lnTo>
                <a:lnTo>
                  <a:pt x="122" y="457"/>
                </a:lnTo>
                <a:lnTo>
                  <a:pt x="114" y="461"/>
                </a:lnTo>
                <a:lnTo>
                  <a:pt x="104" y="465"/>
                </a:lnTo>
                <a:lnTo>
                  <a:pt x="95" y="469"/>
                </a:lnTo>
                <a:lnTo>
                  <a:pt x="91" y="473"/>
                </a:lnTo>
                <a:lnTo>
                  <a:pt x="88" y="475"/>
                </a:lnTo>
                <a:lnTo>
                  <a:pt x="88" y="475"/>
                </a:lnTo>
                <a:lnTo>
                  <a:pt x="95" y="467"/>
                </a:lnTo>
                <a:lnTo>
                  <a:pt x="103" y="461"/>
                </a:lnTo>
                <a:lnTo>
                  <a:pt x="120" y="450"/>
                </a:lnTo>
                <a:lnTo>
                  <a:pt x="120" y="450"/>
                </a:lnTo>
                <a:lnTo>
                  <a:pt x="120" y="449"/>
                </a:lnTo>
                <a:lnTo>
                  <a:pt x="120" y="448"/>
                </a:lnTo>
                <a:lnTo>
                  <a:pt x="119" y="448"/>
                </a:lnTo>
                <a:lnTo>
                  <a:pt x="119" y="448"/>
                </a:lnTo>
                <a:lnTo>
                  <a:pt x="102" y="455"/>
                </a:lnTo>
                <a:lnTo>
                  <a:pt x="86" y="464"/>
                </a:lnTo>
                <a:lnTo>
                  <a:pt x="86" y="464"/>
                </a:lnTo>
                <a:lnTo>
                  <a:pt x="104" y="452"/>
                </a:lnTo>
                <a:lnTo>
                  <a:pt x="113" y="445"/>
                </a:lnTo>
                <a:lnTo>
                  <a:pt x="122" y="437"/>
                </a:lnTo>
                <a:lnTo>
                  <a:pt x="122" y="437"/>
                </a:lnTo>
                <a:lnTo>
                  <a:pt x="122" y="436"/>
                </a:lnTo>
                <a:lnTo>
                  <a:pt x="122" y="436"/>
                </a:lnTo>
                <a:lnTo>
                  <a:pt x="120" y="435"/>
                </a:lnTo>
                <a:lnTo>
                  <a:pt x="120" y="435"/>
                </a:lnTo>
                <a:lnTo>
                  <a:pt x="110" y="441"/>
                </a:lnTo>
                <a:lnTo>
                  <a:pt x="99" y="446"/>
                </a:lnTo>
                <a:lnTo>
                  <a:pt x="99" y="446"/>
                </a:lnTo>
                <a:lnTo>
                  <a:pt x="91" y="450"/>
                </a:lnTo>
                <a:lnTo>
                  <a:pt x="86" y="453"/>
                </a:lnTo>
                <a:lnTo>
                  <a:pt x="83" y="455"/>
                </a:lnTo>
                <a:lnTo>
                  <a:pt x="83" y="455"/>
                </a:lnTo>
                <a:lnTo>
                  <a:pt x="92" y="446"/>
                </a:lnTo>
                <a:lnTo>
                  <a:pt x="101" y="437"/>
                </a:lnTo>
                <a:lnTo>
                  <a:pt x="122" y="420"/>
                </a:lnTo>
                <a:lnTo>
                  <a:pt x="122" y="420"/>
                </a:lnTo>
                <a:lnTo>
                  <a:pt x="125" y="467"/>
                </a:lnTo>
                <a:lnTo>
                  <a:pt x="125" y="467"/>
                </a:lnTo>
                <a:lnTo>
                  <a:pt x="123" y="467"/>
                </a:lnTo>
                <a:lnTo>
                  <a:pt x="123" y="467"/>
                </a:lnTo>
                <a:lnTo>
                  <a:pt x="107" y="478"/>
                </a:lnTo>
                <a:lnTo>
                  <a:pt x="107" y="478"/>
                </a:lnTo>
                <a:close/>
                <a:moveTo>
                  <a:pt x="79" y="278"/>
                </a:moveTo>
                <a:lnTo>
                  <a:pt x="79" y="278"/>
                </a:lnTo>
                <a:lnTo>
                  <a:pt x="91" y="270"/>
                </a:lnTo>
                <a:lnTo>
                  <a:pt x="103" y="261"/>
                </a:lnTo>
                <a:lnTo>
                  <a:pt x="103" y="261"/>
                </a:lnTo>
                <a:lnTo>
                  <a:pt x="110" y="256"/>
                </a:lnTo>
                <a:lnTo>
                  <a:pt x="111" y="256"/>
                </a:lnTo>
                <a:lnTo>
                  <a:pt x="107" y="259"/>
                </a:lnTo>
                <a:lnTo>
                  <a:pt x="107" y="259"/>
                </a:lnTo>
                <a:lnTo>
                  <a:pt x="91" y="274"/>
                </a:lnTo>
                <a:lnTo>
                  <a:pt x="91" y="274"/>
                </a:lnTo>
                <a:lnTo>
                  <a:pt x="91" y="275"/>
                </a:lnTo>
                <a:lnTo>
                  <a:pt x="91" y="275"/>
                </a:lnTo>
                <a:lnTo>
                  <a:pt x="93" y="276"/>
                </a:lnTo>
                <a:lnTo>
                  <a:pt x="93" y="276"/>
                </a:lnTo>
                <a:lnTo>
                  <a:pt x="110" y="267"/>
                </a:lnTo>
                <a:lnTo>
                  <a:pt x="110" y="267"/>
                </a:lnTo>
                <a:lnTo>
                  <a:pt x="106" y="271"/>
                </a:lnTo>
                <a:lnTo>
                  <a:pt x="103" y="277"/>
                </a:lnTo>
                <a:lnTo>
                  <a:pt x="103" y="277"/>
                </a:lnTo>
                <a:lnTo>
                  <a:pt x="103" y="278"/>
                </a:lnTo>
                <a:lnTo>
                  <a:pt x="104" y="279"/>
                </a:lnTo>
                <a:lnTo>
                  <a:pt x="104" y="279"/>
                </a:lnTo>
                <a:lnTo>
                  <a:pt x="111" y="275"/>
                </a:lnTo>
                <a:lnTo>
                  <a:pt x="112" y="275"/>
                </a:lnTo>
                <a:lnTo>
                  <a:pt x="113" y="276"/>
                </a:lnTo>
                <a:lnTo>
                  <a:pt x="111" y="280"/>
                </a:lnTo>
                <a:lnTo>
                  <a:pt x="111" y="280"/>
                </a:lnTo>
                <a:lnTo>
                  <a:pt x="111" y="281"/>
                </a:lnTo>
                <a:lnTo>
                  <a:pt x="112" y="282"/>
                </a:lnTo>
                <a:lnTo>
                  <a:pt x="113" y="282"/>
                </a:lnTo>
                <a:lnTo>
                  <a:pt x="113" y="281"/>
                </a:lnTo>
                <a:lnTo>
                  <a:pt x="113" y="281"/>
                </a:lnTo>
                <a:lnTo>
                  <a:pt x="116" y="274"/>
                </a:lnTo>
                <a:lnTo>
                  <a:pt x="116" y="274"/>
                </a:lnTo>
                <a:lnTo>
                  <a:pt x="116" y="284"/>
                </a:lnTo>
                <a:lnTo>
                  <a:pt x="116" y="284"/>
                </a:lnTo>
                <a:lnTo>
                  <a:pt x="107" y="282"/>
                </a:lnTo>
                <a:lnTo>
                  <a:pt x="98" y="280"/>
                </a:lnTo>
                <a:lnTo>
                  <a:pt x="89" y="279"/>
                </a:lnTo>
                <a:lnTo>
                  <a:pt x="79" y="278"/>
                </a:lnTo>
                <a:lnTo>
                  <a:pt x="79" y="278"/>
                </a:lnTo>
                <a:close/>
                <a:moveTo>
                  <a:pt x="115" y="143"/>
                </a:moveTo>
                <a:lnTo>
                  <a:pt x="115" y="143"/>
                </a:lnTo>
                <a:lnTo>
                  <a:pt x="104" y="153"/>
                </a:lnTo>
                <a:lnTo>
                  <a:pt x="104" y="153"/>
                </a:lnTo>
                <a:lnTo>
                  <a:pt x="86" y="165"/>
                </a:lnTo>
                <a:lnTo>
                  <a:pt x="68" y="178"/>
                </a:lnTo>
                <a:lnTo>
                  <a:pt x="68" y="178"/>
                </a:lnTo>
                <a:lnTo>
                  <a:pt x="45" y="196"/>
                </a:lnTo>
                <a:lnTo>
                  <a:pt x="45" y="196"/>
                </a:lnTo>
                <a:lnTo>
                  <a:pt x="30" y="207"/>
                </a:lnTo>
                <a:lnTo>
                  <a:pt x="30" y="207"/>
                </a:lnTo>
                <a:lnTo>
                  <a:pt x="22" y="212"/>
                </a:lnTo>
                <a:lnTo>
                  <a:pt x="22" y="212"/>
                </a:lnTo>
                <a:lnTo>
                  <a:pt x="28" y="206"/>
                </a:lnTo>
                <a:lnTo>
                  <a:pt x="28" y="206"/>
                </a:lnTo>
                <a:lnTo>
                  <a:pt x="38" y="196"/>
                </a:lnTo>
                <a:lnTo>
                  <a:pt x="49" y="186"/>
                </a:lnTo>
                <a:lnTo>
                  <a:pt x="58" y="175"/>
                </a:lnTo>
                <a:lnTo>
                  <a:pt x="69" y="166"/>
                </a:lnTo>
                <a:lnTo>
                  <a:pt x="69" y="166"/>
                </a:lnTo>
                <a:lnTo>
                  <a:pt x="81" y="155"/>
                </a:lnTo>
                <a:lnTo>
                  <a:pt x="92" y="142"/>
                </a:lnTo>
                <a:lnTo>
                  <a:pt x="103" y="130"/>
                </a:lnTo>
                <a:lnTo>
                  <a:pt x="115" y="120"/>
                </a:lnTo>
                <a:lnTo>
                  <a:pt x="115" y="120"/>
                </a:lnTo>
                <a:lnTo>
                  <a:pt x="115" y="143"/>
                </a:lnTo>
                <a:lnTo>
                  <a:pt x="115" y="143"/>
                </a:lnTo>
                <a:close/>
                <a:moveTo>
                  <a:pt x="113" y="98"/>
                </a:moveTo>
                <a:lnTo>
                  <a:pt x="113" y="98"/>
                </a:lnTo>
                <a:lnTo>
                  <a:pt x="101" y="107"/>
                </a:lnTo>
                <a:lnTo>
                  <a:pt x="89" y="116"/>
                </a:lnTo>
                <a:lnTo>
                  <a:pt x="67" y="136"/>
                </a:lnTo>
                <a:lnTo>
                  <a:pt x="67" y="136"/>
                </a:lnTo>
                <a:lnTo>
                  <a:pt x="54" y="148"/>
                </a:lnTo>
                <a:lnTo>
                  <a:pt x="40" y="159"/>
                </a:lnTo>
                <a:lnTo>
                  <a:pt x="28" y="170"/>
                </a:lnTo>
                <a:lnTo>
                  <a:pt x="17" y="181"/>
                </a:lnTo>
                <a:lnTo>
                  <a:pt x="17" y="181"/>
                </a:lnTo>
                <a:lnTo>
                  <a:pt x="40" y="154"/>
                </a:lnTo>
                <a:lnTo>
                  <a:pt x="53" y="140"/>
                </a:lnTo>
                <a:lnTo>
                  <a:pt x="65" y="127"/>
                </a:lnTo>
                <a:lnTo>
                  <a:pt x="65" y="127"/>
                </a:lnTo>
                <a:lnTo>
                  <a:pt x="89" y="107"/>
                </a:lnTo>
                <a:lnTo>
                  <a:pt x="101" y="96"/>
                </a:lnTo>
                <a:lnTo>
                  <a:pt x="112" y="85"/>
                </a:lnTo>
                <a:lnTo>
                  <a:pt x="112" y="85"/>
                </a:lnTo>
                <a:lnTo>
                  <a:pt x="112" y="84"/>
                </a:lnTo>
                <a:lnTo>
                  <a:pt x="112" y="84"/>
                </a:lnTo>
                <a:lnTo>
                  <a:pt x="114" y="97"/>
                </a:lnTo>
                <a:lnTo>
                  <a:pt x="114" y="97"/>
                </a:lnTo>
                <a:lnTo>
                  <a:pt x="113" y="98"/>
                </a:lnTo>
                <a:lnTo>
                  <a:pt x="113" y="98"/>
                </a:lnTo>
                <a:close/>
                <a:moveTo>
                  <a:pt x="112" y="84"/>
                </a:moveTo>
                <a:lnTo>
                  <a:pt x="112" y="84"/>
                </a:lnTo>
                <a:lnTo>
                  <a:pt x="111" y="83"/>
                </a:lnTo>
                <a:lnTo>
                  <a:pt x="110" y="83"/>
                </a:lnTo>
                <a:lnTo>
                  <a:pt x="110" y="83"/>
                </a:lnTo>
                <a:lnTo>
                  <a:pt x="104" y="87"/>
                </a:lnTo>
                <a:lnTo>
                  <a:pt x="98" y="91"/>
                </a:lnTo>
                <a:lnTo>
                  <a:pt x="87" y="101"/>
                </a:lnTo>
                <a:lnTo>
                  <a:pt x="76" y="111"/>
                </a:lnTo>
                <a:lnTo>
                  <a:pt x="64" y="121"/>
                </a:lnTo>
                <a:lnTo>
                  <a:pt x="64" y="121"/>
                </a:lnTo>
                <a:lnTo>
                  <a:pt x="55" y="128"/>
                </a:lnTo>
                <a:lnTo>
                  <a:pt x="46" y="136"/>
                </a:lnTo>
                <a:lnTo>
                  <a:pt x="46" y="136"/>
                </a:lnTo>
                <a:lnTo>
                  <a:pt x="56" y="125"/>
                </a:lnTo>
                <a:lnTo>
                  <a:pt x="56" y="125"/>
                </a:lnTo>
                <a:lnTo>
                  <a:pt x="62" y="118"/>
                </a:lnTo>
                <a:lnTo>
                  <a:pt x="69" y="112"/>
                </a:lnTo>
                <a:lnTo>
                  <a:pt x="82" y="100"/>
                </a:lnTo>
                <a:lnTo>
                  <a:pt x="82" y="100"/>
                </a:lnTo>
                <a:lnTo>
                  <a:pt x="110" y="73"/>
                </a:lnTo>
                <a:lnTo>
                  <a:pt x="110" y="73"/>
                </a:lnTo>
                <a:lnTo>
                  <a:pt x="112" y="84"/>
                </a:lnTo>
                <a:lnTo>
                  <a:pt x="112" y="84"/>
                </a:lnTo>
                <a:close/>
                <a:moveTo>
                  <a:pt x="77" y="98"/>
                </a:moveTo>
                <a:lnTo>
                  <a:pt x="77" y="98"/>
                </a:lnTo>
                <a:lnTo>
                  <a:pt x="58" y="114"/>
                </a:lnTo>
                <a:lnTo>
                  <a:pt x="37" y="130"/>
                </a:lnTo>
                <a:lnTo>
                  <a:pt x="37" y="130"/>
                </a:lnTo>
                <a:lnTo>
                  <a:pt x="53" y="115"/>
                </a:lnTo>
                <a:lnTo>
                  <a:pt x="53" y="115"/>
                </a:lnTo>
                <a:lnTo>
                  <a:pt x="77" y="91"/>
                </a:lnTo>
                <a:lnTo>
                  <a:pt x="88" y="79"/>
                </a:lnTo>
                <a:lnTo>
                  <a:pt x="99" y="66"/>
                </a:lnTo>
                <a:lnTo>
                  <a:pt x="99" y="66"/>
                </a:lnTo>
                <a:lnTo>
                  <a:pt x="99" y="64"/>
                </a:lnTo>
                <a:lnTo>
                  <a:pt x="98" y="63"/>
                </a:lnTo>
                <a:lnTo>
                  <a:pt x="97" y="63"/>
                </a:lnTo>
                <a:lnTo>
                  <a:pt x="97" y="63"/>
                </a:lnTo>
                <a:lnTo>
                  <a:pt x="85" y="72"/>
                </a:lnTo>
                <a:lnTo>
                  <a:pt x="74" y="80"/>
                </a:lnTo>
                <a:lnTo>
                  <a:pt x="52" y="97"/>
                </a:lnTo>
                <a:lnTo>
                  <a:pt x="52" y="97"/>
                </a:lnTo>
                <a:lnTo>
                  <a:pt x="30" y="115"/>
                </a:lnTo>
                <a:lnTo>
                  <a:pt x="30" y="115"/>
                </a:lnTo>
                <a:lnTo>
                  <a:pt x="15" y="126"/>
                </a:lnTo>
                <a:lnTo>
                  <a:pt x="15" y="126"/>
                </a:lnTo>
                <a:lnTo>
                  <a:pt x="13" y="128"/>
                </a:lnTo>
                <a:lnTo>
                  <a:pt x="19" y="123"/>
                </a:lnTo>
                <a:lnTo>
                  <a:pt x="19" y="123"/>
                </a:lnTo>
                <a:lnTo>
                  <a:pt x="41" y="103"/>
                </a:lnTo>
                <a:lnTo>
                  <a:pt x="53" y="94"/>
                </a:lnTo>
                <a:lnTo>
                  <a:pt x="65" y="85"/>
                </a:lnTo>
                <a:lnTo>
                  <a:pt x="65" y="85"/>
                </a:lnTo>
                <a:lnTo>
                  <a:pt x="75" y="78"/>
                </a:lnTo>
                <a:lnTo>
                  <a:pt x="84" y="70"/>
                </a:lnTo>
                <a:lnTo>
                  <a:pt x="93" y="61"/>
                </a:lnTo>
                <a:lnTo>
                  <a:pt x="97" y="57"/>
                </a:lnTo>
                <a:lnTo>
                  <a:pt x="100" y="52"/>
                </a:lnTo>
                <a:lnTo>
                  <a:pt x="100" y="52"/>
                </a:lnTo>
                <a:lnTo>
                  <a:pt x="100" y="51"/>
                </a:lnTo>
                <a:lnTo>
                  <a:pt x="100" y="50"/>
                </a:lnTo>
                <a:lnTo>
                  <a:pt x="98" y="50"/>
                </a:lnTo>
                <a:lnTo>
                  <a:pt x="98" y="50"/>
                </a:lnTo>
                <a:lnTo>
                  <a:pt x="89" y="58"/>
                </a:lnTo>
                <a:lnTo>
                  <a:pt x="78" y="66"/>
                </a:lnTo>
                <a:lnTo>
                  <a:pt x="67" y="73"/>
                </a:lnTo>
                <a:lnTo>
                  <a:pt x="57" y="81"/>
                </a:lnTo>
                <a:lnTo>
                  <a:pt x="57" y="81"/>
                </a:lnTo>
                <a:lnTo>
                  <a:pt x="44" y="90"/>
                </a:lnTo>
                <a:lnTo>
                  <a:pt x="33" y="101"/>
                </a:lnTo>
                <a:lnTo>
                  <a:pt x="33" y="101"/>
                </a:lnTo>
                <a:lnTo>
                  <a:pt x="21" y="110"/>
                </a:lnTo>
                <a:lnTo>
                  <a:pt x="21" y="110"/>
                </a:lnTo>
                <a:lnTo>
                  <a:pt x="17" y="114"/>
                </a:lnTo>
                <a:lnTo>
                  <a:pt x="10" y="120"/>
                </a:lnTo>
                <a:lnTo>
                  <a:pt x="10" y="120"/>
                </a:lnTo>
                <a:lnTo>
                  <a:pt x="10" y="119"/>
                </a:lnTo>
                <a:lnTo>
                  <a:pt x="10" y="119"/>
                </a:lnTo>
                <a:lnTo>
                  <a:pt x="11" y="118"/>
                </a:lnTo>
                <a:lnTo>
                  <a:pt x="11" y="118"/>
                </a:lnTo>
                <a:lnTo>
                  <a:pt x="20" y="108"/>
                </a:lnTo>
                <a:lnTo>
                  <a:pt x="30" y="98"/>
                </a:lnTo>
                <a:lnTo>
                  <a:pt x="50" y="79"/>
                </a:lnTo>
                <a:lnTo>
                  <a:pt x="50" y="79"/>
                </a:lnTo>
                <a:lnTo>
                  <a:pt x="73" y="58"/>
                </a:lnTo>
                <a:lnTo>
                  <a:pt x="97" y="39"/>
                </a:lnTo>
                <a:lnTo>
                  <a:pt x="97" y="39"/>
                </a:lnTo>
                <a:lnTo>
                  <a:pt x="97" y="38"/>
                </a:lnTo>
                <a:lnTo>
                  <a:pt x="97" y="38"/>
                </a:lnTo>
                <a:lnTo>
                  <a:pt x="101" y="45"/>
                </a:lnTo>
                <a:lnTo>
                  <a:pt x="104" y="53"/>
                </a:lnTo>
                <a:lnTo>
                  <a:pt x="109" y="71"/>
                </a:lnTo>
                <a:lnTo>
                  <a:pt x="109" y="71"/>
                </a:lnTo>
                <a:lnTo>
                  <a:pt x="100" y="76"/>
                </a:lnTo>
                <a:lnTo>
                  <a:pt x="92" y="83"/>
                </a:lnTo>
                <a:lnTo>
                  <a:pt x="77" y="98"/>
                </a:lnTo>
                <a:lnTo>
                  <a:pt x="77" y="98"/>
                </a:lnTo>
                <a:close/>
                <a:moveTo>
                  <a:pt x="38" y="88"/>
                </a:moveTo>
                <a:lnTo>
                  <a:pt x="38" y="88"/>
                </a:lnTo>
                <a:lnTo>
                  <a:pt x="24" y="102"/>
                </a:lnTo>
                <a:lnTo>
                  <a:pt x="17" y="109"/>
                </a:lnTo>
                <a:lnTo>
                  <a:pt x="10" y="116"/>
                </a:lnTo>
                <a:lnTo>
                  <a:pt x="10" y="116"/>
                </a:lnTo>
                <a:lnTo>
                  <a:pt x="9" y="107"/>
                </a:lnTo>
                <a:lnTo>
                  <a:pt x="9" y="107"/>
                </a:lnTo>
                <a:lnTo>
                  <a:pt x="29" y="92"/>
                </a:lnTo>
                <a:lnTo>
                  <a:pt x="50" y="77"/>
                </a:lnTo>
                <a:lnTo>
                  <a:pt x="50" y="77"/>
                </a:lnTo>
                <a:lnTo>
                  <a:pt x="38" y="88"/>
                </a:lnTo>
                <a:lnTo>
                  <a:pt x="38" y="88"/>
                </a:lnTo>
                <a:close/>
                <a:moveTo>
                  <a:pt x="9" y="90"/>
                </a:moveTo>
                <a:lnTo>
                  <a:pt x="9" y="90"/>
                </a:lnTo>
                <a:lnTo>
                  <a:pt x="30" y="75"/>
                </a:lnTo>
                <a:lnTo>
                  <a:pt x="52" y="58"/>
                </a:lnTo>
                <a:lnTo>
                  <a:pt x="52" y="58"/>
                </a:lnTo>
                <a:lnTo>
                  <a:pt x="63" y="49"/>
                </a:lnTo>
                <a:lnTo>
                  <a:pt x="63" y="49"/>
                </a:lnTo>
                <a:lnTo>
                  <a:pt x="49" y="61"/>
                </a:lnTo>
                <a:lnTo>
                  <a:pt x="34" y="74"/>
                </a:lnTo>
                <a:lnTo>
                  <a:pt x="21" y="87"/>
                </a:lnTo>
                <a:lnTo>
                  <a:pt x="15" y="94"/>
                </a:lnTo>
                <a:lnTo>
                  <a:pt x="9" y="102"/>
                </a:lnTo>
                <a:lnTo>
                  <a:pt x="9" y="102"/>
                </a:lnTo>
                <a:lnTo>
                  <a:pt x="9" y="90"/>
                </a:lnTo>
                <a:lnTo>
                  <a:pt x="9" y="90"/>
                </a:lnTo>
                <a:close/>
                <a:moveTo>
                  <a:pt x="10" y="75"/>
                </a:moveTo>
                <a:lnTo>
                  <a:pt x="10" y="75"/>
                </a:lnTo>
                <a:lnTo>
                  <a:pt x="25" y="63"/>
                </a:lnTo>
                <a:lnTo>
                  <a:pt x="39" y="51"/>
                </a:lnTo>
                <a:lnTo>
                  <a:pt x="39" y="51"/>
                </a:lnTo>
                <a:lnTo>
                  <a:pt x="51" y="42"/>
                </a:lnTo>
                <a:lnTo>
                  <a:pt x="62" y="33"/>
                </a:lnTo>
                <a:lnTo>
                  <a:pt x="62" y="33"/>
                </a:lnTo>
                <a:lnTo>
                  <a:pt x="70" y="28"/>
                </a:lnTo>
                <a:lnTo>
                  <a:pt x="70" y="28"/>
                </a:lnTo>
                <a:lnTo>
                  <a:pt x="72" y="26"/>
                </a:lnTo>
                <a:lnTo>
                  <a:pt x="72" y="26"/>
                </a:lnTo>
                <a:lnTo>
                  <a:pt x="69" y="29"/>
                </a:lnTo>
                <a:lnTo>
                  <a:pt x="69" y="29"/>
                </a:lnTo>
                <a:lnTo>
                  <a:pt x="33" y="63"/>
                </a:lnTo>
                <a:lnTo>
                  <a:pt x="33" y="63"/>
                </a:lnTo>
                <a:lnTo>
                  <a:pt x="20" y="74"/>
                </a:lnTo>
                <a:lnTo>
                  <a:pt x="15" y="79"/>
                </a:lnTo>
                <a:lnTo>
                  <a:pt x="9" y="85"/>
                </a:lnTo>
                <a:lnTo>
                  <a:pt x="9" y="85"/>
                </a:lnTo>
                <a:lnTo>
                  <a:pt x="10" y="75"/>
                </a:lnTo>
                <a:lnTo>
                  <a:pt x="10" y="75"/>
                </a:lnTo>
                <a:close/>
                <a:moveTo>
                  <a:pt x="12" y="61"/>
                </a:moveTo>
                <a:lnTo>
                  <a:pt x="12" y="61"/>
                </a:lnTo>
                <a:lnTo>
                  <a:pt x="27" y="50"/>
                </a:lnTo>
                <a:lnTo>
                  <a:pt x="27" y="50"/>
                </a:lnTo>
                <a:lnTo>
                  <a:pt x="11" y="69"/>
                </a:lnTo>
                <a:lnTo>
                  <a:pt x="11" y="69"/>
                </a:lnTo>
                <a:lnTo>
                  <a:pt x="11" y="64"/>
                </a:lnTo>
                <a:lnTo>
                  <a:pt x="11" y="64"/>
                </a:lnTo>
                <a:lnTo>
                  <a:pt x="12" y="61"/>
                </a:lnTo>
                <a:lnTo>
                  <a:pt x="12" y="61"/>
                </a:lnTo>
                <a:close/>
                <a:moveTo>
                  <a:pt x="16" y="45"/>
                </a:moveTo>
                <a:lnTo>
                  <a:pt x="16" y="45"/>
                </a:lnTo>
                <a:lnTo>
                  <a:pt x="24" y="37"/>
                </a:lnTo>
                <a:lnTo>
                  <a:pt x="33" y="29"/>
                </a:lnTo>
                <a:lnTo>
                  <a:pt x="33" y="29"/>
                </a:lnTo>
                <a:lnTo>
                  <a:pt x="44" y="20"/>
                </a:lnTo>
                <a:lnTo>
                  <a:pt x="44" y="20"/>
                </a:lnTo>
                <a:lnTo>
                  <a:pt x="51" y="14"/>
                </a:lnTo>
                <a:lnTo>
                  <a:pt x="44" y="21"/>
                </a:lnTo>
                <a:lnTo>
                  <a:pt x="44" y="21"/>
                </a:lnTo>
                <a:lnTo>
                  <a:pt x="37" y="29"/>
                </a:lnTo>
                <a:lnTo>
                  <a:pt x="29" y="36"/>
                </a:lnTo>
                <a:lnTo>
                  <a:pt x="14" y="52"/>
                </a:lnTo>
                <a:lnTo>
                  <a:pt x="14" y="52"/>
                </a:lnTo>
                <a:lnTo>
                  <a:pt x="16" y="45"/>
                </a:lnTo>
                <a:lnTo>
                  <a:pt x="16" y="45"/>
                </a:lnTo>
                <a:close/>
                <a:moveTo>
                  <a:pt x="42" y="322"/>
                </a:moveTo>
                <a:lnTo>
                  <a:pt x="42" y="322"/>
                </a:lnTo>
                <a:lnTo>
                  <a:pt x="52" y="317"/>
                </a:lnTo>
                <a:lnTo>
                  <a:pt x="62" y="313"/>
                </a:lnTo>
                <a:lnTo>
                  <a:pt x="72" y="309"/>
                </a:lnTo>
                <a:lnTo>
                  <a:pt x="82" y="307"/>
                </a:lnTo>
                <a:lnTo>
                  <a:pt x="82" y="307"/>
                </a:lnTo>
                <a:lnTo>
                  <a:pt x="73" y="312"/>
                </a:lnTo>
                <a:lnTo>
                  <a:pt x="63" y="318"/>
                </a:lnTo>
                <a:lnTo>
                  <a:pt x="44" y="331"/>
                </a:lnTo>
                <a:lnTo>
                  <a:pt x="44" y="331"/>
                </a:lnTo>
                <a:lnTo>
                  <a:pt x="43" y="326"/>
                </a:lnTo>
                <a:lnTo>
                  <a:pt x="43" y="326"/>
                </a:lnTo>
                <a:lnTo>
                  <a:pt x="42" y="322"/>
                </a:lnTo>
                <a:lnTo>
                  <a:pt x="42" y="322"/>
                </a:lnTo>
                <a:close/>
                <a:moveTo>
                  <a:pt x="152" y="622"/>
                </a:moveTo>
                <a:lnTo>
                  <a:pt x="152" y="622"/>
                </a:lnTo>
                <a:lnTo>
                  <a:pt x="146" y="617"/>
                </a:lnTo>
                <a:lnTo>
                  <a:pt x="141" y="612"/>
                </a:lnTo>
                <a:lnTo>
                  <a:pt x="141" y="612"/>
                </a:lnTo>
                <a:lnTo>
                  <a:pt x="133" y="608"/>
                </a:lnTo>
                <a:lnTo>
                  <a:pt x="125" y="605"/>
                </a:lnTo>
                <a:lnTo>
                  <a:pt x="109" y="601"/>
                </a:lnTo>
                <a:lnTo>
                  <a:pt x="109" y="601"/>
                </a:lnTo>
                <a:lnTo>
                  <a:pt x="105" y="563"/>
                </a:lnTo>
                <a:lnTo>
                  <a:pt x="104" y="543"/>
                </a:lnTo>
                <a:lnTo>
                  <a:pt x="104" y="525"/>
                </a:lnTo>
                <a:lnTo>
                  <a:pt x="104" y="525"/>
                </a:lnTo>
                <a:lnTo>
                  <a:pt x="117" y="520"/>
                </a:lnTo>
                <a:lnTo>
                  <a:pt x="130" y="516"/>
                </a:lnTo>
                <a:lnTo>
                  <a:pt x="130" y="516"/>
                </a:lnTo>
                <a:lnTo>
                  <a:pt x="139" y="534"/>
                </a:lnTo>
                <a:lnTo>
                  <a:pt x="149" y="553"/>
                </a:lnTo>
                <a:lnTo>
                  <a:pt x="159" y="570"/>
                </a:lnTo>
                <a:lnTo>
                  <a:pt x="167" y="589"/>
                </a:lnTo>
                <a:lnTo>
                  <a:pt x="167" y="589"/>
                </a:lnTo>
                <a:lnTo>
                  <a:pt x="163" y="591"/>
                </a:lnTo>
                <a:lnTo>
                  <a:pt x="160" y="595"/>
                </a:lnTo>
                <a:lnTo>
                  <a:pt x="157" y="599"/>
                </a:lnTo>
                <a:lnTo>
                  <a:pt x="155" y="603"/>
                </a:lnTo>
                <a:lnTo>
                  <a:pt x="153" y="612"/>
                </a:lnTo>
                <a:lnTo>
                  <a:pt x="152" y="622"/>
                </a:lnTo>
                <a:lnTo>
                  <a:pt x="152" y="622"/>
                </a:lnTo>
                <a:close/>
                <a:moveTo>
                  <a:pt x="130" y="507"/>
                </a:moveTo>
                <a:lnTo>
                  <a:pt x="130" y="507"/>
                </a:lnTo>
                <a:lnTo>
                  <a:pt x="126" y="508"/>
                </a:lnTo>
                <a:lnTo>
                  <a:pt x="126" y="508"/>
                </a:lnTo>
                <a:lnTo>
                  <a:pt x="126" y="506"/>
                </a:lnTo>
                <a:lnTo>
                  <a:pt x="125" y="506"/>
                </a:lnTo>
                <a:lnTo>
                  <a:pt x="125" y="506"/>
                </a:lnTo>
                <a:lnTo>
                  <a:pt x="117" y="510"/>
                </a:lnTo>
                <a:lnTo>
                  <a:pt x="117" y="510"/>
                </a:lnTo>
                <a:lnTo>
                  <a:pt x="115" y="511"/>
                </a:lnTo>
                <a:lnTo>
                  <a:pt x="115" y="511"/>
                </a:lnTo>
                <a:lnTo>
                  <a:pt x="117" y="510"/>
                </a:lnTo>
                <a:lnTo>
                  <a:pt x="117" y="510"/>
                </a:lnTo>
                <a:lnTo>
                  <a:pt x="122" y="506"/>
                </a:lnTo>
                <a:lnTo>
                  <a:pt x="126" y="502"/>
                </a:lnTo>
                <a:lnTo>
                  <a:pt x="126" y="502"/>
                </a:lnTo>
                <a:lnTo>
                  <a:pt x="126" y="501"/>
                </a:lnTo>
                <a:lnTo>
                  <a:pt x="125" y="500"/>
                </a:lnTo>
                <a:lnTo>
                  <a:pt x="125" y="500"/>
                </a:lnTo>
                <a:lnTo>
                  <a:pt x="112" y="504"/>
                </a:lnTo>
                <a:lnTo>
                  <a:pt x="106" y="507"/>
                </a:lnTo>
                <a:lnTo>
                  <a:pt x="101" y="511"/>
                </a:lnTo>
                <a:lnTo>
                  <a:pt x="101" y="511"/>
                </a:lnTo>
                <a:lnTo>
                  <a:pt x="106" y="505"/>
                </a:lnTo>
                <a:lnTo>
                  <a:pt x="112" y="501"/>
                </a:lnTo>
                <a:lnTo>
                  <a:pt x="125" y="492"/>
                </a:lnTo>
                <a:lnTo>
                  <a:pt x="125" y="492"/>
                </a:lnTo>
                <a:lnTo>
                  <a:pt x="125" y="491"/>
                </a:lnTo>
                <a:lnTo>
                  <a:pt x="125" y="491"/>
                </a:lnTo>
                <a:lnTo>
                  <a:pt x="123" y="490"/>
                </a:lnTo>
                <a:lnTo>
                  <a:pt x="123" y="490"/>
                </a:lnTo>
                <a:lnTo>
                  <a:pt x="109" y="497"/>
                </a:lnTo>
                <a:lnTo>
                  <a:pt x="109" y="497"/>
                </a:lnTo>
                <a:lnTo>
                  <a:pt x="100" y="502"/>
                </a:lnTo>
                <a:lnTo>
                  <a:pt x="99" y="502"/>
                </a:lnTo>
                <a:lnTo>
                  <a:pt x="99" y="502"/>
                </a:lnTo>
                <a:lnTo>
                  <a:pt x="105" y="497"/>
                </a:lnTo>
                <a:lnTo>
                  <a:pt x="105" y="497"/>
                </a:lnTo>
                <a:lnTo>
                  <a:pt x="115" y="490"/>
                </a:lnTo>
                <a:lnTo>
                  <a:pt x="120" y="486"/>
                </a:lnTo>
                <a:lnTo>
                  <a:pt x="125" y="482"/>
                </a:lnTo>
                <a:lnTo>
                  <a:pt x="125" y="482"/>
                </a:lnTo>
                <a:lnTo>
                  <a:pt x="125" y="480"/>
                </a:lnTo>
                <a:lnTo>
                  <a:pt x="124" y="480"/>
                </a:lnTo>
                <a:lnTo>
                  <a:pt x="124" y="480"/>
                </a:lnTo>
                <a:lnTo>
                  <a:pt x="111" y="485"/>
                </a:lnTo>
                <a:lnTo>
                  <a:pt x="104" y="488"/>
                </a:lnTo>
                <a:lnTo>
                  <a:pt x="99" y="492"/>
                </a:lnTo>
                <a:lnTo>
                  <a:pt x="99" y="492"/>
                </a:lnTo>
                <a:lnTo>
                  <a:pt x="105" y="487"/>
                </a:lnTo>
                <a:lnTo>
                  <a:pt x="112" y="482"/>
                </a:lnTo>
                <a:lnTo>
                  <a:pt x="119" y="476"/>
                </a:lnTo>
                <a:lnTo>
                  <a:pt x="125" y="469"/>
                </a:lnTo>
                <a:lnTo>
                  <a:pt x="125" y="469"/>
                </a:lnTo>
                <a:lnTo>
                  <a:pt x="130" y="507"/>
                </a:lnTo>
                <a:lnTo>
                  <a:pt x="130" y="507"/>
                </a:lnTo>
                <a:close/>
                <a:moveTo>
                  <a:pt x="97" y="37"/>
                </a:moveTo>
                <a:lnTo>
                  <a:pt x="97" y="37"/>
                </a:lnTo>
                <a:lnTo>
                  <a:pt x="97" y="37"/>
                </a:lnTo>
                <a:lnTo>
                  <a:pt x="96" y="37"/>
                </a:lnTo>
                <a:lnTo>
                  <a:pt x="96" y="37"/>
                </a:lnTo>
                <a:lnTo>
                  <a:pt x="74" y="53"/>
                </a:lnTo>
                <a:lnTo>
                  <a:pt x="53" y="71"/>
                </a:lnTo>
                <a:lnTo>
                  <a:pt x="53" y="71"/>
                </a:lnTo>
                <a:lnTo>
                  <a:pt x="28" y="91"/>
                </a:lnTo>
                <a:lnTo>
                  <a:pt x="28" y="91"/>
                </a:lnTo>
                <a:lnTo>
                  <a:pt x="15" y="100"/>
                </a:lnTo>
                <a:lnTo>
                  <a:pt x="15" y="100"/>
                </a:lnTo>
                <a:lnTo>
                  <a:pt x="11" y="104"/>
                </a:lnTo>
                <a:lnTo>
                  <a:pt x="12" y="101"/>
                </a:lnTo>
                <a:lnTo>
                  <a:pt x="12" y="101"/>
                </a:lnTo>
                <a:lnTo>
                  <a:pt x="20" y="91"/>
                </a:lnTo>
                <a:lnTo>
                  <a:pt x="28" y="82"/>
                </a:lnTo>
                <a:lnTo>
                  <a:pt x="37" y="74"/>
                </a:lnTo>
                <a:lnTo>
                  <a:pt x="46" y="66"/>
                </a:lnTo>
                <a:lnTo>
                  <a:pt x="66" y="49"/>
                </a:lnTo>
                <a:lnTo>
                  <a:pt x="84" y="33"/>
                </a:lnTo>
                <a:lnTo>
                  <a:pt x="84" y="33"/>
                </a:lnTo>
                <a:lnTo>
                  <a:pt x="86" y="32"/>
                </a:lnTo>
                <a:lnTo>
                  <a:pt x="86" y="32"/>
                </a:lnTo>
                <a:lnTo>
                  <a:pt x="90" y="27"/>
                </a:lnTo>
                <a:lnTo>
                  <a:pt x="90" y="27"/>
                </a:lnTo>
                <a:lnTo>
                  <a:pt x="90" y="27"/>
                </a:lnTo>
                <a:lnTo>
                  <a:pt x="90" y="27"/>
                </a:lnTo>
                <a:lnTo>
                  <a:pt x="97" y="37"/>
                </a:lnTo>
                <a:lnTo>
                  <a:pt x="97" y="37"/>
                </a:lnTo>
                <a:close/>
                <a:moveTo>
                  <a:pt x="76" y="15"/>
                </a:moveTo>
                <a:lnTo>
                  <a:pt x="76" y="15"/>
                </a:lnTo>
                <a:lnTo>
                  <a:pt x="83" y="20"/>
                </a:lnTo>
                <a:lnTo>
                  <a:pt x="89" y="26"/>
                </a:lnTo>
                <a:lnTo>
                  <a:pt x="89" y="26"/>
                </a:lnTo>
                <a:lnTo>
                  <a:pt x="88" y="26"/>
                </a:lnTo>
                <a:lnTo>
                  <a:pt x="88" y="26"/>
                </a:lnTo>
                <a:lnTo>
                  <a:pt x="68" y="43"/>
                </a:lnTo>
                <a:lnTo>
                  <a:pt x="46" y="59"/>
                </a:lnTo>
                <a:lnTo>
                  <a:pt x="46" y="59"/>
                </a:lnTo>
                <a:lnTo>
                  <a:pt x="28" y="74"/>
                </a:lnTo>
                <a:lnTo>
                  <a:pt x="28" y="74"/>
                </a:lnTo>
                <a:lnTo>
                  <a:pt x="19" y="80"/>
                </a:lnTo>
                <a:lnTo>
                  <a:pt x="19" y="80"/>
                </a:lnTo>
                <a:lnTo>
                  <a:pt x="14" y="84"/>
                </a:lnTo>
                <a:lnTo>
                  <a:pt x="11" y="86"/>
                </a:lnTo>
                <a:lnTo>
                  <a:pt x="12" y="84"/>
                </a:lnTo>
                <a:lnTo>
                  <a:pt x="12" y="84"/>
                </a:lnTo>
                <a:lnTo>
                  <a:pt x="19" y="78"/>
                </a:lnTo>
                <a:lnTo>
                  <a:pt x="26" y="72"/>
                </a:lnTo>
                <a:lnTo>
                  <a:pt x="33" y="66"/>
                </a:lnTo>
                <a:lnTo>
                  <a:pt x="39" y="59"/>
                </a:lnTo>
                <a:lnTo>
                  <a:pt x="39" y="59"/>
                </a:lnTo>
                <a:lnTo>
                  <a:pt x="59" y="41"/>
                </a:lnTo>
                <a:lnTo>
                  <a:pt x="78" y="23"/>
                </a:lnTo>
                <a:lnTo>
                  <a:pt x="78" y="23"/>
                </a:lnTo>
                <a:lnTo>
                  <a:pt x="79" y="22"/>
                </a:lnTo>
                <a:lnTo>
                  <a:pt x="78" y="21"/>
                </a:lnTo>
                <a:lnTo>
                  <a:pt x="78" y="21"/>
                </a:lnTo>
                <a:lnTo>
                  <a:pt x="77" y="21"/>
                </a:lnTo>
                <a:lnTo>
                  <a:pt x="77" y="21"/>
                </a:lnTo>
                <a:lnTo>
                  <a:pt x="68" y="27"/>
                </a:lnTo>
                <a:lnTo>
                  <a:pt x="60" y="32"/>
                </a:lnTo>
                <a:lnTo>
                  <a:pt x="42" y="45"/>
                </a:lnTo>
                <a:lnTo>
                  <a:pt x="26" y="58"/>
                </a:lnTo>
                <a:lnTo>
                  <a:pt x="10" y="72"/>
                </a:lnTo>
                <a:lnTo>
                  <a:pt x="10" y="72"/>
                </a:lnTo>
                <a:lnTo>
                  <a:pt x="10" y="72"/>
                </a:lnTo>
                <a:lnTo>
                  <a:pt x="10" y="72"/>
                </a:lnTo>
                <a:lnTo>
                  <a:pt x="16" y="67"/>
                </a:lnTo>
                <a:lnTo>
                  <a:pt x="22" y="59"/>
                </a:lnTo>
                <a:lnTo>
                  <a:pt x="35" y="45"/>
                </a:lnTo>
                <a:lnTo>
                  <a:pt x="35" y="45"/>
                </a:lnTo>
                <a:lnTo>
                  <a:pt x="58" y="26"/>
                </a:lnTo>
                <a:lnTo>
                  <a:pt x="58" y="26"/>
                </a:lnTo>
                <a:lnTo>
                  <a:pt x="63" y="23"/>
                </a:lnTo>
                <a:lnTo>
                  <a:pt x="64" y="22"/>
                </a:lnTo>
                <a:lnTo>
                  <a:pt x="64" y="20"/>
                </a:lnTo>
                <a:lnTo>
                  <a:pt x="64" y="20"/>
                </a:lnTo>
                <a:lnTo>
                  <a:pt x="68" y="17"/>
                </a:lnTo>
                <a:lnTo>
                  <a:pt x="68" y="17"/>
                </a:lnTo>
                <a:lnTo>
                  <a:pt x="68" y="16"/>
                </a:lnTo>
                <a:lnTo>
                  <a:pt x="68" y="16"/>
                </a:lnTo>
                <a:lnTo>
                  <a:pt x="68" y="15"/>
                </a:lnTo>
                <a:lnTo>
                  <a:pt x="67" y="15"/>
                </a:lnTo>
                <a:lnTo>
                  <a:pt x="67" y="15"/>
                </a:lnTo>
                <a:lnTo>
                  <a:pt x="53" y="26"/>
                </a:lnTo>
                <a:lnTo>
                  <a:pt x="39" y="37"/>
                </a:lnTo>
                <a:lnTo>
                  <a:pt x="26" y="48"/>
                </a:lnTo>
                <a:lnTo>
                  <a:pt x="12" y="58"/>
                </a:lnTo>
                <a:lnTo>
                  <a:pt x="12" y="58"/>
                </a:lnTo>
                <a:lnTo>
                  <a:pt x="13" y="57"/>
                </a:lnTo>
                <a:lnTo>
                  <a:pt x="13" y="57"/>
                </a:lnTo>
                <a:lnTo>
                  <a:pt x="20" y="48"/>
                </a:lnTo>
                <a:lnTo>
                  <a:pt x="20" y="48"/>
                </a:lnTo>
                <a:lnTo>
                  <a:pt x="33" y="35"/>
                </a:lnTo>
                <a:lnTo>
                  <a:pt x="33" y="35"/>
                </a:lnTo>
                <a:lnTo>
                  <a:pt x="44" y="24"/>
                </a:lnTo>
                <a:lnTo>
                  <a:pt x="55" y="11"/>
                </a:lnTo>
                <a:lnTo>
                  <a:pt x="55" y="11"/>
                </a:lnTo>
                <a:lnTo>
                  <a:pt x="55" y="10"/>
                </a:lnTo>
                <a:lnTo>
                  <a:pt x="55" y="10"/>
                </a:lnTo>
                <a:lnTo>
                  <a:pt x="53" y="10"/>
                </a:lnTo>
                <a:lnTo>
                  <a:pt x="53" y="10"/>
                </a:lnTo>
                <a:lnTo>
                  <a:pt x="35" y="25"/>
                </a:lnTo>
                <a:lnTo>
                  <a:pt x="26" y="32"/>
                </a:lnTo>
                <a:lnTo>
                  <a:pt x="18" y="40"/>
                </a:lnTo>
                <a:lnTo>
                  <a:pt x="18" y="40"/>
                </a:lnTo>
                <a:lnTo>
                  <a:pt x="22" y="32"/>
                </a:lnTo>
                <a:lnTo>
                  <a:pt x="27" y="24"/>
                </a:lnTo>
                <a:lnTo>
                  <a:pt x="33" y="18"/>
                </a:lnTo>
                <a:lnTo>
                  <a:pt x="39" y="13"/>
                </a:lnTo>
                <a:lnTo>
                  <a:pt x="48" y="10"/>
                </a:lnTo>
                <a:lnTo>
                  <a:pt x="52" y="9"/>
                </a:lnTo>
                <a:lnTo>
                  <a:pt x="56" y="9"/>
                </a:lnTo>
                <a:lnTo>
                  <a:pt x="61" y="9"/>
                </a:lnTo>
                <a:lnTo>
                  <a:pt x="66" y="11"/>
                </a:lnTo>
                <a:lnTo>
                  <a:pt x="71" y="12"/>
                </a:lnTo>
                <a:lnTo>
                  <a:pt x="76" y="15"/>
                </a:lnTo>
                <a:lnTo>
                  <a:pt x="76" y="1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2532">
            <a:extLst>
              <a:ext uri="{FF2B5EF4-FFF2-40B4-BE49-F238E27FC236}">
                <a16:creationId xmlns:a16="http://schemas.microsoft.com/office/drawing/2014/main" xmlns="" id="{C23AB791-4176-4E1A-A2BA-FE9AD819DC12}"/>
              </a:ext>
            </a:extLst>
          </p:cNvPr>
          <p:cNvSpPr>
            <a:spLocks/>
          </p:cNvSpPr>
          <p:nvPr/>
        </p:nvSpPr>
        <p:spPr bwMode="auto">
          <a:xfrm>
            <a:off x="3313741" y="3863365"/>
            <a:ext cx="23813" cy="44450"/>
          </a:xfrm>
          <a:custGeom>
            <a:avLst/>
            <a:gdLst/>
            <a:ahLst/>
            <a:cxnLst>
              <a:cxn ang="0">
                <a:pos x="9" y="3"/>
              </a:cxn>
              <a:cxn ang="0">
                <a:pos x="9" y="3"/>
              </a:cxn>
              <a:cxn ang="0">
                <a:pos x="8" y="1"/>
              </a:cxn>
              <a:cxn ang="0">
                <a:pos x="7" y="0"/>
              </a:cxn>
              <a:cxn ang="0">
                <a:pos x="3" y="0"/>
              </a:cxn>
              <a:cxn ang="0">
                <a:pos x="1" y="2"/>
              </a:cxn>
              <a:cxn ang="0">
                <a:pos x="0" y="3"/>
              </a:cxn>
              <a:cxn ang="0">
                <a:pos x="0" y="5"/>
              </a:cxn>
              <a:cxn ang="0">
                <a:pos x="0" y="5"/>
              </a:cxn>
              <a:cxn ang="0">
                <a:pos x="3" y="16"/>
              </a:cxn>
              <a:cxn ang="0">
                <a:pos x="4" y="21"/>
              </a:cxn>
              <a:cxn ang="0">
                <a:pos x="7" y="26"/>
              </a:cxn>
              <a:cxn ang="0">
                <a:pos x="7" y="26"/>
              </a:cxn>
              <a:cxn ang="0">
                <a:pos x="8" y="27"/>
              </a:cxn>
              <a:cxn ang="0">
                <a:pos x="9" y="28"/>
              </a:cxn>
              <a:cxn ang="0">
                <a:pos x="12" y="27"/>
              </a:cxn>
              <a:cxn ang="0">
                <a:pos x="15" y="25"/>
              </a:cxn>
              <a:cxn ang="0">
                <a:pos x="15" y="23"/>
              </a:cxn>
              <a:cxn ang="0">
                <a:pos x="14" y="21"/>
              </a:cxn>
              <a:cxn ang="0">
                <a:pos x="14" y="21"/>
              </a:cxn>
              <a:cxn ang="0">
                <a:pos x="12" y="17"/>
              </a:cxn>
              <a:cxn ang="0">
                <a:pos x="11" y="12"/>
              </a:cxn>
              <a:cxn ang="0">
                <a:pos x="9" y="3"/>
              </a:cxn>
              <a:cxn ang="0">
                <a:pos x="9" y="3"/>
              </a:cxn>
            </a:cxnLst>
            <a:rect l="0" t="0" r="r" b="b"/>
            <a:pathLst>
              <a:path w="15" h="28">
                <a:moveTo>
                  <a:pt x="9" y="3"/>
                </a:moveTo>
                <a:lnTo>
                  <a:pt x="9" y="3"/>
                </a:lnTo>
                <a:lnTo>
                  <a:pt x="8" y="1"/>
                </a:lnTo>
                <a:lnTo>
                  <a:pt x="7" y="0"/>
                </a:lnTo>
                <a:lnTo>
                  <a:pt x="3" y="0"/>
                </a:lnTo>
                <a:lnTo>
                  <a:pt x="1" y="2"/>
                </a:lnTo>
                <a:lnTo>
                  <a:pt x="0" y="3"/>
                </a:lnTo>
                <a:lnTo>
                  <a:pt x="0" y="5"/>
                </a:lnTo>
                <a:lnTo>
                  <a:pt x="0" y="5"/>
                </a:lnTo>
                <a:lnTo>
                  <a:pt x="3" y="16"/>
                </a:lnTo>
                <a:lnTo>
                  <a:pt x="4" y="21"/>
                </a:lnTo>
                <a:lnTo>
                  <a:pt x="7" y="26"/>
                </a:lnTo>
                <a:lnTo>
                  <a:pt x="7" y="26"/>
                </a:lnTo>
                <a:lnTo>
                  <a:pt x="8" y="27"/>
                </a:lnTo>
                <a:lnTo>
                  <a:pt x="9" y="28"/>
                </a:lnTo>
                <a:lnTo>
                  <a:pt x="12" y="27"/>
                </a:lnTo>
                <a:lnTo>
                  <a:pt x="15" y="25"/>
                </a:lnTo>
                <a:lnTo>
                  <a:pt x="15" y="23"/>
                </a:lnTo>
                <a:lnTo>
                  <a:pt x="14" y="21"/>
                </a:lnTo>
                <a:lnTo>
                  <a:pt x="14" y="21"/>
                </a:lnTo>
                <a:lnTo>
                  <a:pt x="12" y="17"/>
                </a:lnTo>
                <a:lnTo>
                  <a:pt x="11" y="12"/>
                </a:lnTo>
                <a:lnTo>
                  <a:pt x="9" y="3"/>
                </a:lnTo>
                <a:lnTo>
                  <a:pt x="9" y="3"/>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2533">
            <a:extLst>
              <a:ext uri="{FF2B5EF4-FFF2-40B4-BE49-F238E27FC236}">
                <a16:creationId xmlns:a16="http://schemas.microsoft.com/office/drawing/2014/main" xmlns="" id="{5D76C71B-6C93-4365-B5F2-8C7F7E9824E9}"/>
              </a:ext>
            </a:extLst>
          </p:cNvPr>
          <p:cNvSpPr>
            <a:spLocks/>
          </p:cNvSpPr>
          <p:nvPr/>
        </p:nvSpPr>
        <p:spPr bwMode="auto">
          <a:xfrm>
            <a:off x="3174041" y="3758590"/>
            <a:ext cx="1588" cy="1588"/>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2541">
            <a:extLst>
              <a:ext uri="{FF2B5EF4-FFF2-40B4-BE49-F238E27FC236}">
                <a16:creationId xmlns:a16="http://schemas.microsoft.com/office/drawing/2014/main" xmlns="" id="{83D70FA4-572D-44D5-8163-7EC1085C90E0}"/>
              </a:ext>
            </a:extLst>
          </p:cNvPr>
          <p:cNvSpPr>
            <a:spLocks noEditPoints="1"/>
          </p:cNvSpPr>
          <p:nvPr/>
        </p:nvSpPr>
        <p:spPr bwMode="auto">
          <a:xfrm>
            <a:off x="3420501" y="3918494"/>
            <a:ext cx="209550" cy="227013"/>
          </a:xfrm>
          <a:custGeom>
            <a:avLst/>
            <a:gdLst/>
            <a:ahLst/>
            <a:cxnLst>
              <a:cxn ang="0">
                <a:pos x="83" y="143"/>
              </a:cxn>
              <a:cxn ang="0">
                <a:pos x="88" y="98"/>
              </a:cxn>
              <a:cxn ang="0">
                <a:pos x="132" y="60"/>
              </a:cxn>
              <a:cxn ang="0">
                <a:pos x="120" y="54"/>
              </a:cxn>
              <a:cxn ang="0">
                <a:pos x="89" y="2"/>
              </a:cxn>
              <a:cxn ang="0">
                <a:pos x="49" y="5"/>
              </a:cxn>
              <a:cxn ang="0">
                <a:pos x="0" y="55"/>
              </a:cxn>
              <a:cxn ang="0">
                <a:pos x="5" y="93"/>
              </a:cxn>
              <a:cxn ang="0">
                <a:pos x="16" y="85"/>
              </a:cxn>
              <a:cxn ang="0">
                <a:pos x="17" y="84"/>
              </a:cxn>
              <a:cxn ang="0">
                <a:pos x="18" y="68"/>
              </a:cxn>
              <a:cxn ang="0">
                <a:pos x="10" y="63"/>
              </a:cxn>
              <a:cxn ang="0">
                <a:pos x="9" y="60"/>
              </a:cxn>
              <a:cxn ang="0">
                <a:pos x="43" y="60"/>
              </a:cxn>
              <a:cxn ang="0">
                <a:pos x="53" y="60"/>
              </a:cxn>
              <a:cxn ang="0">
                <a:pos x="57" y="58"/>
              </a:cxn>
              <a:cxn ang="0">
                <a:pos x="45" y="60"/>
              </a:cxn>
              <a:cxn ang="0">
                <a:pos x="59" y="53"/>
              </a:cxn>
              <a:cxn ang="0">
                <a:pos x="75" y="31"/>
              </a:cxn>
              <a:cxn ang="0">
                <a:pos x="81" y="14"/>
              </a:cxn>
              <a:cxn ang="0">
                <a:pos x="65" y="19"/>
              </a:cxn>
              <a:cxn ang="0">
                <a:pos x="79" y="90"/>
              </a:cxn>
              <a:cxn ang="0">
                <a:pos x="122" y="79"/>
              </a:cxn>
              <a:cxn ang="0">
                <a:pos x="123" y="63"/>
              </a:cxn>
              <a:cxn ang="0">
                <a:pos x="77" y="112"/>
              </a:cxn>
              <a:cxn ang="0">
                <a:pos x="67" y="127"/>
              </a:cxn>
              <a:cxn ang="0">
                <a:pos x="77" y="66"/>
              </a:cxn>
              <a:cxn ang="0">
                <a:pos x="87" y="62"/>
              </a:cxn>
              <a:cxn ang="0">
                <a:pos x="63" y="83"/>
              </a:cxn>
              <a:cxn ang="0">
                <a:pos x="69" y="107"/>
              </a:cxn>
              <a:cxn ang="0">
                <a:pos x="65" y="112"/>
              </a:cxn>
              <a:cxn ang="0">
                <a:pos x="80" y="92"/>
              </a:cxn>
              <a:cxn ang="0">
                <a:pos x="76" y="96"/>
              </a:cxn>
              <a:cxn ang="0">
                <a:pos x="76" y="96"/>
              </a:cxn>
              <a:cxn ang="0">
                <a:pos x="62" y="95"/>
              </a:cxn>
              <a:cxn ang="0">
                <a:pos x="75" y="92"/>
              </a:cxn>
              <a:cxn ang="0">
                <a:pos x="66" y="86"/>
              </a:cxn>
              <a:cxn ang="0">
                <a:pos x="72" y="50"/>
              </a:cxn>
              <a:cxn ang="0">
                <a:pos x="57" y="19"/>
              </a:cxn>
              <a:cxn ang="0">
                <a:pos x="77" y="18"/>
              </a:cxn>
              <a:cxn ang="0">
                <a:pos x="75" y="20"/>
              </a:cxn>
              <a:cxn ang="0">
                <a:pos x="57" y="51"/>
              </a:cxn>
              <a:cxn ang="0">
                <a:pos x="40" y="84"/>
              </a:cxn>
              <a:cxn ang="0">
                <a:pos x="82" y="44"/>
              </a:cxn>
              <a:cxn ang="0">
                <a:pos x="47" y="84"/>
              </a:cxn>
              <a:cxn ang="0">
                <a:pos x="59" y="80"/>
              </a:cxn>
              <a:cxn ang="0">
                <a:pos x="82" y="45"/>
              </a:cxn>
              <a:cxn ang="0">
                <a:pos x="63" y="129"/>
              </a:cxn>
              <a:cxn ang="0">
                <a:pos x="77" y="129"/>
              </a:cxn>
              <a:cxn ang="0">
                <a:pos x="84" y="89"/>
              </a:cxn>
              <a:cxn ang="0">
                <a:pos x="92" y="87"/>
              </a:cxn>
              <a:cxn ang="0">
                <a:pos x="116" y="74"/>
              </a:cxn>
              <a:cxn ang="0">
                <a:pos x="119" y="85"/>
              </a:cxn>
              <a:cxn ang="0">
                <a:pos x="84" y="89"/>
              </a:cxn>
              <a:cxn ang="0">
                <a:pos x="114" y="63"/>
              </a:cxn>
              <a:cxn ang="0">
                <a:pos x="33" y="59"/>
              </a:cxn>
              <a:cxn ang="0">
                <a:pos x="23" y="65"/>
              </a:cxn>
              <a:cxn ang="0">
                <a:pos x="11" y="67"/>
              </a:cxn>
              <a:cxn ang="0">
                <a:pos x="35" y="68"/>
              </a:cxn>
            </a:cxnLst>
            <a:rect l="0" t="0" r="r" b="b"/>
            <a:pathLst>
              <a:path w="132" h="143">
                <a:moveTo>
                  <a:pt x="46" y="136"/>
                </a:moveTo>
                <a:lnTo>
                  <a:pt x="46" y="136"/>
                </a:lnTo>
                <a:lnTo>
                  <a:pt x="46" y="138"/>
                </a:lnTo>
                <a:lnTo>
                  <a:pt x="48" y="140"/>
                </a:lnTo>
                <a:lnTo>
                  <a:pt x="48" y="140"/>
                </a:lnTo>
                <a:lnTo>
                  <a:pt x="49" y="141"/>
                </a:lnTo>
                <a:lnTo>
                  <a:pt x="51" y="142"/>
                </a:lnTo>
                <a:lnTo>
                  <a:pt x="51" y="142"/>
                </a:lnTo>
                <a:lnTo>
                  <a:pt x="59" y="141"/>
                </a:lnTo>
                <a:lnTo>
                  <a:pt x="67" y="142"/>
                </a:lnTo>
                <a:lnTo>
                  <a:pt x="83" y="143"/>
                </a:lnTo>
                <a:lnTo>
                  <a:pt x="83" y="143"/>
                </a:lnTo>
                <a:lnTo>
                  <a:pt x="85" y="142"/>
                </a:lnTo>
                <a:lnTo>
                  <a:pt x="87" y="141"/>
                </a:lnTo>
                <a:lnTo>
                  <a:pt x="87" y="139"/>
                </a:lnTo>
                <a:lnTo>
                  <a:pt x="88" y="138"/>
                </a:lnTo>
                <a:lnTo>
                  <a:pt x="88" y="138"/>
                </a:lnTo>
                <a:lnTo>
                  <a:pt x="88" y="136"/>
                </a:lnTo>
                <a:lnTo>
                  <a:pt x="88" y="136"/>
                </a:lnTo>
                <a:lnTo>
                  <a:pt x="87" y="127"/>
                </a:lnTo>
                <a:lnTo>
                  <a:pt x="87" y="117"/>
                </a:lnTo>
                <a:lnTo>
                  <a:pt x="88" y="98"/>
                </a:lnTo>
                <a:lnTo>
                  <a:pt x="88" y="98"/>
                </a:lnTo>
                <a:lnTo>
                  <a:pt x="108" y="99"/>
                </a:lnTo>
                <a:lnTo>
                  <a:pt x="126" y="98"/>
                </a:lnTo>
                <a:lnTo>
                  <a:pt x="126" y="98"/>
                </a:lnTo>
                <a:lnTo>
                  <a:pt x="128" y="97"/>
                </a:lnTo>
                <a:lnTo>
                  <a:pt x="128" y="97"/>
                </a:lnTo>
                <a:lnTo>
                  <a:pt x="129" y="96"/>
                </a:lnTo>
                <a:lnTo>
                  <a:pt x="130" y="94"/>
                </a:lnTo>
                <a:lnTo>
                  <a:pt x="130" y="94"/>
                </a:lnTo>
                <a:lnTo>
                  <a:pt x="131" y="77"/>
                </a:lnTo>
                <a:lnTo>
                  <a:pt x="132" y="60"/>
                </a:lnTo>
                <a:lnTo>
                  <a:pt x="132" y="60"/>
                </a:lnTo>
                <a:lnTo>
                  <a:pt x="132" y="59"/>
                </a:lnTo>
                <a:lnTo>
                  <a:pt x="132" y="59"/>
                </a:lnTo>
                <a:lnTo>
                  <a:pt x="132" y="59"/>
                </a:lnTo>
                <a:lnTo>
                  <a:pt x="132" y="59"/>
                </a:lnTo>
                <a:lnTo>
                  <a:pt x="132" y="59"/>
                </a:lnTo>
                <a:lnTo>
                  <a:pt x="132" y="59"/>
                </a:lnTo>
                <a:lnTo>
                  <a:pt x="131" y="57"/>
                </a:lnTo>
                <a:lnTo>
                  <a:pt x="129" y="56"/>
                </a:lnTo>
                <a:lnTo>
                  <a:pt x="129" y="56"/>
                </a:lnTo>
                <a:lnTo>
                  <a:pt x="120" y="54"/>
                </a:lnTo>
                <a:lnTo>
                  <a:pt x="111" y="54"/>
                </a:lnTo>
                <a:lnTo>
                  <a:pt x="101" y="54"/>
                </a:lnTo>
                <a:lnTo>
                  <a:pt x="91" y="54"/>
                </a:lnTo>
                <a:lnTo>
                  <a:pt x="91" y="54"/>
                </a:lnTo>
                <a:lnTo>
                  <a:pt x="91" y="30"/>
                </a:lnTo>
                <a:lnTo>
                  <a:pt x="91" y="18"/>
                </a:lnTo>
                <a:lnTo>
                  <a:pt x="91" y="6"/>
                </a:lnTo>
                <a:lnTo>
                  <a:pt x="91" y="6"/>
                </a:lnTo>
                <a:lnTo>
                  <a:pt x="90" y="4"/>
                </a:lnTo>
                <a:lnTo>
                  <a:pt x="90" y="4"/>
                </a:lnTo>
                <a:lnTo>
                  <a:pt x="89" y="2"/>
                </a:lnTo>
                <a:lnTo>
                  <a:pt x="87" y="1"/>
                </a:lnTo>
                <a:lnTo>
                  <a:pt x="87" y="1"/>
                </a:lnTo>
                <a:lnTo>
                  <a:pt x="70" y="0"/>
                </a:lnTo>
                <a:lnTo>
                  <a:pt x="62" y="0"/>
                </a:lnTo>
                <a:lnTo>
                  <a:pt x="53" y="1"/>
                </a:lnTo>
                <a:lnTo>
                  <a:pt x="53" y="1"/>
                </a:lnTo>
                <a:lnTo>
                  <a:pt x="51" y="2"/>
                </a:lnTo>
                <a:lnTo>
                  <a:pt x="51" y="2"/>
                </a:lnTo>
                <a:lnTo>
                  <a:pt x="49" y="3"/>
                </a:lnTo>
                <a:lnTo>
                  <a:pt x="49" y="5"/>
                </a:lnTo>
                <a:lnTo>
                  <a:pt x="49" y="5"/>
                </a:lnTo>
                <a:lnTo>
                  <a:pt x="48" y="28"/>
                </a:lnTo>
                <a:lnTo>
                  <a:pt x="48" y="51"/>
                </a:lnTo>
                <a:lnTo>
                  <a:pt x="48" y="51"/>
                </a:lnTo>
                <a:lnTo>
                  <a:pt x="27" y="50"/>
                </a:lnTo>
                <a:lnTo>
                  <a:pt x="6" y="50"/>
                </a:lnTo>
                <a:lnTo>
                  <a:pt x="6" y="50"/>
                </a:lnTo>
                <a:lnTo>
                  <a:pt x="4" y="51"/>
                </a:lnTo>
                <a:lnTo>
                  <a:pt x="4" y="51"/>
                </a:lnTo>
                <a:lnTo>
                  <a:pt x="1" y="52"/>
                </a:lnTo>
                <a:lnTo>
                  <a:pt x="0" y="53"/>
                </a:lnTo>
                <a:lnTo>
                  <a:pt x="0" y="55"/>
                </a:lnTo>
                <a:lnTo>
                  <a:pt x="0" y="55"/>
                </a:lnTo>
                <a:lnTo>
                  <a:pt x="0" y="63"/>
                </a:lnTo>
                <a:lnTo>
                  <a:pt x="0" y="72"/>
                </a:lnTo>
                <a:lnTo>
                  <a:pt x="0" y="81"/>
                </a:lnTo>
                <a:lnTo>
                  <a:pt x="1" y="90"/>
                </a:lnTo>
                <a:lnTo>
                  <a:pt x="1" y="90"/>
                </a:lnTo>
                <a:lnTo>
                  <a:pt x="2" y="91"/>
                </a:lnTo>
                <a:lnTo>
                  <a:pt x="3" y="92"/>
                </a:lnTo>
                <a:lnTo>
                  <a:pt x="5" y="93"/>
                </a:lnTo>
                <a:lnTo>
                  <a:pt x="5" y="93"/>
                </a:lnTo>
                <a:lnTo>
                  <a:pt x="5" y="93"/>
                </a:lnTo>
                <a:lnTo>
                  <a:pt x="5" y="93"/>
                </a:lnTo>
                <a:lnTo>
                  <a:pt x="16" y="93"/>
                </a:lnTo>
                <a:lnTo>
                  <a:pt x="26" y="93"/>
                </a:lnTo>
                <a:lnTo>
                  <a:pt x="46" y="93"/>
                </a:lnTo>
                <a:lnTo>
                  <a:pt x="46" y="93"/>
                </a:lnTo>
                <a:lnTo>
                  <a:pt x="46" y="115"/>
                </a:lnTo>
                <a:lnTo>
                  <a:pt x="46" y="125"/>
                </a:lnTo>
                <a:lnTo>
                  <a:pt x="46" y="136"/>
                </a:lnTo>
                <a:lnTo>
                  <a:pt x="46" y="136"/>
                </a:lnTo>
                <a:close/>
                <a:moveTo>
                  <a:pt x="16" y="85"/>
                </a:moveTo>
                <a:lnTo>
                  <a:pt x="16" y="85"/>
                </a:lnTo>
                <a:lnTo>
                  <a:pt x="9" y="84"/>
                </a:lnTo>
                <a:lnTo>
                  <a:pt x="9" y="84"/>
                </a:lnTo>
                <a:lnTo>
                  <a:pt x="9" y="84"/>
                </a:lnTo>
                <a:lnTo>
                  <a:pt x="9" y="84"/>
                </a:lnTo>
                <a:lnTo>
                  <a:pt x="10" y="84"/>
                </a:lnTo>
                <a:lnTo>
                  <a:pt x="10" y="84"/>
                </a:lnTo>
                <a:lnTo>
                  <a:pt x="17" y="79"/>
                </a:lnTo>
                <a:lnTo>
                  <a:pt x="22" y="74"/>
                </a:lnTo>
                <a:lnTo>
                  <a:pt x="22" y="74"/>
                </a:lnTo>
                <a:lnTo>
                  <a:pt x="19" y="79"/>
                </a:lnTo>
                <a:lnTo>
                  <a:pt x="17" y="84"/>
                </a:lnTo>
                <a:lnTo>
                  <a:pt x="17" y="84"/>
                </a:lnTo>
                <a:lnTo>
                  <a:pt x="16" y="85"/>
                </a:lnTo>
                <a:lnTo>
                  <a:pt x="16" y="85"/>
                </a:lnTo>
                <a:close/>
                <a:moveTo>
                  <a:pt x="9" y="75"/>
                </a:moveTo>
                <a:lnTo>
                  <a:pt x="9" y="75"/>
                </a:lnTo>
                <a:lnTo>
                  <a:pt x="10" y="75"/>
                </a:lnTo>
                <a:lnTo>
                  <a:pt x="10" y="75"/>
                </a:lnTo>
                <a:lnTo>
                  <a:pt x="20" y="65"/>
                </a:lnTo>
                <a:lnTo>
                  <a:pt x="22" y="63"/>
                </a:lnTo>
                <a:lnTo>
                  <a:pt x="18" y="68"/>
                </a:lnTo>
                <a:lnTo>
                  <a:pt x="18" y="68"/>
                </a:lnTo>
                <a:lnTo>
                  <a:pt x="14" y="75"/>
                </a:lnTo>
                <a:lnTo>
                  <a:pt x="9" y="81"/>
                </a:lnTo>
                <a:lnTo>
                  <a:pt x="9" y="81"/>
                </a:lnTo>
                <a:lnTo>
                  <a:pt x="9" y="75"/>
                </a:lnTo>
                <a:lnTo>
                  <a:pt x="9" y="75"/>
                </a:lnTo>
                <a:close/>
                <a:moveTo>
                  <a:pt x="9" y="71"/>
                </a:moveTo>
                <a:lnTo>
                  <a:pt x="9" y="71"/>
                </a:lnTo>
                <a:lnTo>
                  <a:pt x="9" y="63"/>
                </a:lnTo>
                <a:lnTo>
                  <a:pt x="9" y="63"/>
                </a:lnTo>
                <a:lnTo>
                  <a:pt x="10" y="63"/>
                </a:lnTo>
                <a:lnTo>
                  <a:pt x="10" y="63"/>
                </a:lnTo>
                <a:lnTo>
                  <a:pt x="12" y="62"/>
                </a:lnTo>
                <a:lnTo>
                  <a:pt x="12" y="64"/>
                </a:lnTo>
                <a:lnTo>
                  <a:pt x="9" y="71"/>
                </a:lnTo>
                <a:lnTo>
                  <a:pt x="9" y="71"/>
                </a:lnTo>
                <a:close/>
                <a:moveTo>
                  <a:pt x="9" y="60"/>
                </a:moveTo>
                <a:lnTo>
                  <a:pt x="9" y="60"/>
                </a:lnTo>
                <a:lnTo>
                  <a:pt x="9" y="59"/>
                </a:lnTo>
                <a:lnTo>
                  <a:pt x="9" y="59"/>
                </a:lnTo>
                <a:lnTo>
                  <a:pt x="12" y="59"/>
                </a:lnTo>
                <a:lnTo>
                  <a:pt x="12" y="59"/>
                </a:lnTo>
                <a:lnTo>
                  <a:pt x="9" y="60"/>
                </a:lnTo>
                <a:lnTo>
                  <a:pt x="9" y="60"/>
                </a:lnTo>
                <a:close/>
                <a:moveTo>
                  <a:pt x="23" y="77"/>
                </a:moveTo>
                <a:lnTo>
                  <a:pt x="23" y="77"/>
                </a:lnTo>
                <a:lnTo>
                  <a:pt x="28" y="68"/>
                </a:lnTo>
                <a:lnTo>
                  <a:pt x="34" y="61"/>
                </a:lnTo>
                <a:lnTo>
                  <a:pt x="34" y="61"/>
                </a:lnTo>
                <a:lnTo>
                  <a:pt x="35" y="60"/>
                </a:lnTo>
                <a:lnTo>
                  <a:pt x="34" y="59"/>
                </a:lnTo>
                <a:lnTo>
                  <a:pt x="34" y="59"/>
                </a:lnTo>
                <a:lnTo>
                  <a:pt x="43" y="60"/>
                </a:lnTo>
                <a:lnTo>
                  <a:pt x="43" y="60"/>
                </a:lnTo>
                <a:lnTo>
                  <a:pt x="35" y="66"/>
                </a:lnTo>
                <a:lnTo>
                  <a:pt x="29" y="74"/>
                </a:lnTo>
                <a:lnTo>
                  <a:pt x="29" y="74"/>
                </a:lnTo>
                <a:lnTo>
                  <a:pt x="22" y="81"/>
                </a:lnTo>
                <a:lnTo>
                  <a:pt x="21" y="82"/>
                </a:lnTo>
                <a:lnTo>
                  <a:pt x="20" y="82"/>
                </a:lnTo>
                <a:lnTo>
                  <a:pt x="23" y="77"/>
                </a:lnTo>
                <a:lnTo>
                  <a:pt x="23" y="77"/>
                </a:lnTo>
                <a:close/>
                <a:moveTo>
                  <a:pt x="45" y="60"/>
                </a:moveTo>
                <a:lnTo>
                  <a:pt x="45" y="60"/>
                </a:lnTo>
                <a:lnTo>
                  <a:pt x="53" y="60"/>
                </a:lnTo>
                <a:lnTo>
                  <a:pt x="53" y="60"/>
                </a:lnTo>
                <a:lnTo>
                  <a:pt x="55" y="59"/>
                </a:lnTo>
                <a:lnTo>
                  <a:pt x="55" y="59"/>
                </a:lnTo>
                <a:lnTo>
                  <a:pt x="57" y="58"/>
                </a:lnTo>
                <a:lnTo>
                  <a:pt x="57" y="55"/>
                </a:lnTo>
                <a:lnTo>
                  <a:pt x="57" y="55"/>
                </a:lnTo>
                <a:lnTo>
                  <a:pt x="57" y="55"/>
                </a:lnTo>
                <a:lnTo>
                  <a:pt x="57" y="55"/>
                </a:lnTo>
                <a:lnTo>
                  <a:pt x="68" y="51"/>
                </a:lnTo>
                <a:lnTo>
                  <a:pt x="68" y="51"/>
                </a:lnTo>
                <a:lnTo>
                  <a:pt x="57" y="58"/>
                </a:lnTo>
                <a:lnTo>
                  <a:pt x="46" y="67"/>
                </a:lnTo>
                <a:lnTo>
                  <a:pt x="46" y="67"/>
                </a:lnTo>
                <a:lnTo>
                  <a:pt x="37" y="74"/>
                </a:lnTo>
                <a:lnTo>
                  <a:pt x="33" y="77"/>
                </a:lnTo>
                <a:lnTo>
                  <a:pt x="30" y="81"/>
                </a:lnTo>
                <a:lnTo>
                  <a:pt x="30" y="81"/>
                </a:lnTo>
                <a:lnTo>
                  <a:pt x="37" y="70"/>
                </a:lnTo>
                <a:lnTo>
                  <a:pt x="44" y="61"/>
                </a:lnTo>
                <a:lnTo>
                  <a:pt x="44" y="61"/>
                </a:lnTo>
                <a:lnTo>
                  <a:pt x="45" y="60"/>
                </a:lnTo>
                <a:lnTo>
                  <a:pt x="45" y="60"/>
                </a:lnTo>
                <a:close/>
                <a:moveTo>
                  <a:pt x="83" y="10"/>
                </a:moveTo>
                <a:lnTo>
                  <a:pt x="83" y="10"/>
                </a:lnTo>
                <a:lnTo>
                  <a:pt x="83" y="27"/>
                </a:lnTo>
                <a:lnTo>
                  <a:pt x="82" y="44"/>
                </a:lnTo>
                <a:lnTo>
                  <a:pt x="82" y="44"/>
                </a:lnTo>
                <a:lnTo>
                  <a:pt x="82" y="43"/>
                </a:lnTo>
                <a:lnTo>
                  <a:pt x="81" y="43"/>
                </a:lnTo>
                <a:lnTo>
                  <a:pt x="81" y="43"/>
                </a:lnTo>
                <a:lnTo>
                  <a:pt x="65" y="50"/>
                </a:lnTo>
                <a:lnTo>
                  <a:pt x="65" y="50"/>
                </a:lnTo>
                <a:lnTo>
                  <a:pt x="59" y="53"/>
                </a:lnTo>
                <a:lnTo>
                  <a:pt x="61" y="51"/>
                </a:lnTo>
                <a:lnTo>
                  <a:pt x="61" y="51"/>
                </a:lnTo>
                <a:lnTo>
                  <a:pt x="68" y="47"/>
                </a:lnTo>
                <a:lnTo>
                  <a:pt x="73" y="42"/>
                </a:lnTo>
                <a:lnTo>
                  <a:pt x="78" y="36"/>
                </a:lnTo>
                <a:lnTo>
                  <a:pt x="82" y="30"/>
                </a:lnTo>
                <a:lnTo>
                  <a:pt x="82" y="30"/>
                </a:lnTo>
                <a:lnTo>
                  <a:pt x="82" y="29"/>
                </a:lnTo>
                <a:lnTo>
                  <a:pt x="81" y="29"/>
                </a:lnTo>
                <a:lnTo>
                  <a:pt x="81" y="29"/>
                </a:lnTo>
                <a:lnTo>
                  <a:pt x="75" y="31"/>
                </a:lnTo>
                <a:lnTo>
                  <a:pt x="69" y="34"/>
                </a:lnTo>
                <a:lnTo>
                  <a:pt x="69" y="34"/>
                </a:lnTo>
                <a:lnTo>
                  <a:pt x="60" y="41"/>
                </a:lnTo>
                <a:lnTo>
                  <a:pt x="57" y="43"/>
                </a:lnTo>
                <a:lnTo>
                  <a:pt x="59" y="41"/>
                </a:lnTo>
                <a:lnTo>
                  <a:pt x="59" y="41"/>
                </a:lnTo>
                <a:lnTo>
                  <a:pt x="71" y="29"/>
                </a:lnTo>
                <a:lnTo>
                  <a:pt x="76" y="23"/>
                </a:lnTo>
                <a:lnTo>
                  <a:pt x="81" y="16"/>
                </a:lnTo>
                <a:lnTo>
                  <a:pt x="81" y="16"/>
                </a:lnTo>
                <a:lnTo>
                  <a:pt x="81" y="14"/>
                </a:lnTo>
                <a:lnTo>
                  <a:pt x="79" y="14"/>
                </a:lnTo>
                <a:lnTo>
                  <a:pt x="79" y="14"/>
                </a:lnTo>
                <a:lnTo>
                  <a:pt x="73" y="18"/>
                </a:lnTo>
                <a:lnTo>
                  <a:pt x="68" y="22"/>
                </a:lnTo>
                <a:lnTo>
                  <a:pt x="62" y="26"/>
                </a:lnTo>
                <a:lnTo>
                  <a:pt x="56" y="30"/>
                </a:lnTo>
                <a:lnTo>
                  <a:pt x="56" y="30"/>
                </a:lnTo>
                <a:lnTo>
                  <a:pt x="56" y="29"/>
                </a:lnTo>
                <a:lnTo>
                  <a:pt x="56" y="29"/>
                </a:lnTo>
                <a:lnTo>
                  <a:pt x="65" y="19"/>
                </a:lnTo>
                <a:lnTo>
                  <a:pt x="65" y="19"/>
                </a:lnTo>
                <a:lnTo>
                  <a:pt x="69" y="14"/>
                </a:lnTo>
                <a:lnTo>
                  <a:pt x="73" y="9"/>
                </a:lnTo>
                <a:lnTo>
                  <a:pt x="73" y="9"/>
                </a:lnTo>
                <a:lnTo>
                  <a:pt x="83" y="10"/>
                </a:lnTo>
                <a:lnTo>
                  <a:pt x="83" y="10"/>
                </a:lnTo>
                <a:close/>
                <a:moveTo>
                  <a:pt x="108" y="63"/>
                </a:moveTo>
                <a:lnTo>
                  <a:pt x="108" y="63"/>
                </a:lnTo>
                <a:lnTo>
                  <a:pt x="98" y="72"/>
                </a:lnTo>
                <a:lnTo>
                  <a:pt x="88" y="82"/>
                </a:lnTo>
                <a:lnTo>
                  <a:pt x="88" y="82"/>
                </a:lnTo>
                <a:lnTo>
                  <a:pt x="79" y="90"/>
                </a:lnTo>
                <a:lnTo>
                  <a:pt x="79" y="90"/>
                </a:lnTo>
                <a:lnTo>
                  <a:pt x="80" y="88"/>
                </a:lnTo>
                <a:lnTo>
                  <a:pt x="82" y="86"/>
                </a:lnTo>
                <a:lnTo>
                  <a:pt x="85" y="81"/>
                </a:lnTo>
                <a:lnTo>
                  <a:pt x="85" y="81"/>
                </a:lnTo>
                <a:lnTo>
                  <a:pt x="98" y="63"/>
                </a:lnTo>
                <a:lnTo>
                  <a:pt x="98" y="63"/>
                </a:lnTo>
                <a:lnTo>
                  <a:pt x="108" y="63"/>
                </a:lnTo>
                <a:lnTo>
                  <a:pt x="108" y="63"/>
                </a:lnTo>
                <a:close/>
                <a:moveTo>
                  <a:pt x="122" y="79"/>
                </a:moveTo>
                <a:lnTo>
                  <a:pt x="122" y="79"/>
                </a:lnTo>
                <a:lnTo>
                  <a:pt x="121" y="79"/>
                </a:lnTo>
                <a:lnTo>
                  <a:pt x="121" y="79"/>
                </a:lnTo>
                <a:lnTo>
                  <a:pt x="115" y="82"/>
                </a:lnTo>
                <a:lnTo>
                  <a:pt x="113" y="82"/>
                </a:lnTo>
                <a:lnTo>
                  <a:pt x="113" y="82"/>
                </a:lnTo>
                <a:lnTo>
                  <a:pt x="115" y="79"/>
                </a:lnTo>
                <a:lnTo>
                  <a:pt x="115" y="79"/>
                </a:lnTo>
                <a:lnTo>
                  <a:pt x="120" y="71"/>
                </a:lnTo>
                <a:lnTo>
                  <a:pt x="123" y="63"/>
                </a:lnTo>
                <a:lnTo>
                  <a:pt x="123" y="63"/>
                </a:lnTo>
                <a:lnTo>
                  <a:pt x="123" y="63"/>
                </a:lnTo>
                <a:lnTo>
                  <a:pt x="123" y="63"/>
                </a:lnTo>
                <a:lnTo>
                  <a:pt x="122" y="79"/>
                </a:lnTo>
                <a:lnTo>
                  <a:pt x="122" y="79"/>
                </a:lnTo>
                <a:close/>
                <a:moveTo>
                  <a:pt x="67" y="127"/>
                </a:moveTo>
                <a:lnTo>
                  <a:pt x="67" y="127"/>
                </a:lnTo>
                <a:lnTo>
                  <a:pt x="73" y="120"/>
                </a:lnTo>
                <a:lnTo>
                  <a:pt x="78" y="114"/>
                </a:lnTo>
                <a:lnTo>
                  <a:pt x="78" y="114"/>
                </a:lnTo>
                <a:lnTo>
                  <a:pt x="78" y="113"/>
                </a:lnTo>
                <a:lnTo>
                  <a:pt x="77" y="112"/>
                </a:lnTo>
                <a:lnTo>
                  <a:pt x="77" y="112"/>
                </a:lnTo>
                <a:lnTo>
                  <a:pt x="69" y="118"/>
                </a:lnTo>
                <a:lnTo>
                  <a:pt x="61" y="123"/>
                </a:lnTo>
                <a:lnTo>
                  <a:pt x="61" y="123"/>
                </a:lnTo>
                <a:lnTo>
                  <a:pt x="71" y="114"/>
                </a:lnTo>
                <a:lnTo>
                  <a:pt x="75" y="109"/>
                </a:lnTo>
                <a:lnTo>
                  <a:pt x="79" y="104"/>
                </a:lnTo>
                <a:lnTo>
                  <a:pt x="79" y="104"/>
                </a:lnTo>
                <a:lnTo>
                  <a:pt x="78" y="122"/>
                </a:lnTo>
                <a:lnTo>
                  <a:pt x="78" y="122"/>
                </a:lnTo>
                <a:lnTo>
                  <a:pt x="73" y="124"/>
                </a:lnTo>
                <a:lnTo>
                  <a:pt x="67" y="127"/>
                </a:lnTo>
                <a:lnTo>
                  <a:pt x="67" y="127"/>
                </a:lnTo>
                <a:close/>
                <a:moveTo>
                  <a:pt x="83" y="55"/>
                </a:moveTo>
                <a:lnTo>
                  <a:pt x="83" y="55"/>
                </a:lnTo>
                <a:lnTo>
                  <a:pt x="83" y="57"/>
                </a:lnTo>
                <a:lnTo>
                  <a:pt x="83" y="57"/>
                </a:lnTo>
                <a:lnTo>
                  <a:pt x="83" y="58"/>
                </a:lnTo>
                <a:lnTo>
                  <a:pt x="83" y="58"/>
                </a:lnTo>
                <a:lnTo>
                  <a:pt x="83" y="59"/>
                </a:lnTo>
                <a:lnTo>
                  <a:pt x="84" y="61"/>
                </a:lnTo>
                <a:lnTo>
                  <a:pt x="84" y="61"/>
                </a:lnTo>
                <a:lnTo>
                  <a:pt x="77" y="66"/>
                </a:lnTo>
                <a:lnTo>
                  <a:pt x="71" y="72"/>
                </a:lnTo>
                <a:lnTo>
                  <a:pt x="64" y="79"/>
                </a:lnTo>
                <a:lnTo>
                  <a:pt x="58" y="84"/>
                </a:lnTo>
                <a:lnTo>
                  <a:pt x="58" y="84"/>
                </a:lnTo>
                <a:lnTo>
                  <a:pt x="64" y="78"/>
                </a:lnTo>
                <a:lnTo>
                  <a:pt x="70" y="70"/>
                </a:lnTo>
                <a:lnTo>
                  <a:pt x="76" y="62"/>
                </a:lnTo>
                <a:lnTo>
                  <a:pt x="83" y="55"/>
                </a:lnTo>
                <a:lnTo>
                  <a:pt x="83" y="55"/>
                </a:lnTo>
                <a:close/>
                <a:moveTo>
                  <a:pt x="87" y="62"/>
                </a:moveTo>
                <a:lnTo>
                  <a:pt x="87" y="62"/>
                </a:lnTo>
                <a:lnTo>
                  <a:pt x="87" y="62"/>
                </a:lnTo>
                <a:lnTo>
                  <a:pt x="87" y="62"/>
                </a:lnTo>
                <a:lnTo>
                  <a:pt x="83" y="65"/>
                </a:lnTo>
                <a:lnTo>
                  <a:pt x="79" y="69"/>
                </a:lnTo>
                <a:lnTo>
                  <a:pt x="72" y="77"/>
                </a:lnTo>
                <a:lnTo>
                  <a:pt x="72" y="77"/>
                </a:lnTo>
                <a:lnTo>
                  <a:pt x="54" y="95"/>
                </a:lnTo>
                <a:lnTo>
                  <a:pt x="54" y="95"/>
                </a:lnTo>
                <a:lnTo>
                  <a:pt x="54" y="89"/>
                </a:lnTo>
                <a:lnTo>
                  <a:pt x="54" y="89"/>
                </a:lnTo>
                <a:lnTo>
                  <a:pt x="63" y="83"/>
                </a:lnTo>
                <a:lnTo>
                  <a:pt x="71" y="76"/>
                </a:lnTo>
                <a:lnTo>
                  <a:pt x="78" y="68"/>
                </a:lnTo>
                <a:lnTo>
                  <a:pt x="87" y="62"/>
                </a:lnTo>
                <a:lnTo>
                  <a:pt x="87" y="62"/>
                </a:lnTo>
                <a:close/>
                <a:moveTo>
                  <a:pt x="79" y="103"/>
                </a:moveTo>
                <a:lnTo>
                  <a:pt x="79" y="103"/>
                </a:lnTo>
                <a:lnTo>
                  <a:pt x="79" y="102"/>
                </a:lnTo>
                <a:lnTo>
                  <a:pt x="78" y="102"/>
                </a:lnTo>
                <a:lnTo>
                  <a:pt x="78" y="102"/>
                </a:lnTo>
                <a:lnTo>
                  <a:pt x="73" y="104"/>
                </a:lnTo>
                <a:lnTo>
                  <a:pt x="69" y="107"/>
                </a:lnTo>
                <a:lnTo>
                  <a:pt x="60" y="113"/>
                </a:lnTo>
                <a:lnTo>
                  <a:pt x="60" y="113"/>
                </a:lnTo>
                <a:lnTo>
                  <a:pt x="70" y="104"/>
                </a:lnTo>
                <a:lnTo>
                  <a:pt x="75" y="100"/>
                </a:lnTo>
                <a:lnTo>
                  <a:pt x="80" y="95"/>
                </a:lnTo>
                <a:lnTo>
                  <a:pt x="80" y="95"/>
                </a:lnTo>
                <a:lnTo>
                  <a:pt x="79" y="103"/>
                </a:lnTo>
                <a:lnTo>
                  <a:pt x="79" y="103"/>
                </a:lnTo>
                <a:close/>
                <a:moveTo>
                  <a:pt x="55" y="118"/>
                </a:moveTo>
                <a:lnTo>
                  <a:pt x="55" y="118"/>
                </a:lnTo>
                <a:lnTo>
                  <a:pt x="65" y="112"/>
                </a:lnTo>
                <a:lnTo>
                  <a:pt x="70" y="108"/>
                </a:lnTo>
                <a:lnTo>
                  <a:pt x="76" y="105"/>
                </a:lnTo>
                <a:lnTo>
                  <a:pt x="76" y="105"/>
                </a:lnTo>
                <a:lnTo>
                  <a:pt x="71" y="111"/>
                </a:lnTo>
                <a:lnTo>
                  <a:pt x="66" y="116"/>
                </a:lnTo>
                <a:lnTo>
                  <a:pt x="55" y="125"/>
                </a:lnTo>
                <a:lnTo>
                  <a:pt x="55" y="125"/>
                </a:lnTo>
                <a:lnTo>
                  <a:pt x="55" y="118"/>
                </a:lnTo>
                <a:lnTo>
                  <a:pt x="55" y="118"/>
                </a:lnTo>
                <a:close/>
                <a:moveTo>
                  <a:pt x="80" y="92"/>
                </a:moveTo>
                <a:lnTo>
                  <a:pt x="80" y="92"/>
                </a:lnTo>
                <a:lnTo>
                  <a:pt x="80" y="92"/>
                </a:lnTo>
                <a:lnTo>
                  <a:pt x="80" y="92"/>
                </a:lnTo>
                <a:lnTo>
                  <a:pt x="79" y="92"/>
                </a:lnTo>
                <a:lnTo>
                  <a:pt x="79" y="92"/>
                </a:lnTo>
                <a:lnTo>
                  <a:pt x="81" y="91"/>
                </a:lnTo>
                <a:lnTo>
                  <a:pt x="81" y="91"/>
                </a:lnTo>
                <a:lnTo>
                  <a:pt x="81" y="91"/>
                </a:lnTo>
                <a:lnTo>
                  <a:pt x="81" y="91"/>
                </a:lnTo>
                <a:lnTo>
                  <a:pt x="80" y="92"/>
                </a:lnTo>
                <a:lnTo>
                  <a:pt x="80" y="92"/>
                </a:lnTo>
                <a:close/>
                <a:moveTo>
                  <a:pt x="76" y="96"/>
                </a:moveTo>
                <a:lnTo>
                  <a:pt x="76" y="96"/>
                </a:lnTo>
                <a:lnTo>
                  <a:pt x="71" y="101"/>
                </a:lnTo>
                <a:lnTo>
                  <a:pt x="65" y="105"/>
                </a:lnTo>
                <a:lnTo>
                  <a:pt x="60" y="110"/>
                </a:lnTo>
                <a:lnTo>
                  <a:pt x="55" y="115"/>
                </a:lnTo>
                <a:lnTo>
                  <a:pt x="55" y="115"/>
                </a:lnTo>
                <a:lnTo>
                  <a:pt x="54" y="108"/>
                </a:lnTo>
                <a:lnTo>
                  <a:pt x="54" y="108"/>
                </a:lnTo>
                <a:lnTo>
                  <a:pt x="65" y="101"/>
                </a:lnTo>
                <a:lnTo>
                  <a:pt x="76" y="96"/>
                </a:lnTo>
                <a:lnTo>
                  <a:pt x="76" y="96"/>
                </a:lnTo>
                <a:close/>
                <a:moveTo>
                  <a:pt x="75" y="92"/>
                </a:moveTo>
                <a:lnTo>
                  <a:pt x="75" y="92"/>
                </a:lnTo>
                <a:lnTo>
                  <a:pt x="75" y="93"/>
                </a:lnTo>
                <a:lnTo>
                  <a:pt x="75" y="94"/>
                </a:lnTo>
                <a:lnTo>
                  <a:pt x="75" y="94"/>
                </a:lnTo>
                <a:lnTo>
                  <a:pt x="65" y="99"/>
                </a:lnTo>
                <a:lnTo>
                  <a:pt x="54" y="105"/>
                </a:lnTo>
                <a:lnTo>
                  <a:pt x="54" y="105"/>
                </a:lnTo>
                <a:lnTo>
                  <a:pt x="54" y="100"/>
                </a:lnTo>
                <a:lnTo>
                  <a:pt x="54" y="100"/>
                </a:lnTo>
                <a:lnTo>
                  <a:pt x="62" y="95"/>
                </a:lnTo>
                <a:lnTo>
                  <a:pt x="69" y="89"/>
                </a:lnTo>
                <a:lnTo>
                  <a:pt x="81" y="75"/>
                </a:lnTo>
                <a:lnTo>
                  <a:pt x="81" y="75"/>
                </a:lnTo>
                <a:lnTo>
                  <a:pt x="88" y="67"/>
                </a:lnTo>
                <a:lnTo>
                  <a:pt x="88" y="67"/>
                </a:lnTo>
                <a:lnTo>
                  <a:pt x="93" y="62"/>
                </a:lnTo>
                <a:lnTo>
                  <a:pt x="93" y="62"/>
                </a:lnTo>
                <a:lnTo>
                  <a:pt x="96" y="62"/>
                </a:lnTo>
                <a:lnTo>
                  <a:pt x="96" y="62"/>
                </a:lnTo>
                <a:lnTo>
                  <a:pt x="85" y="78"/>
                </a:lnTo>
                <a:lnTo>
                  <a:pt x="75" y="92"/>
                </a:lnTo>
                <a:lnTo>
                  <a:pt x="75" y="92"/>
                </a:lnTo>
                <a:close/>
                <a:moveTo>
                  <a:pt x="67" y="87"/>
                </a:moveTo>
                <a:lnTo>
                  <a:pt x="67" y="87"/>
                </a:lnTo>
                <a:lnTo>
                  <a:pt x="62" y="92"/>
                </a:lnTo>
                <a:lnTo>
                  <a:pt x="57" y="96"/>
                </a:lnTo>
                <a:lnTo>
                  <a:pt x="57" y="96"/>
                </a:lnTo>
                <a:lnTo>
                  <a:pt x="55" y="97"/>
                </a:lnTo>
                <a:lnTo>
                  <a:pt x="59" y="93"/>
                </a:lnTo>
                <a:lnTo>
                  <a:pt x="59" y="93"/>
                </a:lnTo>
                <a:lnTo>
                  <a:pt x="66" y="86"/>
                </a:lnTo>
                <a:lnTo>
                  <a:pt x="66" y="86"/>
                </a:lnTo>
                <a:lnTo>
                  <a:pt x="78" y="75"/>
                </a:lnTo>
                <a:lnTo>
                  <a:pt x="89" y="62"/>
                </a:lnTo>
                <a:lnTo>
                  <a:pt x="89" y="62"/>
                </a:lnTo>
                <a:lnTo>
                  <a:pt x="91" y="62"/>
                </a:lnTo>
                <a:lnTo>
                  <a:pt x="91" y="62"/>
                </a:lnTo>
                <a:lnTo>
                  <a:pt x="84" y="68"/>
                </a:lnTo>
                <a:lnTo>
                  <a:pt x="79" y="75"/>
                </a:lnTo>
                <a:lnTo>
                  <a:pt x="67" y="87"/>
                </a:lnTo>
                <a:lnTo>
                  <a:pt x="67" y="87"/>
                </a:lnTo>
                <a:close/>
                <a:moveTo>
                  <a:pt x="72" y="50"/>
                </a:moveTo>
                <a:lnTo>
                  <a:pt x="72" y="50"/>
                </a:lnTo>
                <a:lnTo>
                  <a:pt x="72" y="49"/>
                </a:lnTo>
                <a:lnTo>
                  <a:pt x="72" y="49"/>
                </a:lnTo>
                <a:lnTo>
                  <a:pt x="78" y="47"/>
                </a:lnTo>
                <a:lnTo>
                  <a:pt x="78" y="47"/>
                </a:lnTo>
                <a:lnTo>
                  <a:pt x="72" y="50"/>
                </a:lnTo>
                <a:lnTo>
                  <a:pt x="72" y="50"/>
                </a:lnTo>
                <a:close/>
                <a:moveTo>
                  <a:pt x="64" y="17"/>
                </a:moveTo>
                <a:lnTo>
                  <a:pt x="64" y="17"/>
                </a:lnTo>
                <a:lnTo>
                  <a:pt x="56" y="25"/>
                </a:lnTo>
                <a:lnTo>
                  <a:pt x="56" y="25"/>
                </a:lnTo>
                <a:lnTo>
                  <a:pt x="57" y="19"/>
                </a:lnTo>
                <a:lnTo>
                  <a:pt x="57" y="19"/>
                </a:lnTo>
                <a:lnTo>
                  <a:pt x="66" y="14"/>
                </a:lnTo>
                <a:lnTo>
                  <a:pt x="66" y="14"/>
                </a:lnTo>
                <a:lnTo>
                  <a:pt x="70" y="12"/>
                </a:lnTo>
                <a:lnTo>
                  <a:pt x="69" y="13"/>
                </a:lnTo>
                <a:lnTo>
                  <a:pt x="64" y="17"/>
                </a:lnTo>
                <a:lnTo>
                  <a:pt x="64" y="17"/>
                </a:lnTo>
                <a:close/>
                <a:moveTo>
                  <a:pt x="75" y="20"/>
                </a:moveTo>
                <a:lnTo>
                  <a:pt x="75" y="20"/>
                </a:lnTo>
                <a:lnTo>
                  <a:pt x="77" y="18"/>
                </a:lnTo>
                <a:lnTo>
                  <a:pt x="77" y="18"/>
                </a:lnTo>
                <a:lnTo>
                  <a:pt x="74" y="22"/>
                </a:lnTo>
                <a:lnTo>
                  <a:pt x="66" y="31"/>
                </a:lnTo>
                <a:lnTo>
                  <a:pt x="66" y="31"/>
                </a:lnTo>
                <a:lnTo>
                  <a:pt x="57" y="40"/>
                </a:lnTo>
                <a:lnTo>
                  <a:pt x="57" y="40"/>
                </a:lnTo>
                <a:lnTo>
                  <a:pt x="56" y="33"/>
                </a:lnTo>
                <a:lnTo>
                  <a:pt x="56" y="33"/>
                </a:lnTo>
                <a:lnTo>
                  <a:pt x="61" y="30"/>
                </a:lnTo>
                <a:lnTo>
                  <a:pt x="66" y="27"/>
                </a:lnTo>
                <a:lnTo>
                  <a:pt x="75" y="20"/>
                </a:lnTo>
                <a:lnTo>
                  <a:pt x="75" y="20"/>
                </a:lnTo>
                <a:close/>
                <a:moveTo>
                  <a:pt x="74" y="34"/>
                </a:moveTo>
                <a:lnTo>
                  <a:pt x="74" y="34"/>
                </a:lnTo>
                <a:lnTo>
                  <a:pt x="77" y="32"/>
                </a:lnTo>
                <a:lnTo>
                  <a:pt x="78" y="32"/>
                </a:lnTo>
                <a:lnTo>
                  <a:pt x="78" y="33"/>
                </a:lnTo>
                <a:lnTo>
                  <a:pt x="77" y="34"/>
                </a:lnTo>
                <a:lnTo>
                  <a:pt x="71" y="41"/>
                </a:lnTo>
                <a:lnTo>
                  <a:pt x="71" y="41"/>
                </a:lnTo>
                <a:lnTo>
                  <a:pt x="64" y="47"/>
                </a:lnTo>
                <a:lnTo>
                  <a:pt x="57" y="51"/>
                </a:lnTo>
                <a:lnTo>
                  <a:pt x="57" y="51"/>
                </a:lnTo>
                <a:lnTo>
                  <a:pt x="57" y="45"/>
                </a:lnTo>
                <a:lnTo>
                  <a:pt x="57" y="45"/>
                </a:lnTo>
                <a:lnTo>
                  <a:pt x="65" y="40"/>
                </a:lnTo>
                <a:lnTo>
                  <a:pt x="74" y="34"/>
                </a:lnTo>
                <a:lnTo>
                  <a:pt x="74" y="34"/>
                </a:lnTo>
                <a:close/>
                <a:moveTo>
                  <a:pt x="68" y="52"/>
                </a:moveTo>
                <a:lnTo>
                  <a:pt x="68" y="52"/>
                </a:lnTo>
                <a:lnTo>
                  <a:pt x="53" y="66"/>
                </a:lnTo>
                <a:lnTo>
                  <a:pt x="46" y="75"/>
                </a:lnTo>
                <a:lnTo>
                  <a:pt x="40" y="84"/>
                </a:lnTo>
                <a:lnTo>
                  <a:pt x="40" y="84"/>
                </a:lnTo>
                <a:lnTo>
                  <a:pt x="40" y="84"/>
                </a:lnTo>
                <a:lnTo>
                  <a:pt x="40" y="84"/>
                </a:lnTo>
                <a:lnTo>
                  <a:pt x="28" y="85"/>
                </a:lnTo>
                <a:lnTo>
                  <a:pt x="28" y="85"/>
                </a:lnTo>
                <a:lnTo>
                  <a:pt x="48" y="68"/>
                </a:lnTo>
                <a:lnTo>
                  <a:pt x="58" y="60"/>
                </a:lnTo>
                <a:lnTo>
                  <a:pt x="68" y="52"/>
                </a:lnTo>
                <a:lnTo>
                  <a:pt x="68" y="52"/>
                </a:lnTo>
                <a:close/>
                <a:moveTo>
                  <a:pt x="82" y="45"/>
                </a:moveTo>
                <a:lnTo>
                  <a:pt x="82" y="45"/>
                </a:lnTo>
                <a:lnTo>
                  <a:pt x="82" y="44"/>
                </a:lnTo>
                <a:lnTo>
                  <a:pt x="82" y="44"/>
                </a:lnTo>
                <a:lnTo>
                  <a:pt x="83" y="52"/>
                </a:lnTo>
                <a:lnTo>
                  <a:pt x="83" y="52"/>
                </a:lnTo>
                <a:lnTo>
                  <a:pt x="82" y="52"/>
                </a:lnTo>
                <a:lnTo>
                  <a:pt x="82" y="52"/>
                </a:lnTo>
                <a:lnTo>
                  <a:pt x="64" y="66"/>
                </a:lnTo>
                <a:lnTo>
                  <a:pt x="55" y="74"/>
                </a:lnTo>
                <a:lnTo>
                  <a:pt x="47" y="82"/>
                </a:lnTo>
                <a:lnTo>
                  <a:pt x="47" y="82"/>
                </a:lnTo>
                <a:lnTo>
                  <a:pt x="47" y="83"/>
                </a:lnTo>
                <a:lnTo>
                  <a:pt x="47" y="84"/>
                </a:lnTo>
                <a:lnTo>
                  <a:pt x="48" y="84"/>
                </a:lnTo>
                <a:lnTo>
                  <a:pt x="49" y="84"/>
                </a:lnTo>
                <a:lnTo>
                  <a:pt x="49" y="84"/>
                </a:lnTo>
                <a:lnTo>
                  <a:pt x="62" y="70"/>
                </a:lnTo>
                <a:lnTo>
                  <a:pt x="62" y="70"/>
                </a:lnTo>
                <a:lnTo>
                  <a:pt x="73" y="62"/>
                </a:lnTo>
                <a:lnTo>
                  <a:pt x="73" y="62"/>
                </a:lnTo>
                <a:lnTo>
                  <a:pt x="73" y="61"/>
                </a:lnTo>
                <a:lnTo>
                  <a:pt x="73" y="61"/>
                </a:lnTo>
                <a:lnTo>
                  <a:pt x="64" y="74"/>
                </a:lnTo>
                <a:lnTo>
                  <a:pt x="59" y="80"/>
                </a:lnTo>
                <a:lnTo>
                  <a:pt x="54" y="86"/>
                </a:lnTo>
                <a:lnTo>
                  <a:pt x="54" y="86"/>
                </a:lnTo>
                <a:lnTo>
                  <a:pt x="52" y="85"/>
                </a:lnTo>
                <a:lnTo>
                  <a:pt x="52" y="85"/>
                </a:lnTo>
                <a:lnTo>
                  <a:pt x="50" y="84"/>
                </a:lnTo>
                <a:lnTo>
                  <a:pt x="50" y="84"/>
                </a:lnTo>
                <a:lnTo>
                  <a:pt x="42" y="84"/>
                </a:lnTo>
                <a:lnTo>
                  <a:pt x="42" y="84"/>
                </a:lnTo>
                <a:lnTo>
                  <a:pt x="52" y="74"/>
                </a:lnTo>
                <a:lnTo>
                  <a:pt x="61" y="63"/>
                </a:lnTo>
                <a:lnTo>
                  <a:pt x="82" y="45"/>
                </a:lnTo>
                <a:lnTo>
                  <a:pt x="82" y="45"/>
                </a:lnTo>
                <a:close/>
                <a:moveTo>
                  <a:pt x="55" y="133"/>
                </a:moveTo>
                <a:lnTo>
                  <a:pt x="55" y="133"/>
                </a:lnTo>
                <a:lnTo>
                  <a:pt x="55" y="129"/>
                </a:lnTo>
                <a:lnTo>
                  <a:pt x="55" y="129"/>
                </a:lnTo>
                <a:lnTo>
                  <a:pt x="60" y="126"/>
                </a:lnTo>
                <a:lnTo>
                  <a:pt x="64" y="123"/>
                </a:lnTo>
                <a:lnTo>
                  <a:pt x="73" y="117"/>
                </a:lnTo>
                <a:lnTo>
                  <a:pt x="73" y="117"/>
                </a:lnTo>
                <a:lnTo>
                  <a:pt x="68" y="123"/>
                </a:lnTo>
                <a:lnTo>
                  <a:pt x="63" y="129"/>
                </a:lnTo>
                <a:lnTo>
                  <a:pt x="63" y="129"/>
                </a:lnTo>
                <a:lnTo>
                  <a:pt x="63" y="130"/>
                </a:lnTo>
                <a:lnTo>
                  <a:pt x="64" y="130"/>
                </a:lnTo>
                <a:lnTo>
                  <a:pt x="64" y="130"/>
                </a:lnTo>
                <a:lnTo>
                  <a:pt x="70" y="128"/>
                </a:lnTo>
                <a:lnTo>
                  <a:pt x="70" y="128"/>
                </a:lnTo>
                <a:lnTo>
                  <a:pt x="75" y="125"/>
                </a:lnTo>
                <a:lnTo>
                  <a:pt x="75" y="125"/>
                </a:lnTo>
                <a:lnTo>
                  <a:pt x="77" y="125"/>
                </a:lnTo>
                <a:lnTo>
                  <a:pt x="78" y="126"/>
                </a:lnTo>
                <a:lnTo>
                  <a:pt x="77" y="129"/>
                </a:lnTo>
                <a:lnTo>
                  <a:pt x="77" y="129"/>
                </a:lnTo>
                <a:lnTo>
                  <a:pt x="78" y="130"/>
                </a:lnTo>
                <a:lnTo>
                  <a:pt x="78" y="130"/>
                </a:lnTo>
                <a:lnTo>
                  <a:pt x="78" y="130"/>
                </a:lnTo>
                <a:lnTo>
                  <a:pt x="79" y="134"/>
                </a:lnTo>
                <a:lnTo>
                  <a:pt x="79" y="134"/>
                </a:lnTo>
                <a:lnTo>
                  <a:pt x="67" y="133"/>
                </a:lnTo>
                <a:lnTo>
                  <a:pt x="55" y="133"/>
                </a:lnTo>
                <a:lnTo>
                  <a:pt x="55" y="133"/>
                </a:lnTo>
                <a:close/>
                <a:moveTo>
                  <a:pt x="84" y="89"/>
                </a:moveTo>
                <a:lnTo>
                  <a:pt x="84" y="89"/>
                </a:lnTo>
                <a:lnTo>
                  <a:pt x="83" y="90"/>
                </a:lnTo>
                <a:lnTo>
                  <a:pt x="83" y="90"/>
                </a:lnTo>
                <a:lnTo>
                  <a:pt x="93" y="81"/>
                </a:lnTo>
                <a:lnTo>
                  <a:pt x="103" y="70"/>
                </a:lnTo>
                <a:lnTo>
                  <a:pt x="103" y="70"/>
                </a:lnTo>
                <a:lnTo>
                  <a:pt x="109" y="65"/>
                </a:lnTo>
                <a:lnTo>
                  <a:pt x="110" y="65"/>
                </a:lnTo>
                <a:lnTo>
                  <a:pt x="109" y="66"/>
                </a:lnTo>
                <a:lnTo>
                  <a:pt x="105" y="72"/>
                </a:lnTo>
                <a:lnTo>
                  <a:pt x="105" y="72"/>
                </a:lnTo>
                <a:lnTo>
                  <a:pt x="92" y="87"/>
                </a:lnTo>
                <a:lnTo>
                  <a:pt x="92" y="87"/>
                </a:lnTo>
                <a:lnTo>
                  <a:pt x="92" y="88"/>
                </a:lnTo>
                <a:lnTo>
                  <a:pt x="95" y="88"/>
                </a:lnTo>
                <a:lnTo>
                  <a:pt x="95" y="88"/>
                </a:lnTo>
                <a:lnTo>
                  <a:pt x="104" y="81"/>
                </a:lnTo>
                <a:lnTo>
                  <a:pt x="112" y="74"/>
                </a:lnTo>
                <a:lnTo>
                  <a:pt x="112" y="74"/>
                </a:lnTo>
                <a:lnTo>
                  <a:pt x="116" y="69"/>
                </a:lnTo>
                <a:lnTo>
                  <a:pt x="117" y="69"/>
                </a:lnTo>
                <a:lnTo>
                  <a:pt x="117" y="70"/>
                </a:lnTo>
                <a:lnTo>
                  <a:pt x="116" y="74"/>
                </a:lnTo>
                <a:lnTo>
                  <a:pt x="116" y="74"/>
                </a:lnTo>
                <a:lnTo>
                  <a:pt x="106" y="87"/>
                </a:lnTo>
                <a:lnTo>
                  <a:pt x="106" y="87"/>
                </a:lnTo>
                <a:lnTo>
                  <a:pt x="106" y="88"/>
                </a:lnTo>
                <a:lnTo>
                  <a:pt x="107" y="88"/>
                </a:lnTo>
                <a:lnTo>
                  <a:pt x="107" y="88"/>
                </a:lnTo>
                <a:lnTo>
                  <a:pt x="115" y="84"/>
                </a:lnTo>
                <a:lnTo>
                  <a:pt x="118" y="83"/>
                </a:lnTo>
                <a:lnTo>
                  <a:pt x="119" y="84"/>
                </a:lnTo>
                <a:lnTo>
                  <a:pt x="119" y="85"/>
                </a:lnTo>
                <a:lnTo>
                  <a:pt x="119" y="85"/>
                </a:lnTo>
                <a:lnTo>
                  <a:pt x="119" y="86"/>
                </a:lnTo>
                <a:lnTo>
                  <a:pt x="120" y="87"/>
                </a:lnTo>
                <a:lnTo>
                  <a:pt x="121" y="87"/>
                </a:lnTo>
                <a:lnTo>
                  <a:pt x="121" y="86"/>
                </a:lnTo>
                <a:lnTo>
                  <a:pt x="121" y="86"/>
                </a:lnTo>
                <a:lnTo>
                  <a:pt x="122" y="83"/>
                </a:lnTo>
                <a:lnTo>
                  <a:pt x="122" y="83"/>
                </a:lnTo>
                <a:lnTo>
                  <a:pt x="122" y="90"/>
                </a:lnTo>
                <a:lnTo>
                  <a:pt x="122" y="90"/>
                </a:lnTo>
                <a:lnTo>
                  <a:pt x="103" y="90"/>
                </a:lnTo>
                <a:lnTo>
                  <a:pt x="84" y="89"/>
                </a:lnTo>
                <a:lnTo>
                  <a:pt x="84" y="89"/>
                </a:lnTo>
                <a:close/>
                <a:moveTo>
                  <a:pt x="114" y="63"/>
                </a:moveTo>
                <a:lnTo>
                  <a:pt x="114" y="63"/>
                </a:lnTo>
                <a:lnTo>
                  <a:pt x="120" y="63"/>
                </a:lnTo>
                <a:lnTo>
                  <a:pt x="120" y="63"/>
                </a:lnTo>
                <a:lnTo>
                  <a:pt x="109" y="71"/>
                </a:lnTo>
                <a:lnTo>
                  <a:pt x="100" y="81"/>
                </a:lnTo>
                <a:lnTo>
                  <a:pt x="100" y="81"/>
                </a:lnTo>
                <a:lnTo>
                  <a:pt x="107" y="72"/>
                </a:lnTo>
                <a:lnTo>
                  <a:pt x="111" y="67"/>
                </a:lnTo>
                <a:lnTo>
                  <a:pt x="114" y="63"/>
                </a:lnTo>
                <a:lnTo>
                  <a:pt x="114" y="63"/>
                </a:lnTo>
                <a:close/>
                <a:moveTo>
                  <a:pt x="69" y="9"/>
                </a:moveTo>
                <a:lnTo>
                  <a:pt x="69" y="9"/>
                </a:lnTo>
                <a:lnTo>
                  <a:pt x="57" y="17"/>
                </a:lnTo>
                <a:lnTo>
                  <a:pt x="57" y="17"/>
                </a:lnTo>
                <a:lnTo>
                  <a:pt x="57" y="9"/>
                </a:lnTo>
                <a:lnTo>
                  <a:pt x="57" y="9"/>
                </a:lnTo>
                <a:lnTo>
                  <a:pt x="69" y="9"/>
                </a:lnTo>
                <a:lnTo>
                  <a:pt x="69" y="9"/>
                </a:lnTo>
                <a:close/>
                <a:moveTo>
                  <a:pt x="33" y="59"/>
                </a:moveTo>
                <a:lnTo>
                  <a:pt x="33" y="59"/>
                </a:lnTo>
                <a:lnTo>
                  <a:pt x="33" y="59"/>
                </a:lnTo>
                <a:lnTo>
                  <a:pt x="33" y="59"/>
                </a:lnTo>
                <a:lnTo>
                  <a:pt x="28" y="63"/>
                </a:lnTo>
                <a:lnTo>
                  <a:pt x="24" y="68"/>
                </a:lnTo>
                <a:lnTo>
                  <a:pt x="16" y="78"/>
                </a:lnTo>
                <a:lnTo>
                  <a:pt x="16" y="78"/>
                </a:lnTo>
                <a:lnTo>
                  <a:pt x="12" y="80"/>
                </a:lnTo>
                <a:lnTo>
                  <a:pt x="15" y="77"/>
                </a:lnTo>
                <a:lnTo>
                  <a:pt x="20" y="70"/>
                </a:lnTo>
                <a:lnTo>
                  <a:pt x="20" y="70"/>
                </a:lnTo>
                <a:lnTo>
                  <a:pt x="23" y="65"/>
                </a:lnTo>
                <a:lnTo>
                  <a:pt x="26" y="61"/>
                </a:lnTo>
                <a:lnTo>
                  <a:pt x="26" y="61"/>
                </a:lnTo>
                <a:lnTo>
                  <a:pt x="26" y="59"/>
                </a:lnTo>
                <a:lnTo>
                  <a:pt x="24" y="59"/>
                </a:lnTo>
                <a:lnTo>
                  <a:pt x="24" y="59"/>
                </a:lnTo>
                <a:lnTo>
                  <a:pt x="20" y="63"/>
                </a:lnTo>
                <a:lnTo>
                  <a:pt x="15" y="67"/>
                </a:lnTo>
                <a:lnTo>
                  <a:pt x="15" y="67"/>
                </a:lnTo>
                <a:lnTo>
                  <a:pt x="11" y="69"/>
                </a:lnTo>
                <a:lnTo>
                  <a:pt x="11" y="69"/>
                </a:lnTo>
                <a:lnTo>
                  <a:pt x="11" y="67"/>
                </a:lnTo>
                <a:lnTo>
                  <a:pt x="16" y="59"/>
                </a:lnTo>
                <a:lnTo>
                  <a:pt x="16" y="59"/>
                </a:lnTo>
                <a:lnTo>
                  <a:pt x="16" y="59"/>
                </a:lnTo>
                <a:lnTo>
                  <a:pt x="16" y="59"/>
                </a:lnTo>
                <a:lnTo>
                  <a:pt x="33" y="59"/>
                </a:lnTo>
                <a:lnTo>
                  <a:pt x="33" y="59"/>
                </a:lnTo>
                <a:close/>
                <a:moveTo>
                  <a:pt x="19" y="85"/>
                </a:moveTo>
                <a:lnTo>
                  <a:pt x="19" y="85"/>
                </a:lnTo>
                <a:lnTo>
                  <a:pt x="24" y="81"/>
                </a:lnTo>
                <a:lnTo>
                  <a:pt x="28" y="78"/>
                </a:lnTo>
                <a:lnTo>
                  <a:pt x="35" y="68"/>
                </a:lnTo>
                <a:lnTo>
                  <a:pt x="35" y="68"/>
                </a:lnTo>
                <a:lnTo>
                  <a:pt x="39" y="65"/>
                </a:lnTo>
                <a:lnTo>
                  <a:pt x="34" y="71"/>
                </a:lnTo>
                <a:lnTo>
                  <a:pt x="34" y="71"/>
                </a:lnTo>
                <a:lnTo>
                  <a:pt x="25" y="84"/>
                </a:lnTo>
                <a:lnTo>
                  <a:pt x="25" y="84"/>
                </a:lnTo>
                <a:lnTo>
                  <a:pt x="25" y="85"/>
                </a:lnTo>
                <a:lnTo>
                  <a:pt x="25" y="85"/>
                </a:lnTo>
                <a:lnTo>
                  <a:pt x="19" y="85"/>
                </a:lnTo>
                <a:lnTo>
                  <a:pt x="19" y="8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2536">
            <a:extLst>
              <a:ext uri="{FF2B5EF4-FFF2-40B4-BE49-F238E27FC236}">
                <a16:creationId xmlns:a16="http://schemas.microsoft.com/office/drawing/2014/main" xmlns="" id="{C51129E1-817B-4E19-8647-7DDF5A9074F8}"/>
              </a:ext>
            </a:extLst>
          </p:cNvPr>
          <p:cNvSpPr>
            <a:spLocks noEditPoints="1"/>
          </p:cNvSpPr>
          <p:nvPr/>
        </p:nvSpPr>
        <p:spPr bwMode="auto">
          <a:xfrm>
            <a:off x="2665247" y="4262606"/>
            <a:ext cx="285750" cy="85725"/>
          </a:xfrm>
          <a:custGeom>
            <a:avLst/>
            <a:gdLst/>
            <a:ahLst/>
            <a:cxnLst>
              <a:cxn ang="0">
                <a:pos x="33" y="52"/>
              </a:cxn>
              <a:cxn ang="0">
                <a:pos x="176" y="54"/>
              </a:cxn>
              <a:cxn ang="0">
                <a:pos x="178" y="50"/>
              </a:cxn>
              <a:cxn ang="0">
                <a:pos x="178" y="5"/>
              </a:cxn>
              <a:cxn ang="0">
                <a:pos x="92" y="3"/>
              </a:cxn>
              <a:cxn ang="0">
                <a:pos x="6" y="0"/>
              </a:cxn>
              <a:cxn ang="0">
                <a:pos x="0" y="48"/>
              </a:cxn>
              <a:cxn ang="0">
                <a:pos x="9" y="35"/>
              </a:cxn>
              <a:cxn ang="0">
                <a:pos x="31" y="12"/>
              </a:cxn>
              <a:cxn ang="0">
                <a:pos x="11" y="20"/>
              </a:cxn>
              <a:cxn ang="0">
                <a:pos x="10" y="22"/>
              </a:cxn>
              <a:cxn ang="0">
                <a:pos x="11" y="9"/>
              </a:cxn>
              <a:cxn ang="0">
                <a:pos x="9" y="43"/>
              </a:cxn>
              <a:cxn ang="0">
                <a:pos x="28" y="28"/>
              </a:cxn>
              <a:cxn ang="0">
                <a:pos x="20" y="41"/>
              </a:cxn>
              <a:cxn ang="0">
                <a:pos x="56" y="17"/>
              </a:cxn>
              <a:cxn ang="0">
                <a:pos x="31" y="41"/>
              </a:cxn>
              <a:cxn ang="0">
                <a:pos x="9" y="43"/>
              </a:cxn>
              <a:cxn ang="0">
                <a:pos x="86" y="14"/>
              </a:cxn>
              <a:cxn ang="0">
                <a:pos x="60" y="41"/>
              </a:cxn>
              <a:cxn ang="0">
                <a:pos x="79" y="33"/>
              </a:cxn>
              <a:cxn ang="0">
                <a:pos x="45" y="36"/>
              </a:cxn>
              <a:cxn ang="0">
                <a:pos x="45" y="43"/>
              </a:cxn>
              <a:cxn ang="0">
                <a:pos x="104" y="11"/>
              </a:cxn>
              <a:cxn ang="0">
                <a:pos x="76" y="29"/>
              </a:cxn>
              <a:cxn ang="0">
                <a:pos x="129" y="38"/>
              </a:cxn>
              <a:cxn ang="0">
                <a:pos x="148" y="29"/>
              </a:cxn>
              <a:cxn ang="0">
                <a:pos x="134" y="45"/>
              </a:cxn>
              <a:cxn ang="0">
                <a:pos x="168" y="24"/>
              </a:cxn>
              <a:cxn ang="0">
                <a:pos x="151" y="45"/>
              </a:cxn>
              <a:cxn ang="0">
                <a:pos x="164" y="44"/>
              </a:cxn>
              <a:cxn ang="0">
                <a:pos x="166" y="35"/>
              </a:cxn>
              <a:cxn ang="0">
                <a:pos x="156" y="38"/>
              </a:cxn>
              <a:cxn ang="0">
                <a:pos x="101" y="44"/>
              </a:cxn>
              <a:cxn ang="0">
                <a:pos x="147" y="15"/>
              </a:cxn>
              <a:cxn ang="0">
                <a:pos x="117" y="43"/>
              </a:cxn>
              <a:cxn ang="0">
                <a:pos x="151" y="31"/>
              </a:cxn>
              <a:cxn ang="0">
                <a:pos x="165" y="14"/>
              </a:cxn>
              <a:cxn ang="0">
                <a:pos x="121" y="39"/>
              </a:cxn>
              <a:cxn ang="0">
                <a:pos x="153" y="13"/>
              </a:cxn>
              <a:cxn ang="0">
                <a:pos x="104" y="40"/>
              </a:cxn>
              <a:cxn ang="0">
                <a:pos x="137" y="12"/>
              </a:cxn>
              <a:cxn ang="0">
                <a:pos x="110" y="37"/>
              </a:cxn>
              <a:cxn ang="0">
                <a:pos x="125" y="17"/>
              </a:cxn>
              <a:cxn ang="0">
                <a:pos x="121" y="13"/>
              </a:cxn>
              <a:cxn ang="0">
                <a:pos x="105" y="11"/>
              </a:cxn>
              <a:cxn ang="0">
                <a:pos x="78" y="37"/>
              </a:cxn>
              <a:cxn ang="0">
                <a:pos x="81" y="44"/>
              </a:cxn>
              <a:cxn ang="0">
                <a:pos x="108" y="23"/>
              </a:cxn>
              <a:cxn ang="0">
                <a:pos x="88" y="43"/>
              </a:cxn>
              <a:cxn ang="0">
                <a:pos x="129" y="18"/>
              </a:cxn>
              <a:cxn ang="0">
                <a:pos x="99" y="44"/>
              </a:cxn>
              <a:cxn ang="0">
                <a:pos x="96" y="36"/>
              </a:cxn>
              <a:cxn ang="0">
                <a:pos x="72" y="22"/>
              </a:cxn>
              <a:cxn ang="0">
                <a:pos x="78" y="13"/>
              </a:cxn>
              <a:cxn ang="0">
                <a:pos x="36" y="38"/>
              </a:cxn>
              <a:cxn ang="0">
                <a:pos x="62" y="11"/>
              </a:cxn>
              <a:cxn ang="0">
                <a:pos x="26" y="34"/>
              </a:cxn>
              <a:cxn ang="0">
                <a:pos x="45" y="12"/>
              </a:cxn>
              <a:cxn ang="0">
                <a:pos x="20" y="29"/>
              </a:cxn>
              <a:cxn ang="0">
                <a:pos x="53" y="35"/>
              </a:cxn>
              <a:cxn ang="0">
                <a:pos x="31" y="10"/>
              </a:cxn>
              <a:cxn ang="0">
                <a:pos x="23" y="10"/>
              </a:cxn>
            </a:cxnLst>
            <a:rect l="0" t="0" r="r" b="b"/>
            <a:pathLst>
              <a:path w="180" h="54">
                <a:moveTo>
                  <a:pt x="4" y="52"/>
                </a:moveTo>
                <a:lnTo>
                  <a:pt x="4" y="52"/>
                </a:lnTo>
                <a:lnTo>
                  <a:pt x="6" y="52"/>
                </a:lnTo>
                <a:lnTo>
                  <a:pt x="6" y="52"/>
                </a:lnTo>
                <a:lnTo>
                  <a:pt x="12" y="51"/>
                </a:lnTo>
                <a:lnTo>
                  <a:pt x="19" y="51"/>
                </a:lnTo>
                <a:lnTo>
                  <a:pt x="33" y="52"/>
                </a:lnTo>
                <a:lnTo>
                  <a:pt x="33" y="52"/>
                </a:lnTo>
                <a:lnTo>
                  <a:pt x="84" y="53"/>
                </a:lnTo>
                <a:lnTo>
                  <a:pt x="84" y="53"/>
                </a:lnTo>
                <a:lnTo>
                  <a:pt x="128" y="54"/>
                </a:lnTo>
                <a:lnTo>
                  <a:pt x="174" y="54"/>
                </a:lnTo>
                <a:lnTo>
                  <a:pt x="174" y="54"/>
                </a:lnTo>
                <a:lnTo>
                  <a:pt x="176" y="54"/>
                </a:lnTo>
                <a:lnTo>
                  <a:pt x="177" y="52"/>
                </a:lnTo>
                <a:lnTo>
                  <a:pt x="177" y="52"/>
                </a:lnTo>
                <a:lnTo>
                  <a:pt x="178" y="52"/>
                </a:lnTo>
                <a:lnTo>
                  <a:pt x="178" y="52"/>
                </a:lnTo>
                <a:lnTo>
                  <a:pt x="178" y="52"/>
                </a:lnTo>
                <a:lnTo>
                  <a:pt x="178" y="52"/>
                </a:lnTo>
                <a:lnTo>
                  <a:pt x="178" y="50"/>
                </a:lnTo>
                <a:lnTo>
                  <a:pt x="178" y="50"/>
                </a:lnTo>
                <a:lnTo>
                  <a:pt x="180" y="29"/>
                </a:lnTo>
                <a:lnTo>
                  <a:pt x="180" y="19"/>
                </a:lnTo>
                <a:lnTo>
                  <a:pt x="180" y="8"/>
                </a:lnTo>
                <a:lnTo>
                  <a:pt x="180" y="8"/>
                </a:lnTo>
                <a:lnTo>
                  <a:pt x="180" y="7"/>
                </a:lnTo>
                <a:lnTo>
                  <a:pt x="178" y="5"/>
                </a:lnTo>
                <a:lnTo>
                  <a:pt x="178" y="5"/>
                </a:lnTo>
                <a:lnTo>
                  <a:pt x="176" y="4"/>
                </a:lnTo>
                <a:lnTo>
                  <a:pt x="176" y="4"/>
                </a:lnTo>
                <a:lnTo>
                  <a:pt x="155" y="3"/>
                </a:lnTo>
                <a:lnTo>
                  <a:pt x="135" y="3"/>
                </a:lnTo>
                <a:lnTo>
                  <a:pt x="92" y="3"/>
                </a:lnTo>
                <a:lnTo>
                  <a:pt x="92" y="3"/>
                </a:lnTo>
                <a:lnTo>
                  <a:pt x="37" y="1"/>
                </a:lnTo>
                <a:lnTo>
                  <a:pt x="37" y="1"/>
                </a:lnTo>
                <a:lnTo>
                  <a:pt x="23" y="1"/>
                </a:lnTo>
                <a:lnTo>
                  <a:pt x="16" y="1"/>
                </a:lnTo>
                <a:lnTo>
                  <a:pt x="9" y="0"/>
                </a:lnTo>
                <a:lnTo>
                  <a:pt x="9" y="0"/>
                </a:lnTo>
                <a:lnTo>
                  <a:pt x="6" y="0"/>
                </a:lnTo>
                <a:lnTo>
                  <a:pt x="4" y="1"/>
                </a:lnTo>
                <a:lnTo>
                  <a:pt x="4" y="1"/>
                </a:lnTo>
                <a:lnTo>
                  <a:pt x="3" y="4"/>
                </a:lnTo>
                <a:lnTo>
                  <a:pt x="3" y="4"/>
                </a:lnTo>
                <a:lnTo>
                  <a:pt x="1" y="25"/>
                </a:lnTo>
                <a:lnTo>
                  <a:pt x="0" y="48"/>
                </a:lnTo>
                <a:lnTo>
                  <a:pt x="0" y="48"/>
                </a:lnTo>
                <a:lnTo>
                  <a:pt x="1" y="51"/>
                </a:lnTo>
                <a:lnTo>
                  <a:pt x="4" y="52"/>
                </a:lnTo>
                <a:lnTo>
                  <a:pt x="4" y="52"/>
                </a:lnTo>
                <a:close/>
                <a:moveTo>
                  <a:pt x="22" y="25"/>
                </a:moveTo>
                <a:lnTo>
                  <a:pt x="22" y="25"/>
                </a:lnTo>
                <a:lnTo>
                  <a:pt x="16" y="30"/>
                </a:lnTo>
                <a:lnTo>
                  <a:pt x="9" y="35"/>
                </a:lnTo>
                <a:lnTo>
                  <a:pt x="9" y="35"/>
                </a:lnTo>
                <a:lnTo>
                  <a:pt x="10" y="28"/>
                </a:lnTo>
                <a:lnTo>
                  <a:pt x="10" y="28"/>
                </a:lnTo>
                <a:lnTo>
                  <a:pt x="20" y="21"/>
                </a:lnTo>
                <a:lnTo>
                  <a:pt x="30" y="13"/>
                </a:lnTo>
                <a:lnTo>
                  <a:pt x="30" y="13"/>
                </a:lnTo>
                <a:lnTo>
                  <a:pt x="31" y="12"/>
                </a:lnTo>
                <a:lnTo>
                  <a:pt x="31" y="13"/>
                </a:lnTo>
                <a:lnTo>
                  <a:pt x="28" y="16"/>
                </a:lnTo>
                <a:lnTo>
                  <a:pt x="22" y="25"/>
                </a:lnTo>
                <a:lnTo>
                  <a:pt x="22" y="25"/>
                </a:lnTo>
                <a:close/>
                <a:moveTo>
                  <a:pt x="11" y="20"/>
                </a:moveTo>
                <a:lnTo>
                  <a:pt x="11" y="20"/>
                </a:lnTo>
                <a:lnTo>
                  <a:pt x="11" y="20"/>
                </a:lnTo>
                <a:lnTo>
                  <a:pt x="11" y="20"/>
                </a:lnTo>
                <a:lnTo>
                  <a:pt x="15" y="16"/>
                </a:lnTo>
                <a:lnTo>
                  <a:pt x="20" y="12"/>
                </a:lnTo>
                <a:lnTo>
                  <a:pt x="20" y="12"/>
                </a:lnTo>
                <a:lnTo>
                  <a:pt x="13" y="19"/>
                </a:lnTo>
                <a:lnTo>
                  <a:pt x="13" y="19"/>
                </a:lnTo>
                <a:lnTo>
                  <a:pt x="10" y="22"/>
                </a:lnTo>
                <a:lnTo>
                  <a:pt x="10" y="22"/>
                </a:lnTo>
                <a:lnTo>
                  <a:pt x="11" y="20"/>
                </a:lnTo>
                <a:lnTo>
                  <a:pt x="11" y="20"/>
                </a:lnTo>
                <a:close/>
                <a:moveTo>
                  <a:pt x="11" y="18"/>
                </a:moveTo>
                <a:lnTo>
                  <a:pt x="11" y="18"/>
                </a:lnTo>
                <a:lnTo>
                  <a:pt x="11" y="9"/>
                </a:lnTo>
                <a:lnTo>
                  <a:pt x="11" y="9"/>
                </a:lnTo>
                <a:lnTo>
                  <a:pt x="20" y="10"/>
                </a:lnTo>
                <a:lnTo>
                  <a:pt x="20" y="10"/>
                </a:lnTo>
                <a:lnTo>
                  <a:pt x="15" y="13"/>
                </a:lnTo>
                <a:lnTo>
                  <a:pt x="11" y="18"/>
                </a:lnTo>
                <a:lnTo>
                  <a:pt x="11" y="18"/>
                </a:lnTo>
                <a:close/>
                <a:moveTo>
                  <a:pt x="9" y="43"/>
                </a:moveTo>
                <a:lnTo>
                  <a:pt x="9" y="43"/>
                </a:lnTo>
                <a:lnTo>
                  <a:pt x="9" y="38"/>
                </a:lnTo>
                <a:lnTo>
                  <a:pt x="9" y="38"/>
                </a:lnTo>
                <a:lnTo>
                  <a:pt x="9" y="38"/>
                </a:lnTo>
                <a:lnTo>
                  <a:pt x="9" y="38"/>
                </a:lnTo>
                <a:lnTo>
                  <a:pt x="15" y="36"/>
                </a:lnTo>
                <a:lnTo>
                  <a:pt x="20" y="34"/>
                </a:lnTo>
                <a:lnTo>
                  <a:pt x="28" y="28"/>
                </a:lnTo>
                <a:lnTo>
                  <a:pt x="28" y="28"/>
                </a:lnTo>
                <a:lnTo>
                  <a:pt x="18" y="39"/>
                </a:lnTo>
                <a:lnTo>
                  <a:pt x="18" y="39"/>
                </a:lnTo>
                <a:lnTo>
                  <a:pt x="18" y="40"/>
                </a:lnTo>
                <a:lnTo>
                  <a:pt x="19" y="40"/>
                </a:lnTo>
                <a:lnTo>
                  <a:pt x="20" y="41"/>
                </a:lnTo>
                <a:lnTo>
                  <a:pt x="20" y="41"/>
                </a:lnTo>
                <a:lnTo>
                  <a:pt x="29" y="35"/>
                </a:lnTo>
                <a:lnTo>
                  <a:pt x="37" y="29"/>
                </a:lnTo>
                <a:lnTo>
                  <a:pt x="46" y="22"/>
                </a:lnTo>
                <a:lnTo>
                  <a:pt x="55" y="17"/>
                </a:lnTo>
                <a:lnTo>
                  <a:pt x="55" y="17"/>
                </a:lnTo>
                <a:lnTo>
                  <a:pt x="59" y="14"/>
                </a:lnTo>
                <a:lnTo>
                  <a:pt x="56" y="17"/>
                </a:lnTo>
                <a:lnTo>
                  <a:pt x="56" y="17"/>
                </a:lnTo>
                <a:lnTo>
                  <a:pt x="45" y="25"/>
                </a:lnTo>
                <a:lnTo>
                  <a:pt x="45" y="25"/>
                </a:lnTo>
                <a:lnTo>
                  <a:pt x="38" y="32"/>
                </a:lnTo>
                <a:lnTo>
                  <a:pt x="31" y="41"/>
                </a:lnTo>
                <a:lnTo>
                  <a:pt x="31" y="41"/>
                </a:lnTo>
                <a:lnTo>
                  <a:pt x="31" y="41"/>
                </a:lnTo>
                <a:lnTo>
                  <a:pt x="32" y="43"/>
                </a:lnTo>
                <a:lnTo>
                  <a:pt x="32" y="43"/>
                </a:lnTo>
                <a:lnTo>
                  <a:pt x="30" y="43"/>
                </a:lnTo>
                <a:lnTo>
                  <a:pt x="30" y="43"/>
                </a:lnTo>
                <a:lnTo>
                  <a:pt x="20" y="43"/>
                </a:lnTo>
                <a:lnTo>
                  <a:pt x="9" y="43"/>
                </a:lnTo>
                <a:lnTo>
                  <a:pt x="9" y="43"/>
                </a:lnTo>
                <a:close/>
                <a:moveTo>
                  <a:pt x="45" y="43"/>
                </a:moveTo>
                <a:lnTo>
                  <a:pt x="45" y="43"/>
                </a:lnTo>
                <a:lnTo>
                  <a:pt x="55" y="37"/>
                </a:lnTo>
                <a:lnTo>
                  <a:pt x="64" y="31"/>
                </a:lnTo>
                <a:lnTo>
                  <a:pt x="81" y="18"/>
                </a:lnTo>
                <a:lnTo>
                  <a:pt x="81" y="18"/>
                </a:lnTo>
                <a:lnTo>
                  <a:pt x="86" y="14"/>
                </a:lnTo>
                <a:lnTo>
                  <a:pt x="87" y="14"/>
                </a:lnTo>
                <a:lnTo>
                  <a:pt x="81" y="21"/>
                </a:lnTo>
                <a:lnTo>
                  <a:pt x="81" y="21"/>
                </a:lnTo>
                <a:lnTo>
                  <a:pt x="71" y="31"/>
                </a:lnTo>
                <a:lnTo>
                  <a:pt x="60" y="40"/>
                </a:lnTo>
                <a:lnTo>
                  <a:pt x="60" y="40"/>
                </a:lnTo>
                <a:lnTo>
                  <a:pt x="60" y="41"/>
                </a:lnTo>
                <a:lnTo>
                  <a:pt x="60" y="43"/>
                </a:lnTo>
                <a:lnTo>
                  <a:pt x="62" y="43"/>
                </a:lnTo>
                <a:lnTo>
                  <a:pt x="62" y="43"/>
                </a:lnTo>
                <a:lnTo>
                  <a:pt x="75" y="34"/>
                </a:lnTo>
                <a:lnTo>
                  <a:pt x="88" y="24"/>
                </a:lnTo>
                <a:lnTo>
                  <a:pt x="88" y="24"/>
                </a:lnTo>
                <a:lnTo>
                  <a:pt x="79" y="33"/>
                </a:lnTo>
                <a:lnTo>
                  <a:pt x="71" y="44"/>
                </a:lnTo>
                <a:lnTo>
                  <a:pt x="71" y="44"/>
                </a:lnTo>
                <a:lnTo>
                  <a:pt x="33" y="43"/>
                </a:lnTo>
                <a:lnTo>
                  <a:pt x="33" y="43"/>
                </a:lnTo>
                <a:lnTo>
                  <a:pt x="33" y="43"/>
                </a:lnTo>
                <a:lnTo>
                  <a:pt x="33" y="43"/>
                </a:lnTo>
                <a:lnTo>
                  <a:pt x="45" y="36"/>
                </a:lnTo>
                <a:lnTo>
                  <a:pt x="57" y="29"/>
                </a:lnTo>
                <a:lnTo>
                  <a:pt x="57" y="29"/>
                </a:lnTo>
                <a:lnTo>
                  <a:pt x="49" y="34"/>
                </a:lnTo>
                <a:lnTo>
                  <a:pt x="43" y="40"/>
                </a:lnTo>
                <a:lnTo>
                  <a:pt x="43" y="40"/>
                </a:lnTo>
                <a:lnTo>
                  <a:pt x="43" y="43"/>
                </a:lnTo>
                <a:lnTo>
                  <a:pt x="45" y="43"/>
                </a:lnTo>
                <a:lnTo>
                  <a:pt x="45" y="43"/>
                </a:lnTo>
                <a:close/>
                <a:moveTo>
                  <a:pt x="92" y="11"/>
                </a:moveTo>
                <a:lnTo>
                  <a:pt x="92" y="11"/>
                </a:lnTo>
                <a:lnTo>
                  <a:pt x="92" y="11"/>
                </a:lnTo>
                <a:lnTo>
                  <a:pt x="92" y="11"/>
                </a:lnTo>
                <a:lnTo>
                  <a:pt x="104" y="11"/>
                </a:lnTo>
                <a:lnTo>
                  <a:pt x="104" y="11"/>
                </a:lnTo>
                <a:lnTo>
                  <a:pt x="94" y="17"/>
                </a:lnTo>
                <a:lnTo>
                  <a:pt x="86" y="23"/>
                </a:lnTo>
                <a:lnTo>
                  <a:pt x="68" y="36"/>
                </a:lnTo>
                <a:lnTo>
                  <a:pt x="68" y="36"/>
                </a:lnTo>
                <a:lnTo>
                  <a:pt x="65" y="38"/>
                </a:lnTo>
                <a:lnTo>
                  <a:pt x="67" y="35"/>
                </a:lnTo>
                <a:lnTo>
                  <a:pt x="76" y="29"/>
                </a:lnTo>
                <a:lnTo>
                  <a:pt x="76" y="29"/>
                </a:lnTo>
                <a:lnTo>
                  <a:pt x="84" y="20"/>
                </a:lnTo>
                <a:lnTo>
                  <a:pt x="92" y="11"/>
                </a:lnTo>
                <a:lnTo>
                  <a:pt x="92" y="11"/>
                </a:lnTo>
                <a:close/>
                <a:moveTo>
                  <a:pt x="118" y="44"/>
                </a:moveTo>
                <a:lnTo>
                  <a:pt x="118" y="44"/>
                </a:lnTo>
                <a:lnTo>
                  <a:pt x="129" y="38"/>
                </a:lnTo>
                <a:lnTo>
                  <a:pt x="140" y="31"/>
                </a:lnTo>
                <a:lnTo>
                  <a:pt x="160" y="17"/>
                </a:lnTo>
                <a:lnTo>
                  <a:pt x="160" y="17"/>
                </a:lnTo>
                <a:lnTo>
                  <a:pt x="156" y="22"/>
                </a:lnTo>
                <a:lnTo>
                  <a:pt x="156" y="22"/>
                </a:lnTo>
                <a:lnTo>
                  <a:pt x="152" y="26"/>
                </a:lnTo>
                <a:lnTo>
                  <a:pt x="148" y="29"/>
                </a:lnTo>
                <a:lnTo>
                  <a:pt x="148" y="29"/>
                </a:lnTo>
                <a:lnTo>
                  <a:pt x="141" y="35"/>
                </a:lnTo>
                <a:lnTo>
                  <a:pt x="134" y="43"/>
                </a:lnTo>
                <a:lnTo>
                  <a:pt x="134" y="43"/>
                </a:lnTo>
                <a:lnTo>
                  <a:pt x="133" y="43"/>
                </a:lnTo>
                <a:lnTo>
                  <a:pt x="134" y="44"/>
                </a:lnTo>
                <a:lnTo>
                  <a:pt x="134" y="45"/>
                </a:lnTo>
                <a:lnTo>
                  <a:pt x="135" y="44"/>
                </a:lnTo>
                <a:lnTo>
                  <a:pt x="135" y="44"/>
                </a:lnTo>
                <a:lnTo>
                  <a:pt x="150" y="34"/>
                </a:lnTo>
                <a:lnTo>
                  <a:pt x="164" y="25"/>
                </a:lnTo>
                <a:lnTo>
                  <a:pt x="164" y="25"/>
                </a:lnTo>
                <a:lnTo>
                  <a:pt x="169" y="23"/>
                </a:lnTo>
                <a:lnTo>
                  <a:pt x="168" y="24"/>
                </a:lnTo>
                <a:lnTo>
                  <a:pt x="163" y="29"/>
                </a:lnTo>
                <a:lnTo>
                  <a:pt x="163" y="29"/>
                </a:lnTo>
                <a:lnTo>
                  <a:pt x="150" y="43"/>
                </a:lnTo>
                <a:lnTo>
                  <a:pt x="150" y="43"/>
                </a:lnTo>
                <a:lnTo>
                  <a:pt x="150" y="44"/>
                </a:lnTo>
                <a:lnTo>
                  <a:pt x="151" y="45"/>
                </a:lnTo>
                <a:lnTo>
                  <a:pt x="151" y="45"/>
                </a:lnTo>
                <a:lnTo>
                  <a:pt x="159" y="40"/>
                </a:lnTo>
                <a:lnTo>
                  <a:pt x="161" y="39"/>
                </a:lnTo>
                <a:lnTo>
                  <a:pt x="163" y="39"/>
                </a:lnTo>
                <a:lnTo>
                  <a:pt x="164" y="40"/>
                </a:lnTo>
                <a:lnTo>
                  <a:pt x="164" y="43"/>
                </a:lnTo>
                <a:lnTo>
                  <a:pt x="164" y="43"/>
                </a:lnTo>
                <a:lnTo>
                  <a:pt x="164" y="44"/>
                </a:lnTo>
                <a:lnTo>
                  <a:pt x="165" y="45"/>
                </a:lnTo>
                <a:lnTo>
                  <a:pt x="166" y="44"/>
                </a:lnTo>
                <a:lnTo>
                  <a:pt x="166" y="44"/>
                </a:lnTo>
                <a:lnTo>
                  <a:pt x="166" y="44"/>
                </a:lnTo>
                <a:lnTo>
                  <a:pt x="167" y="39"/>
                </a:lnTo>
                <a:lnTo>
                  <a:pt x="166" y="35"/>
                </a:lnTo>
                <a:lnTo>
                  <a:pt x="166" y="35"/>
                </a:lnTo>
                <a:lnTo>
                  <a:pt x="165" y="34"/>
                </a:lnTo>
                <a:lnTo>
                  <a:pt x="164" y="34"/>
                </a:lnTo>
                <a:lnTo>
                  <a:pt x="164" y="34"/>
                </a:lnTo>
                <a:lnTo>
                  <a:pt x="157" y="38"/>
                </a:lnTo>
                <a:lnTo>
                  <a:pt x="157" y="38"/>
                </a:lnTo>
                <a:lnTo>
                  <a:pt x="154" y="40"/>
                </a:lnTo>
                <a:lnTo>
                  <a:pt x="156" y="38"/>
                </a:lnTo>
                <a:lnTo>
                  <a:pt x="161" y="34"/>
                </a:lnTo>
                <a:lnTo>
                  <a:pt x="161" y="34"/>
                </a:lnTo>
                <a:lnTo>
                  <a:pt x="171" y="22"/>
                </a:lnTo>
                <a:lnTo>
                  <a:pt x="171" y="22"/>
                </a:lnTo>
                <a:lnTo>
                  <a:pt x="170" y="46"/>
                </a:lnTo>
                <a:lnTo>
                  <a:pt x="170" y="46"/>
                </a:lnTo>
                <a:lnTo>
                  <a:pt x="101" y="44"/>
                </a:lnTo>
                <a:lnTo>
                  <a:pt x="101" y="44"/>
                </a:lnTo>
                <a:lnTo>
                  <a:pt x="107" y="41"/>
                </a:lnTo>
                <a:lnTo>
                  <a:pt x="112" y="39"/>
                </a:lnTo>
                <a:lnTo>
                  <a:pt x="121" y="33"/>
                </a:lnTo>
                <a:lnTo>
                  <a:pt x="141" y="19"/>
                </a:lnTo>
                <a:lnTo>
                  <a:pt x="141" y="19"/>
                </a:lnTo>
                <a:lnTo>
                  <a:pt x="147" y="15"/>
                </a:lnTo>
                <a:lnTo>
                  <a:pt x="147" y="15"/>
                </a:lnTo>
                <a:lnTo>
                  <a:pt x="147" y="16"/>
                </a:lnTo>
                <a:lnTo>
                  <a:pt x="138" y="23"/>
                </a:lnTo>
                <a:lnTo>
                  <a:pt x="138" y="23"/>
                </a:lnTo>
                <a:lnTo>
                  <a:pt x="126" y="32"/>
                </a:lnTo>
                <a:lnTo>
                  <a:pt x="117" y="43"/>
                </a:lnTo>
                <a:lnTo>
                  <a:pt x="117" y="43"/>
                </a:lnTo>
                <a:lnTo>
                  <a:pt x="117" y="44"/>
                </a:lnTo>
                <a:lnTo>
                  <a:pt x="118" y="44"/>
                </a:lnTo>
                <a:lnTo>
                  <a:pt x="118" y="44"/>
                </a:lnTo>
                <a:close/>
                <a:moveTo>
                  <a:pt x="171" y="19"/>
                </a:moveTo>
                <a:lnTo>
                  <a:pt x="171" y="19"/>
                </a:lnTo>
                <a:lnTo>
                  <a:pt x="151" y="31"/>
                </a:lnTo>
                <a:lnTo>
                  <a:pt x="151" y="31"/>
                </a:lnTo>
                <a:lnTo>
                  <a:pt x="143" y="37"/>
                </a:lnTo>
                <a:lnTo>
                  <a:pt x="143" y="37"/>
                </a:lnTo>
                <a:lnTo>
                  <a:pt x="141" y="37"/>
                </a:lnTo>
                <a:lnTo>
                  <a:pt x="141" y="37"/>
                </a:lnTo>
                <a:lnTo>
                  <a:pt x="154" y="27"/>
                </a:lnTo>
                <a:lnTo>
                  <a:pt x="160" y="21"/>
                </a:lnTo>
                <a:lnTo>
                  <a:pt x="165" y="14"/>
                </a:lnTo>
                <a:lnTo>
                  <a:pt x="165" y="14"/>
                </a:lnTo>
                <a:lnTo>
                  <a:pt x="164" y="13"/>
                </a:lnTo>
                <a:lnTo>
                  <a:pt x="163" y="13"/>
                </a:lnTo>
                <a:lnTo>
                  <a:pt x="163" y="13"/>
                </a:lnTo>
                <a:lnTo>
                  <a:pt x="143" y="27"/>
                </a:lnTo>
                <a:lnTo>
                  <a:pt x="133" y="33"/>
                </a:lnTo>
                <a:lnTo>
                  <a:pt x="121" y="39"/>
                </a:lnTo>
                <a:lnTo>
                  <a:pt x="121" y="39"/>
                </a:lnTo>
                <a:lnTo>
                  <a:pt x="128" y="34"/>
                </a:lnTo>
                <a:lnTo>
                  <a:pt x="136" y="27"/>
                </a:lnTo>
                <a:lnTo>
                  <a:pt x="136" y="27"/>
                </a:lnTo>
                <a:lnTo>
                  <a:pt x="144" y="20"/>
                </a:lnTo>
                <a:lnTo>
                  <a:pt x="153" y="13"/>
                </a:lnTo>
                <a:lnTo>
                  <a:pt x="153" y="13"/>
                </a:lnTo>
                <a:lnTo>
                  <a:pt x="153" y="12"/>
                </a:lnTo>
                <a:lnTo>
                  <a:pt x="153" y="12"/>
                </a:lnTo>
                <a:lnTo>
                  <a:pt x="172" y="13"/>
                </a:lnTo>
                <a:lnTo>
                  <a:pt x="172" y="13"/>
                </a:lnTo>
                <a:lnTo>
                  <a:pt x="171" y="19"/>
                </a:lnTo>
                <a:lnTo>
                  <a:pt x="171" y="19"/>
                </a:lnTo>
                <a:close/>
                <a:moveTo>
                  <a:pt x="104" y="40"/>
                </a:moveTo>
                <a:lnTo>
                  <a:pt x="104" y="40"/>
                </a:lnTo>
                <a:lnTo>
                  <a:pt x="113" y="35"/>
                </a:lnTo>
                <a:lnTo>
                  <a:pt x="122" y="29"/>
                </a:lnTo>
                <a:lnTo>
                  <a:pt x="130" y="21"/>
                </a:lnTo>
                <a:lnTo>
                  <a:pt x="137" y="13"/>
                </a:lnTo>
                <a:lnTo>
                  <a:pt x="137" y="13"/>
                </a:lnTo>
                <a:lnTo>
                  <a:pt x="137" y="12"/>
                </a:lnTo>
                <a:lnTo>
                  <a:pt x="137" y="12"/>
                </a:lnTo>
                <a:lnTo>
                  <a:pt x="150" y="12"/>
                </a:lnTo>
                <a:lnTo>
                  <a:pt x="150" y="12"/>
                </a:lnTo>
                <a:lnTo>
                  <a:pt x="138" y="19"/>
                </a:lnTo>
                <a:lnTo>
                  <a:pt x="127" y="26"/>
                </a:lnTo>
                <a:lnTo>
                  <a:pt x="116" y="34"/>
                </a:lnTo>
                <a:lnTo>
                  <a:pt x="110" y="37"/>
                </a:lnTo>
                <a:lnTo>
                  <a:pt x="104" y="40"/>
                </a:lnTo>
                <a:lnTo>
                  <a:pt x="104" y="40"/>
                </a:lnTo>
                <a:close/>
                <a:moveTo>
                  <a:pt x="121" y="11"/>
                </a:moveTo>
                <a:lnTo>
                  <a:pt x="121" y="11"/>
                </a:lnTo>
                <a:lnTo>
                  <a:pt x="135" y="12"/>
                </a:lnTo>
                <a:lnTo>
                  <a:pt x="135" y="12"/>
                </a:lnTo>
                <a:lnTo>
                  <a:pt x="125" y="17"/>
                </a:lnTo>
                <a:lnTo>
                  <a:pt x="116" y="22"/>
                </a:lnTo>
                <a:lnTo>
                  <a:pt x="100" y="33"/>
                </a:lnTo>
                <a:lnTo>
                  <a:pt x="100" y="33"/>
                </a:lnTo>
                <a:lnTo>
                  <a:pt x="106" y="29"/>
                </a:lnTo>
                <a:lnTo>
                  <a:pt x="112" y="24"/>
                </a:lnTo>
                <a:lnTo>
                  <a:pt x="117" y="19"/>
                </a:lnTo>
                <a:lnTo>
                  <a:pt x="121" y="13"/>
                </a:lnTo>
                <a:lnTo>
                  <a:pt x="121" y="13"/>
                </a:lnTo>
                <a:lnTo>
                  <a:pt x="121" y="11"/>
                </a:lnTo>
                <a:lnTo>
                  <a:pt x="121" y="11"/>
                </a:lnTo>
                <a:close/>
                <a:moveTo>
                  <a:pt x="105" y="13"/>
                </a:moveTo>
                <a:lnTo>
                  <a:pt x="105" y="13"/>
                </a:lnTo>
                <a:lnTo>
                  <a:pt x="106" y="12"/>
                </a:lnTo>
                <a:lnTo>
                  <a:pt x="105" y="11"/>
                </a:lnTo>
                <a:lnTo>
                  <a:pt x="105" y="11"/>
                </a:lnTo>
                <a:lnTo>
                  <a:pt x="119" y="11"/>
                </a:lnTo>
                <a:lnTo>
                  <a:pt x="119" y="11"/>
                </a:lnTo>
                <a:lnTo>
                  <a:pt x="100" y="24"/>
                </a:lnTo>
                <a:lnTo>
                  <a:pt x="79" y="37"/>
                </a:lnTo>
                <a:lnTo>
                  <a:pt x="79" y="37"/>
                </a:lnTo>
                <a:lnTo>
                  <a:pt x="78" y="37"/>
                </a:lnTo>
                <a:lnTo>
                  <a:pt x="78" y="37"/>
                </a:lnTo>
                <a:lnTo>
                  <a:pt x="84" y="31"/>
                </a:lnTo>
                <a:lnTo>
                  <a:pt x="84" y="31"/>
                </a:lnTo>
                <a:lnTo>
                  <a:pt x="94" y="22"/>
                </a:lnTo>
                <a:lnTo>
                  <a:pt x="105" y="13"/>
                </a:lnTo>
                <a:lnTo>
                  <a:pt x="105" y="13"/>
                </a:lnTo>
                <a:close/>
                <a:moveTo>
                  <a:pt x="81" y="44"/>
                </a:moveTo>
                <a:lnTo>
                  <a:pt x="81" y="44"/>
                </a:lnTo>
                <a:lnTo>
                  <a:pt x="75" y="44"/>
                </a:lnTo>
                <a:lnTo>
                  <a:pt x="75" y="44"/>
                </a:lnTo>
                <a:lnTo>
                  <a:pt x="96" y="29"/>
                </a:lnTo>
                <a:lnTo>
                  <a:pt x="117" y="16"/>
                </a:lnTo>
                <a:lnTo>
                  <a:pt x="117" y="16"/>
                </a:lnTo>
                <a:lnTo>
                  <a:pt x="108" y="23"/>
                </a:lnTo>
                <a:lnTo>
                  <a:pt x="100" y="30"/>
                </a:lnTo>
                <a:lnTo>
                  <a:pt x="100" y="30"/>
                </a:lnTo>
                <a:lnTo>
                  <a:pt x="86" y="40"/>
                </a:lnTo>
                <a:lnTo>
                  <a:pt x="86" y="40"/>
                </a:lnTo>
                <a:lnTo>
                  <a:pt x="86" y="41"/>
                </a:lnTo>
                <a:lnTo>
                  <a:pt x="86" y="43"/>
                </a:lnTo>
                <a:lnTo>
                  <a:pt x="88" y="43"/>
                </a:lnTo>
                <a:lnTo>
                  <a:pt x="88" y="43"/>
                </a:lnTo>
                <a:lnTo>
                  <a:pt x="98" y="37"/>
                </a:lnTo>
                <a:lnTo>
                  <a:pt x="109" y="30"/>
                </a:lnTo>
                <a:lnTo>
                  <a:pt x="128" y="17"/>
                </a:lnTo>
                <a:lnTo>
                  <a:pt x="128" y="17"/>
                </a:lnTo>
                <a:lnTo>
                  <a:pt x="133" y="15"/>
                </a:lnTo>
                <a:lnTo>
                  <a:pt x="129" y="18"/>
                </a:lnTo>
                <a:lnTo>
                  <a:pt x="129" y="18"/>
                </a:lnTo>
                <a:lnTo>
                  <a:pt x="123" y="24"/>
                </a:lnTo>
                <a:lnTo>
                  <a:pt x="116" y="29"/>
                </a:lnTo>
                <a:lnTo>
                  <a:pt x="116" y="29"/>
                </a:lnTo>
                <a:lnTo>
                  <a:pt x="99" y="43"/>
                </a:lnTo>
                <a:lnTo>
                  <a:pt x="99" y="43"/>
                </a:lnTo>
                <a:lnTo>
                  <a:pt x="99" y="44"/>
                </a:lnTo>
                <a:lnTo>
                  <a:pt x="99" y="44"/>
                </a:lnTo>
                <a:lnTo>
                  <a:pt x="99" y="44"/>
                </a:lnTo>
                <a:lnTo>
                  <a:pt x="81" y="44"/>
                </a:lnTo>
                <a:lnTo>
                  <a:pt x="81" y="44"/>
                </a:lnTo>
                <a:close/>
                <a:moveTo>
                  <a:pt x="99" y="34"/>
                </a:moveTo>
                <a:lnTo>
                  <a:pt x="99" y="34"/>
                </a:lnTo>
                <a:lnTo>
                  <a:pt x="96" y="36"/>
                </a:lnTo>
                <a:lnTo>
                  <a:pt x="96" y="36"/>
                </a:lnTo>
                <a:lnTo>
                  <a:pt x="99" y="34"/>
                </a:lnTo>
                <a:lnTo>
                  <a:pt x="99" y="34"/>
                </a:lnTo>
                <a:close/>
                <a:moveTo>
                  <a:pt x="88" y="11"/>
                </a:moveTo>
                <a:lnTo>
                  <a:pt x="88" y="11"/>
                </a:lnTo>
                <a:lnTo>
                  <a:pt x="80" y="16"/>
                </a:lnTo>
                <a:lnTo>
                  <a:pt x="72" y="22"/>
                </a:lnTo>
                <a:lnTo>
                  <a:pt x="57" y="33"/>
                </a:lnTo>
                <a:lnTo>
                  <a:pt x="57" y="33"/>
                </a:lnTo>
                <a:lnTo>
                  <a:pt x="63" y="29"/>
                </a:lnTo>
                <a:lnTo>
                  <a:pt x="69" y="24"/>
                </a:lnTo>
                <a:lnTo>
                  <a:pt x="74" y="18"/>
                </a:lnTo>
                <a:lnTo>
                  <a:pt x="78" y="13"/>
                </a:lnTo>
                <a:lnTo>
                  <a:pt x="78" y="13"/>
                </a:lnTo>
                <a:lnTo>
                  <a:pt x="78" y="12"/>
                </a:lnTo>
                <a:lnTo>
                  <a:pt x="78" y="11"/>
                </a:lnTo>
                <a:lnTo>
                  <a:pt x="76" y="11"/>
                </a:lnTo>
                <a:lnTo>
                  <a:pt x="76" y="11"/>
                </a:lnTo>
                <a:lnTo>
                  <a:pt x="57" y="26"/>
                </a:lnTo>
                <a:lnTo>
                  <a:pt x="46" y="32"/>
                </a:lnTo>
                <a:lnTo>
                  <a:pt x="36" y="38"/>
                </a:lnTo>
                <a:lnTo>
                  <a:pt x="36" y="38"/>
                </a:lnTo>
                <a:lnTo>
                  <a:pt x="47" y="26"/>
                </a:lnTo>
                <a:lnTo>
                  <a:pt x="47" y="26"/>
                </a:lnTo>
                <a:lnTo>
                  <a:pt x="63" y="13"/>
                </a:lnTo>
                <a:lnTo>
                  <a:pt x="63" y="13"/>
                </a:lnTo>
                <a:lnTo>
                  <a:pt x="63" y="11"/>
                </a:lnTo>
                <a:lnTo>
                  <a:pt x="62" y="11"/>
                </a:lnTo>
                <a:lnTo>
                  <a:pt x="62" y="11"/>
                </a:lnTo>
                <a:lnTo>
                  <a:pt x="55" y="14"/>
                </a:lnTo>
                <a:lnTo>
                  <a:pt x="48" y="18"/>
                </a:lnTo>
                <a:lnTo>
                  <a:pt x="36" y="27"/>
                </a:lnTo>
                <a:lnTo>
                  <a:pt x="36" y="27"/>
                </a:lnTo>
                <a:lnTo>
                  <a:pt x="26" y="34"/>
                </a:lnTo>
                <a:lnTo>
                  <a:pt x="26" y="34"/>
                </a:lnTo>
                <a:lnTo>
                  <a:pt x="22" y="37"/>
                </a:lnTo>
                <a:lnTo>
                  <a:pt x="24" y="35"/>
                </a:lnTo>
                <a:lnTo>
                  <a:pt x="29" y="29"/>
                </a:lnTo>
                <a:lnTo>
                  <a:pt x="29" y="29"/>
                </a:lnTo>
                <a:lnTo>
                  <a:pt x="45" y="13"/>
                </a:lnTo>
                <a:lnTo>
                  <a:pt x="45" y="13"/>
                </a:lnTo>
                <a:lnTo>
                  <a:pt x="45" y="12"/>
                </a:lnTo>
                <a:lnTo>
                  <a:pt x="45" y="11"/>
                </a:lnTo>
                <a:lnTo>
                  <a:pt x="44" y="11"/>
                </a:lnTo>
                <a:lnTo>
                  <a:pt x="43" y="11"/>
                </a:lnTo>
                <a:lnTo>
                  <a:pt x="43" y="11"/>
                </a:lnTo>
                <a:lnTo>
                  <a:pt x="13" y="35"/>
                </a:lnTo>
                <a:lnTo>
                  <a:pt x="13" y="35"/>
                </a:lnTo>
                <a:lnTo>
                  <a:pt x="20" y="29"/>
                </a:lnTo>
                <a:lnTo>
                  <a:pt x="25" y="24"/>
                </a:lnTo>
                <a:lnTo>
                  <a:pt x="30" y="17"/>
                </a:lnTo>
                <a:lnTo>
                  <a:pt x="35" y="10"/>
                </a:lnTo>
                <a:lnTo>
                  <a:pt x="35" y="10"/>
                </a:lnTo>
                <a:lnTo>
                  <a:pt x="88" y="11"/>
                </a:lnTo>
                <a:lnTo>
                  <a:pt x="88" y="11"/>
                </a:lnTo>
                <a:close/>
                <a:moveTo>
                  <a:pt x="53" y="35"/>
                </a:moveTo>
                <a:lnTo>
                  <a:pt x="53" y="35"/>
                </a:lnTo>
                <a:lnTo>
                  <a:pt x="55" y="34"/>
                </a:lnTo>
                <a:lnTo>
                  <a:pt x="55" y="34"/>
                </a:lnTo>
                <a:lnTo>
                  <a:pt x="53" y="35"/>
                </a:lnTo>
                <a:lnTo>
                  <a:pt x="53" y="35"/>
                </a:lnTo>
                <a:close/>
                <a:moveTo>
                  <a:pt x="31" y="10"/>
                </a:moveTo>
                <a:lnTo>
                  <a:pt x="31" y="10"/>
                </a:lnTo>
                <a:lnTo>
                  <a:pt x="20" y="18"/>
                </a:lnTo>
                <a:lnTo>
                  <a:pt x="10" y="26"/>
                </a:lnTo>
                <a:lnTo>
                  <a:pt x="10" y="26"/>
                </a:lnTo>
                <a:lnTo>
                  <a:pt x="10" y="26"/>
                </a:lnTo>
                <a:lnTo>
                  <a:pt x="14" y="22"/>
                </a:lnTo>
                <a:lnTo>
                  <a:pt x="17" y="18"/>
                </a:lnTo>
                <a:lnTo>
                  <a:pt x="23" y="10"/>
                </a:lnTo>
                <a:lnTo>
                  <a:pt x="23" y="10"/>
                </a:lnTo>
                <a:lnTo>
                  <a:pt x="31" y="10"/>
                </a:lnTo>
                <a:lnTo>
                  <a:pt x="31" y="1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2518">
            <a:extLst>
              <a:ext uri="{FF2B5EF4-FFF2-40B4-BE49-F238E27FC236}">
                <a16:creationId xmlns:a16="http://schemas.microsoft.com/office/drawing/2014/main" xmlns="" id="{788B53A3-AF8C-4005-824F-AAFF2DF128CA}"/>
              </a:ext>
            </a:extLst>
          </p:cNvPr>
          <p:cNvSpPr>
            <a:spLocks/>
          </p:cNvSpPr>
          <p:nvPr/>
        </p:nvSpPr>
        <p:spPr bwMode="auto">
          <a:xfrm>
            <a:off x="2781134" y="4622461"/>
            <a:ext cx="169863" cy="441325"/>
          </a:xfrm>
          <a:custGeom>
            <a:avLst/>
            <a:gdLst/>
            <a:ahLst/>
            <a:cxnLst>
              <a:cxn ang="0">
                <a:pos x="11" y="124"/>
              </a:cxn>
              <a:cxn ang="0">
                <a:pos x="18" y="63"/>
              </a:cxn>
              <a:cxn ang="0">
                <a:pos x="28" y="36"/>
              </a:cxn>
              <a:cxn ang="0">
                <a:pos x="43" y="18"/>
              </a:cxn>
              <a:cxn ang="0">
                <a:pos x="59" y="10"/>
              </a:cxn>
              <a:cxn ang="0">
                <a:pos x="69" y="9"/>
              </a:cxn>
              <a:cxn ang="0">
                <a:pos x="83" y="18"/>
              </a:cxn>
              <a:cxn ang="0">
                <a:pos x="93" y="38"/>
              </a:cxn>
              <a:cxn ang="0">
                <a:pos x="97" y="63"/>
              </a:cxn>
              <a:cxn ang="0">
                <a:pos x="98" y="130"/>
              </a:cxn>
              <a:cxn ang="0">
                <a:pos x="94" y="183"/>
              </a:cxn>
              <a:cxn ang="0">
                <a:pos x="90" y="225"/>
              </a:cxn>
              <a:cxn ang="0">
                <a:pos x="85" y="249"/>
              </a:cxn>
              <a:cxn ang="0">
                <a:pos x="71" y="266"/>
              </a:cxn>
              <a:cxn ang="0">
                <a:pos x="63" y="269"/>
              </a:cxn>
              <a:cxn ang="0">
                <a:pos x="54" y="268"/>
              </a:cxn>
              <a:cxn ang="0">
                <a:pos x="45" y="254"/>
              </a:cxn>
              <a:cxn ang="0">
                <a:pos x="40" y="233"/>
              </a:cxn>
              <a:cxn ang="0">
                <a:pos x="35" y="179"/>
              </a:cxn>
              <a:cxn ang="0">
                <a:pos x="37" y="123"/>
              </a:cxn>
              <a:cxn ang="0">
                <a:pos x="42" y="98"/>
              </a:cxn>
              <a:cxn ang="0">
                <a:pos x="48" y="90"/>
              </a:cxn>
              <a:cxn ang="0">
                <a:pos x="54" y="87"/>
              </a:cxn>
              <a:cxn ang="0">
                <a:pos x="67" y="95"/>
              </a:cxn>
              <a:cxn ang="0">
                <a:pos x="74" y="107"/>
              </a:cxn>
              <a:cxn ang="0">
                <a:pos x="74" y="132"/>
              </a:cxn>
              <a:cxn ang="0">
                <a:pos x="72" y="169"/>
              </a:cxn>
              <a:cxn ang="0">
                <a:pos x="67" y="204"/>
              </a:cxn>
              <a:cxn ang="0">
                <a:pos x="70" y="209"/>
              </a:cxn>
              <a:cxn ang="0">
                <a:pos x="75" y="206"/>
              </a:cxn>
              <a:cxn ang="0">
                <a:pos x="81" y="170"/>
              </a:cxn>
              <a:cxn ang="0">
                <a:pos x="83" y="117"/>
              </a:cxn>
              <a:cxn ang="0">
                <a:pos x="79" y="95"/>
              </a:cxn>
              <a:cxn ang="0">
                <a:pos x="67" y="82"/>
              </a:cxn>
              <a:cxn ang="0">
                <a:pos x="58" y="80"/>
              </a:cxn>
              <a:cxn ang="0">
                <a:pos x="47" y="81"/>
              </a:cxn>
              <a:cxn ang="0">
                <a:pos x="36" y="91"/>
              </a:cxn>
              <a:cxn ang="0">
                <a:pos x="29" y="122"/>
              </a:cxn>
              <a:cxn ang="0">
                <a:pos x="26" y="170"/>
              </a:cxn>
              <a:cxn ang="0">
                <a:pos x="30" y="218"/>
              </a:cxn>
              <a:cxn ang="0">
                <a:pos x="34" y="255"/>
              </a:cxn>
              <a:cxn ang="0">
                <a:pos x="42" y="271"/>
              </a:cxn>
              <a:cxn ang="0">
                <a:pos x="54" y="277"/>
              </a:cxn>
              <a:cxn ang="0">
                <a:pos x="65" y="277"/>
              </a:cxn>
              <a:cxn ang="0">
                <a:pos x="79" y="271"/>
              </a:cxn>
              <a:cxn ang="0">
                <a:pos x="92" y="254"/>
              </a:cxn>
              <a:cxn ang="0">
                <a:pos x="101" y="211"/>
              </a:cxn>
              <a:cxn ang="0">
                <a:pos x="106" y="149"/>
              </a:cxn>
              <a:cxn ang="0">
                <a:pos x="107" y="88"/>
              </a:cxn>
              <a:cxn ang="0">
                <a:pos x="103" y="42"/>
              </a:cxn>
              <a:cxn ang="0">
                <a:pos x="92" y="17"/>
              </a:cxn>
              <a:cxn ang="0">
                <a:pos x="80" y="5"/>
              </a:cxn>
              <a:cxn ang="0">
                <a:pos x="71" y="1"/>
              </a:cxn>
              <a:cxn ang="0">
                <a:pos x="59" y="0"/>
              </a:cxn>
              <a:cxn ang="0">
                <a:pos x="38" y="11"/>
              </a:cxn>
              <a:cxn ang="0">
                <a:pos x="20" y="32"/>
              </a:cxn>
              <a:cxn ang="0">
                <a:pos x="15" y="43"/>
              </a:cxn>
              <a:cxn ang="0">
                <a:pos x="7" y="83"/>
              </a:cxn>
              <a:cxn ang="0">
                <a:pos x="0" y="153"/>
              </a:cxn>
              <a:cxn ang="0">
                <a:pos x="1" y="156"/>
              </a:cxn>
              <a:cxn ang="0">
                <a:pos x="7" y="156"/>
              </a:cxn>
              <a:cxn ang="0">
                <a:pos x="9" y="153"/>
              </a:cxn>
            </a:cxnLst>
            <a:rect l="0" t="0" r="r" b="b"/>
            <a:pathLst>
              <a:path w="107" h="278">
                <a:moveTo>
                  <a:pt x="9" y="153"/>
                </a:moveTo>
                <a:lnTo>
                  <a:pt x="9" y="153"/>
                </a:lnTo>
                <a:lnTo>
                  <a:pt x="11" y="124"/>
                </a:lnTo>
                <a:lnTo>
                  <a:pt x="13" y="94"/>
                </a:lnTo>
                <a:lnTo>
                  <a:pt x="15" y="79"/>
                </a:lnTo>
                <a:lnTo>
                  <a:pt x="18" y="63"/>
                </a:lnTo>
                <a:lnTo>
                  <a:pt x="22" y="49"/>
                </a:lnTo>
                <a:lnTo>
                  <a:pt x="28" y="36"/>
                </a:lnTo>
                <a:lnTo>
                  <a:pt x="28" y="36"/>
                </a:lnTo>
                <a:lnTo>
                  <a:pt x="34" y="26"/>
                </a:lnTo>
                <a:lnTo>
                  <a:pt x="38" y="22"/>
                </a:lnTo>
                <a:lnTo>
                  <a:pt x="43" y="18"/>
                </a:lnTo>
                <a:lnTo>
                  <a:pt x="49" y="14"/>
                </a:lnTo>
                <a:lnTo>
                  <a:pt x="54" y="11"/>
                </a:lnTo>
                <a:lnTo>
                  <a:pt x="59" y="10"/>
                </a:lnTo>
                <a:lnTo>
                  <a:pt x="65" y="9"/>
                </a:lnTo>
                <a:lnTo>
                  <a:pt x="65" y="9"/>
                </a:lnTo>
                <a:lnTo>
                  <a:pt x="69" y="9"/>
                </a:lnTo>
                <a:lnTo>
                  <a:pt x="72" y="10"/>
                </a:lnTo>
                <a:lnTo>
                  <a:pt x="78" y="13"/>
                </a:lnTo>
                <a:lnTo>
                  <a:pt x="83" y="18"/>
                </a:lnTo>
                <a:lnTo>
                  <a:pt x="87" y="24"/>
                </a:lnTo>
                <a:lnTo>
                  <a:pt x="90" y="31"/>
                </a:lnTo>
                <a:lnTo>
                  <a:pt x="93" y="38"/>
                </a:lnTo>
                <a:lnTo>
                  <a:pt x="96" y="51"/>
                </a:lnTo>
                <a:lnTo>
                  <a:pt x="96" y="51"/>
                </a:lnTo>
                <a:lnTo>
                  <a:pt x="97" y="63"/>
                </a:lnTo>
                <a:lnTo>
                  <a:pt x="98" y="76"/>
                </a:lnTo>
                <a:lnTo>
                  <a:pt x="99" y="103"/>
                </a:lnTo>
                <a:lnTo>
                  <a:pt x="98" y="130"/>
                </a:lnTo>
                <a:lnTo>
                  <a:pt x="96" y="155"/>
                </a:lnTo>
                <a:lnTo>
                  <a:pt x="96" y="155"/>
                </a:lnTo>
                <a:lnTo>
                  <a:pt x="94" y="183"/>
                </a:lnTo>
                <a:lnTo>
                  <a:pt x="92" y="211"/>
                </a:lnTo>
                <a:lnTo>
                  <a:pt x="92" y="211"/>
                </a:lnTo>
                <a:lnTo>
                  <a:pt x="90" y="225"/>
                </a:lnTo>
                <a:lnTo>
                  <a:pt x="89" y="233"/>
                </a:lnTo>
                <a:lnTo>
                  <a:pt x="87" y="241"/>
                </a:lnTo>
                <a:lnTo>
                  <a:pt x="85" y="249"/>
                </a:lnTo>
                <a:lnTo>
                  <a:pt x="81" y="255"/>
                </a:lnTo>
                <a:lnTo>
                  <a:pt x="77" y="261"/>
                </a:lnTo>
                <a:lnTo>
                  <a:pt x="71" y="266"/>
                </a:lnTo>
                <a:lnTo>
                  <a:pt x="71" y="266"/>
                </a:lnTo>
                <a:lnTo>
                  <a:pt x="67" y="268"/>
                </a:lnTo>
                <a:lnTo>
                  <a:pt x="63" y="269"/>
                </a:lnTo>
                <a:lnTo>
                  <a:pt x="60" y="270"/>
                </a:lnTo>
                <a:lnTo>
                  <a:pt x="57" y="269"/>
                </a:lnTo>
                <a:lnTo>
                  <a:pt x="54" y="268"/>
                </a:lnTo>
                <a:lnTo>
                  <a:pt x="52" y="266"/>
                </a:lnTo>
                <a:lnTo>
                  <a:pt x="48" y="261"/>
                </a:lnTo>
                <a:lnTo>
                  <a:pt x="45" y="254"/>
                </a:lnTo>
                <a:lnTo>
                  <a:pt x="42" y="247"/>
                </a:lnTo>
                <a:lnTo>
                  <a:pt x="40" y="233"/>
                </a:lnTo>
                <a:lnTo>
                  <a:pt x="40" y="233"/>
                </a:lnTo>
                <a:lnTo>
                  <a:pt x="37" y="206"/>
                </a:lnTo>
                <a:lnTo>
                  <a:pt x="35" y="179"/>
                </a:lnTo>
                <a:lnTo>
                  <a:pt x="35" y="179"/>
                </a:lnTo>
                <a:lnTo>
                  <a:pt x="35" y="161"/>
                </a:lnTo>
                <a:lnTo>
                  <a:pt x="35" y="141"/>
                </a:lnTo>
                <a:lnTo>
                  <a:pt x="37" y="123"/>
                </a:lnTo>
                <a:lnTo>
                  <a:pt x="41" y="105"/>
                </a:lnTo>
                <a:lnTo>
                  <a:pt x="41" y="105"/>
                </a:lnTo>
                <a:lnTo>
                  <a:pt x="42" y="98"/>
                </a:lnTo>
                <a:lnTo>
                  <a:pt x="46" y="92"/>
                </a:lnTo>
                <a:lnTo>
                  <a:pt x="46" y="92"/>
                </a:lnTo>
                <a:lnTo>
                  <a:pt x="48" y="90"/>
                </a:lnTo>
                <a:lnTo>
                  <a:pt x="50" y="88"/>
                </a:lnTo>
                <a:lnTo>
                  <a:pt x="52" y="87"/>
                </a:lnTo>
                <a:lnTo>
                  <a:pt x="54" y="87"/>
                </a:lnTo>
                <a:lnTo>
                  <a:pt x="59" y="88"/>
                </a:lnTo>
                <a:lnTo>
                  <a:pt x="63" y="91"/>
                </a:lnTo>
                <a:lnTo>
                  <a:pt x="67" y="95"/>
                </a:lnTo>
                <a:lnTo>
                  <a:pt x="70" y="99"/>
                </a:lnTo>
                <a:lnTo>
                  <a:pt x="73" y="103"/>
                </a:lnTo>
                <a:lnTo>
                  <a:pt x="74" y="107"/>
                </a:lnTo>
                <a:lnTo>
                  <a:pt x="74" y="107"/>
                </a:lnTo>
                <a:lnTo>
                  <a:pt x="74" y="120"/>
                </a:lnTo>
                <a:lnTo>
                  <a:pt x="74" y="132"/>
                </a:lnTo>
                <a:lnTo>
                  <a:pt x="74" y="132"/>
                </a:lnTo>
                <a:lnTo>
                  <a:pt x="73" y="150"/>
                </a:lnTo>
                <a:lnTo>
                  <a:pt x="72" y="169"/>
                </a:lnTo>
                <a:lnTo>
                  <a:pt x="70" y="186"/>
                </a:lnTo>
                <a:lnTo>
                  <a:pt x="67" y="204"/>
                </a:lnTo>
                <a:lnTo>
                  <a:pt x="67" y="204"/>
                </a:lnTo>
                <a:lnTo>
                  <a:pt x="66" y="205"/>
                </a:lnTo>
                <a:lnTo>
                  <a:pt x="67" y="207"/>
                </a:lnTo>
                <a:lnTo>
                  <a:pt x="70" y="209"/>
                </a:lnTo>
                <a:lnTo>
                  <a:pt x="73" y="209"/>
                </a:lnTo>
                <a:lnTo>
                  <a:pt x="74" y="208"/>
                </a:lnTo>
                <a:lnTo>
                  <a:pt x="75" y="206"/>
                </a:lnTo>
                <a:lnTo>
                  <a:pt x="75" y="206"/>
                </a:lnTo>
                <a:lnTo>
                  <a:pt x="79" y="188"/>
                </a:lnTo>
                <a:lnTo>
                  <a:pt x="81" y="170"/>
                </a:lnTo>
                <a:lnTo>
                  <a:pt x="82" y="132"/>
                </a:lnTo>
                <a:lnTo>
                  <a:pt x="82" y="132"/>
                </a:lnTo>
                <a:lnTo>
                  <a:pt x="83" y="117"/>
                </a:lnTo>
                <a:lnTo>
                  <a:pt x="82" y="110"/>
                </a:lnTo>
                <a:lnTo>
                  <a:pt x="81" y="102"/>
                </a:lnTo>
                <a:lnTo>
                  <a:pt x="79" y="95"/>
                </a:lnTo>
                <a:lnTo>
                  <a:pt x="75" y="89"/>
                </a:lnTo>
                <a:lnTo>
                  <a:pt x="70" y="84"/>
                </a:lnTo>
                <a:lnTo>
                  <a:pt x="67" y="82"/>
                </a:lnTo>
                <a:lnTo>
                  <a:pt x="63" y="81"/>
                </a:lnTo>
                <a:lnTo>
                  <a:pt x="63" y="81"/>
                </a:lnTo>
                <a:lnTo>
                  <a:pt x="58" y="80"/>
                </a:lnTo>
                <a:lnTo>
                  <a:pt x="54" y="79"/>
                </a:lnTo>
                <a:lnTo>
                  <a:pt x="50" y="80"/>
                </a:lnTo>
                <a:lnTo>
                  <a:pt x="47" y="81"/>
                </a:lnTo>
                <a:lnTo>
                  <a:pt x="43" y="83"/>
                </a:lnTo>
                <a:lnTo>
                  <a:pt x="40" y="85"/>
                </a:lnTo>
                <a:lnTo>
                  <a:pt x="36" y="91"/>
                </a:lnTo>
                <a:lnTo>
                  <a:pt x="33" y="99"/>
                </a:lnTo>
                <a:lnTo>
                  <a:pt x="31" y="106"/>
                </a:lnTo>
                <a:lnTo>
                  <a:pt x="29" y="122"/>
                </a:lnTo>
                <a:lnTo>
                  <a:pt x="29" y="122"/>
                </a:lnTo>
                <a:lnTo>
                  <a:pt x="26" y="146"/>
                </a:lnTo>
                <a:lnTo>
                  <a:pt x="26" y="170"/>
                </a:lnTo>
                <a:lnTo>
                  <a:pt x="27" y="194"/>
                </a:lnTo>
                <a:lnTo>
                  <a:pt x="30" y="218"/>
                </a:lnTo>
                <a:lnTo>
                  <a:pt x="30" y="218"/>
                </a:lnTo>
                <a:lnTo>
                  <a:pt x="31" y="235"/>
                </a:lnTo>
                <a:lnTo>
                  <a:pt x="32" y="245"/>
                </a:lnTo>
                <a:lnTo>
                  <a:pt x="34" y="255"/>
                </a:lnTo>
                <a:lnTo>
                  <a:pt x="38" y="264"/>
                </a:lnTo>
                <a:lnTo>
                  <a:pt x="40" y="268"/>
                </a:lnTo>
                <a:lnTo>
                  <a:pt x="42" y="271"/>
                </a:lnTo>
                <a:lnTo>
                  <a:pt x="46" y="274"/>
                </a:lnTo>
                <a:lnTo>
                  <a:pt x="50" y="276"/>
                </a:lnTo>
                <a:lnTo>
                  <a:pt x="54" y="277"/>
                </a:lnTo>
                <a:lnTo>
                  <a:pt x="59" y="278"/>
                </a:lnTo>
                <a:lnTo>
                  <a:pt x="59" y="278"/>
                </a:lnTo>
                <a:lnTo>
                  <a:pt x="65" y="277"/>
                </a:lnTo>
                <a:lnTo>
                  <a:pt x="70" y="276"/>
                </a:lnTo>
                <a:lnTo>
                  <a:pt x="75" y="274"/>
                </a:lnTo>
                <a:lnTo>
                  <a:pt x="79" y="271"/>
                </a:lnTo>
                <a:lnTo>
                  <a:pt x="83" y="267"/>
                </a:lnTo>
                <a:lnTo>
                  <a:pt x="86" y="264"/>
                </a:lnTo>
                <a:lnTo>
                  <a:pt x="92" y="254"/>
                </a:lnTo>
                <a:lnTo>
                  <a:pt x="95" y="244"/>
                </a:lnTo>
                <a:lnTo>
                  <a:pt x="98" y="232"/>
                </a:lnTo>
                <a:lnTo>
                  <a:pt x="101" y="211"/>
                </a:lnTo>
                <a:lnTo>
                  <a:pt x="101" y="211"/>
                </a:lnTo>
                <a:lnTo>
                  <a:pt x="104" y="180"/>
                </a:lnTo>
                <a:lnTo>
                  <a:pt x="106" y="149"/>
                </a:lnTo>
                <a:lnTo>
                  <a:pt x="107" y="118"/>
                </a:lnTo>
                <a:lnTo>
                  <a:pt x="107" y="88"/>
                </a:lnTo>
                <a:lnTo>
                  <a:pt x="107" y="88"/>
                </a:lnTo>
                <a:lnTo>
                  <a:pt x="106" y="64"/>
                </a:lnTo>
                <a:lnTo>
                  <a:pt x="105" y="53"/>
                </a:lnTo>
                <a:lnTo>
                  <a:pt x="103" y="42"/>
                </a:lnTo>
                <a:lnTo>
                  <a:pt x="100" y="31"/>
                </a:lnTo>
                <a:lnTo>
                  <a:pt x="95" y="21"/>
                </a:lnTo>
                <a:lnTo>
                  <a:pt x="92" y="17"/>
                </a:lnTo>
                <a:lnTo>
                  <a:pt x="89" y="12"/>
                </a:lnTo>
                <a:lnTo>
                  <a:pt x="85" y="8"/>
                </a:lnTo>
                <a:lnTo>
                  <a:pt x="80" y="5"/>
                </a:lnTo>
                <a:lnTo>
                  <a:pt x="80" y="5"/>
                </a:lnTo>
                <a:lnTo>
                  <a:pt x="76" y="2"/>
                </a:lnTo>
                <a:lnTo>
                  <a:pt x="71" y="1"/>
                </a:lnTo>
                <a:lnTo>
                  <a:pt x="67" y="0"/>
                </a:lnTo>
                <a:lnTo>
                  <a:pt x="63" y="0"/>
                </a:lnTo>
                <a:lnTo>
                  <a:pt x="59" y="0"/>
                </a:lnTo>
                <a:lnTo>
                  <a:pt x="54" y="2"/>
                </a:lnTo>
                <a:lnTo>
                  <a:pt x="46" y="6"/>
                </a:lnTo>
                <a:lnTo>
                  <a:pt x="38" y="11"/>
                </a:lnTo>
                <a:lnTo>
                  <a:pt x="31" y="18"/>
                </a:lnTo>
                <a:lnTo>
                  <a:pt x="25" y="25"/>
                </a:lnTo>
                <a:lnTo>
                  <a:pt x="20" y="32"/>
                </a:lnTo>
                <a:lnTo>
                  <a:pt x="20" y="32"/>
                </a:lnTo>
                <a:lnTo>
                  <a:pt x="17" y="37"/>
                </a:lnTo>
                <a:lnTo>
                  <a:pt x="15" y="43"/>
                </a:lnTo>
                <a:lnTo>
                  <a:pt x="11" y="56"/>
                </a:lnTo>
                <a:lnTo>
                  <a:pt x="9" y="69"/>
                </a:lnTo>
                <a:lnTo>
                  <a:pt x="7" y="83"/>
                </a:lnTo>
                <a:lnTo>
                  <a:pt x="7" y="83"/>
                </a:lnTo>
                <a:lnTo>
                  <a:pt x="3" y="118"/>
                </a:lnTo>
                <a:lnTo>
                  <a:pt x="0" y="153"/>
                </a:lnTo>
                <a:lnTo>
                  <a:pt x="0" y="153"/>
                </a:lnTo>
                <a:lnTo>
                  <a:pt x="0" y="155"/>
                </a:lnTo>
                <a:lnTo>
                  <a:pt x="1" y="156"/>
                </a:lnTo>
                <a:lnTo>
                  <a:pt x="2" y="157"/>
                </a:lnTo>
                <a:lnTo>
                  <a:pt x="4" y="157"/>
                </a:lnTo>
                <a:lnTo>
                  <a:pt x="7" y="156"/>
                </a:lnTo>
                <a:lnTo>
                  <a:pt x="8" y="155"/>
                </a:lnTo>
                <a:lnTo>
                  <a:pt x="9" y="153"/>
                </a:lnTo>
                <a:lnTo>
                  <a:pt x="9" y="153"/>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5">
            <a:extLst>
              <a:ext uri="{FF2B5EF4-FFF2-40B4-BE49-F238E27FC236}">
                <a16:creationId xmlns:a16="http://schemas.microsoft.com/office/drawing/2014/main" xmlns="" id="{875D7852-6DE5-4224-90F6-C687387EC706}"/>
              </a:ext>
            </a:extLst>
          </p:cNvPr>
          <p:cNvSpPr>
            <a:spLocks noEditPoints="1"/>
          </p:cNvSpPr>
          <p:nvPr/>
        </p:nvSpPr>
        <p:spPr bwMode="auto">
          <a:xfrm>
            <a:off x="2048036" y="2339814"/>
            <a:ext cx="1104900" cy="584200"/>
          </a:xfrm>
          <a:custGeom>
            <a:avLst/>
            <a:gdLst>
              <a:gd name="T0" fmla="*/ 92 w 709"/>
              <a:gd name="T1" fmla="*/ 250 h 376"/>
              <a:gd name="T2" fmla="*/ 33 w 709"/>
              <a:gd name="T3" fmla="*/ 265 h 376"/>
              <a:gd name="T4" fmla="*/ 155 w 709"/>
              <a:gd name="T5" fmla="*/ 255 h 376"/>
              <a:gd name="T6" fmla="*/ 238 w 709"/>
              <a:gd name="T7" fmla="*/ 332 h 376"/>
              <a:gd name="T8" fmla="*/ 391 w 709"/>
              <a:gd name="T9" fmla="*/ 291 h 376"/>
              <a:gd name="T10" fmla="*/ 605 w 709"/>
              <a:gd name="T11" fmla="*/ 320 h 376"/>
              <a:gd name="T12" fmla="*/ 555 w 709"/>
              <a:gd name="T13" fmla="*/ 258 h 376"/>
              <a:gd name="T14" fmla="*/ 573 w 709"/>
              <a:gd name="T15" fmla="*/ 210 h 376"/>
              <a:gd name="T16" fmla="*/ 652 w 709"/>
              <a:gd name="T17" fmla="*/ 174 h 376"/>
              <a:gd name="T18" fmla="*/ 569 w 709"/>
              <a:gd name="T19" fmla="*/ 140 h 376"/>
              <a:gd name="T20" fmla="*/ 239 w 709"/>
              <a:gd name="T21" fmla="*/ 57 h 376"/>
              <a:gd name="T22" fmla="*/ 228 w 709"/>
              <a:gd name="T23" fmla="*/ 3 h 376"/>
              <a:gd name="T24" fmla="*/ 43 w 709"/>
              <a:gd name="T25" fmla="*/ 56 h 376"/>
              <a:gd name="T26" fmla="*/ 11 w 709"/>
              <a:gd name="T27" fmla="*/ 213 h 376"/>
              <a:gd name="T28" fmla="*/ 60 w 709"/>
              <a:gd name="T29" fmla="*/ 175 h 376"/>
              <a:gd name="T30" fmla="*/ 61 w 709"/>
              <a:gd name="T31" fmla="*/ 109 h 376"/>
              <a:gd name="T32" fmla="*/ 78 w 709"/>
              <a:gd name="T33" fmla="*/ 143 h 376"/>
              <a:gd name="T34" fmla="*/ 157 w 709"/>
              <a:gd name="T35" fmla="*/ 190 h 376"/>
              <a:gd name="T36" fmla="*/ 144 w 709"/>
              <a:gd name="T37" fmla="*/ 115 h 376"/>
              <a:gd name="T38" fmla="*/ 126 w 709"/>
              <a:gd name="T39" fmla="*/ 151 h 376"/>
              <a:gd name="T40" fmla="*/ 85 w 709"/>
              <a:gd name="T41" fmla="*/ 163 h 376"/>
              <a:gd name="T42" fmla="*/ 75 w 709"/>
              <a:gd name="T43" fmla="*/ 176 h 376"/>
              <a:gd name="T44" fmla="*/ 113 w 709"/>
              <a:gd name="T45" fmla="*/ 188 h 376"/>
              <a:gd name="T46" fmla="*/ 161 w 709"/>
              <a:gd name="T47" fmla="*/ 209 h 376"/>
              <a:gd name="T48" fmla="*/ 298 w 709"/>
              <a:gd name="T49" fmla="*/ 182 h 376"/>
              <a:gd name="T50" fmla="*/ 197 w 709"/>
              <a:gd name="T51" fmla="*/ 199 h 376"/>
              <a:gd name="T52" fmla="*/ 300 w 709"/>
              <a:gd name="T53" fmla="*/ 178 h 376"/>
              <a:gd name="T54" fmla="*/ 379 w 709"/>
              <a:gd name="T55" fmla="*/ 256 h 376"/>
              <a:gd name="T56" fmla="*/ 259 w 709"/>
              <a:gd name="T57" fmla="*/ 278 h 376"/>
              <a:gd name="T58" fmla="*/ 281 w 709"/>
              <a:gd name="T59" fmla="*/ 303 h 376"/>
              <a:gd name="T60" fmla="*/ 313 w 709"/>
              <a:gd name="T61" fmla="*/ 299 h 376"/>
              <a:gd name="T62" fmla="*/ 393 w 709"/>
              <a:gd name="T63" fmla="*/ 269 h 376"/>
              <a:gd name="T64" fmla="*/ 352 w 709"/>
              <a:gd name="T65" fmla="*/ 199 h 376"/>
              <a:gd name="T66" fmla="*/ 411 w 709"/>
              <a:gd name="T67" fmla="*/ 275 h 376"/>
              <a:gd name="T68" fmla="*/ 415 w 709"/>
              <a:gd name="T69" fmla="*/ 240 h 376"/>
              <a:gd name="T70" fmla="*/ 437 w 709"/>
              <a:gd name="T71" fmla="*/ 250 h 376"/>
              <a:gd name="T72" fmla="*/ 522 w 709"/>
              <a:gd name="T73" fmla="*/ 249 h 376"/>
              <a:gd name="T74" fmla="*/ 531 w 709"/>
              <a:gd name="T75" fmla="*/ 224 h 376"/>
              <a:gd name="T76" fmla="*/ 478 w 709"/>
              <a:gd name="T77" fmla="*/ 202 h 376"/>
              <a:gd name="T78" fmla="*/ 289 w 709"/>
              <a:gd name="T79" fmla="*/ 80 h 376"/>
              <a:gd name="T80" fmla="*/ 443 w 709"/>
              <a:gd name="T81" fmla="*/ 119 h 376"/>
              <a:gd name="T82" fmla="*/ 571 w 709"/>
              <a:gd name="T83" fmla="*/ 187 h 376"/>
              <a:gd name="T84" fmla="*/ 246 w 709"/>
              <a:gd name="T85" fmla="*/ 99 h 376"/>
              <a:gd name="T86" fmla="*/ 222 w 709"/>
              <a:gd name="T87" fmla="*/ 25 h 376"/>
              <a:gd name="T88" fmla="*/ 199 w 709"/>
              <a:gd name="T89" fmla="*/ 58 h 376"/>
              <a:gd name="T90" fmla="*/ 267 w 709"/>
              <a:gd name="T91" fmla="*/ 115 h 376"/>
              <a:gd name="T92" fmla="*/ 433 w 709"/>
              <a:gd name="T93" fmla="*/ 164 h 376"/>
              <a:gd name="T94" fmla="*/ 244 w 709"/>
              <a:gd name="T95" fmla="*/ 150 h 376"/>
              <a:gd name="T96" fmla="*/ 88 w 709"/>
              <a:gd name="T97" fmla="*/ 26 h 376"/>
              <a:gd name="T98" fmla="*/ 97 w 709"/>
              <a:gd name="T99" fmla="*/ 64 h 376"/>
              <a:gd name="T100" fmla="*/ 73 w 709"/>
              <a:gd name="T101" fmla="*/ 96 h 376"/>
              <a:gd name="T102" fmla="*/ 71 w 709"/>
              <a:gd name="T103" fmla="*/ 43 h 376"/>
              <a:gd name="T104" fmla="*/ 64 w 709"/>
              <a:gd name="T105" fmla="*/ 52 h 376"/>
              <a:gd name="T106" fmla="*/ 35 w 709"/>
              <a:gd name="T107" fmla="*/ 126 h 376"/>
              <a:gd name="T108" fmla="*/ 35 w 709"/>
              <a:gd name="T109" fmla="*/ 126 h 376"/>
              <a:gd name="T110" fmla="*/ 19 w 709"/>
              <a:gd name="T111" fmla="*/ 187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09" h="376">
                <a:moveTo>
                  <a:pt x="11" y="213"/>
                </a:moveTo>
                <a:cubicBezTo>
                  <a:pt x="14" y="208"/>
                  <a:pt x="14" y="208"/>
                  <a:pt x="14" y="208"/>
                </a:cubicBezTo>
                <a:cubicBezTo>
                  <a:pt x="29" y="213"/>
                  <a:pt x="29" y="213"/>
                  <a:pt x="29" y="213"/>
                </a:cubicBezTo>
                <a:cubicBezTo>
                  <a:pt x="45" y="219"/>
                  <a:pt x="51" y="221"/>
                  <a:pt x="66" y="224"/>
                </a:cubicBezTo>
                <a:cubicBezTo>
                  <a:pt x="72" y="225"/>
                  <a:pt x="76" y="226"/>
                  <a:pt x="77" y="228"/>
                </a:cubicBezTo>
                <a:cubicBezTo>
                  <a:pt x="77" y="229"/>
                  <a:pt x="82" y="231"/>
                  <a:pt x="86" y="232"/>
                </a:cubicBezTo>
                <a:cubicBezTo>
                  <a:pt x="96" y="235"/>
                  <a:pt x="95" y="235"/>
                  <a:pt x="97" y="235"/>
                </a:cubicBezTo>
                <a:cubicBezTo>
                  <a:pt x="97" y="235"/>
                  <a:pt x="95" y="242"/>
                  <a:pt x="92" y="250"/>
                </a:cubicBezTo>
                <a:cubicBezTo>
                  <a:pt x="89" y="263"/>
                  <a:pt x="80" y="273"/>
                  <a:pt x="72" y="284"/>
                </a:cubicBezTo>
                <a:cubicBezTo>
                  <a:pt x="71" y="285"/>
                  <a:pt x="69" y="287"/>
                  <a:pt x="68" y="288"/>
                </a:cubicBezTo>
                <a:cubicBezTo>
                  <a:pt x="62" y="293"/>
                  <a:pt x="46" y="290"/>
                  <a:pt x="45" y="283"/>
                </a:cubicBezTo>
                <a:cubicBezTo>
                  <a:pt x="44" y="282"/>
                  <a:pt x="46" y="281"/>
                  <a:pt x="48" y="280"/>
                </a:cubicBezTo>
                <a:cubicBezTo>
                  <a:pt x="48" y="280"/>
                  <a:pt x="48" y="280"/>
                  <a:pt x="48" y="280"/>
                </a:cubicBezTo>
                <a:cubicBezTo>
                  <a:pt x="48" y="280"/>
                  <a:pt x="50" y="280"/>
                  <a:pt x="51" y="279"/>
                </a:cubicBezTo>
                <a:cubicBezTo>
                  <a:pt x="54" y="278"/>
                  <a:pt x="58" y="276"/>
                  <a:pt x="61" y="275"/>
                </a:cubicBezTo>
                <a:cubicBezTo>
                  <a:pt x="88" y="250"/>
                  <a:pt x="46" y="246"/>
                  <a:pt x="33" y="265"/>
                </a:cubicBezTo>
                <a:cubicBezTo>
                  <a:pt x="32" y="268"/>
                  <a:pt x="31" y="271"/>
                  <a:pt x="31" y="272"/>
                </a:cubicBezTo>
                <a:cubicBezTo>
                  <a:pt x="32" y="273"/>
                  <a:pt x="32" y="276"/>
                  <a:pt x="31" y="279"/>
                </a:cubicBezTo>
                <a:cubicBezTo>
                  <a:pt x="28" y="288"/>
                  <a:pt x="29" y="293"/>
                  <a:pt x="35" y="298"/>
                </a:cubicBezTo>
                <a:cubicBezTo>
                  <a:pt x="48" y="309"/>
                  <a:pt x="62" y="307"/>
                  <a:pt x="79" y="293"/>
                </a:cubicBezTo>
                <a:cubicBezTo>
                  <a:pt x="85" y="288"/>
                  <a:pt x="91" y="282"/>
                  <a:pt x="91" y="281"/>
                </a:cubicBezTo>
                <a:cubicBezTo>
                  <a:pt x="96" y="273"/>
                  <a:pt x="100" y="265"/>
                  <a:pt x="104" y="254"/>
                </a:cubicBezTo>
                <a:cubicBezTo>
                  <a:pt x="107" y="247"/>
                  <a:pt x="110" y="241"/>
                  <a:pt x="111" y="240"/>
                </a:cubicBezTo>
                <a:cubicBezTo>
                  <a:pt x="113" y="240"/>
                  <a:pt x="153" y="253"/>
                  <a:pt x="155" y="255"/>
                </a:cubicBezTo>
                <a:cubicBezTo>
                  <a:pt x="157" y="257"/>
                  <a:pt x="156" y="257"/>
                  <a:pt x="200" y="273"/>
                </a:cubicBezTo>
                <a:cubicBezTo>
                  <a:pt x="235" y="285"/>
                  <a:pt x="241" y="287"/>
                  <a:pt x="241" y="290"/>
                </a:cubicBezTo>
                <a:cubicBezTo>
                  <a:pt x="241" y="292"/>
                  <a:pt x="239" y="294"/>
                  <a:pt x="237" y="296"/>
                </a:cubicBezTo>
                <a:cubicBezTo>
                  <a:pt x="233" y="299"/>
                  <a:pt x="230" y="305"/>
                  <a:pt x="233" y="307"/>
                </a:cubicBezTo>
                <a:cubicBezTo>
                  <a:pt x="234" y="308"/>
                  <a:pt x="233" y="311"/>
                  <a:pt x="231" y="316"/>
                </a:cubicBezTo>
                <a:cubicBezTo>
                  <a:pt x="228" y="324"/>
                  <a:pt x="228" y="325"/>
                  <a:pt x="231" y="328"/>
                </a:cubicBezTo>
                <a:cubicBezTo>
                  <a:pt x="233" y="330"/>
                  <a:pt x="235" y="333"/>
                  <a:pt x="236" y="334"/>
                </a:cubicBezTo>
                <a:cubicBezTo>
                  <a:pt x="236" y="335"/>
                  <a:pt x="237" y="334"/>
                  <a:pt x="238" y="332"/>
                </a:cubicBezTo>
                <a:cubicBezTo>
                  <a:pt x="263" y="324"/>
                  <a:pt x="307" y="310"/>
                  <a:pt x="329" y="315"/>
                </a:cubicBezTo>
                <a:cubicBezTo>
                  <a:pt x="334" y="316"/>
                  <a:pt x="343" y="318"/>
                  <a:pt x="349" y="319"/>
                </a:cubicBezTo>
                <a:cubicBezTo>
                  <a:pt x="399" y="331"/>
                  <a:pt x="449" y="342"/>
                  <a:pt x="498" y="358"/>
                </a:cubicBezTo>
                <a:cubicBezTo>
                  <a:pt x="532" y="368"/>
                  <a:pt x="563" y="376"/>
                  <a:pt x="566" y="375"/>
                </a:cubicBezTo>
                <a:cubicBezTo>
                  <a:pt x="575" y="372"/>
                  <a:pt x="569" y="362"/>
                  <a:pt x="559" y="363"/>
                </a:cubicBezTo>
                <a:cubicBezTo>
                  <a:pt x="553" y="363"/>
                  <a:pt x="544" y="361"/>
                  <a:pt x="499" y="347"/>
                </a:cubicBezTo>
                <a:cubicBezTo>
                  <a:pt x="437" y="332"/>
                  <a:pt x="395" y="325"/>
                  <a:pt x="345" y="306"/>
                </a:cubicBezTo>
                <a:cubicBezTo>
                  <a:pt x="346" y="304"/>
                  <a:pt x="378" y="294"/>
                  <a:pt x="391" y="291"/>
                </a:cubicBezTo>
                <a:cubicBezTo>
                  <a:pt x="395" y="291"/>
                  <a:pt x="403" y="289"/>
                  <a:pt x="409" y="287"/>
                </a:cubicBezTo>
                <a:cubicBezTo>
                  <a:pt x="416" y="285"/>
                  <a:pt x="421" y="284"/>
                  <a:pt x="422" y="284"/>
                </a:cubicBezTo>
                <a:cubicBezTo>
                  <a:pt x="422" y="284"/>
                  <a:pt x="425" y="284"/>
                  <a:pt x="428" y="283"/>
                </a:cubicBezTo>
                <a:cubicBezTo>
                  <a:pt x="431" y="282"/>
                  <a:pt x="437" y="281"/>
                  <a:pt x="442" y="281"/>
                </a:cubicBezTo>
                <a:cubicBezTo>
                  <a:pt x="446" y="281"/>
                  <a:pt x="451" y="280"/>
                  <a:pt x="452" y="279"/>
                </a:cubicBezTo>
                <a:cubicBezTo>
                  <a:pt x="458" y="276"/>
                  <a:pt x="470" y="279"/>
                  <a:pt x="524" y="298"/>
                </a:cubicBezTo>
                <a:cubicBezTo>
                  <a:pt x="554" y="309"/>
                  <a:pt x="584" y="319"/>
                  <a:pt x="591" y="320"/>
                </a:cubicBezTo>
                <a:cubicBezTo>
                  <a:pt x="601" y="322"/>
                  <a:pt x="603" y="322"/>
                  <a:pt x="605" y="320"/>
                </a:cubicBezTo>
                <a:cubicBezTo>
                  <a:pt x="607" y="318"/>
                  <a:pt x="608" y="316"/>
                  <a:pt x="608" y="315"/>
                </a:cubicBezTo>
                <a:cubicBezTo>
                  <a:pt x="607" y="313"/>
                  <a:pt x="596" y="309"/>
                  <a:pt x="590" y="308"/>
                </a:cubicBezTo>
                <a:cubicBezTo>
                  <a:pt x="587" y="308"/>
                  <a:pt x="567" y="302"/>
                  <a:pt x="546" y="294"/>
                </a:cubicBezTo>
                <a:cubicBezTo>
                  <a:pt x="524" y="287"/>
                  <a:pt x="501" y="279"/>
                  <a:pt x="494" y="276"/>
                </a:cubicBezTo>
                <a:cubicBezTo>
                  <a:pt x="481" y="272"/>
                  <a:pt x="481" y="272"/>
                  <a:pt x="481" y="272"/>
                </a:cubicBezTo>
                <a:cubicBezTo>
                  <a:pt x="486" y="270"/>
                  <a:pt x="486" y="270"/>
                  <a:pt x="486" y="270"/>
                </a:cubicBezTo>
                <a:cubicBezTo>
                  <a:pt x="496" y="267"/>
                  <a:pt x="513" y="263"/>
                  <a:pt x="522" y="262"/>
                </a:cubicBezTo>
                <a:cubicBezTo>
                  <a:pt x="549" y="260"/>
                  <a:pt x="553" y="259"/>
                  <a:pt x="555" y="258"/>
                </a:cubicBezTo>
                <a:cubicBezTo>
                  <a:pt x="557" y="257"/>
                  <a:pt x="562" y="258"/>
                  <a:pt x="575" y="261"/>
                </a:cubicBezTo>
                <a:cubicBezTo>
                  <a:pt x="601" y="270"/>
                  <a:pt x="616" y="273"/>
                  <a:pt x="619" y="272"/>
                </a:cubicBezTo>
                <a:cubicBezTo>
                  <a:pt x="621" y="272"/>
                  <a:pt x="623" y="270"/>
                  <a:pt x="623" y="268"/>
                </a:cubicBezTo>
                <a:cubicBezTo>
                  <a:pt x="624" y="264"/>
                  <a:pt x="623" y="264"/>
                  <a:pt x="612" y="260"/>
                </a:cubicBezTo>
                <a:cubicBezTo>
                  <a:pt x="605" y="258"/>
                  <a:pt x="596" y="255"/>
                  <a:pt x="592" y="254"/>
                </a:cubicBezTo>
                <a:cubicBezTo>
                  <a:pt x="578" y="252"/>
                  <a:pt x="562" y="246"/>
                  <a:pt x="561" y="244"/>
                </a:cubicBezTo>
                <a:cubicBezTo>
                  <a:pt x="560" y="242"/>
                  <a:pt x="561" y="238"/>
                  <a:pt x="566" y="230"/>
                </a:cubicBezTo>
                <a:cubicBezTo>
                  <a:pt x="569" y="223"/>
                  <a:pt x="572" y="215"/>
                  <a:pt x="573" y="210"/>
                </a:cubicBezTo>
                <a:cubicBezTo>
                  <a:pt x="575" y="202"/>
                  <a:pt x="575" y="202"/>
                  <a:pt x="575" y="202"/>
                </a:cubicBezTo>
                <a:cubicBezTo>
                  <a:pt x="583" y="205"/>
                  <a:pt x="583" y="205"/>
                  <a:pt x="583" y="205"/>
                </a:cubicBezTo>
                <a:cubicBezTo>
                  <a:pt x="662" y="230"/>
                  <a:pt x="661" y="230"/>
                  <a:pt x="666" y="225"/>
                </a:cubicBezTo>
                <a:cubicBezTo>
                  <a:pt x="672" y="220"/>
                  <a:pt x="670" y="218"/>
                  <a:pt x="643" y="211"/>
                </a:cubicBezTo>
                <a:cubicBezTo>
                  <a:pt x="630" y="207"/>
                  <a:pt x="619" y="204"/>
                  <a:pt x="619" y="203"/>
                </a:cubicBezTo>
                <a:cubicBezTo>
                  <a:pt x="619" y="203"/>
                  <a:pt x="621" y="201"/>
                  <a:pt x="625" y="200"/>
                </a:cubicBezTo>
                <a:cubicBezTo>
                  <a:pt x="636" y="195"/>
                  <a:pt x="644" y="189"/>
                  <a:pt x="648" y="181"/>
                </a:cubicBezTo>
                <a:cubicBezTo>
                  <a:pt x="652" y="174"/>
                  <a:pt x="652" y="174"/>
                  <a:pt x="652" y="174"/>
                </a:cubicBezTo>
                <a:cubicBezTo>
                  <a:pt x="667" y="179"/>
                  <a:pt x="667" y="179"/>
                  <a:pt x="667" y="179"/>
                </a:cubicBezTo>
                <a:cubicBezTo>
                  <a:pt x="697" y="190"/>
                  <a:pt x="700" y="191"/>
                  <a:pt x="705" y="189"/>
                </a:cubicBezTo>
                <a:cubicBezTo>
                  <a:pt x="707" y="187"/>
                  <a:pt x="709" y="185"/>
                  <a:pt x="709" y="184"/>
                </a:cubicBezTo>
                <a:cubicBezTo>
                  <a:pt x="709" y="181"/>
                  <a:pt x="698" y="176"/>
                  <a:pt x="692" y="176"/>
                </a:cubicBezTo>
                <a:cubicBezTo>
                  <a:pt x="686" y="177"/>
                  <a:pt x="676" y="173"/>
                  <a:pt x="655" y="163"/>
                </a:cubicBezTo>
                <a:cubicBezTo>
                  <a:pt x="651" y="161"/>
                  <a:pt x="645" y="159"/>
                  <a:pt x="642" y="159"/>
                </a:cubicBezTo>
                <a:cubicBezTo>
                  <a:pt x="636" y="160"/>
                  <a:pt x="622" y="156"/>
                  <a:pt x="593" y="147"/>
                </a:cubicBezTo>
                <a:cubicBezTo>
                  <a:pt x="581" y="143"/>
                  <a:pt x="570" y="140"/>
                  <a:pt x="569" y="140"/>
                </a:cubicBezTo>
                <a:cubicBezTo>
                  <a:pt x="567" y="140"/>
                  <a:pt x="557" y="138"/>
                  <a:pt x="546" y="134"/>
                </a:cubicBezTo>
                <a:cubicBezTo>
                  <a:pt x="518" y="125"/>
                  <a:pt x="483" y="116"/>
                  <a:pt x="458" y="111"/>
                </a:cubicBezTo>
                <a:cubicBezTo>
                  <a:pt x="445" y="108"/>
                  <a:pt x="426" y="103"/>
                  <a:pt x="413" y="99"/>
                </a:cubicBezTo>
                <a:cubicBezTo>
                  <a:pt x="393" y="93"/>
                  <a:pt x="380" y="89"/>
                  <a:pt x="348" y="83"/>
                </a:cubicBezTo>
                <a:cubicBezTo>
                  <a:pt x="341" y="81"/>
                  <a:pt x="325" y="77"/>
                  <a:pt x="313" y="74"/>
                </a:cubicBezTo>
                <a:cubicBezTo>
                  <a:pt x="300" y="71"/>
                  <a:pt x="289" y="68"/>
                  <a:pt x="288" y="68"/>
                </a:cubicBezTo>
                <a:cubicBezTo>
                  <a:pt x="284" y="69"/>
                  <a:pt x="278" y="68"/>
                  <a:pt x="266" y="64"/>
                </a:cubicBezTo>
                <a:cubicBezTo>
                  <a:pt x="261" y="63"/>
                  <a:pt x="249" y="59"/>
                  <a:pt x="239" y="57"/>
                </a:cubicBezTo>
                <a:cubicBezTo>
                  <a:pt x="229" y="54"/>
                  <a:pt x="221" y="51"/>
                  <a:pt x="221" y="51"/>
                </a:cubicBezTo>
                <a:cubicBezTo>
                  <a:pt x="222" y="50"/>
                  <a:pt x="224" y="47"/>
                  <a:pt x="226" y="45"/>
                </a:cubicBezTo>
                <a:cubicBezTo>
                  <a:pt x="230" y="40"/>
                  <a:pt x="237" y="28"/>
                  <a:pt x="235" y="27"/>
                </a:cubicBezTo>
                <a:cubicBezTo>
                  <a:pt x="234" y="27"/>
                  <a:pt x="235" y="25"/>
                  <a:pt x="236" y="24"/>
                </a:cubicBezTo>
                <a:cubicBezTo>
                  <a:pt x="237" y="22"/>
                  <a:pt x="238" y="19"/>
                  <a:pt x="238" y="17"/>
                </a:cubicBezTo>
                <a:cubicBezTo>
                  <a:pt x="237" y="15"/>
                  <a:pt x="238" y="14"/>
                  <a:pt x="238" y="13"/>
                </a:cubicBezTo>
                <a:cubicBezTo>
                  <a:pt x="238" y="12"/>
                  <a:pt x="237" y="10"/>
                  <a:pt x="236" y="8"/>
                </a:cubicBezTo>
                <a:cubicBezTo>
                  <a:pt x="234" y="5"/>
                  <a:pt x="232" y="4"/>
                  <a:pt x="228" y="3"/>
                </a:cubicBezTo>
                <a:cubicBezTo>
                  <a:pt x="227" y="2"/>
                  <a:pt x="225" y="2"/>
                  <a:pt x="224" y="2"/>
                </a:cubicBezTo>
                <a:cubicBezTo>
                  <a:pt x="216" y="0"/>
                  <a:pt x="214" y="0"/>
                  <a:pt x="205" y="5"/>
                </a:cubicBezTo>
                <a:cubicBezTo>
                  <a:pt x="194" y="11"/>
                  <a:pt x="188" y="17"/>
                  <a:pt x="181" y="28"/>
                </a:cubicBezTo>
                <a:cubicBezTo>
                  <a:pt x="177" y="36"/>
                  <a:pt x="176" y="37"/>
                  <a:pt x="172" y="37"/>
                </a:cubicBezTo>
                <a:cubicBezTo>
                  <a:pt x="147" y="33"/>
                  <a:pt x="124" y="20"/>
                  <a:pt x="99" y="17"/>
                </a:cubicBezTo>
                <a:cubicBezTo>
                  <a:pt x="98" y="17"/>
                  <a:pt x="90" y="15"/>
                  <a:pt x="82" y="12"/>
                </a:cubicBezTo>
                <a:cubicBezTo>
                  <a:pt x="58" y="4"/>
                  <a:pt x="60" y="3"/>
                  <a:pt x="51" y="29"/>
                </a:cubicBezTo>
                <a:cubicBezTo>
                  <a:pt x="48" y="41"/>
                  <a:pt x="44" y="53"/>
                  <a:pt x="43" y="56"/>
                </a:cubicBezTo>
                <a:cubicBezTo>
                  <a:pt x="42" y="63"/>
                  <a:pt x="42" y="63"/>
                  <a:pt x="38" y="74"/>
                </a:cubicBezTo>
                <a:cubicBezTo>
                  <a:pt x="36" y="80"/>
                  <a:pt x="33" y="85"/>
                  <a:pt x="32" y="86"/>
                </a:cubicBezTo>
                <a:cubicBezTo>
                  <a:pt x="30" y="87"/>
                  <a:pt x="30" y="88"/>
                  <a:pt x="31" y="90"/>
                </a:cubicBezTo>
                <a:cubicBezTo>
                  <a:pt x="33" y="93"/>
                  <a:pt x="32" y="97"/>
                  <a:pt x="25" y="119"/>
                </a:cubicBezTo>
                <a:cubicBezTo>
                  <a:pt x="20" y="133"/>
                  <a:pt x="16" y="146"/>
                  <a:pt x="17" y="147"/>
                </a:cubicBezTo>
                <a:cubicBezTo>
                  <a:pt x="17" y="149"/>
                  <a:pt x="17" y="151"/>
                  <a:pt x="7" y="185"/>
                </a:cubicBezTo>
                <a:cubicBezTo>
                  <a:pt x="1" y="204"/>
                  <a:pt x="0" y="210"/>
                  <a:pt x="1" y="212"/>
                </a:cubicBezTo>
                <a:cubicBezTo>
                  <a:pt x="4" y="217"/>
                  <a:pt x="7" y="217"/>
                  <a:pt x="11" y="213"/>
                </a:cubicBezTo>
                <a:close/>
                <a:moveTo>
                  <a:pt x="50" y="207"/>
                </a:moveTo>
                <a:cubicBezTo>
                  <a:pt x="38" y="203"/>
                  <a:pt x="38" y="203"/>
                  <a:pt x="38" y="203"/>
                </a:cubicBezTo>
                <a:cubicBezTo>
                  <a:pt x="39" y="195"/>
                  <a:pt x="39" y="195"/>
                  <a:pt x="39" y="195"/>
                </a:cubicBezTo>
                <a:cubicBezTo>
                  <a:pt x="40" y="191"/>
                  <a:pt x="42" y="184"/>
                  <a:pt x="43" y="179"/>
                </a:cubicBezTo>
                <a:cubicBezTo>
                  <a:pt x="44" y="174"/>
                  <a:pt x="45" y="168"/>
                  <a:pt x="46" y="166"/>
                </a:cubicBezTo>
                <a:cubicBezTo>
                  <a:pt x="48" y="161"/>
                  <a:pt x="49" y="161"/>
                  <a:pt x="54" y="163"/>
                </a:cubicBezTo>
                <a:cubicBezTo>
                  <a:pt x="55" y="163"/>
                  <a:pt x="56" y="163"/>
                  <a:pt x="57" y="163"/>
                </a:cubicBezTo>
                <a:cubicBezTo>
                  <a:pt x="63" y="166"/>
                  <a:pt x="63" y="167"/>
                  <a:pt x="60" y="175"/>
                </a:cubicBezTo>
                <a:cubicBezTo>
                  <a:pt x="58" y="182"/>
                  <a:pt x="58" y="184"/>
                  <a:pt x="61" y="201"/>
                </a:cubicBezTo>
                <a:cubicBezTo>
                  <a:pt x="62" y="206"/>
                  <a:pt x="62" y="211"/>
                  <a:pt x="62" y="211"/>
                </a:cubicBezTo>
                <a:cubicBezTo>
                  <a:pt x="62" y="211"/>
                  <a:pt x="57" y="209"/>
                  <a:pt x="50" y="207"/>
                </a:cubicBezTo>
                <a:close/>
                <a:moveTo>
                  <a:pt x="68" y="157"/>
                </a:moveTo>
                <a:cubicBezTo>
                  <a:pt x="59" y="154"/>
                  <a:pt x="59" y="154"/>
                  <a:pt x="59" y="154"/>
                </a:cubicBezTo>
                <a:cubicBezTo>
                  <a:pt x="54" y="152"/>
                  <a:pt x="50" y="150"/>
                  <a:pt x="51" y="149"/>
                </a:cubicBezTo>
                <a:cubicBezTo>
                  <a:pt x="51" y="148"/>
                  <a:pt x="53" y="139"/>
                  <a:pt x="56" y="129"/>
                </a:cubicBezTo>
                <a:cubicBezTo>
                  <a:pt x="59" y="119"/>
                  <a:pt x="61" y="110"/>
                  <a:pt x="61" y="109"/>
                </a:cubicBezTo>
                <a:cubicBezTo>
                  <a:pt x="61" y="108"/>
                  <a:pt x="61" y="107"/>
                  <a:pt x="62" y="106"/>
                </a:cubicBezTo>
                <a:cubicBezTo>
                  <a:pt x="63" y="104"/>
                  <a:pt x="68" y="105"/>
                  <a:pt x="77" y="108"/>
                </a:cubicBezTo>
                <a:cubicBezTo>
                  <a:pt x="84" y="110"/>
                  <a:pt x="95" y="113"/>
                  <a:pt x="101" y="115"/>
                </a:cubicBezTo>
                <a:cubicBezTo>
                  <a:pt x="105" y="116"/>
                  <a:pt x="108" y="116"/>
                  <a:pt x="110" y="117"/>
                </a:cubicBezTo>
                <a:cubicBezTo>
                  <a:pt x="112" y="118"/>
                  <a:pt x="111" y="118"/>
                  <a:pt x="108" y="119"/>
                </a:cubicBezTo>
                <a:cubicBezTo>
                  <a:pt x="105" y="120"/>
                  <a:pt x="102" y="122"/>
                  <a:pt x="100" y="124"/>
                </a:cubicBezTo>
                <a:cubicBezTo>
                  <a:pt x="98" y="125"/>
                  <a:pt x="93" y="129"/>
                  <a:pt x="89" y="133"/>
                </a:cubicBezTo>
                <a:cubicBezTo>
                  <a:pt x="84" y="136"/>
                  <a:pt x="79" y="141"/>
                  <a:pt x="78" y="143"/>
                </a:cubicBezTo>
                <a:cubicBezTo>
                  <a:pt x="77" y="145"/>
                  <a:pt x="74" y="149"/>
                  <a:pt x="72" y="152"/>
                </a:cubicBezTo>
                <a:lnTo>
                  <a:pt x="68" y="157"/>
                </a:lnTo>
                <a:close/>
                <a:moveTo>
                  <a:pt x="143" y="162"/>
                </a:moveTo>
                <a:cubicBezTo>
                  <a:pt x="147" y="153"/>
                  <a:pt x="150" y="144"/>
                  <a:pt x="151" y="144"/>
                </a:cubicBezTo>
                <a:cubicBezTo>
                  <a:pt x="152" y="144"/>
                  <a:pt x="152" y="144"/>
                  <a:pt x="152" y="144"/>
                </a:cubicBezTo>
                <a:cubicBezTo>
                  <a:pt x="156" y="144"/>
                  <a:pt x="162" y="159"/>
                  <a:pt x="163" y="169"/>
                </a:cubicBezTo>
                <a:cubicBezTo>
                  <a:pt x="164" y="179"/>
                  <a:pt x="164" y="184"/>
                  <a:pt x="160" y="188"/>
                </a:cubicBezTo>
                <a:cubicBezTo>
                  <a:pt x="159" y="190"/>
                  <a:pt x="157" y="190"/>
                  <a:pt x="157" y="190"/>
                </a:cubicBezTo>
                <a:cubicBezTo>
                  <a:pt x="156" y="189"/>
                  <a:pt x="151" y="187"/>
                  <a:pt x="145" y="185"/>
                </a:cubicBezTo>
                <a:cubicBezTo>
                  <a:pt x="136" y="180"/>
                  <a:pt x="136" y="180"/>
                  <a:pt x="136" y="180"/>
                </a:cubicBezTo>
                <a:lnTo>
                  <a:pt x="143" y="162"/>
                </a:lnTo>
                <a:close/>
                <a:moveTo>
                  <a:pt x="144" y="115"/>
                </a:moveTo>
                <a:cubicBezTo>
                  <a:pt x="144" y="115"/>
                  <a:pt x="144" y="115"/>
                  <a:pt x="144" y="115"/>
                </a:cubicBezTo>
                <a:cubicBezTo>
                  <a:pt x="145" y="115"/>
                  <a:pt x="146" y="116"/>
                  <a:pt x="146" y="117"/>
                </a:cubicBezTo>
                <a:cubicBezTo>
                  <a:pt x="146" y="118"/>
                  <a:pt x="145" y="118"/>
                  <a:pt x="144" y="118"/>
                </a:cubicBezTo>
                <a:cubicBezTo>
                  <a:pt x="141" y="117"/>
                  <a:pt x="141" y="116"/>
                  <a:pt x="144" y="115"/>
                </a:cubicBezTo>
                <a:close/>
                <a:moveTo>
                  <a:pt x="123" y="213"/>
                </a:moveTo>
                <a:cubicBezTo>
                  <a:pt x="124" y="212"/>
                  <a:pt x="127" y="206"/>
                  <a:pt x="129" y="200"/>
                </a:cubicBezTo>
                <a:cubicBezTo>
                  <a:pt x="133" y="190"/>
                  <a:pt x="133" y="190"/>
                  <a:pt x="133" y="190"/>
                </a:cubicBezTo>
                <a:cubicBezTo>
                  <a:pt x="139" y="193"/>
                  <a:pt x="139" y="193"/>
                  <a:pt x="139" y="193"/>
                </a:cubicBezTo>
                <a:cubicBezTo>
                  <a:pt x="154" y="200"/>
                  <a:pt x="154" y="200"/>
                  <a:pt x="142" y="207"/>
                </a:cubicBezTo>
                <a:cubicBezTo>
                  <a:pt x="133" y="213"/>
                  <a:pt x="118" y="217"/>
                  <a:pt x="123" y="213"/>
                </a:cubicBezTo>
                <a:close/>
                <a:moveTo>
                  <a:pt x="116" y="173"/>
                </a:moveTo>
                <a:cubicBezTo>
                  <a:pt x="113" y="171"/>
                  <a:pt x="119" y="158"/>
                  <a:pt x="126" y="151"/>
                </a:cubicBezTo>
                <a:cubicBezTo>
                  <a:pt x="129" y="148"/>
                  <a:pt x="132" y="145"/>
                  <a:pt x="133" y="145"/>
                </a:cubicBezTo>
                <a:cubicBezTo>
                  <a:pt x="134" y="145"/>
                  <a:pt x="126" y="168"/>
                  <a:pt x="122" y="175"/>
                </a:cubicBezTo>
                <a:cubicBezTo>
                  <a:pt x="122" y="176"/>
                  <a:pt x="119" y="175"/>
                  <a:pt x="116" y="173"/>
                </a:cubicBezTo>
                <a:close/>
                <a:moveTo>
                  <a:pt x="137" y="131"/>
                </a:moveTo>
                <a:cubicBezTo>
                  <a:pt x="135" y="132"/>
                  <a:pt x="131" y="133"/>
                  <a:pt x="130" y="133"/>
                </a:cubicBezTo>
                <a:cubicBezTo>
                  <a:pt x="116" y="132"/>
                  <a:pt x="108" y="156"/>
                  <a:pt x="103" y="167"/>
                </a:cubicBezTo>
                <a:cubicBezTo>
                  <a:pt x="102" y="169"/>
                  <a:pt x="100" y="170"/>
                  <a:pt x="95" y="168"/>
                </a:cubicBezTo>
                <a:cubicBezTo>
                  <a:pt x="91" y="167"/>
                  <a:pt x="87" y="165"/>
                  <a:pt x="85" y="163"/>
                </a:cubicBezTo>
                <a:cubicBezTo>
                  <a:pt x="82" y="161"/>
                  <a:pt x="82" y="160"/>
                  <a:pt x="87" y="154"/>
                </a:cubicBezTo>
                <a:cubicBezTo>
                  <a:pt x="95" y="143"/>
                  <a:pt x="102" y="137"/>
                  <a:pt x="113" y="130"/>
                </a:cubicBezTo>
                <a:cubicBezTo>
                  <a:pt x="124" y="122"/>
                  <a:pt x="125" y="128"/>
                  <a:pt x="138" y="129"/>
                </a:cubicBezTo>
                <a:cubicBezTo>
                  <a:pt x="141" y="130"/>
                  <a:pt x="141" y="130"/>
                  <a:pt x="137" y="131"/>
                </a:cubicBezTo>
                <a:close/>
                <a:moveTo>
                  <a:pt x="109" y="208"/>
                </a:moveTo>
                <a:cubicBezTo>
                  <a:pt x="106" y="216"/>
                  <a:pt x="105" y="216"/>
                  <a:pt x="99" y="216"/>
                </a:cubicBezTo>
                <a:cubicBezTo>
                  <a:pt x="88" y="215"/>
                  <a:pt x="83" y="212"/>
                  <a:pt x="78" y="202"/>
                </a:cubicBezTo>
                <a:cubicBezTo>
                  <a:pt x="75" y="197"/>
                  <a:pt x="73" y="180"/>
                  <a:pt x="75" y="176"/>
                </a:cubicBezTo>
                <a:cubicBezTo>
                  <a:pt x="76" y="173"/>
                  <a:pt x="76" y="172"/>
                  <a:pt x="81" y="174"/>
                </a:cubicBezTo>
                <a:cubicBezTo>
                  <a:pt x="83" y="174"/>
                  <a:pt x="85" y="175"/>
                  <a:pt x="88" y="176"/>
                </a:cubicBezTo>
                <a:cubicBezTo>
                  <a:pt x="95" y="178"/>
                  <a:pt x="100" y="181"/>
                  <a:pt x="100" y="182"/>
                </a:cubicBezTo>
                <a:cubicBezTo>
                  <a:pt x="100" y="183"/>
                  <a:pt x="100" y="186"/>
                  <a:pt x="101" y="189"/>
                </a:cubicBezTo>
                <a:cubicBezTo>
                  <a:pt x="102" y="194"/>
                  <a:pt x="104" y="195"/>
                  <a:pt x="106" y="196"/>
                </a:cubicBezTo>
                <a:cubicBezTo>
                  <a:pt x="112" y="196"/>
                  <a:pt x="113" y="199"/>
                  <a:pt x="109" y="208"/>
                </a:cubicBezTo>
                <a:close/>
                <a:moveTo>
                  <a:pt x="118" y="188"/>
                </a:moveTo>
                <a:cubicBezTo>
                  <a:pt x="117" y="191"/>
                  <a:pt x="114" y="191"/>
                  <a:pt x="113" y="188"/>
                </a:cubicBezTo>
                <a:cubicBezTo>
                  <a:pt x="112" y="186"/>
                  <a:pt x="113" y="184"/>
                  <a:pt x="116" y="185"/>
                </a:cubicBezTo>
                <a:cubicBezTo>
                  <a:pt x="117" y="186"/>
                  <a:pt x="118" y="187"/>
                  <a:pt x="118" y="188"/>
                </a:cubicBezTo>
                <a:close/>
                <a:moveTo>
                  <a:pt x="205" y="262"/>
                </a:moveTo>
                <a:cubicBezTo>
                  <a:pt x="183" y="255"/>
                  <a:pt x="165" y="248"/>
                  <a:pt x="164" y="248"/>
                </a:cubicBezTo>
                <a:cubicBezTo>
                  <a:pt x="164" y="247"/>
                  <a:pt x="154" y="243"/>
                  <a:pt x="141" y="238"/>
                </a:cubicBezTo>
                <a:cubicBezTo>
                  <a:pt x="119" y="229"/>
                  <a:pt x="119" y="229"/>
                  <a:pt x="119" y="229"/>
                </a:cubicBezTo>
                <a:cubicBezTo>
                  <a:pt x="125" y="228"/>
                  <a:pt x="125" y="228"/>
                  <a:pt x="125" y="228"/>
                </a:cubicBezTo>
                <a:cubicBezTo>
                  <a:pt x="135" y="226"/>
                  <a:pt x="153" y="216"/>
                  <a:pt x="161" y="209"/>
                </a:cubicBezTo>
                <a:cubicBezTo>
                  <a:pt x="167" y="204"/>
                  <a:pt x="167" y="204"/>
                  <a:pt x="179" y="206"/>
                </a:cubicBezTo>
                <a:cubicBezTo>
                  <a:pt x="196" y="209"/>
                  <a:pt x="208" y="212"/>
                  <a:pt x="232" y="219"/>
                </a:cubicBezTo>
                <a:cubicBezTo>
                  <a:pt x="242" y="222"/>
                  <a:pt x="253" y="225"/>
                  <a:pt x="255" y="225"/>
                </a:cubicBezTo>
                <a:cubicBezTo>
                  <a:pt x="256" y="225"/>
                  <a:pt x="257" y="225"/>
                  <a:pt x="257" y="226"/>
                </a:cubicBezTo>
                <a:cubicBezTo>
                  <a:pt x="262" y="227"/>
                  <a:pt x="261" y="232"/>
                  <a:pt x="254" y="253"/>
                </a:cubicBezTo>
                <a:cubicBezTo>
                  <a:pt x="246" y="276"/>
                  <a:pt x="246" y="276"/>
                  <a:pt x="246" y="276"/>
                </a:cubicBezTo>
                <a:lnTo>
                  <a:pt x="205" y="262"/>
                </a:lnTo>
                <a:close/>
                <a:moveTo>
                  <a:pt x="298" y="182"/>
                </a:moveTo>
                <a:cubicBezTo>
                  <a:pt x="296" y="181"/>
                  <a:pt x="278" y="189"/>
                  <a:pt x="271" y="194"/>
                </a:cubicBezTo>
                <a:cubicBezTo>
                  <a:pt x="268" y="196"/>
                  <a:pt x="264" y="201"/>
                  <a:pt x="263" y="204"/>
                </a:cubicBezTo>
                <a:cubicBezTo>
                  <a:pt x="260" y="209"/>
                  <a:pt x="260" y="210"/>
                  <a:pt x="262" y="210"/>
                </a:cubicBezTo>
                <a:cubicBezTo>
                  <a:pt x="264" y="210"/>
                  <a:pt x="265" y="211"/>
                  <a:pt x="265" y="213"/>
                </a:cubicBezTo>
                <a:cubicBezTo>
                  <a:pt x="266" y="215"/>
                  <a:pt x="266" y="217"/>
                  <a:pt x="266" y="217"/>
                </a:cubicBezTo>
                <a:cubicBezTo>
                  <a:pt x="265" y="217"/>
                  <a:pt x="243" y="211"/>
                  <a:pt x="230" y="207"/>
                </a:cubicBezTo>
                <a:cubicBezTo>
                  <a:pt x="224" y="205"/>
                  <a:pt x="217" y="204"/>
                  <a:pt x="214" y="204"/>
                </a:cubicBezTo>
                <a:cubicBezTo>
                  <a:pt x="212" y="203"/>
                  <a:pt x="204" y="201"/>
                  <a:pt x="197" y="199"/>
                </a:cubicBezTo>
                <a:cubicBezTo>
                  <a:pt x="189" y="197"/>
                  <a:pt x="181" y="195"/>
                  <a:pt x="177" y="195"/>
                </a:cubicBezTo>
                <a:cubicBezTo>
                  <a:pt x="172" y="194"/>
                  <a:pt x="172" y="194"/>
                  <a:pt x="173" y="192"/>
                </a:cubicBezTo>
                <a:cubicBezTo>
                  <a:pt x="179" y="186"/>
                  <a:pt x="178" y="156"/>
                  <a:pt x="172" y="147"/>
                </a:cubicBezTo>
                <a:cubicBezTo>
                  <a:pt x="170" y="144"/>
                  <a:pt x="169" y="141"/>
                  <a:pt x="169" y="141"/>
                </a:cubicBezTo>
                <a:cubicBezTo>
                  <a:pt x="170" y="140"/>
                  <a:pt x="201" y="149"/>
                  <a:pt x="235" y="160"/>
                </a:cubicBezTo>
                <a:cubicBezTo>
                  <a:pt x="247" y="164"/>
                  <a:pt x="262" y="168"/>
                  <a:pt x="268" y="169"/>
                </a:cubicBezTo>
                <a:cubicBezTo>
                  <a:pt x="273" y="170"/>
                  <a:pt x="285" y="173"/>
                  <a:pt x="293" y="175"/>
                </a:cubicBezTo>
                <a:cubicBezTo>
                  <a:pt x="296" y="176"/>
                  <a:pt x="299" y="177"/>
                  <a:pt x="300" y="178"/>
                </a:cubicBezTo>
                <a:cubicBezTo>
                  <a:pt x="306" y="180"/>
                  <a:pt x="306" y="181"/>
                  <a:pt x="303" y="182"/>
                </a:cubicBezTo>
                <a:cubicBezTo>
                  <a:pt x="301" y="182"/>
                  <a:pt x="299" y="183"/>
                  <a:pt x="298" y="182"/>
                </a:cubicBezTo>
                <a:close/>
                <a:moveTo>
                  <a:pt x="307" y="237"/>
                </a:moveTo>
                <a:cubicBezTo>
                  <a:pt x="314" y="237"/>
                  <a:pt x="322" y="239"/>
                  <a:pt x="332" y="242"/>
                </a:cubicBezTo>
                <a:cubicBezTo>
                  <a:pt x="339" y="245"/>
                  <a:pt x="348" y="247"/>
                  <a:pt x="351" y="247"/>
                </a:cubicBezTo>
                <a:cubicBezTo>
                  <a:pt x="354" y="247"/>
                  <a:pt x="359" y="249"/>
                  <a:pt x="362" y="250"/>
                </a:cubicBezTo>
                <a:cubicBezTo>
                  <a:pt x="365" y="252"/>
                  <a:pt x="370" y="254"/>
                  <a:pt x="374" y="255"/>
                </a:cubicBezTo>
                <a:cubicBezTo>
                  <a:pt x="376" y="255"/>
                  <a:pt x="378" y="256"/>
                  <a:pt x="379" y="256"/>
                </a:cubicBezTo>
                <a:cubicBezTo>
                  <a:pt x="380" y="256"/>
                  <a:pt x="381" y="257"/>
                  <a:pt x="381" y="257"/>
                </a:cubicBezTo>
                <a:cubicBezTo>
                  <a:pt x="381" y="258"/>
                  <a:pt x="375" y="259"/>
                  <a:pt x="368" y="261"/>
                </a:cubicBezTo>
                <a:cubicBezTo>
                  <a:pt x="362" y="263"/>
                  <a:pt x="355" y="265"/>
                  <a:pt x="354" y="265"/>
                </a:cubicBezTo>
                <a:cubicBezTo>
                  <a:pt x="352" y="266"/>
                  <a:pt x="347" y="267"/>
                  <a:pt x="342" y="268"/>
                </a:cubicBezTo>
                <a:cubicBezTo>
                  <a:pt x="336" y="269"/>
                  <a:pt x="327" y="272"/>
                  <a:pt x="320" y="274"/>
                </a:cubicBezTo>
                <a:cubicBezTo>
                  <a:pt x="314" y="277"/>
                  <a:pt x="302" y="281"/>
                  <a:pt x="294" y="283"/>
                </a:cubicBezTo>
                <a:cubicBezTo>
                  <a:pt x="282" y="287"/>
                  <a:pt x="279" y="287"/>
                  <a:pt x="269" y="284"/>
                </a:cubicBezTo>
                <a:cubicBezTo>
                  <a:pt x="259" y="281"/>
                  <a:pt x="258" y="281"/>
                  <a:pt x="259" y="278"/>
                </a:cubicBezTo>
                <a:cubicBezTo>
                  <a:pt x="259" y="276"/>
                  <a:pt x="263" y="265"/>
                  <a:pt x="267" y="253"/>
                </a:cubicBezTo>
                <a:cubicBezTo>
                  <a:pt x="274" y="232"/>
                  <a:pt x="274" y="232"/>
                  <a:pt x="274" y="232"/>
                </a:cubicBezTo>
                <a:cubicBezTo>
                  <a:pt x="278" y="233"/>
                  <a:pt x="278" y="233"/>
                  <a:pt x="278" y="233"/>
                </a:cubicBezTo>
                <a:cubicBezTo>
                  <a:pt x="285" y="236"/>
                  <a:pt x="297" y="237"/>
                  <a:pt x="307" y="237"/>
                </a:cubicBezTo>
                <a:close/>
                <a:moveTo>
                  <a:pt x="258" y="313"/>
                </a:moveTo>
                <a:cubicBezTo>
                  <a:pt x="250" y="316"/>
                  <a:pt x="243" y="310"/>
                  <a:pt x="249" y="307"/>
                </a:cubicBezTo>
                <a:cubicBezTo>
                  <a:pt x="256" y="302"/>
                  <a:pt x="274" y="299"/>
                  <a:pt x="279" y="301"/>
                </a:cubicBezTo>
                <a:cubicBezTo>
                  <a:pt x="281" y="301"/>
                  <a:pt x="281" y="302"/>
                  <a:pt x="281" y="303"/>
                </a:cubicBezTo>
                <a:cubicBezTo>
                  <a:pt x="284" y="310"/>
                  <a:pt x="266" y="309"/>
                  <a:pt x="258" y="313"/>
                </a:cubicBezTo>
                <a:close/>
                <a:moveTo>
                  <a:pt x="394" y="273"/>
                </a:moveTo>
                <a:cubicBezTo>
                  <a:pt x="393" y="273"/>
                  <a:pt x="392" y="273"/>
                  <a:pt x="391" y="274"/>
                </a:cubicBezTo>
                <a:cubicBezTo>
                  <a:pt x="391" y="274"/>
                  <a:pt x="391" y="274"/>
                  <a:pt x="391" y="274"/>
                </a:cubicBezTo>
                <a:cubicBezTo>
                  <a:pt x="390" y="278"/>
                  <a:pt x="387" y="281"/>
                  <a:pt x="385" y="281"/>
                </a:cubicBezTo>
                <a:cubicBezTo>
                  <a:pt x="384" y="280"/>
                  <a:pt x="380" y="281"/>
                  <a:pt x="376" y="283"/>
                </a:cubicBezTo>
                <a:cubicBezTo>
                  <a:pt x="359" y="286"/>
                  <a:pt x="342" y="290"/>
                  <a:pt x="325" y="295"/>
                </a:cubicBezTo>
                <a:cubicBezTo>
                  <a:pt x="322" y="296"/>
                  <a:pt x="317" y="299"/>
                  <a:pt x="313" y="299"/>
                </a:cubicBezTo>
                <a:cubicBezTo>
                  <a:pt x="311" y="299"/>
                  <a:pt x="309" y="298"/>
                  <a:pt x="306" y="297"/>
                </a:cubicBezTo>
                <a:cubicBezTo>
                  <a:pt x="306" y="297"/>
                  <a:pt x="305" y="297"/>
                  <a:pt x="304" y="296"/>
                </a:cubicBezTo>
                <a:cubicBezTo>
                  <a:pt x="303" y="296"/>
                  <a:pt x="303" y="296"/>
                  <a:pt x="303" y="296"/>
                </a:cubicBezTo>
                <a:cubicBezTo>
                  <a:pt x="299" y="295"/>
                  <a:pt x="292" y="294"/>
                  <a:pt x="294" y="293"/>
                </a:cubicBezTo>
                <a:cubicBezTo>
                  <a:pt x="296" y="292"/>
                  <a:pt x="300" y="290"/>
                  <a:pt x="304" y="289"/>
                </a:cubicBezTo>
                <a:cubicBezTo>
                  <a:pt x="320" y="282"/>
                  <a:pt x="375" y="265"/>
                  <a:pt x="392" y="268"/>
                </a:cubicBezTo>
                <a:cubicBezTo>
                  <a:pt x="392" y="268"/>
                  <a:pt x="392" y="269"/>
                  <a:pt x="392" y="269"/>
                </a:cubicBezTo>
                <a:cubicBezTo>
                  <a:pt x="392" y="269"/>
                  <a:pt x="393" y="269"/>
                  <a:pt x="393" y="269"/>
                </a:cubicBezTo>
                <a:cubicBezTo>
                  <a:pt x="395" y="270"/>
                  <a:pt x="397" y="271"/>
                  <a:pt x="394" y="273"/>
                </a:cubicBezTo>
                <a:close/>
                <a:moveTo>
                  <a:pt x="396" y="249"/>
                </a:moveTo>
                <a:cubicBezTo>
                  <a:pt x="395" y="249"/>
                  <a:pt x="389" y="247"/>
                  <a:pt x="382" y="245"/>
                </a:cubicBezTo>
                <a:cubicBezTo>
                  <a:pt x="353" y="239"/>
                  <a:pt x="337" y="227"/>
                  <a:pt x="311" y="226"/>
                </a:cubicBezTo>
                <a:cubicBezTo>
                  <a:pt x="302" y="227"/>
                  <a:pt x="301" y="226"/>
                  <a:pt x="307" y="224"/>
                </a:cubicBezTo>
                <a:cubicBezTo>
                  <a:pt x="310" y="223"/>
                  <a:pt x="316" y="221"/>
                  <a:pt x="319" y="219"/>
                </a:cubicBezTo>
                <a:cubicBezTo>
                  <a:pt x="323" y="217"/>
                  <a:pt x="329" y="215"/>
                  <a:pt x="333" y="215"/>
                </a:cubicBezTo>
                <a:cubicBezTo>
                  <a:pt x="340" y="214"/>
                  <a:pt x="350" y="206"/>
                  <a:pt x="352" y="199"/>
                </a:cubicBezTo>
                <a:cubicBezTo>
                  <a:pt x="354" y="194"/>
                  <a:pt x="353" y="194"/>
                  <a:pt x="367" y="198"/>
                </a:cubicBezTo>
                <a:cubicBezTo>
                  <a:pt x="372" y="200"/>
                  <a:pt x="384" y="203"/>
                  <a:pt x="393" y="206"/>
                </a:cubicBezTo>
                <a:cubicBezTo>
                  <a:pt x="410" y="210"/>
                  <a:pt x="410" y="210"/>
                  <a:pt x="410" y="210"/>
                </a:cubicBezTo>
                <a:cubicBezTo>
                  <a:pt x="407" y="222"/>
                  <a:pt x="407" y="222"/>
                  <a:pt x="407" y="222"/>
                </a:cubicBezTo>
                <a:cubicBezTo>
                  <a:pt x="403" y="241"/>
                  <a:pt x="399" y="251"/>
                  <a:pt x="396" y="249"/>
                </a:cubicBezTo>
                <a:close/>
                <a:moveTo>
                  <a:pt x="426" y="271"/>
                </a:moveTo>
                <a:cubicBezTo>
                  <a:pt x="423" y="272"/>
                  <a:pt x="421" y="273"/>
                  <a:pt x="420" y="273"/>
                </a:cubicBezTo>
                <a:cubicBezTo>
                  <a:pt x="419" y="273"/>
                  <a:pt x="415" y="274"/>
                  <a:pt x="411" y="275"/>
                </a:cubicBezTo>
                <a:cubicBezTo>
                  <a:pt x="405" y="277"/>
                  <a:pt x="403" y="277"/>
                  <a:pt x="403" y="275"/>
                </a:cubicBezTo>
                <a:cubicBezTo>
                  <a:pt x="403" y="267"/>
                  <a:pt x="409" y="264"/>
                  <a:pt x="422" y="267"/>
                </a:cubicBezTo>
                <a:cubicBezTo>
                  <a:pt x="431" y="269"/>
                  <a:pt x="431" y="269"/>
                  <a:pt x="431" y="269"/>
                </a:cubicBezTo>
                <a:lnTo>
                  <a:pt x="426" y="271"/>
                </a:lnTo>
                <a:close/>
                <a:moveTo>
                  <a:pt x="437" y="250"/>
                </a:moveTo>
                <a:cubicBezTo>
                  <a:pt x="435" y="250"/>
                  <a:pt x="429" y="252"/>
                  <a:pt x="423" y="252"/>
                </a:cubicBezTo>
                <a:cubicBezTo>
                  <a:pt x="418" y="253"/>
                  <a:pt x="413" y="254"/>
                  <a:pt x="412" y="253"/>
                </a:cubicBezTo>
                <a:cubicBezTo>
                  <a:pt x="411" y="253"/>
                  <a:pt x="413" y="247"/>
                  <a:pt x="415" y="240"/>
                </a:cubicBezTo>
                <a:cubicBezTo>
                  <a:pt x="417" y="233"/>
                  <a:pt x="419" y="225"/>
                  <a:pt x="420" y="222"/>
                </a:cubicBezTo>
                <a:cubicBezTo>
                  <a:pt x="422" y="216"/>
                  <a:pt x="423" y="216"/>
                  <a:pt x="428" y="217"/>
                </a:cubicBezTo>
                <a:cubicBezTo>
                  <a:pt x="431" y="218"/>
                  <a:pt x="434" y="219"/>
                  <a:pt x="435" y="219"/>
                </a:cubicBezTo>
                <a:cubicBezTo>
                  <a:pt x="435" y="219"/>
                  <a:pt x="447" y="223"/>
                  <a:pt x="462" y="228"/>
                </a:cubicBezTo>
                <a:cubicBezTo>
                  <a:pt x="488" y="237"/>
                  <a:pt x="488" y="237"/>
                  <a:pt x="488" y="237"/>
                </a:cubicBezTo>
                <a:cubicBezTo>
                  <a:pt x="476" y="241"/>
                  <a:pt x="476" y="241"/>
                  <a:pt x="476" y="241"/>
                </a:cubicBezTo>
                <a:cubicBezTo>
                  <a:pt x="469" y="243"/>
                  <a:pt x="458" y="246"/>
                  <a:pt x="451" y="247"/>
                </a:cubicBezTo>
                <a:cubicBezTo>
                  <a:pt x="445" y="248"/>
                  <a:pt x="438" y="249"/>
                  <a:pt x="437" y="250"/>
                </a:cubicBezTo>
                <a:close/>
                <a:moveTo>
                  <a:pt x="522" y="249"/>
                </a:moveTo>
                <a:cubicBezTo>
                  <a:pt x="520" y="249"/>
                  <a:pt x="517" y="250"/>
                  <a:pt x="517" y="250"/>
                </a:cubicBezTo>
                <a:cubicBezTo>
                  <a:pt x="515" y="249"/>
                  <a:pt x="495" y="253"/>
                  <a:pt x="470" y="260"/>
                </a:cubicBezTo>
                <a:cubicBezTo>
                  <a:pt x="459" y="263"/>
                  <a:pt x="449" y="264"/>
                  <a:pt x="447" y="264"/>
                </a:cubicBezTo>
                <a:cubicBezTo>
                  <a:pt x="437" y="260"/>
                  <a:pt x="493" y="248"/>
                  <a:pt x="498" y="247"/>
                </a:cubicBezTo>
                <a:cubicBezTo>
                  <a:pt x="505" y="245"/>
                  <a:pt x="512" y="244"/>
                  <a:pt x="517" y="245"/>
                </a:cubicBezTo>
                <a:cubicBezTo>
                  <a:pt x="520" y="246"/>
                  <a:pt x="522" y="247"/>
                  <a:pt x="523" y="247"/>
                </a:cubicBezTo>
                <a:cubicBezTo>
                  <a:pt x="525" y="247"/>
                  <a:pt x="524" y="248"/>
                  <a:pt x="522" y="249"/>
                </a:cubicBezTo>
                <a:close/>
                <a:moveTo>
                  <a:pt x="544" y="241"/>
                </a:moveTo>
                <a:cubicBezTo>
                  <a:pt x="543" y="241"/>
                  <a:pt x="541" y="240"/>
                  <a:pt x="540" y="240"/>
                </a:cubicBezTo>
                <a:cubicBezTo>
                  <a:pt x="538" y="240"/>
                  <a:pt x="537" y="239"/>
                  <a:pt x="536" y="238"/>
                </a:cubicBezTo>
                <a:cubicBezTo>
                  <a:pt x="535" y="237"/>
                  <a:pt x="537" y="236"/>
                  <a:pt x="542" y="235"/>
                </a:cubicBezTo>
                <a:cubicBezTo>
                  <a:pt x="545" y="234"/>
                  <a:pt x="548" y="234"/>
                  <a:pt x="551" y="234"/>
                </a:cubicBezTo>
                <a:cubicBezTo>
                  <a:pt x="551" y="236"/>
                  <a:pt x="546" y="242"/>
                  <a:pt x="544" y="241"/>
                </a:cubicBezTo>
                <a:close/>
                <a:moveTo>
                  <a:pt x="561" y="211"/>
                </a:moveTo>
                <a:cubicBezTo>
                  <a:pt x="558" y="220"/>
                  <a:pt x="559" y="219"/>
                  <a:pt x="531" y="224"/>
                </a:cubicBezTo>
                <a:cubicBezTo>
                  <a:pt x="527" y="225"/>
                  <a:pt x="520" y="227"/>
                  <a:pt x="516" y="228"/>
                </a:cubicBezTo>
                <a:cubicBezTo>
                  <a:pt x="509" y="231"/>
                  <a:pt x="507" y="231"/>
                  <a:pt x="496" y="227"/>
                </a:cubicBezTo>
                <a:cubicBezTo>
                  <a:pt x="489" y="225"/>
                  <a:pt x="477" y="221"/>
                  <a:pt x="470" y="219"/>
                </a:cubicBezTo>
                <a:cubicBezTo>
                  <a:pt x="463" y="217"/>
                  <a:pt x="456" y="214"/>
                  <a:pt x="455" y="213"/>
                </a:cubicBezTo>
                <a:cubicBezTo>
                  <a:pt x="453" y="211"/>
                  <a:pt x="454" y="211"/>
                  <a:pt x="456" y="212"/>
                </a:cubicBezTo>
                <a:cubicBezTo>
                  <a:pt x="457" y="213"/>
                  <a:pt x="459" y="212"/>
                  <a:pt x="459" y="211"/>
                </a:cubicBezTo>
                <a:cubicBezTo>
                  <a:pt x="460" y="210"/>
                  <a:pt x="462" y="209"/>
                  <a:pt x="464" y="209"/>
                </a:cubicBezTo>
                <a:cubicBezTo>
                  <a:pt x="467" y="209"/>
                  <a:pt x="473" y="206"/>
                  <a:pt x="478" y="202"/>
                </a:cubicBezTo>
                <a:cubicBezTo>
                  <a:pt x="483" y="198"/>
                  <a:pt x="488" y="196"/>
                  <a:pt x="488" y="196"/>
                </a:cubicBezTo>
                <a:cubicBezTo>
                  <a:pt x="489" y="196"/>
                  <a:pt x="491" y="192"/>
                  <a:pt x="493" y="187"/>
                </a:cubicBezTo>
                <a:cubicBezTo>
                  <a:pt x="495" y="182"/>
                  <a:pt x="497" y="178"/>
                  <a:pt x="498" y="177"/>
                </a:cubicBezTo>
                <a:cubicBezTo>
                  <a:pt x="498" y="177"/>
                  <a:pt x="513" y="182"/>
                  <a:pt x="531" y="188"/>
                </a:cubicBezTo>
                <a:cubicBezTo>
                  <a:pt x="536" y="190"/>
                  <a:pt x="540" y="191"/>
                  <a:pt x="543" y="192"/>
                </a:cubicBezTo>
                <a:cubicBezTo>
                  <a:pt x="567" y="200"/>
                  <a:pt x="565" y="201"/>
                  <a:pt x="561" y="211"/>
                </a:cubicBezTo>
                <a:close/>
                <a:moveTo>
                  <a:pt x="257" y="72"/>
                </a:moveTo>
                <a:cubicBezTo>
                  <a:pt x="277" y="77"/>
                  <a:pt x="288" y="80"/>
                  <a:pt x="289" y="80"/>
                </a:cubicBezTo>
                <a:cubicBezTo>
                  <a:pt x="290" y="80"/>
                  <a:pt x="296" y="81"/>
                  <a:pt x="302" y="83"/>
                </a:cubicBezTo>
                <a:cubicBezTo>
                  <a:pt x="309" y="85"/>
                  <a:pt x="314" y="86"/>
                  <a:pt x="315" y="86"/>
                </a:cubicBezTo>
                <a:cubicBezTo>
                  <a:pt x="315" y="85"/>
                  <a:pt x="319" y="86"/>
                  <a:pt x="325" y="88"/>
                </a:cubicBezTo>
                <a:cubicBezTo>
                  <a:pt x="339" y="93"/>
                  <a:pt x="348" y="95"/>
                  <a:pt x="350" y="95"/>
                </a:cubicBezTo>
                <a:cubicBezTo>
                  <a:pt x="351" y="95"/>
                  <a:pt x="354" y="95"/>
                  <a:pt x="357" y="96"/>
                </a:cubicBezTo>
                <a:cubicBezTo>
                  <a:pt x="359" y="96"/>
                  <a:pt x="368" y="98"/>
                  <a:pt x="378" y="100"/>
                </a:cubicBezTo>
                <a:cubicBezTo>
                  <a:pt x="387" y="103"/>
                  <a:pt x="395" y="105"/>
                  <a:pt x="396" y="105"/>
                </a:cubicBezTo>
                <a:cubicBezTo>
                  <a:pt x="405" y="108"/>
                  <a:pt x="437" y="118"/>
                  <a:pt x="443" y="119"/>
                </a:cubicBezTo>
                <a:cubicBezTo>
                  <a:pt x="471" y="124"/>
                  <a:pt x="518" y="137"/>
                  <a:pt x="544" y="145"/>
                </a:cubicBezTo>
                <a:cubicBezTo>
                  <a:pt x="565" y="151"/>
                  <a:pt x="585" y="157"/>
                  <a:pt x="593" y="158"/>
                </a:cubicBezTo>
                <a:cubicBezTo>
                  <a:pt x="594" y="158"/>
                  <a:pt x="595" y="158"/>
                  <a:pt x="595" y="158"/>
                </a:cubicBezTo>
                <a:cubicBezTo>
                  <a:pt x="597" y="159"/>
                  <a:pt x="598" y="160"/>
                  <a:pt x="596" y="161"/>
                </a:cubicBezTo>
                <a:cubicBezTo>
                  <a:pt x="595" y="162"/>
                  <a:pt x="594" y="163"/>
                  <a:pt x="593" y="163"/>
                </a:cubicBezTo>
                <a:cubicBezTo>
                  <a:pt x="592" y="162"/>
                  <a:pt x="588" y="164"/>
                  <a:pt x="583" y="166"/>
                </a:cubicBezTo>
                <a:cubicBezTo>
                  <a:pt x="574" y="171"/>
                  <a:pt x="571" y="175"/>
                  <a:pt x="572" y="183"/>
                </a:cubicBezTo>
                <a:cubicBezTo>
                  <a:pt x="572" y="185"/>
                  <a:pt x="572" y="187"/>
                  <a:pt x="571" y="187"/>
                </a:cubicBezTo>
                <a:cubicBezTo>
                  <a:pt x="571" y="188"/>
                  <a:pt x="559" y="184"/>
                  <a:pt x="545" y="180"/>
                </a:cubicBezTo>
                <a:cubicBezTo>
                  <a:pt x="515" y="170"/>
                  <a:pt x="491" y="163"/>
                  <a:pt x="482" y="163"/>
                </a:cubicBezTo>
                <a:cubicBezTo>
                  <a:pt x="479" y="162"/>
                  <a:pt x="473" y="161"/>
                  <a:pt x="469" y="160"/>
                </a:cubicBezTo>
                <a:cubicBezTo>
                  <a:pt x="465" y="158"/>
                  <a:pt x="454" y="156"/>
                  <a:pt x="446" y="155"/>
                </a:cubicBezTo>
                <a:cubicBezTo>
                  <a:pt x="432" y="152"/>
                  <a:pt x="398" y="143"/>
                  <a:pt x="347" y="127"/>
                </a:cubicBezTo>
                <a:cubicBezTo>
                  <a:pt x="337" y="124"/>
                  <a:pt x="326" y="121"/>
                  <a:pt x="323" y="121"/>
                </a:cubicBezTo>
                <a:cubicBezTo>
                  <a:pt x="320" y="120"/>
                  <a:pt x="306" y="116"/>
                  <a:pt x="292" y="112"/>
                </a:cubicBezTo>
                <a:cubicBezTo>
                  <a:pt x="277" y="107"/>
                  <a:pt x="257" y="102"/>
                  <a:pt x="246" y="99"/>
                </a:cubicBezTo>
                <a:cubicBezTo>
                  <a:pt x="235" y="97"/>
                  <a:pt x="224" y="95"/>
                  <a:pt x="221" y="94"/>
                </a:cubicBezTo>
                <a:cubicBezTo>
                  <a:pt x="214" y="92"/>
                  <a:pt x="195" y="84"/>
                  <a:pt x="195" y="84"/>
                </a:cubicBezTo>
                <a:cubicBezTo>
                  <a:pt x="196" y="82"/>
                  <a:pt x="216" y="62"/>
                  <a:pt x="217" y="62"/>
                </a:cubicBezTo>
                <a:cubicBezTo>
                  <a:pt x="230" y="65"/>
                  <a:pt x="244" y="69"/>
                  <a:pt x="257" y="72"/>
                </a:cubicBezTo>
                <a:close/>
                <a:moveTo>
                  <a:pt x="196" y="29"/>
                </a:moveTo>
                <a:cubicBezTo>
                  <a:pt x="203" y="17"/>
                  <a:pt x="210" y="12"/>
                  <a:pt x="216" y="14"/>
                </a:cubicBezTo>
                <a:cubicBezTo>
                  <a:pt x="217" y="14"/>
                  <a:pt x="218" y="14"/>
                  <a:pt x="218" y="15"/>
                </a:cubicBezTo>
                <a:cubicBezTo>
                  <a:pt x="224" y="18"/>
                  <a:pt x="225" y="21"/>
                  <a:pt x="222" y="25"/>
                </a:cubicBezTo>
                <a:cubicBezTo>
                  <a:pt x="221" y="27"/>
                  <a:pt x="219" y="31"/>
                  <a:pt x="217" y="34"/>
                </a:cubicBezTo>
                <a:cubicBezTo>
                  <a:pt x="212" y="46"/>
                  <a:pt x="209" y="49"/>
                  <a:pt x="205" y="48"/>
                </a:cubicBezTo>
                <a:cubicBezTo>
                  <a:pt x="203" y="47"/>
                  <a:pt x="199" y="46"/>
                  <a:pt x="196" y="46"/>
                </a:cubicBezTo>
                <a:cubicBezTo>
                  <a:pt x="189" y="45"/>
                  <a:pt x="189" y="41"/>
                  <a:pt x="196" y="29"/>
                </a:cubicBezTo>
                <a:close/>
                <a:moveTo>
                  <a:pt x="177" y="67"/>
                </a:moveTo>
                <a:cubicBezTo>
                  <a:pt x="182" y="53"/>
                  <a:pt x="182" y="53"/>
                  <a:pt x="182" y="53"/>
                </a:cubicBezTo>
                <a:cubicBezTo>
                  <a:pt x="192" y="55"/>
                  <a:pt x="192" y="55"/>
                  <a:pt x="192" y="55"/>
                </a:cubicBezTo>
                <a:cubicBezTo>
                  <a:pt x="194" y="56"/>
                  <a:pt x="197" y="57"/>
                  <a:pt x="199" y="58"/>
                </a:cubicBezTo>
                <a:cubicBezTo>
                  <a:pt x="201" y="58"/>
                  <a:pt x="202" y="59"/>
                  <a:pt x="202" y="59"/>
                </a:cubicBezTo>
                <a:cubicBezTo>
                  <a:pt x="203" y="60"/>
                  <a:pt x="186" y="78"/>
                  <a:pt x="182" y="80"/>
                </a:cubicBezTo>
                <a:cubicBezTo>
                  <a:pt x="180" y="81"/>
                  <a:pt x="177" y="82"/>
                  <a:pt x="175" y="81"/>
                </a:cubicBezTo>
                <a:cubicBezTo>
                  <a:pt x="173" y="80"/>
                  <a:pt x="173" y="79"/>
                  <a:pt x="177" y="67"/>
                </a:cubicBezTo>
                <a:close/>
                <a:moveTo>
                  <a:pt x="182" y="95"/>
                </a:moveTo>
                <a:cubicBezTo>
                  <a:pt x="185" y="92"/>
                  <a:pt x="186" y="92"/>
                  <a:pt x="199" y="97"/>
                </a:cubicBezTo>
                <a:cubicBezTo>
                  <a:pt x="207" y="100"/>
                  <a:pt x="224" y="105"/>
                  <a:pt x="238" y="108"/>
                </a:cubicBezTo>
                <a:cubicBezTo>
                  <a:pt x="252" y="111"/>
                  <a:pt x="265" y="114"/>
                  <a:pt x="267" y="115"/>
                </a:cubicBezTo>
                <a:cubicBezTo>
                  <a:pt x="269" y="116"/>
                  <a:pt x="276" y="118"/>
                  <a:pt x="284" y="121"/>
                </a:cubicBezTo>
                <a:cubicBezTo>
                  <a:pt x="292" y="124"/>
                  <a:pt x="300" y="126"/>
                  <a:pt x="303" y="126"/>
                </a:cubicBezTo>
                <a:cubicBezTo>
                  <a:pt x="305" y="126"/>
                  <a:pt x="307" y="126"/>
                  <a:pt x="307" y="127"/>
                </a:cubicBezTo>
                <a:cubicBezTo>
                  <a:pt x="307" y="127"/>
                  <a:pt x="313" y="130"/>
                  <a:pt x="320" y="131"/>
                </a:cubicBezTo>
                <a:cubicBezTo>
                  <a:pt x="327" y="133"/>
                  <a:pt x="343" y="138"/>
                  <a:pt x="355" y="142"/>
                </a:cubicBezTo>
                <a:cubicBezTo>
                  <a:pt x="367" y="146"/>
                  <a:pt x="377" y="149"/>
                  <a:pt x="378" y="149"/>
                </a:cubicBezTo>
                <a:cubicBezTo>
                  <a:pt x="379" y="149"/>
                  <a:pt x="390" y="152"/>
                  <a:pt x="403" y="156"/>
                </a:cubicBezTo>
                <a:cubicBezTo>
                  <a:pt x="416" y="160"/>
                  <a:pt x="429" y="164"/>
                  <a:pt x="433" y="164"/>
                </a:cubicBezTo>
                <a:cubicBezTo>
                  <a:pt x="437" y="164"/>
                  <a:pt x="439" y="164"/>
                  <a:pt x="441" y="164"/>
                </a:cubicBezTo>
                <a:cubicBezTo>
                  <a:pt x="445" y="165"/>
                  <a:pt x="443" y="167"/>
                  <a:pt x="435" y="171"/>
                </a:cubicBezTo>
                <a:cubicBezTo>
                  <a:pt x="416" y="181"/>
                  <a:pt x="409" y="189"/>
                  <a:pt x="412" y="196"/>
                </a:cubicBezTo>
                <a:cubicBezTo>
                  <a:pt x="413" y="198"/>
                  <a:pt x="412" y="199"/>
                  <a:pt x="409" y="197"/>
                </a:cubicBezTo>
                <a:cubicBezTo>
                  <a:pt x="406" y="197"/>
                  <a:pt x="403" y="196"/>
                  <a:pt x="401" y="196"/>
                </a:cubicBezTo>
                <a:cubicBezTo>
                  <a:pt x="397" y="195"/>
                  <a:pt x="355" y="182"/>
                  <a:pt x="316" y="170"/>
                </a:cubicBezTo>
                <a:cubicBezTo>
                  <a:pt x="281" y="159"/>
                  <a:pt x="270" y="156"/>
                  <a:pt x="267" y="157"/>
                </a:cubicBezTo>
                <a:cubicBezTo>
                  <a:pt x="266" y="157"/>
                  <a:pt x="256" y="154"/>
                  <a:pt x="244" y="150"/>
                </a:cubicBezTo>
                <a:cubicBezTo>
                  <a:pt x="233" y="147"/>
                  <a:pt x="216" y="141"/>
                  <a:pt x="207" y="139"/>
                </a:cubicBezTo>
                <a:cubicBezTo>
                  <a:pt x="166" y="127"/>
                  <a:pt x="151" y="122"/>
                  <a:pt x="158" y="120"/>
                </a:cubicBezTo>
                <a:cubicBezTo>
                  <a:pt x="159" y="120"/>
                  <a:pt x="161" y="116"/>
                  <a:pt x="163" y="112"/>
                </a:cubicBezTo>
                <a:cubicBezTo>
                  <a:pt x="165" y="106"/>
                  <a:pt x="167" y="104"/>
                  <a:pt x="172" y="102"/>
                </a:cubicBezTo>
                <a:cubicBezTo>
                  <a:pt x="175" y="100"/>
                  <a:pt x="179" y="97"/>
                  <a:pt x="182" y="95"/>
                </a:cubicBezTo>
                <a:close/>
                <a:moveTo>
                  <a:pt x="81" y="44"/>
                </a:moveTo>
                <a:cubicBezTo>
                  <a:pt x="82" y="43"/>
                  <a:pt x="84" y="39"/>
                  <a:pt x="85" y="34"/>
                </a:cubicBezTo>
                <a:cubicBezTo>
                  <a:pt x="88" y="26"/>
                  <a:pt x="88" y="26"/>
                  <a:pt x="88" y="26"/>
                </a:cubicBezTo>
                <a:cubicBezTo>
                  <a:pt x="117" y="35"/>
                  <a:pt x="137" y="42"/>
                  <a:pt x="168" y="47"/>
                </a:cubicBezTo>
                <a:cubicBezTo>
                  <a:pt x="169" y="47"/>
                  <a:pt x="169" y="47"/>
                  <a:pt x="169" y="47"/>
                </a:cubicBezTo>
                <a:cubicBezTo>
                  <a:pt x="173" y="49"/>
                  <a:pt x="167" y="58"/>
                  <a:pt x="166" y="61"/>
                </a:cubicBezTo>
                <a:cubicBezTo>
                  <a:pt x="163" y="68"/>
                  <a:pt x="160" y="75"/>
                  <a:pt x="159" y="75"/>
                </a:cubicBezTo>
                <a:cubicBezTo>
                  <a:pt x="157" y="76"/>
                  <a:pt x="135" y="69"/>
                  <a:pt x="129" y="65"/>
                </a:cubicBezTo>
                <a:cubicBezTo>
                  <a:pt x="126" y="63"/>
                  <a:pt x="117" y="60"/>
                  <a:pt x="109" y="58"/>
                </a:cubicBezTo>
                <a:cubicBezTo>
                  <a:pt x="93" y="53"/>
                  <a:pt x="79" y="46"/>
                  <a:pt x="81" y="44"/>
                </a:cubicBezTo>
                <a:close/>
                <a:moveTo>
                  <a:pt x="97" y="64"/>
                </a:moveTo>
                <a:cubicBezTo>
                  <a:pt x="108" y="68"/>
                  <a:pt x="124" y="74"/>
                  <a:pt x="133" y="78"/>
                </a:cubicBezTo>
                <a:cubicBezTo>
                  <a:pt x="142" y="81"/>
                  <a:pt x="148" y="81"/>
                  <a:pt x="155" y="86"/>
                </a:cubicBezTo>
                <a:cubicBezTo>
                  <a:pt x="156" y="86"/>
                  <a:pt x="155" y="89"/>
                  <a:pt x="154" y="93"/>
                </a:cubicBezTo>
                <a:cubicBezTo>
                  <a:pt x="152" y="98"/>
                  <a:pt x="149" y="100"/>
                  <a:pt x="138" y="105"/>
                </a:cubicBezTo>
                <a:cubicBezTo>
                  <a:pt x="124" y="111"/>
                  <a:pt x="124" y="111"/>
                  <a:pt x="124" y="111"/>
                </a:cubicBezTo>
                <a:cubicBezTo>
                  <a:pt x="112" y="107"/>
                  <a:pt x="112" y="107"/>
                  <a:pt x="112" y="107"/>
                </a:cubicBezTo>
                <a:cubicBezTo>
                  <a:pt x="105" y="105"/>
                  <a:pt x="95" y="101"/>
                  <a:pt x="89" y="100"/>
                </a:cubicBezTo>
                <a:cubicBezTo>
                  <a:pt x="83" y="98"/>
                  <a:pt x="76" y="96"/>
                  <a:pt x="73" y="96"/>
                </a:cubicBezTo>
                <a:cubicBezTo>
                  <a:pt x="65" y="94"/>
                  <a:pt x="65" y="93"/>
                  <a:pt x="72" y="73"/>
                </a:cubicBezTo>
                <a:cubicBezTo>
                  <a:pt x="78" y="57"/>
                  <a:pt x="78" y="57"/>
                  <a:pt x="78" y="57"/>
                </a:cubicBezTo>
                <a:lnTo>
                  <a:pt x="97" y="64"/>
                </a:lnTo>
                <a:close/>
                <a:moveTo>
                  <a:pt x="63" y="29"/>
                </a:moveTo>
                <a:cubicBezTo>
                  <a:pt x="66" y="21"/>
                  <a:pt x="67" y="20"/>
                  <a:pt x="70" y="20"/>
                </a:cubicBezTo>
                <a:cubicBezTo>
                  <a:pt x="71" y="20"/>
                  <a:pt x="72" y="20"/>
                  <a:pt x="72" y="21"/>
                </a:cubicBezTo>
                <a:cubicBezTo>
                  <a:pt x="76" y="22"/>
                  <a:pt x="77" y="27"/>
                  <a:pt x="74" y="35"/>
                </a:cubicBezTo>
                <a:cubicBezTo>
                  <a:pt x="71" y="43"/>
                  <a:pt x="71" y="43"/>
                  <a:pt x="71" y="43"/>
                </a:cubicBezTo>
                <a:cubicBezTo>
                  <a:pt x="65" y="41"/>
                  <a:pt x="65" y="41"/>
                  <a:pt x="65" y="41"/>
                </a:cubicBezTo>
                <a:cubicBezTo>
                  <a:pt x="60" y="39"/>
                  <a:pt x="60" y="39"/>
                  <a:pt x="60" y="39"/>
                </a:cubicBezTo>
                <a:lnTo>
                  <a:pt x="63" y="29"/>
                </a:lnTo>
                <a:close/>
                <a:moveTo>
                  <a:pt x="48" y="79"/>
                </a:moveTo>
                <a:cubicBezTo>
                  <a:pt x="49" y="77"/>
                  <a:pt x="51" y="69"/>
                  <a:pt x="53" y="62"/>
                </a:cubicBezTo>
                <a:cubicBezTo>
                  <a:pt x="57" y="50"/>
                  <a:pt x="57" y="50"/>
                  <a:pt x="57" y="50"/>
                </a:cubicBezTo>
                <a:cubicBezTo>
                  <a:pt x="62" y="51"/>
                  <a:pt x="62" y="51"/>
                  <a:pt x="62" y="51"/>
                </a:cubicBezTo>
                <a:cubicBezTo>
                  <a:pt x="63" y="51"/>
                  <a:pt x="63" y="52"/>
                  <a:pt x="64" y="52"/>
                </a:cubicBezTo>
                <a:cubicBezTo>
                  <a:pt x="64" y="52"/>
                  <a:pt x="64" y="52"/>
                  <a:pt x="65" y="52"/>
                </a:cubicBezTo>
                <a:cubicBezTo>
                  <a:pt x="67" y="53"/>
                  <a:pt x="67" y="54"/>
                  <a:pt x="66" y="56"/>
                </a:cubicBezTo>
                <a:cubicBezTo>
                  <a:pt x="65" y="58"/>
                  <a:pt x="63" y="67"/>
                  <a:pt x="60" y="75"/>
                </a:cubicBezTo>
                <a:cubicBezTo>
                  <a:pt x="56" y="91"/>
                  <a:pt x="56" y="91"/>
                  <a:pt x="56" y="91"/>
                </a:cubicBezTo>
                <a:cubicBezTo>
                  <a:pt x="51" y="89"/>
                  <a:pt x="51" y="89"/>
                  <a:pt x="51" y="89"/>
                </a:cubicBezTo>
                <a:cubicBezTo>
                  <a:pt x="48" y="88"/>
                  <a:pt x="46" y="86"/>
                  <a:pt x="47" y="85"/>
                </a:cubicBezTo>
                <a:cubicBezTo>
                  <a:pt x="47" y="84"/>
                  <a:pt x="47" y="81"/>
                  <a:pt x="48" y="79"/>
                </a:cubicBezTo>
                <a:close/>
                <a:moveTo>
                  <a:pt x="35" y="126"/>
                </a:moveTo>
                <a:cubicBezTo>
                  <a:pt x="38" y="117"/>
                  <a:pt x="40" y="107"/>
                  <a:pt x="41" y="104"/>
                </a:cubicBezTo>
                <a:cubicBezTo>
                  <a:pt x="41" y="100"/>
                  <a:pt x="42" y="99"/>
                  <a:pt x="47" y="100"/>
                </a:cubicBezTo>
                <a:cubicBezTo>
                  <a:pt x="47" y="100"/>
                  <a:pt x="48" y="101"/>
                  <a:pt x="49" y="101"/>
                </a:cubicBezTo>
                <a:cubicBezTo>
                  <a:pt x="51" y="101"/>
                  <a:pt x="52" y="102"/>
                  <a:pt x="52" y="103"/>
                </a:cubicBezTo>
                <a:cubicBezTo>
                  <a:pt x="50" y="111"/>
                  <a:pt x="47" y="120"/>
                  <a:pt x="44" y="131"/>
                </a:cubicBezTo>
                <a:cubicBezTo>
                  <a:pt x="41" y="143"/>
                  <a:pt x="40" y="144"/>
                  <a:pt x="36" y="143"/>
                </a:cubicBezTo>
                <a:cubicBezTo>
                  <a:pt x="34" y="143"/>
                  <a:pt x="32" y="143"/>
                  <a:pt x="32" y="143"/>
                </a:cubicBezTo>
                <a:cubicBezTo>
                  <a:pt x="31" y="143"/>
                  <a:pt x="33" y="135"/>
                  <a:pt x="35" y="126"/>
                </a:cubicBezTo>
                <a:close/>
                <a:moveTo>
                  <a:pt x="19" y="187"/>
                </a:moveTo>
                <a:cubicBezTo>
                  <a:pt x="21" y="181"/>
                  <a:pt x="23" y="172"/>
                  <a:pt x="24" y="166"/>
                </a:cubicBezTo>
                <a:cubicBezTo>
                  <a:pt x="27" y="157"/>
                  <a:pt x="28" y="154"/>
                  <a:pt x="32" y="155"/>
                </a:cubicBezTo>
                <a:cubicBezTo>
                  <a:pt x="32" y="155"/>
                  <a:pt x="33" y="155"/>
                  <a:pt x="34" y="156"/>
                </a:cubicBezTo>
                <a:cubicBezTo>
                  <a:pt x="36" y="158"/>
                  <a:pt x="36" y="161"/>
                  <a:pt x="32" y="176"/>
                </a:cubicBezTo>
                <a:cubicBezTo>
                  <a:pt x="30" y="186"/>
                  <a:pt x="27" y="195"/>
                  <a:pt x="26" y="196"/>
                </a:cubicBezTo>
                <a:cubicBezTo>
                  <a:pt x="25" y="198"/>
                  <a:pt x="23" y="198"/>
                  <a:pt x="20" y="198"/>
                </a:cubicBezTo>
                <a:cubicBezTo>
                  <a:pt x="17" y="196"/>
                  <a:pt x="17" y="195"/>
                  <a:pt x="19" y="18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0" name="群組 19">
            <a:extLst>
              <a:ext uri="{FF2B5EF4-FFF2-40B4-BE49-F238E27FC236}">
                <a16:creationId xmlns:a16="http://schemas.microsoft.com/office/drawing/2014/main" xmlns="" id="{63BF4DFB-00DD-43FF-91C3-9DD97B3CAD86}"/>
              </a:ext>
            </a:extLst>
          </p:cNvPr>
          <p:cNvGrpSpPr/>
          <p:nvPr/>
        </p:nvGrpSpPr>
        <p:grpSpPr>
          <a:xfrm>
            <a:off x="2470778" y="5211464"/>
            <a:ext cx="1947862" cy="700087"/>
            <a:chOff x="2470778" y="5211464"/>
            <a:chExt cx="1947862" cy="700087"/>
          </a:xfrm>
        </p:grpSpPr>
        <p:sp>
          <p:nvSpPr>
            <p:cNvPr id="21" name="Freeform 44">
              <a:extLst>
                <a:ext uri="{FF2B5EF4-FFF2-40B4-BE49-F238E27FC236}">
                  <a16:creationId xmlns:a16="http://schemas.microsoft.com/office/drawing/2014/main" xmlns="" id="{2E873F7F-AF09-472C-9A14-6D8713B59171}"/>
                </a:ext>
              </a:extLst>
            </p:cNvPr>
            <p:cNvSpPr>
              <a:spLocks/>
            </p:cNvSpPr>
            <p:nvPr/>
          </p:nvSpPr>
          <p:spPr bwMode="auto">
            <a:xfrm>
              <a:off x="3855078" y="5609926"/>
              <a:ext cx="301625" cy="301625"/>
            </a:xfrm>
            <a:custGeom>
              <a:avLst/>
              <a:gdLst>
                <a:gd name="T0" fmla="*/ 47 w 194"/>
                <a:gd name="T1" fmla="*/ 180 h 194"/>
                <a:gd name="T2" fmla="*/ 126 w 194"/>
                <a:gd name="T3" fmla="*/ 183 h 194"/>
                <a:gd name="T4" fmla="*/ 150 w 194"/>
                <a:gd name="T5" fmla="*/ 171 h 194"/>
                <a:gd name="T6" fmla="*/ 179 w 194"/>
                <a:gd name="T7" fmla="*/ 151 h 194"/>
                <a:gd name="T8" fmla="*/ 179 w 194"/>
                <a:gd name="T9" fmla="*/ 133 h 194"/>
                <a:gd name="T10" fmla="*/ 61 w 194"/>
                <a:gd name="T11" fmla="*/ 152 h 194"/>
                <a:gd name="T12" fmla="*/ 40 w 194"/>
                <a:gd name="T13" fmla="*/ 92 h 194"/>
                <a:gd name="T14" fmla="*/ 105 w 194"/>
                <a:gd name="T15" fmla="*/ 22 h 194"/>
                <a:gd name="T16" fmla="*/ 116 w 194"/>
                <a:gd name="T17" fmla="*/ 36 h 194"/>
                <a:gd name="T18" fmla="*/ 135 w 194"/>
                <a:gd name="T19" fmla="*/ 45 h 194"/>
                <a:gd name="T20" fmla="*/ 155 w 194"/>
                <a:gd name="T21" fmla="*/ 27 h 194"/>
                <a:gd name="T22" fmla="*/ 115 w 194"/>
                <a:gd name="T23" fmla="*/ 0 h 194"/>
                <a:gd name="T24" fmla="*/ 14 w 194"/>
                <a:gd name="T25" fmla="*/ 90 h 194"/>
                <a:gd name="T26" fmla="*/ 47 w 194"/>
                <a:gd name="T27" fmla="*/ 18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4" h="194">
                  <a:moveTo>
                    <a:pt x="47" y="180"/>
                  </a:moveTo>
                  <a:cubicBezTo>
                    <a:pt x="73" y="193"/>
                    <a:pt x="116" y="194"/>
                    <a:pt x="126" y="183"/>
                  </a:cubicBezTo>
                  <a:cubicBezTo>
                    <a:pt x="129" y="179"/>
                    <a:pt x="140" y="173"/>
                    <a:pt x="150" y="171"/>
                  </a:cubicBezTo>
                  <a:cubicBezTo>
                    <a:pt x="160" y="169"/>
                    <a:pt x="173" y="160"/>
                    <a:pt x="179" y="151"/>
                  </a:cubicBezTo>
                  <a:cubicBezTo>
                    <a:pt x="194" y="131"/>
                    <a:pt x="194" y="116"/>
                    <a:pt x="179" y="133"/>
                  </a:cubicBezTo>
                  <a:cubicBezTo>
                    <a:pt x="154" y="163"/>
                    <a:pt x="96" y="171"/>
                    <a:pt x="61" y="152"/>
                  </a:cubicBezTo>
                  <a:cubicBezTo>
                    <a:pt x="37" y="138"/>
                    <a:pt x="31" y="121"/>
                    <a:pt x="40" y="92"/>
                  </a:cubicBezTo>
                  <a:cubicBezTo>
                    <a:pt x="48" y="67"/>
                    <a:pt x="90" y="22"/>
                    <a:pt x="105" y="22"/>
                  </a:cubicBezTo>
                  <a:cubicBezTo>
                    <a:pt x="117" y="22"/>
                    <a:pt x="125" y="31"/>
                    <a:pt x="116" y="36"/>
                  </a:cubicBezTo>
                  <a:cubicBezTo>
                    <a:pt x="105" y="43"/>
                    <a:pt x="117" y="49"/>
                    <a:pt x="135" y="45"/>
                  </a:cubicBezTo>
                  <a:cubicBezTo>
                    <a:pt x="150" y="42"/>
                    <a:pt x="155" y="38"/>
                    <a:pt x="155" y="27"/>
                  </a:cubicBezTo>
                  <a:cubicBezTo>
                    <a:pt x="156" y="10"/>
                    <a:pt x="142" y="0"/>
                    <a:pt x="115" y="0"/>
                  </a:cubicBezTo>
                  <a:cubicBezTo>
                    <a:pt x="78" y="0"/>
                    <a:pt x="30" y="43"/>
                    <a:pt x="14" y="90"/>
                  </a:cubicBezTo>
                  <a:cubicBezTo>
                    <a:pt x="0" y="132"/>
                    <a:pt x="12" y="163"/>
                    <a:pt x="47" y="18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45">
              <a:extLst>
                <a:ext uri="{FF2B5EF4-FFF2-40B4-BE49-F238E27FC236}">
                  <a16:creationId xmlns:a16="http://schemas.microsoft.com/office/drawing/2014/main" xmlns="" id="{2FF1C6FF-A0CB-4F7F-9009-565E09ECA552}"/>
                </a:ext>
              </a:extLst>
            </p:cNvPr>
            <p:cNvSpPr>
              <a:spLocks/>
            </p:cNvSpPr>
            <p:nvPr/>
          </p:nvSpPr>
          <p:spPr bwMode="auto">
            <a:xfrm>
              <a:off x="3323265" y="5454351"/>
              <a:ext cx="419100" cy="387350"/>
            </a:xfrm>
            <a:custGeom>
              <a:avLst/>
              <a:gdLst>
                <a:gd name="T0" fmla="*/ 13 w 269"/>
                <a:gd name="T1" fmla="*/ 225 h 249"/>
                <a:gd name="T2" fmla="*/ 39 w 269"/>
                <a:gd name="T3" fmla="*/ 191 h 249"/>
                <a:gd name="T4" fmla="*/ 58 w 269"/>
                <a:gd name="T5" fmla="*/ 150 h 249"/>
                <a:gd name="T6" fmla="*/ 62 w 269"/>
                <a:gd name="T7" fmla="*/ 138 h 249"/>
                <a:gd name="T8" fmla="*/ 103 w 269"/>
                <a:gd name="T9" fmla="*/ 103 h 249"/>
                <a:gd name="T10" fmla="*/ 114 w 269"/>
                <a:gd name="T11" fmla="*/ 145 h 249"/>
                <a:gd name="T12" fmla="*/ 111 w 269"/>
                <a:gd name="T13" fmla="*/ 189 h 249"/>
                <a:gd name="T14" fmla="*/ 106 w 269"/>
                <a:gd name="T15" fmla="*/ 206 h 249"/>
                <a:gd name="T16" fmla="*/ 121 w 269"/>
                <a:gd name="T17" fmla="*/ 220 h 249"/>
                <a:gd name="T18" fmla="*/ 180 w 269"/>
                <a:gd name="T19" fmla="*/ 178 h 249"/>
                <a:gd name="T20" fmla="*/ 231 w 269"/>
                <a:gd name="T21" fmla="*/ 144 h 249"/>
                <a:gd name="T22" fmla="*/ 233 w 269"/>
                <a:gd name="T23" fmla="*/ 215 h 249"/>
                <a:gd name="T24" fmla="*/ 234 w 269"/>
                <a:gd name="T25" fmla="*/ 244 h 249"/>
                <a:gd name="T26" fmla="*/ 254 w 269"/>
                <a:gd name="T27" fmla="*/ 237 h 249"/>
                <a:gd name="T28" fmla="*/ 263 w 269"/>
                <a:gd name="T29" fmla="*/ 218 h 249"/>
                <a:gd name="T30" fmla="*/ 261 w 269"/>
                <a:gd name="T31" fmla="*/ 143 h 249"/>
                <a:gd name="T32" fmla="*/ 252 w 269"/>
                <a:gd name="T33" fmla="*/ 124 h 249"/>
                <a:gd name="T34" fmla="*/ 227 w 269"/>
                <a:gd name="T35" fmla="*/ 114 h 249"/>
                <a:gd name="T36" fmla="*/ 192 w 269"/>
                <a:gd name="T37" fmla="*/ 136 h 249"/>
                <a:gd name="T38" fmla="*/ 175 w 269"/>
                <a:gd name="T39" fmla="*/ 149 h 249"/>
                <a:gd name="T40" fmla="*/ 165 w 269"/>
                <a:gd name="T41" fmla="*/ 155 h 249"/>
                <a:gd name="T42" fmla="*/ 145 w 269"/>
                <a:gd name="T43" fmla="*/ 136 h 249"/>
                <a:gd name="T44" fmla="*/ 61 w 269"/>
                <a:gd name="T45" fmla="*/ 96 h 249"/>
                <a:gd name="T46" fmla="*/ 36 w 269"/>
                <a:gd name="T47" fmla="*/ 113 h 249"/>
                <a:gd name="T48" fmla="*/ 33 w 269"/>
                <a:gd name="T49" fmla="*/ 82 h 249"/>
                <a:gd name="T50" fmla="*/ 30 w 269"/>
                <a:gd name="T51" fmla="*/ 54 h 249"/>
                <a:gd name="T52" fmla="*/ 16 w 269"/>
                <a:gd name="T53" fmla="*/ 3 h 249"/>
                <a:gd name="T54" fmla="*/ 11 w 269"/>
                <a:gd name="T55" fmla="*/ 5 h 249"/>
                <a:gd name="T56" fmla="*/ 2 w 269"/>
                <a:gd name="T57" fmla="*/ 92 h 249"/>
                <a:gd name="T58" fmla="*/ 13 w 269"/>
                <a:gd name="T59" fmla="*/ 225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69" h="249">
                  <a:moveTo>
                    <a:pt x="13" y="225"/>
                  </a:moveTo>
                  <a:cubicBezTo>
                    <a:pt x="23" y="226"/>
                    <a:pt x="28" y="220"/>
                    <a:pt x="39" y="191"/>
                  </a:cubicBezTo>
                  <a:cubicBezTo>
                    <a:pt x="47" y="171"/>
                    <a:pt x="55" y="153"/>
                    <a:pt x="58" y="150"/>
                  </a:cubicBezTo>
                  <a:cubicBezTo>
                    <a:pt x="60" y="147"/>
                    <a:pt x="62" y="141"/>
                    <a:pt x="62" y="138"/>
                  </a:cubicBezTo>
                  <a:cubicBezTo>
                    <a:pt x="62" y="126"/>
                    <a:pt x="92" y="101"/>
                    <a:pt x="103" y="103"/>
                  </a:cubicBezTo>
                  <a:cubicBezTo>
                    <a:pt x="111" y="104"/>
                    <a:pt x="113" y="112"/>
                    <a:pt x="114" y="145"/>
                  </a:cubicBezTo>
                  <a:cubicBezTo>
                    <a:pt x="115" y="168"/>
                    <a:pt x="114" y="188"/>
                    <a:pt x="111" y="189"/>
                  </a:cubicBezTo>
                  <a:cubicBezTo>
                    <a:pt x="108" y="191"/>
                    <a:pt x="106" y="199"/>
                    <a:pt x="106" y="206"/>
                  </a:cubicBezTo>
                  <a:cubicBezTo>
                    <a:pt x="106" y="217"/>
                    <a:pt x="109" y="220"/>
                    <a:pt x="121" y="220"/>
                  </a:cubicBezTo>
                  <a:cubicBezTo>
                    <a:pt x="132" y="220"/>
                    <a:pt x="149" y="207"/>
                    <a:pt x="180" y="178"/>
                  </a:cubicBezTo>
                  <a:cubicBezTo>
                    <a:pt x="216" y="143"/>
                    <a:pt x="225" y="137"/>
                    <a:pt x="231" y="144"/>
                  </a:cubicBezTo>
                  <a:cubicBezTo>
                    <a:pt x="240" y="154"/>
                    <a:pt x="242" y="206"/>
                    <a:pt x="233" y="215"/>
                  </a:cubicBezTo>
                  <a:cubicBezTo>
                    <a:pt x="224" y="224"/>
                    <a:pt x="225" y="240"/>
                    <a:pt x="234" y="244"/>
                  </a:cubicBezTo>
                  <a:cubicBezTo>
                    <a:pt x="248" y="249"/>
                    <a:pt x="251" y="247"/>
                    <a:pt x="254" y="237"/>
                  </a:cubicBezTo>
                  <a:cubicBezTo>
                    <a:pt x="256" y="232"/>
                    <a:pt x="260" y="223"/>
                    <a:pt x="263" y="218"/>
                  </a:cubicBezTo>
                  <a:cubicBezTo>
                    <a:pt x="269" y="205"/>
                    <a:pt x="268" y="147"/>
                    <a:pt x="261" y="143"/>
                  </a:cubicBezTo>
                  <a:cubicBezTo>
                    <a:pt x="258" y="142"/>
                    <a:pt x="254" y="133"/>
                    <a:pt x="252" y="124"/>
                  </a:cubicBezTo>
                  <a:cubicBezTo>
                    <a:pt x="248" y="108"/>
                    <a:pt x="248" y="107"/>
                    <a:pt x="227" y="114"/>
                  </a:cubicBezTo>
                  <a:cubicBezTo>
                    <a:pt x="215" y="117"/>
                    <a:pt x="199" y="127"/>
                    <a:pt x="192" y="136"/>
                  </a:cubicBezTo>
                  <a:cubicBezTo>
                    <a:pt x="184" y="144"/>
                    <a:pt x="177" y="150"/>
                    <a:pt x="175" y="149"/>
                  </a:cubicBezTo>
                  <a:cubicBezTo>
                    <a:pt x="174" y="147"/>
                    <a:pt x="169" y="150"/>
                    <a:pt x="165" y="155"/>
                  </a:cubicBezTo>
                  <a:cubicBezTo>
                    <a:pt x="153" y="169"/>
                    <a:pt x="149" y="165"/>
                    <a:pt x="145" y="136"/>
                  </a:cubicBezTo>
                  <a:cubicBezTo>
                    <a:pt x="138" y="79"/>
                    <a:pt x="102" y="62"/>
                    <a:pt x="61" y="96"/>
                  </a:cubicBezTo>
                  <a:cubicBezTo>
                    <a:pt x="50" y="105"/>
                    <a:pt x="39" y="113"/>
                    <a:pt x="36" y="113"/>
                  </a:cubicBezTo>
                  <a:cubicBezTo>
                    <a:pt x="34" y="113"/>
                    <a:pt x="33" y="99"/>
                    <a:pt x="33" y="82"/>
                  </a:cubicBezTo>
                  <a:cubicBezTo>
                    <a:pt x="34" y="66"/>
                    <a:pt x="32" y="53"/>
                    <a:pt x="30" y="54"/>
                  </a:cubicBezTo>
                  <a:cubicBezTo>
                    <a:pt x="25" y="57"/>
                    <a:pt x="14" y="14"/>
                    <a:pt x="16" y="3"/>
                  </a:cubicBezTo>
                  <a:cubicBezTo>
                    <a:pt x="17" y="0"/>
                    <a:pt x="15" y="1"/>
                    <a:pt x="11" y="5"/>
                  </a:cubicBezTo>
                  <a:cubicBezTo>
                    <a:pt x="6" y="9"/>
                    <a:pt x="3" y="40"/>
                    <a:pt x="2" y="92"/>
                  </a:cubicBezTo>
                  <a:cubicBezTo>
                    <a:pt x="0" y="227"/>
                    <a:pt x="0" y="223"/>
                    <a:pt x="13" y="22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46">
              <a:extLst>
                <a:ext uri="{FF2B5EF4-FFF2-40B4-BE49-F238E27FC236}">
                  <a16:creationId xmlns:a16="http://schemas.microsoft.com/office/drawing/2014/main" xmlns="" id="{9B821614-64C4-4CCB-8488-8FA16D6F831A}"/>
                </a:ext>
              </a:extLst>
            </p:cNvPr>
            <p:cNvSpPr>
              <a:spLocks/>
            </p:cNvSpPr>
            <p:nvPr/>
          </p:nvSpPr>
          <p:spPr bwMode="auto">
            <a:xfrm>
              <a:off x="2470778" y="5211464"/>
              <a:ext cx="388938" cy="552450"/>
            </a:xfrm>
            <a:custGeom>
              <a:avLst/>
              <a:gdLst>
                <a:gd name="T0" fmla="*/ 95 w 249"/>
                <a:gd name="T1" fmla="*/ 352 h 355"/>
                <a:gd name="T2" fmla="*/ 206 w 249"/>
                <a:gd name="T3" fmla="*/ 343 h 355"/>
                <a:gd name="T4" fmla="*/ 158 w 249"/>
                <a:gd name="T5" fmla="*/ 328 h 355"/>
                <a:gd name="T6" fmla="*/ 88 w 249"/>
                <a:gd name="T7" fmla="*/ 321 h 355"/>
                <a:gd name="T8" fmla="*/ 55 w 249"/>
                <a:gd name="T9" fmla="*/ 314 h 355"/>
                <a:gd name="T10" fmla="*/ 56 w 249"/>
                <a:gd name="T11" fmla="*/ 272 h 355"/>
                <a:gd name="T12" fmla="*/ 57 w 249"/>
                <a:gd name="T13" fmla="*/ 212 h 355"/>
                <a:gd name="T14" fmla="*/ 75 w 249"/>
                <a:gd name="T15" fmla="*/ 193 h 355"/>
                <a:gd name="T16" fmla="*/ 118 w 249"/>
                <a:gd name="T17" fmla="*/ 187 h 355"/>
                <a:gd name="T18" fmla="*/ 143 w 249"/>
                <a:gd name="T19" fmla="*/ 187 h 355"/>
                <a:gd name="T20" fmla="*/ 174 w 249"/>
                <a:gd name="T21" fmla="*/ 176 h 355"/>
                <a:gd name="T22" fmla="*/ 105 w 249"/>
                <a:gd name="T23" fmla="*/ 159 h 355"/>
                <a:gd name="T24" fmla="*/ 67 w 249"/>
                <a:gd name="T25" fmla="*/ 157 h 355"/>
                <a:gd name="T26" fmla="*/ 68 w 249"/>
                <a:gd name="T27" fmla="*/ 97 h 355"/>
                <a:gd name="T28" fmla="*/ 72 w 249"/>
                <a:gd name="T29" fmla="*/ 39 h 355"/>
                <a:gd name="T30" fmla="*/ 138 w 249"/>
                <a:gd name="T31" fmla="*/ 40 h 355"/>
                <a:gd name="T32" fmla="*/ 212 w 249"/>
                <a:gd name="T33" fmla="*/ 51 h 355"/>
                <a:gd name="T34" fmla="*/ 232 w 249"/>
                <a:gd name="T35" fmla="*/ 46 h 355"/>
                <a:gd name="T36" fmla="*/ 176 w 249"/>
                <a:gd name="T37" fmla="*/ 16 h 355"/>
                <a:gd name="T38" fmla="*/ 113 w 249"/>
                <a:gd name="T39" fmla="*/ 11 h 355"/>
                <a:gd name="T40" fmla="*/ 80 w 249"/>
                <a:gd name="T41" fmla="*/ 5 h 355"/>
                <a:gd name="T42" fmla="*/ 38 w 249"/>
                <a:gd name="T43" fmla="*/ 78 h 355"/>
                <a:gd name="T44" fmla="*/ 33 w 249"/>
                <a:gd name="T45" fmla="*/ 154 h 355"/>
                <a:gd name="T46" fmla="*/ 28 w 249"/>
                <a:gd name="T47" fmla="*/ 213 h 355"/>
                <a:gd name="T48" fmla="*/ 6 w 249"/>
                <a:gd name="T49" fmla="*/ 321 h 355"/>
                <a:gd name="T50" fmla="*/ 2 w 249"/>
                <a:gd name="T51" fmla="*/ 332 h 355"/>
                <a:gd name="T52" fmla="*/ 95 w 249"/>
                <a:gd name="T53" fmla="*/ 352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9" h="355">
                  <a:moveTo>
                    <a:pt x="95" y="352"/>
                  </a:moveTo>
                  <a:cubicBezTo>
                    <a:pt x="139" y="355"/>
                    <a:pt x="199" y="350"/>
                    <a:pt x="206" y="343"/>
                  </a:cubicBezTo>
                  <a:cubicBezTo>
                    <a:pt x="215" y="335"/>
                    <a:pt x="195" y="329"/>
                    <a:pt x="158" y="328"/>
                  </a:cubicBezTo>
                  <a:cubicBezTo>
                    <a:pt x="137" y="328"/>
                    <a:pt x="106" y="325"/>
                    <a:pt x="88" y="321"/>
                  </a:cubicBezTo>
                  <a:cubicBezTo>
                    <a:pt x="55" y="314"/>
                    <a:pt x="55" y="314"/>
                    <a:pt x="55" y="314"/>
                  </a:cubicBezTo>
                  <a:cubicBezTo>
                    <a:pt x="56" y="272"/>
                    <a:pt x="56" y="272"/>
                    <a:pt x="56" y="272"/>
                  </a:cubicBezTo>
                  <a:cubicBezTo>
                    <a:pt x="57" y="249"/>
                    <a:pt x="57" y="222"/>
                    <a:pt x="57" y="212"/>
                  </a:cubicBezTo>
                  <a:cubicBezTo>
                    <a:pt x="57" y="195"/>
                    <a:pt x="58" y="193"/>
                    <a:pt x="75" y="193"/>
                  </a:cubicBezTo>
                  <a:cubicBezTo>
                    <a:pt x="85" y="193"/>
                    <a:pt x="104" y="190"/>
                    <a:pt x="118" y="187"/>
                  </a:cubicBezTo>
                  <a:cubicBezTo>
                    <a:pt x="131" y="184"/>
                    <a:pt x="142" y="184"/>
                    <a:pt x="143" y="187"/>
                  </a:cubicBezTo>
                  <a:cubicBezTo>
                    <a:pt x="147" y="196"/>
                    <a:pt x="175" y="186"/>
                    <a:pt x="174" y="176"/>
                  </a:cubicBezTo>
                  <a:cubicBezTo>
                    <a:pt x="174" y="164"/>
                    <a:pt x="158" y="160"/>
                    <a:pt x="105" y="159"/>
                  </a:cubicBezTo>
                  <a:cubicBezTo>
                    <a:pt x="86" y="159"/>
                    <a:pt x="68" y="158"/>
                    <a:pt x="67" y="157"/>
                  </a:cubicBezTo>
                  <a:cubicBezTo>
                    <a:pt x="66" y="156"/>
                    <a:pt x="66" y="129"/>
                    <a:pt x="68" y="97"/>
                  </a:cubicBezTo>
                  <a:cubicBezTo>
                    <a:pt x="72" y="39"/>
                    <a:pt x="72" y="39"/>
                    <a:pt x="72" y="39"/>
                  </a:cubicBezTo>
                  <a:cubicBezTo>
                    <a:pt x="138" y="40"/>
                    <a:pt x="138" y="40"/>
                    <a:pt x="138" y="40"/>
                  </a:cubicBezTo>
                  <a:cubicBezTo>
                    <a:pt x="191" y="41"/>
                    <a:pt x="205" y="43"/>
                    <a:pt x="212" y="51"/>
                  </a:cubicBezTo>
                  <a:cubicBezTo>
                    <a:pt x="219" y="59"/>
                    <a:pt x="221" y="59"/>
                    <a:pt x="232" y="46"/>
                  </a:cubicBezTo>
                  <a:cubicBezTo>
                    <a:pt x="249" y="26"/>
                    <a:pt x="237" y="19"/>
                    <a:pt x="176" y="16"/>
                  </a:cubicBezTo>
                  <a:cubicBezTo>
                    <a:pt x="148" y="14"/>
                    <a:pt x="119" y="12"/>
                    <a:pt x="113" y="11"/>
                  </a:cubicBezTo>
                  <a:cubicBezTo>
                    <a:pt x="107" y="10"/>
                    <a:pt x="92" y="7"/>
                    <a:pt x="80" y="5"/>
                  </a:cubicBezTo>
                  <a:cubicBezTo>
                    <a:pt x="47" y="0"/>
                    <a:pt x="40" y="11"/>
                    <a:pt x="38" y="78"/>
                  </a:cubicBezTo>
                  <a:cubicBezTo>
                    <a:pt x="37" y="109"/>
                    <a:pt x="35" y="143"/>
                    <a:pt x="33" y="154"/>
                  </a:cubicBezTo>
                  <a:cubicBezTo>
                    <a:pt x="32" y="165"/>
                    <a:pt x="30" y="192"/>
                    <a:pt x="28" y="213"/>
                  </a:cubicBezTo>
                  <a:cubicBezTo>
                    <a:pt x="24" y="273"/>
                    <a:pt x="15" y="318"/>
                    <a:pt x="6" y="321"/>
                  </a:cubicBezTo>
                  <a:cubicBezTo>
                    <a:pt x="2" y="323"/>
                    <a:pt x="0" y="328"/>
                    <a:pt x="2" y="332"/>
                  </a:cubicBezTo>
                  <a:cubicBezTo>
                    <a:pt x="5" y="340"/>
                    <a:pt x="49" y="350"/>
                    <a:pt x="95" y="3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47">
              <a:extLst>
                <a:ext uri="{FF2B5EF4-FFF2-40B4-BE49-F238E27FC236}">
                  <a16:creationId xmlns:a16="http://schemas.microsoft.com/office/drawing/2014/main" xmlns="" id="{D553FE73-3B8B-46FB-A8E4-0AAC8D57C612}"/>
                </a:ext>
              </a:extLst>
            </p:cNvPr>
            <p:cNvSpPr>
              <a:spLocks/>
            </p:cNvSpPr>
            <p:nvPr/>
          </p:nvSpPr>
          <p:spPr bwMode="auto">
            <a:xfrm>
              <a:off x="2859715" y="5557539"/>
              <a:ext cx="277813" cy="46038"/>
            </a:xfrm>
            <a:custGeom>
              <a:avLst/>
              <a:gdLst>
                <a:gd name="T0" fmla="*/ 24 w 179"/>
                <a:gd name="T1" fmla="*/ 27 h 30"/>
                <a:gd name="T2" fmla="*/ 68 w 179"/>
                <a:gd name="T3" fmla="*/ 29 h 30"/>
                <a:gd name="T4" fmla="*/ 139 w 179"/>
                <a:gd name="T5" fmla="*/ 26 h 30"/>
                <a:gd name="T6" fmla="*/ 179 w 179"/>
                <a:gd name="T7" fmla="*/ 13 h 30"/>
                <a:gd name="T8" fmla="*/ 100 w 179"/>
                <a:gd name="T9" fmla="*/ 2 h 30"/>
                <a:gd name="T10" fmla="*/ 13 w 179"/>
                <a:gd name="T11" fmla="*/ 6 h 30"/>
                <a:gd name="T12" fmla="*/ 24 w 179"/>
                <a:gd name="T13" fmla="*/ 27 h 30"/>
              </a:gdLst>
              <a:ahLst/>
              <a:cxnLst>
                <a:cxn ang="0">
                  <a:pos x="T0" y="T1"/>
                </a:cxn>
                <a:cxn ang="0">
                  <a:pos x="T2" y="T3"/>
                </a:cxn>
                <a:cxn ang="0">
                  <a:pos x="T4" y="T5"/>
                </a:cxn>
                <a:cxn ang="0">
                  <a:pos x="T6" y="T7"/>
                </a:cxn>
                <a:cxn ang="0">
                  <a:pos x="T8" y="T9"/>
                </a:cxn>
                <a:cxn ang="0">
                  <a:pos x="T10" y="T11"/>
                </a:cxn>
                <a:cxn ang="0">
                  <a:pos x="T12" y="T13"/>
                </a:cxn>
              </a:cxnLst>
              <a:rect l="0" t="0" r="r" b="b"/>
              <a:pathLst>
                <a:path w="179" h="30">
                  <a:moveTo>
                    <a:pt x="24" y="27"/>
                  </a:moveTo>
                  <a:cubicBezTo>
                    <a:pt x="32" y="30"/>
                    <a:pt x="52" y="30"/>
                    <a:pt x="68" y="29"/>
                  </a:cubicBezTo>
                  <a:cubicBezTo>
                    <a:pt x="85" y="27"/>
                    <a:pt x="116" y="26"/>
                    <a:pt x="139" y="26"/>
                  </a:cubicBezTo>
                  <a:cubicBezTo>
                    <a:pt x="177" y="26"/>
                    <a:pt x="179" y="25"/>
                    <a:pt x="179" y="13"/>
                  </a:cubicBezTo>
                  <a:cubicBezTo>
                    <a:pt x="179" y="0"/>
                    <a:pt x="178" y="0"/>
                    <a:pt x="100" y="2"/>
                  </a:cubicBezTo>
                  <a:cubicBezTo>
                    <a:pt x="57" y="2"/>
                    <a:pt x="17" y="5"/>
                    <a:pt x="13" y="6"/>
                  </a:cubicBezTo>
                  <a:cubicBezTo>
                    <a:pt x="0" y="11"/>
                    <a:pt x="6" y="23"/>
                    <a:pt x="24" y="2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48">
              <a:extLst>
                <a:ext uri="{FF2B5EF4-FFF2-40B4-BE49-F238E27FC236}">
                  <a16:creationId xmlns:a16="http://schemas.microsoft.com/office/drawing/2014/main" xmlns="" id="{9B7E050A-9E09-4206-92AD-EC6780EB8DCD}"/>
                </a:ext>
              </a:extLst>
            </p:cNvPr>
            <p:cNvSpPr>
              <a:spLocks/>
            </p:cNvSpPr>
            <p:nvPr/>
          </p:nvSpPr>
          <p:spPr bwMode="auto">
            <a:xfrm>
              <a:off x="4120190" y="5292426"/>
              <a:ext cx="298450" cy="303213"/>
            </a:xfrm>
            <a:custGeom>
              <a:avLst/>
              <a:gdLst>
                <a:gd name="T0" fmla="*/ 12 w 192"/>
                <a:gd name="T1" fmla="*/ 78 h 195"/>
                <a:gd name="T2" fmla="*/ 30 w 192"/>
                <a:gd name="T3" fmla="*/ 51 h 195"/>
                <a:gd name="T4" fmla="*/ 64 w 192"/>
                <a:gd name="T5" fmla="*/ 23 h 195"/>
                <a:gd name="T6" fmla="*/ 108 w 192"/>
                <a:gd name="T7" fmla="*/ 43 h 195"/>
                <a:gd name="T8" fmla="*/ 127 w 192"/>
                <a:gd name="T9" fmla="*/ 89 h 195"/>
                <a:gd name="T10" fmla="*/ 64 w 192"/>
                <a:gd name="T11" fmla="*/ 164 h 195"/>
                <a:gd name="T12" fmla="*/ 49 w 192"/>
                <a:gd name="T13" fmla="*/ 184 h 195"/>
                <a:gd name="T14" fmla="*/ 91 w 192"/>
                <a:gd name="T15" fmla="*/ 192 h 195"/>
                <a:gd name="T16" fmla="*/ 183 w 192"/>
                <a:gd name="T17" fmla="*/ 180 h 195"/>
                <a:gd name="T18" fmla="*/ 155 w 192"/>
                <a:gd name="T19" fmla="*/ 163 h 195"/>
                <a:gd name="T20" fmla="*/ 123 w 192"/>
                <a:gd name="T21" fmla="*/ 164 h 195"/>
                <a:gd name="T22" fmla="*/ 121 w 192"/>
                <a:gd name="T23" fmla="*/ 146 h 195"/>
                <a:gd name="T24" fmla="*/ 153 w 192"/>
                <a:gd name="T25" fmla="*/ 91 h 195"/>
                <a:gd name="T26" fmla="*/ 78 w 192"/>
                <a:gd name="T27" fmla="*/ 0 h 195"/>
                <a:gd name="T28" fmla="*/ 9 w 192"/>
                <a:gd name="T29" fmla="*/ 26 h 195"/>
                <a:gd name="T30" fmla="*/ 12 w 192"/>
                <a:gd name="T31" fmla="*/ 78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195">
                  <a:moveTo>
                    <a:pt x="12" y="78"/>
                  </a:moveTo>
                  <a:cubicBezTo>
                    <a:pt x="15" y="79"/>
                    <a:pt x="23" y="67"/>
                    <a:pt x="30" y="51"/>
                  </a:cubicBezTo>
                  <a:cubicBezTo>
                    <a:pt x="42" y="24"/>
                    <a:pt x="43" y="23"/>
                    <a:pt x="64" y="23"/>
                  </a:cubicBezTo>
                  <a:cubicBezTo>
                    <a:pt x="82" y="23"/>
                    <a:pt x="91" y="27"/>
                    <a:pt x="108" y="43"/>
                  </a:cubicBezTo>
                  <a:cubicBezTo>
                    <a:pt x="127" y="62"/>
                    <a:pt x="129" y="66"/>
                    <a:pt x="127" y="89"/>
                  </a:cubicBezTo>
                  <a:cubicBezTo>
                    <a:pt x="125" y="114"/>
                    <a:pt x="114" y="126"/>
                    <a:pt x="64" y="164"/>
                  </a:cubicBezTo>
                  <a:cubicBezTo>
                    <a:pt x="53" y="172"/>
                    <a:pt x="46" y="181"/>
                    <a:pt x="49" y="184"/>
                  </a:cubicBezTo>
                  <a:cubicBezTo>
                    <a:pt x="52" y="187"/>
                    <a:pt x="71" y="190"/>
                    <a:pt x="91" y="192"/>
                  </a:cubicBezTo>
                  <a:cubicBezTo>
                    <a:pt x="141" y="195"/>
                    <a:pt x="175" y="191"/>
                    <a:pt x="183" y="180"/>
                  </a:cubicBezTo>
                  <a:cubicBezTo>
                    <a:pt x="192" y="168"/>
                    <a:pt x="182" y="162"/>
                    <a:pt x="155" y="163"/>
                  </a:cubicBezTo>
                  <a:cubicBezTo>
                    <a:pt x="143" y="164"/>
                    <a:pt x="129" y="164"/>
                    <a:pt x="123" y="164"/>
                  </a:cubicBezTo>
                  <a:cubicBezTo>
                    <a:pt x="110" y="163"/>
                    <a:pt x="108" y="146"/>
                    <a:pt x="121" y="146"/>
                  </a:cubicBezTo>
                  <a:cubicBezTo>
                    <a:pt x="134" y="146"/>
                    <a:pt x="153" y="113"/>
                    <a:pt x="153" y="91"/>
                  </a:cubicBezTo>
                  <a:cubicBezTo>
                    <a:pt x="152" y="49"/>
                    <a:pt x="112" y="0"/>
                    <a:pt x="78" y="0"/>
                  </a:cubicBezTo>
                  <a:cubicBezTo>
                    <a:pt x="53" y="0"/>
                    <a:pt x="18" y="14"/>
                    <a:pt x="9" y="26"/>
                  </a:cubicBezTo>
                  <a:cubicBezTo>
                    <a:pt x="0" y="40"/>
                    <a:pt x="2" y="74"/>
                    <a:pt x="12" y="7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49">
              <a:extLst>
                <a:ext uri="{FF2B5EF4-FFF2-40B4-BE49-F238E27FC236}">
                  <a16:creationId xmlns:a16="http://schemas.microsoft.com/office/drawing/2014/main" xmlns="" id="{958ECD70-18CF-4BBA-948A-313F3DE4B33D}"/>
                </a:ext>
              </a:extLst>
            </p:cNvPr>
            <p:cNvSpPr>
              <a:spLocks/>
            </p:cNvSpPr>
            <p:nvPr/>
          </p:nvSpPr>
          <p:spPr bwMode="auto">
            <a:xfrm>
              <a:off x="2872415" y="5424189"/>
              <a:ext cx="338138" cy="88900"/>
            </a:xfrm>
            <a:custGeom>
              <a:avLst/>
              <a:gdLst>
                <a:gd name="T0" fmla="*/ 71 w 217"/>
                <a:gd name="T1" fmla="*/ 32 h 57"/>
                <a:gd name="T2" fmla="*/ 138 w 217"/>
                <a:gd name="T3" fmla="*/ 43 h 57"/>
                <a:gd name="T4" fmla="*/ 217 w 217"/>
                <a:gd name="T5" fmla="*/ 49 h 57"/>
                <a:gd name="T6" fmla="*/ 206 w 217"/>
                <a:gd name="T7" fmla="*/ 40 h 57"/>
                <a:gd name="T8" fmla="*/ 177 w 217"/>
                <a:gd name="T9" fmla="*/ 28 h 57"/>
                <a:gd name="T10" fmla="*/ 39 w 217"/>
                <a:gd name="T11" fmla="*/ 4 h 57"/>
                <a:gd name="T12" fmla="*/ 71 w 217"/>
                <a:gd name="T13" fmla="*/ 32 h 57"/>
              </a:gdLst>
              <a:ahLst/>
              <a:cxnLst>
                <a:cxn ang="0">
                  <a:pos x="T0" y="T1"/>
                </a:cxn>
                <a:cxn ang="0">
                  <a:pos x="T2" y="T3"/>
                </a:cxn>
                <a:cxn ang="0">
                  <a:pos x="T4" y="T5"/>
                </a:cxn>
                <a:cxn ang="0">
                  <a:pos x="T6" y="T7"/>
                </a:cxn>
                <a:cxn ang="0">
                  <a:pos x="T8" y="T9"/>
                </a:cxn>
                <a:cxn ang="0">
                  <a:pos x="T10" y="T11"/>
                </a:cxn>
                <a:cxn ang="0">
                  <a:pos x="T12" y="T13"/>
                </a:cxn>
              </a:cxnLst>
              <a:rect l="0" t="0" r="r" b="b"/>
              <a:pathLst>
                <a:path w="217" h="57">
                  <a:moveTo>
                    <a:pt x="71" y="32"/>
                  </a:moveTo>
                  <a:cubicBezTo>
                    <a:pt x="83" y="32"/>
                    <a:pt x="114" y="37"/>
                    <a:pt x="138" y="43"/>
                  </a:cubicBezTo>
                  <a:cubicBezTo>
                    <a:pt x="188" y="54"/>
                    <a:pt x="217" y="57"/>
                    <a:pt x="217" y="49"/>
                  </a:cubicBezTo>
                  <a:cubicBezTo>
                    <a:pt x="217" y="46"/>
                    <a:pt x="212" y="42"/>
                    <a:pt x="206" y="40"/>
                  </a:cubicBezTo>
                  <a:cubicBezTo>
                    <a:pt x="200" y="39"/>
                    <a:pt x="187" y="33"/>
                    <a:pt x="177" y="28"/>
                  </a:cubicBezTo>
                  <a:cubicBezTo>
                    <a:pt x="153" y="15"/>
                    <a:pt x="61" y="0"/>
                    <a:pt x="39" y="4"/>
                  </a:cubicBezTo>
                  <a:cubicBezTo>
                    <a:pt x="0" y="12"/>
                    <a:pt x="24" y="32"/>
                    <a:pt x="71" y="3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7" name="Freeform 2517">
            <a:extLst>
              <a:ext uri="{FF2B5EF4-FFF2-40B4-BE49-F238E27FC236}">
                <a16:creationId xmlns:a16="http://schemas.microsoft.com/office/drawing/2014/main" xmlns="" id="{304FB661-FD36-4F45-8763-3A89C03996D4}"/>
              </a:ext>
            </a:extLst>
          </p:cNvPr>
          <p:cNvSpPr>
            <a:spLocks noEditPoints="1"/>
          </p:cNvSpPr>
          <p:nvPr/>
        </p:nvSpPr>
        <p:spPr bwMode="auto">
          <a:xfrm>
            <a:off x="7553165" y="856482"/>
            <a:ext cx="649288" cy="725488"/>
          </a:xfrm>
          <a:custGeom>
            <a:avLst/>
            <a:gdLst/>
            <a:ahLst/>
            <a:cxnLst>
              <a:cxn ang="0">
                <a:pos x="4" y="338"/>
              </a:cxn>
              <a:cxn ang="0">
                <a:pos x="53" y="356"/>
              </a:cxn>
              <a:cxn ang="0">
                <a:pos x="141" y="350"/>
              </a:cxn>
              <a:cxn ang="0">
                <a:pos x="181" y="446"/>
              </a:cxn>
              <a:cxn ang="0">
                <a:pos x="220" y="453"/>
              </a:cxn>
              <a:cxn ang="0">
                <a:pos x="254" y="403"/>
              </a:cxn>
              <a:cxn ang="0">
                <a:pos x="329" y="354"/>
              </a:cxn>
              <a:cxn ang="0">
                <a:pos x="395" y="347"/>
              </a:cxn>
              <a:cxn ang="0">
                <a:pos x="407" y="309"/>
              </a:cxn>
              <a:cxn ang="0">
                <a:pos x="341" y="228"/>
              </a:cxn>
              <a:cxn ang="0">
                <a:pos x="405" y="154"/>
              </a:cxn>
              <a:cxn ang="0">
                <a:pos x="401" y="113"/>
              </a:cxn>
              <a:cxn ang="0">
                <a:pos x="345" y="101"/>
              </a:cxn>
              <a:cxn ang="0">
                <a:pos x="259" y="71"/>
              </a:cxn>
              <a:cxn ang="0">
                <a:pos x="223" y="7"/>
              </a:cxn>
              <a:cxn ang="0">
                <a:pos x="188" y="6"/>
              </a:cxn>
              <a:cxn ang="0">
                <a:pos x="142" y="96"/>
              </a:cxn>
              <a:cxn ang="0">
                <a:pos x="51" y="101"/>
              </a:cxn>
              <a:cxn ang="0">
                <a:pos x="4" y="118"/>
              </a:cxn>
              <a:cxn ang="0">
                <a:pos x="19" y="179"/>
              </a:cxn>
              <a:cxn ang="0">
                <a:pos x="50" y="246"/>
              </a:cxn>
              <a:cxn ang="0">
                <a:pos x="255" y="369"/>
              </a:cxn>
              <a:cxn ang="0">
                <a:pos x="220" y="442"/>
              </a:cxn>
              <a:cxn ang="0">
                <a:pos x="189" y="440"/>
              </a:cxn>
              <a:cxn ang="0">
                <a:pos x="153" y="364"/>
              </a:cxn>
              <a:cxn ang="0">
                <a:pos x="233" y="325"/>
              </a:cxn>
              <a:cxn ang="0">
                <a:pos x="131" y="262"/>
              </a:cxn>
              <a:cxn ang="0">
                <a:pos x="130" y="195"/>
              </a:cxn>
              <a:cxn ang="0">
                <a:pos x="205" y="154"/>
              </a:cxn>
              <a:cxn ang="0">
                <a:pos x="271" y="267"/>
              </a:cxn>
              <a:cxn ang="0">
                <a:pos x="140" y="267"/>
              </a:cxn>
              <a:cxn ang="0">
                <a:pos x="146" y="130"/>
              </a:cxn>
              <a:cxn ang="0">
                <a:pos x="140" y="179"/>
              </a:cxn>
              <a:cxn ang="0">
                <a:pos x="270" y="179"/>
              </a:cxn>
              <a:cxn ang="0">
                <a:pos x="303" y="212"/>
              </a:cxn>
              <a:cxn ang="0">
                <a:pos x="280" y="207"/>
              </a:cxn>
              <a:cxn ang="0">
                <a:pos x="239" y="318"/>
              </a:cxn>
              <a:cxn ang="0">
                <a:pos x="195" y="308"/>
              </a:cxn>
              <a:cxn ang="0">
                <a:pos x="169" y="295"/>
              </a:cxn>
              <a:cxn ang="0">
                <a:pos x="393" y="339"/>
              </a:cxn>
              <a:cxn ang="0">
                <a:pos x="315" y="342"/>
              </a:cxn>
              <a:cxn ang="0">
                <a:pos x="279" y="272"/>
              </a:cxn>
              <a:cxn ang="0">
                <a:pos x="383" y="283"/>
              </a:cxn>
              <a:cxn ang="0">
                <a:pos x="336" y="111"/>
              </a:cxn>
              <a:cxn ang="0">
                <a:pos x="394" y="119"/>
              </a:cxn>
              <a:cxn ang="0">
                <a:pos x="390" y="164"/>
              </a:cxn>
              <a:cxn ang="0">
                <a:pos x="321" y="213"/>
              </a:cxn>
              <a:cxn ang="0">
                <a:pos x="318" y="114"/>
              </a:cxn>
              <a:cxn ang="0">
                <a:pos x="177" y="28"/>
              </a:cxn>
              <a:cxn ang="0">
                <a:pos x="207" y="9"/>
              </a:cxn>
              <a:cxn ang="0">
                <a:pos x="246" y="61"/>
              </a:cxn>
              <a:cxn ang="0">
                <a:pos x="258" y="122"/>
              </a:cxn>
              <a:cxn ang="0">
                <a:pos x="151" y="101"/>
              </a:cxn>
              <a:cxn ang="0">
                <a:pos x="12" y="150"/>
              </a:cxn>
              <a:cxn ang="0">
                <a:pos x="14" y="120"/>
              </a:cxn>
              <a:cxn ang="0">
                <a:pos x="101" y="117"/>
              </a:cxn>
              <a:cxn ang="0">
                <a:pos x="131" y="185"/>
              </a:cxn>
              <a:cxn ang="0">
                <a:pos x="134" y="302"/>
              </a:cxn>
              <a:cxn ang="0">
                <a:pos x="58" y="347"/>
              </a:cxn>
              <a:cxn ang="0">
                <a:pos x="7" y="324"/>
              </a:cxn>
              <a:cxn ang="0">
                <a:pos x="75" y="235"/>
              </a:cxn>
            </a:cxnLst>
            <a:rect l="0" t="0" r="r" b="b"/>
            <a:pathLst>
              <a:path w="409" h="457">
                <a:moveTo>
                  <a:pt x="3" y="306"/>
                </a:moveTo>
                <a:lnTo>
                  <a:pt x="3" y="306"/>
                </a:lnTo>
                <a:lnTo>
                  <a:pt x="1" y="315"/>
                </a:lnTo>
                <a:lnTo>
                  <a:pt x="0" y="320"/>
                </a:lnTo>
                <a:lnTo>
                  <a:pt x="0" y="325"/>
                </a:lnTo>
                <a:lnTo>
                  <a:pt x="1" y="329"/>
                </a:lnTo>
                <a:lnTo>
                  <a:pt x="2" y="334"/>
                </a:lnTo>
                <a:lnTo>
                  <a:pt x="4" y="338"/>
                </a:lnTo>
                <a:lnTo>
                  <a:pt x="7" y="342"/>
                </a:lnTo>
                <a:lnTo>
                  <a:pt x="7" y="342"/>
                </a:lnTo>
                <a:lnTo>
                  <a:pt x="11" y="346"/>
                </a:lnTo>
                <a:lnTo>
                  <a:pt x="16" y="350"/>
                </a:lnTo>
                <a:lnTo>
                  <a:pt x="22" y="352"/>
                </a:lnTo>
                <a:lnTo>
                  <a:pt x="29" y="354"/>
                </a:lnTo>
                <a:lnTo>
                  <a:pt x="41" y="355"/>
                </a:lnTo>
                <a:lnTo>
                  <a:pt x="53" y="356"/>
                </a:lnTo>
                <a:lnTo>
                  <a:pt x="53" y="356"/>
                </a:lnTo>
                <a:lnTo>
                  <a:pt x="75" y="355"/>
                </a:lnTo>
                <a:lnTo>
                  <a:pt x="96" y="351"/>
                </a:lnTo>
                <a:lnTo>
                  <a:pt x="118" y="347"/>
                </a:lnTo>
                <a:lnTo>
                  <a:pt x="139" y="340"/>
                </a:lnTo>
                <a:lnTo>
                  <a:pt x="139" y="340"/>
                </a:lnTo>
                <a:lnTo>
                  <a:pt x="141" y="350"/>
                </a:lnTo>
                <a:lnTo>
                  <a:pt x="141" y="350"/>
                </a:lnTo>
                <a:lnTo>
                  <a:pt x="145" y="372"/>
                </a:lnTo>
                <a:lnTo>
                  <a:pt x="152" y="393"/>
                </a:lnTo>
                <a:lnTo>
                  <a:pt x="159" y="413"/>
                </a:lnTo>
                <a:lnTo>
                  <a:pt x="164" y="423"/>
                </a:lnTo>
                <a:lnTo>
                  <a:pt x="170" y="432"/>
                </a:lnTo>
                <a:lnTo>
                  <a:pt x="170" y="432"/>
                </a:lnTo>
                <a:lnTo>
                  <a:pt x="177" y="442"/>
                </a:lnTo>
                <a:lnTo>
                  <a:pt x="181" y="446"/>
                </a:lnTo>
                <a:lnTo>
                  <a:pt x="185" y="451"/>
                </a:lnTo>
                <a:lnTo>
                  <a:pt x="191" y="454"/>
                </a:lnTo>
                <a:lnTo>
                  <a:pt x="197" y="456"/>
                </a:lnTo>
                <a:lnTo>
                  <a:pt x="202" y="457"/>
                </a:lnTo>
                <a:lnTo>
                  <a:pt x="208" y="457"/>
                </a:lnTo>
                <a:lnTo>
                  <a:pt x="208" y="457"/>
                </a:lnTo>
                <a:lnTo>
                  <a:pt x="215" y="456"/>
                </a:lnTo>
                <a:lnTo>
                  <a:pt x="220" y="453"/>
                </a:lnTo>
                <a:lnTo>
                  <a:pt x="226" y="449"/>
                </a:lnTo>
                <a:lnTo>
                  <a:pt x="230" y="444"/>
                </a:lnTo>
                <a:lnTo>
                  <a:pt x="235" y="439"/>
                </a:lnTo>
                <a:lnTo>
                  <a:pt x="238" y="433"/>
                </a:lnTo>
                <a:lnTo>
                  <a:pt x="245" y="423"/>
                </a:lnTo>
                <a:lnTo>
                  <a:pt x="245" y="423"/>
                </a:lnTo>
                <a:lnTo>
                  <a:pt x="249" y="413"/>
                </a:lnTo>
                <a:lnTo>
                  <a:pt x="254" y="403"/>
                </a:lnTo>
                <a:lnTo>
                  <a:pt x="261" y="382"/>
                </a:lnTo>
                <a:lnTo>
                  <a:pt x="266" y="360"/>
                </a:lnTo>
                <a:lnTo>
                  <a:pt x="271" y="339"/>
                </a:lnTo>
                <a:lnTo>
                  <a:pt x="271" y="339"/>
                </a:lnTo>
                <a:lnTo>
                  <a:pt x="286" y="344"/>
                </a:lnTo>
                <a:lnTo>
                  <a:pt x="286" y="344"/>
                </a:lnTo>
                <a:lnTo>
                  <a:pt x="307" y="349"/>
                </a:lnTo>
                <a:lnTo>
                  <a:pt x="329" y="354"/>
                </a:lnTo>
                <a:lnTo>
                  <a:pt x="340" y="355"/>
                </a:lnTo>
                <a:lnTo>
                  <a:pt x="352" y="356"/>
                </a:lnTo>
                <a:lnTo>
                  <a:pt x="363" y="356"/>
                </a:lnTo>
                <a:lnTo>
                  <a:pt x="374" y="355"/>
                </a:lnTo>
                <a:lnTo>
                  <a:pt x="374" y="355"/>
                </a:lnTo>
                <a:lnTo>
                  <a:pt x="385" y="352"/>
                </a:lnTo>
                <a:lnTo>
                  <a:pt x="390" y="350"/>
                </a:lnTo>
                <a:lnTo>
                  <a:pt x="395" y="347"/>
                </a:lnTo>
                <a:lnTo>
                  <a:pt x="400" y="344"/>
                </a:lnTo>
                <a:lnTo>
                  <a:pt x="403" y="340"/>
                </a:lnTo>
                <a:lnTo>
                  <a:pt x="406" y="335"/>
                </a:lnTo>
                <a:lnTo>
                  <a:pt x="408" y="330"/>
                </a:lnTo>
                <a:lnTo>
                  <a:pt x="408" y="330"/>
                </a:lnTo>
                <a:lnTo>
                  <a:pt x="409" y="323"/>
                </a:lnTo>
                <a:lnTo>
                  <a:pt x="409" y="316"/>
                </a:lnTo>
                <a:lnTo>
                  <a:pt x="407" y="309"/>
                </a:lnTo>
                <a:lnTo>
                  <a:pt x="404" y="303"/>
                </a:lnTo>
                <a:lnTo>
                  <a:pt x="397" y="290"/>
                </a:lnTo>
                <a:lnTo>
                  <a:pt x="390" y="278"/>
                </a:lnTo>
                <a:lnTo>
                  <a:pt x="390" y="278"/>
                </a:lnTo>
                <a:lnTo>
                  <a:pt x="379" y="265"/>
                </a:lnTo>
                <a:lnTo>
                  <a:pt x="367" y="252"/>
                </a:lnTo>
                <a:lnTo>
                  <a:pt x="355" y="240"/>
                </a:lnTo>
                <a:lnTo>
                  <a:pt x="341" y="228"/>
                </a:lnTo>
                <a:lnTo>
                  <a:pt x="341" y="228"/>
                </a:lnTo>
                <a:lnTo>
                  <a:pt x="358" y="214"/>
                </a:lnTo>
                <a:lnTo>
                  <a:pt x="373" y="198"/>
                </a:lnTo>
                <a:lnTo>
                  <a:pt x="387" y="182"/>
                </a:lnTo>
                <a:lnTo>
                  <a:pt x="394" y="173"/>
                </a:lnTo>
                <a:lnTo>
                  <a:pt x="399" y="164"/>
                </a:lnTo>
                <a:lnTo>
                  <a:pt x="399" y="164"/>
                </a:lnTo>
                <a:lnTo>
                  <a:pt x="405" y="154"/>
                </a:lnTo>
                <a:lnTo>
                  <a:pt x="407" y="148"/>
                </a:lnTo>
                <a:lnTo>
                  <a:pt x="408" y="142"/>
                </a:lnTo>
                <a:lnTo>
                  <a:pt x="409" y="136"/>
                </a:lnTo>
                <a:lnTo>
                  <a:pt x="408" y="131"/>
                </a:lnTo>
                <a:lnTo>
                  <a:pt x="407" y="125"/>
                </a:lnTo>
                <a:lnTo>
                  <a:pt x="405" y="118"/>
                </a:lnTo>
                <a:lnTo>
                  <a:pt x="405" y="118"/>
                </a:lnTo>
                <a:lnTo>
                  <a:pt x="401" y="113"/>
                </a:lnTo>
                <a:lnTo>
                  <a:pt x="395" y="109"/>
                </a:lnTo>
                <a:lnTo>
                  <a:pt x="390" y="106"/>
                </a:lnTo>
                <a:lnTo>
                  <a:pt x="383" y="104"/>
                </a:lnTo>
                <a:lnTo>
                  <a:pt x="376" y="102"/>
                </a:lnTo>
                <a:lnTo>
                  <a:pt x="369" y="102"/>
                </a:lnTo>
                <a:lnTo>
                  <a:pt x="356" y="101"/>
                </a:lnTo>
                <a:lnTo>
                  <a:pt x="356" y="101"/>
                </a:lnTo>
                <a:lnTo>
                  <a:pt x="345" y="101"/>
                </a:lnTo>
                <a:lnTo>
                  <a:pt x="334" y="102"/>
                </a:lnTo>
                <a:lnTo>
                  <a:pt x="313" y="106"/>
                </a:lnTo>
                <a:lnTo>
                  <a:pt x="292" y="111"/>
                </a:lnTo>
                <a:lnTo>
                  <a:pt x="271" y="118"/>
                </a:lnTo>
                <a:lnTo>
                  <a:pt x="271" y="118"/>
                </a:lnTo>
                <a:lnTo>
                  <a:pt x="264" y="90"/>
                </a:lnTo>
                <a:lnTo>
                  <a:pt x="264" y="90"/>
                </a:lnTo>
                <a:lnTo>
                  <a:pt x="259" y="71"/>
                </a:lnTo>
                <a:lnTo>
                  <a:pt x="253" y="53"/>
                </a:lnTo>
                <a:lnTo>
                  <a:pt x="249" y="42"/>
                </a:lnTo>
                <a:lnTo>
                  <a:pt x="245" y="34"/>
                </a:lnTo>
                <a:lnTo>
                  <a:pt x="240" y="25"/>
                </a:lnTo>
                <a:lnTo>
                  <a:pt x="234" y="17"/>
                </a:lnTo>
                <a:lnTo>
                  <a:pt x="234" y="17"/>
                </a:lnTo>
                <a:lnTo>
                  <a:pt x="227" y="10"/>
                </a:lnTo>
                <a:lnTo>
                  <a:pt x="223" y="7"/>
                </a:lnTo>
                <a:lnTo>
                  <a:pt x="218" y="4"/>
                </a:lnTo>
                <a:lnTo>
                  <a:pt x="214" y="2"/>
                </a:lnTo>
                <a:lnTo>
                  <a:pt x="209" y="1"/>
                </a:lnTo>
                <a:lnTo>
                  <a:pt x="204" y="0"/>
                </a:lnTo>
                <a:lnTo>
                  <a:pt x="199" y="1"/>
                </a:lnTo>
                <a:lnTo>
                  <a:pt x="199" y="1"/>
                </a:lnTo>
                <a:lnTo>
                  <a:pt x="193" y="3"/>
                </a:lnTo>
                <a:lnTo>
                  <a:pt x="188" y="6"/>
                </a:lnTo>
                <a:lnTo>
                  <a:pt x="182" y="9"/>
                </a:lnTo>
                <a:lnTo>
                  <a:pt x="177" y="14"/>
                </a:lnTo>
                <a:lnTo>
                  <a:pt x="170" y="24"/>
                </a:lnTo>
                <a:lnTo>
                  <a:pt x="164" y="34"/>
                </a:lnTo>
                <a:lnTo>
                  <a:pt x="164" y="34"/>
                </a:lnTo>
                <a:lnTo>
                  <a:pt x="155" y="55"/>
                </a:lnTo>
                <a:lnTo>
                  <a:pt x="148" y="75"/>
                </a:lnTo>
                <a:lnTo>
                  <a:pt x="142" y="96"/>
                </a:lnTo>
                <a:lnTo>
                  <a:pt x="137" y="118"/>
                </a:lnTo>
                <a:lnTo>
                  <a:pt x="137" y="118"/>
                </a:lnTo>
                <a:lnTo>
                  <a:pt x="118" y="112"/>
                </a:lnTo>
                <a:lnTo>
                  <a:pt x="97" y="107"/>
                </a:lnTo>
                <a:lnTo>
                  <a:pt x="97" y="107"/>
                </a:lnTo>
                <a:lnTo>
                  <a:pt x="79" y="103"/>
                </a:lnTo>
                <a:lnTo>
                  <a:pt x="60" y="101"/>
                </a:lnTo>
                <a:lnTo>
                  <a:pt x="51" y="101"/>
                </a:lnTo>
                <a:lnTo>
                  <a:pt x="41" y="101"/>
                </a:lnTo>
                <a:lnTo>
                  <a:pt x="32" y="103"/>
                </a:lnTo>
                <a:lnTo>
                  <a:pt x="22" y="105"/>
                </a:lnTo>
                <a:lnTo>
                  <a:pt x="22" y="105"/>
                </a:lnTo>
                <a:lnTo>
                  <a:pt x="16" y="108"/>
                </a:lnTo>
                <a:lnTo>
                  <a:pt x="11" y="111"/>
                </a:lnTo>
                <a:lnTo>
                  <a:pt x="7" y="114"/>
                </a:lnTo>
                <a:lnTo>
                  <a:pt x="4" y="118"/>
                </a:lnTo>
                <a:lnTo>
                  <a:pt x="2" y="123"/>
                </a:lnTo>
                <a:lnTo>
                  <a:pt x="1" y="129"/>
                </a:lnTo>
                <a:lnTo>
                  <a:pt x="1" y="134"/>
                </a:lnTo>
                <a:lnTo>
                  <a:pt x="1" y="139"/>
                </a:lnTo>
                <a:lnTo>
                  <a:pt x="3" y="149"/>
                </a:lnTo>
                <a:lnTo>
                  <a:pt x="7" y="160"/>
                </a:lnTo>
                <a:lnTo>
                  <a:pt x="13" y="170"/>
                </a:lnTo>
                <a:lnTo>
                  <a:pt x="19" y="179"/>
                </a:lnTo>
                <a:lnTo>
                  <a:pt x="19" y="179"/>
                </a:lnTo>
                <a:lnTo>
                  <a:pt x="31" y="192"/>
                </a:lnTo>
                <a:lnTo>
                  <a:pt x="42" y="206"/>
                </a:lnTo>
                <a:lnTo>
                  <a:pt x="55" y="218"/>
                </a:lnTo>
                <a:lnTo>
                  <a:pt x="68" y="230"/>
                </a:lnTo>
                <a:lnTo>
                  <a:pt x="68" y="230"/>
                </a:lnTo>
                <a:lnTo>
                  <a:pt x="50" y="246"/>
                </a:lnTo>
                <a:lnTo>
                  <a:pt x="50" y="246"/>
                </a:lnTo>
                <a:lnTo>
                  <a:pt x="36" y="259"/>
                </a:lnTo>
                <a:lnTo>
                  <a:pt x="23" y="273"/>
                </a:lnTo>
                <a:lnTo>
                  <a:pt x="17" y="280"/>
                </a:lnTo>
                <a:lnTo>
                  <a:pt x="12" y="289"/>
                </a:lnTo>
                <a:lnTo>
                  <a:pt x="7" y="297"/>
                </a:lnTo>
                <a:lnTo>
                  <a:pt x="3" y="306"/>
                </a:lnTo>
                <a:lnTo>
                  <a:pt x="3" y="306"/>
                </a:lnTo>
                <a:close/>
                <a:moveTo>
                  <a:pt x="255" y="369"/>
                </a:moveTo>
                <a:lnTo>
                  <a:pt x="255" y="369"/>
                </a:lnTo>
                <a:lnTo>
                  <a:pt x="249" y="389"/>
                </a:lnTo>
                <a:lnTo>
                  <a:pt x="246" y="398"/>
                </a:lnTo>
                <a:lnTo>
                  <a:pt x="242" y="408"/>
                </a:lnTo>
                <a:lnTo>
                  <a:pt x="238" y="417"/>
                </a:lnTo>
                <a:lnTo>
                  <a:pt x="233" y="426"/>
                </a:lnTo>
                <a:lnTo>
                  <a:pt x="227" y="434"/>
                </a:lnTo>
                <a:lnTo>
                  <a:pt x="220" y="442"/>
                </a:lnTo>
                <a:lnTo>
                  <a:pt x="220" y="442"/>
                </a:lnTo>
                <a:lnTo>
                  <a:pt x="217" y="444"/>
                </a:lnTo>
                <a:lnTo>
                  <a:pt x="213" y="446"/>
                </a:lnTo>
                <a:lnTo>
                  <a:pt x="210" y="447"/>
                </a:lnTo>
                <a:lnTo>
                  <a:pt x="207" y="449"/>
                </a:lnTo>
                <a:lnTo>
                  <a:pt x="200" y="447"/>
                </a:lnTo>
                <a:lnTo>
                  <a:pt x="194" y="444"/>
                </a:lnTo>
                <a:lnTo>
                  <a:pt x="189" y="440"/>
                </a:lnTo>
                <a:lnTo>
                  <a:pt x="183" y="435"/>
                </a:lnTo>
                <a:lnTo>
                  <a:pt x="178" y="429"/>
                </a:lnTo>
                <a:lnTo>
                  <a:pt x="174" y="423"/>
                </a:lnTo>
                <a:lnTo>
                  <a:pt x="174" y="423"/>
                </a:lnTo>
                <a:lnTo>
                  <a:pt x="169" y="414"/>
                </a:lnTo>
                <a:lnTo>
                  <a:pt x="165" y="405"/>
                </a:lnTo>
                <a:lnTo>
                  <a:pt x="158" y="385"/>
                </a:lnTo>
                <a:lnTo>
                  <a:pt x="153" y="364"/>
                </a:lnTo>
                <a:lnTo>
                  <a:pt x="148" y="343"/>
                </a:lnTo>
                <a:lnTo>
                  <a:pt x="148" y="343"/>
                </a:lnTo>
                <a:lnTo>
                  <a:pt x="147" y="337"/>
                </a:lnTo>
                <a:lnTo>
                  <a:pt x="147" y="337"/>
                </a:lnTo>
                <a:lnTo>
                  <a:pt x="176" y="326"/>
                </a:lnTo>
                <a:lnTo>
                  <a:pt x="205" y="313"/>
                </a:lnTo>
                <a:lnTo>
                  <a:pt x="205" y="313"/>
                </a:lnTo>
                <a:lnTo>
                  <a:pt x="233" y="325"/>
                </a:lnTo>
                <a:lnTo>
                  <a:pt x="262" y="336"/>
                </a:lnTo>
                <a:lnTo>
                  <a:pt x="262" y="336"/>
                </a:lnTo>
                <a:lnTo>
                  <a:pt x="255" y="369"/>
                </a:lnTo>
                <a:lnTo>
                  <a:pt x="255" y="369"/>
                </a:lnTo>
                <a:close/>
                <a:moveTo>
                  <a:pt x="130" y="229"/>
                </a:moveTo>
                <a:lnTo>
                  <a:pt x="130" y="229"/>
                </a:lnTo>
                <a:lnTo>
                  <a:pt x="131" y="262"/>
                </a:lnTo>
                <a:lnTo>
                  <a:pt x="131" y="262"/>
                </a:lnTo>
                <a:lnTo>
                  <a:pt x="107" y="246"/>
                </a:lnTo>
                <a:lnTo>
                  <a:pt x="83" y="229"/>
                </a:lnTo>
                <a:lnTo>
                  <a:pt x="83" y="229"/>
                </a:lnTo>
                <a:lnTo>
                  <a:pt x="88" y="225"/>
                </a:lnTo>
                <a:lnTo>
                  <a:pt x="88" y="225"/>
                </a:lnTo>
                <a:lnTo>
                  <a:pt x="109" y="210"/>
                </a:lnTo>
                <a:lnTo>
                  <a:pt x="130" y="195"/>
                </a:lnTo>
                <a:lnTo>
                  <a:pt x="130" y="195"/>
                </a:lnTo>
                <a:lnTo>
                  <a:pt x="130" y="229"/>
                </a:lnTo>
                <a:lnTo>
                  <a:pt x="130" y="229"/>
                </a:lnTo>
                <a:close/>
                <a:moveTo>
                  <a:pt x="138" y="229"/>
                </a:moveTo>
                <a:lnTo>
                  <a:pt x="138" y="229"/>
                </a:lnTo>
                <a:lnTo>
                  <a:pt x="140" y="189"/>
                </a:lnTo>
                <a:lnTo>
                  <a:pt x="140" y="189"/>
                </a:lnTo>
                <a:lnTo>
                  <a:pt x="171" y="170"/>
                </a:lnTo>
                <a:lnTo>
                  <a:pt x="205" y="154"/>
                </a:lnTo>
                <a:lnTo>
                  <a:pt x="205" y="154"/>
                </a:lnTo>
                <a:lnTo>
                  <a:pt x="238" y="170"/>
                </a:lnTo>
                <a:lnTo>
                  <a:pt x="271" y="189"/>
                </a:lnTo>
                <a:lnTo>
                  <a:pt x="271" y="189"/>
                </a:lnTo>
                <a:lnTo>
                  <a:pt x="272" y="209"/>
                </a:lnTo>
                <a:lnTo>
                  <a:pt x="272" y="228"/>
                </a:lnTo>
                <a:lnTo>
                  <a:pt x="272" y="248"/>
                </a:lnTo>
                <a:lnTo>
                  <a:pt x="271" y="267"/>
                </a:lnTo>
                <a:lnTo>
                  <a:pt x="271" y="267"/>
                </a:lnTo>
                <a:lnTo>
                  <a:pt x="236" y="288"/>
                </a:lnTo>
                <a:lnTo>
                  <a:pt x="236" y="288"/>
                </a:lnTo>
                <a:lnTo>
                  <a:pt x="205" y="303"/>
                </a:lnTo>
                <a:lnTo>
                  <a:pt x="205" y="303"/>
                </a:lnTo>
                <a:lnTo>
                  <a:pt x="173" y="288"/>
                </a:lnTo>
                <a:lnTo>
                  <a:pt x="173" y="288"/>
                </a:lnTo>
                <a:lnTo>
                  <a:pt x="140" y="267"/>
                </a:lnTo>
                <a:lnTo>
                  <a:pt x="140" y="267"/>
                </a:lnTo>
                <a:lnTo>
                  <a:pt x="138" y="229"/>
                </a:lnTo>
                <a:lnTo>
                  <a:pt x="138" y="229"/>
                </a:lnTo>
                <a:close/>
                <a:moveTo>
                  <a:pt x="140" y="179"/>
                </a:moveTo>
                <a:lnTo>
                  <a:pt x="140" y="179"/>
                </a:lnTo>
                <a:lnTo>
                  <a:pt x="142" y="155"/>
                </a:lnTo>
                <a:lnTo>
                  <a:pt x="146" y="130"/>
                </a:lnTo>
                <a:lnTo>
                  <a:pt x="146" y="130"/>
                </a:lnTo>
                <a:lnTo>
                  <a:pt x="170" y="139"/>
                </a:lnTo>
                <a:lnTo>
                  <a:pt x="195" y="150"/>
                </a:lnTo>
                <a:lnTo>
                  <a:pt x="195" y="150"/>
                </a:lnTo>
                <a:lnTo>
                  <a:pt x="167" y="163"/>
                </a:lnTo>
                <a:lnTo>
                  <a:pt x="141" y="178"/>
                </a:lnTo>
                <a:lnTo>
                  <a:pt x="141" y="178"/>
                </a:lnTo>
                <a:lnTo>
                  <a:pt x="140" y="179"/>
                </a:lnTo>
                <a:lnTo>
                  <a:pt x="140" y="179"/>
                </a:lnTo>
                <a:close/>
                <a:moveTo>
                  <a:pt x="214" y="149"/>
                </a:moveTo>
                <a:lnTo>
                  <a:pt x="214" y="149"/>
                </a:lnTo>
                <a:lnTo>
                  <a:pt x="238" y="139"/>
                </a:lnTo>
                <a:lnTo>
                  <a:pt x="263" y="130"/>
                </a:lnTo>
                <a:lnTo>
                  <a:pt x="263" y="130"/>
                </a:lnTo>
                <a:lnTo>
                  <a:pt x="268" y="154"/>
                </a:lnTo>
                <a:lnTo>
                  <a:pt x="270" y="179"/>
                </a:lnTo>
                <a:lnTo>
                  <a:pt x="270" y="179"/>
                </a:lnTo>
                <a:lnTo>
                  <a:pt x="241" y="163"/>
                </a:lnTo>
                <a:lnTo>
                  <a:pt x="214" y="149"/>
                </a:lnTo>
                <a:lnTo>
                  <a:pt x="214" y="149"/>
                </a:lnTo>
                <a:close/>
                <a:moveTo>
                  <a:pt x="280" y="207"/>
                </a:moveTo>
                <a:lnTo>
                  <a:pt x="280" y="207"/>
                </a:lnTo>
                <a:lnTo>
                  <a:pt x="279" y="194"/>
                </a:lnTo>
                <a:lnTo>
                  <a:pt x="279" y="194"/>
                </a:lnTo>
                <a:lnTo>
                  <a:pt x="303" y="212"/>
                </a:lnTo>
                <a:lnTo>
                  <a:pt x="327" y="229"/>
                </a:lnTo>
                <a:lnTo>
                  <a:pt x="327" y="229"/>
                </a:lnTo>
                <a:lnTo>
                  <a:pt x="303" y="246"/>
                </a:lnTo>
                <a:lnTo>
                  <a:pt x="279" y="262"/>
                </a:lnTo>
                <a:lnTo>
                  <a:pt x="279" y="262"/>
                </a:lnTo>
                <a:lnTo>
                  <a:pt x="280" y="235"/>
                </a:lnTo>
                <a:lnTo>
                  <a:pt x="280" y="207"/>
                </a:lnTo>
                <a:lnTo>
                  <a:pt x="280" y="207"/>
                </a:lnTo>
                <a:close/>
                <a:moveTo>
                  <a:pt x="240" y="295"/>
                </a:moveTo>
                <a:lnTo>
                  <a:pt x="240" y="295"/>
                </a:lnTo>
                <a:lnTo>
                  <a:pt x="270" y="277"/>
                </a:lnTo>
                <a:lnTo>
                  <a:pt x="270" y="277"/>
                </a:lnTo>
                <a:lnTo>
                  <a:pt x="268" y="303"/>
                </a:lnTo>
                <a:lnTo>
                  <a:pt x="263" y="327"/>
                </a:lnTo>
                <a:lnTo>
                  <a:pt x="263" y="327"/>
                </a:lnTo>
                <a:lnTo>
                  <a:pt x="239" y="318"/>
                </a:lnTo>
                <a:lnTo>
                  <a:pt x="215" y="308"/>
                </a:lnTo>
                <a:lnTo>
                  <a:pt x="215" y="308"/>
                </a:lnTo>
                <a:lnTo>
                  <a:pt x="240" y="295"/>
                </a:lnTo>
                <a:lnTo>
                  <a:pt x="240" y="295"/>
                </a:lnTo>
                <a:close/>
                <a:moveTo>
                  <a:pt x="169" y="295"/>
                </a:moveTo>
                <a:lnTo>
                  <a:pt x="169" y="295"/>
                </a:lnTo>
                <a:lnTo>
                  <a:pt x="195" y="308"/>
                </a:lnTo>
                <a:lnTo>
                  <a:pt x="195" y="308"/>
                </a:lnTo>
                <a:lnTo>
                  <a:pt x="170" y="318"/>
                </a:lnTo>
                <a:lnTo>
                  <a:pt x="146" y="327"/>
                </a:lnTo>
                <a:lnTo>
                  <a:pt x="146" y="327"/>
                </a:lnTo>
                <a:lnTo>
                  <a:pt x="142" y="303"/>
                </a:lnTo>
                <a:lnTo>
                  <a:pt x="140" y="278"/>
                </a:lnTo>
                <a:lnTo>
                  <a:pt x="140" y="278"/>
                </a:lnTo>
                <a:lnTo>
                  <a:pt x="169" y="295"/>
                </a:lnTo>
                <a:lnTo>
                  <a:pt x="169" y="295"/>
                </a:lnTo>
                <a:close/>
                <a:moveTo>
                  <a:pt x="400" y="319"/>
                </a:moveTo>
                <a:lnTo>
                  <a:pt x="400" y="319"/>
                </a:lnTo>
                <a:lnTo>
                  <a:pt x="400" y="323"/>
                </a:lnTo>
                <a:lnTo>
                  <a:pt x="400" y="327"/>
                </a:lnTo>
                <a:lnTo>
                  <a:pt x="399" y="330"/>
                </a:lnTo>
                <a:lnTo>
                  <a:pt x="398" y="333"/>
                </a:lnTo>
                <a:lnTo>
                  <a:pt x="395" y="336"/>
                </a:lnTo>
                <a:lnTo>
                  <a:pt x="393" y="339"/>
                </a:lnTo>
                <a:lnTo>
                  <a:pt x="386" y="342"/>
                </a:lnTo>
                <a:lnTo>
                  <a:pt x="379" y="345"/>
                </a:lnTo>
                <a:lnTo>
                  <a:pt x="371" y="346"/>
                </a:lnTo>
                <a:lnTo>
                  <a:pt x="356" y="347"/>
                </a:lnTo>
                <a:lnTo>
                  <a:pt x="356" y="347"/>
                </a:lnTo>
                <a:lnTo>
                  <a:pt x="345" y="347"/>
                </a:lnTo>
                <a:lnTo>
                  <a:pt x="335" y="346"/>
                </a:lnTo>
                <a:lnTo>
                  <a:pt x="315" y="342"/>
                </a:lnTo>
                <a:lnTo>
                  <a:pt x="295" y="337"/>
                </a:lnTo>
                <a:lnTo>
                  <a:pt x="275" y="331"/>
                </a:lnTo>
                <a:lnTo>
                  <a:pt x="275" y="331"/>
                </a:lnTo>
                <a:lnTo>
                  <a:pt x="272" y="330"/>
                </a:lnTo>
                <a:lnTo>
                  <a:pt x="272" y="330"/>
                </a:lnTo>
                <a:lnTo>
                  <a:pt x="276" y="302"/>
                </a:lnTo>
                <a:lnTo>
                  <a:pt x="279" y="272"/>
                </a:lnTo>
                <a:lnTo>
                  <a:pt x="279" y="272"/>
                </a:lnTo>
                <a:lnTo>
                  <a:pt x="306" y="254"/>
                </a:lnTo>
                <a:lnTo>
                  <a:pt x="333" y="234"/>
                </a:lnTo>
                <a:lnTo>
                  <a:pt x="333" y="234"/>
                </a:lnTo>
                <a:lnTo>
                  <a:pt x="357" y="255"/>
                </a:lnTo>
                <a:lnTo>
                  <a:pt x="357" y="255"/>
                </a:lnTo>
                <a:lnTo>
                  <a:pt x="370" y="268"/>
                </a:lnTo>
                <a:lnTo>
                  <a:pt x="377" y="275"/>
                </a:lnTo>
                <a:lnTo>
                  <a:pt x="383" y="283"/>
                </a:lnTo>
                <a:lnTo>
                  <a:pt x="389" y="292"/>
                </a:lnTo>
                <a:lnTo>
                  <a:pt x="394" y="301"/>
                </a:lnTo>
                <a:lnTo>
                  <a:pt x="397" y="309"/>
                </a:lnTo>
                <a:lnTo>
                  <a:pt x="400" y="319"/>
                </a:lnTo>
                <a:lnTo>
                  <a:pt x="400" y="319"/>
                </a:lnTo>
                <a:close/>
                <a:moveTo>
                  <a:pt x="318" y="114"/>
                </a:moveTo>
                <a:lnTo>
                  <a:pt x="318" y="114"/>
                </a:lnTo>
                <a:lnTo>
                  <a:pt x="336" y="111"/>
                </a:lnTo>
                <a:lnTo>
                  <a:pt x="346" y="110"/>
                </a:lnTo>
                <a:lnTo>
                  <a:pt x="358" y="109"/>
                </a:lnTo>
                <a:lnTo>
                  <a:pt x="368" y="109"/>
                </a:lnTo>
                <a:lnTo>
                  <a:pt x="378" y="111"/>
                </a:lnTo>
                <a:lnTo>
                  <a:pt x="387" y="114"/>
                </a:lnTo>
                <a:lnTo>
                  <a:pt x="391" y="117"/>
                </a:lnTo>
                <a:lnTo>
                  <a:pt x="394" y="119"/>
                </a:lnTo>
                <a:lnTo>
                  <a:pt x="394" y="119"/>
                </a:lnTo>
                <a:lnTo>
                  <a:pt x="397" y="122"/>
                </a:lnTo>
                <a:lnTo>
                  <a:pt x="399" y="127"/>
                </a:lnTo>
                <a:lnTo>
                  <a:pt x="400" y="130"/>
                </a:lnTo>
                <a:lnTo>
                  <a:pt x="401" y="134"/>
                </a:lnTo>
                <a:lnTo>
                  <a:pt x="400" y="141"/>
                </a:lnTo>
                <a:lnTo>
                  <a:pt x="398" y="149"/>
                </a:lnTo>
                <a:lnTo>
                  <a:pt x="394" y="157"/>
                </a:lnTo>
                <a:lnTo>
                  <a:pt x="390" y="164"/>
                </a:lnTo>
                <a:lnTo>
                  <a:pt x="381" y="176"/>
                </a:lnTo>
                <a:lnTo>
                  <a:pt x="381" y="176"/>
                </a:lnTo>
                <a:lnTo>
                  <a:pt x="371" y="188"/>
                </a:lnTo>
                <a:lnTo>
                  <a:pt x="360" y="200"/>
                </a:lnTo>
                <a:lnTo>
                  <a:pt x="347" y="212"/>
                </a:lnTo>
                <a:lnTo>
                  <a:pt x="335" y="223"/>
                </a:lnTo>
                <a:lnTo>
                  <a:pt x="335" y="223"/>
                </a:lnTo>
                <a:lnTo>
                  <a:pt x="321" y="213"/>
                </a:lnTo>
                <a:lnTo>
                  <a:pt x="307" y="202"/>
                </a:lnTo>
                <a:lnTo>
                  <a:pt x="279" y="184"/>
                </a:lnTo>
                <a:lnTo>
                  <a:pt x="279" y="184"/>
                </a:lnTo>
                <a:lnTo>
                  <a:pt x="276" y="155"/>
                </a:lnTo>
                <a:lnTo>
                  <a:pt x="272" y="127"/>
                </a:lnTo>
                <a:lnTo>
                  <a:pt x="272" y="127"/>
                </a:lnTo>
                <a:lnTo>
                  <a:pt x="295" y="120"/>
                </a:lnTo>
                <a:lnTo>
                  <a:pt x="318" y="114"/>
                </a:lnTo>
                <a:lnTo>
                  <a:pt x="318" y="114"/>
                </a:lnTo>
                <a:close/>
                <a:moveTo>
                  <a:pt x="151" y="101"/>
                </a:moveTo>
                <a:lnTo>
                  <a:pt x="151" y="101"/>
                </a:lnTo>
                <a:lnTo>
                  <a:pt x="156" y="80"/>
                </a:lnTo>
                <a:lnTo>
                  <a:pt x="163" y="59"/>
                </a:lnTo>
                <a:lnTo>
                  <a:pt x="167" y="48"/>
                </a:lnTo>
                <a:lnTo>
                  <a:pt x="172" y="38"/>
                </a:lnTo>
                <a:lnTo>
                  <a:pt x="177" y="28"/>
                </a:lnTo>
                <a:lnTo>
                  <a:pt x="184" y="20"/>
                </a:lnTo>
                <a:lnTo>
                  <a:pt x="184" y="20"/>
                </a:lnTo>
                <a:lnTo>
                  <a:pt x="189" y="16"/>
                </a:lnTo>
                <a:lnTo>
                  <a:pt x="193" y="13"/>
                </a:lnTo>
                <a:lnTo>
                  <a:pt x="196" y="11"/>
                </a:lnTo>
                <a:lnTo>
                  <a:pt x="200" y="9"/>
                </a:lnTo>
                <a:lnTo>
                  <a:pt x="204" y="8"/>
                </a:lnTo>
                <a:lnTo>
                  <a:pt x="207" y="9"/>
                </a:lnTo>
                <a:lnTo>
                  <a:pt x="211" y="9"/>
                </a:lnTo>
                <a:lnTo>
                  <a:pt x="214" y="11"/>
                </a:lnTo>
                <a:lnTo>
                  <a:pt x="220" y="15"/>
                </a:lnTo>
                <a:lnTo>
                  <a:pt x="226" y="22"/>
                </a:lnTo>
                <a:lnTo>
                  <a:pt x="232" y="30"/>
                </a:lnTo>
                <a:lnTo>
                  <a:pt x="237" y="40"/>
                </a:lnTo>
                <a:lnTo>
                  <a:pt x="241" y="51"/>
                </a:lnTo>
                <a:lnTo>
                  <a:pt x="246" y="61"/>
                </a:lnTo>
                <a:lnTo>
                  <a:pt x="253" y="83"/>
                </a:lnTo>
                <a:lnTo>
                  <a:pt x="258" y="101"/>
                </a:lnTo>
                <a:lnTo>
                  <a:pt x="260" y="113"/>
                </a:lnTo>
                <a:lnTo>
                  <a:pt x="260" y="113"/>
                </a:lnTo>
                <a:lnTo>
                  <a:pt x="262" y="121"/>
                </a:lnTo>
                <a:lnTo>
                  <a:pt x="262" y="121"/>
                </a:lnTo>
                <a:lnTo>
                  <a:pt x="258" y="122"/>
                </a:lnTo>
                <a:lnTo>
                  <a:pt x="258" y="122"/>
                </a:lnTo>
                <a:lnTo>
                  <a:pt x="231" y="133"/>
                </a:lnTo>
                <a:lnTo>
                  <a:pt x="205" y="145"/>
                </a:lnTo>
                <a:lnTo>
                  <a:pt x="205" y="145"/>
                </a:lnTo>
                <a:lnTo>
                  <a:pt x="176" y="133"/>
                </a:lnTo>
                <a:lnTo>
                  <a:pt x="147" y="121"/>
                </a:lnTo>
                <a:lnTo>
                  <a:pt x="147" y="121"/>
                </a:lnTo>
                <a:lnTo>
                  <a:pt x="151" y="101"/>
                </a:lnTo>
                <a:lnTo>
                  <a:pt x="151" y="101"/>
                </a:lnTo>
                <a:close/>
                <a:moveTo>
                  <a:pt x="68" y="217"/>
                </a:moveTo>
                <a:lnTo>
                  <a:pt x="68" y="217"/>
                </a:lnTo>
                <a:lnTo>
                  <a:pt x="52" y="202"/>
                </a:lnTo>
                <a:lnTo>
                  <a:pt x="36" y="186"/>
                </a:lnTo>
                <a:lnTo>
                  <a:pt x="29" y="177"/>
                </a:lnTo>
                <a:lnTo>
                  <a:pt x="22" y="169"/>
                </a:lnTo>
                <a:lnTo>
                  <a:pt x="16" y="159"/>
                </a:lnTo>
                <a:lnTo>
                  <a:pt x="12" y="150"/>
                </a:lnTo>
                <a:lnTo>
                  <a:pt x="12" y="150"/>
                </a:lnTo>
                <a:lnTo>
                  <a:pt x="10" y="144"/>
                </a:lnTo>
                <a:lnTo>
                  <a:pt x="9" y="139"/>
                </a:lnTo>
                <a:lnTo>
                  <a:pt x="8" y="134"/>
                </a:lnTo>
                <a:lnTo>
                  <a:pt x="9" y="130"/>
                </a:lnTo>
                <a:lnTo>
                  <a:pt x="10" y="127"/>
                </a:lnTo>
                <a:lnTo>
                  <a:pt x="11" y="122"/>
                </a:lnTo>
                <a:lnTo>
                  <a:pt x="14" y="120"/>
                </a:lnTo>
                <a:lnTo>
                  <a:pt x="16" y="117"/>
                </a:lnTo>
                <a:lnTo>
                  <a:pt x="25" y="114"/>
                </a:lnTo>
                <a:lnTo>
                  <a:pt x="33" y="112"/>
                </a:lnTo>
                <a:lnTo>
                  <a:pt x="44" y="111"/>
                </a:lnTo>
                <a:lnTo>
                  <a:pt x="55" y="111"/>
                </a:lnTo>
                <a:lnTo>
                  <a:pt x="66" y="112"/>
                </a:lnTo>
                <a:lnTo>
                  <a:pt x="78" y="113"/>
                </a:lnTo>
                <a:lnTo>
                  <a:pt x="101" y="117"/>
                </a:lnTo>
                <a:lnTo>
                  <a:pt x="122" y="122"/>
                </a:lnTo>
                <a:lnTo>
                  <a:pt x="134" y="127"/>
                </a:lnTo>
                <a:lnTo>
                  <a:pt x="134" y="127"/>
                </a:lnTo>
                <a:lnTo>
                  <a:pt x="136" y="127"/>
                </a:lnTo>
                <a:lnTo>
                  <a:pt x="136" y="127"/>
                </a:lnTo>
                <a:lnTo>
                  <a:pt x="133" y="156"/>
                </a:lnTo>
                <a:lnTo>
                  <a:pt x="131" y="185"/>
                </a:lnTo>
                <a:lnTo>
                  <a:pt x="131" y="185"/>
                </a:lnTo>
                <a:lnTo>
                  <a:pt x="102" y="203"/>
                </a:lnTo>
                <a:lnTo>
                  <a:pt x="76" y="223"/>
                </a:lnTo>
                <a:lnTo>
                  <a:pt x="76" y="223"/>
                </a:lnTo>
                <a:lnTo>
                  <a:pt x="68" y="217"/>
                </a:lnTo>
                <a:lnTo>
                  <a:pt x="68" y="217"/>
                </a:lnTo>
                <a:close/>
                <a:moveTo>
                  <a:pt x="131" y="273"/>
                </a:moveTo>
                <a:lnTo>
                  <a:pt x="131" y="273"/>
                </a:lnTo>
                <a:lnTo>
                  <a:pt x="134" y="302"/>
                </a:lnTo>
                <a:lnTo>
                  <a:pt x="137" y="330"/>
                </a:lnTo>
                <a:lnTo>
                  <a:pt x="137" y="330"/>
                </a:lnTo>
                <a:lnTo>
                  <a:pt x="113" y="338"/>
                </a:lnTo>
                <a:lnTo>
                  <a:pt x="113" y="338"/>
                </a:lnTo>
                <a:lnTo>
                  <a:pt x="91" y="343"/>
                </a:lnTo>
                <a:lnTo>
                  <a:pt x="80" y="345"/>
                </a:lnTo>
                <a:lnTo>
                  <a:pt x="69" y="347"/>
                </a:lnTo>
                <a:lnTo>
                  <a:pt x="58" y="347"/>
                </a:lnTo>
                <a:lnTo>
                  <a:pt x="47" y="347"/>
                </a:lnTo>
                <a:lnTo>
                  <a:pt x="36" y="346"/>
                </a:lnTo>
                <a:lnTo>
                  <a:pt x="26" y="343"/>
                </a:lnTo>
                <a:lnTo>
                  <a:pt x="26" y="343"/>
                </a:lnTo>
                <a:lnTo>
                  <a:pt x="17" y="340"/>
                </a:lnTo>
                <a:lnTo>
                  <a:pt x="11" y="335"/>
                </a:lnTo>
                <a:lnTo>
                  <a:pt x="8" y="330"/>
                </a:lnTo>
                <a:lnTo>
                  <a:pt x="7" y="324"/>
                </a:lnTo>
                <a:lnTo>
                  <a:pt x="8" y="317"/>
                </a:lnTo>
                <a:lnTo>
                  <a:pt x="11" y="309"/>
                </a:lnTo>
                <a:lnTo>
                  <a:pt x="14" y="302"/>
                </a:lnTo>
                <a:lnTo>
                  <a:pt x="19" y="294"/>
                </a:lnTo>
                <a:lnTo>
                  <a:pt x="33" y="277"/>
                </a:lnTo>
                <a:lnTo>
                  <a:pt x="48" y="261"/>
                </a:lnTo>
                <a:lnTo>
                  <a:pt x="62" y="247"/>
                </a:lnTo>
                <a:lnTo>
                  <a:pt x="75" y="235"/>
                </a:lnTo>
                <a:lnTo>
                  <a:pt x="75" y="235"/>
                </a:lnTo>
                <a:lnTo>
                  <a:pt x="89" y="245"/>
                </a:lnTo>
                <a:lnTo>
                  <a:pt x="102" y="255"/>
                </a:lnTo>
                <a:lnTo>
                  <a:pt x="131" y="273"/>
                </a:lnTo>
                <a:lnTo>
                  <a:pt x="131" y="273"/>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522">
            <a:extLst>
              <a:ext uri="{FF2B5EF4-FFF2-40B4-BE49-F238E27FC236}">
                <a16:creationId xmlns:a16="http://schemas.microsoft.com/office/drawing/2014/main" xmlns="" id="{67F9E0BC-9165-4313-A55A-5AFEF24547F8}"/>
              </a:ext>
            </a:extLst>
          </p:cNvPr>
          <p:cNvSpPr>
            <a:spLocks noEditPoints="1"/>
          </p:cNvSpPr>
          <p:nvPr/>
        </p:nvSpPr>
        <p:spPr bwMode="auto">
          <a:xfrm>
            <a:off x="8469327" y="1615164"/>
            <a:ext cx="560388" cy="458788"/>
          </a:xfrm>
          <a:custGeom>
            <a:avLst/>
            <a:gdLst/>
            <a:ahLst/>
            <a:cxnLst>
              <a:cxn ang="0">
                <a:pos x="291" y="24"/>
              </a:cxn>
              <a:cxn ang="0">
                <a:pos x="247" y="7"/>
              </a:cxn>
              <a:cxn ang="0">
                <a:pos x="199" y="0"/>
              </a:cxn>
              <a:cxn ang="0">
                <a:pos x="127" y="6"/>
              </a:cxn>
              <a:cxn ang="0">
                <a:pos x="80" y="22"/>
              </a:cxn>
              <a:cxn ang="0">
                <a:pos x="41" y="53"/>
              </a:cxn>
              <a:cxn ang="0">
                <a:pos x="26" y="85"/>
              </a:cxn>
              <a:cxn ang="0">
                <a:pos x="18" y="133"/>
              </a:cxn>
              <a:cxn ang="0">
                <a:pos x="23" y="164"/>
              </a:cxn>
              <a:cxn ang="0">
                <a:pos x="42" y="197"/>
              </a:cxn>
              <a:cxn ang="0">
                <a:pos x="54" y="221"/>
              </a:cxn>
              <a:cxn ang="0">
                <a:pos x="31" y="259"/>
              </a:cxn>
              <a:cxn ang="0">
                <a:pos x="7" y="279"/>
              </a:cxn>
              <a:cxn ang="0">
                <a:pos x="4" y="280"/>
              </a:cxn>
              <a:cxn ang="0">
                <a:pos x="0" y="285"/>
              </a:cxn>
              <a:cxn ang="0">
                <a:pos x="6" y="289"/>
              </a:cxn>
              <a:cxn ang="0">
                <a:pos x="68" y="267"/>
              </a:cxn>
              <a:cxn ang="0">
                <a:pos x="113" y="229"/>
              </a:cxn>
              <a:cxn ang="0">
                <a:pos x="193" y="221"/>
              </a:cxn>
              <a:cxn ang="0">
                <a:pos x="256" y="213"/>
              </a:cxn>
              <a:cxn ang="0">
                <a:pos x="300" y="194"/>
              </a:cxn>
              <a:cxn ang="0">
                <a:pos x="329" y="171"/>
              </a:cxn>
              <a:cxn ang="0">
                <a:pos x="351" y="129"/>
              </a:cxn>
              <a:cxn ang="0">
                <a:pos x="352" y="95"/>
              </a:cxn>
              <a:cxn ang="0">
                <a:pos x="333" y="58"/>
              </a:cxn>
              <a:cxn ang="0">
                <a:pos x="311" y="37"/>
              </a:cxn>
              <a:cxn ang="0">
                <a:pos x="288" y="192"/>
              </a:cxn>
              <a:cxn ang="0">
                <a:pos x="241" y="208"/>
              </a:cxn>
              <a:cxn ang="0">
                <a:pos x="165" y="213"/>
              </a:cxn>
              <a:cxn ang="0">
                <a:pos x="114" y="213"/>
              </a:cxn>
              <a:cxn ang="0">
                <a:pos x="104" y="225"/>
              </a:cxn>
              <a:cxn ang="0">
                <a:pos x="63" y="260"/>
              </a:cxn>
              <a:cxn ang="0">
                <a:pos x="26" y="275"/>
              </a:cxn>
              <a:cxn ang="0">
                <a:pos x="57" y="238"/>
              </a:cxn>
              <a:cxn ang="0">
                <a:pos x="65" y="211"/>
              </a:cxn>
              <a:cxn ang="0">
                <a:pos x="63" y="206"/>
              </a:cxn>
              <a:cxn ang="0">
                <a:pos x="40" y="179"/>
              </a:cxn>
              <a:cxn ang="0">
                <a:pos x="27" y="133"/>
              </a:cxn>
              <a:cxn ang="0">
                <a:pos x="32" y="95"/>
              </a:cxn>
              <a:cxn ang="0">
                <a:pos x="57" y="50"/>
              </a:cxn>
              <a:cxn ang="0">
                <a:pos x="91" y="27"/>
              </a:cxn>
              <a:cxn ang="0">
                <a:pos x="144" y="12"/>
              </a:cxn>
              <a:cxn ang="0">
                <a:pos x="209" y="9"/>
              </a:cxn>
              <a:cxn ang="0">
                <a:pos x="255" y="18"/>
              </a:cxn>
              <a:cxn ang="0">
                <a:pos x="286" y="32"/>
              </a:cxn>
              <a:cxn ang="0">
                <a:pos x="321" y="58"/>
              </a:cxn>
              <a:cxn ang="0">
                <a:pos x="340" y="86"/>
              </a:cxn>
              <a:cxn ang="0">
                <a:pos x="344" y="112"/>
              </a:cxn>
              <a:cxn ang="0">
                <a:pos x="334" y="148"/>
              </a:cxn>
              <a:cxn ang="0">
                <a:pos x="308" y="178"/>
              </a:cxn>
            </a:cxnLst>
            <a:rect l="0" t="0" r="r" b="b"/>
            <a:pathLst>
              <a:path w="353" h="289">
                <a:moveTo>
                  <a:pt x="311" y="37"/>
                </a:moveTo>
                <a:lnTo>
                  <a:pt x="311" y="37"/>
                </a:lnTo>
                <a:lnTo>
                  <a:pt x="301" y="30"/>
                </a:lnTo>
                <a:lnTo>
                  <a:pt x="291" y="24"/>
                </a:lnTo>
                <a:lnTo>
                  <a:pt x="280" y="18"/>
                </a:lnTo>
                <a:lnTo>
                  <a:pt x="269" y="14"/>
                </a:lnTo>
                <a:lnTo>
                  <a:pt x="258" y="10"/>
                </a:lnTo>
                <a:lnTo>
                  <a:pt x="247" y="7"/>
                </a:lnTo>
                <a:lnTo>
                  <a:pt x="234" y="4"/>
                </a:lnTo>
                <a:lnTo>
                  <a:pt x="223" y="2"/>
                </a:lnTo>
                <a:lnTo>
                  <a:pt x="211" y="1"/>
                </a:lnTo>
                <a:lnTo>
                  <a:pt x="199" y="0"/>
                </a:lnTo>
                <a:lnTo>
                  <a:pt x="175" y="0"/>
                </a:lnTo>
                <a:lnTo>
                  <a:pt x="151" y="2"/>
                </a:lnTo>
                <a:lnTo>
                  <a:pt x="127" y="6"/>
                </a:lnTo>
                <a:lnTo>
                  <a:pt x="127" y="6"/>
                </a:lnTo>
                <a:lnTo>
                  <a:pt x="116" y="9"/>
                </a:lnTo>
                <a:lnTo>
                  <a:pt x="104" y="13"/>
                </a:lnTo>
                <a:lnTo>
                  <a:pt x="92" y="17"/>
                </a:lnTo>
                <a:lnTo>
                  <a:pt x="80" y="22"/>
                </a:lnTo>
                <a:lnTo>
                  <a:pt x="69" y="28"/>
                </a:lnTo>
                <a:lnTo>
                  <a:pt x="59" y="35"/>
                </a:lnTo>
                <a:lnTo>
                  <a:pt x="49" y="44"/>
                </a:lnTo>
                <a:lnTo>
                  <a:pt x="41" y="53"/>
                </a:lnTo>
                <a:lnTo>
                  <a:pt x="41" y="53"/>
                </a:lnTo>
                <a:lnTo>
                  <a:pt x="35" y="62"/>
                </a:lnTo>
                <a:lnTo>
                  <a:pt x="30" y="74"/>
                </a:lnTo>
                <a:lnTo>
                  <a:pt x="26" y="85"/>
                </a:lnTo>
                <a:lnTo>
                  <a:pt x="22" y="97"/>
                </a:lnTo>
                <a:lnTo>
                  <a:pt x="20" y="109"/>
                </a:lnTo>
                <a:lnTo>
                  <a:pt x="18" y="121"/>
                </a:lnTo>
                <a:lnTo>
                  <a:pt x="18" y="133"/>
                </a:lnTo>
                <a:lnTo>
                  <a:pt x="19" y="144"/>
                </a:lnTo>
                <a:lnTo>
                  <a:pt x="19" y="144"/>
                </a:lnTo>
                <a:lnTo>
                  <a:pt x="20" y="155"/>
                </a:lnTo>
                <a:lnTo>
                  <a:pt x="23" y="164"/>
                </a:lnTo>
                <a:lnTo>
                  <a:pt x="26" y="173"/>
                </a:lnTo>
                <a:lnTo>
                  <a:pt x="31" y="182"/>
                </a:lnTo>
                <a:lnTo>
                  <a:pt x="36" y="190"/>
                </a:lnTo>
                <a:lnTo>
                  <a:pt x="42" y="197"/>
                </a:lnTo>
                <a:lnTo>
                  <a:pt x="49" y="204"/>
                </a:lnTo>
                <a:lnTo>
                  <a:pt x="56" y="211"/>
                </a:lnTo>
                <a:lnTo>
                  <a:pt x="56" y="211"/>
                </a:lnTo>
                <a:lnTo>
                  <a:pt x="54" y="221"/>
                </a:lnTo>
                <a:lnTo>
                  <a:pt x="50" y="232"/>
                </a:lnTo>
                <a:lnTo>
                  <a:pt x="45" y="241"/>
                </a:lnTo>
                <a:lnTo>
                  <a:pt x="39" y="250"/>
                </a:lnTo>
                <a:lnTo>
                  <a:pt x="31" y="259"/>
                </a:lnTo>
                <a:lnTo>
                  <a:pt x="23" y="266"/>
                </a:lnTo>
                <a:lnTo>
                  <a:pt x="15" y="273"/>
                </a:lnTo>
                <a:lnTo>
                  <a:pt x="7" y="279"/>
                </a:lnTo>
                <a:lnTo>
                  <a:pt x="7" y="279"/>
                </a:lnTo>
                <a:lnTo>
                  <a:pt x="7" y="280"/>
                </a:lnTo>
                <a:lnTo>
                  <a:pt x="7" y="280"/>
                </a:lnTo>
                <a:lnTo>
                  <a:pt x="4" y="280"/>
                </a:lnTo>
                <a:lnTo>
                  <a:pt x="4" y="280"/>
                </a:lnTo>
                <a:lnTo>
                  <a:pt x="1" y="281"/>
                </a:lnTo>
                <a:lnTo>
                  <a:pt x="0" y="282"/>
                </a:lnTo>
                <a:lnTo>
                  <a:pt x="0" y="283"/>
                </a:lnTo>
                <a:lnTo>
                  <a:pt x="0" y="285"/>
                </a:lnTo>
                <a:lnTo>
                  <a:pt x="3" y="288"/>
                </a:lnTo>
                <a:lnTo>
                  <a:pt x="4" y="289"/>
                </a:lnTo>
                <a:lnTo>
                  <a:pt x="6" y="289"/>
                </a:lnTo>
                <a:lnTo>
                  <a:pt x="6" y="289"/>
                </a:lnTo>
                <a:lnTo>
                  <a:pt x="22" y="285"/>
                </a:lnTo>
                <a:lnTo>
                  <a:pt x="37" y="281"/>
                </a:lnTo>
                <a:lnTo>
                  <a:pt x="53" y="274"/>
                </a:lnTo>
                <a:lnTo>
                  <a:pt x="68" y="267"/>
                </a:lnTo>
                <a:lnTo>
                  <a:pt x="84" y="257"/>
                </a:lnTo>
                <a:lnTo>
                  <a:pt x="97" y="247"/>
                </a:lnTo>
                <a:lnTo>
                  <a:pt x="108" y="235"/>
                </a:lnTo>
                <a:lnTo>
                  <a:pt x="113" y="229"/>
                </a:lnTo>
                <a:lnTo>
                  <a:pt x="117" y="221"/>
                </a:lnTo>
                <a:lnTo>
                  <a:pt x="117" y="221"/>
                </a:lnTo>
                <a:lnTo>
                  <a:pt x="168" y="222"/>
                </a:lnTo>
                <a:lnTo>
                  <a:pt x="193" y="221"/>
                </a:lnTo>
                <a:lnTo>
                  <a:pt x="218" y="220"/>
                </a:lnTo>
                <a:lnTo>
                  <a:pt x="230" y="218"/>
                </a:lnTo>
                <a:lnTo>
                  <a:pt x="243" y="216"/>
                </a:lnTo>
                <a:lnTo>
                  <a:pt x="256" y="213"/>
                </a:lnTo>
                <a:lnTo>
                  <a:pt x="267" y="210"/>
                </a:lnTo>
                <a:lnTo>
                  <a:pt x="279" y="205"/>
                </a:lnTo>
                <a:lnTo>
                  <a:pt x="290" y="200"/>
                </a:lnTo>
                <a:lnTo>
                  <a:pt x="300" y="194"/>
                </a:lnTo>
                <a:lnTo>
                  <a:pt x="311" y="187"/>
                </a:lnTo>
                <a:lnTo>
                  <a:pt x="311" y="187"/>
                </a:lnTo>
                <a:lnTo>
                  <a:pt x="320" y="179"/>
                </a:lnTo>
                <a:lnTo>
                  <a:pt x="329" y="171"/>
                </a:lnTo>
                <a:lnTo>
                  <a:pt x="336" y="161"/>
                </a:lnTo>
                <a:lnTo>
                  <a:pt x="342" y="151"/>
                </a:lnTo>
                <a:lnTo>
                  <a:pt x="347" y="140"/>
                </a:lnTo>
                <a:lnTo>
                  <a:pt x="351" y="129"/>
                </a:lnTo>
                <a:lnTo>
                  <a:pt x="353" y="117"/>
                </a:lnTo>
                <a:lnTo>
                  <a:pt x="353" y="105"/>
                </a:lnTo>
                <a:lnTo>
                  <a:pt x="353" y="105"/>
                </a:lnTo>
                <a:lnTo>
                  <a:pt x="352" y="95"/>
                </a:lnTo>
                <a:lnTo>
                  <a:pt x="349" y="86"/>
                </a:lnTo>
                <a:lnTo>
                  <a:pt x="345" y="76"/>
                </a:lnTo>
                <a:lnTo>
                  <a:pt x="340" y="68"/>
                </a:lnTo>
                <a:lnTo>
                  <a:pt x="333" y="58"/>
                </a:lnTo>
                <a:lnTo>
                  <a:pt x="327" y="51"/>
                </a:lnTo>
                <a:lnTo>
                  <a:pt x="318" y="44"/>
                </a:lnTo>
                <a:lnTo>
                  <a:pt x="311" y="37"/>
                </a:lnTo>
                <a:lnTo>
                  <a:pt x="311" y="37"/>
                </a:lnTo>
                <a:close/>
                <a:moveTo>
                  <a:pt x="308" y="178"/>
                </a:moveTo>
                <a:lnTo>
                  <a:pt x="308" y="178"/>
                </a:lnTo>
                <a:lnTo>
                  <a:pt x="298" y="185"/>
                </a:lnTo>
                <a:lnTo>
                  <a:pt x="288" y="192"/>
                </a:lnTo>
                <a:lnTo>
                  <a:pt x="277" y="197"/>
                </a:lnTo>
                <a:lnTo>
                  <a:pt x="266" y="202"/>
                </a:lnTo>
                <a:lnTo>
                  <a:pt x="254" y="206"/>
                </a:lnTo>
                <a:lnTo>
                  <a:pt x="241" y="208"/>
                </a:lnTo>
                <a:lnTo>
                  <a:pt x="228" y="210"/>
                </a:lnTo>
                <a:lnTo>
                  <a:pt x="216" y="212"/>
                </a:lnTo>
                <a:lnTo>
                  <a:pt x="190" y="213"/>
                </a:lnTo>
                <a:lnTo>
                  <a:pt x="165" y="213"/>
                </a:lnTo>
                <a:lnTo>
                  <a:pt x="115" y="213"/>
                </a:lnTo>
                <a:lnTo>
                  <a:pt x="115" y="213"/>
                </a:lnTo>
                <a:lnTo>
                  <a:pt x="114" y="213"/>
                </a:lnTo>
                <a:lnTo>
                  <a:pt x="114" y="213"/>
                </a:lnTo>
                <a:lnTo>
                  <a:pt x="113" y="213"/>
                </a:lnTo>
                <a:lnTo>
                  <a:pt x="111" y="215"/>
                </a:lnTo>
                <a:lnTo>
                  <a:pt x="111" y="215"/>
                </a:lnTo>
                <a:lnTo>
                  <a:pt x="104" y="225"/>
                </a:lnTo>
                <a:lnTo>
                  <a:pt x="96" y="236"/>
                </a:lnTo>
                <a:lnTo>
                  <a:pt x="86" y="245"/>
                </a:lnTo>
                <a:lnTo>
                  <a:pt x="75" y="252"/>
                </a:lnTo>
                <a:lnTo>
                  <a:pt x="63" y="260"/>
                </a:lnTo>
                <a:lnTo>
                  <a:pt x="51" y="266"/>
                </a:lnTo>
                <a:lnTo>
                  <a:pt x="39" y="271"/>
                </a:lnTo>
                <a:lnTo>
                  <a:pt x="26" y="275"/>
                </a:lnTo>
                <a:lnTo>
                  <a:pt x="26" y="275"/>
                </a:lnTo>
                <a:lnTo>
                  <a:pt x="40" y="262"/>
                </a:lnTo>
                <a:lnTo>
                  <a:pt x="46" y="254"/>
                </a:lnTo>
                <a:lnTo>
                  <a:pt x="52" y="246"/>
                </a:lnTo>
                <a:lnTo>
                  <a:pt x="57" y="238"/>
                </a:lnTo>
                <a:lnTo>
                  <a:pt x="61" y="230"/>
                </a:lnTo>
                <a:lnTo>
                  <a:pt x="63" y="220"/>
                </a:lnTo>
                <a:lnTo>
                  <a:pt x="65" y="211"/>
                </a:lnTo>
                <a:lnTo>
                  <a:pt x="65" y="211"/>
                </a:lnTo>
                <a:lnTo>
                  <a:pt x="65" y="210"/>
                </a:lnTo>
                <a:lnTo>
                  <a:pt x="65" y="210"/>
                </a:lnTo>
                <a:lnTo>
                  <a:pt x="65" y="208"/>
                </a:lnTo>
                <a:lnTo>
                  <a:pt x="63" y="206"/>
                </a:lnTo>
                <a:lnTo>
                  <a:pt x="63" y="206"/>
                </a:lnTo>
                <a:lnTo>
                  <a:pt x="54" y="197"/>
                </a:lnTo>
                <a:lnTo>
                  <a:pt x="47" y="188"/>
                </a:lnTo>
                <a:lnTo>
                  <a:pt x="40" y="179"/>
                </a:lnTo>
                <a:lnTo>
                  <a:pt x="35" y="168"/>
                </a:lnTo>
                <a:lnTo>
                  <a:pt x="31" y="158"/>
                </a:lnTo>
                <a:lnTo>
                  <a:pt x="28" y="146"/>
                </a:lnTo>
                <a:lnTo>
                  <a:pt x="27" y="133"/>
                </a:lnTo>
                <a:lnTo>
                  <a:pt x="27" y="121"/>
                </a:lnTo>
                <a:lnTo>
                  <a:pt x="27" y="121"/>
                </a:lnTo>
                <a:lnTo>
                  <a:pt x="29" y="107"/>
                </a:lnTo>
                <a:lnTo>
                  <a:pt x="32" y="95"/>
                </a:lnTo>
                <a:lnTo>
                  <a:pt x="37" y="82"/>
                </a:lnTo>
                <a:lnTo>
                  <a:pt x="42" y="71"/>
                </a:lnTo>
                <a:lnTo>
                  <a:pt x="49" y="59"/>
                </a:lnTo>
                <a:lnTo>
                  <a:pt x="57" y="50"/>
                </a:lnTo>
                <a:lnTo>
                  <a:pt x="67" y="41"/>
                </a:lnTo>
                <a:lnTo>
                  <a:pt x="78" y="33"/>
                </a:lnTo>
                <a:lnTo>
                  <a:pt x="78" y="33"/>
                </a:lnTo>
                <a:lnTo>
                  <a:pt x="91" y="27"/>
                </a:lnTo>
                <a:lnTo>
                  <a:pt x="104" y="22"/>
                </a:lnTo>
                <a:lnTo>
                  <a:pt x="117" y="18"/>
                </a:lnTo>
                <a:lnTo>
                  <a:pt x="130" y="14"/>
                </a:lnTo>
                <a:lnTo>
                  <a:pt x="144" y="12"/>
                </a:lnTo>
                <a:lnTo>
                  <a:pt x="158" y="10"/>
                </a:lnTo>
                <a:lnTo>
                  <a:pt x="186" y="9"/>
                </a:lnTo>
                <a:lnTo>
                  <a:pt x="186" y="9"/>
                </a:lnTo>
                <a:lnTo>
                  <a:pt x="209" y="9"/>
                </a:lnTo>
                <a:lnTo>
                  <a:pt x="221" y="11"/>
                </a:lnTo>
                <a:lnTo>
                  <a:pt x="232" y="12"/>
                </a:lnTo>
                <a:lnTo>
                  <a:pt x="243" y="15"/>
                </a:lnTo>
                <a:lnTo>
                  <a:pt x="255" y="18"/>
                </a:lnTo>
                <a:lnTo>
                  <a:pt x="266" y="22"/>
                </a:lnTo>
                <a:lnTo>
                  <a:pt x="277" y="27"/>
                </a:lnTo>
                <a:lnTo>
                  <a:pt x="277" y="27"/>
                </a:lnTo>
                <a:lnTo>
                  <a:pt x="286" y="32"/>
                </a:lnTo>
                <a:lnTo>
                  <a:pt x="296" y="37"/>
                </a:lnTo>
                <a:lnTo>
                  <a:pt x="305" y="43"/>
                </a:lnTo>
                <a:lnTo>
                  <a:pt x="313" y="50"/>
                </a:lnTo>
                <a:lnTo>
                  <a:pt x="321" y="58"/>
                </a:lnTo>
                <a:lnTo>
                  <a:pt x="329" y="67"/>
                </a:lnTo>
                <a:lnTo>
                  <a:pt x="335" y="76"/>
                </a:lnTo>
                <a:lnTo>
                  <a:pt x="340" y="86"/>
                </a:lnTo>
                <a:lnTo>
                  <a:pt x="340" y="86"/>
                </a:lnTo>
                <a:lnTo>
                  <a:pt x="342" y="93"/>
                </a:lnTo>
                <a:lnTo>
                  <a:pt x="343" y="99"/>
                </a:lnTo>
                <a:lnTo>
                  <a:pt x="344" y="105"/>
                </a:lnTo>
                <a:lnTo>
                  <a:pt x="344" y="112"/>
                </a:lnTo>
                <a:lnTo>
                  <a:pt x="344" y="118"/>
                </a:lnTo>
                <a:lnTo>
                  <a:pt x="343" y="124"/>
                </a:lnTo>
                <a:lnTo>
                  <a:pt x="339" y="136"/>
                </a:lnTo>
                <a:lnTo>
                  <a:pt x="334" y="148"/>
                </a:lnTo>
                <a:lnTo>
                  <a:pt x="327" y="159"/>
                </a:lnTo>
                <a:lnTo>
                  <a:pt x="317" y="169"/>
                </a:lnTo>
                <a:lnTo>
                  <a:pt x="308" y="178"/>
                </a:lnTo>
                <a:lnTo>
                  <a:pt x="308" y="178"/>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526">
            <a:extLst>
              <a:ext uri="{FF2B5EF4-FFF2-40B4-BE49-F238E27FC236}">
                <a16:creationId xmlns:a16="http://schemas.microsoft.com/office/drawing/2014/main" xmlns="" id="{AE6E44DE-EBCF-4693-881F-6BAAA43AE74C}"/>
              </a:ext>
            </a:extLst>
          </p:cNvPr>
          <p:cNvSpPr>
            <a:spLocks noEditPoints="1"/>
          </p:cNvSpPr>
          <p:nvPr/>
        </p:nvSpPr>
        <p:spPr bwMode="auto">
          <a:xfrm>
            <a:off x="8383427" y="1019995"/>
            <a:ext cx="842963" cy="398463"/>
          </a:xfrm>
          <a:custGeom>
            <a:avLst/>
            <a:gdLst/>
            <a:ahLst/>
            <a:cxnLst>
              <a:cxn ang="0">
                <a:pos x="29" y="29"/>
              </a:cxn>
              <a:cxn ang="0">
                <a:pos x="13" y="54"/>
              </a:cxn>
              <a:cxn ang="0">
                <a:pos x="209" y="112"/>
              </a:cxn>
              <a:cxn ang="0">
                <a:pos x="531" y="229"/>
              </a:cxn>
              <a:cxn ang="0">
                <a:pos x="291" y="63"/>
              </a:cxn>
              <a:cxn ang="0">
                <a:pos x="457" y="201"/>
              </a:cxn>
              <a:cxn ang="0">
                <a:pos x="452" y="217"/>
              </a:cxn>
              <a:cxn ang="0">
                <a:pos x="445" y="215"/>
              </a:cxn>
              <a:cxn ang="0">
                <a:pos x="427" y="172"/>
              </a:cxn>
              <a:cxn ang="0">
                <a:pos x="410" y="159"/>
              </a:cxn>
              <a:cxn ang="0">
                <a:pos x="393" y="131"/>
              </a:cxn>
              <a:cxn ang="0">
                <a:pos x="386" y="148"/>
              </a:cxn>
              <a:cxn ang="0">
                <a:pos x="391" y="193"/>
              </a:cxn>
              <a:cxn ang="0">
                <a:pos x="374" y="187"/>
              </a:cxn>
              <a:cxn ang="0">
                <a:pos x="365" y="180"/>
              </a:cxn>
              <a:cxn ang="0">
                <a:pos x="338" y="122"/>
              </a:cxn>
              <a:cxn ang="0">
                <a:pos x="318" y="93"/>
              </a:cxn>
              <a:cxn ang="0">
                <a:pos x="302" y="88"/>
              </a:cxn>
              <a:cxn ang="0">
                <a:pos x="289" y="83"/>
              </a:cxn>
              <a:cxn ang="0">
                <a:pos x="288" y="126"/>
              </a:cxn>
              <a:cxn ang="0">
                <a:pos x="270" y="117"/>
              </a:cxn>
              <a:cxn ang="0">
                <a:pos x="253" y="105"/>
              </a:cxn>
              <a:cxn ang="0">
                <a:pos x="224" y="67"/>
              </a:cxn>
              <a:cxn ang="0">
                <a:pos x="223" y="103"/>
              </a:cxn>
              <a:cxn ang="0">
                <a:pos x="197" y="63"/>
              </a:cxn>
              <a:cxn ang="0">
                <a:pos x="183" y="62"/>
              </a:cxn>
              <a:cxn ang="0">
                <a:pos x="171" y="67"/>
              </a:cxn>
              <a:cxn ang="0">
                <a:pos x="518" y="208"/>
              </a:cxn>
              <a:cxn ang="0">
                <a:pos x="505" y="191"/>
              </a:cxn>
              <a:cxn ang="0">
                <a:pos x="502" y="198"/>
              </a:cxn>
              <a:cxn ang="0">
                <a:pos x="490" y="180"/>
              </a:cxn>
              <a:cxn ang="0">
                <a:pos x="481" y="173"/>
              </a:cxn>
              <a:cxn ang="0">
                <a:pos x="469" y="159"/>
              </a:cxn>
              <a:cxn ang="0">
                <a:pos x="457" y="150"/>
              </a:cxn>
              <a:cxn ang="0">
                <a:pos x="435" y="160"/>
              </a:cxn>
              <a:cxn ang="0">
                <a:pos x="358" y="142"/>
              </a:cxn>
              <a:cxn ang="0">
                <a:pos x="170" y="72"/>
              </a:cxn>
              <a:cxn ang="0">
                <a:pos x="183" y="81"/>
              </a:cxn>
              <a:cxn ang="0">
                <a:pos x="193" y="75"/>
              </a:cxn>
              <a:cxn ang="0">
                <a:pos x="99" y="41"/>
              </a:cxn>
              <a:cxn ang="0">
                <a:pos x="99" y="65"/>
              </a:cxn>
              <a:cxn ang="0">
                <a:pos x="58" y="30"/>
              </a:cxn>
              <a:cxn ang="0">
                <a:pos x="117" y="81"/>
              </a:cxn>
              <a:cxn ang="0">
                <a:pos x="152" y="57"/>
              </a:cxn>
              <a:cxn ang="0">
                <a:pos x="76" y="15"/>
              </a:cxn>
              <a:cxn ang="0">
                <a:pos x="110" y="19"/>
              </a:cxn>
              <a:cxn ang="0">
                <a:pos x="412" y="213"/>
              </a:cxn>
              <a:cxn ang="0">
                <a:pos x="228" y="112"/>
              </a:cxn>
              <a:cxn ang="0">
                <a:pos x="243" y="111"/>
              </a:cxn>
              <a:cxn ang="0">
                <a:pos x="256" y="96"/>
              </a:cxn>
              <a:cxn ang="0">
                <a:pos x="273" y="106"/>
              </a:cxn>
              <a:cxn ang="0">
                <a:pos x="289" y="118"/>
              </a:cxn>
              <a:cxn ang="0">
                <a:pos x="319" y="147"/>
              </a:cxn>
              <a:cxn ang="0">
                <a:pos x="332" y="137"/>
              </a:cxn>
              <a:cxn ang="0">
                <a:pos x="368" y="185"/>
              </a:cxn>
              <a:cxn ang="0">
                <a:pos x="365" y="127"/>
              </a:cxn>
              <a:cxn ang="0">
                <a:pos x="407" y="200"/>
              </a:cxn>
              <a:cxn ang="0">
                <a:pos x="433" y="192"/>
              </a:cxn>
              <a:cxn ang="0">
                <a:pos x="463" y="218"/>
              </a:cxn>
              <a:cxn ang="0">
                <a:pos x="487" y="222"/>
              </a:cxn>
              <a:cxn ang="0">
                <a:pos x="508" y="229"/>
              </a:cxn>
              <a:cxn ang="0">
                <a:pos x="508" y="243"/>
              </a:cxn>
            </a:cxnLst>
            <a:rect l="0" t="0" r="r" b="b"/>
            <a:pathLst>
              <a:path w="531" h="251">
                <a:moveTo>
                  <a:pt x="176" y="47"/>
                </a:moveTo>
                <a:lnTo>
                  <a:pt x="176" y="47"/>
                </a:lnTo>
                <a:lnTo>
                  <a:pt x="163" y="47"/>
                </a:lnTo>
                <a:lnTo>
                  <a:pt x="148" y="48"/>
                </a:lnTo>
                <a:lnTo>
                  <a:pt x="148" y="48"/>
                </a:lnTo>
                <a:lnTo>
                  <a:pt x="141" y="39"/>
                </a:lnTo>
                <a:lnTo>
                  <a:pt x="134" y="30"/>
                </a:lnTo>
                <a:lnTo>
                  <a:pt x="126" y="22"/>
                </a:lnTo>
                <a:lnTo>
                  <a:pt x="118" y="14"/>
                </a:lnTo>
                <a:lnTo>
                  <a:pt x="109" y="8"/>
                </a:lnTo>
                <a:lnTo>
                  <a:pt x="99" y="4"/>
                </a:lnTo>
                <a:lnTo>
                  <a:pt x="89" y="1"/>
                </a:lnTo>
                <a:lnTo>
                  <a:pt x="77" y="0"/>
                </a:lnTo>
                <a:lnTo>
                  <a:pt x="77" y="0"/>
                </a:lnTo>
                <a:lnTo>
                  <a:pt x="72" y="0"/>
                </a:lnTo>
                <a:lnTo>
                  <a:pt x="66" y="1"/>
                </a:lnTo>
                <a:lnTo>
                  <a:pt x="58" y="4"/>
                </a:lnTo>
                <a:lnTo>
                  <a:pt x="50" y="9"/>
                </a:lnTo>
                <a:lnTo>
                  <a:pt x="43" y="15"/>
                </a:lnTo>
                <a:lnTo>
                  <a:pt x="29" y="29"/>
                </a:lnTo>
                <a:lnTo>
                  <a:pt x="21" y="34"/>
                </a:lnTo>
                <a:lnTo>
                  <a:pt x="13" y="38"/>
                </a:lnTo>
                <a:lnTo>
                  <a:pt x="13" y="38"/>
                </a:lnTo>
                <a:lnTo>
                  <a:pt x="12" y="38"/>
                </a:lnTo>
                <a:lnTo>
                  <a:pt x="12" y="38"/>
                </a:lnTo>
                <a:lnTo>
                  <a:pt x="10" y="38"/>
                </a:lnTo>
                <a:lnTo>
                  <a:pt x="8" y="39"/>
                </a:lnTo>
                <a:lnTo>
                  <a:pt x="8" y="39"/>
                </a:lnTo>
                <a:lnTo>
                  <a:pt x="5" y="39"/>
                </a:lnTo>
                <a:lnTo>
                  <a:pt x="5" y="39"/>
                </a:lnTo>
                <a:lnTo>
                  <a:pt x="3" y="39"/>
                </a:lnTo>
                <a:lnTo>
                  <a:pt x="3" y="39"/>
                </a:lnTo>
                <a:lnTo>
                  <a:pt x="2" y="40"/>
                </a:lnTo>
                <a:lnTo>
                  <a:pt x="1" y="41"/>
                </a:lnTo>
                <a:lnTo>
                  <a:pt x="0" y="44"/>
                </a:lnTo>
                <a:lnTo>
                  <a:pt x="0" y="44"/>
                </a:lnTo>
                <a:lnTo>
                  <a:pt x="1" y="46"/>
                </a:lnTo>
                <a:lnTo>
                  <a:pt x="3" y="48"/>
                </a:lnTo>
                <a:lnTo>
                  <a:pt x="3" y="48"/>
                </a:lnTo>
                <a:lnTo>
                  <a:pt x="13" y="54"/>
                </a:lnTo>
                <a:lnTo>
                  <a:pt x="23" y="62"/>
                </a:lnTo>
                <a:lnTo>
                  <a:pt x="41" y="79"/>
                </a:lnTo>
                <a:lnTo>
                  <a:pt x="50" y="87"/>
                </a:lnTo>
                <a:lnTo>
                  <a:pt x="59" y="95"/>
                </a:lnTo>
                <a:lnTo>
                  <a:pt x="71" y="101"/>
                </a:lnTo>
                <a:lnTo>
                  <a:pt x="77" y="104"/>
                </a:lnTo>
                <a:lnTo>
                  <a:pt x="83" y="106"/>
                </a:lnTo>
                <a:lnTo>
                  <a:pt x="83" y="106"/>
                </a:lnTo>
                <a:lnTo>
                  <a:pt x="91" y="107"/>
                </a:lnTo>
                <a:lnTo>
                  <a:pt x="101" y="107"/>
                </a:lnTo>
                <a:lnTo>
                  <a:pt x="110" y="105"/>
                </a:lnTo>
                <a:lnTo>
                  <a:pt x="120" y="101"/>
                </a:lnTo>
                <a:lnTo>
                  <a:pt x="128" y="97"/>
                </a:lnTo>
                <a:lnTo>
                  <a:pt x="136" y="91"/>
                </a:lnTo>
                <a:lnTo>
                  <a:pt x="143" y="85"/>
                </a:lnTo>
                <a:lnTo>
                  <a:pt x="147" y="78"/>
                </a:lnTo>
                <a:lnTo>
                  <a:pt x="147" y="78"/>
                </a:lnTo>
                <a:lnTo>
                  <a:pt x="147" y="78"/>
                </a:lnTo>
                <a:lnTo>
                  <a:pt x="147" y="78"/>
                </a:lnTo>
                <a:lnTo>
                  <a:pt x="209" y="112"/>
                </a:lnTo>
                <a:lnTo>
                  <a:pt x="270" y="147"/>
                </a:lnTo>
                <a:lnTo>
                  <a:pt x="332" y="181"/>
                </a:lnTo>
                <a:lnTo>
                  <a:pt x="362" y="198"/>
                </a:lnTo>
                <a:lnTo>
                  <a:pt x="395" y="213"/>
                </a:lnTo>
                <a:lnTo>
                  <a:pt x="395" y="213"/>
                </a:lnTo>
                <a:lnTo>
                  <a:pt x="432" y="232"/>
                </a:lnTo>
                <a:lnTo>
                  <a:pt x="451" y="240"/>
                </a:lnTo>
                <a:lnTo>
                  <a:pt x="470" y="247"/>
                </a:lnTo>
                <a:lnTo>
                  <a:pt x="470" y="247"/>
                </a:lnTo>
                <a:lnTo>
                  <a:pt x="486" y="250"/>
                </a:lnTo>
                <a:lnTo>
                  <a:pt x="494" y="251"/>
                </a:lnTo>
                <a:lnTo>
                  <a:pt x="502" y="251"/>
                </a:lnTo>
                <a:lnTo>
                  <a:pt x="510" y="250"/>
                </a:lnTo>
                <a:lnTo>
                  <a:pt x="517" y="248"/>
                </a:lnTo>
                <a:lnTo>
                  <a:pt x="523" y="244"/>
                </a:lnTo>
                <a:lnTo>
                  <a:pt x="526" y="241"/>
                </a:lnTo>
                <a:lnTo>
                  <a:pt x="528" y="237"/>
                </a:lnTo>
                <a:lnTo>
                  <a:pt x="528" y="237"/>
                </a:lnTo>
                <a:lnTo>
                  <a:pt x="530" y="233"/>
                </a:lnTo>
                <a:lnTo>
                  <a:pt x="531" y="229"/>
                </a:lnTo>
                <a:lnTo>
                  <a:pt x="531" y="225"/>
                </a:lnTo>
                <a:lnTo>
                  <a:pt x="531" y="221"/>
                </a:lnTo>
                <a:lnTo>
                  <a:pt x="529" y="213"/>
                </a:lnTo>
                <a:lnTo>
                  <a:pt x="526" y="205"/>
                </a:lnTo>
                <a:lnTo>
                  <a:pt x="521" y="198"/>
                </a:lnTo>
                <a:lnTo>
                  <a:pt x="516" y="191"/>
                </a:lnTo>
                <a:lnTo>
                  <a:pt x="505" y="177"/>
                </a:lnTo>
                <a:lnTo>
                  <a:pt x="505" y="177"/>
                </a:lnTo>
                <a:lnTo>
                  <a:pt x="494" y="166"/>
                </a:lnTo>
                <a:lnTo>
                  <a:pt x="482" y="156"/>
                </a:lnTo>
                <a:lnTo>
                  <a:pt x="468" y="146"/>
                </a:lnTo>
                <a:lnTo>
                  <a:pt x="455" y="137"/>
                </a:lnTo>
                <a:lnTo>
                  <a:pt x="441" y="129"/>
                </a:lnTo>
                <a:lnTo>
                  <a:pt x="427" y="121"/>
                </a:lnTo>
                <a:lnTo>
                  <a:pt x="399" y="106"/>
                </a:lnTo>
                <a:lnTo>
                  <a:pt x="399" y="106"/>
                </a:lnTo>
                <a:lnTo>
                  <a:pt x="372" y="93"/>
                </a:lnTo>
                <a:lnTo>
                  <a:pt x="346" y="82"/>
                </a:lnTo>
                <a:lnTo>
                  <a:pt x="319" y="72"/>
                </a:lnTo>
                <a:lnTo>
                  <a:pt x="291" y="63"/>
                </a:lnTo>
                <a:lnTo>
                  <a:pt x="263" y="56"/>
                </a:lnTo>
                <a:lnTo>
                  <a:pt x="235" y="51"/>
                </a:lnTo>
                <a:lnTo>
                  <a:pt x="205" y="48"/>
                </a:lnTo>
                <a:lnTo>
                  <a:pt x="176" y="47"/>
                </a:lnTo>
                <a:lnTo>
                  <a:pt x="176" y="47"/>
                </a:lnTo>
                <a:close/>
                <a:moveTo>
                  <a:pt x="359" y="97"/>
                </a:moveTo>
                <a:lnTo>
                  <a:pt x="359" y="97"/>
                </a:lnTo>
                <a:lnTo>
                  <a:pt x="383" y="109"/>
                </a:lnTo>
                <a:lnTo>
                  <a:pt x="408" y="121"/>
                </a:lnTo>
                <a:lnTo>
                  <a:pt x="432" y="134"/>
                </a:lnTo>
                <a:lnTo>
                  <a:pt x="455" y="149"/>
                </a:lnTo>
                <a:lnTo>
                  <a:pt x="455" y="149"/>
                </a:lnTo>
                <a:lnTo>
                  <a:pt x="460" y="178"/>
                </a:lnTo>
                <a:lnTo>
                  <a:pt x="462" y="193"/>
                </a:lnTo>
                <a:lnTo>
                  <a:pt x="463" y="208"/>
                </a:lnTo>
                <a:lnTo>
                  <a:pt x="463" y="208"/>
                </a:lnTo>
                <a:lnTo>
                  <a:pt x="463" y="210"/>
                </a:lnTo>
                <a:lnTo>
                  <a:pt x="462" y="210"/>
                </a:lnTo>
                <a:lnTo>
                  <a:pt x="460" y="207"/>
                </a:lnTo>
                <a:lnTo>
                  <a:pt x="457" y="201"/>
                </a:lnTo>
                <a:lnTo>
                  <a:pt x="457" y="201"/>
                </a:lnTo>
                <a:lnTo>
                  <a:pt x="454" y="192"/>
                </a:lnTo>
                <a:lnTo>
                  <a:pt x="452" y="182"/>
                </a:lnTo>
                <a:lnTo>
                  <a:pt x="452" y="182"/>
                </a:lnTo>
                <a:lnTo>
                  <a:pt x="446" y="154"/>
                </a:lnTo>
                <a:lnTo>
                  <a:pt x="446" y="154"/>
                </a:lnTo>
                <a:lnTo>
                  <a:pt x="446" y="153"/>
                </a:lnTo>
                <a:lnTo>
                  <a:pt x="445" y="153"/>
                </a:lnTo>
                <a:lnTo>
                  <a:pt x="444" y="154"/>
                </a:lnTo>
                <a:lnTo>
                  <a:pt x="444" y="154"/>
                </a:lnTo>
                <a:lnTo>
                  <a:pt x="444" y="154"/>
                </a:lnTo>
                <a:lnTo>
                  <a:pt x="450" y="188"/>
                </a:lnTo>
                <a:lnTo>
                  <a:pt x="450" y="188"/>
                </a:lnTo>
                <a:lnTo>
                  <a:pt x="453" y="208"/>
                </a:lnTo>
                <a:lnTo>
                  <a:pt x="453" y="208"/>
                </a:lnTo>
                <a:lnTo>
                  <a:pt x="454" y="217"/>
                </a:lnTo>
                <a:lnTo>
                  <a:pt x="454" y="220"/>
                </a:lnTo>
                <a:lnTo>
                  <a:pt x="453" y="220"/>
                </a:lnTo>
                <a:lnTo>
                  <a:pt x="452" y="217"/>
                </a:lnTo>
                <a:lnTo>
                  <a:pt x="452" y="217"/>
                </a:lnTo>
                <a:lnTo>
                  <a:pt x="446" y="204"/>
                </a:lnTo>
                <a:lnTo>
                  <a:pt x="446" y="204"/>
                </a:lnTo>
                <a:lnTo>
                  <a:pt x="446" y="190"/>
                </a:lnTo>
                <a:lnTo>
                  <a:pt x="443" y="176"/>
                </a:lnTo>
                <a:lnTo>
                  <a:pt x="439" y="162"/>
                </a:lnTo>
                <a:lnTo>
                  <a:pt x="437" y="156"/>
                </a:lnTo>
                <a:lnTo>
                  <a:pt x="433" y="151"/>
                </a:lnTo>
                <a:lnTo>
                  <a:pt x="433" y="151"/>
                </a:lnTo>
                <a:lnTo>
                  <a:pt x="432" y="150"/>
                </a:lnTo>
                <a:lnTo>
                  <a:pt x="431" y="152"/>
                </a:lnTo>
                <a:lnTo>
                  <a:pt x="431" y="152"/>
                </a:lnTo>
                <a:lnTo>
                  <a:pt x="434" y="164"/>
                </a:lnTo>
                <a:lnTo>
                  <a:pt x="436" y="177"/>
                </a:lnTo>
                <a:lnTo>
                  <a:pt x="440" y="191"/>
                </a:lnTo>
                <a:lnTo>
                  <a:pt x="444" y="203"/>
                </a:lnTo>
                <a:lnTo>
                  <a:pt x="444" y="203"/>
                </a:lnTo>
                <a:lnTo>
                  <a:pt x="444" y="208"/>
                </a:lnTo>
                <a:lnTo>
                  <a:pt x="444" y="208"/>
                </a:lnTo>
                <a:lnTo>
                  <a:pt x="445" y="215"/>
                </a:lnTo>
                <a:lnTo>
                  <a:pt x="445" y="215"/>
                </a:lnTo>
                <a:lnTo>
                  <a:pt x="444" y="215"/>
                </a:lnTo>
                <a:lnTo>
                  <a:pt x="442" y="210"/>
                </a:lnTo>
                <a:lnTo>
                  <a:pt x="442" y="210"/>
                </a:lnTo>
                <a:lnTo>
                  <a:pt x="435" y="194"/>
                </a:lnTo>
                <a:lnTo>
                  <a:pt x="430" y="176"/>
                </a:lnTo>
                <a:lnTo>
                  <a:pt x="430" y="176"/>
                </a:lnTo>
                <a:lnTo>
                  <a:pt x="427" y="164"/>
                </a:lnTo>
                <a:lnTo>
                  <a:pt x="427" y="164"/>
                </a:lnTo>
                <a:lnTo>
                  <a:pt x="420" y="140"/>
                </a:lnTo>
                <a:lnTo>
                  <a:pt x="420" y="140"/>
                </a:lnTo>
                <a:lnTo>
                  <a:pt x="420" y="139"/>
                </a:lnTo>
                <a:lnTo>
                  <a:pt x="419" y="139"/>
                </a:lnTo>
                <a:lnTo>
                  <a:pt x="418" y="140"/>
                </a:lnTo>
                <a:lnTo>
                  <a:pt x="418" y="140"/>
                </a:lnTo>
                <a:lnTo>
                  <a:pt x="418" y="140"/>
                </a:lnTo>
                <a:lnTo>
                  <a:pt x="419" y="146"/>
                </a:lnTo>
                <a:lnTo>
                  <a:pt x="419" y="146"/>
                </a:lnTo>
                <a:lnTo>
                  <a:pt x="420" y="147"/>
                </a:lnTo>
                <a:lnTo>
                  <a:pt x="420" y="147"/>
                </a:lnTo>
                <a:lnTo>
                  <a:pt x="427" y="172"/>
                </a:lnTo>
                <a:lnTo>
                  <a:pt x="429" y="186"/>
                </a:lnTo>
                <a:lnTo>
                  <a:pt x="431" y="199"/>
                </a:lnTo>
                <a:lnTo>
                  <a:pt x="431" y="199"/>
                </a:lnTo>
                <a:lnTo>
                  <a:pt x="431" y="201"/>
                </a:lnTo>
                <a:lnTo>
                  <a:pt x="430" y="201"/>
                </a:lnTo>
                <a:lnTo>
                  <a:pt x="427" y="198"/>
                </a:lnTo>
                <a:lnTo>
                  <a:pt x="422" y="190"/>
                </a:lnTo>
                <a:lnTo>
                  <a:pt x="422" y="190"/>
                </a:lnTo>
                <a:lnTo>
                  <a:pt x="420" y="185"/>
                </a:lnTo>
                <a:lnTo>
                  <a:pt x="420" y="185"/>
                </a:lnTo>
                <a:lnTo>
                  <a:pt x="417" y="171"/>
                </a:lnTo>
                <a:lnTo>
                  <a:pt x="414" y="157"/>
                </a:lnTo>
                <a:lnTo>
                  <a:pt x="407" y="131"/>
                </a:lnTo>
                <a:lnTo>
                  <a:pt x="407" y="131"/>
                </a:lnTo>
                <a:lnTo>
                  <a:pt x="406" y="130"/>
                </a:lnTo>
                <a:lnTo>
                  <a:pt x="406" y="130"/>
                </a:lnTo>
                <a:lnTo>
                  <a:pt x="405" y="131"/>
                </a:lnTo>
                <a:lnTo>
                  <a:pt x="405" y="132"/>
                </a:lnTo>
                <a:lnTo>
                  <a:pt x="405" y="132"/>
                </a:lnTo>
                <a:lnTo>
                  <a:pt x="410" y="159"/>
                </a:lnTo>
                <a:lnTo>
                  <a:pt x="413" y="172"/>
                </a:lnTo>
                <a:lnTo>
                  <a:pt x="418" y="186"/>
                </a:lnTo>
                <a:lnTo>
                  <a:pt x="418" y="186"/>
                </a:lnTo>
                <a:lnTo>
                  <a:pt x="418" y="196"/>
                </a:lnTo>
                <a:lnTo>
                  <a:pt x="418" y="196"/>
                </a:lnTo>
                <a:lnTo>
                  <a:pt x="418" y="196"/>
                </a:lnTo>
                <a:lnTo>
                  <a:pt x="418" y="196"/>
                </a:lnTo>
                <a:lnTo>
                  <a:pt x="416" y="193"/>
                </a:lnTo>
                <a:lnTo>
                  <a:pt x="412" y="185"/>
                </a:lnTo>
                <a:lnTo>
                  <a:pt x="412" y="185"/>
                </a:lnTo>
                <a:lnTo>
                  <a:pt x="408" y="175"/>
                </a:lnTo>
                <a:lnTo>
                  <a:pt x="405" y="166"/>
                </a:lnTo>
                <a:lnTo>
                  <a:pt x="405" y="166"/>
                </a:lnTo>
                <a:lnTo>
                  <a:pt x="405" y="165"/>
                </a:lnTo>
                <a:lnTo>
                  <a:pt x="405" y="165"/>
                </a:lnTo>
                <a:lnTo>
                  <a:pt x="399" y="146"/>
                </a:lnTo>
                <a:lnTo>
                  <a:pt x="399" y="146"/>
                </a:lnTo>
                <a:lnTo>
                  <a:pt x="393" y="131"/>
                </a:lnTo>
                <a:lnTo>
                  <a:pt x="393" y="131"/>
                </a:lnTo>
                <a:lnTo>
                  <a:pt x="393" y="131"/>
                </a:lnTo>
                <a:lnTo>
                  <a:pt x="391" y="131"/>
                </a:lnTo>
                <a:lnTo>
                  <a:pt x="390" y="131"/>
                </a:lnTo>
                <a:lnTo>
                  <a:pt x="390" y="132"/>
                </a:lnTo>
                <a:lnTo>
                  <a:pt x="390" y="132"/>
                </a:lnTo>
                <a:lnTo>
                  <a:pt x="397" y="148"/>
                </a:lnTo>
                <a:lnTo>
                  <a:pt x="402" y="164"/>
                </a:lnTo>
                <a:lnTo>
                  <a:pt x="402" y="164"/>
                </a:lnTo>
                <a:lnTo>
                  <a:pt x="404" y="174"/>
                </a:lnTo>
                <a:lnTo>
                  <a:pt x="406" y="186"/>
                </a:lnTo>
                <a:lnTo>
                  <a:pt x="406" y="186"/>
                </a:lnTo>
                <a:lnTo>
                  <a:pt x="406" y="192"/>
                </a:lnTo>
                <a:lnTo>
                  <a:pt x="406" y="195"/>
                </a:lnTo>
                <a:lnTo>
                  <a:pt x="406" y="196"/>
                </a:lnTo>
                <a:lnTo>
                  <a:pt x="405" y="195"/>
                </a:lnTo>
                <a:lnTo>
                  <a:pt x="401" y="188"/>
                </a:lnTo>
                <a:lnTo>
                  <a:pt x="401" y="188"/>
                </a:lnTo>
                <a:lnTo>
                  <a:pt x="396" y="177"/>
                </a:lnTo>
                <a:lnTo>
                  <a:pt x="391" y="167"/>
                </a:lnTo>
                <a:lnTo>
                  <a:pt x="391" y="167"/>
                </a:lnTo>
                <a:lnTo>
                  <a:pt x="386" y="148"/>
                </a:lnTo>
                <a:lnTo>
                  <a:pt x="380" y="131"/>
                </a:lnTo>
                <a:lnTo>
                  <a:pt x="380" y="131"/>
                </a:lnTo>
                <a:lnTo>
                  <a:pt x="380" y="128"/>
                </a:lnTo>
                <a:lnTo>
                  <a:pt x="379" y="127"/>
                </a:lnTo>
                <a:lnTo>
                  <a:pt x="379" y="127"/>
                </a:lnTo>
                <a:lnTo>
                  <a:pt x="377" y="122"/>
                </a:lnTo>
                <a:lnTo>
                  <a:pt x="377" y="122"/>
                </a:lnTo>
                <a:lnTo>
                  <a:pt x="377" y="122"/>
                </a:lnTo>
                <a:lnTo>
                  <a:pt x="376" y="122"/>
                </a:lnTo>
                <a:lnTo>
                  <a:pt x="375" y="122"/>
                </a:lnTo>
                <a:lnTo>
                  <a:pt x="375" y="123"/>
                </a:lnTo>
                <a:lnTo>
                  <a:pt x="375" y="123"/>
                </a:lnTo>
                <a:lnTo>
                  <a:pt x="381" y="144"/>
                </a:lnTo>
                <a:lnTo>
                  <a:pt x="388" y="164"/>
                </a:lnTo>
                <a:lnTo>
                  <a:pt x="388" y="164"/>
                </a:lnTo>
                <a:lnTo>
                  <a:pt x="390" y="173"/>
                </a:lnTo>
                <a:lnTo>
                  <a:pt x="390" y="173"/>
                </a:lnTo>
                <a:lnTo>
                  <a:pt x="391" y="182"/>
                </a:lnTo>
                <a:lnTo>
                  <a:pt x="391" y="193"/>
                </a:lnTo>
                <a:lnTo>
                  <a:pt x="391" y="193"/>
                </a:lnTo>
                <a:lnTo>
                  <a:pt x="390" y="190"/>
                </a:lnTo>
                <a:lnTo>
                  <a:pt x="388" y="186"/>
                </a:lnTo>
                <a:lnTo>
                  <a:pt x="385" y="177"/>
                </a:lnTo>
                <a:lnTo>
                  <a:pt x="385" y="177"/>
                </a:lnTo>
                <a:lnTo>
                  <a:pt x="378" y="159"/>
                </a:lnTo>
                <a:lnTo>
                  <a:pt x="372" y="140"/>
                </a:lnTo>
                <a:lnTo>
                  <a:pt x="365" y="122"/>
                </a:lnTo>
                <a:lnTo>
                  <a:pt x="361" y="113"/>
                </a:lnTo>
                <a:lnTo>
                  <a:pt x="356" y="104"/>
                </a:lnTo>
                <a:lnTo>
                  <a:pt x="356" y="104"/>
                </a:lnTo>
                <a:lnTo>
                  <a:pt x="355" y="104"/>
                </a:lnTo>
                <a:lnTo>
                  <a:pt x="354" y="105"/>
                </a:lnTo>
                <a:lnTo>
                  <a:pt x="354" y="105"/>
                </a:lnTo>
                <a:lnTo>
                  <a:pt x="356" y="115"/>
                </a:lnTo>
                <a:lnTo>
                  <a:pt x="359" y="125"/>
                </a:lnTo>
                <a:lnTo>
                  <a:pt x="365" y="145"/>
                </a:lnTo>
                <a:lnTo>
                  <a:pt x="371" y="165"/>
                </a:lnTo>
                <a:lnTo>
                  <a:pt x="373" y="175"/>
                </a:lnTo>
                <a:lnTo>
                  <a:pt x="374" y="187"/>
                </a:lnTo>
                <a:lnTo>
                  <a:pt x="374" y="187"/>
                </a:lnTo>
                <a:lnTo>
                  <a:pt x="373" y="181"/>
                </a:lnTo>
                <a:lnTo>
                  <a:pt x="371" y="176"/>
                </a:lnTo>
                <a:lnTo>
                  <a:pt x="367" y="166"/>
                </a:lnTo>
                <a:lnTo>
                  <a:pt x="367" y="166"/>
                </a:lnTo>
                <a:lnTo>
                  <a:pt x="361" y="144"/>
                </a:lnTo>
                <a:lnTo>
                  <a:pt x="361" y="144"/>
                </a:lnTo>
                <a:lnTo>
                  <a:pt x="355" y="125"/>
                </a:lnTo>
                <a:lnTo>
                  <a:pt x="351" y="116"/>
                </a:lnTo>
                <a:lnTo>
                  <a:pt x="346" y="107"/>
                </a:lnTo>
                <a:lnTo>
                  <a:pt x="346" y="107"/>
                </a:lnTo>
                <a:lnTo>
                  <a:pt x="345" y="107"/>
                </a:lnTo>
                <a:lnTo>
                  <a:pt x="344" y="107"/>
                </a:lnTo>
                <a:lnTo>
                  <a:pt x="344" y="108"/>
                </a:lnTo>
                <a:lnTo>
                  <a:pt x="344" y="108"/>
                </a:lnTo>
                <a:lnTo>
                  <a:pt x="356" y="142"/>
                </a:lnTo>
                <a:lnTo>
                  <a:pt x="361" y="159"/>
                </a:lnTo>
                <a:lnTo>
                  <a:pt x="365" y="176"/>
                </a:lnTo>
                <a:lnTo>
                  <a:pt x="365" y="176"/>
                </a:lnTo>
                <a:lnTo>
                  <a:pt x="365" y="179"/>
                </a:lnTo>
                <a:lnTo>
                  <a:pt x="365" y="180"/>
                </a:lnTo>
                <a:lnTo>
                  <a:pt x="364" y="180"/>
                </a:lnTo>
                <a:lnTo>
                  <a:pt x="363" y="178"/>
                </a:lnTo>
                <a:lnTo>
                  <a:pt x="359" y="172"/>
                </a:lnTo>
                <a:lnTo>
                  <a:pt x="359" y="172"/>
                </a:lnTo>
                <a:lnTo>
                  <a:pt x="356" y="164"/>
                </a:lnTo>
                <a:lnTo>
                  <a:pt x="353" y="156"/>
                </a:lnTo>
                <a:lnTo>
                  <a:pt x="353" y="156"/>
                </a:lnTo>
                <a:lnTo>
                  <a:pt x="347" y="139"/>
                </a:lnTo>
                <a:lnTo>
                  <a:pt x="340" y="122"/>
                </a:lnTo>
                <a:lnTo>
                  <a:pt x="340" y="122"/>
                </a:lnTo>
                <a:lnTo>
                  <a:pt x="336" y="113"/>
                </a:lnTo>
                <a:lnTo>
                  <a:pt x="332" y="104"/>
                </a:lnTo>
                <a:lnTo>
                  <a:pt x="332" y="104"/>
                </a:lnTo>
                <a:lnTo>
                  <a:pt x="331" y="103"/>
                </a:lnTo>
                <a:lnTo>
                  <a:pt x="331" y="103"/>
                </a:lnTo>
                <a:lnTo>
                  <a:pt x="330" y="104"/>
                </a:lnTo>
                <a:lnTo>
                  <a:pt x="330" y="105"/>
                </a:lnTo>
                <a:lnTo>
                  <a:pt x="330" y="105"/>
                </a:lnTo>
                <a:lnTo>
                  <a:pt x="338" y="122"/>
                </a:lnTo>
                <a:lnTo>
                  <a:pt x="338" y="122"/>
                </a:lnTo>
                <a:lnTo>
                  <a:pt x="339" y="126"/>
                </a:lnTo>
                <a:lnTo>
                  <a:pt x="339" y="126"/>
                </a:lnTo>
                <a:lnTo>
                  <a:pt x="343" y="138"/>
                </a:lnTo>
                <a:lnTo>
                  <a:pt x="345" y="150"/>
                </a:lnTo>
                <a:lnTo>
                  <a:pt x="345" y="150"/>
                </a:lnTo>
                <a:lnTo>
                  <a:pt x="346" y="158"/>
                </a:lnTo>
                <a:lnTo>
                  <a:pt x="346" y="163"/>
                </a:lnTo>
                <a:lnTo>
                  <a:pt x="347" y="166"/>
                </a:lnTo>
                <a:lnTo>
                  <a:pt x="347" y="166"/>
                </a:lnTo>
                <a:lnTo>
                  <a:pt x="342" y="158"/>
                </a:lnTo>
                <a:lnTo>
                  <a:pt x="338" y="149"/>
                </a:lnTo>
                <a:lnTo>
                  <a:pt x="332" y="131"/>
                </a:lnTo>
                <a:lnTo>
                  <a:pt x="326" y="112"/>
                </a:lnTo>
                <a:lnTo>
                  <a:pt x="320" y="93"/>
                </a:lnTo>
                <a:lnTo>
                  <a:pt x="320" y="93"/>
                </a:lnTo>
                <a:lnTo>
                  <a:pt x="319" y="92"/>
                </a:lnTo>
                <a:lnTo>
                  <a:pt x="319" y="92"/>
                </a:lnTo>
                <a:lnTo>
                  <a:pt x="318" y="92"/>
                </a:lnTo>
                <a:lnTo>
                  <a:pt x="318" y="93"/>
                </a:lnTo>
                <a:lnTo>
                  <a:pt x="318" y="93"/>
                </a:lnTo>
                <a:lnTo>
                  <a:pt x="322" y="110"/>
                </a:lnTo>
                <a:lnTo>
                  <a:pt x="327" y="126"/>
                </a:lnTo>
                <a:lnTo>
                  <a:pt x="327" y="126"/>
                </a:lnTo>
                <a:lnTo>
                  <a:pt x="333" y="149"/>
                </a:lnTo>
                <a:lnTo>
                  <a:pt x="333" y="149"/>
                </a:lnTo>
                <a:lnTo>
                  <a:pt x="334" y="153"/>
                </a:lnTo>
                <a:lnTo>
                  <a:pt x="334" y="157"/>
                </a:lnTo>
                <a:lnTo>
                  <a:pt x="333" y="157"/>
                </a:lnTo>
                <a:lnTo>
                  <a:pt x="332" y="157"/>
                </a:lnTo>
                <a:lnTo>
                  <a:pt x="329" y="154"/>
                </a:lnTo>
                <a:lnTo>
                  <a:pt x="329" y="154"/>
                </a:lnTo>
                <a:lnTo>
                  <a:pt x="325" y="146"/>
                </a:lnTo>
                <a:lnTo>
                  <a:pt x="321" y="139"/>
                </a:lnTo>
                <a:lnTo>
                  <a:pt x="316" y="122"/>
                </a:lnTo>
                <a:lnTo>
                  <a:pt x="310" y="105"/>
                </a:lnTo>
                <a:lnTo>
                  <a:pt x="307" y="96"/>
                </a:lnTo>
                <a:lnTo>
                  <a:pt x="303" y="89"/>
                </a:lnTo>
                <a:lnTo>
                  <a:pt x="303" y="89"/>
                </a:lnTo>
                <a:lnTo>
                  <a:pt x="302" y="88"/>
                </a:lnTo>
                <a:lnTo>
                  <a:pt x="302" y="88"/>
                </a:lnTo>
                <a:lnTo>
                  <a:pt x="301" y="90"/>
                </a:lnTo>
                <a:lnTo>
                  <a:pt x="301" y="90"/>
                </a:lnTo>
                <a:lnTo>
                  <a:pt x="309" y="122"/>
                </a:lnTo>
                <a:lnTo>
                  <a:pt x="309" y="122"/>
                </a:lnTo>
                <a:lnTo>
                  <a:pt x="314" y="138"/>
                </a:lnTo>
                <a:lnTo>
                  <a:pt x="314" y="138"/>
                </a:lnTo>
                <a:lnTo>
                  <a:pt x="316" y="143"/>
                </a:lnTo>
                <a:lnTo>
                  <a:pt x="314" y="140"/>
                </a:lnTo>
                <a:lnTo>
                  <a:pt x="314" y="140"/>
                </a:lnTo>
                <a:lnTo>
                  <a:pt x="309" y="133"/>
                </a:lnTo>
                <a:lnTo>
                  <a:pt x="306" y="127"/>
                </a:lnTo>
                <a:lnTo>
                  <a:pt x="300" y="113"/>
                </a:lnTo>
                <a:lnTo>
                  <a:pt x="296" y="97"/>
                </a:lnTo>
                <a:lnTo>
                  <a:pt x="291" y="83"/>
                </a:lnTo>
                <a:lnTo>
                  <a:pt x="291" y="83"/>
                </a:lnTo>
                <a:lnTo>
                  <a:pt x="291" y="82"/>
                </a:lnTo>
                <a:lnTo>
                  <a:pt x="290" y="82"/>
                </a:lnTo>
                <a:lnTo>
                  <a:pt x="289" y="83"/>
                </a:lnTo>
                <a:lnTo>
                  <a:pt x="289" y="83"/>
                </a:lnTo>
                <a:lnTo>
                  <a:pt x="289" y="83"/>
                </a:lnTo>
                <a:lnTo>
                  <a:pt x="293" y="98"/>
                </a:lnTo>
                <a:lnTo>
                  <a:pt x="297" y="114"/>
                </a:lnTo>
                <a:lnTo>
                  <a:pt x="300" y="129"/>
                </a:lnTo>
                <a:lnTo>
                  <a:pt x="302" y="144"/>
                </a:lnTo>
                <a:lnTo>
                  <a:pt x="302" y="144"/>
                </a:lnTo>
                <a:lnTo>
                  <a:pt x="300" y="138"/>
                </a:lnTo>
                <a:lnTo>
                  <a:pt x="296" y="131"/>
                </a:lnTo>
                <a:lnTo>
                  <a:pt x="296" y="131"/>
                </a:lnTo>
                <a:lnTo>
                  <a:pt x="289" y="113"/>
                </a:lnTo>
                <a:lnTo>
                  <a:pt x="289" y="113"/>
                </a:lnTo>
                <a:lnTo>
                  <a:pt x="284" y="98"/>
                </a:lnTo>
                <a:lnTo>
                  <a:pt x="278" y="85"/>
                </a:lnTo>
                <a:lnTo>
                  <a:pt x="278" y="85"/>
                </a:lnTo>
                <a:lnTo>
                  <a:pt x="277" y="85"/>
                </a:lnTo>
                <a:lnTo>
                  <a:pt x="276" y="86"/>
                </a:lnTo>
                <a:lnTo>
                  <a:pt x="276" y="86"/>
                </a:lnTo>
                <a:lnTo>
                  <a:pt x="277" y="93"/>
                </a:lnTo>
                <a:lnTo>
                  <a:pt x="278" y="99"/>
                </a:lnTo>
                <a:lnTo>
                  <a:pt x="283" y="113"/>
                </a:lnTo>
                <a:lnTo>
                  <a:pt x="288" y="126"/>
                </a:lnTo>
                <a:lnTo>
                  <a:pt x="291" y="139"/>
                </a:lnTo>
                <a:lnTo>
                  <a:pt x="291" y="139"/>
                </a:lnTo>
                <a:lnTo>
                  <a:pt x="292" y="143"/>
                </a:lnTo>
                <a:lnTo>
                  <a:pt x="292" y="143"/>
                </a:lnTo>
                <a:lnTo>
                  <a:pt x="291" y="143"/>
                </a:lnTo>
                <a:lnTo>
                  <a:pt x="289" y="138"/>
                </a:lnTo>
                <a:lnTo>
                  <a:pt x="289" y="138"/>
                </a:lnTo>
                <a:lnTo>
                  <a:pt x="284" y="128"/>
                </a:lnTo>
                <a:lnTo>
                  <a:pt x="279" y="117"/>
                </a:lnTo>
                <a:lnTo>
                  <a:pt x="279" y="117"/>
                </a:lnTo>
                <a:lnTo>
                  <a:pt x="273" y="98"/>
                </a:lnTo>
                <a:lnTo>
                  <a:pt x="266" y="81"/>
                </a:lnTo>
                <a:lnTo>
                  <a:pt x="266" y="81"/>
                </a:lnTo>
                <a:lnTo>
                  <a:pt x="265" y="81"/>
                </a:lnTo>
                <a:lnTo>
                  <a:pt x="264" y="82"/>
                </a:lnTo>
                <a:lnTo>
                  <a:pt x="264" y="82"/>
                </a:lnTo>
                <a:lnTo>
                  <a:pt x="265" y="92"/>
                </a:lnTo>
                <a:lnTo>
                  <a:pt x="268" y="104"/>
                </a:lnTo>
                <a:lnTo>
                  <a:pt x="268" y="104"/>
                </a:lnTo>
                <a:lnTo>
                  <a:pt x="270" y="117"/>
                </a:lnTo>
                <a:lnTo>
                  <a:pt x="272" y="125"/>
                </a:lnTo>
                <a:lnTo>
                  <a:pt x="274" y="129"/>
                </a:lnTo>
                <a:lnTo>
                  <a:pt x="274" y="129"/>
                </a:lnTo>
                <a:lnTo>
                  <a:pt x="270" y="123"/>
                </a:lnTo>
                <a:lnTo>
                  <a:pt x="266" y="117"/>
                </a:lnTo>
                <a:lnTo>
                  <a:pt x="260" y="103"/>
                </a:lnTo>
                <a:lnTo>
                  <a:pt x="254" y="87"/>
                </a:lnTo>
                <a:lnTo>
                  <a:pt x="248" y="73"/>
                </a:lnTo>
                <a:lnTo>
                  <a:pt x="248" y="73"/>
                </a:lnTo>
                <a:lnTo>
                  <a:pt x="247" y="73"/>
                </a:lnTo>
                <a:lnTo>
                  <a:pt x="247" y="73"/>
                </a:lnTo>
                <a:lnTo>
                  <a:pt x="246" y="74"/>
                </a:lnTo>
                <a:lnTo>
                  <a:pt x="246" y="74"/>
                </a:lnTo>
                <a:lnTo>
                  <a:pt x="254" y="97"/>
                </a:lnTo>
                <a:lnTo>
                  <a:pt x="254" y="97"/>
                </a:lnTo>
                <a:lnTo>
                  <a:pt x="256" y="108"/>
                </a:lnTo>
                <a:lnTo>
                  <a:pt x="258" y="113"/>
                </a:lnTo>
                <a:lnTo>
                  <a:pt x="260" y="117"/>
                </a:lnTo>
                <a:lnTo>
                  <a:pt x="260" y="117"/>
                </a:lnTo>
                <a:lnTo>
                  <a:pt x="253" y="105"/>
                </a:lnTo>
                <a:lnTo>
                  <a:pt x="247" y="91"/>
                </a:lnTo>
                <a:lnTo>
                  <a:pt x="236" y="66"/>
                </a:lnTo>
                <a:lnTo>
                  <a:pt x="236" y="66"/>
                </a:lnTo>
                <a:lnTo>
                  <a:pt x="235" y="65"/>
                </a:lnTo>
                <a:lnTo>
                  <a:pt x="234" y="65"/>
                </a:lnTo>
                <a:lnTo>
                  <a:pt x="234" y="65"/>
                </a:lnTo>
                <a:lnTo>
                  <a:pt x="234" y="66"/>
                </a:lnTo>
                <a:lnTo>
                  <a:pt x="234" y="66"/>
                </a:lnTo>
                <a:lnTo>
                  <a:pt x="242" y="92"/>
                </a:lnTo>
                <a:lnTo>
                  <a:pt x="246" y="106"/>
                </a:lnTo>
                <a:lnTo>
                  <a:pt x="250" y="119"/>
                </a:lnTo>
                <a:lnTo>
                  <a:pt x="250" y="119"/>
                </a:lnTo>
                <a:lnTo>
                  <a:pt x="248" y="114"/>
                </a:lnTo>
                <a:lnTo>
                  <a:pt x="245" y="108"/>
                </a:lnTo>
                <a:lnTo>
                  <a:pt x="239" y="96"/>
                </a:lnTo>
                <a:lnTo>
                  <a:pt x="239" y="96"/>
                </a:lnTo>
                <a:lnTo>
                  <a:pt x="226" y="67"/>
                </a:lnTo>
                <a:lnTo>
                  <a:pt x="226" y="67"/>
                </a:lnTo>
                <a:lnTo>
                  <a:pt x="225" y="67"/>
                </a:lnTo>
                <a:lnTo>
                  <a:pt x="224" y="67"/>
                </a:lnTo>
                <a:lnTo>
                  <a:pt x="224" y="67"/>
                </a:lnTo>
                <a:lnTo>
                  <a:pt x="224" y="68"/>
                </a:lnTo>
                <a:lnTo>
                  <a:pt x="224" y="68"/>
                </a:lnTo>
                <a:lnTo>
                  <a:pt x="232" y="89"/>
                </a:lnTo>
                <a:lnTo>
                  <a:pt x="238" y="110"/>
                </a:lnTo>
                <a:lnTo>
                  <a:pt x="238" y="110"/>
                </a:lnTo>
                <a:lnTo>
                  <a:pt x="235" y="100"/>
                </a:lnTo>
                <a:lnTo>
                  <a:pt x="231" y="90"/>
                </a:lnTo>
                <a:lnTo>
                  <a:pt x="224" y="80"/>
                </a:lnTo>
                <a:lnTo>
                  <a:pt x="219" y="71"/>
                </a:lnTo>
                <a:lnTo>
                  <a:pt x="219" y="71"/>
                </a:lnTo>
                <a:lnTo>
                  <a:pt x="217" y="71"/>
                </a:lnTo>
                <a:lnTo>
                  <a:pt x="217" y="72"/>
                </a:lnTo>
                <a:lnTo>
                  <a:pt x="217" y="72"/>
                </a:lnTo>
                <a:lnTo>
                  <a:pt x="220" y="90"/>
                </a:lnTo>
                <a:lnTo>
                  <a:pt x="222" y="99"/>
                </a:lnTo>
                <a:lnTo>
                  <a:pt x="224" y="104"/>
                </a:lnTo>
                <a:lnTo>
                  <a:pt x="226" y="107"/>
                </a:lnTo>
                <a:lnTo>
                  <a:pt x="226" y="107"/>
                </a:lnTo>
                <a:lnTo>
                  <a:pt x="223" y="103"/>
                </a:lnTo>
                <a:lnTo>
                  <a:pt x="220" y="97"/>
                </a:lnTo>
                <a:lnTo>
                  <a:pt x="216" y="87"/>
                </a:lnTo>
                <a:lnTo>
                  <a:pt x="212" y="77"/>
                </a:lnTo>
                <a:lnTo>
                  <a:pt x="209" y="72"/>
                </a:lnTo>
                <a:lnTo>
                  <a:pt x="206" y="68"/>
                </a:lnTo>
                <a:lnTo>
                  <a:pt x="206" y="68"/>
                </a:lnTo>
                <a:lnTo>
                  <a:pt x="205" y="68"/>
                </a:lnTo>
                <a:lnTo>
                  <a:pt x="205" y="68"/>
                </a:lnTo>
                <a:lnTo>
                  <a:pt x="204" y="69"/>
                </a:lnTo>
                <a:lnTo>
                  <a:pt x="204" y="69"/>
                </a:lnTo>
                <a:lnTo>
                  <a:pt x="210" y="87"/>
                </a:lnTo>
                <a:lnTo>
                  <a:pt x="210" y="87"/>
                </a:lnTo>
                <a:lnTo>
                  <a:pt x="214" y="97"/>
                </a:lnTo>
                <a:lnTo>
                  <a:pt x="215" y="101"/>
                </a:lnTo>
                <a:lnTo>
                  <a:pt x="213" y="97"/>
                </a:lnTo>
                <a:lnTo>
                  <a:pt x="213" y="97"/>
                </a:lnTo>
                <a:lnTo>
                  <a:pt x="206" y="79"/>
                </a:lnTo>
                <a:lnTo>
                  <a:pt x="202" y="71"/>
                </a:lnTo>
                <a:lnTo>
                  <a:pt x="197" y="63"/>
                </a:lnTo>
                <a:lnTo>
                  <a:pt x="197" y="63"/>
                </a:lnTo>
                <a:lnTo>
                  <a:pt x="196" y="62"/>
                </a:lnTo>
                <a:lnTo>
                  <a:pt x="195" y="63"/>
                </a:lnTo>
                <a:lnTo>
                  <a:pt x="195" y="63"/>
                </a:lnTo>
                <a:lnTo>
                  <a:pt x="198" y="75"/>
                </a:lnTo>
                <a:lnTo>
                  <a:pt x="202" y="86"/>
                </a:lnTo>
                <a:lnTo>
                  <a:pt x="202" y="86"/>
                </a:lnTo>
                <a:lnTo>
                  <a:pt x="197" y="74"/>
                </a:lnTo>
                <a:lnTo>
                  <a:pt x="191" y="63"/>
                </a:lnTo>
                <a:lnTo>
                  <a:pt x="191" y="63"/>
                </a:lnTo>
                <a:lnTo>
                  <a:pt x="190" y="63"/>
                </a:lnTo>
                <a:lnTo>
                  <a:pt x="189" y="64"/>
                </a:lnTo>
                <a:lnTo>
                  <a:pt x="189" y="64"/>
                </a:lnTo>
                <a:lnTo>
                  <a:pt x="191" y="74"/>
                </a:lnTo>
                <a:lnTo>
                  <a:pt x="192" y="84"/>
                </a:lnTo>
                <a:lnTo>
                  <a:pt x="192" y="84"/>
                </a:lnTo>
                <a:lnTo>
                  <a:pt x="191" y="79"/>
                </a:lnTo>
                <a:lnTo>
                  <a:pt x="189" y="73"/>
                </a:lnTo>
                <a:lnTo>
                  <a:pt x="184" y="63"/>
                </a:lnTo>
                <a:lnTo>
                  <a:pt x="184" y="63"/>
                </a:lnTo>
                <a:lnTo>
                  <a:pt x="183" y="62"/>
                </a:lnTo>
                <a:lnTo>
                  <a:pt x="182" y="63"/>
                </a:lnTo>
                <a:lnTo>
                  <a:pt x="182" y="63"/>
                </a:lnTo>
                <a:lnTo>
                  <a:pt x="182" y="68"/>
                </a:lnTo>
                <a:lnTo>
                  <a:pt x="182" y="68"/>
                </a:lnTo>
                <a:lnTo>
                  <a:pt x="181" y="65"/>
                </a:lnTo>
                <a:lnTo>
                  <a:pt x="181" y="65"/>
                </a:lnTo>
                <a:lnTo>
                  <a:pt x="180" y="64"/>
                </a:lnTo>
                <a:lnTo>
                  <a:pt x="179" y="64"/>
                </a:lnTo>
                <a:lnTo>
                  <a:pt x="179" y="64"/>
                </a:lnTo>
                <a:lnTo>
                  <a:pt x="177" y="69"/>
                </a:lnTo>
                <a:lnTo>
                  <a:pt x="177" y="69"/>
                </a:lnTo>
                <a:lnTo>
                  <a:pt x="176" y="68"/>
                </a:lnTo>
                <a:lnTo>
                  <a:pt x="175" y="69"/>
                </a:lnTo>
                <a:lnTo>
                  <a:pt x="175" y="69"/>
                </a:lnTo>
                <a:lnTo>
                  <a:pt x="174" y="72"/>
                </a:lnTo>
                <a:lnTo>
                  <a:pt x="173" y="73"/>
                </a:lnTo>
                <a:lnTo>
                  <a:pt x="172" y="71"/>
                </a:lnTo>
                <a:lnTo>
                  <a:pt x="171" y="68"/>
                </a:lnTo>
                <a:lnTo>
                  <a:pt x="171" y="68"/>
                </a:lnTo>
                <a:lnTo>
                  <a:pt x="171" y="67"/>
                </a:lnTo>
                <a:lnTo>
                  <a:pt x="171" y="67"/>
                </a:lnTo>
                <a:lnTo>
                  <a:pt x="172" y="62"/>
                </a:lnTo>
                <a:lnTo>
                  <a:pt x="171" y="56"/>
                </a:lnTo>
                <a:lnTo>
                  <a:pt x="171" y="56"/>
                </a:lnTo>
                <a:lnTo>
                  <a:pt x="195" y="56"/>
                </a:lnTo>
                <a:lnTo>
                  <a:pt x="219" y="58"/>
                </a:lnTo>
                <a:lnTo>
                  <a:pt x="243" y="61"/>
                </a:lnTo>
                <a:lnTo>
                  <a:pt x="267" y="66"/>
                </a:lnTo>
                <a:lnTo>
                  <a:pt x="290" y="72"/>
                </a:lnTo>
                <a:lnTo>
                  <a:pt x="314" y="79"/>
                </a:lnTo>
                <a:lnTo>
                  <a:pt x="336" y="87"/>
                </a:lnTo>
                <a:lnTo>
                  <a:pt x="359" y="97"/>
                </a:lnTo>
                <a:lnTo>
                  <a:pt x="359" y="97"/>
                </a:lnTo>
                <a:close/>
                <a:moveTo>
                  <a:pt x="522" y="222"/>
                </a:moveTo>
                <a:lnTo>
                  <a:pt x="522" y="222"/>
                </a:lnTo>
                <a:lnTo>
                  <a:pt x="522" y="226"/>
                </a:lnTo>
                <a:lnTo>
                  <a:pt x="521" y="231"/>
                </a:lnTo>
                <a:lnTo>
                  <a:pt x="521" y="231"/>
                </a:lnTo>
                <a:lnTo>
                  <a:pt x="520" y="219"/>
                </a:lnTo>
                <a:lnTo>
                  <a:pt x="518" y="208"/>
                </a:lnTo>
                <a:lnTo>
                  <a:pt x="518" y="208"/>
                </a:lnTo>
                <a:lnTo>
                  <a:pt x="520" y="213"/>
                </a:lnTo>
                <a:lnTo>
                  <a:pt x="520" y="213"/>
                </a:lnTo>
                <a:lnTo>
                  <a:pt x="522" y="222"/>
                </a:lnTo>
                <a:lnTo>
                  <a:pt x="522" y="222"/>
                </a:lnTo>
                <a:close/>
                <a:moveTo>
                  <a:pt x="515" y="205"/>
                </a:moveTo>
                <a:lnTo>
                  <a:pt x="515" y="205"/>
                </a:lnTo>
                <a:lnTo>
                  <a:pt x="515" y="205"/>
                </a:lnTo>
                <a:lnTo>
                  <a:pt x="515" y="205"/>
                </a:lnTo>
                <a:lnTo>
                  <a:pt x="514" y="203"/>
                </a:lnTo>
                <a:lnTo>
                  <a:pt x="514" y="203"/>
                </a:lnTo>
                <a:lnTo>
                  <a:pt x="515" y="205"/>
                </a:lnTo>
                <a:lnTo>
                  <a:pt x="515" y="205"/>
                </a:lnTo>
                <a:close/>
                <a:moveTo>
                  <a:pt x="464" y="155"/>
                </a:moveTo>
                <a:lnTo>
                  <a:pt x="464" y="155"/>
                </a:lnTo>
                <a:lnTo>
                  <a:pt x="476" y="163"/>
                </a:lnTo>
                <a:lnTo>
                  <a:pt x="486" y="172"/>
                </a:lnTo>
                <a:lnTo>
                  <a:pt x="496" y="181"/>
                </a:lnTo>
                <a:lnTo>
                  <a:pt x="505" y="191"/>
                </a:lnTo>
                <a:lnTo>
                  <a:pt x="505" y="191"/>
                </a:lnTo>
                <a:lnTo>
                  <a:pt x="509" y="197"/>
                </a:lnTo>
                <a:lnTo>
                  <a:pt x="509" y="197"/>
                </a:lnTo>
                <a:lnTo>
                  <a:pt x="513" y="213"/>
                </a:lnTo>
                <a:lnTo>
                  <a:pt x="513" y="213"/>
                </a:lnTo>
                <a:lnTo>
                  <a:pt x="512" y="222"/>
                </a:lnTo>
                <a:lnTo>
                  <a:pt x="513" y="230"/>
                </a:lnTo>
                <a:lnTo>
                  <a:pt x="513" y="230"/>
                </a:lnTo>
                <a:lnTo>
                  <a:pt x="509" y="221"/>
                </a:lnTo>
                <a:lnTo>
                  <a:pt x="507" y="211"/>
                </a:lnTo>
                <a:lnTo>
                  <a:pt x="504" y="191"/>
                </a:lnTo>
                <a:lnTo>
                  <a:pt x="504" y="191"/>
                </a:lnTo>
                <a:lnTo>
                  <a:pt x="504" y="190"/>
                </a:lnTo>
                <a:lnTo>
                  <a:pt x="503" y="190"/>
                </a:lnTo>
                <a:lnTo>
                  <a:pt x="502" y="191"/>
                </a:lnTo>
                <a:lnTo>
                  <a:pt x="502" y="191"/>
                </a:lnTo>
                <a:lnTo>
                  <a:pt x="502" y="191"/>
                </a:lnTo>
                <a:lnTo>
                  <a:pt x="502" y="196"/>
                </a:lnTo>
                <a:lnTo>
                  <a:pt x="502" y="196"/>
                </a:lnTo>
                <a:lnTo>
                  <a:pt x="502" y="198"/>
                </a:lnTo>
                <a:lnTo>
                  <a:pt x="502" y="198"/>
                </a:lnTo>
                <a:lnTo>
                  <a:pt x="504" y="212"/>
                </a:lnTo>
                <a:lnTo>
                  <a:pt x="504" y="212"/>
                </a:lnTo>
                <a:lnTo>
                  <a:pt x="505" y="219"/>
                </a:lnTo>
                <a:lnTo>
                  <a:pt x="506" y="228"/>
                </a:lnTo>
                <a:lnTo>
                  <a:pt x="506" y="231"/>
                </a:lnTo>
                <a:lnTo>
                  <a:pt x="505" y="232"/>
                </a:lnTo>
                <a:lnTo>
                  <a:pt x="504" y="231"/>
                </a:lnTo>
                <a:lnTo>
                  <a:pt x="502" y="227"/>
                </a:lnTo>
                <a:lnTo>
                  <a:pt x="502" y="227"/>
                </a:lnTo>
                <a:lnTo>
                  <a:pt x="500" y="223"/>
                </a:lnTo>
                <a:lnTo>
                  <a:pt x="500" y="223"/>
                </a:lnTo>
                <a:lnTo>
                  <a:pt x="500" y="212"/>
                </a:lnTo>
                <a:lnTo>
                  <a:pt x="499" y="201"/>
                </a:lnTo>
                <a:lnTo>
                  <a:pt x="496" y="191"/>
                </a:lnTo>
                <a:lnTo>
                  <a:pt x="492" y="180"/>
                </a:lnTo>
                <a:lnTo>
                  <a:pt x="492" y="180"/>
                </a:lnTo>
                <a:lnTo>
                  <a:pt x="491" y="179"/>
                </a:lnTo>
                <a:lnTo>
                  <a:pt x="490" y="179"/>
                </a:lnTo>
                <a:lnTo>
                  <a:pt x="490" y="180"/>
                </a:lnTo>
                <a:lnTo>
                  <a:pt x="490" y="180"/>
                </a:lnTo>
                <a:lnTo>
                  <a:pt x="490" y="180"/>
                </a:lnTo>
                <a:lnTo>
                  <a:pt x="492" y="192"/>
                </a:lnTo>
                <a:lnTo>
                  <a:pt x="493" y="202"/>
                </a:lnTo>
                <a:lnTo>
                  <a:pt x="495" y="213"/>
                </a:lnTo>
                <a:lnTo>
                  <a:pt x="498" y="223"/>
                </a:lnTo>
                <a:lnTo>
                  <a:pt x="498" y="223"/>
                </a:lnTo>
                <a:lnTo>
                  <a:pt x="497" y="230"/>
                </a:lnTo>
                <a:lnTo>
                  <a:pt x="497" y="230"/>
                </a:lnTo>
                <a:lnTo>
                  <a:pt x="497" y="230"/>
                </a:lnTo>
                <a:lnTo>
                  <a:pt x="497" y="230"/>
                </a:lnTo>
                <a:lnTo>
                  <a:pt x="495" y="226"/>
                </a:lnTo>
                <a:lnTo>
                  <a:pt x="492" y="220"/>
                </a:lnTo>
                <a:lnTo>
                  <a:pt x="492" y="220"/>
                </a:lnTo>
                <a:lnTo>
                  <a:pt x="489" y="208"/>
                </a:lnTo>
                <a:lnTo>
                  <a:pt x="486" y="196"/>
                </a:lnTo>
                <a:lnTo>
                  <a:pt x="486" y="196"/>
                </a:lnTo>
                <a:lnTo>
                  <a:pt x="485" y="185"/>
                </a:lnTo>
                <a:lnTo>
                  <a:pt x="482" y="173"/>
                </a:lnTo>
                <a:lnTo>
                  <a:pt x="482" y="173"/>
                </a:lnTo>
                <a:lnTo>
                  <a:pt x="481" y="173"/>
                </a:lnTo>
                <a:lnTo>
                  <a:pt x="481" y="173"/>
                </a:lnTo>
                <a:lnTo>
                  <a:pt x="480" y="173"/>
                </a:lnTo>
                <a:lnTo>
                  <a:pt x="480" y="174"/>
                </a:lnTo>
                <a:lnTo>
                  <a:pt x="480" y="174"/>
                </a:lnTo>
                <a:lnTo>
                  <a:pt x="482" y="187"/>
                </a:lnTo>
                <a:lnTo>
                  <a:pt x="485" y="198"/>
                </a:lnTo>
                <a:lnTo>
                  <a:pt x="485" y="198"/>
                </a:lnTo>
                <a:lnTo>
                  <a:pt x="485" y="212"/>
                </a:lnTo>
                <a:lnTo>
                  <a:pt x="485" y="212"/>
                </a:lnTo>
                <a:lnTo>
                  <a:pt x="485" y="215"/>
                </a:lnTo>
                <a:lnTo>
                  <a:pt x="485" y="215"/>
                </a:lnTo>
                <a:lnTo>
                  <a:pt x="483" y="211"/>
                </a:lnTo>
                <a:lnTo>
                  <a:pt x="479" y="199"/>
                </a:lnTo>
                <a:lnTo>
                  <a:pt x="479" y="199"/>
                </a:lnTo>
                <a:lnTo>
                  <a:pt x="477" y="191"/>
                </a:lnTo>
                <a:lnTo>
                  <a:pt x="477" y="191"/>
                </a:lnTo>
                <a:lnTo>
                  <a:pt x="474" y="175"/>
                </a:lnTo>
                <a:lnTo>
                  <a:pt x="469" y="160"/>
                </a:lnTo>
                <a:lnTo>
                  <a:pt x="469" y="160"/>
                </a:lnTo>
                <a:lnTo>
                  <a:pt x="469" y="159"/>
                </a:lnTo>
                <a:lnTo>
                  <a:pt x="468" y="159"/>
                </a:lnTo>
                <a:lnTo>
                  <a:pt x="467" y="160"/>
                </a:lnTo>
                <a:lnTo>
                  <a:pt x="467" y="161"/>
                </a:lnTo>
                <a:lnTo>
                  <a:pt x="467" y="161"/>
                </a:lnTo>
                <a:lnTo>
                  <a:pt x="470" y="176"/>
                </a:lnTo>
                <a:lnTo>
                  <a:pt x="475" y="192"/>
                </a:lnTo>
                <a:lnTo>
                  <a:pt x="475" y="192"/>
                </a:lnTo>
                <a:lnTo>
                  <a:pt x="475" y="194"/>
                </a:lnTo>
                <a:lnTo>
                  <a:pt x="475" y="194"/>
                </a:lnTo>
                <a:lnTo>
                  <a:pt x="475" y="205"/>
                </a:lnTo>
                <a:lnTo>
                  <a:pt x="475" y="210"/>
                </a:lnTo>
                <a:lnTo>
                  <a:pt x="474" y="212"/>
                </a:lnTo>
                <a:lnTo>
                  <a:pt x="474" y="212"/>
                </a:lnTo>
                <a:lnTo>
                  <a:pt x="470" y="207"/>
                </a:lnTo>
                <a:lnTo>
                  <a:pt x="468" y="202"/>
                </a:lnTo>
                <a:lnTo>
                  <a:pt x="465" y="191"/>
                </a:lnTo>
                <a:lnTo>
                  <a:pt x="465" y="191"/>
                </a:lnTo>
                <a:lnTo>
                  <a:pt x="461" y="170"/>
                </a:lnTo>
                <a:lnTo>
                  <a:pt x="457" y="150"/>
                </a:lnTo>
                <a:lnTo>
                  <a:pt x="457" y="150"/>
                </a:lnTo>
                <a:lnTo>
                  <a:pt x="464" y="155"/>
                </a:lnTo>
                <a:lnTo>
                  <a:pt x="464" y="155"/>
                </a:lnTo>
                <a:close/>
                <a:moveTo>
                  <a:pt x="498" y="214"/>
                </a:moveTo>
                <a:lnTo>
                  <a:pt x="498" y="214"/>
                </a:lnTo>
                <a:lnTo>
                  <a:pt x="495" y="197"/>
                </a:lnTo>
                <a:lnTo>
                  <a:pt x="495" y="197"/>
                </a:lnTo>
                <a:lnTo>
                  <a:pt x="494" y="192"/>
                </a:lnTo>
                <a:lnTo>
                  <a:pt x="494" y="192"/>
                </a:lnTo>
                <a:lnTo>
                  <a:pt x="497" y="203"/>
                </a:lnTo>
                <a:lnTo>
                  <a:pt x="498" y="214"/>
                </a:lnTo>
                <a:lnTo>
                  <a:pt x="498" y="214"/>
                </a:lnTo>
                <a:lnTo>
                  <a:pt x="498" y="214"/>
                </a:lnTo>
                <a:lnTo>
                  <a:pt x="498" y="214"/>
                </a:lnTo>
                <a:close/>
                <a:moveTo>
                  <a:pt x="443" y="194"/>
                </a:moveTo>
                <a:lnTo>
                  <a:pt x="443" y="194"/>
                </a:lnTo>
                <a:lnTo>
                  <a:pt x="440" y="185"/>
                </a:lnTo>
                <a:lnTo>
                  <a:pt x="440" y="185"/>
                </a:lnTo>
                <a:lnTo>
                  <a:pt x="437" y="172"/>
                </a:lnTo>
                <a:lnTo>
                  <a:pt x="435" y="160"/>
                </a:lnTo>
                <a:lnTo>
                  <a:pt x="435" y="160"/>
                </a:lnTo>
                <a:lnTo>
                  <a:pt x="434" y="156"/>
                </a:lnTo>
                <a:lnTo>
                  <a:pt x="435" y="157"/>
                </a:lnTo>
                <a:lnTo>
                  <a:pt x="437" y="162"/>
                </a:lnTo>
                <a:lnTo>
                  <a:pt x="437" y="162"/>
                </a:lnTo>
                <a:lnTo>
                  <a:pt x="439" y="170"/>
                </a:lnTo>
                <a:lnTo>
                  <a:pt x="441" y="177"/>
                </a:lnTo>
                <a:lnTo>
                  <a:pt x="443" y="193"/>
                </a:lnTo>
                <a:lnTo>
                  <a:pt x="443" y="193"/>
                </a:lnTo>
                <a:lnTo>
                  <a:pt x="443" y="194"/>
                </a:lnTo>
                <a:lnTo>
                  <a:pt x="443" y="194"/>
                </a:lnTo>
                <a:close/>
                <a:moveTo>
                  <a:pt x="358" y="142"/>
                </a:moveTo>
                <a:lnTo>
                  <a:pt x="358" y="142"/>
                </a:lnTo>
                <a:lnTo>
                  <a:pt x="352" y="126"/>
                </a:lnTo>
                <a:lnTo>
                  <a:pt x="349" y="118"/>
                </a:lnTo>
                <a:lnTo>
                  <a:pt x="346" y="112"/>
                </a:lnTo>
                <a:lnTo>
                  <a:pt x="346" y="112"/>
                </a:lnTo>
                <a:lnTo>
                  <a:pt x="350" y="119"/>
                </a:lnTo>
                <a:lnTo>
                  <a:pt x="353" y="127"/>
                </a:lnTo>
                <a:lnTo>
                  <a:pt x="358" y="142"/>
                </a:lnTo>
                <a:lnTo>
                  <a:pt x="358" y="142"/>
                </a:lnTo>
                <a:close/>
                <a:moveTo>
                  <a:pt x="206" y="100"/>
                </a:moveTo>
                <a:lnTo>
                  <a:pt x="206" y="100"/>
                </a:lnTo>
                <a:lnTo>
                  <a:pt x="205" y="92"/>
                </a:lnTo>
                <a:lnTo>
                  <a:pt x="204" y="85"/>
                </a:lnTo>
                <a:lnTo>
                  <a:pt x="199" y="70"/>
                </a:lnTo>
                <a:lnTo>
                  <a:pt x="199" y="70"/>
                </a:lnTo>
                <a:lnTo>
                  <a:pt x="198" y="68"/>
                </a:lnTo>
                <a:lnTo>
                  <a:pt x="199" y="68"/>
                </a:lnTo>
                <a:lnTo>
                  <a:pt x="201" y="73"/>
                </a:lnTo>
                <a:lnTo>
                  <a:pt x="206" y="84"/>
                </a:lnTo>
                <a:lnTo>
                  <a:pt x="206" y="84"/>
                </a:lnTo>
                <a:lnTo>
                  <a:pt x="210" y="95"/>
                </a:lnTo>
                <a:lnTo>
                  <a:pt x="214" y="106"/>
                </a:lnTo>
                <a:lnTo>
                  <a:pt x="214" y="106"/>
                </a:lnTo>
                <a:lnTo>
                  <a:pt x="206" y="100"/>
                </a:lnTo>
                <a:lnTo>
                  <a:pt x="206" y="100"/>
                </a:lnTo>
                <a:close/>
                <a:moveTo>
                  <a:pt x="167" y="78"/>
                </a:moveTo>
                <a:lnTo>
                  <a:pt x="167" y="78"/>
                </a:lnTo>
                <a:lnTo>
                  <a:pt x="170" y="72"/>
                </a:lnTo>
                <a:lnTo>
                  <a:pt x="170" y="72"/>
                </a:lnTo>
                <a:lnTo>
                  <a:pt x="171" y="74"/>
                </a:lnTo>
                <a:lnTo>
                  <a:pt x="172" y="76"/>
                </a:lnTo>
                <a:lnTo>
                  <a:pt x="172" y="76"/>
                </a:lnTo>
                <a:lnTo>
                  <a:pt x="173" y="77"/>
                </a:lnTo>
                <a:lnTo>
                  <a:pt x="174" y="76"/>
                </a:lnTo>
                <a:lnTo>
                  <a:pt x="174" y="76"/>
                </a:lnTo>
                <a:lnTo>
                  <a:pt x="176" y="74"/>
                </a:lnTo>
                <a:lnTo>
                  <a:pt x="176" y="75"/>
                </a:lnTo>
                <a:lnTo>
                  <a:pt x="177" y="82"/>
                </a:lnTo>
                <a:lnTo>
                  <a:pt x="177" y="82"/>
                </a:lnTo>
                <a:lnTo>
                  <a:pt x="178" y="83"/>
                </a:lnTo>
                <a:lnTo>
                  <a:pt x="178" y="82"/>
                </a:lnTo>
                <a:lnTo>
                  <a:pt x="179" y="82"/>
                </a:lnTo>
                <a:lnTo>
                  <a:pt x="179" y="82"/>
                </a:lnTo>
                <a:lnTo>
                  <a:pt x="180" y="75"/>
                </a:lnTo>
                <a:lnTo>
                  <a:pt x="180" y="69"/>
                </a:lnTo>
                <a:lnTo>
                  <a:pt x="180" y="69"/>
                </a:lnTo>
                <a:lnTo>
                  <a:pt x="183" y="79"/>
                </a:lnTo>
                <a:lnTo>
                  <a:pt x="183" y="79"/>
                </a:lnTo>
                <a:lnTo>
                  <a:pt x="183" y="81"/>
                </a:lnTo>
                <a:lnTo>
                  <a:pt x="183" y="81"/>
                </a:lnTo>
                <a:lnTo>
                  <a:pt x="185" y="85"/>
                </a:lnTo>
                <a:lnTo>
                  <a:pt x="185" y="85"/>
                </a:lnTo>
                <a:lnTo>
                  <a:pt x="186" y="86"/>
                </a:lnTo>
                <a:lnTo>
                  <a:pt x="187" y="86"/>
                </a:lnTo>
                <a:lnTo>
                  <a:pt x="187" y="85"/>
                </a:lnTo>
                <a:lnTo>
                  <a:pt x="187" y="84"/>
                </a:lnTo>
                <a:lnTo>
                  <a:pt x="187" y="84"/>
                </a:lnTo>
                <a:lnTo>
                  <a:pt x="184" y="73"/>
                </a:lnTo>
                <a:lnTo>
                  <a:pt x="184" y="69"/>
                </a:lnTo>
                <a:lnTo>
                  <a:pt x="185" y="72"/>
                </a:lnTo>
                <a:lnTo>
                  <a:pt x="185" y="72"/>
                </a:lnTo>
                <a:lnTo>
                  <a:pt x="188" y="80"/>
                </a:lnTo>
                <a:lnTo>
                  <a:pt x="193" y="88"/>
                </a:lnTo>
                <a:lnTo>
                  <a:pt x="193" y="88"/>
                </a:lnTo>
                <a:lnTo>
                  <a:pt x="194" y="88"/>
                </a:lnTo>
                <a:lnTo>
                  <a:pt x="195" y="87"/>
                </a:lnTo>
                <a:lnTo>
                  <a:pt x="195" y="87"/>
                </a:lnTo>
                <a:lnTo>
                  <a:pt x="193" y="75"/>
                </a:lnTo>
                <a:lnTo>
                  <a:pt x="193" y="75"/>
                </a:lnTo>
                <a:lnTo>
                  <a:pt x="191" y="69"/>
                </a:lnTo>
                <a:lnTo>
                  <a:pt x="191" y="68"/>
                </a:lnTo>
                <a:lnTo>
                  <a:pt x="191" y="68"/>
                </a:lnTo>
                <a:lnTo>
                  <a:pt x="194" y="72"/>
                </a:lnTo>
                <a:lnTo>
                  <a:pt x="194" y="72"/>
                </a:lnTo>
                <a:lnTo>
                  <a:pt x="197" y="79"/>
                </a:lnTo>
                <a:lnTo>
                  <a:pt x="199" y="85"/>
                </a:lnTo>
                <a:lnTo>
                  <a:pt x="203" y="98"/>
                </a:lnTo>
                <a:lnTo>
                  <a:pt x="203" y="98"/>
                </a:lnTo>
                <a:lnTo>
                  <a:pt x="167" y="78"/>
                </a:lnTo>
                <a:lnTo>
                  <a:pt x="167" y="78"/>
                </a:lnTo>
                <a:close/>
                <a:moveTo>
                  <a:pt x="30" y="46"/>
                </a:moveTo>
                <a:lnTo>
                  <a:pt x="30" y="46"/>
                </a:lnTo>
                <a:lnTo>
                  <a:pt x="42" y="44"/>
                </a:lnTo>
                <a:lnTo>
                  <a:pt x="54" y="42"/>
                </a:lnTo>
                <a:lnTo>
                  <a:pt x="67" y="40"/>
                </a:lnTo>
                <a:lnTo>
                  <a:pt x="80" y="39"/>
                </a:lnTo>
                <a:lnTo>
                  <a:pt x="80" y="39"/>
                </a:lnTo>
                <a:lnTo>
                  <a:pt x="90" y="40"/>
                </a:lnTo>
                <a:lnTo>
                  <a:pt x="99" y="41"/>
                </a:lnTo>
                <a:lnTo>
                  <a:pt x="108" y="44"/>
                </a:lnTo>
                <a:lnTo>
                  <a:pt x="116" y="48"/>
                </a:lnTo>
                <a:lnTo>
                  <a:pt x="116" y="48"/>
                </a:lnTo>
                <a:lnTo>
                  <a:pt x="129" y="58"/>
                </a:lnTo>
                <a:lnTo>
                  <a:pt x="135" y="62"/>
                </a:lnTo>
                <a:lnTo>
                  <a:pt x="142" y="65"/>
                </a:lnTo>
                <a:lnTo>
                  <a:pt x="142" y="65"/>
                </a:lnTo>
                <a:lnTo>
                  <a:pt x="142" y="65"/>
                </a:lnTo>
                <a:lnTo>
                  <a:pt x="142" y="65"/>
                </a:lnTo>
                <a:lnTo>
                  <a:pt x="140" y="66"/>
                </a:lnTo>
                <a:lnTo>
                  <a:pt x="139" y="67"/>
                </a:lnTo>
                <a:lnTo>
                  <a:pt x="139" y="67"/>
                </a:lnTo>
                <a:lnTo>
                  <a:pt x="136" y="69"/>
                </a:lnTo>
                <a:lnTo>
                  <a:pt x="133" y="71"/>
                </a:lnTo>
                <a:lnTo>
                  <a:pt x="130" y="72"/>
                </a:lnTo>
                <a:lnTo>
                  <a:pt x="127" y="73"/>
                </a:lnTo>
                <a:lnTo>
                  <a:pt x="120" y="73"/>
                </a:lnTo>
                <a:lnTo>
                  <a:pt x="113" y="71"/>
                </a:lnTo>
                <a:lnTo>
                  <a:pt x="106" y="68"/>
                </a:lnTo>
                <a:lnTo>
                  <a:pt x="99" y="65"/>
                </a:lnTo>
                <a:lnTo>
                  <a:pt x="87" y="59"/>
                </a:lnTo>
                <a:lnTo>
                  <a:pt x="87" y="59"/>
                </a:lnTo>
                <a:lnTo>
                  <a:pt x="72" y="55"/>
                </a:lnTo>
                <a:lnTo>
                  <a:pt x="57" y="53"/>
                </a:lnTo>
                <a:lnTo>
                  <a:pt x="43" y="50"/>
                </a:lnTo>
                <a:lnTo>
                  <a:pt x="28" y="47"/>
                </a:lnTo>
                <a:lnTo>
                  <a:pt x="28" y="47"/>
                </a:lnTo>
                <a:lnTo>
                  <a:pt x="30" y="46"/>
                </a:lnTo>
                <a:lnTo>
                  <a:pt x="30" y="46"/>
                </a:lnTo>
                <a:close/>
                <a:moveTo>
                  <a:pt x="114" y="37"/>
                </a:moveTo>
                <a:lnTo>
                  <a:pt x="114" y="37"/>
                </a:lnTo>
                <a:lnTo>
                  <a:pt x="106" y="33"/>
                </a:lnTo>
                <a:lnTo>
                  <a:pt x="98" y="32"/>
                </a:lnTo>
                <a:lnTo>
                  <a:pt x="82" y="31"/>
                </a:lnTo>
                <a:lnTo>
                  <a:pt x="82" y="31"/>
                </a:lnTo>
                <a:lnTo>
                  <a:pt x="74" y="30"/>
                </a:lnTo>
                <a:lnTo>
                  <a:pt x="66" y="31"/>
                </a:lnTo>
                <a:lnTo>
                  <a:pt x="52" y="34"/>
                </a:lnTo>
                <a:lnTo>
                  <a:pt x="52" y="34"/>
                </a:lnTo>
                <a:lnTo>
                  <a:pt x="58" y="30"/>
                </a:lnTo>
                <a:lnTo>
                  <a:pt x="65" y="27"/>
                </a:lnTo>
                <a:lnTo>
                  <a:pt x="65" y="27"/>
                </a:lnTo>
                <a:lnTo>
                  <a:pt x="73" y="25"/>
                </a:lnTo>
                <a:lnTo>
                  <a:pt x="79" y="24"/>
                </a:lnTo>
                <a:lnTo>
                  <a:pt x="86" y="25"/>
                </a:lnTo>
                <a:lnTo>
                  <a:pt x="93" y="26"/>
                </a:lnTo>
                <a:lnTo>
                  <a:pt x="99" y="28"/>
                </a:lnTo>
                <a:lnTo>
                  <a:pt x="105" y="31"/>
                </a:lnTo>
                <a:lnTo>
                  <a:pt x="117" y="39"/>
                </a:lnTo>
                <a:lnTo>
                  <a:pt x="117" y="39"/>
                </a:lnTo>
                <a:lnTo>
                  <a:pt x="114" y="37"/>
                </a:lnTo>
                <a:lnTo>
                  <a:pt x="114" y="37"/>
                </a:lnTo>
                <a:close/>
                <a:moveTo>
                  <a:pt x="38" y="58"/>
                </a:moveTo>
                <a:lnTo>
                  <a:pt x="38" y="58"/>
                </a:lnTo>
                <a:lnTo>
                  <a:pt x="67" y="64"/>
                </a:lnTo>
                <a:lnTo>
                  <a:pt x="82" y="68"/>
                </a:lnTo>
                <a:lnTo>
                  <a:pt x="96" y="73"/>
                </a:lnTo>
                <a:lnTo>
                  <a:pt x="96" y="73"/>
                </a:lnTo>
                <a:lnTo>
                  <a:pt x="110" y="79"/>
                </a:lnTo>
                <a:lnTo>
                  <a:pt x="117" y="81"/>
                </a:lnTo>
                <a:lnTo>
                  <a:pt x="125" y="82"/>
                </a:lnTo>
                <a:lnTo>
                  <a:pt x="125" y="82"/>
                </a:lnTo>
                <a:lnTo>
                  <a:pt x="119" y="84"/>
                </a:lnTo>
                <a:lnTo>
                  <a:pt x="114" y="86"/>
                </a:lnTo>
                <a:lnTo>
                  <a:pt x="108" y="88"/>
                </a:lnTo>
                <a:lnTo>
                  <a:pt x="102" y="88"/>
                </a:lnTo>
                <a:lnTo>
                  <a:pt x="96" y="88"/>
                </a:lnTo>
                <a:lnTo>
                  <a:pt x="90" y="88"/>
                </a:lnTo>
                <a:lnTo>
                  <a:pt x="84" y="87"/>
                </a:lnTo>
                <a:lnTo>
                  <a:pt x="78" y="85"/>
                </a:lnTo>
                <a:lnTo>
                  <a:pt x="78" y="85"/>
                </a:lnTo>
                <a:lnTo>
                  <a:pt x="66" y="80"/>
                </a:lnTo>
                <a:lnTo>
                  <a:pt x="56" y="74"/>
                </a:lnTo>
                <a:lnTo>
                  <a:pt x="38" y="58"/>
                </a:lnTo>
                <a:lnTo>
                  <a:pt x="38" y="58"/>
                </a:lnTo>
                <a:close/>
                <a:moveTo>
                  <a:pt x="152" y="70"/>
                </a:moveTo>
                <a:lnTo>
                  <a:pt x="152" y="70"/>
                </a:lnTo>
                <a:lnTo>
                  <a:pt x="152" y="70"/>
                </a:lnTo>
                <a:lnTo>
                  <a:pt x="152" y="70"/>
                </a:lnTo>
                <a:lnTo>
                  <a:pt x="152" y="57"/>
                </a:lnTo>
                <a:lnTo>
                  <a:pt x="152" y="57"/>
                </a:lnTo>
                <a:lnTo>
                  <a:pt x="162" y="56"/>
                </a:lnTo>
                <a:lnTo>
                  <a:pt x="162" y="56"/>
                </a:lnTo>
                <a:lnTo>
                  <a:pt x="162" y="57"/>
                </a:lnTo>
                <a:lnTo>
                  <a:pt x="162" y="57"/>
                </a:lnTo>
                <a:lnTo>
                  <a:pt x="163" y="62"/>
                </a:lnTo>
                <a:lnTo>
                  <a:pt x="163" y="66"/>
                </a:lnTo>
                <a:lnTo>
                  <a:pt x="161" y="70"/>
                </a:lnTo>
                <a:lnTo>
                  <a:pt x="159" y="74"/>
                </a:lnTo>
                <a:lnTo>
                  <a:pt x="159" y="74"/>
                </a:lnTo>
                <a:lnTo>
                  <a:pt x="152" y="70"/>
                </a:lnTo>
                <a:lnTo>
                  <a:pt x="152" y="70"/>
                </a:lnTo>
                <a:close/>
                <a:moveTo>
                  <a:pt x="125" y="34"/>
                </a:moveTo>
                <a:lnTo>
                  <a:pt x="125" y="34"/>
                </a:lnTo>
                <a:lnTo>
                  <a:pt x="116" y="28"/>
                </a:lnTo>
                <a:lnTo>
                  <a:pt x="106" y="23"/>
                </a:lnTo>
                <a:lnTo>
                  <a:pt x="95" y="18"/>
                </a:lnTo>
                <a:lnTo>
                  <a:pt x="84" y="16"/>
                </a:lnTo>
                <a:lnTo>
                  <a:pt x="84" y="16"/>
                </a:lnTo>
                <a:lnTo>
                  <a:pt x="76" y="15"/>
                </a:lnTo>
                <a:lnTo>
                  <a:pt x="69" y="16"/>
                </a:lnTo>
                <a:lnTo>
                  <a:pt x="61" y="18"/>
                </a:lnTo>
                <a:lnTo>
                  <a:pt x="54" y="20"/>
                </a:lnTo>
                <a:lnTo>
                  <a:pt x="54" y="20"/>
                </a:lnTo>
                <a:lnTo>
                  <a:pt x="50" y="24"/>
                </a:lnTo>
                <a:lnTo>
                  <a:pt x="46" y="27"/>
                </a:lnTo>
                <a:lnTo>
                  <a:pt x="37" y="34"/>
                </a:lnTo>
                <a:lnTo>
                  <a:pt x="37" y="34"/>
                </a:lnTo>
                <a:lnTo>
                  <a:pt x="47" y="25"/>
                </a:lnTo>
                <a:lnTo>
                  <a:pt x="56" y="16"/>
                </a:lnTo>
                <a:lnTo>
                  <a:pt x="56" y="16"/>
                </a:lnTo>
                <a:lnTo>
                  <a:pt x="61" y="13"/>
                </a:lnTo>
                <a:lnTo>
                  <a:pt x="66" y="10"/>
                </a:lnTo>
                <a:lnTo>
                  <a:pt x="71" y="9"/>
                </a:lnTo>
                <a:lnTo>
                  <a:pt x="76" y="8"/>
                </a:lnTo>
                <a:lnTo>
                  <a:pt x="80" y="8"/>
                </a:lnTo>
                <a:lnTo>
                  <a:pt x="85" y="8"/>
                </a:lnTo>
                <a:lnTo>
                  <a:pt x="94" y="10"/>
                </a:lnTo>
                <a:lnTo>
                  <a:pt x="102" y="14"/>
                </a:lnTo>
                <a:lnTo>
                  <a:pt x="110" y="19"/>
                </a:lnTo>
                <a:lnTo>
                  <a:pt x="118" y="27"/>
                </a:lnTo>
                <a:lnTo>
                  <a:pt x="125" y="34"/>
                </a:lnTo>
                <a:lnTo>
                  <a:pt x="125" y="34"/>
                </a:lnTo>
                <a:close/>
                <a:moveTo>
                  <a:pt x="50" y="78"/>
                </a:moveTo>
                <a:lnTo>
                  <a:pt x="50" y="78"/>
                </a:lnTo>
                <a:lnTo>
                  <a:pt x="57" y="83"/>
                </a:lnTo>
                <a:lnTo>
                  <a:pt x="64" y="88"/>
                </a:lnTo>
                <a:lnTo>
                  <a:pt x="73" y="92"/>
                </a:lnTo>
                <a:lnTo>
                  <a:pt x="81" y="95"/>
                </a:lnTo>
                <a:lnTo>
                  <a:pt x="81" y="95"/>
                </a:lnTo>
                <a:lnTo>
                  <a:pt x="75" y="93"/>
                </a:lnTo>
                <a:lnTo>
                  <a:pt x="70" y="91"/>
                </a:lnTo>
                <a:lnTo>
                  <a:pt x="70" y="91"/>
                </a:lnTo>
                <a:lnTo>
                  <a:pt x="59" y="85"/>
                </a:lnTo>
                <a:lnTo>
                  <a:pt x="50" y="78"/>
                </a:lnTo>
                <a:lnTo>
                  <a:pt x="50" y="78"/>
                </a:lnTo>
                <a:close/>
                <a:moveTo>
                  <a:pt x="452" y="231"/>
                </a:moveTo>
                <a:lnTo>
                  <a:pt x="452" y="231"/>
                </a:lnTo>
                <a:lnTo>
                  <a:pt x="432" y="222"/>
                </a:lnTo>
                <a:lnTo>
                  <a:pt x="412" y="213"/>
                </a:lnTo>
                <a:lnTo>
                  <a:pt x="372" y="193"/>
                </a:lnTo>
                <a:lnTo>
                  <a:pt x="372" y="193"/>
                </a:lnTo>
                <a:lnTo>
                  <a:pt x="333" y="173"/>
                </a:lnTo>
                <a:lnTo>
                  <a:pt x="294" y="151"/>
                </a:lnTo>
                <a:lnTo>
                  <a:pt x="217" y="107"/>
                </a:lnTo>
                <a:lnTo>
                  <a:pt x="217" y="107"/>
                </a:lnTo>
                <a:lnTo>
                  <a:pt x="217" y="107"/>
                </a:lnTo>
                <a:lnTo>
                  <a:pt x="217" y="107"/>
                </a:lnTo>
                <a:lnTo>
                  <a:pt x="213" y="88"/>
                </a:lnTo>
                <a:lnTo>
                  <a:pt x="211" y="80"/>
                </a:lnTo>
                <a:lnTo>
                  <a:pt x="207" y="73"/>
                </a:lnTo>
                <a:lnTo>
                  <a:pt x="207" y="73"/>
                </a:lnTo>
                <a:lnTo>
                  <a:pt x="210" y="77"/>
                </a:lnTo>
                <a:lnTo>
                  <a:pt x="212" y="82"/>
                </a:lnTo>
                <a:lnTo>
                  <a:pt x="217" y="92"/>
                </a:lnTo>
                <a:lnTo>
                  <a:pt x="221" y="101"/>
                </a:lnTo>
                <a:lnTo>
                  <a:pt x="224" y="107"/>
                </a:lnTo>
                <a:lnTo>
                  <a:pt x="227" y="111"/>
                </a:lnTo>
                <a:lnTo>
                  <a:pt x="227" y="111"/>
                </a:lnTo>
                <a:lnTo>
                  <a:pt x="228" y="112"/>
                </a:lnTo>
                <a:lnTo>
                  <a:pt x="229" y="110"/>
                </a:lnTo>
                <a:lnTo>
                  <a:pt x="229" y="110"/>
                </a:lnTo>
                <a:lnTo>
                  <a:pt x="223" y="91"/>
                </a:lnTo>
                <a:lnTo>
                  <a:pt x="223" y="91"/>
                </a:lnTo>
                <a:lnTo>
                  <a:pt x="220" y="78"/>
                </a:lnTo>
                <a:lnTo>
                  <a:pt x="219" y="77"/>
                </a:lnTo>
                <a:lnTo>
                  <a:pt x="220" y="77"/>
                </a:lnTo>
                <a:lnTo>
                  <a:pt x="224" y="85"/>
                </a:lnTo>
                <a:lnTo>
                  <a:pt x="224" y="85"/>
                </a:lnTo>
                <a:lnTo>
                  <a:pt x="232" y="100"/>
                </a:lnTo>
                <a:lnTo>
                  <a:pt x="236" y="108"/>
                </a:lnTo>
                <a:lnTo>
                  <a:pt x="240" y="115"/>
                </a:lnTo>
                <a:lnTo>
                  <a:pt x="240" y="115"/>
                </a:lnTo>
                <a:lnTo>
                  <a:pt x="240" y="116"/>
                </a:lnTo>
                <a:lnTo>
                  <a:pt x="241" y="116"/>
                </a:lnTo>
                <a:lnTo>
                  <a:pt x="241" y="114"/>
                </a:lnTo>
                <a:lnTo>
                  <a:pt x="241" y="114"/>
                </a:lnTo>
                <a:lnTo>
                  <a:pt x="236" y="95"/>
                </a:lnTo>
                <a:lnTo>
                  <a:pt x="236" y="95"/>
                </a:lnTo>
                <a:lnTo>
                  <a:pt x="243" y="111"/>
                </a:lnTo>
                <a:lnTo>
                  <a:pt x="251" y="125"/>
                </a:lnTo>
                <a:lnTo>
                  <a:pt x="251" y="125"/>
                </a:lnTo>
                <a:lnTo>
                  <a:pt x="252" y="125"/>
                </a:lnTo>
                <a:lnTo>
                  <a:pt x="253" y="124"/>
                </a:lnTo>
                <a:lnTo>
                  <a:pt x="253" y="124"/>
                </a:lnTo>
                <a:lnTo>
                  <a:pt x="250" y="111"/>
                </a:lnTo>
                <a:lnTo>
                  <a:pt x="246" y="96"/>
                </a:lnTo>
                <a:lnTo>
                  <a:pt x="237" y="70"/>
                </a:lnTo>
                <a:lnTo>
                  <a:pt x="237" y="70"/>
                </a:lnTo>
                <a:lnTo>
                  <a:pt x="241" y="83"/>
                </a:lnTo>
                <a:lnTo>
                  <a:pt x="247" y="96"/>
                </a:lnTo>
                <a:lnTo>
                  <a:pt x="253" y="110"/>
                </a:lnTo>
                <a:lnTo>
                  <a:pt x="261" y="122"/>
                </a:lnTo>
                <a:lnTo>
                  <a:pt x="261" y="122"/>
                </a:lnTo>
                <a:lnTo>
                  <a:pt x="261" y="122"/>
                </a:lnTo>
                <a:lnTo>
                  <a:pt x="262" y="122"/>
                </a:lnTo>
                <a:lnTo>
                  <a:pt x="263" y="121"/>
                </a:lnTo>
                <a:lnTo>
                  <a:pt x="263" y="121"/>
                </a:lnTo>
                <a:lnTo>
                  <a:pt x="259" y="109"/>
                </a:lnTo>
                <a:lnTo>
                  <a:pt x="256" y="96"/>
                </a:lnTo>
                <a:lnTo>
                  <a:pt x="256" y="96"/>
                </a:lnTo>
                <a:lnTo>
                  <a:pt x="254" y="93"/>
                </a:lnTo>
                <a:lnTo>
                  <a:pt x="254" y="93"/>
                </a:lnTo>
                <a:lnTo>
                  <a:pt x="263" y="114"/>
                </a:lnTo>
                <a:lnTo>
                  <a:pt x="269" y="124"/>
                </a:lnTo>
                <a:lnTo>
                  <a:pt x="275" y="134"/>
                </a:lnTo>
                <a:lnTo>
                  <a:pt x="275" y="134"/>
                </a:lnTo>
                <a:lnTo>
                  <a:pt x="277" y="134"/>
                </a:lnTo>
                <a:lnTo>
                  <a:pt x="277" y="133"/>
                </a:lnTo>
                <a:lnTo>
                  <a:pt x="277" y="133"/>
                </a:lnTo>
                <a:lnTo>
                  <a:pt x="275" y="122"/>
                </a:lnTo>
                <a:lnTo>
                  <a:pt x="272" y="112"/>
                </a:lnTo>
                <a:lnTo>
                  <a:pt x="272" y="112"/>
                </a:lnTo>
                <a:lnTo>
                  <a:pt x="269" y="98"/>
                </a:lnTo>
                <a:lnTo>
                  <a:pt x="269" y="98"/>
                </a:lnTo>
                <a:lnTo>
                  <a:pt x="266" y="89"/>
                </a:lnTo>
                <a:lnTo>
                  <a:pt x="266" y="86"/>
                </a:lnTo>
                <a:lnTo>
                  <a:pt x="268" y="90"/>
                </a:lnTo>
                <a:lnTo>
                  <a:pt x="268" y="90"/>
                </a:lnTo>
                <a:lnTo>
                  <a:pt x="273" y="106"/>
                </a:lnTo>
                <a:lnTo>
                  <a:pt x="279" y="120"/>
                </a:lnTo>
                <a:lnTo>
                  <a:pt x="284" y="134"/>
                </a:lnTo>
                <a:lnTo>
                  <a:pt x="288" y="141"/>
                </a:lnTo>
                <a:lnTo>
                  <a:pt x="292" y="148"/>
                </a:lnTo>
                <a:lnTo>
                  <a:pt x="292" y="148"/>
                </a:lnTo>
                <a:lnTo>
                  <a:pt x="293" y="148"/>
                </a:lnTo>
                <a:lnTo>
                  <a:pt x="294" y="147"/>
                </a:lnTo>
                <a:lnTo>
                  <a:pt x="294" y="147"/>
                </a:lnTo>
                <a:lnTo>
                  <a:pt x="293" y="140"/>
                </a:lnTo>
                <a:lnTo>
                  <a:pt x="292" y="134"/>
                </a:lnTo>
                <a:lnTo>
                  <a:pt x="288" y="122"/>
                </a:lnTo>
                <a:lnTo>
                  <a:pt x="284" y="110"/>
                </a:lnTo>
                <a:lnTo>
                  <a:pt x="280" y="96"/>
                </a:lnTo>
                <a:lnTo>
                  <a:pt x="280" y="96"/>
                </a:lnTo>
                <a:lnTo>
                  <a:pt x="278" y="89"/>
                </a:lnTo>
                <a:lnTo>
                  <a:pt x="278" y="89"/>
                </a:lnTo>
                <a:lnTo>
                  <a:pt x="279" y="90"/>
                </a:lnTo>
                <a:lnTo>
                  <a:pt x="282" y="99"/>
                </a:lnTo>
                <a:lnTo>
                  <a:pt x="282" y="99"/>
                </a:lnTo>
                <a:lnTo>
                  <a:pt x="289" y="118"/>
                </a:lnTo>
                <a:lnTo>
                  <a:pt x="289" y="118"/>
                </a:lnTo>
                <a:lnTo>
                  <a:pt x="295" y="134"/>
                </a:lnTo>
                <a:lnTo>
                  <a:pt x="298" y="141"/>
                </a:lnTo>
                <a:lnTo>
                  <a:pt x="302" y="149"/>
                </a:lnTo>
                <a:lnTo>
                  <a:pt x="302" y="149"/>
                </a:lnTo>
                <a:lnTo>
                  <a:pt x="304" y="149"/>
                </a:lnTo>
                <a:lnTo>
                  <a:pt x="304" y="148"/>
                </a:lnTo>
                <a:lnTo>
                  <a:pt x="304" y="148"/>
                </a:lnTo>
                <a:lnTo>
                  <a:pt x="304" y="140"/>
                </a:lnTo>
                <a:lnTo>
                  <a:pt x="303" y="132"/>
                </a:lnTo>
                <a:lnTo>
                  <a:pt x="300" y="116"/>
                </a:lnTo>
                <a:lnTo>
                  <a:pt x="300" y="116"/>
                </a:lnTo>
                <a:lnTo>
                  <a:pt x="307" y="133"/>
                </a:lnTo>
                <a:lnTo>
                  <a:pt x="312" y="141"/>
                </a:lnTo>
                <a:lnTo>
                  <a:pt x="317" y="148"/>
                </a:lnTo>
                <a:lnTo>
                  <a:pt x="317" y="148"/>
                </a:lnTo>
                <a:lnTo>
                  <a:pt x="318" y="149"/>
                </a:lnTo>
                <a:lnTo>
                  <a:pt x="318" y="149"/>
                </a:lnTo>
                <a:lnTo>
                  <a:pt x="319" y="147"/>
                </a:lnTo>
                <a:lnTo>
                  <a:pt x="319" y="147"/>
                </a:lnTo>
                <a:lnTo>
                  <a:pt x="308" y="111"/>
                </a:lnTo>
                <a:lnTo>
                  <a:pt x="308" y="111"/>
                </a:lnTo>
                <a:lnTo>
                  <a:pt x="306" y="99"/>
                </a:lnTo>
                <a:lnTo>
                  <a:pt x="306" y="99"/>
                </a:lnTo>
                <a:lnTo>
                  <a:pt x="305" y="98"/>
                </a:lnTo>
                <a:lnTo>
                  <a:pt x="305" y="98"/>
                </a:lnTo>
                <a:lnTo>
                  <a:pt x="310" y="112"/>
                </a:lnTo>
                <a:lnTo>
                  <a:pt x="310" y="112"/>
                </a:lnTo>
                <a:lnTo>
                  <a:pt x="315" y="126"/>
                </a:lnTo>
                <a:lnTo>
                  <a:pt x="320" y="140"/>
                </a:lnTo>
                <a:lnTo>
                  <a:pt x="323" y="146"/>
                </a:lnTo>
                <a:lnTo>
                  <a:pt x="326" y="152"/>
                </a:lnTo>
                <a:lnTo>
                  <a:pt x="330" y="158"/>
                </a:lnTo>
                <a:lnTo>
                  <a:pt x="335" y="163"/>
                </a:lnTo>
                <a:lnTo>
                  <a:pt x="335" y="163"/>
                </a:lnTo>
                <a:lnTo>
                  <a:pt x="336" y="164"/>
                </a:lnTo>
                <a:lnTo>
                  <a:pt x="337" y="163"/>
                </a:lnTo>
                <a:lnTo>
                  <a:pt x="337" y="163"/>
                </a:lnTo>
                <a:lnTo>
                  <a:pt x="335" y="149"/>
                </a:lnTo>
                <a:lnTo>
                  <a:pt x="332" y="137"/>
                </a:lnTo>
                <a:lnTo>
                  <a:pt x="332" y="137"/>
                </a:lnTo>
                <a:lnTo>
                  <a:pt x="339" y="154"/>
                </a:lnTo>
                <a:lnTo>
                  <a:pt x="343" y="162"/>
                </a:lnTo>
                <a:lnTo>
                  <a:pt x="348" y="170"/>
                </a:lnTo>
                <a:lnTo>
                  <a:pt x="348" y="170"/>
                </a:lnTo>
                <a:lnTo>
                  <a:pt x="349" y="171"/>
                </a:lnTo>
                <a:lnTo>
                  <a:pt x="350" y="170"/>
                </a:lnTo>
                <a:lnTo>
                  <a:pt x="350" y="170"/>
                </a:lnTo>
                <a:lnTo>
                  <a:pt x="348" y="155"/>
                </a:lnTo>
                <a:lnTo>
                  <a:pt x="346" y="141"/>
                </a:lnTo>
                <a:lnTo>
                  <a:pt x="346" y="141"/>
                </a:lnTo>
                <a:lnTo>
                  <a:pt x="350" y="153"/>
                </a:lnTo>
                <a:lnTo>
                  <a:pt x="350" y="153"/>
                </a:lnTo>
                <a:lnTo>
                  <a:pt x="353" y="161"/>
                </a:lnTo>
                <a:lnTo>
                  <a:pt x="356" y="170"/>
                </a:lnTo>
                <a:lnTo>
                  <a:pt x="360" y="178"/>
                </a:lnTo>
                <a:lnTo>
                  <a:pt x="366" y="186"/>
                </a:lnTo>
                <a:lnTo>
                  <a:pt x="366" y="186"/>
                </a:lnTo>
                <a:lnTo>
                  <a:pt x="367" y="186"/>
                </a:lnTo>
                <a:lnTo>
                  <a:pt x="368" y="185"/>
                </a:lnTo>
                <a:lnTo>
                  <a:pt x="368" y="185"/>
                </a:lnTo>
                <a:lnTo>
                  <a:pt x="367" y="176"/>
                </a:lnTo>
                <a:lnTo>
                  <a:pt x="366" y="168"/>
                </a:lnTo>
                <a:lnTo>
                  <a:pt x="366" y="168"/>
                </a:lnTo>
                <a:lnTo>
                  <a:pt x="370" y="179"/>
                </a:lnTo>
                <a:lnTo>
                  <a:pt x="374" y="191"/>
                </a:lnTo>
                <a:lnTo>
                  <a:pt x="374" y="191"/>
                </a:lnTo>
                <a:lnTo>
                  <a:pt x="375" y="192"/>
                </a:lnTo>
                <a:lnTo>
                  <a:pt x="376" y="192"/>
                </a:lnTo>
                <a:lnTo>
                  <a:pt x="376" y="191"/>
                </a:lnTo>
                <a:lnTo>
                  <a:pt x="376" y="191"/>
                </a:lnTo>
                <a:lnTo>
                  <a:pt x="376" y="179"/>
                </a:lnTo>
                <a:lnTo>
                  <a:pt x="374" y="169"/>
                </a:lnTo>
                <a:lnTo>
                  <a:pt x="369" y="149"/>
                </a:lnTo>
                <a:lnTo>
                  <a:pt x="362" y="129"/>
                </a:lnTo>
                <a:lnTo>
                  <a:pt x="357" y="109"/>
                </a:lnTo>
                <a:lnTo>
                  <a:pt x="357" y="109"/>
                </a:lnTo>
                <a:lnTo>
                  <a:pt x="358" y="113"/>
                </a:lnTo>
                <a:lnTo>
                  <a:pt x="360" y="118"/>
                </a:lnTo>
                <a:lnTo>
                  <a:pt x="365" y="127"/>
                </a:lnTo>
                <a:lnTo>
                  <a:pt x="365" y="127"/>
                </a:lnTo>
                <a:lnTo>
                  <a:pt x="369" y="139"/>
                </a:lnTo>
                <a:lnTo>
                  <a:pt x="373" y="150"/>
                </a:lnTo>
                <a:lnTo>
                  <a:pt x="373" y="150"/>
                </a:lnTo>
                <a:lnTo>
                  <a:pt x="381" y="173"/>
                </a:lnTo>
                <a:lnTo>
                  <a:pt x="385" y="186"/>
                </a:lnTo>
                <a:lnTo>
                  <a:pt x="390" y="197"/>
                </a:lnTo>
                <a:lnTo>
                  <a:pt x="390" y="197"/>
                </a:lnTo>
                <a:lnTo>
                  <a:pt x="391" y="198"/>
                </a:lnTo>
                <a:lnTo>
                  <a:pt x="393" y="197"/>
                </a:lnTo>
                <a:lnTo>
                  <a:pt x="393" y="197"/>
                </a:lnTo>
                <a:lnTo>
                  <a:pt x="394" y="187"/>
                </a:lnTo>
                <a:lnTo>
                  <a:pt x="394" y="177"/>
                </a:lnTo>
                <a:lnTo>
                  <a:pt x="394" y="177"/>
                </a:lnTo>
                <a:lnTo>
                  <a:pt x="399" y="190"/>
                </a:lnTo>
                <a:lnTo>
                  <a:pt x="405" y="201"/>
                </a:lnTo>
                <a:lnTo>
                  <a:pt x="405" y="201"/>
                </a:lnTo>
                <a:lnTo>
                  <a:pt x="406" y="201"/>
                </a:lnTo>
                <a:lnTo>
                  <a:pt x="407" y="200"/>
                </a:lnTo>
                <a:lnTo>
                  <a:pt x="407" y="200"/>
                </a:lnTo>
                <a:lnTo>
                  <a:pt x="408" y="191"/>
                </a:lnTo>
                <a:lnTo>
                  <a:pt x="408" y="180"/>
                </a:lnTo>
                <a:lnTo>
                  <a:pt x="408" y="180"/>
                </a:lnTo>
                <a:lnTo>
                  <a:pt x="412" y="191"/>
                </a:lnTo>
                <a:lnTo>
                  <a:pt x="419" y="201"/>
                </a:lnTo>
                <a:lnTo>
                  <a:pt x="419" y="201"/>
                </a:lnTo>
                <a:lnTo>
                  <a:pt x="420" y="201"/>
                </a:lnTo>
                <a:lnTo>
                  <a:pt x="421" y="200"/>
                </a:lnTo>
                <a:lnTo>
                  <a:pt x="421" y="200"/>
                </a:lnTo>
                <a:lnTo>
                  <a:pt x="420" y="192"/>
                </a:lnTo>
                <a:lnTo>
                  <a:pt x="420" y="192"/>
                </a:lnTo>
                <a:lnTo>
                  <a:pt x="425" y="200"/>
                </a:lnTo>
                <a:lnTo>
                  <a:pt x="431" y="207"/>
                </a:lnTo>
                <a:lnTo>
                  <a:pt x="431" y="207"/>
                </a:lnTo>
                <a:lnTo>
                  <a:pt x="432" y="207"/>
                </a:lnTo>
                <a:lnTo>
                  <a:pt x="432" y="206"/>
                </a:lnTo>
                <a:lnTo>
                  <a:pt x="432" y="206"/>
                </a:lnTo>
                <a:lnTo>
                  <a:pt x="433" y="199"/>
                </a:lnTo>
                <a:lnTo>
                  <a:pt x="433" y="192"/>
                </a:lnTo>
                <a:lnTo>
                  <a:pt x="433" y="192"/>
                </a:lnTo>
                <a:lnTo>
                  <a:pt x="438" y="206"/>
                </a:lnTo>
                <a:lnTo>
                  <a:pt x="444" y="220"/>
                </a:lnTo>
                <a:lnTo>
                  <a:pt x="444" y="220"/>
                </a:lnTo>
                <a:lnTo>
                  <a:pt x="445" y="220"/>
                </a:lnTo>
                <a:lnTo>
                  <a:pt x="446" y="220"/>
                </a:lnTo>
                <a:lnTo>
                  <a:pt x="446" y="219"/>
                </a:lnTo>
                <a:lnTo>
                  <a:pt x="446" y="219"/>
                </a:lnTo>
                <a:lnTo>
                  <a:pt x="447" y="210"/>
                </a:lnTo>
                <a:lnTo>
                  <a:pt x="447" y="210"/>
                </a:lnTo>
                <a:lnTo>
                  <a:pt x="454" y="226"/>
                </a:lnTo>
                <a:lnTo>
                  <a:pt x="454" y="226"/>
                </a:lnTo>
                <a:lnTo>
                  <a:pt x="455" y="227"/>
                </a:lnTo>
                <a:lnTo>
                  <a:pt x="455" y="227"/>
                </a:lnTo>
                <a:lnTo>
                  <a:pt x="456" y="225"/>
                </a:lnTo>
                <a:lnTo>
                  <a:pt x="456" y="225"/>
                </a:lnTo>
                <a:lnTo>
                  <a:pt x="456" y="213"/>
                </a:lnTo>
                <a:lnTo>
                  <a:pt x="454" y="200"/>
                </a:lnTo>
                <a:lnTo>
                  <a:pt x="454" y="200"/>
                </a:lnTo>
                <a:lnTo>
                  <a:pt x="458" y="209"/>
                </a:lnTo>
                <a:lnTo>
                  <a:pt x="463" y="218"/>
                </a:lnTo>
                <a:lnTo>
                  <a:pt x="463" y="218"/>
                </a:lnTo>
                <a:lnTo>
                  <a:pt x="464" y="219"/>
                </a:lnTo>
                <a:lnTo>
                  <a:pt x="464" y="218"/>
                </a:lnTo>
                <a:lnTo>
                  <a:pt x="464" y="218"/>
                </a:lnTo>
                <a:lnTo>
                  <a:pt x="465" y="208"/>
                </a:lnTo>
                <a:lnTo>
                  <a:pt x="464" y="199"/>
                </a:lnTo>
                <a:lnTo>
                  <a:pt x="464" y="199"/>
                </a:lnTo>
                <a:lnTo>
                  <a:pt x="469" y="209"/>
                </a:lnTo>
                <a:lnTo>
                  <a:pt x="472" y="213"/>
                </a:lnTo>
                <a:lnTo>
                  <a:pt x="476" y="217"/>
                </a:lnTo>
                <a:lnTo>
                  <a:pt x="476" y="217"/>
                </a:lnTo>
                <a:lnTo>
                  <a:pt x="477" y="217"/>
                </a:lnTo>
                <a:lnTo>
                  <a:pt x="478" y="216"/>
                </a:lnTo>
                <a:lnTo>
                  <a:pt x="478" y="216"/>
                </a:lnTo>
                <a:lnTo>
                  <a:pt x="477" y="202"/>
                </a:lnTo>
                <a:lnTo>
                  <a:pt x="477" y="202"/>
                </a:lnTo>
                <a:lnTo>
                  <a:pt x="481" y="211"/>
                </a:lnTo>
                <a:lnTo>
                  <a:pt x="485" y="221"/>
                </a:lnTo>
                <a:lnTo>
                  <a:pt x="485" y="221"/>
                </a:lnTo>
                <a:lnTo>
                  <a:pt x="487" y="222"/>
                </a:lnTo>
                <a:lnTo>
                  <a:pt x="487" y="221"/>
                </a:lnTo>
                <a:lnTo>
                  <a:pt x="487" y="221"/>
                </a:lnTo>
                <a:lnTo>
                  <a:pt x="487" y="212"/>
                </a:lnTo>
                <a:lnTo>
                  <a:pt x="487" y="212"/>
                </a:lnTo>
                <a:lnTo>
                  <a:pt x="491" y="224"/>
                </a:lnTo>
                <a:lnTo>
                  <a:pt x="494" y="229"/>
                </a:lnTo>
                <a:lnTo>
                  <a:pt x="497" y="235"/>
                </a:lnTo>
                <a:lnTo>
                  <a:pt x="497" y="235"/>
                </a:lnTo>
                <a:lnTo>
                  <a:pt x="498" y="235"/>
                </a:lnTo>
                <a:lnTo>
                  <a:pt x="499" y="234"/>
                </a:lnTo>
                <a:lnTo>
                  <a:pt x="499" y="234"/>
                </a:lnTo>
                <a:lnTo>
                  <a:pt x="500" y="228"/>
                </a:lnTo>
                <a:lnTo>
                  <a:pt x="500" y="228"/>
                </a:lnTo>
                <a:lnTo>
                  <a:pt x="502" y="233"/>
                </a:lnTo>
                <a:lnTo>
                  <a:pt x="506" y="238"/>
                </a:lnTo>
                <a:lnTo>
                  <a:pt x="506" y="238"/>
                </a:lnTo>
                <a:lnTo>
                  <a:pt x="507" y="238"/>
                </a:lnTo>
                <a:lnTo>
                  <a:pt x="508" y="237"/>
                </a:lnTo>
                <a:lnTo>
                  <a:pt x="508" y="237"/>
                </a:lnTo>
                <a:lnTo>
                  <a:pt x="508" y="229"/>
                </a:lnTo>
                <a:lnTo>
                  <a:pt x="508" y="221"/>
                </a:lnTo>
                <a:lnTo>
                  <a:pt x="508" y="221"/>
                </a:lnTo>
                <a:lnTo>
                  <a:pt x="510" y="228"/>
                </a:lnTo>
                <a:lnTo>
                  <a:pt x="512" y="234"/>
                </a:lnTo>
                <a:lnTo>
                  <a:pt x="512" y="234"/>
                </a:lnTo>
                <a:lnTo>
                  <a:pt x="513" y="235"/>
                </a:lnTo>
                <a:lnTo>
                  <a:pt x="514" y="234"/>
                </a:lnTo>
                <a:lnTo>
                  <a:pt x="514" y="234"/>
                </a:lnTo>
                <a:lnTo>
                  <a:pt x="515" y="223"/>
                </a:lnTo>
                <a:lnTo>
                  <a:pt x="515" y="212"/>
                </a:lnTo>
                <a:lnTo>
                  <a:pt x="515" y="212"/>
                </a:lnTo>
                <a:lnTo>
                  <a:pt x="519" y="232"/>
                </a:lnTo>
                <a:lnTo>
                  <a:pt x="519" y="232"/>
                </a:lnTo>
                <a:lnTo>
                  <a:pt x="520" y="233"/>
                </a:lnTo>
                <a:lnTo>
                  <a:pt x="521" y="233"/>
                </a:lnTo>
                <a:lnTo>
                  <a:pt x="521" y="233"/>
                </a:lnTo>
                <a:lnTo>
                  <a:pt x="518" y="237"/>
                </a:lnTo>
                <a:lnTo>
                  <a:pt x="515" y="239"/>
                </a:lnTo>
                <a:lnTo>
                  <a:pt x="512" y="241"/>
                </a:lnTo>
                <a:lnTo>
                  <a:pt x="508" y="243"/>
                </a:lnTo>
                <a:lnTo>
                  <a:pt x="503" y="243"/>
                </a:lnTo>
                <a:lnTo>
                  <a:pt x="498" y="243"/>
                </a:lnTo>
                <a:lnTo>
                  <a:pt x="488" y="242"/>
                </a:lnTo>
                <a:lnTo>
                  <a:pt x="478" y="240"/>
                </a:lnTo>
                <a:lnTo>
                  <a:pt x="467" y="237"/>
                </a:lnTo>
                <a:lnTo>
                  <a:pt x="452" y="231"/>
                </a:lnTo>
                <a:lnTo>
                  <a:pt x="452" y="23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2534">
            <a:extLst>
              <a:ext uri="{FF2B5EF4-FFF2-40B4-BE49-F238E27FC236}">
                <a16:creationId xmlns:a16="http://schemas.microsoft.com/office/drawing/2014/main" xmlns="" id="{209D09CA-5D92-4193-B768-D88185371E21}"/>
              </a:ext>
            </a:extLst>
          </p:cNvPr>
          <p:cNvSpPr>
            <a:spLocks noEditPoints="1"/>
          </p:cNvSpPr>
          <p:nvPr/>
        </p:nvSpPr>
        <p:spPr bwMode="auto">
          <a:xfrm>
            <a:off x="8332627" y="1269232"/>
            <a:ext cx="257175" cy="300038"/>
          </a:xfrm>
          <a:custGeom>
            <a:avLst/>
            <a:gdLst/>
            <a:ahLst/>
            <a:cxnLst>
              <a:cxn ang="0">
                <a:pos x="117" y="5"/>
              </a:cxn>
              <a:cxn ang="0">
                <a:pos x="52" y="6"/>
              </a:cxn>
              <a:cxn ang="0">
                <a:pos x="1" y="31"/>
              </a:cxn>
              <a:cxn ang="0">
                <a:pos x="72" y="187"/>
              </a:cxn>
              <a:cxn ang="0">
                <a:pos x="144" y="89"/>
              </a:cxn>
              <a:cxn ang="0">
                <a:pos x="75" y="175"/>
              </a:cxn>
              <a:cxn ang="0">
                <a:pos x="87" y="150"/>
              </a:cxn>
              <a:cxn ang="0">
                <a:pos x="81" y="165"/>
              </a:cxn>
              <a:cxn ang="0">
                <a:pos x="103" y="137"/>
              </a:cxn>
              <a:cxn ang="0">
                <a:pos x="115" y="122"/>
              </a:cxn>
              <a:cxn ang="0">
                <a:pos x="63" y="156"/>
              </a:cxn>
              <a:cxn ang="0">
                <a:pos x="124" y="98"/>
              </a:cxn>
              <a:cxn ang="0">
                <a:pos x="50" y="135"/>
              </a:cxn>
              <a:cxn ang="0">
                <a:pos x="53" y="140"/>
              </a:cxn>
              <a:cxn ang="0">
                <a:pos x="96" y="92"/>
              </a:cxn>
              <a:cxn ang="0">
                <a:pos x="149" y="41"/>
              </a:cxn>
              <a:cxn ang="0">
                <a:pos x="113" y="78"/>
              </a:cxn>
              <a:cxn ang="0">
                <a:pos x="68" y="102"/>
              </a:cxn>
              <a:cxn ang="0">
                <a:pos x="153" y="35"/>
              </a:cxn>
              <a:cxn ang="0">
                <a:pos x="49" y="102"/>
              </a:cxn>
              <a:cxn ang="0">
                <a:pos x="90" y="69"/>
              </a:cxn>
              <a:cxn ang="0">
                <a:pos x="90" y="69"/>
              </a:cxn>
              <a:cxn ang="0">
                <a:pos x="52" y="132"/>
              </a:cxn>
              <a:cxn ang="0">
                <a:pos x="119" y="116"/>
              </a:cxn>
              <a:cxn ang="0">
                <a:pos x="119" y="116"/>
              </a:cxn>
              <a:cxn ang="0">
                <a:pos x="76" y="141"/>
              </a:cxn>
              <a:cxn ang="0">
                <a:pos x="127" y="101"/>
              </a:cxn>
              <a:cxn ang="0">
                <a:pos x="54" y="141"/>
              </a:cxn>
              <a:cxn ang="0">
                <a:pos x="135" y="88"/>
              </a:cxn>
              <a:cxn ang="0">
                <a:pos x="41" y="98"/>
              </a:cxn>
              <a:cxn ang="0">
                <a:pos x="126" y="33"/>
              </a:cxn>
              <a:cxn ang="0">
                <a:pos x="38" y="97"/>
              </a:cxn>
              <a:cxn ang="0">
                <a:pos x="70" y="56"/>
              </a:cxn>
              <a:cxn ang="0">
                <a:pos x="40" y="65"/>
              </a:cxn>
              <a:cxn ang="0">
                <a:pos x="24" y="86"/>
              </a:cxn>
              <a:cxn ang="0">
                <a:pos x="53" y="45"/>
              </a:cxn>
              <a:cxn ang="0">
                <a:pos x="35" y="42"/>
              </a:cxn>
              <a:cxn ang="0">
                <a:pos x="14" y="63"/>
              </a:cxn>
              <a:cxn ang="0">
                <a:pos x="32" y="22"/>
              </a:cxn>
              <a:cxn ang="0">
                <a:pos x="20" y="41"/>
              </a:cxn>
              <a:cxn ang="0">
                <a:pos x="11" y="52"/>
              </a:cxn>
              <a:cxn ang="0">
                <a:pos x="15" y="65"/>
              </a:cxn>
              <a:cxn ang="0">
                <a:pos x="67" y="44"/>
              </a:cxn>
              <a:cxn ang="0">
                <a:pos x="39" y="60"/>
              </a:cxn>
              <a:cxn ang="0">
                <a:pos x="28" y="84"/>
              </a:cxn>
              <a:cxn ang="0">
                <a:pos x="77" y="61"/>
              </a:cxn>
              <a:cxn ang="0">
                <a:pos x="33" y="98"/>
              </a:cxn>
              <a:cxn ang="0">
                <a:pos x="91" y="46"/>
              </a:cxn>
              <a:cxn ang="0">
                <a:pos x="79" y="63"/>
              </a:cxn>
              <a:cxn ang="0">
                <a:pos x="122" y="28"/>
              </a:cxn>
              <a:cxn ang="0">
                <a:pos x="116" y="38"/>
              </a:cxn>
              <a:cxn ang="0">
                <a:pos x="136" y="10"/>
              </a:cxn>
              <a:cxn ang="0">
                <a:pos x="111" y="24"/>
              </a:cxn>
              <a:cxn ang="0">
                <a:pos x="113" y="17"/>
              </a:cxn>
              <a:cxn ang="0">
                <a:pos x="51" y="17"/>
              </a:cxn>
              <a:cxn ang="0">
                <a:pos x="20" y="37"/>
              </a:cxn>
              <a:cxn ang="0">
                <a:pos x="50" y="16"/>
              </a:cxn>
              <a:cxn ang="0">
                <a:pos x="28" y="9"/>
              </a:cxn>
              <a:cxn ang="0">
                <a:pos x="40" y="112"/>
              </a:cxn>
              <a:cxn ang="0">
                <a:pos x="86" y="87"/>
              </a:cxn>
            </a:cxnLst>
            <a:rect l="0" t="0" r="r" b="b"/>
            <a:pathLst>
              <a:path w="162" h="189">
                <a:moveTo>
                  <a:pt x="162" y="27"/>
                </a:moveTo>
                <a:lnTo>
                  <a:pt x="162" y="27"/>
                </a:lnTo>
                <a:lnTo>
                  <a:pt x="160" y="19"/>
                </a:lnTo>
                <a:lnTo>
                  <a:pt x="158" y="14"/>
                </a:lnTo>
                <a:lnTo>
                  <a:pt x="154" y="10"/>
                </a:lnTo>
                <a:lnTo>
                  <a:pt x="149" y="6"/>
                </a:lnTo>
                <a:lnTo>
                  <a:pt x="144" y="4"/>
                </a:lnTo>
                <a:lnTo>
                  <a:pt x="138" y="2"/>
                </a:lnTo>
                <a:lnTo>
                  <a:pt x="132" y="2"/>
                </a:lnTo>
                <a:lnTo>
                  <a:pt x="125" y="3"/>
                </a:lnTo>
                <a:lnTo>
                  <a:pt x="125" y="3"/>
                </a:lnTo>
                <a:lnTo>
                  <a:pt x="117" y="5"/>
                </a:lnTo>
                <a:lnTo>
                  <a:pt x="109" y="9"/>
                </a:lnTo>
                <a:lnTo>
                  <a:pt x="103" y="14"/>
                </a:lnTo>
                <a:lnTo>
                  <a:pt x="96" y="20"/>
                </a:lnTo>
                <a:lnTo>
                  <a:pt x="91" y="27"/>
                </a:lnTo>
                <a:lnTo>
                  <a:pt x="87" y="35"/>
                </a:lnTo>
                <a:lnTo>
                  <a:pt x="79" y="50"/>
                </a:lnTo>
                <a:lnTo>
                  <a:pt x="79" y="50"/>
                </a:lnTo>
                <a:lnTo>
                  <a:pt x="73" y="36"/>
                </a:lnTo>
                <a:lnTo>
                  <a:pt x="66" y="22"/>
                </a:lnTo>
                <a:lnTo>
                  <a:pt x="62" y="16"/>
                </a:lnTo>
                <a:lnTo>
                  <a:pt x="57" y="11"/>
                </a:lnTo>
                <a:lnTo>
                  <a:pt x="52" y="6"/>
                </a:lnTo>
                <a:lnTo>
                  <a:pt x="45" y="3"/>
                </a:lnTo>
                <a:lnTo>
                  <a:pt x="45" y="3"/>
                </a:lnTo>
                <a:lnTo>
                  <a:pt x="39" y="1"/>
                </a:lnTo>
                <a:lnTo>
                  <a:pt x="32" y="0"/>
                </a:lnTo>
                <a:lnTo>
                  <a:pt x="26" y="1"/>
                </a:lnTo>
                <a:lnTo>
                  <a:pt x="20" y="3"/>
                </a:lnTo>
                <a:lnTo>
                  <a:pt x="14" y="6"/>
                </a:lnTo>
                <a:lnTo>
                  <a:pt x="9" y="10"/>
                </a:lnTo>
                <a:lnTo>
                  <a:pt x="6" y="15"/>
                </a:lnTo>
                <a:lnTo>
                  <a:pt x="3" y="21"/>
                </a:lnTo>
                <a:lnTo>
                  <a:pt x="3" y="21"/>
                </a:lnTo>
                <a:lnTo>
                  <a:pt x="1" y="31"/>
                </a:lnTo>
                <a:lnTo>
                  <a:pt x="0" y="39"/>
                </a:lnTo>
                <a:lnTo>
                  <a:pt x="1" y="48"/>
                </a:lnTo>
                <a:lnTo>
                  <a:pt x="3" y="56"/>
                </a:lnTo>
                <a:lnTo>
                  <a:pt x="5" y="65"/>
                </a:lnTo>
                <a:lnTo>
                  <a:pt x="8" y="73"/>
                </a:lnTo>
                <a:lnTo>
                  <a:pt x="15" y="88"/>
                </a:lnTo>
                <a:lnTo>
                  <a:pt x="15" y="88"/>
                </a:lnTo>
                <a:lnTo>
                  <a:pt x="28" y="114"/>
                </a:lnTo>
                <a:lnTo>
                  <a:pt x="42" y="138"/>
                </a:lnTo>
                <a:lnTo>
                  <a:pt x="71" y="185"/>
                </a:lnTo>
                <a:lnTo>
                  <a:pt x="71" y="185"/>
                </a:lnTo>
                <a:lnTo>
                  <a:pt x="72" y="187"/>
                </a:lnTo>
                <a:lnTo>
                  <a:pt x="72" y="187"/>
                </a:lnTo>
                <a:lnTo>
                  <a:pt x="74" y="189"/>
                </a:lnTo>
                <a:lnTo>
                  <a:pt x="76" y="189"/>
                </a:lnTo>
                <a:lnTo>
                  <a:pt x="78" y="189"/>
                </a:lnTo>
                <a:lnTo>
                  <a:pt x="79" y="186"/>
                </a:lnTo>
                <a:lnTo>
                  <a:pt x="79" y="186"/>
                </a:lnTo>
                <a:lnTo>
                  <a:pt x="79" y="186"/>
                </a:lnTo>
                <a:lnTo>
                  <a:pt x="79" y="186"/>
                </a:lnTo>
                <a:lnTo>
                  <a:pt x="96" y="163"/>
                </a:lnTo>
                <a:lnTo>
                  <a:pt x="114" y="140"/>
                </a:lnTo>
                <a:lnTo>
                  <a:pt x="129" y="115"/>
                </a:lnTo>
                <a:lnTo>
                  <a:pt x="144" y="89"/>
                </a:lnTo>
                <a:lnTo>
                  <a:pt x="144" y="89"/>
                </a:lnTo>
                <a:lnTo>
                  <a:pt x="151" y="75"/>
                </a:lnTo>
                <a:lnTo>
                  <a:pt x="157" y="59"/>
                </a:lnTo>
                <a:lnTo>
                  <a:pt x="160" y="51"/>
                </a:lnTo>
                <a:lnTo>
                  <a:pt x="161" y="43"/>
                </a:lnTo>
                <a:lnTo>
                  <a:pt x="162" y="35"/>
                </a:lnTo>
                <a:lnTo>
                  <a:pt x="162" y="27"/>
                </a:lnTo>
                <a:lnTo>
                  <a:pt x="162" y="27"/>
                </a:lnTo>
                <a:close/>
                <a:moveTo>
                  <a:pt x="76" y="177"/>
                </a:moveTo>
                <a:lnTo>
                  <a:pt x="76" y="177"/>
                </a:lnTo>
                <a:lnTo>
                  <a:pt x="75" y="175"/>
                </a:lnTo>
                <a:lnTo>
                  <a:pt x="75" y="175"/>
                </a:lnTo>
                <a:lnTo>
                  <a:pt x="86" y="163"/>
                </a:lnTo>
                <a:lnTo>
                  <a:pt x="86" y="163"/>
                </a:lnTo>
                <a:lnTo>
                  <a:pt x="76" y="177"/>
                </a:lnTo>
                <a:lnTo>
                  <a:pt x="76" y="177"/>
                </a:lnTo>
                <a:close/>
                <a:moveTo>
                  <a:pt x="69" y="166"/>
                </a:moveTo>
                <a:lnTo>
                  <a:pt x="69" y="166"/>
                </a:lnTo>
                <a:lnTo>
                  <a:pt x="76" y="160"/>
                </a:lnTo>
                <a:lnTo>
                  <a:pt x="76" y="160"/>
                </a:lnTo>
                <a:lnTo>
                  <a:pt x="87" y="150"/>
                </a:lnTo>
                <a:lnTo>
                  <a:pt x="87" y="150"/>
                </a:lnTo>
                <a:lnTo>
                  <a:pt x="87" y="150"/>
                </a:lnTo>
                <a:lnTo>
                  <a:pt x="87" y="150"/>
                </a:lnTo>
                <a:lnTo>
                  <a:pt x="79" y="157"/>
                </a:lnTo>
                <a:lnTo>
                  <a:pt x="72" y="164"/>
                </a:lnTo>
                <a:lnTo>
                  <a:pt x="72" y="164"/>
                </a:lnTo>
                <a:lnTo>
                  <a:pt x="69" y="166"/>
                </a:lnTo>
                <a:lnTo>
                  <a:pt x="69" y="166"/>
                </a:lnTo>
                <a:lnTo>
                  <a:pt x="69" y="166"/>
                </a:lnTo>
                <a:lnTo>
                  <a:pt x="69" y="166"/>
                </a:lnTo>
                <a:close/>
                <a:moveTo>
                  <a:pt x="103" y="139"/>
                </a:moveTo>
                <a:lnTo>
                  <a:pt x="103" y="139"/>
                </a:lnTo>
                <a:lnTo>
                  <a:pt x="95" y="147"/>
                </a:lnTo>
                <a:lnTo>
                  <a:pt x="88" y="156"/>
                </a:lnTo>
                <a:lnTo>
                  <a:pt x="81" y="165"/>
                </a:lnTo>
                <a:lnTo>
                  <a:pt x="74" y="173"/>
                </a:lnTo>
                <a:lnTo>
                  <a:pt x="74" y="173"/>
                </a:lnTo>
                <a:lnTo>
                  <a:pt x="70" y="168"/>
                </a:lnTo>
                <a:lnTo>
                  <a:pt x="70" y="168"/>
                </a:lnTo>
                <a:lnTo>
                  <a:pt x="78" y="161"/>
                </a:lnTo>
                <a:lnTo>
                  <a:pt x="86" y="154"/>
                </a:lnTo>
                <a:lnTo>
                  <a:pt x="94" y="146"/>
                </a:lnTo>
                <a:lnTo>
                  <a:pt x="103" y="139"/>
                </a:lnTo>
                <a:lnTo>
                  <a:pt x="103" y="139"/>
                </a:lnTo>
                <a:close/>
                <a:moveTo>
                  <a:pt x="107" y="134"/>
                </a:moveTo>
                <a:lnTo>
                  <a:pt x="107" y="134"/>
                </a:lnTo>
                <a:lnTo>
                  <a:pt x="103" y="137"/>
                </a:lnTo>
                <a:lnTo>
                  <a:pt x="103" y="137"/>
                </a:lnTo>
                <a:lnTo>
                  <a:pt x="110" y="130"/>
                </a:lnTo>
                <a:lnTo>
                  <a:pt x="110" y="130"/>
                </a:lnTo>
                <a:lnTo>
                  <a:pt x="107" y="134"/>
                </a:lnTo>
                <a:lnTo>
                  <a:pt x="107" y="134"/>
                </a:lnTo>
                <a:close/>
                <a:moveTo>
                  <a:pt x="68" y="165"/>
                </a:moveTo>
                <a:lnTo>
                  <a:pt x="68" y="165"/>
                </a:lnTo>
                <a:lnTo>
                  <a:pt x="64" y="158"/>
                </a:lnTo>
                <a:lnTo>
                  <a:pt x="64" y="158"/>
                </a:lnTo>
                <a:lnTo>
                  <a:pt x="89" y="141"/>
                </a:lnTo>
                <a:lnTo>
                  <a:pt x="103" y="132"/>
                </a:lnTo>
                <a:lnTo>
                  <a:pt x="115" y="122"/>
                </a:lnTo>
                <a:lnTo>
                  <a:pt x="115" y="122"/>
                </a:lnTo>
                <a:lnTo>
                  <a:pt x="115" y="122"/>
                </a:lnTo>
                <a:lnTo>
                  <a:pt x="115" y="122"/>
                </a:lnTo>
                <a:lnTo>
                  <a:pt x="91" y="143"/>
                </a:lnTo>
                <a:lnTo>
                  <a:pt x="68" y="165"/>
                </a:lnTo>
                <a:lnTo>
                  <a:pt x="68" y="165"/>
                </a:lnTo>
                <a:close/>
                <a:moveTo>
                  <a:pt x="60" y="151"/>
                </a:moveTo>
                <a:lnTo>
                  <a:pt x="60" y="151"/>
                </a:lnTo>
                <a:lnTo>
                  <a:pt x="71" y="146"/>
                </a:lnTo>
                <a:lnTo>
                  <a:pt x="83" y="139"/>
                </a:lnTo>
                <a:lnTo>
                  <a:pt x="83" y="139"/>
                </a:lnTo>
                <a:lnTo>
                  <a:pt x="63" y="156"/>
                </a:lnTo>
                <a:lnTo>
                  <a:pt x="63" y="156"/>
                </a:lnTo>
                <a:lnTo>
                  <a:pt x="60" y="151"/>
                </a:lnTo>
                <a:lnTo>
                  <a:pt x="60" y="151"/>
                </a:lnTo>
                <a:close/>
                <a:moveTo>
                  <a:pt x="55" y="143"/>
                </a:moveTo>
                <a:lnTo>
                  <a:pt x="55" y="143"/>
                </a:lnTo>
                <a:lnTo>
                  <a:pt x="64" y="140"/>
                </a:lnTo>
                <a:lnTo>
                  <a:pt x="73" y="135"/>
                </a:lnTo>
                <a:lnTo>
                  <a:pt x="82" y="130"/>
                </a:lnTo>
                <a:lnTo>
                  <a:pt x="91" y="124"/>
                </a:lnTo>
                <a:lnTo>
                  <a:pt x="108" y="112"/>
                </a:lnTo>
                <a:lnTo>
                  <a:pt x="124" y="98"/>
                </a:lnTo>
                <a:lnTo>
                  <a:pt x="124" y="98"/>
                </a:lnTo>
                <a:lnTo>
                  <a:pt x="124" y="98"/>
                </a:lnTo>
                <a:lnTo>
                  <a:pt x="124" y="98"/>
                </a:lnTo>
                <a:lnTo>
                  <a:pt x="112" y="110"/>
                </a:lnTo>
                <a:lnTo>
                  <a:pt x="98" y="120"/>
                </a:lnTo>
                <a:lnTo>
                  <a:pt x="98" y="120"/>
                </a:lnTo>
                <a:lnTo>
                  <a:pt x="78" y="135"/>
                </a:lnTo>
                <a:lnTo>
                  <a:pt x="58" y="149"/>
                </a:lnTo>
                <a:lnTo>
                  <a:pt x="58" y="149"/>
                </a:lnTo>
                <a:lnTo>
                  <a:pt x="55" y="143"/>
                </a:lnTo>
                <a:lnTo>
                  <a:pt x="55" y="143"/>
                </a:lnTo>
                <a:close/>
                <a:moveTo>
                  <a:pt x="50" y="135"/>
                </a:moveTo>
                <a:lnTo>
                  <a:pt x="50" y="135"/>
                </a:lnTo>
                <a:lnTo>
                  <a:pt x="64" y="128"/>
                </a:lnTo>
                <a:lnTo>
                  <a:pt x="78" y="120"/>
                </a:lnTo>
                <a:lnTo>
                  <a:pt x="106" y="102"/>
                </a:lnTo>
                <a:lnTo>
                  <a:pt x="106" y="102"/>
                </a:lnTo>
                <a:lnTo>
                  <a:pt x="124" y="92"/>
                </a:lnTo>
                <a:lnTo>
                  <a:pt x="124" y="92"/>
                </a:lnTo>
                <a:lnTo>
                  <a:pt x="106" y="103"/>
                </a:lnTo>
                <a:lnTo>
                  <a:pt x="87" y="115"/>
                </a:lnTo>
                <a:lnTo>
                  <a:pt x="69" y="127"/>
                </a:lnTo>
                <a:lnTo>
                  <a:pt x="61" y="133"/>
                </a:lnTo>
                <a:lnTo>
                  <a:pt x="53" y="140"/>
                </a:lnTo>
                <a:lnTo>
                  <a:pt x="53" y="140"/>
                </a:lnTo>
                <a:lnTo>
                  <a:pt x="50" y="135"/>
                </a:lnTo>
                <a:lnTo>
                  <a:pt x="50" y="135"/>
                </a:lnTo>
                <a:close/>
                <a:moveTo>
                  <a:pt x="42" y="122"/>
                </a:moveTo>
                <a:lnTo>
                  <a:pt x="42" y="122"/>
                </a:lnTo>
                <a:lnTo>
                  <a:pt x="44" y="122"/>
                </a:lnTo>
                <a:lnTo>
                  <a:pt x="44" y="122"/>
                </a:lnTo>
                <a:lnTo>
                  <a:pt x="58" y="115"/>
                </a:lnTo>
                <a:lnTo>
                  <a:pt x="72" y="106"/>
                </a:lnTo>
                <a:lnTo>
                  <a:pt x="101" y="89"/>
                </a:lnTo>
                <a:lnTo>
                  <a:pt x="101" y="89"/>
                </a:lnTo>
                <a:lnTo>
                  <a:pt x="96" y="92"/>
                </a:lnTo>
                <a:lnTo>
                  <a:pt x="96" y="92"/>
                </a:lnTo>
                <a:lnTo>
                  <a:pt x="84" y="101"/>
                </a:lnTo>
                <a:lnTo>
                  <a:pt x="72" y="112"/>
                </a:lnTo>
                <a:lnTo>
                  <a:pt x="48" y="132"/>
                </a:lnTo>
                <a:lnTo>
                  <a:pt x="48" y="132"/>
                </a:lnTo>
                <a:lnTo>
                  <a:pt x="42" y="122"/>
                </a:lnTo>
                <a:lnTo>
                  <a:pt x="42" y="122"/>
                </a:lnTo>
                <a:close/>
                <a:moveTo>
                  <a:pt x="114" y="67"/>
                </a:moveTo>
                <a:lnTo>
                  <a:pt x="114" y="67"/>
                </a:lnTo>
                <a:lnTo>
                  <a:pt x="130" y="54"/>
                </a:lnTo>
                <a:lnTo>
                  <a:pt x="147" y="41"/>
                </a:lnTo>
                <a:lnTo>
                  <a:pt x="147" y="41"/>
                </a:lnTo>
                <a:lnTo>
                  <a:pt x="149" y="41"/>
                </a:lnTo>
                <a:lnTo>
                  <a:pt x="150" y="40"/>
                </a:lnTo>
                <a:lnTo>
                  <a:pt x="150" y="40"/>
                </a:lnTo>
                <a:lnTo>
                  <a:pt x="153" y="38"/>
                </a:lnTo>
                <a:lnTo>
                  <a:pt x="153" y="38"/>
                </a:lnTo>
                <a:lnTo>
                  <a:pt x="151" y="47"/>
                </a:lnTo>
                <a:lnTo>
                  <a:pt x="151" y="47"/>
                </a:lnTo>
                <a:lnTo>
                  <a:pt x="151" y="50"/>
                </a:lnTo>
                <a:lnTo>
                  <a:pt x="151" y="50"/>
                </a:lnTo>
                <a:lnTo>
                  <a:pt x="144" y="54"/>
                </a:lnTo>
                <a:lnTo>
                  <a:pt x="137" y="58"/>
                </a:lnTo>
                <a:lnTo>
                  <a:pt x="125" y="68"/>
                </a:lnTo>
                <a:lnTo>
                  <a:pt x="113" y="78"/>
                </a:lnTo>
                <a:lnTo>
                  <a:pt x="107" y="83"/>
                </a:lnTo>
                <a:lnTo>
                  <a:pt x="99" y="87"/>
                </a:lnTo>
                <a:lnTo>
                  <a:pt x="99" y="87"/>
                </a:lnTo>
                <a:lnTo>
                  <a:pt x="66" y="108"/>
                </a:lnTo>
                <a:lnTo>
                  <a:pt x="66" y="108"/>
                </a:lnTo>
                <a:lnTo>
                  <a:pt x="52" y="116"/>
                </a:lnTo>
                <a:lnTo>
                  <a:pt x="52" y="116"/>
                </a:lnTo>
                <a:lnTo>
                  <a:pt x="47" y="118"/>
                </a:lnTo>
                <a:lnTo>
                  <a:pt x="48" y="117"/>
                </a:lnTo>
                <a:lnTo>
                  <a:pt x="55" y="113"/>
                </a:lnTo>
                <a:lnTo>
                  <a:pt x="55" y="113"/>
                </a:lnTo>
                <a:lnTo>
                  <a:pt x="68" y="102"/>
                </a:lnTo>
                <a:lnTo>
                  <a:pt x="82" y="92"/>
                </a:lnTo>
                <a:lnTo>
                  <a:pt x="95" y="82"/>
                </a:lnTo>
                <a:lnTo>
                  <a:pt x="109" y="71"/>
                </a:lnTo>
                <a:lnTo>
                  <a:pt x="109" y="71"/>
                </a:lnTo>
                <a:lnTo>
                  <a:pt x="114" y="67"/>
                </a:lnTo>
                <a:lnTo>
                  <a:pt x="114" y="67"/>
                </a:lnTo>
                <a:close/>
                <a:moveTo>
                  <a:pt x="149" y="18"/>
                </a:moveTo>
                <a:lnTo>
                  <a:pt x="149" y="18"/>
                </a:lnTo>
                <a:lnTo>
                  <a:pt x="150" y="22"/>
                </a:lnTo>
                <a:lnTo>
                  <a:pt x="152" y="27"/>
                </a:lnTo>
                <a:lnTo>
                  <a:pt x="153" y="35"/>
                </a:lnTo>
                <a:lnTo>
                  <a:pt x="153" y="35"/>
                </a:lnTo>
                <a:lnTo>
                  <a:pt x="153" y="35"/>
                </a:lnTo>
                <a:lnTo>
                  <a:pt x="153" y="35"/>
                </a:lnTo>
                <a:lnTo>
                  <a:pt x="144" y="41"/>
                </a:lnTo>
                <a:lnTo>
                  <a:pt x="135" y="46"/>
                </a:lnTo>
                <a:lnTo>
                  <a:pt x="119" y="60"/>
                </a:lnTo>
                <a:lnTo>
                  <a:pt x="119" y="60"/>
                </a:lnTo>
                <a:lnTo>
                  <a:pt x="98" y="73"/>
                </a:lnTo>
                <a:lnTo>
                  <a:pt x="77" y="86"/>
                </a:lnTo>
                <a:lnTo>
                  <a:pt x="77" y="86"/>
                </a:lnTo>
                <a:lnTo>
                  <a:pt x="63" y="94"/>
                </a:lnTo>
                <a:lnTo>
                  <a:pt x="49" y="102"/>
                </a:lnTo>
                <a:lnTo>
                  <a:pt x="49" y="102"/>
                </a:lnTo>
                <a:lnTo>
                  <a:pt x="59" y="94"/>
                </a:lnTo>
                <a:lnTo>
                  <a:pt x="59" y="94"/>
                </a:lnTo>
                <a:lnTo>
                  <a:pt x="70" y="85"/>
                </a:lnTo>
                <a:lnTo>
                  <a:pt x="82" y="76"/>
                </a:lnTo>
                <a:lnTo>
                  <a:pt x="107" y="59"/>
                </a:lnTo>
                <a:lnTo>
                  <a:pt x="118" y="50"/>
                </a:lnTo>
                <a:lnTo>
                  <a:pt x="129" y="41"/>
                </a:lnTo>
                <a:lnTo>
                  <a:pt x="139" y="31"/>
                </a:lnTo>
                <a:lnTo>
                  <a:pt x="149" y="18"/>
                </a:lnTo>
                <a:lnTo>
                  <a:pt x="149" y="18"/>
                </a:lnTo>
                <a:close/>
                <a:moveTo>
                  <a:pt x="90" y="69"/>
                </a:moveTo>
                <a:lnTo>
                  <a:pt x="90" y="69"/>
                </a:lnTo>
                <a:lnTo>
                  <a:pt x="120" y="44"/>
                </a:lnTo>
                <a:lnTo>
                  <a:pt x="120" y="44"/>
                </a:lnTo>
                <a:lnTo>
                  <a:pt x="134" y="32"/>
                </a:lnTo>
                <a:lnTo>
                  <a:pt x="140" y="25"/>
                </a:lnTo>
                <a:lnTo>
                  <a:pt x="145" y="19"/>
                </a:lnTo>
                <a:lnTo>
                  <a:pt x="145" y="19"/>
                </a:lnTo>
                <a:lnTo>
                  <a:pt x="140" y="28"/>
                </a:lnTo>
                <a:lnTo>
                  <a:pt x="134" y="34"/>
                </a:lnTo>
                <a:lnTo>
                  <a:pt x="121" y="47"/>
                </a:lnTo>
                <a:lnTo>
                  <a:pt x="106" y="58"/>
                </a:lnTo>
                <a:lnTo>
                  <a:pt x="90" y="69"/>
                </a:lnTo>
                <a:lnTo>
                  <a:pt x="90" y="69"/>
                </a:lnTo>
                <a:close/>
                <a:moveTo>
                  <a:pt x="141" y="76"/>
                </a:moveTo>
                <a:lnTo>
                  <a:pt x="141" y="76"/>
                </a:lnTo>
                <a:lnTo>
                  <a:pt x="132" y="83"/>
                </a:lnTo>
                <a:lnTo>
                  <a:pt x="122" y="90"/>
                </a:lnTo>
                <a:lnTo>
                  <a:pt x="101" y="103"/>
                </a:lnTo>
                <a:lnTo>
                  <a:pt x="101" y="103"/>
                </a:lnTo>
                <a:lnTo>
                  <a:pt x="75" y="120"/>
                </a:lnTo>
                <a:lnTo>
                  <a:pt x="75" y="120"/>
                </a:lnTo>
                <a:lnTo>
                  <a:pt x="63" y="126"/>
                </a:lnTo>
                <a:lnTo>
                  <a:pt x="57" y="129"/>
                </a:lnTo>
                <a:lnTo>
                  <a:pt x="52" y="132"/>
                </a:lnTo>
                <a:lnTo>
                  <a:pt x="52" y="132"/>
                </a:lnTo>
                <a:lnTo>
                  <a:pt x="76" y="111"/>
                </a:lnTo>
                <a:lnTo>
                  <a:pt x="103" y="91"/>
                </a:lnTo>
                <a:lnTo>
                  <a:pt x="103" y="91"/>
                </a:lnTo>
                <a:lnTo>
                  <a:pt x="115" y="82"/>
                </a:lnTo>
                <a:lnTo>
                  <a:pt x="126" y="72"/>
                </a:lnTo>
                <a:lnTo>
                  <a:pt x="150" y="54"/>
                </a:lnTo>
                <a:lnTo>
                  <a:pt x="150" y="54"/>
                </a:lnTo>
                <a:lnTo>
                  <a:pt x="146" y="65"/>
                </a:lnTo>
                <a:lnTo>
                  <a:pt x="141" y="76"/>
                </a:lnTo>
                <a:lnTo>
                  <a:pt x="141" y="76"/>
                </a:lnTo>
                <a:close/>
                <a:moveTo>
                  <a:pt x="119" y="116"/>
                </a:moveTo>
                <a:lnTo>
                  <a:pt x="119" y="116"/>
                </a:lnTo>
                <a:lnTo>
                  <a:pt x="104" y="128"/>
                </a:lnTo>
                <a:lnTo>
                  <a:pt x="87" y="140"/>
                </a:lnTo>
                <a:lnTo>
                  <a:pt x="87" y="140"/>
                </a:lnTo>
                <a:lnTo>
                  <a:pt x="79" y="145"/>
                </a:lnTo>
                <a:lnTo>
                  <a:pt x="79" y="145"/>
                </a:lnTo>
                <a:lnTo>
                  <a:pt x="102" y="127"/>
                </a:lnTo>
                <a:lnTo>
                  <a:pt x="102" y="127"/>
                </a:lnTo>
                <a:lnTo>
                  <a:pt x="112" y="118"/>
                </a:lnTo>
                <a:lnTo>
                  <a:pt x="123" y="109"/>
                </a:lnTo>
                <a:lnTo>
                  <a:pt x="123" y="109"/>
                </a:lnTo>
                <a:lnTo>
                  <a:pt x="119" y="116"/>
                </a:lnTo>
                <a:lnTo>
                  <a:pt x="119" y="116"/>
                </a:lnTo>
                <a:close/>
                <a:moveTo>
                  <a:pt x="127" y="101"/>
                </a:moveTo>
                <a:lnTo>
                  <a:pt x="127" y="101"/>
                </a:lnTo>
                <a:lnTo>
                  <a:pt x="126" y="102"/>
                </a:lnTo>
                <a:lnTo>
                  <a:pt x="126" y="102"/>
                </a:lnTo>
                <a:lnTo>
                  <a:pt x="125" y="103"/>
                </a:lnTo>
                <a:lnTo>
                  <a:pt x="124" y="104"/>
                </a:lnTo>
                <a:lnTo>
                  <a:pt x="124" y="104"/>
                </a:lnTo>
                <a:lnTo>
                  <a:pt x="101" y="125"/>
                </a:lnTo>
                <a:lnTo>
                  <a:pt x="101" y="125"/>
                </a:lnTo>
                <a:lnTo>
                  <a:pt x="88" y="133"/>
                </a:lnTo>
                <a:lnTo>
                  <a:pt x="76" y="141"/>
                </a:lnTo>
                <a:lnTo>
                  <a:pt x="76" y="141"/>
                </a:lnTo>
                <a:lnTo>
                  <a:pt x="60" y="149"/>
                </a:lnTo>
                <a:lnTo>
                  <a:pt x="60" y="149"/>
                </a:lnTo>
                <a:lnTo>
                  <a:pt x="67" y="145"/>
                </a:lnTo>
                <a:lnTo>
                  <a:pt x="75" y="139"/>
                </a:lnTo>
                <a:lnTo>
                  <a:pt x="75" y="139"/>
                </a:lnTo>
                <a:lnTo>
                  <a:pt x="90" y="129"/>
                </a:lnTo>
                <a:lnTo>
                  <a:pt x="106" y="118"/>
                </a:lnTo>
                <a:lnTo>
                  <a:pt x="119" y="105"/>
                </a:lnTo>
                <a:lnTo>
                  <a:pt x="132" y="92"/>
                </a:lnTo>
                <a:lnTo>
                  <a:pt x="132" y="92"/>
                </a:lnTo>
                <a:lnTo>
                  <a:pt x="127" y="101"/>
                </a:lnTo>
                <a:lnTo>
                  <a:pt x="127" y="101"/>
                </a:lnTo>
                <a:close/>
                <a:moveTo>
                  <a:pt x="135" y="88"/>
                </a:moveTo>
                <a:lnTo>
                  <a:pt x="135" y="88"/>
                </a:lnTo>
                <a:lnTo>
                  <a:pt x="134" y="88"/>
                </a:lnTo>
                <a:lnTo>
                  <a:pt x="134" y="88"/>
                </a:lnTo>
                <a:lnTo>
                  <a:pt x="112" y="105"/>
                </a:lnTo>
                <a:lnTo>
                  <a:pt x="90" y="122"/>
                </a:lnTo>
                <a:lnTo>
                  <a:pt x="90" y="122"/>
                </a:lnTo>
                <a:lnTo>
                  <a:pt x="79" y="130"/>
                </a:lnTo>
                <a:lnTo>
                  <a:pt x="67" y="136"/>
                </a:lnTo>
                <a:lnTo>
                  <a:pt x="67" y="136"/>
                </a:lnTo>
                <a:lnTo>
                  <a:pt x="61" y="139"/>
                </a:lnTo>
                <a:lnTo>
                  <a:pt x="54" y="141"/>
                </a:lnTo>
                <a:lnTo>
                  <a:pt x="54" y="141"/>
                </a:lnTo>
                <a:lnTo>
                  <a:pt x="60" y="136"/>
                </a:lnTo>
                <a:lnTo>
                  <a:pt x="67" y="131"/>
                </a:lnTo>
                <a:lnTo>
                  <a:pt x="67" y="131"/>
                </a:lnTo>
                <a:lnTo>
                  <a:pt x="84" y="119"/>
                </a:lnTo>
                <a:lnTo>
                  <a:pt x="103" y="106"/>
                </a:lnTo>
                <a:lnTo>
                  <a:pt x="121" y="95"/>
                </a:lnTo>
                <a:lnTo>
                  <a:pt x="130" y="89"/>
                </a:lnTo>
                <a:lnTo>
                  <a:pt x="138" y="82"/>
                </a:lnTo>
                <a:lnTo>
                  <a:pt x="138" y="82"/>
                </a:lnTo>
                <a:lnTo>
                  <a:pt x="135" y="88"/>
                </a:lnTo>
                <a:lnTo>
                  <a:pt x="135" y="88"/>
                </a:lnTo>
                <a:close/>
                <a:moveTo>
                  <a:pt x="147" y="16"/>
                </a:moveTo>
                <a:lnTo>
                  <a:pt x="147" y="16"/>
                </a:lnTo>
                <a:lnTo>
                  <a:pt x="118" y="43"/>
                </a:lnTo>
                <a:lnTo>
                  <a:pt x="87" y="68"/>
                </a:lnTo>
                <a:lnTo>
                  <a:pt x="87" y="68"/>
                </a:lnTo>
                <a:lnTo>
                  <a:pt x="70" y="82"/>
                </a:lnTo>
                <a:lnTo>
                  <a:pt x="52" y="94"/>
                </a:lnTo>
                <a:lnTo>
                  <a:pt x="52" y="94"/>
                </a:lnTo>
                <a:lnTo>
                  <a:pt x="35" y="103"/>
                </a:lnTo>
                <a:lnTo>
                  <a:pt x="35" y="103"/>
                </a:lnTo>
                <a:lnTo>
                  <a:pt x="38" y="101"/>
                </a:lnTo>
                <a:lnTo>
                  <a:pt x="41" y="98"/>
                </a:lnTo>
                <a:lnTo>
                  <a:pt x="46" y="92"/>
                </a:lnTo>
                <a:lnTo>
                  <a:pt x="46" y="92"/>
                </a:lnTo>
                <a:lnTo>
                  <a:pt x="47" y="91"/>
                </a:lnTo>
                <a:lnTo>
                  <a:pt x="47" y="91"/>
                </a:lnTo>
                <a:lnTo>
                  <a:pt x="55" y="84"/>
                </a:lnTo>
                <a:lnTo>
                  <a:pt x="63" y="77"/>
                </a:lnTo>
                <a:lnTo>
                  <a:pt x="63" y="77"/>
                </a:lnTo>
                <a:lnTo>
                  <a:pt x="84" y="63"/>
                </a:lnTo>
                <a:lnTo>
                  <a:pt x="105" y="48"/>
                </a:lnTo>
                <a:lnTo>
                  <a:pt x="105" y="48"/>
                </a:lnTo>
                <a:lnTo>
                  <a:pt x="116" y="41"/>
                </a:lnTo>
                <a:lnTo>
                  <a:pt x="126" y="33"/>
                </a:lnTo>
                <a:lnTo>
                  <a:pt x="130" y="28"/>
                </a:lnTo>
                <a:lnTo>
                  <a:pt x="134" y="23"/>
                </a:lnTo>
                <a:lnTo>
                  <a:pt x="138" y="17"/>
                </a:lnTo>
                <a:lnTo>
                  <a:pt x="141" y="12"/>
                </a:lnTo>
                <a:lnTo>
                  <a:pt x="141" y="12"/>
                </a:lnTo>
                <a:lnTo>
                  <a:pt x="144" y="13"/>
                </a:lnTo>
                <a:lnTo>
                  <a:pt x="147" y="16"/>
                </a:lnTo>
                <a:lnTo>
                  <a:pt x="147" y="16"/>
                </a:lnTo>
                <a:close/>
                <a:moveTo>
                  <a:pt x="32" y="100"/>
                </a:moveTo>
                <a:lnTo>
                  <a:pt x="32" y="100"/>
                </a:lnTo>
                <a:lnTo>
                  <a:pt x="38" y="97"/>
                </a:lnTo>
                <a:lnTo>
                  <a:pt x="38" y="97"/>
                </a:lnTo>
                <a:lnTo>
                  <a:pt x="33" y="103"/>
                </a:lnTo>
                <a:lnTo>
                  <a:pt x="33" y="103"/>
                </a:lnTo>
                <a:lnTo>
                  <a:pt x="32" y="100"/>
                </a:lnTo>
                <a:lnTo>
                  <a:pt x="32" y="100"/>
                </a:lnTo>
                <a:close/>
                <a:moveTo>
                  <a:pt x="25" y="88"/>
                </a:moveTo>
                <a:lnTo>
                  <a:pt x="25" y="88"/>
                </a:lnTo>
                <a:lnTo>
                  <a:pt x="37" y="81"/>
                </a:lnTo>
                <a:lnTo>
                  <a:pt x="48" y="73"/>
                </a:lnTo>
                <a:lnTo>
                  <a:pt x="48" y="73"/>
                </a:lnTo>
                <a:lnTo>
                  <a:pt x="60" y="65"/>
                </a:lnTo>
                <a:lnTo>
                  <a:pt x="65" y="61"/>
                </a:lnTo>
                <a:lnTo>
                  <a:pt x="70" y="56"/>
                </a:lnTo>
                <a:lnTo>
                  <a:pt x="70" y="56"/>
                </a:lnTo>
                <a:lnTo>
                  <a:pt x="60" y="67"/>
                </a:lnTo>
                <a:lnTo>
                  <a:pt x="50" y="77"/>
                </a:lnTo>
                <a:lnTo>
                  <a:pt x="40" y="86"/>
                </a:lnTo>
                <a:lnTo>
                  <a:pt x="30" y="97"/>
                </a:lnTo>
                <a:lnTo>
                  <a:pt x="30" y="97"/>
                </a:lnTo>
                <a:lnTo>
                  <a:pt x="25" y="88"/>
                </a:lnTo>
                <a:lnTo>
                  <a:pt x="25" y="88"/>
                </a:lnTo>
                <a:close/>
                <a:moveTo>
                  <a:pt x="20" y="77"/>
                </a:moveTo>
                <a:lnTo>
                  <a:pt x="20" y="77"/>
                </a:lnTo>
                <a:lnTo>
                  <a:pt x="31" y="72"/>
                </a:lnTo>
                <a:lnTo>
                  <a:pt x="40" y="65"/>
                </a:lnTo>
                <a:lnTo>
                  <a:pt x="49" y="58"/>
                </a:lnTo>
                <a:lnTo>
                  <a:pt x="58" y="51"/>
                </a:lnTo>
                <a:lnTo>
                  <a:pt x="58" y="51"/>
                </a:lnTo>
                <a:lnTo>
                  <a:pt x="63" y="47"/>
                </a:lnTo>
                <a:lnTo>
                  <a:pt x="64" y="47"/>
                </a:lnTo>
                <a:lnTo>
                  <a:pt x="64" y="47"/>
                </a:lnTo>
                <a:lnTo>
                  <a:pt x="60" y="51"/>
                </a:lnTo>
                <a:lnTo>
                  <a:pt x="60" y="51"/>
                </a:lnTo>
                <a:lnTo>
                  <a:pt x="50" y="62"/>
                </a:lnTo>
                <a:lnTo>
                  <a:pt x="50" y="62"/>
                </a:lnTo>
                <a:lnTo>
                  <a:pt x="24" y="86"/>
                </a:lnTo>
                <a:lnTo>
                  <a:pt x="24" y="86"/>
                </a:lnTo>
                <a:lnTo>
                  <a:pt x="20" y="77"/>
                </a:lnTo>
                <a:lnTo>
                  <a:pt x="20" y="77"/>
                </a:lnTo>
                <a:close/>
                <a:moveTo>
                  <a:pt x="15" y="67"/>
                </a:moveTo>
                <a:lnTo>
                  <a:pt x="15" y="67"/>
                </a:lnTo>
                <a:lnTo>
                  <a:pt x="27" y="60"/>
                </a:lnTo>
                <a:lnTo>
                  <a:pt x="37" y="53"/>
                </a:lnTo>
                <a:lnTo>
                  <a:pt x="47" y="46"/>
                </a:lnTo>
                <a:lnTo>
                  <a:pt x="57" y="39"/>
                </a:lnTo>
                <a:lnTo>
                  <a:pt x="57" y="39"/>
                </a:lnTo>
                <a:lnTo>
                  <a:pt x="61" y="38"/>
                </a:lnTo>
                <a:lnTo>
                  <a:pt x="59" y="40"/>
                </a:lnTo>
                <a:lnTo>
                  <a:pt x="53" y="45"/>
                </a:lnTo>
                <a:lnTo>
                  <a:pt x="53" y="45"/>
                </a:lnTo>
                <a:lnTo>
                  <a:pt x="41" y="55"/>
                </a:lnTo>
                <a:lnTo>
                  <a:pt x="41" y="55"/>
                </a:lnTo>
                <a:lnTo>
                  <a:pt x="18" y="75"/>
                </a:lnTo>
                <a:lnTo>
                  <a:pt x="18" y="75"/>
                </a:lnTo>
                <a:lnTo>
                  <a:pt x="15" y="67"/>
                </a:lnTo>
                <a:lnTo>
                  <a:pt x="15" y="67"/>
                </a:lnTo>
                <a:close/>
                <a:moveTo>
                  <a:pt x="12" y="55"/>
                </a:moveTo>
                <a:lnTo>
                  <a:pt x="12" y="55"/>
                </a:lnTo>
                <a:lnTo>
                  <a:pt x="24" y="49"/>
                </a:lnTo>
                <a:lnTo>
                  <a:pt x="35" y="42"/>
                </a:lnTo>
                <a:lnTo>
                  <a:pt x="35" y="42"/>
                </a:lnTo>
                <a:lnTo>
                  <a:pt x="47" y="34"/>
                </a:lnTo>
                <a:lnTo>
                  <a:pt x="47" y="34"/>
                </a:lnTo>
                <a:lnTo>
                  <a:pt x="54" y="28"/>
                </a:lnTo>
                <a:lnTo>
                  <a:pt x="55" y="27"/>
                </a:lnTo>
                <a:lnTo>
                  <a:pt x="55" y="28"/>
                </a:lnTo>
                <a:lnTo>
                  <a:pt x="51" y="33"/>
                </a:lnTo>
                <a:lnTo>
                  <a:pt x="51" y="33"/>
                </a:lnTo>
                <a:lnTo>
                  <a:pt x="43" y="41"/>
                </a:lnTo>
                <a:lnTo>
                  <a:pt x="33" y="49"/>
                </a:lnTo>
                <a:lnTo>
                  <a:pt x="24" y="56"/>
                </a:lnTo>
                <a:lnTo>
                  <a:pt x="14" y="63"/>
                </a:lnTo>
                <a:lnTo>
                  <a:pt x="14" y="63"/>
                </a:lnTo>
                <a:lnTo>
                  <a:pt x="12" y="55"/>
                </a:lnTo>
                <a:lnTo>
                  <a:pt x="12" y="55"/>
                </a:lnTo>
                <a:close/>
                <a:moveTo>
                  <a:pt x="10" y="34"/>
                </a:moveTo>
                <a:lnTo>
                  <a:pt x="10" y="34"/>
                </a:lnTo>
                <a:lnTo>
                  <a:pt x="24" y="23"/>
                </a:lnTo>
                <a:lnTo>
                  <a:pt x="24" y="23"/>
                </a:lnTo>
                <a:lnTo>
                  <a:pt x="31" y="18"/>
                </a:lnTo>
                <a:lnTo>
                  <a:pt x="36" y="15"/>
                </a:lnTo>
                <a:lnTo>
                  <a:pt x="37" y="14"/>
                </a:lnTo>
                <a:lnTo>
                  <a:pt x="37" y="15"/>
                </a:lnTo>
                <a:lnTo>
                  <a:pt x="32" y="22"/>
                </a:lnTo>
                <a:lnTo>
                  <a:pt x="32" y="22"/>
                </a:lnTo>
                <a:lnTo>
                  <a:pt x="27" y="28"/>
                </a:lnTo>
                <a:lnTo>
                  <a:pt x="21" y="33"/>
                </a:lnTo>
                <a:lnTo>
                  <a:pt x="15" y="37"/>
                </a:lnTo>
                <a:lnTo>
                  <a:pt x="10" y="42"/>
                </a:lnTo>
                <a:lnTo>
                  <a:pt x="10" y="42"/>
                </a:lnTo>
                <a:lnTo>
                  <a:pt x="10" y="34"/>
                </a:lnTo>
                <a:lnTo>
                  <a:pt x="10" y="34"/>
                </a:lnTo>
                <a:close/>
                <a:moveTo>
                  <a:pt x="11" y="50"/>
                </a:moveTo>
                <a:lnTo>
                  <a:pt x="11" y="50"/>
                </a:lnTo>
                <a:lnTo>
                  <a:pt x="10" y="46"/>
                </a:lnTo>
                <a:lnTo>
                  <a:pt x="10" y="46"/>
                </a:lnTo>
                <a:lnTo>
                  <a:pt x="20" y="41"/>
                </a:lnTo>
                <a:lnTo>
                  <a:pt x="28" y="35"/>
                </a:lnTo>
                <a:lnTo>
                  <a:pt x="36" y="28"/>
                </a:lnTo>
                <a:lnTo>
                  <a:pt x="44" y="21"/>
                </a:lnTo>
                <a:lnTo>
                  <a:pt x="44" y="21"/>
                </a:lnTo>
                <a:lnTo>
                  <a:pt x="47" y="19"/>
                </a:lnTo>
                <a:lnTo>
                  <a:pt x="47" y="19"/>
                </a:lnTo>
                <a:lnTo>
                  <a:pt x="47" y="20"/>
                </a:lnTo>
                <a:lnTo>
                  <a:pt x="44" y="24"/>
                </a:lnTo>
                <a:lnTo>
                  <a:pt x="34" y="35"/>
                </a:lnTo>
                <a:lnTo>
                  <a:pt x="34" y="35"/>
                </a:lnTo>
                <a:lnTo>
                  <a:pt x="24" y="44"/>
                </a:lnTo>
                <a:lnTo>
                  <a:pt x="11" y="52"/>
                </a:lnTo>
                <a:lnTo>
                  <a:pt x="11" y="52"/>
                </a:lnTo>
                <a:lnTo>
                  <a:pt x="11" y="50"/>
                </a:lnTo>
                <a:lnTo>
                  <a:pt x="11" y="50"/>
                </a:lnTo>
                <a:close/>
                <a:moveTo>
                  <a:pt x="63" y="35"/>
                </a:moveTo>
                <a:lnTo>
                  <a:pt x="63" y="35"/>
                </a:lnTo>
                <a:lnTo>
                  <a:pt x="52" y="40"/>
                </a:lnTo>
                <a:lnTo>
                  <a:pt x="41" y="47"/>
                </a:lnTo>
                <a:lnTo>
                  <a:pt x="41" y="47"/>
                </a:lnTo>
                <a:lnTo>
                  <a:pt x="28" y="56"/>
                </a:lnTo>
                <a:lnTo>
                  <a:pt x="21" y="61"/>
                </a:lnTo>
                <a:lnTo>
                  <a:pt x="15" y="65"/>
                </a:lnTo>
                <a:lnTo>
                  <a:pt x="15" y="65"/>
                </a:lnTo>
                <a:lnTo>
                  <a:pt x="15" y="65"/>
                </a:lnTo>
                <a:lnTo>
                  <a:pt x="15" y="65"/>
                </a:lnTo>
                <a:lnTo>
                  <a:pt x="27" y="56"/>
                </a:lnTo>
                <a:lnTo>
                  <a:pt x="38" y="47"/>
                </a:lnTo>
                <a:lnTo>
                  <a:pt x="49" y="38"/>
                </a:lnTo>
                <a:lnTo>
                  <a:pt x="54" y="32"/>
                </a:lnTo>
                <a:lnTo>
                  <a:pt x="58" y="25"/>
                </a:lnTo>
                <a:lnTo>
                  <a:pt x="58" y="25"/>
                </a:lnTo>
                <a:lnTo>
                  <a:pt x="63" y="35"/>
                </a:lnTo>
                <a:lnTo>
                  <a:pt x="63" y="35"/>
                </a:lnTo>
                <a:close/>
                <a:moveTo>
                  <a:pt x="67" y="44"/>
                </a:moveTo>
                <a:lnTo>
                  <a:pt x="67" y="44"/>
                </a:lnTo>
                <a:lnTo>
                  <a:pt x="62" y="46"/>
                </a:lnTo>
                <a:lnTo>
                  <a:pt x="57" y="49"/>
                </a:lnTo>
                <a:lnTo>
                  <a:pt x="47" y="56"/>
                </a:lnTo>
                <a:lnTo>
                  <a:pt x="38" y="64"/>
                </a:lnTo>
                <a:lnTo>
                  <a:pt x="29" y="71"/>
                </a:lnTo>
                <a:lnTo>
                  <a:pt x="29" y="71"/>
                </a:lnTo>
                <a:lnTo>
                  <a:pt x="24" y="74"/>
                </a:lnTo>
                <a:lnTo>
                  <a:pt x="23" y="74"/>
                </a:lnTo>
                <a:lnTo>
                  <a:pt x="23" y="74"/>
                </a:lnTo>
                <a:lnTo>
                  <a:pt x="27" y="70"/>
                </a:lnTo>
                <a:lnTo>
                  <a:pt x="27" y="70"/>
                </a:lnTo>
                <a:lnTo>
                  <a:pt x="39" y="60"/>
                </a:lnTo>
                <a:lnTo>
                  <a:pt x="39" y="60"/>
                </a:lnTo>
                <a:lnTo>
                  <a:pt x="64" y="37"/>
                </a:lnTo>
                <a:lnTo>
                  <a:pt x="64" y="37"/>
                </a:lnTo>
                <a:lnTo>
                  <a:pt x="67" y="44"/>
                </a:lnTo>
                <a:lnTo>
                  <a:pt x="67" y="44"/>
                </a:lnTo>
                <a:close/>
                <a:moveTo>
                  <a:pt x="71" y="54"/>
                </a:moveTo>
                <a:lnTo>
                  <a:pt x="71" y="54"/>
                </a:lnTo>
                <a:lnTo>
                  <a:pt x="60" y="61"/>
                </a:lnTo>
                <a:lnTo>
                  <a:pt x="50" y="69"/>
                </a:lnTo>
                <a:lnTo>
                  <a:pt x="39" y="77"/>
                </a:lnTo>
                <a:lnTo>
                  <a:pt x="28" y="84"/>
                </a:lnTo>
                <a:lnTo>
                  <a:pt x="28" y="84"/>
                </a:lnTo>
                <a:lnTo>
                  <a:pt x="38" y="76"/>
                </a:lnTo>
                <a:lnTo>
                  <a:pt x="49" y="67"/>
                </a:lnTo>
                <a:lnTo>
                  <a:pt x="68" y="46"/>
                </a:lnTo>
                <a:lnTo>
                  <a:pt x="68" y="46"/>
                </a:lnTo>
                <a:lnTo>
                  <a:pt x="71" y="54"/>
                </a:lnTo>
                <a:lnTo>
                  <a:pt x="71" y="54"/>
                </a:lnTo>
                <a:close/>
                <a:moveTo>
                  <a:pt x="73" y="58"/>
                </a:moveTo>
                <a:lnTo>
                  <a:pt x="73" y="58"/>
                </a:lnTo>
                <a:lnTo>
                  <a:pt x="74" y="59"/>
                </a:lnTo>
                <a:lnTo>
                  <a:pt x="76" y="60"/>
                </a:lnTo>
                <a:lnTo>
                  <a:pt x="76" y="60"/>
                </a:lnTo>
                <a:lnTo>
                  <a:pt x="77" y="61"/>
                </a:lnTo>
                <a:lnTo>
                  <a:pt x="77" y="61"/>
                </a:lnTo>
                <a:lnTo>
                  <a:pt x="69" y="68"/>
                </a:lnTo>
                <a:lnTo>
                  <a:pt x="69" y="68"/>
                </a:lnTo>
                <a:lnTo>
                  <a:pt x="61" y="75"/>
                </a:lnTo>
                <a:lnTo>
                  <a:pt x="61" y="75"/>
                </a:lnTo>
                <a:lnTo>
                  <a:pt x="53" y="83"/>
                </a:lnTo>
                <a:lnTo>
                  <a:pt x="44" y="90"/>
                </a:lnTo>
                <a:lnTo>
                  <a:pt x="44" y="90"/>
                </a:lnTo>
                <a:lnTo>
                  <a:pt x="39" y="94"/>
                </a:lnTo>
                <a:lnTo>
                  <a:pt x="39" y="94"/>
                </a:lnTo>
                <a:lnTo>
                  <a:pt x="34" y="97"/>
                </a:lnTo>
                <a:lnTo>
                  <a:pt x="33" y="98"/>
                </a:lnTo>
                <a:lnTo>
                  <a:pt x="33" y="97"/>
                </a:lnTo>
                <a:lnTo>
                  <a:pt x="35" y="94"/>
                </a:lnTo>
                <a:lnTo>
                  <a:pt x="35" y="94"/>
                </a:lnTo>
                <a:lnTo>
                  <a:pt x="44" y="84"/>
                </a:lnTo>
                <a:lnTo>
                  <a:pt x="54" y="75"/>
                </a:lnTo>
                <a:lnTo>
                  <a:pt x="64" y="66"/>
                </a:lnTo>
                <a:lnTo>
                  <a:pt x="73" y="56"/>
                </a:lnTo>
                <a:lnTo>
                  <a:pt x="73" y="56"/>
                </a:lnTo>
                <a:lnTo>
                  <a:pt x="73" y="58"/>
                </a:lnTo>
                <a:lnTo>
                  <a:pt x="73" y="58"/>
                </a:lnTo>
                <a:close/>
                <a:moveTo>
                  <a:pt x="91" y="46"/>
                </a:moveTo>
                <a:lnTo>
                  <a:pt x="91" y="46"/>
                </a:lnTo>
                <a:lnTo>
                  <a:pt x="117" y="28"/>
                </a:lnTo>
                <a:lnTo>
                  <a:pt x="117" y="28"/>
                </a:lnTo>
                <a:lnTo>
                  <a:pt x="111" y="35"/>
                </a:lnTo>
                <a:lnTo>
                  <a:pt x="103" y="40"/>
                </a:lnTo>
                <a:lnTo>
                  <a:pt x="103" y="40"/>
                </a:lnTo>
                <a:lnTo>
                  <a:pt x="88" y="51"/>
                </a:lnTo>
                <a:lnTo>
                  <a:pt x="88" y="51"/>
                </a:lnTo>
                <a:lnTo>
                  <a:pt x="91" y="46"/>
                </a:lnTo>
                <a:lnTo>
                  <a:pt x="91" y="46"/>
                </a:lnTo>
                <a:close/>
                <a:moveTo>
                  <a:pt x="79" y="62"/>
                </a:moveTo>
                <a:lnTo>
                  <a:pt x="79" y="62"/>
                </a:lnTo>
                <a:lnTo>
                  <a:pt x="79" y="63"/>
                </a:lnTo>
                <a:lnTo>
                  <a:pt x="79" y="63"/>
                </a:lnTo>
                <a:lnTo>
                  <a:pt x="77" y="64"/>
                </a:lnTo>
                <a:lnTo>
                  <a:pt x="77" y="64"/>
                </a:lnTo>
                <a:lnTo>
                  <a:pt x="79" y="62"/>
                </a:lnTo>
                <a:lnTo>
                  <a:pt x="79" y="62"/>
                </a:lnTo>
                <a:close/>
                <a:moveTo>
                  <a:pt x="86" y="56"/>
                </a:moveTo>
                <a:lnTo>
                  <a:pt x="86" y="56"/>
                </a:lnTo>
                <a:lnTo>
                  <a:pt x="94" y="49"/>
                </a:lnTo>
                <a:lnTo>
                  <a:pt x="104" y="42"/>
                </a:lnTo>
                <a:lnTo>
                  <a:pt x="104" y="42"/>
                </a:lnTo>
                <a:lnTo>
                  <a:pt x="114" y="36"/>
                </a:lnTo>
                <a:lnTo>
                  <a:pt x="122" y="28"/>
                </a:lnTo>
                <a:lnTo>
                  <a:pt x="122" y="28"/>
                </a:lnTo>
                <a:lnTo>
                  <a:pt x="133" y="16"/>
                </a:lnTo>
                <a:lnTo>
                  <a:pt x="133" y="16"/>
                </a:lnTo>
                <a:lnTo>
                  <a:pt x="137" y="13"/>
                </a:lnTo>
                <a:lnTo>
                  <a:pt x="137" y="13"/>
                </a:lnTo>
                <a:lnTo>
                  <a:pt x="136" y="17"/>
                </a:lnTo>
                <a:lnTo>
                  <a:pt x="136" y="17"/>
                </a:lnTo>
                <a:lnTo>
                  <a:pt x="132" y="23"/>
                </a:lnTo>
                <a:lnTo>
                  <a:pt x="126" y="29"/>
                </a:lnTo>
                <a:lnTo>
                  <a:pt x="126" y="29"/>
                </a:lnTo>
                <a:lnTo>
                  <a:pt x="121" y="34"/>
                </a:lnTo>
                <a:lnTo>
                  <a:pt x="116" y="38"/>
                </a:lnTo>
                <a:lnTo>
                  <a:pt x="104" y="46"/>
                </a:lnTo>
                <a:lnTo>
                  <a:pt x="104" y="46"/>
                </a:lnTo>
                <a:lnTo>
                  <a:pt x="84" y="59"/>
                </a:lnTo>
                <a:lnTo>
                  <a:pt x="84" y="59"/>
                </a:lnTo>
                <a:lnTo>
                  <a:pt x="86" y="56"/>
                </a:lnTo>
                <a:lnTo>
                  <a:pt x="86" y="56"/>
                </a:lnTo>
                <a:close/>
                <a:moveTo>
                  <a:pt x="126" y="13"/>
                </a:moveTo>
                <a:lnTo>
                  <a:pt x="126" y="13"/>
                </a:lnTo>
                <a:lnTo>
                  <a:pt x="131" y="11"/>
                </a:lnTo>
                <a:lnTo>
                  <a:pt x="133" y="10"/>
                </a:lnTo>
                <a:lnTo>
                  <a:pt x="136" y="10"/>
                </a:lnTo>
                <a:lnTo>
                  <a:pt x="136" y="10"/>
                </a:lnTo>
                <a:lnTo>
                  <a:pt x="131" y="14"/>
                </a:lnTo>
                <a:lnTo>
                  <a:pt x="126" y="19"/>
                </a:lnTo>
                <a:lnTo>
                  <a:pt x="126" y="19"/>
                </a:lnTo>
                <a:lnTo>
                  <a:pt x="103" y="35"/>
                </a:lnTo>
                <a:lnTo>
                  <a:pt x="103" y="35"/>
                </a:lnTo>
                <a:lnTo>
                  <a:pt x="97" y="39"/>
                </a:lnTo>
                <a:lnTo>
                  <a:pt x="93" y="43"/>
                </a:lnTo>
                <a:lnTo>
                  <a:pt x="93" y="43"/>
                </a:lnTo>
                <a:lnTo>
                  <a:pt x="97" y="38"/>
                </a:lnTo>
                <a:lnTo>
                  <a:pt x="97" y="38"/>
                </a:lnTo>
                <a:lnTo>
                  <a:pt x="104" y="31"/>
                </a:lnTo>
                <a:lnTo>
                  <a:pt x="111" y="24"/>
                </a:lnTo>
                <a:lnTo>
                  <a:pt x="119" y="18"/>
                </a:lnTo>
                <a:lnTo>
                  <a:pt x="126" y="13"/>
                </a:lnTo>
                <a:lnTo>
                  <a:pt x="126" y="13"/>
                </a:lnTo>
                <a:close/>
                <a:moveTo>
                  <a:pt x="119" y="14"/>
                </a:moveTo>
                <a:lnTo>
                  <a:pt x="119" y="14"/>
                </a:lnTo>
                <a:lnTo>
                  <a:pt x="113" y="18"/>
                </a:lnTo>
                <a:lnTo>
                  <a:pt x="108" y="23"/>
                </a:lnTo>
                <a:lnTo>
                  <a:pt x="98" y="33"/>
                </a:lnTo>
                <a:lnTo>
                  <a:pt x="98" y="33"/>
                </a:lnTo>
                <a:lnTo>
                  <a:pt x="103" y="28"/>
                </a:lnTo>
                <a:lnTo>
                  <a:pt x="107" y="22"/>
                </a:lnTo>
                <a:lnTo>
                  <a:pt x="113" y="17"/>
                </a:lnTo>
                <a:lnTo>
                  <a:pt x="119" y="14"/>
                </a:lnTo>
                <a:lnTo>
                  <a:pt x="119" y="14"/>
                </a:lnTo>
                <a:close/>
                <a:moveTo>
                  <a:pt x="57" y="23"/>
                </a:moveTo>
                <a:lnTo>
                  <a:pt x="57" y="23"/>
                </a:lnTo>
                <a:lnTo>
                  <a:pt x="34" y="39"/>
                </a:lnTo>
                <a:lnTo>
                  <a:pt x="12" y="55"/>
                </a:lnTo>
                <a:lnTo>
                  <a:pt x="12" y="55"/>
                </a:lnTo>
                <a:lnTo>
                  <a:pt x="24" y="47"/>
                </a:lnTo>
                <a:lnTo>
                  <a:pt x="34" y="38"/>
                </a:lnTo>
                <a:lnTo>
                  <a:pt x="43" y="29"/>
                </a:lnTo>
                <a:lnTo>
                  <a:pt x="51" y="17"/>
                </a:lnTo>
                <a:lnTo>
                  <a:pt x="51" y="17"/>
                </a:lnTo>
                <a:lnTo>
                  <a:pt x="57" y="23"/>
                </a:lnTo>
                <a:lnTo>
                  <a:pt x="57" y="23"/>
                </a:lnTo>
                <a:close/>
                <a:moveTo>
                  <a:pt x="50" y="16"/>
                </a:moveTo>
                <a:lnTo>
                  <a:pt x="50" y="16"/>
                </a:lnTo>
                <a:lnTo>
                  <a:pt x="44" y="18"/>
                </a:lnTo>
                <a:lnTo>
                  <a:pt x="40" y="21"/>
                </a:lnTo>
                <a:lnTo>
                  <a:pt x="30" y="30"/>
                </a:lnTo>
                <a:lnTo>
                  <a:pt x="21" y="37"/>
                </a:lnTo>
                <a:lnTo>
                  <a:pt x="10" y="44"/>
                </a:lnTo>
                <a:lnTo>
                  <a:pt x="10" y="44"/>
                </a:lnTo>
                <a:lnTo>
                  <a:pt x="15" y="41"/>
                </a:lnTo>
                <a:lnTo>
                  <a:pt x="20" y="37"/>
                </a:lnTo>
                <a:lnTo>
                  <a:pt x="28" y="30"/>
                </a:lnTo>
                <a:lnTo>
                  <a:pt x="28" y="30"/>
                </a:lnTo>
                <a:lnTo>
                  <a:pt x="32" y="25"/>
                </a:lnTo>
                <a:lnTo>
                  <a:pt x="36" y="21"/>
                </a:lnTo>
                <a:lnTo>
                  <a:pt x="39" y="16"/>
                </a:lnTo>
                <a:lnTo>
                  <a:pt x="41" y="11"/>
                </a:lnTo>
                <a:lnTo>
                  <a:pt x="41" y="11"/>
                </a:lnTo>
                <a:lnTo>
                  <a:pt x="41" y="11"/>
                </a:lnTo>
                <a:lnTo>
                  <a:pt x="41" y="11"/>
                </a:lnTo>
                <a:lnTo>
                  <a:pt x="46" y="13"/>
                </a:lnTo>
                <a:lnTo>
                  <a:pt x="50" y="16"/>
                </a:lnTo>
                <a:lnTo>
                  <a:pt x="50" y="16"/>
                </a:lnTo>
                <a:close/>
                <a:moveTo>
                  <a:pt x="39" y="10"/>
                </a:moveTo>
                <a:lnTo>
                  <a:pt x="39" y="10"/>
                </a:lnTo>
                <a:lnTo>
                  <a:pt x="32" y="15"/>
                </a:lnTo>
                <a:lnTo>
                  <a:pt x="25" y="20"/>
                </a:lnTo>
                <a:lnTo>
                  <a:pt x="10" y="31"/>
                </a:lnTo>
                <a:lnTo>
                  <a:pt x="10" y="31"/>
                </a:lnTo>
                <a:lnTo>
                  <a:pt x="11" y="25"/>
                </a:lnTo>
                <a:lnTo>
                  <a:pt x="13" y="21"/>
                </a:lnTo>
                <a:lnTo>
                  <a:pt x="16" y="17"/>
                </a:lnTo>
                <a:lnTo>
                  <a:pt x="20" y="13"/>
                </a:lnTo>
                <a:lnTo>
                  <a:pt x="23" y="11"/>
                </a:lnTo>
                <a:lnTo>
                  <a:pt x="28" y="9"/>
                </a:lnTo>
                <a:lnTo>
                  <a:pt x="33" y="9"/>
                </a:lnTo>
                <a:lnTo>
                  <a:pt x="39" y="10"/>
                </a:lnTo>
                <a:lnTo>
                  <a:pt x="39" y="10"/>
                </a:lnTo>
                <a:close/>
                <a:moveTo>
                  <a:pt x="35" y="106"/>
                </a:moveTo>
                <a:lnTo>
                  <a:pt x="35" y="106"/>
                </a:lnTo>
                <a:lnTo>
                  <a:pt x="46" y="100"/>
                </a:lnTo>
                <a:lnTo>
                  <a:pt x="57" y="93"/>
                </a:lnTo>
                <a:lnTo>
                  <a:pt x="57" y="93"/>
                </a:lnTo>
                <a:lnTo>
                  <a:pt x="48" y="101"/>
                </a:lnTo>
                <a:lnTo>
                  <a:pt x="40" y="110"/>
                </a:lnTo>
                <a:lnTo>
                  <a:pt x="40" y="110"/>
                </a:lnTo>
                <a:lnTo>
                  <a:pt x="40" y="112"/>
                </a:lnTo>
                <a:lnTo>
                  <a:pt x="40" y="112"/>
                </a:lnTo>
                <a:lnTo>
                  <a:pt x="41" y="112"/>
                </a:lnTo>
                <a:lnTo>
                  <a:pt x="41" y="112"/>
                </a:lnTo>
                <a:lnTo>
                  <a:pt x="55" y="101"/>
                </a:lnTo>
                <a:lnTo>
                  <a:pt x="70" y="93"/>
                </a:lnTo>
                <a:lnTo>
                  <a:pt x="99" y="76"/>
                </a:lnTo>
                <a:lnTo>
                  <a:pt x="99" y="76"/>
                </a:lnTo>
                <a:lnTo>
                  <a:pt x="101" y="75"/>
                </a:lnTo>
                <a:lnTo>
                  <a:pt x="101" y="75"/>
                </a:lnTo>
                <a:lnTo>
                  <a:pt x="99" y="76"/>
                </a:lnTo>
                <a:lnTo>
                  <a:pt x="99" y="76"/>
                </a:lnTo>
                <a:lnTo>
                  <a:pt x="86" y="87"/>
                </a:lnTo>
                <a:lnTo>
                  <a:pt x="71" y="98"/>
                </a:lnTo>
                <a:lnTo>
                  <a:pt x="56" y="109"/>
                </a:lnTo>
                <a:lnTo>
                  <a:pt x="43" y="121"/>
                </a:lnTo>
                <a:lnTo>
                  <a:pt x="43" y="121"/>
                </a:lnTo>
                <a:lnTo>
                  <a:pt x="42" y="122"/>
                </a:lnTo>
                <a:lnTo>
                  <a:pt x="42" y="122"/>
                </a:lnTo>
                <a:lnTo>
                  <a:pt x="39" y="116"/>
                </a:lnTo>
                <a:lnTo>
                  <a:pt x="39" y="116"/>
                </a:lnTo>
                <a:lnTo>
                  <a:pt x="35" y="106"/>
                </a:lnTo>
                <a:lnTo>
                  <a:pt x="35" y="10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2546">
            <a:extLst>
              <a:ext uri="{FF2B5EF4-FFF2-40B4-BE49-F238E27FC236}">
                <a16:creationId xmlns:a16="http://schemas.microsoft.com/office/drawing/2014/main" xmlns="" id="{0844DBE1-A79E-4A31-BF35-433447A18B66}"/>
              </a:ext>
            </a:extLst>
          </p:cNvPr>
          <p:cNvSpPr>
            <a:spLocks noEditPoints="1"/>
          </p:cNvSpPr>
          <p:nvPr/>
        </p:nvSpPr>
        <p:spPr bwMode="auto">
          <a:xfrm>
            <a:off x="8700927" y="1804756"/>
            <a:ext cx="1050925" cy="898525"/>
          </a:xfrm>
          <a:custGeom>
            <a:avLst/>
            <a:gdLst/>
            <a:ahLst/>
            <a:cxnLst>
              <a:cxn ang="0">
                <a:pos x="168" y="178"/>
              </a:cxn>
              <a:cxn ang="0">
                <a:pos x="387" y="489"/>
              </a:cxn>
              <a:cxn ang="0">
                <a:pos x="570" y="130"/>
              </a:cxn>
              <a:cxn ang="0">
                <a:pos x="557" y="100"/>
              </a:cxn>
              <a:cxn ang="0">
                <a:pos x="444" y="56"/>
              </a:cxn>
              <a:cxn ang="0">
                <a:pos x="343" y="19"/>
              </a:cxn>
              <a:cxn ang="0">
                <a:pos x="367" y="28"/>
              </a:cxn>
              <a:cxn ang="0">
                <a:pos x="366" y="36"/>
              </a:cxn>
              <a:cxn ang="0">
                <a:pos x="273" y="75"/>
              </a:cxn>
              <a:cxn ang="0">
                <a:pos x="360" y="52"/>
              </a:cxn>
              <a:cxn ang="0">
                <a:pos x="349" y="63"/>
              </a:cxn>
              <a:cxn ang="0">
                <a:pos x="246" y="103"/>
              </a:cxn>
              <a:cxn ang="0">
                <a:pos x="230" y="122"/>
              </a:cxn>
              <a:cxn ang="0">
                <a:pos x="318" y="103"/>
              </a:cxn>
              <a:cxn ang="0">
                <a:pos x="439" y="84"/>
              </a:cxn>
              <a:cxn ang="0">
                <a:pos x="348" y="119"/>
              </a:cxn>
              <a:cxn ang="0">
                <a:pos x="248" y="153"/>
              </a:cxn>
              <a:cxn ang="0">
                <a:pos x="193" y="175"/>
              </a:cxn>
              <a:cxn ang="0">
                <a:pos x="169" y="187"/>
              </a:cxn>
              <a:cxn ang="0">
                <a:pos x="182" y="196"/>
              </a:cxn>
              <a:cxn ang="0">
                <a:pos x="151" y="208"/>
              </a:cxn>
              <a:cxn ang="0">
                <a:pos x="151" y="208"/>
              </a:cxn>
              <a:cxn ang="0">
                <a:pos x="120" y="239"/>
              </a:cxn>
              <a:cxn ang="0">
                <a:pos x="174" y="230"/>
              </a:cxn>
              <a:cxn ang="0">
                <a:pos x="110" y="250"/>
              </a:cxn>
              <a:cxn ang="0">
                <a:pos x="98" y="263"/>
              </a:cxn>
              <a:cxn ang="0">
                <a:pos x="460" y="188"/>
              </a:cxn>
              <a:cxn ang="0">
                <a:pos x="182" y="319"/>
              </a:cxn>
              <a:cxn ang="0">
                <a:pos x="184" y="327"/>
              </a:cxn>
              <a:cxn ang="0">
                <a:pos x="444" y="267"/>
              </a:cxn>
              <a:cxn ang="0">
                <a:pos x="112" y="336"/>
              </a:cxn>
              <a:cxn ang="0">
                <a:pos x="444" y="327"/>
              </a:cxn>
              <a:cxn ang="0">
                <a:pos x="261" y="396"/>
              </a:cxn>
              <a:cxn ang="0">
                <a:pos x="434" y="327"/>
              </a:cxn>
              <a:cxn ang="0">
                <a:pos x="507" y="282"/>
              </a:cxn>
              <a:cxn ang="0">
                <a:pos x="480" y="276"/>
              </a:cxn>
              <a:cxn ang="0">
                <a:pos x="375" y="295"/>
              </a:cxn>
              <a:cxn ang="0">
                <a:pos x="516" y="259"/>
              </a:cxn>
              <a:cxn ang="0">
                <a:pos x="320" y="323"/>
              </a:cxn>
              <a:cxn ang="0">
                <a:pos x="238" y="366"/>
              </a:cxn>
              <a:cxn ang="0">
                <a:pos x="190" y="383"/>
              </a:cxn>
              <a:cxn ang="0">
                <a:pos x="249" y="396"/>
              </a:cxn>
              <a:cxn ang="0">
                <a:pos x="276" y="404"/>
              </a:cxn>
              <a:cxn ang="0">
                <a:pos x="301" y="414"/>
              </a:cxn>
              <a:cxn ang="0">
                <a:pos x="399" y="395"/>
              </a:cxn>
              <a:cxn ang="0">
                <a:pos x="250" y="455"/>
              </a:cxn>
              <a:cxn ang="0">
                <a:pos x="269" y="465"/>
              </a:cxn>
              <a:cxn ang="0">
                <a:pos x="354" y="447"/>
              </a:cxn>
              <a:cxn ang="0">
                <a:pos x="353" y="449"/>
              </a:cxn>
              <a:cxn ang="0">
                <a:pos x="325" y="495"/>
              </a:cxn>
              <a:cxn ang="0">
                <a:pos x="509" y="290"/>
              </a:cxn>
              <a:cxn ang="0">
                <a:pos x="447" y="209"/>
              </a:cxn>
              <a:cxn ang="0">
                <a:pos x="605" y="169"/>
              </a:cxn>
              <a:cxn ang="0">
                <a:pos x="573" y="182"/>
              </a:cxn>
              <a:cxn ang="0">
                <a:pos x="588" y="189"/>
              </a:cxn>
              <a:cxn ang="0">
                <a:pos x="514" y="229"/>
              </a:cxn>
              <a:cxn ang="0">
                <a:pos x="260" y="468"/>
              </a:cxn>
              <a:cxn ang="0">
                <a:pos x="165" y="439"/>
              </a:cxn>
              <a:cxn ang="0">
                <a:pos x="16" y="391"/>
              </a:cxn>
              <a:cxn ang="0">
                <a:pos x="22" y="410"/>
              </a:cxn>
              <a:cxn ang="0">
                <a:pos x="643" y="181"/>
              </a:cxn>
              <a:cxn ang="0">
                <a:pos x="482" y="364"/>
              </a:cxn>
            </a:cxnLst>
            <a:rect l="0" t="0" r="r" b="b"/>
            <a:pathLst>
              <a:path w="662" h="566">
                <a:moveTo>
                  <a:pt x="661" y="189"/>
                </a:moveTo>
                <a:lnTo>
                  <a:pt x="661" y="189"/>
                </a:lnTo>
                <a:lnTo>
                  <a:pt x="660" y="188"/>
                </a:lnTo>
                <a:lnTo>
                  <a:pt x="659" y="188"/>
                </a:lnTo>
                <a:lnTo>
                  <a:pt x="659" y="188"/>
                </a:lnTo>
                <a:lnTo>
                  <a:pt x="656" y="188"/>
                </a:lnTo>
                <a:lnTo>
                  <a:pt x="654" y="186"/>
                </a:lnTo>
                <a:lnTo>
                  <a:pt x="651" y="182"/>
                </a:lnTo>
                <a:lnTo>
                  <a:pt x="649" y="177"/>
                </a:lnTo>
                <a:lnTo>
                  <a:pt x="647" y="173"/>
                </a:lnTo>
                <a:lnTo>
                  <a:pt x="647" y="173"/>
                </a:lnTo>
                <a:lnTo>
                  <a:pt x="646" y="164"/>
                </a:lnTo>
                <a:lnTo>
                  <a:pt x="646" y="155"/>
                </a:lnTo>
                <a:lnTo>
                  <a:pt x="647" y="147"/>
                </a:lnTo>
                <a:lnTo>
                  <a:pt x="650" y="138"/>
                </a:lnTo>
                <a:lnTo>
                  <a:pt x="650" y="138"/>
                </a:lnTo>
                <a:lnTo>
                  <a:pt x="651" y="137"/>
                </a:lnTo>
                <a:lnTo>
                  <a:pt x="651" y="136"/>
                </a:lnTo>
                <a:lnTo>
                  <a:pt x="651" y="136"/>
                </a:lnTo>
                <a:lnTo>
                  <a:pt x="651" y="134"/>
                </a:lnTo>
                <a:lnTo>
                  <a:pt x="649" y="133"/>
                </a:lnTo>
                <a:lnTo>
                  <a:pt x="649" y="133"/>
                </a:lnTo>
                <a:lnTo>
                  <a:pt x="512" y="71"/>
                </a:lnTo>
                <a:lnTo>
                  <a:pt x="512" y="71"/>
                </a:lnTo>
                <a:lnTo>
                  <a:pt x="427" y="34"/>
                </a:lnTo>
                <a:lnTo>
                  <a:pt x="383" y="16"/>
                </a:lnTo>
                <a:lnTo>
                  <a:pt x="362" y="7"/>
                </a:lnTo>
                <a:lnTo>
                  <a:pt x="340" y="0"/>
                </a:lnTo>
                <a:lnTo>
                  <a:pt x="340" y="0"/>
                </a:lnTo>
                <a:lnTo>
                  <a:pt x="338" y="0"/>
                </a:lnTo>
                <a:lnTo>
                  <a:pt x="336" y="1"/>
                </a:lnTo>
                <a:lnTo>
                  <a:pt x="336" y="1"/>
                </a:lnTo>
                <a:lnTo>
                  <a:pt x="315" y="22"/>
                </a:lnTo>
                <a:lnTo>
                  <a:pt x="292" y="44"/>
                </a:lnTo>
                <a:lnTo>
                  <a:pt x="251" y="88"/>
                </a:lnTo>
                <a:lnTo>
                  <a:pt x="168" y="178"/>
                </a:lnTo>
                <a:lnTo>
                  <a:pt x="168" y="178"/>
                </a:lnTo>
                <a:lnTo>
                  <a:pt x="92" y="259"/>
                </a:lnTo>
                <a:lnTo>
                  <a:pt x="53" y="301"/>
                </a:lnTo>
                <a:lnTo>
                  <a:pt x="18" y="343"/>
                </a:lnTo>
                <a:lnTo>
                  <a:pt x="18" y="343"/>
                </a:lnTo>
                <a:lnTo>
                  <a:pt x="14" y="346"/>
                </a:lnTo>
                <a:lnTo>
                  <a:pt x="11" y="350"/>
                </a:lnTo>
                <a:lnTo>
                  <a:pt x="8" y="354"/>
                </a:lnTo>
                <a:lnTo>
                  <a:pt x="5" y="360"/>
                </a:lnTo>
                <a:lnTo>
                  <a:pt x="2" y="371"/>
                </a:lnTo>
                <a:lnTo>
                  <a:pt x="0" y="382"/>
                </a:lnTo>
                <a:lnTo>
                  <a:pt x="1" y="394"/>
                </a:lnTo>
                <a:lnTo>
                  <a:pt x="2" y="399"/>
                </a:lnTo>
                <a:lnTo>
                  <a:pt x="4" y="404"/>
                </a:lnTo>
                <a:lnTo>
                  <a:pt x="7" y="409"/>
                </a:lnTo>
                <a:lnTo>
                  <a:pt x="10" y="413"/>
                </a:lnTo>
                <a:lnTo>
                  <a:pt x="14" y="416"/>
                </a:lnTo>
                <a:lnTo>
                  <a:pt x="18" y="418"/>
                </a:lnTo>
                <a:lnTo>
                  <a:pt x="18" y="418"/>
                </a:lnTo>
                <a:lnTo>
                  <a:pt x="30" y="426"/>
                </a:lnTo>
                <a:lnTo>
                  <a:pt x="43" y="433"/>
                </a:lnTo>
                <a:lnTo>
                  <a:pt x="70" y="448"/>
                </a:lnTo>
                <a:lnTo>
                  <a:pt x="70" y="448"/>
                </a:lnTo>
                <a:lnTo>
                  <a:pt x="116" y="471"/>
                </a:lnTo>
                <a:lnTo>
                  <a:pt x="163" y="495"/>
                </a:lnTo>
                <a:lnTo>
                  <a:pt x="163" y="495"/>
                </a:lnTo>
                <a:lnTo>
                  <a:pt x="237" y="533"/>
                </a:lnTo>
                <a:lnTo>
                  <a:pt x="274" y="550"/>
                </a:lnTo>
                <a:lnTo>
                  <a:pt x="292" y="559"/>
                </a:lnTo>
                <a:lnTo>
                  <a:pt x="312" y="566"/>
                </a:lnTo>
                <a:lnTo>
                  <a:pt x="312" y="566"/>
                </a:lnTo>
                <a:lnTo>
                  <a:pt x="315" y="566"/>
                </a:lnTo>
                <a:lnTo>
                  <a:pt x="316" y="564"/>
                </a:lnTo>
                <a:lnTo>
                  <a:pt x="316" y="564"/>
                </a:lnTo>
                <a:lnTo>
                  <a:pt x="317" y="564"/>
                </a:lnTo>
                <a:lnTo>
                  <a:pt x="317" y="564"/>
                </a:lnTo>
                <a:lnTo>
                  <a:pt x="351" y="526"/>
                </a:lnTo>
                <a:lnTo>
                  <a:pt x="387" y="489"/>
                </a:lnTo>
                <a:lnTo>
                  <a:pt x="457" y="416"/>
                </a:lnTo>
                <a:lnTo>
                  <a:pt x="457" y="416"/>
                </a:lnTo>
                <a:lnTo>
                  <a:pt x="549" y="319"/>
                </a:lnTo>
                <a:lnTo>
                  <a:pt x="594" y="270"/>
                </a:lnTo>
                <a:lnTo>
                  <a:pt x="640" y="221"/>
                </a:lnTo>
                <a:lnTo>
                  <a:pt x="640" y="221"/>
                </a:lnTo>
                <a:lnTo>
                  <a:pt x="652" y="208"/>
                </a:lnTo>
                <a:lnTo>
                  <a:pt x="658" y="201"/>
                </a:lnTo>
                <a:lnTo>
                  <a:pt x="661" y="197"/>
                </a:lnTo>
                <a:lnTo>
                  <a:pt x="662" y="194"/>
                </a:lnTo>
                <a:lnTo>
                  <a:pt x="662" y="194"/>
                </a:lnTo>
                <a:lnTo>
                  <a:pt x="662" y="191"/>
                </a:lnTo>
                <a:lnTo>
                  <a:pt x="661" y="189"/>
                </a:lnTo>
                <a:lnTo>
                  <a:pt x="661" y="189"/>
                </a:lnTo>
                <a:close/>
                <a:moveTo>
                  <a:pt x="622" y="129"/>
                </a:moveTo>
                <a:lnTo>
                  <a:pt x="622" y="129"/>
                </a:lnTo>
                <a:lnTo>
                  <a:pt x="591" y="136"/>
                </a:lnTo>
                <a:lnTo>
                  <a:pt x="560" y="142"/>
                </a:lnTo>
                <a:lnTo>
                  <a:pt x="496" y="158"/>
                </a:lnTo>
                <a:lnTo>
                  <a:pt x="433" y="174"/>
                </a:lnTo>
                <a:lnTo>
                  <a:pt x="370" y="190"/>
                </a:lnTo>
                <a:lnTo>
                  <a:pt x="370" y="190"/>
                </a:lnTo>
                <a:lnTo>
                  <a:pt x="250" y="221"/>
                </a:lnTo>
                <a:lnTo>
                  <a:pt x="128" y="253"/>
                </a:lnTo>
                <a:lnTo>
                  <a:pt x="128" y="253"/>
                </a:lnTo>
                <a:lnTo>
                  <a:pt x="143" y="249"/>
                </a:lnTo>
                <a:lnTo>
                  <a:pt x="143" y="249"/>
                </a:lnTo>
                <a:lnTo>
                  <a:pt x="209" y="230"/>
                </a:lnTo>
                <a:lnTo>
                  <a:pt x="209" y="230"/>
                </a:lnTo>
                <a:lnTo>
                  <a:pt x="342" y="190"/>
                </a:lnTo>
                <a:lnTo>
                  <a:pt x="342" y="190"/>
                </a:lnTo>
                <a:lnTo>
                  <a:pt x="408" y="171"/>
                </a:lnTo>
                <a:lnTo>
                  <a:pt x="474" y="154"/>
                </a:lnTo>
                <a:lnTo>
                  <a:pt x="474" y="154"/>
                </a:lnTo>
                <a:lnTo>
                  <a:pt x="505" y="146"/>
                </a:lnTo>
                <a:lnTo>
                  <a:pt x="537" y="138"/>
                </a:lnTo>
                <a:lnTo>
                  <a:pt x="570" y="130"/>
                </a:lnTo>
                <a:lnTo>
                  <a:pt x="585" y="125"/>
                </a:lnTo>
                <a:lnTo>
                  <a:pt x="600" y="119"/>
                </a:lnTo>
                <a:lnTo>
                  <a:pt x="600" y="119"/>
                </a:lnTo>
                <a:lnTo>
                  <a:pt x="622" y="129"/>
                </a:lnTo>
                <a:lnTo>
                  <a:pt x="622" y="129"/>
                </a:lnTo>
                <a:close/>
                <a:moveTo>
                  <a:pt x="558" y="99"/>
                </a:moveTo>
                <a:lnTo>
                  <a:pt x="558" y="99"/>
                </a:lnTo>
                <a:lnTo>
                  <a:pt x="565" y="102"/>
                </a:lnTo>
                <a:lnTo>
                  <a:pt x="565" y="102"/>
                </a:lnTo>
                <a:lnTo>
                  <a:pt x="455" y="133"/>
                </a:lnTo>
                <a:lnTo>
                  <a:pt x="401" y="148"/>
                </a:lnTo>
                <a:lnTo>
                  <a:pt x="347" y="164"/>
                </a:lnTo>
                <a:lnTo>
                  <a:pt x="347" y="164"/>
                </a:lnTo>
                <a:lnTo>
                  <a:pt x="290" y="181"/>
                </a:lnTo>
                <a:lnTo>
                  <a:pt x="235" y="200"/>
                </a:lnTo>
                <a:lnTo>
                  <a:pt x="235" y="200"/>
                </a:lnTo>
                <a:lnTo>
                  <a:pt x="213" y="206"/>
                </a:lnTo>
                <a:lnTo>
                  <a:pt x="192" y="212"/>
                </a:lnTo>
                <a:lnTo>
                  <a:pt x="149" y="223"/>
                </a:lnTo>
                <a:lnTo>
                  <a:pt x="149" y="223"/>
                </a:lnTo>
                <a:lnTo>
                  <a:pt x="172" y="216"/>
                </a:lnTo>
                <a:lnTo>
                  <a:pt x="172" y="216"/>
                </a:lnTo>
                <a:lnTo>
                  <a:pt x="200" y="205"/>
                </a:lnTo>
                <a:lnTo>
                  <a:pt x="230" y="194"/>
                </a:lnTo>
                <a:lnTo>
                  <a:pt x="230" y="194"/>
                </a:lnTo>
                <a:lnTo>
                  <a:pt x="257" y="184"/>
                </a:lnTo>
                <a:lnTo>
                  <a:pt x="285" y="175"/>
                </a:lnTo>
                <a:lnTo>
                  <a:pt x="342" y="159"/>
                </a:lnTo>
                <a:lnTo>
                  <a:pt x="342" y="159"/>
                </a:lnTo>
                <a:lnTo>
                  <a:pt x="398" y="143"/>
                </a:lnTo>
                <a:lnTo>
                  <a:pt x="454" y="127"/>
                </a:lnTo>
                <a:lnTo>
                  <a:pt x="454" y="127"/>
                </a:lnTo>
                <a:lnTo>
                  <a:pt x="481" y="122"/>
                </a:lnTo>
                <a:lnTo>
                  <a:pt x="506" y="116"/>
                </a:lnTo>
                <a:lnTo>
                  <a:pt x="532" y="108"/>
                </a:lnTo>
                <a:lnTo>
                  <a:pt x="544" y="104"/>
                </a:lnTo>
                <a:lnTo>
                  <a:pt x="557" y="100"/>
                </a:lnTo>
                <a:lnTo>
                  <a:pt x="557" y="100"/>
                </a:lnTo>
                <a:lnTo>
                  <a:pt x="558" y="99"/>
                </a:lnTo>
                <a:lnTo>
                  <a:pt x="558" y="99"/>
                </a:lnTo>
                <a:close/>
                <a:moveTo>
                  <a:pt x="450" y="52"/>
                </a:moveTo>
                <a:lnTo>
                  <a:pt x="450" y="52"/>
                </a:lnTo>
                <a:lnTo>
                  <a:pt x="412" y="60"/>
                </a:lnTo>
                <a:lnTo>
                  <a:pt x="373" y="69"/>
                </a:lnTo>
                <a:lnTo>
                  <a:pt x="373" y="69"/>
                </a:lnTo>
                <a:lnTo>
                  <a:pt x="390" y="64"/>
                </a:lnTo>
                <a:lnTo>
                  <a:pt x="406" y="59"/>
                </a:lnTo>
                <a:lnTo>
                  <a:pt x="421" y="53"/>
                </a:lnTo>
                <a:lnTo>
                  <a:pt x="436" y="46"/>
                </a:lnTo>
                <a:lnTo>
                  <a:pt x="436" y="46"/>
                </a:lnTo>
                <a:lnTo>
                  <a:pt x="450" y="52"/>
                </a:lnTo>
                <a:lnTo>
                  <a:pt x="450" y="52"/>
                </a:lnTo>
                <a:close/>
                <a:moveTo>
                  <a:pt x="450" y="53"/>
                </a:moveTo>
                <a:lnTo>
                  <a:pt x="450" y="53"/>
                </a:lnTo>
                <a:lnTo>
                  <a:pt x="442" y="57"/>
                </a:lnTo>
                <a:lnTo>
                  <a:pt x="433" y="60"/>
                </a:lnTo>
                <a:lnTo>
                  <a:pt x="433" y="60"/>
                </a:lnTo>
                <a:lnTo>
                  <a:pt x="405" y="69"/>
                </a:lnTo>
                <a:lnTo>
                  <a:pt x="375" y="76"/>
                </a:lnTo>
                <a:lnTo>
                  <a:pt x="346" y="84"/>
                </a:lnTo>
                <a:lnTo>
                  <a:pt x="317" y="91"/>
                </a:lnTo>
                <a:lnTo>
                  <a:pt x="317" y="91"/>
                </a:lnTo>
                <a:lnTo>
                  <a:pt x="280" y="101"/>
                </a:lnTo>
                <a:lnTo>
                  <a:pt x="280" y="101"/>
                </a:lnTo>
                <a:lnTo>
                  <a:pt x="313" y="89"/>
                </a:lnTo>
                <a:lnTo>
                  <a:pt x="345" y="78"/>
                </a:lnTo>
                <a:lnTo>
                  <a:pt x="345" y="78"/>
                </a:lnTo>
                <a:lnTo>
                  <a:pt x="360" y="74"/>
                </a:lnTo>
                <a:lnTo>
                  <a:pt x="375" y="71"/>
                </a:lnTo>
                <a:lnTo>
                  <a:pt x="405" y="64"/>
                </a:lnTo>
                <a:lnTo>
                  <a:pt x="405" y="64"/>
                </a:lnTo>
                <a:lnTo>
                  <a:pt x="438" y="57"/>
                </a:lnTo>
                <a:lnTo>
                  <a:pt x="438" y="57"/>
                </a:lnTo>
                <a:lnTo>
                  <a:pt x="444" y="56"/>
                </a:lnTo>
                <a:lnTo>
                  <a:pt x="450" y="53"/>
                </a:lnTo>
                <a:lnTo>
                  <a:pt x="450" y="53"/>
                </a:lnTo>
                <a:close/>
                <a:moveTo>
                  <a:pt x="369" y="18"/>
                </a:moveTo>
                <a:lnTo>
                  <a:pt x="369" y="18"/>
                </a:lnTo>
                <a:lnTo>
                  <a:pt x="341" y="25"/>
                </a:lnTo>
                <a:lnTo>
                  <a:pt x="341" y="25"/>
                </a:lnTo>
                <a:lnTo>
                  <a:pt x="326" y="29"/>
                </a:lnTo>
                <a:lnTo>
                  <a:pt x="326" y="29"/>
                </a:lnTo>
                <a:lnTo>
                  <a:pt x="324" y="30"/>
                </a:lnTo>
                <a:lnTo>
                  <a:pt x="324" y="30"/>
                </a:lnTo>
                <a:lnTo>
                  <a:pt x="335" y="25"/>
                </a:lnTo>
                <a:lnTo>
                  <a:pt x="335" y="25"/>
                </a:lnTo>
                <a:lnTo>
                  <a:pt x="347" y="20"/>
                </a:lnTo>
                <a:lnTo>
                  <a:pt x="359" y="14"/>
                </a:lnTo>
                <a:lnTo>
                  <a:pt x="359" y="14"/>
                </a:lnTo>
                <a:lnTo>
                  <a:pt x="369" y="18"/>
                </a:lnTo>
                <a:lnTo>
                  <a:pt x="369" y="18"/>
                </a:lnTo>
                <a:close/>
                <a:moveTo>
                  <a:pt x="340" y="8"/>
                </a:moveTo>
                <a:lnTo>
                  <a:pt x="340" y="8"/>
                </a:lnTo>
                <a:lnTo>
                  <a:pt x="353" y="12"/>
                </a:lnTo>
                <a:lnTo>
                  <a:pt x="353" y="12"/>
                </a:lnTo>
                <a:lnTo>
                  <a:pt x="342" y="14"/>
                </a:lnTo>
                <a:lnTo>
                  <a:pt x="330" y="17"/>
                </a:lnTo>
                <a:lnTo>
                  <a:pt x="330" y="17"/>
                </a:lnTo>
                <a:lnTo>
                  <a:pt x="340" y="8"/>
                </a:lnTo>
                <a:lnTo>
                  <a:pt x="340" y="8"/>
                </a:lnTo>
                <a:close/>
                <a:moveTo>
                  <a:pt x="327" y="20"/>
                </a:moveTo>
                <a:lnTo>
                  <a:pt x="327" y="20"/>
                </a:lnTo>
                <a:lnTo>
                  <a:pt x="340" y="17"/>
                </a:lnTo>
                <a:lnTo>
                  <a:pt x="340" y="17"/>
                </a:lnTo>
                <a:lnTo>
                  <a:pt x="355" y="14"/>
                </a:lnTo>
                <a:lnTo>
                  <a:pt x="355" y="14"/>
                </a:lnTo>
                <a:lnTo>
                  <a:pt x="356" y="14"/>
                </a:lnTo>
                <a:lnTo>
                  <a:pt x="356" y="15"/>
                </a:lnTo>
                <a:lnTo>
                  <a:pt x="351" y="16"/>
                </a:lnTo>
                <a:lnTo>
                  <a:pt x="343" y="19"/>
                </a:lnTo>
                <a:lnTo>
                  <a:pt x="343" y="19"/>
                </a:lnTo>
                <a:lnTo>
                  <a:pt x="329" y="25"/>
                </a:lnTo>
                <a:lnTo>
                  <a:pt x="316" y="32"/>
                </a:lnTo>
                <a:lnTo>
                  <a:pt x="316" y="32"/>
                </a:lnTo>
                <a:lnTo>
                  <a:pt x="327" y="20"/>
                </a:lnTo>
                <a:lnTo>
                  <a:pt x="327" y="20"/>
                </a:lnTo>
                <a:close/>
                <a:moveTo>
                  <a:pt x="311" y="37"/>
                </a:moveTo>
                <a:lnTo>
                  <a:pt x="311" y="37"/>
                </a:lnTo>
                <a:lnTo>
                  <a:pt x="347" y="25"/>
                </a:lnTo>
                <a:lnTo>
                  <a:pt x="347" y="25"/>
                </a:lnTo>
                <a:lnTo>
                  <a:pt x="367" y="20"/>
                </a:lnTo>
                <a:lnTo>
                  <a:pt x="367" y="20"/>
                </a:lnTo>
                <a:lnTo>
                  <a:pt x="364" y="22"/>
                </a:lnTo>
                <a:lnTo>
                  <a:pt x="364" y="22"/>
                </a:lnTo>
                <a:lnTo>
                  <a:pt x="353" y="27"/>
                </a:lnTo>
                <a:lnTo>
                  <a:pt x="353" y="27"/>
                </a:lnTo>
                <a:lnTo>
                  <a:pt x="342" y="30"/>
                </a:lnTo>
                <a:lnTo>
                  <a:pt x="331" y="34"/>
                </a:lnTo>
                <a:lnTo>
                  <a:pt x="319" y="36"/>
                </a:lnTo>
                <a:lnTo>
                  <a:pt x="308" y="40"/>
                </a:lnTo>
                <a:lnTo>
                  <a:pt x="308" y="40"/>
                </a:lnTo>
                <a:lnTo>
                  <a:pt x="311" y="37"/>
                </a:lnTo>
                <a:lnTo>
                  <a:pt x="311" y="37"/>
                </a:lnTo>
                <a:close/>
                <a:moveTo>
                  <a:pt x="305" y="43"/>
                </a:moveTo>
                <a:lnTo>
                  <a:pt x="305" y="43"/>
                </a:lnTo>
                <a:lnTo>
                  <a:pt x="316" y="39"/>
                </a:lnTo>
                <a:lnTo>
                  <a:pt x="316" y="39"/>
                </a:lnTo>
                <a:lnTo>
                  <a:pt x="337" y="34"/>
                </a:lnTo>
                <a:lnTo>
                  <a:pt x="337" y="34"/>
                </a:lnTo>
                <a:lnTo>
                  <a:pt x="347" y="32"/>
                </a:lnTo>
                <a:lnTo>
                  <a:pt x="356" y="28"/>
                </a:lnTo>
                <a:lnTo>
                  <a:pt x="364" y="24"/>
                </a:lnTo>
                <a:lnTo>
                  <a:pt x="372" y="19"/>
                </a:lnTo>
                <a:lnTo>
                  <a:pt x="372" y="19"/>
                </a:lnTo>
                <a:lnTo>
                  <a:pt x="383" y="24"/>
                </a:lnTo>
                <a:lnTo>
                  <a:pt x="383" y="24"/>
                </a:lnTo>
                <a:lnTo>
                  <a:pt x="375" y="25"/>
                </a:lnTo>
                <a:lnTo>
                  <a:pt x="367" y="28"/>
                </a:lnTo>
                <a:lnTo>
                  <a:pt x="350" y="34"/>
                </a:lnTo>
                <a:lnTo>
                  <a:pt x="350" y="34"/>
                </a:lnTo>
                <a:lnTo>
                  <a:pt x="327" y="40"/>
                </a:lnTo>
                <a:lnTo>
                  <a:pt x="302" y="45"/>
                </a:lnTo>
                <a:lnTo>
                  <a:pt x="302" y="45"/>
                </a:lnTo>
                <a:lnTo>
                  <a:pt x="305" y="43"/>
                </a:lnTo>
                <a:lnTo>
                  <a:pt x="305" y="43"/>
                </a:lnTo>
                <a:close/>
                <a:moveTo>
                  <a:pt x="299" y="48"/>
                </a:moveTo>
                <a:lnTo>
                  <a:pt x="299" y="48"/>
                </a:lnTo>
                <a:lnTo>
                  <a:pt x="309" y="46"/>
                </a:lnTo>
                <a:lnTo>
                  <a:pt x="318" y="44"/>
                </a:lnTo>
                <a:lnTo>
                  <a:pt x="336" y="39"/>
                </a:lnTo>
                <a:lnTo>
                  <a:pt x="336" y="39"/>
                </a:lnTo>
                <a:lnTo>
                  <a:pt x="348" y="37"/>
                </a:lnTo>
                <a:lnTo>
                  <a:pt x="360" y="33"/>
                </a:lnTo>
                <a:lnTo>
                  <a:pt x="360" y="33"/>
                </a:lnTo>
                <a:lnTo>
                  <a:pt x="373" y="28"/>
                </a:lnTo>
                <a:lnTo>
                  <a:pt x="373" y="28"/>
                </a:lnTo>
                <a:lnTo>
                  <a:pt x="380" y="25"/>
                </a:lnTo>
                <a:lnTo>
                  <a:pt x="382" y="25"/>
                </a:lnTo>
                <a:lnTo>
                  <a:pt x="379" y="27"/>
                </a:lnTo>
                <a:lnTo>
                  <a:pt x="379" y="27"/>
                </a:lnTo>
                <a:lnTo>
                  <a:pt x="374" y="30"/>
                </a:lnTo>
                <a:lnTo>
                  <a:pt x="368" y="34"/>
                </a:lnTo>
                <a:lnTo>
                  <a:pt x="355" y="37"/>
                </a:lnTo>
                <a:lnTo>
                  <a:pt x="330" y="43"/>
                </a:lnTo>
                <a:lnTo>
                  <a:pt x="330" y="43"/>
                </a:lnTo>
                <a:lnTo>
                  <a:pt x="320" y="45"/>
                </a:lnTo>
                <a:lnTo>
                  <a:pt x="311" y="48"/>
                </a:lnTo>
                <a:lnTo>
                  <a:pt x="291" y="57"/>
                </a:lnTo>
                <a:lnTo>
                  <a:pt x="291" y="57"/>
                </a:lnTo>
                <a:lnTo>
                  <a:pt x="299" y="48"/>
                </a:lnTo>
                <a:lnTo>
                  <a:pt x="299" y="48"/>
                </a:lnTo>
                <a:close/>
                <a:moveTo>
                  <a:pt x="343" y="42"/>
                </a:moveTo>
                <a:lnTo>
                  <a:pt x="343" y="42"/>
                </a:lnTo>
                <a:lnTo>
                  <a:pt x="355" y="39"/>
                </a:lnTo>
                <a:lnTo>
                  <a:pt x="366" y="36"/>
                </a:lnTo>
                <a:lnTo>
                  <a:pt x="377" y="32"/>
                </a:lnTo>
                <a:lnTo>
                  <a:pt x="388" y="25"/>
                </a:lnTo>
                <a:lnTo>
                  <a:pt x="388" y="25"/>
                </a:lnTo>
                <a:lnTo>
                  <a:pt x="388" y="25"/>
                </a:lnTo>
                <a:lnTo>
                  <a:pt x="388" y="25"/>
                </a:lnTo>
                <a:lnTo>
                  <a:pt x="404" y="32"/>
                </a:lnTo>
                <a:lnTo>
                  <a:pt x="404" y="32"/>
                </a:lnTo>
                <a:lnTo>
                  <a:pt x="375" y="37"/>
                </a:lnTo>
                <a:lnTo>
                  <a:pt x="347" y="43"/>
                </a:lnTo>
                <a:lnTo>
                  <a:pt x="347" y="43"/>
                </a:lnTo>
                <a:lnTo>
                  <a:pt x="317" y="50"/>
                </a:lnTo>
                <a:lnTo>
                  <a:pt x="302" y="55"/>
                </a:lnTo>
                <a:lnTo>
                  <a:pt x="289" y="60"/>
                </a:lnTo>
                <a:lnTo>
                  <a:pt x="289" y="60"/>
                </a:lnTo>
                <a:lnTo>
                  <a:pt x="302" y="54"/>
                </a:lnTo>
                <a:lnTo>
                  <a:pt x="316" y="49"/>
                </a:lnTo>
                <a:lnTo>
                  <a:pt x="329" y="45"/>
                </a:lnTo>
                <a:lnTo>
                  <a:pt x="343" y="42"/>
                </a:lnTo>
                <a:lnTo>
                  <a:pt x="343" y="42"/>
                </a:lnTo>
                <a:close/>
                <a:moveTo>
                  <a:pt x="286" y="62"/>
                </a:moveTo>
                <a:lnTo>
                  <a:pt x="286" y="62"/>
                </a:lnTo>
                <a:lnTo>
                  <a:pt x="317" y="53"/>
                </a:lnTo>
                <a:lnTo>
                  <a:pt x="347" y="45"/>
                </a:lnTo>
                <a:lnTo>
                  <a:pt x="347" y="45"/>
                </a:lnTo>
                <a:lnTo>
                  <a:pt x="363" y="42"/>
                </a:lnTo>
                <a:lnTo>
                  <a:pt x="380" y="39"/>
                </a:lnTo>
                <a:lnTo>
                  <a:pt x="380" y="39"/>
                </a:lnTo>
                <a:lnTo>
                  <a:pt x="395" y="36"/>
                </a:lnTo>
                <a:lnTo>
                  <a:pt x="395" y="36"/>
                </a:lnTo>
                <a:lnTo>
                  <a:pt x="364" y="46"/>
                </a:lnTo>
                <a:lnTo>
                  <a:pt x="335" y="54"/>
                </a:lnTo>
                <a:lnTo>
                  <a:pt x="305" y="63"/>
                </a:lnTo>
                <a:lnTo>
                  <a:pt x="275" y="73"/>
                </a:lnTo>
                <a:lnTo>
                  <a:pt x="275" y="73"/>
                </a:lnTo>
                <a:lnTo>
                  <a:pt x="286" y="62"/>
                </a:lnTo>
                <a:lnTo>
                  <a:pt x="286" y="62"/>
                </a:lnTo>
                <a:close/>
                <a:moveTo>
                  <a:pt x="273" y="75"/>
                </a:moveTo>
                <a:lnTo>
                  <a:pt x="273" y="75"/>
                </a:lnTo>
                <a:lnTo>
                  <a:pt x="287" y="71"/>
                </a:lnTo>
                <a:lnTo>
                  <a:pt x="287" y="71"/>
                </a:lnTo>
                <a:lnTo>
                  <a:pt x="330" y="57"/>
                </a:lnTo>
                <a:lnTo>
                  <a:pt x="330" y="57"/>
                </a:lnTo>
                <a:lnTo>
                  <a:pt x="349" y="51"/>
                </a:lnTo>
                <a:lnTo>
                  <a:pt x="368" y="46"/>
                </a:lnTo>
                <a:lnTo>
                  <a:pt x="388" y="40"/>
                </a:lnTo>
                <a:lnTo>
                  <a:pt x="407" y="34"/>
                </a:lnTo>
                <a:lnTo>
                  <a:pt x="407" y="34"/>
                </a:lnTo>
                <a:lnTo>
                  <a:pt x="407" y="34"/>
                </a:lnTo>
                <a:lnTo>
                  <a:pt x="407" y="34"/>
                </a:lnTo>
                <a:lnTo>
                  <a:pt x="416" y="38"/>
                </a:lnTo>
                <a:lnTo>
                  <a:pt x="416" y="38"/>
                </a:lnTo>
                <a:lnTo>
                  <a:pt x="411" y="39"/>
                </a:lnTo>
                <a:lnTo>
                  <a:pt x="406" y="40"/>
                </a:lnTo>
                <a:lnTo>
                  <a:pt x="395" y="43"/>
                </a:lnTo>
                <a:lnTo>
                  <a:pt x="395" y="43"/>
                </a:lnTo>
                <a:lnTo>
                  <a:pt x="377" y="46"/>
                </a:lnTo>
                <a:lnTo>
                  <a:pt x="360" y="50"/>
                </a:lnTo>
                <a:lnTo>
                  <a:pt x="360" y="50"/>
                </a:lnTo>
                <a:lnTo>
                  <a:pt x="341" y="55"/>
                </a:lnTo>
                <a:lnTo>
                  <a:pt x="323" y="61"/>
                </a:lnTo>
                <a:lnTo>
                  <a:pt x="305" y="67"/>
                </a:lnTo>
                <a:lnTo>
                  <a:pt x="285" y="72"/>
                </a:lnTo>
                <a:lnTo>
                  <a:pt x="285" y="72"/>
                </a:lnTo>
                <a:lnTo>
                  <a:pt x="273" y="75"/>
                </a:lnTo>
                <a:lnTo>
                  <a:pt x="273" y="75"/>
                </a:lnTo>
                <a:lnTo>
                  <a:pt x="273" y="75"/>
                </a:lnTo>
                <a:lnTo>
                  <a:pt x="273" y="75"/>
                </a:lnTo>
                <a:close/>
                <a:moveTo>
                  <a:pt x="270" y="78"/>
                </a:moveTo>
                <a:lnTo>
                  <a:pt x="270" y="78"/>
                </a:lnTo>
                <a:lnTo>
                  <a:pt x="288" y="74"/>
                </a:lnTo>
                <a:lnTo>
                  <a:pt x="306" y="68"/>
                </a:lnTo>
                <a:lnTo>
                  <a:pt x="341" y="57"/>
                </a:lnTo>
                <a:lnTo>
                  <a:pt x="341" y="57"/>
                </a:lnTo>
                <a:lnTo>
                  <a:pt x="360" y="52"/>
                </a:lnTo>
                <a:lnTo>
                  <a:pt x="380" y="48"/>
                </a:lnTo>
                <a:lnTo>
                  <a:pt x="380" y="48"/>
                </a:lnTo>
                <a:lnTo>
                  <a:pt x="398" y="45"/>
                </a:lnTo>
                <a:lnTo>
                  <a:pt x="407" y="43"/>
                </a:lnTo>
                <a:lnTo>
                  <a:pt x="415" y="40"/>
                </a:lnTo>
                <a:lnTo>
                  <a:pt x="415" y="40"/>
                </a:lnTo>
                <a:lnTo>
                  <a:pt x="405" y="44"/>
                </a:lnTo>
                <a:lnTo>
                  <a:pt x="395" y="47"/>
                </a:lnTo>
                <a:lnTo>
                  <a:pt x="373" y="53"/>
                </a:lnTo>
                <a:lnTo>
                  <a:pt x="373" y="53"/>
                </a:lnTo>
                <a:lnTo>
                  <a:pt x="329" y="65"/>
                </a:lnTo>
                <a:lnTo>
                  <a:pt x="329" y="65"/>
                </a:lnTo>
                <a:lnTo>
                  <a:pt x="294" y="75"/>
                </a:lnTo>
                <a:lnTo>
                  <a:pt x="278" y="80"/>
                </a:lnTo>
                <a:lnTo>
                  <a:pt x="262" y="87"/>
                </a:lnTo>
                <a:lnTo>
                  <a:pt x="262" y="87"/>
                </a:lnTo>
                <a:lnTo>
                  <a:pt x="270" y="78"/>
                </a:lnTo>
                <a:lnTo>
                  <a:pt x="270" y="78"/>
                </a:lnTo>
                <a:close/>
                <a:moveTo>
                  <a:pt x="273" y="84"/>
                </a:moveTo>
                <a:lnTo>
                  <a:pt x="273" y="84"/>
                </a:lnTo>
                <a:lnTo>
                  <a:pt x="293" y="77"/>
                </a:lnTo>
                <a:lnTo>
                  <a:pt x="293" y="77"/>
                </a:lnTo>
                <a:lnTo>
                  <a:pt x="317" y="70"/>
                </a:lnTo>
                <a:lnTo>
                  <a:pt x="340" y="64"/>
                </a:lnTo>
                <a:lnTo>
                  <a:pt x="340" y="64"/>
                </a:lnTo>
                <a:lnTo>
                  <a:pt x="380" y="54"/>
                </a:lnTo>
                <a:lnTo>
                  <a:pt x="401" y="48"/>
                </a:lnTo>
                <a:lnTo>
                  <a:pt x="411" y="44"/>
                </a:lnTo>
                <a:lnTo>
                  <a:pt x="420" y="40"/>
                </a:lnTo>
                <a:lnTo>
                  <a:pt x="420" y="40"/>
                </a:lnTo>
                <a:lnTo>
                  <a:pt x="420" y="39"/>
                </a:lnTo>
                <a:lnTo>
                  <a:pt x="420" y="39"/>
                </a:lnTo>
                <a:lnTo>
                  <a:pt x="433" y="45"/>
                </a:lnTo>
                <a:lnTo>
                  <a:pt x="433" y="45"/>
                </a:lnTo>
                <a:lnTo>
                  <a:pt x="391" y="54"/>
                </a:lnTo>
                <a:lnTo>
                  <a:pt x="349" y="63"/>
                </a:lnTo>
                <a:lnTo>
                  <a:pt x="349" y="63"/>
                </a:lnTo>
                <a:lnTo>
                  <a:pt x="328" y="69"/>
                </a:lnTo>
                <a:lnTo>
                  <a:pt x="308" y="75"/>
                </a:lnTo>
                <a:lnTo>
                  <a:pt x="287" y="82"/>
                </a:lnTo>
                <a:lnTo>
                  <a:pt x="267" y="89"/>
                </a:lnTo>
                <a:lnTo>
                  <a:pt x="267" y="89"/>
                </a:lnTo>
                <a:lnTo>
                  <a:pt x="259" y="90"/>
                </a:lnTo>
                <a:lnTo>
                  <a:pt x="259" y="90"/>
                </a:lnTo>
                <a:lnTo>
                  <a:pt x="273" y="84"/>
                </a:lnTo>
                <a:lnTo>
                  <a:pt x="273" y="84"/>
                </a:lnTo>
                <a:close/>
                <a:moveTo>
                  <a:pt x="256" y="93"/>
                </a:moveTo>
                <a:lnTo>
                  <a:pt x="256" y="93"/>
                </a:lnTo>
                <a:lnTo>
                  <a:pt x="266" y="91"/>
                </a:lnTo>
                <a:lnTo>
                  <a:pt x="276" y="88"/>
                </a:lnTo>
                <a:lnTo>
                  <a:pt x="295" y="81"/>
                </a:lnTo>
                <a:lnTo>
                  <a:pt x="295" y="81"/>
                </a:lnTo>
                <a:lnTo>
                  <a:pt x="320" y="73"/>
                </a:lnTo>
                <a:lnTo>
                  <a:pt x="345" y="66"/>
                </a:lnTo>
                <a:lnTo>
                  <a:pt x="345" y="66"/>
                </a:lnTo>
                <a:lnTo>
                  <a:pt x="371" y="61"/>
                </a:lnTo>
                <a:lnTo>
                  <a:pt x="399" y="55"/>
                </a:lnTo>
                <a:lnTo>
                  <a:pt x="399" y="55"/>
                </a:lnTo>
                <a:lnTo>
                  <a:pt x="427" y="48"/>
                </a:lnTo>
                <a:lnTo>
                  <a:pt x="427" y="48"/>
                </a:lnTo>
                <a:lnTo>
                  <a:pt x="427" y="48"/>
                </a:lnTo>
                <a:lnTo>
                  <a:pt x="427" y="48"/>
                </a:lnTo>
                <a:lnTo>
                  <a:pt x="415" y="54"/>
                </a:lnTo>
                <a:lnTo>
                  <a:pt x="415" y="54"/>
                </a:lnTo>
                <a:lnTo>
                  <a:pt x="391" y="62"/>
                </a:lnTo>
                <a:lnTo>
                  <a:pt x="366" y="69"/>
                </a:lnTo>
                <a:lnTo>
                  <a:pt x="342" y="75"/>
                </a:lnTo>
                <a:lnTo>
                  <a:pt x="318" y="82"/>
                </a:lnTo>
                <a:lnTo>
                  <a:pt x="318" y="82"/>
                </a:lnTo>
                <a:lnTo>
                  <a:pt x="294" y="89"/>
                </a:lnTo>
                <a:lnTo>
                  <a:pt x="270" y="96"/>
                </a:lnTo>
                <a:lnTo>
                  <a:pt x="270" y="96"/>
                </a:lnTo>
                <a:lnTo>
                  <a:pt x="258" y="100"/>
                </a:lnTo>
                <a:lnTo>
                  <a:pt x="246" y="103"/>
                </a:lnTo>
                <a:lnTo>
                  <a:pt x="246" y="103"/>
                </a:lnTo>
                <a:lnTo>
                  <a:pt x="256" y="93"/>
                </a:lnTo>
                <a:lnTo>
                  <a:pt x="256" y="93"/>
                </a:lnTo>
                <a:close/>
                <a:moveTo>
                  <a:pt x="243" y="107"/>
                </a:moveTo>
                <a:lnTo>
                  <a:pt x="243" y="107"/>
                </a:lnTo>
                <a:lnTo>
                  <a:pt x="253" y="103"/>
                </a:lnTo>
                <a:lnTo>
                  <a:pt x="264" y="100"/>
                </a:lnTo>
                <a:lnTo>
                  <a:pt x="285" y="94"/>
                </a:lnTo>
                <a:lnTo>
                  <a:pt x="285" y="94"/>
                </a:lnTo>
                <a:lnTo>
                  <a:pt x="312" y="86"/>
                </a:lnTo>
                <a:lnTo>
                  <a:pt x="338" y="78"/>
                </a:lnTo>
                <a:lnTo>
                  <a:pt x="338" y="78"/>
                </a:lnTo>
                <a:lnTo>
                  <a:pt x="348" y="75"/>
                </a:lnTo>
                <a:lnTo>
                  <a:pt x="348" y="75"/>
                </a:lnTo>
                <a:lnTo>
                  <a:pt x="339" y="78"/>
                </a:lnTo>
                <a:lnTo>
                  <a:pt x="339" y="78"/>
                </a:lnTo>
                <a:lnTo>
                  <a:pt x="286" y="95"/>
                </a:lnTo>
                <a:lnTo>
                  <a:pt x="286" y="95"/>
                </a:lnTo>
                <a:lnTo>
                  <a:pt x="262" y="103"/>
                </a:lnTo>
                <a:lnTo>
                  <a:pt x="262" y="103"/>
                </a:lnTo>
                <a:lnTo>
                  <a:pt x="247" y="108"/>
                </a:lnTo>
                <a:lnTo>
                  <a:pt x="247" y="108"/>
                </a:lnTo>
                <a:lnTo>
                  <a:pt x="240" y="110"/>
                </a:lnTo>
                <a:lnTo>
                  <a:pt x="240" y="110"/>
                </a:lnTo>
                <a:lnTo>
                  <a:pt x="243" y="107"/>
                </a:lnTo>
                <a:lnTo>
                  <a:pt x="243" y="107"/>
                </a:lnTo>
                <a:close/>
                <a:moveTo>
                  <a:pt x="239" y="111"/>
                </a:moveTo>
                <a:lnTo>
                  <a:pt x="239" y="111"/>
                </a:lnTo>
                <a:lnTo>
                  <a:pt x="259" y="107"/>
                </a:lnTo>
                <a:lnTo>
                  <a:pt x="259" y="107"/>
                </a:lnTo>
                <a:lnTo>
                  <a:pt x="246" y="113"/>
                </a:lnTo>
                <a:lnTo>
                  <a:pt x="233" y="118"/>
                </a:lnTo>
                <a:lnTo>
                  <a:pt x="233" y="118"/>
                </a:lnTo>
                <a:lnTo>
                  <a:pt x="239" y="111"/>
                </a:lnTo>
                <a:lnTo>
                  <a:pt x="239" y="111"/>
                </a:lnTo>
                <a:close/>
                <a:moveTo>
                  <a:pt x="230" y="122"/>
                </a:moveTo>
                <a:lnTo>
                  <a:pt x="230" y="122"/>
                </a:lnTo>
                <a:lnTo>
                  <a:pt x="241" y="117"/>
                </a:lnTo>
                <a:lnTo>
                  <a:pt x="253" y="111"/>
                </a:lnTo>
                <a:lnTo>
                  <a:pt x="277" y="104"/>
                </a:lnTo>
                <a:lnTo>
                  <a:pt x="277" y="104"/>
                </a:lnTo>
                <a:lnTo>
                  <a:pt x="339" y="87"/>
                </a:lnTo>
                <a:lnTo>
                  <a:pt x="339" y="87"/>
                </a:lnTo>
                <a:lnTo>
                  <a:pt x="402" y="70"/>
                </a:lnTo>
                <a:lnTo>
                  <a:pt x="402" y="70"/>
                </a:lnTo>
                <a:lnTo>
                  <a:pt x="428" y="64"/>
                </a:lnTo>
                <a:lnTo>
                  <a:pt x="441" y="59"/>
                </a:lnTo>
                <a:lnTo>
                  <a:pt x="453" y="54"/>
                </a:lnTo>
                <a:lnTo>
                  <a:pt x="453" y="54"/>
                </a:lnTo>
                <a:lnTo>
                  <a:pt x="471" y="61"/>
                </a:lnTo>
                <a:lnTo>
                  <a:pt x="471" y="61"/>
                </a:lnTo>
                <a:lnTo>
                  <a:pt x="457" y="66"/>
                </a:lnTo>
                <a:lnTo>
                  <a:pt x="443" y="70"/>
                </a:lnTo>
                <a:lnTo>
                  <a:pt x="415" y="76"/>
                </a:lnTo>
                <a:lnTo>
                  <a:pt x="415" y="76"/>
                </a:lnTo>
                <a:lnTo>
                  <a:pt x="381" y="84"/>
                </a:lnTo>
                <a:lnTo>
                  <a:pt x="348" y="93"/>
                </a:lnTo>
                <a:lnTo>
                  <a:pt x="348" y="93"/>
                </a:lnTo>
                <a:lnTo>
                  <a:pt x="316" y="101"/>
                </a:lnTo>
                <a:lnTo>
                  <a:pt x="284" y="109"/>
                </a:lnTo>
                <a:lnTo>
                  <a:pt x="284" y="109"/>
                </a:lnTo>
                <a:lnTo>
                  <a:pt x="254" y="119"/>
                </a:lnTo>
                <a:lnTo>
                  <a:pt x="254" y="119"/>
                </a:lnTo>
                <a:lnTo>
                  <a:pt x="241" y="121"/>
                </a:lnTo>
                <a:lnTo>
                  <a:pt x="234" y="122"/>
                </a:lnTo>
                <a:lnTo>
                  <a:pt x="228" y="124"/>
                </a:lnTo>
                <a:lnTo>
                  <a:pt x="228" y="124"/>
                </a:lnTo>
                <a:lnTo>
                  <a:pt x="230" y="122"/>
                </a:lnTo>
                <a:lnTo>
                  <a:pt x="230" y="122"/>
                </a:lnTo>
                <a:close/>
                <a:moveTo>
                  <a:pt x="225" y="128"/>
                </a:moveTo>
                <a:lnTo>
                  <a:pt x="225" y="128"/>
                </a:lnTo>
                <a:lnTo>
                  <a:pt x="256" y="121"/>
                </a:lnTo>
                <a:lnTo>
                  <a:pt x="286" y="113"/>
                </a:lnTo>
                <a:lnTo>
                  <a:pt x="318" y="103"/>
                </a:lnTo>
                <a:lnTo>
                  <a:pt x="348" y="95"/>
                </a:lnTo>
                <a:lnTo>
                  <a:pt x="348" y="95"/>
                </a:lnTo>
                <a:lnTo>
                  <a:pt x="379" y="87"/>
                </a:lnTo>
                <a:lnTo>
                  <a:pt x="411" y="79"/>
                </a:lnTo>
                <a:lnTo>
                  <a:pt x="411" y="79"/>
                </a:lnTo>
                <a:lnTo>
                  <a:pt x="442" y="72"/>
                </a:lnTo>
                <a:lnTo>
                  <a:pt x="458" y="68"/>
                </a:lnTo>
                <a:lnTo>
                  <a:pt x="474" y="62"/>
                </a:lnTo>
                <a:lnTo>
                  <a:pt x="474" y="62"/>
                </a:lnTo>
                <a:lnTo>
                  <a:pt x="492" y="70"/>
                </a:lnTo>
                <a:lnTo>
                  <a:pt x="492" y="70"/>
                </a:lnTo>
                <a:lnTo>
                  <a:pt x="484" y="70"/>
                </a:lnTo>
                <a:lnTo>
                  <a:pt x="477" y="71"/>
                </a:lnTo>
                <a:lnTo>
                  <a:pt x="461" y="75"/>
                </a:lnTo>
                <a:lnTo>
                  <a:pt x="433" y="84"/>
                </a:lnTo>
                <a:lnTo>
                  <a:pt x="433" y="84"/>
                </a:lnTo>
                <a:lnTo>
                  <a:pt x="396" y="94"/>
                </a:lnTo>
                <a:lnTo>
                  <a:pt x="358" y="104"/>
                </a:lnTo>
                <a:lnTo>
                  <a:pt x="358" y="104"/>
                </a:lnTo>
                <a:lnTo>
                  <a:pt x="320" y="115"/>
                </a:lnTo>
                <a:lnTo>
                  <a:pt x="282" y="124"/>
                </a:lnTo>
                <a:lnTo>
                  <a:pt x="282" y="124"/>
                </a:lnTo>
                <a:lnTo>
                  <a:pt x="248" y="132"/>
                </a:lnTo>
                <a:lnTo>
                  <a:pt x="213" y="140"/>
                </a:lnTo>
                <a:lnTo>
                  <a:pt x="213" y="140"/>
                </a:lnTo>
                <a:lnTo>
                  <a:pt x="225" y="128"/>
                </a:lnTo>
                <a:lnTo>
                  <a:pt x="225" y="128"/>
                </a:lnTo>
                <a:close/>
                <a:moveTo>
                  <a:pt x="210" y="143"/>
                </a:moveTo>
                <a:lnTo>
                  <a:pt x="210" y="143"/>
                </a:lnTo>
                <a:lnTo>
                  <a:pt x="247" y="134"/>
                </a:lnTo>
                <a:lnTo>
                  <a:pt x="282" y="127"/>
                </a:lnTo>
                <a:lnTo>
                  <a:pt x="282" y="127"/>
                </a:lnTo>
                <a:lnTo>
                  <a:pt x="302" y="122"/>
                </a:lnTo>
                <a:lnTo>
                  <a:pt x="323" y="116"/>
                </a:lnTo>
                <a:lnTo>
                  <a:pt x="363" y="104"/>
                </a:lnTo>
                <a:lnTo>
                  <a:pt x="363" y="104"/>
                </a:lnTo>
                <a:lnTo>
                  <a:pt x="439" y="84"/>
                </a:lnTo>
                <a:lnTo>
                  <a:pt x="439" y="84"/>
                </a:lnTo>
                <a:lnTo>
                  <a:pt x="472" y="75"/>
                </a:lnTo>
                <a:lnTo>
                  <a:pt x="472" y="75"/>
                </a:lnTo>
                <a:lnTo>
                  <a:pt x="481" y="74"/>
                </a:lnTo>
                <a:lnTo>
                  <a:pt x="489" y="73"/>
                </a:lnTo>
                <a:lnTo>
                  <a:pt x="489" y="73"/>
                </a:lnTo>
                <a:lnTo>
                  <a:pt x="478" y="77"/>
                </a:lnTo>
                <a:lnTo>
                  <a:pt x="468" y="81"/>
                </a:lnTo>
                <a:lnTo>
                  <a:pt x="468" y="81"/>
                </a:lnTo>
                <a:lnTo>
                  <a:pt x="451" y="86"/>
                </a:lnTo>
                <a:lnTo>
                  <a:pt x="434" y="90"/>
                </a:lnTo>
                <a:lnTo>
                  <a:pt x="418" y="94"/>
                </a:lnTo>
                <a:lnTo>
                  <a:pt x="402" y="99"/>
                </a:lnTo>
                <a:lnTo>
                  <a:pt x="402" y="99"/>
                </a:lnTo>
                <a:lnTo>
                  <a:pt x="361" y="113"/>
                </a:lnTo>
                <a:lnTo>
                  <a:pt x="321" y="125"/>
                </a:lnTo>
                <a:lnTo>
                  <a:pt x="321" y="125"/>
                </a:lnTo>
                <a:lnTo>
                  <a:pt x="281" y="135"/>
                </a:lnTo>
                <a:lnTo>
                  <a:pt x="242" y="145"/>
                </a:lnTo>
                <a:lnTo>
                  <a:pt x="242" y="145"/>
                </a:lnTo>
                <a:lnTo>
                  <a:pt x="219" y="150"/>
                </a:lnTo>
                <a:lnTo>
                  <a:pt x="208" y="153"/>
                </a:lnTo>
                <a:lnTo>
                  <a:pt x="197" y="157"/>
                </a:lnTo>
                <a:lnTo>
                  <a:pt x="197" y="157"/>
                </a:lnTo>
                <a:lnTo>
                  <a:pt x="210" y="143"/>
                </a:lnTo>
                <a:lnTo>
                  <a:pt x="210" y="143"/>
                </a:lnTo>
                <a:close/>
                <a:moveTo>
                  <a:pt x="194" y="160"/>
                </a:moveTo>
                <a:lnTo>
                  <a:pt x="194" y="160"/>
                </a:lnTo>
                <a:lnTo>
                  <a:pt x="200" y="158"/>
                </a:lnTo>
                <a:lnTo>
                  <a:pt x="207" y="156"/>
                </a:lnTo>
                <a:lnTo>
                  <a:pt x="221" y="153"/>
                </a:lnTo>
                <a:lnTo>
                  <a:pt x="221" y="153"/>
                </a:lnTo>
                <a:lnTo>
                  <a:pt x="263" y="142"/>
                </a:lnTo>
                <a:lnTo>
                  <a:pt x="263" y="142"/>
                </a:lnTo>
                <a:lnTo>
                  <a:pt x="306" y="131"/>
                </a:lnTo>
                <a:lnTo>
                  <a:pt x="327" y="125"/>
                </a:lnTo>
                <a:lnTo>
                  <a:pt x="348" y="119"/>
                </a:lnTo>
                <a:lnTo>
                  <a:pt x="348" y="119"/>
                </a:lnTo>
                <a:lnTo>
                  <a:pt x="388" y="105"/>
                </a:lnTo>
                <a:lnTo>
                  <a:pt x="407" y="99"/>
                </a:lnTo>
                <a:lnTo>
                  <a:pt x="427" y="94"/>
                </a:lnTo>
                <a:lnTo>
                  <a:pt x="427" y="94"/>
                </a:lnTo>
                <a:lnTo>
                  <a:pt x="444" y="90"/>
                </a:lnTo>
                <a:lnTo>
                  <a:pt x="460" y="85"/>
                </a:lnTo>
                <a:lnTo>
                  <a:pt x="478" y="80"/>
                </a:lnTo>
                <a:lnTo>
                  <a:pt x="493" y="73"/>
                </a:lnTo>
                <a:lnTo>
                  <a:pt x="493" y="73"/>
                </a:lnTo>
                <a:lnTo>
                  <a:pt x="494" y="71"/>
                </a:lnTo>
                <a:lnTo>
                  <a:pt x="494" y="71"/>
                </a:lnTo>
                <a:lnTo>
                  <a:pt x="509" y="78"/>
                </a:lnTo>
                <a:lnTo>
                  <a:pt x="509" y="78"/>
                </a:lnTo>
                <a:lnTo>
                  <a:pt x="426" y="99"/>
                </a:lnTo>
                <a:lnTo>
                  <a:pt x="385" y="109"/>
                </a:lnTo>
                <a:lnTo>
                  <a:pt x="343" y="122"/>
                </a:lnTo>
                <a:lnTo>
                  <a:pt x="343" y="122"/>
                </a:lnTo>
                <a:lnTo>
                  <a:pt x="263" y="146"/>
                </a:lnTo>
                <a:lnTo>
                  <a:pt x="263" y="146"/>
                </a:lnTo>
                <a:lnTo>
                  <a:pt x="242" y="152"/>
                </a:lnTo>
                <a:lnTo>
                  <a:pt x="221" y="157"/>
                </a:lnTo>
                <a:lnTo>
                  <a:pt x="221" y="157"/>
                </a:lnTo>
                <a:lnTo>
                  <a:pt x="200" y="163"/>
                </a:lnTo>
                <a:lnTo>
                  <a:pt x="200" y="163"/>
                </a:lnTo>
                <a:lnTo>
                  <a:pt x="195" y="163"/>
                </a:lnTo>
                <a:lnTo>
                  <a:pt x="191" y="164"/>
                </a:lnTo>
                <a:lnTo>
                  <a:pt x="191" y="164"/>
                </a:lnTo>
                <a:lnTo>
                  <a:pt x="194" y="160"/>
                </a:lnTo>
                <a:lnTo>
                  <a:pt x="194" y="160"/>
                </a:lnTo>
                <a:close/>
                <a:moveTo>
                  <a:pt x="189" y="165"/>
                </a:moveTo>
                <a:lnTo>
                  <a:pt x="189" y="165"/>
                </a:lnTo>
                <a:lnTo>
                  <a:pt x="196" y="165"/>
                </a:lnTo>
                <a:lnTo>
                  <a:pt x="204" y="165"/>
                </a:lnTo>
                <a:lnTo>
                  <a:pt x="219" y="161"/>
                </a:lnTo>
                <a:lnTo>
                  <a:pt x="248" y="153"/>
                </a:lnTo>
                <a:lnTo>
                  <a:pt x="248" y="153"/>
                </a:lnTo>
                <a:lnTo>
                  <a:pt x="270" y="147"/>
                </a:lnTo>
                <a:lnTo>
                  <a:pt x="293" y="140"/>
                </a:lnTo>
                <a:lnTo>
                  <a:pt x="338" y="126"/>
                </a:lnTo>
                <a:lnTo>
                  <a:pt x="338" y="126"/>
                </a:lnTo>
                <a:lnTo>
                  <a:pt x="381" y="113"/>
                </a:lnTo>
                <a:lnTo>
                  <a:pt x="425" y="101"/>
                </a:lnTo>
                <a:lnTo>
                  <a:pt x="425" y="101"/>
                </a:lnTo>
                <a:lnTo>
                  <a:pt x="469" y="91"/>
                </a:lnTo>
                <a:lnTo>
                  <a:pt x="469" y="91"/>
                </a:lnTo>
                <a:lnTo>
                  <a:pt x="491" y="85"/>
                </a:lnTo>
                <a:lnTo>
                  <a:pt x="491" y="85"/>
                </a:lnTo>
                <a:lnTo>
                  <a:pt x="493" y="85"/>
                </a:lnTo>
                <a:lnTo>
                  <a:pt x="493" y="85"/>
                </a:lnTo>
                <a:lnTo>
                  <a:pt x="475" y="91"/>
                </a:lnTo>
                <a:lnTo>
                  <a:pt x="455" y="96"/>
                </a:lnTo>
                <a:lnTo>
                  <a:pt x="417" y="104"/>
                </a:lnTo>
                <a:lnTo>
                  <a:pt x="417" y="104"/>
                </a:lnTo>
                <a:lnTo>
                  <a:pt x="394" y="110"/>
                </a:lnTo>
                <a:lnTo>
                  <a:pt x="370" y="118"/>
                </a:lnTo>
                <a:lnTo>
                  <a:pt x="324" y="132"/>
                </a:lnTo>
                <a:lnTo>
                  <a:pt x="324" y="132"/>
                </a:lnTo>
                <a:lnTo>
                  <a:pt x="237" y="158"/>
                </a:lnTo>
                <a:lnTo>
                  <a:pt x="237" y="158"/>
                </a:lnTo>
                <a:lnTo>
                  <a:pt x="205" y="168"/>
                </a:lnTo>
                <a:lnTo>
                  <a:pt x="190" y="173"/>
                </a:lnTo>
                <a:lnTo>
                  <a:pt x="176" y="180"/>
                </a:lnTo>
                <a:lnTo>
                  <a:pt x="176" y="180"/>
                </a:lnTo>
                <a:lnTo>
                  <a:pt x="189" y="165"/>
                </a:lnTo>
                <a:lnTo>
                  <a:pt x="189" y="165"/>
                </a:lnTo>
                <a:close/>
                <a:moveTo>
                  <a:pt x="171" y="186"/>
                </a:moveTo>
                <a:lnTo>
                  <a:pt x="171" y="186"/>
                </a:lnTo>
                <a:lnTo>
                  <a:pt x="172" y="184"/>
                </a:lnTo>
                <a:lnTo>
                  <a:pt x="172" y="184"/>
                </a:lnTo>
                <a:lnTo>
                  <a:pt x="172" y="184"/>
                </a:lnTo>
                <a:lnTo>
                  <a:pt x="172" y="184"/>
                </a:lnTo>
                <a:lnTo>
                  <a:pt x="182" y="179"/>
                </a:lnTo>
                <a:lnTo>
                  <a:pt x="193" y="175"/>
                </a:lnTo>
                <a:lnTo>
                  <a:pt x="193" y="175"/>
                </a:lnTo>
                <a:lnTo>
                  <a:pt x="214" y="167"/>
                </a:lnTo>
                <a:lnTo>
                  <a:pt x="237" y="160"/>
                </a:lnTo>
                <a:lnTo>
                  <a:pt x="237" y="160"/>
                </a:lnTo>
                <a:lnTo>
                  <a:pt x="330" y="133"/>
                </a:lnTo>
                <a:lnTo>
                  <a:pt x="330" y="133"/>
                </a:lnTo>
                <a:lnTo>
                  <a:pt x="376" y="119"/>
                </a:lnTo>
                <a:lnTo>
                  <a:pt x="400" y="111"/>
                </a:lnTo>
                <a:lnTo>
                  <a:pt x="423" y="105"/>
                </a:lnTo>
                <a:lnTo>
                  <a:pt x="423" y="105"/>
                </a:lnTo>
                <a:lnTo>
                  <a:pt x="445" y="100"/>
                </a:lnTo>
                <a:lnTo>
                  <a:pt x="469" y="94"/>
                </a:lnTo>
                <a:lnTo>
                  <a:pt x="491" y="88"/>
                </a:lnTo>
                <a:lnTo>
                  <a:pt x="512" y="80"/>
                </a:lnTo>
                <a:lnTo>
                  <a:pt x="512" y="80"/>
                </a:lnTo>
                <a:lnTo>
                  <a:pt x="538" y="91"/>
                </a:lnTo>
                <a:lnTo>
                  <a:pt x="538" y="91"/>
                </a:lnTo>
                <a:lnTo>
                  <a:pt x="537" y="91"/>
                </a:lnTo>
                <a:lnTo>
                  <a:pt x="537" y="91"/>
                </a:lnTo>
                <a:lnTo>
                  <a:pt x="516" y="96"/>
                </a:lnTo>
                <a:lnTo>
                  <a:pt x="494" y="101"/>
                </a:lnTo>
                <a:lnTo>
                  <a:pt x="449" y="111"/>
                </a:lnTo>
                <a:lnTo>
                  <a:pt x="449" y="111"/>
                </a:lnTo>
                <a:lnTo>
                  <a:pt x="404" y="123"/>
                </a:lnTo>
                <a:lnTo>
                  <a:pt x="357" y="134"/>
                </a:lnTo>
                <a:lnTo>
                  <a:pt x="357" y="134"/>
                </a:lnTo>
                <a:lnTo>
                  <a:pt x="312" y="145"/>
                </a:lnTo>
                <a:lnTo>
                  <a:pt x="267" y="157"/>
                </a:lnTo>
                <a:lnTo>
                  <a:pt x="223" y="169"/>
                </a:lnTo>
                <a:lnTo>
                  <a:pt x="178" y="183"/>
                </a:lnTo>
                <a:lnTo>
                  <a:pt x="178" y="183"/>
                </a:lnTo>
                <a:lnTo>
                  <a:pt x="171" y="186"/>
                </a:lnTo>
                <a:lnTo>
                  <a:pt x="171" y="186"/>
                </a:lnTo>
                <a:lnTo>
                  <a:pt x="171" y="186"/>
                </a:lnTo>
                <a:lnTo>
                  <a:pt x="171" y="186"/>
                </a:lnTo>
                <a:close/>
                <a:moveTo>
                  <a:pt x="169" y="187"/>
                </a:moveTo>
                <a:lnTo>
                  <a:pt x="169" y="187"/>
                </a:lnTo>
                <a:lnTo>
                  <a:pt x="212" y="175"/>
                </a:lnTo>
                <a:lnTo>
                  <a:pt x="234" y="168"/>
                </a:lnTo>
                <a:lnTo>
                  <a:pt x="256" y="162"/>
                </a:lnTo>
                <a:lnTo>
                  <a:pt x="256" y="162"/>
                </a:lnTo>
                <a:lnTo>
                  <a:pt x="352" y="137"/>
                </a:lnTo>
                <a:lnTo>
                  <a:pt x="352" y="137"/>
                </a:lnTo>
                <a:lnTo>
                  <a:pt x="402" y="126"/>
                </a:lnTo>
                <a:lnTo>
                  <a:pt x="450" y="115"/>
                </a:lnTo>
                <a:lnTo>
                  <a:pt x="450" y="115"/>
                </a:lnTo>
                <a:lnTo>
                  <a:pt x="475" y="107"/>
                </a:lnTo>
                <a:lnTo>
                  <a:pt x="499" y="102"/>
                </a:lnTo>
                <a:lnTo>
                  <a:pt x="499" y="102"/>
                </a:lnTo>
                <a:lnTo>
                  <a:pt x="511" y="99"/>
                </a:lnTo>
                <a:lnTo>
                  <a:pt x="511" y="99"/>
                </a:lnTo>
                <a:lnTo>
                  <a:pt x="464" y="113"/>
                </a:lnTo>
                <a:lnTo>
                  <a:pt x="418" y="124"/>
                </a:lnTo>
                <a:lnTo>
                  <a:pt x="370" y="135"/>
                </a:lnTo>
                <a:lnTo>
                  <a:pt x="347" y="141"/>
                </a:lnTo>
                <a:lnTo>
                  <a:pt x="325" y="148"/>
                </a:lnTo>
                <a:lnTo>
                  <a:pt x="325" y="148"/>
                </a:lnTo>
                <a:lnTo>
                  <a:pt x="228" y="179"/>
                </a:lnTo>
                <a:lnTo>
                  <a:pt x="228" y="179"/>
                </a:lnTo>
                <a:lnTo>
                  <a:pt x="204" y="186"/>
                </a:lnTo>
                <a:lnTo>
                  <a:pt x="181" y="194"/>
                </a:lnTo>
                <a:lnTo>
                  <a:pt x="181" y="194"/>
                </a:lnTo>
                <a:lnTo>
                  <a:pt x="169" y="197"/>
                </a:lnTo>
                <a:lnTo>
                  <a:pt x="158" y="200"/>
                </a:lnTo>
                <a:lnTo>
                  <a:pt x="158" y="200"/>
                </a:lnTo>
                <a:lnTo>
                  <a:pt x="169" y="187"/>
                </a:lnTo>
                <a:lnTo>
                  <a:pt x="169" y="187"/>
                </a:lnTo>
                <a:close/>
                <a:moveTo>
                  <a:pt x="155" y="203"/>
                </a:moveTo>
                <a:lnTo>
                  <a:pt x="155" y="203"/>
                </a:lnTo>
                <a:lnTo>
                  <a:pt x="160" y="202"/>
                </a:lnTo>
                <a:lnTo>
                  <a:pt x="160" y="202"/>
                </a:lnTo>
                <a:lnTo>
                  <a:pt x="171" y="198"/>
                </a:lnTo>
                <a:lnTo>
                  <a:pt x="182" y="196"/>
                </a:lnTo>
                <a:lnTo>
                  <a:pt x="182" y="196"/>
                </a:lnTo>
                <a:lnTo>
                  <a:pt x="207" y="188"/>
                </a:lnTo>
                <a:lnTo>
                  <a:pt x="234" y="180"/>
                </a:lnTo>
                <a:lnTo>
                  <a:pt x="234" y="180"/>
                </a:lnTo>
                <a:lnTo>
                  <a:pt x="284" y="163"/>
                </a:lnTo>
                <a:lnTo>
                  <a:pt x="336" y="147"/>
                </a:lnTo>
                <a:lnTo>
                  <a:pt x="336" y="147"/>
                </a:lnTo>
                <a:lnTo>
                  <a:pt x="361" y="140"/>
                </a:lnTo>
                <a:lnTo>
                  <a:pt x="388" y="133"/>
                </a:lnTo>
                <a:lnTo>
                  <a:pt x="438" y="121"/>
                </a:lnTo>
                <a:lnTo>
                  <a:pt x="438" y="121"/>
                </a:lnTo>
                <a:lnTo>
                  <a:pt x="489" y="107"/>
                </a:lnTo>
                <a:lnTo>
                  <a:pt x="514" y="101"/>
                </a:lnTo>
                <a:lnTo>
                  <a:pt x="538" y="93"/>
                </a:lnTo>
                <a:lnTo>
                  <a:pt x="538" y="93"/>
                </a:lnTo>
                <a:lnTo>
                  <a:pt x="538" y="92"/>
                </a:lnTo>
                <a:lnTo>
                  <a:pt x="538" y="91"/>
                </a:lnTo>
                <a:lnTo>
                  <a:pt x="538" y="91"/>
                </a:lnTo>
                <a:lnTo>
                  <a:pt x="555" y="98"/>
                </a:lnTo>
                <a:lnTo>
                  <a:pt x="555" y="98"/>
                </a:lnTo>
                <a:lnTo>
                  <a:pt x="505" y="109"/>
                </a:lnTo>
                <a:lnTo>
                  <a:pt x="455" y="121"/>
                </a:lnTo>
                <a:lnTo>
                  <a:pt x="406" y="133"/>
                </a:lnTo>
                <a:lnTo>
                  <a:pt x="357" y="147"/>
                </a:lnTo>
                <a:lnTo>
                  <a:pt x="357" y="147"/>
                </a:lnTo>
                <a:lnTo>
                  <a:pt x="305" y="162"/>
                </a:lnTo>
                <a:lnTo>
                  <a:pt x="252" y="176"/>
                </a:lnTo>
                <a:lnTo>
                  <a:pt x="252" y="176"/>
                </a:lnTo>
                <a:lnTo>
                  <a:pt x="228" y="183"/>
                </a:lnTo>
                <a:lnTo>
                  <a:pt x="203" y="191"/>
                </a:lnTo>
                <a:lnTo>
                  <a:pt x="178" y="199"/>
                </a:lnTo>
                <a:lnTo>
                  <a:pt x="153" y="205"/>
                </a:lnTo>
                <a:lnTo>
                  <a:pt x="153" y="205"/>
                </a:lnTo>
                <a:lnTo>
                  <a:pt x="153" y="205"/>
                </a:lnTo>
                <a:lnTo>
                  <a:pt x="153" y="205"/>
                </a:lnTo>
                <a:lnTo>
                  <a:pt x="155" y="203"/>
                </a:lnTo>
                <a:lnTo>
                  <a:pt x="155" y="203"/>
                </a:lnTo>
                <a:close/>
                <a:moveTo>
                  <a:pt x="151" y="208"/>
                </a:moveTo>
                <a:lnTo>
                  <a:pt x="151" y="208"/>
                </a:lnTo>
                <a:lnTo>
                  <a:pt x="175" y="202"/>
                </a:lnTo>
                <a:lnTo>
                  <a:pt x="199" y="195"/>
                </a:lnTo>
                <a:lnTo>
                  <a:pt x="224" y="187"/>
                </a:lnTo>
                <a:lnTo>
                  <a:pt x="247" y="179"/>
                </a:lnTo>
                <a:lnTo>
                  <a:pt x="247" y="179"/>
                </a:lnTo>
                <a:lnTo>
                  <a:pt x="302" y="164"/>
                </a:lnTo>
                <a:lnTo>
                  <a:pt x="358" y="149"/>
                </a:lnTo>
                <a:lnTo>
                  <a:pt x="358" y="149"/>
                </a:lnTo>
                <a:lnTo>
                  <a:pt x="412" y="134"/>
                </a:lnTo>
                <a:lnTo>
                  <a:pt x="468" y="121"/>
                </a:lnTo>
                <a:lnTo>
                  <a:pt x="468" y="121"/>
                </a:lnTo>
                <a:lnTo>
                  <a:pt x="521" y="107"/>
                </a:lnTo>
                <a:lnTo>
                  <a:pt x="521" y="107"/>
                </a:lnTo>
                <a:lnTo>
                  <a:pt x="541" y="103"/>
                </a:lnTo>
                <a:lnTo>
                  <a:pt x="541" y="103"/>
                </a:lnTo>
                <a:lnTo>
                  <a:pt x="533" y="106"/>
                </a:lnTo>
                <a:lnTo>
                  <a:pt x="533" y="106"/>
                </a:lnTo>
                <a:lnTo>
                  <a:pt x="508" y="113"/>
                </a:lnTo>
                <a:lnTo>
                  <a:pt x="483" y="119"/>
                </a:lnTo>
                <a:lnTo>
                  <a:pt x="457" y="125"/>
                </a:lnTo>
                <a:lnTo>
                  <a:pt x="432" y="131"/>
                </a:lnTo>
                <a:lnTo>
                  <a:pt x="432" y="131"/>
                </a:lnTo>
                <a:lnTo>
                  <a:pt x="378" y="146"/>
                </a:lnTo>
                <a:lnTo>
                  <a:pt x="325" y="161"/>
                </a:lnTo>
                <a:lnTo>
                  <a:pt x="325" y="161"/>
                </a:lnTo>
                <a:lnTo>
                  <a:pt x="271" y="177"/>
                </a:lnTo>
                <a:lnTo>
                  <a:pt x="245" y="185"/>
                </a:lnTo>
                <a:lnTo>
                  <a:pt x="218" y="195"/>
                </a:lnTo>
                <a:lnTo>
                  <a:pt x="218" y="195"/>
                </a:lnTo>
                <a:lnTo>
                  <a:pt x="192" y="205"/>
                </a:lnTo>
                <a:lnTo>
                  <a:pt x="166" y="216"/>
                </a:lnTo>
                <a:lnTo>
                  <a:pt x="166" y="216"/>
                </a:lnTo>
                <a:lnTo>
                  <a:pt x="150" y="221"/>
                </a:lnTo>
                <a:lnTo>
                  <a:pt x="132" y="227"/>
                </a:lnTo>
                <a:lnTo>
                  <a:pt x="132" y="227"/>
                </a:lnTo>
                <a:lnTo>
                  <a:pt x="151" y="208"/>
                </a:lnTo>
                <a:lnTo>
                  <a:pt x="151" y="208"/>
                </a:lnTo>
                <a:close/>
                <a:moveTo>
                  <a:pt x="131" y="228"/>
                </a:moveTo>
                <a:lnTo>
                  <a:pt x="131" y="228"/>
                </a:lnTo>
                <a:lnTo>
                  <a:pt x="131" y="228"/>
                </a:lnTo>
                <a:lnTo>
                  <a:pt x="131" y="228"/>
                </a:lnTo>
                <a:lnTo>
                  <a:pt x="131" y="228"/>
                </a:lnTo>
                <a:lnTo>
                  <a:pt x="131" y="228"/>
                </a:lnTo>
                <a:lnTo>
                  <a:pt x="131" y="228"/>
                </a:lnTo>
                <a:lnTo>
                  <a:pt x="131" y="228"/>
                </a:lnTo>
                <a:close/>
                <a:moveTo>
                  <a:pt x="128" y="231"/>
                </a:moveTo>
                <a:lnTo>
                  <a:pt x="128" y="231"/>
                </a:lnTo>
                <a:lnTo>
                  <a:pt x="154" y="224"/>
                </a:lnTo>
                <a:lnTo>
                  <a:pt x="179" y="218"/>
                </a:lnTo>
                <a:lnTo>
                  <a:pt x="204" y="211"/>
                </a:lnTo>
                <a:lnTo>
                  <a:pt x="230" y="204"/>
                </a:lnTo>
                <a:lnTo>
                  <a:pt x="230" y="204"/>
                </a:lnTo>
                <a:lnTo>
                  <a:pt x="285" y="185"/>
                </a:lnTo>
                <a:lnTo>
                  <a:pt x="314" y="176"/>
                </a:lnTo>
                <a:lnTo>
                  <a:pt x="342" y="168"/>
                </a:lnTo>
                <a:lnTo>
                  <a:pt x="342" y="168"/>
                </a:lnTo>
                <a:lnTo>
                  <a:pt x="454" y="136"/>
                </a:lnTo>
                <a:lnTo>
                  <a:pt x="568" y="104"/>
                </a:lnTo>
                <a:lnTo>
                  <a:pt x="568" y="104"/>
                </a:lnTo>
                <a:lnTo>
                  <a:pt x="582" y="110"/>
                </a:lnTo>
                <a:lnTo>
                  <a:pt x="582" y="110"/>
                </a:lnTo>
                <a:lnTo>
                  <a:pt x="522" y="125"/>
                </a:lnTo>
                <a:lnTo>
                  <a:pt x="463" y="140"/>
                </a:lnTo>
                <a:lnTo>
                  <a:pt x="404" y="156"/>
                </a:lnTo>
                <a:lnTo>
                  <a:pt x="345" y="173"/>
                </a:lnTo>
                <a:lnTo>
                  <a:pt x="345" y="173"/>
                </a:lnTo>
                <a:lnTo>
                  <a:pt x="229" y="209"/>
                </a:lnTo>
                <a:lnTo>
                  <a:pt x="229" y="209"/>
                </a:lnTo>
                <a:lnTo>
                  <a:pt x="201" y="216"/>
                </a:lnTo>
                <a:lnTo>
                  <a:pt x="174" y="223"/>
                </a:lnTo>
                <a:lnTo>
                  <a:pt x="148" y="231"/>
                </a:lnTo>
                <a:lnTo>
                  <a:pt x="120" y="239"/>
                </a:lnTo>
                <a:lnTo>
                  <a:pt x="120" y="239"/>
                </a:lnTo>
                <a:lnTo>
                  <a:pt x="128" y="231"/>
                </a:lnTo>
                <a:lnTo>
                  <a:pt x="128" y="231"/>
                </a:lnTo>
                <a:close/>
                <a:moveTo>
                  <a:pt x="117" y="243"/>
                </a:moveTo>
                <a:lnTo>
                  <a:pt x="117" y="243"/>
                </a:lnTo>
                <a:lnTo>
                  <a:pt x="144" y="234"/>
                </a:lnTo>
                <a:lnTo>
                  <a:pt x="170" y="227"/>
                </a:lnTo>
                <a:lnTo>
                  <a:pt x="196" y="220"/>
                </a:lnTo>
                <a:lnTo>
                  <a:pt x="224" y="212"/>
                </a:lnTo>
                <a:lnTo>
                  <a:pt x="224" y="212"/>
                </a:lnTo>
                <a:lnTo>
                  <a:pt x="346" y="175"/>
                </a:lnTo>
                <a:lnTo>
                  <a:pt x="346" y="175"/>
                </a:lnTo>
                <a:lnTo>
                  <a:pt x="405" y="158"/>
                </a:lnTo>
                <a:lnTo>
                  <a:pt x="464" y="142"/>
                </a:lnTo>
                <a:lnTo>
                  <a:pt x="524" y="127"/>
                </a:lnTo>
                <a:lnTo>
                  <a:pt x="584" y="113"/>
                </a:lnTo>
                <a:lnTo>
                  <a:pt x="584" y="113"/>
                </a:lnTo>
                <a:lnTo>
                  <a:pt x="585" y="113"/>
                </a:lnTo>
                <a:lnTo>
                  <a:pt x="585" y="113"/>
                </a:lnTo>
                <a:lnTo>
                  <a:pt x="596" y="118"/>
                </a:lnTo>
                <a:lnTo>
                  <a:pt x="596" y="118"/>
                </a:lnTo>
                <a:lnTo>
                  <a:pt x="540" y="129"/>
                </a:lnTo>
                <a:lnTo>
                  <a:pt x="512" y="135"/>
                </a:lnTo>
                <a:lnTo>
                  <a:pt x="485" y="142"/>
                </a:lnTo>
                <a:lnTo>
                  <a:pt x="485" y="142"/>
                </a:lnTo>
                <a:lnTo>
                  <a:pt x="422" y="159"/>
                </a:lnTo>
                <a:lnTo>
                  <a:pt x="358" y="175"/>
                </a:lnTo>
                <a:lnTo>
                  <a:pt x="358" y="175"/>
                </a:lnTo>
                <a:lnTo>
                  <a:pt x="296" y="191"/>
                </a:lnTo>
                <a:lnTo>
                  <a:pt x="236" y="209"/>
                </a:lnTo>
                <a:lnTo>
                  <a:pt x="174" y="228"/>
                </a:lnTo>
                <a:lnTo>
                  <a:pt x="113" y="247"/>
                </a:lnTo>
                <a:lnTo>
                  <a:pt x="113" y="247"/>
                </a:lnTo>
                <a:lnTo>
                  <a:pt x="117" y="243"/>
                </a:lnTo>
                <a:lnTo>
                  <a:pt x="117" y="243"/>
                </a:lnTo>
                <a:close/>
                <a:moveTo>
                  <a:pt x="110" y="250"/>
                </a:moveTo>
                <a:lnTo>
                  <a:pt x="110" y="250"/>
                </a:lnTo>
                <a:lnTo>
                  <a:pt x="174" y="230"/>
                </a:lnTo>
                <a:lnTo>
                  <a:pt x="237" y="211"/>
                </a:lnTo>
                <a:lnTo>
                  <a:pt x="300" y="192"/>
                </a:lnTo>
                <a:lnTo>
                  <a:pt x="364" y="176"/>
                </a:lnTo>
                <a:lnTo>
                  <a:pt x="364" y="176"/>
                </a:lnTo>
                <a:lnTo>
                  <a:pt x="428" y="159"/>
                </a:lnTo>
                <a:lnTo>
                  <a:pt x="491" y="142"/>
                </a:lnTo>
                <a:lnTo>
                  <a:pt x="491" y="142"/>
                </a:lnTo>
                <a:lnTo>
                  <a:pt x="519" y="135"/>
                </a:lnTo>
                <a:lnTo>
                  <a:pt x="534" y="132"/>
                </a:lnTo>
                <a:lnTo>
                  <a:pt x="550" y="129"/>
                </a:lnTo>
                <a:lnTo>
                  <a:pt x="550" y="129"/>
                </a:lnTo>
                <a:lnTo>
                  <a:pt x="580" y="123"/>
                </a:lnTo>
                <a:lnTo>
                  <a:pt x="580" y="123"/>
                </a:lnTo>
                <a:lnTo>
                  <a:pt x="595" y="120"/>
                </a:lnTo>
                <a:lnTo>
                  <a:pt x="595" y="120"/>
                </a:lnTo>
                <a:lnTo>
                  <a:pt x="585" y="123"/>
                </a:lnTo>
                <a:lnTo>
                  <a:pt x="585" y="123"/>
                </a:lnTo>
                <a:lnTo>
                  <a:pt x="571" y="127"/>
                </a:lnTo>
                <a:lnTo>
                  <a:pt x="557" y="131"/>
                </a:lnTo>
                <a:lnTo>
                  <a:pt x="528" y="137"/>
                </a:lnTo>
                <a:lnTo>
                  <a:pt x="528" y="137"/>
                </a:lnTo>
                <a:lnTo>
                  <a:pt x="495" y="145"/>
                </a:lnTo>
                <a:lnTo>
                  <a:pt x="462" y="154"/>
                </a:lnTo>
                <a:lnTo>
                  <a:pt x="462" y="154"/>
                </a:lnTo>
                <a:lnTo>
                  <a:pt x="399" y="171"/>
                </a:lnTo>
                <a:lnTo>
                  <a:pt x="336" y="189"/>
                </a:lnTo>
                <a:lnTo>
                  <a:pt x="336" y="189"/>
                </a:lnTo>
                <a:lnTo>
                  <a:pt x="208" y="228"/>
                </a:lnTo>
                <a:lnTo>
                  <a:pt x="208" y="228"/>
                </a:lnTo>
                <a:lnTo>
                  <a:pt x="148" y="245"/>
                </a:lnTo>
                <a:lnTo>
                  <a:pt x="148" y="245"/>
                </a:lnTo>
                <a:lnTo>
                  <a:pt x="125" y="252"/>
                </a:lnTo>
                <a:lnTo>
                  <a:pt x="113" y="255"/>
                </a:lnTo>
                <a:lnTo>
                  <a:pt x="102" y="259"/>
                </a:lnTo>
                <a:lnTo>
                  <a:pt x="102" y="259"/>
                </a:lnTo>
                <a:lnTo>
                  <a:pt x="110" y="250"/>
                </a:lnTo>
                <a:lnTo>
                  <a:pt x="110" y="250"/>
                </a:lnTo>
                <a:close/>
                <a:moveTo>
                  <a:pt x="98" y="263"/>
                </a:moveTo>
                <a:lnTo>
                  <a:pt x="98" y="263"/>
                </a:lnTo>
                <a:lnTo>
                  <a:pt x="229" y="229"/>
                </a:lnTo>
                <a:lnTo>
                  <a:pt x="294" y="212"/>
                </a:lnTo>
                <a:lnTo>
                  <a:pt x="360" y="195"/>
                </a:lnTo>
                <a:lnTo>
                  <a:pt x="360" y="195"/>
                </a:lnTo>
                <a:lnTo>
                  <a:pt x="426" y="178"/>
                </a:lnTo>
                <a:lnTo>
                  <a:pt x="493" y="161"/>
                </a:lnTo>
                <a:lnTo>
                  <a:pt x="560" y="145"/>
                </a:lnTo>
                <a:lnTo>
                  <a:pt x="593" y="137"/>
                </a:lnTo>
                <a:lnTo>
                  <a:pt x="626" y="131"/>
                </a:lnTo>
                <a:lnTo>
                  <a:pt x="626" y="131"/>
                </a:lnTo>
                <a:lnTo>
                  <a:pt x="637" y="136"/>
                </a:lnTo>
                <a:lnTo>
                  <a:pt x="637" y="136"/>
                </a:lnTo>
                <a:lnTo>
                  <a:pt x="622" y="139"/>
                </a:lnTo>
                <a:lnTo>
                  <a:pt x="608" y="143"/>
                </a:lnTo>
                <a:lnTo>
                  <a:pt x="580" y="151"/>
                </a:lnTo>
                <a:lnTo>
                  <a:pt x="580" y="151"/>
                </a:lnTo>
                <a:lnTo>
                  <a:pt x="562" y="155"/>
                </a:lnTo>
                <a:lnTo>
                  <a:pt x="544" y="158"/>
                </a:lnTo>
                <a:lnTo>
                  <a:pt x="509" y="165"/>
                </a:lnTo>
                <a:lnTo>
                  <a:pt x="509" y="165"/>
                </a:lnTo>
                <a:lnTo>
                  <a:pt x="437" y="180"/>
                </a:lnTo>
                <a:lnTo>
                  <a:pt x="365" y="197"/>
                </a:lnTo>
                <a:lnTo>
                  <a:pt x="365" y="197"/>
                </a:lnTo>
                <a:lnTo>
                  <a:pt x="330" y="205"/>
                </a:lnTo>
                <a:lnTo>
                  <a:pt x="294" y="214"/>
                </a:lnTo>
                <a:lnTo>
                  <a:pt x="224" y="233"/>
                </a:lnTo>
                <a:lnTo>
                  <a:pt x="224" y="233"/>
                </a:lnTo>
                <a:lnTo>
                  <a:pt x="190" y="243"/>
                </a:lnTo>
                <a:lnTo>
                  <a:pt x="156" y="252"/>
                </a:lnTo>
                <a:lnTo>
                  <a:pt x="156" y="252"/>
                </a:lnTo>
                <a:lnTo>
                  <a:pt x="123" y="260"/>
                </a:lnTo>
                <a:lnTo>
                  <a:pt x="108" y="264"/>
                </a:lnTo>
                <a:lnTo>
                  <a:pt x="92" y="269"/>
                </a:lnTo>
                <a:lnTo>
                  <a:pt x="92" y="269"/>
                </a:lnTo>
                <a:lnTo>
                  <a:pt x="98" y="263"/>
                </a:lnTo>
                <a:lnTo>
                  <a:pt x="98" y="263"/>
                </a:lnTo>
                <a:close/>
                <a:moveTo>
                  <a:pt x="89" y="273"/>
                </a:moveTo>
                <a:lnTo>
                  <a:pt x="89" y="273"/>
                </a:lnTo>
                <a:lnTo>
                  <a:pt x="104" y="268"/>
                </a:lnTo>
                <a:lnTo>
                  <a:pt x="119" y="263"/>
                </a:lnTo>
                <a:lnTo>
                  <a:pt x="151" y="256"/>
                </a:lnTo>
                <a:lnTo>
                  <a:pt x="151" y="256"/>
                </a:lnTo>
                <a:lnTo>
                  <a:pt x="185" y="247"/>
                </a:lnTo>
                <a:lnTo>
                  <a:pt x="219" y="237"/>
                </a:lnTo>
                <a:lnTo>
                  <a:pt x="219" y="237"/>
                </a:lnTo>
                <a:lnTo>
                  <a:pt x="289" y="218"/>
                </a:lnTo>
                <a:lnTo>
                  <a:pt x="360" y="200"/>
                </a:lnTo>
                <a:lnTo>
                  <a:pt x="360" y="200"/>
                </a:lnTo>
                <a:lnTo>
                  <a:pt x="396" y="191"/>
                </a:lnTo>
                <a:lnTo>
                  <a:pt x="432" y="183"/>
                </a:lnTo>
                <a:lnTo>
                  <a:pt x="504" y="168"/>
                </a:lnTo>
                <a:lnTo>
                  <a:pt x="504" y="168"/>
                </a:lnTo>
                <a:lnTo>
                  <a:pt x="539" y="161"/>
                </a:lnTo>
                <a:lnTo>
                  <a:pt x="575" y="154"/>
                </a:lnTo>
                <a:lnTo>
                  <a:pt x="575" y="154"/>
                </a:lnTo>
                <a:lnTo>
                  <a:pt x="591" y="150"/>
                </a:lnTo>
                <a:lnTo>
                  <a:pt x="607" y="146"/>
                </a:lnTo>
                <a:lnTo>
                  <a:pt x="622" y="141"/>
                </a:lnTo>
                <a:lnTo>
                  <a:pt x="639" y="138"/>
                </a:lnTo>
                <a:lnTo>
                  <a:pt x="639" y="138"/>
                </a:lnTo>
                <a:lnTo>
                  <a:pt x="640" y="137"/>
                </a:lnTo>
                <a:lnTo>
                  <a:pt x="640" y="137"/>
                </a:lnTo>
                <a:lnTo>
                  <a:pt x="640" y="137"/>
                </a:lnTo>
                <a:lnTo>
                  <a:pt x="640" y="137"/>
                </a:lnTo>
                <a:lnTo>
                  <a:pt x="625" y="151"/>
                </a:lnTo>
                <a:lnTo>
                  <a:pt x="625" y="151"/>
                </a:lnTo>
                <a:lnTo>
                  <a:pt x="593" y="158"/>
                </a:lnTo>
                <a:lnTo>
                  <a:pt x="560" y="165"/>
                </a:lnTo>
                <a:lnTo>
                  <a:pt x="527" y="172"/>
                </a:lnTo>
                <a:lnTo>
                  <a:pt x="495" y="180"/>
                </a:lnTo>
                <a:lnTo>
                  <a:pt x="495" y="180"/>
                </a:lnTo>
                <a:lnTo>
                  <a:pt x="460" y="188"/>
                </a:lnTo>
                <a:lnTo>
                  <a:pt x="426" y="196"/>
                </a:lnTo>
                <a:lnTo>
                  <a:pt x="358" y="211"/>
                </a:lnTo>
                <a:lnTo>
                  <a:pt x="358" y="211"/>
                </a:lnTo>
                <a:lnTo>
                  <a:pt x="290" y="227"/>
                </a:lnTo>
                <a:lnTo>
                  <a:pt x="223" y="244"/>
                </a:lnTo>
                <a:lnTo>
                  <a:pt x="223" y="244"/>
                </a:lnTo>
                <a:lnTo>
                  <a:pt x="153" y="260"/>
                </a:lnTo>
                <a:lnTo>
                  <a:pt x="118" y="269"/>
                </a:lnTo>
                <a:lnTo>
                  <a:pt x="84" y="280"/>
                </a:lnTo>
                <a:lnTo>
                  <a:pt x="84" y="280"/>
                </a:lnTo>
                <a:lnTo>
                  <a:pt x="89" y="273"/>
                </a:lnTo>
                <a:lnTo>
                  <a:pt x="89" y="273"/>
                </a:lnTo>
                <a:close/>
                <a:moveTo>
                  <a:pt x="302" y="482"/>
                </a:moveTo>
                <a:lnTo>
                  <a:pt x="302" y="482"/>
                </a:lnTo>
                <a:lnTo>
                  <a:pt x="289" y="475"/>
                </a:lnTo>
                <a:lnTo>
                  <a:pt x="289" y="475"/>
                </a:lnTo>
                <a:lnTo>
                  <a:pt x="299" y="474"/>
                </a:lnTo>
                <a:lnTo>
                  <a:pt x="309" y="472"/>
                </a:lnTo>
                <a:lnTo>
                  <a:pt x="309" y="472"/>
                </a:lnTo>
                <a:lnTo>
                  <a:pt x="322" y="468"/>
                </a:lnTo>
                <a:lnTo>
                  <a:pt x="322" y="468"/>
                </a:lnTo>
                <a:lnTo>
                  <a:pt x="331" y="466"/>
                </a:lnTo>
                <a:lnTo>
                  <a:pt x="334" y="465"/>
                </a:lnTo>
                <a:lnTo>
                  <a:pt x="335" y="465"/>
                </a:lnTo>
                <a:lnTo>
                  <a:pt x="333" y="466"/>
                </a:lnTo>
                <a:lnTo>
                  <a:pt x="333" y="466"/>
                </a:lnTo>
                <a:lnTo>
                  <a:pt x="317" y="471"/>
                </a:lnTo>
                <a:lnTo>
                  <a:pt x="309" y="475"/>
                </a:lnTo>
                <a:lnTo>
                  <a:pt x="306" y="477"/>
                </a:lnTo>
                <a:lnTo>
                  <a:pt x="302" y="481"/>
                </a:lnTo>
                <a:lnTo>
                  <a:pt x="302" y="481"/>
                </a:lnTo>
                <a:lnTo>
                  <a:pt x="302" y="482"/>
                </a:lnTo>
                <a:lnTo>
                  <a:pt x="302" y="482"/>
                </a:lnTo>
                <a:close/>
                <a:moveTo>
                  <a:pt x="113" y="338"/>
                </a:moveTo>
                <a:lnTo>
                  <a:pt x="113" y="338"/>
                </a:lnTo>
                <a:lnTo>
                  <a:pt x="148" y="329"/>
                </a:lnTo>
                <a:lnTo>
                  <a:pt x="182" y="319"/>
                </a:lnTo>
                <a:lnTo>
                  <a:pt x="182" y="319"/>
                </a:lnTo>
                <a:lnTo>
                  <a:pt x="248" y="300"/>
                </a:lnTo>
                <a:lnTo>
                  <a:pt x="280" y="291"/>
                </a:lnTo>
                <a:lnTo>
                  <a:pt x="314" y="283"/>
                </a:lnTo>
                <a:lnTo>
                  <a:pt x="314" y="283"/>
                </a:lnTo>
                <a:lnTo>
                  <a:pt x="343" y="276"/>
                </a:lnTo>
                <a:lnTo>
                  <a:pt x="343" y="276"/>
                </a:lnTo>
                <a:lnTo>
                  <a:pt x="391" y="264"/>
                </a:lnTo>
                <a:lnTo>
                  <a:pt x="438" y="251"/>
                </a:lnTo>
                <a:lnTo>
                  <a:pt x="438" y="251"/>
                </a:lnTo>
                <a:lnTo>
                  <a:pt x="448" y="249"/>
                </a:lnTo>
                <a:lnTo>
                  <a:pt x="448" y="249"/>
                </a:lnTo>
                <a:lnTo>
                  <a:pt x="481" y="242"/>
                </a:lnTo>
                <a:lnTo>
                  <a:pt x="513" y="233"/>
                </a:lnTo>
                <a:lnTo>
                  <a:pt x="513" y="233"/>
                </a:lnTo>
                <a:lnTo>
                  <a:pt x="539" y="226"/>
                </a:lnTo>
                <a:lnTo>
                  <a:pt x="553" y="223"/>
                </a:lnTo>
                <a:lnTo>
                  <a:pt x="565" y="218"/>
                </a:lnTo>
                <a:lnTo>
                  <a:pt x="565" y="218"/>
                </a:lnTo>
                <a:lnTo>
                  <a:pt x="554" y="230"/>
                </a:lnTo>
                <a:lnTo>
                  <a:pt x="554" y="230"/>
                </a:lnTo>
                <a:lnTo>
                  <a:pt x="539" y="234"/>
                </a:lnTo>
                <a:lnTo>
                  <a:pt x="525" y="238"/>
                </a:lnTo>
                <a:lnTo>
                  <a:pt x="497" y="247"/>
                </a:lnTo>
                <a:lnTo>
                  <a:pt x="497" y="247"/>
                </a:lnTo>
                <a:lnTo>
                  <a:pt x="467" y="254"/>
                </a:lnTo>
                <a:lnTo>
                  <a:pt x="435" y="262"/>
                </a:lnTo>
                <a:lnTo>
                  <a:pt x="435" y="262"/>
                </a:lnTo>
                <a:lnTo>
                  <a:pt x="420" y="266"/>
                </a:lnTo>
                <a:lnTo>
                  <a:pt x="406" y="270"/>
                </a:lnTo>
                <a:lnTo>
                  <a:pt x="391" y="276"/>
                </a:lnTo>
                <a:lnTo>
                  <a:pt x="375" y="280"/>
                </a:lnTo>
                <a:lnTo>
                  <a:pt x="375" y="280"/>
                </a:lnTo>
                <a:lnTo>
                  <a:pt x="309" y="295"/>
                </a:lnTo>
                <a:lnTo>
                  <a:pt x="309" y="295"/>
                </a:lnTo>
                <a:lnTo>
                  <a:pt x="246" y="311"/>
                </a:lnTo>
                <a:lnTo>
                  <a:pt x="184" y="327"/>
                </a:lnTo>
                <a:lnTo>
                  <a:pt x="184" y="327"/>
                </a:lnTo>
                <a:lnTo>
                  <a:pt x="154" y="335"/>
                </a:lnTo>
                <a:lnTo>
                  <a:pt x="137" y="339"/>
                </a:lnTo>
                <a:lnTo>
                  <a:pt x="122" y="342"/>
                </a:lnTo>
                <a:lnTo>
                  <a:pt x="122" y="342"/>
                </a:lnTo>
                <a:lnTo>
                  <a:pt x="90" y="347"/>
                </a:lnTo>
                <a:lnTo>
                  <a:pt x="75" y="350"/>
                </a:lnTo>
                <a:lnTo>
                  <a:pt x="58" y="353"/>
                </a:lnTo>
                <a:lnTo>
                  <a:pt x="58" y="353"/>
                </a:lnTo>
                <a:lnTo>
                  <a:pt x="57" y="354"/>
                </a:lnTo>
                <a:lnTo>
                  <a:pt x="57" y="354"/>
                </a:lnTo>
                <a:lnTo>
                  <a:pt x="58" y="356"/>
                </a:lnTo>
                <a:lnTo>
                  <a:pt x="59" y="356"/>
                </a:lnTo>
                <a:lnTo>
                  <a:pt x="59" y="356"/>
                </a:lnTo>
                <a:lnTo>
                  <a:pt x="88" y="349"/>
                </a:lnTo>
                <a:lnTo>
                  <a:pt x="117" y="344"/>
                </a:lnTo>
                <a:lnTo>
                  <a:pt x="146" y="339"/>
                </a:lnTo>
                <a:lnTo>
                  <a:pt x="174" y="332"/>
                </a:lnTo>
                <a:lnTo>
                  <a:pt x="174" y="332"/>
                </a:lnTo>
                <a:lnTo>
                  <a:pt x="236" y="315"/>
                </a:lnTo>
                <a:lnTo>
                  <a:pt x="297" y="300"/>
                </a:lnTo>
                <a:lnTo>
                  <a:pt x="297" y="300"/>
                </a:lnTo>
                <a:lnTo>
                  <a:pt x="359" y="285"/>
                </a:lnTo>
                <a:lnTo>
                  <a:pt x="391" y="277"/>
                </a:lnTo>
                <a:lnTo>
                  <a:pt x="421" y="268"/>
                </a:lnTo>
                <a:lnTo>
                  <a:pt x="421" y="268"/>
                </a:lnTo>
                <a:lnTo>
                  <a:pt x="435" y="264"/>
                </a:lnTo>
                <a:lnTo>
                  <a:pt x="449" y="261"/>
                </a:lnTo>
                <a:lnTo>
                  <a:pt x="478" y="254"/>
                </a:lnTo>
                <a:lnTo>
                  <a:pt x="478" y="254"/>
                </a:lnTo>
                <a:lnTo>
                  <a:pt x="502" y="248"/>
                </a:lnTo>
                <a:lnTo>
                  <a:pt x="527" y="240"/>
                </a:lnTo>
                <a:lnTo>
                  <a:pt x="527" y="240"/>
                </a:lnTo>
                <a:lnTo>
                  <a:pt x="509" y="247"/>
                </a:lnTo>
                <a:lnTo>
                  <a:pt x="509" y="247"/>
                </a:lnTo>
                <a:lnTo>
                  <a:pt x="477" y="258"/>
                </a:lnTo>
                <a:lnTo>
                  <a:pt x="444" y="267"/>
                </a:lnTo>
                <a:lnTo>
                  <a:pt x="444" y="267"/>
                </a:lnTo>
                <a:lnTo>
                  <a:pt x="379" y="283"/>
                </a:lnTo>
                <a:lnTo>
                  <a:pt x="316" y="298"/>
                </a:lnTo>
                <a:lnTo>
                  <a:pt x="316" y="298"/>
                </a:lnTo>
                <a:lnTo>
                  <a:pt x="252" y="313"/>
                </a:lnTo>
                <a:lnTo>
                  <a:pt x="189" y="329"/>
                </a:lnTo>
                <a:lnTo>
                  <a:pt x="189" y="329"/>
                </a:lnTo>
                <a:lnTo>
                  <a:pt x="127" y="345"/>
                </a:lnTo>
                <a:lnTo>
                  <a:pt x="97" y="354"/>
                </a:lnTo>
                <a:lnTo>
                  <a:pt x="67" y="365"/>
                </a:lnTo>
                <a:lnTo>
                  <a:pt x="67" y="365"/>
                </a:lnTo>
                <a:lnTo>
                  <a:pt x="49" y="356"/>
                </a:lnTo>
                <a:lnTo>
                  <a:pt x="49" y="356"/>
                </a:lnTo>
                <a:lnTo>
                  <a:pt x="65" y="350"/>
                </a:lnTo>
                <a:lnTo>
                  <a:pt x="81" y="345"/>
                </a:lnTo>
                <a:lnTo>
                  <a:pt x="113" y="338"/>
                </a:lnTo>
                <a:lnTo>
                  <a:pt x="113" y="338"/>
                </a:lnTo>
                <a:close/>
                <a:moveTo>
                  <a:pt x="47" y="354"/>
                </a:moveTo>
                <a:lnTo>
                  <a:pt x="47" y="354"/>
                </a:lnTo>
                <a:lnTo>
                  <a:pt x="29" y="344"/>
                </a:lnTo>
                <a:lnTo>
                  <a:pt x="29" y="344"/>
                </a:lnTo>
                <a:lnTo>
                  <a:pt x="41" y="343"/>
                </a:lnTo>
                <a:lnTo>
                  <a:pt x="53" y="340"/>
                </a:lnTo>
                <a:lnTo>
                  <a:pt x="66" y="336"/>
                </a:lnTo>
                <a:lnTo>
                  <a:pt x="78" y="332"/>
                </a:lnTo>
                <a:lnTo>
                  <a:pt x="78" y="332"/>
                </a:lnTo>
                <a:lnTo>
                  <a:pt x="95" y="326"/>
                </a:lnTo>
                <a:lnTo>
                  <a:pt x="112" y="322"/>
                </a:lnTo>
                <a:lnTo>
                  <a:pt x="147" y="314"/>
                </a:lnTo>
                <a:lnTo>
                  <a:pt x="147" y="314"/>
                </a:lnTo>
                <a:lnTo>
                  <a:pt x="209" y="302"/>
                </a:lnTo>
                <a:lnTo>
                  <a:pt x="273" y="291"/>
                </a:lnTo>
                <a:lnTo>
                  <a:pt x="273" y="291"/>
                </a:lnTo>
                <a:lnTo>
                  <a:pt x="225" y="304"/>
                </a:lnTo>
                <a:lnTo>
                  <a:pt x="176" y="318"/>
                </a:lnTo>
                <a:lnTo>
                  <a:pt x="176" y="318"/>
                </a:lnTo>
                <a:lnTo>
                  <a:pt x="112" y="336"/>
                </a:lnTo>
                <a:lnTo>
                  <a:pt x="112" y="336"/>
                </a:lnTo>
                <a:lnTo>
                  <a:pt x="97" y="340"/>
                </a:lnTo>
                <a:lnTo>
                  <a:pt x="82" y="343"/>
                </a:lnTo>
                <a:lnTo>
                  <a:pt x="67" y="347"/>
                </a:lnTo>
                <a:lnTo>
                  <a:pt x="51" y="352"/>
                </a:lnTo>
                <a:lnTo>
                  <a:pt x="51" y="352"/>
                </a:lnTo>
                <a:lnTo>
                  <a:pt x="47" y="354"/>
                </a:lnTo>
                <a:lnTo>
                  <a:pt x="47" y="354"/>
                </a:lnTo>
                <a:close/>
                <a:moveTo>
                  <a:pt x="415" y="347"/>
                </a:moveTo>
                <a:lnTo>
                  <a:pt x="415" y="347"/>
                </a:lnTo>
                <a:lnTo>
                  <a:pt x="399" y="351"/>
                </a:lnTo>
                <a:lnTo>
                  <a:pt x="399" y="351"/>
                </a:lnTo>
                <a:lnTo>
                  <a:pt x="382" y="356"/>
                </a:lnTo>
                <a:lnTo>
                  <a:pt x="382" y="356"/>
                </a:lnTo>
                <a:lnTo>
                  <a:pt x="306" y="375"/>
                </a:lnTo>
                <a:lnTo>
                  <a:pt x="306" y="375"/>
                </a:lnTo>
                <a:lnTo>
                  <a:pt x="265" y="385"/>
                </a:lnTo>
                <a:lnTo>
                  <a:pt x="225" y="394"/>
                </a:lnTo>
                <a:lnTo>
                  <a:pt x="225" y="394"/>
                </a:lnTo>
                <a:lnTo>
                  <a:pt x="206" y="398"/>
                </a:lnTo>
                <a:lnTo>
                  <a:pt x="188" y="403"/>
                </a:lnTo>
                <a:lnTo>
                  <a:pt x="188" y="403"/>
                </a:lnTo>
                <a:lnTo>
                  <a:pt x="167" y="407"/>
                </a:lnTo>
                <a:lnTo>
                  <a:pt x="167" y="407"/>
                </a:lnTo>
                <a:lnTo>
                  <a:pt x="162" y="408"/>
                </a:lnTo>
                <a:lnTo>
                  <a:pt x="165" y="407"/>
                </a:lnTo>
                <a:lnTo>
                  <a:pt x="176" y="404"/>
                </a:lnTo>
                <a:lnTo>
                  <a:pt x="176" y="404"/>
                </a:lnTo>
                <a:lnTo>
                  <a:pt x="215" y="393"/>
                </a:lnTo>
                <a:lnTo>
                  <a:pt x="255" y="382"/>
                </a:lnTo>
                <a:lnTo>
                  <a:pt x="334" y="360"/>
                </a:lnTo>
                <a:lnTo>
                  <a:pt x="334" y="360"/>
                </a:lnTo>
                <a:lnTo>
                  <a:pt x="374" y="348"/>
                </a:lnTo>
                <a:lnTo>
                  <a:pt x="395" y="342"/>
                </a:lnTo>
                <a:lnTo>
                  <a:pt x="414" y="336"/>
                </a:lnTo>
                <a:lnTo>
                  <a:pt x="414" y="336"/>
                </a:lnTo>
                <a:lnTo>
                  <a:pt x="444" y="327"/>
                </a:lnTo>
                <a:lnTo>
                  <a:pt x="458" y="322"/>
                </a:lnTo>
                <a:lnTo>
                  <a:pt x="473" y="317"/>
                </a:lnTo>
                <a:lnTo>
                  <a:pt x="473" y="317"/>
                </a:lnTo>
                <a:lnTo>
                  <a:pt x="475" y="316"/>
                </a:lnTo>
                <a:lnTo>
                  <a:pt x="475" y="316"/>
                </a:lnTo>
                <a:lnTo>
                  <a:pt x="459" y="334"/>
                </a:lnTo>
                <a:lnTo>
                  <a:pt x="459" y="334"/>
                </a:lnTo>
                <a:lnTo>
                  <a:pt x="415" y="347"/>
                </a:lnTo>
                <a:lnTo>
                  <a:pt x="415" y="347"/>
                </a:lnTo>
                <a:close/>
                <a:moveTo>
                  <a:pt x="454" y="338"/>
                </a:moveTo>
                <a:lnTo>
                  <a:pt x="454" y="338"/>
                </a:lnTo>
                <a:lnTo>
                  <a:pt x="432" y="364"/>
                </a:lnTo>
                <a:lnTo>
                  <a:pt x="432" y="364"/>
                </a:lnTo>
                <a:lnTo>
                  <a:pt x="430" y="365"/>
                </a:lnTo>
                <a:lnTo>
                  <a:pt x="430" y="365"/>
                </a:lnTo>
                <a:lnTo>
                  <a:pt x="428" y="364"/>
                </a:lnTo>
                <a:lnTo>
                  <a:pt x="426" y="365"/>
                </a:lnTo>
                <a:lnTo>
                  <a:pt x="422" y="368"/>
                </a:lnTo>
                <a:lnTo>
                  <a:pt x="422" y="368"/>
                </a:lnTo>
                <a:lnTo>
                  <a:pt x="401" y="375"/>
                </a:lnTo>
                <a:lnTo>
                  <a:pt x="378" y="381"/>
                </a:lnTo>
                <a:lnTo>
                  <a:pt x="378" y="381"/>
                </a:lnTo>
                <a:lnTo>
                  <a:pt x="376" y="381"/>
                </a:lnTo>
                <a:lnTo>
                  <a:pt x="376" y="381"/>
                </a:lnTo>
                <a:lnTo>
                  <a:pt x="369" y="383"/>
                </a:lnTo>
                <a:lnTo>
                  <a:pt x="369" y="383"/>
                </a:lnTo>
                <a:lnTo>
                  <a:pt x="338" y="390"/>
                </a:lnTo>
                <a:lnTo>
                  <a:pt x="307" y="397"/>
                </a:lnTo>
                <a:lnTo>
                  <a:pt x="307" y="397"/>
                </a:lnTo>
                <a:lnTo>
                  <a:pt x="271" y="403"/>
                </a:lnTo>
                <a:lnTo>
                  <a:pt x="236" y="409"/>
                </a:lnTo>
                <a:lnTo>
                  <a:pt x="236" y="409"/>
                </a:lnTo>
                <a:lnTo>
                  <a:pt x="202" y="415"/>
                </a:lnTo>
                <a:lnTo>
                  <a:pt x="202" y="415"/>
                </a:lnTo>
                <a:lnTo>
                  <a:pt x="197" y="416"/>
                </a:lnTo>
                <a:lnTo>
                  <a:pt x="197" y="416"/>
                </a:lnTo>
                <a:lnTo>
                  <a:pt x="261" y="396"/>
                </a:lnTo>
                <a:lnTo>
                  <a:pt x="325" y="377"/>
                </a:lnTo>
                <a:lnTo>
                  <a:pt x="325" y="377"/>
                </a:lnTo>
                <a:lnTo>
                  <a:pt x="381" y="359"/>
                </a:lnTo>
                <a:lnTo>
                  <a:pt x="381" y="359"/>
                </a:lnTo>
                <a:lnTo>
                  <a:pt x="421" y="347"/>
                </a:lnTo>
                <a:lnTo>
                  <a:pt x="421" y="347"/>
                </a:lnTo>
                <a:lnTo>
                  <a:pt x="451" y="338"/>
                </a:lnTo>
                <a:lnTo>
                  <a:pt x="451" y="338"/>
                </a:lnTo>
                <a:lnTo>
                  <a:pt x="454" y="338"/>
                </a:lnTo>
                <a:lnTo>
                  <a:pt x="454" y="338"/>
                </a:lnTo>
                <a:close/>
                <a:moveTo>
                  <a:pt x="291" y="359"/>
                </a:moveTo>
                <a:lnTo>
                  <a:pt x="291" y="359"/>
                </a:lnTo>
                <a:lnTo>
                  <a:pt x="255" y="367"/>
                </a:lnTo>
                <a:lnTo>
                  <a:pt x="218" y="375"/>
                </a:lnTo>
                <a:lnTo>
                  <a:pt x="218" y="375"/>
                </a:lnTo>
                <a:lnTo>
                  <a:pt x="259" y="362"/>
                </a:lnTo>
                <a:lnTo>
                  <a:pt x="259" y="362"/>
                </a:lnTo>
                <a:lnTo>
                  <a:pt x="325" y="341"/>
                </a:lnTo>
                <a:lnTo>
                  <a:pt x="358" y="332"/>
                </a:lnTo>
                <a:lnTo>
                  <a:pt x="392" y="324"/>
                </a:lnTo>
                <a:lnTo>
                  <a:pt x="392" y="324"/>
                </a:lnTo>
                <a:lnTo>
                  <a:pt x="423" y="316"/>
                </a:lnTo>
                <a:lnTo>
                  <a:pt x="454" y="307"/>
                </a:lnTo>
                <a:lnTo>
                  <a:pt x="454" y="307"/>
                </a:lnTo>
                <a:lnTo>
                  <a:pt x="482" y="297"/>
                </a:lnTo>
                <a:lnTo>
                  <a:pt x="482" y="297"/>
                </a:lnTo>
                <a:lnTo>
                  <a:pt x="490" y="295"/>
                </a:lnTo>
                <a:lnTo>
                  <a:pt x="490" y="295"/>
                </a:lnTo>
                <a:lnTo>
                  <a:pt x="493" y="295"/>
                </a:lnTo>
                <a:lnTo>
                  <a:pt x="494" y="294"/>
                </a:lnTo>
                <a:lnTo>
                  <a:pt x="494" y="294"/>
                </a:lnTo>
                <a:lnTo>
                  <a:pt x="496" y="293"/>
                </a:lnTo>
                <a:lnTo>
                  <a:pt x="496" y="293"/>
                </a:lnTo>
                <a:lnTo>
                  <a:pt x="480" y="311"/>
                </a:lnTo>
                <a:lnTo>
                  <a:pt x="480" y="311"/>
                </a:lnTo>
                <a:lnTo>
                  <a:pt x="456" y="319"/>
                </a:lnTo>
                <a:lnTo>
                  <a:pt x="434" y="327"/>
                </a:lnTo>
                <a:lnTo>
                  <a:pt x="411" y="333"/>
                </a:lnTo>
                <a:lnTo>
                  <a:pt x="387" y="338"/>
                </a:lnTo>
                <a:lnTo>
                  <a:pt x="339" y="348"/>
                </a:lnTo>
                <a:lnTo>
                  <a:pt x="291" y="359"/>
                </a:lnTo>
                <a:lnTo>
                  <a:pt x="291" y="359"/>
                </a:lnTo>
                <a:close/>
                <a:moveTo>
                  <a:pt x="480" y="295"/>
                </a:moveTo>
                <a:lnTo>
                  <a:pt x="480" y="295"/>
                </a:lnTo>
                <a:lnTo>
                  <a:pt x="472" y="297"/>
                </a:lnTo>
                <a:lnTo>
                  <a:pt x="472" y="297"/>
                </a:lnTo>
                <a:lnTo>
                  <a:pt x="437" y="305"/>
                </a:lnTo>
                <a:lnTo>
                  <a:pt x="404" y="311"/>
                </a:lnTo>
                <a:lnTo>
                  <a:pt x="369" y="318"/>
                </a:lnTo>
                <a:lnTo>
                  <a:pt x="335" y="326"/>
                </a:lnTo>
                <a:lnTo>
                  <a:pt x="335" y="326"/>
                </a:lnTo>
                <a:lnTo>
                  <a:pt x="301" y="334"/>
                </a:lnTo>
                <a:lnTo>
                  <a:pt x="268" y="344"/>
                </a:lnTo>
                <a:lnTo>
                  <a:pt x="200" y="365"/>
                </a:lnTo>
                <a:lnTo>
                  <a:pt x="200" y="365"/>
                </a:lnTo>
                <a:lnTo>
                  <a:pt x="179" y="370"/>
                </a:lnTo>
                <a:lnTo>
                  <a:pt x="157" y="374"/>
                </a:lnTo>
                <a:lnTo>
                  <a:pt x="157" y="374"/>
                </a:lnTo>
                <a:lnTo>
                  <a:pt x="221" y="353"/>
                </a:lnTo>
                <a:lnTo>
                  <a:pt x="287" y="334"/>
                </a:lnTo>
                <a:lnTo>
                  <a:pt x="287" y="334"/>
                </a:lnTo>
                <a:lnTo>
                  <a:pt x="321" y="325"/>
                </a:lnTo>
                <a:lnTo>
                  <a:pt x="355" y="318"/>
                </a:lnTo>
                <a:lnTo>
                  <a:pt x="390" y="311"/>
                </a:lnTo>
                <a:lnTo>
                  <a:pt x="423" y="303"/>
                </a:lnTo>
                <a:lnTo>
                  <a:pt x="423" y="303"/>
                </a:lnTo>
                <a:lnTo>
                  <a:pt x="461" y="294"/>
                </a:lnTo>
                <a:lnTo>
                  <a:pt x="500" y="284"/>
                </a:lnTo>
                <a:lnTo>
                  <a:pt x="500" y="284"/>
                </a:lnTo>
                <a:lnTo>
                  <a:pt x="503" y="284"/>
                </a:lnTo>
                <a:lnTo>
                  <a:pt x="504" y="282"/>
                </a:lnTo>
                <a:lnTo>
                  <a:pt x="504" y="282"/>
                </a:lnTo>
                <a:lnTo>
                  <a:pt x="507" y="282"/>
                </a:lnTo>
                <a:lnTo>
                  <a:pt x="507" y="282"/>
                </a:lnTo>
                <a:lnTo>
                  <a:pt x="499" y="290"/>
                </a:lnTo>
                <a:lnTo>
                  <a:pt x="499" y="290"/>
                </a:lnTo>
                <a:lnTo>
                  <a:pt x="498" y="290"/>
                </a:lnTo>
                <a:lnTo>
                  <a:pt x="498" y="290"/>
                </a:lnTo>
                <a:lnTo>
                  <a:pt x="480" y="295"/>
                </a:lnTo>
                <a:lnTo>
                  <a:pt x="480" y="295"/>
                </a:lnTo>
                <a:close/>
                <a:moveTo>
                  <a:pt x="373" y="308"/>
                </a:moveTo>
                <a:lnTo>
                  <a:pt x="373" y="308"/>
                </a:lnTo>
                <a:lnTo>
                  <a:pt x="340" y="315"/>
                </a:lnTo>
                <a:lnTo>
                  <a:pt x="306" y="322"/>
                </a:lnTo>
                <a:lnTo>
                  <a:pt x="272" y="331"/>
                </a:lnTo>
                <a:lnTo>
                  <a:pt x="239" y="340"/>
                </a:lnTo>
                <a:lnTo>
                  <a:pt x="239" y="340"/>
                </a:lnTo>
                <a:lnTo>
                  <a:pt x="173" y="359"/>
                </a:lnTo>
                <a:lnTo>
                  <a:pt x="139" y="367"/>
                </a:lnTo>
                <a:lnTo>
                  <a:pt x="105" y="374"/>
                </a:lnTo>
                <a:lnTo>
                  <a:pt x="105" y="374"/>
                </a:lnTo>
                <a:lnTo>
                  <a:pt x="100" y="374"/>
                </a:lnTo>
                <a:lnTo>
                  <a:pt x="100" y="374"/>
                </a:lnTo>
                <a:lnTo>
                  <a:pt x="99" y="374"/>
                </a:lnTo>
                <a:lnTo>
                  <a:pt x="99" y="374"/>
                </a:lnTo>
                <a:lnTo>
                  <a:pt x="105" y="372"/>
                </a:lnTo>
                <a:lnTo>
                  <a:pt x="105" y="372"/>
                </a:lnTo>
                <a:lnTo>
                  <a:pt x="136" y="362"/>
                </a:lnTo>
                <a:lnTo>
                  <a:pt x="136" y="362"/>
                </a:lnTo>
                <a:lnTo>
                  <a:pt x="154" y="357"/>
                </a:lnTo>
                <a:lnTo>
                  <a:pt x="172" y="351"/>
                </a:lnTo>
                <a:lnTo>
                  <a:pt x="208" y="343"/>
                </a:lnTo>
                <a:lnTo>
                  <a:pt x="208" y="343"/>
                </a:lnTo>
                <a:lnTo>
                  <a:pt x="275" y="324"/>
                </a:lnTo>
                <a:lnTo>
                  <a:pt x="309" y="316"/>
                </a:lnTo>
                <a:lnTo>
                  <a:pt x="342" y="308"/>
                </a:lnTo>
                <a:lnTo>
                  <a:pt x="342" y="308"/>
                </a:lnTo>
                <a:lnTo>
                  <a:pt x="412" y="294"/>
                </a:lnTo>
                <a:lnTo>
                  <a:pt x="445" y="285"/>
                </a:lnTo>
                <a:lnTo>
                  <a:pt x="480" y="276"/>
                </a:lnTo>
                <a:lnTo>
                  <a:pt x="480" y="276"/>
                </a:lnTo>
                <a:lnTo>
                  <a:pt x="510" y="263"/>
                </a:lnTo>
                <a:lnTo>
                  <a:pt x="510" y="263"/>
                </a:lnTo>
                <a:lnTo>
                  <a:pt x="512" y="263"/>
                </a:lnTo>
                <a:lnTo>
                  <a:pt x="512" y="263"/>
                </a:lnTo>
                <a:lnTo>
                  <a:pt x="527" y="258"/>
                </a:lnTo>
                <a:lnTo>
                  <a:pt x="527" y="258"/>
                </a:lnTo>
                <a:lnTo>
                  <a:pt x="509" y="279"/>
                </a:lnTo>
                <a:lnTo>
                  <a:pt x="509" y="279"/>
                </a:lnTo>
                <a:lnTo>
                  <a:pt x="509" y="279"/>
                </a:lnTo>
                <a:lnTo>
                  <a:pt x="509" y="279"/>
                </a:lnTo>
                <a:lnTo>
                  <a:pt x="476" y="287"/>
                </a:lnTo>
                <a:lnTo>
                  <a:pt x="442" y="295"/>
                </a:lnTo>
                <a:lnTo>
                  <a:pt x="373" y="308"/>
                </a:lnTo>
                <a:lnTo>
                  <a:pt x="373" y="308"/>
                </a:lnTo>
                <a:close/>
                <a:moveTo>
                  <a:pt x="318" y="311"/>
                </a:moveTo>
                <a:lnTo>
                  <a:pt x="318" y="311"/>
                </a:lnTo>
                <a:lnTo>
                  <a:pt x="365" y="299"/>
                </a:lnTo>
                <a:lnTo>
                  <a:pt x="390" y="293"/>
                </a:lnTo>
                <a:lnTo>
                  <a:pt x="413" y="289"/>
                </a:lnTo>
                <a:lnTo>
                  <a:pt x="413" y="289"/>
                </a:lnTo>
                <a:lnTo>
                  <a:pt x="435" y="285"/>
                </a:lnTo>
                <a:lnTo>
                  <a:pt x="456" y="280"/>
                </a:lnTo>
                <a:lnTo>
                  <a:pt x="456" y="280"/>
                </a:lnTo>
                <a:lnTo>
                  <a:pt x="425" y="288"/>
                </a:lnTo>
                <a:lnTo>
                  <a:pt x="425" y="288"/>
                </a:lnTo>
                <a:lnTo>
                  <a:pt x="371" y="300"/>
                </a:lnTo>
                <a:lnTo>
                  <a:pt x="318" y="311"/>
                </a:lnTo>
                <a:lnTo>
                  <a:pt x="318" y="311"/>
                </a:lnTo>
                <a:close/>
                <a:moveTo>
                  <a:pt x="516" y="259"/>
                </a:moveTo>
                <a:lnTo>
                  <a:pt x="516" y="259"/>
                </a:lnTo>
                <a:lnTo>
                  <a:pt x="513" y="260"/>
                </a:lnTo>
                <a:lnTo>
                  <a:pt x="513" y="260"/>
                </a:lnTo>
                <a:lnTo>
                  <a:pt x="480" y="270"/>
                </a:lnTo>
                <a:lnTo>
                  <a:pt x="462" y="276"/>
                </a:lnTo>
                <a:lnTo>
                  <a:pt x="444" y="281"/>
                </a:lnTo>
                <a:lnTo>
                  <a:pt x="444" y="281"/>
                </a:lnTo>
                <a:lnTo>
                  <a:pt x="375" y="295"/>
                </a:lnTo>
                <a:lnTo>
                  <a:pt x="308" y="311"/>
                </a:lnTo>
                <a:lnTo>
                  <a:pt x="308" y="311"/>
                </a:lnTo>
                <a:lnTo>
                  <a:pt x="264" y="322"/>
                </a:lnTo>
                <a:lnTo>
                  <a:pt x="220" y="333"/>
                </a:lnTo>
                <a:lnTo>
                  <a:pt x="220" y="333"/>
                </a:lnTo>
                <a:lnTo>
                  <a:pt x="198" y="339"/>
                </a:lnTo>
                <a:lnTo>
                  <a:pt x="175" y="344"/>
                </a:lnTo>
                <a:lnTo>
                  <a:pt x="129" y="353"/>
                </a:lnTo>
                <a:lnTo>
                  <a:pt x="129" y="353"/>
                </a:lnTo>
                <a:lnTo>
                  <a:pt x="87" y="363"/>
                </a:lnTo>
                <a:lnTo>
                  <a:pt x="87" y="363"/>
                </a:lnTo>
                <a:lnTo>
                  <a:pt x="75" y="366"/>
                </a:lnTo>
                <a:lnTo>
                  <a:pt x="72" y="366"/>
                </a:lnTo>
                <a:lnTo>
                  <a:pt x="76" y="364"/>
                </a:lnTo>
                <a:lnTo>
                  <a:pt x="76" y="364"/>
                </a:lnTo>
                <a:lnTo>
                  <a:pt x="97" y="357"/>
                </a:lnTo>
                <a:lnTo>
                  <a:pt x="97" y="357"/>
                </a:lnTo>
                <a:lnTo>
                  <a:pt x="144" y="343"/>
                </a:lnTo>
                <a:lnTo>
                  <a:pt x="189" y="331"/>
                </a:lnTo>
                <a:lnTo>
                  <a:pt x="189" y="331"/>
                </a:lnTo>
                <a:lnTo>
                  <a:pt x="235" y="319"/>
                </a:lnTo>
                <a:lnTo>
                  <a:pt x="280" y="309"/>
                </a:lnTo>
                <a:lnTo>
                  <a:pt x="372" y="287"/>
                </a:lnTo>
                <a:lnTo>
                  <a:pt x="372" y="287"/>
                </a:lnTo>
                <a:lnTo>
                  <a:pt x="420" y="276"/>
                </a:lnTo>
                <a:lnTo>
                  <a:pt x="467" y="263"/>
                </a:lnTo>
                <a:lnTo>
                  <a:pt x="467" y="263"/>
                </a:lnTo>
                <a:lnTo>
                  <a:pt x="488" y="257"/>
                </a:lnTo>
                <a:lnTo>
                  <a:pt x="509" y="249"/>
                </a:lnTo>
                <a:lnTo>
                  <a:pt x="550" y="234"/>
                </a:lnTo>
                <a:lnTo>
                  <a:pt x="550" y="234"/>
                </a:lnTo>
                <a:lnTo>
                  <a:pt x="530" y="255"/>
                </a:lnTo>
                <a:lnTo>
                  <a:pt x="530" y="255"/>
                </a:lnTo>
                <a:lnTo>
                  <a:pt x="529" y="255"/>
                </a:lnTo>
                <a:lnTo>
                  <a:pt x="529" y="255"/>
                </a:lnTo>
                <a:lnTo>
                  <a:pt x="516" y="259"/>
                </a:lnTo>
                <a:lnTo>
                  <a:pt x="516" y="259"/>
                </a:lnTo>
                <a:close/>
                <a:moveTo>
                  <a:pt x="261" y="325"/>
                </a:moveTo>
                <a:lnTo>
                  <a:pt x="261" y="325"/>
                </a:lnTo>
                <a:lnTo>
                  <a:pt x="229" y="334"/>
                </a:lnTo>
                <a:lnTo>
                  <a:pt x="196" y="343"/>
                </a:lnTo>
                <a:lnTo>
                  <a:pt x="196" y="343"/>
                </a:lnTo>
                <a:lnTo>
                  <a:pt x="146" y="358"/>
                </a:lnTo>
                <a:lnTo>
                  <a:pt x="95" y="373"/>
                </a:lnTo>
                <a:lnTo>
                  <a:pt x="95" y="373"/>
                </a:lnTo>
                <a:lnTo>
                  <a:pt x="92" y="373"/>
                </a:lnTo>
                <a:lnTo>
                  <a:pt x="90" y="375"/>
                </a:lnTo>
                <a:lnTo>
                  <a:pt x="90" y="375"/>
                </a:lnTo>
                <a:lnTo>
                  <a:pt x="88" y="375"/>
                </a:lnTo>
                <a:lnTo>
                  <a:pt x="88" y="375"/>
                </a:lnTo>
                <a:lnTo>
                  <a:pt x="71" y="367"/>
                </a:lnTo>
                <a:lnTo>
                  <a:pt x="71" y="367"/>
                </a:lnTo>
                <a:lnTo>
                  <a:pt x="95" y="364"/>
                </a:lnTo>
                <a:lnTo>
                  <a:pt x="119" y="360"/>
                </a:lnTo>
                <a:lnTo>
                  <a:pt x="144" y="354"/>
                </a:lnTo>
                <a:lnTo>
                  <a:pt x="167" y="349"/>
                </a:lnTo>
                <a:lnTo>
                  <a:pt x="214" y="337"/>
                </a:lnTo>
                <a:lnTo>
                  <a:pt x="261" y="325"/>
                </a:lnTo>
                <a:lnTo>
                  <a:pt x="261" y="325"/>
                </a:lnTo>
                <a:close/>
                <a:moveTo>
                  <a:pt x="180" y="358"/>
                </a:moveTo>
                <a:lnTo>
                  <a:pt x="180" y="358"/>
                </a:lnTo>
                <a:lnTo>
                  <a:pt x="232" y="344"/>
                </a:lnTo>
                <a:lnTo>
                  <a:pt x="283" y="330"/>
                </a:lnTo>
                <a:lnTo>
                  <a:pt x="283" y="330"/>
                </a:lnTo>
                <a:lnTo>
                  <a:pt x="323" y="320"/>
                </a:lnTo>
                <a:lnTo>
                  <a:pt x="363" y="311"/>
                </a:lnTo>
                <a:lnTo>
                  <a:pt x="444" y="296"/>
                </a:lnTo>
                <a:lnTo>
                  <a:pt x="444" y="296"/>
                </a:lnTo>
                <a:lnTo>
                  <a:pt x="423" y="301"/>
                </a:lnTo>
                <a:lnTo>
                  <a:pt x="423" y="301"/>
                </a:lnTo>
                <a:lnTo>
                  <a:pt x="397" y="307"/>
                </a:lnTo>
                <a:lnTo>
                  <a:pt x="371" y="312"/>
                </a:lnTo>
                <a:lnTo>
                  <a:pt x="345" y="317"/>
                </a:lnTo>
                <a:lnTo>
                  <a:pt x="320" y="323"/>
                </a:lnTo>
                <a:lnTo>
                  <a:pt x="320" y="323"/>
                </a:lnTo>
                <a:lnTo>
                  <a:pt x="292" y="330"/>
                </a:lnTo>
                <a:lnTo>
                  <a:pt x="266" y="337"/>
                </a:lnTo>
                <a:lnTo>
                  <a:pt x="213" y="353"/>
                </a:lnTo>
                <a:lnTo>
                  <a:pt x="161" y="370"/>
                </a:lnTo>
                <a:lnTo>
                  <a:pt x="134" y="378"/>
                </a:lnTo>
                <a:lnTo>
                  <a:pt x="108" y="385"/>
                </a:lnTo>
                <a:lnTo>
                  <a:pt x="108" y="385"/>
                </a:lnTo>
                <a:lnTo>
                  <a:pt x="92" y="378"/>
                </a:lnTo>
                <a:lnTo>
                  <a:pt x="92" y="378"/>
                </a:lnTo>
                <a:lnTo>
                  <a:pt x="114" y="374"/>
                </a:lnTo>
                <a:lnTo>
                  <a:pt x="136" y="369"/>
                </a:lnTo>
                <a:lnTo>
                  <a:pt x="180" y="358"/>
                </a:lnTo>
                <a:lnTo>
                  <a:pt x="180" y="358"/>
                </a:lnTo>
                <a:close/>
                <a:moveTo>
                  <a:pt x="144" y="380"/>
                </a:moveTo>
                <a:lnTo>
                  <a:pt x="144" y="380"/>
                </a:lnTo>
                <a:lnTo>
                  <a:pt x="155" y="377"/>
                </a:lnTo>
                <a:lnTo>
                  <a:pt x="167" y="374"/>
                </a:lnTo>
                <a:lnTo>
                  <a:pt x="179" y="372"/>
                </a:lnTo>
                <a:lnTo>
                  <a:pt x="191" y="370"/>
                </a:lnTo>
                <a:lnTo>
                  <a:pt x="191" y="370"/>
                </a:lnTo>
                <a:lnTo>
                  <a:pt x="216" y="363"/>
                </a:lnTo>
                <a:lnTo>
                  <a:pt x="242" y="354"/>
                </a:lnTo>
                <a:lnTo>
                  <a:pt x="292" y="339"/>
                </a:lnTo>
                <a:lnTo>
                  <a:pt x="292" y="339"/>
                </a:lnTo>
                <a:lnTo>
                  <a:pt x="334" y="329"/>
                </a:lnTo>
                <a:lnTo>
                  <a:pt x="375" y="320"/>
                </a:lnTo>
                <a:lnTo>
                  <a:pt x="418" y="311"/>
                </a:lnTo>
                <a:lnTo>
                  <a:pt x="459" y="302"/>
                </a:lnTo>
                <a:lnTo>
                  <a:pt x="459" y="302"/>
                </a:lnTo>
                <a:lnTo>
                  <a:pt x="438" y="309"/>
                </a:lnTo>
                <a:lnTo>
                  <a:pt x="438" y="309"/>
                </a:lnTo>
                <a:lnTo>
                  <a:pt x="404" y="319"/>
                </a:lnTo>
                <a:lnTo>
                  <a:pt x="369" y="327"/>
                </a:lnTo>
                <a:lnTo>
                  <a:pt x="369" y="327"/>
                </a:lnTo>
                <a:lnTo>
                  <a:pt x="304" y="345"/>
                </a:lnTo>
                <a:lnTo>
                  <a:pt x="238" y="366"/>
                </a:lnTo>
                <a:lnTo>
                  <a:pt x="238" y="366"/>
                </a:lnTo>
                <a:lnTo>
                  <a:pt x="198" y="378"/>
                </a:lnTo>
                <a:lnTo>
                  <a:pt x="198" y="378"/>
                </a:lnTo>
                <a:lnTo>
                  <a:pt x="197" y="378"/>
                </a:lnTo>
                <a:lnTo>
                  <a:pt x="197" y="378"/>
                </a:lnTo>
                <a:lnTo>
                  <a:pt x="180" y="381"/>
                </a:lnTo>
                <a:lnTo>
                  <a:pt x="164" y="384"/>
                </a:lnTo>
                <a:lnTo>
                  <a:pt x="147" y="389"/>
                </a:lnTo>
                <a:lnTo>
                  <a:pt x="139" y="392"/>
                </a:lnTo>
                <a:lnTo>
                  <a:pt x="131" y="396"/>
                </a:lnTo>
                <a:lnTo>
                  <a:pt x="131" y="396"/>
                </a:lnTo>
                <a:lnTo>
                  <a:pt x="112" y="387"/>
                </a:lnTo>
                <a:lnTo>
                  <a:pt x="112" y="387"/>
                </a:lnTo>
                <a:lnTo>
                  <a:pt x="120" y="386"/>
                </a:lnTo>
                <a:lnTo>
                  <a:pt x="128" y="384"/>
                </a:lnTo>
                <a:lnTo>
                  <a:pt x="144" y="380"/>
                </a:lnTo>
                <a:lnTo>
                  <a:pt x="144" y="380"/>
                </a:lnTo>
                <a:close/>
                <a:moveTo>
                  <a:pt x="151" y="390"/>
                </a:moveTo>
                <a:lnTo>
                  <a:pt x="151" y="390"/>
                </a:lnTo>
                <a:lnTo>
                  <a:pt x="166" y="386"/>
                </a:lnTo>
                <a:lnTo>
                  <a:pt x="181" y="383"/>
                </a:lnTo>
                <a:lnTo>
                  <a:pt x="181" y="383"/>
                </a:lnTo>
                <a:lnTo>
                  <a:pt x="174" y="384"/>
                </a:lnTo>
                <a:lnTo>
                  <a:pt x="174" y="384"/>
                </a:lnTo>
                <a:lnTo>
                  <a:pt x="159" y="389"/>
                </a:lnTo>
                <a:lnTo>
                  <a:pt x="144" y="394"/>
                </a:lnTo>
                <a:lnTo>
                  <a:pt x="144" y="394"/>
                </a:lnTo>
                <a:lnTo>
                  <a:pt x="138" y="396"/>
                </a:lnTo>
                <a:lnTo>
                  <a:pt x="134" y="397"/>
                </a:lnTo>
                <a:lnTo>
                  <a:pt x="134" y="397"/>
                </a:lnTo>
                <a:lnTo>
                  <a:pt x="133" y="397"/>
                </a:lnTo>
                <a:lnTo>
                  <a:pt x="133" y="397"/>
                </a:lnTo>
                <a:lnTo>
                  <a:pt x="143" y="393"/>
                </a:lnTo>
                <a:lnTo>
                  <a:pt x="151" y="390"/>
                </a:lnTo>
                <a:lnTo>
                  <a:pt x="151" y="390"/>
                </a:lnTo>
                <a:close/>
                <a:moveTo>
                  <a:pt x="190" y="383"/>
                </a:moveTo>
                <a:lnTo>
                  <a:pt x="190" y="383"/>
                </a:lnTo>
                <a:lnTo>
                  <a:pt x="201" y="380"/>
                </a:lnTo>
                <a:lnTo>
                  <a:pt x="201" y="380"/>
                </a:lnTo>
                <a:lnTo>
                  <a:pt x="202" y="380"/>
                </a:lnTo>
                <a:lnTo>
                  <a:pt x="202" y="380"/>
                </a:lnTo>
                <a:lnTo>
                  <a:pt x="236" y="373"/>
                </a:lnTo>
                <a:lnTo>
                  <a:pt x="270" y="366"/>
                </a:lnTo>
                <a:lnTo>
                  <a:pt x="270" y="366"/>
                </a:lnTo>
                <a:lnTo>
                  <a:pt x="338" y="350"/>
                </a:lnTo>
                <a:lnTo>
                  <a:pt x="406" y="336"/>
                </a:lnTo>
                <a:lnTo>
                  <a:pt x="406" y="336"/>
                </a:lnTo>
                <a:lnTo>
                  <a:pt x="411" y="334"/>
                </a:lnTo>
                <a:lnTo>
                  <a:pt x="411" y="334"/>
                </a:lnTo>
                <a:lnTo>
                  <a:pt x="380" y="344"/>
                </a:lnTo>
                <a:lnTo>
                  <a:pt x="349" y="352"/>
                </a:lnTo>
                <a:lnTo>
                  <a:pt x="285" y="370"/>
                </a:lnTo>
                <a:lnTo>
                  <a:pt x="223" y="387"/>
                </a:lnTo>
                <a:lnTo>
                  <a:pt x="192" y="396"/>
                </a:lnTo>
                <a:lnTo>
                  <a:pt x="161" y="407"/>
                </a:lnTo>
                <a:lnTo>
                  <a:pt x="161" y="407"/>
                </a:lnTo>
                <a:lnTo>
                  <a:pt x="157" y="408"/>
                </a:lnTo>
                <a:lnTo>
                  <a:pt x="157" y="408"/>
                </a:lnTo>
                <a:lnTo>
                  <a:pt x="136" y="399"/>
                </a:lnTo>
                <a:lnTo>
                  <a:pt x="136" y="399"/>
                </a:lnTo>
                <a:lnTo>
                  <a:pt x="164" y="391"/>
                </a:lnTo>
                <a:lnTo>
                  <a:pt x="190" y="383"/>
                </a:lnTo>
                <a:lnTo>
                  <a:pt x="190" y="383"/>
                </a:lnTo>
                <a:close/>
                <a:moveTo>
                  <a:pt x="220" y="397"/>
                </a:moveTo>
                <a:lnTo>
                  <a:pt x="220" y="397"/>
                </a:lnTo>
                <a:lnTo>
                  <a:pt x="295" y="380"/>
                </a:lnTo>
                <a:lnTo>
                  <a:pt x="295" y="380"/>
                </a:lnTo>
                <a:lnTo>
                  <a:pt x="345" y="368"/>
                </a:lnTo>
                <a:lnTo>
                  <a:pt x="345" y="368"/>
                </a:lnTo>
                <a:lnTo>
                  <a:pt x="324" y="375"/>
                </a:lnTo>
                <a:lnTo>
                  <a:pt x="324" y="375"/>
                </a:lnTo>
                <a:lnTo>
                  <a:pt x="286" y="385"/>
                </a:lnTo>
                <a:lnTo>
                  <a:pt x="249" y="396"/>
                </a:lnTo>
                <a:lnTo>
                  <a:pt x="249" y="396"/>
                </a:lnTo>
                <a:lnTo>
                  <a:pt x="216" y="407"/>
                </a:lnTo>
                <a:lnTo>
                  <a:pt x="183" y="417"/>
                </a:lnTo>
                <a:lnTo>
                  <a:pt x="183" y="417"/>
                </a:lnTo>
                <a:lnTo>
                  <a:pt x="182" y="418"/>
                </a:lnTo>
                <a:lnTo>
                  <a:pt x="181" y="418"/>
                </a:lnTo>
                <a:lnTo>
                  <a:pt x="181" y="418"/>
                </a:lnTo>
                <a:lnTo>
                  <a:pt x="179" y="419"/>
                </a:lnTo>
                <a:lnTo>
                  <a:pt x="179" y="419"/>
                </a:lnTo>
                <a:lnTo>
                  <a:pt x="175" y="417"/>
                </a:lnTo>
                <a:lnTo>
                  <a:pt x="175" y="417"/>
                </a:lnTo>
                <a:lnTo>
                  <a:pt x="161" y="410"/>
                </a:lnTo>
                <a:lnTo>
                  <a:pt x="161" y="410"/>
                </a:lnTo>
                <a:lnTo>
                  <a:pt x="176" y="408"/>
                </a:lnTo>
                <a:lnTo>
                  <a:pt x="190" y="405"/>
                </a:lnTo>
                <a:lnTo>
                  <a:pt x="220" y="397"/>
                </a:lnTo>
                <a:lnTo>
                  <a:pt x="220" y="397"/>
                </a:lnTo>
                <a:close/>
                <a:moveTo>
                  <a:pt x="308" y="399"/>
                </a:moveTo>
                <a:lnTo>
                  <a:pt x="308" y="399"/>
                </a:lnTo>
                <a:lnTo>
                  <a:pt x="325" y="395"/>
                </a:lnTo>
                <a:lnTo>
                  <a:pt x="325" y="395"/>
                </a:lnTo>
                <a:lnTo>
                  <a:pt x="309" y="400"/>
                </a:lnTo>
                <a:lnTo>
                  <a:pt x="309" y="400"/>
                </a:lnTo>
                <a:lnTo>
                  <a:pt x="275" y="408"/>
                </a:lnTo>
                <a:lnTo>
                  <a:pt x="242" y="415"/>
                </a:lnTo>
                <a:lnTo>
                  <a:pt x="242" y="415"/>
                </a:lnTo>
                <a:lnTo>
                  <a:pt x="230" y="419"/>
                </a:lnTo>
                <a:lnTo>
                  <a:pt x="216" y="422"/>
                </a:lnTo>
                <a:lnTo>
                  <a:pt x="216" y="422"/>
                </a:lnTo>
                <a:lnTo>
                  <a:pt x="207" y="424"/>
                </a:lnTo>
                <a:lnTo>
                  <a:pt x="202" y="426"/>
                </a:lnTo>
                <a:lnTo>
                  <a:pt x="198" y="428"/>
                </a:lnTo>
                <a:lnTo>
                  <a:pt x="198" y="428"/>
                </a:lnTo>
                <a:lnTo>
                  <a:pt x="182" y="421"/>
                </a:lnTo>
                <a:lnTo>
                  <a:pt x="182" y="421"/>
                </a:lnTo>
                <a:lnTo>
                  <a:pt x="213" y="415"/>
                </a:lnTo>
                <a:lnTo>
                  <a:pt x="245" y="410"/>
                </a:lnTo>
                <a:lnTo>
                  <a:pt x="276" y="404"/>
                </a:lnTo>
                <a:lnTo>
                  <a:pt x="308" y="399"/>
                </a:lnTo>
                <a:lnTo>
                  <a:pt x="308" y="399"/>
                </a:lnTo>
                <a:close/>
                <a:moveTo>
                  <a:pt x="206" y="427"/>
                </a:moveTo>
                <a:lnTo>
                  <a:pt x="206" y="427"/>
                </a:lnTo>
                <a:lnTo>
                  <a:pt x="217" y="424"/>
                </a:lnTo>
                <a:lnTo>
                  <a:pt x="217" y="424"/>
                </a:lnTo>
                <a:lnTo>
                  <a:pt x="246" y="418"/>
                </a:lnTo>
                <a:lnTo>
                  <a:pt x="274" y="411"/>
                </a:lnTo>
                <a:lnTo>
                  <a:pt x="331" y="396"/>
                </a:lnTo>
                <a:lnTo>
                  <a:pt x="331" y="396"/>
                </a:lnTo>
                <a:lnTo>
                  <a:pt x="355" y="390"/>
                </a:lnTo>
                <a:lnTo>
                  <a:pt x="379" y="384"/>
                </a:lnTo>
                <a:lnTo>
                  <a:pt x="405" y="377"/>
                </a:lnTo>
                <a:lnTo>
                  <a:pt x="417" y="373"/>
                </a:lnTo>
                <a:lnTo>
                  <a:pt x="428" y="368"/>
                </a:lnTo>
                <a:lnTo>
                  <a:pt x="428" y="368"/>
                </a:lnTo>
                <a:lnTo>
                  <a:pt x="411" y="387"/>
                </a:lnTo>
                <a:lnTo>
                  <a:pt x="411" y="387"/>
                </a:lnTo>
                <a:lnTo>
                  <a:pt x="410" y="387"/>
                </a:lnTo>
                <a:lnTo>
                  <a:pt x="410" y="387"/>
                </a:lnTo>
                <a:lnTo>
                  <a:pt x="383" y="394"/>
                </a:lnTo>
                <a:lnTo>
                  <a:pt x="356" y="400"/>
                </a:lnTo>
                <a:lnTo>
                  <a:pt x="300" y="412"/>
                </a:lnTo>
                <a:lnTo>
                  <a:pt x="300" y="412"/>
                </a:lnTo>
                <a:lnTo>
                  <a:pt x="271" y="418"/>
                </a:lnTo>
                <a:lnTo>
                  <a:pt x="242" y="424"/>
                </a:lnTo>
                <a:lnTo>
                  <a:pt x="242" y="424"/>
                </a:lnTo>
                <a:lnTo>
                  <a:pt x="226" y="426"/>
                </a:lnTo>
                <a:lnTo>
                  <a:pt x="209" y="428"/>
                </a:lnTo>
                <a:lnTo>
                  <a:pt x="209" y="428"/>
                </a:lnTo>
                <a:lnTo>
                  <a:pt x="201" y="429"/>
                </a:lnTo>
                <a:lnTo>
                  <a:pt x="200" y="429"/>
                </a:lnTo>
                <a:lnTo>
                  <a:pt x="200" y="429"/>
                </a:lnTo>
                <a:lnTo>
                  <a:pt x="206" y="427"/>
                </a:lnTo>
                <a:lnTo>
                  <a:pt x="206" y="427"/>
                </a:lnTo>
                <a:close/>
                <a:moveTo>
                  <a:pt x="301" y="414"/>
                </a:moveTo>
                <a:lnTo>
                  <a:pt x="301" y="414"/>
                </a:lnTo>
                <a:lnTo>
                  <a:pt x="351" y="404"/>
                </a:lnTo>
                <a:lnTo>
                  <a:pt x="376" y="398"/>
                </a:lnTo>
                <a:lnTo>
                  <a:pt x="401" y="392"/>
                </a:lnTo>
                <a:lnTo>
                  <a:pt x="401" y="392"/>
                </a:lnTo>
                <a:lnTo>
                  <a:pt x="387" y="397"/>
                </a:lnTo>
                <a:lnTo>
                  <a:pt x="387" y="397"/>
                </a:lnTo>
                <a:lnTo>
                  <a:pt x="375" y="400"/>
                </a:lnTo>
                <a:lnTo>
                  <a:pt x="364" y="403"/>
                </a:lnTo>
                <a:lnTo>
                  <a:pt x="364" y="403"/>
                </a:lnTo>
                <a:lnTo>
                  <a:pt x="316" y="413"/>
                </a:lnTo>
                <a:lnTo>
                  <a:pt x="316" y="413"/>
                </a:lnTo>
                <a:lnTo>
                  <a:pt x="302" y="416"/>
                </a:lnTo>
                <a:lnTo>
                  <a:pt x="290" y="420"/>
                </a:lnTo>
                <a:lnTo>
                  <a:pt x="266" y="428"/>
                </a:lnTo>
                <a:lnTo>
                  <a:pt x="266" y="428"/>
                </a:lnTo>
                <a:lnTo>
                  <a:pt x="255" y="431"/>
                </a:lnTo>
                <a:lnTo>
                  <a:pt x="244" y="434"/>
                </a:lnTo>
                <a:lnTo>
                  <a:pt x="233" y="437"/>
                </a:lnTo>
                <a:lnTo>
                  <a:pt x="223" y="441"/>
                </a:lnTo>
                <a:lnTo>
                  <a:pt x="223" y="441"/>
                </a:lnTo>
                <a:lnTo>
                  <a:pt x="202" y="431"/>
                </a:lnTo>
                <a:lnTo>
                  <a:pt x="202" y="431"/>
                </a:lnTo>
                <a:lnTo>
                  <a:pt x="228" y="428"/>
                </a:lnTo>
                <a:lnTo>
                  <a:pt x="252" y="424"/>
                </a:lnTo>
                <a:lnTo>
                  <a:pt x="301" y="414"/>
                </a:lnTo>
                <a:lnTo>
                  <a:pt x="301" y="414"/>
                </a:lnTo>
                <a:close/>
                <a:moveTo>
                  <a:pt x="243" y="438"/>
                </a:moveTo>
                <a:lnTo>
                  <a:pt x="243" y="438"/>
                </a:lnTo>
                <a:lnTo>
                  <a:pt x="265" y="431"/>
                </a:lnTo>
                <a:lnTo>
                  <a:pt x="287" y="424"/>
                </a:lnTo>
                <a:lnTo>
                  <a:pt x="310" y="417"/>
                </a:lnTo>
                <a:lnTo>
                  <a:pt x="332" y="412"/>
                </a:lnTo>
                <a:lnTo>
                  <a:pt x="332" y="412"/>
                </a:lnTo>
                <a:lnTo>
                  <a:pt x="351" y="408"/>
                </a:lnTo>
                <a:lnTo>
                  <a:pt x="370" y="404"/>
                </a:lnTo>
                <a:lnTo>
                  <a:pt x="390" y="399"/>
                </a:lnTo>
                <a:lnTo>
                  <a:pt x="399" y="395"/>
                </a:lnTo>
                <a:lnTo>
                  <a:pt x="407" y="391"/>
                </a:lnTo>
                <a:lnTo>
                  <a:pt x="407" y="391"/>
                </a:lnTo>
                <a:lnTo>
                  <a:pt x="392" y="408"/>
                </a:lnTo>
                <a:lnTo>
                  <a:pt x="392" y="408"/>
                </a:lnTo>
                <a:lnTo>
                  <a:pt x="369" y="413"/>
                </a:lnTo>
                <a:lnTo>
                  <a:pt x="346" y="419"/>
                </a:lnTo>
                <a:lnTo>
                  <a:pt x="301" y="429"/>
                </a:lnTo>
                <a:lnTo>
                  <a:pt x="301" y="429"/>
                </a:lnTo>
                <a:lnTo>
                  <a:pt x="278" y="433"/>
                </a:lnTo>
                <a:lnTo>
                  <a:pt x="256" y="438"/>
                </a:lnTo>
                <a:lnTo>
                  <a:pt x="256" y="438"/>
                </a:lnTo>
                <a:lnTo>
                  <a:pt x="243" y="440"/>
                </a:lnTo>
                <a:lnTo>
                  <a:pt x="230" y="442"/>
                </a:lnTo>
                <a:lnTo>
                  <a:pt x="230" y="442"/>
                </a:lnTo>
                <a:lnTo>
                  <a:pt x="228" y="442"/>
                </a:lnTo>
                <a:lnTo>
                  <a:pt x="228" y="441"/>
                </a:lnTo>
                <a:lnTo>
                  <a:pt x="232" y="440"/>
                </a:lnTo>
                <a:lnTo>
                  <a:pt x="243" y="438"/>
                </a:lnTo>
                <a:lnTo>
                  <a:pt x="243" y="438"/>
                </a:lnTo>
                <a:close/>
                <a:moveTo>
                  <a:pt x="291" y="433"/>
                </a:moveTo>
                <a:lnTo>
                  <a:pt x="291" y="433"/>
                </a:lnTo>
                <a:lnTo>
                  <a:pt x="334" y="424"/>
                </a:lnTo>
                <a:lnTo>
                  <a:pt x="376" y="414"/>
                </a:lnTo>
                <a:lnTo>
                  <a:pt x="376" y="414"/>
                </a:lnTo>
                <a:lnTo>
                  <a:pt x="380" y="413"/>
                </a:lnTo>
                <a:lnTo>
                  <a:pt x="380" y="413"/>
                </a:lnTo>
                <a:lnTo>
                  <a:pt x="371" y="416"/>
                </a:lnTo>
                <a:lnTo>
                  <a:pt x="371" y="416"/>
                </a:lnTo>
                <a:lnTo>
                  <a:pt x="351" y="424"/>
                </a:lnTo>
                <a:lnTo>
                  <a:pt x="330" y="431"/>
                </a:lnTo>
                <a:lnTo>
                  <a:pt x="330" y="431"/>
                </a:lnTo>
                <a:lnTo>
                  <a:pt x="287" y="444"/>
                </a:lnTo>
                <a:lnTo>
                  <a:pt x="287" y="444"/>
                </a:lnTo>
                <a:lnTo>
                  <a:pt x="269" y="449"/>
                </a:lnTo>
                <a:lnTo>
                  <a:pt x="259" y="452"/>
                </a:lnTo>
                <a:lnTo>
                  <a:pt x="250" y="455"/>
                </a:lnTo>
                <a:lnTo>
                  <a:pt x="250" y="455"/>
                </a:lnTo>
                <a:lnTo>
                  <a:pt x="228" y="444"/>
                </a:lnTo>
                <a:lnTo>
                  <a:pt x="228" y="444"/>
                </a:lnTo>
                <a:lnTo>
                  <a:pt x="236" y="444"/>
                </a:lnTo>
                <a:lnTo>
                  <a:pt x="244" y="443"/>
                </a:lnTo>
                <a:lnTo>
                  <a:pt x="260" y="441"/>
                </a:lnTo>
                <a:lnTo>
                  <a:pt x="291" y="433"/>
                </a:lnTo>
                <a:lnTo>
                  <a:pt x="291" y="433"/>
                </a:lnTo>
                <a:close/>
                <a:moveTo>
                  <a:pt x="258" y="454"/>
                </a:moveTo>
                <a:lnTo>
                  <a:pt x="258" y="454"/>
                </a:lnTo>
                <a:lnTo>
                  <a:pt x="290" y="444"/>
                </a:lnTo>
                <a:lnTo>
                  <a:pt x="323" y="434"/>
                </a:lnTo>
                <a:lnTo>
                  <a:pt x="355" y="424"/>
                </a:lnTo>
                <a:lnTo>
                  <a:pt x="388" y="412"/>
                </a:lnTo>
                <a:lnTo>
                  <a:pt x="388" y="412"/>
                </a:lnTo>
                <a:lnTo>
                  <a:pt x="368" y="433"/>
                </a:lnTo>
                <a:lnTo>
                  <a:pt x="368" y="433"/>
                </a:lnTo>
                <a:lnTo>
                  <a:pt x="354" y="437"/>
                </a:lnTo>
                <a:lnTo>
                  <a:pt x="341" y="439"/>
                </a:lnTo>
                <a:lnTo>
                  <a:pt x="314" y="444"/>
                </a:lnTo>
                <a:lnTo>
                  <a:pt x="314" y="444"/>
                </a:lnTo>
                <a:lnTo>
                  <a:pt x="282" y="450"/>
                </a:lnTo>
                <a:lnTo>
                  <a:pt x="282" y="450"/>
                </a:lnTo>
                <a:lnTo>
                  <a:pt x="269" y="453"/>
                </a:lnTo>
                <a:lnTo>
                  <a:pt x="269" y="453"/>
                </a:lnTo>
                <a:lnTo>
                  <a:pt x="257" y="456"/>
                </a:lnTo>
                <a:lnTo>
                  <a:pt x="253" y="456"/>
                </a:lnTo>
                <a:lnTo>
                  <a:pt x="258" y="454"/>
                </a:lnTo>
                <a:lnTo>
                  <a:pt x="258" y="454"/>
                </a:lnTo>
                <a:close/>
                <a:moveTo>
                  <a:pt x="298" y="449"/>
                </a:moveTo>
                <a:lnTo>
                  <a:pt x="298" y="449"/>
                </a:lnTo>
                <a:lnTo>
                  <a:pt x="345" y="441"/>
                </a:lnTo>
                <a:lnTo>
                  <a:pt x="345" y="441"/>
                </a:lnTo>
                <a:lnTo>
                  <a:pt x="332" y="444"/>
                </a:lnTo>
                <a:lnTo>
                  <a:pt x="332" y="444"/>
                </a:lnTo>
                <a:lnTo>
                  <a:pt x="317" y="449"/>
                </a:lnTo>
                <a:lnTo>
                  <a:pt x="300" y="454"/>
                </a:lnTo>
                <a:lnTo>
                  <a:pt x="269" y="465"/>
                </a:lnTo>
                <a:lnTo>
                  <a:pt x="269" y="465"/>
                </a:lnTo>
                <a:lnTo>
                  <a:pt x="268" y="464"/>
                </a:lnTo>
                <a:lnTo>
                  <a:pt x="268" y="464"/>
                </a:lnTo>
                <a:lnTo>
                  <a:pt x="256" y="458"/>
                </a:lnTo>
                <a:lnTo>
                  <a:pt x="256" y="458"/>
                </a:lnTo>
                <a:lnTo>
                  <a:pt x="267" y="457"/>
                </a:lnTo>
                <a:lnTo>
                  <a:pt x="277" y="454"/>
                </a:lnTo>
                <a:lnTo>
                  <a:pt x="288" y="451"/>
                </a:lnTo>
                <a:lnTo>
                  <a:pt x="298" y="449"/>
                </a:lnTo>
                <a:lnTo>
                  <a:pt x="298" y="449"/>
                </a:lnTo>
                <a:close/>
                <a:moveTo>
                  <a:pt x="278" y="464"/>
                </a:moveTo>
                <a:lnTo>
                  <a:pt x="278" y="464"/>
                </a:lnTo>
                <a:lnTo>
                  <a:pt x="299" y="457"/>
                </a:lnTo>
                <a:lnTo>
                  <a:pt x="321" y="450"/>
                </a:lnTo>
                <a:lnTo>
                  <a:pt x="364" y="438"/>
                </a:lnTo>
                <a:lnTo>
                  <a:pt x="364" y="438"/>
                </a:lnTo>
                <a:lnTo>
                  <a:pt x="357" y="444"/>
                </a:lnTo>
                <a:lnTo>
                  <a:pt x="357" y="444"/>
                </a:lnTo>
                <a:lnTo>
                  <a:pt x="336" y="449"/>
                </a:lnTo>
                <a:lnTo>
                  <a:pt x="314" y="454"/>
                </a:lnTo>
                <a:lnTo>
                  <a:pt x="314" y="454"/>
                </a:lnTo>
                <a:lnTo>
                  <a:pt x="291" y="461"/>
                </a:lnTo>
                <a:lnTo>
                  <a:pt x="291" y="461"/>
                </a:lnTo>
                <a:lnTo>
                  <a:pt x="281" y="464"/>
                </a:lnTo>
                <a:lnTo>
                  <a:pt x="281" y="464"/>
                </a:lnTo>
                <a:lnTo>
                  <a:pt x="272" y="466"/>
                </a:lnTo>
                <a:lnTo>
                  <a:pt x="272" y="466"/>
                </a:lnTo>
                <a:lnTo>
                  <a:pt x="272" y="466"/>
                </a:lnTo>
                <a:lnTo>
                  <a:pt x="272" y="466"/>
                </a:lnTo>
                <a:lnTo>
                  <a:pt x="278" y="464"/>
                </a:lnTo>
                <a:lnTo>
                  <a:pt x="278" y="464"/>
                </a:lnTo>
                <a:close/>
                <a:moveTo>
                  <a:pt x="306" y="459"/>
                </a:moveTo>
                <a:lnTo>
                  <a:pt x="306" y="459"/>
                </a:lnTo>
                <a:lnTo>
                  <a:pt x="327" y="453"/>
                </a:lnTo>
                <a:lnTo>
                  <a:pt x="349" y="448"/>
                </a:lnTo>
                <a:lnTo>
                  <a:pt x="349" y="448"/>
                </a:lnTo>
                <a:lnTo>
                  <a:pt x="354" y="447"/>
                </a:lnTo>
                <a:lnTo>
                  <a:pt x="350" y="449"/>
                </a:lnTo>
                <a:lnTo>
                  <a:pt x="341" y="452"/>
                </a:lnTo>
                <a:lnTo>
                  <a:pt x="341" y="452"/>
                </a:lnTo>
                <a:lnTo>
                  <a:pt x="329" y="456"/>
                </a:lnTo>
                <a:lnTo>
                  <a:pt x="318" y="460"/>
                </a:lnTo>
                <a:lnTo>
                  <a:pt x="318" y="460"/>
                </a:lnTo>
                <a:lnTo>
                  <a:pt x="301" y="465"/>
                </a:lnTo>
                <a:lnTo>
                  <a:pt x="293" y="468"/>
                </a:lnTo>
                <a:lnTo>
                  <a:pt x="286" y="472"/>
                </a:lnTo>
                <a:lnTo>
                  <a:pt x="286" y="472"/>
                </a:lnTo>
                <a:lnTo>
                  <a:pt x="286" y="473"/>
                </a:lnTo>
                <a:lnTo>
                  <a:pt x="286" y="473"/>
                </a:lnTo>
                <a:lnTo>
                  <a:pt x="274" y="467"/>
                </a:lnTo>
                <a:lnTo>
                  <a:pt x="274" y="467"/>
                </a:lnTo>
                <a:lnTo>
                  <a:pt x="282" y="466"/>
                </a:lnTo>
                <a:lnTo>
                  <a:pt x="290" y="464"/>
                </a:lnTo>
                <a:lnTo>
                  <a:pt x="306" y="459"/>
                </a:lnTo>
                <a:lnTo>
                  <a:pt x="306" y="459"/>
                </a:lnTo>
                <a:close/>
                <a:moveTo>
                  <a:pt x="353" y="449"/>
                </a:moveTo>
                <a:lnTo>
                  <a:pt x="353" y="449"/>
                </a:lnTo>
                <a:lnTo>
                  <a:pt x="339" y="464"/>
                </a:lnTo>
                <a:lnTo>
                  <a:pt x="339" y="464"/>
                </a:lnTo>
                <a:lnTo>
                  <a:pt x="332" y="464"/>
                </a:lnTo>
                <a:lnTo>
                  <a:pt x="326" y="465"/>
                </a:lnTo>
                <a:lnTo>
                  <a:pt x="313" y="469"/>
                </a:lnTo>
                <a:lnTo>
                  <a:pt x="313" y="469"/>
                </a:lnTo>
                <a:lnTo>
                  <a:pt x="299" y="472"/>
                </a:lnTo>
                <a:lnTo>
                  <a:pt x="299" y="472"/>
                </a:lnTo>
                <a:lnTo>
                  <a:pt x="291" y="473"/>
                </a:lnTo>
                <a:lnTo>
                  <a:pt x="290" y="473"/>
                </a:lnTo>
                <a:lnTo>
                  <a:pt x="292" y="472"/>
                </a:lnTo>
                <a:lnTo>
                  <a:pt x="302" y="467"/>
                </a:lnTo>
                <a:lnTo>
                  <a:pt x="302" y="467"/>
                </a:lnTo>
                <a:lnTo>
                  <a:pt x="328" y="459"/>
                </a:lnTo>
                <a:lnTo>
                  <a:pt x="340" y="455"/>
                </a:lnTo>
                <a:lnTo>
                  <a:pt x="353" y="449"/>
                </a:lnTo>
                <a:lnTo>
                  <a:pt x="353" y="449"/>
                </a:lnTo>
                <a:close/>
                <a:moveTo>
                  <a:pt x="335" y="468"/>
                </a:moveTo>
                <a:lnTo>
                  <a:pt x="335" y="468"/>
                </a:lnTo>
                <a:lnTo>
                  <a:pt x="322" y="480"/>
                </a:lnTo>
                <a:lnTo>
                  <a:pt x="322" y="480"/>
                </a:lnTo>
                <a:lnTo>
                  <a:pt x="322" y="480"/>
                </a:lnTo>
                <a:lnTo>
                  <a:pt x="322" y="480"/>
                </a:lnTo>
                <a:lnTo>
                  <a:pt x="322" y="480"/>
                </a:lnTo>
                <a:lnTo>
                  <a:pt x="322" y="480"/>
                </a:lnTo>
                <a:lnTo>
                  <a:pt x="317" y="479"/>
                </a:lnTo>
                <a:lnTo>
                  <a:pt x="313" y="480"/>
                </a:lnTo>
                <a:lnTo>
                  <a:pt x="313" y="480"/>
                </a:lnTo>
                <a:lnTo>
                  <a:pt x="310" y="480"/>
                </a:lnTo>
                <a:lnTo>
                  <a:pt x="309" y="479"/>
                </a:lnTo>
                <a:lnTo>
                  <a:pt x="309" y="478"/>
                </a:lnTo>
                <a:lnTo>
                  <a:pt x="311" y="477"/>
                </a:lnTo>
                <a:lnTo>
                  <a:pt x="320" y="472"/>
                </a:lnTo>
                <a:lnTo>
                  <a:pt x="320" y="472"/>
                </a:lnTo>
                <a:lnTo>
                  <a:pt x="335" y="468"/>
                </a:lnTo>
                <a:lnTo>
                  <a:pt x="335" y="468"/>
                </a:lnTo>
                <a:close/>
                <a:moveTo>
                  <a:pt x="304" y="482"/>
                </a:moveTo>
                <a:lnTo>
                  <a:pt x="304" y="482"/>
                </a:lnTo>
                <a:lnTo>
                  <a:pt x="311" y="482"/>
                </a:lnTo>
                <a:lnTo>
                  <a:pt x="315" y="483"/>
                </a:lnTo>
                <a:lnTo>
                  <a:pt x="317" y="484"/>
                </a:lnTo>
                <a:lnTo>
                  <a:pt x="318" y="485"/>
                </a:lnTo>
                <a:lnTo>
                  <a:pt x="318" y="485"/>
                </a:lnTo>
                <a:lnTo>
                  <a:pt x="313" y="488"/>
                </a:lnTo>
                <a:lnTo>
                  <a:pt x="313" y="488"/>
                </a:lnTo>
                <a:lnTo>
                  <a:pt x="304" y="482"/>
                </a:lnTo>
                <a:lnTo>
                  <a:pt x="304" y="482"/>
                </a:lnTo>
                <a:lnTo>
                  <a:pt x="304" y="482"/>
                </a:lnTo>
                <a:lnTo>
                  <a:pt x="304" y="482"/>
                </a:lnTo>
                <a:close/>
                <a:moveTo>
                  <a:pt x="313" y="506"/>
                </a:moveTo>
                <a:lnTo>
                  <a:pt x="313" y="506"/>
                </a:lnTo>
                <a:lnTo>
                  <a:pt x="314" y="506"/>
                </a:lnTo>
                <a:lnTo>
                  <a:pt x="314" y="506"/>
                </a:lnTo>
                <a:lnTo>
                  <a:pt x="325" y="495"/>
                </a:lnTo>
                <a:lnTo>
                  <a:pt x="336" y="484"/>
                </a:lnTo>
                <a:lnTo>
                  <a:pt x="356" y="462"/>
                </a:lnTo>
                <a:lnTo>
                  <a:pt x="356" y="462"/>
                </a:lnTo>
                <a:lnTo>
                  <a:pt x="446" y="367"/>
                </a:lnTo>
                <a:lnTo>
                  <a:pt x="446" y="367"/>
                </a:lnTo>
                <a:lnTo>
                  <a:pt x="623" y="179"/>
                </a:lnTo>
                <a:lnTo>
                  <a:pt x="623" y="179"/>
                </a:lnTo>
                <a:lnTo>
                  <a:pt x="639" y="164"/>
                </a:lnTo>
                <a:lnTo>
                  <a:pt x="639" y="164"/>
                </a:lnTo>
                <a:lnTo>
                  <a:pt x="640" y="171"/>
                </a:lnTo>
                <a:lnTo>
                  <a:pt x="640" y="171"/>
                </a:lnTo>
                <a:lnTo>
                  <a:pt x="639" y="171"/>
                </a:lnTo>
                <a:lnTo>
                  <a:pt x="639" y="171"/>
                </a:lnTo>
                <a:lnTo>
                  <a:pt x="620" y="189"/>
                </a:lnTo>
                <a:lnTo>
                  <a:pt x="602" y="209"/>
                </a:lnTo>
                <a:lnTo>
                  <a:pt x="566" y="248"/>
                </a:lnTo>
                <a:lnTo>
                  <a:pt x="566" y="248"/>
                </a:lnTo>
                <a:lnTo>
                  <a:pt x="530" y="287"/>
                </a:lnTo>
                <a:lnTo>
                  <a:pt x="495" y="324"/>
                </a:lnTo>
                <a:lnTo>
                  <a:pt x="495" y="324"/>
                </a:lnTo>
                <a:lnTo>
                  <a:pt x="453" y="367"/>
                </a:lnTo>
                <a:lnTo>
                  <a:pt x="413" y="409"/>
                </a:lnTo>
                <a:lnTo>
                  <a:pt x="331" y="495"/>
                </a:lnTo>
                <a:lnTo>
                  <a:pt x="331" y="495"/>
                </a:lnTo>
                <a:lnTo>
                  <a:pt x="309" y="519"/>
                </a:lnTo>
                <a:lnTo>
                  <a:pt x="309" y="519"/>
                </a:lnTo>
                <a:lnTo>
                  <a:pt x="313" y="506"/>
                </a:lnTo>
                <a:lnTo>
                  <a:pt x="313" y="506"/>
                </a:lnTo>
                <a:close/>
                <a:moveTo>
                  <a:pt x="639" y="153"/>
                </a:moveTo>
                <a:lnTo>
                  <a:pt x="639" y="153"/>
                </a:lnTo>
                <a:lnTo>
                  <a:pt x="638" y="154"/>
                </a:lnTo>
                <a:lnTo>
                  <a:pt x="638" y="154"/>
                </a:lnTo>
                <a:lnTo>
                  <a:pt x="628" y="164"/>
                </a:lnTo>
                <a:lnTo>
                  <a:pt x="617" y="174"/>
                </a:lnTo>
                <a:lnTo>
                  <a:pt x="597" y="197"/>
                </a:lnTo>
                <a:lnTo>
                  <a:pt x="597" y="197"/>
                </a:lnTo>
                <a:lnTo>
                  <a:pt x="509" y="290"/>
                </a:lnTo>
                <a:lnTo>
                  <a:pt x="509" y="290"/>
                </a:lnTo>
                <a:lnTo>
                  <a:pt x="498" y="302"/>
                </a:lnTo>
                <a:lnTo>
                  <a:pt x="498" y="302"/>
                </a:lnTo>
                <a:lnTo>
                  <a:pt x="567" y="225"/>
                </a:lnTo>
                <a:lnTo>
                  <a:pt x="602" y="187"/>
                </a:lnTo>
                <a:lnTo>
                  <a:pt x="638" y="150"/>
                </a:lnTo>
                <a:lnTo>
                  <a:pt x="638" y="150"/>
                </a:lnTo>
                <a:lnTo>
                  <a:pt x="640" y="148"/>
                </a:lnTo>
                <a:lnTo>
                  <a:pt x="640" y="148"/>
                </a:lnTo>
                <a:lnTo>
                  <a:pt x="639" y="153"/>
                </a:lnTo>
                <a:lnTo>
                  <a:pt x="639" y="153"/>
                </a:lnTo>
                <a:close/>
                <a:moveTo>
                  <a:pt x="591" y="188"/>
                </a:moveTo>
                <a:lnTo>
                  <a:pt x="591" y="188"/>
                </a:lnTo>
                <a:lnTo>
                  <a:pt x="558" y="195"/>
                </a:lnTo>
                <a:lnTo>
                  <a:pt x="523" y="202"/>
                </a:lnTo>
                <a:lnTo>
                  <a:pt x="456" y="215"/>
                </a:lnTo>
                <a:lnTo>
                  <a:pt x="456" y="215"/>
                </a:lnTo>
                <a:lnTo>
                  <a:pt x="387" y="228"/>
                </a:lnTo>
                <a:lnTo>
                  <a:pt x="317" y="243"/>
                </a:lnTo>
                <a:lnTo>
                  <a:pt x="317" y="243"/>
                </a:lnTo>
                <a:lnTo>
                  <a:pt x="281" y="251"/>
                </a:lnTo>
                <a:lnTo>
                  <a:pt x="247" y="260"/>
                </a:lnTo>
                <a:lnTo>
                  <a:pt x="178" y="280"/>
                </a:lnTo>
                <a:lnTo>
                  <a:pt x="178" y="280"/>
                </a:lnTo>
                <a:lnTo>
                  <a:pt x="112" y="299"/>
                </a:lnTo>
                <a:lnTo>
                  <a:pt x="112" y="299"/>
                </a:lnTo>
                <a:lnTo>
                  <a:pt x="89" y="306"/>
                </a:lnTo>
                <a:lnTo>
                  <a:pt x="89" y="306"/>
                </a:lnTo>
                <a:lnTo>
                  <a:pt x="132" y="291"/>
                </a:lnTo>
                <a:lnTo>
                  <a:pt x="176" y="276"/>
                </a:lnTo>
                <a:lnTo>
                  <a:pt x="176" y="276"/>
                </a:lnTo>
                <a:lnTo>
                  <a:pt x="243" y="257"/>
                </a:lnTo>
                <a:lnTo>
                  <a:pt x="310" y="239"/>
                </a:lnTo>
                <a:lnTo>
                  <a:pt x="310" y="239"/>
                </a:lnTo>
                <a:lnTo>
                  <a:pt x="344" y="231"/>
                </a:lnTo>
                <a:lnTo>
                  <a:pt x="378" y="223"/>
                </a:lnTo>
                <a:lnTo>
                  <a:pt x="447" y="209"/>
                </a:lnTo>
                <a:lnTo>
                  <a:pt x="447" y="209"/>
                </a:lnTo>
                <a:lnTo>
                  <a:pt x="511" y="198"/>
                </a:lnTo>
                <a:lnTo>
                  <a:pt x="542" y="191"/>
                </a:lnTo>
                <a:lnTo>
                  <a:pt x="574" y="184"/>
                </a:lnTo>
                <a:lnTo>
                  <a:pt x="574" y="184"/>
                </a:lnTo>
                <a:lnTo>
                  <a:pt x="590" y="179"/>
                </a:lnTo>
                <a:lnTo>
                  <a:pt x="605" y="173"/>
                </a:lnTo>
                <a:lnTo>
                  <a:pt x="605" y="173"/>
                </a:lnTo>
                <a:lnTo>
                  <a:pt x="594" y="186"/>
                </a:lnTo>
                <a:lnTo>
                  <a:pt x="594" y="186"/>
                </a:lnTo>
                <a:lnTo>
                  <a:pt x="591" y="188"/>
                </a:lnTo>
                <a:lnTo>
                  <a:pt x="591" y="188"/>
                </a:lnTo>
                <a:close/>
                <a:moveTo>
                  <a:pt x="81" y="283"/>
                </a:moveTo>
                <a:lnTo>
                  <a:pt x="81" y="283"/>
                </a:lnTo>
                <a:lnTo>
                  <a:pt x="82" y="283"/>
                </a:lnTo>
                <a:lnTo>
                  <a:pt x="82" y="283"/>
                </a:lnTo>
                <a:lnTo>
                  <a:pt x="115" y="272"/>
                </a:lnTo>
                <a:lnTo>
                  <a:pt x="150" y="263"/>
                </a:lnTo>
                <a:lnTo>
                  <a:pt x="217" y="247"/>
                </a:lnTo>
                <a:lnTo>
                  <a:pt x="217" y="247"/>
                </a:lnTo>
                <a:lnTo>
                  <a:pt x="285" y="231"/>
                </a:lnTo>
                <a:lnTo>
                  <a:pt x="353" y="214"/>
                </a:lnTo>
                <a:lnTo>
                  <a:pt x="353" y="214"/>
                </a:lnTo>
                <a:lnTo>
                  <a:pt x="422" y="200"/>
                </a:lnTo>
                <a:lnTo>
                  <a:pt x="455" y="191"/>
                </a:lnTo>
                <a:lnTo>
                  <a:pt x="490" y="183"/>
                </a:lnTo>
                <a:lnTo>
                  <a:pt x="490" y="183"/>
                </a:lnTo>
                <a:lnTo>
                  <a:pt x="524" y="174"/>
                </a:lnTo>
                <a:lnTo>
                  <a:pt x="560" y="166"/>
                </a:lnTo>
                <a:lnTo>
                  <a:pt x="560" y="166"/>
                </a:lnTo>
                <a:lnTo>
                  <a:pt x="591" y="160"/>
                </a:lnTo>
                <a:lnTo>
                  <a:pt x="622" y="154"/>
                </a:lnTo>
                <a:lnTo>
                  <a:pt x="622" y="154"/>
                </a:lnTo>
                <a:lnTo>
                  <a:pt x="609" y="169"/>
                </a:lnTo>
                <a:lnTo>
                  <a:pt x="609" y="169"/>
                </a:lnTo>
                <a:lnTo>
                  <a:pt x="605" y="169"/>
                </a:lnTo>
                <a:lnTo>
                  <a:pt x="605" y="169"/>
                </a:lnTo>
                <a:lnTo>
                  <a:pt x="604" y="169"/>
                </a:lnTo>
                <a:lnTo>
                  <a:pt x="602" y="170"/>
                </a:lnTo>
                <a:lnTo>
                  <a:pt x="602" y="170"/>
                </a:lnTo>
                <a:lnTo>
                  <a:pt x="537" y="184"/>
                </a:lnTo>
                <a:lnTo>
                  <a:pt x="472" y="197"/>
                </a:lnTo>
                <a:lnTo>
                  <a:pt x="406" y="209"/>
                </a:lnTo>
                <a:lnTo>
                  <a:pt x="340" y="222"/>
                </a:lnTo>
                <a:lnTo>
                  <a:pt x="340" y="222"/>
                </a:lnTo>
                <a:lnTo>
                  <a:pt x="307" y="229"/>
                </a:lnTo>
                <a:lnTo>
                  <a:pt x="273" y="237"/>
                </a:lnTo>
                <a:lnTo>
                  <a:pt x="206" y="254"/>
                </a:lnTo>
                <a:lnTo>
                  <a:pt x="74" y="291"/>
                </a:lnTo>
                <a:lnTo>
                  <a:pt x="74" y="291"/>
                </a:lnTo>
                <a:lnTo>
                  <a:pt x="81" y="283"/>
                </a:lnTo>
                <a:lnTo>
                  <a:pt x="81" y="283"/>
                </a:lnTo>
                <a:close/>
                <a:moveTo>
                  <a:pt x="71" y="294"/>
                </a:moveTo>
                <a:lnTo>
                  <a:pt x="71" y="294"/>
                </a:lnTo>
                <a:lnTo>
                  <a:pt x="208" y="256"/>
                </a:lnTo>
                <a:lnTo>
                  <a:pt x="277" y="238"/>
                </a:lnTo>
                <a:lnTo>
                  <a:pt x="312" y="230"/>
                </a:lnTo>
                <a:lnTo>
                  <a:pt x="346" y="223"/>
                </a:lnTo>
                <a:lnTo>
                  <a:pt x="346" y="223"/>
                </a:lnTo>
                <a:lnTo>
                  <a:pt x="417" y="209"/>
                </a:lnTo>
                <a:lnTo>
                  <a:pt x="489" y="196"/>
                </a:lnTo>
                <a:lnTo>
                  <a:pt x="489" y="196"/>
                </a:lnTo>
                <a:lnTo>
                  <a:pt x="557" y="183"/>
                </a:lnTo>
                <a:lnTo>
                  <a:pt x="557" y="183"/>
                </a:lnTo>
                <a:lnTo>
                  <a:pt x="573" y="179"/>
                </a:lnTo>
                <a:lnTo>
                  <a:pt x="589" y="175"/>
                </a:lnTo>
                <a:lnTo>
                  <a:pt x="589" y="175"/>
                </a:lnTo>
                <a:lnTo>
                  <a:pt x="598" y="173"/>
                </a:lnTo>
                <a:lnTo>
                  <a:pt x="598" y="173"/>
                </a:lnTo>
                <a:lnTo>
                  <a:pt x="597" y="174"/>
                </a:lnTo>
                <a:lnTo>
                  <a:pt x="597" y="174"/>
                </a:lnTo>
                <a:lnTo>
                  <a:pt x="588" y="178"/>
                </a:lnTo>
                <a:lnTo>
                  <a:pt x="588" y="178"/>
                </a:lnTo>
                <a:lnTo>
                  <a:pt x="573" y="182"/>
                </a:lnTo>
                <a:lnTo>
                  <a:pt x="558" y="186"/>
                </a:lnTo>
                <a:lnTo>
                  <a:pt x="526" y="192"/>
                </a:lnTo>
                <a:lnTo>
                  <a:pt x="495" y="198"/>
                </a:lnTo>
                <a:lnTo>
                  <a:pt x="463" y="204"/>
                </a:lnTo>
                <a:lnTo>
                  <a:pt x="463" y="204"/>
                </a:lnTo>
                <a:lnTo>
                  <a:pt x="394" y="217"/>
                </a:lnTo>
                <a:lnTo>
                  <a:pt x="359" y="224"/>
                </a:lnTo>
                <a:lnTo>
                  <a:pt x="326" y="233"/>
                </a:lnTo>
                <a:lnTo>
                  <a:pt x="326" y="233"/>
                </a:lnTo>
                <a:lnTo>
                  <a:pt x="259" y="250"/>
                </a:lnTo>
                <a:lnTo>
                  <a:pt x="192" y="269"/>
                </a:lnTo>
                <a:lnTo>
                  <a:pt x="126" y="290"/>
                </a:lnTo>
                <a:lnTo>
                  <a:pt x="94" y="301"/>
                </a:lnTo>
                <a:lnTo>
                  <a:pt x="62" y="312"/>
                </a:lnTo>
                <a:lnTo>
                  <a:pt x="62" y="312"/>
                </a:lnTo>
                <a:lnTo>
                  <a:pt x="50" y="316"/>
                </a:lnTo>
                <a:lnTo>
                  <a:pt x="50" y="316"/>
                </a:lnTo>
                <a:lnTo>
                  <a:pt x="50" y="316"/>
                </a:lnTo>
                <a:lnTo>
                  <a:pt x="50" y="316"/>
                </a:lnTo>
                <a:lnTo>
                  <a:pt x="71" y="294"/>
                </a:lnTo>
                <a:lnTo>
                  <a:pt x="71" y="294"/>
                </a:lnTo>
                <a:close/>
                <a:moveTo>
                  <a:pt x="47" y="320"/>
                </a:moveTo>
                <a:lnTo>
                  <a:pt x="47" y="320"/>
                </a:lnTo>
                <a:lnTo>
                  <a:pt x="182" y="281"/>
                </a:lnTo>
                <a:lnTo>
                  <a:pt x="249" y="262"/>
                </a:lnTo>
                <a:lnTo>
                  <a:pt x="317" y="245"/>
                </a:lnTo>
                <a:lnTo>
                  <a:pt x="317" y="245"/>
                </a:lnTo>
                <a:lnTo>
                  <a:pt x="352" y="238"/>
                </a:lnTo>
                <a:lnTo>
                  <a:pt x="387" y="230"/>
                </a:lnTo>
                <a:lnTo>
                  <a:pt x="456" y="217"/>
                </a:lnTo>
                <a:lnTo>
                  <a:pt x="456" y="217"/>
                </a:lnTo>
                <a:lnTo>
                  <a:pt x="523" y="204"/>
                </a:lnTo>
                <a:lnTo>
                  <a:pt x="523" y="204"/>
                </a:lnTo>
                <a:lnTo>
                  <a:pt x="557" y="198"/>
                </a:lnTo>
                <a:lnTo>
                  <a:pt x="573" y="195"/>
                </a:lnTo>
                <a:lnTo>
                  <a:pt x="588" y="189"/>
                </a:lnTo>
                <a:lnTo>
                  <a:pt x="588" y="189"/>
                </a:lnTo>
                <a:lnTo>
                  <a:pt x="556" y="201"/>
                </a:lnTo>
                <a:lnTo>
                  <a:pt x="522" y="210"/>
                </a:lnTo>
                <a:lnTo>
                  <a:pt x="488" y="218"/>
                </a:lnTo>
                <a:lnTo>
                  <a:pt x="454" y="226"/>
                </a:lnTo>
                <a:lnTo>
                  <a:pt x="387" y="240"/>
                </a:lnTo>
                <a:lnTo>
                  <a:pt x="353" y="248"/>
                </a:lnTo>
                <a:lnTo>
                  <a:pt x="320" y="256"/>
                </a:lnTo>
                <a:lnTo>
                  <a:pt x="320" y="256"/>
                </a:lnTo>
                <a:lnTo>
                  <a:pt x="181" y="292"/>
                </a:lnTo>
                <a:lnTo>
                  <a:pt x="181" y="292"/>
                </a:lnTo>
                <a:lnTo>
                  <a:pt x="116" y="309"/>
                </a:lnTo>
                <a:lnTo>
                  <a:pt x="83" y="319"/>
                </a:lnTo>
                <a:lnTo>
                  <a:pt x="68" y="324"/>
                </a:lnTo>
                <a:lnTo>
                  <a:pt x="51" y="330"/>
                </a:lnTo>
                <a:lnTo>
                  <a:pt x="51" y="330"/>
                </a:lnTo>
                <a:lnTo>
                  <a:pt x="30" y="339"/>
                </a:lnTo>
                <a:lnTo>
                  <a:pt x="30" y="339"/>
                </a:lnTo>
                <a:lnTo>
                  <a:pt x="47" y="320"/>
                </a:lnTo>
                <a:lnTo>
                  <a:pt x="47" y="320"/>
                </a:lnTo>
                <a:close/>
                <a:moveTo>
                  <a:pt x="88" y="320"/>
                </a:moveTo>
                <a:lnTo>
                  <a:pt x="88" y="320"/>
                </a:lnTo>
                <a:lnTo>
                  <a:pt x="160" y="300"/>
                </a:lnTo>
                <a:lnTo>
                  <a:pt x="160" y="300"/>
                </a:lnTo>
                <a:lnTo>
                  <a:pt x="229" y="282"/>
                </a:lnTo>
                <a:lnTo>
                  <a:pt x="298" y="264"/>
                </a:lnTo>
                <a:lnTo>
                  <a:pt x="298" y="264"/>
                </a:lnTo>
                <a:lnTo>
                  <a:pt x="365" y="248"/>
                </a:lnTo>
                <a:lnTo>
                  <a:pt x="433" y="233"/>
                </a:lnTo>
                <a:lnTo>
                  <a:pt x="501" y="217"/>
                </a:lnTo>
                <a:lnTo>
                  <a:pt x="534" y="209"/>
                </a:lnTo>
                <a:lnTo>
                  <a:pt x="568" y="199"/>
                </a:lnTo>
                <a:lnTo>
                  <a:pt x="568" y="199"/>
                </a:lnTo>
                <a:lnTo>
                  <a:pt x="588" y="192"/>
                </a:lnTo>
                <a:lnTo>
                  <a:pt x="588" y="192"/>
                </a:lnTo>
                <a:lnTo>
                  <a:pt x="569" y="213"/>
                </a:lnTo>
                <a:lnTo>
                  <a:pt x="569" y="213"/>
                </a:lnTo>
                <a:lnTo>
                  <a:pt x="514" y="229"/>
                </a:lnTo>
                <a:lnTo>
                  <a:pt x="458" y="245"/>
                </a:lnTo>
                <a:lnTo>
                  <a:pt x="458" y="245"/>
                </a:lnTo>
                <a:lnTo>
                  <a:pt x="442" y="248"/>
                </a:lnTo>
                <a:lnTo>
                  <a:pt x="442" y="248"/>
                </a:lnTo>
                <a:lnTo>
                  <a:pt x="414" y="255"/>
                </a:lnTo>
                <a:lnTo>
                  <a:pt x="387" y="262"/>
                </a:lnTo>
                <a:lnTo>
                  <a:pt x="332" y="276"/>
                </a:lnTo>
                <a:lnTo>
                  <a:pt x="332" y="276"/>
                </a:lnTo>
                <a:lnTo>
                  <a:pt x="296" y="284"/>
                </a:lnTo>
                <a:lnTo>
                  <a:pt x="296" y="284"/>
                </a:lnTo>
                <a:lnTo>
                  <a:pt x="262" y="291"/>
                </a:lnTo>
                <a:lnTo>
                  <a:pt x="227" y="297"/>
                </a:lnTo>
                <a:lnTo>
                  <a:pt x="157" y="309"/>
                </a:lnTo>
                <a:lnTo>
                  <a:pt x="157" y="309"/>
                </a:lnTo>
                <a:lnTo>
                  <a:pt x="124" y="316"/>
                </a:lnTo>
                <a:lnTo>
                  <a:pt x="108" y="320"/>
                </a:lnTo>
                <a:lnTo>
                  <a:pt x="93" y="325"/>
                </a:lnTo>
                <a:lnTo>
                  <a:pt x="93" y="325"/>
                </a:lnTo>
                <a:lnTo>
                  <a:pt x="63" y="335"/>
                </a:lnTo>
                <a:lnTo>
                  <a:pt x="63" y="335"/>
                </a:lnTo>
                <a:lnTo>
                  <a:pt x="47" y="340"/>
                </a:lnTo>
                <a:lnTo>
                  <a:pt x="47" y="340"/>
                </a:lnTo>
                <a:lnTo>
                  <a:pt x="37" y="341"/>
                </a:lnTo>
                <a:lnTo>
                  <a:pt x="32" y="342"/>
                </a:lnTo>
                <a:lnTo>
                  <a:pt x="28" y="343"/>
                </a:lnTo>
                <a:lnTo>
                  <a:pt x="28" y="343"/>
                </a:lnTo>
                <a:lnTo>
                  <a:pt x="57" y="330"/>
                </a:lnTo>
                <a:lnTo>
                  <a:pt x="73" y="325"/>
                </a:lnTo>
                <a:lnTo>
                  <a:pt x="88" y="320"/>
                </a:lnTo>
                <a:lnTo>
                  <a:pt x="88" y="320"/>
                </a:lnTo>
                <a:close/>
                <a:moveTo>
                  <a:pt x="25" y="351"/>
                </a:moveTo>
                <a:lnTo>
                  <a:pt x="25" y="351"/>
                </a:lnTo>
                <a:lnTo>
                  <a:pt x="61" y="370"/>
                </a:lnTo>
                <a:lnTo>
                  <a:pt x="96" y="388"/>
                </a:lnTo>
                <a:lnTo>
                  <a:pt x="168" y="422"/>
                </a:lnTo>
                <a:lnTo>
                  <a:pt x="168" y="422"/>
                </a:lnTo>
                <a:lnTo>
                  <a:pt x="260" y="468"/>
                </a:lnTo>
                <a:lnTo>
                  <a:pt x="260" y="468"/>
                </a:lnTo>
                <a:lnTo>
                  <a:pt x="285" y="480"/>
                </a:lnTo>
                <a:lnTo>
                  <a:pt x="297" y="487"/>
                </a:lnTo>
                <a:lnTo>
                  <a:pt x="309" y="494"/>
                </a:lnTo>
                <a:lnTo>
                  <a:pt x="309" y="494"/>
                </a:lnTo>
                <a:lnTo>
                  <a:pt x="307" y="500"/>
                </a:lnTo>
                <a:lnTo>
                  <a:pt x="307" y="500"/>
                </a:lnTo>
                <a:lnTo>
                  <a:pt x="293" y="495"/>
                </a:lnTo>
                <a:lnTo>
                  <a:pt x="280" y="488"/>
                </a:lnTo>
                <a:lnTo>
                  <a:pt x="255" y="475"/>
                </a:lnTo>
                <a:lnTo>
                  <a:pt x="255" y="475"/>
                </a:lnTo>
                <a:lnTo>
                  <a:pt x="166" y="430"/>
                </a:lnTo>
                <a:lnTo>
                  <a:pt x="166" y="430"/>
                </a:lnTo>
                <a:lnTo>
                  <a:pt x="136" y="416"/>
                </a:lnTo>
                <a:lnTo>
                  <a:pt x="107" y="402"/>
                </a:lnTo>
                <a:lnTo>
                  <a:pt x="107" y="402"/>
                </a:lnTo>
                <a:lnTo>
                  <a:pt x="66" y="379"/>
                </a:lnTo>
                <a:lnTo>
                  <a:pt x="44" y="368"/>
                </a:lnTo>
                <a:lnTo>
                  <a:pt x="33" y="363"/>
                </a:lnTo>
                <a:lnTo>
                  <a:pt x="23" y="359"/>
                </a:lnTo>
                <a:lnTo>
                  <a:pt x="23" y="359"/>
                </a:lnTo>
                <a:lnTo>
                  <a:pt x="22" y="359"/>
                </a:lnTo>
                <a:lnTo>
                  <a:pt x="22" y="359"/>
                </a:lnTo>
                <a:lnTo>
                  <a:pt x="25" y="351"/>
                </a:lnTo>
                <a:lnTo>
                  <a:pt x="25" y="351"/>
                </a:lnTo>
                <a:close/>
                <a:moveTo>
                  <a:pt x="20" y="366"/>
                </a:moveTo>
                <a:lnTo>
                  <a:pt x="20" y="366"/>
                </a:lnTo>
                <a:lnTo>
                  <a:pt x="21" y="366"/>
                </a:lnTo>
                <a:lnTo>
                  <a:pt x="21" y="366"/>
                </a:lnTo>
                <a:lnTo>
                  <a:pt x="32" y="370"/>
                </a:lnTo>
                <a:lnTo>
                  <a:pt x="42" y="375"/>
                </a:lnTo>
                <a:lnTo>
                  <a:pt x="64" y="386"/>
                </a:lnTo>
                <a:lnTo>
                  <a:pt x="85" y="398"/>
                </a:lnTo>
                <a:lnTo>
                  <a:pt x="106" y="410"/>
                </a:lnTo>
                <a:lnTo>
                  <a:pt x="106" y="410"/>
                </a:lnTo>
                <a:lnTo>
                  <a:pt x="135" y="424"/>
                </a:lnTo>
                <a:lnTo>
                  <a:pt x="165" y="439"/>
                </a:lnTo>
                <a:lnTo>
                  <a:pt x="165" y="439"/>
                </a:lnTo>
                <a:lnTo>
                  <a:pt x="254" y="483"/>
                </a:lnTo>
                <a:lnTo>
                  <a:pt x="254" y="483"/>
                </a:lnTo>
                <a:lnTo>
                  <a:pt x="279" y="496"/>
                </a:lnTo>
                <a:lnTo>
                  <a:pt x="291" y="502"/>
                </a:lnTo>
                <a:lnTo>
                  <a:pt x="305" y="507"/>
                </a:lnTo>
                <a:lnTo>
                  <a:pt x="305" y="507"/>
                </a:lnTo>
                <a:lnTo>
                  <a:pt x="302" y="516"/>
                </a:lnTo>
                <a:lnTo>
                  <a:pt x="302" y="516"/>
                </a:lnTo>
                <a:lnTo>
                  <a:pt x="265" y="498"/>
                </a:lnTo>
                <a:lnTo>
                  <a:pt x="228" y="481"/>
                </a:lnTo>
                <a:lnTo>
                  <a:pt x="153" y="446"/>
                </a:lnTo>
                <a:lnTo>
                  <a:pt x="153" y="446"/>
                </a:lnTo>
                <a:lnTo>
                  <a:pt x="118" y="429"/>
                </a:lnTo>
                <a:lnTo>
                  <a:pt x="84" y="413"/>
                </a:lnTo>
                <a:lnTo>
                  <a:pt x="50" y="395"/>
                </a:lnTo>
                <a:lnTo>
                  <a:pt x="17" y="376"/>
                </a:lnTo>
                <a:lnTo>
                  <a:pt x="17" y="376"/>
                </a:lnTo>
                <a:lnTo>
                  <a:pt x="20" y="366"/>
                </a:lnTo>
                <a:lnTo>
                  <a:pt x="20" y="366"/>
                </a:lnTo>
                <a:close/>
                <a:moveTo>
                  <a:pt x="8" y="392"/>
                </a:moveTo>
                <a:lnTo>
                  <a:pt x="8" y="392"/>
                </a:lnTo>
                <a:lnTo>
                  <a:pt x="8" y="382"/>
                </a:lnTo>
                <a:lnTo>
                  <a:pt x="9" y="373"/>
                </a:lnTo>
                <a:lnTo>
                  <a:pt x="12" y="363"/>
                </a:lnTo>
                <a:lnTo>
                  <a:pt x="16" y="356"/>
                </a:lnTo>
                <a:lnTo>
                  <a:pt x="16" y="356"/>
                </a:lnTo>
                <a:lnTo>
                  <a:pt x="13" y="364"/>
                </a:lnTo>
                <a:lnTo>
                  <a:pt x="10" y="373"/>
                </a:lnTo>
                <a:lnTo>
                  <a:pt x="9" y="383"/>
                </a:lnTo>
                <a:lnTo>
                  <a:pt x="8" y="392"/>
                </a:lnTo>
                <a:lnTo>
                  <a:pt x="8" y="392"/>
                </a:lnTo>
                <a:close/>
                <a:moveTo>
                  <a:pt x="18" y="399"/>
                </a:moveTo>
                <a:lnTo>
                  <a:pt x="18" y="399"/>
                </a:lnTo>
                <a:lnTo>
                  <a:pt x="16" y="398"/>
                </a:lnTo>
                <a:lnTo>
                  <a:pt x="16" y="398"/>
                </a:lnTo>
                <a:lnTo>
                  <a:pt x="16" y="391"/>
                </a:lnTo>
                <a:lnTo>
                  <a:pt x="16" y="384"/>
                </a:lnTo>
                <a:lnTo>
                  <a:pt x="16" y="384"/>
                </a:lnTo>
                <a:lnTo>
                  <a:pt x="48" y="403"/>
                </a:lnTo>
                <a:lnTo>
                  <a:pt x="82" y="420"/>
                </a:lnTo>
                <a:lnTo>
                  <a:pt x="149" y="452"/>
                </a:lnTo>
                <a:lnTo>
                  <a:pt x="149" y="452"/>
                </a:lnTo>
                <a:lnTo>
                  <a:pt x="225" y="487"/>
                </a:lnTo>
                <a:lnTo>
                  <a:pt x="263" y="505"/>
                </a:lnTo>
                <a:lnTo>
                  <a:pt x="300" y="525"/>
                </a:lnTo>
                <a:lnTo>
                  <a:pt x="300" y="525"/>
                </a:lnTo>
                <a:lnTo>
                  <a:pt x="299" y="531"/>
                </a:lnTo>
                <a:lnTo>
                  <a:pt x="299" y="536"/>
                </a:lnTo>
                <a:lnTo>
                  <a:pt x="299" y="536"/>
                </a:lnTo>
                <a:lnTo>
                  <a:pt x="289" y="531"/>
                </a:lnTo>
                <a:lnTo>
                  <a:pt x="278" y="526"/>
                </a:lnTo>
                <a:lnTo>
                  <a:pt x="257" y="515"/>
                </a:lnTo>
                <a:lnTo>
                  <a:pt x="257" y="515"/>
                </a:lnTo>
                <a:lnTo>
                  <a:pt x="162" y="470"/>
                </a:lnTo>
                <a:lnTo>
                  <a:pt x="162" y="470"/>
                </a:lnTo>
                <a:lnTo>
                  <a:pt x="66" y="423"/>
                </a:lnTo>
                <a:lnTo>
                  <a:pt x="66" y="423"/>
                </a:lnTo>
                <a:lnTo>
                  <a:pt x="40" y="412"/>
                </a:lnTo>
                <a:lnTo>
                  <a:pt x="28" y="406"/>
                </a:lnTo>
                <a:lnTo>
                  <a:pt x="18" y="399"/>
                </a:lnTo>
                <a:lnTo>
                  <a:pt x="18" y="399"/>
                </a:lnTo>
                <a:close/>
                <a:moveTo>
                  <a:pt x="167" y="488"/>
                </a:moveTo>
                <a:lnTo>
                  <a:pt x="167" y="488"/>
                </a:lnTo>
                <a:lnTo>
                  <a:pt x="73" y="441"/>
                </a:lnTo>
                <a:lnTo>
                  <a:pt x="73" y="441"/>
                </a:lnTo>
                <a:lnTo>
                  <a:pt x="47" y="428"/>
                </a:lnTo>
                <a:lnTo>
                  <a:pt x="35" y="421"/>
                </a:lnTo>
                <a:lnTo>
                  <a:pt x="23" y="413"/>
                </a:lnTo>
                <a:lnTo>
                  <a:pt x="23" y="413"/>
                </a:lnTo>
                <a:lnTo>
                  <a:pt x="22" y="412"/>
                </a:lnTo>
                <a:lnTo>
                  <a:pt x="22" y="412"/>
                </a:lnTo>
                <a:lnTo>
                  <a:pt x="22" y="410"/>
                </a:lnTo>
                <a:lnTo>
                  <a:pt x="22" y="410"/>
                </a:lnTo>
                <a:lnTo>
                  <a:pt x="30" y="415"/>
                </a:lnTo>
                <a:lnTo>
                  <a:pt x="40" y="419"/>
                </a:lnTo>
                <a:lnTo>
                  <a:pt x="57" y="427"/>
                </a:lnTo>
                <a:lnTo>
                  <a:pt x="57" y="427"/>
                </a:lnTo>
                <a:lnTo>
                  <a:pt x="153" y="473"/>
                </a:lnTo>
                <a:lnTo>
                  <a:pt x="153" y="473"/>
                </a:lnTo>
                <a:lnTo>
                  <a:pt x="249" y="520"/>
                </a:lnTo>
                <a:lnTo>
                  <a:pt x="249" y="520"/>
                </a:lnTo>
                <a:lnTo>
                  <a:pt x="275" y="532"/>
                </a:lnTo>
                <a:lnTo>
                  <a:pt x="287" y="538"/>
                </a:lnTo>
                <a:lnTo>
                  <a:pt x="298" y="545"/>
                </a:lnTo>
                <a:lnTo>
                  <a:pt x="298" y="545"/>
                </a:lnTo>
                <a:lnTo>
                  <a:pt x="300" y="546"/>
                </a:lnTo>
                <a:lnTo>
                  <a:pt x="300" y="546"/>
                </a:lnTo>
                <a:lnTo>
                  <a:pt x="302" y="551"/>
                </a:lnTo>
                <a:lnTo>
                  <a:pt x="305" y="556"/>
                </a:lnTo>
                <a:lnTo>
                  <a:pt x="305" y="556"/>
                </a:lnTo>
                <a:lnTo>
                  <a:pt x="270" y="540"/>
                </a:lnTo>
                <a:lnTo>
                  <a:pt x="235" y="524"/>
                </a:lnTo>
                <a:lnTo>
                  <a:pt x="167" y="488"/>
                </a:lnTo>
                <a:lnTo>
                  <a:pt x="167" y="488"/>
                </a:lnTo>
                <a:close/>
                <a:moveTo>
                  <a:pt x="307" y="537"/>
                </a:moveTo>
                <a:lnTo>
                  <a:pt x="307" y="537"/>
                </a:lnTo>
                <a:lnTo>
                  <a:pt x="307" y="531"/>
                </a:lnTo>
                <a:lnTo>
                  <a:pt x="307" y="531"/>
                </a:lnTo>
                <a:lnTo>
                  <a:pt x="309" y="530"/>
                </a:lnTo>
                <a:lnTo>
                  <a:pt x="309" y="530"/>
                </a:lnTo>
                <a:lnTo>
                  <a:pt x="383" y="449"/>
                </a:lnTo>
                <a:lnTo>
                  <a:pt x="460" y="369"/>
                </a:lnTo>
                <a:lnTo>
                  <a:pt x="536" y="289"/>
                </a:lnTo>
                <a:lnTo>
                  <a:pt x="613" y="209"/>
                </a:lnTo>
                <a:lnTo>
                  <a:pt x="613" y="209"/>
                </a:lnTo>
                <a:lnTo>
                  <a:pt x="628" y="194"/>
                </a:lnTo>
                <a:lnTo>
                  <a:pt x="642" y="179"/>
                </a:lnTo>
                <a:lnTo>
                  <a:pt x="642" y="179"/>
                </a:lnTo>
                <a:lnTo>
                  <a:pt x="643" y="181"/>
                </a:lnTo>
                <a:lnTo>
                  <a:pt x="643" y="181"/>
                </a:lnTo>
                <a:lnTo>
                  <a:pt x="635" y="187"/>
                </a:lnTo>
                <a:lnTo>
                  <a:pt x="628" y="195"/>
                </a:lnTo>
                <a:lnTo>
                  <a:pt x="614" y="210"/>
                </a:lnTo>
                <a:lnTo>
                  <a:pt x="614" y="210"/>
                </a:lnTo>
                <a:lnTo>
                  <a:pt x="562" y="267"/>
                </a:lnTo>
                <a:lnTo>
                  <a:pt x="562" y="267"/>
                </a:lnTo>
                <a:lnTo>
                  <a:pt x="524" y="308"/>
                </a:lnTo>
                <a:lnTo>
                  <a:pt x="487" y="347"/>
                </a:lnTo>
                <a:lnTo>
                  <a:pt x="487" y="347"/>
                </a:lnTo>
                <a:lnTo>
                  <a:pt x="397" y="442"/>
                </a:lnTo>
                <a:lnTo>
                  <a:pt x="352" y="488"/>
                </a:lnTo>
                <a:lnTo>
                  <a:pt x="308" y="536"/>
                </a:lnTo>
                <a:lnTo>
                  <a:pt x="308" y="536"/>
                </a:lnTo>
                <a:lnTo>
                  <a:pt x="307" y="537"/>
                </a:lnTo>
                <a:lnTo>
                  <a:pt x="307" y="537"/>
                </a:lnTo>
                <a:close/>
                <a:moveTo>
                  <a:pt x="643" y="206"/>
                </a:moveTo>
                <a:lnTo>
                  <a:pt x="643" y="206"/>
                </a:lnTo>
                <a:lnTo>
                  <a:pt x="613" y="238"/>
                </a:lnTo>
                <a:lnTo>
                  <a:pt x="613" y="238"/>
                </a:lnTo>
                <a:lnTo>
                  <a:pt x="569" y="287"/>
                </a:lnTo>
                <a:lnTo>
                  <a:pt x="523" y="335"/>
                </a:lnTo>
                <a:lnTo>
                  <a:pt x="523" y="335"/>
                </a:lnTo>
                <a:lnTo>
                  <a:pt x="337" y="531"/>
                </a:lnTo>
                <a:lnTo>
                  <a:pt x="337" y="531"/>
                </a:lnTo>
                <a:lnTo>
                  <a:pt x="315" y="556"/>
                </a:lnTo>
                <a:lnTo>
                  <a:pt x="315" y="556"/>
                </a:lnTo>
                <a:lnTo>
                  <a:pt x="311" y="551"/>
                </a:lnTo>
                <a:lnTo>
                  <a:pt x="309" y="545"/>
                </a:lnTo>
                <a:lnTo>
                  <a:pt x="309" y="545"/>
                </a:lnTo>
                <a:lnTo>
                  <a:pt x="310" y="545"/>
                </a:lnTo>
                <a:lnTo>
                  <a:pt x="310" y="545"/>
                </a:lnTo>
                <a:lnTo>
                  <a:pt x="326" y="526"/>
                </a:lnTo>
                <a:lnTo>
                  <a:pt x="343" y="507"/>
                </a:lnTo>
                <a:lnTo>
                  <a:pt x="378" y="472"/>
                </a:lnTo>
                <a:lnTo>
                  <a:pt x="378" y="472"/>
                </a:lnTo>
                <a:lnTo>
                  <a:pt x="482" y="364"/>
                </a:lnTo>
                <a:lnTo>
                  <a:pt x="482" y="364"/>
                </a:lnTo>
                <a:lnTo>
                  <a:pt x="522" y="320"/>
                </a:lnTo>
                <a:lnTo>
                  <a:pt x="563" y="276"/>
                </a:lnTo>
                <a:lnTo>
                  <a:pt x="602" y="232"/>
                </a:lnTo>
                <a:lnTo>
                  <a:pt x="623" y="211"/>
                </a:lnTo>
                <a:lnTo>
                  <a:pt x="644" y="189"/>
                </a:lnTo>
                <a:lnTo>
                  <a:pt x="644" y="189"/>
                </a:lnTo>
                <a:lnTo>
                  <a:pt x="646" y="187"/>
                </a:lnTo>
                <a:lnTo>
                  <a:pt x="646" y="187"/>
                </a:lnTo>
                <a:lnTo>
                  <a:pt x="649" y="191"/>
                </a:lnTo>
                <a:lnTo>
                  <a:pt x="653" y="195"/>
                </a:lnTo>
                <a:lnTo>
                  <a:pt x="653" y="195"/>
                </a:lnTo>
                <a:lnTo>
                  <a:pt x="643" y="206"/>
                </a:lnTo>
                <a:lnTo>
                  <a:pt x="643" y="20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32" name="群組 31">
            <a:extLst>
              <a:ext uri="{FF2B5EF4-FFF2-40B4-BE49-F238E27FC236}">
                <a16:creationId xmlns:a16="http://schemas.microsoft.com/office/drawing/2014/main" xmlns="" id="{50FE8EA4-3304-4E5E-AA9A-0C2525FA6B05}"/>
              </a:ext>
            </a:extLst>
          </p:cNvPr>
          <p:cNvGrpSpPr/>
          <p:nvPr/>
        </p:nvGrpSpPr>
        <p:grpSpPr>
          <a:xfrm>
            <a:off x="8841854" y="2909726"/>
            <a:ext cx="2012950" cy="757238"/>
            <a:chOff x="8841854" y="2909726"/>
            <a:chExt cx="2012950" cy="757238"/>
          </a:xfrm>
        </p:grpSpPr>
        <p:sp>
          <p:nvSpPr>
            <p:cNvPr id="33" name="Freeform 90">
              <a:extLst>
                <a:ext uri="{FF2B5EF4-FFF2-40B4-BE49-F238E27FC236}">
                  <a16:creationId xmlns:a16="http://schemas.microsoft.com/office/drawing/2014/main" xmlns="" id="{9167510F-1B27-465E-AB83-8EB19DA6A02E}"/>
                </a:ext>
              </a:extLst>
            </p:cNvPr>
            <p:cNvSpPr>
              <a:spLocks/>
            </p:cNvSpPr>
            <p:nvPr/>
          </p:nvSpPr>
          <p:spPr bwMode="auto">
            <a:xfrm>
              <a:off x="10392841" y="3400264"/>
              <a:ext cx="153988" cy="60325"/>
            </a:xfrm>
            <a:custGeom>
              <a:avLst/>
              <a:gdLst>
                <a:gd name="T0" fmla="*/ 90 w 99"/>
                <a:gd name="T1" fmla="*/ 24 h 38"/>
                <a:gd name="T2" fmla="*/ 50 w 99"/>
                <a:gd name="T3" fmla="*/ 12 h 38"/>
                <a:gd name="T4" fmla="*/ 5 w 99"/>
                <a:gd name="T5" fmla="*/ 6 h 38"/>
                <a:gd name="T6" fmla="*/ 3 w 99"/>
                <a:gd name="T7" fmla="*/ 15 h 38"/>
                <a:gd name="T8" fmla="*/ 43 w 99"/>
                <a:gd name="T9" fmla="*/ 29 h 38"/>
                <a:gd name="T10" fmla="*/ 86 w 99"/>
                <a:gd name="T11" fmla="*/ 38 h 38"/>
                <a:gd name="T12" fmla="*/ 90 w 99"/>
                <a:gd name="T13" fmla="*/ 24 h 38"/>
              </a:gdLst>
              <a:ahLst/>
              <a:cxnLst>
                <a:cxn ang="0">
                  <a:pos x="T0" y="T1"/>
                </a:cxn>
                <a:cxn ang="0">
                  <a:pos x="T2" y="T3"/>
                </a:cxn>
                <a:cxn ang="0">
                  <a:pos x="T4" y="T5"/>
                </a:cxn>
                <a:cxn ang="0">
                  <a:pos x="T6" y="T7"/>
                </a:cxn>
                <a:cxn ang="0">
                  <a:pos x="T8" y="T9"/>
                </a:cxn>
                <a:cxn ang="0">
                  <a:pos x="T10" y="T11"/>
                </a:cxn>
                <a:cxn ang="0">
                  <a:pos x="T12" y="T13"/>
                </a:cxn>
              </a:cxnLst>
              <a:rect l="0" t="0" r="r" b="b"/>
              <a:pathLst>
                <a:path w="99" h="38">
                  <a:moveTo>
                    <a:pt x="90" y="24"/>
                  </a:moveTo>
                  <a:cubicBezTo>
                    <a:pt x="77" y="19"/>
                    <a:pt x="64" y="16"/>
                    <a:pt x="50" y="12"/>
                  </a:cubicBezTo>
                  <a:cubicBezTo>
                    <a:pt x="37" y="9"/>
                    <a:pt x="18" y="0"/>
                    <a:pt x="5" y="6"/>
                  </a:cubicBezTo>
                  <a:cubicBezTo>
                    <a:pt x="1" y="8"/>
                    <a:pt x="0" y="12"/>
                    <a:pt x="3" y="15"/>
                  </a:cubicBezTo>
                  <a:cubicBezTo>
                    <a:pt x="12" y="25"/>
                    <a:pt x="31" y="26"/>
                    <a:pt x="43" y="29"/>
                  </a:cubicBezTo>
                  <a:cubicBezTo>
                    <a:pt x="57" y="32"/>
                    <a:pt x="71" y="37"/>
                    <a:pt x="86" y="38"/>
                  </a:cubicBezTo>
                  <a:cubicBezTo>
                    <a:pt x="93" y="38"/>
                    <a:pt x="99" y="27"/>
                    <a:pt x="90" y="2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4" name="群組 33">
              <a:extLst>
                <a:ext uri="{FF2B5EF4-FFF2-40B4-BE49-F238E27FC236}">
                  <a16:creationId xmlns:a16="http://schemas.microsoft.com/office/drawing/2014/main" xmlns="" id="{06160F32-BDF5-4783-A175-4815D657C7CD}"/>
                </a:ext>
              </a:extLst>
            </p:cNvPr>
            <p:cNvGrpSpPr/>
            <p:nvPr/>
          </p:nvGrpSpPr>
          <p:grpSpPr>
            <a:xfrm>
              <a:off x="8841854" y="2909726"/>
              <a:ext cx="2012950" cy="757238"/>
              <a:chOff x="8841854" y="2909726"/>
              <a:chExt cx="2012950" cy="757238"/>
            </a:xfrm>
          </p:grpSpPr>
          <p:sp>
            <p:nvSpPr>
              <p:cNvPr id="35" name="Freeform 87">
                <a:extLst>
                  <a:ext uri="{FF2B5EF4-FFF2-40B4-BE49-F238E27FC236}">
                    <a16:creationId xmlns:a16="http://schemas.microsoft.com/office/drawing/2014/main" xmlns="" id="{D00C3D19-650D-471F-A75C-5A825C67D498}"/>
                  </a:ext>
                </a:extLst>
              </p:cNvPr>
              <p:cNvSpPr>
                <a:spLocks noEditPoints="1"/>
              </p:cNvSpPr>
              <p:nvPr/>
            </p:nvSpPr>
            <p:spPr bwMode="auto">
              <a:xfrm>
                <a:off x="8841854" y="2909726"/>
                <a:ext cx="682625" cy="585788"/>
              </a:xfrm>
              <a:custGeom>
                <a:avLst/>
                <a:gdLst>
                  <a:gd name="T0" fmla="*/ 327 w 438"/>
                  <a:gd name="T1" fmla="*/ 65 h 376"/>
                  <a:gd name="T2" fmla="*/ 321 w 438"/>
                  <a:gd name="T3" fmla="*/ 79 h 376"/>
                  <a:gd name="T4" fmla="*/ 426 w 438"/>
                  <a:gd name="T5" fmla="*/ 168 h 376"/>
                  <a:gd name="T6" fmla="*/ 396 w 438"/>
                  <a:gd name="T7" fmla="*/ 235 h 376"/>
                  <a:gd name="T8" fmla="*/ 322 w 438"/>
                  <a:gd name="T9" fmla="*/ 355 h 376"/>
                  <a:gd name="T10" fmla="*/ 256 w 438"/>
                  <a:gd name="T11" fmla="*/ 348 h 376"/>
                  <a:gd name="T12" fmla="*/ 183 w 438"/>
                  <a:gd name="T13" fmla="*/ 328 h 376"/>
                  <a:gd name="T14" fmla="*/ 72 w 438"/>
                  <a:gd name="T15" fmla="*/ 175 h 376"/>
                  <a:gd name="T16" fmla="*/ 98 w 438"/>
                  <a:gd name="T17" fmla="*/ 84 h 376"/>
                  <a:gd name="T18" fmla="*/ 177 w 438"/>
                  <a:gd name="T19" fmla="*/ 87 h 376"/>
                  <a:gd name="T20" fmla="*/ 239 w 438"/>
                  <a:gd name="T21" fmla="*/ 105 h 376"/>
                  <a:gd name="T22" fmla="*/ 209 w 438"/>
                  <a:gd name="T23" fmla="*/ 119 h 376"/>
                  <a:gd name="T24" fmla="*/ 288 w 438"/>
                  <a:gd name="T25" fmla="*/ 150 h 376"/>
                  <a:gd name="T26" fmla="*/ 279 w 438"/>
                  <a:gd name="T27" fmla="*/ 43 h 376"/>
                  <a:gd name="T28" fmla="*/ 274 w 438"/>
                  <a:gd name="T29" fmla="*/ 13 h 376"/>
                  <a:gd name="T30" fmla="*/ 247 w 438"/>
                  <a:gd name="T31" fmla="*/ 17 h 376"/>
                  <a:gd name="T32" fmla="*/ 228 w 438"/>
                  <a:gd name="T33" fmla="*/ 64 h 376"/>
                  <a:gd name="T34" fmla="*/ 129 w 438"/>
                  <a:gd name="T35" fmla="*/ 6 h 376"/>
                  <a:gd name="T36" fmla="*/ 37 w 438"/>
                  <a:gd name="T37" fmla="*/ 21 h 376"/>
                  <a:gd name="T38" fmla="*/ 5 w 438"/>
                  <a:gd name="T39" fmla="*/ 33 h 376"/>
                  <a:gd name="T40" fmla="*/ 52 w 438"/>
                  <a:gd name="T41" fmla="*/ 60 h 376"/>
                  <a:gd name="T42" fmla="*/ 59 w 438"/>
                  <a:gd name="T43" fmla="*/ 133 h 376"/>
                  <a:gd name="T44" fmla="*/ 111 w 438"/>
                  <a:gd name="T45" fmla="*/ 293 h 376"/>
                  <a:gd name="T46" fmla="*/ 197 w 438"/>
                  <a:gd name="T47" fmla="*/ 361 h 376"/>
                  <a:gd name="T48" fmla="*/ 207 w 438"/>
                  <a:gd name="T49" fmla="*/ 350 h 376"/>
                  <a:gd name="T50" fmla="*/ 220 w 438"/>
                  <a:gd name="T51" fmla="*/ 354 h 376"/>
                  <a:gd name="T52" fmla="*/ 239 w 438"/>
                  <a:gd name="T53" fmla="*/ 362 h 376"/>
                  <a:gd name="T54" fmla="*/ 265 w 438"/>
                  <a:gd name="T55" fmla="*/ 363 h 376"/>
                  <a:gd name="T56" fmla="*/ 328 w 438"/>
                  <a:gd name="T57" fmla="*/ 363 h 376"/>
                  <a:gd name="T58" fmla="*/ 379 w 438"/>
                  <a:gd name="T59" fmla="*/ 279 h 376"/>
                  <a:gd name="T60" fmla="*/ 416 w 438"/>
                  <a:gd name="T61" fmla="*/ 219 h 376"/>
                  <a:gd name="T62" fmla="*/ 258 w 438"/>
                  <a:gd name="T63" fmla="*/ 67 h 376"/>
                  <a:gd name="T64" fmla="*/ 266 w 438"/>
                  <a:gd name="T65" fmla="*/ 32 h 376"/>
                  <a:gd name="T66" fmla="*/ 258 w 438"/>
                  <a:gd name="T67" fmla="*/ 67 h 376"/>
                  <a:gd name="T68" fmla="*/ 241 w 438"/>
                  <a:gd name="T69" fmla="*/ 100 h 376"/>
                  <a:gd name="T70" fmla="*/ 194 w 438"/>
                  <a:gd name="T71" fmla="*/ 82 h 376"/>
                  <a:gd name="T72" fmla="*/ 84 w 438"/>
                  <a:gd name="T73" fmla="*/ 18 h 376"/>
                  <a:gd name="T74" fmla="*/ 142 w 438"/>
                  <a:gd name="T75" fmla="*/ 42 h 376"/>
                  <a:gd name="T76" fmla="*/ 114 w 438"/>
                  <a:gd name="T77" fmla="*/ 24 h 376"/>
                  <a:gd name="T78" fmla="*/ 83 w 438"/>
                  <a:gd name="T79" fmla="*/ 18 h 376"/>
                  <a:gd name="T80" fmla="*/ 45 w 438"/>
                  <a:gd name="T81" fmla="*/ 39 h 376"/>
                  <a:gd name="T82" fmla="*/ 79 w 438"/>
                  <a:gd name="T83" fmla="*/ 19 h 376"/>
                  <a:gd name="T84" fmla="*/ 65 w 438"/>
                  <a:gd name="T85" fmla="*/ 34 h 376"/>
                  <a:gd name="T86" fmla="*/ 91 w 438"/>
                  <a:gd name="T87" fmla="*/ 40 h 376"/>
                  <a:gd name="T88" fmla="*/ 106 w 438"/>
                  <a:gd name="T89" fmla="*/ 46 h 376"/>
                  <a:gd name="T90" fmla="*/ 105 w 438"/>
                  <a:gd name="T91" fmla="*/ 57 h 376"/>
                  <a:gd name="T92" fmla="*/ 113 w 438"/>
                  <a:gd name="T93" fmla="*/ 52 h 376"/>
                  <a:gd name="T94" fmla="*/ 149 w 438"/>
                  <a:gd name="T95" fmla="*/ 53 h 376"/>
                  <a:gd name="T96" fmla="*/ 158 w 438"/>
                  <a:gd name="T97" fmla="*/ 55 h 376"/>
                  <a:gd name="T98" fmla="*/ 133 w 438"/>
                  <a:gd name="T99" fmla="*/ 73 h 376"/>
                  <a:gd name="T100" fmla="*/ 219 w 438"/>
                  <a:gd name="T101" fmla="*/ 326 h 376"/>
                  <a:gd name="T102" fmla="*/ 221 w 438"/>
                  <a:gd name="T103" fmla="*/ 326 h 376"/>
                  <a:gd name="T104" fmla="*/ 239 w 438"/>
                  <a:gd name="T105" fmla="*/ 34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8" h="376">
                    <a:moveTo>
                      <a:pt x="424" y="104"/>
                    </a:moveTo>
                    <a:cubicBezTo>
                      <a:pt x="419" y="94"/>
                      <a:pt x="408" y="86"/>
                      <a:pt x="399" y="79"/>
                    </a:cubicBezTo>
                    <a:cubicBezTo>
                      <a:pt x="389" y="71"/>
                      <a:pt x="376" y="65"/>
                      <a:pt x="363" y="61"/>
                    </a:cubicBezTo>
                    <a:cubicBezTo>
                      <a:pt x="351" y="58"/>
                      <a:pt x="339" y="61"/>
                      <a:pt x="327" y="65"/>
                    </a:cubicBezTo>
                    <a:cubicBezTo>
                      <a:pt x="319" y="67"/>
                      <a:pt x="311" y="67"/>
                      <a:pt x="302" y="69"/>
                    </a:cubicBezTo>
                    <a:cubicBezTo>
                      <a:pt x="294" y="70"/>
                      <a:pt x="287" y="74"/>
                      <a:pt x="279" y="77"/>
                    </a:cubicBezTo>
                    <a:cubicBezTo>
                      <a:pt x="274" y="79"/>
                      <a:pt x="276" y="87"/>
                      <a:pt x="281" y="86"/>
                    </a:cubicBezTo>
                    <a:cubicBezTo>
                      <a:pt x="294" y="83"/>
                      <a:pt x="307" y="79"/>
                      <a:pt x="321" y="79"/>
                    </a:cubicBezTo>
                    <a:cubicBezTo>
                      <a:pt x="333" y="79"/>
                      <a:pt x="343" y="70"/>
                      <a:pt x="356" y="72"/>
                    </a:cubicBezTo>
                    <a:cubicBezTo>
                      <a:pt x="377" y="76"/>
                      <a:pt x="409" y="91"/>
                      <a:pt x="416" y="114"/>
                    </a:cubicBezTo>
                    <a:cubicBezTo>
                      <a:pt x="420" y="125"/>
                      <a:pt x="417" y="139"/>
                      <a:pt x="421" y="150"/>
                    </a:cubicBezTo>
                    <a:cubicBezTo>
                      <a:pt x="423" y="155"/>
                      <a:pt x="427" y="162"/>
                      <a:pt x="426" y="168"/>
                    </a:cubicBezTo>
                    <a:cubicBezTo>
                      <a:pt x="424" y="176"/>
                      <a:pt x="423" y="183"/>
                      <a:pt x="420" y="191"/>
                    </a:cubicBezTo>
                    <a:cubicBezTo>
                      <a:pt x="418" y="196"/>
                      <a:pt x="417" y="201"/>
                      <a:pt x="414" y="206"/>
                    </a:cubicBezTo>
                    <a:cubicBezTo>
                      <a:pt x="412" y="211"/>
                      <a:pt x="407" y="214"/>
                      <a:pt x="404" y="218"/>
                    </a:cubicBezTo>
                    <a:cubicBezTo>
                      <a:pt x="401" y="224"/>
                      <a:pt x="399" y="229"/>
                      <a:pt x="396" y="235"/>
                    </a:cubicBezTo>
                    <a:cubicBezTo>
                      <a:pt x="392" y="242"/>
                      <a:pt x="388" y="248"/>
                      <a:pt x="384" y="255"/>
                    </a:cubicBezTo>
                    <a:cubicBezTo>
                      <a:pt x="377" y="268"/>
                      <a:pt x="367" y="277"/>
                      <a:pt x="362" y="290"/>
                    </a:cubicBezTo>
                    <a:cubicBezTo>
                      <a:pt x="358" y="302"/>
                      <a:pt x="354" y="313"/>
                      <a:pt x="349" y="324"/>
                    </a:cubicBezTo>
                    <a:cubicBezTo>
                      <a:pt x="344" y="336"/>
                      <a:pt x="334" y="349"/>
                      <a:pt x="322" y="355"/>
                    </a:cubicBezTo>
                    <a:cubicBezTo>
                      <a:pt x="317" y="357"/>
                      <a:pt x="311" y="358"/>
                      <a:pt x="306" y="361"/>
                    </a:cubicBezTo>
                    <a:cubicBezTo>
                      <a:pt x="300" y="366"/>
                      <a:pt x="296" y="365"/>
                      <a:pt x="289" y="361"/>
                    </a:cubicBezTo>
                    <a:cubicBezTo>
                      <a:pt x="285" y="359"/>
                      <a:pt x="282" y="357"/>
                      <a:pt x="278" y="356"/>
                    </a:cubicBezTo>
                    <a:cubicBezTo>
                      <a:pt x="271" y="354"/>
                      <a:pt x="260" y="354"/>
                      <a:pt x="256" y="348"/>
                    </a:cubicBezTo>
                    <a:cubicBezTo>
                      <a:pt x="248" y="337"/>
                      <a:pt x="242" y="328"/>
                      <a:pt x="231" y="321"/>
                    </a:cubicBezTo>
                    <a:cubicBezTo>
                      <a:pt x="221" y="315"/>
                      <a:pt x="211" y="317"/>
                      <a:pt x="201" y="318"/>
                    </a:cubicBezTo>
                    <a:cubicBezTo>
                      <a:pt x="196" y="318"/>
                      <a:pt x="193" y="319"/>
                      <a:pt x="189" y="321"/>
                    </a:cubicBezTo>
                    <a:cubicBezTo>
                      <a:pt x="185" y="323"/>
                      <a:pt x="184" y="325"/>
                      <a:pt x="183" y="328"/>
                    </a:cubicBezTo>
                    <a:cubicBezTo>
                      <a:pt x="156" y="331"/>
                      <a:pt x="135" y="312"/>
                      <a:pt x="123" y="289"/>
                    </a:cubicBezTo>
                    <a:cubicBezTo>
                      <a:pt x="117" y="278"/>
                      <a:pt x="110" y="267"/>
                      <a:pt x="103" y="256"/>
                    </a:cubicBezTo>
                    <a:cubicBezTo>
                      <a:pt x="95" y="244"/>
                      <a:pt x="93" y="227"/>
                      <a:pt x="85" y="215"/>
                    </a:cubicBezTo>
                    <a:cubicBezTo>
                      <a:pt x="78" y="204"/>
                      <a:pt x="73" y="187"/>
                      <a:pt x="72" y="175"/>
                    </a:cubicBezTo>
                    <a:cubicBezTo>
                      <a:pt x="71" y="169"/>
                      <a:pt x="70" y="162"/>
                      <a:pt x="71" y="156"/>
                    </a:cubicBezTo>
                    <a:cubicBezTo>
                      <a:pt x="71" y="149"/>
                      <a:pt x="69" y="143"/>
                      <a:pt x="70" y="136"/>
                    </a:cubicBezTo>
                    <a:cubicBezTo>
                      <a:pt x="71" y="123"/>
                      <a:pt x="72" y="111"/>
                      <a:pt x="80" y="101"/>
                    </a:cubicBezTo>
                    <a:cubicBezTo>
                      <a:pt x="85" y="94"/>
                      <a:pt x="94" y="91"/>
                      <a:pt x="98" y="84"/>
                    </a:cubicBezTo>
                    <a:cubicBezTo>
                      <a:pt x="99" y="84"/>
                      <a:pt x="99" y="84"/>
                      <a:pt x="100" y="84"/>
                    </a:cubicBezTo>
                    <a:cubicBezTo>
                      <a:pt x="110" y="86"/>
                      <a:pt x="120" y="87"/>
                      <a:pt x="131" y="87"/>
                    </a:cubicBezTo>
                    <a:cubicBezTo>
                      <a:pt x="141" y="87"/>
                      <a:pt x="151" y="83"/>
                      <a:pt x="161" y="80"/>
                    </a:cubicBezTo>
                    <a:cubicBezTo>
                      <a:pt x="167" y="81"/>
                      <a:pt x="172" y="83"/>
                      <a:pt x="177" y="87"/>
                    </a:cubicBezTo>
                    <a:cubicBezTo>
                      <a:pt x="181" y="91"/>
                      <a:pt x="187" y="92"/>
                      <a:pt x="192" y="94"/>
                    </a:cubicBezTo>
                    <a:cubicBezTo>
                      <a:pt x="197" y="96"/>
                      <a:pt x="201" y="100"/>
                      <a:pt x="205" y="102"/>
                    </a:cubicBezTo>
                    <a:cubicBezTo>
                      <a:pt x="214" y="107"/>
                      <a:pt x="224" y="105"/>
                      <a:pt x="233" y="106"/>
                    </a:cubicBezTo>
                    <a:cubicBezTo>
                      <a:pt x="235" y="106"/>
                      <a:pt x="237" y="106"/>
                      <a:pt x="239" y="105"/>
                    </a:cubicBezTo>
                    <a:cubicBezTo>
                      <a:pt x="239" y="104"/>
                      <a:pt x="241" y="101"/>
                      <a:pt x="242" y="101"/>
                    </a:cubicBezTo>
                    <a:cubicBezTo>
                      <a:pt x="242" y="101"/>
                      <a:pt x="242" y="101"/>
                      <a:pt x="242" y="101"/>
                    </a:cubicBezTo>
                    <a:cubicBezTo>
                      <a:pt x="241" y="108"/>
                      <a:pt x="240" y="115"/>
                      <a:pt x="240" y="122"/>
                    </a:cubicBezTo>
                    <a:cubicBezTo>
                      <a:pt x="230" y="120"/>
                      <a:pt x="219" y="118"/>
                      <a:pt x="209" y="119"/>
                    </a:cubicBezTo>
                    <a:cubicBezTo>
                      <a:pt x="206" y="119"/>
                      <a:pt x="205" y="123"/>
                      <a:pt x="208" y="124"/>
                    </a:cubicBezTo>
                    <a:cubicBezTo>
                      <a:pt x="222" y="130"/>
                      <a:pt x="237" y="132"/>
                      <a:pt x="252" y="136"/>
                    </a:cubicBezTo>
                    <a:cubicBezTo>
                      <a:pt x="253" y="138"/>
                      <a:pt x="256" y="138"/>
                      <a:pt x="257" y="137"/>
                    </a:cubicBezTo>
                    <a:cubicBezTo>
                      <a:pt x="268" y="140"/>
                      <a:pt x="279" y="143"/>
                      <a:pt x="288" y="150"/>
                    </a:cubicBezTo>
                    <a:cubicBezTo>
                      <a:pt x="292" y="152"/>
                      <a:pt x="295" y="148"/>
                      <a:pt x="292" y="145"/>
                    </a:cubicBezTo>
                    <a:cubicBezTo>
                      <a:pt x="285" y="137"/>
                      <a:pt x="274" y="132"/>
                      <a:pt x="264" y="128"/>
                    </a:cubicBezTo>
                    <a:cubicBezTo>
                      <a:pt x="273" y="112"/>
                      <a:pt x="275" y="93"/>
                      <a:pt x="277" y="75"/>
                    </a:cubicBezTo>
                    <a:cubicBezTo>
                      <a:pt x="278" y="64"/>
                      <a:pt x="279" y="54"/>
                      <a:pt x="279" y="43"/>
                    </a:cubicBezTo>
                    <a:cubicBezTo>
                      <a:pt x="279" y="37"/>
                      <a:pt x="277" y="31"/>
                      <a:pt x="276" y="25"/>
                    </a:cubicBezTo>
                    <a:cubicBezTo>
                      <a:pt x="275" y="22"/>
                      <a:pt x="273" y="21"/>
                      <a:pt x="272" y="18"/>
                    </a:cubicBezTo>
                    <a:cubicBezTo>
                      <a:pt x="272" y="18"/>
                      <a:pt x="272" y="17"/>
                      <a:pt x="272" y="17"/>
                    </a:cubicBezTo>
                    <a:cubicBezTo>
                      <a:pt x="273" y="16"/>
                      <a:pt x="274" y="15"/>
                      <a:pt x="274" y="13"/>
                    </a:cubicBezTo>
                    <a:cubicBezTo>
                      <a:pt x="275" y="12"/>
                      <a:pt x="274" y="10"/>
                      <a:pt x="272" y="10"/>
                    </a:cubicBezTo>
                    <a:cubicBezTo>
                      <a:pt x="266" y="9"/>
                      <a:pt x="261" y="14"/>
                      <a:pt x="256" y="14"/>
                    </a:cubicBezTo>
                    <a:cubicBezTo>
                      <a:pt x="255" y="14"/>
                      <a:pt x="255" y="13"/>
                      <a:pt x="255" y="13"/>
                    </a:cubicBezTo>
                    <a:cubicBezTo>
                      <a:pt x="252" y="8"/>
                      <a:pt x="245" y="12"/>
                      <a:pt x="247" y="17"/>
                    </a:cubicBezTo>
                    <a:cubicBezTo>
                      <a:pt x="254" y="32"/>
                      <a:pt x="250" y="50"/>
                      <a:pt x="247" y="66"/>
                    </a:cubicBezTo>
                    <a:cubicBezTo>
                      <a:pt x="247" y="67"/>
                      <a:pt x="246" y="67"/>
                      <a:pt x="246" y="67"/>
                    </a:cubicBezTo>
                    <a:cubicBezTo>
                      <a:pt x="242" y="73"/>
                      <a:pt x="236" y="73"/>
                      <a:pt x="230" y="72"/>
                    </a:cubicBezTo>
                    <a:cubicBezTo>
                      <a:pt x="231" y="69"/>
                      <a:pt x="230" y="66"/>
                      <a:pt x="228" y="64"/>
                    </a:cubicBezTo>
                    <a:cubicBezTo>
                      <a:pt x="222" y="61"/>
                      <a:pt x="215" y="60"/>
                      <a:pt x="208" y="61"/>
                    </a:cubicBezTo>
                    <a:cubicBezTo>
                      <a:pt x="205" y="58"/>
                      <a:pt x="201" y="55"/>
                      <a:pt x="198" y="52"/>
                    </a:cubicBezTo>
                    <a:cubicBezTo>
                      <a:pt x="194" y="50"/>
                      <a:pt x="188" y="48"/>
                      <a:pt x="184" y="46"/>
                    </a:cubicBezTo>
                    <a:cubicBezTo>
                      <a:pt x="163" y="36"/>
                      <a:pt x="151" y="14"/>
                      <a:pt x="129" y="6"/>
                    </a:cubicBezTo>
                    <a:cubicBezTo>
                      <a:pt x="110" y="0"/>
                      <a:pt x="87" y="4"/>
                      <a:pt x="68" y="9"/>
                    </a:cubicBezTo>
                    <a:cubicBezTo>
                      <a:pt x="62" y="10"/>
                      <a:pt x="54" y="13"/>
                      <a:pt x="47" y="16"/>
                    </a:cubicBezTo>
                    <a:cubicBezTo>
                      <a:pt x="45" y="14"/>
                      <a:pt x="41" y="14"/>
                      <a:pt x="39" y="17"/>
                    </a:cubicBezTo>
                    <a:cubicBezTo>
                      <a:pt x="39" y="19"/>
                      <a:pt x="38" y="20"/>
                      <a:pt x="37" y="21"/>
                    </a:cubicBezTo>
                    <a:cubicBezTo>
                      <a:pt x="33" y="23"/>
                      <a:pt x="30" y="26"/>
                      <a:pt x="27" y="29"/>
                    </a:cubicBezTo>
                    <a:cubicBezTo>
                      <a:pt x="26" y="30"/>
                      <a:pt x="24" y="31"/>
                      <a:pt x="23" y="31"/>
                    </a:cubicBezTo>
                    <a:cubicBezTo>
                      <a:pt x="18" y="31"/>
                      <a:pt x="13" y="31"/>
                      <a:pt x="8" y="32"/>
                    </a:cubicBezTo>
                    <a:cubicBezTo>
                      <a:pt x="7" y="32"/>
                      <a:pt x="6" y="32"/>
                      <a:pt x="5" y="33"/>
                    </a:cubicBezTo>
                    <a:cubicBezTo>
                      <a:pt x="2" y="34"/>
                      <a:pt x="0" y="37"/>
                      <a:pt x="1" y="40"/>
                    </a:cubicBezTo>
                    <a:cubicBezTo>
                      <a:pt x="3" y="44"/>
                      <a:pt x="7" y="44"/>
                      <a:pt x="10" y="44"/>
                    </a:cubicBezTo>
                    <a:cubicBezTo>
                      <a:pt x="15" y="45"/>
                      <a:pt x="20" y="45"/>
                      <a:pt x="25" y="44"/>
                    </a:cubicBezTo>
                    <a:cubicBezTo>
                      <a:pt x="35" y="47"/>
                      <a:pt x="47" y="52"/>
                      <a:pt x="52" y="60"/>
                    </a:cubicBezTo>
                    <a:cubicBezTo>
                      <a:pt x="61" y="73"/>
                      <a:pt x="72" y="78"/>
                      <a:pt x="86" y="81"/>
                    </a:cubicBezTo>
                    <a:cubicBezTo>
                      <a:pt x="84" y="83"/>
                      <a:pt x="83" y="85"/>
                      <a:pt x="81" y="86"/>
                    </a:cubicBezTo>
                    <a:cubicBezTo>
                      <a:pt x="76" y="90"/>
                      <a:pt x="72" y="93"/>
                      <a:pt x="68" y="98"/>
                    </a:cubicBezTo>
                    <a:cubicBezTo>
                      <a:pt x="62" y="108"/>
                      <a:pt x="59" y="121"/>
                      <a:pt x="59" y="133"/>
                    </a:cubicBezTo>
                    <a:cubicBezTo>
                      <a:pt x="58" y="146"/>
                      <a:pt x="58" y="160"/>
                      <a:pt x="59" y="173"/>
                    </a:cubicBezTo>
                    <a:cubicBezTo>
                      <a:pt x="59" y="187"/>
                      <a:pt x="65" y="202"/>
                      <a:pt x="71" y="215"/>
                    </a:cubicBezTo>
                    <a:cubicBezTo>
                      <a:pt x="76" y="228"/>
                      <a:pt x="81" y="241"/>
                      <a:pt x="88" y="253"/>
                    </a:cubicBezTo>
                    <a:cubicBezTo>
                      <a:pt x="95" y="267"/>
                      <a:pt x="104" y="280"/>
                      <a:pt x="111" y="293"/>
                    </a:cubicBezTo>
                    <a:cubicBezTo>
                      <a:pt x="125" y="316"/>
                      <a:pt x="141" y="335"/>
                      <a:pt x="169" y="339"/>
                    </a:cubicBezTo>
                    <a:cubicBezTo>
                      <a:pt x="173" y="339"/>
                      <a:pt x="179" y="340"/>
                      <a:pt x="183" y="338"/>
                    </a:cubicBezTo>
                    <a:cubicBezTo>
                      <a:pt x="182" y="346"/>
                      <a:pt x="182" y="354"/>
                      <a:pt x="183" y="360"/>
                    </a:cubicBezTo>
                    <a:cubicBezTo>
                      <a:pt x="185" y="368"/>
                      <a:pt x="196" y="370"/>
                      <a:pt x="197" y="361"/>
                    </a:cubicBezTo>
                    <a:cubicBezTo>
                      <a:pt x="198" y="358"/>
                      <a:pt x="198" y="355"/>
                      <a:pt x="198" y="351"/>
                    </a:cubicBezTo>
                    <a:cubicBezTo>
                      <a:pt x="200" y="351"/>
                      <a:pt x="201" y="350"/>
                      <a:pt x="202" y="349"/>
                    </a:cubicBezTo>
                    <a:cubicBezTo>
                      <a:pt x="203" y="350"/>
                      <a:pt x="204" y="350"/>
                      <a:pt x="205" y="350"/>
                    </a:cubicBezTo>
                    <a:cubicBezTo>
                      <a:pt x="205" y="350"/>
                      <a:pt x="206" y="350"/>
                      <a:pt x="207" y="350"/>
                    </a:cubicBezTo>
                    <a:cubicBezTo>
                      <a:pt x="207" y="351"/>
                      <a:pt x="206" y="352"/>
                      <a:pt x="206" y="354"/>
                    </a:cubicBezTo>
                    <a:cubicBezTo>
                      <a:pt x="205" y="360"/>
                      <a:pt x="215" y="362"/>
                      <a:pt x="216" y="356"/>
                    </a:cubicBezTo>
                    <a:cubicBezTo>
                      <a:pt x="217" y="355"/>
                      <a:pt x="217" y="354"/>
                      <a:pt x="217" y="352"/>
                    </a:cubicBezTo>
                    <a:cubicBezTo>
                      <a:pt x="218" y="353"/>
                      <a:pt x="219" y="354"/>
                      <a:pt x="220" y="354"/>
                    </a:cubicBezTo>
                    <a:cubicBezTo>
                      <a:pt x="220" y="354"/>
                      <a:pt x="220" y="354"/>
                      <a:pt x="219" y="355"/>
                    </a:cubicBezTo>
                    <a:cubicBezTo>
                      <a:pt x="217" y="358"/>
                      <a:pt x="221" y="362"/>
                      <a:pt x="224" y="362"/>
                    </a:cubicBezTo>
                    <a:cubicBezTo>
                      <a:pt x="224" y="366"/>
                      <a:pt x="228" y="371"/>
                      <a:pt x="233" y="367"/>
                    </a:cubicBezTo>
                    <a:cubicBezTo>
                      <a:pt x="234" y="366"/>
                      <a:pt x="237" y="364"/>
                      <a:pt x="239" y="362"/>
                    </a:cubicBezTo>
                    <a:cubicBezTo>
                      <a:pt x="238" y="364"/>
                      <a:pt x="238" y="366"/>
                      <a:pt x="237" y="368"/>
                    </a:cubicBezTo>
                    <a:cubicBezTo>
                      <a:pt x="236" y="373"/>
                      <a:pt x="242" y="375"/>
                      <a:pt x="245" y="372"/>
                    </a:cubicBezTo>
                    <a:cubicBezTo>
                      <a:pt x="249" y="368"/>
                      <a:pt x="251" y="364"/>
                      <a:pt x="252" y="359"/>
                    </a:cubicBezTo>
                    <a:cubicBezTo>
                      <a:pt x="256" y="361"/>
                      <a:pt x="261" y="362"/>
                      <a:pt x="265" y="363"/>
                    </a:cubicBezTo>
                    <a:cubicBezTo>
                      <a:pt x="273" y="364"/>
                      <a:pt x="278" y="367"/>
                      <a:pt x="285" y="371"/>
                    </a:cubicBezTo>
                    <a:cubicBezTo>
                      <a:pt x="289" y="373"/>
                      <a:pt x="295" y="376"/>
                      <a:pt x="300" y="376"/>
                    </a:cubicBezTo>
                    <a:cubicBezTo>
                      <a:pt x="304" y="376"/>
                      <a:pt x="307" y="374"/>
                      <a:pt x="310" y="371"/>
                    </a:cubicBezTo>
                    <a:cubicBezTo>
                      <a:pt x="315" y="367"/>
                      <a:pt x="323" y="366"/>
                      <a:pt x="328" y="363"/>
                    </a:cubicBezTo>
                    <a:cubicBezTo>
                      <a:pt x="339" y="357"/>
                      <a:pt x="347" y="347"/>
                      <a:pt x="353" y="337"/>
                    </a:cubicBezTo>
                    <a:cubicBezTo>
                      <a:pt x="356" y="331"/>
                      <a:pt x="358" y="326"/>
                      <a:pt x="360" y="321"/>
                    </a:cubicBezTo>
                    <a:cubicBezTo>
                      <a:pt x="362" y="314"/>
                      <a:pt x="366" y="309"/>
                      <a:pt x="368" y="303"/>
                    </a:cubicBezTo>
                    <a:cubicBezTo>
                      <a:pt x="370" y="295"/>
                      <a:pt x="373" y="286"/>
                      <a:pt x="379" y="279"/>
                    </a:cubicBezTo>
                    <a:cubicBezTo>
                      <a:pt x="381" y="276"/>
                      <a:pt x="384" y="274"/>
                      <a:pt x="387" y="271"/>
                    </a:cubicBezTo>
                    <a:cubicBezTo>
                      <a:pt x="389" y="268"/>
                      <a:pt x="391" y="263"/>
                      <a:pt x="392" y="259"/>
                    </a:cubicBezTo>
                    <a:cubicBezTo>
                      <a:pt x="396" y="252"/>
                      <a:pt x="401" y="246"/>
                      <a:pt x="405" y="239"/>
                    </a:cubicBezTo>
                    <a:cubicBezTo>
                      <a:pt x="409" y="232"/>
                      <a:pt x="410" y="224"/>
                      <a:pt x="416" y="219"/>
                    </a:cubicBezTo>
                    <a:cubicBezTo>
                      <a:pt x="426" y="211"/>
                      <a:pt x="427" y="198"/>
                      <a:pt x="432" y="186"/>
                    </a:cubicBezTo>
                    <a:cubicBezTo>
                      <a:pt x="438" y="174"/>
                      <a:pt x="436" y="162"/>
                      <a:pt x="432" y="150"/>
                    </a:cubicBezTo>
                    <a:cubicBezTo>
                      <a:pt x="426" y="135"/>
                      <a:pt x="430" y="119"/>
                      <a:pt x="424" y="104"/>
                    </a:cubicBezTo>
                    <a:close/>
                    <a:moveTo>
                      <a:pt x="258" y="67"/>
                    </a:moveTo>
                    <a:cubicBezTo>
                      <a:pt x="261" y="52"/>
                      <a:pt x="264" y="36"/>
                      <a:pt x="259" y="21"/>
                    </a:cubicBezTo>
                    <a:cubicBezTo>
                      <a:pt x="261" y="21"/>
                      <a:pt x="262" y="21"/>
                      <a:pt x="264" y="20"/>
                    </a:cubicBezTo>
                    <a:cubicBezTo>
                      <a:pt x="264" y="20"/>
                      <a:pt x="264" y="20"/>
                      <a:pt x="264" y="20"/>
                    </a:cubicBezTo>
                    <a:cubicBezTo>
                      <a:pt x="265" y="24"/>
                      <a:pt x="266" y="28"/>
                      <a:pt x="266" y="32"/>
                    </a:cubicBezTo>
                    <a:cubicBezTo>
                      <a:pt x="267" y="44"/>
                      <a:pt x="266" y="57"/>
                      <a:pt x="264" y="69"/>
                    </a:cubicBezTo>
                    <a:cubicBezTo>
                      <a:pt x="262" y="88"/>
                      <a:pt x="257" y="106"/>
                      <a:pt x="253" y="125"/>
                    </a:cubicBezTo>
                    <a:cubicBezTo>
                      <a:pt x="252" y="125"/>
                      <a:pt x="250" y="124"/>
                      <a:pt x="248" y="124"/>
                    </a:cubicBezTo>
                    <a:cubicBezTo>
                      <a:pt x="254" y="106"/>
                      <a:pt x="255" y="86"/>
                      <a:pt x="258" y="67"/>
                    </a:cubicBezTo>
                    <a:close/>
                    <a:moveTo>
                      <a:pt x="214" y="75"/>
                    </a:moveTo>
                    <a:cubicBezTo>
                      <a:pt x="225" y="81"/>
                      <a:pt x="237" y="83"/>
                      <a:pt x="246" y="74"/>
                    </a:cubicBezTo>
                    <a:cubicBezTo>
                      <a:pt x="244" y="83"/>
                      <a:pt x="243" y="92"/>
                      <a:pt x="242" y="100"/>
                    </a:cubicBezTo>
                    <a:cubicBezTo>
                      <a:pt x="241" y="100"/>
                      <a:pt x="241" y="100"/>
                      <a:pt x="241" y="100"/>
                    </a:cubicBezTo>
                    <a:cubicBezTo>
                      <a:pt x="240" y="99"/>
                      <a:pt x="239" y="99"/>
                      <a:pt x="239" y="99"/>
                    </a:cubicBezTo>
                    <a:cubicBezTo>
                      <a:pt x="239" y="99"/>
                      <a:pt x="235" y="98"/>
                      <a:pt x="235" y="97"/>
                    </a:cubicBezTo>
                    <a:cubicBezTo>
                      <a:pt x="230" y="96"/>
                      <a:pt x="226" y="96"/>
                      <a:pt x="222" y="96"/>
                    </a:cubicBezTo>
                    <a:cubicBezTo>
                      <a:pt x="210" y="96"/>
                      <a:pt x="204" y="87"/>
                      <a:pt x="194" y="82"/>
                    </a:cubicBezTo>
                    <a:cubicBezTo>
                      <a:pt x="190" y="81"/>
                      <a:pt x="187" y="79"/>
                      <a:pt x="184" y="77"/>
                    </a:cubicBezTo>
                    <a:cubicBezTo>
                      <a:pt x="188" y="76"/>
                      <a:pt x="193" y="76"/>
                      <a:pt x="197" y="76"/>
                    </a:cubicBezTo>
                    <a:cubicBezTo>
                      <a:pt x="203" y="75"/>
                      <a:pt x="209" y="75"/>
                      <a:pt x="214" y="75"/>
                    </a:cubicBezTo>
                    <a:close/>
                    <a:moveTo>
                      <a:pt x="84" y="18"/>
                    </a:moveTo>
                    <a:cubicBezTo>
                      <a:pt x="95" y="16"/>
                      <a:pt x="107" y="15"/>
                      <a:pt x="118" y="16"/>
                    </a:cubicBezTo>
                    <a:cubicBezTo>
                      <a:pt x="132" y="18"/>
                      <a:pt x="142" y="28"/>
                      <a:pt x="152" y="36"/>
                    </a:cubicBezTo>
                    <a:cubicBezTo>
                      <a:pt x="156" y="40"/>
                      <a:pt x="159" y="43"/>
                      <a:pt x="163" y="45"/>
                    </a:cubicBezTo>
                    <a:cubicBezTo>
                      <a:pt x="156" y="44"/>
                      <a:pt x="149" y="43"/>
                      <a:pt x="142" y="42"/>
                    </a:cubicBezTo>
                    <a:cubicBezTo>
                      <a:pt x="142" y="41"/>
                      <a:pt x="142" y="40"/>
                      <a:pt x="141" y="39"/>
                    </a:cubicBezTo>
                    <a:cubicBezTo>
                      <a:pt x="140" y="37"/>
                      <a:pt x="138" y="35"/>
                      <a:pt x="136" y="34"/>
                    </a:cubicBezTo>
                    <a:cubicBezTo>
                      <a:pt x="134" y="32"/>
                      <a:pt x="131" y="29"/>
                      <a:pt x="128" y="28"/>
                    </a:cubicBezTo>
                    <a:cubicBezTo>
                      <a:pt x="123" y="26"/>
                      <a:pt x="120" y="20"/>
                      <a:pt x="114" y="24"/>
                    </a:cubicBezTo>
                    <a:cubicBezTo>
                      <a:pt x="113" y="24"/>
                      <a:pt x="113" y="26"/>
                      <a:pt x="113" y="27"/>
                    </a:cubicBezTo>
                    <a:cubicBezTo>
                      <a:pt x="116" y="33"/>
                      <a:pt x="121" y="36"/>
                      <a:pt x="126" y="39"/>
                    </a:cubicBezTo>
                    <a:cubicBezTo>
                      <a:pt x="118" y="37"/>
                      <a:pt x="109" y="34"/>
                      <a:pt x="100" y="32"/>
                    </a:cubicBezTo>
                    <a:cubicBezTo>
                      <a:pt x="96" y="27"/>
                      <a:pt x="90" y="19"/>
                      <a:pt x="83" y="18"/>
                    </a:cubicBezTo>
                    <a:cubicBezTo>
                      <a:pt x="83" y="18"/>
                      <a:pt x="83" y="18"/>
                      <a:pt x="84" y="18"/>
                    </a:cubicBezTo>
                    <a:close/>
                    <a:moveTo>
                      <a:pt x="68" y="59"/>
                    </a:moveTo>
                    <a:cubicBezTo>
                      <a:pt x="65" y="56"/>
                      <a:pt x="63" y="50"/>
                      <a:pt x="60" y="48"/>
                    </a:cubicBezTo>
                    <a:cubicBezTo>
                      <a:pt x="55" y="45"/>
                      <a:pt x="50" y="42"/>
                      <a:pt x="45" y="39"/>
                    </a:cubicBezTo>
                    <a:cubicBezTo>
                      <a:pt x="43" y="38"/>
                      <a:pt x="41" y="37"/>
                      <a:pt x="39" y="36"/>
                    </a:cubicBezTo>
                    <a:cubicBezTo>
                      <a:pt x="41" y="35"/>
                      <a:pt x="42" y="33"/>
                      <a:pt x="44" y="32"/>
                    </a:cubicBezTo>
                    <a:cubicBezTo>
                      <a:pt x="46" y="30"/>
                      <a:pt x="48" y="29"/>
                      <a:pt x="51" y="28"/>
                    </a:cubicBezTo>
                    <a:cubicBezTo>
                      <a:pt x="60" y="24"/>
                      <a:pt x="69" y="21"/>
                      <a:pt x="79" y="19"/>
                    </a:cubicBezTo>
                    <a:cubicBezTo>
                      <a:pt x="79" y="19"/>
                      <a:pt x="78" y="19"/>
                      <a:pt x="78" y="19"/>
                    </a:cubicBezTo>
                    <a:cubicBezTo>
                      <a:pt x="77" y="20"/>
                      <a:pt x="76" y="22"/>
                      <a:pt x="77" y="23"/>
                    </a:cubicBezTo>
                    <a:cubicBezTo>
                      <a:pt x="80" y="26"/>
                      <a:pt x="83" y="27"/>
                      <a:pt x="86" y="30"/>
                    </a:cubicBezTo>
                    <a:cubicBezTo>
                      <a:pt x="79" y="30"/>
                      <a:pt x="73" y="32"/>
                      <a:pt x="65" y="34"/>
                    </a:cubicBezTo>
                    <a:cubicBezTo>
                      <a:pt x="64" y="32"/>
                      <a:pt x="60" y="32"/>
                      <a:pt x="59" y="36"/>
                    </a:cubicBezTo>
                    <a:cubicBezTo>
                      <a:pt x="59" y="36"/>
                      <a:pt x="59" y="36"/>
                      <a:pt x="59" y="37"/>
                    </a:cubicBezTo>
                    <a:cubicBezTo>
                      <a:pt x="57" y="40"/>
                      <a:pt x="60" y="43"/>
                      <a:pt x="63" y="43"/>
                    </a:cubicBezTo>
                    <a:cubicBezTo>
                      <a:pt x="73" y="42"/>
                      <a:pt x="81" y="38"/>
                      <a:pt x="91" y="40"/>
                    </a:cubicBezTo>
                    <a:cubicBezTo>
                      <a:pt x="97" y="41"/>
                      <a:pt x="103" y="43"/>
                      <a:pt x="109" y="45"/>
                    </a:cubicBezTo>
                    <a:cubicBezTo>
                      <a:pt x="109" y="45"/>
                      <a:pt x="109" y="45"/>
                      <a:pt x="109" y="45"/>
                    </a:cubicBezTo>
                    <a:cubicBezTo>
                      <a:pt x="109" y="45"/>
                      <a:pt x="109" y="45"/>
                      <a:pt x="109" y="45"/>
                    </a:cubicBezTo>
                    <a:cubicBezTo>
                      <a:pt x="108" y="45"/>
                      <a:pt x="107" y="46"/>
                      <a:pt x="106" y="46"/>
                    </a:cubicBezTo>
                    <a:cubicBezTo>
                      <a:pt x="105" y="46"/>
                      <a:pt x="103" y="47"/>
                      <a:pt x="102" y="48"/>
                    </a:cubicBezTo>
                    <a:cubicBezTo>
                      <a:pt x="99" y="50"/>
                      <a:pt x="97" y="54"/>
                      <a:pt x="98" y="58"/>
                    </a:cubicBezTo>
                    <a:cubicBezTo>
                      <a:pt x="99" y="60"/>
                      <a:pt x="101" y="61"/>
                      <a:pt x="103" y="59"/>
                    </a:cubicBezTo>
                    <a:cubicBezTo>
                      <a:pt x="104" y="59"/>
                      <a:pt x="105" y="58"/>
                      <a:pt x="105" y="57"/>
                    </a:cubicBezTo>
                    <a:cubicBezTo>
                      <a:pt x="106" y="57"/>
                      <a:pt x="106" y="57"/>
                      <a:pt x="106" y="57"/>
                    </a:cubicBezTo>
                    <a:cubicBezTo>
                      <a:pt x="106" y="57"/>
                      <a:pt x="107" y="56"/>
                      <a:pt x="107" y="56"/>
                    </a:cubicBezTo>
                    <a:cubicBezTo>
                      <a:pt x="107" y="56"/>
                      <a:pt x="107" y="56"/>
                      <a:pt x="107" y="56"/>
                    </a:cubicBezTo>
                    <a:cubicBezTo>
                      <a:pt x="109" y="55"/>
                      <a:pt x="112" y="54"/>
                      <a:pt x="113" y="52"/>
                    </a:cubicBezTo>
                    <a:cubicBezTo>
                      <a:pt x="114" y="52"/>
                      <a:pt x="114" y="51"/>
                      <a:pt x="115" y="50"/>
                    </a:cubicBezTo>
                    <a:cubicBezTo>
                      <a:pt x="116" y="49"/>
                      <a:pt x="116" y="47"/>
                      <a:pt x="115" y="46"/>
                    </a:cubicBezTo>
                    <a:cubicBezTo>
                      <a:pt x="118" y="47"/>
                      <a:pt x="120" y="47"/>
                      <a:pt x="123" y="48"/>
                    </a:cubicBezTo>
                    <a:cubicBezTo>
                      <a:pt x="132" y="50"/>
                      <a:pt x="140" y="51"/>
                      <a:pt x="149" y="53"/>
                    </a:cubicBezTo>
                    <a:cubicBezTo>
                      <a:pt x="148" y="53"/>
                      <a:pt x="148" y="54"/>
                      <a:pt x="148" y="54"/>
                    </a:cubicBezTo>
                    <a:cubicBezTo>
                      <a:pt x="146" y="57"/>
                      <a:pt x="143" y="59"/>
                      <a:pt x="142" y="62"/>
                    </a:cubicBezTo>
                    <a:cubicBezTo>
                      <a:pt x="141" y="64"/>
                      <a:pt x="143" y="65"/>
                      <a:pt x="145" y="65"/>
                    </a:cubicBezTo>
                    <a:cubicBezTo>
                      <a:pt x="151" y="65"/>
                      <a:pt x="155" y="59"/>
                      <a:pt x="158" y="55"/>
                    </a:cubicBezTo>
                    <a:cubicBezTo>
                      <a:pt x="159" y="55"/>
                      <a:pt x="160" y="55"/>
                      <a:pt x="161" y="55"/>
                    </a:cubicBezTo>
                    <a:cubicBezTo>
                      <a:pt x="170" y="57"/>
                      <a:pt x="179" y="60"/>
                      <a:pt x="188" y="62"/>
                    </a:cubicBezTo>
                    <a:cubicBezTo>
                      <a:pt x="181" y="62"/>
                      <a:pt x="174" y="63"/>
                      <a:pt x="167" y="65"/>
                    </a:cubicBezTo>
                    <a:cubicBezTo>
                      <a:pt x="156" y="67"/>
                      <a:pt x="145" y="72"/>
                      <a:pt x="133" y="73"/>
                    </a:cubicBezTo>
                    <a:cubicBezTo>
                      <a:pt x="122" y="74"/>
                      <a:pt x="110" y="72"/>
                      <a:pt x="99" y="70"/>
                    </a:cubicBezTo>
                    <a:cubicBezTo>
                      <a:pt x="88" y="68"/>
                      <a:pt x="77" y="67"/>
                      <a:pt x="68" y="59"/>
                    </a:cubicBezTo>
                    <a:close/>
                    <a:moveTo>
                      <a:pt x="221" y="326"/>
                    </a:moveTo>
                    <a:cubicBezTo>
                      <a:pt x="220" y="326"/>
                      <a:pt x="220" y="326"/>
                      <a:pt x="219" y="326"/>
                    </a:cubicBezTo>
                    <a:cubicBezTo>
                      <a:pt x="219" y="325"/>
                      <a:pt x="219" y="325"/>
                      <a:pt x="218" y="325"/>
                    </a:cubicBezTo>
                    <a:cubicBezTo>
                      <a:pt x="218" y="325"/>
                      <a:pt x="218" y="325"/>
                      <a:pt x="218" y="325"/>
                    </a:cubicBezTo>
                    <a:cubicBezTo>
                      <a:pt x="220" y="325"/>
                      <a:pt x="221" y="325"/>
                      <a:pt x="222" y="326"/>
                    </a:cubicBezTo>
                    <a:cubicBezTo>
                      <a:pt x="222" y="326"/>
                      <a:pt x="221" y="326"/>
                      <a:pt x="221" y="326"/>
                    </a:cubicBezTo>
                    <a:close/>
                    <a:moveTo>
                      <a:pt x="237" y="341"/>
                    </a:moveTo>
                    <a:cubicBezTo>
                      <a:pt x="237" y="340"/>
                      <a:pt x="237" y="340"/>
                      <a:pt x="237" y="340"/>
                    </a:cubicBezTo>
                    <a:cubicBezTo>
                      <a:pt x="237" y="340"/>
                      <a:pt x="237" y="339"/>
                      <a:pt x="238" y="339"/>
                    </a:cubicBezTo>
                    <a:cubicBezTo>
                      <a:pt x="238" y="339"/>
                      <a:pt x="239" y="340"/>
                      <a:pt x="239" y="341"/>
                    </a:cubicBezTo>
                    <a:cubicBezTo>
                      <a:pt x="239" y="341"/>
                      <a:pt x="239" y="341"/>
                      <a:pt x="239" y="341"/>
                    </a:cubicBezTo>
                    <a:cubicBezTo>
                      <a:pt x="238" y="341"/>
                      <a:pt x="238" y="341"/>
                      <a:pt x="237" y="34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88">
                <a:extLst>
                  <a:ext uri="{FF2B5EF4-FFF2-40B4-BE49-F238E27FC236}">
                    <a16:creationId xmlns:a16="http://schemas.microsoft.com/office/drawing/2014/main" xmlns="" id="{631CEFCC-5E65-48D2-A571-8ED13336742F}"/>
                  </a:ext>
                </a:extLst>
              </p:cNvPr>
              <p:cNvSpPr>
                <a:spLocks/>
              </p:cNvSpPr>
              <p:nvPr/>
            </p:nvSpPr>
            <p:spPr bwMode="auto">
              <a:xfrm>
                <a:off x="9649891" y="3227226"/>
                <a:ext cx="200025" cy="188913"/>
              </a:xfrm>
              <a:custGeom>
                <a:avLst/>
                <a:gdLst>
                  <a:gd name="T0" fmla="*/ 120 w 128"/>
                  <a:gd name="T1" fmla="*/ 51 h 121"/>
                  <a:gd name="T2" fmla="*/ 61 w 128"/>
                  <a:gd name="T3" fmla="*/ 38 h 121"/>
                  <a:gd name="T4" fmla="*/ 65 w 128"/>
                  <a:gd name="T5" fmla="*/ 18 h 121"/>
                  <a:gd name="T6" fmla="*/ 60 w 128"/>
                  <a:gd name="T7" fmla="*/ 3 h 121"/>
                  <a:gd name="T8" fmla="*/ 50 w 128"/>
                  <a:gd name="T9" fmla="*/ 14 h 121"/>
                  <a:gd name="T10" fmla="*/ 50 w 128"/>
                  <a:gd name="T11" fmla="*/ 15 h 121"/>
                  <a:gd name="T12" fmla="*/ 49 w 128"/>
                  <a:gd name="T13" fmla="*/ 19 h 121"/>
                  <a:gd name="T14" fmla="*/ 46 w 128"/>
                  <a:gd name="T15" fmla="*/ 35 h 121"/>
                  <a:gd name="T16" fmla="*/ 4 w 128"/>
                  <a:gd name="T17" fmla="*/ 30 h 121"/>
                  <a:gd name="T18" fmla="*/ 3 w 128"/>
                  <a:gd name="T19" fmla="*/ 37 h 121"/>
                  <a:gd name="T20" fmla="*/ 42 w 128"/>
                  <a:gd name="T21" fmla="*/ 50 h 121"/>
                  <a:gd name="T22" fmla="*/ 41 w 128"/>
                  <a:gd name="T23" fmla="*/ 66 h 121"/>
                  <a:gd name="T24" fmla="*/ 48 w 128"/>
                  <a:gd name="T25" fmla="*/ 119 h 121"/>
                  <a:gd name="T26" fmla="*/ 56 w 128"/>
                  <a:gd name="T27" fmla="*/ 117 h 121"/>
                  <a:gd name="T28" fmla="*/ 56 w 128"/>
                  <a:gd name="T29" fmla="*/ 88 h 121"/>
                  <a:gd name="T30" fmla="*/ 59 w 128"/>
                  <a:gd name="T31" fmla="*/ 54 h 121"/>
                  <a:gd name="T32" fmla="*/ 117 w 128"/>
                  <a:gd name="T33" fmla="*/ 63 h 121"/>
                  <a:gd name="T34" fmla="*/ 120 w 128"/>
                  <a:gd name="T35" fmla="*/ 5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8" h="121">
                    <a:moveTo>
                      <a:pt x="120" y="51"/>
                    </a:moveTo>
                    <a:cubicBezTo>
                      <a:pt x="100" y="46"/>
                      <a:pt x="81" y="43"/>
                      <a:pt x="61" y="38"/>
                    </a:cubicBezTo>
                    <a:cubicBezTo>
                      <a:pt x="62" y="32"/>
                      <a:pt x="64" y="24"/>
                      <a:pt x="65" y="18"/>
                    </a:cubicBezTo>
                    <a:cubicBezTo>
                      <a:pt x="67" y="12"/>
                      <a:pt x="66" y="6"/>
                      <a:pt x="60" y="3"/>
                    </a:cubicBezTo>
                    <a:cubicBezTo>
                      <a:pt x="52" y="0"/>
                      <a:pt x="47" y="8"/>
                      <a:pt x="50" y="14"/>
                    </a:cubicBezTo>
                    <a:cubicBezTo>
                      <a:pt x="50" y="14"/>
                      <a:pt x="50" y="15"/>
                      <a:pt x="50" y="15"/>
                    </a:cubicBezTo>
                    <a:cubicBezTo>
                      <a:pt x="50" y="17"/>
                      <a:pt x="49" y="18"/>
                      <a:pt x="49" y="19"/>
                    </a:cubicBezTo>
                    <a:cubicBezTo>
                      <a:pt x="47" y="24"/>
                      <a:pt x="47" y="30"/>
                      <a:pt x="46" y="35"/>
                    </a:cubicBezTo>
                    <a:cubicBezTo>
                      <a:pt x="32" y="31"/>
                      <a:pt x="17" y="27"/>
                      <a:pt x="4" y="30"/>
                    </a:cubicBezTo>
                    <a:cubicBezTo>
                      <a:pt x="1" y="31"/>
                      <a:pt x="0" y="35"/>
                      <a:pt x="3" y="37"/>
                    </a:cubicBezTo>
                    <a:cubicBezTo>
                      <a:pt x="13" y="44"/>
                      <a:pt x="28" y="48"/>
                      <a:pt x="42" y="50"/>
                    </a:cubicBezTo>
                    <a:cubicBezTo>
                      <a:pt x="42" y="56"/>
                      <a:pt x="41" y="61"/>
                      <a:pt x="41" y="66"/>
                    </a:cubicBezTo>
                    <a:cubicBezTo>
                      <a:pt x="40" y="83"/>
                      <a:pt x="37" y="104"/>
                      <a:pt x="48" y="119"/>
                    </a:cubicBezTo>
                    <a:cubicBezTo>
                      <a:pt x="50" y="121"/>
                      <a:pt x="55" y="121"/>
                      <a:pt x="56" y="117"/>
                    </a:cubicBezTo>
                    <a:cubicBezTo>
                      <a:pt x="57" y="107"/>
                      <a:pt x="55" y="98"/>
                      <a:pt x="56" y="88"/>
                    </a:cubicBezTo>
                    <a:cubicBezTo>
                      <a:pt x="58" y="77"/>
                      <a:pt x="57" y="65"/>
                      <a:pt x="59" y="54"/>
                    </a:cubicBezTo>
                    <a:cubicBezTo>
                      <a:pt x="78" y="57"/>
                      <a:pt x="98" y="60"/>
                      <a:pt x="117" y="63"/>
                    </a:cubicBezTo>
                    <a:cubicBezTo>
                      <a:pt x="125" y="64"/>
                      <a:pt x="128" y="52"/>
                      <a:pt x="120" y="5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89">
                <a:extLst>
                  <a:ext uri="{FF2B5EF4-FFF2-40B4-BE49-F238E27FC236}">
                    <a16:creationId xmlns:a16="http://schemas.microsoft.com/office/drawing/2014/main" xmlns="" id="{F17670B5-162F-4B43-8246-33FE4EDA200B}"/>
                  </a:ext>
                </a:extLst>
              </p:cNvPr>
              <p:cNvSpPr>
                <a:spLocks noEditPoints="1"/>
              </p:cNvSpPr>
              <p:nvPr/>
            </p:nvSpPr>
            <p:spPr bwMode="auto">
              <a:xfrm>
                <a:off x="9878491" y="2924014"/>
                <a:ext cx="452438" cy="742950"/>
              </a:xfrm>
              <a:custGeom>
                <a:avLst/>
                <a:gdLst>
                  <a:gd name="T0" fmla="*/ 190 w 290"/>
                  <a:gd name="T1" fmla="*/ 140 h 477"/>
                  <a:gd name="T2" fmla="*/ 202 w 290"/>
                  <a:gd name="T3" fmla="*/ 72 h 477"/>
                  <a:gd name="T4" fmla="*/ 178 w 290"/>
                  <a:gd name="T5" fmla="*/ 83 h 477"/>
                  <a:gd name="T6" fmla="*/ 132 w 290"/>
                  <a:gd name="T7" fmla="*/ 37 h 477"/>
                  <a:gd name="T8" fmla="*/ 33 w 290"/>
                  <a:gd name="T9" fmla="*/ 8 h 477"/>
                  <a:gd name="T10" fmla="*/ 4 w 290"/>
                  <a:gd name="T11" fmla="*/ 6 h 477"/>
                  <a:gd name="T12" fmla="*/ 130 w 290"/>
                  <a:gd name="T13" fmla="*/ 110 h 477"/>
                  <a:gd name="T14" fmla="*/ 174 w 290"/>
                  <a:gd name="T15" fmla="*/ 140 h 477"/>
                  <a:gd name="T16" fmla="*/ 148 w 290"/>
                  <a:gd name="T17" fmla="*/ 134 h 477"/>
                  <a:gd name="T18" fmla="*/ 27 w 290"/>
                  <a:gd name="T19" fmla="*/ 179 h 477"/>
                  <a:gd name="T20" fmla="*/ 99 w 290"/>
                  <a:gd name="T21" fmla="*/ 451 h 477"/>
                  <a:gd name="T22" fmla="*/ 123 w 290"/>
                  <a:gd name="T23" fmla="*/ 462 h 477"/>
                  <a:gd name="T24" fmla="*/ 132 w 290"/>
                  <a:gd name="T25" fmla="*/ 463 h 477"/>
                  <a:gd name="T26" fmla="*/ 154 w 290"/>
                  <a:gd name="T27" fmla="*/ 467 h 477"/>
                  <a:gd name="T28" fmla="*/ 171 w 290"/>
                  <a:gd name="T29" fmla="*/ 465 h 477"/>
                  <a:gd name="T30" fmla="*/ 222 w 290"/>
                  <a:gd name="T31" fmla="*/ 392 h 477"/>
                  <a:gd name="T32" fmla="*/ 239 w 290"/>
                  <a:gd name="T33" fmla="*/ 296 h 477"/>
                  <a:gd name="T34" fmla="*/ 276 w 290"/>
                  <a:gd name="T35" fmla="*/ 153 h 477"/>
                  <a:gd name="T36" fmla="*/ 149 w 290"/>
                  <a:gd name="T37" fmla="*/ 75 h 477"/>
                  <a:gd name="T38" fmla="*/ 129 w 290"/>
                  <a:gd name="T39" fmla="*/ 85 h 477"/>
                  <a:gd name="T40" fmla="*/ 103 w 290"/>
                  <a:gd name="T41" fmla="*/ 88 h 477"/>
                  <a:gd name="T42" fmla="*/ 32 w 290"/>
                  <a:gd name="T43" fmla="*/ 22 h 477"/>
                  <a:gd name="T44" fmla="*/ 118 w 290"/>
                  <a:gd name="T45" fmla="*/ 44 h 477"/>
                  <a:gd name="T46" fmla="*/ 119 w 290"/>
                  <a:gd name="T47" fmla="*/ 54 h 477"/>
                  <a:gd name="T48" fmla="*/ 111 w 290"/>
                  <a:gd name="T49" fmla="*/ 63 h 477"/>
                  <a:gd name="T50" fmla="*/ 107 w 290"/>
                  <a:gd name="T51" fmla="*/ 38 h 477"/>
                  <a:gd name="T52" fmla="*/ 103 w 290"/>
                  <a:gd name="T53" fmla="*/ 60 h 477"/>
                  <a:gd name="T54" fmla="*/ 89 w 290"/>
                  <a:gd name="T55" fmla="*/ 47 h 477"/>
                  <a:gd name="T56" fmla="*/ 76 w 290"/>
                  <a:gd name="T57" fmla="*/ 29 h 477"/>
                  <a:gd name="T58" fmla="*/ 75 w 290"/>
                  <a:gd name="T59" fmla="*/ 51 h 477"/>
                  <a:gd name="T60" fmla="*/ 83 w 290"/>
                  <a:gd name="T61" fmla="*/ 61 h 477"/>
                  <a:gd name="T62" fmla="*/ 99 w 290"/>
                  <a:gd name="T63" fmla="*/ 71 h 477"/>
                  <a:gd name="T64" fmla="*/ 113 w 290"/>
                  <a:gd name="T65" fmla="*/ 78 h 477"/>
                  <a:gd name="T66" fmla="*/ 114 w 290"/>
                  <a:gd name="T67" fmla="*/ 84 h 477"/>
                  <a:gd name="T68" fmla="*/ 130 w 290"/>
                  <a:gd name="T69" fmla="*/ 85 h 477"/>
                  <a:gd name="T70" fmla="*/ 139 w 290"/>
                  <a:gd name="T71" fmla="*/ 58 h 477"/>
                  <a:gd name="T72" fmla="*/ 137 w 290"/>
                  <a:gd name="T73" fmla="*/ 70 h 477"/>
                  <a:gd name="T74" fmla="*/ 129 w 290"/>
                  <a:gd name="T75" fmla="*/ 54 h 477"/>
                  <a:gd name="T76" fmla="*/ 141 w 290"/>
                  <a:gd name="T77" fmla="*/ 85 h 477"/>
                  <a:gd name="T78" fmla="*/ 261 w 290"/>
                  <a:gd name="T79" fmla="*/ 226 h 477"/>
                  <a:gd name="T80" fmla="*/ 216 w 290"/>
                  <a:gd name="T81" fmla="*/ 333 h 477"/>
                  <a:gd name="T82" fmla="*/ 198 w 290"/>
                  <a:gd name="T83" fmla="*/ 442 h 477"/>
                  <a:gd name="T84" fmla="*/ 126 w 290"/>
                  <a:gd name="T85" fmla="*/ 433 h 477"/>
                  <a:gd name="T86" fmla="*/ 73 w 290"/>
                  <a:gd name="T87" fmla="*/ 292 h 477"/>
                  <a:gd name="T88" fmla="*/ 85 w 290"/>
                  <a:gd name="T89" fmla="*/ 124 h 477"/>
                  <a:gd name="T90" fmla="*/ 173 w 290"/>
                  <a:gd name="T91" fmla="*/ 150 h 477"/>
                  <a:gd name="T92" fmla="*/ 138 w 290"/>
                  <a:gd name="T93" fmla="*/ 186 h 477"/>
                  <a:gd name="T94" fmla="*/ 186 w 290"/>
                  <a:gd name="T95" fmla="*/ 189 h 477"/>
                  <a:gd name="T96" fmla="*/ 208 w 290"/>
                  <a:gd name="T97" fmla="*/ 182 h 477"/>
                  <a:gd name="T98" fmla="*/ 200 w 290"/>
                  <a:gd name="T99" fmla="*/ 147 h 477"/>
                  <a:gd name="T100" fmla="*/ 261 w 290"/>
                  <a:gd name="T101" fmla="*/ 226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0" h="477">
                    <a:moveTo>
                      <a:pt x="262" y="135"/>
                    </a:moveTo>
                    <a:cubicBezTo>
                      <a:pt x="252" y="129"/>
                      <a:pt x="244" y="132"/>
                      <a:pt x="233" y="130"/>
                    </a:cubicBezTo>
                    <a:cubicBezTo>
                      <a:pt x="226" y="128"/>
                      <a:pt x="218" y="129"/>
                      <a:pt x="212" y="132"/>
                    </a:cubicBezTo>
                    <a:cubicBezTo>
                      <a:pt x="205" y="136"/>
                      <a:pt x="197" y="137"/>
                      <a:pt x="190" y="140"/>
                    </a:cubicBezTo>
                    <a:cubicBezTo>
                      <a:pt x="191" y="133"/>
                      <a:pt x="193" y="126"/>
                      <a:pt x="194" y="120"/>
                    </a:cubicBezTo>
                    <a:cubicBezTo>
                      <a:pt x="201" y="93"/>
                      <a:pt x="218" y="72"/>
                      <a:pt x="241" y="57"/>
                    </a:cubicBezTo>
                    <a:cubicBezTo>
                      <a:pt x="246" y="54"/>
                      <a:pt x="242" y="46"/>
                      <a:pt x="236" y="48"/>
                    </a:cubicBezTo>
                    <a:cubicBezTo>
                      <a:pt x="224" y="50"/>
                      <a:pt x="211" y="63"/>
                      <a:pt x="202" y="72"/>
                    </a:cubicBezTo>
                    <a:cubicBezTo>
                      <a:pt x="197" y="76"/>
                      <a:pt x="193" y="82"/>
                      <a:pt x="190" y="87"/>
                    </a:cubicBezTo>
                    <a:cubicBezTo>
                      <a:pt x="189" y="87"/>
                      <a:pt x="188" y="87"/>
                      <a:pt x="186" y="87"/>
                    </a:cubicBezTo>
                    <a:cubicBezTo>
                      <a:pt x="184" y="87"/>
                      <a:pt x="183" y="87"/>
                      <a:pt x="181" y="87"/>
                    </a:cubicBezTo>
                    <a:cubicBezTo>
                      <a:pt x="182" y="85"/>
                      <a:pt x="180" y="83"/>
                      <a:pt x="178" y="83"/>
                    </a:cubicBezTo>
                    <a:cubicBezTo>
                      <a:pt x="177" y="83"/>
                      <a:pt x="176" y="83"/>
                      <a:pt x="175" y="83"/>
                    </a:cubicBezTo>
                    <a:cubicBezTo>
                      <a:pt x="172" y="82"/>
                      <a:pt x="170" y="79"/>
                      <a:pt x="168" y="77"/>
                    </a:cubicBezTo>
                    <a:cubicBezTo>
                      <a:pt x="162" y="70"/>
                      <a:pt x="157" y="63"/>
                      <a:pt x="151" y="56"/>
                    </a:cubicBezTo>
                    <a:cubicBezTo>
                      <a:pt x="145" y="49"/>
                      <a:pt x="139" y="43"/>
                      <a:pt x="132" y="37"/>
                    </a:cubicBezTo>
                    <a:cubicBezTo>
                      <a:pt x="125" y="31"/>
                      <a:pt x="120" y="24"/>
                      <a:pt x="112" y="19"/>
                    </a:cubicBezTo>
                    <a:cubicBezTo>
                      <a:pt x="101" y="11"/>
                      <a:pt x="85" y="4"/>
                      <a:pt x="71" y="2"/>
                    </a:cubicBezTo>
                    <a:cubicBezTo>
                      <a:pt x="61" y="0"/>
                      <a:pt x="46" y="2"/>
                      <a:pt x="35" y="8"/>
                    </a:cubicBezTo>
                    <a:cubicBezTo>
                      <a:pt x="35" y="8"/>
                      <a:pt x="34" y="8"/>
                      <a:pt x="33" y="8"/>
                    </a:cubicBezTo>
                    <a:cubicBezTo>
                      <a:pt x="28" y="7"/>
                      <a:pt x="23" y="7"/>
                      <a:pt x="18" y="7"/>
                    </a:cubicBezTo>
                    <a:cubicBezTo>
                      <a:pt x="14" y="6"/>
                      <a:pt x="10" y="4"/>
                      <a:pt x="6" y="5"/>
                    </a:cubicBezTo>
                    <a:cubicBezTo>
                      <a:pt x="5" y="5"/>
                      <a:pt x="5" y="6"/>
                      <a:pt x="4" y="6"/>
                    </a:cubicBezTo>
                    <a:cubicBezTo>
                      <a:pt x="4" y="6"/>
                      <a:pt x="4" y="6"/>
                      <a:pt x="4" y="6"/>
                    </a:cubicBezTo>
                    <a:cubicBezTo>
                      <a:pt x="0" y="6"/>
                      <a:pt x="0" y="11"/>
                      <a:pt x="3" y="13"/>
                    </a:cubicBezTo>
                    <a:cubicBezTo>
                      <a:pt x="19" y="20"/>
                      <a:pt x="27" y="39"/>
                      <a:pt x="35" y="55"/>
                    </a:cubicBezTo>
                    <a:cubicBezTo>
                      <a:pt x="44" y="72"/>
                      <a:pt x="57" y="81"/>
                      <a:pt x="74" y="90"/>
                    </a:cubicBezTo>
                    <a:cubicBezTo>
                      <a:pt x="92" y="100"/>
                      <a:pt x="109" y="106"/>
                      <a:pt x="130" y="110"/>
                    </a:cubicBezTo>
                    <a:cubicBezTo>
                      <a:pt x="140" y="112"/>
                      <a:pt x="148" y="111"/>
                      <a:pt x="159" y="110"/>
                    </a:cubicBezTo>
                    <a:cubicBezTo>
                      <a:pt x="167" y="109"/>
                      <a:pt x="174" y="108"/>
                      <a:pt x="182" y="107"/>
                    </a:cubicBezTo>
                    <a:cubicBezTo>
                      <a:pt x="181" y="110"/>
                      <a:pt x="180" y="113"/>
                      <a:pt x="179" y="117"/>
                    </a:cubicBezTo>
                    <a:cubicBezTo>
                      <a:pt x="178" y="120"/>
                      <a:pt x="176" y="129"/>
                      <a:pt x="174" y="140"/>
                    </a:cubicBezTo>
                    <a:cubicBezTo>
                      <a:pt x="174" y="140"/>
                      <a:pt x="173" y="140"/>
                      <a:pt x="173" y="140"/>
                    </a:cubicBezTo>
                    <a:cubicBezTo>
                      <a:pt x="171" y="139"/>
                      <a:pt x="170" y="139"/>
                      <a:pt x="170" y="139"/>
                    </a:cubicBezTo>
                    <a:cubicBezTo>
                      <a:pt x="165" y="136"/>
                      <a:pt x="159" y="137"/>
                      <a:pt x="154" y="135"/>
                    </a:cubicBezTo>
                    <a:cubicBezTo>
                      <a:pt x="152" y="134"/>
                      <a:pt x="150" y="134"/>
                      <a:pt x="148" y="134"/>
                    </a:cubicBezTo>
                    <a:cubicBezTo>
                      <a:pt x="145" y="132"/>
                      <a:pt x="143" y="131"/>
                      <a:pt x="140" y="129"/>
                    </a:cubicBezTo>
                    <a:cubicBezTo>
                      <a:pt x="128" y="123"/>
                      <a:pt x="117" y="115"/>
                      <a:pt x="103" y="110"/>
                    </a:cubicBezTo>
                    <a:cubicBezTo>
                      <a:pt x="81" y="103"/>
                      <a:pt x="50" y="122"/>
                      <a:pt x="38" y="141"/>
                    </a:cubicBezTo>
                    <a:cubicBezTo>
                      <a:pt x="31" y="153"/>
                      <a:pt x="29" y="166"/>
                      <a:pt x="27" y="179"/>
                    </a:cubicBezTo>
                    <a:cubicBezTo>
                      <a:pt x="26" y="194"/>
                      <a:pt x="31" y="209"/>
                      <a:pt x="36" y="222"/>
                    </a:cubicBezTo>
                    <a:cubicBezTo>
                      <a:pt x="40" y="236"/>
                      <a:pt x="49" y="248"/>
                      <a:pt x="54" y="262"/>
                    </a:cubicBezTo>
                    <a:cubicBezTo>
                      <a:pt x="60" y="277"/>
                      <a:pt x="59" y="293"/>
                      <a:pt x="60" y="308"/>
                    </a:cubicBezTo>
                    <a:cubicBezTo>
                      <a:pt x="64" y="355"/>
                      <a:pt x="34" y="433"/>
                      <a:pt x="99" y="451"/>
                    </a:cubicBezTo>
                    <a:cubicBezTo>
                      <a:pt x="102" y="452"/>
                      <a:pt x="105" y="452"/>
                      <a:pt x="108" y="452"/>
                    </a:cubicBezTo>
                    <a:cubicBezTo>
                      <a:pt x="108" y="453"/>
                      <a:pt x="108" y="453"/>
                      <a:pt x="108" y="454"/>
                    </a:cubicBezTo>
                    <a:cubicBezTo>
                      <a:pt x="107" y="458"/>
                      <a:pt x="108" y="461"/>
                      <a:pt x="110" y="464"/>
                    </a:cubicBezTo>
                    <a:cubicBezTo>
                      <a:pt x="114" y="469"/>
                      <a:pt x="121" y="467"/>
                      <a:pt x="123" y="462"/>
                    </a:cubicBezTo>
                    <a:cubicBezTo>
                      <a:pt x="123" y="462"/>
                      <a:pt x="123" y="462"/>
                      <a:pt x="123" y="462"/>
                    </a:cubicBezTo>
                    <a:cubicBezTo>
                      <a:pt x="124" y="461"/>
                      <a:pt x="125" y="461"/>
                      <a:pt x="125" y="461"/>
                    </a:cubicBezTo>
                    <a:cubicBezTo>
                      <a:pt x="127" y="462"/>
                      <a:pt x="129" y="463"/>
                      <a:pt x="131" y="463"/>
                    </a:cubicBezTo>
                    <a:cubicBezTo>
                      <a:pt x="131" y="463"/>
                      <a:pt x="132" y="463"/>
                      <a:pt x="132" y="463"/>
                    </a:cubicBezTo>
                    <a:cubicBezTo>
                      <a:pt x="132" y="463"/>
                      <a:pt x="133" y="464"/>
                      <a:pt x="134" y="465"/>
                    </a:cubicBezTo>
                    <a:cubicBezTo>
                      <a:pt x="137" y="467"/>
                      <a:pt x="140" y="469"/>
                      <a:pt x="144" y="468"/>
                    </a:cubicBezTo>
                    <a:cubicBezTo>
                      <a:pt x="147" y="467"/>
                      <a:pt x="148" y="466"/>
                      <a:pt x="150" y="465"/>
                    </a:cubicBezTo>
                    <a:cubicBezTo>
                      <a:pt x="151" y="466"/>
                      <a:pt x="152" y="467"/>
                      <a:pt x="154" y="467"/>
                    </a:cubicBezTo>
                    <a:cubicBezTo>
                      <a:pt x="156" y="467"/>
                      <a:pt x="157" y="467"/>
                      <a:pt x="158" y="466"/>
                    </a:cubicBezTo>
                    <a:cubicBezTo>
                      <a:pt x="158" y="470"/>
                      <a:pt x="158" y="474"/>
                      <a:pt x="163" y="476"/>
                    </a:cubicBezTo>
                    <a:cubicBezTo>
                      <a:pt x="165" y="477"/>
                      <a:pt x="167" y="476"/>
                      <a:pt x="168" y="475"/>
                    </a:cubicBezTo>
                    <a:cubicBezTo>
                      <a:pt x="169" y="471"/>
                      <a:pt x="170" y="468"/>
                      <a:pt x="171" y="465"/>
                    </a:cubicBezTo>
                    <a:cubicBezTo>
                      <a:pt x="192" y="467"/>
                      <a:pt x="211" y="454"/>
                      <a:pt x="215" y="433"/>
                    </a:cubicBezTo>
                    <a:cubicBezTo>
                      <a:pt x="215" y="433"/>
                      <a:pt x="215" y="433"/>
                      <a:pt x="215" y="433"/>
                    </a:cubicBezTo>
                    <a:cubicBezTo>
                      <a:pt x="216" y="430"/>
                      <a:pt x="217" y="428"/>
                      <a:pt x="217" y="425"/>
                    </a:cubicBezTo>
                    <a:cubicBezTo>
                      <a:pt x="220" y="416"/>
                      <a:pt x="224" y="403"/>
                      <a:pt x="222" y="392"/>
                    </a:cubicBezTo>
                    <a:cubicBezTo>
                      <a:pt x="220" y="383"/>
                      <a:pt x="223" y="371"/>
                      <a:pt x="224" y="362"/>
                    </a:cubicBezTo>
                    <a:cubicBezTo>
                      <a:pt x="225" y="351"/>
                      <a:pt x="228" y="340"/>
                      <a:pt x="230" y="329"/>
                    </a:cubicBezTo>
                    <a:cubicBezTo>
                      <a:pt x="231" y="324"/>
                      <a:pt x="233" y="320"/>
                      <a:pt x="235" y="316"/>
                    </a:cubicBezTo>
                    <a:cubicBezTo>
                      <a:pt x="236" y="310"/>
                      <a:pt x="237" y="303"/>
                      <a:pt x="239" y="296"/>
                    </a:cubicBezTo>
                    <a:cubicBezTo>
                      <a:pt x="242" y="284"/>
                      <a:pt x="248" y="271"/>
                      <a:pt x="254" y="260"/>
                    </a:cubicBezTo>
                    <a:cubicBezTo>
                      <a:pt x="260" y="251"/>
                      <a:pt x="266" y="241"/>
                      <a:pt x="273" y="233"/>
                    </a:cubicBezTo>
                    <a:cubicBezTo>
                      <a:pt x="279" y="225"/>
                      <a:pt x="282" y="213"/>
                      <a:pt x="284" y="204"/>
                    </a:cubicBezTo>
                    <a:cubicBezTo>
                      <a:pt x="290" y="185"/>
                      <a:pt x="283" y="171"/>
                      <a:pt x="276" y="153"/>
                    </a:cubicBezTo>
                    <a:cubicBezTo>
                      <a:pt x="273" y="146"/>
                      <a:pt x="269" y="140"/>
                      <a:pt x="262" y="135"/>
                    </a:cubicBezTo>
                    <a:close/>
                    <a:moveTo>
                      <a:pt x="159" y="79"/>
                    </a:moveTo>
                    <a:cubicBezTo>
                      <a:pt x="159" y="80"/>
                      <a:pt x="159" y="80"/>
                      <a:pt x="159" y="80"/>
                    </a:cubicBezTo>
                    <a:cubicBezTo>
                      <a:pt x="156" y="78"/>
                      <a:pt x="153" y="77"/>
                      <a:pt x="149" y="75"/>
                    </a:cubicBezTo>
                    <a:cubicBezTo>
                      <a:pt x="147" y="74"/>
                      <a:pt x="146" y="73"/>
                      <a:pt x="144" y="72"/>
                    </a:cubicBezTo>
                    <a:cubicBezTo>
                      <a:pt x="144" y="69"/>
                      <a:pt x="144" y="66"/>
                      <a:pt x="143" y="63"/>
                    </a:cubicBezTo>
                    <a:cubicBezTo>
                      <a:pt x="149" y="68"/>
                      <a:pt x="154" y="73"/>
                      <a:pt x="159" y="79"/>
                    </a:cubicBezTo>
                    <a:close/>
                    <a:moveTo>
                      <a:pt x="129" y="85"/>
                    </a:moveTo>
                    <a:cubicBezTo>
                      <a:pt x="129" y="86"/>
                      <a:pt x="129" y="86"/>
                      <a:pt x="128" y="86"/>
                    </a:cubicBezTo>
                    <a:cubicBezTo>
                      <a:pt x="127" y="88"/>
                      <a:pt x="125" y="89"/>
                      <a:pt x="124" y="91"/>
                    </a:cubicBezTo>
                    <a:cubicBezTo>
                      <a:pt x="124" y="92"/>
                      <a:pt x="124" y="93"/>
                      <a:pt x="124" y="93"/>
                    </a:cubicBezTo>
                    <a:cubicBezTo>
                      <a:pt x="117" y="92"/>
                      <a:pt x="110" y="90"/>
                      <a:pt x="103" y="88"/>
                    </a:cubicBezTo>
                    <a:cubicBezTo>
                      <a:pt x="93" y="84"/>
                      <a:pt x="84" y="78"/>
                      <a:pt x="75" y="73"/>
                    </a:cubicBezTo>
                    <a:cubicBezTo>
                      <a:pt x="65" y="68"/>
                      <a:pt x="58" y="64"/>
                      <a:pt x="52" y="55"/>
                    </a:cubicBezTo>
                    <a:cubicBezTo>
                      <a:pt x="46" y="47"/>
                      <a:pt x="41" y="38"/>
                      <a:pt x="37" y="29"/>
                    </a:cubicBezTo>
                    <a:cubicBezTo>
                      <a:pt x="35" y="26"/>
                      <a:pt x="34" y="24"/>
                      <a:pt x="32" y="22"/>
                    </a:cubicBezTo>
                    <a:cubicBezTo>
                      <a:pt x="49" y="19"/>
                      <a:pt x="63" y="10"/>
                      <a:pt x="80" y="17"/>
                    </a:cubicBezTo>
                    <a:cubicBezTo>
                      <a:pt x="95" y="23"/>
                      <a:pt x="110" y="28"/>
                      <a:pt x="121" y="42"/>
                    </a:cubicBezTo>
                    <a:cubicBezTo>
                      <a:pt x="122" y="43"/>
                      <a:pt x="123" y="44"/>
                      <a:pt x="124" y="46"/>
                    </a:cubicBezTo>
                    <a:cubicBezTo>
                      <a:pt x="122" y="45"/>
                      <a:pt x="121" y="44"/>
                      <a:pt x="118" y="44"/>
                    </a:cubicBezTo>
                    <a:cubicBezTo>
                      <a:pt x="113" y="45"/>
                      <a:pt x="114" y="53"/>
                      <a:pt x="119" y="53"/>
                    </a:cubicBezTo>
                    <a:cubicBezTo>
                      <a:pt x="119" y="53"/>
                      <a:pt x="119" y="53"/>
                      <a:pt x="119" y="53"/>
                    </a:cubicBezTo>
                    <a:cubicBezTo>
                      <a:pt x="119" y="53"/>
                      <a:pt x="119" y="53"/>
                      <a:pt x="119" y="53"/>
                    </a:cubicBezTo>
                    <a:cubicBezTo>
                      <a:pt x="119" y="53"/>
                      <a:pt x="119" y="54"/>
                      <a:pt x="119" y="54"/>
                    </a:cubicBezTo>
                    <a:cubicBezTo>
                      <a:pt x="120" y="56"/>
                      <a:pt x="120" y="58"/>
                      <a:pt x="120" y="60"/>
                    </a:cubicBezTo>
                    <a:cubicBezTo>
                      <a:pt x="120" y="62"/>
                      <a:pt x="121" y="64"/>
                      <a:pt x="122" y="65"/>
                    </a:cubicBezTo>
                    <a:cubicBezTo>
                      <a:pt x="120" y="65"/>
                      <a:pt x="118" y="65"/>
                      <a:pt x="116" y="64"/>
                    </a:cubicBezTo>
                    <a:cubicBezTo>
                      <a:pt x="115" y="64"/>
                      <a:pt x="113" y="63"/>
                      <a:pt x="111" y="63"/>
                    </a:cubicBezTo>
                    <a:cubicBezTo>
                      <a:pt x="113" y="62"/>
                      <a:pt x="113" y="60"/>
                      <a:pt x="113" y="58"/>
                    </a:cubicBezTo>
                    <a:cubicBezTo>
                      <a:pt x="113" y="57"/>
                      <a:pt x="113" y="55"/>
                      <a:pt x="113" y="54"/>
                    </a:cubicBezTo>
                    <a:cubicBezTo>
                      <a:pt x="113" y="52"/>
                      <a:pt x="112" y="50"/>
                      <a:pt x="112" y="48"/>
                    </a:cubicBezTo>
                    <a:cubicBezTo>
                      <a:pt x="110" y="45"/>
                      <a:pt x="108" y="41"/>
                      <a:pt x="107" y="38"/>
                    </a:cubicBezTo>
                    <a:cubicBezTo>
                      <a:pt x="105" y="32"/>
                      <a:pt x="97" y="35"/>
                      <a:pt x="99" y="41"/>
                    </a:cubicBezTo>
                    <a:cubicBezTo>
                      <a:pt x="100" y="45"/>
                      <a:pt x="102" y="48"/>
                      <a:pt x="103" y="53"/>
                    </a:cubicBezTo>
                    <a:cubicBezTo>
                      <a:pt x="104" y="55"/>
                      <a:pt x="104" y="57"/>
                      <a:pt x="104" y="60"/>
                    </a:cubicBezTo>
                    <a:cubicBezTo>
                      <a:pt x="104" y="60"/>
                      <a:pt x="104" y="60"/>
                      <a:pt x="103" y="60"/>
                    </a:cubicBezTo>
                    <a:cubicBezTo>
                      <a:pt x="101" y="59"/>
                      <a:pt x="99" y="58"/>
                      <a:pt x="97" y="57"/>
                    </a:cubicBezTo>
                    <a:cubicBezTo>
                      <a:pt x="95" y="56"/>
                      <a:pt x="93" y="55"/>
                      <a:pt x="92" y="54"/>
                    </a:cubicBezTo>
                    <a:cubicBezTo>
                      <a:pt x="92" y="53"/>
                      <a:pt x="92" y="53"/>
                      <a:pt x="92" y="53"/>
                    </a:cubicBezTo>
                    <a:cubicBezTo>
                      <a:pt x="92" y="50"/>
                      <a:pt x="91" y="48"/>
                      <a:pt x="89" y="47"/>
                    </a:cubicBezTo>
                    <a:cubicBezTo>
                      <a:pt x="89" y="47"/>
                      <a:pt x="88" y="46"/>
                      <a:pt x="88" y="46"/>
                    </a:cubicBezTo>
                    <a:cubicBezTo>
                      <a:pt x="88" y="42"/>
                      <a:pt x="88" y="39"/>
                      <a:pt x="88" y="36"/>
                    </a:cubicBezTo>
                    <a:cubicBezTo>
                      <a:pt x="88" y="30"/>
                      <a:pt x="86" y="24"/>
                      <a:pt x="81" y="21"/>
                    </a:cubicBezTo>
                    <a:cubicBezTo>
                      <a:pt x="76" y="19"/>
                      <a:pt x="71" y="26"/>
                      <a:pt x="76" y="29"/>
                    </a:cubicBezTo>
                    <a:cubicBezTo>
                      <a:pt x="78" y="31"/>
                      <a:pt x="78" y="35"/>
                      <a:pt x="78" y="38"/>
                    </a:cubicBezTo>
                    <a:cubicBezTo>
                      <a:pt x="72" y="33"/>
                      <a:pt x="64" y="29"/>
                      <a:pt x="56" y="28"/>
                    </a:cubicBezTo>
                    <a:cubicBezTo>
                      <a:pt x="53" y="27"/>
                      <a:pt x="52" y="32"/>
                      <a:pt x="54" y="33"/>
                    </a:cubicBezTo>
                    <a:cubicBezTo>
                      <a:pt x="63" y="37"/>
                      <a:pt x="69" y="44"/>
                      <a:pt x="75" y="51"/>
                    </a:cubicBezTo>
                    <a:cubicBezTo>
                      <a:pt x="72" y="52"/>
                      <a:pt x="70" y="53"/>
                      <a:pt x="69" y="56"/>
                    </a:cubicBezTo>
                    <a:cubicBezTo>
                      <a:pt x="68" y="59"/>
                      <a:pt x="69" y="62"/>
                      <a:pt x="72" y="62"/>
                    </a:cubicBezTo>
                    <a:cubicBezTo>
                      <a:pt x="74" y="63"/>
                      <a:pt x="76" y="62"/>
                      <a:pt x="78" y="62"/>
                    </a:cubicBezTo>
                    <a:cubicBezTo>
                      <a:pt x="79" y="61"/>
                      <a:pt x="81" y="61"/>
                      <a:pt x="83" y="61"/>
                    </a:cubicBezTo>
                    <a:cubicBezTo>
                      <a:pt x="83" y="61"/>
                      <a:pt x="83" y="61"/>
                      <a:pt x="83" y="61"/>
                    </a:cubicBezTo>
                    <a:cubicBezTo>
                      <a:pt x="85" y="63"/>
                      <a:pt x="87" y="64"/>
                      <a:pt x="89" y="65"/>
                    </a:cubicBezTo>
                    <a:cubicBezTo>
                      <a:pt x="87" y="70"/>
                      <a:pt x="91" y="76"/>
                      <a:pt x="96" y="72"/>
                    </a:cubicBezTo>
                    <a:cubicBezTo>
                      <a:pt x="97" y="72"/>
                      <a:pt x="98" y="71"/>
                      <a:pt x="99" y="71"/>
                    </a:cubicBezTo>
                    <a:cubicBezTo>
                      <a:pt x="104" y="73"/>
                      <a:pt x="110" y="75"/>
                      <a:pt x="115" y="76"/>
                    </a:cubicBezTo>
                    <a:cubicBezTo>
                      <a:pt x="115" y="76"/>
                      <a:pt x="115" y="77"/>
                      <a:pt x="115" y="77"/>
                    </a:cubicBezTo>
                    <a:cubicBezTo>
                      <a:pt x="115" y="77"/>
                      <a:pt x="115" y="77"/>
                      <a:pt x="115" y="77"/>
                    </a:cubicBezTo>
                    <a:cubicBezTo>
                      <a:pt x="114" y="78"/>
                      <a:pt x="114" y="78"/>
                      <a:pt x="113" y="78"/>
                    </a:cubicBezTo>
                    <a:cubicBezTo>
                      <a:pt x="113" y="78"/>
                      <a:pt x="111" y="78"/>
                      <a:pt x="112" y="78"/>
                    </a:cubicBezTo>
                    <a:cubicBezTo>
                      <a:pt x="111" y="78"/>
                      <a:pt x="110" y="78"/>
                      <a:pt x="109" y="78"/>
                    </a:cubicBezTo>
                    <a:cubicBezTo>
                      <a:pt x="107" y="79"/>
                      <a:pt x="108" y="82"/>
                      <a:pt x="109" y="83"/>
                    </a:cubicBezTo>
                    <a:cubicBezTo>
                      <a:pt x="110" y="84"/>
                      <a:pt x="112" y="84"/>
                      <a:pt x="114" y="84"/>
                    </a:cubicBezTo>
                    <a:cubicBezTo>
                      <a:pt x="115" y="84"/>
                      <a:pt x="117" y="84"/>
                      <a:pt x="118" y="83"/>
                    </a:cubicBezTo>
                    <a:cubicBezTo>
                      <a:pt x="119" y="82"/>
                      <a:pt x="120" y="81"/>
                      <a:pt x="121" y="80"/>
                    </a:cubicBezTo>
                    <a:cubicBezTo>
                      <a:pt x="124" y="81"/>
                      <a:pt x="127" y="82"/>
                      <a:pt x="129" y="84"/>
                    </a:cubicBezTo>
                    <a:cubicBezTo>
                      <a:pt x="129" y="84"/>
                      <a:pt x="129" y="85"/>
                      <a:pt x="130" y="85"/>
                    </a:cubicBezTo>
                    <a:cubicBezTo>
                      <a:pt x="130" y="85"/>
                      <a:pt x="129" y="85"/>
                      <a:pt x="129" y="85"/>
                    </a:cubicBezTo>
                    <a:close/>
                    <a:moveTo>
                      <a:pt x="129" y="54"/>
                    </a:moveTo>
                    <a:cubicBezTo>
                      <a:pt x="129" y="51"/>
                      <a:pt x="128" y="50"/>
                      <a:pt x="127" y="48"/>
                    </a:cubicBezTo>
                    <a:cubicBezTo>
                      <a:pt x="131" y="52"/>
                      <a:pt x="135" y="55"/>
                      <a:pt x="139" y="58"/>
                    </a:cubicBezTo>
                    <a:cubicBezTo>
                      <a:pt x="139" y="59"/>
                      <a:pt x="139" y="59"/>
                      <a:pt x="139" y="59"/>
                    </a:cubicBezTo>
                    <a:cubicBezTo>
                      <a:pt x="138" y="59"/>
                      <a:pt x="137" y="59"/>
                      <a:pt x="136" y="59"/>
                    </a:cubicBezTo>
                    <a:cubicBezTo>
                      <a:pt x="134" y="59"/>
                      <a:pt x="134" y="63"/>
                      <a:pt x="137" y="63"/>
                    </a:cubicBezTo>
                    <a:cubicBezTo>
                      <a:pt x="138" y="63"/>
                      <a:pt x="137" y="67"/>
                      <a:pt x="137" y="70"/>
                    </a:cubicBezTo>
                    <a:cubicBezTo>
                      <a:pt x="135" y="69"/>
                      <a:pt x="133" y="69"/>
                      <a:pt x="131" y="68"/>
                    </a:cubicBezTo>
                    <a:cubicBezTo>
                      <a:pt x="132" y="67"/>
                      <a:pt x="132" y="66"/>
                      <a:pt x="132" y="65"/>
                    </a:cubicBezTo>
                    <a:cubicBezTo>
                      <a:pt x="131" y="64"/>
                      <a:pt x="130" y="62"/>
                      <a:pt x="130" y="61"/>
                    </a:cubicBezTo>
                    <a:cubicBezTo>
                      <a:pt x="130" y="59"/>
                      <a:pt x="130" y="56"/>
                      <a:pt x="129" y="54"/>
                    </a:cubicBezTo>
                    <a:close/>
                    <a:moveTo>
                      <a:pt x="133" y="95"/>
                    </a:moveTo>
                    <a:cubicBezTo>
                      <a:pt x="132" y="95"/>
                      <a:pt x="131" y="94"/>
                      <a:pt x="130" y="94"/>
                    </a:cubicBezTo>
                    <a:cubicBezTo>
                      <a:pt x="135" y="93"/>
                      <a:pt x="139" y="88"/>
                      <a:pt x="137" y="83"/>
                    </a:cubicBezTo>
                    <a:cubicBezTo>
                      <a:pt x="139" y="84"/>
                      <a:pt x="140" y="84"/>
                      <a:pt x="141" y="85"/>
                    </a:cubicBezTo>
                    <a:cubicBezTo>
                      <a:pt x="147" y="88"/>
                      <a:pt x="153" y="91"/>
                      <a:pt x="159" y="93"/>
                    </a:cubicBezTo>
                    <a:cubicBezTo>
                      <a:pt x="159" y="93"/>
                      <a:pt x="159" y="93"/>
                      <a:pt x="159" y="93"/>
                    </a:cubicBezTo>
                    <a:cubicBezTo>
                      <a:pt x="150" y="95"/>
                      <a:pt x="141" y="96"/>
                      <a:pt x="133" y="95"/>
                    </a:cubicBezTo>
                    <a:close/>
                    <a:moveTo>
                      <a:pt x="261" y="226"/>
                    </a:moveTo>
                    <a:cubicBezTo>
                      <a:pt x="256" y="233"/>
                      <a:pt x="253" y="241"/>
                      <a:pt x="248" y="248"/>
                    </a:cubicBezTo>
                    <a:cubicBezTo>
                      <a:pt x="241" y="256"/>
                      <a:pt x="237" y="266"/>
                      <a:pt x="233" y="275"/>
                    </a:cubicBezTo>
                    <a:cubicBezTo>
                      <a:pt x="229" y="284"/>
                      <a:pt x="226" y="292"/>
                      <a:pt x="224" y="302"/>
                    </a:cubicBezTo>
                    <a:cubicBezTo>
                      <a:pt x="222" y="312"/>
                      <a:pt x="218" y="322"/>
                      <a:pt x="216" y="333"/>
                    </a:cubicBezTo>
                    <a:cubicBezTo>
                      <a:pt x="214" y="342"/>
                      <a:pt x="212" y="351"/>
                      <a:pt x="211" y="360"/>
                    </a:cubicBezTo>
                    <a:cubicBezTo>
                      <a:pt x="210" y="368"/>
                      <a:pt x="208" y="379"/>
                      <a:pt x="208" y="388"/>
                    </a:cubicBezTo>
                    <a:cubicBezTo>
                      <a:pt x="209" y="397"/>
                      <a:pt x="209" y="406"/>
                      <a:pt x="207" y="415"/>
                    </a:cubicBezTo>
                    <a:cubicBezTo>
                      <a:pt x="204" y="424"/>
                      <a:pt x="201" y="433"/>
                      <a:pt x="198" y="442"/>
                    </a:cubicBezTo>
                    <a:cubicBezTo>
                      <a:pt x="195" y="445"/>
                      <a:pt x="190" y="449"/>
                      <a:pt x="185" y="450"/>
                    </a:cubicBezTo>
                    <a:cubicBezTo>
                      <a:pt x="178" y="452"/>
                      <a:pt x="171" y="453"/>
                      <a:pt x="165" y="448"/>
                    </a:cubicBezTo>
                    <a:cubicBezTo>
                      <a:pt x="161" y="443"/>
                      <a:pt x="155" y="440"/>
                      <a:pt x="150" y="436"/>
                    </a:cubicBezTo>
                    <a:cubicBezTo>
                      <a:pt x="142" y="429"/>
                      <a:pt x="135" y="430"/>
                      <a:pt x="126" y="433"/>
                    </a:cubicBezTo>
                    <a:cubicBezTo>
                      <a:pt x="113" y="437"/>
                      <a:pt x="105" y="440"/>
                      <a:pt x="92" y="433"/>
                    </a:cubicBezTo>
                    <a:cubicBezTo>
                      <a:pt x="68" y="421"/>
                      <a:pt x="69" y="390"/>
                      <a:pt x="70" y="367"/>
                    </a:cubicBezTo>
                    <a:cubicBezTo>
                      <a:pt x="71" y="355"/>
                      <a:pt x="75" y="343"/>
                      <a:pt x="75" y="331"/>
                    </a:cubicBezTo>
                    <a:cubicBezTo>
                      <a:pt x="76" y="318"/>
                      <a:pt x="76" y="304"/>
                      <a:pt x="73" y="292"/>
                    </a:cubicBezTo>
                    <a:cubicBezTo>
                      <a:pt x="71" y="280"/>
                      <a:pt x="73" y="269"/>
                      <a:pt x="68" y="257"/>
                    </a:cubicBezTo>
                    <a:cubicBezTo>
                      <a:pt x="62" y="245"/>
                      <a:pt x="55" y="234"/>
                      <a:pt x="50" y="221"/>
                    </a:cubicBezTo>
                    <a:cubicBezTo>
                      <a:pt x="41" y="195"/>
                      <a:pt x="36" y="166"/>
                      <a:pt x="54" y="143"/>
                    </a:cubicBezTo>
                    <a:cubicBezTo>
                      <a:pt x="62" y="133"/>
                      <a:pt x="74" y="128"/>
                      <a:pt x="85" y="124"/>
                    </a:cubicBezTo>
                    <a:cubicBezTo>
                      <a:pt x="99" y="119"/>
                      <a:pt x="113" y="129"/>
                      <a:pt x="125" y="135"/>
                    </a:cubicBezTo>
                    <a:cubicBezTo>
                      <a:pt x="135" y="141"/>
                      <a:pt x="146" y="144"/>
                      <a:pt x="157" y="148"/>
                    </a:cubicBezTo>
                    <a:cubicBezTo>
                      <a:pt x="161" y="149"/>
                      <a:pt x="165" y="149"/>
                      <a:pt x="169" y="149"/>
                    </a:cubicBezTo>
                    <a:cubicBezTo>
                      <a:pt x="170" y="150"/>
                      <a:pt x="172" y="150"/>
                      <a:pt x="173" y="150"/>
                    </a:cubicBezTo>
                    <a:cubicBezTo>
                      <a:pt x="172" y="158"/>
                      <a:pt x="172" y="165"/>
                      <a:pt x="172" y="171"/>
                    </a:cubicBezTo>
                    <a:cubicBezTo>
                      <a:pt x="169" y="171"/>
                      <a:pt x="166" y="170"/>
                      <a:pt x="162" y="169"/>
                    </a:cubicBezTo>
                    <a:cubicBezTo>
                      <a:pt x="151" y="167"/>
                      <a:pt x="138" y="169"/>
                      <a:pt x="134" y="181"/>
                    </a:cubicBezTo>
                    <a:cubicBezTo>
                      <a:pt x="133" y="184"/>
                      <a:pt x="136" y="186"/>
                      <a:pt x="138" y="186"/>
                    </a:cubicBezTo>
                    <a:cubicBezTo>
                      <a:pt x="143" y="186"/>
                      <a:pt x="147" y="184"/>
                      <a:pt x="151" y="184"/>
                    </a:cubicBezTo>
                    <a:cubicBezTo>
                      <a:pt x="155" y="183"/>
                      <a:pt x="161" y="185"/>
                      <a:pt x="165" y="186"/>
                    </a:cubicBezTo>
                    <a:cubicBezTo>
                      <a:pt x="170" y="187"/>
                      <a:pt x="176" y="188"/>
                      <a:pt x="182" y="189"/>
                    </a:cubicBezTo>
                    <a:cubicBezTo>
                      <a:pt x="183" y="189"/>
                      <a:pt x="184" y="189"/>
                      <a:pt x="186" y="189"/>
                    </a:cubicBezTo>
                    <a:cubicBezTo>
                      <a:pt x="190" y="190"/>
                      <a:pt x="194" y="191"/>
                      <a:pt x="199" y="193"/>
                    </a:cubicBezTo>
                    <a:cubicBezTo>
                      <a:pt x="200" y="195"/>
                      <a:pt x="203" y="196"/>
                      <a:pt x="206" y="194"/>
                    </a:cubicBezTo>
                    <a:cubicBezTo>
                      <a:pt x="206" y="194"/>
                      <a:pt x="206" y="194"/>
                      <a:pt x="206" y="194"/>
                    </a:cubicBezTo>
                    <a:cubicBezTo>
                      <a:pt x="212" y="193"/>
                      <a:pt x="214" y="185"/>
                      <a:pt x="208" y="182"/>
                    </a:cubicBezTo>
                    <a:cubicBezTo>
                      <a:pt x="202" y="179"/>
                      <a:pt x="195" y="177"/>
                      <a:pt x="188" y="175"/>
                    </a:cubicBezTo>
                    <a:cubicBezTo>
                      <a:pt x="188" y="171"/>
                      <a:pt x="188" y="166"/>
                      <a:pt x="188" y="161"/>
                    </a:cubicBezTo>
                    <a:cubicBezTo>
                      <a:pt x="188" y="158"/>
                      <a:pt x="188" y="155"/>
                      <a:pt x="188" y="152"/>
                    </a:cubicBezTo>
                    <a:cubicBezTo>
                      <a:pt x="192" y="151"/>
                      <a:pt x="197" y="148"/>
                      <a:pt x="200" y="147"/>
                    </a:cubicBezTo>
                    <a:cubicBezTo>
                      <a:pt x="209" y="145"/>
                      <a:pt x="218" y="138"/>
                      <a:pt x="228" y="139"/>
                    </a:cubicBezTo>
                    <a:cubicBezTo>
                      <a:pt x="236" y="139"/>
                      <a:pt x="248" y="139"/>
                      <a:pt x="255" y="144"/>
                    </a:cubicBezTo>
                    <a:cubicBezTo>
                      <a:pt x="264" y="150"/>
                      <a:pt x="266" y="159"/>
                      <a:pt x="271" y="169"/>
                    </a:cubicBezTo>
                    <a:cubicBezTo>
                      <a:pt x="278" y="186"/>
                      <a:pt x="272" y="213"/>
                      <a:pt x="261" y="22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91">
                <a:extLst>
                  <a:ext uri="{FF2B5EF4-FFF2-40B4-BE49-F238E27FC236}">
                    <a16:creationId xmlns:a16="http://schemas.microsoft.com/office/drawing/2014/main" xmlns="" id="{8BD3A100-E685-4973-86EA-3C6ABD5F16BB}"/>
                  </a:ext>
                </a:extLst>
              </p:cNvPr>
              <p:cNvSpPr>
                <a:spLocks/>
              </p:cNvSpPr>
              <p:nvPr/>
            </p:nvSpPr>
            <p:spPr bwMode="auto">
              <a:xfrm>
                <a:off x="10359504" y="3322476"/>
                <a:ext cx="176213" cy="55563"/>
              </a:xfrm>
              <a:custGeom>
                <a:avLst/>
                <a:gdLst>
                  <a:gd name="T0" fmla="*/ 99 w 113"/>
                  <a:gd name="T1" fmla="*/ 33 h 35"/>
                  <a:gd name="T2" fmla="*/ 102 w 113"/>
                  <a:gd name="T3" fmla="*/ 17 h 35"/>
                  <a:gd name="T4" fmla="*/ 4 w 113"/>
                  <a:gd name="T5" fmla="*/ 8 h 35"/>
                  <a:gd name="T6" fmla="*/ 4 w 113"/>
                  <a:gd name="T7" fmla="*/ 16 h 35"/>
                  <a:gd name="T8" fmla="*/ 48 w 113"/>
                  <a:gd name="T9" fmla="*/ 25 h 35"/>
                  <a:gd name="T10" fmla="*/ 99 w 113"/>
                  <a:gd name="T11" fmla="*/ 33 h 35"/>
                </a:gdLst>
                <a:ahLst/>
                <a:cxnLst>
                  <a:cxn ang="0">
                    <a:pos x="T0" y="T1"/>
                  </a:cxn>
                  <a:cxn ang="0">
                    <a:pos x="T2" y="T3"/>
                  </a:cxn>
                  <a:cxn ang="0">
                    <a:pos x="T4" y="T5"/>
                  </a:cxn>
                  <a:cxn ang="0">
                    <a:pos x="T6" y="T7"/>
                  </a:cxn>
                  <a:cxn ang="0">
                    <a:pos x="T8" y="T9"/>
                  </a:cxn>
                  <a:cxn ang="0">
                    <a:pos x="T10" y="T11"/>
                  </a:cxn>
                </a:cxnLst>
                <a:rect l="0" t="0" r="r" b="b"/>
                <a:pathLst>
                  <a:path w="113" h="35">
                    <a:moveTo>
                      <a:pt x="99" y="33"/>
                    </a:moveTo>
                    <a:cubicBezTo>
                      <a:pt x="110" y="35"/>
                      <a:pt x="113" y="19"/>
                      <a:pt x="102" y="17"/>
                    </a:cubicBezTo>
                    <a:cubicBezTo>
                      <a:pt x="71" y="11"/>
                      <a:pt x="36" y="0"/>
                      <a:pt x="4" y="8"/>
                    </a:cubicBezTo>
                    <a:cubicBezTo>
                      <a:pt x="0" y="9"/>
                      <a:pt x="1" y="15"/>
                      <a:pt x="4" y="16"/>
                    </a:cubicBezTo>
                    <a:cubicBezTo>
                      <a:pt x="16" y="24"/>
                      <a:pt x="34" y="23"/>
                      <a:pt x="48" y="25"/>
                    </a:cubicBezTo>
                    <a:cubicBezTo>
                      <a:pt x="65" y="27"/>
                      <a:pt x="82" y="31"/>
                      <a:pt x="99" y="3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92">
                <a:extLst>
                  <a:ext uri="{FF2B5EF4-FFF2-40B4-BE49-F238E27FC236}">
                    <a16:creationId xmlns:a16="http://schemas.microsoft.com/office/drawing/2014/main" xmlns="" id="{59E847EF-ED75-4215-98C0-A188D8C6D5E1}"/>
                  </a:ext>
                </a:extLst>
              </p:cNvPr>
              <p:cNvSpPr>
                <a:spLocks/>
              </p:cNvSpPr>
              <p:nvPr/>
            </p:nvSpPr>
            <p:spPr bwMode="auto">
              <a:xfrm>
                <a:off x="10656366" y="3266914"/>
                <a:ext cx="198438" cy="333375"/>
              </a:xfrm>
              <a:custGeom>
                <a:avLst/>
                <a:gdLst>
                  <a:gd name="T0" fmla="*/ 121 w 128"/>
                  <a:gd name="T1" fmla="*/ 193 h 214"/>
                  <a:gd name="T2" fmla="*/ 96 w 128"/>
                  <a:gd name="T3" fmla="*/ 190 h 214"/>
                  <a:gd name="T4" fmla="*/ 65 w 128"/>
                  <a:gd name="T5" fmla="*/ 187 h 214"/>
                  <a:gd name="T6" fmla="*/ 38 w 128"/>
                  <a:gd name="T7" fmla="*/ 161 h 214"/>
                  <a:gd name="T8" fmla="*/ 55 w 128"/>
                  <a:gd name="T9" fmla="*/ 137 h 214"/>
                  <a:gd name="T10" fmla="*/ 73 w 128"/>
                  <a:gd name="T11" fmla="*/ 112 h 214"/>
                  <a:gd name="T12" fmla="*/ 100 w 128"/>
                  <a:gd name="T13" fmla="*/ 63 h 214"/>
                  <a:gd name="T14" fmla="*/ 102 w 128"/>
                  <a:gd name="T15" fmla="*/ 15 h 214"/>
                  <a:gd name="T16" fmla="*/ 72 w 128"/>
                  <a:gd name="T17" fmla="*/ 1 h 214"/>
                  <a:gd name="T18" fmla="*/ 34 w 128"/>
                  <a:gd name="T19" fmla="*/ 11 h 214"/>
                  <a:gd name="T20" fmla="*/ 24 w 128"/>
                  <a:gd name="T21" fmla="*/ 51 h 214"/>
                  <a:gd name="T22" fmla="*/ 33 w 128"/>
                  <a:gd name="T23" fmla="*/ 52 h 214"/>
                  <a:gd name="T24" fmla="*/ 45 w 128"/>
                  <a:gd name="T25" fmla="*/ 17 h 214"/>
                  <a:gd name="T26" fmla="*/ 88 w 128"/>
                  <a:gd name="T27" fmla="*/ 19 h 214"/>
                  <a:gd name="T28" fmla="*/ 91 w 128"/>
                  <a:gd name="T29" fmla="*/ 44 h 214"/>
                  <a:gd name="T30" fmla="*/ 79 w 128"/>
                  <a:gd name="T31" fmla="*/ 72 h 214"/>
                  <a:gd name="T32" fmla="*/ 47 w 128"/>
                  <a:gd name="T33" fmla="*/ 119 h 214"/>
                  <a:gd name="T34" fmla="*/ 33 w 128"/>
                  <a:gd name="T35" fmla="*/ 193 h 214"/>
                  <a:gd name="T36" fmla="*/ 122 w 128"/>
                  <a:gd name="T37" fmla="*/ 204 h 214"/>
                  <a:gd name="T38" fmla="*/ 121 w 128"/>
                  <a:gd name="T39" fmla="*/ 193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214">
                    <a:moveTo>
                      <a:pt x="121" y="193"/>
                    </a:moveTo>
                    <a:cubicBezTo>
                      <a:pt x="112" y="191"/>
                      <a:pt x="105" y="190"/>
                      <a:pt x="96" y="190"/>
                    </a:cubicBezTo>
                    <a:cubicBezTo>
                      <a:pt x="87" y="190"/>
                      <a:pt x="73" y="191"/>
                      <a:pt x="65" y="187"/>
                    </a:cubicBezTo>
                    <a:cubicBezTo>
                      <a:pt x="53" y="181"/>
                      <a:pt x="31" y="179"/>
                      <a:pt x="38" y="161"/>
                    </a:cubicBezTo>
                    <a:cubicBezTo>
                      <a:pt x="41" y="152"/>
                      <a:pt x="48" y="144"/>
                      <a:pt x="55" y="137"/>
                    </a:cubicBezTo>
                    <a:cubicBezTo>
                      <a:pt x="61" y="130"/>
                      <a:pt x="67" y="120"/>
                      <a:pt x="73" y="112"/>
                    </a:cubicBezTo>
                    <a:cubicBezTo>
                      <a:pt x="84" y="97"/>
                      <a:pt x="93" y="81"/>
                      <a:pt x="100" y="63"/>
                    </a:cubicBezTo>
                    <a:cubicBezTo>
                      <a:pt x="105" y="50"/>
                      <a:pt x="110" y="28"/>
                      <a:pt x="102" y="15"/>
                    </a:cubicBezTo>
                    <a:cubicBezTo>
                      <a:pt x="96" y="4"/>
                      <a:pt x="83" y="1"/>
                      <a:pt x="72" y="1"/>
                    </a:cubicBezTo>
                    <a:cubicBezTo>
                      <a:pt x="57" y="0"/>
                      <a:pt x="44" y="0"/>
                      <a:pt x="34" y="11"/>
                    </a:cubicBezTo>
                    <a:cubicBezTo>
                      <a:pt x="24" y="21"/>
                      <a:pt x="25" y="38"/>
                      <a:pt x="24" y="51"/>
                    </a:cubicBezTo>
                    <a:cubicBezTo>
                      <a:pt x="23" y="57"/>
                      <a:pt x="31" y="58"/>
                      <a:pt x="33" y="52"/>
                    </a:cubicBezTo>
                    <a:cubicBezTo>
                      <a:pt x="36" y="41"/>
                      <a:pt x="36" y="25"/>
                      <a:pt x="45" y="17"/>
                    </a:cubicBezTo>
                    <a:cubicBezTo>
                      <a:pt x="55" y="10"/>
                      <a:pt x="79" y="12"/>
                      <a:pt x="88" y="19"/>
                    </a:cubicBezTo>
                    <a:cubicBezTo>
                      <a:pt x="95" y="24"/>
                      <a:pt x="92" y="37"/>
                      <a:pt x="91" y="44"/>
                    </a:cubicBezTo>
                    <a:cubicBezTo>
                      <a:pt x="89" y="54"/>
                      <a:pt x="84" y="63"/>
                      <a:pt x="79" y="72"/>
                    </a:cubicBezTo>
                    <a:cubicBezTo>
                      <a:pt x="69" y="89"/>
                      <a:pt x="58" y="104"/>
                      <a:pt x="47" y="119"/>
                    </a:cubicBezTo>
                    <a:cubicBezTo>
                      <a:pt x="32" y="139"/>
                      <a:pt x="0" y="173"/>
                      <a:pt x="33" y="193"/>
                    </a:cubicBezTo>
                    <a:cubicBezTo>
                      <a:pt x="59" y="209"/>
                      <a:pt x="93" y="214"/>
                      <a:pt x="122" y="204"/>
                    </a:cubicBezTo>
                    <a:cubicBezTo>
                      <a:pt x="128" y="202"/>
                      <a:pt x="127" y="194"/>
                      <a:pt x="121" y="19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40" name="Freeform 93">
            <a:extLst>
              <a:ext uri="{FF2B5EF4-FFF2-40B4-BE49-F238E27FC236}">
                <a16:creationId xmlns:a16="http://schemas.microsoft.com/office/drawing/2014/main" xmlns="" id="{BA1BA951-143E-4E47-9679-2BF65E323A7F}"/>
              </a:ext>
            </a:extLst>
          </p:cNvPr>
          <p:cNvSpPr>
            <a:spLocks/>
          </p:cNvSpPr>
          <p:nvPr/>
        </p:nvSpPr>
        <p:spPr bwMode="auto">
          <a:xfrm>
            <a:off x="10761141" y="3673314"/>
            <a:ext cx="50800" cy="44450"/>
          </a:xfrm>
          <a:custGeom>
            <a:avLst/>
            <a:gdLst>
              <a:gd name="T0" fmla="*/ 15 w 32"/>
              <a:gd name="T1" fmla="*/ 4 h 29"/>
              <a:gd name="T2" fmla="*/ 11 w 32"/>
              <a:gd name="T3" fmla="*/ 7 h 29"/>
              <a:gd name="T4" fmla="*/ 10 w 32"/>
              <a:gd name="T5" fmla="*/ 8 h 29"/>
              <a:gd name="T6" fmla="*/ 5 w 32"/>
              <a:gd name="T7" fmla="*/ 12 h 29"/>
              <a:gd name="T8" fmla="*/ 3 w 32"/>
              <a:gd name="T9" fmla="*/ 24 h 29"/>
              <a:gd name="T10" fmla="*/ 15 w 32"/>
              <a:gd name="T11" fmla="*/ 26 h 29"/>
              <a:gd name="T12" fmla="*/ 20 w 32"/>
              <a:gd name="T13" fmla="*/ 23 h 29"/>
              <a:gd name="T14" fmla="*/ 21 w 32"/>
              <a:gd name="T15" fmla="*/ 22 h 29"/>
              <a:gd name="T16" fmla="*/ 22 w 32"/>
              <a:gd name="T17" fmla="*/ 22 h 29"/>
              <a:gd name="T18" fmla="*/ 26 w 32"/>
              <a:gd name="T19" fmla="*/ 20 h 29"/>
              <a:gd name="T20" fmla="*/ 29 w 32"/>
              <a:gd name="T21" fmla="*/ 6 h 29"/>
              <a:gd name="T22" fmla="*/ 15 w 32"/>
              <a:gd name="T23"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29">
                <a:moveTo>
                  <a:pt x="15" y="4"/>
                </a:moveTo>
                <a:cubicBezTo>
                  <a:pt x="13" y="4"/>
                  <a:pt x="12" y="6"/>
                  <a:pt x="11" y="7"/>
                </a:cubicBezTo>
                <a:cubicBezTo>
                  <a:pt x="11" y="8"/>
                  <a:pt x="10" y="8"/>
                  <a:pt x="10" y="8"/>
                </a:cubicBezTo>
                <a:cubicBezTo>
                  <a:pt x="8" y="9"/>
                  <a:pt x="7" y="11"/>
                  <a:pt x="5" y="12"/>
                </a:cubicBezTo>
                <a:cubicBezTo>
                  <a:pt x="1" y="15"/>
                  <a:pt x="0" y="20"/>
                  <a:pt x="3" y="24"/>
                </a:cubicBezTo>
                <a:cubicBezTo>
                  <a:pt x="6" y="28"/>
                  <a:pt x="11" y="29"/>
                  <a:pt x="15" y="26"/>
                </a:cubicBezTo>
                <a:cubicBezTo>
                  <a:pt x="17" y="25"/>
                  <a:pt x="18" y="24"/>
                  <a:pt x="20" y="23"/>
                </a:cubicBezTo>
                <a:cubicBezTo>
                  <a:pt x="20" y="23"/>
                  <a:pt x="21" y="22"/>
                  <a:pt x="21" y="22"/>
                </a:cubicBezTo>
                <a:cubicBezTo>
                  <a:pt x="21" y="22"/>
                  <a:pt x="21" y="22"/>
                  <a:pt x="22" y="22"/>
                </a:cubicBezTo>
                <a:cubicBezTo>
                  <a:pt x="23" y="22"/>
                  <a:pt x="25" y="21"/>
                  <a:pt x="26" y="20"/>
                </a:cubicBezTo>
                <a:cubicBezTo>
                  <a:pt x="30" y="17"/>
                  <a:pt x="32" y="11"/>
                  <a:pt x="29" y="6"/>
                </a:cubicBezTo>
                <a:cubicBezTo>
                  <a:pt x="25" y="2"/>
                  <a:pt x="19" y="0"/>
                  <a:pt x="15" y="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529">
            <a:extLst>
              <a:ext uri="{FF2B5EF4-FFF2-40B4-BE49-F238E27FC236}">
                <a16:creationId xmlns:a16="http://schemas.microsoft.com/office/drawing/2014/main" xmlns="" id="{3F603F1A-2D8E-4730-8003-C038B155B3B9}"/>
              </a:ext>
            </a:extLst>
          </p:cNvPr>
          <p:cNvSpPr>
            <a:spLocks noEditPoints="1"/>
          </p:cNvSpPr>
          <p:nvPr/>
        </p:nvSpPr>
        <p:spPr bwMode="auto">
          <a:xfrm>
            <a:off x="4051658" y="1289756"/>
            <a:ext cx="393700" cy="465138"/>
          </a:xfrm>
          <a:custGeom>
            <a:avLst/>
            <a:gdLst/>
            <a:ahLst/>
            <a:cxnLst>
              <a:cxn ang="0">
                <a:pos x="52" y="278"/>
              </a:cxn>
              <a:cxn ang="0">
                <a:pos x="216" y="259"/>
              </a:cxn>
              <a:cxn ang="0">
                <a:pos x="242" y="138"/>
              </a:cxn>
              <a:cxn ang="0">
                <a:pos x="156" y="14"/>
              </a:cxn>
              <a:cxn ang="0">
                <a:pos x="104" y="3"/>
              </a:cxn>
              <a:cxn ang="0">
                <a:pos x="56" y="84"/>
              </a:cxn>
              <a:cxn ang="0">
                <a:pos x="1" y="174"/>
              </a:cxn>
              <a:cxn ang="0">
                <a:pos x="186" y="190"/>
              </a:cxn>
              <a:cxn ang="0">
                <a:pos x="95" y="275"/>
              </a:cxn>
              <a:cxn ang="0">
                <a:pos x="162" y="173"/>
              </a:cxn>
              <a:cxn ang="0">
                <a:pos x="115" y="228"/>
              </a:cxn>
              <a:cxn ang="0">
                <a:pos x="86" y="259"/>
              </a:cxn>
              <a:cxn ang="0">
                <a:pos x="99" y="214"/>
              </a:cxn>
              <a:cxn ang="0">
                <a:pos x="61" y="252"/>
              </a:cxn>
              <a:cxn ang="0">
                <a:pos x="166" y="217"/>
              </a:cxn>
              <a:cxn ang="0">
                <a:pos x="181" y="180"/>
              </a:cxn>
              <a:cxn ang="0">
                <a:pos x="67" y="258"/>
              </a:cxn>
              <a:cxn ang="0">
                <a:pos x="191" y="184"/>
              </a:cxn>
              <a:cxn ang="0">
                <a:pos x="157" y="168"/>
              </a:cxn>
              <a:cxn ang="0">
                <a:pos x="69" y="233"/>
              </a:cxn>
              <a:cxn ang="0">
                <a:pos x="40" y="243"/>
              </a:cxn>
              <a:cxn ang="0">
                <a:pos x="113" y="177"/>
              </a:cxn>
              <a:cxn ang="0">
                <a:pos x="25" y="238"/>
              </a:cxn>
              <a:cxn ang="0">
                <a:pos x="94" y="189"/>
              </a:cxn>
              <a:cxn ang="0">
                <a:pos x="61" y="192"/>
              </a:cxn>
              <a:cxn ang="0">
                <a:pos x="21" y="230"/>
              </a:cxn>
              <a:cxn ang="0">
                <a:pos x="16" y="217"/>
              </a:cxn>
              <a:cxn ang="0">
                <a:pos x="52" y="192"/>
              </a:cxn>
              <a:cxn ang="0">
                <a:pos x="34" y="175"/>
              </a:cxn>
              <a:cxn ang="0">
                <a:pos x="34" y="227"/>
              </a:cxn>
              <a:cxn ang="0">
                <a:pos x="80" y="192"/>
              </a:cxn>
              <a:cxn ang="0">
                <a:pos x="47" y="200"/>
              </a:cxn>
              <a:cxn ang="0">
                <a:pos x="34" y="203"/>
              </a:cxn>
              <a:cxn ang="0">
                <a:pos x="44" y="175"/>
              </a:cxn>
              <a:cxn ang="0">
                <a:pos x="43" y="168"/>
              </a:cxn>
              <a:cxn ang="0">
                <a:pos x="31" y="167"/>
              </a:cxn>
              <a:cxn ang="0">
                <a:pos x="29" y="167"/>
              </a:cxn>
              <a:cxn ang="0">
                <a:pos x="11" y="182"/>
              </a:cxn>
              <a:cxn ang="0">
                <a:pos x="131" y="173"/>
              </a:cxn>
              <a:cxn ang="0">
                <a:pos x="33" y="250"/>
              </a:cxn>
              <a:cxn ang="0">
                <a:pos x="187" y="202"/>
              </a:cxn>
              <a:cxn ang="0">
                <a:pos x="105" y="281"/>
              </a:cxn>
              <a:cxn ang="0">
                <a:pos x="121" y="283"/>
              </a:cxn>
              <a:cxn ang="0">
                <a:pos x="142" y="280"/>
              </a:cxn>
              <a:cxn ang="0">
                <a:pos x="229" y="210"/>
              </a:cxn>
              <a:cxn ang="0">
                <a:pos x="182" y="266"/>
              </a:cxn>
              <a:cxn ang="0">
                <a:pos x="185" y="270"/>
              </a:cxn>
              <a:cxn ang="0">
                <a:pos x="213" y="243"/>
              </a:cxn>
              <a:cxn ang="0">
                <a:pos x="194" y="253"/>
              </a:cxn>
              <a:cxn ang="0">
                <a:pos x="237" y="202"/>
              </a:cxn>
              <a:cxn ang="0">
                <a:pos x="232" y="195"/>
              </a:cxn>
              <a:cxn ang="0">
                <a:pos x="150" y="261"/>
              </a:cxn>
              <a:cxn ang="0">
                <a:pos x="171" y="230"/>
              </a:cxn>
              <a:cxn ang="0">
                <a:pos x="194" y="205"/>
              </a:cxn>
              <a:cxn ang="0">
                <a:pos x="234" y="213"/>
              </a:cxn>
              <a:cxn ang="0">
                <a:pos x="110" y="9"/>
              </a:cxn>
              <a:cxn ang="0">
                <a:pos x="152" y="81"/>
              </a:cxn>
              <a:cxn ang="0">
                <a:pos x="238" y="160"/>
              </a:cxn>
              <a:cxn ang="0">
                <a:pos x="175" y="164"/>
              </a:cxn>
              <a:cxn ang="0">
                <a:pos x="50" y="159"/>
              </a:cxn>
              <a:cxn ang="0">
                <a:pos x="50" y="100"/>
              </a:cxn>
            </a:cxnLst>
            <a:rect l="0" t="0" r="r" b="b"/>
            <a:pathLst>
              <a:path w="248" h="293">
                <a:moveTo>
                  <a:pt x="1" y="174"/>
                </a:moveTo>
                <a:lnTo>
                  <a:pt x="1" y="174"/>
                </a:lnTo>
                <a:lnTo>
                  <a:pt x="0" y="182"/>
                </a:lnTo>
                <a:lnTo>
                  <a:pt x="0" y="182"/>
                </a:lnTo>
                <a:lnTo>
                  <a:pt x="1" y="193"/>
                </a:lnTo>
                <a:lnTo>
                  <a:pt x="3" y="204"/>
                </a:lnTo>
                <a:lnTo>
                  <a:pt x="5" y="214"/>
                </a:lnTo>
                <a:lnTo>
                  <a:pt x="9" y="225"/>
                </a:lnTo>
                <a:lnTo>
                  <a:pt x="14" y="235"/>
                </a:lnTo>
                <a:lnTo>
                  <a:pt x="19" y="245"/>
                </a:lnTo>
                <a:lnTo>
                  <a:pt x="25" y="254"/>
                </a:lnTo>
                <a:lnTo>
                  <a:pt x="32" y="263"/>
                </a:lnTo>
                <a:lnTo>
                  <a:pt x="32" y="263"/>
                </a:lnTo>
                <a:lnTo>
                  <a:pt x="42" y="271"/>
                </a:lnTo>
                <a:lnTo>
                  <a:pt x="52" y="278"/>
                </a:lnTo>
                <a:lnTo>
                  <a:pt x="64" y="283"/>
                </a:lnTo>
                <a:lnTo>
                  <a:pt x="77" y="288"/>
                </a:lnTo>
                <a:lnTo>
                  <a:pt x="91" y="290"/>
                </a:lnTo>
                <a:lnTo>
                  <a:pt x="104" y="292"/>
                </a:lnTo>
                <a:lnTo>
                  <a:pt x="116" y="293"/>
                </a:lnTo>
                <a:lnTo>
                  <a:pt x="129" y="293"/>
                </a:lnTo>
                <a:lnTo>
                  <a:pt x="129" y="293"/>
                </a:lnTo>
                <a:lnTo>
                  <a:pt x="140" y="293"/>
                </a:lnTo>
                <a:lnTo>
                  <a:pt x="152" y="291"/>
                </a:lnTo>
                <a:lnTo>
                  <a:pt x="163" y="288"/>
                </a:lnTo>
                <a:lnTo>
                  <a:pt x="176" y="284"/>
                </a:lnTo>
                <a:lnTo>
                  <a:pt x="186" y="280"/>
                </a:lnTo>
                <a:lnTo>
                  <a:pt x="197" y="274"/>
                </a:lnTo>
                <a:lnTo>
                  <a:pt x="206" y="268"/>
                </a:lnTo>
                <a:lnTo>
                  <a:pt x="216" y="259"/>
                </a:lnTo>
                <a:lnTo>
                  <a:pt x="216" y="259"/>
                </a:lnTo>
                <a:lnTo>
                  <a:pt x="223" y="253"/>
                </a:lnTo>
                <a:lnTo>
                  <a:pt x="229" y="245"/>
                </a:lnTo>
                <a:lnTo>
                  <a:pt x="234" y="237"/>
                </a:lnTo>
                <a:lnTo>
                  <a:pt x="238" y="229"/>
                </a:lnTo>
                <a:lnTo>
                  <a:pt x="241" y="220"/>
                </a:lnTo>
                <a:lnTo>
                  <a:pt x="244" y="211"/>
                </a:lnTo>
                <a:lnTo>
                  <a:pt x="246" y="201"/>
                </a:lnTo>
                <a:lnTo>
                  <a:pt x="247" y="192"/>
                </a:lnTo>
                <a:lnTo>
                  <a:pt x="247" y="192"/>
                </a:lnTo>
                <a:lnTo>
                  <a:pt x="248" y="181"/>
                </a:lnTo>
                <a:lnTo>
                  <a:pt x="248" y="169"/>
                </a:lnTo>
                <a:lnTo>
                  <a:pt x="247" y="159"/>
                </a:lnTo>
                <a:lnTo>
                  <a:pt x="245" y="148"/>
                </a:lnTo>
                <a:lnTo>
                  <a:pt x="242" y="138"/>
                </a:lnTo>
                <a:lnTo>
                  <a:pt x="238" y="129"/>
                </a:lnTo>
                <a:lnTo>
                  <a:pt x="233" y="120"/>
                </a:lnTo>
                <a:lnTo>
                  <a:pt x="228" y="111"/>
                </a:lnTo>
                <a:lnTo>
                  <a:pt x="221" y="103"/>
                </a:lnTo>
                <a:lnTo>
                  <a:pt x="214" y="95"/>
                </a:lnTo>
                <a:lnTo>
                  <a:pt x="206" y="88"/>
                </a:lnTo>
                <a:lnTo>
                  <a:pt x="198" y="83"/>
                </a:lnTo>
                <a:lnTo>
                  <a:pt x="189" y="79"/>
                </a:lnTo>
                <a:lnTo>
                  <a:pt x="179" y="75"/>
                </a:lnTo>
                <a:lnTo>
                  <a:pt x="167" y="73"/>
                </a:lnTo>
                <a:lnTo>
                  <a:pt x="156" y="73"/>
                </a:lnTo>
                <a:lnTo>
                  <a:pt x="156" y="73"/>
                </a:lnTo>
                <a:lnTo>
                  <a:pt x="157" y="39"/>
                </a:lnTo>
                <a:lnTo>
                  <a:pt x="157" y="23"/>
                </a:lnTo>
                <a:lnTo>
                  <a:pt x="156" y="14"/>
                </a:lnTo>
                <a:lnTo>
                  <a:pt x="154" y="5"/>
                </a:lnTo>
                <a:lnTo>
                  <a:pt x="154" y="5"/>
                </a:lnTo>
                <a:lnTo>
                  <a:pt x="153" y="3"/>
                </a:lnTo>
                <a:lnTo>
                  <a:pt x="152" y="2"/>
                </a:lnTo>
                <a:lnTo>
                  <a:pt x="152" y="2"/>
                </a:lnTo>
                <a:lnTo>
                  <a:pt x="150" y="1"/>
                </a:lnTo>
                <a:lnTo>
                  <a:pt x="148" y="0"/>
                </a:lnTo>
                <a:lnTo>
                  <a:pt x="148" y="0"/>
                </a:lnTo>
                <a:lnTo>
                  <a:pt x="128" y="2"/>
                </a:lnTo>
                <a:lnTo>
                  <a:pt x="118" y="2"/>
                </a:lnTo>
                <a:lnTo>
                  <a:pt x="109" y="0"/>
                </a:lnTo>
                <a:lnTo>
                  <a:pt x="109" y="0"/>
                </a:lnTo>
                <a:lnTo>
                  <a:pt x="107" y="0"/>
                </a:lnTo>
                <a:lnTo>
                  <a:pt x="105" y="1"/>
                </a:lnTo>
                <a:lnTo>
                  <a:pt x="104" y="3"/>
                </a:lnTo>
                <a:lnTo>
                  <a:pt x="104" y="3"/>
                </a:lnTo>
                <a:lnTo>
                  <a:pt x="102" y="4"/>
                </a:lnTo>
                <a:lnTo>
                  <a:pt x="101" y="6"/>
                </a:lnTo>
                <a:lnTo>
                  <a:pt x="101" y="6"/>
                </a:lnTo>
                <a:lnTo>
                  <a:pt x="101" y="24"/>
                </a:lnTo>
                <a:lnTo>
                  <a:pt x="102" y="40"/>
                </a:lnTo>
                <a:lnTo>
                  <a:pt x="103" y="56"/>
                </a:lnTo>
                <a:lnTo>
                  <a:pt x="103" y="65"/>
                </a:lnTo>
                <a:lnTo>
                  <a:pt x="102" y="73"/>
                </a:lnTo>
                <a:lnTo>
                  <a:pt x="102" y="73"/>
                </a:lnTo>
                <a:lnTo>
                  <a:pt x="92" y="73"/>
                </a:lnTo>
                <a:lnTo>
                  <a:pt x="82" y="74"/>
                </a:lnTo>
                <a:lnTo>
                  <a:pt x="73" y="76"/>
                </a:lnTo>
                <a:lnTo>
                  <a:pt x="64" y="80"/>
                </a:lnTo>
                <a:lnTo>
                  <a:pt x="56" y="84"/>
                </a:lnTo>
                <a:lnTo>
                  <a:pt x="48" y="89"/>
                </a:lnTo>
                <a:lnTo>
                  <a:pt x="41" y="95"/>
                </a:lnTo>
                <a:lnTo>
                  <a:pt x="34" y="103"/>
                </a:lnTo>
                <a:lnTo>
                  <a:pt x="28" y="110"/>
                </a:lnTo>
                <a:lnTo>
                  <a:pt x="22" y="118"/>
                </a:lnTo>
                <a:lnTo>
                  <a:pt x="17" y="126"/>
                </a:lnTo>
                <a:lnTo>
                  <a:pt x="12" y="135"/>
                </a:lnTo>
                <a:lnTo>
                  <a:pt x="7" y="144"/>
                </a:lnTo>
                <a:lnTo>
                  <a:pt x="4" y="153"/>
                </a:lnTo>
                <a:lnTo>
                  <a:pt x="2" y="162"/>
                </a:lnTo>
                <a:lnTo>
                  <a:pt x="1" y="171"/>
                </a:lnTo>
                <a:lnTo>
                  <a:pt x="1" y="171"/>
                </a:lnTo>
                <a:lnTo>
                  <a:pt x="0" y="173"/>
                </a:lnTo>
                <a:lnTo>
                  <a:pt x="1" y="174"/>
                </a:lnTo>
                <a:lnTo>
                  <a:pt x="1" y="174"/>
                </a:lnTo>
                <a:close/>
                <a:moveTo>
                  <a:pt x="86" y="280"/>
                </a:moveTo>
                <a:lnTo>
                  <a:pt x="86" y="280"/>
                </a:lnTo>
                <a:lnTo>
                  <a:pt x="86" y="281"/>
                </a:lnTo>
                <a:lnTo>
                  <a:pt x="86" y="281"/>
                </a:lnTo>
                <a:lnTo>
                  <a:pt x="70" y="276"/>
                </a:lnTo>
                <a:lnTo>
                  <a:pt x="70" y="276"/>
                </a:lnTo>
                <a:lnTo>
                  <a:pt x="87" y="263"/>
                </a:lnTo>
                <a:lnTo>
                  <a:pt x="105" y="249"/>
                </a:lnTo>
                <a:lnTo>
                  <a:pt x="140" y="225"/>
                </a:lnTo>
                <a:lnTo>
                  <a:pt x="140" y="225"/>
                </a:lnTo>
                <a:lnTo>
                  <a:pt x="153" y="215"/>
                </a:lnTo>
                <a:lnTo>
                  <a:pt x="165" y="206"/>
                </a:lnTo>
                <a:lnTo>
                  <a:pt x="165" y="206"/>
                </a:lnTo>
                <a:lnTo>
                  <a:pt x="186" y="190"/>
                </a:lnTo>
                <a:lnTo>
                  <a:pt x="186" y="190"/>
                </a:lnTo>
                <a:lnTo>
                  <a:pt x="193" y="185"/>
                </a:lnTo>
                <a:lnTo>
                  <a:pt x="193" y="185"/>
                </a:lnTo>
                <a:lnTo>
                  <a:pt x="193" y="186"/>
                </a:lnTo>
                <a:lnTo>
                  <a:pt x="189" y="190"/>
                </a:lnTo>
                <a:lnTo>
                  <a:pt x="189" y="190"/>
                </a:lnTo>
                <a:lnTo>
                  <a:pt x="178" y="202"/>
                </a:lnTo>
                <a:lnTo>
                  <a:pt x="164" y="213"/>
                </a:lnTo>
                <a:lnTo>
                  <a:pt x="137" y="234"/>
                </a:lnTo>
                <a:lnTo>
                  <a:pt x="137" y="234"/>
                </a:lnTo>
                <a:lnTo>
                  <a:pt x="130" y="241"/>
                </a:lnTo>
                <a:lnTo>
                  <a:pt x="123" y="247"/>
                </a:lnTo>
                <a:lnTo>
                  <a:pt x="109" y="262"/>
                </a:lnTo>
                <a:lnTo>
                  <a:pt x="109" y="262"/>
                </a:lnTo>
                <a:lnTo>
                  <a:pt x="102" y="269"/>
                </a:lnTo>
                <a:lnTo>
                  <a:pt x="95" y="275"/>
                </a:lnTo>
                <a:lnTo>
                  <a:pt x="95" y="275"/>
                </a:lnTo>
                <a:lnTo>
                  <a:pt x="86" y="280"/>
                </a:lnTo>
                <a:lnTo>
                  <a:pt x="86" y="280"/>
                </a:lnTo>
                <a:close/>
                <a:moveTo>
                  <a:pt x="51" y="267"/>
                </a:moveTo>
                <a:lnTo>
                  <a:pt x="51" y="267"/>
                </a:lnTo>
                <a:lnTo>
                  <a:pt x="51" y="267"/>
                </a:lnTo>
                <a:lnTo>
                  <a:pt x="51" y="267"/>
                </a:lnTo>
                <a:lnTo>
                  <a:pt x="77" y="241"/>
                </a:lnTo>
                <a:lnTo>
                  <a:pt x="105" y="216"/>
                </a:lnTo>
                <a:lnTo>
                  <a:pt x="105" y="216"/>
                </a:lnTo>
                <a:lnTo>
                  <a:pt x="121" y="203"/>
                </a:lnTo>
                <a:lnTo>
                  <a:pt x="137" y="191"/>
                </a:lnTo>
                <a:lnTo>
                  <a:pt x="137" y="191"/>
                </a:lnTo>
                <a:lnTo>
                  <a:pt x="150" y="182"/>
                </a:lnTo>
                <a:lnTo>
                  <a:pt x="162" y="173"/>
                </a:lnTo>
                <a:lnTo>
                  <a:pt x="162" y="173"/>
                </a:lnTo>
                <a:lnTo>
                  <a:pt x="132" y="200"/>
                </a:lnTo>
                <a:lnTo>
                  <a:pt x="103" y="225"/>
                </a:lnTo>
                <a:lnTo>
                  <a:pt x="103" y="225"/>
                </a:lnTo>
                <a:lnTo>
                  <a:pt x="78" y="245"/>
                </a:lnTo>
                <a:lnTo>
                  <a:pt x="67" y="256"/>
                </a:lnTo>
                <a:lnTo>
                  <a:pt x="62" y="262"/>
                </a:lnTo>
                <a:lnTo>
                  <a:pt x="57" y="269"/>
                </a:lnTo>
                <a:lnTo>
                  <a:pt x="57" y="269"/>
                </a:lnTo>
                <a:lnTo>
                  <a:pt x="57" y="270"/>
                </a:lnTo>
                <a:lnTo>
                  <a:pt x="59" y="270"/>
                </a:lnTo>
                <a:lnTo>
                  <a:pt x="59" y="270"/>
                </a:lnTo>
                <a:lnTo>
                  <a:pt x="86" y="249"/>
                </a:lnTo>
                <a:lnTo>
                  <a:pt x="115" y="228"/>
                </a:lnTo>
                <a:lnTo>
                  <a:pt x="115" y="228"/>
                </a:lnTo>
                <a:lnTo>
                  <a:pt x="144" y="204"/>
                </a:lnTo>
                <a:lnTo>
                  <a:pt x="160" y="193"/>
                </a:lnTo>
                <a:lnTo>
                  <a:pt x="177" y="182"/>
                </a:lnTo>
                <a:lnTo>
                  <a:pt x="177" y="182"/>
                </a:lnTo>
                <a:lnTo>
                  <a:pt x="169" y="187"/>
                </a:lnTo>
                <a:lnTo>
                  <a:pt x="162" y="192"/>
                </a:lnTo>
                <a:lnTo>
                  <a:pt x="150" y="203"/>
                </a:lnTo>
                <a:lnTo>
                  <a:pt x="150" y="203"/>
                </a:lnTo>
                <a:lnTo>
                  <a:pt x="116" y="231"/>
                </a:lnTo>
                <a:lnTo>
                  <a:pt x="116" y="231"/>
                </a:lnTo>
                <a:lnTo>
                  <a:pt x="109" y="238"/>
                </a:lnTo>
                <a:lnTo>
                  <a:pt x="102" y="246"/>
                </a:lnTo>
                <a:lnTo>
                  <a:pt x="95" y="253"/>
                </a:lnTo>
                <a:lnTo>
                  <a:pt x="86" y="259"/>
                </a:lnTo>
                <a:lnTo>
                  <a:pt x="86" y="259"/>
                </a:lnTo>
                <a:lnTo>
                  <a:pt x="76" y="267"/>
                </a:lnTo>
                <a:lnTo>
                  <a:pt x="72" y="271"/>
                </a:lnTo>
                <a:lnTo>
                  <a:pt x="68" y="275"/>
                </a:lnTo>
                <a:lnTo>
                  <a:pt x="68" y="275"/>
                </a:lnTo>
                <a:lnTo>
                  <a:pt x="59" y="271"/>
                </a:lnTo>
                <a:lnTo>
                  <a:pt x="51" y="267"/>
                </a:lnTo>
                <a:lnTo>
                  <a:pt x="51" y="267"/>
                </a:lnTo>
                <a:close/>
                <a:moveTo>
                  <a:pt x="50" y="266"/>
                </a:moveTo>
                <a:lnTo>
                  <a:pt x="50" y="266"/>
                </a:lnTo>
                <a:lnTo>
                  <a:pt x="50" y="266"/>
                </a:lnTo>
                <a:lnTo>
                  <a:pt x="50" y="266"/>
                </a:lnTo>
                <a:lnTo>
                  <a:pt x="44" y="262"/>
                </a:lnTo>
                <a:lnTo>
                  <a:pt x="44" y="262"/>
                </a:lnTo>
                <a:lnTo>
                  <a:pt x="99" y="214"/>
                </a:lnTo>
                <a:lnTo>
                  <a:pt x="99" y="214"/>
                </a:lnTo>
                <a:lnTo>
                  <a:pt x="115" y="201"/>
                </a:lnTo>
                <a:lnTo>
                  <a:pt x="131" y="188"/>
                </a:lnTo>
                <a:lnTo>
                  <a:pt x="131" y="188"/>
                </a:lnTo>
                <a:lnTo>
                  <a:pt x="148" y="175"/>
                </a:lnTo>
                <a:lnTo>
                  <a:pt x="148" y="175"/>
                </a:lnTo>
                <a:lnTo>
                  <a:pt x="153" y="172"/>
                </a:lnTo>
                <a:lnTo>
                  <a:pt x="151" y="173"/>
                </a:lnTo>
                <a:lnTo>
                  <a:pt x="143" y="180"/>
                </a:lnTo>
                <a:lnTo>
                  <a:pt x="143" y="180"/>
                </a:lnTo>
                <a:lnTo>
                  <a:pt x="120" y="199"/>
                </a:lnTo>
                <a:lnTo>
                  <a:pt x="98" y="218"/>
                </a:lnTo>
                <a:lnTo>
                  <a:pt x="98" y="218"/>
                </a:lnTo>
                <a:lnTo>
                  <a:pt x="85" y="230"/>
                </a:lnTo>
                <a:lnTo>
                  <a:pt x="73" y="241"/>
                </a:lnTo>
                <a:lnTo>
                  <a:pt x="61" y="252"/>
                </a:lnTo>
                <a:lnTo>
                  <a:pt x="50" y="266"/>
                </a:lnTo>
                <a:lnTo>
                  <a:pt x="50" y="266"/>
                </a:lnTo>
                <a:close/>
                <a:moveTo>
                  <a:pt x="145" y="230"/>
                </a:moveTo>
                <a:lnTo>
                  <a:pt x="145" y="230"/>
                </a:lnTo>
                <a:lnTo>
                  <a:pt x="172" y="209"/>
                </a:lnTo>
                <a:lnTo>
                  <a:pt x="185" y="198"/>
                </a:lnTo>
                <a:lnTo>
                  <a:pt x="196" y="186"/>
                </a:lnTo>
                <a:lnTo>
                  <a:pt x="196" y="186"/>
                </a:lnTo>
                <a:lnTo>
                  <a:pt x="201" y="186"/>
                </a:lnTo>
                <a:lnTo>
                  <a:pt x="201" y="186"/>
                </a:lnTo>
                <a:lnTo>
                  <a:pt x="192" y="194"/>
                </a:lnTo>
                <a:lnTo>
                  <a:pt x="184" y="201"/>
                </a:lnTo>
                <a:lnTo>
                  <a:pt x="175" y="209"/>
                </a:lnTo>
                <a:lnTo>
                  <a:pt x="166" y="217"/>
                </a:lnTo>
                <a:lnTo>
                  <a:pt x="166" y="217"/>
                </a:lnTo>
                <a:lnTo>
                  <a:pt x="141" y="237"/>
                </a:lnTo>
                <a:lnTo>
                  <a:pt x="116" y="258"/>
                </a:lnTo>
                <a:lnTo>
                  <a:pt x="116" y="258"/>
                </a:lnTo>
                <a:lnTo>
                  <a:pt x="130" y="244"/>
                </a:lnTo>
                <a:lnTo>
                  <a:pt x="145" y="230"/>
                </a:lnTo>
                <a:lnTo>
                  <a:pt x="145" y="230"/>
                </a:lnTo>
                <a:close/>
                <a:moveTo>
                  <a:pt x="139" y="223"/>
                </a:moveTo>
                <a:lnTo>
                  <a:pt x="139" y="223"/>
                </a:lnTo>
                <a:lnTo>
                  <a:pt x="100" y="250"/>
                </a:lnTo>
                <a:lnTo>
                  <a:pt x="100" y="250"/>
                </a:lnTo>
                <a:lnTo>
                  <a:pt x="118" y="233"/>
                </a:lnTo>
                <a:lnTo>
                  <a:pt x="118" y="233"/>
                </a:lnTo>
                <a:lnTo>
                  <a:pt x="133" y="219"/>
                </a:lnTo>
                <a:lnTo>
                  <a:pt x="148" y="206"/>
                </a:lnTo>
                <a:lnTo>
                  <a:pt x="181" y="180"/>
                </a:lnTo>
                <a:lnTo>
                  <a:pt x="181" y="180"/>
                </a:lnTo>
                <a:lnTo>
                  <a:pt x="182" y="180"/>
                </a:lnTo>
                <a:lnTo>
                  <a:pt x="181" y="178"/>
                </a:lnTo>
                <a:lnTo>
                  <a:pt x="180" y="178"/>
                </a:lnTo>
                <a:lnTo>
                  <a:pt x="180" y="178"/>
                </a:lnTo>
                <a:lnTo>
                  <a:pt x="166" y="186"/>
                </a:lnTo>
                <a:lnTo>
                  <a:pt x="153" y="195"/>
                </a:lnTo>
                <a:lnTo>
                  <a:pt x="130" y="214"/>
                </a:lnTo>
                <a:lnTo>
                  <a:pt x="130" y="214"/>
                </a:lnTo>
                <a:lnTo>
                  <a:pt x="99" y="238"/>
                </a:lnTo>
                <a:lnTo>
                  <a:pt x="66" y="262"/>
                </a:lnTo>
                <a:lnTo>
                  <a:pt x="66" y="262"/>
                </a:lnTo>
                <a:lnTo>
                  <a:pt x="62" y="265"/>
                </a:lnTo>
                <a:lnTo>
                  <a:pt x="62" y="264"/>
                </a:lnTo>
                <a:lnTo>
                  <a:pt x="67" y="258"/>
                </a:lnTo>
                <a:lnTo>
                  <a:pt x="67" y="258"/>
                </a:lnTo>
                <a:lnTo>
                  <a:pt x="74" y="252"/>
                </a:lnTo>
                <a:lnTo>
                  <a:pt x="81" y="245"/>
                </a:lnTo>
                <a:lnTo>
                  <a:pt x="81" y="245"/>
                </a:lnTo>
                <a:lnTo>
                  <a:pt x="108" y="224"/>
                </a:lnTo>
                <a:lnTo>
                  <a:pt x="108" y="224"/>
                </a:lnTo>
                <a:lnTo>
                  <a:pt x="138" y="198"/>
                </a:lnTo>
                <a:lnTo>
                  <a:pt x="167" y="171"/>
                </a:lnTo>
                <a:lnTo>
                  <a:pt x="167" y="171"/>
                </a:lnTo>
                <a:lnTo>
                  <a:pt x="167" y="170"/>
                </a:lnTo>
                <a:lnTo>
                  <a:pt x="167" y="170"/>
                </a:lnTo>
                <a:lnTo>
                  <a:pt x="174" y="173"/>
                </a:lnTo>
                <a:lnTo>
                  <a:pt x="180" y="176"/>
                </a:lnTo>
                <a:lnTo>
                  <a:pt x="191" y="184"/>
                </a:lnTo>
                <a:lnTo>
                  <a:pt x="191" y="184"/>
                </a:lnTo>
                <a:lnTo>
                  <a:pt x="178" y="193"/>
                </a:lnTo>
                <a:lnTo>
                  <a:pt x="165" y="203"/>
                </a:lnTo>
                <a:lnTo>
                  <a:pt x="152" y="213"/>
                </a:lnTo>
                <a:lnTo>
                  <a:pt x="139" y="223"/>
                </a:lnTo>
                <a:lnTo>
                  <a:pt x="139" y="223"/>
                </a:lnTo>
                <a:close/>
                <a:moveTo>
                  <a:pt x="121" y="200"/>
                </a:moveTo>
                <a:lnTo>
                  <a:pt x="121" y="200"/>
                </a:lnTo>
                <a:lnTo>
                  <a:pt x="127" y="195"/>
                </a:lnTo>
                <a:lnTo>
                  <a:pt x="133" y="190"/>
                </a:lnTo>
                <a:lnTo>
                  <a:pt x="133" y="190"/>
                </a:lnTo>
                <a:lnTo>
                  <a:pt x="146" y="181"/>
                </a:lnTo>
                <a:lnTo>
                  <a:pt x="152" y="175"/>
                </a:lnTo>
                <a:lnTo>
                  <a:pt x="157" y="169"/>
                </a:lnTo>
                <a:lnTo>
                  <a:pt x="157" y="169"/>
                </a:lnTo>
                <a:lnTo>
                  <a:pt x="157" y="168"/>
                </a:lnTo>
                <a:lnTo>
                  <a:pt x="157" y="168"/>
                </a:lnTo>
                <a:lnTo>
                  <a:pt x="161" y="169"/>
                </a:lnTo>
                <a:lnTo>
                  <a:pt x="161" y="169"/>
                </a:lnTo>
                <a:lnTo>
                  <a:pt x="165" y="169"/>
                </a:lnTo>
                <a:lnTo>
                  <a:pt x="165" y="169"/>
                </a:lnTo>
                <a:lnTo>
                  <a:pt x="143" y="184"/>
                </a:lnTo>
                <a:lnTo>
                  <a:pt x="121" y="200"/>
                </a:lnTo>
                <a:lnTo>
                  <a:pt x="121" y="200"/>
                </a:lnTo>
                <a:close/>
                <a:moveTo>
                  <a:pt x="53" y="250"/>
                </a:moveTo>
                <a:lnTo>
                  <a:pt x="53" y="250"/>
                </a:lnTo>
                <a:lnTo>
                  <a:pt x="49" y="254"/>
                </a:lnTo>
                <a:lnTo>
                  <a:pt x="49" y="254"/>
                </a:lnTo>
                <a:lnTo>
                  <a:pt x="56" y="246"/>
                </a:lnTo>
                <a:lnTo>
                  <a:pt x="56" y="246"/>
                </a:lnTo>
                <a:lnTo>
                  <a:pt x="69" y="233"/>
                </a:lnTo>
                <a:lnTo>
                  <a:pt x="81" y="220"/>
                </a:lnTo>
                <a:lnTo>
                  <a:pt x="81" y="220"/>
                </a:lnTo>
                <a:lnTo>
                  <a:pt x="109" y="196"/>
                </a:lnTo>
                <a:lnTo>
                  <a:pt x="137" y="172"/>
                </a:lnTo>
                <a:lnTo>
                  <a:pt x="137" y="172"/>
                </a:lnTo>
                <a:lnTo>
                  <a:pt x="137" y="171"/>
                </a:lnTo>
                <a:lnTo>
                  <a:pt x="136" y="170"/>
                </a:lnTo>
                <a:lnTo>
                  <a:pt x="136" y="170"/>
                </a:lnTo>
                <a:lnTo>
                  <a:pt x="122" y="176"/>
                </a:lnTo>
                <a:lnTo>
                  <a:pt x="109" y="185"/>
                </a:lnTo>
                <a:lnTo>
                  <a:pt x="97" y="194"/>
                </a:lnTo>
                <a:lnTo>
                  <a:pt x="85" y="203"/>
                </a:lnTo>
                <a:lnTo>
                  <a:pt x="63" y="224"/>
                </a:lnTo>
                <a:lnTo>
                  <a:pt x="52" y="234"/>
                </a:lnTo>
                <a:lnTo>
                  <a:pt x="40" y="243"/>
                </a:lnTo>
                <a:lnTo>
                  <a:pt x="40" y="243"/>
                </a:lnTo>
                <a:lnTo>
                  <a:pt x="37" y="245"/>
                </a:lnTo>
                <a:lnTo>
                  <a:pt x="33" y="248"/>
                </a:lnTo>
                <a:lnTo>
                  <a:pt x="33" y="248"/>
                </a:lnTo>
                <a:lnTo>
                  <a:pt x="38" y="240"/>
                </a:lnTo>
                <a:lnTo>
                  <a:pt x="45" y="233"/>
                </a:lnTo>
                <a:lnTo>
                  <a:pt x="45" y="233"/>
                </a:lnTo>
                <a:lnTo>
                  <a:pt x="57" y="221"/>
                </a:lnTo>
                <a:lnTo>
                  <a:pt x="69" y="211"/>
                </a:lnTo>
                <a:lnTo>
                  <a:pt x="69" y="211"/>
                </a:lnTo>
                <a:lnTo>
                  <a:pt x="88" y="196"/>
                </a:lnTo>
                <a:lnTo>
                  <a:pt x="98" y="188"/>
                </a:lnTo>
                <a:lnTo>
                  <a:pt x="106" y="180"/>
                </a:lnTo>
                <a:lnTo>
                  <a:pt x="106" y="180"/>
                </a:lnTo>
                <a:lnTo>
                  <a:pt x="113" y="177"/>
                </a:lnTo>
                <a:lnTo>
                  <a:pt x="120" y="174"/>
                </a:lnTo>
                <a:lnTo>
                  <a:pt x="120" y="174"/>
                </a:lnTo>
                <a:lnTo>
                  <a:pt x="129" y="171"/>
                </a:lnTo>
                <a:lnTo>
                  <a:pt x="137" y="169"/>
                </a:lnTo>
                <a:lnTo>
                  <a:pt x="146" y="168"/>
                </a:lnTo>
                <a:lnTo>
                  <a:pt x="155" y="168"/>
                </a:lnTo>
                <a:lnTo>
                  <a:pt x="155" y="168"/>
                </a:lnTo>
                <a:lnTo>
                  <a:pt x="141" y="177"/>
                </a:lnTo>
                <a:lnTo>
                  <a:pt x="128" y="187"/>
                </a:lnTo>
                <a:lnTo>
                  <a:pt x="103" y="207"/>
                </a:lnTo>
                <a:lnTo>
                  <a:pt x="78" y="228"/>
                </a:lnTo>
                <a:lnTo>
                  <a:pt x="53" y="250"/>
                </a:lnTo>
                <a:lnTo>
                  <a:pt x="53" y="250"/>
                </a:lnTo>
                <a:close/>
                <a:moveTo>
                  <a:pt x="25" y="238"/>
                </a:moveTo>
                <a:lnTo>
                  <a:pt x="25" y="238"/>
                </a:lnTo>
                <a:lnTo>
                  <a:pt x="35" y="232"/>
                </a:lnTo>
                <a:lnTo>
                  <a:pt x="45" y="225"/>
                </a:lnTo>
                <a:lnTo>
                  <a:pt x="63" y="209"/>
                </a:lnTo>
                <a:lnTo>
                  <a:pt x="63" y="209"/>
                </a:lnTo>
                <a:lnTo>
                  <a:pt x="84" y="191"/>
                </a:lnTo>
                <a:lnTo>
                  <a:pt x="84" y="191"/>
                </a:lnTo>
                <a:lnTo>
                  <a:pt x="99" y="180"/>
                </a:lnTo>
                <a:lnTo>
                  <a:pt x="99" y="180"/>
                </a:lnTo>
                <a:lnTo>
                  <a:pt x="99" y="180"/>
                </a:lnTo>
                <a:lnTo>
                  <a:pt x="99" y="180"/>
                </a:lnTo>
                <a:lnTo>
                  <a:pt x="103" y="180"/>
                </a:lnTo>
                <a:lnTo>
                  <a:pt x="103" y="180"/>
                </a:lnTo>
                <a:lnTo>
                  <a:pt x="102" y="181"/>
                </a:lnTo>
                <a:lnTo>
                  <a:pt x="102" y="181"/>
                </a:lnTo>
                <a:lnTo>
                  <a:pt x="94" y="189"/>
                </a:lnTo>
                <a:lnTo>
                  <a:pt x="84" y="198"/>
                </a:lnTo>
                <a:lnTo>
                  <a:pt x="65" y="213"/>
                </a:lnTo>
                <a:lnTo>
                  <a:pt x="55" y="220"/>
                </a:lnTo>
                <a:lnTo>
                  <a:pt x="46" y="228"/>
                </a:lnTo>
                <a:lnTo>
                  <a:pt x="38" y="237"/>
                </a:lnTo>
                <a:lnTo>
                  <a:pt x="31" y="248"/>
                </a:lnTo>
                <a:lnTo>
                  <a:pt x="31" y="248"/>
                </a:lnTo>
                <a:lnTo>
                  <a:pt x="25" y="238"/>
                </a:lnTo>
                <a:lnTo>
                  <a:pt x="25" y="238"/>
                </a:lnTo>
                <a:close/>
                <a:moveTo>
                  <a:pt x="21" y="230"/>
                </a:moveTo>
                <a:lnTo>
                  <a:pt x="21" y="230"/>
                </a:lnTo>
                <a:lnTo>
                  <a:pt x="34" y="218"/>
                </a:lnTo>
                <a:lnTo>
                  <a:pt x="47" y="206"/>
                </a:lnTo>
                <a:lnTo>
                  <a:pt x="47" y="206"/>
                </a:lnTo>
                <a:lnTo>
                  <a:pt x="61" y="192"/>
                </a:lnTo>
                <a:lnTo>
                  <a:pt x="61" y="192"/>
                </a:lnTo>
                <a:lnTo>
                  <a:pt x="73" y="181"/>
                </a:lnTo>
                <a:lnTo>
                  <a:pt x="75" y="180"/>
                </a:lnTo>
                <a:lnTo>
                  <a:pt x="75" y="180"/>
                </a:lnTo>
                <a:lnTo>
                  <a:pt x="75" y="180"/>
                </a:lnTo>
                <a:lnTo>
                  <a:pt x="70" y="188"/>
                </a:lnTo>
                <a:lnTo>
                  <a:pt x="70" y="188"/>
                </a:lnTo>
                <a:lnTo>
                  <a:pt x="58" y="202"/>
                </a:lnTo>
                <a:lnTo>
                  <a:pt x="45" y="216"/>
                </a:lnTo>
                <a:lnTo>
                  <a:pt x="45" y="216"/>
                </a:lnTo>
                <a:lnTo>
                  <a:pt x="34" y="225"/>
                </a:lnTo>
                <a:lnTo>
                  <a:pt x="28" y="230"/>
                </a:lnTo>
                <a:lnTo>
                  <a:pt x="23" y="235"/>
                </a:lnTo>
                <a:lnTo>
                  <a:pt x="23" y="235"/>
                </a:lnTo>
                <a:lnTo>
                  <a:pt x="21" y="230"/>
                </a:lnTo>
                <a:lnTo>
                  <a:pt x="21" y="230"/>
                </a:lnTo>
                <a:close/>
                <a:moveTo>
                  <a:pt x="13" y="206"/>
                </a:moveTo>
                <a:lnTo>
                  <a:pt x="13" y="206"/>
                </a:lnTo>
                <a:lnTo>
                  <a:pt x="23" y="198"/>
                </a:lnTo>
                <a:lnTo>
                  <a:pt x="32" y="189"/>
                </a:lnTo>
                <a:lnTo>
                  <a:pt x="41" y="181"/>
                </a:lnTo>
                <a:lnTo>
                  <a:pt x="52" y="173"/>
                </a:lnTo>
                <a:lnTo>
                  <a:pt x="52" y="173"/>
                </a:lnTo>
                <a:lnTo>
                  <a:pt x="47" y="178"/>
                </a:lnTo>
                <a:lnTo>
                  <a:pt x="42" y="185"/>
                </a:lnTo>
                <a:lnTo>
                  <a:pt x="42" y="185"/>
                </a:lnTo>
                <a:lnTo>
                  <a:pt x="31" y="196"/>
                </a:lnTo>
                <a:lnTo>
                  <a:pt x="31" y="196"/>
                </a:lnTo>
                <a:lnTo>
                  <a:pt x="23" y="206"/>
                </a:lnTo>
                <a:lnTo>
                  <a:pt x="16" y="217"/>
                </a:lnTo>
                <a:lnTo>
                  <a:pt x="16" y="217"/>
                </a:lnTo>
                <a:lnTo>
                  <a:pt x="17" y="218"/>
                </a:lnTo>
                <a:lnTo>
                  <a:pt x="18" y="218"/>
                </a:lnTo>
                <a:lnTo>
                  <a:pt x="18" y="218"/>
                </a:lnTo>
                <a:lnTo>
                  <a:pt x="30" y="209"/>
                </a:lnTo>
                <a:lnTo>
                  <a:pt x="42" y="198"/>
                </a:lnTo>
                <a:lnTo>
                  <a:pt x="42" y="198"/>
                </a:lnTo>
                <a:lnTo>
                  <a:pt x="55" y="185"/>
                </a:lnTo>
                <a:lnTo>
                  <a:pt x="55" y="185"/>
                </a:lnTo>
                <a:lnTo>
                  <a:pt x="62" y="177"/>
                </a:lnTo>
                <a:lnTo>
                  <a:pt x="64" y="175"/>
                </a:lnTo>
                <a:lnTo>
                  <a:pt x="62" y="178"/>
                </a:lnTo>
                <a:lnTo>
                  <a:pt x="62" y="178"/>
                </a:lnTo>
                <a:lnTo>
                  <a:pt x="58" y="186"/>
                </a:lnTo>
                <a:lnTo>
                  <a:pt x="52" y="192"/>
                </a:lnTo>
                <a:lnTo>
                  <a:pt x="41" y="203"/>
                </a:lnTo>
                <a:lnTo>
                  <a:pt x="30" y="215"/>
                </a:lnTo>
                <a:lnTo>
                  <a:pt x="19" y="227"/>
                </a:lnTo>
                <a:lnTo>
                  <a:pt x="19" y="227"/>
                </a:lnTo>
                <a:lnTo>
                  <a:pt x="16" y="217"/>
                </a:lnTo>
                <a:lnTo>
                  <a:pt x="13" y="206"/>
                </a:lnTo>
                <a:lnTo>
                  <a:pt x="13" y="206"/>
                </a:lnTo>
                <a:close/>
                <a:moveTo>
                  <a:pt x="23" y="183"/>
                </a:moveTo>
                <a:lnTo>
                  <a:pt x="23" y="183"/>
                </a:lnTo>
                <a:lnTo>
                  <a:pt x="29" y="177"/>
                </a:lnTo>
                <a:lnTo>
                  <a:pt x="35" y="172"/>
                </a:lnTo>
                <a:lnTo>
                  <a:pt x="35" y="172"/>
                </a:lnTo>
                <a:lnTo>
                  <a:pt x="39" y="170"/>
                </a:lnTo>
                <a:lnTo>
                  <a:pt x="38" y="171"/>
                </a:lnTo>
                <a:lnTo>
                  <a:pt x="34" y="175"/>
                </a:lnTo>
                <a:lnTo>
                  <a:pt x="34" y="175"/>
                </a:lnTo>
                <a:lnTo>
                  <a:pt x="22" y="188"/>
                </a:lnTo>
                <a:lnTo>
                  <a:pt x="17" y="194"/>
                </a:lnTo>
                <a:lnTo>
                  <a:pt x="12" y="201"/>
                </a:lnTo>
                <a:lnTo>
                  <a:pt x="12" y="201"/>
                </a:lnTo>
                <a:lnTo>
                  <a:pt x="11" y="195"/>
                </a:lnTo>
                <a:lnTo>
                  <a:pt x="11" y="195"/>
                </a:lnTo>
                <a:lnTo>
                  <a:pt x="23" y="183"/>
                </a:lnTo>
                <a:lnTo>
                  <a:pt x="23" y="183"/>
                </a:lnTo>
                <a:close/>
                <a:moveTo>
                  <a:pt x="34" y="230"/>
                </a:moveTo>
                <a:lnTo>
                  <a:pt x="34" y="230"/>
                </a:lnTo>
                <a:lnTo>
                  <a:pt x="27" y="235"/>
                </a:lnTo>
                <a:lnTo>
                  <a:pt x="27" y="235"/>
                </a:lnTo>
                <a:lnTo>
                  <a:pt x="30" y="231"/>
                </a:lnTo>
                <a:lnTo>
                  <a:pt x="34" y="227"/>
                </a:lnTo>
                <a:lnTo>
                  <a:pt x="34" y="227"/>
                </a:lnTo>
                <a:lnTo>
                  <a:pt x="49" y="215"/>
                </a:lnTo>
                <a:lnTo>
                  <a:pt x="49" y="215"/>
                </a:lnTo>
                <a:lnTo>
                  <a:pt x="58" y="206"/>
                </a:lnTo>
                <a:lnTo>
                  <a:pt x="66" y="197"/>
                </a:lnTo>
                <a:lnTo>
                  <a:pt x="81" y="176"/>
                </a:lnTo>
                <a:lnTo>
                  <a:pt x="81" y="176"/>
                </a:lnTo>
                <a:lnTo>
                  <a:pt x="81" y="175"/>
                </a:lnTo>
                <a:lnTo>
                  <a:pt x="81" y="175"/>
                </a:lnTo>
                <a:lnTo>
                  <a:pt x="87" y="177"/>
                </a:lnTo>
                <a:lnTo>
                  <a:pt x="94" y="180"/>
                </a:lnTo>
                <a:lnTo>
                  <a:pt x="94" y="180"/>
                </a:lnTo>
                <a:lnTo>
                  <a:pt x="96" y="180"/>
                </a:lnTo>
                <a:lnTo>
                  <a:pt x="96" y="180"/>
                </a:lnTo>
                <a:lnTo>
                  <a:pt x="80" y="192"/>
                </a:lnTo>
                <a:lnTo>
                  <a:pt x="65" y="205"/>
                </a:lnTo>
                <a:lnTo>
                  <a:pt x="50" y="218"/>
                </a:lnTo>
                <a:lnTo>
                  <a:pt x="34" y="230"/>
                </a:lnTo>
                <a:lnTo>
                  <a:pt x="34" y="230"/>
                </a:lnTo>
                <a:close/>
                <a:moveTo>
                  <a:pt x="79" y="175"/>
                </a:moveTo>
                <a:lnTo>
                  <a:pt x="79" y="175"/>
                </a:lnTo>
                <a:lnTo>
                  <a:pt x="71" y="181"/>
                </a:lnTo>
                <a:lnTo>
                  <a:pt x="63" y="188"/>
                </a:lnTo>
                <a:lnTo>
                  <a:pt x="49" y="201"/>
                </a:lnTo>
                <a:lnTo>
                  <a:pt x="35" y="215"/>
                </a:lnTo>
                <a:lnTo>
                  <a:pt x="20" y="228"/>
                </a:lnTo>
                <a:lnTo>
                  <a:pt x="20" y="228"/>
                </a:lnTo>
                <a:lnTo>
                  <a:pt x="26" y="222"/>
                </a:lnTo>
                <a:lnTo>
                  <a:pt x="33" y="215"/>
                </a:lnTo>
                <a:lnTo>
                  <a:pt x="47" y="200"/>
                </a:lnTo>
                <a:lnTo>
                  <a:pt x="47" y="200"/>
                </a:lnTo>
                <a:lnTo>
                  <a:pt x="59" y="187"/>
                </a:lnTo>
                <a:lnTo>
                  <a:pt x="64" y="180"/>
                </a:lnTo>
                <a:lnTo>
                  <a:pt x="69" y="172"/>
                </a:lnTo>
                <a:lnTo>
                  <a:pt x="69" y="172"/>
                </a:lnTo>
                <a:lnTo>
                  <a:pt x="69" y="171"/>
                </a:lnTo>
                <a:lnTo>
                  <a:pt x="69" y="171"/>
                </a:lnTo>
                <a:lnTo>
                  <a:pt x="80" y="175"/>
                </a:lnTo>
                <a:lnTo>
                  <a:pt x="80" y="175"/>
                </a:lnTo>
                <a:lnTo>
                  <a:pt x="79" y="175"/>
                </a:lnTo>
                <a:lnTo>
                  <a:pt x="79" y="175"/>
                </a:lnTo>
                <a:close/>
                <a:moveTo>
                  <a:pt x="47" y="190"/>
                </a:moveTo>
                <a:lnTo>
                  <a:pt x="47" y="190"/>
                </a:lnTo>
                <a:lnTo>
                  <a:pt x="34" y="203"/>
                </a:lnTo>
                <a:lnTo>
                  <a:pt x="34" y="203"/>
                </a:lnTo>
                <a:lnTo>
                  <a:pt x="27" y="209"/>
                </a:lnTo>
                <a:lnTo>
                  <a:pt x="23" y="212"/>
                </a:lnTo>
                <a:lnTo>
                  <a:pt x="20" y="215"/>
                </a:lnTo>
                <a:lnTo>
                  <a:pt x="20" y="215"/>
                </a:lnTo>
                <a:lnTo>
                  <a:pt x="30" y="201"/>
                </a:lnTo>
                <a:lnTo>
                  <a:pt x="41" y="190"/>
                </a:lnTo>
                <a:lnTo>
                  <a:pt x="41" y="190"/>
                </a:lnTo>
                <a:lnTo>
                  <a:pt x="50" y="181"/>
                </a:lnTo>
                <a:lnTo>
                  <a:pt x="53" y="176"/>
                </a:lnTo>
                <a:lnTo>
                  <a:pt x="56" y="170"/>
                </a:lnTo>
                <a:lnTo>
                  <a:pt x="56" y="170"/>
                </a:lnTo>
                <a:lnTo>
                  <a:pt x="56" y="169"/>
                </a:lnTo>
                <a:lnTo>
                  <a:pt x="55" y="169"/>
                </a:lnTo>
                <a:lnTo>
                  <a:pt x="55" y="169"/>
                </a:lnTo>
                <a:lnTo>
                  <a:pt x="44" y="175"/>
                </a:lnTo>
                <a:lnTo>
                  <a:pt x="35" y="183"/>
                </a:lnTo>
                <a:lnTo>
                  <a:pt x="19" y="199"/>
                </a:lnTo>
                <a:lnTo>
                  <a:pt x="19" y="199"/>
                </a:lnTo>
                <a:lnTo>
                  <a:pt x="15" y="201"/>
                </a:lnTo>
                <a:lnTo>
                  <a:pt x="15" y="201"/>
                </a:lnTo>
                <a:lnTo>
                  <a:pt x="15" y="201"/>
                </a:lnTo>
                <a:lnTo>
                  <a:pt x="16" y="199"/>
                </a:lnTo>
                <a:lnTo>
                  <a:pt x="18" y="195"/>
                </a:lnTo>
                <a:lnTo>
                  <a:pt x="18" y="195"/>
                </a:lnTo>
                <a:lnTo>
                  <a:pt x="22" y="191"/>
                </a:lnTo>
                <a:lnTo>
                  <a:pt x="27" y="186"/>
                </a:lnTo>
                <a:lnTo>
                  <a:pt x="27" y="186"/>
                </a:lnTo>
                <a:lnTo>
                  <a:pt x="35" y="177"/>
                </a:lnTo>
                <a:lnTo>
                  <a:pt x="43" y="168"/>
                </a:lnTo>
                <a:lnTo>
                  <a:pt x="43" y="168"/>
                </a:lnTo>
                <a:lnTo>
                  <a:pt x="43" y="167"/>
                </a:lnTo>
                <a:lnTo>
                  <a:pt x="43" y="167"/>
                </a:lnTo>
                <a:lnTo>
                  <a:pt x="55" y="168"/>
                </a:lnTo>
                <a:lnTo>
                  <a:pt x="66" y="170"/>
                </a:lnTo>
                <a:lnTo>
                  <a:pt x="66" y="170"/>
                </a:lnTo>
                <a:lnTo>
                  <a:pt x="67" y="170"/>
                </a:lnTo>
                <a:lnTo>
                  <a:pt x="67" y="170"/>
                </a:lnTo>
                <a:lnTo>
                  <a:pt x="57" y="180"/>
                </a:lnTo>
                <a:lnTo>
                  <a:pt x="47" y="190"/>
                </a:lnTo>
                <a:lnTo>
                  <a:pt x="47" y="190"/>
                </a:lnTo>
                <a:close/>
                <a:moveTo>
                  <a:pt x="16" y="187"/>
                </a:moveTo>
                <a:lnTo>
                  <a:pt x="16" y="187"/>
                </a:lnTo>
                <a:lnTo>
                  <a:pt x="22" y="180"/>
                </a:lnTo>
                <a:lnTo>
                  <a:pt x="22" y="180"/>
                </a:lnTo>
                <a:lnTo>
                  <a:pt x="31" y="167"/>
                </a:lnTo>
                <a:lnTo>
                  <a:pt x="31" y="167"/>
                </a:lnTo>
                <a:lnTo>
                  <a:pt x="41" y="166"/>
                </a:lnTo>
                <a:lnTo>
                  <a:pt x="41" y="166"/>
                </a:lnTo>
                <a:lnTo>
                  <a:pt x="34" y="170"/>
                </a:lnTo>
                <a:lnTo>
                  <a:pt x="27" y="175"/>
                </a:lnTo>
                <a:lnTo>
                  <a:pt x="16" y="187"/>
                </a:lnTo>
                <a:lnTo>
                  <a:pt x="16" y="187"/>
                </a:lnTo>
                <a:close/>
                <a:moveTo>
                  <a:pt x="12" y="182"/>
                </a:moveTo>
                <a:lnTo>
                  <a:pt x="12" y="182"/>
                </a:lnTo>
                <a:lnTo>
                  <a:pt x="23" y="171"/>
                </a:lnTo>
                <a:lnTo>
                  <a:pt x="23" y="171"/>
                </a:lnTo>
                <a:lnTo>
                  <a:pt x="27" y="167"/>
                </a:lnTo>
                <a:lnTo>
                  <a:pt x="27" y="167"/>
                </a:lnTo>
                <a:lnTo>
                  <a:pt x="29" y="167"/>
                </a:lnTo>
                <a:lnTo>
                  <a:pt x="29" y="167"/>
                </a:lnTo>
                <a:lnTo>
                  <a:pt x="23" y="174"/>
                </a:lnTo>
                <a:lnTo>
                  <a:pt x="23" y="174"/>
                </a:lnTo>
                <a:lnTo>
                  <a:pt x="11" y="190"/>
                </a:lnTo>
                <a:lnTo>
                  <a:pt x="11" y="190"/>
                </a:lnTo>
                <a:lnTo>
                  <a:pt x="10" y="186"/>
                </a:lnTo>
                <a:lnTo>
                  <a:pt x="10" y="186"/>
                </a:lnTo>
                <a:lnTo>
                  <a:pt x="10" y="175"/>
                </a:lnTo>
                <a:lnTo>
                  <a:pt x="10" y="175"/>
                </a:lnTo>
                <a:lnTo>
                  <a:pt x="16" y="171"/>
                </a:lnTo>
                <a:lnTo>
                  <a:pt x="23" y="168"/>
                </a:lnTo>
                <a:lnTo>
                  <a:pt x="23" y="168"/>
                </a:lnTo>
                <a:lnTo>
                  <a:pt x="11" y="180"/>
                </a:lnTo>
                <a:lnTo>
                  <a:pt x="11" y="180"/>
                </a:lnTo>
                <a:lnTo>
                  <a:pt x="10" y="181"/>
                </a:lnTo>
                <a:lnTo>
                  <a:pt x="11" y="182"/>
                </a:lnTo>
                <a:lnTo>
                  <a:pt x="12" y="182"/>
                </a:lnTo>
                <a:lnTo>
                  <a:pt x="12" y="182"/>
                </a:lnTo>
                <a:lnTo>
                  <a:pt x="12" y="182"/>
                </a:lnTo>
                <a:close/>
                <a:moveTo>
                  <a:pt x="33" y="250"/>
                </a:moveTo>
                <a:lnTo>
                  <a:pt x="33" y="250"/>
                </a:lnTo>
                <a:lnTo>
                  <a:pt x="45" y="242"/>
                </a:lnTo>
                <a:lnTo>
                  <a:pt x="55" y="233"/>
                </a:lnTo>
                <a:lnTo>
                  <a:pt x="76" y="214"/>
                </a:lnTo>
                <a:lnTo>
                  <a:pt x="87" y="205"/>
                </a:lnTo>
                <a:lnTo>
                  <a:pt x="98" y="196"/>
                </a:lnTo>
                <a:lnTo>
                  <a:pt x="109" y="187"/>
                </a:lnTo>
                <a:lnTo>
                  <a:pt x="121" y="180"/>
                </a:lnTo>
                <a:lnTo>
                  <a:pt x="121" y="180"/>
                </a:lnTo>
                <a:lnTo>
                  <a:pt x="128" y="175"/>
                </a:lnTo>
                <a:lnTo>
                  <a:pt x="131" y="173"/>
                </a:lnTo>
                <a:lnTo>
                  <a:pt x="132" y="173"/>
                </a:lnTo>
                <a:lnTo>
                  <a:pt x="131" y="174"/>
                </a:lnTo>
                <a:lnTo>
                  <a:pt x="131" y="174"/>
                </a:lnTo>
                <a:lnTo>
                  <a:pt x="119" y="185"/>
                </a:lnTo>
                <a:lnTo>
                  <a:pt x="119" y="185"/>
                </a:lnTo>
                <a:lnTo>
                  <a:pt x="92" y="208"/>
                </a:lnTo>
                <a:lnTo>
                  <a:pt x="92" y="208"/>
                </a:lnTo>
                <a:lnTo>
                  <a:pt x="66" y="233"/>
                </a:lnTo>
                <a:lnTo>
                  <a:pt x="54" y="246"/>
                </a:lnTo>
                <a:lnTo>
                  <a:pt x="42" y="259"/>
                </a:lnTo>
                <a:lnTo>
                  <a:pt x="42" y="259"/>
                </a:lnTo>
                <a:lnTo>
                  <a:pt x="41" y="259"/>
                </a:lnTo>
                <a:lnTo>
                  <a:pt x="41" y="259"/>
                </a:lnTo>
                <a:lnTo>
                  <a:pt x="33" y="250"/>
                </a:lnTo>
                <a:lnTo>
                  <a:pt x="33" y="250"/>
                </a:lnTo>
                <a:close/>
                <a:moveTo>
                  <a:pt x="88" y="281"/>
                </a:moveTo>
                <a:lnTo>
                  <a:pt x="88" y="281"/>
                </a:lnTo>
                <a:lnTo>
                  <a:pt x="93" y="279"/>
                </a:lnTo>
                <a:lnTo>
                  <a:pt x="93" y="279"/>
                </a:lnTo>
                <a:lnTo>
                  <a:pt x="95" y="279"/>
                </a:lnTo>
                <a:lnTo>
                  <a:pt x="97" y="276"/>
                </a:lnTo>
                <a:lnTo>
                  <a:pt x="97" y="276"/>
                </a:lnTo>
                <a:lnTo>
                  <a:pt x="105" y="270"/>
                </a:lnTo>
                <a:lnTo>
                  <a:pt x="105" y="270"/>
                </a:lnTo>
                <a:lnTo>
                  <a:pt x="119" y="259"/>
                </a:lnTo>
                <a:lnTo>
                  <a:pt x="132" y="247"/>
                </a:lnTo>
                <a:lnTo>
                  <a:pt x="159" y="224"/>
                </a:lnTo>
                <a:lnTo>
                  <a:pt x="159" y="224"/>
                </a:lnTo>
                <a:lnTo>
                  <a:pt x="174" y="213"/>
                </a:lnTo>
                <a:lnTo>
                  <a:pt x="187" y="202"/>
                </a:lnTo>
                <a:lnTo>
                  <a:pt x="187" y="202"/>
                </a:lnTo>
                <a:lnTo>
                  <a:pt x="200" y="190"/>
                </a:lnTo>
                <a:lnTo>
                  <a:pt x="200" y="190"/>
                </a:lnTo>
                <a:lnTo>
                  <a:pt x="208" y="185"/>
                </a:lnTo>
                <a:lnTo>
                  <a:pt x="208" y="185"/>
                </a:lnTo>
                <a:lnTo>
                  <a:pt x="213" y="184"/>
                </a:lnTo>
                <a:lnTo>
                  <a:pt x="213" y="184"/>
                </a:lnTo>
                <a:lnTo>
                  <a:pt x="201" y="197"/>
                </a:lnTo>
                <a:lnTo>
                  <a:pt x="188" y="210"/>
                </a:lnTo>
                <a:lnTo>
                  <a:pt x="174" y="221"/>
                </a:lnTo>
                <a:lnTo>
                  <a:pt x="159" y="233"/>
                </a:lnTo>
                <a:lnTo>
                  <a:pt x="131" y="256"/>
                </a:lnTo>
                <a:lnTo>
                  <a:pt x="117" y="269"/>
                </a:lnTo>
                <a:lnTo>
                  <a:pt x="105" y="281"/>
                </a:lnTo>
                <a:lnTo>
                  <a:pt x="105" y="281"/>
                </a:lnTo>
                <a:lnTo>
                  <a:pt x="105" y="283"/>
                </a:lnTo>
                <a:lnTo>
                  <a:pt x="105" y="283"/>
                </a:lnTo>
                <a:lnTo>
                  <a:pt x="106" y="283"/>
                </a:lnTo>
                <a:lnTo>
                  <a:pt x="106" y="283"/>
                </a:lnTo>
                <a:lnTo>
                  <a:pt x="133" y="263"/>
                </a:lnTo>
                <a:lnTo>
                  <a:pt x="160" y="241"/>
                </a:lnTo>
                <a:lnTo>
                  <a:pt x="188" y="219"/>
                </a:lnTo>
                <a:lnTo>
                  <a:pt x="214" y="197"/>
                </a:lnTo>
                <a:lnTo>
                  <a:pt x="214" y="197"/>
                </a:lnTo>
                <a:lnTo>
                  <a:pt x="205" y="205"/>
                </a:lnTo>
                <a:lnTo>
                  <a:pt x="205" y="205"/>
                </a:lnTo>
                <a:lnTo>
                  <a:pt x="176" y="232"/>
                </a:lnTo>
                <a:lnTo>
                  <a:pt x="176" y="232"/>
                </a:lnTo>
                <a:lnTo>
                  <a:pt x="148" y="257"/>
                </a:lnTo>
                <a:lnTo>
                  <a:pt x="121" y="283"/>
                </a:lnTo>
                <a:lnTo>
                  <a:pt x="121" y="283"/>
                </a:lnTo>
                <a:lnTo>
                  <a:pt x="120" y="284"/>
                </a:lnTo>
                <a:lnTo>
                  <a:pt x="121" y="284"/>
                </a:lnTo>
                <a:lnTo>
                  <a:pt x="121" y="285"/>
                </a:lnTo>
                <a:lnTo>
                  <a:pt x="122" y="285"/>
                </a:lnTo>
                <a:lnTo>
                  <a:pt x="122" y="285"/>
                </a:lnTo>
                <a:lnTo>
                  <a:pt x="148" y="266"/>
                </a:lnTo>
                <a:lnTo>
                  <a:pt x="173" y="244"/>
                </a:lnTo>
                <a:lnTo>
                  <a:pt x="222" y="202"/>
                </a:lnTo>
                <a:lnTo>
                  <a:pt x="222" y="202"/>
                </a:lnTo>
                <a:lnTo>
                  <a:pt x="221" y="203"/>
                </a:lnTo>
                <a:lnTo>
                  <a:pt x="221" y="203"/>
                </a:lnTo>
                <a:lnTo>
                  <a:pt x="194" y="230"/>
                </a:lnTo>
                <a:lnTo>
                  <a:pt x="194" y="230"/>
                </a:lnTo>
                <a:lnTo>
                  <a:pt x="142" y="280"/>
                </a:lnTo>
                <a:lnTo>
                  <a:pt x="142" y="280"/>
                </a:lnTo>
                <a:lnTo>
                  <a:pt x="142" y="281"/>
                </a:lnTo>
                <a:lnTo>
                  <a:pt x="142" y="281"/>
                </a:lnTo>
                <a:lnTo>
                  <a:pt x="143" y="282"/>
                </a:lnTo>
                <a:lnTo>
                  <a:pt x="144" y="282"/>
                </a:lnTo>
                <a:lnTo>
                  <a:pt x="144" y="282"/>
                </a:lnTo>
                <a:lnTo>
                  <a:pt x="155" y="274"/>
                </a:lnTo>
                <a:lnTo>
                  <a:pt x="165" y="266"/>
                </a:lnTo>
                <a:lnTo>
                  <a:pt x="186" y="247"/>
                </a:lnTo>
                <a:lnTo>
                  <a:pt x="205" y="229"/>
                </a:lnTo>
                <a:lnTo>
                  <a:pt x="225" y="212"/>
                </a:lnTo>
                <a:lnTo>
                  <a:pt x="225" y="212"/>
                </a:lnTo>
                <a:lnTo>
                  <a:pt x="233" y="206"/>
                </a:lnTo>
                <a:lnTo>
                  <a:pt x="233" y="206"/>
                </a:lnTo>
                <a:lnTo>
                  <a:pt x="229" y="210"/>
                </a:lnTo>
                <a:lnTo>
                  <a:pt x="225" y="216"/>
                </a:lnTo>
                <a:lnTo>
                  <a:pt x="225" y="216"/>
                </a:lnTo>
                <a:lnTo>
                  <a:pt x="216" y="223"/>
                </a:lnTo>
                <a:lnTo>
                  <a:pt x="207" y="231"/>
                </a:lnTo>
                <a:lnTo>
                  <a:pt x="207" y="231"/>
                </a:lnTo>
                <a:lnTo>
                  <a:pt x="196" y="240"/>
                </a:lnTo>
                <a:lnTo>
                  <a:pt x="185" y="250"/>
                </a:lnTo>
                <a:lnTo>
                  <a:pt x="164" y="273"/>
                </a:lnTo>
                <a:lnTo>
                  <a:pt x="164" y="273"/>
                </a:lnTo>
                <a:lnTo>
                  <a:pt x="164" y="273"/>
                </a:lnTo>
                <a:lnTo>
                  <a:pt x="164" y="274"/>
                </a:lnTo>
                <a:lnTo>
                  <a:pt x="165" y="274"/>
                </a:lnTo>
                <a:lnTo>
                  <a:pt x="165" y="274"/>
                </a:lnTo>
                <a:lnTo>
                  <a:pt x="174" y="270"/>
                </a:lnTo>
                <a:lnTo>
                  <a:pt x="182" y="266"/>
                </a:lnTo>
                <a:lnTo>
                  <a:pt x="195" y="254"/>
                </a:lnTo>
                <a:lnTo>
                  <a:pt x="221" y="231"/>
                </a:lnTo>
                <a:lnTo>
                  <a:pt x="221" y="231"/>
                </a:lnTo>
                <a:lnTo>
                  <a:pt x="230" y="223"/>
                </a:lnTo>
                <a:lnTo>
                  <a:pt x="230" y="223"/>
                </a:lnTo>
                <a:lnTo>
                  <a:pt x="229" y="226"/>
                </a:lnTo>
                <a:lnTo>
                  <a:pt x="229" y="226"/>
                </a:lnTo>
                <a:lnTo>
                  <a:pt x="215" y="238"/>
                </a:lnTo>
                <a:lnTo>
                  <a:pt x="215" y="238"/>
                </a:lnTo>
                <a:lnTo>
                  <a:pt x="207" y="246"/>
                </a:lnTo>
                <a:lnTo>
                  <a:pt x="200" y="253"/>
                </a:lnTo>
                <a:lnTo>
                  <a:pt x="193" y="262"/>
                </a:lnTo>
                <a:lnTo>
                  <a:pt x="185" y="270"/>
                </a:lnTo>
                <a:lnTo>
                  <a:pt x="185" y="270"/>
                </a:lnTo>
                <a:lnTo>
                  <a:pt x="185" y="270"/>
                </a:lnTo>
                <a:lnTo>
                  <a:pt x="185" y="270"/>
                </a:lnTo>
                <a:lnTo>
                  <a:pt x="172" y="276"/>
                </a:lnTo>
                <a:lnTo>
                  <a:pt x="158" y="280"/>
                </a:lnTo>
                <a:lnTo>
                  <a:pt x="144" y="283"/>
                </a:lnTo>
                <a:lnTo>
                  <a:pt x="129" y="285"/>
                </a:lnTo>
                <a:lnTo>
                  <a:pt x="129" y="285"/>
                </a:lnTo>
                <a:lnTo>
                  <a:pt x="119" y="285"/>
                </a:lnTo>
                <a:lnTo>
                  <a:pt x="109" y="284"/>
                </a:lnTo>
                <a:lnTo>
                  <a:pt x="99" y="283"/>
                </a:lnTo>
                <a:lnTo>
                  <a:pt x="88" y="281"/>
                </a:lnTo>
                <a:lnTo>
                  <a:pt x="88" y="281"/>
                </a:lnTo>
                <a:close/>
                <a:moveTo>
                  <a:pt x="193" y="266"/>
                </a:moveTo>
                <a:lnTo>
                  <a:pt x="193" y="266"/>
                </a:lnTo>
                <a:lnTo>
                  <a:pt x="203" y="254"/>
                </a:lnTo>
                <a:lnTo>
                  <a:pt x="213" y="243"/>
                </a:lnTo>
                <a:lnTo>
                  <a:pt x="213" y="243"/>
                </a:lnTo>
                <a:lnTo>
                  <a:pt x="219" y="236"/>
                </a:lnTo>
                <a:lnTo>
                  <a:pt x="226" y="231"/>
                </a:lnTo>
                <a:lnTo>
                  <a:pt x="226" y="231"/>
                </a:lnTo>
                <a:lnTo>
                  <a:pt x="219" y="241"/>
                </a:lnTo>
                <a:lnTo>
                  <a:pt x="212" y="250"/>
                </a:lnTo>
                <a:lnTo>
                  <a:pt x="203" y="258"/>
                </a:lnTo>
                <a:lnTo>
                  <a:pt x="193" y="266"/>
                </a:lnTo>
                <a:lnTo>
                  <a:pt x="193" y="266"/>
                </a:lnTo>
                <a:close/>
                <a:moveTo>
                  <a:pt x="231" y="220"/>
                </a:moveTo>
                <a:lnTo>
                  <a:pt x="231" y="220"/>
                </a:lnTo>
                <a:lnTo>
                  <a:pt x="217" y="232"/>
                </a:lnTo>
                <a:lnTo>
                  <a:pt x="203" y="244"/>
                </a:lnTo>
                <a:lnTo>
                  <a:pt x="203" y="244"/>
                </a:lnTo>
                <a:lnTo>
                  <a:pt x="194" y="253"/>
                </a:lnTo>
                <a:lnTo>
                  <a:pt x="184" y="262"/>
                </a:lnTo>
                <a:lnTo>
                  <a:pt x="184" y="262"/>
                </a:lnTo>
                <a:lnTo>
                  <a:pt x="174" y="269"/>
                </a:lnTo>
                <a:lnTo>
                  <a:pt x="171" y="271"/>
                </a:lnTo>
                <a:lnTo>
                  <a:pt x="174" y="267"/>
                </a:lnTo>
                <a:lnTo>
                  <a:pt x="174" y="267"/>
                </a:lnTo>
                <a:lnTo>
                  <a:pt x="192" y="247"/>
                </a:lnTo>
                <a:lnTo>
                  <a:pt x="201" y="238"/>
                </a:lnTo>
                <a:lnTo>
                  <a:pt x="211" y="230"/>
                </a:lnTo>
                <a:lnTo>
                  <a:pt x="211" y="230"/>
                </a:lnTo>
                <a:lnTo>
                  <a:pt x="219" y="224"/>
                </a:lnTo>
                <a:lnTo>
                  <a:pt x="226" y="217"/>
                </a:lnTo>
                <a:lnTo>
                  <a:pt x="232" y="210"/>
                </a:lnTo>
                <a:lnTo>
                  <a:pt x="235" y="206"/>
                </a:lnTo>
                <a:lnTo>
                  <a:pt x="237" y="202"/>
                </a:lnTo>
                <a:lnTo>
                  <a:pt x="237" y="202"/>
                </a:lnTo>
                <a:lnTo>
                  <a:pt x="236" y="200"/>
                </a:lnTo>
                <a:lnTo>
                  <a:pt x="235" y="201"/>
                </a:lnTo>
                <a:lnTo>
                  <a:pt x="235" y="201"/>
                </a:lnTo>
                <a:lnTo>
                  <a:pt x="225" y="210"/>
                </a:lnTo>
                <a:lnTo>
                  <a:pt x="214" y="218"/>
                </a:lnTo>
                <a:lnTo>
                  <a:pt x="204" y="227"/>
                </a:lnTo>
                <a:lnTo>
                  <a:pt x="193" y="236"/>
                </a:lnTo>
                <a:lnTo>
                  <a:pt x="193" y="236"/>
                </a:lnTo>
                <a:lnTo>
                  <a:pt x="171" y="257"/>
                </a:lnTo>
                <a:lnTo>
                  <a:pt x="171" y="257"/>
                </a:lnTo>
                <a:lnTo>
                  <a:pt x="148" y="278"/>
                </a:lnTo>
                <a:lnTo>
                  <a:pt x="148" y="278"/>
                </a:lnTo>
                <a:lnTo>
                  <a:pt x="191" y="236"/>
                </a:lnTo>
                <a:lnTo>
                  <a:pt x="232" y="195"/>
                </a:lnTo>
                <a:lnTo>
                  <a:pt x="232" y="195"/>
                </a:lnTo>
                <a:lnTo>
                  <a:pt x="234" y="193"/>
                </a:lnTo>
                <a:lnTo>
                  <a:pt x="234" y="193"/>
                </a:lnTo>
                <a:lnTo>
                  <a:pt x="238" y="189"/>
                </a:lnTo>
                <a:lnTo>
                  <a:pt x="238" y="189"/>
                </a:lnTo>
                <a:lnTo>
                  <a:pt x="238" y="188"/>
                </a:lnTo>
                <a:lnTo>
                  <a:pt x="238" y="188"/>
                </a:lnTo>
                <a:lnTo>
                  <a:pt x="237" y="187"/>
                </a:lnTo>
                <a:lnTo>
                  <a:pt x="236" y="188"/>
                </a:lnTo>
                <a:lnTo>
                  <a:pt x="236" y="188"/>
                </a:lnTo>
                <a:lnTo>
                  <a:pt x="208" y="212"/>
                </a:lnTo>
                <a:lnTo>
                  <a:pt x="179" y="236"/>
                </a:lnTo>
                <a:lnTo>
                  <a:pt x="179" y="236"/>
                </a:lnTo>
                <a:lnTo>
                  <a:pt x="150" y="261"/>
                </a:lnTo>
                <a:lnTo>
                  <a:pt x="150" y="261"/>
                </a:lnTo>
                <a:lnTo>
                  <a:pt x="134" y="273"/>
                </a:lnTo>
                <a:lnTo>
                  <a:pt x="134" y="273"/>
                </a:lnTo>
                <a:lnTo>
                  <a:pt x="181" y="230"/>
                </a:lnTo>
                <a:lnTo>
                  <a:pt x="181" y="230"/>
                </a:lnTo>
                <a:lnTo>
                  <a:pt x="206" y="207"/>
                </a:lnTo>
                <a:lnTo>
                  <a:pt x="219" y="195"/>
                </a:lnTo>
                <a:lnTo>
                  <a:pt x="231" y="182"/>
                </a:lnTo>
                <a:lnTo>
                  <a:pt x="231" y="182"/>
                </a:lnTo>
                <a:lnTo>
                  <a:pt x="231" y="181"/>
                </a:lnTo>
                <a:lnTo>
                  <a:pt x="231" y="180"/>
                </a:lnTo>
                <a:lnTo>
                  <a:pt x="230" y="180"/>
                </a:lnTo>
                <a:lnTo>
                  <a:pt x="229" y="180"/>
                </a:lnTo>
                <a:lnTo>
                  <a:pt x="229" y="180"/>
                </a:lnTo>
                <a:lnTo>
                  <a:pt x="200" y="206"/>
                </a:lnTo>
                <a:lnTo>
                  <a:pt x="171" y="230"/>
                </a:lnTo>
                <a:lnTo>
                  <a:pt x="171" y="230"/>
                </a:lnTo>
                <a:lnTo>
                  <a:pt x="136" y="257"/>
                </a:lnTo>
                <a:lnTo>
                  <a:pt x="136" y="257"/>
                </a:lnTo>
                <a:lnTo>
                  <a:pt x="118" y="272"/>
                </a:lnTo>
                <a:lnTo>
                  <a:pt x="118" y="272"/>
                </a:lnTo>
                <a:lnTo>
                  <a:pt x="111" y="278"/>
                </a:lnTo>
                <a:lnTo>
                  <a:pt x="111" y="278"/>
                </a:lnTo>
                <a:lnTo>
                  <a:pt x="113" y="276"/>
                </a:lnTo>
                <a:lnTo>
                  <a:pt x="113" y="276"/>
                </a:lnTo>
                <a:lnTo>
                  <a:pt x="127" y="263"/>
                </a:lnTo>
                <a:lnTo>
                  <a:pt x="141" y="251"/>
                </a:lnTo>
                <a:lnTo>
                  <a:pt x="155" y="239"/>
                </a:lnTo>
                <a:lnTo>
                  <a:pt x="169" y="227"/>
                </a:lnTo>
                <a:lnTo>
                  <a:pt x="169" y="227"/>
                </a:lnTo>
                <a:lnTo>
                  <a:pt x="194" y="205"/>
                </a:lnTo>
                <a:lnTo>
                  <a:pt x="206" y="194"/>
                </a:lnTo>
                <a:lnTo>
                  <a:pt x="217" y="182"/>
                </a:lnTo>
                <a:lnTo>
                  <a:pt x="217" y="182"/>
                </a:lnTo>
                <a:lnTo>
                  <a:pt x="222" y="180"/>
                </a:lnTo>
                <a:lnTo>
                  <a:pt x="228" y="177"/>
                </a:lnTo>
                <a:lnTo>
                  <a:pt x="233" y="176"/>
                </a:lnTo>
                <a:lnTo>
                  <a:pt x="239" y="177"/>
                </a:lnTo>
                <a:lnTo>
                  <a:pt x="239" y="177"/>
                </a:lnTo>
                <a:lnTo>
                  <a:pt x="239" y="177"/>
                </a:lnTo>
                <a:lnTo>
                  <a:pt x="239" y="177"/>
                </a:lnTo>
                <a:lnTo>
                  <a:pt x="239" y="188"/>
                </a:lnTo>
                <a:lnTo>
                  <a:pt x="239" y="188"/>
                </a:lnTo>
                <a:lnTo>
                  <a:pt x="238" y="196"/>
                </a:lnTo>
                <a:lnTo>
                  <a:pt x="236" y="205"/>
                </a:lnTo>
                <a:lnTo>
                  <a:pt x="234" y="213"/>
                </a:lnTo>
                <a:lnTo>
                  <a:pt x="231" y="220"/>
                </a:lnTo>
                <a:lnTo>
                  <a:pt x="231" y="220"/>
                </a:lnTo>
                <a:close/>
                <a:moveTo>
                  <a:pt x="103" y="81"/>
                </a:moveTo>
                <a:lnTo>
                  <a:pt x="103" y="81"/>
                </a:lnTo>
                <a:lnTo>
                  <a:pt x="105" y="81"/>
                </a:lnTo>
                <a:lnTo>
                  <a:pt x="105" y="81"/>
                </a:lnTo>
                <a:lnTo>
                  <a:pt x="108" y="81"/>
                </a:lnTo>
                <a:lnTo>
                  <a:pt x="109" y="80"/>
                </a:lnTo>
                <a:lnTo>
                  <a:pt x="110" y="78"/>
                </a:lnTo>
                <a:lnTo>
                  <a:pt x="110" y="78"/>
                </a:lnTo>
                <a:lnTo>
                  <a:pt x="111" y="70"/>
                </a:lnTo>
                <a:lnTo>
                  <a:pt x="112" y="61"/>
                </a:lnTo>
                <a:lnTo>
                  <a:pt x="111" y="44"/>
                </a:lnTo>
                <a:lnTo>
                  <a:pt x="110" y="27"/>
                </a:lnTo>
                <a:lnTo>
                  <a:pt x="110" y="9"/>
                </a:lnTo>
                <a:lnTo>
                  <a:pt x="110" y="9"/>
                </a:lnTo>
                <a:lnTo>
                  <a:pt x="119" y="10"/>
                </a:lnTo>
                <a:lnTo>
                  <a:pt x="128" y="10"/>
                </a:lnTo>
                <a:lnTo>
                  <a:pt x="146" y="9"/>
                </a:lnTo>
                <a:lnTo>
                  <a:pt x="146" y="9"/>
                </a:lnTo>
                <a:lnTo>
                  <a:pt x="148" y="18"/>
                </a:lnTo>
                <a:lnTo>
                  <a:pt x="148" y="27"/>
                </a:lnTo>
                <a:lnTo>
                  <a:pt x="149" y="43"/>
                </a:lnTo>
                <a:lnTo>
                  <a:pt x="148" y="77"/>
                </a:lnTo>
                <a:lnTo>
                  <a:pt x="148" y="77"/>
                </a:lnTo>
                <a:lnTo>
                  <a:pt x="148" y="80"/>
                </a:lnTo>
                <a:lnTo>
                  <a:pt x="148" y="80"/>
                </a:lnTo>
                <a:lnTo>
                  <a:pt x="150" y="81"/>
                </a:lnTo>
                <a:lnTo>
                  <a:pt x="152" y="81"/>
                </a:lnTo>
                <a:lnTo>
                  <a:pt x="152" y="81"/>
                </a:lnTo>
                <a:lnTo>
                  <a:pt x="161" y="82"/>
                </a:lnTo>
                <a:lnTo>
                  <a:pt x="171" y="83"/>
                </a:lnTo>
                <a:lnTo>
                  <a:pt x="179" y="85"/>
                </a:lnTo>
                <a:lnTo>
                  <a:pt x="187" y="87"/>
                </a:lnTo>
                <a:lnTo>
                  <a:pt x="195" y="91"/>
                </a:lnTo>
                <a:lnTo>
                  <a:pt x="201" y="95"/>
                </a:lnTo>
                <a:lnTo>
                  <a:pt x="208" y="102"/>
                </a:lnTo>
                <a:lnTo>
                  <a:pt x="213" y="107"/>
                </a:lnTo>
                <a:lnTo>
                  <a:pt x="219" y="113"/>
                </a:lnTo>
                <a:lnTo>
                  <a:pt x="223" y="120"/>
                </a:lnTo>
                <a:lnTo>
                  <a:pt x="227" y="127"/>
                </a:lnTo>
                <a:lnTo>
                  <a:pt x="231" y="135"/>
                </a:lnTo>
                <a:lnTo>
                  <a:pt x="234" y="143"/>
                </a:lnTo>
                <a:lnTo>
                  <a:pt x="236" y="151"/>
                </a:lnTo>
                <a:lnTo>
                  <a:pt x="238" y="160"/>
                </a:lnTo>
                <a:lnTo>
                  <a:pt x="239" y="168"/>
                </a:lnTo>
                <a:lnTo>
                  <a:pt x="239" y="168"/>
                </a:lnTo>
                <a:lnTo>
                  <a:pt x="234" y="168"/>
                </a:lnTo>
                <a:lnTo>
                  <a:pt x="230" y="168"/>
                </a:lnTo>
                <a:lnTo>
                  <a:pt x="225" y="169"/>
                </a:lnTo>
                <a:lnTo>
                  <a:pt x="220" y="171"/>
                </a:lnTo>
                <a:lnTo>
                  <a:pt x="220" y="171"/>
                </a:lnTo>
                <a:lnTo>
                  <a:pt x="210" y="175"/>
                </a:lnTo>
                <a:lnTo>
                  <a:pt x="205" y="175"/>
                </a:lnTo>
                <a:lnTo>
                  <a:pt x="201" y="175"/>
                </a:lnTo>
                <a:lnTo>
                  <a:pt x="197" y="174"/>
                </a:lnTo>
                <a:lnTo>
                  <a:pt x="192" y="173"/>
                </a:lnTo>
                <a:lnTo>
                  <a:pt x="182" y="168"/>
                </a:lnTo>
                <a:lnTo>
                  <a:pt x="182" y="168"/>
                </a:lnTo>
                <a:lnTo>
                  <a:pt x="175" y="164"/>
                </a:lnTo>
                <a:lnTo>
                  <a:pt x="166" y="161"/>
                </a:lnTo>
                <a:lnTo>
                  <a:pt x="158" y="160"/>
                </a:lnTo>
                <a:lnTo>
                  <a:pt x="150" y="159"/>
                </a:lnTo>
                <a:lnTo>
                  <a:pt x="142" y="160"/>
                </a:lnTo>
                <a:lnTo>
                  <a:pt x="134" y="161"/>
                </a:lnTo>
                <a:lnTo>
                  <a:pt x="118" y="166"/>
                </a:lnTo>
                <a:lnTo>
                  <a:pt x="118" y="166"/>
                </a:lnTo>
                <a:lnTo>
                  <a:pt x="107" y="169"/>
                </a:lnTo>
                <a:lnTo>
                  <a:pt x="97" y="169"/>
                </a:lnTo>
                <a:lnTo>
                  <a:pt x="87" y="168"/>
                </a:lnTo>
                <a:lnTo>
                  <a:pt x="76" y="164"/>
                </a:lnTo>
                <a:lnTo>
                  <a:pt x="76" y="164"/>
                </a:lnTo>
                <a:lnTo>
                  <a:pt x="70" y="162"/>
                </a:lnTo>
                <a:lnTo>
                  <a:pt x="63" y="161"/>
                </a:lnTo>
                <a:lnTo>
                  <a:pt x="50" y="159"/>
                </a:lnTo>
                <a:lnTo>
                  <a:pt x="50" y="159"/>
                </a:lnTo>
                <a:lnTo>
                  <a:pt x="40" y="158"/>
                </a:lnTo>
                <a:lnTo>
                  <a:pt x="30" y="158"/>
                </a:lnTo>
                <a:lnTo>
                  <a:pt x="21" y="160"/>
                </a:lnTo>
                <a:lnTo>
                  <a:pt x="12" y="163"/>
                </a:lnTo>
                <a:lnTo>
                  <a:pt x="12" y="163"/>
                </a:lnTo>
                <a:lnTo>
                  <a:pt x="14" y="155"/>
                </a:lnTo>
                <a:lnTo>
                  <a:pt x="16" y="147"/>
                </a:lnTo>
                <a:lnTo>
                  <a:pt x="19" y="140"/>
                </a:lnTo>
                <a:lnTo>
                  <a:pt x="23" y="132"/>
                </a:lnTo>
                <a:lnTo>
                  <a:pt x="27" y="125"/>
                </a:lnTo>
                <a:lnTo>
                  <a:pt x="32" y="118"/>
                </a:lnTo>
                <a:lnTo>
                  <a:pt x="38" y="112"/>
                </a:lnTo>
                <a:lnTo>
                  <a:pt x="44" y="106"/>
                </a:lnTo>
                <a:lnTo>
                  <a:pt x="50" y="100"/>
                </a:lnTo>
                <a:lnTo>
                  <a:pt x="56" y="94"/>
                </a:lnTo>
                <a:lnTo>
                  <a:pt x="63" y="90"/>
                </a:lnTo>
                <a:lnTo>
                  <a:pt x="71" y="87"/>
                </a:lnTo>
                <a:lnTo>
                  <a:pt x="78" y="84"/>
                </a:lnTo>
                <a:lnTo>
                  <a:pt x="86" y="82"/>
                </a:lnTo>
                <a:lnTo>
                  <a:pt x="95" y="81"/>
                </a:lnTo>
                <a:lnTo>
                  <a:pt x="103" y="81"/>
                </a:lnTo>
                <a:lnTo>
                  <a:pt x="103" y="8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2530">
            <a:extLst>
              <a:ext uri="{FF2B5EF4-FFF2-40B4-BE49-F238E27FC236}">
                <a16:creationId xmlns:a16="http://schemas.microsoft.com/office/drawing/2014/main" xmlns="" id="{F78D8D72-BE66-4C2C-952A-FB884597F863}"/>
              </a:ext>
            </a:extLst>
          </p:cNvPr>
          <p:cNvSpPr>
            <a:spLocks noEditPoints="1"/>
          </p:cNvSpPr>
          <p:nvPr/>
        </p:nvSpPr>
        <p:spPr bwMode="auto">
          <a:xfrm>
            <a:off x="3580964" y="1210341"/>
            <a:ext cx="331788" cy="506413"/>
          </a:xfrm>
          <a:custGeom>
            <a:avLst/>
            <a:gdLst/>
            <a:ahLst/>
            <a:cxnLst>
              <a:cxn ang="0">
                <a:pos x="93" y="314"/>
              </a:cxn>
              <a:cxn ang="0">
                <a:pos x="116" y="257"/>
              </a:cxn>
              <a:cxn ang="0">
                <a:pos x="194" y="67"/>
              </a:cxn>
              <a:cxn ang="0">
                <a:pos x="208" y="20"/>
              </a:cxn>
              <a:cxn ang="0">
                <a:pos x="148" y="1"/>
              </a:cxn>
              <a:cxn ang="0">
                <a:pos x="107" y="10"/>
              </a:cxn>
              <a:cxn ang="0">
                <a:pos x="108" y="243"/>
              </a:cxn>
              <a:cxn ang="0">
                <a:pos x="18" y="246"/>
              </a:cxn>
              <a:cxn ang="0">
                <a:pos x="18" y="308"/>
              </a:cxn>
              <a:cxn ang="0">
                <a:pos x="54" y="244"/>
              </a:cxn>
              <a:cxn ang="0">
                <a:pos x="18" y="293"/>
              </a:cxn>
              <a:cxn ang="0">
                <a:pos x="38" y="270"/>
              </a:cxn>
              <a:cxn ang="0">
                <a:pos x="22" y="296"/>
              </a:cxn>
              <a:cxn ang="0">
                <a:pos x="75" y="247"/>
              </a:cxn>
              <a:cxn ang="0">
                <a:pos x="49" y="292"/>
              </a:cxn>
              <a:cxn ang="0">
                <a:pos x="72" y="273"/>
              </a:cxn>
              <a:cxn ang="0">
                <a:pos x="51" y="301"/>
              </a:cxn>
              <a:cxn ang="0">
                <a:pos x="76" y="280"/>
              </a:cxn>
              <a:cxn ang="0">
                <a:pos x="18" y="296"/>
              </a:cxn>
              <a:cxn ang="0">
                <a:pos x="38" y="246"/>
              </a:cxn>
              <a:cxn ang="0">
                <a:pos x="10" y="272"/>
              </a:cxn>
              <a:cxn ang="0">
                <a:pos x="68" y="240"/>
              </a:cxn>
              <a:cxn ang="0">
                <a:pos x="35" y="280"/>
              </a:cxn>
              <a:cxn ang="0">
                <a:pos x="81" y="255"/>
              </a:cxn>
              <a:cxn ang="0">
                <a:pos x="55" y="276"/>
              </a:cxn>
              <a:cxn ang="0">
                <a:pos x="76" y="275"/>
              </a:cxn>
              <a:cxn ang="0">
                <a:pos x="71" y="278"/>
              </a:cxn>
              <a:cxn ang="0">
                <a:pos x="70" y="310"/>
              </a:cxn>
              <a:cxn ang="0">
                <a:pos x="71" y="295"/>
              </a:cxn>
              <a:cxn ang="0">
                <a:pos x="84" y="280"/>
              </a:cxn>
              <a:cxn ang="0">
                <a:pos x="96" y="257"/>
              </a:cxn>
              <a:cxn ang="0">
                <a:pos x="76" y="310"/>
              </a:cxn>
              <a:cxn ang="0">
                <a:pos x="87" y="303"/>
              </a:cxn>
              <a:cxn ang="0">
                <a:pos x="81" y="309"/>
              </a:cxn>
              <a:cxn ang="0">
                <a:pos x="102" y="290"/>
              </a:cxn>
              <a:cxn ang="0">
                <a:pos x="84" y="298"/>
              </a:cxn>
              <a:cxn ang="0">
                <a:pos x="99" y="277"/>
              </a:cxn>
              <a:cxn ang="0">
                <a:pos x="108" y="259"/>
              </a:cxn>
              <a:cxn ang="0">
                <a:pos x="121" y="9"/>
              </a:cxn>
              <a:cxn ang="0">
                <a:pos x="116" y="19"/>
              </a:cxn>
              <a:cxn ang="0">
                <a:pos x="142" y="17"/>
              </a:cxn>
              <a:cxn ang="0">
                <a:pos x="122" y="23"/>
              </a:cxn>
              <a:cxn ang="0">
                <a:pos x="134" y="38"/>
              </a:cxn>
              <a:cxn ang="0">
                <a:pos x="126" y="55"/>
              </a:cxn>
              <a:cxn ang="0">
                <a:pos x="163" y="23"/>
              </a:cxn>
              <a:cxn ang="0">
                <a:pos x="180" y="17"/>
              </a:cxn>
              <a:cxn ang="0">
                <a:pos x="155" y="55"/>
              </a:cxn>
              <a:cxn ang="0">
                <a:pos x="165" y="55"/>
              </a:cxn>
              <a:cxn ang="0">
                <a:pos x="189" y="52"/>
              </a:cxn>
              <a:cxn ang="0">
                <a:pos x="196" y="30"/>
              </a:cxn>
              <a:cxn ang="0">
                <a:pos x="199" y="14"/>
              </a:cxn>
              <a:cxn ang="0">
                <a:pos x="187" y="56"/>
              </a:cxn>
              <a:cxn ang="0">
                <a:pos x="181" y="47"/>
              </a:cxn>
              <a:cxn ang="0">
                <a:pos x="181" y="26"/>
              </a:cxn>
              <a:cxn ang="0">
                <a:pos x="165" y="28"/>
              </a:cxn>
              <a:cxn ang="0">
                <a:pos x="173" y="12"/>
              </a:cxn>
              <a:cxn ang="0">
                <a:pos x="161" y="11"/>
              </a:cxn>
              <a:cxn ang="0">
                <a:pos x="149" y="10"/>
              </a:cxn>
              <a:cxn ang="0">
                <a:pos x="119" y="32"/>
              </a:cxn>
              <a:cxn ang="0">
                <a:pos x="120" y="21"/>
              </a:cxn>
              <a:cxn ang="0">
                <a:pos x="129" y="8"/>
              </a:cxn>
              <a:cxn ang="0">
                <a:pos x="53" y="250"/>
              </a:cxn>
              <a:cxn ang="0">
                <a:pos x="12" y="266"/>
              </a:cxn>
            </a:cxnLst>
            <a:rect l="0" t="0" r="r" b="b"/>
            <a:pathLst>
              <a:path w="209" h="319">
                <a:moveTo>
                  <a:pt x="18" y="308"/>
                </a:moveTo>
                <a:lnTo>
                  <a:pt x="18" y="308"/>
                </a:lnTo>
                <a:lnTo>
                  <a:pt x="26" y="312"/>
                </a:lnTo>
                <a:lnTo>
                  <a:pt x="35" y="316"/>
                </a:lnTo>
                <a:lnTo>
                  <a:pt x="46" y="318"/>
                </a:lnTo>
                <a:lnTo>
                  <a:pt x="55" y="319"/>
                </a:lnTo>
                <a:lnTo>
                  <a:pt x="65" y="319"/>
                </a:lnTo>
                <a:lnTo>
                  <a:pt x="75" y="319"/>
                </a:lnTo>
                <a:lnTo>
                  <a:pt x="84" y="317"/>
                </a:lnTo>
                <a:lnTo>
                  <a:pt x="93" y="314"/>
                </a:lnTo>
                <a:lnTo>
                  <a:pt x="93" y="314"/>
                </a:lnTo>
                <a:lnTo>
                  <a:pt x="102" y="310"/>
                </a:lnTo>
                <a:lnTo>
                  <a:pt x="109" y="303"/>
                </a:lnTo>
                <a:lnTo>
                  <a:pt x="114" y="297"/>
                </a:lnTo>
                <a:lnTo>
                  <a:pt x="118" y="290"/>
                </a:lnTo>
                <a:lnTo>
                  <a:pt x="119" y="282"/>
                </a:lnTo>
                <a:lnTo>
                  <a:pt x="120" y="274"/>
                </a:lnTo>
                <a:lnTo>
                  <a:pt x="118" y="266"/>
                </a:lnTo>
                <a:lnTo>
                  <a:pt x="116" y="257"/>
                </a:lnTo>
                <a:lnTo>
                  <a:pt x="116" y="257"/>
                </a:lnTo>
                <a:lnTo>
                  <a:pt x="116" y="257"/>
                </a:lnTo>
                <a:lnTo>
                  <a:pt x="116" y="257"/>
                </a:lnTo>
                <a:lnTo>
                  <a:pt x="118" y="233"/>
                </a:lnTo>
                <a:lnTo>
                  <a:pt x="119" y="208"/>
                </a:lnTo>
                <a:lnTo>
                  <a:pt x="119" y="160"/>
                </a:lnTo>
                <a:lnTo>
                  <a:pt x="118" y="111"/>
                </a:lnTo>
                <a:lnTo>
                  <a:pt x="117" y="64"/>
                </a:lnTo>
                <a:lnTo>
                  <a:pt x="117" y="64"/>
                </a:lnTo>
                <a:lnTo>
                  <a:pt x="137" y="65"/>
                </a:lnTo>
                <a:lnTo>
                  <a:pt x="156" y="65"/>
                </a:lnTo>
                <a:lnTo>
                  <a:pt x="175" y="65"/>
                </a:lnTo>
                <a:lnTo>
                  <a:pt x="184" y="66"/>
                </a:lnTo>
                <a:lnTo>
                  <a:pt x="194" y="67"/>
                </a:lnTo>
                <a:lnTo>
                  <a:pt x="194" y="67"/>
                </a:lnTo>
                <a:lnTo>
                  <a:pt x="196" y="67"/>
                </a:lnTo>
                <a:lnTo>
                  <a:pt x="198" y="66"/>
                </a:lnTo>
                <a:lnTo>
                  <a:pt x="199" y="64"/>
                </a:lnTo>
                <a:lnTo>
                  <a:pt x="199" y="61"/>
                </a:lnTo>
                <a:lnTo>
                  <a:pt x="199" y="61"/>
                </a:lnTo>
                <a:lnTo>
                  <a:pt x="199" y="61"/>
                </a:lnTo>
                <a:lnTo>
                  <a:pt x="199" y="61"/>
                </a:lnTo>
                <a:lnTo>
                  <a:pt x="201" y="47"/>
                </a:lnTo>
                <a:lnTo>
                  <a:pt x="205" y="34"/>
                </a:lnTo>
                <a:lnTo>
                  <a:pt x="208" y="20"/>
                </a:lnTo>
                <a:lnTo>
                  <a:pt x="209" y="7"/>
                </a:lnTo>
                <a:lnTo>
                  <a:pt x="209" y="7"/>
                </a:lnTo>
                <a:lnTo>
                  <a:pt x="209" y="5"/>
                </a:lnTo>
                <a:lnTo>
                  <a:pt x="207" y="3"/>
                </a:lnTo>
                <a:lnTo>
                  <a:pt x="206" y="3"/>
                </a:lnTo>
                <a:lnTo>
                  <a:pt x="203" y="3"/>
                </a:lnTo>
                <a:lnTo>
                  <a:pt x="203" y="3"/>
                </a:lnTo>
                <a:lnTo>
                  <a:pt x="201" y="2"/>
                </a:lnTo>
                <a:lnTo>
                  <a:pt x="201" y="2"/>
                </a:lnTo>
                <a:lnTo>
                  <a:pt x="174" y="2"/>
                </a:lnTo>
                <a:lnTo>
                  <a:pt x="148" y="1"/>
                </a:lnTo>
                <a:lnTo>
                  <a:pt x="148" y="1"/>
                </a:lnTo>
                <a:lnTo>
                  <a:pt x="138" y="0"/>
                </a:lnTo>
                <a:lnTo>
                  <a:pt x="129" y="0"/>
                </a:lnTo>
                <a:lnTo>
                  <a:pt x="118" y="1"/>
                </a:lnTo>
                <a:lnTo>
                  <a:pt x="113" y="2"/>
                </a:lnTo>
                <a:lnTo>
                  <a:pt x="109" y="5"/>
                </a:lnTo>
                <a:lnTo>
                  <a:pt x="109" y="5"/>
                </a:lnTo>
                <a:lnTo>
                  <a:pt x="108" y="6"/>
                </a:lnTo>
                <a:lnTo>
                  <a:pt x="107" y="8"/>
                </a:lnTo>
                <a:lnTo>
                  <a:pt x="107" y="8"/>
                </a:lnTo>
                <a:lnTo>
                  <a:pt x="107" y="10"/>
                </a:lnTo>
                <a:lnTo>
                  <a:pt x="107" y="10"/>
                </a:lnTo>
                <a:lnTo>
                  <a:pt x="108" y="56"/>
                </a:lnTo>
                <a:lnTo>
                  <a:pt x="108" y="56"/>
                </a:lnTo>
                <a:lnTo>
                  <a:pt x="107" y="58"/>
                </a:lnTo>
                <a:lnTo>
                  <a:pt x="108" y="61"/>
                </a:lnTo>
                <a:lnTo>
                  <a:pt x="108" y="61"/>
                </a:lnTo>
                <a:lnTo>
                  <a:pt x="110" y="152"/>
                </a:lnTo>
                <a:lnTo>
                  <a:pt x="110" y="197"/>
                </a:lnTo>
                <a:lnTo>
                  <a:pt x="110" y="220"/>
                </a:lnTo>
                <a:lnTo>
                  <a:pt x="108" y="243"/>
                </a:lnTo>
                <a:lnTo>
                  <a:pt x="108" y="243"/>
                </a:lnTo>
                <a:lnTo>
                  <a:pt x="107" y="241"/>
                </a:lnTo>
                <a:lnTo>
                  <a:pt x="105" y="239"/>
                </a:lnTo>
                <a:lnTo>
                  <a:pt x="105" y="239"/>
                </a:lnTo>
                <a:lnTo>
                  <a:pt x="94" y="236"/>
                </a:lnTo>
                <a:lnTo>
                  <a:pt x="82" y="233"/>
                </a:lnTo>
                <a:lnTo>
                  <a:pt x="70" y="232"/>
                </a:lnTo>
                <a:lnTo>
                  <a:pt x="58" y="232"/>
                </a:lnTo>
                <a:lnTo>
                  <a:pt x="46" y="233"/>
                </a:lnTo>
                <a:lnTo>
                  <a:pt x="33" y="237"/>
                </a:lnTo>
                <a:lnTo>
                  <a:pt x="23" y="242"/>
                </a:lnTo>
                <a:lnTo>
                  <a:pt x="18" y="246"/>
                </a:lnTo>
                <a:lnTo>
                  <a:pt x="13" y="249"/>
                </a:lnTo>
                <a:lnTo>
                  <a:pt x="13" y="249"/>
                </a:lnTo>
                <a:lnTo>
                  <a:pt x="7" y="257"/>
                </a:lnTo>
                <a:lnTo>
                  <a:pt x="3" y="264"/>
                </a:lnTo>
                <a:lnTo>
                  <a:pt x="1" y="272"/>
                </a:lnTo>
                <a:lnTo>
                  <a:pt x="0" y="280"/>
                </a:lnTo>
                <a:lnTo>
                  <a:pt x="2" y="288"/>
                </a:lnTo>
                <a:lnTo>
                  <a:pt x="6" y="295"/>
                </a:lnTo>
                <a:lnTo>
                  <a:pt x="11" y="301"/>
                </a:lnTo>
                <a:lnTo>
                  <a:pt x="18" y="308"/>
                </a:lnTo>
                <a:lnTo>
                  <a:pt x="18" y="308"/>
                </a:lnTo>
                <a:close/>
                <a:moveTo>
                  <a:pt x="10" y="285"/>
                </a:moveTo>
                <a:lnTo>
                  <a:pt x="10" y="285"/>
                </a:lnTo>
                <a:lnTo>
                  <a:pt x="21" y="275"/>
                </a:lnTo>
                <a:lnTo>
                  <a:pt x="31" y="264"/>
                </a:lnTo>
                <a:lnTo>
                  <a:pt x="41" y="254"/>
                </a:lnTo>
                <a:lnTo>
                  <a:pt x="54" y="244"/>
                </a:lnTo>
                <a:lnTo>
                  <a:pt x="54" y="244"/>
                </a:lnTo>
                <a:lnTo>
                  <a:pt x="56" y="242"/>
                </a:lnTo>
                <a:lnTo>
                  <a:pt x="56" y="242"/>
                </a:lnTo>
                <a:lnTo>
                  <a:pt x="54" y="244"/>
                </a:lnTo>
                <a:lnTo>
                  <a:pt x="54" y="244"/>
                </a:lnTo>
                <a:lnTo>
                  <a:pt x="46" y="256"/>
                </a:lnTo>
                <a:lnTo>
                  <a:pt x="46" y="256"/>
                </a:lnTo>
                <a:lnTo>
                  <a:pt x="36" y="267"/>
                </a:lnTo>
                <a:lnTo>
                  <a:pt x="28" y="279"/>
                </a:lnTo>
                <a:lnTo>
                  <a:pt x="28" y="279"/>
                </a:lnTo>
                <a:lnTo>
                  <a:pt x="16" y="291"/>
                </a:lnTo>
                <a:lnTo>
                  <a:pt x="16" y="291"/>
                </a:lnTo>
                <a:lnTo>
                  <a:pt x="16" y="292"/>
                </a:lnTo>
                <a:lnTo>
                  <a:pt x="17" y="293"/>
                </a:lnTo>
                <a:lnTo>
                  <a:pt x="17" y="293"/>
                </a:lnTo>
                <a:lnTo>
                  <a:pt x="18" y="293"/>
                </a:lnTo>
                <a:lnTo>
                  <a:pt x="18" y="293"/>
                </a:lnTo>
                <a:lnTo>
                  <a:pt x="21" y="290"/>
                </a:lnTo>
                <a:lnTo>
                  <a:pt x="21" y="290"/>
                </a:lnTo>
                <a:lnTo>
                  <a:pt x="21" y="290"/>
                </a:lnTo>
                <a:lnTo>
                  <a:pt x="21" y="290"/>
                </a:lnTo>
                <a:lnTo>
                  <a:pt x="21" y="290"/>
                </a:lnTo>
                <a:lnTo>
                  <a:pt x="21" y="290"/>
                </a:lnTo>
                <a:lnTo>
                  <a:pt x="29" y="280"/>
                </a:lnTo>
                <a:lnTo>
                  <a:pt x="29" y="280"/>
                </a:lnTo>
                <a:lnTo>
                  <a:pt x="38" y="270"/>
                </a:lnTo>
                <a:lnTo>
                  <a:pt x="38" y="270"/>
                </a:lnTo>
                <a:lnTo>
                  <a:pt x="45" y="263"/>
                </a:lnTo>
                <a:lnTo>
                  <a:pt x="52" y="257"/>
                </a:lnTo>
                <a:lnTo>
                  <a:pt x="58" y="250"/>
                </a:lnTo>
                <a:lnTo>
                  <a:pt x="64" y="244"/>
                </a:lnTo>
                <a:lnTo>
                  <a:pt x="64" y="244"/>
                </a:lnTo>
                <a:lnTo>
                  <a:pt x="53" y="257"/>
                </a:lnTo>
                <a:lnTo>
                  <a:pt x="41" y="269"/>
                </a:lnTo>
                <a:lnTo>
                  <a:pt x="31" y="282"/>
                </a:lnTo>
                <a:lnTo>
                  <a:pt x="26" y="289"/>
                </a:lnTo>
                <a:lnTo>
                  <a:pt x="22" y="296"/>
                </a:lnTo>
                <a:lnTo>
                  <a:pt x="22" y="296"/>
                </a:lnTo>
                <a:lnTo>
                  <a:pt x="22" y="297"/>
                </a:lnTo>
                <a:lnTo>
                  <a:pt x="23" y="298"/>
                </a:lnTo>
                <a:lnTo>
                  <a:pt x="24" y="297"/>
                </a:lnTo>
                <a:lnTo>
                  <a:pt x="24" y="297"/>
                </a:lnTo>
                <a:lnTo>
                  <a:pt x="36" y="286"/>
                </a:lnTo>
                <a:lnTo>
                  <a:pt x="49" y="274"/>
                </a:lnTo>
                <a:lnTo>
                  <a:pt x="61" y="262"/>
                </a:lnTo>
                <a:lnTo>
                  <a:pt x="73" y="249"/>
                </a:lnTo>
                <a:lnTo>
                  <a:pt x="73" y="249"/>
                </a:lnTo>
                <a:lnTo>
                  <a:pt x="75" y="247"/>
                </a:lnTo>
                <a:lnTo>
                  <a:pt x="75" y="247"/>
                </a:lnTo>
                <a:lnTo>
                  <a:pt x="71" y="252"/>
                </a:lnTo>
                <a:lnTo>
                  <a:pt x="71" y="252"/>
                </a:lnTo>
                <a:lnTo>
                  <a:pt x="57" y="270"/>
                </a:lnTo>
                <a:lnTo>
                  <a:pt x="57" y="270"/>
                </a:lnTo>
                <a:lnTo>
                  <a:pt x="32" y="300"/>
                </a:lnTo>
                <a:lnTo>
                  <a:pt x="32" y="300"/>
                </a:lnTo>
                <a:lnTo>
                  <a:pt x="32" y="302"/>
                </a:lnTo>
                <a:lnTo>
                  <a:pt x="34" y="302"/>
                </a:lnTo>
                <a:lnTo>
                  <a:pt x="34" y="302"/>
                </a:lnTo>
                <a:lnTo>
                  <a:pt x="41" y="297"/>
                </a:lnTo>
                <a:lnTo>
                  <a:pt x="49" y="292"/>
                </a:lnTo>
                <a:lnTo>
                  <a:pt x="62" y="279"/>
                </a:lnTo>
                <a:lnTo>
                  <a:pt x="73" y="266"/>
                </a:lnTo>
                <a:lnTo>
                  <a:pt x="85" y="253"/>
                </a:lnTo>
                <a:lnTo>
                  <a:pt x="85" y="253"/>
                </a:lnTo>
                <a:lnTo>
                  <a:pt x="90" y="248"/>
                </a:lnTo>
                <a:lnTo>
                  <a:pt x="90" y="248"/>
                </a:lnTo>
                <a:lnTo>
                  <a:pt x="90" y="248"/>
                </a:lnTo>
                <a:lnTo>
                  <a:pt x="88" y="252"/>
                </a:lnTo>
                <a:lnTo>
                  <a:pt x="88" y="252"/>
                </a:lnTo>
                <a:lnTo>
                  <a:pt x="80" y="263"/>
                </a:lnTo>
                <a:lnTo>
                  <a:pt x="72" y="273"/>
                </a:lnTo>
                <a:lnTo>
                  <a:pt x="72" y="273"/>
                </a:lnTo>
                <a:lnTo>
                  <a:pt x="65" y="281"/>
                </a:lnTo>
                <a:lnTo>
                  <a:pt x="57" y="289"/>
                </a:lnTo>
                <a:lnTo>
                  <a:pt x="49" y="296"/>
                </a:lnTo>
                <a:lnTo>
                  <a:pt x="41" y="304"/>
                </a:lnTo>
                <a:lnTo>
                  <a:pt x="41" y="304"/>
                </a:lnTo>
                <a:lnTo>
                  <a:pt x="41" y="307"/>
                </a:lnTo>
                <a:lnTo>
                  <a:pt x="43" y="307"/>
                </a:lnTo>
                <a:lnTo>
                  <a:pt x="43" y="307"/>
                </a:lnTo>
                <a:lnTo>
                  <a:pt x="43" y="307"/>
                </a:lnTo>
                <a:lnTo>
                  <a:pt x="51" y="301"/>
                </a:lnTo>
                <a:lnTo>
                  <a:pt x="58" y="296"/>
                </a:lnTo>
                <a:lnTo>
                  <a:pt x="71" y="283"/>
                </a:lnTo>
                <a:lnTo>
                  <a:pt x="83" y="270"/>
                </a:lnTo>
                <a:lnTo>
                  <a:pt x="95" y="256"/>
                </a:lnTo>
                <a:lnTo>
                  <a:pt x="95" y="256"/>
                </a:lnTo>
                <a:lnTo>
                  <a:pt x="97" y="254"/>
                </a:lnTo>
                <a:lnTo>
                  <a:pt x="92" y="260"/>
                </a:lnTo>
                <a:lnTo>
                  <a:pt x="92" y="260"/>
                </a:lnTo>
                <a:lnTo>
                  <a:pt x="84" y="270"/>
                </a:lnTo>
                <a:lnTo>
                  <a:pt x="76" y="280"/>
                </a:lnTo>
                <a:lnTo>
                  <a:pt x="76" y="280"/>
                </a:lnTo>
                <a:lnTo>
                  <a:pt x="64" y="294"/>
                </a:lnTo>
                <a:lnTo>
                  <a:pt x="52" y="309"/>
                </a:lnTo>
                <a:lnTo>
                  <a:pt x="52" y="309"/>
                </a:lnTo>
                <a:lnTo>
                  <a:pt x="52" y="310"/>
                </a:lnTo>
                <a:lnTo>
                  <a:pt x="52" y="310"/>
                </a:lnTo>
                <a:lnTo>
                  <a:pt x="45" y="308"/>
                </a:lnTo>
                <a:lnTo>
                  <a:pt x="36" y="305"/>
                </a:lnTo>
                <a:lnTo>
                  <a:pt x="29" y="303"/>
                </a:lnTo>
                <a:lnTo>
                  <a:pt x="23" y="299"/>
                </a:lnTo>
                <a:lnTo>
                  <a:pt x="23" y="299"/>
                </a:lnTo>
                <a:lnTo>
                  <a:pt x="18" y="296"/>
                </a:lnTo>
                <a:lnTo>
                  <a:pt x="14" y="293"/>
                </a:lnTo>
                <a:lnTo>
                  <a:pt x="12" y="289"/>
                </a:lnTo>
                <a:lnTo>
                  <a:pt x="10" y="285"/>
                </a:lnTo>
                <a:lnTo>
                  <a:pt x="10" y="285"/>
                </a:lnTo>
                <a:close/>
                <a:moveTo>
                  <a:pt x="10" y="272"/>
                </a:moveTo>
                <a:lnTo>
                  <a:pt x="10" y="272"/>
                </a:lnTo>
                <a:lnTo>
                  <a:pt x="23" y="259"/>
                </a:lnTo>
                <a:lnTo>
                  <a:pt x="23" y="259"/>
                </a:lnTo>
                <a:lnTo>
                  <a:pt x="30" y="252"/>
                </a:lnTo>
                <a:lnTo>
                  <a:pt x="38" y="246"/>
                </a:lnTo>
                <a:lnTo>
                  <a:pt x="38" y="246"/>
                </a:lnTo>
                <a:lnTo>
                  <a:pt x="46" y="242"/>
                </a:lnTo>
                <a:lnTo>
                  <a:pt x="46" y="242"/>
                </a:lnTo>
                <a:lnTo>
                  <a:pt x="47" y="242"/>
                </a:lnTo>
                <a:lnTo>
                  <a:pt x="47" y="242"/>
                </a:lnTo>
                <a:lnTo>
                  <a:pt x="38" y="253"/>
                </a:lnTo>
                <a:lnTo>
                  <a:pt x="29" y="263"/>
                </a:lnTo>
                <a:lnTo>
                  <a:pt x="9" y="282"/>
                </a:lnTo>
                <a:lnTo>
                  <a:pt x="9" y="282"/>
                </a:lnTo>
                <a:lnTo>
                  <a:pt x="9" y="277"/>
                </a:lnTo>
                <a:lnTo>
                  <a:pt x="10" y="272"/>
                </a:lnTo>
                <a:lnTo>
                  <a:pt x="10" y="272"/>
                </a:lnTo>
                <a:close/>
                <a:moveTo>
                  <a:pt x="55" y="240"/>
                </a:moveTo>
                <a:lnTo>
                  <a:pt x="55" y="240"/>
                </a:lnTo>
                <a:lnTo>
                  <a:pt x="49" y="245"/>
                </a:lnTo>
                <a:lnTo>
                  <a:pt x="43" y="251"/>
                </a:lnTo>
                <a:lnTo>
                  <a:pt x="43" y="251"/>
                </a:lnTo>
                <a:lnTo>
                  <a:pt x="50" y="241"/>
                </a:lnTo>
                <a:lnTo>
                  <a:pt x="50" y="241"/>
                </a:lnTo>
                <a:lnTo>
                  <a:pt x="55" y="240"/>
                </a:lnTo>
                <a:lnTo>
                  <a:pt x="55" y="240"/>
                </a:lnTo>
                <a:close/>
                <a:moveTo>
                  <a:pt x="68" y="240"/>
                </a:moveTo>
                <a:lnTo>
                  <a:pt x="68" y="240"/>
                </a:lnTo>
                <a:lnTo>
                  <a:pt x="79" y="241"/>
                </a:lnTo>
                <a:lnTo>
                  <a:pt x="79" y="241"/>
                </a:lnTo>
                <a:lnTo>
                  <a:pt x="68" y="251"/>
                </a:lnTo>
                <a:lnTo>
                  <a:pt x="57" y="262"/>
                </a:lnTo>
                <a:lnTo>
                  <a:pt x="36" y="284"/>
                </a:lnTo>
                <a:lnTo>
                  <a:pt x="36" y="284"/>
                </a:lnTo>
                <a:lnTo>
                  <a:pt x="29" y="291"/>
                </a:lnTo>
                <a:lnTo>
                  <a:pt x="27" y="293"/>
                </a:lnTo>
                <a:lnTo>
                  <a:pt x="29" y="289"/>
                </a:lnTo>
                <a:lnTo>
                  <a:pt x="29" y="289"/>
                </a:lnTo>
                <a:lnTo>
                  <a:pt x="35" y="280"/>
                </a:lnTo>
                <a:lnTo>
                  <a:pt x="43" y="271"/>
                </a:lnTo>
                <a:lnTo>
                  <a:pt x="43" y="271"/>
                </a:lnTo>
                <a:lnTo>
                  <a:pt x="56" y="257"/>
                </a:lnTo>
                <a:lnTo>
                  <a:pt x="68" y="242"/>
                </a:lnTo>
                <a:lnTo>
                  <a:pt x="68" y="242"/>
                </a:lnTo>
                <a:lnTo>
                  <a:pt x="69" y="241"/>
                </a:lnTo>
                <a:lnTo>
                  <a:pt x="68" y="240"/>
                </a:lnTo>
                <a:lnTo>
                  <a:pt x="68" y="240"/>
                </a:lnTo>
                <a:close/>
                <a:moveTo>
                  <a:pt x="92" y="244"/>
                </a:moveTo>
                <a:lnTo>
                  <a:pt x="92" y="244"/>
                </a:lnTo>
                <a:lnTo>
                  <a:pt x="81" y="255"/>
                </a:lnTo>
                <a:lnTo>
                  <a:pt x="70" y="266"/>
                </a:lnTo>
                <a:lnTo>
                  <a:pt x="60" y="277"/>
                </a:lnTo>
                <a:lnTo>
                  <a:pt x="49" y="289"/>
                </a:lnTo>
                <a:lnTo>
                  <a:pt x="49" y="289"/>
                </a:lnTo>
                <a:lnTo>
                  <a:pt x="39" y="296"/>
                </a:lnTo>
                <a:lnTo>
                  <a:pt x="39" y="296"/>
                </a:lnTo>
                <a:lnTo>
                  <a:pt x="36" y="298"/>
                </a:lnTo>
                <a:lnTo>
                  <a:pt x="37" y="297"/>
                </a:lnTo>
                <a:lnTo>
                  <a:pt x="37" y="297"/>
                </a:lnTo>
                <a:lnTo>
                  <a:pt x="55" y="276"/>
                </a:lnTo>
                <a:lnTo>
                  <a:pt x="55" y="276"/>
                </a:lnTo>
                <a:lnTo>
                  <a:pt x="82" y="242"/>
                </a:lnTo>
                <a:lnTo>
                  <a:pt x="82" y="242"/>
                </a:lnTo>
                <a:lnTo>
                  <a:pt x="92" y="244"/>
                </a:lnTo>
                <a:lnTo>
                  <a:pt x="92" y="244"/>
                </a:lnTo>
                <a:close/>
                <a:moveTo>
                  <a:pt x="97" y="246"/>
                </a:moveTo>
                <a:lnTo>
                  <a:pt x="97" y="246"/>
                </a:lnTo>
                <a:lnTo>
                  <a:pt x="99" y="248"/>
                </a:lnTo>
                <a:lnTo>
                  <a:pt x="99" y="248"/>
                </a:lnTo>
                <a:lnTo>
                  <a:pt x="99" y="248"/>
                </a:lnTo>
                <a:lnTo>
                  <a:pt x="99" y="248"/>
                </a:lnTo>
                <a:lnTo>
                  <a:pt x="76" y="275"/>
                </a:lnTo>
                <a:lnTo>
                  <a:pt x="76" y="275"/>
                </a:lnTo>
                <a:lnTo>
                  <a:pt x="63" y="288"/>
                </a:lnTo>
                <a:lnTo>
                  <a:pt x="63" y="288"/>
                </a:lnTo>
                <a:lnTo>
                  <a:pt x="54" y="295"/>
                </a:lnTo>
                <a:lnTo>
                  <a:pt x="50" y="299"/>
                </a:lnTo>
                <a:lnTo>
                  <a:pt x="46" y="303"/>
                </a:lnTo>
                <a:lnTo>
                  <a:pt x="46" y="303"/>
                </a:lnTo>
                <a:lnTo>
                  <a:pt x="52" y="296"/>
                </a:lnTo>
                <a:lnTo>
                  <a:pt x="59" y="291"/>
                </a:lnTo>
                <a:lnTo>
                  <a:pt x="65" y="285"/>
                </a:lnTo>
                <a:lnTo>
                  <a:pt x="71" y="278"/>
                </a:lnTo>
                <a:lnTo>
                  <a:pt x="71" y="278"/>
                </a:lnTo>
                <a:lnTo>
                  <a:pt x="84" y="262"/>
                </a:lnTo>
                <a:lnTo>
                  <a:pt x="89" y="254"/>
                </a:lnTo>
                <a:lnTo>
                  <a:pt x="95" y="245"/>
                </a:lnTo>
                <a:lnTo>
                  <a:pt x="95" y="245"/>
                </a:lnTo>
                <a:lnTo>
                  <a:pt x="97" y="246"/>
                </a:lnTo>
                <a:lnTo>
                  <a:pt x="97" y="246"/>
                </a:lnTo>
                <a:close/>
                <a:moveTo>
                  <a:pt x="74" y="310"/>
                </a:moveTo>
                <a:lnTo>
                  <a:pt x="74" y="310"/>
                </a:lnTo>
                <a:lnTo>
                  <a:pt x="70" y="310"/>
                </a:lnTo>
                <a:lnTo>
                  <a:pt x="70" y="310"/>
                </a:lnTo>
                <a:lnTo>
                  <a:pt x="77" y="303"/>
                </a:lnTo>
                <a:lnTo>
                  <a:pt x="77" y="303"/>
                </a:lnTo>
                <a:lnTo>
                  <a:pt x="74" y="309"/>
                </a:lnTo>
                <a:lnTo>
                  <a:pt x="74" y="309"/>
                </a:lnTo>
                <a:lnTo>
                  <a:pt x="74" y="309"/>
                </a:lnTo>
                <a:lnTo>
                  <a:pt x="74" y="310"/>
                </a:lnTo>
                <a:lnTo>
                  <a:pt x="74" y="310"/>
                </a:lnTo>
                <a:close/>
                <a:moveTo>
                  <a:pt x="54" y="310"/>
                </a:moveTo>
                <a:lnTo>
                  <a:pt x="54" y="310"/>
                </a:lnTo>
                <a:lnTo>
                  <a:pt x="63" y="302"/>
                </a:lnTo>
                <a:lnTo>
                  <a:pt x="71" y="295"/>
                </a:lnTo>
                <a:lnTo>
                  <a:pt x="87" y="280"/>
                </a:lnTo>
                <a:lnTo>
                  <a:pt x="87" y="280"/>
                </a:lnTo>
                <a:lnTo>
                  <a:pt x="84" y="284"/>
                </a:lnTo>
                <a:lnTo>
                  <a:pt x="84" y="284"/>
                </a:lnTo>
                <a:lnTo>
                  <a:pt x="74" y="297"/>
                </a:lnTo>
                <a:lnTo>
                  <a:pt x="65" y="311"/>
                </a:lnTo>
                <a:lnTo>
                  <a:pt x="65" y="311"/>
                </a:lnTo>
                <a:lnTo>
                  <a:pt x="54" y="310"/>
                </a:lnTo>
                <a:lnTo>
                  <a:pt x="54" y="310"/>
                </a:lnTo>
                <a:close/>
                <a:moveTo>
                  <a:pt x="84" y="280"/>
                </a:moveTo>
                <a:lnTo>
                  <a:pt x="84" y="280"/>
                </a:lnTo>
                <a:lnTo>
                  <a:pt x="71" y="293"/>
                </a:lnTo>
                <a:lnTo>
                  <a:pt x="71" y="293"/>
                </a:lnTo>
                <a:lnTo>
                  <a:pt x="61" y="302"/>
                </a:lnTo>
                <a:lnTo>
                  <a:pt x="58" y="305"/>
                </a:lnTo>
                <a:lnTo>
                  <a:pt x="57" y="304"/>
                </a:lnTo>
                <a:lnTo>
                  <a:pt x="59" y="302"/>
                </a:lnTo>
                <a:lnTo>
                  <a:pt x="59" y="302"/>
                </a:lnTo>
                <a:lnTo>
                  <a:pt x="70" y="289"/>
                </a:lnTo>
                <a:lnTo>
                  <a:pt x="81" y="277"/>
                </a:lnTo>
                <a:lnTo>
                  <a:pt x="92" y="264"/>
                </a:lnTo>
                <a:lnTo>
                  <a:pt x="96" y="257"/>
                </a:lnTo>
                <a:lnTo>
                  <a:pt x="100" y="249"/>
                </a:lnTo>
                <a:lnTo>
                  <a:pt x="100" y="249"/>
                </a:lnTo>
                <a:lnTo>
                  <a:pt x="100" y="249"/>
                </a:lnTo>
                <a:lnTo>
                  <a:pt x="100" y="249"/>
                </a:lnTo>
                <a:lnTo>
                  <a:pt x="107" y="257"/>
                </a:lnTo>
                <a:lnTo>
                  <a:pt x="107" y="257"/>
                </a:lnTo>
                <a:lnTo>
                  <a:pt x="84" y="280"/>
                </a:lnTo>
                <a:lnTo>
                  <a:pt x="84" y="280"/>
                </a:lnTo>
                <a:close/>
                <a:moveTo>
                  <a:pt x="81" y="309"/>
                </a:moveTo>
                <a:lnTo>
                  <a:pt x="81" y="309"/>
                </a:lnTo>
                <a:lnTo>
                  <a:pt x="76" y="310"/>
                </a:lnTo>
                <a:lnTo>
                  <a:pt x="76" y="310"/>
                </a:lnTo>
                <a:lnTo>
                  <a:pt x="86" y="299"/>
                </a:lnTo>
                <a:lnTo>
                  <a:pt x="97" y="290"/>
                </a:lnTo>
                <a:lnTo>
                  <a:pt x="97" y="290"/>
                </a:lnTo>
                <a:lnTo>
                  <a:pt x="104" y="284"/>
                </a:lnTo>
                <a:lnTo>
                  <a:pt x="104" y="283"/>
                </a:lnTo>
                <a:lnTo>
                  <a:pt x="104" y="284"/>
                </a:lnTo>
                <a:lnTo>
                  <a:pt x="99" y="290"/>
                </a:lnTo>
                <a:lnTo>
                  <a:pt x="99" y="290"/>
                </a:lnTo>
                <a:lnTo>
                  <a:pt x="87" y="303"/>
                </a:lnTo>
                <a:lnTo>
                  <a:pt x="87" y="303"/>
                </a:lnTo>
                <a:lnTo>
                  <a:pt x="87" y="304"/>
                </a:lnTo>
                <a:lnTo>
                  <a:pt x="88" y="305"/>
                </a:lnTo>
                <a:lnTo>
                  <a:pt x="88" y="305"/>
                </a:lnTo>
                <a:lnTo>
                  <a:pt x="88" y="305"/>
                </a:lnTo>
                <a:lnTo>
                  <a:pt x="107" y="292"/>
                </a:lnTo>
                <a:lnTo>
                  <a:pt x="107" y="292"/>
                </a:lnTo>
                <a:lnTo>
                  <a:pt x="102" y="298"/>
                </a:lnTo>
                <a:lnTo>
                  <a:pt x="95" y="302"/>
                </a:lnTo>
                <a:lnTo>
                  <a:pt x="88" y="307"/>
                </a:lnTo>
                <a:lnTo>
                  <a:pt x="81" y="309"/>
                </a:lnTo>
                <a:lnTo>
                  <a:pt x="81" y="309"/>
                </a:lnTo>
                <a:close/>
                <a:moveTo>
                  <a:pt x="111" y="283"/>
                </a:moveTo>
                <a:lnTo>
                  <a:pt x="111" y="283"/>
                </a:lnTo>
                <a:lnTo>
                  <a:pt x="110" y="287"/>
                </a:lnTo>
                <a:lnTo>
                  <a:pt x="108" y="291"/>
                </a:lnTo>
                <a:lnTo>
                  <a:pt x="108" y="291"/>
                </a:lnTo>
                <a:lnTo>
                  <a:pt x="107" y="290"/>
                </a:lnTo>
                <a:lnTo>
                  <a:pt x="106" y="290"/>
                </a:lnTo>
                <a:lnTo>
                  <a:pt x="106" y="290"/>
                </a:lnTo>
                <a:lnTo>
                  <a:pt x="96" y="297"/>
                </a:lnTo>
                <a:lnTo>
                  <a:pt x="96" y="297"/>
                </a:lnTo>
                <a:lnTo>
                  <a:pt x="102" y="290"/>
                </a:lnTo>
                <a:lnTo>
                  <a:pt x="105" y="286"/>
                </a:lnTo>
                <a:lnTo>
                  <a:pt x="108" y="281"/>
                </a:lnTo>
                <a:lnTo>
                  <a:pt x="108" y="281"/>
                </a:lnTo>
                <a:lnTo>
                  <a:pt x="108" y="280"/>
                </a:lnTo>
                <a:lnTo>
                  <a:pt x="106" y="280"/>
                </a:lnTo>
                <a:lnTo>
                  <a:pt x="106" y="280"/>
                </a:lnTo>
                <a:lnTo>
                  <a:pt x="99" y="285"/>
                </a:lnTo>
                <a:lnTo>
                  <a:pt x="92" y="292"/>
                </a:lnTo>
                <a:lnTo>
                  <a:pt x="78" y="304"/>
                </a:lnTo>
                <a:lnTo>
                  <a:pt x="78" y="304"/>
                </a:lnTo>
                <a:lnTo>
                  <a:pt x="84" y="298"/>
                </a:lnTo>
                <a:lnTo>
                  <a:pt x="91" y="291"/>
                </a:lnTo>
                <a:lnTo>
                  <a:pt x="105" y="276"/>
                </a:lnTo>
                <a:lnTo>
                  <a:pt x="105" y="276"/>
                </a:lnTo>
                <a:lnTo>
                  <a:pt x="105" y="275"/>
                </a:lnTo>
                <a:lnTo>
                  <a:pt x="105" y="274"/>
                </a:lnTo>
                <a:lnTo>
                  <a:pt x="104" y="274"/>
                </a:lnTo>
                <a:lnTo>
                  <a:pt x="103" y="274"/>
                </a:lnTo>
                <a:lnTo>
                  <a:pt x="103" y="274"/>
                </a:lnTo>
                <a:lnTo>
                  <a:pt x="100" y="277"/>
                </a:lnTo>
                <a:lnTo>
                  <a:pt x="100" y="277"/>
                </a:lnTo>
                <a:lnTo>
                  <a:pt x="99" y="277"/>
                </a:lnTo>
                <a:lnTo>
                  <a:pt x="98" y="280"/>
                </a:lnTo>
                <a:lnTo>
                  <a:pt x="98" y="280"/>
                </a:lnTo>
                <a:lnTo>
                  <a:pt x="81" y="295"/>
                </a:lnTo>
                <a:lnTo>
                  <a:pt x="73" y="303"/>
                </a:lnTo>
                <a:lnTo>
                  <a:pt x="67" y="311"/>
                </a:lnTo>
                <a:lnTo>
                  <a:pt x="67" y="311"/>
                </a:lnTo>
                <a:lnTo>
                  <a:pt x="67" y="311"/>
                </a:lnTo>
                <a:lnTo>
                  <a:pt x="67" y="311"/>
                </a:lnTo>
                <a:lnTo>
                  <a:pt x="77" y="296"/>
                </a:lnTo>
                <a:lnTo>
                  <a:pt x="87" y="284"/>
                </a:lnTo>
                <a:lnTo>
                  <a:pt x="108" y="259"/>
                </a:lnTo>
                <a:lnTo>
                  <a:pt x="108" y="259"/>
                </a:lnTo>
                <a:lnTo>
                  <a:pt x="110" y="265"/>
                </a:lnTo>
                <a:lnTo>
                  <a:pt x="112" y="271"/>
                </a:lnTo>
                <a:lnTo>
                  <a:pt x="112" y="277"/>
                </a:lnTo>
                <a:lnTo>
                  <a:pt x="111" y="283"/>
                </a:lnTo>
                <a:lnTo>
                  <a:pt x="111" y="283"/>
                </a:lnTo>
                <a:close/>
                <a:moveTo>
                  <a:pt x="116" y="13"/>
                </a:moveTo>
                <a:lnTo>
                  <a:pt x="116" y="13"/>
                </a:lnTo>
                <a:lnTo>
                  <a:pt x="116" y="11"/>
                </a:lnTo>
                <a:lnTo>
                  <a:pt x="116" y="11"/>
                </a:lnTo>
                <a:lnTo>
                  <a:pt x="121" y="9"/>
                </a:lnTo>
                <a:lnTo>
                  <a:pt x="127" y="8"/>
                </a:lnTo>
                <a:lnTo>
                  <a:pt x="127" y="8"/>
                </a:lnTo>
                <a:lnTo>
                  <a:pt x="121" y="11"/>
                </a:lnTo>
                <a:lnTo>
                  <a:pt x="116" y="13"/>
                </a:lnTo>
                <a:lnTo>
                  <a:pt x="116" y="13"/>
                </a:lnTo>
                <a:close/>
                <a:moveTo>
                  <a:pt x="116" y="15"/>
                </a:moveTo>
                <a:lnTo>
                  <a:pt x="116" y="15"/>
                </a:lnTo>
                <a:lnTo>
                  <a:pt x="121" y="14"/>
                </a:lnTo>
                <a:lnTo>
                  <a:pt x="121" y="14"/>
                </a:lnTo>
                <a:lnTo>
                  <a:pt x="116" y="19"/>
                </a:lnTo>
                <a:lnTo>
                  <a:pt x="116" y="19"/>
                </a:lnTo>
                <a:lnTo>
                  <a:pt x="116" y="15"/>
                </a:lnTo>
                <a:lnTo>
                  <a:pt x="116" y="15"/>
                </a:lnTo>
                <a:close/>
                <a:moveTo>
                  <a:pt x="116" y="40"/>
                </a:moveTo>
                <a:lnTo>
                  <a:pt x="116" y="40"/>
                </a:lnTo>
                <a:lnTo>
                  <a:pt x="128" y="28"/>
                </a:lnTo>
                <a:lnTo>
                  <a:pt x="128" y="28"/>
                </a:lnTo>
                <a:lnTo>
                  <a:pt x="135" y="22"/>
                </a:lnTo>
                <a:lnTo>
                  <a:pt x="135" y="22"/>
                </a:lnTo>
                <a:lnTo>
                  <a:pt x="142" y="15"/>
                </a:lnTo>
                <a:lnTo>
                  <a:pt x="145" y="13"/>
                </a:lnTo>
                <a:lnTo>
                  <a:pt x="142" y="17"/>
                </a:lnTo>
                <a:lnTo>
                  <a:pt x="142" y="17"/>
                </a:lnTo>
                <a:lnTo>
                  <a:pt x="129" y="33"/>
                </a:lnTo>
                <a:lnTo>
                  <a:pt x="122" y="40"/>
                </a:lnTo>
                <a:lnTo>
                  <a:pt x="116" y="48"/>
                </a:lnTo>
                <a:lnTo>
                  <a:pt x="116" y="48"/>
                </a:lnTo>
                <a:lnTo>
                  <a:pt x="116" y="40"/>
                </a:lnTo>
                <a:lnTo>
                  <a:pt x="116" y="40"/>
                </a:lnTo>
                <a:close/>
                <a:moveTo>
                  <a:pt x="116" y="28"/>
                </a:moveTo>
                <a:lnTo>
                  <a:pt x="116" y="28"/>
                </a:lnTo>
                <a:lnTo>
                  <a:pt x="122" y="23"/>
                </a:lnTo>
                <a:lnTo>
                  <a:pt x="122" y="23"/>
                </a:lnTo>
                <a:lnTo>
                  <a:pt x="126" y="20"/>
                </a:lnTo>
                <a:lnTo>
                  <a:pt x="126" y="20"/>
                </a:lnTo>
                <a:lnTo>
                  <a:pt x="120" y="26"/>
                </a:lnTo>
                <a:lnTo>
                  <a:pt x="116" y="33"/>
                </a:lnTo>
                <a:lnTo>
                  <a:pt x="116" y="33"/>
                </a:lnTo>
                <a:lnTo>
                  <a:pt x="116" y="28"/>
                </a:lnTo>
                <a:lnTo>
                  <a:pt x="116" y="28"/>
                </a:lnTo>
                <a:close/>
                <a:moveTo>
                  <a:pt x="116" y="52"/>
                </a:moveTo>
                <a:lnTo>
                  <a:pt x="116" y="52"/>
                </a:lnTo>
                <a:lnTo>
                  <a:pt x="126" y="46"/>
                </a:lnTo>
                <a:lnTo>
                  <a:pt x="134" y="38"/>
                </a:lnTo>
                <a:lnTo>
                  <a:pt x="149" y="23"/>
                </a:lnTo>
                <a:lnTo>
                  <a:pt x="149" y="23"/>
                </a:lnTo>
                <a:lnTo>
                  <a:pt x="155" y="17"/>
                </a:lnTo>
                <a:lnTo>
                  <a:pt x="158" y="15"/>
                </a:lnTo>
                <a:lnTo>
                  <a:pt x="158" y="15"/>
                </a:lnTo>
                <a:lnTo>
                  <a:pt x="157" y="16"/>
                </a:lnTo>
                <a:lnTo>
                  <a:pt x="157" y="16"/>
                </a:lnTo>
                <a:lnTo>
                  <a:pt x="144" y="33"/>
                </a:lnTo>
                <a:lnTo>
                  <a:pt x="144" y="33"/>
                </a:lnTo>
                <a:lnTo>
                  <a:pt x="126" y="55"/>
                </a:lnTo>
                <a:lnTo>
                  <a:pt x="126" y="55"/>
                </a:lnTo>
                <a:lnTo>
                  <a:pt x="116" y="54"/>
                </a:lnTo>
                <a:lnTo>
                  <a:pt x="116" y="54"/>
                </a:lnTo>
                <a:lnTo>
                  <a:pt x="116" y="52"/>
                </a:lnTo>
                <a:lnTo>
                  <a:pt x="116" y="52"/>
                </a:lnTo>
                <a:close/>
                <a:moveTo>
                  <a:pt x="136" y="55"/>
                </a:moveTo>
                <a:lnTo>
                  <a:pt x="136" y="55"/>
                </a:lnTo>
                <a:lnTo>
                  <a:pt x="129" y="55"/>
                </a:lnTo>
                <a:lnTo>
                  <a:pt x="129" y="55"/>
                </a:lnTo>
                <a:lnTo>
                  <a:pt x="145" y="39"/>
                </a:lnTo>
                <a:lnTo>
                  <a:pt x="163" y="23"/>
                </a:lnTo>
                <a:lnTo>
                  <a:pt x="163" y="23"/>
                </a:lnTo>
                <a:lnTo>
                  <a:pt x="153" y="34"/>
                </a:lnTo>
                <a:lnTo>
                  <a:pt x="153" y="34"/>
                </a:lnTo>
                <a:lnTo>
                  <a:pt x="145" y="45"/>
                </a:lnTo>
                <a:lnTo>
                  <a:pt x="136" y="55"/>
                </a:lnTo>
                <a:lnTo>
                  <a:pt x="136" y="55"/>
                </a:lnTo>
                <a:close/>
                <a:moveTo>
                  <a:pt x="139" y="55"/>
                </a:moveTo>
                <a:lnTo>
                  <a:pt x="139" y="55"/>
                </a:lnTo>
                <a:lnTo>
                  <a:pt x="150" y="46"/>
                </a:lnTo>
                <a:lnTo>
                  <a:pt x="160" y="36"/>
                </a:lnTo>
                <a:lnTo>
                  <a:pt x="170" y="27"/>
                </a:lnTo>
                <a:lnTo>
                  <a:pt x="180" y="17"/>
                </a:lnTo>
                <a:lnTo>
                  <a:pt x="180" y="17"/>
                </a:lnTo>
                <a:lnTo>
                  <a:pt x="177" y="21"/>
                </a:lnTo>
                <a:lnTo>
                  <a:pt x="173" y="25"/>
                </a:lnTo>
                <a:lnTo>
                  <a:pt x="167" y="35"/>
                </a:lnTo>
                <a:lnTo>
                  <a:pt x="160" y="46"/>
                </a:lnTo>
                <a:lnTo>
                  <a:pt x="152" y="55"/>
                </a:lnTo>
                <a:lnTo>
                  <a:pt x="152" y="55"/>
                </a:lnTo>
                <a:lnTo>
                  <a:pt x="139" y="55"/>
                </a:lnTo>
                <a:lnTo>
                  <a:pt x="139" y="55"/>
                </a:lnTo>
                <a:close/>
                <a:moveTo>
                  <a:pt x="155" y="55"/>
                </a:moveTo>
                <a:lnTo>
                  <a:pt x="155" y="55"/>
                </a:lnTo>
                <a:lnTo>
                  <a:pt x="164" y="48"/>
                </a:lnTo>
                <a:lnTo>
                  <a:pt x="171" y="40"/>
                </a:lnTo>
                <a:lnTo>
                  <a:pt x="187" y="24"/>
                </a:lnTo>
                <a:lnTo>
                  <a:pt x="187" y="24"/>
                </a:lnTo>
                <a:lnTo>
                  <a:pt x="182" y="30"/>
                </a:lnTo>
                <a:lnTo>
                  <a:pt x="182" y="30"/>
                </a:lnTo>
                <a:lnTo>
                  <a:pt x="173" y="42"/>
                </a:lnTo>
                <a:lnTo>
                  <a:pt x="165" y="55"/>
                </a:lnTo>
                <a:lnTo>
                  <a:pt x="165" y="55"/>
                </a:lnTo>
                <a:lnTo>
                  <a:pt x="165" y="55"/>
                </a:lnTo>
                <a:lnTo>
                  <a:pt x="165" y="55"/>
                </a:lnTo>
                <a:lnTo>
                  <a:pt x="155" y="55"/>
                </a:lnTo>
                <a:lnTo>
                  <a:pt x="155" y="55"/>
                </a:lnTo>
                <a:close/>
                <a:moveTo>
                  <a:pt x="191" y="57"/>
                </a:moveTo>
                <a:lnTo>
                  <a:pt x="191" y="57"/>
                </a:lnTo>
                <a:lnTo>
                  <a:pt x="189" y="57"/>
                </a:lnTo>
                <a:lnTo>
                  <a:pt x="189" y="57"/>
                </a:lnTo>
                <a:lnTo>
                  <a:pt x="190" y="53"/>
                </a:lnTo>
                <a:lnTo>
                  <a:pt x="190" y="53"/>
                </a:lnTo>
                <a:lnTo>
                  <a:pt x="190" y="52"/>
                </a:lnTo>
                <a:lnTo>
                  <a:pt x="189" y="52"/>
                </a:lnTo>
                <a:lnTo>
                  <a:pt x="189" y="52"/>
                </a:lnTo>
                <a:lnTo>
                  <a:pt x="184" y="53"/>
                </a:lnTo>
                <a:lnTo>
                  <a:pt x="180" y="56"/>
                </a:lnTo>
                <a:lnTo>
                  <a:pt x="180" y="56"/>
                </a:lnTo>
                <a:lnTo>
                  <a:pt x="178" y="56"/>
                </a:lnTo>
                <a:lnTo>
                  <a:pt x="178" y="56"/>
                </a:lnTo>
                <a:lnTo>
                  <a:pt x="180" y="52"/>
                </a:lnTo>
                <a:lnTo>
                  <a:pt x="180" y="52"/>
                </a:lnTo>
                <a:lnTo>
                  <a:pt x="188" y="42"/>
                </a:lnTo>
                <a:lnTo>
                  <a:pt x="196" y="31"/>
                </a:lnTo>
                <a:lnTo>
                  <a:pt x="196" y="31"/>
                </a:lnTo>
                <a:lnTo>
                  <a:pt x="196" y="30"/>
                </a:lnTo>
                <a:lnTo>
                  <a:pt x="194" y="30"/>
                </a:lnTo>
                <a:lnTo>
                  <a:pt x="194" y="30"/>
                </a:lnTo>
                <a:lnTo>
                  <a:pt x="181" y="40"/>
                </a:lnTo>
                <a:lnTo>
                  <a:pt x="174" y="46"/>
                </a:lnTo>
                <a:lnTo>
                  <a:pt x="169" y="52"/>
                </a:lnTo>
                <a:lnTo>
                  <a:pt x="169" y="52"/>
                </a:lnTo>
                <a:lnTo>
                  <a:pt x="176" y="42"/>
                </a:lnTo>
                <a:lnTo>
                  <a:pt x="183" y="32"/>
                </a:lnTo>
                <a:lnTo>
                  <a:pt x="191" y="23"/>
                </a:lnTo>
                <a:lnTo>
                  <a:pt x="199" y="14"/>
                </a:lnTo>
                <a:lnTo>
                  <a:pt x="199" y="14"/>
                </a:lnTo>
                <a:lnTo>
                  <a:pt x="197" y="25"/>
                </a:lnTo>
                <a:lnTo>
                  <a:pt x="195" y="35"/>
                </a:lnTo>
                <a:lnTo>
                  <a:pt x="193" y="46"/>
                </a:lnTo>
                <a:lnTo>
                  <a:pt x="191" y="57"/>
                </a:lnTo>
                <a:lnTo>
                  <a:pt x="191" y="57"/>
                </a:lnTo>
                <a:close/>
                <a:moveTo>
                  <a:pt x="182" y="56"/>
                </a:moveTo>
                <a:lnTo>
                  <a:pt x="182" y="56"/>
                </a:lnTo>
                <a:lnTo>
                  <a:pt x="186" y="54"/>
                </a:lnTo>
                <a:lnTo>
                  <a:pt x="187" y="55"/>
                </a:lnTo>
                <a:lnTo>
                  <a:pt x="187" y="56"/>
                </a:lnTo>
                <a:lnTo>
                  <a:pt x="187" y="56"/>
                </a:lnTo>
                <a:lnTo>
                  <a:pt x="182" y="56"/>
                </a:lnTo>
                <a:lnTo>
                  <a:pt x="182" y="56"/>
                </a:lnTo>
                <a:close/>
                <a:moveTo>
                  <a:pt x="168" y="55"/>
                </a:moveTo>
                <a:lnTo>
                  <a:pt x="168" y="55"/>
                </a:lnTo>
                <a:lnTo>
                  <a:pt x="178" y="47"/>
                </a:lnTo>
                <a:lnTo>
                  <a:pt x="188" y="38"/>
                </a:lnTo>
                <a:lnTo>
                  <a:pt x="188" y="38"/>
                </a:lnTo>
                <a:lnTo>
                  <a:pt x="192" y="35"/>
                </a:lnTo>
                <a:lnTo>
                  <a:pt x="189" y="38"/>
                </a:lnTo>
                <a:lnTo>
                  <a:pt x="181" y="47"/>
                </a:lnTo>
                <a:lnTo>
                  <a:pt x="181" y="47"/>
                </a:lnTo>
                <a:lnTo>
                  <a:pt x="176" y="56"/>
                </a:lnTo>
                <a:lnTo>
                  <a:pt x="176" y="56"/>
                </a:lnTo>
                <a:lnTo>
                  <a:pt x="168" y="55"/>
                </a:lnTo>
                <a:lnTo>
                  <a:pt x="168" y="55"/>
                </a:lnTo>
                <a:close/>
                <a:moveTo>
                  <a:pt x="151" y="10"/>
                </a:moveTo>
                <a:lnTo>
                  <a:pt x="151" y="10"/>
                </a:lnTo>
                <a:lnTo>
                  <a:pt x="175" y="11"/>
                </a:lnTo>
                <a:lnTo>
                  <a:pt x="199" y="11"/>
                </a:lnTo>
                <a:lnTo>
                  <a:pt x="199" y="11"/>
                </a:lnTo>
                <a:lnTo>
                  <a:pt x="190" y="18"/>
                </a:lnTo>
                <a:lnTo>
                  <a:pt x="181" y="26"/>
                </a:lnTo>
                <a:lnTo>
                  <a:pt x="166" y="42"/>
                </a:lnTo>
                <a:lnTo>
                  <a:pt x="166" y="42"/>
                </a:lnTo>
                <a:lnTo>
                  <a:pt x="175" y="28"/>
                </a:lnTo>
                <a:lnTo>
                  <a:pt x="184" y="14"/>
                </a:lnTo>
                <a:lnTo>
                  <a:pt x="184" y="14"/>
                </a:lnTo>
                <a:lnTo>
                  <a:pt x="184" y="13"/>
                </a:lnTo>
                <a:lnTo>
                  <a:pt x="184" y="13"/>
                </a:lnTo>
                <a:lnTo>
                  <a:pt x="183" y="13"/>
                </a:lnTo>
                <a:lnTo>
                  <a:pt x="183" y="13"/>
                </a:lnTo>
                <a:lnTo>
                  <a:pt x="173" y="20"/>
                </a:lnTo>
                <a:lnTo>
                  <a:pt x="165" y="28"/>
                </a:lnTo>
                <a:lnTo>
                  <a:pt x="148" y="45"/>
                </a:lnTo>
                <a:lnTo>
                  <a:pt x="148" y="45"/>
                </a:lnTo>
                <a:lnTo>
                  <a:pt x="155" y="36"/>
                </a:lnTo>
                <a:lnTo>
                  <a:pt x="155" y="36"/>
                </a:lnTo>
                <a:lnTo>
                  <a:pt x="164" y="25"/>
                </a:lnTo>
                <a:lnTo>
                  <a:pt x="174" y="14"/>
                </a:lnTo>
                <a:lnTo>
                  <a:pt x="174" y="14"/>
                </a:lnTo>
                <a:lnTo>
                  <a:pt x="174" y="13"/>
                </a:lnTo>
                <a:lnTo>
                  <a:pt x="174" y="13"/>
                </a:lnTo>
                <a:lnTo>
                  <a:pt x="173" y="12"/>
                </a:lnTo>
                <a:lnTo>
                  <a:pt x="173" y="12"/>
                </a:lnTo>
                <a:lnTo>
                  <a:pt x="173" y="12"/>
                </a:lnTo>
                <a:lnTo>
                  <a:pt x="157" y="26"/>
                </a:lnTo>
                <a:lnTo>
                  <a:pt x="142" y="39"/>
                </a:lnTo>
                <a:lnTo>
                  <a:pt x="142" y="39"/>
                </a:lnTo>
                <a:lnTo>
                  <a:pt x="142" y="39"/>
                </a:lnTo>
                <a:lnTo>
                  <a:pt x="142" y="39"/>
                </a:lnTo>
                <a:lnTo>
                  <a:pt x="162" y="13"/>
                </a:lnTo>
                <a:lnTo>
                  <a:pt x="162" y="13"/>
                </a:lnTo>
                <a:lnTo>
                  <a:pt x="162" y="11"/>
                </a:lnTo>
                <a:lnTo>
                  <a:pt x="161" y="11"/>
                </a:lnTo>
                <a:lnTo>
                  <a:pt x="161" y="11"/>
                </a:lnTo>
                <a:lnTo>
                  <a:pt x="151" y="18"/>
                </a:lnTo>
                <a:lnTo>
                  <a:pt x="143" y="26"/>
                </a:lnTo>
                <a:lnTo>
                  <a:pt x="126" y="43"/>
                </a:lnTo>
                <a:lnTo>
                  <a:pt x="126" y="43"/>
                </a:lnTo>
                <a:lnTo>
                  <a:pt x="119" y="47"/>
                </a:lnTo>
                <a:lnTo>
                  <a:pt x="122" y="43"/>
                </a:lnTo>
                <a:lnTo>
                  <a:pt x="134" y="30"/>
                </a:lnTo>
                <a:lnTo>
                  <a:pt x="134" y="30"/>
                </a:lnTo>
                <a:lnTo>
                  <a:pt x="149" y="11"/>
                </a:lnTo>
                <a:lnTo>
                  <a:pt x="149" y="11"/>
                </a:lnTo>
                <a:lnTo>
                  <a:pt x="149" y="10"/>
                </a:lnTo>
                <a:lnTo>
                  <a:pt x="148" y="10"/>
                </a:lnTo>
                <a:lnTo>
                  <a:pt x="148" y="10"/>
                </a:lnTo>
                <a:lnTo>
                  <a:pt x="140" y="15"/>
                </a:lnTo>
                <a:lnTo>
                  <a:pt x="134" y="21"/>
                </a:lnTo>
                <a:lnTo>
                  <a:pt x="120" y="33"/>
                </a:lnTo>
                <a:lnTo>
                  <a:pt x="120" y="33"/>
                </a:lnTo>
                <a:lnTo>
                  <a:pt x="116" y="37"/>
                </a:lnTo>
                <a:lnTo>
                  <a:pt x="116" y="37"/>
                </a:lnTo>
                <a:lnTo>
                  <a:pt x="116" y="36"/>
                </a:lnTo>
                <a:lnTo>
                  <a:pt x="116" y="36"/>
                </a:lnTo>
                <a:lnTo>
                  <a:pt x="119" y="32"/>
                </a:lnTo>
                <a:lnTo>
                  <a:pt x="119" y="32"/>
                </a:lnTo>
                <a:lnTo>
                  <a:pt x="127" y="21"/>
                </a:lnTo>
                <a:lnTo>
                  <a:pt x="136" y="11"/>
                </a:lnTo>
                <a:lnTo>
                  <a:pt x="136" y="11"/>
                </a:lnTo>
                <a:lnTo>
                  <a:pt x="136" y="11"/>
                </a:lnTo>
                <a:lnTo>
                  <a:pt x="136" y="10"/>
                </a:lnTo>
                <a:lnTo>
                  <a:pt x="136" y="9"/>
                </a:lnTo>
                <a:lnTo>
                  <a:pt x="135" y="10"/>
                </a:lnTo>
                <a:lnTo>
                  <a:pt x="135" y="10"/>
                </a:lnTo>
                <a:lnTo>
                  <a:pt x="128" y="15"/>
                </a:lnTo>
                <a:lnTo>
                  <a:pt x="120" y="21"/>
                </a:lnTo>
                <a:lnTo>
                  <a:pt x="120" y="21"/>
                </a:lnTo>
                <a:lnTo>
                  <a:pt x="116" y="26"/>
                </a:lnTo>
                <a:lnTo>
                  <a:pt x="116" y="26"/>
                </a:lnTo>
                <a:lnTo>
                  <a:pt x="116" y="23"/>
                </a:lnTo>
                <a:lnTo>
                  <a:pt x="116" y="23"/>
                </a:lnTo>
                <a:lnTo>
                  <a:pt x="121" y="16"/>
                </a:lnTo>
                <a:lnTo>
                  <a:pt x="129" y="10"/>
                </a:lnTo>
                <a:lnTo>
                  <a:pt x="129" y="10"/>
                </a:lnTo>
                <a:lnTo>
                  <a:pt x="129" y="9"/>
                </a:lnTo>
                <a:lnTo>
                  <a:pt x="129" y="8"/>
                </a:lnTo>
                <a:lnTo>
                  <a:pt x="129" y="8"/>
                </a:lnTo>
                <a:lnTo>
                  <a:pt x="140" y="9"/>
                </a:lnTo>
                <a:lnTo>
                  <a:pt x="151" y="10"/>
                </a:lnTo>
                <a:lnTo>
                  <a:pt x="151" y="10"/>
                </a:lnTo>
                <a:close/>
                <a:moveTo>
                  <a:pt x="67" y="240"/>
                </a:moveTo>
                <a:lnTo>
                  <a:pt x="67" y="240"/>
                </a:lnTo>
                <a:lnTo>
                  <a:pt x="67" y="240"/>
                </a:lnTo>
                <a:lnTo>
                  <a:pt x="67" y="240"/>
                </a:lnTo>
                <a:lnTo>
                  <a:pt x="56" y="249"/>
                </a:lnTo>
                <a:lnTo>
                  <a:pt x="46" y="260"/>
                </a:lnTo>
                <a:lnTo>
                  <a:pt x="46" y="260"/>
                </a:lnTo>
                <a:lnTo>
                  <a:pt x="53" y="250"/>
                </a:lnTo>
                <a:lnTo>
                  <a:pt x="60" y="240"/>
                </a:lnTo>
                <a:lnTo>
                  <a:pt x="60" y="240"/>
                </a:lnTo>
                <a:lnTo>
                  <a:pt x="67" y="240"/>
                </a:lnTo>
                <a:lnTo>
                  <a:pt x="67" y="240"/>
                </a:lnTo>
                <a:close/>
                <a:moveTo>
                  <a:pt x="26" y="250"/>
                </a:moveTo>
                <a:lnTo>
                  <a:pt x="26" y="250"/>
                </a:lnTo>
                <a:lnTo>
                  <a:pt x="32" y="247"/>
                </a:lnTo>
                <a:lnTo>
                  <a:pt x="38" y="244"/>
                </a:lnTo>
                <a:lnTo>
                  <a:pt x="38" y="244"/>
                </a:lnTo>
                <a:lnTo>
                  <a:pt x="24" y="255"/>
                </a:lnTo>
                <a:lnTo>
                  <a:pt x="12" y="266"/>
                </a:lnTo>
                <a:lnTo>
                  <a:pt x="12" y="266"/>
                </a:lnTo>
                <a:lnTo>
                  <a:pt x="15" y="262"/>
                </a:lnTo>
                <a:lnTo>
                  <a:pt x="18" y="257"/>
                </a:lnTo>
                <a:lnTo>
                  <a:pt x="22" y="253"/>
                </a:lnTo>
                <a:lnTo>
                  <a:pt x="26" y="250"/>
                </a:lnTo>
                <a:lnTo>
                  <a:pt x="26" y="25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2535">
            <a:extLst>
              <a:ext uri="{FF2B5EF4-FFF2-40B4-BE49-F238E27FC236}">
                <a16:creationId xmlns:a16="http://schemas.microsoft.com/office/drawing/2014/main" xmlns="" id="{C2B0FBE5-0544-4F43-A0EB-46719807D4A0}"/>
              </a:ext>
            </a:extLst>
          </p:cNvPr>
          <p:cNvSpPr>
            <a:spLocks noEditPoints="1"/>
          </p:cNvSpPr>
          <p:nvPr/>
        </p:nvSpPr>
        <p:spPr bwMode="auto">
          <a:xfrm>
            <a:off x="3042801" y="1330991"/>
            <a:ext cx="538163" cy="288925"/>
          </a:xfrm>
          <a:custGeom>
            <a:avLst/>
            <a:gdLst/>
            <a:ahLst/>
            <a:cxnLst>
              <a:cxn ang="0">
                <a:pos x="281" y="40"/>
              </a:cxn>
              <a:cxn ang="0">
                <a:pos x="60" y="51"/>
              </a:cxn>
              <a:cxn ang="0">
                <a:pos x="17" y="143"/>
              </a:cxn>
              <a:cxn ang="0">
                <a:pos x="235" y="182"/>
              </a:cxn>
              <a:cxn ang="0">
                <a:pos x="189" y="126"/>
              </a:cxn>
              <a:cxn ang="0">
                <a:pos x="182" y="119"/>
              </a:cxn>
              <a:cxn ang="0">
                <a:pos x="149" y="134"/>
              </a:cxn>
              <a:cxn ang="0">
                <a:pos x="14" y="56"/>
              </a:cxn>
              <a:cxn ang="0">
                <a:pos x="23" y="67"/>
              </a:cxn>
              <a:cxn ang="0">
                <a:pos x="38" y="94"/>
              </a:cxn>
              <a:cxn ang="0">
                <a:pos x="78" y="81"/>
              </a:cxn>
              <a:cxn ang="0">
                <a:pos x="109" y="73"/>
              </a:cxn>
              <a:cxn ang="0">
                <a:pos x="123" y="60"/>
              </a:cxn>
              <a:cxn ang="0">
                <a:pos x="39" y="120"/>
              </a:cxn>
              <a:cxn ang="0">
                <a:pos x="101" y="101"/>
              </a:cxn>
              <a:cxn ang="0">
                <a:pos x="197" y="63"/>
              </a:cxn>
              <a:cxn ang="0">
                <a:pos x="126" y="94"/>
              </a:cxn>
              <a:cxn ang="0">
                <a:pos x="271" y="43"/>
              </a:cxn>
              <a:cxn ang="0">
                <a:pos x="236" y="47"/>
              </a:cxn>
              <a:cxn ang="0">
                <a:pos x="243" y="31"/>
              </a:cxn>
              <a:cxn ang="0">
                <a:pos x="233" y="19"/>
              </a:cxn>
              <a:cxn ang="0">
                <a:pos x="112" y="120"/>
              </a:cxn>
              <a:cxn ang="0">
                <a:pos x="234" y="51"/>
              </a:cxn>
              <a:cxn ang="0">
                <a:pos x="254" y="53"/>
              </a:cxn>
              <a:cxn ang="0">
                <a:pos x="277" y="50"/>
              </a:cxn>
              <a:cxn ang="0">
                <a:pos x="114" y="132"/>
              </a:cxn>
              <a:cxn ang="0">
                <a:pos x="232" y="24"/>
              </a:cxn>
              <a:cxn ang="0">
                <a:pos x="230" y="37"/>
              </a:cxn>
              <a:cxn ang="0">
                <a:pos x="232" y="14"/>
              </a:cxn>
              <a:cxn ang="0">
                <a:pos x="105" y="69"/>
              </a:cxn>
              <a:cxn ang="0">
                <a:pos x="48" y="73"/>
              </a:cxn>
              <a:cxn ang="0">
                <a:pos x="79" y="106"/>
              </a:cxn>
              <a:cxn ang="0">
                <a:pos x="93" y="66"/>
              </a:cxn>
              <a:cxn ang="0">
                <a:pos x="100" y="60"/>
              </a:cxn>
              <a:cxn ang="0">
                <a:pos x="73" y="71"/>
              </a:cxn>
              <a:cxn ang="0">
                <a:pos x="38" y="85"/>
              </a:cxn>
              <a:cxn ang="0">
                <a:pos x="125" y="93"/>
              </a:cxn>
              <a:cxn ang="0">
                <a:pos x="159" y="89"/>
              </a:cxn>
              <a:cxn ang="0">
                <a:pos x="54" y="139"/>
              </a:cxn>
              <a:cxn ang="0">
                <a:pos x="104" y="136"/>
              </a:cxn>
              <a:cxn ang="0">
                <a:pos x="236" y="73"/>
              </a:cxn>
              <a:cxn ang="0">
                <a:pos x="149" y="132"/>
              </a:cxn>
              <a:cxn ang="0">
                <a:pos x="287" y="56"/>
              </a:cxn>
              <a:cxn ang="0">
                <a:pos x="126" y="135"/>
              </a:cxn>
              <a:cxn ang="0">
                <a:pos x="200" y="126"/>
              </a:cxn>
              <a:cxn ang="0">
                <a:pos x="254" y="87"/>
              </a:cxn>
              <a:cxn ang="0">
                <a:pos x="210" y="129"/>
              </a:cxn>
              <a:cxn ang="0">
                <a:pos x="297" y="76"/>
              </a:cxn>
              <a:cxn ang="0">
                <a:pos x="150" y="124"/>
              </a:cxn>
              <a:cxn ang="0">
                <a:pos x="241" y="94"/>
              </a:cxn>
              <a:cxn ang="0">
                <a:pos x="253" y="151"/>
              </a:cxn>
              <a:cxn ang="0">
                <a:pos x="275" y="125"/>
              </a:cxn>
              <a:cxn ang="0">
                <a:pos x="238" y="134"/>
              </a:cxn>
              <a:cxn ang="0">
                <a:pos x="254" y="118"/>
              </a:cxn>
              <a:cxn ang="0">
                <a:pos x="238" y="171"/>
              </a:cxn>
              <a:cxn ang="0">
                <a:pos x="266" y="134"/>
              </a:cxn>
              <a:cxn ang="0">
                <a:pos x="293" y="106"/>
              </a:cxn>
              <a:cxn ang="0">
                <a:pos x="318" y="90"/>
              </a:cxn>
              <a:cxn ang="0">
                <a:pos x="237" y="133"/>
              </a:cxn>
              <a:cxn ang="0">
                <a:pos x="231" y="127"/>
              </a:cxn>
              <a:cxn ang="0">
                <a:pos x="278" y="110"/>
              </a:cxn>
            </a:cxnLst>
            <a:rect l="0" t="0" r="r" b="b"/>
            <a:pathLst>
              <a:path w="339" h="182">
                <a:moveTo>
                  <a:pt x="235" y="182"/>
                </a:moveTo>
                <a:lnTo>
                  <a:pt x="235" y="182"/>
                </a:lnTo>
                <a:lnTo>
                  <a:pt x="237" y="182"/>
                </a:lnTo>
                <a:lnTo>
                  <a:pt x="240" y="181"/>
                </a:lnTo>
                <a:lnTo>
                  <a:pt x="240" y="181"/>
                </a:lnTo>
                <a:lnTo>
                  <a:pt x="264" y="159"/>
                </a:lnTo>
                <a:lnTo>
                  <a:pt x="288" y="137"/>
                </a:lnTo>
                <a:lnTo>
                  <a:pt x="314" y="115"/>
                </a:lnTo>
                <a:lnTo>
                  <a:pt x="338" y="93"/>
                </a:lnTo>
                <a:lnTo>
                  <a:pt x="338" y="93"/>
                </a:lnTo>
                <a:lnTo>
                  <a:pt x="339" y="91"/>
                </a:lnTo>
                <a:lnTo>
                  <a:pt x="339" y="89"/>
                </a:lnTo>
                <a:lnTo>
                  <a:pt x="339" y="89"/>
                </a:lnTo>
                <a:lnTo>
                  <a:pt x="338" y="87"/>
                </a:lnTo>
                <a:lnTo>
                  <a:pt x="338" y="87"/>
                </a:lnTo>
                <a:lnTo>
                  <a:pt x="325" y="74"/>
                </a:lnTo>
                <a:lnTo>
                  <a:pt x="311" y="62"/>
                </a:lnTo>
                <a:lnTo>
                  <a:pt x="281" y="40"/>
                </a:lnTo>
                <a:lnTo>
                  <a:pt x="281" y="40"/>
                </a:lnTo>
                <a:lnTo>
                  <a:pt x="256" y="20"/>
                </a:lnTo>
                <a:lnTo>
                  <a:pt x="230" y="1"/>
                </a:lnTo>
                <a:lnTo>
                  <a:pt x="230" y="1"/>
                </a:lnTo>
                <a:lnTo>
                  <a:pt x="228" y="0"/>
                </a:lnTo>
                <a:lnTo>
                  <a:pt x="226" y="1"/>
                </a:lnTo>
                <a:lnTo>
                  <a:pt x="226" y="1"/>
                </a:lnTo>
                <a:lnTo>
                  <a:pt x="225" y="1"/>
                </a:lnTo>
                <a:lnTo>
                  <a:pt x="223" y="2"/>
                </a:lnTo>
                <a:lnTo>
                  <a:pt x="222" y="4"/>
                </a:lnTo>
                <a:lnTo>
                  <a:pt x="222" y="6"/>
                </a:lnTo>
                <a:lnTo>
                  <a:pt x="222" y="6"/>
                </a:lnTo>
                <a:lnTo>
                  <a:pt x="223" y="16"/>
                </a:lnTo>
                <a:lnTo>
                  <a:pt x="223" y="27"/>
                </a:lnTo>
                <a:lnTo>
                  <a:pt x="221" y="48"/>
                </a:lnTo>
                <a:lnTo>
                  <a:pt x="221" y="48"/>
                </a:lnTo>
                <a:lnTo>
                  <a:pt x="167" y="50"/>
                </a:lnTo>
                <a:lnTo>
                  <a:pt x="113" y="51"/>
                </a:lnTo>
                <a:lnTo>
                  <a:pt x="86" y="52"/>
                </a:lnTo>
                <a:lnTo>
                  <a:pt x="60" y="51"/>
                </a:lnTo>
                <a:lnTo>
                  <a:pt x="32" y="49"/>
                </a:lnTo>
                <a:lnTo>
                  <a:pt x="6" y="46"/>
                </a:lnTo>
                <a:lnTo>
                  <a:pt x="6" y="46"/>
                </a:lnTo>
                <a:lnTo>
                  <a:pt x="4" y="45"/>
                </a:lnTo>
                <a:lnTo>
                  <a:pt x="2" y="46"/>
                </a:lnTo>
                <a:lnTo>
                  <a:pt x="1" y="48"/>
                </a:lnTo>
                <a:lnTo>
                  <a:pt x="0" y="50"/>
                </a:lnTo>
                <a:lnTo>
                  <a:pt x="0" y="50"/>
                </a:lnTo>
                <a:lnTo>
                  <a:pt x="0" y="52"/>
                </a:lnTo>
                <a:lnTo>
                  <a:pt x="2" y="54"/>
                </a:lnTo>
                <a:lnTo>
                  <a:pt x="2" y="54"/>
                </a:lnTo>
                <a:lnTo>
                  <a:pt x="9" y="63"/>
                </a:lnTo>
                <a:lnTo>
                  <a:pt x="14" y="74"/>
                </a:lnTo>
                <a:lnTo>
                  <a:pt x="18" y="85"/>
                </a:lnTo>
                <a:lnTo>
                  <a:pt x="20" y="96"/>
                </a:lnTo>
                <a:lnTo>
                  <a:pt x="21" y="108"/>
                </a:lnTo>
                <a:lnTo>
                  <a:pt x="21" y="120"/>
                </a:lnTo>
                <a:lnTo>
                  <a:pt x="20" y="132"/>
                </a:lnTo>
                <a:lnTo>
                  <a:pt x="17" y="143"/>
                </a:lnTo>
                <a:lnTo>
                  <a:pt x="17" y="143"/>
                </a:lnTo>
                <a:lnTo>
                  <a:pt x="17" y="145"/>
                </a:lnTo>
                <a:lnTo>
                  <a:pt x="18" y="146"/>
                </a:lnTo>
                <a:lnTo>
                  <a:pt x="18" y="146"/>
                </a:lnTo>
                <a:lnTo>
                  <a:pt x="20" y="148"/>
                </a:lnTo>
                <a:lnTo>
                  <a:pt x="22" y="148"/>
                </a:lnTo>
                <a:lnTo>
                  <a:pt x="22" y="148"/>
                </a:lnTo>
                <a:lnTo>
                  <a:pt x="47" y="148"/>
                </a:lnTo>
                <a:lnTo>
                  <a:pt x="74" y="147"/>
                </a:lnTo>
                <a:lnTo>
                  <a:pt x="125" y="144"/>
                </a:lnTo>
                <a:lnTo>
                  <a:pt x="177" y="141"/>
                </a:lnTo>
                <a:lnTo>
                  <a:pt x="229" y="139"/>
                </a:lnTo>
                <a:lnTo>
                  <a:pt x="229" y="139"/>
                </a:lnTo>
                <a:lnTo>
                  <a:pt x="229" y="178"/>
                </a:lnTo>
                <a:lnTo>
                  <a:pt x="229" y="178"/>
                </a:lnTo>
                <a:lnTo>
                  <a:pt x="230" y="180"/>
                </a:lnTo>
                <a:lnTo>
                  <a:pt x="231" y="182"/>
                </a:lnTo>
                <a:lnTo>
                  <a:pt x="233" y="182"/>
                </a:lnTo>
                <a:lnTo>
                  <a:pt x="235" y="182"/>
                </a:lnTo>
                <a:lnTo>
                  <a:pt x="235" y="182"/>
                </a:lnTo>
                <a:close/>
                <a:moveTo>
                  <a:pt x="210" y="131"/>
                </a:moveTo>
                <a:lnTo>
                  <a:pt x="210" y="131"/>
                </a:lnTo>
                <a:lnTo>
                  <a:pt x="215" y="129"/>
                </a:lnTo>
                <a:lnTo>
                  <a:pt x="221" y="127"/>
                </a:lnTo>
                <a:lnTo>
                  <a:pt x="230" y="121"/>
                </a:lnTo>
                <a:lnTo>
                  <a:pt x="239" y="115"/>
                </a:lnTo>
                <a:lnTo>
                  <a:pt x="248" y="110"/>
                </a:lnTo>
                <a:lnTo>
                  <a:pt x="248" y="110"/>
                </a:lnTo>
                <a:lnTo>
                  <a:pt x="249" y="109"/>
                </a:lnTo>
                <a:lnTo>
                  <a:pt x="249" y="109"/>
                </a:lnTo>
                <a:lnTo>
                  <a:pt x="235" y="120"/>
                </a:lnTo>
                <a:lnTo>
                  <a:pt x="221" y="131"/>
                </a:lnTo>
                <a:lnTo>
                  <a:pt x="221" y="131"/>
                </a:lnTo>
                <a:lnTo>
                  <a:pt x="210" y="131"/>
                </a:lnTo>
                <a:lnTo>
                  <a:pt x="210" y="131"/>
                </a:lnTo>
                <a:close/>
                <a:moveTo>
                  <a:pt x="177" y="132"/>
                </a:moveTo>
                <a:lnTo>
                  <a:pt x="177" y="132"/>
                </a:lnTo>
                <a:lnTo>
                  <a:pt x="189" y="126"/>
                </a:lnTo>
                <a:lnTo>
                  <a:pt x="200" y="120"/>
                </a:lnTo>
                <a:lnTo>
                  <a:pt x="223" y="107"/>
                </a:lnTo>
                <a:lnTo>
                  <a:pt x="223" y="107"/>
                </a:lnTo>
                <a:lnTo>
                  <a:pt x="248" y="93"/>
                </a:lnTo>
                <a:lnTo>
                  <a:pt x="273" y="81"/>
                </a:lnTo>
                <a:lnTo>
                  <a:pt x="273" y="81"/>
                </a:lnTo>
                <a:lnTo>
                  <a:pt x="246" y="97"/>
                </a:lnTo>
                <a:lnTo>
                  <a:pt x="246" y="97"/>
                </a:lnTo>
                <a:lnTo>
                  <a:pt x="216" y="114"/>
                </a:lnTo>
                <a:lnTo>
                  <a:pt x="187" y="132"/>
                </a:lnTo>
                <a:lnTo>
                  <a:pt x="187" y="132"/>
                </a:lnTo>
                <a:lnTo>
                  <a:pt x="187" y="132"/>
                </a:lnTo>
                <a:lnTo>
                  <a:pt x="187" y="132"/>
                </a:lnTo>
                <a:lnTo>
                  <a:pt x="177" y="132"/>
                </a:lnTo>
                <a:lnTo>
                  <a:pt x="177" y="132"/>
                </a:lnTo>
                <a:close/>
                <a:moveTo>
                  <a:pt x="149" y="134"/>
                </a:moveTo>
                <a:lnTo>
                  <a:pt x="149" y="134"/>
                </a:lnTo>
                <a:lnTo>
                  <a:pt x="165" y="127"/>
                </a:lnTo>
                <a:lnTo>
                  <a:pt x="182" y="119"/>
                </a:lnTo>
                <a:lnTo>
                  <a:pt x="213" y="102"/>
                </a:lnTo>
                <a:lnTo>
                  <a:pt x="278" y="67"/>
                </a:lnTo>
                <a:lnTo>
                  <a:pt x="278" y="67"/>
                </a:lnTo>
                <a:lnTo>
                  <a:pt x="287" y="62"/>
                </a:lnTo>
                <a:lnTo>
                  <a:pt x="290" y="61"/>
                </a:lnTo>
                <a:lnTo>
                  <a:pt x="286" y="64"/>
                </a:lnTo>
                <a:lnTo>
                  <a:pt x="286" y="64"/>
                </a:lnTo>
                <a:lnTo>
                  <a:pt x="269" y="77"/>
                </a:lnTo>
                <a:lnTo>
                  <a:pt x="269" y="77"/>
                </a:lnTo>
                <a:lnTo>
                  <a:pt x="251" y="87"/>
                </a:lnTo>
                <a:lnTo>
                  <a:pt x="234" y="96"/>
                </a:lnTo>
                <a:lnTo>
                  <a:pt x="234" y="96"/>
                </a:lnTo>
                <a:lnTo>
                  <a:pt x="217" y="105"/>
                </a:lnTo>
                <a:lnTo>
                  <a:pt x="202" y="114"/>
                </a:lnTo>
                <a:lnTo>
                  <a:pt x="186" y="124"/>
                </a:lnTo>
                <a:lnTo>
                  <a:pt x="171" y="133"/>
                </a:lnTo>
                <a:lnTo>
                  <a:pt x="171" y="133"/>
                </a:lnTo>
                <a:lnTo>
                  <a:pt x="149" y="134"/>
                </a:lnTo>
                <a:lnTo>
                  <a:pt x="149" y="134"/>
                </a:lnTo>
                <a:close/>
                <a:moveTo>
                  <a:pt x="14" y="56"/>
                </a:moveTo>
                <a:lnTo>
                  <a:pt x="14" y="56"/>
                </a:lnTo>
                <a:lnTo>
                  <a:pt x="26" y="57"/>
                </a:lnTo>
                <a:lnTo>
                  <a:pt x="26" y="57"/>
                </a:lnTo>
                <a:lnTo>
                  <a:pt x="18" y="59"/>
                </a:lnTo>
                <a:lnTo>
                  <a:pt x="18" y="59"/>
                </a:lnTo>
                <a:lnTo>
                  <a:pt x="18" y="60"/>
                </a:lnTo>
                <a:lnTo>
                  <a:pt x="18" y="61"/>
                </a:lnTo>
                <a:lnTo>
                  <a:pt x="18" y="61"/>
                </a:lnTo>
                <a:lnTo>
                  <a:pt x="19" y="62"/>
                </a:lnTo>
                <a:lnTo>
                  <a:pt x="19" y="62"/>
                </a:lnTo>
                <a:lnTo>
                  <a:pt x="25" y="59"/>
                </a:lnTo>
                <a:lnTo>
                  <a:pt x="28" y="59"/>
                </a:lnTo>
                <a:lnTo>
                  <a:pt x="28" y="60"/>
                </a:lnTo>
                <a:lnTo>
                  <a:pt x="26" y="61"/>
                </a:lnTo>
                <a:lnTo>
                  <a:pt x="26" y="61"/>
                </a:lnTo>
                <a:lnTo>
                  <a:pt x="20" y="66"/>
                </a:lnTo>
                <a:lnTo>
                  <a:pt x="20" y="66"/>
                </a:lnTo>
                <a:lnTo>
                  <a:pt x="14" y="56"/>
                </a:lnTo>
                <a:lnTo>
                  <a:pt x="14" y="56"/>
                </a:lnTo>
                <a:close/>
                <a:moveTo>
                  <a:pt x="63" y="60"/>
                </a:moveTo>
                <a:lnTo>
                  <a:pt x="63" y="60"/>
                </a:lnTo>
                <a:lnTo>
                  <a:pt x="52" y="66"/>
                </a:lnTo>
                <a:lnTo>
                  <a:pt x="41" y="73"/>
                </a:lnTo>
                <a:lnTo>
                  <a:pt x="41" y="73"/>
                </a:lnTo>
                <a:lnTo>
                  <a:pt x="33" y="78"/>
                </a:lnTo>
                <a:lnTo>
                  <a:pt x="29" y="79"/>
                </a:lnTo>
                <a:lnTo>
                  <a:pt x="28" y="80"/>
                </a:lnTo>
                <a:lnTo>
                  <a:pt x="28" y="79"/>
                </a:lnTo>
                <a:lnTo>
                  <a:pt x="28" y="79"/>
                </a:lnTo>
                <a:lnTo>
                  <a:pt x="37" y="71"/>
                </a:lnTo>
                <a:lnTo>
                  <a:pt x="45" y="61"/>
                </a:lnTo>
                <a:lnTo>
                  <a:pt x="45" y="61"/>
                </a:lnTo>
                <a:lnTo>
                  <a:pt x="46" y="60"/>
                </a:lnTo>
                <a:lnTo>
                  <a:pt x="44" y="59"/>
                </a:lnTo>
                <a:lnTo>
                  <a:pt x="44" y="59"/>
                </a:lnTo>
                <a:lnTo>
                  <a:pt x="33" y="63"/>
                </a:lnTo>
                <a:lnTo>
                  <a:pt x="23" y="67"/>
                </a:lnTo>
                <a:lnTo>
                  <a:pt x="23" y="67"/>
                </a:lnTo>
                <a:lnTo>
                  <a:pt x="22" y="67"/>
                </a:lnTo>
                <a:lnTo>
                  <a:pt x="22" y="67"/>
                </a:lnTo>
                <a:lnTo>
                  <a:pt x="24" y="65"/>
                </a:lnTo>
                <a:lnTo>
                  <a:pt x="28" y="63"/>
                </a:lnTo>
                <a:lnTo>
                  <a:pt x="28" y="63"/>
                </a:lnTo>
                <a:lnTo>
                  <a:pt x="30" y="60"/>
                </a:lnTo>
                <a:lnTo>
                  <a:pt x="32" y="58"/>
                </a:lnTo>
                <a:lnTo>
                  <a:pt x="32" y="58"/>
                </a:lnTo>
                <a:lnTo>
                  <a:pt x="63" y="60"/>
                </a:lnTo>
                <a:lnTo>
                  <a:pt x="63" y="60"/>
                </a:lnTo>
                <a:close/>
                <a:moveTo>
                  <a:pt x="94" y="60"/>
                </a:moveTo>
                <a:lnTo>
                  <a:pt x="94" y="60"/>
                </a:lnTo>
                <a:lnTo>
                  <a:pt x="87" y="64"/>
                </a:lnTo>
                <a:lnTo>
                  <a:pt x="80" y="69"/>
                </a:lnTo>
                <a:lnTo>
                  <a:pt x="66" y="78"/>
                </a:lnTo>
                <a:lnTo>
                  <a:pt x="52" y="87"/>
                </a:lnTo>
                <a:lnTo>
                  <a:pt x="45" y="91"/>
                </a:lnTo>
                <a:lnTo>
                  <a:pt x="38" y="94"/>
                </a:lnTo>
                <a:lnTo>
                  <a:pt x="38" y="94"/>
                </a:lnTo>
                <a:lnTo>
                  <a:pt x="32" y="95"/>
                </a:lnTo>
                <a:lnTo>
                  <a:pt x="32" y="95"/>
                </a:lnTo>
                <a:lnTo>
                  <a:pt x="33" y="94"/>
                </a:lnTo>
                <a:lnTo>
                  <a:pt x="42" y="89"/>
                </a:lnTo>
                <a:lnTo>
                  <a:pt x="42" y="89"/>
                </a:lnTo>
                <a:lnTo>
                  <a:pt x="62" y="79"/>
                </a:lnTo>
                <a:lnTo>
                  <a:pt x="62" y="79"/>
                </a:lnTo>
                <a:lnTo>
                  <a:pt x="76" y="71"/>
                </a:lnTo>
                <a:lnTo>
                  <a:pt x="82" y="65"/>
                </a:lnTo>
                <a:lnTo>
                  <a:pt x="88" y="60"/>
                </a:lnTo>
                <a:lnTo>
                  <a:pt x="88" y="60"/>
                </a:lnTo>
                <a:lnTo>
                  <a:pt x="94" y="60"/>
                </a:lnTo>
                <a:lnTo>
                  <a:pt x="94" y="60"/>
                </a:lnTo>
                <a:close/>
                <a:moveTo>
                  <a:pt x="116" y="60"/>
                </a:moveTo>
                <a:lnTo>
                  <a:pt x="116" y="60"/>
                </a:lnTo>
                <a:lnTo>
                  <a:pt x="106" y="64"/>
                </a:lnTo>
                <a:lnTo>
                  <a:pt x="96" y="70"/>
                </a:lnTo>
                <a:lnTo>
                  <a:pt x="78" y="81"/>
                </a:lnTo>
                <a:lnTo>
                  <a:pt x="59" y="92"/>
                </a:lnTo>
                <a:lnTo>
                  <a:pt x="48" y="97"/>
                </a:lnTo>
                <a:lnTo>
                  <a:pt x="38" y="101"/>
                </a:lnTo>
                <a:lnTo>
                  <a:pt x="38" y="101"/>
                </a:lnTo>
                <a:lnTo>
                  <a:pt x="31" y="104"/>
                </a:lnTo>
                <a:lnTo>
                  <a:pt x="39" y="100"/>
                </a:lnTo>
                <a:lnTo>
                  <a:pt x="39" y="100"/>
                </a:lnTo>
                <a:lnTo>
                  <a:pt x="66" y="86"/>
                </a:lnTo>
                <a:lnTo>
                  <a:pt x="66" y="86"/>
                </a:lnTo>
                <a:lnTo>
                  <a:pt x="85" y="75"/>
                </a:lnTo>
                <a:lnTo>
                  <a:pt x="95" y="67"/>
                </a:lnTo>
                <a:lnTo>
                  <a:pt x="104" y="60"/>
                </a:lnTo>
                <a:lnTo>
                  <a:pt x="104" y="60"/>
                </a:lnTo>
                <a:lnTo>
                  <a:pt x="116" y="60"/>
                </a:lnTo>
                <a:lnTo>
                  <a:pt x="116" y="60"/>
                </a:lnTo>
                <a:close/>
                <a:moveTo>
                  <a:pt x="133" y="60"/>
                </a:moveTo>
                <a:lnTo>
                  <a:pt x="133" y="60"/>
                </a:lnTo>
                <a:lnTo>
                  <a:pt x="121" y="66"/>
                </a:lnTo>
                <a:lnTo>
                  <a:pt x="109" y="73"/>
                </a:lnTo>
                <a:lnTo>
                  <a:pt x="86" y="87"/>
                </a:lnTo>
                <a:lnTo>
                  <a:pt x="63" y="101"/>
                </a:lnTo>
                <a:lnTo>
                  <a:pt x="50" y="107"/>
                </a:lnTo>
                <a:lnTo>
                  <a:pt x="38" y="112"/>
                </a:lnTo>
                <a:lnTo>
                  <a:pt x="38" y="112"/>
                </a:lnTo>
                <a:lnTo>
                  <a:pt x="31" y="115"/>
                </a:lnTo>
                <a:lnTo>
                  <a:pt x="31" y="115"/>
                </a:lnTo>
                <a:lnTo>
                  <a:pt x="32" y="114"/>
                </a:lnTo>
                <a:lnTo>
                  <a:pt x="43" y="107"/>
                </a:lnTo>
                <a:lnTo>
                  <a:pt x="43" y="107"/>
                </a:lnTo>
                <a:lnTo>
                  <a:pt x="56" y="99"/>
                </a:lnTo>
                <a:lnTo>
                  <a:pt x="71" y="91"/>
                </a:lnTo>
                <a:lnTo>
                  <a:pt x="71" y="91"/>
                </a:lnTo>
                <a:lnTo>
                  <a:pt x="84" y="84"/>
                </a:lnTo>
                <a:lnTo>
                  <a:pt x="97" y="76"/>
                </a:lnTo>
                <a:lnTo>
                  <a:pt x="110" y="67"/>
                </a:lnTo>
                <a:lnTo>
                  <a:pt x="123" y="60"/>
                </a:lnTo>
                <a:lnTo>
                  <a:pt x="123" y="60"/>
                </a:lnTo>
                <a:lnTo>
                  <a:pt x="123" y="60"/>
                </a:lnTo>
                <a:lnTo>
                  <a:pt x="123" y="60"/>
                </a:lnTo>
                <a:lnTo>
                  <a:pt x="133" y="60"/>
                </a:lnTo>
                <a:lnTo>
                  <a:pt x="133" y="60"/>
                </a:lnTo>
                <a:close/>
                <a:moveTo>
                  <a:pt x="155" y="59"/>
                </a:moveTo>
                <a:lnTo>
                  <a:pt x="155" y="59"/>
                </a:lnTo>
                <a:lnTo>
                  <a:pt x="143" y="65"/>
                </a:lnTo>
                <a:lnTo>
                  <a:pt x="130" y="73"/>
                </a:lnTo>
                <a:lnTo>
                  <a:pt x="106" y="87"/>
                </a:lnTo>
                <a:lnTo>
                  <a:pt x="106" y="87"/>
                </a:lnTo>
                <a:lnTo>
                  <a:pt x="90" y="95"/>
                </a:lnTo>
                <a:lnTo>
                  <a:pt x="75" y="102"/>
                </a:lnTo>
                <a:lnTo>
                  <a:pt x="75" y="102"/>
                </a:lnTo>
                <a:lnTo>
                  <a:pt x="58" y="111"/>
                </a:lnTo>
                <a:lnTo>
                  <a:pt x="41" y="121"/>
                </a:lnTo>
                <a:lnTo>
                  <a:pt x="41" y="121"/>
                </a:lnTo>
                <a:lnTo>
                  <a:pt x="36" y="124"/>
                </a:lnTo>
                <a:lnTo>
                  <a:pt x="30" y="127"/>
                </a:lnTo>
                <a:lnTo>
                  <a:pt x="30" y="127"/>
                </a:lnTo>
                <a:lnTo>
                  <a:pt x="39" y="120"/>
                </a:lnTo>
                <a:lnTo>
                  <a:pt x="48" y="113"/>
                </a:lnTo>
                <a:lnTo>
                  <a:pt x="48" y="113"/>
                </a:lnTo>
                <a:lnTo>
                  <a:pt x="64" y="103"/>
                </a:lnTo>
                <a:lnTo>
                  <a:pt x="80" y="94"/>
                </a:lnTo>
                <a:lnTo>
                  <a:pt x="80" y="94"/>
                </a:lnTo>
                <a:lnTo>
                  <a:pt x="110" y="78"/>
                </a:lnTo>
                <a:lnTo>
                  <a:pt x="125" y="69"/>
                </a:lnTo>
                <a:lnTo>
                  <a:pt x="140" y="59"/>
                </a:lnTo>
                <a:lnTo>
                  <a:pt x="140" y="59"/>
                </a:lnTo>
                <a:lnTo>
                  <a:pt x="155" y="59"/>
                </a:lnTo>
                <a:lnTo>
                  <a:pt x="155" y="59"/>
                </a:lnTo>
                <a:close/>
                <a:moveTo>
                  <a:pt x="180" y="58"/>
                </a:moveTo>
                <a:lnTo>
                  <a:pt x="180" y="58"/>
                </a:lnTo>
                <a:lnTo>
                  <a:pt x="163" y="67"/>
                </a:lnTo>
                <a:lnTo>
                  <a:pt x="147" y="79"/>
                </a:lnTo>
                <a:lnTo>
                  <a:pt x="147" y="79"/>
                </a:lnTo>
                <a:lnTo>
                  <a:pt x="120" y="92"/>
                </a:lnTo>
                <a:lnTo>
                  <a:pt x="120" y="92"/>
                </a:lnTo>
                <a:lnTo>
                  <a:pt x="101" y="101"/>
                </a:lnTo>
                <a:lnTo>
                  <a:pt x="83" y="111"/>
                </a:lnTo>
                <a:lnTo>
                  <a:pt x="46" y="131"/>
                </a:lnTo>
                <a:lnTo>
                  <a:pt x="46" y="131"/>
                </a:lnTo>
                <a:lnTo>
                  <a:pt x="38" y="134"/>
                </a:lnTo>
                <a:lnTo>
                  <a:pt x="38" y="134"/>
                </a:lnTo>
                <a:lnTo>
                  <a:pt x="49" y="128"/>
                </a:lnTo>
                <a:lnTo>
                  <a:pt x="49" y="128"/>
                </a:lnTo>
                <a:lnTo>
                  <a:pt x="69" y="115"/>
                </a:lnTo>
                <a:lnTo>
                  <a:pt x="88" y="102"/>
                </a:lnTo>
                <a:lnTo>
                  <a:pt x="88" y="102"/>
                </a:lnTo>
                <a:lnTo>
                  <a:pt x="125" y="80"/>
                </a:lnTo>
                <a:lnTo>
                  <a:pt x="144" y="69"/>
                </a:lnTo>
                <a:lnTo>
                  <a:pt x="163" y="59"/>
                </a:lnTo>
                <a:lnTo>
                  <a:pt x="163" y="59"/>
                </a:lnTo>
                <a:lnTo>
                  <a:pt x="180" y="58"/>
                </a:lnTo>
                <a:lnTo>
                  <a:pt x="180" y="58"/>
                </a:lnTo>
                <a:close/>
                <a:moveTo>
                  <a:pt x="210" y="57"/>
                </a:moveTo>
                <a:lnTo>
                  <a:pt x="210" y="57"/>
                </a:lnTo>
                <a:lnTo>
                  <a:pt x="197" y="63"/>
                </a:lnTo>
                <a:lnTo>
                  <a:pt x="184" y="72"/>
                </a:lnTo>
                <a:lnTo>
                  <a:pt x="158" y="87"/>
                </a:lnTo>
                <a:lnTo>
                  <a:pt x="158" y="87"/>
                </a:lnTo>
                <a:lnTo>
                  <a:pt x="140" y="95"/>
                </a:lnTo>
                <a:lnTo>
                  <a:pt x="121" y="104"/>
                </a:lnTo>
                <a:lnTo>
                  <a:pt x="121" y="104"/>
                </a:lnTo>
                <a:lnTo>
                  <a:pt x="101" y="115"/>
                </a:lnTo>
                <a:lnTo>
                  <a:pt x="81" y="126"/>
                </a:lnTo>
                <a:lnTo>
                  <a:pt x="81" y="126"/>
                </a:lnTo>
                <a:lnTo>
                  <a:pt x="69" y="131"/>
                </a:lnTo>
                <a:lnTo>
                  <a:pt x="56" y="136"/>
                </a:lnTo>
                <a:lnTo>
                  <a:pt x="56" y="136"/>
                </a:lnTo>
                <a:lnTo>
                  <a:pt x="64" y="133"/>
                </a:lnTo>
                <a:lnTo>
                  <a:pt x="71" y="129"/>
                </a:lnTo>
                <a:lnTo>
                  <a:pt x="71" y="129"/>
                </a:lnTo>
                <a:lnTo>
                  <a:pt x="90" y="116"/>
                </a:lnTo>
                <a:lnTo>
                  <a:pt x="110" y="104"/>
                </a:lnTo>
                <a:lnTo>
                  <a:pt x="110" y="104"/>
                </a:lnTo>
                <a:lnTo>
                  <a:pt x="126" y="94"/>
                </a:lnTo>
                <a:lnTo>
                  <a:pt x="142" y="84"/>
                </a:lnTo>
                <a:lnTo>
                  <a:pt x="142" y="84"/>
                </a:lnTo>
                <a:lnTo>
                  <a:pt x="145" y="83"/>
                </a:lnTo>
                <a:lnTo>
                  <a:pt x="145" y="83"/>
                </a:lnTo>
                <a:lnTo>
                  <a:pt x="166" y="71"/>
                </a:lnTo>
                <a:lnTo>
                  <a:pt x="187" y="58"/>
                </a:lnTo>
                <a:lnTo>
                  <a:pt x="187" y="58"/>
                </a:lnTo>
                <a:lnTo>
                  <a:pt x="210" y="57"/>
                </a:lnTo>
                <a:lnTo>
                  <a:pt x="210" y="57"/>
                </a:lnTo>
                <a:close/>
                <a:moveTo>
                  <a:pt x="277" y="48"/>
                </a:moveTo>
                <a:lnTo>
                  <a:pt x="277" y="48"/>
                </a:lnTo>
                <a:lnTo>
                  <a:pt x="272" y="48"/>
                </a:lnTo>
                <a:lnTo>
                  <a:pt x="267" y="49"/>
                </a:lnTo>
                <a:lnTo>
                  <a:pt x="267" y="49"/>
                </a:lnTo>
                <a:lnTo>
                  <a:pt x="272" y="45"/>
                </a:lnTo>
                <a:lnTo>
                  <a:pt x="272" y="45"/>
                </a:lnTo>
                <a:lnTo>
                  <a:pt x="272" y="44"/>
                </a:lnTo>
                <a:lnTo>
                  <a:pt x="271" y="43"/>
                </a:lnTo>
                <a:lnTo>
                  <a:pt x="271" y="43"/>
                </a:lnTo>
                <a:lnTo>
                  <a:pt x="265" y="44"/>
                </a:lnTo>
                <a:lnTo>
                  <a:pt x="258" y="45"/>
                </a:lnTo>
                <a:lnTo>
                  <a:pt x="246" y="49"/>
                </a:lnTo>
                <a:lnTo>
                  <a:pt x="246" y="49"/>
                </a:lnTo>
                <a:lnTo>
                  <a:pt x="238" y="52"/>
                </a:lnTo>
                <a:lnTo>
                  <a:pt x="235" y="53"/>
                </a:lnTo>
                <a:lnTo>
                  <a:pt x="235" y="52"/>
                </a:lnTo>
                <a:lnTo>
                  <a:pt x="237" y="51"/>
                </a:lnTo>
                <a:lnTo>
                  <a:pt x="237" y="51"/>
                </a:lnTo>
                <a:lnTo>
                  <a:pt x="245" y="46"/>
                </a:lnTo>
                <a:lnTo>
                  <a:pt x="254" y="43"/>
                </a:lnTo>
                <a:lnTo>
                  <a:pt x="254" y="43"/>
                </a:lnTo>
                <a:lnTo>
                  <a:pt x="255" y="41"/>
                </a:lnTo>
                <a:lnTo>
                  <a:pt x="255" y="41"/>
                </a:lnTo>
                <a:lnTo>
                  <a:pt x="254" y="41"/>
                </a:lnTo>
                <a:lnTo>
                  <a:pt x="254" y="41"/>
                </a:lnTo>
                <a:lnTo>
                  <a:pt x="249" y="41"/>
                </a:lnTo>
                <a:lnTo>
                  <a:pt x="245" y="43"/>
                </a:lnTo>
                <a:lnTo>
                  <a:pt x="236" y="47"/>
                </a:lnTo>
                <a:lnTo>
                  <a:pt x="236" y="47"/>
                </a:lnTo>
                <a:lnTo>
                  <a:pt x="232" y="49"/>
                </a:lnTo>
                <a:lnTo>
                  <a:pt x="233" y="47"/>
                </a:lnTo>
                <a:lnTo>
                  <a:pt x="239" y="43"/>
                </a:lnTo>
                <a:lnTo>
                  <a:pt x="239" y="43"/>
                </a:lnTo>
                <a:lnTo>
                  <a:pt x="244" y="40"/>
                </a:lnTo>
                <a:lnTo>
                  <a:pt x="250" y="37"/>
                </a:lnTo>
                <a:lnTo>
                  <a:pt x="250" y="37"/>
                </a:lnTo>
                <a:lnTo>
                  <a:pt x="251" y="36"/>
                </a:lnTo>
                <a:lnTo>
                  <a:pt x="250" y="35"/>
                </a:lnTo>
                <a:lnTo>
                  <a:pt x="250" y="35"/>
                </a:lnTo>
                <a:lnTo>
                  <a:pt x="249" y="35"/>
                </a:lnTo>
                <a:lnTo>
                  <a:pt x="249" y="35"/>
                </a:lnTo>
                <a:lnTo>
                  <a:pt x="240" y="38"/>
                </a:lnTo>
                <a:lnTo>
                  <a:pt x="235" y="41"/>
                </a:lnTo>
                <a:lnTo>
                  <a:pt x="232" y="43"/>
                </a:lnTo>
                <a:lnTo>
                  <a:pt x="232" y="43"/>
                </a:lnTo>
                <a:lnTo>
                  <a:pt x="237" y="37"/>
                </a:lnTo>
                <a:lnTo>
                  <a:pt x="243" y="31"/>
                </a:lnTo>
                <a:lnTo>
                  <a:pt x="243" y="31"/>
                </a:lnTo>
                <a:lnTo>
                  <a:pt x="243" y="29"/>
                </a:lnTo>
                <a:lnTo>
                  <a:pt x="242" y="29"/>
                </a:lnTo>
                <a:lnTo>
                  <a:pt x="242" y="29"/>
                </a:lnTo>
                <a:lnTo>
                  <a:pt x="242" y="29"/>
                </a:lnTo>
                <a:lnTo>
                  <a:pt x="239" y="31"/>
                </a:lnTo>
                <a:lnTo>
                  <a:pt x="237" y="31"/>
                </a:lnTo>
                <a:lnTo>
                  <a:pt x="236" y="31"/>
                </a:lnTo>
                <a:lnTo>
                  <a:pt x="236" y="30"/>
                </a:lnTo>
                <a:lnTo>
                  <a:pt x="238" y="26"/>
                </a:lnTo>
                <a:lnTo>
                  <a:pt x="240" y="22"/>
                </a:lnTo>
                <a:lnTo>
                  <a:pt x="240" y="22"/>
                </a:lnTo>
                <a:lnTo>
                  <a:pt x="240" y="21"/>
                </a:lnTo>
                <a:lnTo>
                  <a:pt x="239" y="20"/>
                </a:lnTo>
                <a:lnTo>
                  <a:pt x="239" y="20"/>
                </a:lnTo>
                <a:lnTo>
                  <a:pt x="235" y="22"/>
                </a:lnTo>
                <a:lnTo>
                  <a:pt x="234" y="21"/>
                </a:lnTo>
                <a:lnTo>
                  <a:pt x="233" y="21"/>
                </a:lnTo>
                <a:lnTo>
                  <a:pt x="233" y="19"/>
                </a:lnTo>
                <a:lnTo>
                  <a:pt x="234" y="15"/>
                </a:lnTo>
                <a:lnTo>
                  <a:pt x="234" y="15"/>
                </a:lnTo>
                <a:lnTo>
                  <a:pt x="277" y="48"/>
                </a:lnTo>
                <a:lnTo>
                  <a:pt x="277" y="48"/>
                </a:lnTo>
                <a:close/>
                <a:moveTo>
                  <a:pt x="242" y="54"/>
                </a:moveTo>
                <a:lnTo>
                  <a:pt x="242" y="54"/>
                </a:lnTo>
                <a:lnTo>
                  <a:pt x="224" y="62"/>
                </a:lnTo>
                <a:lnTo>
                  <a:pt x="206" y="71"/>
                </a:lnTo>
                <a:lnTo>
                  <a:pt x="172" y="90"/>
                </a:lnTo>
                <a:lnTo>
                  <a:pt x="137" y="110"/>
                </a:lnTo>
                <a:lnTo>
                  <a:pt x="120" y="119"/>
                </a:lnTo>
                <a:lnTo>
                  <a:pt x="103" y="128"/>
                </a:lnTo>
                <a:lnTo>
                  <a:pt x="103" y="128"/>
                </a:lnTo>
                <a:lnTo>
                  <a:pt x="93" y="133"/>
                </a:lnTo>
                <a:lnTo>
                  <a:pt x="90" y="135"/>
                </a:lnTo>
                <a:lnTo>
                  <a:pt x="94" y="132"/>
                </a:lnTo>
                <a:lnTo>
                  <a:pt x="94" y="132"/>
                </a:lnTo>
                <a:lnTo>
                  <a:pt x="112" y="120"/>
                </a:lnTo>
                <a:lnTo>
                  <a:pt x="112" y="120"/>
                </a:lnTo>
                <a:lnTo>
                  <a:pt x="129" y="109"/>
                </a:lnTo>
                <a:lnTo>
                  <a:pt x="149" y="98"/>
                </a:lnTo>
                <a:lnTo>
                  <a:pt x="149" y="98"/>
                </a:lnTo>
                <a:lnTo>
                  <a:pt x="166" y="88"/>
                </a:lnTo>
                <a:lnTo>
                  <a:pt x="183" y="78"/>
                </a:lnTo>
                <a:lnTo>
                  <a:pt x="201" y="67"/>
                </a:lnTo>
                <a:lnTo>
                  <a:pt x="218" y="57"/>
                </a:lnTo>
                <a:lnTo>
                  <a:pt x="218" y="57"/>
                </a:lnTo>
                <a:lnTo>
                  <a:pt x="225" y="57"/>
                </a:lnTo>
                <a:lnTo>
                  <a:pt x="225" y="57"/>
                </a:lnTo>
                <a:lnTo>
                  <a:pt x="227" y="57"/>
                </a:lnTo>
                <a:lnTo>
                  <a:pt x="228" y="56"/>
                </a:lnTo>
                <a:lnTo>
                  <a:pt x="228" y="56"/>
                </a:lnTo>
                <a:lnTo>
                  <a:pt x="229" y="54"/>
                </a:lnTo>
                <a:lnTo>
                  <a:pt x="229" y="53"/>
                </a:lnTo>
                <a:lnTo>
                  <a:pt x="229" y="53"/>
                </a:lnTo>
                <a:lnTo>
                  <a:pt x="230" y="53"/>
                </a:lnTo>
                <a:lnTo>
                  <a:pt x="230" y="53"/>
                </a:lnTo>
                <a:lnTo>
                  <a:pt x="234" y="51"/>
                </a:lnTo>
                <a:lnTo>
                  <a:pt x="234" y="51"/>
                </a:lnTo>
                <a:lnTo>
                  <a:pt x="230" y="54"/>
                </a:lnTo>
                <a:lnTo>
                  <a:pt x="230" y="54"/>
                </a:lnTo>
                <a:lnTo>
                  <a:pt x="230" y="55"/>
                </a:lnTo>
                <a:lnTo>
                  <a:pt x="231" y="56"/>
                </a:lnTo>
                <a:lnTo>
                  <a:pt x="231" y="56"/>
                </a:lnTo>
                <a:lnTo>
                  <a:pt x="239" y="54"/>
                </a:lnTo>
                <a:lnTo>
                  <a:pt x="247" y="51"/>
                </a:lnTo>
                <a:lnTo>
                  <a:pt x="247" y="51"/>
                </a:lnTo>
                <a:lnTo>
                  <a:pt x="255" y="48"/>
                </a:lnTo>
                <a:lnTo>
                  <a:pt x="255" y="48"/>
                </a:lnTo>
                <a:lnTo>
                  <a:pt x="262" y="47"/>
                </a:lnTo>
                <a:lnTo>
                  <a:pt x="267" y="46"/>
                </a:lnTo>
                <a:lnTo>
                  <a:pt x="267" y="46"/>
                </a:lnTo>
                <a:lnTo>
                  <a:pt x="262" y="50"/>
                </a:lnTo>
                <a:lnTo>
                  <a:pt x="256" y="52"/>
                </a:lnTo>
                <a:lnTo>
                  <a:pt x="256" y="52"/>
                </a:lnTo>
                <a:lnTo>
                  <a:pt x="254" y="53"/>
                </a:lnTo>
                <a:lnTo>
                  <a:pt x="254" y="53"/>
                </a:lnTo>
                <a:lnTo>
                  <a:pt x="241" y="59"/>
                </a:lnTo>
                <a:lnTo>
                  <a:pt x="241" y="59"/>
                </a:lnTo>
                <a:lnTo>
                  <a:pt x="237" y="59"/>
                </a:lnTo>
                <a:lnTo>
                  <a:pt x="236" y="60"/>
                </a:lnTo>
                <a:lnTo>
                  <a:pt x="236" y="61"/>
                </a:lnTo>
                <a:lnTo>
                  <a:pt x="236" y="61"/>
                </a:lnTo>
                <a:lnTo>
                  <a:pt x="233" y="62"/>
                </a:lnTo>
                <a:lnTo>
                  <a:pt x="233" y="62"/>
                </a:lnTo>
                <a:lnTo>
                  <a:pt x="232" y="63"/>
                </a:lnTo>
                <a:lnTo>
                  <a:pt x="233" y="64"/>
                </a:lnTo>
                <a:lnTo>
                  <a:pt x="233" y="64"/>
                </a:lnTo>
                <a:lnTo>
                  <a:pt x="234" y="64"/>
                </a:lnTo>
                <a:lnTo>
                  <a:pt x="234" y="64"/>
                </a:lnTo>
                <a:lnTo>
                  <a:pt x="250" y="58"/>
                </a:lnTo>
                <a:lnTo>
                  <a:pt x="258" y="54"/>
                </a:lnTo>
                <a:lnTo>
                  <a:pt x="267" y="51"/>
                </a:lnTo>
                <a:lnTo>
                  <a:pt x="267" y="51"/>
                </a:lnTo>
                <a:lnTo>
                  <a:pt x="272" y="50"/>
                </a:lnTo>
                <a:lnTo>
                  <a:pt x="277" y="50"/>
                </a:lnTo>
                <a:lnTo>
                  <a:pt x="277" y="50"/>
                </a:lnTo>
                <a:lnTo>
                  <a:pt x="274" y="50"/>
                </a:lnTo>
                <a:lnTo>
                  <a:pt x="270" y="52"/>
                </a:lnTo>
                <a:lnTo>
                  <a:pt x="263" y="56"/>
                </a:lnTo>
                <a:lnTo>
                  <a:pt x="263" y="56"/>
                </a:lnTo>
                <a:lnTo>
                  <a:pt x="254" y="59"/>
                </a:lnTo>
                <a:lnTo>
                  <a:pt x="246" y="62"/>
                </a:lnTo>
                <a:lnTo>
                  <a:pt x="246" y="62"/>
                </a:lnTo>
                <a:lnTo>
                  <a:pt x="236" y="69"/>
                </a:lnTo>
                <a:lnTo>
                  <a:pt x="226" y="76"/>
                </a:lnTo>
                <a:lnTo>
                  <a:pt x="215" y="83"/>
                </a:lnTo>
                <a:lnTo>
                  <a:pt x="205" y="89"/>
                </a:lnTo>
                <a:lnTo>
                  <a:pt x="205" y="89"/>
                </a:lnTo>
                <a:lnTo>
                  <a:pt x="182" y="101"/>
                </a:lnTo>
                <a:lnTo>
                  <a:pt x="158" y="112"/>
                </a:lnTo>
                <a:lnTo>
                  <a:pt x="158" y="112"/>
                </a:lnTo>
                <a:lnTo>
                  <a:pt x="136" y="123"/>
                </a:lnTo>
                <a:lnTo>
                  <a:pt x="125" y="128"/>
                </a:lnTo>
                <a:lnTo>
                  <a:pt x="114" y="132"/>
                </a:lnTo>
                <a:lnTo>
                  <a:pt x="114" y="132"/>
                </a:lnTo>
                <a:lnTo>
                  <a:pt x="110" y="133"/>
                </a:lnTo>
                <a:lnTo>
                  <a:pt x="114" y="131"/>
                </a:lnTo>
                <a:lnTo>
                  <a:pt x="124" y="126"/>
                </a:lnTo>
                <a:lnTo>
                  <a:pt x="124" y="126"/>
                </a:lnTo>
                <a:lnTo>
                  <a:pt x="148" y="111"/>
                </a:lnTo>
                <a:lnTo>
                  <a:pt x="148" y="111"/>
                </a:lnTo>
                <a:lnTo>
                  <a:pt x="171" y="97"/>
                </a:lnTo>
                <a:lnTo>
                  <a:pt x="195" y="84"/>
                </a:lnTo>
                <a:lnTo>
                  <a:pt x="220" y="71"/>
                </a:lnTo>
                <a:lnTo>
                  <a:pt x="243" y="56"/>
                </a:lnTo>
                <a:lnTo>
                  <a:pt x="243" y="56"/>
                </a:lnTo>
                <a:lnTo>
                  <a:pt x="243" y="54"/>
                </a:lnTo>
                <a:lnTo>
                  <a:pt x="243" y="54"/>
                </a:lnTo>
                <a:lnTo>
                  <a:pt x="242" y="54"/>
                </a:lnTo>
                <a:lnTo>
                  <a:pt x="242" y="54"/>
                </a:lnTo>
                <a:close/>
                <a:moveTo>
                  <a:pt x="231" y="24"/>
                </a:moveTo>
                <a:lnTo>
                  <a:pt x="231" y="24"/>
                </a:lnTo>
                <a:lnTo>
                  <a:pt x="232" y="24"/>
                </a:lnTo>
                <a:lnTo>
                  <a:pt x="232" y="24"/>
                </a:lnTo>
                <a:lnTo>
                  <a:pt x="235" y="24"/>
                </a:lnTo>
                <a:lnTo>
                  <a:pt x="238" y="23"/>
                </a:lnTo>
                <a:lnTo>
                  <a:pt x="238" y="23"/>
                </a:lnTo>
                <a:lnTo>
                  <a:pt x="236" y="25"/>
                </a:lnTo>
                <a:lnTo>
                  <a:pt x="234" y="26"/>
                </a:lnTo>
                <a:lnTo>
                  <a:pt x="231" y="31"/>
                </a:lnTo>
                <a:lnTo>
                  <a:pt x="231" y="31"/>
                </a:lnTo>
                <a:lnTo>
                  <a:pt x="231" y="24"/>
                </a:lnTo>
                <a:lnTo>
                  <a:pt x="231" y="24"/>
                </a:lnTo>
                <a:close/>
                <a:moveTo>
                  <a:pt x="230" y="46"/>
                </a:moveTo>
                <a:lnTo>
                  <a:pt x="230" y="46"/>
                </a:lnTo>
                <a:lnTo>
                  <a:pt x="234" y="44"/>
                </a:lnTo>
                <a:lnTo>
                  <a:pt x="234" y="44"/>
                </a:lnTo>
                <a:lnTo>
                  <a:pt x="229" y="49"/>
                </a:lnTo>
                <a:lnTo>
                  <a:pt x="229" y="49"/>
                </a:lnTo>
                <a:lnTo>
                  <a:pt x="230" y="46"/>
                </a:lnTo>
                <a:lnTo>
                  <a:pt x="230" y="46"/>
                </a:lnTo>
                <a:close/>
                <a:moveTo>
                  <a:pt x="230" y="37"/>
                </a:moveTo>
                <a:lnTo>
                  <a:pt x="230" y="37"/>
                </a:lnTo>
                <a:lnTo>
                  <a:pt x="235" y="35"/>
                </a:lnTo>
                <a:lnTo>
                  <a:pt x="240" y="33"/>
                </a:lnTo>
                <a:lnTo>
                  <a:pt x="240" y="33"/>
                </a:lnTo>
                <a:lnTo>
                  <a:pt x="235" y="37"/>
                </a:lnTo>
                <a:lnTo>
                  <a:pt x="230" y="42"/>
                </a:lnTo>
                <a:lnTo>
                  <a:pt x="230" y="42"/>
                </a:lnTo>
                <a:lnTo>
                  <a:pt x="230" y="37"/>
                </a:lnTo>
                <a:lnTo>
                  <a:pt x="230" y="37"/>
                </a:lnTo>
                <a:close/>
                <a:moveTo>
                  <a:pt x="232" y="14"/>
                </a:moveTo>
                <a:lnTo>
                  <a:pt x="232" y="14"/>
                </a:lnTo>
                <a:lnTo>
                  <a:pt x="232" y="17"/>
                </a:lnTo>
                <a:lnTo>
                  <a:pt x="232" y="17"/>
                </a:lnTo>
                <a:lnTo>
                  <a:pt x="232" y="13"/>
                </a:lnTo>
                <a:lnTo>
                  <a:pt x="232" y="13"/>
                </a:lnTo>
                <a:lnTo>
                  <a:pt x="233" y="14"/>
                </a:lnTo>
                <a:lnTo>
                  <a:pt x="233" y="14"/>
                </a:lnTo>
                <a:lnTo>
                  <a:pt x="232" y="14"/>
                </a:lnTo>
                <a:lnTo>
                  <a:pt x="232" y="14"/>
                </a:lnTo>
                <a:close/>
                <a:moveTo>
                  <a:pt x="30" y="118"/>
                </a:moveTo>
                <a:lnTo>
                  <a:pt x="30" y="118"/>
                </a:lnTo>
                <a:lnTo>
                  <a:pt x="50" y="110"/>
                </a:lnTo>
                <a:lnTo>
                  <a:pt x="50" y="110"/>
                </a:lnTo>
                <a:lnTo>
                  <a:pt x="39" y="117"/>
                </a:lnTo>
                <a:lnTo>
                  <a:pt x="30" y="125"/>
                </a:lnTo>
                <a:lnTo>
                  <a:pt x="30" y="125"/>
                </a:lnTo>
                <a:lnTo>
                  <a:pt x="30" y="118"/>
                </a:lnTo>
                <a:lnTo>
                  <a:pt x="30" y="118"/>
                </a:lnTo>
                <a:close/>
                <a:moveTo>
                  <a:pt x="30" y="106"/>
                </a:moveTo>
                <a:lnTo>
                  <a:pt x="30" y="106"/>
                </a:lnTo>
                <a:lnTo>
                  <a:pt x="41" y="102"/>
                </a:lnTo>
                <a:lnTo>
                  <a:pt x="51" y="98"/>
                </a:lnTo>
                <a:lnTo>
                  <a:pt x="71" y="87"/>
                </a:lnTo>
                <a:lnTo>
                  <a:pt x="91" y="75"/>
                </a:lnTo>
                <a:lnTo>
                  <a:pt x="101" y="70"/>
                </a:lnTo>
                <a:lnTo>
                  <a:pt x="111" y="64"/>
                </a:lnTo>
                <a:lnTo>
                  <a:pt x="111" y="64"/>
                </a:lnTo>
                <a:lnTo>
                  <a:pt x="105" y="69"/>
                </a:lnTo>
                <a:lnTo>
                  <a:pt x="105" y="69"/>
                </a:lnTo>
                <a:lnTo>
                  <a:pt x="79" y="85"/>
                </a:lnTo>
                <a:lnTo>
                  <a:pt x="79" y="85"/>
                </a:lnTo>
                <a:lnTo>
                  <a:pt x="54" y="99"/>
                </a:lnTo>
                <a:lnTo>
                  <a:pt x="42" y="106"/>
                </a:lnTo>
                <a:lnTo>
                  <a:pt x="30" y="114"/>
                </a:lnTo>
                <a:lnTo>
                  <a:pt x="30" y="114"/>
                </a:lnTo>
                <a:lnTo>
                  <a:pt x="30" y="106"/>
                </a:lnTo>
                <a:lnTo>
                  <a:pt x="30" y="106"/>
                </a:lnTo>
                <a:close/>
                <a:moveTo>
                  <a:pt x="26" y="83"/>
                </a:moveTo>
                <a:lnTo>
                  <a:pt x="26" y="83"/>
                </a:lnTo>
                <a:lnTo>
                  <a:pt x="34" y="80"/>
                </a:lnTo>
                <a:lnTo>
                  <a:pt x="42" y="76"/>
                </a:lnTo>
                <a:lnTo>
                  <a:pt x="56" y="65"/>
                </a:lnTo>
                <a:lnTo>
                  <a:pt x="56" y="65"/>
                </a:lnTo>
                <a:lnTo>
                  <a:pt x="63" y="61"/>
                </a:lnTo>
                <a:lnTo>
                  <a:pt x="63" y="61"/>
                </a:lnTo>
                <a:lnTo>
                  <a:pt x="48" y="73"/>
                </a:lnTo>
                <a:lnTo>
                  <a:pt x="48" y="73"/>
                </a:lnTo>
                <a:lnTo>
                  <a:pt x="27" y="88"/>
                </a:lnTo>
                <a:lnTo>
                  <a:pt x="27" y="88"/>
                </a:lnTo>
                <a:lnTo>
                  <a:pt x="26" y="83"/>
                </a:lnTo>
                <a:lnTo>
                  <a:pt x="26" y="83"/>
                </a:lnTo>
                <a:close/>
                <a:moveTo>
                  <a:pt x="29" y="130"/>
                </a:moveTo>
                <a:lnTo>
                  <a:pt x="29" y="130"/>
                </a:lnTo>
                <a:lnTo>
                  <a:pt x="40" y="124"/>
                </a:lnTo>
                <a:lnTo>
                  <a:pt x="50" y="118"/>
                </a:lnTo>
                <a:lnTo>
                  <a:pt x="50" y="118"/>
                </a:lnTo>
                <a:lnTo>
                  <a:pt x="59" y="113"/>
                </a:lnTo>
                <a:lnTo>
                  <a:pt x="68" y="108"/>
                </a:lnTo>
                <a:lnTo>
                  <a:pt x="85" y="100"/>
                </a:lnTo>
                <a:lnTo>
                  <a:pt x="85" y="100"/>
                </a:lnTo>
                <a:lnTo>
                  <a:pt x="107" y="88"/>
                </a:lnTo>
                <a:lnTo>
                  <a:pt x="129" y="75"/>
                </a:lnTo>
                <a:lnTo>
                  <a:pt x="129" y="75"/>
                </a:lnTo>
                <a:lnTo>
                  <a:pt x="96" y="95"/>
                </a:lnTo>
                <a:lnTo>
                  <a:pt x="96" y="95"/>
                </a:lnTo>
                <a:lnTo>
                  <a:pt x="79" y="106"/>
                </a:lnTo>
                <a:lnTo>
                  <a:pt x="63" y="117"/>
                </a:lnTo>
                <a:lnTo>
                  <a:pt x="45" y="128"/>
                </a:lnTo>
                <a:lnTo>
                  <a:pt x="28" y="137"/>
                </a:lnTo>
                <a:lnTo>
                  <a:pt x="28" y="137"/>
                </a:lnTo>
                <a:lnTo>
                  <a:pt x="29" y="130"/>
                </a:lnTo>
                <a:lnTo>
                  <a:pt x="29" y="130"/>
                </a:lnTo>
                <a:close/>
                <a:moveTo>
                  <a:pt x="106" y="78"/>
                </a:moveTo>
                <a:lnTo>
                  <a:pt x="106" y="78"/>
                </a:lnTo>
                <a:lnTo>
                  <a:pt x="107" y="77"/>
                </a:lnTo>
                <a:lnTo>
                  <a:pt x="107" y="77"/>
                </a:lnTo>
                <a:lnTo>
                  <a:pt x="121" y="69"/>
                </a:lnTo>
                <a:lnTo>
                  <a:pt x="121" y="69"/>
                </a:lnTo>
                <a:lnTo>
                  <a:pt x="131" y="62"/>
                </a:lnTo>
                <a:lnTo>
                  <a:pt x="135" y="60"/>
                </a:lnTo>
                <a:lnTo>
                  <a:pt x="132" y="62"/>
                </a:lnTo>
                <a:lnTo>
                  <a:pt x="132" y="62"/>
                </a:lnTo>
                <a:lnTo>
                  <a:pt x="106" y="78"/>
                </a:lnTo>
                <a:lnTo>
                  <a:pt x="106" y="78"/>
                </a:lnTo>
                <a:close/>
                <a:moveTo>
                  <a:pt x="93" y="66"/>
                </a:moveTo>
                <a:lnTo>
                  <a:pt x="93" y="66"/>
                </a:lnTo>
                <a:lnTo>
                  <a:pt x="83" y="73"/>
                </a:lnTo>
                <a:lnTo>
                  <a:pt x="73" y="80"/>
                </a:lnTo>
                <a:lnTo>
                  <a:pt x="73" y="80"/>
                </a:lnTo>
                <a:lnTo>
                  <a:pt x="30" y="103"/>
                </a:lnTo>
                <a:lnTo>
                  <a:pt x="30" y="103"/>
                </a:lnTo>
                <a:lnTo>
                  <a:pt x="29" y="97"/>
                </a:lnTo>
                <a:lnTo>
                  <a:pt x="29" y="97"/>
                </a:lnTo>
                <a:lnTo>
                  <a:pt x="37" y="96"/>
                </a:lnTo>
                <a:lnTo>
                  <a:pt x="45" y="93"/>
                </a:lnTo>
                <a:lnTo>
                  <a:pt x="53" y="89"/>
                </a:lnTo>
                <a:lnTo>
                  <a:pt x="61" y="85"/>
                </a:lnTo>
                <a:lnTo>
                  <a:pt x="75" y="75"/>
                </a:lnTo>
                <a:lnTo>
                  <a:pt x="88" y="65"/>
                </a:lnTo>
                <a:lnTo>
                  <a:pt x="88" y="65"/>
                </a:lnTo>
                <a:lnTo>
                  <a:pt x="97" y="60"/>
                </a:lnTo>
                <a:lnTo>
                  <a:pt x="97" y="60"/>
                </a:lnTo>
                <a:lnTo>
                  <a:pt x="100" y="60"/>
                </a:lnTo>
                <a:lnTo>
                  <a:pt x="100" y="60"/>
                </a:lnTo>
                <a:lnTo>
                  <a:pt x="93" y="66"/>
                </a:lnTo>
                <a:lnTo>
                  <a:pt x="93" y="66"/>
                </a:lnTo>
                <a:close/>
                <a:moveTo>
                  <a:pt x="29" y="94"/>
                </a:moveTo>
                <a:lnTo>
                  <a:pt x="29" y="94"/>
                </a:lnTo>
                <a:lnTo>
                  <a:pt x="28" y="91"/>
                </a:lnTo>
                <a:lnTo>
                  <a:pt x="28" y="91"/>
                </a:lnTo>
                <a:lnTo>
                  <a:pt x="35" y="88"/>
                </a:lnTo>
                <a:lnTo>
                  <a:pt x="42" y="85"/>
                </a:lnTo>
                <a:lnTo>
                  <a:pt x="56" y="77"/>
                </a:lnTo>
                <a:lnTo>
                  <a:pt x="56" y="77"/>
                </a:lnTo>
                <a:lnTo>
                  <a:pt x="74" y="66"/>
                </a:lnTo>
                <a:lnTo>
                  <a:pt x="74" y="66"/>
                </a:lnTo>
                <a:lnTo>
                  <a:pt x="79" y="63"/>
                </a:lnTo>
                <a:lnTo>
                  <a:pt x="85" y="60"/>
                </a:lnTo>
                <a:lnTo>
                  <a:pt x="85" y="60"/>
                </a:lnTo>
                <a:lnTo>
                  <a:pt x="86" y="60"/>
                </a:lnTo>
                <a:lnTo>
                  <a:pt x="86" y="60"/>
                </a:lnTo>
                <a:lnTo>
                  <a:pt x="80" y="65"/>
                </a:lnTo>
                <a:lnTo>
                  <a:pt x="73" y="71"/>
                </a:lnTo>
                <a:lnTo>
                  <a:pt x="59" y="79"/>
                </a:lnTo>
                <a:lnTo>
                  <a:pt x="43" y="86"/>
                </a:lnTo>
                <a:lnTo>
                  <a:pt x="29" y="94"/>
                </a:lnTo>
                <a:lnTo>
                  <a:pt x="29" y="94"/>
                </a:lnTo>
                <a:close/>
                <a:moveTo>
                  <a:pt x="38" y="85"/>
                </a:moveTo>
                <a:lnTo>
                  <a:pt x="38" y="85"/>
                </a:lnTo>
                <a:lnTo>
                  <a:pt x="30" y="88"/>
                </a:lnTo>
                <a:lnTo>
                  <a:pt x="33" y="86"/>
                </a:lnTo>
                <a:lnTo>
                  <a:pt x="45" y="78"/>
                </a:lnTo>
                <a:lnTo>
                  <a:pt x="45" y="78"/>
                </a:lnTo>
                <a:lnTo>
                  <a:pt x="68" y="60"/>
                </a:lnTo>
                <a:lnTo>
                  <a:pt x="68" y="60"/>
                </a:lnTo>
                <a:lnTo>
                  <a:pt x="68" y="60"/>
                </a:lnTo>
                <a:lnTo>
                  <a:pt x="68" y="60"/>
                </a:lnTo>
                <a:lnTo>
                  <a:pt x="80" y="60"/>
                </a:lnTo>
                <a:lnTo>
                  <a:pt x="80" y="60"/>
                </a:lnTo>
                <a:lnTo>
                  <a:pt x="60" y="73"/>
                </a:lnTo>
                <a:lnTo>
                  <a:pt x="49" y="79"/>
                </a:lnTo>
                <a:lnTo>
                  <a:pt x="38" y="85"/>
                </a:lnTo>
                <a:lnTo>
                  <a:pt x="38" y="85"/>
                </a:lnTo>
                <a:close/>
                <a:moveTo>
                  <a:pt x="41" y="63"/>
                </a:moveTo>
                <a:lnTo>
                  <a:pt x="41" y="63"/>
                </a:lnTo>
                <a:lnTo>
                  <a:pt x="37" y="65"/>
                </a:lnTo>
                <a:lnTo>
                  <a:pt x="33" y="70"/>
                </a:lnTo>
                <a:lnTo>
                  <a:pt x="25" y="79"/>
                </a:lnTo>
                <a:lnTo>
                  <a:pt x="25" y="79"/>
                </a:lnTo>
                <a:lnTo>
                  <a:pt x="22" y="70"/>
                </a:lnTo>
                <a:lnTo>
                  <a:pt x="22" y="70"/>
                </a:lnTo>
                <a:lnTo>
                  <a:pt x="41" y="63"/>
                </a:lnTo>
                <a:lnTo>
                  <a:pt x="41" y="63"/>
                </a:lnTo>
                <a:close/>
                <a:moveTo>
                  <a:pt x="60" y="126"/>
                </a:moveTo>
                <a:lnTo>
                  <a:pt x="60" y="126"/>
                </a:lnTo>
                <a:lnTo>
                  <a:pt x="80" y="114"/>
                </a:lnTo>
                <a:lnTo>
                  <a:pt x="102" y="103"/>
                </a:lnTo>
                <a:lnTo>
                  <a:pt x="102" y="103"/>
                </a:lnTo>
                <a:lnTo>
                  <a:pt x="129" y="90"/>
                </a:lnTo>
                <a:lnTo>
                  <a:pt x="129" y="90"/>
                </a:lnTo>
                <a:lnTo>
                  <a:pt x="125" y="93"/>
                </a:lnTo>
                <a:lnTo>
                  <a:pt x="125" y="93"/>
                </a:lnTo>
                <a:lnTo>
                  <a:pt x="89" y="116"/>
                </a:lnTo>
                <a:lnTo>
                  <a:pt x="71" y="127"/>
                </a:lnTo>
                <a:lnTo>
                  <a:pt x="51" y="137"/>
                </a:lnTo>
                <a:lnTo>
                  <a:pt x="51" y="137"/>
                </a:lnTo>
                <a:lnTo>
                  <a:pt x="51" y="138"/>
                </a:lnTo>
                <a:lnTo>
                  <a:pt x="51" y="139"/>
                </a:lnTo>
                <a:lnTo>
                  <a:pt x="51" y="139"/>
                </a:lnTo>
                <a:lnTo>
                  <a:pt x="28" y="139"/>
                </a:lnTo>
                <a:lnTo>
                  <a:pt x="28" y="139"/>
                </a:lnTo>
                <a:lnTo>
                  <a:pt x="36" y="137"/>
                </a:lnTo>
                <a:lnTo>
                  <a:pt x="44" y="134"/>
                </a:lnTo>
                <a:lnTo>
                  <a:pt x="60" y="126"/>
                </a:lnTo>
                <a:lnTo>
                  <a:pt x="60" y="126"/>
                </a:lnTo>
                <a:close/>
                <a:moveTo>
                  <a:pt x="122" y="105"/>
                </a:moveTo>
                <a:lnTo>
                  <a:pt x="122" y="105"/>
                </a:lnTo>
                <a:lnTo>
                  <a:pt x="141" y="97"/>
                </a:lnTo>
                <a:lnTo>
                  <a:pt x="159" y="89"/>
                </a:lnTo>
                <a:lnTo>
                  <a:pt x="159" y="89"/>
                </a:lnTo>
                <a:lnTo>
                  <a:pt x="177" y="78"/>
                </a:lnTo>
                <a:lnTo>
                  <a:pt x="195" y="66"/>
                </a:lnTo>
                <a:lnTo>
                  <a:pt x="195" y="66"/>
                </a:lnTo>
                <a:lnTo>
                  <a:pt x="204" y="62"/>
                </a:lnTo>
                <a:lnTo>
                  <a:pt x="212" y="59"/>
                </a:lnTo>
                <a:lnTo>
                  <a:pt x="212" y="59"/>
                </a:lnTo>
                <a:lnTo>
                  <a:pt x="201" y="64"/>
                </a:lnTo>
                <a:lnTo>
                  <a:pt x="201" y="64"/>
                </a:lnTo>
                <a:lnTo>
                  <a:pt x="181" y="76"/>
                </a:lnTo>
                <a:lnTo>
                  <a:pt x="161" y="89"/>
                </a:lnTo>
                <a:lnTo>
                  <a:pt x="161" y="89"/>
                </a:lnTo>
                <a:lnTo>
                  <a:pt x="122" y="112"/>
                </a:lnTo>
                <a:lnTo>
                  <a:pt x="84" y="136"/>
                </a:lnTo>
                <a:lnTo>
                  <a:pt x="84" y="136"/>
                </a:lnTo>
                <a:lnTo>
                  <a:pt x="84" y="137"/>
                </a:lnTo>
                <a:lnTo>
                  <a:pt x="84" y="138"/>
                </a:lnTo>
                <a:lnTo>
                  <a:pt x="84" y="138"/>
                </a:lnTo>
                <a:lnTo>
                  <a:pt x="54" y="139"/>
                </a:lnTo>
                <a:lnTo>
                  <a:pt x="54" y="139"/>
                </a:lnTo>
                <a:lnTo>
                  <a:pt x="73" y="132"/>
                </a:lnTo>
                <a:lnTo>
                  <a:pt x="89" y="123"/>
                </a:lnTo>
                <a:lnTo>
                  <a:pt x="122" y="105"/>
                </a:lnTo>
                <a:lnTo>
                  <a:pt x="122" y="105"/>
                </a:lnTo>
                <a:close/>
                <a:moveTo>
                  <a:pt x="224" y="64"/>
                </a:moveTo>
                <a:lnTo>
                  <a:pt x="224" y="64"/>
                </a:lnTo>
                <a:lnTo>
                  <a:pt x="231" y="61"/>
                </a:lnTo>
                <a:lnTo>
                  <a:pt x="237" y="57"/>
                </a:lnTo>
                <a:lnTo>
                  <a:pt x="237" y="57"/>
                </a:lnTo>
                <a:lnTo>
                  <a:pt x="217" y="69"/>
                </a:lnTo>
                <a:lnTo>
                  <a:pt x="217" y="69"/>
                </a:lnTo>
                <a:lnTo>
                  <a:pt x="179" y="90"/>
                </a:lnTo>
                <a:lnTo>
                  <a:pt x="179" y="90"/>
                </a:lnTo>
                <a:lnTo>
                  <a:pt x="161" y="101"/>
                </a:lnTo>
                <a:lnTo>
                  <a:pt x="143" y="112"/>
                </a:lnTo>
                <a:lnTo>
                  <a:pt x="123" y="124"/>
                </a:lnTo>
                <a:lnTo>
                  <a:pt x="105" y="135"/>
                </a:lnTo>
                <a:lnTo>
                  <a:pt x="105" y="135"/>
                </a:lnTo>
                <a:lnTo>
                  <a:pt x="104" y="136"/>
                </a:lnTo>
                <a:lnTo>
                  <a:pt x="105" y="136"/>
                </a:lnTo>
                <a:lnTo>
                  <a:pt x="105" y="136"/>
                </a:lnTo>
                <a:lnTo>
                  <a:pt x="87" y="137"/>
                </a:lnTo>
                <a:lnTo>
                  <a:pt x="87" y="137"/>
                </a:lnTo>
                <a:lnTo>
                  <a:pt x="104" y="129"/>
                </a:lnTo>
                <a:lnTo>
                  <a:pt x="121" y="121"/>
                </a:lnTo>
                <a:lnTo>
                  <a:pt x="156" y="102"/>
                </a:lnTo>
                <a:lnTo>
                  <a:pt x="189" y="83"/>
                </a:lnTo>
                <a:lnTo>
                  <a:pt x="206" y="74"/>
                </a:lnTo>
                <a:lnTo>
                  <a:pt x="224" y="64"/>
                </a:lnTo>
                <a:lnTo>
                  <a:pt x="224" y="64"/>
                </a:lnTo>
                <a:close/>
                <a:moveTo>
                  <a:pt x="146" y="120"/>
                </a:moveTo>
                <a:lnTo>
                  <a:pt x="146" y="120"/>
                </a:lnTo>
                <a:lnTo>
                  <a:pt x="169" y="109"/>
                </a:lnTo>
                <a:lnTo>
                  <a:pt x="192" y="98"/>
                </a:lnTo>
                <a:lnTo>
                  <a:pt x="192" y="98"/>
                </a:lnTo>
                <a:lnTo>
                  <a:pt x="214" y="86"/>
                </a:lnTo>
                <a:lnTo>
                  <a:pt x="226" y="80"/>
                </a:lnTo>
                <a:lnTo>
                  <a:pt x="236" y="73"/>
                </a:lnTo>
                <a:lnTo>
                  <a:pt x="236" y="73"/>
                </a:lnTo>
                <a:lnTo>
                  <a:pt x="241" y="69"/>
                </a:lnTo>
                <a:lnTo>
                  <a:pt x="247" y="65"/>
                </a:lnTo>
                <a:lnTo>
                  <a:pt x="258" y="60"/>
                </a:lnTo>
                <a:lnTo>
                  <a:pt x="269" y="56"/>
                </a:lnTo>
                <a:lnTo>
                  <a:pt x="280" y="50"/>
                </a:lnTo>
                <a:lnTo>
                  <a:pt x="280" y="50"/>
                </a:lnTo>
                <a:lnTo>
                  <a:pt x="292" y="59"/>
                </a:lnTo>
                <a:lnTo>
                  <a:pt x="292" y="59"/>
                </a:lnTo>
                <a:lnTo>
                  <a:pt x="277" y="65"/>
                </a:lnTo>
                <a:lnTo>
                  <a:pt x="263" y="74"/>
                </a:lnTo>
                <a:lnTo>
                  <a:pt x="250" y="82"/>
                </a:lnTo>
                <a:lnTo>
                  <a:pt x="236" y="90"/>
                </a:lnTo>
                <a:lnTo>
                  <a:pt x="236" y="90"/>
                </a:lnTo>
                <a:lnTo>
                  <a:pt x="197" y="109"/>
                </a:lnTo>
                <a:lnTo>
                  <a:pt x="159" y="127"/>
                </a:lnTo>
                <a:lnTo>
                  <a:pt x="159" y="127"/>
                </a:lnTo>
                <a:lnTo>
                  <a:pt x="149" y="132"/>
                </a:lnTo>
                <a:lnTo>
                  <a:pt x="149" y="132"/>
                </a:lnTo>
                <a:lnTo>
                  <a:pt x="159" y="124"/>
                </a:lnTo>
                <a:lnTo>
                  <a:pt x="159" y="124"/>
                </a:lnTo>
                <a:lnTo>
                  <a:pt x="167" y="119"/>
                </a:lnTo>
                <a:lnTo>
                  <a:pt x="175" y="114"/>
                </a:lnTo>
                <a:lnTo>
                  <a:pt x="175" y="114"/>
                </a:lnTo>
                <a:lnTo>
                  <a:pt x="189" y="107"/>
                </a:lnTo>
                <a:lnTo>
                  <a:pt x="203" y="100"/>
                </a:lnTo>
                <a:lnTo>
                  <a:pt x="203" y="100"/>
                </a:lnTo>
                <a:lnTo>
                  <a:pt x="203" y="100"/>
                </a:lnTo>
                <a:lnTo>
                  <a:pt x="203" y="100"/>
                </a:lnTo>
                <a:lnTo>
                  <a:pt x="216" y="94"/>
                </a:lnTo>
                <a:lnTo>
                  <a:pt x="229" y="88"/>
                </a:lnTo>
                <a:lnTo>
                  <a:pt x="252" y="75"/>
                </a:lnTo>
                <a:lnTo>
                  <a:pt x="252" y="75"/>
                </a:lnTo>
                <a:lnTo>
                  <a:pt x="269" y="65"/>
                </a:lnTo>
                <a:lnTo>
                  <a:pt x="286" y="57"/>
                </a:lnTo>
                <a:lnTo>
                  <a:pt x="286" y="57"/>
                </a:lnTo>
                <a:lnTo>
                  <a:pt x="287" y="57"/>
                </a:lnTo>
                <a:lnTo>
                  <a:pt x="287" y="56"/>
                </a:lnTo>
                <a:lnTo>
                  <a:pt x="286" y="55"/>
                </a:lnTo>
                <a:lnTo>
                  <a:pt x="285" y="55"/>
                </a:lnTo>
                <a:lnTo>
                  <a:pt x="285" y="55"/>
                </a:lnTo>
                <a:lnTo>
                  <a:pt x="280" y="57"/>
                </a:lnTo>
                <a:lnTo>
                  <a:pt x="280" y="57"/>
                </a:lnTo>
                <a:lnTo>
                  <a:pt x="277" y="59"/>
                </a:lnTo>
                <a:lnTo>
                  <a:pt x="277" y="59"/>
                </a:lnTo>
                <a:lnTo>
                  <a:pt x="258" y="69"/>
                </a:lnTo>
                <a:lnTo>
                  <a:pt x="258" y="69"/>
                </a:lnTo>
                <a:lnTo>
                  <a:pt x="246" y="75"/>
                </a:lnTo>
                <a:lnTo>
                  <a:pt x="246" y="75"/>
                </a:lnTo>
                <a:lnTo>
                  <a:pt x="206" y="96"/>
                </a:lnTo>
                <a:lnTo>
                  <a:pt x="206" y="96"/>
                </a:lnTo>
                <a:lnTo>
                  <a:pt x="203" y="98"/>
                </a:lnTo>
                <a:lnTo>
                  <a:pt x="203" y="98"/>
                </a:lnTo>
                <a:lnTo>
                  <a:pt x="165" y="115"/>
                </a:lnTo>
                <a:lnTo>
                  <a:pt x="146" y="124"/>
                </a:lnTo>
                <a:lnTo>
                  <a:pt x="126" y="135"/>
                </a:lnTo>
                <a:lnTo>
                  <a:pt x="126" y="135"/>
                </a:lnTo>
                <a:lnTo>
                  <a:pt x="126" y="135"/>
                </a:lnTo>
                <a:lnTo>
                  <a:pt x="126" y="135"/>
                </a:lnTo>
                <a:lnTo>
                  <a:pt x="107" y="136"/>
                </a:lnTo>
                <a:lnTo>
                  <a:pt x="107" y="136"/>
                </a:lnTo>
                <a:lnTo>
                  <a:pt x="117" y="133"/>
                </a:lnTo>
                <a:lnTo>
                  <a:pt x="127" y="130"/>
                </a:lnTo>
                <a:lnTo>
                  <a:pt x="146" y="120"/>
                </a:lnTo>
                <a:lnTo>
                  <a:pt x="146" y="120"/>
                </a:lnTo>
                <a:close/>
                <a:moveTo>
                  <a:pt x="306" y="70"/>
                </a:moveTo>
                <a:lnTo>
                  <a:pt x="306" y="70"/>
                </a:lnTo>
                <a:lnTo>
                  <a:pt x="287" y="78"/>
                </a:lnTo>
                <a:lnTo>
                  <a:pt x="269" y="87"/>
                </a:lnTo>
                <a:lnTo>
                  <a:pt x="252" y="97"/>
                </a:lnTo>
                <a:lnTo>
                  <a:pt x="235" y="108"/>
                </a:lnTo>
                <a:lnTo>
                  <a:pt x="235" y="108"/>
                </a:lnTo>
                <a:lnTo>
                  <a:pt x="218" y="117"/>
                </a:lnTo>
                <a:lnTo>
                  <a:pt x="201" y="126"/>
                </a:lnTo>
                <a:lnTo>
                  <a:pt x="201" y="126"/>
                </a:lnTo>
                <a:lnTo>
                  <a:pt x="200" y="126"/>
                </a:lnTo>
                <a:lnTo>
                  <a:pt x="200" y="126"/>
                </a:lnTo>
                <a:lnTo>
                  <a:pt x="201" y="125"/>
                </a:lnTo>
                <a:lnTo>
                  <a:pt x="201" y="125"/>
                </a:lnTo>
                <a:lnTo>
                  <a:pt x="220" y="114"/>
                </a:lnTo>
                <a:lnTo>
                  <a:pt x="220" y="114"/>
                </a:lnTo>
                <a:lnTo>
                  <a:pt x="255" y="94"/>
                </a:lnTo>
                <a:lnTo>
                  <a:pt x="272" y="84"/>
                </a:lnTo>
                <a:lnTo>
                  <a:pt x="288" y="73"/>
                </a:lnTo>
                <a:lnTo>
                  <a:pt x="288" y="73"/>
                </a:lnTo>
                <a:lnTo>
                  <a:pt x="290" y="72"/>
                </a:lnTo>
                <a:lnTo>
                  <a:pt x="290" y="72"/>
                </a:lnTo>
                <a:lnTo>
                  <a:pt x="295" y="67"/>
                </a:lnTo>
                <a:lnTo>
                  <a:pt x="295" y="67"/>
                </a:lnTo>
                <a:lnTo>
                  <a:pt x="295" y="67"/>
                </a:lnTo>
                <a:lnTo>
                  <a:pt x="295" y="66"/>
                </a:lnTo>
                <a:lnTo>
                  <a:pt x="295" y="65"/>
                </a:lnTo>
                <a:lnTo>
                  <a:pt x="294" y="65"/>
                </a:lnTo>
                <a:lnTo>
                  <a:pt x="294" y="65"/>
                </a:lnTo>
                <a:lnTo>
                  <a:pt x="254" y="87"/>
                </a:lnTo>
                <a:lnTo>
                  <a:pt x="254" y="87"/>
                </a:lnTo>
                <a:lnTo>
                  <a:pt x="275" y="75"/>
                </a:lnTo>
                <a:lnTo>
                  <a:pt x="294" y="61"/>
                </a:lnTo>
                <a:lnTo>
                  <a:pt x="294" y="61"/>
                </a:lnTo>
                <a:lnTo>
                  <a:pt x="306" y="70"/>
                </a:lnTo>
                <a:lnTo>
                  <a:pt x="306" y="70"/>
                </a:lnTo>
                <a:close/>
                <a:moveTo>
                  <a:pt x="312" y="75"/>
                </a:moveTo>
                <a:lnTo>
                  <a:pt x="312" y="75"/>
                </a:lnTo>
                <a:lnTo>
                  <a:pt x="299" y="80"/>
                </a:lnTo>
                <a:lnTo>
                  <a:pt x="287" y="86"/>
                </a:lnTo>
                <a:lnTo>
                  <a:pt x="264" y="100"/>
                </a:lnTo>
                <a:lnTo>
                  <a:pt x="264" y="100"/>
                </a:lnTo>
                <a:lnTo>
                  <a:pt x="248" y="107"/>
                </a:lnTo>
                <a:lnTo>
                  <a:pt x="241" y="111"/>
                </a:lnTo>
                <a:lnTo>
                  <a:pt x="234" y="115"/>
                </a:lnTo>
                <a:lnTo>
                  <a:pt x="234" y="115"/>
                </a:lnTo>
                <a:lnTo>
                  <a:pt x="218" y="125"/>
                </a:lnTo>
                <a:lnTo>
                  <a:pt x="218" y="125"/>
                </a:lnTo>
                <a:lnTo>
                  <a:pt x="210" y="129"/>
                </a:lnTo>
                <a:lnTo>
                  <a:pt x="210" y="129"/>
                </a:lnTo>
                <a:lnTo>
                  <a:pt x="212" y="127"/>
                </a:lnTo>
                <a:lnTo>
                  <a:pt x="225" y="117"/>
                </a:lnTo>
                <a:lnTo>
                  <a:pt x="225" y="117"/>
                </a:lnTo>
                <a:lnTo>
                  <a:pt x="234" y="111"/>
                </a:lnTo>
                <a:lnTo>
                  <a:pt x="234" y="111"/>
                </a:lnTo>
                <a:lnTo>
                  <a:pt x="247" y="103"/>
                </a:lnTo>
                <a:lnTo>
                  <a:pt x="247" y="103"/>
                </a:lnTo>
                <a:lnTo>
                  <a:pt x="262" y="96"/>
                </a:lnTo>
                <a:lnTo>
                  <a:pt x="278" y="88"/>
                </a:lnTo>
                <a:lnTo>
                  <a:pt x="293" y="80"/>
                </a:lnTo>
                <a:lnTo>
                  <a:pt x="308" y="72"/>
                </a:lnTo>
                <a:lnTo>
                  <a:pt x="308" y="72"/>
                </a:lnTo>
                <a:lnTo>
                  <a:pt x="312" y="75"/>
                </a:lnTo>
                <a:lnTo>
                  <a:pt x="312" y="75"/>
                </a:lnTo>
                <a:close/>
                <a:moveTo>
                  <a:pt x="262" y="94"/>
                </a:moveTo>
                <a:lnTo>
                  <a:pt x="262" y="94"/>
                </a:lnTo>
                <a:lnTo>
                  <a:pt x="279" y="84"/>
                </a:lnTo>
                <a:lnTo>
                  <a:pt x="297" y="76"/>
                </a:lnTo>
                <a:lnTo>
                  <a:pt x="297" y="76"/>
                </a:lnTo>
                <a:lnTo>
                  <a:pt x="298" y="75"/>
                </a:lnTo>
                <a:lnTo>
                  <a:pt x="298" y="75"/>
                </a:lnTo>
                <a:lnTo>
                  <a:pt x="296" y="76"/>
                </a:lnTo>
                <a:lnTo>
                  <a:pt x="296" y="76"/>
                </a:lnTo>
                <a:lnTo>
                  <a:pt x="278" y="86"/>
                </a:lnTo>
                <a:lnTo>
                  <a:pt x="278" y="86"/>
                </a:lnTo>
                <a:lnTo>
                  <a:pt x="262" y="94"/>
                </a:lnTo>
                <a:lnTo>
                  <a:pt x="262" y="94"/>
                </a:lnTo>
                <a:close/>
                <a:moveTo>
                  <a:pt x="170" y="115"/>
                </a:moveTo>
                <a:lnTo>
                  <a:pt x="170" y="115"/>
                </a:lnTo>
                <a:lnTo>
                  <a:pt x="157" y="123"/>
                </a:lnTo>
                <a:lnTo>
                  <a:pt x="145" y="133"/>
                </a:lnTo>
                <a:lnTo>
                  <a:pt x="145" y="133"/>
                </a:lnTo>
                <a:lnTo>
                  <a:pt x="144" y="134"/>
                </a:lnTo>
                <a:lnTo>
                  <a:pt x="144" y="134"/>
                </a:lnTo>
                <a:lnTo>
                  <a:pt x="130" y="135"/>
                </a:lnTo>
                <a:lnTo>
                  <a:pt x="130" y="135"/>
                </a:lnTo>
                <a:lnTo>
                  <a:pt x="150" y="124"/>
                </a:lnTo>
                <a:lnTo>
                  <a:pt x="170" y="115"/>
                </a:lnTo>
                <a:lnTo>
                  <a:pt x="170" y="115"/>
                </a:lnTo>
                <a:close/>
                <a:moveTo>
                  <a:pt x="241" y="94"/>
                </a:moveTo>
                <a:lnTo>
                  <a:pt x="241" y="94"/>
                </a:lnTo>
                <a:lnTo>
                  <a:pt x="231" y="100"/>
                </a:lnTo>
                <a:lnTo>
                  <a:pt x="231" y="100"/>
                </a:lnTo>
                <a:lnTo>
                  <a:pt x="215" y="109"/>
                </a:lnTo>
                <a:lnTo>
                  <a:pt x="200" y="118"/>
                </a:lnTo>
                <a:lnTo>
                  <a:pt x="200" y="118"/>
                </a:lnTo>
                <a:lnTo>
                  <a:pt x="197" y="119"/>
                </a:lnTo>
                <a:lnTo>
                  <a:pt x="197" y="119"/>
                </a:lnTo>
                <a:lnTo>
                  <a:pt x="207" y="112"/>
                </a:lnTo>
                <a:lnTo>
                  <a:pt x="207" y="112"/>
                </a:lnTo>
                <a:lnTo>
                  <a:pt x="215" y="107"/>
                </a:lnTo>
                <a:lnTo>
                  <a:pt x="224" y="103"/>
                </a:lnTo>
                <a:lnTo>
                  <a:pt x="239" y="95"/>
                </a:lnTo>
                <a:lnTo>
                  <a:pt x="239" y="95"/>
                </a:lnTo>
                <a:lnTo>
                  <a:pt x="241" y="94"/>
                </a:lnTo>
                <a:lnTo>
                  <a:pt x="241" y="94"/>
                </a:lnTo>
                <a:close/>
                <a:moveTo>
                  <a:pt x="216" y="120"/>
                </a:moveTo>
                <a:lnTo>
                  <a:pt x="216" y="120"/>
                </a:lnTo>
                <a:lnTo>
                  <a:pt x="203" y="130"/>
                </a:lnTo>
                <a:lnTo>
                  <a:pt x="203" y="130"/>
                </a:lnTo>
                <a:lnTo>
                  <a:pt x="202" y="131"/>
                </a:lnTo>
                <a:lnTo>
                  <a:pt x="202" y="131"/>
                </a:lnTo>
                <a:lnTo>
                  <a:pt x="193" y="132"/>
                </a:lnTo>
                <a:lnTo>
                  <a:pt x="193" y="132"/>
                </a:lnTo>
                <a:lnTo>
                  <a:pt x="205" y="126"/>
                </a:lnTo>
                <a:lnTo>
                  <a:pt x="216" y="120"/>
                </a:lnTo>
                <a:lnTo>
                  <a:pt x="216" y="120"/>
                </a:lnTo>
                <a:close/>
                <a:moveTo>
                  <a:pt x="238" y="155"/>
                </a:moveTo>
                <a:lnTo>
                  <a:pt x="238" y="155"/>
                </a:lnTo>
                <a:lnTo>
                  <a:pt x="260" y="142"/>
                </a:lnTo>
                <a:lnTo>
                  <a:pt x="281" y="128"/>
                </a:lnTo>
                <a:lnTo>
                  <a:pt x="281" y="128"/>
                </a:lnTo>
                <a:lnTo>
                  <a:pt x="270" y="137"/>
                </a:lnTo>
                <a:lnTo>
                  <a:pt x="270" y="137"/>
                </a:lnTo>
                <a:lnTo>
                  <a:pt x="253" y="151"/>
                </a:lnTo>
                <a:lnTo>
                  <a:pt x="245" y="157"/>
                </a:lnTo>
                <a:lnTo>
                  <a:pt x="238" y="165"/>
                </a:lnTo>
                <a:lnTo>
                  <a:pt x="238" y="165"/>
                </a:lnTo>
                <a:lnTo>
                  <a:pt x="238" y="155"/>
                </a:lnTo>
                <a:lnTo>
                  <a:pt x="238" y="155"/>
                </a:lnTo>
                <a:close/>
                <a:moveTo>
                  <a:pt x="238" y="142"/>
                </a:moveTo>
                <a:lnTo>
                  <a:pt x="238" y="142"/>
                </a:lnTo>
                <a:lnTo>
                  <a:pt x="248" y="139"/>
                </a:lnTo>
                <a:lnTo>
                  <a:pt x="257" y="134"/>
                </a:lnTo>
                <a:lnTo>
                  <a:pt x="266" y="128"/>
                </a:lnTo>
                <a:lnTo>
                  <a:pt x="274" y="122"/>
                </a:lnTo>
                <a:lnTo>
                  <a:pt x="274" y="122"/>
                </a:lnTo>
                <a:lnTo>
                  <a:pt x="285" y="114"/>
                </a:lnTo>
                <a:lnTo>
                  <a:pt x="297" y="107"/>
                </a:lnTo>
                <a:lnTo>
                  <a:pt x="297" y="107"/>
                </a:lnTo>
                <a:lnTo>
                  <a:pt x="301" y="105"/>
                </a:lnTo>
                <a:lnTo>
                  <a:pt x="301" y="105"/>
                </a:lnTo>
                <a:lnTo>
                  <a:pt x="287" y="114"/>
                </a:lnTo>
                <a:lnTo>
                  <a:pt x="275" y="125"/>
                </a:lnTo>
                <a:lnTo>
                  <a:pt x="275" y="125"/>
                </a:lnTo>
                <a:lnTo>
                  <a:pt x="266" y="132"/>
                </a:lnTo>
                <a:lnTo>
                  <a:pt x="257" y="138"/>
                </a:lnTo>
                <a:lnTo>
                  <a:pt x="247" y="144"/>
                </a:lnTo>
                <a:lnTo>
                  <a:pt x="238" y="151"/>
                </a:lnTo>
                <a:lnTo>
                  <a:pt x="238" y="151"/>
                </a:lnTo>
                <a:lnTo>
                  <a:pt x="238" y="142"/>
                </a:lnTo>
                <a:lnTo>
                  <a:pt x="238" y="142"/>
                </a:lnTo>
                <a:close/>
                <a:moveTo>
                  <a:pt x="238" y="134"/>
                </a:moveTo>
                <a:lnTo>
                  <a:pt x="238" y="134"/>
                </a:lnTo>
                <a:lnTo>
                  <a:pt x="248" y="129"/>
                </a:lnTo>
                <a:lnTo>
                  <a:pt x="258" y="123"/>
                </a:lnTo>
                <a:lnTo>
                  <a:pt x="258" y="123"/>
                </a:lnTo>
                <a:lnTo>
                  <a:pt x="238" y="139"/>
                </a:lnTo>
                <a:lnTo>
                  <a:pt x="238" y="139"/>
                </a:lnTo>
                <a:lnTo>
                  <a:pt x="238" y="135"/>
                </a:lnTo>
                <a:lnTo>
                  <a:pt x="238" y="135"/>
                </a:lnTo>
                <a:lnTo>
                  <a:pt x="238" y="134"/>
                </a:lnTo>
                <a:lnTo>
                  <a:pt x="238" y="134"/>
                </a:lnTo>
                <a:close/>
                <a:moveTo>
                  <a:pt x="236" y="131"/>
                </a:moveTo>
                <a:lnTo>
                  <a:pt x="236" y="131"/>
                </a:lnTo>
                <a:lnTo>
                  <a:pt x="234" y="131"/>
                </a:lnTo>
                <a:lnTo>
                  <a:pt x="234" y="131"/>
                </a:lnTo>
                <a:lnTo>
                  <a:pt x="228" y="131"/>
                </a:lnTo>
                <a:lnTo>
                  <a:pt x="228" y="131"/>
                </a:lnTo>
                <a:lnTo>
                  <a:pt x="242" y="123"/>
                </a:lnTo>
                <a:lnTo>
                  <a:pt x="256" y="115"/>
                </a:lnTo>
                <a:lnTo>
                  <a:pt x="256" y="115"/>
                </a:lnTo>
                <a:lnTo>
                  <a:pt x="267" y="108"/>
                </a:lnTo>
                <a:lnTo>
                  <a:pt x="277" y="102"/>
                </a:lnTo>
                <a:lnTo>
                  <a:pt x="301" y="91"/>
                </a:lnTo>
                <a:lnTo>
                  <a:pt x="301" y="91"/>
                </a:lnTo>
                <a:lnTo>
                  <a:pt x="293" y="95"/>
                </a:lnTo>
                <a:lnTo>
                  <a:pt x="293" y="95"/>
                </a:lnTo>
                <a:lnTo>
                  <a:pt x="282" y="100"/>
                </a:lnTo>
                <a:lnTo>
                  <a:pt x="272" y="106"/>
                </a:lnTo>
                <a:lnTo>
                  <a:pt x="272" y="106"/>
                </a:lnTo>
                <a:lnTo>
                  <a:pt x="254" y="118"/>
                </a:lnTo>
                <a:lnTo>
                  <a:pt x="236" y="131"/>
                </a:lnTo>
                <a:lnTo>
                  <a:pt x="236" y="131"/>
                </a:lnTo>
                <a:close/>
                <a:moveTo>
                  <a:pt x="238" y="171"/>
                </a:moveTo>
                <a:lnTo>
                  <a:pt x="238" y="171"/>
                </a:lnTo>
                <a:lnTo>
                  <a:pt x="238" y="168"/>
                </a:lnTo>
                <a:lnTo>
                  <a:pt x="238" y="168"/>
                </a:lnTo>
                <a:lnTo>
                  <a:pt x="245" y="161"/>
                </a:lnTo>
                <a:lnTo>
                  <a:pt x="252" y="154"/>
                </a:lnTo>
                <a:lnTo>
                  <a:pt x="267" y="142"/>
                </a:lnTo>
                <a:lnTo>
                  <a:pt x="267" y="142"/>
                </a:lnTo>
                <a:lnTo>
                  <a:pt x="281" y="131"/>
                </a:lnTo>
                <a:lnTo>
                  <a:pt x="293" y="120"/>
                </a:lnTo>
                <a:lnTo>
                  <a:pt x="293" y="120"/>
                </a:lnTo>
                <a:lnTo>
                  <a:pt x="301" y="115"/>
                </a:lnTo>
                <a:lnTo>
                  <a:pt x="301" y="115"/>
                </a:lnTo>
                <a:lnTo>
                  <a:pt x="269" y="142"/>
                </a:lnTo>
                <a:lnTo>
                  <a:pt x="253" y="157"/>
                </a:lnTo>
                <a:lnTo>
                  <a:pt x="238" y="171"/>
                </a:lnTo>
                <a:lnTo>
                  <a:pt x="238" y="171"/>
                </a:lnTo>
                <a:close/>
                <a:moveTo>
                  <a:pt x="329" y="90"/>
                </a:moveTo>
                <a:lnTo>
                  <a:pt x="329" y="90"/>
                </a:lnTo>
                <a:lnTo>
                  <a:pt x="321" y="97"/>
                </a:lnTo>
                <a:lnTo>
                  <a:pt x="321" y="97"/>
                </a:lnTo>
                <a:lnTo>
                  <a:pt x="320" y="97"/>
                </a:lnTo>
                <a:lnTo>
                  <a:pt x="320" y="97"/>
                </a:lnTo>
                <a:lnTo>
                  <a:pt x="320" y="97"/>
                </a:lnTo>
                <a:lnTo>
                  <a:pt x="308" y="106"/>
                </a:lnTo>
                <a:lnTo>
                  <a:pt x="295" y="116"/>
                </a:lnTo>
                <a:lnTo>
                  <a:pt x="295" y="116"/>
                </a:lnTo>
                <a:lnTo>
                  <a:pt x="282" y="125"/>
                </a:lnTo>
                <a:lnTo>
                  <a:pt x="269" y="134"/>
                </a:lnTo>
                <a:lnTo>
                  <a:pt x="269" y="134"/>
                </a:lnTo>
                <a:lnTo>
                  <a:pt x="241" y="151"/>
                </a:lnTo>
                <a:lnTo>
                  <a:pt x="241" y="151"/>
                </a:lnTo>
                <a:lnTo>
                  <a:pt x="251" y="143"/>
                </a:lnTo>
                <a:lnTo>
                  <a:pt x="251" y="143"/>
                </a:lnTo>
                <a:lnTo>
                  <a:pt x="266" y="134"/>
                </a:lnTo>
                <a:lnTo>
                  <a:pt x="266" y="134"/>
                </a:lnTo>
                <a:lnTo>
                  <a:pt x="271" y="130"/>
                </a:lnTo>
                <a:lnTo>
                  <a:pt x="277" y="126"/>
                </a:lnTo>
                <a:lnTo>
                  <a:pt x="288" y="116"/>
                </a:lnTo>
                <a:lnTo>
                  <a:pt x="288" y="116"/>
                </a:lnTo>
                <a:lnTo>
                  <a:pt x="303" y="106"/>
                </a:lnTo>
                <a:lnTo>
                  <a:pt x="317" y="97"/>
                </a:lnTo>
                <a:lnTo>
                  <a:pt x="317" y="97"/>
                </a:lnTo>
                <a:lnTo>
                  <a:pt x="320" y="96"/>
                </a:lnTo>
                <a:lnTo>
                  <a:pt x="321" y="94"/>
                </a:lnTo>
                <a:lnTo>
                  <a:pt x="321" y="94"/>
                </a:lnTo>
                <a:lnTo>
                  <a:pt x="325" y="91"/>
                </a:lnTo>
                <a:lnTo>
                  <a:pt x="325" y="91"/>
                </a:lnTo>
                <a:lnTo>
                  <a:pt x="326" y="91"/>
                </a:lnTo>
                <a:lnTo>
                  <a:pt x="325" y="90"/>
                </a:lnTo>
                <a:lnTo>
                  <a:pt x="325" y="89"/>
                </a:lnTo>
                <a:lnTo>
                  <a:pt x="324" y="90"/>
                </a:lnTo>
                <a:lnTo>
                  <a:pt x="324" y="90"/>
                </a:lnTo>
                <a:lnTo>
                  <a:pt x="304" y="101"/>
                </a:lnTo>
                <a:lnTo>
                  <a:pt x="293" y="106"/>
                </a:lnTo>
                <a:lnTo>
                  <a:pt x="283" y="112"/>
                </a:lnTo>
                <a:lnTo>
                  <a:pt x="283" y="112"/>
                </a:lnTo>
                <a:lnTo>
                  <a:pt x="264" y="126"/>
                </a:lnTo>
                <a:lnTo>
                  <a:pt x="255" y="133"/>
                </a:lnTo>
                <a:lnTo>
                  <a:pt x="244" y="138"/>
                </a:lnTo>
                <a:lnTo>
                  <a:pt x="244" y="138"/>
                </a:lnTo>
                <a:lnTo>
                  <a:pt x="240" y="140"/>
                </a:lnTo>
                <a:lnTo>
                  <a:pt x="241" y="139"/>
                </a:lnTo>
                <a:lnTo>
                  <a:pt x="241" y="139"/>
                </a:lnTo>
                <a:lnTo>
                  <a:pt x="256" y="127"/>
                </a:lnTo>
                <a:lnTo>
                  <a:pt x="256" y="127"/>
                </a:lnTo>
                <a:lnTo>
                  <a:pt x="277" y="113"/>
                </a:lnTo>
                <a:lnTo>
                  <a:pt x="277" y="113"/>
                </a:lnTo>
                <a:lnTo>
                  <a:pt x="295" y="102"/>
                </a:lnTo>
                <a:lnTo>
                  <a:pt x="314" y="91"/>
                </a:lnTo>
                <a:lnTo>
                  <a:pt x="314" y="91"/>
                </a:lnTo>
                <a:lnTo>
                  <a:pt x="317" y="91"/>
                </a:lnTo>
                <a:lnTo>
                  <a:pt x="318" y="90"/>
                </a:lnTo>
                <a:lnTo>
                  <a:pt x="318" y="90"/>
                </a:lnTo>
                <a:lnTo>
                  <a:pt x="322" y="87"/>
                </a:lnTo>
                <a:lnTo>
                  <a:pt x="322" y="87"/>
                </a:lnTo>
                <a:lnTo>
                  <a:pt x="323" y="86"/>
                </a:lnTo>
                <a:lnTo>
                  <a:pt x="323" y="86"/>
                </a:lnTo>
                <a:lnTo>
                  <a:pt x="322" y="85"/>
                </a:lnTo>
                <a:lnTo>
                  <a:pt x="321" y="85"/>
                </a:lnTo>
                <a:lnTo>
                  <a:pt x="321" y="85"/>
                </a:lnTo>
                <a:lnTo>
                  <a:pt x="301" y="94"/>
                </a:lnTo>
                <a:lnTo>
                  <a:pt x="290" y="99"/>
                </a:lnTo>
                <a:lnTo>
                  <a:pt x="281" y="104"/>
                </a:lnTo>
                <a:lnTo>
                  <a:pt x="281" y="104"/>
                </a:lnTo>
                <a:lnTo>
                  <a:pt x="262" y="117"/>
                </a:lnTo>
                <a:lnTo>
                  <a:pt x="253" y="124"/>
                </a:lnTo>
                <a:lnTo>
                  <a:pt x="243" y="130"/>
                </a:lnTo>
                <a:lnTo>
                  <a:pt x="243" y="130"/>
                </a:lnTo>
                <a:lnTo>
                  <a:pt x="237" y="133"/>
                </a:lnTo>
                <a:lnTo>
                  <a:pt x="237" y="133"/>
                </a:lnTo>
                <a:lnTo>
                  <a:pt x="237" y="133"/>
                </a:lnTo>
                <a:lnTo>
                  <a:pt x="237" y="133"/>
                </a:lnTo>
                <a:lnTo>
                  <a:pt x="252" y="121"/>
                </a:lnTo>
                <a:lnTo>
                  <a:pt x="252" y="121"/>
                </a:lnTo>
                <a:lnTo>
                  <a:pt x="273" y="107"/>
                </a:lnTo>
                <a:lnTo>
                  <a:pt x="273" y="107"/>
                </a:lnTo>
                <a:lnTo>
                  <a:pt x="283" y="102"/>
                </a:lnTo>
                <a:lnTo>
                  <a:pt x="294" y="97"/>
                </a:lnTo>
                <a:lnTo>
                  <a:pt x="305" y="92"/>
                </a:lnTo>
                <a:lnTo>
                  <a:pt x="315" y="86"/>
                </a:lnTo>
                <a:lnTo>
                  <a:pt x="315" y="86"/>
                </a:lnTo>
                <a:lnTo>
                  <a:pt x="315" y="84"/>
                </a:lnTo>
                <a:lnTo>
                  <a:pt x="315" y="84"/>
                </a:lnTo>
                <a:lnTo>
                  <a:pt x="314" y="84"/>
                </a:lnTo>
                <a:lnTo>
                  <a:pt x="314" y="84"/>
                </a:lnTo>
                <a:lnTo>
                  <a:pt x="296" y="91"/>
                </a:lnTo>
                <a:lnTo>
                  <a:pt x="279" y="99"/>
                </a:lnTo>
                <a:lnTo>
                  <a:pt x="263" y="108"/>
                </a:lnTo>
                <a:lnTo>
                  <a:pt x="247" y="118"/>
                </a:lnTo>
                <a:lnTo>
                  <a:pt x="247" y="118"/>
                </a:lnTo>
                <a:lnTo>
                  <a:pt x="231" y="127"/>
                </a:lnTo>
                <a:lnTo>
                  <a:pt x="231" y="127"/>
                </a:lnTo>
                <a:lnTo>
                  <a:pt x="224" y="131"/>
                </a:lnTo>
                <a:lnTo>
                  <a:pt x="224" y="131"/>
                </a:lnTo>
                <a:lnTo>
                  <a:pt x="225" y="130"/>
                </a:lnTo>
                <a:lnTo>
                  <a:pt x="233" y="124"/>
                </a:lnTo>
                <a:lnTo>
                  <a:pt x="233" y="124"/>
                </a:lnTo>
                <a:lnTo>
                  <a:pt x="247" y="113"/>
                </a:lnTo>
                <a:lnTo>
                  <a:pt x="263" y="103"/>
                </a:lnTo>
                <a:lnTo>
                  <a:pt x="263" y="103"/>
                </a:lnTo>
                <a:lnTo>
                  <a:pt x="288" y="90"/>
                </a:lnTo>
                <a:lnTo>
                  <a:pt x="313" y="77"/>
                </a:lnTo>
                <a:lnTo>
                  <a:pt x="313" y="77"/>
                </a:lnTo>
                <a:lnTo>
                  <a:pt x="314" y="76"/>
                </a:lnTo>
                <a:lnTo>
                  <a:pt x="314" y="76"/>
                </a:lnTo>
                <a:lnTo>
                  <a:pt x="329" y="90"/>
                </a:lnTo>
                <a:lnTo>
                  <a:pt x="329" y="90"/>
                </a:lnTo>
                <a:close/>
                <a:moveTo>
                  <a:pt x="268" y="116"/>
                </a:moveTo>
                <a:lnTo>
                  <a:pt x="268" y="116"/>
                </a:lnTo>
                <a:lnTo>
                  <a:pt x="278" y="110"/>
                </a:lnTo>
                <a:lnTo>
                  <a:pt x="287" y="104"/>
                </a:lnTo>
                <a:lnTo>
                  <a:pt x="287" y="104"/>
                </a:lnTo>
                <a:lnTo>
                  <a:pt x="276" y="111"/>
                </a:lnTo>
                <a:lnTo>
                  <a:pt x="276" y="111"/>
                </a:lnTo>
                <a:lnTo>
                  <a:pt x="268" y="116"/>
                </a:lnTo>
                <a:lnTo>
                  <a:pt x="268" y="11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230">
            <a:extLst>
              <a:ext uri="{FF2B5EF4-FFF2-40B4-BE49-F238E27FC236}">
                <a16:creationId xmlns:a16="http://schemas.microsoft.com/office/drawing/2014/main" xmlns="" id="{81540EA0-ED7C-4A23-897A-9F8BB911299C}"/>
              </a:ext>
            </a:extLst>
          </p:cNvPr>
          <p:cNvSpPr>
            <a:spLocks noEditPoints="1"/>
          </p:cNvSpPr>
          <p:nvPr/>
        </p:nvSpPr>
        <p:spPr bwMode="auto">
          <a:xfrm>
            <a:off x="8083373" y="4773984"/>
            <a:ext cx="991323" cy="331727"/>
          </a:xfrm>
          <a:custGeom>
            <a:avLst/>
            <a:gdLst>
              <a:gd name="T0" fmla="*/ 270 w 326"/>
              <a:gd name="T1" fmla="*/ 67 h 109"/>
              <a:gd name="T2" fmla="*/ 200 w 326"/>
              <a:gd name="T3" fmla="*/ 79 h 109"/>
              <a:gd name="T4" fmla="*/ 191 w 326"/>
              <a:gd name="T5" fmla="*/ 76 h 109"/>
              <a:gd name="T6" fmla="*/ 128 w 326"/>
              <a:gd name="T7" fmla="*/ 44 h 109"/>
              <a:gd name="T8" fmla="*/ 90 w 326"/>
              <a:gd name="T9" fmla="*/ 51 h 109"/>
              <a:gd name="T10" fmla="*/ 80 w 326"/>
              <a:gd name="T11" fmla="*/ 19 h 109"/>
              <a:gd name="T12" fmla="*/ 137 w 326"/>
              <a:gd name="T13" fmla="*/ 12 h 109"/>
              <a:gd name="T14" fmla="*/ 146 w 326"/>
              <a:gd name="T15" fmla="*/ 22 h 109"/>
              <a:gd name="T16" fmla="*/ 162 w 326"/>
              <a:gd name="T17" fmla="*/ 15 h 109"/>
              <a:gd name="T18" fmla="*/ 117 w 326"/>
              <a:gd name="T19" fmla="*/ 4 h 109"/>
              <a:gd name="T20" fmla="*/ 56 w 326"/>
              <a:gd name="T21" fmla="*/ 7 h 109"/>
              <a:gd name="T22" fmla="*/ 31 w 326"/>
              <a:gd name="T23" fmla="*/ 2 h 109"/>
              <a:gd name="T24" fmla="*/ 29 w 326"/>
              <a:gd name="T25" fmla="*/ 3 h 109"/>
              <a:gd name="T26" fmla="*/ 10 w 326"/>
              <a:gd name="T27" fmla="*/ 25 h 109"/>
              <a:gd name="T28" fmla="*/ 37 w 326"/>
              <a:gd name="T29" fmla="*/ 62 h 109"/>
              <a:gd name="T30" fmla="*/ 89 w 326"/>
              <a:gd name="T31" fmla="*/ 55 h 109"/>
              <a:gd name="T32" fmla="*/ 110 w 326"/>
              <a:gd name="T33" fmla="*/ 67 h 109"/>
              <a:gd name="T34" fmla="*/ 109 w 326"/>
              <a:gd name="T35" fmla="*/ 71 h 109"/>
              <a:gd name="T36" fmla="*/ 155 w 326"/>
              <a:gd name="T37" fmla="*/ 106 h 109"/>
              <a:gd name="T38" fmla="*/ 183 w 326"/>
              <a:gd name="T39" fmla="*/ 96 h 109"/>
              <a:gd name="T40" fmla="*/ 201 w 326"/>
              <a:gd name="T41" fmla="*/ 83 h 109"/>
              <a:gd name="T42" fmla="*/ 230 w 326"/>
              <a:gd name="T43" fmla="*/ 84 h 109"/>
              <a:gd name="T44" fmla="*/ 198 w 326"/>
              <a:gd name="T45" fmla="*/ 97 h 109"/>
              <a:gd name="T46" fmla="*/ 267 w 326"/>
              <a:gd name="T47" fmla="*/ 73 h 109"/>
              <a:gd name="T48" fmla="*/ 299 w 326"/>
              <a:gd name="T49" fmla="*/ 76 h 109"/>
              <a:gd name="T50" fmla="*/ 283 w 326"/>
              <a:gd name="T51" fmla="*/ 108 h 109"/>
              <a:gd name="T52" fmla="*/ 155 w 326"/>
              <a:gd name="T53" fmla="*/ 15 h 109"/>
              <a:gd name="T54" fmla="*/ 154 w 326"/>
              <a:gd name="T55" fmla="*/ 14 h 109"/>
              <a:gd name="T56" fmla="*/ 109 w 326"/>
              <a:gd name="T57" fmla="*/ 8 h 109"/>
              <a:gd name="T58" fmla="*/ 62 w 326"/>
              <a:gd name="T59" fmla="*/ 9 h 109"/>
              <a:gd name="T60" fmla="*/ 77 w 326"/>
              <a:gd name="T61" fmla="*/ 63 h 109"/>
              <a:gd name="T62" fmla="*/ 40 w 326"/>
              <a:gd name="T63" fmla="*/ 58 h 109"/>
              <a:gd name="T64" fmla="*/ 29 w 326"/>
              <a:gd name="T65" fmla="*/ 9 h 109"/>
              <a:gd name="T66" fmla="*/ 71 w 326"/>
              <a:gd name="T67" fmla="*/ 21 h 109"/>
              <a:gd name="T68" fmla="*/ 85 w 326"/>
              <a:gd name="T69" fmla="*/ 32 h 109"/>
              <a:gd name="T70" fmla="*/ 85 w 326"/>
              <a:gd name="T71" fmla="*/ 32 h 109"/>
              <a:gd name="T72" fmla="*/ 77 w 326"/>
              <a:gd name="T73" fmla="*/ 63 h 109"/>
              <a:gd name="T74" fmla="*/ 306 w 326"/>
              <a:gd name="T75" fmla="*/ 79 h 109"/>
              <a:gd name="T76" fmla="*/ 132 w 326"/>
              <a:gd name="T77" fmla="*/ 95 h 109"/>
              <a:gd name="T78" fmla="*/ 131 w 326"/>
              <a:gd name="T79" fmla="*/ 46 h 109"/>
              <a:gd name="T80" fmla="*/ 159 w 326"/>
              <a:gd name="T81" fmla="*/ 70 h 109"/>
              <a:gd name="T82" fmla="*/ 185 w 326"/>
              <a:gd name="T83" fmla="*/ 75 h 109"/>
              <a:gd name="T84" fmla="*/ 185 w 326"/>
              <a:gd name="T85" fmla="*/ 75 h 109"/>
              <a:gd name="T86" fmla="*/ 132 w 326"/>
              <a:gd name="T87" fmla="*/ 95 h 109"/>
              <a:gd name="T88" fmla="*/ 188 w 326"/>
              <a:gd name="T89" fmla="*/ 90 h 109"/>
              <a:gd name="T90" fmla="*/ 196 w 326"/>
              <a:gd name="T91" fmla="*/ 8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6" h="109">
                <a:moveTo>
                  <a:pt x="303" y="65"/>
                </a:moveTo>
                <a:cubicBezTo>
                  <a:pt x="293" y="60"/>
                  <a:pt x="281" y="63"/>
                  <a:pt x="270" y="67"/>
                </a:cubicBezTo>
                <a:cubicBezTo>
                  <a:pt x="270" y="66"/>
                  <a:pt x="269" y="65"/>
                  <a:pt x="268" y="65"/>
                </a:cubicBezTo>
                <a:cubicBezTo>
                  <a:pt x="245" y="68"/>
                  <a:pt x="222" y="75"/>
                  <a:pt x="200" y="79"/>
                </a:cubicBezTo>
                <a:cubicBezTo>
                  <a:pt x="200" y="79"/>
                  <a:pt x="200" y="79"/>
                  <a:pt x="200" y="79"/>
                </a:cubicBezTo>
                <a:cubicBezTo>
                  <a:pt x="197" y="78"/>
                  <a:pt x="194" y="76"/>
                  <a:pt x="191" y="76"/>
                </a:cubicBezTo>
                <a:cubicBezTo>
                  <a:pt x="185" y="57"/>
                  <a:pt x="147" y="42"/>
                  <a:pt x="131" y="39"/>
                </a:cubicBezTo>
                <a:cubicBezTo>
                  <a:pt x="128" y="39"/>
                  <a:pt x="127" y="42"/>
                  <a:pt x="128" y="44"/>
                </a:cubicBezTo>
                <a:cubicBezTo>
                  <a:pt x="123" y="50"/>
                  <a:pt x="117" y="56"/>
                  <a:pt x="113" y="62"/>
                </a:cubicBezTo>
                <a:cubicBezTo>
                  <a:pt x="108" y="56"/>
                  <a:pt x="98" y="52"/>
                  <a:pt x="90" y="51"/>
                </a:cubicBezTo>
                <a:cubicBezTo>
                  <a:pt x="92" y="45"/>
                  <a:pt x="93" y="40"/>
                  <a:pt x="92" y="36"/>
                </a:cubicBezTo>
                <a:cubicBezTo>
                  <a:pt x="91" y="28"/>
                  <a:pt x="86" y="23"/>
                  <a:pt x="80" y="19"/>
                </a:cubicBezTo>
                <a:cubicBezTo>
                  <a:pt x="92" y="16"/>
                  <a:pt x="103" y="14"/>
                  <a:pt x="115" y="13"/>
                </a:cubicBezTo>
                <a:cubicBezTo>
                  <a:pt x="122" y="12"/>
                  <a:pt x="130" y="12"/>
                  <a:pt x="137" y="12"/>
                </a:cubicBezTo>
                <a:cubicBezTo>
                  <a:pt x="141" y="12"/>
                  <a:pt x="144" y="13"/>
                  <a:pt x="147" y="13"/>
                </a:cubicBezTo>
                <a:cubicBezTo>
                  <a:pt x="150" y="14"/>
                  <a:pt x="147" y="20"/>
                  <a:pt x="146" y="22"/>
                </a:cubicBezTo>
                <a:cubicBezTo>
                  <a:pt x="145" y="24"/>
                  <a:pt x="147" y="26"/>
                  <a:pt x="149" y="26"/>
                </a:cubicBezTo>
                <a:cubicBezTo>
                  <a:pt x="153" y="24"/>
                  <a:pt x="164" y="21"/>
                  <a:pt x="162" y="15"/>
                </a:cubicBezTo>
                <a:cubicBezTo>
                  <a:pt x="160" y="9"/>
                  <a:pt x="151" y="8"/>
                  <a:pt x="146" y="7"/>
                </a:cubicBezTo>
                <a:cubicBezTo>
                  <a:pt x="137" y="4"/>
                  <a:pt x="127" y="4"/>
                  <a:pt x="117" y="4"/>
                </a:cubicBezTo>
                <a:cubicBezTo>
                  <a:pt x="97" y="5"/>
                  <a:pt x="77" y="5"/>
                  <a:pt x="57" y="7"/>
                </a:cubicBezTo>
                <a:cubicBezTo>
                  <a:pt x="57" y="7"/>
                  <a:pt x="56" y="7"/>
                  <a:pt x="56" y="7"/>
                </a:cubicBezTo>
                <a:cubicBezTo>
                  <a:pt x="49" y="5"/>
                  <a:pt x="41" y="4"/>
                  <a:pt x="33" y="3"/>
                </a:cubicBezTo>
                <a:cubicBezTo>
                  <a:pt x="34" y="2"/>
                  <a:pt x="32" y="0"/>
                  <a:pt x="31" y="2"/>
                </a:cubicBezTo>
                <a:cubicBezTo>
                  <a:pt x="30" y="2"/>
                  <a:pt x="30" y="3"/>
                  <a:pt x="30" y="3"/>
                </a:cubicBezTo>
                <a:cubicBezTo>
                  <a:pt x="30" y="3"/>
                  <a:pt x="29" y="3"/>
                  <a:pt x="29" y="3"/>
                </a:cubicBezTo>
                <a:cubicBezTo>
                  <a:pt x="26" y="2"/>
                  <a:pt x="25" y="5"/>
                  <a:pt x="26" y="7"/>
                </a:cubicBezTo>
                <a:cubicBezTo>
                  <a:pt x="20" y="13"/>
                  <a:pt x="13" y="18"/>
                  <a:pt x="10" y="25"/>
                </a:cubicBezTo>
                <a:cubicBezTo>
                  <a:pt x="7" y="34"/>
                  <a:pt x="5" y="43"/>
                  <a:pt x="12" y="50"/>
                </a:cubicBezTo>
                <a:cubicBezTo>
                  <a:pt x="17" y="57"/>
                  <a:pt x="29" y="60"/>
                  <a:pt x="37" y="62"/>
                </a:cubicBezTo>
                <a:cubicBezTo>
                  <a:pt x="47" y="65"/>
                  <a:pt x="56" y="72"/>
                  <a:pt x="66" y="74"/>
                </a:cubicBezTo>
                <a:cubicBezTo>
                  <a:pt x="76" y="77"/>
                  <a:pt x="85" y="66"/>
                  <a:pt x="89" y="55"/>
                </a:cubicBezTo>
                <a:cubicBezTo>
                  <a:pt x="92" y="56"/>
                  <a:pt x="96" y="57"/>
                  <a:pt x="99" y="59"/>
                </a:cubicBezTo>
                <a:cubicBezTo>
                  <a:pt x="103" y="61"/>
                  <a:pt x="107" y="64"/>
                  <a:pt x="110" y="67"/>
                </a:cubicBezTo>
                <a:cubicBezTo>
                  <a:pt x="110" y="67"/>
                  <a:pt x="110" y="67"/>
                  <a:pt x="111" y="67"/>
                </a:cubicBezTo>
                <a:cubicBezTo>
                  <a:pt x="110" y="68"/>
                  <a:pt x="109" y="70"/>
                  <a:pt x="109" y="71"/>
                </a:cubicBezTo>
                <a:cubicBezTo>
                  <a:pt x="106" y="81"/>
                  <a:pt x="114" y="90"/>
                  <a:pt x="122" y="95"/>
                </a:cubicBezTo>
                <a:cubicBezTo>
                  <a:pt x="131" y="101"/>
                  <a:pt x="144" y="105"/>
                  <a:pt x="155" y="106"/>
                </a:cubicBezTo>
                <a:cubicBezTo>
                  <a:pt x="166" y="107"/>
                  <a:pt x="173" y="104"/>
                  <a:pt x="182" y="97"/>
                </a:cubicBezTo>
                <a:cubicBezTo>
                  <a:pt x="182" y="97"/>
                  <a:pt x="183" y="96"/>
                  <a:pt x="183" y="96"/>
                </a:cubicBezTo>
                <a:cubicBezTo>
                  <a:pt x="186" y="96"/>
                  <a:pt x="190" y="95"/>
                  <a:pt x="192" y="93"/>
                </a:cubicBezTo>
                <a:cubicBezTo>
                  <a:pt x="196" y="91"/>
                  <a:pt x="199" y="87"/>
                  <a:pt x="201" y="83"/>
                </a:cubicBezTo>
                <a:cubicBezTo>
                  <a:pt x="218" y="82"/>
                  <a:pt x="237" y="78"/>
                  <a:pt x="254" y="74"/>
                </a:cubicBezTo>
                <a:cubicBezTo>
                  <a:pt x="246" y="78"/>
                  <a:pt x="238" y="82"/>
                  <a:pt x="230" y="84"/>
                </a:cubicBezTo>
                <a:cubicBezTo>
                  <a:pt x="219" y="87"/>
                  <a:pt x="207" y="90"/>
                  <a:pt x="196" y="94"/>
                </a:cubicBezTo>
                <a:cubicBezTo>
                  <a:pt x="195" y="95"/>
                  <a:pt x="196" y="97"/>
                  <a:pt x="198" y="97"/>
                </a:cubicBezTo>
                <a:cubicBezTo>
                  <a:pt x="212" y="93"/>
                  <a:pt x="228" y="90"/>
                  <a:pt x="242" y="85"/>
                </a:cubicBezTo>
                <a:cubicBezTo>
                  <a:pt x="250" y="81"/>
                  <a:pt x="259" y="77"/>
                  <a:pt x="267" y="73"/>
                </a:cubicBezTo>
                <a:cubicBezTo>
                  <a:pt x="268" y="74"/>
                  <a:pt x="269" y="75"/>
                  <a:pt x="270" y="74"/>
                </a:cubicBezTo>
                <a:cubicBezTo>
                  <a:pt x="278" y="72"/>
                  <a:pt x="294" y="66"/>
                  <a:pt x="299" y="76"/>
                </a:cubicBezTo>
                <a:cubicBezTo>
                  <a:pt x="303" y="87"/>
                  <a:pt x="283" y="94"/>
                  <a:pt x="279" y="103"/>
                </a:cubicBezTo>
                <a:cubicBezTo>
                  <a:pt x="278" y="106"/>
                  <a:pt x="280" y="109"/>
                  <a:pt x="283" y="108"/>
                </a:cubicBezTo>
                <a:cubicBezTo>
                  <a:pt x="298" y="104"/>
                  <a:pt x="326" y="78"/>
                  <a:pt x="303" y="65"/>
                </a:cubicBezTo>
                <a:close/>
                <a:moveTo>
                  <a:pt x="155" y="15"/>
                </a:moveTo>
                <a:cubicBezTo>
                  <a:pt x="158" y="16"/>
                  <a:pt x="155" y="18"/>
                  <a:pt x="153" y="19"/>
                </a:cubicBezTo>
                <a:cubicBezTo>
                  <a:pt x="153" y="17"/>
                  <a:pt x="154" y="16"/>
                  <a:pt x="154" y="14"/>
                </a:cubicBezTo>
                <a:cubicBezTo>
                  <a:pt x="154" y="14"/>
                  <a:pt x="155" y="14"/>
                  <a:pt x="155" y="15"/>
                </a:cubicBezTo>
                <a:close/>
                <a:moveTo>
                  <a:pt x="109" y="8"/>
                </a:moveTo>
                <a:cubicBezTo>
                  <a:pt x="97" y="9"/>
                  <a:pt x="85" y="11"/>
                  <a:pt x="74" y="15"/>
                </a:cubicBezTo>
                <a:cubicBezTo>
                  <a:pt x="70" y="12"/>
                  <a:pt x="66" y="10"/>
                  <a:pt x="62" y="9"/>
                </a:cubicBezTo>
                <a:cubicBezTo>
                  <a:pt x="77" y="8"/>
                  <a:pt x="93" y="8"/>
                  <a:pt x="109" y="8"/>
                </a:cubicBezTo>
                <a:close/>
                <a:moveTo>
                  <a:pt x="77" y="63"/>
                </a:moveTo>
                <a:cubicBezTo>
                  <a:pt x="72" y="70"/>
                  <a:pt x="68" y="70"/>
                  <a:pt x="60" y="66"/>
                </a:cubicBezTo>
                <a:cubicBezTo>
                  <a:pt x="54" y="63"/>
                  <a:pt x="47" y="60"/>
                  <a:pt x="40" y="58"/>
                </a:cubicBezTo>
                <a:cubicBezTo>
                  <a:pt x="33" y="55"/>
                  <a:pt x="26" y="54"/>
                  <a:pt x="19" y="50"/>
                </a:cubicBezTo>
                <a:cubicBezTo>
                  <a:pt x="0" y="39"/>
                  <a:pt x="20" y="22"/>
                  <a:pt x="29" y="9"/>
                </a:cubicBezTo>
                <a:cubicBezTo>
                  <a:pt x="40" y="11"/>
                  <a:pt x="56" y="13"/>
                  <a:pt x="68" y="18"/>
                </a:cubicBezTo>
                <a:cubicBezTo>
                  <a:pt x="68" y="20"/>
                  <a:pt x="69" y="22"/>
                  <a:pt x="71" y="21"/>
                </a:cubicBezTo>
                <a:cubicBezTo>
                  <a:pt x="72" y="21"/>
                  <a:pt x="73" y="21"/>
                  <a:pt x="74" y="21"/>
                </a:cubicBezTo>
                <a:cubicBezTo>
                  <a:pt x="78" y="23"/>
                  <a:pt x="82" y="27"/>
                  <a:pt x="85" y="32"/>
                </a:cubicBezTo>
                <a:cubicBezTo>
                  <a:pt x="60" y="46"/>
                  <a:pt x="60" y="46"/>
                  <a:pt x="60" y="46"/>
                </a:cubicBezTo>
                <a:cubicBezTo>
                  <a:pt x="68" y="42"/>
                  <a:pt x="77" y="37"/>
                  <a:pt x="85" y="32"/>
                </a:cubicBezTo>
                <a:cubicBezTo>
                  <a:pt x="85" y="33"/>
                  <a:pt x="86" y="34"/>
                  <a:pt x="86" y="35"/>
                </a:cubicBezTo>
                <a:cubicBezTo>
                  <a:pt x="89" y="44"/>
                  <a:pt x="83" y="56"/>
                  <a:pt x="77" y="63"/>
                </a:cubicBezTo>
                <a:close/>
                <a:moveTo>
                  <a:pt x="305" y="75"/>
                </a:moveTo>
                <a:cubicBezTo>
                  <a:pt x="305" y="76"/>
                  <a:pt x="306" y="77"/>
                  <a:pt x="306" y="79"/>
                </a:cubicBezTo>
                <a:cubicBezTo>
                  <a:pt x="306" y="77"/>
                  <a:pt x="305" y="76"/>
                  <a:pt x="305" y="75"/>
                </a:cubicBezTo>
                <a:close/>
                <a:moveTo>
                  <a:pt x="132" y="95"/>
                </a:moveTo>
                <a:cubicBezTo>
                  <a:pt x="122" y="91"/>
                  <a:pt x="111" y="83"/>
                  <a:pt x="114" y="70"/>
                </a:cubicBezTo>
                <a:cubicBezTo>
                  <a:pt x="117" y="61"/>
                  <a:pt x="126" y="54"/>
                  <a:pt x="131" y="46"/>
                </a:cubicBezTo>
                <a:cubicBezTo>
                  <a:pt x="140" y="48"/>
                  <a:pt x="162" y="54"/>
                  <a:pt x="175" y="63"/>
                </a:cubicBezTo>
                <a:cubicBezTo>
                  <a:pt x="170" y="65"/>
                  <a:pt x="165" y="67"/>
                  <a:pt x="159" y="70"/>
                </a:cubicBezTo>
                <a:cubicBezTo>
                  <a:pt x="175" y="64"/>
                  <a:pt x="175" y="64"/>
                  <a:pt x="175" y="64"/>
                </a:cubicBezTo>
                <a:cubicBezTo>
                  <a:pt x="180" y="67"/>
                  <a:pt x="183" y="71"/>
                  <a:pt x="185" y="75"/>
                </a:cubicBezTo>
                <a:cubicBezTo>
                  <a:pt x="174" y="77"/>
                  <a:pt x="159" y="85"/>
                  <a:pt x="148" y="89"/>
                </a:cubicBezTo>
                <a:cubicBezTo>
                  <a:pt x="185" y="75"/>
                  <a:pt x="185" y="75"/>
                  <a:pt x="185" y="75"/>
                </a:cubicBezTo>
                <a:cubicBezTo>
                  <a:pt x="186" y="79"/>
                  <a:pt x="186" y="83"/>
                  <a:pt x="183" y="87"/>
                </a:cubicBezTo>
                <a:cubicBezTo>
                  <a:pt x="173" y="106"/>
                  <a:pt x="149" y="102"/>
                  <a:pt x="132" y="95"/>
                </a:cubicBezTo>
                <a:close/>
                <a:moveTo>
                  <a:pt x="191" y="88"/>
                </a:moveTo>
                <a:cubicBezTo>
                  <a:pt x="190" y="89"/>
                  <a:pt x="189" y="89"/>
                  <a:pt x="188" y="90"/>
                </a:cubicBezTo>
                <a:cubicBezTo>
                  <a:pt x="191" y="86"/>
                  <a:pt x="191" y="83"/>
                  <a:pt x="191" y="80"/>
                </a:cubicBezTo>
                <a:cubicBezTo>
                  <a:pt x="193" y="81"/>
                  <a:pt x="195" y="81"/>
                  <a:pt x="196" y="82"/>
                </a:cubicBezTo>
                <a:cubicBezTo>
                  <a:pt x="195" y="84"/>
                  <a:pt x="193" y="87"/>
                  <a:pt x="191" y="8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231">
            <a:extLst>
              <a:ext uri="{FF2B5EF4-FFF2-40B4-BE49-F238E27FC236}">
                <a16:creationId xmlns:a16="http://schemas.microsoft.com/office/drawing/2014/main" xmlns="" id="{23BCE6C0-970B-4D36-B180-C79C43F5DA49}"/>
              </a:ext>
            </a:extLst>
          </p:cNvPr>
          <p:cNvSpPr>
            <a:spLocks/>
          </p:cNvSpPr>
          <p:nvPr/>
        </p:nvSpPr>
        <p:spPr bwMode="auto">
          <a:xfrm>
            <a:off x="8132232" y="4817700"/>
            <a:ext cx="64288" cy="114433"/>
          </a:xfrm>
          <a:custGeom>
            <a:avLst/>
            <a:gdLst>
              <a:gd name="T0" fmla="*/ 18 w 21"/>
              <a:gd name="T1" fmla="*/ 33 h 38"/>
              <a:gd name="T2" fmla="*/ 6 w 21"/>
              <a:gd name="T3" fmla="*/ 19 h 38"/>
              <a:gd name="T4" fmla="*/ 19 w 21"/>
              <a:gd name="T5" fmla="*/ 3 h 38"/>
              <a:gd name="T6" fmla="*/ 17 w 21"/>
              <a:gd name="T7" fmla="*/ 0 h 38"/>
              <a:gd name="T8" fmla="*/ 1 w 21"/>
              <a:gd name="T9" fmla="*/ 21 h 38"/>
              <a:gd name="T10" fmla="*/ 17 w 21"/>
              <a:gd name="T11" fmla="*/ 38 h 38"/>
              <a:gd name="T12" fmla="*/ 18 w 21"/>
              <a:gd name="T13" fmla="*/ 33 h 38"/>
            </a:gdLst>
            <a:ahLst/>
            <a:cxnLst>
              <a:cxn ang="0">
                <a:pos x="T0" y="T1"/>
              </a:cxn>
              <a:cxn ang="0">
                <a:pos x="T2" y="T3"/>
              </a:cxn>
              <a:cxn ang="0">
                <a:pos x="T4" y="T5"/>
              </a:cxn>
              <a:cxn ang="0">
                <a:pos x="T6" y="T7"/>
              </a:cxn>
              <a:cxn ang="0">
                <a:pos x="T8" y="T9"/>
              </a:cxn>
              <a:cxn ang="0">
                <a:pos x="T10" y="T11"/>
              </a:cxn>
              <a:cxn ang="0">
                <a:pos x="T12" y="T13"/>
              </a:cxn>
            </a:cxnLst>
            <a:rect l="0" t="0" r="r" b="b"/>
            <a:pathLst>
              <a:path w="21" h="38">
                <a:moveTo>
                  <a:pt x="18" y="33"/>
                </a:moveTo>
                <a:cubicBezTo>
                  <a:pt x="11" y="31"/>
                  <a:pt x="4" y="28"/>
                  <a:pt x="6" y="19"/>
                </a:cubicBezTo>
                <a:cubicBezTo>
                  <a:pt x="8" y="12"/>
                  <a:pt x="14" y="7"/>
                  <a:pt x="19" y="3"/>
                </a:cubicBezTo>
                <a:cubicBezTo>
                  <a:pt x="20" y="2"/>
                  <a:pt x="18" y="0"/>
                  <a:pt x="17" y="0"/>
                </a:cubicBezTo>
                <a:cubicBezTo>
                  <a:pt x="9" y="4"/>
                  <a:pt x="2" y="12"/>
                  <a:pt x="1" y="21"/>
                </a:cubicBezTo>
                <a:cubicBezTo>
                  <a:pt x="0" y="30"/>
                  <a:pt x="9" y="36"/>
                  <a:pt x="17" y="38"/>
                </a:cubicBezTo>
                <a:cubicBezTo>
                  <a:pt x="20" y="38"/>
                  <a:pt x="21" y="34"/>
                  <a:pt x="18" y="3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232">
            <a:extLst>
              <a:ext uri="{FF2B5EF4-FFF2-40B4-BE49-F238E27FC236}">
                <a16:creationId xmlns:a16="http://schemas.microsoft.com/office/drawing/2014/main" xmlns="" id="{2536AD3C-E1CF-4EB3-AA78-72DF403D4CD1}"/>
              </a:ext>
            </a:extLst>
          </p:cNvPr>
          <p:cNvSpPr>
            <a:spLocks/>
          </p:cNvSpPr>
          <p:nvPr/>
        </p:nvSpPr>
        <p:spPr bwMode="auto">
          <a:xfrm>
            <a:off x="8448529" y="4917989"/>
            <a:ext cx="131148" cy="154292"/>
          </a:xfrm>
          <a:custGeom>
            <a:avLst/>
            <a:gdLst>
              <a:gd name="T0" fmla="*/ 40 w 43"/>
              <a:gd name="T1" fmla="*/ 47 h 51"/>
              <a:gd name="T2" fmla="*/ 8 w 43"/>
              <a:gd name="T3" fmla="*/ 34 h 51"/>
              <a:gd name="T4" fmla="*/ 15 w 43"/>
              <a:gd name="T5" fmla="*/ 3 h 51"/>
              <a:gd name="T6" fmla="*/ 12 w 43"/>
              <a:gd name="T7" fmla="*/ 2 h 51"/>
              <a:gd name="T8" fmla="*/ 4 w 43"/>
              <a:gd name="T9" fmla="*/ 38 h 51"/>
              <a:gd name="T10" fmla="*/ 40 w 43"/>
              <a:gd name="T11" fmla="*/ 51 h 51"/>
              <a:gd name="T12" fmla="*/ 40 w 43"/>
              <a:gd name="T13" fmla="*/ 47 h 51"/>
            </a:gdLst>
            <a:ahLst/>
            <a:cxnLst>
              <a:cxn ang="0">
                <a:pos x="T0" y="T1"/>
              </a:cxn>
              <a:cxn ang="0">
                <a:pos x="T2" y="T3"/>
              </a:cxn>
              <a:cxn ang="0">
                <a:pos x="T4" y="T5"/>
              </a:cxn>
              <a:cxn ang="0">
                <a:pos x="T6" y="T7"/>
              </a:cxn>
              <a:cxn ang="0">
                <a:pos x="T8" y="T9"/>
              </a:cxn>
              <a:cxn ang="0">
                <a:pos x="T10" y="T11"/>
              </a:cxn>
              <a:cxn ang="0">
                <a:pos x="T12" y="T13"/>
              </a:cxn>
            </a:cxnLst>
            <a:rect l="0" t="0" r="r" b="b"/>
            <a:pathLst>
              <a:path w="43" h="51">
                <a:moveTo>
                  <a:pt x="40" y="47"/>
                </a:moveTo>
                <a:cubicBezTo>
                  <a:pt x="30" y="46"/>
                  <a:pt x="12" y="46"/>
                  <a:pt x="8" y="34"/>
                </a:cubicBezTo>
                <a:cubicBezTo>
                  <a:pt x="5" y="24"/>
                  <a:pt x="12" y="13"/>
                  <a:pt x="15" y="3"/>
                </a:cubicBezTo>
                <a:cubicBezTo>
                  <a:pt x="16" y="1"/>
                  <a:pt x="13" y="0"/>
                  <a:pt x="12" y="2"/>
                </a:cubicBezTo>
                <a:cubicBezTo>
                  <a:pt x="6" y="11"/>
                  <a:pt x="0" y="27"/>
                  <a:pt x="4" y="38"/>
                </a:cubicBezTo>
                <a:cubicBezTo>
                  <a:pt x="9" y="51"/>
                  <a:pt x="29" y="51"/>
                  <a:pt x="40" y="51"/>
                </a:cubicBezTo>
                <a:cubicBezTo>
                  <a:pt x="43" y="51"/>
                  <a:pt x="43" y="47"/>
                  <a:pt x="40" y="4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233">
            <a:extLst>
              <a:ext uri="{FF2B5EF4-FFF2-40B4-BE49-F238E27FC236}">
                <a16:creationId xmlns:a16="http://schemas.microsoft.com/office/drawing/2014/main" xmlns="" id="{7E342E8C-D5F0-4BDF-AC7D-F3B7C03A588A}"/>
              </a:ext>
            </a:extLst>
          </p:cNvPr>
          <p:cNvSpPr>
            <a:spLocks/>
          </p:cNvSpPr>
          <p:nvPr/>
        </p:nvSpPr>
        <p:spPr bwMode="auto">
          <a:xfrm>
            <a:off x="8229950" y="4853701"/>
            <a:ext cx="96433" cy="48859"/>
          </a:xfrm>
          <a:custGeom>
            <a:avLst/>
            <a:gdLst>
              <a:gd name="T0" fmla="*/ 0 w 32"/>
              <a:gd name="T1" fmla="*/ 16 h 16"/>
              <a:gd name="T2" fmla="*/ 32 w 32"/>
              <a:gd name="T3" fmla="*/ 0 h 16"/>
              <a:gd name="T4" fmla="*/ 0 w 32"/>
              <a:gd name="T5" fmla="*/ 16 h 16"/>
            </a:gdLst>
            <a:ahLst/>
            <a:cxnLst>
              <a:cxn ang="0">
                <a:pos x="T0" y="T1"/>
              </a:cxn>
              <a:cxn ang="0">
                <a:pos x="T2" y="T3"/>
              </a:cxn>
              <a:cxn ang="0">
                <a:pos x="T4" y="T5"/>
              </a:cxn>
            </a:cxnLst>
            <a:rect l="0" t="0" r="r" b="b"/>
            <a:pathLst>
              <a:path w="32" h="16">
                <a:moveTo>
                  <a:pt x="0" y="16"/>
                </a:moveTo>
                <a:cubicBezTo>
                  <a:pt x="10" y="11"/>
                  <a:pt x="25" y="5"/>
                  <a:pt x="32" y="0"/>
                </a:cubicBezTo>
                <a:lnTo>
                  <a:pt x="0"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234">
            <a:extLst>
              <a:ext uri="{FF2B5EF4-FFF2-40B4-BE49-F238E27FC236}">
                <a16:creationId xmlns:a16="http://schemas.microsoft.com/office/drawing/2014/main" xmlns="" id="{B9F1F0DA-62EC-40A3-A591-974BA31F1605}"/>
              </a:ext>
            </a:extLst>
          </p:cNvPr>
          <p:cNvSpPr>
            <a:spLocks/>
          </p:cNvSpPr>
          <p:nvPr/>
        </p:nvSpPr>
        <p:spPr bwMode="auto">
          <a:xfrm>
            <a:off x="8278809" y="4889703"/>
            <a:ext cx="69431" cy="39859"/>
          </a:xfrm>
          <a:custGeom>
            <a:avLst/>
            <a:gdLst>
              <a:gd name="T0" fmla="*/ 23 w 23"/>
              <a:gd name="T1" fmla="*/ 0 h 13"/>
              <a:gd name="T2" fmla="*/ 0 w 23"/>
              <a:gd name="T3" fmla="*/ 13 h 13"/>
              <a:gd name="T4" fmla="*/ 23 w 23"/>
              <a:gd name="T5" fmla="*/ 0 h 13"/>
            </a:gdLst>
            <a:ahLst/>
            <a:cxnLst>
              <a:cxn ang="0">
                <a:pos x="T0" y="T1"/>
              </a:cxn>
              <a:cxn ang="0">
                <a:pos x="T2" y="T3"/>
              </a:cxn>
              <a:cxn ang="0">
                <a:pos x="T4" y="T5"/>
              </a:cxn>
            </a:cxnLst>
            <a:rect l="0" t="0" r="r" b="b"/>
            <a:pathLst>
              <a:path w="23" h="13">
                <a:moveTo>
                  <a:pt x="23" y="0"/>
                </a:moveTo>
                <a:cubicBezTo>
                  <a:pt x="0" y="13"/>
                  <a:pt x="0" y="13"/>
                  <a:pt x="0" y="13"/>
                </a:cubicBezTo>
                <a:cubicBezTo>
                  <a:pt x="8" y="9"/>
                  <a:pt x="15" y="5"/>
                  <a:pt x="23"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235">
            <a:extLst>
              <a:ext uri="{FF2B5EF4-FFF2-40B4-BE49-F238E27FC236}">
                <a16:creationId xmlns:a16="http://schemas.microsoft.com/office/drawing/2014/main" xmlns="" id="{0C1C716B-ED3B-4030-9FE0-9B3FFBF2A0EB}"/>
              </a:ext>
            </a:extLst>
          </p:cNvPr>
          <p:cNvSpPr>
            <a:spLocks/>
          </p:cNvSpPr>
          <p:nvPr/>
        </p:nvSpPr>
        <p:spPr bwMode="auto">
          <a:xfrm>
            <a:off x="8517960" y="4987420"/>
            <a:ext cx="48859" cy="18001"/>
          </a:xfrm>
          <a:custGeom>
            <a:avLst/>
            <a:gdLst>
              <a:gd name="T0" fmla="*/ 16 w 16"/>
              <a:gd name="T1" fmla="*/ 0 h 6"/>
              <a:gd name="T2" fmla="*/ 0 w 16"/>
              <a:gd name="T3" fmla="*/ 6 h 6"/>
              <a:gd name="T4" fmla="*/ 16 w 16"/>
              <a:gd name="T5" fmla="*/ 0 h 6"/>
            </a:gdLst>
            <a:ahLst/>
            <a:cxnLst>
              <a:cxn ang="0">
                <a:pos x="T0" y="T1"/>
              </a:cxn>
              <a:cxn ang="0">
                <a:pos x="T2" y="T3"/>
              </a:cxn>
              <a:cxn ang="0">
                <a:pos x="T4" y="T5"/>
              </a:cxn>
            </a:cxnLst>
            <a:rect l="0" t="0" r="r" b="b"/>
            <a:pathLst>
              <a:path w="16" h="6">
                <a:moveTo>
                  <a:pt x="16" y="0"/>
                </a:moveTo>
                <a:cubicBezTo>
                  <a:pt x="0" y="6"/>
                  <a:pt x="0" y="6"/>
                  <a:pt x="0" y="6"/>
                </a:cubicBezTo>
                <a:cubicBezTo>
                  <a:pt x="5" y="5"/>
                  <a:pt x="11" y="2"/>
                  <a:pt x="16"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236">
            <a:extLst>
              <a:ext uri="{FF2B5EF4-FFF2-40B4-BE49-F238E27FC236}">
                <a16:creationId xmlns:a16="http://schemas.microsoft.com/office/drawing/2014/main" xmlns="" id="{8EB5C5F6-BAA3-4BA4-89E6-0EF565AA1FFE}"/>
              </a:ext>
            </a:extLst>
          </p:cNvPr>
          <p:cNvSpPr>
            <a:spLocks/>
          </p:cNvSpPr>
          <p:nvPr/>
        </p:nvSpPr>
        <p:spPr bwMode="auto">
          <a:xfrm>
            <a:off x="8597678" y="4980991"/>
            <a:ext cx="30858" cy="12858"/>
          </a:xfrm>
          <a:custGeom>
            <a:avLst/>
            <a:gdLst>
              <a:gd name="T0" fmla="*/ 0 w 10"/>
              <a:gd name="T1" fmla="*/ 4 h 4"/>
              <a:gd name="T2" fmla="*/ 10 w 10"/>
              <a:gd name="T3" fmla="*/ 0 h 4"/>
              <a:gd name="T4" fmla="*/ 0 w 10"/>
              <a:gd name="T5" fmla="*/ 4 h 4"/>
            </a:gdLst>
            <a:ahLst/>
            <a:cxnLst>
              <a:cxn ang="0">
                <a:pos x="T0" y="T1"/>
              </a:cxn>
              <a:cxn ang="0">
                <a:pos x="T2" y="T3"/>
              </a:cxn>
              <a:cxn ang="0">
                <a:pos x="T4" y="T5"/>
              </a:cxn>
            </a:cxnLst>
            <a:rect l="0" t="0" r="r" b="b"/>
            <a:pathLst>
              <a:path w="10" h="4">
                <a:moveTo>
                  <a:pt x="0" y="4"/>
                </a:moveTo>
                <a:cubicBezTo>
                  <a:pt x="10" y="0"/>
                  <a:pt x="10" y="0"/>
                  <a:pt x="10" y="0"/>
                </a:cubicBezTo>
                <a:cubicBezTo>
                  <a:pt x="7" y="1"/>
                  <a:pt x="4" y="2"/>
                  <a:pt x="0" y="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237">
            <a:extLst>
              <a:ext uri="{FF2B5EF4-FFF2-40B4-BE49-F238E27FC236}">
                <a16:creationId xmlns:a16="http://schemas.microsoft.com/office/drawing/2014/main" xmlns="" id="{70A96BCB-9B39-43F4-AA4F-A227B904D0A9}"/>
              </a:ext>
            </a:extLst>
          </p:cNvPr>
          <p:cNvSpPr>
            <a:spLocks/>
          </p:cNvSpPr>
          <p:nvPr/>
        </p:nvSpPr>
        <p:spPr bwMode="auto">
          <a:xfrm>
            <a:off x="8537247" y="4993849"/>
            <a:ext cx="60431" cy="24430"/>
          </a:xfrm>
          <a:custGeom>
            <a:avLst/>
            <a:gdLst>
              <a:gd name="T0" fmla="*/ 20 w 20"/>
              <a:gd name="T1" fmla="*/ 0 h 8"/>
              <a:gd name="T2" fmla="*/ 0 w 20"/>
              <a:gd name="T3" fmla="*/ 8 h 8"/>
              <a:gd name="T4" fmla="*/ 20 w 20"/>
              <a:gd name="T5" fmla="*/ 0 h 8"/>
            </a:gdLst>
            <a:ahLst/>
            <a:cxnLst>
              <a:cxn ang="0">
                <a:pos x="T0" y="T1"/>
              </a:cxn>
              <a:cxn ang="0">
                <a:pos x="T2" y="T3"/>
              </a:cxn>
              <a:cxn ang="0">
                <a:pos x="T4" y="T5"/>
              </a:cxn>
            </a:cxnLst>
            <a:rect l="0" t="0" r="r" b="b"/>
            <a:pathLst>
              <a:path w="20" h="8">
                <a:moveTo>
                  <a:pt x="20" y="0"/>
                </a:moveTo>
                <a:cubicBezTo>
                  <a:pt x="0" y="8"/>
                  <a:pt x="0" y="8"/>
                  <a:pt x="0" y="8"/>
                </a:cubicBezTo>
                <a:cubicBezTo>
                  <a:pt x="7" y="6"/>
                  <a:pt x="14" y="3"/>
                  <a:pt x="2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266">
            <a:extLst>
              <a:ext uri="{FF2B5EF4-FFF2-40B4-BE49-F238E27FC236}">
                <a16:creationId xmlns:a16="http://schemas.microsoft.com/office/drawing/2014/main" xmlns="" id="{CBAAAFF7-991B-41D5-9D2F-683EFE9DA129}"/>
              </a:ext>
            </a:extLst>
          </p:cNvPr>
          <p:cNvSpPr>
            <a:spLocks/>
          </p:cNvSpPr>
          <p:nvPr/>
        </p:nvSpPr>
        <p:spPr bwMode="auto">
          <a:xfrm>
            <a:off x="8134803" y="4397255"/>
            <a:ext cx="28287" cy="109290"/>
          </a:xfrm>
          <a:custGeom>
            <a:avLst/>
            <a:gdLst>
              <a:gd name="T0" fmla="*/ 9 w 9"/>
              <a:gd name="T1" fmla="*/ 1 h 36"/>
              <a:gd name="T2" fmla="*/ 8 w 9"/>
              <a:gd name="T3" fmla="*/ 0 h 36"/>
              <a:gd name="T4" fmla="*/ 8 w 9"/>
              <a:gd name="T5" fmla="*/ 1 h 36"/>
              <a:gd name="T6" fmla="*/ 7 w 9"/>
              <a:gd name="T7" fmla="*/ 1 h 36"/>
              <a:gd name="T8" fmla="*/ 7 w 9"/>
              <a:gd name="T9" fmla="*/ 2 h 36"/>
              <a:gd name="T10" fmla="*/ 7 w 9"/>
              <a:gd name="T11" fmla="*/ 2 h 36"/>
              <a:gd name="T12" fmla="*/ 7 w 9"/>
              <a:gd name="T13" fmla="*/ 2 h 36"/>
              <a:gd name="T14" fmla="*/ 3 w 9"/>
              <a:gd name="T15" fmla="*/ 17 h 36"/>
              <a:gd name="T16" fmla="*/ 1 w 9"/>
              <a:gd name="T17" fmla="*/ 26 h 36"/>
              <a:gd name="T18" fmla="*/ 0 w 9"/>
              <a:gd name="T19" fmla="*/ 33 h 36"/>
              <a:gd name="T20" fmla="*/ 0 w 9"/>
              <a:gd name="T21" fmla="*/ 35 h 36"/>
              <a:gd name="T22" fmla="*/ 0 w 9"/>
              <a:gd name="T23" fmla="*/ 36 h 36"/>
              <a:gd name="T24" fmla="*/ 1 w 9"/>
              <a:gd name="T25" fmla="*/ 36 h 36"/>
              <a:gd name="T26" fmla="*/ 3 w 9"/>
              <a:gd name="T27" fmla="*/ 35 h 36"/>
              <a:gd name="T28" fmla="*/ 2 w 9"/>
              <a:gd name="T29" fmla="*/ 34 h 36"/>
              <a:gd name="T30" fmla="*/ 2 w 9"/>
              <a:gd name="T31" fmla="*/ 34 h 36"/>
              <a:gd name="T32" fmla="*/ 1 w 9"/>
              <a:gd name="T33" fmla="*/ 34 h 36"/>
              <a:gd name="T34" fmla="*/ 1 w 9"/>
              <a:gd name="T35" fmla="*/ 33 h 36"/>
              <a:gd name="T36" fmla="*/ 2 w 9"/>
              <a:gd name="T37" fmla="*/ 26 h 36"/>
              <a:gd name="T38" fmla="*/ 8 w 9"/>
              <a:gd name="T39" fmla="*/ 4 h 36"/>
              <a:gd name="T40" fmla="*/ 9 w 9"/>
              <a:gd name="T41" fmla="*/ 4 h 36"/>
              <a:gd name="T42" fmla="*/ 9 w 9"/>
              <a:gd name="T43" fmla="*/ 1 h 36"/>
              <a:gd name="T44" fmla="*/ 9 w 9"/>
              <a:gd name="T4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 h="36">
                <a:moveTo>
                  <a:pt x="9" y="1"/>
                </a:moveTo>
                <a:cubicBezTo>
                  <a:pt x="9" y="1"/>
                  <a:pt x="9" y="0"/>
                  <a:pt x="8" y="0"/>
                </a:cubicBezTo>
                <a:cubicBezTo>
                  <a:pt x="8" y="0"/>
                  <a:pt x="8" y="1"/>
                  <a:pt x="8" y="1"/>
                </a:cubicBezTo>
                <a:cubicBezTo>
                  <a:pt x="7" y="1"/>
                  <a:pt x="7" y="1"/>
                  <a:pt x="7" y="1"/>
                </a:cubicBezTo>
                <a:cubicBezTo>
                  <a:pt x="7" y="1"/>
                  <a:pt x="7" y="2"/>
                  <a:pt x="7" y="2"/>
                </a:cubicBezTo>
                <a:cubicBezTo>
                  <a:pt x="7" y="2"/>
                  <a:pt x="7" y="2"/>
                  <a:pt x="7" y="2"/>
                </a:cubicBezTo>
                <a:cubicBezTo>
                  <a:pt x="7" y="2"/>
                  <a:pt x="7" y="2"/>
                  <a:pt x="7" y="2"/>
                </a:cubicBezTo>
                <a:cubicBezTo>
                  <a:pt x="6" y="4"/>
                  <a:pt x="4" y="10"/>
                  <a:pt x="3" y="17"/>
                </a:cubicBezTo>
                <a:cubicBezTo>
                  <a:pt x="2" y="20"/>
                  <a:pt x="1" y="23"/>
                  <a:pt x="1" y="26"/>
                </a:cubicBezTo>
                <a:cubicBezTo>
                  <a:pt x="0" y="29"/>
                  <a:pt x="0" y="31"/>
                  <a:pt x="0" y="33"/>
                </a:cubicBezTo>
                <a:cubicBezTo>
                  <a:pt x="0" y="34"/>
                  <a:pt x="0" y="34"/>
                  <a:pt x="0" y="35"/>
                </a:cubicBezTo>
                <a:cubicBezTo>
                  <a:pt x="0" y="35"/>
                  <a:pt x="0" y="35"/>
                  <a:pt x="0" y="36"/>
                </a:cubicBezTo>
                <a:cubicBezTo>
                  <a:pt x="1" y="36"/>
                  <a:pt x="1" y="36"/>
                  <a:pt x="1" y="36"/>
                </a:cubicBezTo>
                <a:cubicBezTo>
                  <a:pt x="2" y="36"/>
                  <a:pt x="2" y="36"/>
                  <a:pt x="3" y="35"/>
                </a:cubicBezTo>
                <a:cubicBezTo>
                  <a:pt x="2" y="34"/>
                  <a:pt x="2" y="34"/>
                  <a:pt x="2" y="34"/>
                </a:cubicBezTo>
                <a:cubicBezTo>
                  <a:pt x="2" y="34"/>
                  <a:pt x="2" y="34"/>
                  <a:pt x="2" y="34"/>
                </a:cubicBezTo>
                <a:cubicBezTo>
                  <a:pt x="1" y="34"/>
                  <a:pt x="1" y="34"/>
                  <a:pt x="1" y="34"/>
                </a:cubicBezTo>
                <a:cubicBezTo>
                  <a:pt x="1" y="34"/>
                  <a:pt x="1" y="33"/>
                  <a:pt x="1" y="33"/>
                </a:cubicBezTo>
                <a:cubicBezTo>
                  <a:pt x="1" y="31"/>
                  <a:pt x="2" y="29"/>
                  <a:pt x="2" y="26"/>
                </a:cubicBezTo>
                <a:cubicBezTo>
                  <a:pt x="4" y="18"/>
                  <a:pt x="7" y="8"/>
                  <a:pt x="8" y="4"/>
                </a:cubicBezTo>
                <a:cubicBezTo>
                  <a:pt x="9" y="4"/>
                  <a:pt x="9" y="4"/>
                  <a:pt x="9" y="4"/>
                </a:cubicBezTo>
                <a:cubicBezTo>
                  <a:pt x="9" y="3"/>
                  <a:pt x="9" y="2"/>
                  <a:pt x="9" y="1"/>
                </a:cubicBezTo>
                <a:cubicBezTo>
                  <a:pt x="9" y="1"/>
                  <a:pt x="9" y="1"/>
                  <a:pt x="9" y="1"/>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76">
            <a:extLst>
              <a:ext uri="{FF2B5EF4-FFF2-40B4-BE49-F238E27FC236}">
                <a16:creationId xmlns:a16="http://schemas.microsoft.com/office/drawing/2014/main" xmlns="" id="{80001AB7-4B5B-4E60-B509-D6CF0DC30601}"/>
              </a:ext>
            </a:extLst>
          </p:cNvPr>
          <p:cNvSpPr>
            <a:spLocks/>
          </p:cNvSpPr>
          <p:nvPr/>
        </p:nvSpPr>
        <p:spPr bwMode="auto">
          <a:xfrm>
            <a:off x="8546247" y="4296966"/>
            <a:ext cx="29573" cy="109290"/>
          </a:xfrm>
          <a:custGeom>
            <a:avLst/>
            <a:gdLst>
              <a:gd name="T0" fmla="*/ 9 w 10"/>
              <a:gd name="T1" fmla="*/ 1 h 36"/>
              <a:gd name="T2" fmla="*/ 9 w 10"/>
              <a:gd name="T3" fmla="*/ 0 h 36"/>
              <a:gd name="T4" fmla="*/ 8 w 10"/>
              <a:gd name="T5" fmla="*/ 1 h 36"/>
              <a:gd name="T6" fmla="*/ 8 w 10"/>
              <a:gd name="T7" fmla="*/ 1 h 36"/>
              <a:gd name="T8" fmla="*/ 7 w 10"/>
              <a:gd name="T9" fmla="*/ 2 h 36"/>
              <a:gd name="T10" fmla="*/ 7 w 10"/>
              <a:gd name="T11" fmla="*/ 2 h 36"/>
              <a:gd name="T12" fmla="*/ 7 w 10"/>
              <a:gd name="T13" fmla="*/ 2 h 36"/>
              <a:gd name="T14" fmla="*/ 3 w 10"/>
              <a:gd name="T15" fmla="*/ 17 h 36"/>
              <a:gd name="T16" fmla="*/ 1 w 10"/>
              <a:gd name="T17" fmla="*/ 26 h 36"/>
              <a:gd name="T18" fmla="*/ 0 w 10"/>
              <a:gd name="T19" fmla="*/ 33 h 36"/>
              <a:gd name="T20" fmla="*/ 0 w 10"/>
              <a:gd name="T21" fmla="*/ 35 h 36"/>
              <a:gd name="T22" fmla="*/ 1 w 10"/>
              <a:gd name="T23" fmla="*/ 36 h 36"/>
              <a:gd name="T24" fmla="*/ 2 w 10"/>
              <a:gd name="T25" fmla="*/ 36 h 36"/>
              <a:gd name="T26" fmla="*/ 3 w 10"/>
              <a:gd name="T27" fmla="*/ 36 h 36"/>
              <a:gd name="T28" fmla="*/ 2 w 10"/>
              <a:gd name="T29" fmla="*/ 34 h 36"/>
              <a:gd name="T30" fmla="*/ 2 w 10"/>
              <a:gd name="T31" fmla="*/ 34 h 36"/>
              <a:gd name="T32" fmla="*/ 2 w 10"/>
              <a:gd name="T33" fmla="*/ 34 h 36"/>
              <a:gd name="T34" fmla="*/ 2 w 10"/>
              <a:gd name="T35" fmla="*/ 33 h 36"/>
              <a:gd name="T36" fmla="*/ 3 w 10"/>
              <a:gd name="T37" fmla="*/ 26 h 36"/>
              <a:gd name="T38" fmla="*/ 9 w 10"/>
              <a:gd name="T39" fmla="*/ 4 h 36"/>
              <a:gd name="T40" fmla="*/ 9 w 10"/>
              <a:gd name="T41" fmla="*/ 4 h 36"/>
              <a:gd name="T42" fmla="*/ 10 w 10"/>
              <a:gd name="T43" fmla="*/ 2 h 36"/>
              <a:gd name="T44" fmla="*/ 9 w 10"/>
              <a:gd name="T4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 h="36">
                <a:moveTo>
                  <a:pt x="9" y="1"/>
                </a:moveTo>
                <a:cubicBezTo>
                  <a:pt x="9" y="1"/>
                  <a:pt x="9" y="0"/>
                  <a:pt x="9" y="0"/>
                </a:cubicBezTo>
                <a:cubicBezTo>
                  <a:pt x="8" y="0"/>
                  <a:pt x="8" y="1"/>
                  <a:pt x="8" y="1"/>
                </a:cubicBezTo>
                <a:cubicBezTo>
                  <a:pt x="8" y="1"/>
                  <a:pt x="8" y="1"/>
                  <a:pt x="8" y="1"/>
                </a:cubicBezTo>
                <a:cubicBezTo>
                  <a:pt x="8" y="1"/>
                  <a:pt x="7" y="2"/>
                  <a:pt x="7" y="2"/>
                </a:cubicBezTo>
                <a:cubicBezTo>
                  <a:pt x="7" y="2"/>
                  <a:pt x="7" y="2"/>
                  <a:pt x="7" y="2"/>
                </a:cubicBezTo>
                <a:cubicBezTo>
                  <a:pt x="7" y="2"/>
                  <a:pt x="7" y="2"/>
                  <a:pt x="7" y="2"/>
                </a:cubicBezTo>
                <a:cubicBezTo>
                  <a:pt x="6" y="4"/>
                  <a:pt x="5" y="10"/>
                  <a:pt x="3" y="17"/>
                </a:cubicBezTo>
                <a:cubicBezTo>
                  <a:pt x="2" y="20"/>
                  <a:pt x="1" y="23"/>
                  <a:pt x="1" y="26"/>
                </a:cubicBezTo>
                <a:cubicBezTo>
                  <a:pt x="0" y="29"/>
                  <a:pt x="0" y="31"/>
                  <a:pt x="0" y="33"/>
                </a:cubicBezTo>
                <a:cubicBezTo>
                  <a:pt x="0" y="34"/>
                  <a:pt x="0" y="34"/>
                  <a:pt x="0" y="35"/>
                </a:cubicBezTo>
                <a:cubicBezTo>
                  <a:pt x="0" y="35"/>
                  <a:pt x="0" y="35"/>
                  <a:pt x="1" y="36"/>
                </a:cubicBezTo>
                <a:cubicBezTo>
                  <a:pt x="1" y="36"/>
                  <a:pt x="1" y="36"/>
                  <a:pt x="2" y="36"/>
                </a:cubicBezTo>
                <a:cubicBezTo>
                  <a:pt x="2" y="36"/>
                  <a:pt x="3" y="36"/>
                  <a:pt x="3" y="36"/>
                </a:cubicBezTo>
                <a:cubicBezTo>
                  <a:pt x="2" y="34"/>
                  <a:pt x="2" y="34"/>
                  <a:pt x="2" y="34"/>
                </a:cubicBezTo>
                <a:cubicBezTo>
                  <a:pt x="2" y="34"/>
                  <a:pt x="2" y="34"/>
                  <a:pt x="2" y="34"/>
                </a:cubicBezTo>
                <a:cubicBezTo>
                  <a:pt x="2" y="34"/>
                  <a:pt x="2" y="34"/>
                  <a:pt x="2" y="34"/>
                </a:cubicBezTo>
                <a:cubicBezTo>
                  <a:pt x="2" y="34"/>
                  <a:pt x="2" y="33"/>
                  <a:pt x="2" y="33"/>
                </a:cubicBezTo>
                <a:cubicBezTo>
                  <a:pt x="2" y="32"/>
                  <a:pt x="2" y="29"/>
                  <a:pt x="3" y="26"/>
                </a:cubicBezTo>
                <a:cubicBezTo>
                  <a:pt x="4" y="18"/>
                  <a:pt x="7" y="8"/>
                  <a:pt x="9" y="4"/>
                </a:cubicBezTo>
                <a:cubicBezTo>
                  <a:pt x="9" y="4"/>
                  <a:pt x="9" y="4"/>
                  <a:pt x="9" y="4"/>
                </a:cubicBezTo>
                <a:cubicBezTo>
                  <a:pt x="9" y="3"/>
                  <a:pt x="10" y="2"/>
                  <a:pt x="10" y="2"/>
                </a:cubicBezTo>
                <a:cubicBezTo>
                  <a:pt x="9" y="1"/>
                  <a:pt x="9" y="1"/>
                  <a:pt x="9" y="1"/>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285">
            <a:extLst>
              <a:ext uri="{FF2B5EF4-FFF2-40B4-BE49-F238E27FC236}">
                <a16:creationId xmlns:a16="http://schemas.microsoft.com/office/drawing/2014/main" xmlns="" id="{6EDC999D-CA2F-4208-8D87-190D0C2BB191}"/>
              </a:ext>
            </a:extLst>
          </p:cNvPr>
          <p:cNvSpPr>
            <a:spLocks/>
          </p:cNvSpPr>
          <p:nvPr/>
        </p:nvSpPr>
        <p:spPr bwMode="auto">
          <a:xfrm>
            <a:off x="7952225" y="5276717"/>
            <a:ext cx="329155" cy="191579"/>
          </a:xfrm>
          <a:custGeom>
            <a:avLst/>
            <a:gdLst>
              <a:gd name="T0" fmla="*/ 7 w 108"/>
              <a:gd name="T1" fmla="*/ 61 h 63"/>
              <a:gd name="T2" fmla="*/ 51 w 108"/>
              <a:gd name="T3" fmla="*/ 31 h 63"/>
              <a:gd name="T4" fmla="*/ 105 w 108"/>
              <a:gd name="T5" fmla="*/ 6 h 63"/>
              <a:gd name="T6" fmla="*/ 103 w 108"/>
              <a:gd name="T7" fmla="*/ 1 h 63"/>
              <a:gd name="T8" fmla="*/ 3 w 108"/>
              <a:gd name="T9" fmla="*/ 54 h 63"/>
              <a:gd name="T10" fmla="*/ 7 w 108"/>
              <a:gd name="T11" fmla="*/ 61 h 63"/>
            </a:gdLst>
            <a:ahLst/>
            <a:cxnLst>
              <a:cxn ang="0">
                <a:pos x="T0" y="T1"/>
              </a:cxn>
              <a:cxn ang="0">
                <a:pos x="T2" y="T3"/>
              </a:cxn>
              <a:cxn ang="0">
                <a:pos x="T4" y="T5"/>
              </a:cxn>
              <a:cxn ang="0">
                <a:pos x="T6" y="T7"/>
              </a:cxn>
              <a:cxn ang="0">
                <a:pos x="T8" y="T9"/>
              </a:cxn>
              <a:cxn ang="0">
                <a:pos x="T10" y="T11"/>
              </a:cxn>
            </a:cxnLst>
            <a:rect l="0" t="0" r="r" b="b"/>
            <a:pathLst>
              <a:path w="108" h="63">
                <a:moveTo>
                  <a:pt x="7" y="61"/>
                </a:moveTo>
                <a:cubicBezTo>
                  <a:pt x="22" y="51"/>
                  <a:pt x="36" y="40"/>
                  <a:pt x="51" y="31"/>
                </a:cubicBezTo>
                <a:cubicBezTo>
                  <a:pt x="68" y="21"/>
                  <a:pt x="86" y="14"/>
                  <a:pt x="105" y="6"/>
                </a:cubicBezTo>
                <a:cubicBezTo>
                  <a:pt x="108" y="5"/>
                  <a:pt x="106" y="0"/>
                  <a:pt x="103" y="1"/>
                </a:cubicBezTo>
                <a:cubicBezTo>
                  <a:pt x="67" y="10"/>
                  <a:pt x="30" y="29"/>
                  <a:pt x="3" y="54"/>
                </a:cubicBezTo>
                <a:cubicBezTo>
                  <a:pt x="0" y="57"/>
                  <a:pt x="3" y="63"/>
                  <a:pt x="7" y="6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286">
            <a:extLst>
              <a:ext uri="{FF2B5EF4-FFF2-40B4-BE49-F238E27FC236}">
                <a16:creationId xmlns:a16="http://schemas.microsoft.com/office/drawing/2014/main" xmlns="" id="{02F43DBF-D46F-41FC-8488-A408B7DE5064}"/>
              </a:ext>
            </a:extLst>
          </p:cNvPr>
          <p:cNvSpPr>
            <a:spLocks noEditPoints="1"/>
          </p:cNvSpPr>
          <p:nvPr/>
        </p:nvSpPr>
        <p:spPr bwMode="auto">
          <a:xfrm>
            <a:off x="7797933" y="5133997"/>
            <a:ext cx="933464" cy="1027325"/>
          </a:xfrm>
          <a:custGeom>
            <a:avLst/>
            <a:gdLst>
              <a:gd name="T0" fmla="*/ 266 w 307"/>
              <a:gd name="T1" fmla="*/ 138 h 338"/>
              <a:gd name="T2" fmla="*/ 159 w 307"/>
              <a:gd name="T3" fmla="*/ 7 h 338"/>
              <a:gd name="T4" fmla="*/ 149 w 307"/>
              <a:gd name="T5" fmla="*/ 17 h 338"/>
              <a:gd name="T6" fmla="*/ 264 w 307"/>
              <a:gd name="T7" fmla="*/ 156 h 338"/>
              <a:gd name="T8" fmla="*/ 251 w 307"/>
              <a:gd name="T9" fmla="*/ 157 h 338"/>
              <a:gd name="T10" fmla="*/ 220 w 307"/>
              <a:gd name="T11" fmla="*/ 192 h 338"/>
              <a:gd name="T12" fmla="*/ 243 w 307"/>
              <a:gd name="T13" fmla="*/ 145 h 338"/>
              <a:gd name="T14" fmla="*/ 229 w 307"/>
              <a:gd name="T15" fmla="*/ 152 h 338"/>
              <a:gd name="T16" fmla="*/ 169 w 307"/>
              <a:gd name="T17" fmla="*/ 218 h 338"/>
              <a:gd name="T18" fmla="*/ 184 w 307"/>
              <a:gd name="T19" fmla="*/ 191 h 338"/>
              <a:gd name="T20" fmla="*/ 165 w 307"/>
              <a:gd name="T21" fmla="*/ 193 h 338"/>
              <a:gd name="T22" fmla="*/ 141 w 307"/>
              <a:gd name="T23" fmla="*/ 227 h 338"/>
              <a:gd name="T24" fmla="*/ 126 w 307"/>
              <a:gd name="T25" fmla="*/ 228 h 338"/>
              <a:gd name="T26" fmla="*/ 143 w 307"/>
              <a:gd name="T27" fmla="*/ 203 h 338"/>
              <a:gd name="T28" fmla="*/ 104 w 307"/>
              <a:gd name="T29" fmla="*/ 229 h 338"/>
              <a:gd name="T30" fmla="*/ 123 w 307"/>
              <a:gd name="T31" fmla="*/ 196 h 338"/>
              <a:gd name="T32" fmla="*/ 89 w 307"/>
              <a:gd name="T33" fmla="*/ 226 h 338"/>
              <a:gd name="T34" fmla="*/ 77 w 307"/>
              <a:gd name="T35" fmla="*/ 217 h 338"/>
              <a:gd name="T36" fmla="*/ 70 w 307"/>
              <a:gd name="T37" fmla="*/ 194 h 338"/>
              <a:gd name="T38" fmla="*/ 59 w 307"/>
              <a:gd name="T39" fmla="*/ 173 h 338"/>
              <a:gd name="T40" fmla="*/ 65 w 307"/>
              <a:gd name="T41" fmla="*/ 110 h 338"/>
              <a:gd name="T42" fmla="*/ 44 w 307"/>
              <a:gd name="T43" fmla="*/ 127 h 338"/>
              <a:gd name="T44" fmla="*/ 46 w 307"/>
              <a:gd name="T45" fmla="*/ 88 h 338"/>
              <a:gd name="T46" fmla="*/ 35 w 307"/>
              <a:gd name="T47" fmla="*/ 143 h 338"/>
              <a:gd name="T48" fmla="*/ 3 w 307"/>
              <a:gd name="T49" fmla="*/ 103 h 338"/>
              <a:gd name="T50" fmla="*/ 113 w 307"/>
              <a:gd name="T51" fmla="*/ 261 h 338"/>
              <a:gd name="T52" fmla="*/ 191 w 307"/>
              <a:gd name="T53" fmla="*/ 224 h 338"/>
              <a:gd name="T54" fmla="*/ 132 w 307"/>
              <a:gd name="T55" fmla="*/ 299 h 338"/>
              <a:gd name="T56" fmla="*/ 230 w 307"/>
              <a:gd name="T57" fmla="*/ 244 h 338"/>
              <a:gd name="T58" fmla="*/ 230 w 307"/>
              <a:gd name="T59" fmla="*/ 243 h 338"/>
              <a:gd name="T60" fmla="*/ 249 w 307"/>
              <a:gd name="T61" fmla="*/ 227 h 338"/>
              <a:gd name="T62" fmla="*/ 271 w 307"/>
              <a:gd name="T63" fmla="*/ 202 h 338"/>
              <a:gd name="T64" fmla="*/ 286 w 307"/>
              <a:gd name="T65" fmla="*/ 180 h 338"/>
              <a:gd name="T66" fmla="*/ 280 w 307"/>
              <a:gd name="T67" fmla="*/ 184 h 338"/>
              <a:gd name="T68" fmla="*/ 279 w 307"/>
              <a:gd name="T69" fmla="*/ 168 h 338"/>
              <a:gd name="T70" fmla="*/ 234 w 307"/>
              <a:gd name="T71" fmla="*/ 250 h 338"/>
              <a:gd name="T72" fmla="*/ 201 w 307"/>
              <a:gd name="T73" fmla="*/ 301 h 338"/>
              <a:gd name="T74" fmla="*/ 253 w 307"/>
              <a:gd name="T75" fmla="*/ 197 h 338"/>
              <a:gd name="T76" fmla="*/ 254 w 307"/>
              <a:gd name="T77" fmla="*/ 197 h 338"/>
              <a:gd name="T78" fmla="*/ 250 w 307"/>
              <a:gd name="T79" fmla="*/ 184 h 338"/>
              <a:gd name="T80" fmla="*/ 242 w 307"/>
              <a:gd name="T81" fmla="*/ 192 h 338"/>
              <a:gd name="T82" fmla="*/ 249 w 307"/>
              <a:gd name="T83" fmla="*/ 196 h 338"/>
              <a:gd name="T84" fmla="*/ 131 w 307"/>
              <a:gd name="T85" fmla="*/ 246 h 338"/>
              <a:gd name="T86" fmla="*/ 85 w 307"/>
              <a:gd name="T87" fmla="*/ 229 h 338"/>
              <a:gd name="T88" fmla="*/ 66 w 307"/>
              <a:gd name="T89" fmla="*/ 200 h 338"/>
              <a:gd name="T90" fmla="*/ 40 w 307"/>
              <a:gd name="T91" fmla="*/ 139 h 338"/>
              <a:gd name="T92" fmla="*/ 46 w 307"/>
              <a:gd name="T93" fmla="*/ 156 h 338"/>
              <a:gd name="T94" fmla="*/ 56 w 307"/>
              <a:gd name="T95" fmla="*/ 181 h 338"/>
              <a:gd name="T96" fmla="*/ 57 w 307"/>
              <a:gd name="T97" fmla="*/ 184 h 338"/>
              <a:gd name="T98" fmla="*/ 65 w 307"/>
              <a:gd name="T99" fmla="*/ 198 h 338"/>
              <a:gd name="T100" fmla="*/ 99 w 307"/>
              <a:gd name="T101" fmla="*/ 227 h 338"/>
              <a:gd name="T102" fmla="*/ 101 w 307"/>
              <a:gd name="T103" fmla="*/ 234 h 338"/>
              <a:gd name="T104" fmla="*/ 118 w 307"/>
              <a:gd name="T105" fmla="*/ 235 h 338"/>
              <a:gd name="T106" fmla="*/ 158 w 307"/>
              <a:gd name="T107" fmla="*/ 230 h 338"/>
              <a:gd name="T108" fmla="*/ 216 w 307"/>
              <a:gd name="T109" fmla="*/ 188 h 338"/>
              <a:gd name="T110" fmla="*/ 238 w 307"/>
              <a:gd name="T111" fmla="*/ 202 h 338"/>
              <a:gd name="T112" fmla="*/ 276 w 307"/>
              <a:gd name="T113" fmla="*/ 191 h 338"/>
              <a:gd name="T114" fmla="*/ 259 w 307"/>
              <a:gd name="T115" fmla="*/ 193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7" h="338">
                <a:moveTo>
                  <a:pt x="306" y="183"/>
                </a:moveTo>
                <a:cubicBezTo>
                  <a:pt x="299" y="173"/>
                  <a:pt x="292" y="165"/>
                  <a:pt x="282" y="159"/>
                </a:cubicBezTo>
                <a:cubicBezTo>
                  <a:pt x="282" y="159"/>
                  <a:pt x="282" y="159"/>
                  <a:pt x="281" y="159"/>
                </a:cubicBezTo>
                <a:cubicBezTo>
                  <a:pt x="276" y="152"/>
                  <a:pt x="271" y="145"/>
                  <a:pt x="266" y="138"/>
                </a:cubicBezTo>
                <a:cubicBezTo>
                  <a:pt x="275" y="148"/>
                  <a:pt x="285" y="157"/>
                  <a:pt x="296" y="164"/>
                </a:cubicBezTo>
                <a:cubicBezTo>
                  <a:pt x="299" y="161"/>
                  <a:pt x="299" y="161"/>
                  <a:pt x="299" y="161"/>
                </a:cubicBezTo>
                <a:cubicBezTo>
                  <a:pt x="271" y="142"/>
                  <a:pt x="249" y="115"/>
                  <a:pt x="228" y="87"/>
                </a:cubicBezTo>
                <a:cubicBezTo>
                  <a:pt x="207" y="58"/>
                  <a:pt x="186" y="29"/>
                  <a:pt x="159" y="7"/>
                </a:cubicBezTo>
                <a:cubicBezTo>
                  <a:pt x="158" y="9"/>
                  <a:pt x="158" y="9"/>
                  <a:pt x="158" y="9"/>
                </a:cubicBezTo>
                <a:cubicBezTo>
                  <a:pt x="149" y="2"/>
                  <a:pt x="141" y="0"/>
                  <a:pt x="142" y="12"/>
                </a:cubicBezTo>
                <a:cubicBezTo>
                  <a:pt x="142" y="16"/>
                  <a:pt x="146" y="18"/>
                  <a:pt x="149" y="17"/>
                </a:cubicBezTo>
                <a:cubicBezTo>
                  <a:pt x="149" y="17"/>
                  <a:pt x="149" y="17"/>
                  <a:pt x="149" y="17"/>
                </a:cubicBezTo>
                <a:cubicBezTo>
                  <a:pt x="150" y="18"/>
                  <a:pt x="152" y="19"/>
                  <a:pt x="153" y="21"/>
                </a:cubicBezTo>
                <a:cubicBezTo>
                  <a:pt x="158" y="25"/>
                  <a:pt x="162" y="30"/>
                  <a:pt x="166" y="35"/>
                </a:cubicBezTo>
                <a:cubicBezTo>
                  <a:pt x="175" y="45"/>
                  <a:pt x="183" y="55"/>
                  <a:pt x="192" y="66"/>
                </a:cubicBezTo>
                <a:cubicBezTo>
                  <a:pt x="216" y="96"/>
                  <a:pt x="240" y="126"/>
                  <a:pt x="264" y="156"/>
                </a:cubicBezTo>
                <a:cubicBezTo>
                  <a:pt x="264" y="157"/>
                  <a:pt x="264" y="157"/>
                  <a:pt x="264" y="157"/>
                </a:cubicBezTo>
                <a:cubicBezTo>
                  <a:pt x="261" y="160"/>
                  <a:pt x="258" y="164"/>
                  <a:pt x="256" y="168"/>
                </a:cubicBezTo>
                <a:cubicBezTo>
                  <a:pt x="250" y="171"/>
                  <a:pt x="245" y="174"/>
                  <a:pt x="240" y="177"/>
                </a:cubicBezTo>
                <a:cubicBezTo>
                  <a:pt x="244" y="171"/>
                  <a:pt x="248" y="164"/>
                  <a:pt x="251" y="157"/>
                </a:cubicBezTo>
                <a:cubicBezTo>
                  <a:pt x="247" y="155"/>
                  <a:pt x="247" y="155"/>
                  <a:pt x="247" y="155"/>
                </a:cubicBezTo>
                <a:cubicBezTo>
                  <a:pt x="242" y="163"/>
                  <a:pt x="237" y="172"/>
                  <a:pt x="232" y="181"/>
                </a:cubicBezTo>
                <a:cubicBezTo>
                  <a:pt x="231" y="182"/>
                  <a:pt x="229" y="184"/>
                  <a:pt x="228" y="186"/>
                </a:cubicBezTo>
                <a:cubicBezTo>
                  <a:pt x="225" y="188"/>
                  <a:pt x="222" y="190"/>
                  <a:pt x="220" y="192"/>
                </a:cubicBezTo>
                <a:cubicBezTo>
                  <a:pt x="221" y="188"/>
                  <a:pt x="222" y="185"/>
                  <a:pt x="223" y="181"/>
                </a:cubicBezTo>
                <a:cubicBezTo>
                  <a:pt x="224" y="181"/>
                  <a:pt x="225" y="180"/>
                  <a:pt x="226" y="179"/>
                </a:cubicBezTo>
                <a:cubicBezTo>
                  <a:pt x="234" y="169"/>
                  <a:pt x="242" y="157"/>
                  <a:pt x="246" y="147"/>
                </a:cubicBezTo>
                <a:cubicBezTo>
                  <a:pt x="243" y="145"/>
                  <a:pt x="243" y="145"/>
                  <a:pt x="243" y="145"/>
                </a:cubicBezTo>
                <a:cubicBezTo>
                  <a:pt x="235" y="151"/>
                  <a:pt x="229" y="161"/>
                  <a:pt x="223" y="172"/>
                </a:cubicBezTo>
                <a:cubicBezTo>
                  <a:pt x="222" y="174"/>
                  <a:pt x="221" y="177"/>
                  <a:pt x="220" y="179"/>
                </a:cubicBezTo>
                <a:cubicBezTo>
                  <a:pt x="214" y="186"/>
                  <a:pt x="207" y="191"/>
                  <a:pt x="200" y="193"/>
                </a:cubicBezTo>
                <a:cubicBezTo>
                  <a:pt x="209" y="179"/>
                  <a:pt x="220" y="167"/>
                  <a:pt x="229" y="152"/>
                </a:cubicBezTo>
                <a:cubicBezTo>
                  <a:pt x="225" y="150"/>
                  <a:pt x="225" y="150"/>
                  <a:pt x="225" y="150"/>
                </a:cubicBezTo>
                <a:cubicBezTo>
                  <a:pt x="215" y="161"/>
                  <a:pt x="205" y="177"/>
                  <a:pt x="195" y="191"/>
                </a:cubicBezTo>
                <a:cubicBezTo>
                  <a:pt x="186" y="203"/>
                  <a:pt x="178" y="213"/>
                  <a:pt x="168" y="220"/>
                </a:cubicBezTo>
                <a:cubicBezTo>
                  <a:pt x="168" y="219"/>
                  <a:pt x="169" y="219"/>
                  <a:pt x="169" y="218"/>
                </a:cubicBezTo>
                <a:cubicBezTo>
                  <a:pt x="176" y="210"/>
                  <a:pt x="182" y="201"/>
                  <a:pt x="187" y="193"/>
                </a:cubicBezTo>
                <a:cubicBezTo>
                  <a:pt x="193" y="185"/>
                  <a:pt x="198" y="178"/>
                  <a:pt x="202" y="169"/>
                </a:cubicBezTo>
                <a:cubicBezTo>
                  <a:pt x="198" y="167"/>
                  <a:pt x="198" y="167"/>
                  <a:pt x="198" y="167"/>
                </a:cubicBezTo>
                <a:cubicBezTo>
                  <a:pt x="194" y="175"/>
                  <a:pt x="189" y="183"/>
                  <a:pt x="184" y="191"/>
                </a:cubicBezTo>
                <a:cubicBezTo>
                  <a:pt x="178" y="199"/>
                  <a:pt x="172" y="207"/>
                  <a:pt x="166" y="215"/>
                </a:cubicBezTo>
                <a:cubicBezTo>
                  <a:pt x="159" y="224"/>
                  <a:pt x="151" y="232"/>
                  <a:pt x="143" y="238"/>
                </a:cubicBezTo>
                <a:cubicBezTo>
                  <a:pt x="148" y="223"/>
                  <a:pt x="158" y="209"/>
                  <a:pt x="168" y="196"/>
                </a:cubicBezTo>
                <a:cubicBezTo>
                  <a:pt x="165" y="193"/>
                  <a:pt x="165" y="193"/>
                  <a:pt x="165" y="193"/>
                </a:cubicBezTo>
                <a:cubicBezTo>
                  <a:pt x="165" y="193"/>
                  <a:pt x="165" y="193"/>
                  <a:pt x="165" y="193"/>
                </a:cubicBezTo>
                <a:cubicBezTo>
                  <a:pt x="165" y="193"/>
                  <a:pt x="165" y="193"/>
                  <a:pt x="165" y="193"/>
                </a:cubicBezTo>
                <a:cubicBezTo>
                  <a:pt x="165" y="193"/>
                  <a:pt x="165" y="193"/>
                  <a:pt x="165" y="193"/>
                </a:cubicBezTo>
                <a:cubicBezTo>
                  <a:pt x="156" y="204"/>
                  <a:pt x="149" y="216"/>
                  <a:pt x="141" y="227"/>
                </a:cubicBezTo>
                <a:cubicBezTo>
                  <a:pt x="135" y="235"/>
                  <a:pt x="130" y="242"/>
                  <a:pt x="123" y="249"/>
                </a:cubicBezTo>
                <a:cubicBezTo>
                  <a:pt x="121" y="249"/>
                  <a:pt x="120" y="249"/>
                  <a:pt x="119" y="250"/>
                </a:cubicBezTo>
                <a:cubicBezTo>
                  <a:pt x="118" y="250"/>
                  <a:pt x="118" y="250"/>
                  <a:pt x="117" y="250"/>
                </a:cubicBezTo>
                <a:cubicBezTo>
                  <a:pt x="118" y="243"/>
                  <a:pt x="122" y="236"/>
                  <a:pt x="126" y="228"/>
                </a:cubicBezTo>
                <a:cubicBezTo>
                  <a:pt x="127" y="228"/>
                  <a:pt x="128" y="227"/>
                  <a:pt x="128" y="226"/>
                </a:cubicBezTo>
                <a:cubicBezTo>
                  <a:pt x="128" y="226"/>
                  <a:pt x="128" y="226"/>
                  <a:pt x="128" y="226"/>
                </a:cubicBezTo>
                <a:cubicBezTo>
                  <a:pt x="135" y="219"/>
                  <a:pt x="140" y="211"/>
                  <a:pt x="146" y="205"/>
                </a:cubicBezTo>
                <a:cubicBezTo>
                  <a:pt x="143" y="203"/>
                  <a:pt x="143" y="203"/>
                  <a:pt x="143" y="203"/>
                </a:cubicBezTo>
                <a:cubicBezTo>
                  <a:pt x="137" y="208"/>
                  <a:pt x="131" y="215"/>
                  <a:pt x="125" y="223"/>
                </a:cubicBezTo>
                <a:cubicBezTo>
                  <a:pt x="120" y="229"/>
                  <a:pt x="114" y="234"/>
                  <a:pt x="107" y="236"/>
                </a:cubicBezTo>
                <a:cubicBezTo>
                  <a:pt x="106" y="229"/>
                  <a:pt x="106" y="229"/>
                  <a:pt x="106" y="229"/>
                </a:cubicBezTo>
                <a:cubicBezTo>
                  <a:pt x="104" y="229"/>
                  <a:pt x="104" y="229"/>
                  <a:pt x="104" y="229"/>
                </a:cubicBezTo>
                <a:cubicBezTo>
                  <a:pt x="103" y="229"/>
                  <a:pt x="103" y="229"/>
                  <a:pt x="103" y="229"/>
                </a:cubicBezTo>
                <a:cubicBezTo>
                  <a:pt x="103" y="229"/>
                  <a:pt x="103" y="229"/>
                  <a:pt x="103" y="229"/>
                </a:cubicBezTo>
                <a:cubicBezTo>
                  <a:pt x="104" y="226"/>
                  <a:pt x="105" y="223"/>
                  <a:pt x="107" y="221"/>
                </a:cubicBezTo>
                <a:cubicBezTo>
                  <a:pt x="114" y="214"/>
                  <a:pt x="119" y="204"/>
                  <a:pt x="123" y="196"/>
                </a:cubicBezTo>
                <a:cubicBezTo>
                  <a:pt x="120" y="194"/>
                  <a:pt x="120" y="194"/>
                  <a:pt x="120" y="194"/>
                </a:cubicBezTo>
                <a:cubicBezTo>
                  <a:pt x="114" y="202"/>
                  <a:pt x="108" y="210"/>
                  <a:pt x="103" y="218"/>
                </a:cubicBezTo>
                <a:cubicBezTo>
                  <a:pt x="101" y="220"/>
                  <a:pt x="99" y="222"/>
                  <a:pt x="97" y="223"/>
                </a:cubicBezTo>
                <a:cubicBezTo>
                  <a:pt x="95" y="225"/>
                  <a:pt x="92" y="226"/>
                  <a:pt x="89" y="226"/>
                </a:cubicBezTo>
                <a:cubicBezTo>
                  <a:pt x="90" y="221"/>
                  <a:pt x="92" y="217"/>
                  <a:pt x="94" y="212"/>
                </a:cubicBezTo>
                <a:cubicBezTo>
                  <a:pt x="97" y="207"/>
                  <a:pt x="100" y="202"/>
                  <a:pt x="104" y="196"/>
                </a:cubicBezTo>
                <a:cubicBezTo>
                  <a:pt x="100" y="194"/>
                  <a:pt x="100" y="194"/>
                  <a:pt x="100" y="194"/>
                </a:cubicBezTo>
                <a:cubicBezTo>
                  <a:pt x="92" y="201"/>
                  <a:pt x="85" y="211"/>
                  <a:pt x="77" y="217"/>
                </a:cubicBezTo>
                <a:cubicBezTo>
                  <a:pt x="77" y="216"/>
                  <a:pt x="77" y="215"/>
                  <a:pt x="77" y="214"/>
                </a:cubicBezTo>
                <a:cubicBezTo>
                  <a:pt x="77" y="203"/>
                  <a:pt x="83" y="191"/>
                  <a:pt x="90" y="182"/>
                </a:cubicBezTo>
                <a:cubicBezTo>
                  <a:pt x="87" y="179"/>
                  <a:pt x="87" y="179"/>
                  <a:pt x="87" y="179"/>
                </a:cubicBezTo>
                <a:cubicBezTo>
                  <a:pt x="82" y="185"/>
                  <a:pt x="77" y="190"/>
                  <a:pt x="70" y="194"/>
                </a:cubicBezTo>
                <a:cubicBezTo>
                  <a:pt x="73" y="183"/>
                  <a:pt x="77" y="171"/>
                  <a:pt x="79" y="159"/>
                </a:cubicBezTo>
                <a:cubicBezTo>
                  <a:pt x="75" y="158"/>
                  <a:pt x="75" y="158"/>
                  <a:pt x="75" y="158"/>
                </a:cubicBezTo>
                <a:cubicBezTo>
                  <a:pt x="72" y="166"/>
                  <a:pt x="67" y="173"/>
                  <a:pt x="60" y="178"/>
                </a:cubicBezTo>
                <a:cubicBezTo>
                  <a:pt x="59" y="176"/>
                  <a:pt x="59" y="174"/>
                  <a:pt x="59" y="173"/>
                </a:cubicBezTo>
                <a:cubicBezTo>
                  <a:pt x="59" y="158"/>
                  <a:pt x="67" y="140"/>
                  <a:pt x="74" y="129"/>
                </a:cubicBezTo>
                <a:cubicBezTo>
                  <a:pt x="71" y="127"/>
                  <a:pt x="71" y="127"/>
                  <a:pt x="71" y="127"/>
                </a:cubicBezTo>
                <a:cubicBezTo>
                  <a:pt x="65" y="134"/>
                  <a:pt x="59" y="141"/>
                  <a:pt x="52" y="147"/>
                </a:cubicBezTo>
                <a:cubicBezTo>
                  <a:pt x="55" y="135"/>
                  <a:pt x="61" y="123"/>
                  <a:pt x="65" y="110"/>
                </a:cubicBezTo>
                <a:cubicBezTo>
                  <a:pt x="66" y="106"/>
                  <a:pt x="66" y="106"/>
                  <a:pt x="66" y="106"/>
                </a:cubicBezTo>
                <a:cubicBezTo>
                  <a:pt x="62" y="108"/>
                  <a:pt x="62" y="108"/>
                  <a:pt x="62" y="108"/>
                </a:cubicBezTo>
                <a:cubicBezTo>
                  <a:pt x="56" y="111"/>
                  <a:pt x="51" y="116"/>
                  <a:pt x="48" y="121"/>
                </a:cubicBezTo>
                <a:cubicBezTo>
                  <a:pt x="46" y="123"/>
                  <a:pt x="45" y="125"/>
                  <a:pt x="44" y="127"/>
                </a:cubicBezTo>
                <a:cubicBezTo>
                  <a:pt x="45" y="124"/>
                  <a:pt x="46" y="121"/>
                  <a:pt x="47" y="118"/>
                </a:cubicBezTo>
                <a:cubicBezTo>
                  <a:pt x="49" y="111"/>
                  <a:pt x="52" y="103"/>
                  <a:pt x="52" y="96"/>
                </a:cubicBezTo>
                <a:cubicBezTo>
                  <a:pt x="52" y="93"/>
                  <a:pt x="51" y="90"/>
                  <a:pt x="50" y="86"/>
                </a:cubicBezTo>
                <a:cubicBezTo>
                  <a:pt x="46" y="88"/>
                  <a:pt x="46" y="88"/>
                  <a:pt x="46" y="88"/>
                </a:cubicBezTo>
                <a:cubicBezTo>
                  <a:pt x="47" y="91"/>
                  <a:pt x="48" y="93"/>
                  <a:pt x="48" y="96"/>
                </a:cubicBezTo>
                <a:cubicBezTo>
                  <a:pt x="48" y="102"/>
                  <a:pt x="45" y="109"/>
                  <a:pt x="43" y="116"/>
                </a:cubicBezTo>
                <a:cubicBezTo>
                  <a:pt x="40" y="124"/>
                  <a:pt x="38" y="131"/>
                  <a:pt x="36" y="137"/>
                </a:cubicBezTo>
                <a:cubicBezTo>
                  <a:pt x="35" y="143"/>
                  <a:pt x="35" y="143"/>
                  <a:pt x="35" y="143"/>
                </a:cubicBezTo>
                <a:cubicBezTo>
                  <a:pt x="28" y="131"/>
                  <a:pt x="21" y="119"/>
                  <a:pt x="13" y="108"/>
                </a:cubicBezTo>
                <a:cubicBezTo>
                  <a:pt x="53" y="77"/>
                  <a:pt x="96" y="48"/>
                  <a:pt x="135" y="16"/>
                </a:cubicBezTo>
                <a:cubicBezTo>
                  <a:pt x="139" y="12"/>
                  <a:pt x="134" y="7"/>
                  <a:pt x="130" y="10"/>
                </a:cubicBezTo>
                <a:cubicBezTo>
                  <a:pt x="88" y="41"/>
                  <a:pt x="44" y="71"/>
                  <a:pt x="3" y="103"/>
                </a:cubicBezTo>
                <a:cubicBezTo>
                  <a:pt x="0" y="105"/>
                  <a:pt x="0" y="108"/>
                  <a:pt x="2" y="110"/>
                </a:cubicBezTo>
                <a:cubicBezTo>
                  <a:pt x="24" y="139"/>
                  <a:pt x="38" y="174"/>
                  <a:pt x="57" y="206"/>
                </a:cubicBezTo>
                <a:cubicBezTo>
                  <a:pt x="70" y="226"/>
                  <a:pt x="87" y="257"/>
                  <a:pt x="113" y="261"/>
                </a:cubicBezTo>
                <a:cubicBezTo>
                  <a:pt x="113" y="261"/>
                  <a:pt x="113" y="261"/>
                  <a:pt x="113" y="261"/>
                </a:cubicBezTo>
                <a:cubicBezTo>
                  <a:pt x="113" y="261"/>
                  <a:pt x="113" y="261"/>
                  <a:pt x="113" y="261"/>
                </a:cubicBezTo>
                <a:cubicBezTo>
                  <a:pt x="113" y="261"/>
                  <a:pt x="113" y="261"/>
                  <a:pt x="113" y="261"/>
                </a:cubicBezTo>
                <a:cubicBezTo>
                  <a:pt x="123" y="263"/>
                  <a:pt x="134" y="257"/>
                  <a:pt x="142" y="253"/>
                </a:cubicBezTo>
                <a:cubicBezTo>
                  <a:pt x="159" y="245"/>
                  <a:pt x="175" y="235"/>
                  <a:pt x="191" y="224"/>
                </a:cubicBezTo>
                <a:cubicBezTo>
                  <a:pt x="206" y="214"/>
                  <a:pt x="222" y="203"/>
                  <a:pt x="238" y="192"/>
                </a:cubicBezTo>
                <a:cubicBezTo>
                  <a:pt x="235" y="200"/>
                  <a:pt x="231" y="207"/>
                  <a:pt x="229" y="215"/>
                </a:cubicBezTo>
                <a:cubicBezTo>
                  <a:pt x="196" y="242"/>
                  <a:pt x="168" y="275"/>
                  <a:pt x="130" y="294"/>
                </a:cubicBezTo>
                <a:cubicBezTo>
                  <a:pt x="127" y="296"/>
                  <a:pt x="129" y="301"/>
                  <a:pt x="132" y="299"/>
                </a:cubicBezTo>
                <a:cubicBezTo>
                  <a:pt x="168" y="281"/>
                  <a:pt x="196" y="253"/>
                  <a:pt x="226" y="227"/>
                </a:cubicBezTo>
                <a:cubicBezTo>
                  <a:pt x="225" y="230"/>
                  <a:pt x="225" y="233"/>
                  <a:pt x="225" y="235"/>
                </a:cubicBezTo>
                <a:cubicBezTo>
                  <a:pt x="225" y="239"/>
                  <a:pt x="225" y="242"/>
                  <a:pt x="226" y="245"/>
                </a:cubicBezTo>
                <a:cubicBezTo>
                  <a:pt x="230" y="244"/>
                  <a:pt x="230" y="244"/>
                  <a:pt x="230" y="244"/>
                </a:cubicBezTo>
                <a:cubicBezTo>
                  <a:pt x="230" y="242"/>
                  <a:pt x="229" y="239"/>
                  <a:pt x="229" y="235"/>
                </a:cubicBezTo>
                <a:cubicBezTo>
                  <a:pt x="229" y="231"/>
                  <a:pt x="230" y="227"/>
                  <a:pt x="231" y="223"/>
                </a:cubicBezTo>
                <a:cubicBezTo>
                  <a:pt x="232" y="222"/>
                  <a:pt x="233" y="221"/>
                  <a:pt x="234" y="221"/>
                </a:cubicBezTo>
                <a:cubicBezTo>
                  <a:pt x="232" y="228"/>
                  <a:pt x="230" y="235"/>
                  <a:pt x="230" y="243"/>
                </a:cubicBezTo>
                <a:cubicBezTo>
                  <a:pt x="234" y="243"/>
                  <a:pt x="234" y="243"/>
                  <a:pt x="234" y="243"/>
                </a:cubicBezTo>
                <a:cubicBezTo>
                  <a:pt x="237" y="235"/>
                  <a:pt x="240" y="225"/>
                  <a:pt x="241" y="215"/>
                </a:cubicBezTo>
                <a:cubicBezTo>
                  <a:pt x="244" y="213"/>
                  <a:pt x="247" y="211"/>
                  <a:pt x="249" y="209"/>
                </a:cubicBezTo>
                <a:cubicBezTo>
                  <a:pt x="249" y="215"/>
                  <a:pt x="249" y="221"/>
                  <a:pt x="249" y="227"/>
                </a:cubicBezTo>
                <a:cubicBezTo>
                  <a:pt x="253" y="227"/>
                  <a:pt x="253" y="227"/>
                  <a:pt x="253" y="227"/>
                </a:cubicBezTo>
                <a:cubicBezTo>
                  <a:pt x="253" y="219"/>
                  <a:pt x="255" y="211"/>
                  <a:pt x="256" y="204"/>
                </a:cubicBezTo>
                <a:cubicBezTo>
                  <a:pt x="260" y="201"/>
                  <a:pt x="265" y="198"/>
                  <a:pt x="269" y="196"/>
                </a:cubicBezTo>
                <a:cubicBezTo>
                  <a:pt x="270" y="198"/>
                  <a:pt x="271" y="200"/>
                  <a:pt x="271" y="202"/>
                </a:cubicBezTo>
                <a:cubicBezTo>
                  <a:pt x="273" y="206"/>
                  <a:pt x="273" y="206"/>
                  <a:pt x="273" y="206"/>
                </a:cubicBezTo>
                <a:cubicBezTo>
                  <a:pt x="275" y="203"/>
                  <a:pt x="275" y="203"/>
                  <a:pt x="275" y="203"/>
                </a:cubicBezTo>
                <a:cubicBezTo>
                  <a:pt x="278" y="199"/>
                  <a:pt x="280" y="193"/>
                  <a:pt x="283" y="187"/>
                </a:cubicBezTo>
                <a:cubicBezTo>
                  <a:pt x="284" y="185"/>
                  <a:pt x="285" y="182"/>
                  <a:pt x="286" y="180"/>
                </a:cubicBezTo>
                <a:cubicBezTo>
                  <a:pt x="287" y="178"/>
                  <a:pt x="288" y="176"/>
                  <a:pt x="288" y="175"/>
                </a:cubicBezTo>
                <a:cubicBezTo>
                  <a:pt x="285" y="173"/>
                  <a:pt x="285" y="173"/>
                  <a:pt x="285" y="173"/>
                </a:cubicBezTo>
                <a:cubicBezTo>
                  <a:pt x="284" y="174"/>
                  <a:pt x="283" y="176"/>
                  <a:pt x="282" y="178"/>
                </a:cubicBezTo>
                <a:cubicBezTo>
                  <a:pt x="281" y="180"/>
                  <a:pt x="281" y="182"/>
                  <a:pt x="280" y="184"/>
                </a:cubicBezTo>
                <a:cubicBezTo>
                  <a:pt x="279" y="184"/>
                  <a:pt x="278" y="183"/>
                  <a:pt x="277" y="184"/>
                </a:cubicBezTo>
                <a:cubicBezTo>
                  <a:pt x="275" y="185"/>
                  <a:pt x="273" y="186"/>
                  <a:pt x="271" y="187"/>
                </a:cubicBezTo>
                <a:cubicBezTo>
                  <a:pt x="270" y="183"/>
                  <a:pt x="269" y="178"/>
                  <a:pt x="268" y="174"/>
                </a:cubicBezTo>
                <a:cubicBezTo>
                  <a:pt x="272" y="172"/>
                  <a:pt x="276" y="170"/>
                  <a:pt x="279" y="168"/>
                </a:cubicBezTo>
                <a:cubicBezTo>
                  <a:pt x="280" y="168"/>
                  <a:pt x="280" y="168"/>
                  <a:pt x="281" y="168"/>
                </a:cubicBezTo>
                <a:cubicBezTo>
                  <a:pt x="287" y="173"/>
                  <a:pt x="298" y="182"/>
                  <a:pt x="293" y="186"/>
                </a:cubicBezTo>
                <a:cubicBezTo>
                  <a:pt x="286" y="192"/>
                  <a:pt x="279" y="199"/>
                  <a:pt x="273" y="206"/>
                </a:cubicBezTo>
                <a:cubicBezTo>
                  <a:pt x="260" y="220"/>
                  <a:pt x="247" y="235"/>
                  <a:pt x="234" y="250"/>
                </a:cubicBezTo>
                <a:cubicBezTo>
                  <a:pt x="221" y="265"/>
                  <a:pt x="208" y="278"/>
                  <a:pt x="193" y="291"/>
                </a:cubicBezTo>
                <a:cubicBezTo>
                  <a:pt x="181" y="302"/>
                  <a:pt x="169" y="313"/>
                  <a:pt x="164" y="328"/>
                </a:cubicBezTo>
                <a:cubicBezTo>
                  <a:pt x="162" y="333"/>
                  <a:pt x="168" y="338"/>
                  <a:pt x="171" y="334"/>
                </a:cubicBezTo>
                <a:cubicBezTo>
                  <a:pt x="181" y="323"/>
                  <a:pt x="190" y="311"/>
                  <a:pt x="201" y="301"/>
                </a:cubicBezTo>
                <a:cubicBezTo>
                  <a:pt x="211" y="291"/>
                  <a:pt x="221" y="283"/>
                  <a:pt x="230" y="273"/>
                </a:cubicBezTo>
                <a:cubicBezTo>
                  <a:pt x="254" y="244"/>
                  <a:pt x="278" y="215"/>
                  <a:pt x="305" y="189"/>
                </a:cubicBezTo>
                <a:cubicBezTo>
                  <a:pt x="306" y="187"/>
                  <a:pt x="307" y="185"/>
                  <a:pt x="306" y="183"/>
                </a:cubicBezTo>
                <a:close/>
                <a:moveTo>
                  <a:pt x="253" y="197"/>
                </a:moveTo>
                <a:cubicBezTo>
                  <a:pt x="253" y="194"/>
                  <a:pt x="253" y="191"/>
                  <a:pt x="252" y="188"/>
                </a:cubicBezTo>
                <a:cubicBezTo>
                  <a:pt x="251" y="184"/>
                  <a:pt x="251" y="184"/>
                  <a:pt x="251" y="184"/>
                </a:cubicBezTo>
                <a:cubicBezTo>
                  <a:pt x="254" y="182"/>
                  <a:pt x="257" y="180"/>
                  <a:pt x="260" y="178"/>
                </a:cubicBezTo>
                <a:cubicBezTo>
                  <a:pt x="257" y="184"/>
                  <a:pt x="255" y="191"/>
                  <a:pt x="254" y="197"/>
                </a:cubicBezTo>
                <a:cubicBezTo>
                  <a:pt x="253" y="197"/>
                  <a:pt x="253" y="197"/>
                  <a:pt x="253" y="197"/>
                </a:cubicBezTo>
                <a:close/>
                <a:moveTo>
                  <a:pt x="242" y="192"/>
                </a:moveTo>
                <a:cubicBezTo>
                  <a:pt x="240" y="191"/>
                  <a:pt x="240" y="191"/>
                  <a:pt x="240" y="191"/>
                </a:cubicBezTo>
                <a:cubicBezTo>
                  <a:pt x="243" y="189"/>
                  <a:pt x="247" y="186"/>
                  <a:pt x="250" y="184"/>
                </a:cubicBezTo>
                <a:cubicBezTo>
                  <a:pt x="248" y="188"/>
                  <a:pt x="248" y="188"/>
                  <a:pt x="248" y="188"/>
                </a:cubicBezTo>
                <a:cubicBezTo>
                  <a:pt x="246" y="191"/>
                  <a:pt x="244" y="195"/>
                  <a:pt x="242" y="199"/>
                </a:cubicBezTo>
                <a:cubicBezTo>
                  <a:pt x="242" y="198"/>
                  <a:pt x="243" y="198"/>
                  <a:pt x="243" y="197"/>
                </a:cubicBezTo>
                <a:cubicBezTo>
                  <a:pt x="243" y="195"/>
                  <a:pt x="242" y="193"/>
                  <a:pt x="242" y="192"/>
                </a:cubicBezTo>
                <a:close/>
                <a:moveTo>
                  <a:pt x="249" y="196"/>
                </a:moveTo>
                <a:cubicBezTo>
                  <a:pt x="249" y="197"/>
                  <a:pt x="249" y="198"/>
                  <a:pt x="249" y="200"/>
                </a:cubicBezTo>
                <a:cubicBezTo>
                  <a:pt x="248" y="201"/>
                  <a:pt x="247" y="202"/>
                  <a:pt x="245" y="202"/>
                </a:cubicBezTo>
                <a:cubicBezTo>
                  <a:pt x="247" y="200"/>
                  <a:pt x="248" y="198"/>
                  <a:pt x="249" y="196"/>
                </a:cubicBezTo>
                <a:close/>
                <a:moveTo>
                  <a:pt x="139" y="237"/>
                </a:moveTo>
                <a:cubicBezTo>
                  <a:pt x="138" y="239"/>
                  <a:pt x="137" y="241"/>
                  <a:pt x="137" y="243"/>
                </a:cubicBezTo>
                <a:cubicBezTo>
                  <a:pt x="136" y="244"/>
                  <a:pt x="136" y="244"/>
                  <a:pt x="136" y="244"/>
                </a:cubicBezTo>
                <a:cubicBezTo>
                  <a:pt x="135" y="245"/>
                  <a:pt x="133" y="245"/>
                  <a:pt x="131" y="246"/>
                </a:cubicBezTo>
                <a:cubicBezTo>
                  <a:pt x="134" y="243"/>
                  <a:pt x="136" y="240"/>
                  <a:pt x="139" y="237"/>
                </a:cubicBezTo>
                <a:close/>
                <a:moveTo>
                  <a:pt x="90" y="210"/>
                </a:moveTo>
                <a:cubicBezTo>
                  <a:pt x="88" y="216"/>
                  <a:pt x="85" y="222"/>
                  <a:pt x="85" y="228"/>
                </a:cubicBezTo>
                <a:cubicBezTo>
                  <a:pt x="85" y="229"/>
                  <a:pt x="85" y="229"/>
                  <a:pt x="85" y="229"/>
                </a:cubicBezTo>
                <a:cubicBezTo>
                  <a:pt x="83" y="226"/>
                  <a:pt x="81" y="224"/>
                  <a:pt x="79" y="221"/>
                </a:cubicBezTo>
                <a:cubicBezTo>
                  <a:pt x="83" y="218"/>
                  <a:pt x="87" y="214"/>
                  <a:pt x="90" y="210"/>
                </a:cubicBezTo>
                <a:close/>
                <a:moveTo>
                  <a:pt x="73" y="211"/>
                </a:moveTo>
                <a:cubicBezTo>
                  <a:pt x="70" y="207"/>
                  <a:pt x="68" y="204"/>
                  <a:pt x="66" y="200"/>
                </a:cubicBezTo>
                <a:cubicBezTo>
                  <a:pt x="68" y="199"/>
                  <a:pt x="68" y="199"/>
                  <a:pt x="68" y="199"/>
                </a:cubicBezTo>
                <a:cubicBezTo>
                  <a:pt x="71" y="198"/>
                  <a:pt x="75" y="196"/>
                  <a:pt x="78" y="194"/>
                </a:cubicBezTo>
                <a:cubicBezTo>
                  <a:pt x="75" y="199"/>
                  <a:pt x="73" y="205"/>
                  <a:pt x="73" y="211"/>
                </a:cubicBezTo>
                <a:close/>
                <a:moveTo>
                  <a:pt x="40" y="139"/>
                </a:moveTo>
                <a:cubicBezTo>
                  <a:pt x="44" y="134"/>
                  <a:pt x="47" y="128"/>
                  <a:pt x="51" y="123"/>
                </a:cubicBezTo>
                <a:cubicBezTo>
                  <a:pt x="53" y="120"/>
                  <a:pt x="56" y="117"/>
                  <a:pt x="59" y="115"/>
                </a:cubicBezTo>
                <a:cubicBezTo>
                  <a:pt x="55" y="127"/>
                  <a:pt x="49" y="138"/>
                  <a:pt x="47" y="151"/>
                </a:cubicBezTo>
                <a:cubicBezTo>
                  <a:pt x="46" y="156"/>
                  <a:pt x="46" y="156"/>
                  <a:pt x="46" y="156"/>
                </a:cubicBezTo>
                <a:cubicBezTo>
                  <a:pt x="50" y="153"/>
                  <a:pt x="50" y="153"/>
                  <a:pt x="50" y="153"/>
                </a:cubicBezTo>
                <a:cubicBezTo>
                  <a:pt x="55" y="151"/>
                  <a:pt x="58" y="147"/>
                  <a:pt x="62" y="143"/>
                </a:cubicBezTo>
                <a:cubicBezTo>
                  <a:pt x="58" y="153"/>
                  <a:pt x="55" y="163"/>
                  <a:pt x="55" y="173"/>
                </a:cubicBezTo>
                <a:cubicBezTo>
                  <a:pt x="55" y="176"/>
                  <a:pt x="55" y="179"/>
                  <a:pt x="56" y="181"/>
                </a:cubicBezTo>
                <a:cubicBezTo>
                  <a:pt x="56" y="182"/>
                  <a:pt x="56" y="182"/>
                  <a:pt x="56" y="182"/>
                </a:cubicBezTo>
                <a:cubicBezTo>
                  <a:pt x="49" y="170"/>
                  <a:pt x="42" y="157"/>
                  <a:pt x="35" y="144"/>
                </a:cubicBezTo>
                <a:lnTo>
                  <a:pt x="40" y="139"/>
                </a:lnTo>
                <a:close/>
                <a:moveTo>
                  <a:pt x="57" y="184"/>
                </a:moveTo>
                <a:cubicBezTo>
                  <a:pt x="59" y="183"/>
                  <a:pt x="59" y="183"/>
                  <a:pt x="59" y="183"/>
                </a:cubicBezTo>
                <a:cubicBezTo>
                  <a:pt x="64" y="180"/>
                  <a:pt x="68" y="176"/>
                  <a:pt x="72" y="172"/>
                </a:cubicBezTo>
                <a:cubicBezTo>
                  <a:pt x="69" y="181"/>
                  <a:pt x="67" y="189"/>
                  <a:pt x="65" y="197"/>
                </a:cubicBezTo>
                <a:cubicBezTo>
                  <a:pt x="65" y="198"/>
                  <a:pt x="65" y="198"/>
                  <a:pt x="65" y="198"/>
                </a:cubicBezTo>
                <a:cubicBezTo>
                  <a:pt x="62" y="192"/>
                  <a:pt x="59" y="187"/>
                  <a:pt x="57" y="184"/>
                </a:cubicBezTo>
                <a:close/>
                <a:moveTo>
                  <a:pt x="86" y="230"/>
                </a:moveTo>
                <a:cubicBezTo>
                  <a:pt x="87" y="230"/>
                  <a:pt x="87" y="230"/>
                  <a:pt x="87" y="230"/>
                </a:cubicBezTo>
                <a:cubicBezTo>
                  <a:pt x="91" y="230"/>
                  <a:pt x="95" y="229"/>
                  <a:pt x="99" y="227"/>
                </a:cubicBezTo>
                <a:cubicBezTo>
                  <a:pt x="99" y="227"/>
                  <a:pt x="99" y="227"/>
                  <a:pt x="99" y="227"/>
                </a:cubicBezTo>
                <a:cubicBezTo>
                  <a:pt x="99" y="228"/>
                  <a:pt x="98" y="230"/>
                  <a:pt x="98" y="231"/>
                </a:cubicBezTo>
                <a:cubicBezTo>
                  <a:pt x="96" y="238"/>
                  <a:pt x="96" y="238"/>
                  <a:pt x="96" y="238"/>
                </a:cubicBezTo>
                <a:cubicBezTo>
                  <a:pt x="101" y="234"/>
                  <a:pt x="101" y="234"/>
                  <a:pt x="101" y="234"/>
                </a:cubicBezTo>
                <a:cubicBezTo>
                  <a:pt x="102" y="233"/>
                  <a:pt x="102" y="233"/>
                  <a:pt x="102" y="233"/>
                </a:cubicBezTo>
                <a:cubicBezTo>
                  <a:pt x="104" y="241"/>
                  <a:pt x="104" y="241"/>
                  <a:pt x="104" y="241"/>
                </a:cubicBezTo>
                <a:cubicBezTo>
                  <a:pt x="106" y="241"/>
                  <a:pt x="106" y="241"/>
                  <a:pt x="106" y="241"/>
                </a:cubicBezTo>
                <a:cubicBezTo>
                  <a:pt x="111" y="239"/>
                  <a:pt x="114" y="237"/>
                  <a:pt x="118" y="235"/>
                </a:cubicBezTo>
                <a:cubicBezTo>
                  <a:pt x="115" y="240"/>
                  <a:pt x="114" y="245"/>
                  <a:pt x="113" y="250"/>
                </a:cubicBezTo>
                <a:cubicBezTo>
                  <a:pt x="103" y="249"/>
                  <a:pt x="94" y="241"/>
                  <a:pt x="86" y="230"/>
                </a:cubicBezTo>
                <a:close/>
                <a:moveTo>
                  <a:pt x="151" y="237"/>
                </a:moveTo>
                <a:cubicBezTo>
                  <a:pt x="153" y="235"/>
                  <a:pt x="156" y="233"/>
                  <a:pt x="158" y="230"/>
                </a:cubicBezTo>
                <a:cubicBezTo>
                  <a:pt x="162" y="228"/>
                  <a:pt x="162" y="228"/>
                  <a:pt x="162" y="228"/>
                </a:cubicBezTo>
                <a:cubicBezTo>
                  <a:pt x="175" y="222"/>
                  <a:pt x="186" y="211"/>
                  <a:pt x="195" y="198"/>
                </a:cubicBezTo>
                <a:cubicBezTo>
                  <a:pt x="195" y="198"/>
                  <a:pt x="195" y="198"/>
                  <a:pt x="195" y="198"/>
                </a:cubicBezTo>
                <a:cubicBezTo>
                  <a:pt x="203" y="197"/>
                  <a:pt x="210" y="193"/>
                  <a:pt x="216" y="188"/>
                </a:cubicBezTo>
                <a:cubicBezTo>
                  <a:pt x="216" y="191"/>
                  <a:pt x="215" y="193"/>
                  <a:pt x="214" y="195"/>
                </a:cubicBezTo>
                <a:cubicBezTo>
                  <a:pt x="211" y="198"/>
                  <a:pt x="208" y="200"/>
                  <a:pt x="205" y="202"/>
                </a:cubicBezTo>
                <a:cubicBezTo>
                  <a:pt x="188" y="213"/>
                  <a:pt x="170" y="227"/>
                  <a:pt x="151" y="237"/>
                </a:cubicBezTo>
                <a:close/>
                <a:moveTo>
                  <a:pt x="238" y="202"/>
                </a:moveTo>
                <a:cubicBezTo>
                  <a:pt x="238" y="204"/>
                  <a:pt x="238" y="206"/>
                  <a:pt x="238" y="208"/>
                </a:cubicBezTo>
                <a:cubicBezTo>
                  <a:pt x="237" y="209"/>
                  <a:pt x="236" y="210"/>
                  <a:pt x="235" y="211"/>
                </a:cubicBezTo>
                <a:cubicBezTo>
                  <a:pt x="236" y="208"/>
                  <a:pt x="237" y="205"/>
                  <a:pt x="238" y="202"/>
                </a:cubicBezTo>
                <a:close/>
                <a:moveTo>
                  <a:pt x="276" y="191"/>
                </a:moveTo>
                <a:cubicBezTo>
                  <a:pt x="276" y="193"/>
                  <a:pt x="275" y="195"/>
                  <a:pt x="274" y="197"/>
                </a:cubicBezTo>
                <a:cubicBezTo>
                  <a:pt x="274" y="196"/>
                  <a:pt x="273" y="195"/>
                  <a:pt x="273" y="193"/>
                </a:cubicBezTo>
                <a:cubicBezTo>
                  <a:pt x="274" y="193"/>
                  <a:pt x="275" y="192"/>
                  <a:pt x="276" y="191"/>
                </a:cubicBezTo>
                <a:close/>
                <a:moveTo>
                  <a:pt x="259" y="193"/>
                </a:moveTo>
                <a:cubicBezTo>
                  <a:pt x="260" y="188"/>
                  <a:pt x="262" y="183"/>
                  <a:pt x="265" y="178"/>
                </a:cubicBezTo>
                <a:cubicBezTo>
                  <a:pt x="266" y="182"/>
                  <a:pt x="266" y="185"/>
                  <a:pt x="267" y="189"/>
                </a:cubicBezTo>
                <a:cubicBezTo>
                  <a:pt x="264" y="190"/>
                  <a:pt x="262" y="192"/>
                  <a:pt x="259" y="19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56" name="Freeform 287">
            <a:extLst>
              <a:ext uri="{FF2B5EF4-FFF2-40B4-BE49-F238E27FC236}">
                <a16:creationId xmlns:a16="http://schemas.microsoft.com/office/drawing/2014/main" xmlns="" id="{79DAA3B7-2491-407C-8ADC-F8CE850DFE28}"/>
              </a:ext>
            </a:extLst>
          </p:cNvPr>
          <p:cNvSpPr>
            <a:spLocks/>
          </p:cNvSpPr>
          <p:nvPr/>
        </p:nvSpPr>
        <p:spPr bwMode="auto">
          <a:xfrm>
            <a:off x="8150232" y="5827023"/>
            <a:ext cx="267439" cy="146577"/>
          </a:xfrm>
          <a:custGeom>
            <a:avLst/>
            <a:gdLst>
              <a:gd name="T0" fmla="*/ 82 w 88"/>
              <a:gd name="T1" fmla="*/ 2 h 48"/>
              <a:gd name="T2" fmla="*/ 3 w 88"/>
              <a:gd name="T3" fmla="*/ 41 h 48"/>
              <a:gd name="T4" fmla="*/ 5 w 88"/>
              <a:gd name="T5" fmla="*/ 47 h 48"/>
              <a:gd name="T6" fmla="*/ 85 w 88"/>
              <a:gd name="T7" fmla="*/ 7 h 48"/>
              <a:gd name="T8" fmla="*/ 82 w 88"/>
              <a:gd name="T9" fmla="*/ 2 h 48"/>
            </a:gdLst>
            <a:ahLst/>
            <a:cxnLst>
              <a:cxn ang="0">
                <a:pos x="T0" y="T1"/>
              </a:cxn>
              <a:cxn ang="0">
                <a:pos x="T2" y="T3"/>
              </a:cxn>
              <a:cxn ang="0">
                <a:pos x="T4" y="T5"/>
              </a:cxn>
              <a:cxn ang="0">
                <a:pos x="T6" y="T7"/>
              </a:cxn>
              <a:cxn ang="0">
                <a:pos x="T8" y="T9"/>
              </a:cxn>
            </a:cxnLst>
            <a:rect l="0" t="0" r="r" b="b"/>
            <a:pathLst>
              <a:path w="88" h="48">
                <a:moveTo>
                  <a:pt x="82" y="2"/>
                </a:moveTo>
                <a:cubicBezTo>
                  <a:pt x="56" y="17"/>
                  <a:pt x="31" y="30"/>
                  <a:pt x="3" y="41"/>
                </a:cubicBezTo>
                <a:cubicBezTo>
                  <a:pt x="0" y="42"/>
                  <a:pt x="2" y="48"/>
                  <a:pt x="5" y="47"/>
                </a:cubicBezTo>
                <a:cubicBezTo>
                  <a:pt x="33" y="39"/>
                  <a:pt x="63" y="26"/>
                  <a:pt x="85" y="7"/>
                </a:cubicBezTo>
                <a:cubicBezTo>
                  <a:pt x="88" y="5"/>
                  <a:pt x="85" y="0"/>
                  <a:pt x="82" y="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288">
            <a:extLst>
              <a:ext uri="{FF2B5EF4-FFF2-40B4-BE49-F238E27FC236}">
                <a16:creationId xmlns:a16="http://schemas.microsoft.com/office/drawing/2014/main" xmlns="" id="{1479C3A8-BF63-4449-A971-93721425FE30}"/>
              </a:ext>
            </a:extLst>
          </p:cNvPr>
          <p:cNvSpPr>
            <a:spLocks/>
          </p:cNvSpPr>
          <p:nvPr/>
        </p:nvSpPr>
        <p:spPr bwMode="auto">
          <a:xfrm>
            <a:off x="8247950" y="5897740"/>
            <a:ext cx="245581" cy="207008"/>
          </a:xfrm>
          <a:custGeom>
            <a:avLst/>
            <a:gdLst>
              <a:gd name="T0" fmla="*/ 74 w 81"/>
              <a:gd name="T1" fmla="*/ 2 h 68"/>
              <a:gd name="T2" fmla="*/ 2 w 81"/>
              <a:gd name="T3" fmla="*/ 63 h 68"/>
              <a:gd name="T4" fmla="*/ 5 w 81"/>
              <a:gd name="T5" fmla="*/ 66 h 68"/>
              <a:gd name="T6" fmla="*/ 78 w 81"/>
              <a:gd name="T7" fmla="*/ 6 h 68"/>
              <a:gd name="T8" fmla="*/ 74 w 81"/>
              <a:gd name="T9" fmla="*/ 2 h 68"/>
            </a:gdLst>
            <a:ahLst/>
            <a:cxnLst>
              <a:cxn ang="0">
                <a:pos x="T0" y="T1"/>
              </a:cxn>
              <a:cxn ang="0">
                <a:pos x="T2" y="T3"/>
              </a:cxn>
              <a:cxn ang="0">
                <a:pos x="T4" y="T5"/>
              </a:cxn>
              <a:cxn ang="0">
                <a:pos x="T6" y="T7"/>
              </a:cxn>
              <a:cxn ang="0">
                <a:pos x="T8" y="T9"/>
              </a:cxn>
            </a:cxnLst>
            <a:rect l="0" t="0" r="r" b="b"/>
            <a:pathLst>
              <a:path w="81" h="68">
                <a:moveTo>
                  <a:pt x="74" y="2"/>
                </a:moveTo>
                <a:cubicBezTo>
                  <a:pt x="50" y="22"/>
                  <a:pt x="24" y="40"/>
                  <a:pt x="2" y="63"/>
                </a:cubicBezTo>
                <a:cubicBezTo>
                  <a:pt x="0" y="65"/>
                  <a:pt x="3" y="68"/>
                  <a:pt x="5" y="66"/>
                </a:cubicBezTo>
                <a:cubicBezTo>
                  <a:pt x="28" y="45"/>
                  <a:pt x="54" y="27"/>
                  <a:pt x="78" y="6"/>
                </a:cubicBezTo>
                <a:cubicBezTo>
                  <a:pt x="81" y="4"/>
                  <a:pt x="77" y="0"/>
                  <a:pt x="74" y="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2523">
            <a:extLst>
              <a:ext uri="{FF2B5EF4-FFF2-40B4-BE49-F238E27FC236}">
                <a16:creationId xmlns:a16="http://schemas.microsoft.com/office/drawing/2014/main" xmlns="" id="{9D1C5BAC-4C76-46AF-89AD-C3B43EC8D54C}"/>
              </a:ext>
            </a:extLst>
          </p:cNvPr>
          <p:cNvSpPr>
            <a:spLocks noEditPoints="1"/>
          </p:cNvSpPr>
          <p:nvPr/>
        </p:nvSpPr>
        <p:spPr bwMode="auto">
          <a:xfrm>
            <a:off x="7106627" y="4902560"/>
            <a:ext cx="474663" cy="846138"/>
          </a:xfrm>
          <a:custGeom>
            <a:avLst/>
            <a:gdLst/>
            <a:ahLst/>
            <a:cxnLst>
              <a:cxn ang="0">
                <a:pos x="176" y="1"/>
              </a:cxn>
              <a:cxn ang="0">
                <a:pos x="82" y="20"/>
              </a:cxn>
              <a:cxn ang="0">
                <a:pos x="13" y="102"/>
              </a:cxn>
              <a:cxn ang="0">
                <a:pos x="20" y="256"/>
              </a:cxn>
              <a:cxn ang="0">
                <a:pos x="105" y="379"/>
              </a:cxn>
              <a:cxn ang="0">
                <a:pos x="113" y="464"/>
              </a:cxn>
              <a:cxn ang="0">
                <a:pos x="147" y="532"/>
              </a:cxn>
              <a:cxn ang="0">
                <a:pos x="187" y="505"/>
              </a:cxn>
              <a:cxn ang="0">
                <a:pos x="208" y="367"/>
              </a:cxn>
              <a:cxn ang="0">
                <a:pos x="287" y="225"/>
              </a:cxn>
              <a:cxn ang="0">
                <a:pos x="295" y="112"/>
              </a:cxn>
              <a:cxn ang="0">
                <a:pos x="157" y="524"/>
              </a:cxn>
              <a:cxn ang="0">
                <a:pos x="141" y="506"/>
              </a:cxn>
              <a:cxn ang="0">
                <a:pos x="164" y="522"/>
              </a:cxn>
              <a:cxn ang="0">
                <a:pos x="142" y="497"/>
              </a:cxn>
              <a:cxn ang="0">
                <a:pos x="180" y="484"/>
              </a:cxn>
              <a:cxn ang="0">
                <a:pos x="180" y="475"/>
              </a:cxn>
              <a:cxn ang="0">
                <a:pos x="183" y="476"/>
              </a:cxn>
              <a:cxn ang="0">
                <a:pos x="111" y="212"/>
              </a:cxn>
              <a:cxn ang="0">
                <a:pos x="142" y="198"/>
              </a:cxn>
              <a:cxn ang="0">
                <a:pos x="186" y="202"/>
              </a:cxn>
              <a:cxn ang="0">
                <a:pos x="185" y="236"/>
              </a:cxn>
              <a:cxn ang="0">
                <a:pos x="169" y="412"/>
              </a:cxn>
              <a:cxn ang="0">
                <a:pos x="149" y="358"/>
              </a:cxn>
              <a:cxn ang="0">
                <a:pos x="115" y="157"/>
              </a:cxn>
              <a:cxn ang="0">
                <a:pos x="168" y="156"/>
              </a:cxn>
              <a:cxn ang="0">
                <a:pos x="168" y="171"/>
              </a:cxn>
              <a:cxn ang="0">
                <a:pos x="275" y="231"/>
              </a:cxn>
              <a:cxn ang="0">
                <a:pos x="206" y="346"/>
              </a:cxn>
              <a:cxn ang="0">
                <a:pos x="182" y="447"/>
              </a:cxn>
              <a:cxn ang="0">
                <a:pos x="190" y="255"/>
              </a:cxn>
              <a:cxn ang="0">
                <a:pos x="222" y="218"/>
              </a:cxn>
              <a:cxn ang="0">
                <a:pos x="214" y="201"/>
              </a:cxn>
              <a:cxn ang="0">
                <a:pos x="211" y="195"/>
              </a:cxn>
              <a:cxn ang="0">
                <a:pos x="220" y="162"/>
              </a:cxn>
              <a:cxn ang="0">
                <a:pos x="183" y="193"/>
              </a:cxn>
              <a:cxn ang="0">
                <a:pos x="181" y="151"/>
              </a:cxn>
              <a:cxn ang="0">
                <a:pos x="159" y="156"/>
              </a:cxn>
              <a:cxn ang="0">
                <a:pos x="151" y="190"/>
              </a:cxn>
              <a:cxn ang="0">
                <a:pos x="127" y="155"/>
              </a:cxn>
              <a:cxn ang="0">
                <a:pos x="103" y="153"/>
              </a:cxn>
              <a:cxn ang="0">
                <a:pos x="119" y="184"/>
              </a:cxn>
              <a:cxn ang="0">
                <a:pos x="79" y="169"/>
              </a:cxn>
              <a:cxn ang="0">
                <a:pos x="62" y="186"/>
              </a:cxn>
              <a:cxn ang="0">
                <a:pos x="100" y="210"/>
              </a:cxn>
              <a:cxn ang="0">
                <a:pos x="141" y="364"/>
              </a:cxn>
              <a:cxn ang="0">
                <a:pos x="125" y="448"/>
              </a:cxn>
              <a:cxn ang="0">
                <a:pos x="87" y="332"/>
              </a:cxn>
              <a:cxn ang="0">
                <a:pos x="13" y="212"/>
              </a:cxn>
              <a:cxn ang="0">
                <a:pos x="27" y="91"/>
              </a:cxn>
              <a:cxn ang="0">
                <a:pos x="108" y="19"/>
              </a:cxn>
              <a:cxn ang="0">
                <a:pos x="229" y="27"/>
              </a:cxn>
              <a:cxn ang="0">
                <a:pos x="289" y="133"/>
              </a:cxn>
              <a:cxn ang="0">
                <a:pos x="212" y="212"/>
              </a:cxn>
              <a:cxn ang="0">
                <a:pos x="200" y="187"/>
              </a:cxn>
              <a:cxn ang="0">
                <a:pos x="212" y="181"/>
              </a:cxn>
              <a:cxn ang="0">
                <a:pos x="83" y="192"/>
              </a:cxn>
              <a:cxn ang="0">
                <a:pos x="79" y="180"/>
              </a:cxn>
            </a:cxnLst>
            <a:rect l="0" t="0" r="r" b="b"/>
            <a:pathLst>
              <a:path w="299" h="533">
                <a:moveTo>
                  <a:pt x="254" y="35"/>
                </a:moveTo>
                <a:lnTo>
                  <a:pt x="254" y="35"/>
                </a:lnTo>
                <a:lnTo>
                  <a:pt x="246" y="28"/>
                </a:lnTo>
                <a:lnTo>
                  <a:pt x="237" y="22"/>
                </a:lnTo>
                <a:lnTo>
                  <a:pt x="228" y="17"/>
                </a:lnTo>
                <a:lnTo>
                  <a:pt x="219" y="11"/>
                </a:lnTo>
                <a:lnTo>
                  <a:pt x="209" y="8"/>
                </a:lnTo>
                <a:lnTo>
                  <a:pt x="198" y="5"/>
                </a:lnTo>
                <a:lnTo>
                  <a:pt x="187" y="2"/>
                </a:lnTo>
                <a:lnTo>
                  <a:pt x="176" y="1"/>
                </a:lnTo>
                <a:lnTo>
                  <a:pt x="166" y="0"/>
                </a:lnTo>
                <a:lnTo>
                  <a:pt x="155" y="0"/>
                </a:lnTo>
                <a:lnTo>
                  <a:pt x="144" y="1"/>
                </a:lnTo>
                <a:lnTo>
                  <a:pt x="133" y="2"/>
                </a:lnTo>
                <a:lnTo>
                  <a:pt x="123" y="4"/>
                </a:lnTo>
                <a:lnTo>
                  <a:pt x="111" y="7"/>
                </a:lnTo>
                <a:lnTo>
                  <a:pt x="101" y="10"/>
                </a:lnTo>
                <a:lnTo>
                  <a:pt x="92" y="14"/>
                </a:lnTo>
                <a:lnTo>
                  <a:pt x="92" y="14"/>
                </a:lnTo>
                <a:lnTo>
                  <a:pt x="82" y="20"/>
                </a:lnTo>
                <a:lnTo>
                  <a:pt x="73" y="26"/>
                </a:lnTo>
                <a:lnTo>
                  <a:pt x="64" y="32"/>
                </a:lnTo>
                <a:lnTo>
                  <a:pt x="56" y="39"/>
                </a:lnTo>
                <a:lnTo>
                  <a:pt x="48" y="47"/>
                </a:lnTo>
                <a:lnTo>
                  <a:pt x="41" y="55"/>
                </a:lnTo>
                <a:lnTo>
                  <a:pt x="35" y="63"/>
                </a:lnTo>
                <a:lnTo>
                  <a:pt x="28" y="72"/>
                </a:lnTo>
                <a:lnTo>
                  <a:pt x="22" y="82"/>
                </a:lnTo>
                <a:lnTo>
                  <a:pt x="18" y="91"/>
                </a:lnTo>
                <a:lnTo>
                  <a:pt x="13" y="102"/>
                </a:lnTo>
                <a:lnTo>
                  <a:pt x="10" y="112"/>
                </a:lnTo>
                <a:lnTo>
                  <a:pt x="4" y="133"/>
                </a:lnTo>
                <a:lnTo>
                  <a:pt x="1" y="154"/>
                </a:lnTo>
                <a:lnTo>
                  <a:pt x="1" y="154"/>
                </a:lnTo>
                <a:lnTo>
                  <a:pt x="0" y="172"/>
                </a:lnTo>
                <a:lnTo>
                  <a:pt x="1" y="190"/>
                </a:lnTo>
                <a:lnTo>
                  <a:pt x="4" y="207"/>
                </a:lnTo>
                <a:lnTo>
                  <a:pt x="8" y="224"/>
                </a:lnTo>
                <a:lnTo>
                  <a:pt x="13" y="240"/>
                </a:lnTo>
                <a:lnTo>
                  <a:pt x="20" y="256"/>
                </a:lnTo>
                <a:lnTo>
                  <a:pt x="28" y="272"/>
                </a:lnTo>
                <a:lnTo>
                  <a:pt x="39" y="286"/>
                </a:lnTo>
                <a:lnTo>
                  <a:pt x="39" y="286"/>
                </a:lnTo>
                <a:lnTo>
                  <a:pt x="53" y="304"/>
                </a:lnTo>
                <a:lnTo>
                  <a:pt x="67" y="321"/>
                </a:lnTo>
                <a:lnTo>
                  <a:pt x="81" y="340"/>
                </a:lnTo>
                <a:lnTo>
                  <a:pt x="94" y="358"/>
                </a:lnTo>
                <a:lnTo>
                  <a:pt x="94" y="358"/>
                </a:lnTo>
                <a:lnTo>
                  <a:pt x="100" y="368"/>
                </a:lnTo>
                <a:lnTo>
                  <a:pt x="105" y="379"/>
                </a:lnTo>
                <a:lnTo>
                  <a:pt x="109" y="390"/>
                </a:lnTo>
                <a:lnTo>
                  <a:pt x="111" y="401"/>
                </a:lnTo>
                <a:lnTo>
                  <a:pt x="113" y="413"/>
                </a:lnTo>
                <a:lnTo>
                  <a:pt x="115" y="425"/>
                </a:lnTo>
                <a:lnTo>
                  <a:pt x="116" y="449"/>
                </a:lnTo>
                <a:lnTo>
                  <a:pt x="116" y="449"/>
                </a:lnTo>
                <a:lnTo>
                  <a:pt x="115" y="450"/>
                </a:lnTo>
                <a:lnTo>
                  <a:pt x="113" y="453"/>
                </a:lnTo>
                <a:lnTo>
                  <a:pt x="113" y="453"/>
                </a:lnTo>
                <a:lnTo>
                  <a:pt x="113" y="464"/>
                </a:lnTo>
                <a:lnTo>
                  <a:pt x="115" y="477"/>
                </a:lnTo>
                <a:lnTo>
                  <a:pt x="116" y="490"/>
                </a:lnTo>
                <a:lnTo>
                  <a:pt x="119" y="504"/>
                </a:lnTo>
                <a:lnTo>
                  <a:pt x="122" y="510"/>
                </a:lnTo>
                <a:lnTo>
                  <a:pt x="124" y="515"/>
                </a:lnTo>
                <a:lnTo>
                  <a:pt x="128" y="520"/>
                </a:lnTo>
                <a:lnTo>
                  <a:pt x="131" y="524"/>
                </a:lnTo>
                <a:lnTo>
                  <a:pt x="136" y="528"/>
                </a:lnTo>
                <a:lnTo>
                  <a:pt x="141" y="531"/>
                </a:lnTo>
                <a:lnTo>
                  <a:pt x="147" y="532"/>
                </a:lnTo>
                <a:lnTo>
                  <a:pt x="154" y="533"/>
                </a:lnTo>
                <a:lnTo>
                  <a:pt x="154" y="533"/>
                </a:lnTo>
                <a:lnTo>
                  <a:pt x="161" y="533"/>
                </a:lnTo>
                <a:lnTo>
                  <a:pt x="166" y="531"/>
                </a:lnTo>
                <a:lnTo>
                  <a:pt x="172" y="529"/>
                </a:lnTo>
                <a:lnTo>
                  <a:pt x="176" y="525"/>
                </a:lnTo>
                <a:lnTo>
                  <a:pt x="180" y="521"/>
                </a:lnTo>
                <a:lnTo>
                  <a:pt x="183" y="516"/>
                </a:lnTo>
                <a:lnTo>
                  <a:pt x="185" y="511"/>
                </a:lnTo>
                <a:lnTo>
                  <a:pt x="187" y="505"/>
                </a:lnTo>
                <a:lnTo>
                  <a:pt x="190" y="491"/>
                </a:lnTo>
                <a:lnTo>
                  <a:pt x="191" y="477"/>
                </a:lnTo>
                <a:lnTo>
                  <a:pt x="191" y="453"/>
                </a:lnTo>
                <a:lnTo>
                  <a:pt x="191" y="453"/>
                </a:lnTo>
                <a:lnTo>
                  <a:pt x="192" y="450"/>
                </a:lnTo>
                <a:lnTo>
                  <a:pt x="192" y="450"/>
                </a:lnTo>
                <a:lnTo>
                  <a:pt x="197" y="416"/>
                </a:lnTo>
                <a:lnTo>
                  <a:pt x="200" y="399"/>
                </a:lnTo>
                <a:lnTo>
                  <a:pt x="204" y="383"/>
                </a:lnTo>
                <a:lnTo>
                  <a:pt x="208" y="367"/>
                </a:lnTo>
                <a:lnTo>
                  <a:pt x="214" y="352"/>
                </a:lnTo>
                <a:lnTo>
                  <a:pt x="221" y="336"/>
                </a:lnTo>
                <a:lnTo>
                  <a:pt x="230" y="321"/>
                </a:lnTo>
                <a:lnTo>
                  <a:pt x="230" y="321"/>
                </a:lnTo>
                <a:lnTo>
                  <a:pt x="245" y="298"/>
                </a:lnTo>
                <a:lnTo>
                  <a:pt x="261" y="275"/>
                </a:lnTo>
                <a:lnTo>
                  <a:pt x="268" y="264"/>
                </a:lnTo>
                <a:lnTo>
                  <a:pt x="275" y="251"/>
                </a:lnTo>
                <a:lnTo>
                  <a:pt x="282" y="238"/>
                </a:lnTo>
                <a:lnTo>
                  <a:pt x="287" y="225"/>
                </a:lnTo>
                <a:lnTo>
                  <a:pt x="287" y="225"/>
                </a:lnTo>
                <a:lnTo>
                  <a:pt x="291" y="214"/>
                </a:lnTo>
                <a:lnTo>
                  <a:pt x="293" y="202"/>
                </a:lnTo>
                <a:lnTo>
                  <a:pt x="296" y="189"/>
                </a:lnTo>
                <a:lnTo>
                  <a:pt x="297" y="176"/>
                </a:lnTo>
                <a:lnTo>
                  <a:pt x="298" y="163"/>
                </a:lnTo>
                <a:lnTo>
                  <a:pt x="299" y="150"/>
                </a:lnTo>
                <a:lnTo>
                  <a:pt x="298" y="138"/>
                </a:lnTo>
                <a:lnTo>
                  <a:pt x="297" y="125"/>
                </a:lnTo>
                <a:lnTo>
                  <a:pt x="295" y="112"/>
                </a:lnTo>
                <a:lnTo>
                  <a:pt x="292" y="100"/>
                </a:lnTo>
                <a:lnTo>
                  <a:pt x="288" y="87"/>
                </a:lnTo>
                <a:lnTo>
                  <a:pt x="284" y="76"/>
                </a:lnTo>
                <a:lnTo>
                  <a:pt x="278" y="65"/>
                </a:lnTo>
                <a:lnTo>
                  <a:pt x="270" y="54"/>
                </a:lnTo>
                <a:lnTo>
                  <a:pt x="263" y="44"/>
                </a:lnTo>
                <a:lnTo>
                  <a:pt x="254" y="35"/>
                </a:lnTo>
                <a:lnTo>
                  <a:pt x="254" y="35"/>
                </a:lnTo>
                <a:close/>
                <a:moveTo>
                  <a:pt x="157" y="524"/>
                </a:moveTo>
                <a:lnTo>
                  <a:pt x="157" y="524"/>
                </a:lnTo>
                <a:lnTo>
                  <a:pt x="152" y="524"/>
                </a:lnTo>
                <a:lnTo>
                  <a:pt x="147" y="524"/>
                </a:lnTo>
                <a:lnTo>
                  <a:pt x="143" y="522"/>
                </a:lnTo>
                <a:lnTo>
                  <a:pt x="140" y="520"/>
                </a:lnTo>
                <a:lnTo>
                  <a:pt x="136" y="517"/>
                </a:lnTo>
                <a:lnTo>
                  <a:pt x="134" y="514"/>
                </a:lnTo>
                <a:lnTo>
                  <a:pt x="129" y="506"/>
                </a:lnTo>
                <a:lnTo>
                  <a:pt x="129" y="506"/>
                </a:lnTo>
                <a:lnTo>
                  <a:pt x="135" y="506"/>
                </a:lnTo>
                <a:lnTo>
                  <a:pt x="141" y="506"/>
                </a:lnTo>
                <a:lnTo>
                  <a:pt x="153" y="506"/>
                </a:lnTo>
                <a:lnTo>
                  <a:pt x="165" y="505"/>
                </a:lnTo>
                <a:lnTo>
                  <a:pt x="171" y="506"/>
                </a:lnTo>
                <a:lnTo>
                  <a:pt x="177" y="507"/>
                </a:lnTo>
                <a:lnTo>
                  <a:pt x="177" y="507"/>
                </a:lnTo>
                <a:lnTo>
                  <a:pt x="178" y="507"/>
                </a:lnTo>
                <a:lnTo>
                  <a:pt x="178" y="507"/>
                </a:lnTo>
                <a:lnTo>
                  <a:pt x="174" y="513"/>
                </a:lnTo>
                <a:lnTo>
                  <a:pt x="170" y="519"/>
                </a:lnTo>
                <a:lnTo>
                  <a:pt x="164" y="522"/>
                </a:lnTo>
                <a:lnTo>
                  <a:pt x="157" y="524"/>
                </a:lnTo>
                <a:lnTo>
                  <a:pt x="157" y="524"/>
                </a:lnTo>
                <a:close/>
                <a:moveTo>
                  <a:pt x="180" y="498"/>
                </a:moveTo>
                <a:lnTo>
                  <a:pt x="180" y="498"/>
                </a:lnTo>
                <a:lnTo>
                  <a:pt x="179" y="498"/>
                </a:lnTo>
                <a:lnTo>
                  <a:pt x="179" y="498"/>
                </a:lnTo>
                <a:lnTo>
                  <a:pt x="173" y="496"/>
                </a:lnTo>
                <a:lnTo>
                  <a:pt x="167" y="496"/>
                </a:lnTo>
                <a:lnTo>
                  <a:pt x="154" y="496"/>
                </a:lnTo>
                <a:lnTo>
                  <a:pt x="142" y="497"/>
                </a:lnTo>
                <a:lnTo>
                  <a:pt x="136" y="497"/>
                </a:lnTo>
                <a:lnTo>
                  <a:pt x="130" y="496"/>
                </a:lnTo>
                <a:lnTo>
                  <a:pt x="130" y="496"/>
                </a:lnTo>
                <a:lnTo>
                  <a:pt x="128" y="496"/>
                </a:lnTo>
                <a:lnTo>
                  <a:pt x="127" y="497"/>
                </a:lnTo>
                <a:lnTo>
                  <a:pt x="127" y="497"/>
                </a:lnTo>
                <a:lnTo>
                  <a:pt x="124" y="482"/>
                </a:lnTo>
                <a:lnTo>
                  <a:pt x="124" y="482"/>
                </a:lnTo>
                <a:lnTo>
                  <a:pt x="152" y="483"/>
                </a:lnTo>
                <a:lnTo>
                  <a:pt x="180" y="484"/>
                </a:lnTo>
                <a:lnTo>
                  <a:pt x="180" y="484"/>
                </a:lnTo>
                <a:lnTo>
                  <a:pt x="182" y="484"/>
                </a:lnTo>
                <a:lnTo>
                  <a:pt x="182" y="484"/>
                </a:lnTo>
                <a:lnTo>
                  <a:pt x="181" y="491"/>
                </a:lnTo>
                <a:lnTo>
                  <a:pt x="180" y="498"/>
                </a:lnTo>
                <a:lnTo>
                  <a:pt x="180" y="498"/>
                </a:lnTo>
                <a:close/>
                <a:moveTo>
                  <a:pt x="183" y="476"/>
                </a:moveTo>
                <a:lnTo>
                  <a:pt x="183" y="476"/>
                </a:lnTo>
                <a:lnTo>
                  <a:pt x="180" y="475"/>
                </a:lnTo>
                <a:lnTo>
                  <a:pt x="180" y="475"/>
                </a:lnTo>
                <a:lnTo>
                  <a:pt x="152" y="474"/>
                </a:lnTo>
                <a:lnTo>
                  <a:pt x="123" y="473"/>
                </a:lnTo>
                <a:lnTo>
                  <a:pt x="123" y="473"/>
                </a:lnTo>
                <a:lnTo>
                  <a:pt x="123" y="457"/>
                </a:lnTo>
                <a:lnTo>
                  <a:pt x="123" y="457"/>
                </a:lnTo>
                <a:lnTo>
                  <a:pt x="138" y="457"/>
                </a:lnTo>
                <a:lnTo>
                  <a:pt x="153" y="457"/>
                </a:lnTo>
                <a:lnTo>
                  <a:pt x="183" y="456"/>
                </a:lnTo>
                <a:lnTo>
                  <a:pt x="183" y="456"/>
                </a:lnTo>
                <a:lnTo>
                  <a:pt x="183" y="476"/>
                </a:lnTo>
                <a:lnTo>
                  <a:pt x="183" y="476"/>
                </a:lnTo>
                <a:close/>
                <a:moveTo>
                  <a:pt x="146" y="327"/>
                </a:moveTo>
                <a:lnTo>
                  <a:pt x="146" y="327"/>
                </a:lnTo>
                <a:lnTo>
                  <a:pt x="141" y="298"/>
                </a:lnTo>
                <a:lnTo>
                  <a:pt x="134" y="269"/>
                </a:lnTo>
                <a:lnTo>
                  <a:pt x="130" y="253"/>
                </a:lnTo>
                <a:lnTo>
                  <a:pt x="125" y="239"/>
                </a:lnTo>
                <a:lnTo>
                  <a:pt x="119" y="225"/>
                </a:lnTo>
                <a:lnTo>
                  <a:pt x="111" y="212"/>
                </a:lnTo>
                <a:lnTo>
                  <a:pt x="111" y="212"/>
                </a:lnTo>
                <a:lnTo>
                  <a:pt x="107" y="204"/>
                </a:lnTo>
                <a:lnTo>
                  <a:pt x="107" y="204"/>
                </a:lnTo>
                <a:lnTo>
                  <a:pt x="112" y="202"/>
                </a:lnTo>
                <a:lnTo>
                  <a:pt x="118" y="198"/>
                </a:lnTo>
                <a:lnTo>
                  <a:pt x="123" y="194"/>
                </a:lnTo>
                <a:lnTo>
                  <a:pt x="126" y="189"/>
                </a:lnTo>
                <a:lnTo>
                  <a:pt x="126" y="189"/>
                </a:lnTo>
                <a:lnTo>
                  <a:pt x="134" y="195"/>
                </a:lnTo>
                <a:lnTo>
                  <a:pt x="138" y="197"/>
                </a:lnTo>
                <a:lnTo>
                  <a:pt x="142" y="198"/>
                </a:lnTo>
                <a:lnTo>
                  <a:pt x="142" y="198"/>
                </a:lnTo>
                <a:lnTo>
                  <a:pt x="148" y="199"/>
                </a:lnTo>
                <a:lnTo>
                  <a:pt x="154" y="197"/>
                </a:lnTo>
                <a:lnTo>
                  <a:pt x="160" y="195"/>
                </a:lnTo>
                <a:lnTo>
                  <a:pt x="165" y="191"/>
                </a:lnTo>
                <a:lnTo>
                  <a:pt x="165" y="191"/>
                </a:lnTo>
                <a:lnTo>
                  <a:pt x="169" y="195"/>
                </a:lnTo>
                <a:lnTo>
                  <a:pt x="174" y="199"/>
                </a:lnTo>
                <a:lnTo>
                  <a:pt x="180" y="201"/>
                </a:lnTo>
                <a:lnTo>
                  <a:pt x="186" y="202"/>
                </a:lnTo>
                <a:lnTo>
                  <a:pt x="186" y="202"/>
                </a:lnTo>
                <a:lnTo>
                  <a:pt x="186" y="208"/>
                </a:lnTo>
                <a:lnTo>
                  <a:pt x="186" y="208"/>
                </a:lnTo>
                <a:lnTo>
                  <a:pt x="187" y="210"/>
                </a:lnTo>
                <a:lnTo>
                  <a:pt x="189" y="213"/>
                </a:lnTo>
                <a:lnTo>
                  <a:pt x="193" y="217"/>
                </a:lnTo>
                <a:lnTo>
                  <a:pt x="193" y="217"/>
                </a:lnTo>
                <a:lnTo>
                  <a:pt x="190" y="223"/>
                </a:lnTo>
                <a:lnTo>
                  <a:pt x="187" y="229"/>
                </a:lnTo>
                <a:lnTo>
                  <a:pt x="185" y="236"/>
                </a:lnTo>
                <a:lnTo>
                  <a:pt x="183" y="243"/>
                </a:lnTo>
                <a:lnTo>
                  <a:pt x="183" y="243"/>
                </a:lnTo>
                <a:lnTo>
                  <a:pt x="180" y="260"/>
                </a:lnTo>
                <a:lnTo>
                  <a:pt x="178" y="276"/>
                </a:lnTo>
                <a:lnTo>
                  <a:pt x="177" y="292"/>
                </a:lnTo>
                <a:lnTo>
                  <a:pt x="176" y="308"/>
                </a:lnTo>
                <a:lnTo>
                  <a:pt x="176" y="308"/>
                </a:lnTo>
                <a:lnTo>
                  <a:pt x="174" y="343"/>
                </a:lnTo>
                <a:lnTo>
                  <a:pt x="172" y="378"/>
                </a:lnTo>
                <a:lnTo>
                  <a:pt x="169" y="412"/>
                </a:lnTo>
                <a:lnTo>
                  <a:pt x="168" y="447"/>
                </a:lnTo>
                <a:lnTo>
                  <a:pt x="168" y="447"/>
                </a:lnTo>
                <a:lnTo>
                  <a:pt x="142" y="448"/>
                </a:lnTo>
                <a:lnTo>
                  <a:pt x="142" y="448"/>
                </a:lnTo>
                <a:lnTo>
                  <a:pt x="145" y="434"/>
                </a:lnTo>
                <a:lnTo>
                  <a:pt x="147" y="418"/>
                </a:lnTo>
                <a:lnTo>
                  <a:pt x="149" y="403"/>
                </a:lnTo>
                <a:lnTo>
                  <a:pt x="150" y="388"/>
                </a:lnTo>
                <a:lnTo>
                  <a:pt x="150" y="373"/>
                </a:lnTo>
                <a:lnTo>
                  <a:pt x="149" y="358"/>
                </a:lnTo>
                <a:lnTo>
                  <a:pt x="148" y="343"/>
                </a:lnTo>
                <a:lnTo>
                  <a:pt x="146" y="327"/>
                </a:lnTo>
                <a:lnTo>
                  <a:pt x="146" y="327"/>
                </a:lnTo>
                <a:close/>
                <a:moveTo>
                  <a:pt x="117" y="167"/>
                </a:moveTo>
                <a:lnTo>
                  <a:pt x="117" y="167"/>
                </a:lnTo>
                <a:lnTo>
                  <a:pt x="113" y="163"/>
                </a:lnTo>
                <a:lnTo>
                  <a:pt x="113" y="163"/>
                </a:lnTo>
                <a:lnTo>
                  <a:pt x="112" y="161"/>
                </a:lnTo>
                <a:lnTo>
                  <a:pt x="112" y="159"/>
                </a:lnTo>
                <a:lnTo>
                  <a:pt x="115" y="157"/>
                </a:lnTo>
                <a:lnTo>
                  <a:pt x="118" y="156"/>
                </a:lnTo>
                <a:lnTo>
                  <a:pt x="118" y="156"/>
                </a:lnTo>
                <a:lnTo>
                  <a:pt x="120" y="160"/>
                </a:lnTo>
                <a:lnTo>
                  <a:pt x="121" y="164"/>
                </a:lnTo>
                <a:lnTo>
                  <a:pt x="121" y="164"/>
                </a:lnTo>
                <a:lnTo>
                  <a:pt x="122" y="172"/>
                </a:lnTo>
                <a:lnTo>
                  <a:pt x="122" y="172"/>
                </a:lnTo>
                <a:lnTo>
                  <a:pt x="117" y="167"/>
                </a:lnTo>
                <a:lnTo>
                  <a:pt x="117" y="167"/>
                </a:lnTo>
                <a:close/>
                <a:moveTo>
                  <a:pt x="168" y="156"/>
                </a:moveTo>
                <a:lnTo>
                  <a:pt x="168" y="156"/>
                </a:lnTo>
                <a:lnTo>
                  <a:pt x="169" y="154"/>
                </a:lnTo>
                <a:lnTo>
                  <a:pt x="170" y="153"/>
                </a:lnTo>
                <a:lnTo>
                  <a:pt x="171" y="153"/>
                </a:lnTo>
                <a:lnTo>
                  <a:pt x="171" y="154"/>
                </a:lnTo>
                <a:lnTo>
                  <a:pt x="172" y="157"/>
                </a:lnTo>
                <a:lnTo>
                  <a:pt x="172" y="160"/>
                </a:lnTo>
                <a:lnTo>
                  <a:pt x="172" y="160"/>
                </a:lnTo>
                <a:lnTo>
                  <a:pt x="170" y="165"/>
                </a:lnTo>
                <a:lnTo>
                  <a:pt x="168" y="171"/>
                </a:lnTo>
                <a:lnTo>
                  <a:pt x="168" y="171"/>
                </a:lnTo>
                <a:lnTo>
                  <a:pt x="166" y="175"/>
                </a:lnTo>
                <a:lnTo>
                  <a:pt x="166" y="175"/>
                </a:lnTo>
                <a:lnTo>
                  <a:pt x="165" y="171"/>
                </a:lnTo>
                <a:lnTo>
                  <a:pt x="165" y="171"/>
                </a:lnTo>
                <a:lnTo>
                  <a:pt x="165" y="167"/>
                </a:lnTo>
                <a:lnTo>
                  <a:pt x="166" y="163"/>
                </a:lnTo>
                <a:lnTo>
                  <a:pt x="168" y="156"/>
                </a:lnTo>
                <a:lnTo>
                  <a:pt x="168" y="156"/>
                </a:lnTo>
                <a:close/>
                <a:moveTo>
                  <a:pt x="275" y="231"/>
                </a:moveTo>
                <a:lnTo>
                  <a:pt x="275" y="231"/>
                </a:lnTo>
                <a:lnTo>
                  <a:pt x="269" y="245"/>
                </a:lnTo>
                <a:lnTo>
                  <a:pt x="262" y="259"/>
                </a:lnTo>
                <a:lnTo>
                  <a:pt x="254" y="271"/>
                </a:lnTo>
                <a:lnTo>
                  <a:pt x="246" y="284"/>
                </a:lnTo>
                <a:lnTo>
                  <a:pt x="228" y="308"/>
                </a:lnTo>
                <a:lnTo>
                  <a:pt x="220" y="320"/>
                </a:lnTo>
                <a:lnTo>
                  <a:pt x="212" y="333"/>
                </a:lnTo>
                <a:lnTo>
                  <a:pt x="212" y="333"/>
                </a:lnTo>
                <a:lnTo>
                  <a:pt x="206" y="346"/>
                </a:lnTo>
                <a:lnTo>
                  <a:pt x="201" y="359"/>
                </a:lnTo>
                <a:lnTo>
                  <a:pt x="197" y="372"/>
                </a:lnTo>
                <a:lnTo>
                  <a:pt x="192" y="386"/>
                </a:lnTo>
                <a:lnTo>
                  <a:pt x="188" y="414"/>
                </a:lnTo>
                <a:lnTo>
                  <a:pt x="185" y="442"/>
                </a:lnTo>
                <a:lnTo>
                  <a:pt x="185" y="442"/>
                </a:lnTo>
                <a:lnTo>
                  <a:pt x="183" y="444"/>
                </a:lnTo>
                <a:lnTo>
                  <a:pt x="182" y="446"/>
                </a:lnTo>
                <a:lnTo>
                  <a:pt x="182" y="446"/>
                </a:lnTo>
                <a:lnTo>
                  <a:pt x="182" y="447"/>
                </a:lnTo>
                <a:lnTo>
                  <a:pt x="182" y="447"/>
                </a:lnTo>
                <a:lnTo>
                  <a:pt x="177" y="447"/>
                </a:lnTo>
                <a:lnTo>
                  <a:pt x="177" y="447"/>
                </a:lnTo>
                <a:lnTo>
                  <a:pt x="178" y="415"/>
                </a:lnTo>
                <a:lnTo>
                  <a:pt x="180" y="383"/>
                </a:lnTo>
                <a:lnTo>
                  <a:pt x="184" y="319"/>
                </a:lnTo>
                <a:lnTo>
                  <a:pt x="184" y="319"/>
                </a:lnTo>
                <a:lnTo>
                  <a:pt x="186" y="287"/>
                </a:lnTo>
                <a:lnTo>
                  <a:pt x="188" y="271"/>
                </a:lnTo>
                <a:lnTo>
                  <a:pt x="190" y="255"/>
                </a:lnTo>
                <a:lnTo>
                  <a:pt x="190" y="255"/>
                </a:lnTo>
                <a:lnTo>
                  <a:pt x="192" y="245"/>
                </a:lnTo>
                <a:lnTo>
                  <a:pt x="194" y="236"/>
                </a:lnTo>
                <a:lnTo>
                  <a:pt x="198" y="228"/>
                </a:lnTo>
                <a:lnTo>
                  <a:pt x="203" y="221"/>
                </a:lnTo>
                <a:lnTo>
                  <a:pt x="203" y="221"/>
                </a:lnTo>
                <a:lnTo>
                  <a:pt x="210" y="221"/>
                </a:lnTo>
                <a:lnTo>
                  <a:pt x="217" y="221"/>
                </a:lnTo>
                <a:lnTo>
                  <a:pt x="220" y="219"/>
                </a:lnTo>
                <a:lnTo>
                  <a:pt x="222" y="218"/>
                </a:lnTo>
                <a:lnTo>
                  <a:pt x="224" y="215"/>
                </a:lnTo>
                <a:lnTo>
                  <a:pt x="225" y="212"/>
                </a:lnTo>
                <a:lnTo>
                  <a:pt x="225" y="212"/>
                </a:lnTo>
                <a:lnTo>
                  <a:pt x="225" y="208"/>
                </a:lnTo>
                <a:lnTo>
                  <a:pt x="225" y="204"/>
                </a:lnTo>
                <a:lnTo>
                  <a:pt x="223" y="201"/>
                </a:lnTo>
                <a:lnTo>
                  <a:pt x="221" y="200"/>
                </a:lnTo>
                <a:lnTo>
                  <a:pt x="219" y="200"/>
                </a:lnTo>
                <a:lnTo>
                  <a:pt x="219" y="200"/>
                </a:lnTo>
                <a:lnTo>
                  <a:pt x="214" y="201"/>
                </a:lnTo>
                <a:lnTo>
                  <a:pt x="209" y="203"/>
                </a:lnTo>
                <a:lnTo>
                  <a:pt x="204" y="207"/>
                </a:lnTo>
                <a:lnTo>
                  <a:pt x="200" y="210"/>
                </a:lnTo>
                <a:lnTo>
                  <a:pt x="200" y="210"/>
                </a:lnTo>
                <a:lnTo>
                  <a:pt x="198" y="209"/>
                </a:lnTo>
                <a:lnTo>
                  <a:pt x="197" y="207"/>
                </a:lnTo>
                <a:lnTo>
                  <a:pt x="196" y="202"/>
                </a:lnTo>
                <a:lnTo>
                  <a:pt x="196" y="202"/>
                </a:lnTo>
                <a:lnTo>
                  <a:pt x="204" y="199"/>
                </a:lnTo>
                <a:lnTo>
                  <a:pt x="211" y="195"/>
                </a:lnTo>
                <a:lnTo>
                  <a:pt x="217" y="189"/>
                </a:lnTo>
                <a:lnTo>
                  <a:pt x="221" y="182"/>
                </a:lnTo>
                <a:lnTo>
                  <a:pt x="221" y="182"/>
                </a:lnTo>
                <a:lnTo>
                  <a:pt x="223" y="176"/>
                </a:lnTo>
                <a:lnTo>
                  <a:pt x="224" y="171"/>
                </a:lnTo>
                <a:lnTo>
                  <a:pt x="224" y="168"/>
                </a:lnTo>
                <a:lnTo>
                  <a:pt x="224" y="165"/>
                </a:lnTo>
                <a:lnTo>
                  <a:pt x="222" y="163"/>
                </a:lnTo>
                <a:lnTo>
                  <a:pt x="220" y="162"/>
                </a:lnTo>
                <a:lnTo>
                  <a:pt x="220" y="162"/>
                </a:lnTo>
                <a:lnTo>
                  <a:pt x="214" y="161"/>
                </a:lnTo>
                <a:lnTo>
                  <a:pt x="209" y="162"/>
                </a:lnTo>
                <a:lnTo>
                  <a:pt x="205" y="165"/>
                </a:lnTo>
                <a:lnTo>
                  <a:pt x="200" y="169"/>
                </a:lnTo>
                <a:lnTo>
                  <a:pt x="197" y="174"/>
                </a:lnTo>
                <a:lnTo>
                  <a:pt x="192" y="181"/>
                </a:lnTo>
                <a:lnTo>
                  <a:pt x="190" y="187"/>
                </a:lnTo>
                <a:lnTo>
                  <a:pt x="188" y="194"/>
                </a:lnTo>
                <a:lnTo>
                  <a:pt x="188" y="194"/>
                </a:lnTo>
                <a:lnTo>
                  <a:pt x="183" y="193"/>
                </a:lnTo>
                <a:lnTo>
                  <a:pt x="179" y="191"/>
                </a:lnTo>
                <a:lnTo>
                  <a:pt x="174" y="189"/>
                </a:lnTo>
                <a:lnTo>
                  <a:pt x="171" y="185"/>
                </a:lnTo>
                <a:lnTo>
                  <a:pt x="171" y="185"/>
                </a:lnTo>
                <a:lnTo>
                  <a:pt x="175" y="179"/>
                </a:lnTo>
                <a:lnTo>
                  <a:pt x="179" y="170"/>
                </a:lnTo>
                <a:lnTo>
                  <a:pt x="181" y="163"/>
                </a:lnTo>
                <a:lnTo>
                  <a:pt x="182" y="156"/>
                </a:lnTo>
                <a:lnTo>
                  <a:pt x="182" y="156"/>
                </a:lnTo>
                <a:lnTo>
                  <a:pt x="181" y="151"/>
                </a:lnTo>
                <a:lnTo>
                  <a:pt x="179" y="147"/>
                </a:lnTo>
                <a:lnTo>
                  <a:pt x="178" y="145"/>
                </a:lnTo>
                <a:lnTo>
                  <a:pt x="176" y="143"/>
                </a:lnTo>
                <a:lnTo>
                  <a:pt x="174" y="142"/>
                </a:lnTo>
                <a:lnTo>
                  <a:pt x="172" y="142"/>
                </a:lnTo>
                <a:lnTo>
                  <a:pt x="172" y="142"/>
                </a:lnTo>
                <a:lnTo>
                  <a:pt x="167" y="144"/>
                </a:lnTo>
                <a:lnTo>
                  <a:pt x="163" y="147"/>
                </a:lnTo>
                <a:lnTo>
                  <a:pt x="160" y="151"/>
                </a:lnTo>
                <a:lnTo>
                  <a:pt x="159" y="156"/>
                </a:lnTo>
                <a:lnTo>
                  <a:pt x="159" y="156"/>
                </a:lnTo>
                <a:lnTo>
                  <a:pt x="157" y="163"/>
                </a:lnTo>
                <a:lnTo>
                  <a:pt x="157" y="170"/>
                </a:lnTo>
                <a:lnTo>
                  <a:pt x="158" y="178"/>
                </a:lnTo>
                <a:lnTo>
                  <a:pt x="160" y="184"/>
                </a:lnTo>
                <a:lnTo>
                  <a:pt x="160" y="184"/>
                </a:lnTo>
                <a:lnTo>
                  <a:pt x="158" y="186"/>
                </a:lnTo>
                <a:lnTo>
                  <a:pt x="158" y="186"/>
                </a:lnTo>
                <a:lnTo>
                  <a:pt x="155" y="189"/>
                </a:lnTo>
                <a:lnTo>
                  <a:pt x="151" y="190"/>
                </a:lnTo>
                <a:lnTo>
                  <a:pt x="148" y="190"/>
                </a:lnTo>
                <a:lnTo>
                  <a:pt x="144" y="189"/>
                </a:lnTo>
                <a:lnTo>
                  <a:pt x="137" y="186"/>
                </a:lnTo>
                <a:lnTo>
                  <a:pt x="129" y="180"/>
                </a:lnTo>
                <a:lnTo>
                  <a:pt x="129" y="180"/>
                </a:lnTo>
                <a:lnTo>
                  <a:pt x="130" y="173"/>
                </a:lnTo>
                <a:lnTo>
                  <a:pt x="130" y="167"/>
                </a:lnTo>
                <a:lnTo>
                  <a:pt x="130" y="167"/>
                </a:lnTo>
                <a:lnTo>
                  <a:pt x="129" y="161"/>
                </a:lnTo>
                <a:lnTo>
                  <a:pt x="127" y="155"/>
                </a:lnTo>
                <a:lnTo>
                  <a:pt x="124" y="150"/>
                </a:lnTo>
                <a:lnTo>
                  <a:pt x="120" y="146"/>
                </a:lnTo>
                <a:lnTo>
                  <a:pt x="120" y="146"/>
                </a:lnTo>
                <a:lnTo>
                  <a:pt x="118" y="145"/>
                </a:lnTo>
                <a:lnTo>
                  <a:pt x="115" y="144"/>
                </a:lnTo>
                <a:lnTo>
                  <a:pt x="109" y="146"/>
                </a:lnTo>
                <a:lnTo>
                  <a:pt x="105" y="149"/>
                </a:lnTo>
                <a:lnTo>
                  <a:pt x="103" y="151"/>
                </a:lnTo>
                <a:lnTo>
                  <a:pt x="103" y="153"/>
                </a:lnTo>
                <a:lnTo>
                  <a:pt x="103" y="153"/>
                </a:lnTo>
                <a:lnTo>
                  <a:pt x="102" y="156"/>
                </a:lnTo>
                <a:lnTo>
                  <a:pt x="103" y="159"/>
                </a:lnTo>
                <a:lnTo>
                  <a:pt x="105" y="165"/>
                </a:lnTo>
                <a:lnTo>
                  <a:pt x="108" y="171"/>
                </a:lnTo>
                <a:lnTo>
                  <a:pt x="112" y="176"/>
                </a:lnTo>
                <a:lnTo>
                  <a:pt x="112" y="176"/>
                </a:lnTo>
                <a:lnTo>
                  <a:pt x="120" y="184"/>
                </a:lnTo>
                <a:lnTo>
                  <a:pt x="120" y="184"/>
                </a:lnTo>
                <a:lnTo>
                  <a:pt x="119" y="184"/>
                </a:lnTo>
                <a:lnTo>
                  <a:pt x="119" y="184"/>
                </a:lnTo>
                <a:lnTo>
                  <a:pt x="116" y="189"/>
                </a:lnTo>
                <a:lnTo>
                  <a:pt x="112" y="192"/>
                </a:lnTo>
                <a:lnTo>
                  <a:pt x="107" y="195"/>
                </a:lnTo>
                <a:lnTo>
                  <a:pt x="102" y="196"/>
                </a:lnTo>
                <a:lnTo>
                  <a:pt x="102" y="196"/>
                </a:lnTo>
                <a:lnTo>
                  <a:pt x="96" y="185"/>
                </a:lnTo>
                <a:lnTo>
                  <a:pt x="92" y="180"/>
                </a:lnTo>
                <a:lnTo>
                  <a:pt x="88" y="175"/>
                </a:lnTo>
                <a:lnTo>
                  <a:pt x="83" y="171"/>
                </a:lnTo>
                <a:lnTo>
                  <a:pt x="79" y="169"/>
                </a:lnTo>
                <a:lnTo>
                  <a:pt x="74" y="168"/>
                </a:lnTo>
                <a:lnTo>
                  <a:pt x="69" y="168"/>
                </a:lnTo>
                <a:lnTo>
                  <a:pt x="69" y="168"/>
                </a:lnTo>
                <a:lnTo>
                  <a:pt x="67" y="169"/>
                </a:lnTo>
                <a:lnTo>
                  <a:pt x="65" y="171"/>
                </a:lnTo>
                <a:lnTo>
                  <a:pt x="62" y="175"/>
                </a:lnTo>
                <a:lnTo>
                  <a:pt x="61" y="181"/>
                </a:lnTo>
                <a:lnTo>
                  <a:pt x="61" y="183"/>
                </a:lnTo>
                <a:lnTo>
                  <a:pt x="62" y="186"/>
                </a:lnTo>
                <a:lnTo>
                  <a:pt x="62" y="186"/>
                </a:lnTo>
                <a:lnTo>
                  <a:pt x="64" y="190"/>
                </a:lnTo>
                <a:lnTo>
                  <a:pt x="67" y="193"/>
                </a:lnTo>
                <a:lnTo>
                  <a:pt x="74" y="198"/>
                </a:lnTo>
                <a:lnTo>
                  <a:pt x="82" y="201"/>
                </a:lnTo>
                <a:lnTo>
                  <a:pt x="90" y="204"/>
                </a:lnTo>
                <a:lnTo>
                  <a:pt x="90" y="204"/>
                </a:lnTo>
                <a:lnTo>
                  <a:pt x="97" y="205"/>
                </a:lnTo>
                <a:lnTo>
                  <a:pt x="97" y="205"/>
                </a:lnTo>
                <a:lnTo>
                  <a:pt x="100" y="210"/>
                </a:lnTo>
                <a:lnTo>
                  <a:pt x="100" y="210"/>
                </a:lnTo>
                <a:lnTo>
                  <a:pt x="106" y="222"/>
                </a:lnTo>
                <a:lnTo>
                  <a:pt x="112" y="235"/>
                </a:lnTo>
                <a:lnTo>
                  <a:pt x="118" y="247"/>
                </a:lnTo>
                <a:lnTo>
                  <a:pt x="122" y="262"/>
                </a:lnTo>
                <a:lnTo>
                  <a:pt x="129" y="288"/>
                </a:lnTo>
                <a:lnTo>
                  <a:pt x="135" y="315"/>
                </a:lnTo>
                <a:lnTo>
                  <a:pt x="135" y="315"/>
                </a:lnTo>
                <a:lnTo>
                  <a:pt x="138" y="331"/>
                </a:lnTo>
                <a:lnTo>
                  <a:pt x="140" y="348"/>
                </a:lnTo>
                <a:lnTo>
                  <a:pt x="141" y="364"/>
                </a:lnTo>
                <a:lnTo>
                  <a:pt x="141" y="381"/>
                </a:lnTo>
                <a:lnTo>
                  <a:pt x="140" y="397"/>
                </a:lnTo>
                <a:lnTo>
                  <a:pt x="139" y="413"/>
                </a:lnTo>
                <a:lnTo>
                  <a:pt x="137" y="430"/>
                </a:lnTo>
                <a:lnTo>
                  <a:pt x="133" y="446"/>
                </a:lnTo>
                <a:lnTo>
                  <a:pt x="133" y="446"/>
                </a:lnTo>
                <a:lnTo>
                  <a:pt x="133" y="448"/>
                </a:lnTo>
                <a:lnTo>
                  <a:pt x="133" y="448"/>
                </a:lnTo>
                <a:lnTo>
                  <a:pt x="125" y="448"/>
                </a:lnTo>
                <a:lnTo>
                  <a:pt x="125" y="448"/>
                </a:lnTo>
                <a:lnTo>
                  <a:pt x="125" y="434"/>
                </a:lnTo>
                <a:lnTo>
                  <a:pt x="124" y="421"/>
                </a:lnTo>
                <a:lnTo>
                  <a:pt x="122" y="407"/>
                </a:lnTo>
                <a:lnTo>
                  <a:pt x="119" y="394"/>
                </a:lnTo>
                <a:lnTo>
                  <a:pt x="115" y="381"/>
                </a:lnTo>
                <a:lnTo>
                  <a:pt x="109" y="369"/>
                </a:lnTo>
                <a:lnTo>
                  <a:pt x="103" y="357"/>
                </a:lnTo>
                <a:lnTo>
                  <a:pt x="96" y="345"/>
                </a:lnTo>
                <a:lnTo>
                  <a:pt x="96" y="345"/>
                </a:lnTo>
                <a:lnTo>
                  <a:pt x="87" y="332"/>
                </a:lnTo>
                <a:lnTo>
                  <a:pt x="78" y="320"/>
                </a:lnTo>
                <a:lnTo>
                  <a:pt x="59" y="297"/>
                </a:lnTo>
                <a:lnTo>
                  <a:pt x="49" y="285"/>
                </a:lnTo>
                <a:lnTo>
                  <a:pt x="41" y="273"/>
                </a:lnTo>
                <a:lnTo>
                  <a:pt x="32" y="260"/>
                </a:lnTo>
                <a:lnTo>
                  <a:pt x="25" y="246"/>
                </a:lnTo>
                <a:lnTo>
                  <a:pt x="25" y="246"/>
                </a:lnTo>
                <a:lnTo>
                  <a:pt x="20" y="235"/>
                </a:lnTo>
                <a:lnTo>
                  <a:pt x="16" y="223"/>
                </a:lnTo>
                <a:lnTo>
                  <a:pt x="13" y="212"/>
                </a:lnTo>
                <a:lnTo>
                  <a:pt x="11" y="200"/>
                </a:lnTo>
                <a:lnTo>
                  <a:pt x="9" y="188"/>
                </a:lnTo>
                <a:lnTo>
                  <a:pt x="9" y="174"/>
                </a:lnTo>
                <a:lnTo>
                  <a:pt x="9" y="162"/>
                </a:lnTo>
                <a:lnTo>
                  <a:pt x="10" y="150"/>
                </a:lnTo>
                <a:lnTo>
                  <a:pt x="12" y="138"/>
                </a:lnTo>
                <a:lnTo>
                  <a:pt x="15" y="126"/>
                </a:lnTo>
                <a:lnTo>
                  <a:pt x="18" y="114"/>
                </a:lnTo>
                <a:lnTo>
                  <a:pt x="22" y="103"/>
                </a:lnTo>
                <a:lnTo>
                  <a:pt x="27" y="91"/>
                </a:lnTo>
                <a:lnTo>
                  <a:pt x="34" y="80"/>
                </a:lnTo>
                <a:lnTo>
                  <a:pt x="41" y="70"/>
                </a:lnTo>
                <a:lnTo>
                  <a:pt x="48" y="60"/>
                </a:lnTo>
                <a:lnTo>
                  <a:pt x="48" y="60"/>
                </a:lnTo>
                <a:lnTo>
                  <a:pt x="56" y="51"/>
                </a:lnTo>
                <a:lnTo>
                  <a:pt x="65" y="43"/>
                </a:lnTo>
                <a:lnTo>
                  <a:pt x="75" y="35"/>
                </a:lnTo>
                <a:lnTo>
                  <a:pt x="85" y="29"/>
                </a:lnTo>
                <a:lnTo>
                  <a:pt x="96" y="23"/>
                </a:lnTo>
                <a:lnTo>
                  <a:pt x="108" y="19"/>
                </a:lnTo>
                <a:lnTo>
                  <a:pt x="120" y="14"/>
                </a:lnTo>
                <a:lnTo>
                  <a:pt x="132" y="11"/>
                </a:lnTo>
                <a:lnTo>
                  <a:pt x="144" y="10"/>
                </a:lnTo>
                <a:lnTo>
                  <a:pt x="156" y="9"/>
                </a:lnTo>
                <a:lnTo>
                  <a:pt x="169" y="9"/>
                </a:lnTo>
                <a:lnTo>
                  <a:pt x="181" y="11"/>
                </a:lnTo>
                <a:lnTo>
                  <a:pt x="193" y="13"/>
                </a:lnTo>
                <a:lnTo>
                  <a:pt x="206" y="17"/>
                </a:lnTo>
                <a:lnTo>
                  <a:pt x="217" y="22"/>
                </a:lnTo>
                <a:lnTo>
                  <a:pt x="229" y="27"/>
                </a:lnTo>
                <a:lnTo>
                  <a:pt x="229" y="27"/>
                </a:lnTo>
                <a:lnTo>
                  <a:pt x="241" y="35"/>
                </a:lnTo>
                <a:lnTo>
                  <a:pt x="251" y="44"/>
                </a:lnTo>
                <a:lnTo>
                  <a:pt x="260" y="54"/>
                </a:lnTo>
                <a:lnTo>
                  <a:pt x="268" y="66"/>
                </a:lnTo>
                <a:lnTo>
                  <a:pt x="274" y="78"/>
                </a:lnTo>
                <a:lnTo>
                  <a:pt x="280" y="91"/>
                </a:lnTo>
                <a:lnTo>
                  <a:pt x="284" y="105"/>
                </a:lnTo>
                <a:lnTo>
                  <a:pt x="287" y="119"/>
                </a:lnTo>
                <a:lnTo>
                  <a:pt x="289" y="133"/>
                </a:lnTo>
                <a:lnTo>
                  <a:pt x="290" y="148"/>
                </a:lnTo>
                <a:lnTo>
                  <a:pt x="289" y="162"/>
                </a:lnTo>
                <a:lnTo>
                  <a:pt x="288" y="176"/>
                </a:lnTo>
                <a:lnTo>
                  <a:pt x="286" y="192"/>
                </a:lnTo>
                <a:lnTo>
                  <a:pt x="283" y="205"/>
                </a:lnTo>
                <a:lnTo>
                  <a:pt x="280" y="219"/>
                </a:lnTo>
                <a:lnTo>
                  <a:pt x="275" y="231"/>
                </a:lnTo>
                <a:lnTo>
                  <a:pt x="275" y="231"/>
                </a:lnTo>
                <a:close/>
                <a:moveTo>
                  <a:pt x="212" y="212"/>
                </a:moveTo>
                <a:lnTo>
                  <a:pt x="212" y="212"/>
                </a:lnTo>
                <a:lnTo>
                  <a:pt x="213" y="211"/>
                </a:lnTo>
                <a:lnTo>
                  <a:pt x="213" y="211"/>
                </a:lnTo>
                <a:lnTo>
                  <a:pt x="215" y="210"/>
                </a:lnTo>
                <a:lnTo>
                  <a:pt x="216" y="210"/>
                </a:lnTo>
                <a:lnTo>
                  <a:pt x="215" y="211"/>
                </a:lnTo>
                <a:lnTo>
                  <a:pt x="212" y="212"/>
                </a:lnTo>
                <a:lnTo>
                  <a:pt x="212" y="212"/>
                </a:lnTo>
                <a:close/>
                <a:moveTo>
                  <a:pt x="197" y="192"/>
                </a:moveTo>
                <a:lnTo>
                  <a:pt x="197" y="192"/>
                </a:lnTo>
                <a:lnTo>
                  <a:pt x="200" y="187"/>
                </a:lnTo>
                <a:lnTo>
                  <a:pt x="203" y="182"/>
                </a:lnTo>
                <a:lnTo>
                  <a:pt x="210" y="173"/>
                </a:lnTo>
                <a:lnTo>
                  <a:pt x="210" y="173"/>
                </a:lnTo>
                <a:lnTo>
                  <a:pt x="212" y="172"/>
                </a:lnTo>
                <a:lnTo>
                  <a:pt x="214" y="171"/>
                </a:lnTo>
                <a:lnTo>
                  <a:pt x="214" y="172"/>
                </a:lnTo>
                <a:lnTo>
                  <a:pt x="214" y="173"/>
                </a:lnTo>
                <a:lnTo>
                  <a:pt x="213" y="178"/>
                </a:lnTo>
                <a:lnTo>
                  <a:pt x="212" y="181"/>
                </a:lnTo>
                <a:lnTo>
                  <a:pt x="212" y="181"/>
                </a:lnTo>
                <a:lnTo>
                  <a:pt x="209" y="185"/>
                </a:lnTo>
                <a:lnTo>
                  <a:pt x="206" y="188"/>
                </a:lnTo>
                <a:lnTo>
                  <a:pt x="202" y="190"/>
                </a:lnTo>
                <a:lnTo>
                  <a:pt x="197" y="192"/>
                </a:lnTo>
                <a:lnTo>
                  <a:pt x="197" y="192"/>
                </a:lnTo>
                <a:close/>
                <a:moveTo>
                  <a:pt x="92" y="195"/>
                </a:moveTo>
                <a:lnTo>
                  <a:pt x="92" y="195"/>
                </a:lnTo>
                <a:lnTo>
                  <a:pt x="89" y="195"/>
                </a:lnTo>
                <a:lnTo>
                  <a:pt x="89" y="195"/>
                </a:lnTo>
                <a:lnTo>
                  <a:pt x="83" y="192"/>
                </a:lnTo>
                <a:lnTo>
                  <a:pt x="78" y="190"/>
                </a:lnTo>
                <a:lnTo>
                  <a:pt x="78" y="190"/>
                </a:lnTo>
                <a:lnTo>
                  <a:pt x="75" y="188"/>
                </a:lnTo>
                <a:lnTo>
                  <a:pt x="75" y="188"/>
                </a:lnTo>
                <a:lnTo>
                  <a:pt x="72" y="186"/>
                </a:lnTo>
                <a:lnTo>
                  <a:pt x="71" y="184"/>
                </a:lnTo>
                <a:lnTo>
                  <a:pt x="71" y="181"/>
                </a:lnTo>
                <a:lnTo>
                  <a:pt x="73" y="178"/>
                </a:lnTo>
                <a:lnTo>
                  <a:pt x="73" y="178"/>
                </a:lnTo>
                <a:lnTo>
                  <a:pt x="79" y="180"/>
                </a:lnTo>
                <a:lnTo>
                  <a:pt x="84" y="184"/>
                </a:lnTo>
                <a:lnTo>
                  <a:pt x="88" y="189"/>
                </a:lnTo>
                <a:lnTo>
                  <a:pt x="92" y="195"/>
                </a:lnTo>
                <a:lnTo>
                  <a:pt x="92" y="1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168">
            <a:extLst>
              <a:ext uri="{FF2B5EF4-FFF2-40B4-BE49-F238E27FC236}">
                <a16:creationId xmlns:a16="http://schemas.microsoft.com/office/drawing/2014/main" xmlns="" id="{91D3C6EF-C7D1-4D89-BA3C-3028DA4F3DBA}"/>
              </a:ext>
            </a:extLst>
          </p:cNvPr>
          <p:cNvSpPr>
            <a:spLocks noEditPoints="1"/>
          </p:cNvSpPr>
          <p:nvPr/>
        </p:nvSpPr>
        <p:spPr bwMode="auto">
          <a:xfrm>
            <a:off x="1866872" y="3949658"/>
            <a:ext cx="790575" cy="404813"/>
          </a:xfrm>
          <a:custGeom>
            <a:avLst/>
            <a:gdLst>
              <a:gd name="T0" fmla="*/ 926 w 1015"/>
              <a:gd name="T1" fmla="*/ 64 h 521"/>
              <a:gd name="T2" fmla="*/ 980 w 1015"/>
              <a:gd name="T3" fmla="*/ 90 h 521"/>
              <a:gd name="T4" fmla="*/ 1006 w 1015"/>
              <a:gd name="T5" fmla="*/ 90 h 521"/>
              <a:gd name="T6" fmla="*/ 951 w 1015"/>
              <a:gd name="T7" fmla="*/ 219 h 521"/>
              <a:gd name="T8" fmla="*/ 943 w 1015"/>
              <a:gd name="T9" fmla="*/ 286 h 521"/>
              <a:gd name="T10" fmla="*/ 892 w 1015"/>
              <a:gd name="T11" fmla="*/ 342 h 521"/>
              <a:gd name="T12" fmla="*/ 822 w 1015"/>
              <a:gd name="T13" fmla="*/ 413 h 521"/>
              <a:gd name="T14" fmla="*/ 677 w 1015"/>
              <a:gd name="T15" fmla="*/ 453 h 521"/>
              <a:gd name="T16" fmla="*/ 664 w 1015"/>
              <a:gd name="T17" fmla="*/ 500 h 521"/>
              <a:gd name="T18" fmla="*/ 506 w 1015"/>
              <a:gd name="T19" fmla="*/ 480 h 521"/>
              <a:gd name="T20" fmla="*/ 369 w 1015"/>
              <a:gd name="T21" fmla="*/ 426 h 521"/>
              <a:gd name="T22" fmla="*/ 251 w 1015"/>
              <a:gd name="T23" fmla="*/ 283 h 521"/>
              <a:gd name="T24" fmla="*/ 57 w 1015"/>
              <a:gd name="T25" fmla="*/ 151 h 521"/>
              <a:gd name="T26" fmla="*/ 308 w 1015"/>
              <a:gd name="T27" fmla="*/ 125 h 521"/>
              <a:gd name="T28" fmla="*/ 382 w 1015"/>
              <a:gd name="T29" fmla="*/ 59 h 521"/>
              <a:gd name="T30" fmla="*/ 473 w 1015"/>
              <a:gd name="T31" fmla="*/ 19 h 521"/>
              <a:gd name="T32" fmla="*/ 542 w 1015"/>
              <a:gd name="T33" fmla="*/ 17 h 521"/>
              <a:gd name="T34" fmla="*/ 620 w 1015"/>
              <a:gd name="T35" fmla="*/ 50 h 521"/>
              <a:gd name="T36" fmla="*/ 688 w 1015"/>
              <a:gd name="T37" fmla="*/ 63 h 521"/>
              <a:gd name="T38" fmla="*/ 767 w 1015"/>
              <a:gd name="T39" fmla="*/ 58 h 521"/>
              <a:gd name="T40" fmla="*/ 858 w 1015"/>
              <a:gd name="T41" fmla="*/ 27 h 521"/>
              <a:gd name="T42" fmla="*/ 922 w 1015"/>
              <a:gd name="T43" fmla="*/ 263 h 521"/>
              <a:gd name="T44" fmla="*/ 926 w 1015"/>
              <a:gd name="T45" fmla="*/ 219 h 521"/>
              <a:gd name="T46" fmla="*/ 990 w 1015"/>
              <a:gd name="T47" fmla="*/ 99 h 521"/>
              <a:gd name="T48" fmla="*/ 933 w 1015"/>
              <a:gd name="T49" fmla="*/ 74 h 521"/>
              <a:gd name="T50" fmla="*/ 830 w 1015"/>
              <a:gd name="T51" fmla="*/ 89 h 521"/>
              <a:gd name="T52" fmla="*/ 750 w 1015"/>
              <a:gd name="T53" fmla="*/ 81 h 521"/>
              <a:gd name="T54" fmla="*/ 675 w 1015"/>
              <a:gd name="T55" fmla="*/ 82 h 521"/>
              <a:gd name="T56" fmla="*/ 623 w 1015"/>
              <a:gd name="T57" fmla="*/ 63 h 521"/>
              <a:gd name="T58" fmla="*/ 604 w 1015"/>
              <a:gd name="T59" fmla="*/ 37 h 521"/>
              <a:gd name="T60" fmla="*/ 462 w 1015"/>
              <a:gd name="T61" fmla="*/ 71 h 521"/>
              <a:gd name="T62" fmla="*/ 256 w 1015"/>
              <a:gd name="T63" fmla="*/ 250 h 521"/>
              <a:gd name="T64" fmla="*/ 302 w 1015"/>
              <a:gd name="T65" fmla="*/ 273 h 521"/>
              <a:gd name="T66" fmla="*/ 419 w 1015"/>
              <a:gd name="T67" fmla="*/ 136 h 521"/>
              <a:gd name="T68" fmla="*/ 405 w 1015"/>
              <a:gd name="T69" fmla="*/ 291 h 521"/>
              <a:gd name="T70" fmla="*/ 493 w 1015"/>
              <a:gd name="T71" fmla="*/ 288 h 521"/>
              <a:gd name="T72" fmla="*/ 643 w 1015"/>
              <a:gd name="T73" fmla="*/ 149 h 521"/>
              <a:gd name="T74" fmla="*/ 716 w 1015"/>
              <a:gd name="T75" fmla="*/ 159 h 521"/>
              <a:gd name="T76" fmla="*/ 703 w 1015"/>
              <a:gd name="T77" fmla="*/ 231 h 521"/>
              <a:gd name="T78" fmla="*/ 770 w 1015"/>
              <a:gd name="T79" fmla="*/ 227 h 521"/>
              <a:gd name="T80" fmla="*/ 848 w 1015"/>
              <a:gd name="T81" fmla="*/ 192 h 521"/>
              <a:gd name="T82" fmla="*/ 926 w 1015"/>
              <a:gd name="T83" fmla="*/ 151 h 521"/>
              <a:gd name="T84" fmla="*/ 868 w 1015"/>
              <a:gd name="T85" fmla="*/ 193 h 521"/>
              <a:gd name="T86" fmla="*/ 796 w 1015"/>
              <a:gd name="T87" fmla="*/ 226 h 521"/>
              <a:gd name="T88" fmla="*/ 726 w 1015"/>
              <a:gd name="T89" fmla="*/ 257 h 521"/>
              <a:gd name="T90" fmla="*/ 714 w 1015"/>
              <a:gd name="T91" fmla="*/ 342 h 521"/>
              <a:gd name="T92" fmla="*/ 618 w 1015"/>
              <a:gd name="T93" fmla="*/ 371 h 521"/>
              <a:gd name="T94" fmla="*/ 550 w 1015"/>
              <a:gd name="T95" fmla="*/ 395 h 521"/>
              <a:gd name="T96" fmla="*/ 419 w 1015"/>
              <a:gd name="T97" fmla="*/ 312 h 521"/>
              <a:gd name="T98" fmla="*/ 385 w 1015"/>
              <a:gd name="T99" fmla="*/ 379 h 521"/>
              <a:gd name="T100" fmla="*/ 261 w 1015"/>
              <a:gd name="T101" fmla="*/ 281 h 521"/>
              <a:gd name="T102" fmla="*/ 460 w 1015"/>
              <a:gd name="T103" fmla="*/ 459 h 521"/>
              <a:gd name="T104" fmla="*/ 581 w 1015"/>
              <a:gd name="T105" fmla="*/ 495 h 521"/>
              <a:gd name="T106" fmla="*/ 693 w 1015"/>
              <a:gd name="T107" fmla="*/ 485 h 521"/>
              <a:gd name="T108" fmla="*/ 791 w 1015"/>
              <a:gd name="T109" fmla="*/ 415 h 521"/>
              <a:gd name="T110" fmla="*/ 832 w 1015"/>
              <a:gd name="T111" fmla="*/ 332 h 521"/>
              <a:gd name="T112" fmla="*/ 186 w 1015"/>
              <a:gd name="T113" fmla="*/ 254 h 521"/>
              <a:gd name="T114" fmla="*/ 54 w 1015"/>
              <a:gd name="T115" fmla="*/ 170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5" h="521">
                <a:moveTo>
                  <a:pt x="843" y="73"/>
                </a:moveTo>
                <a:cubicBezTo>
                  <a:pt x="874" y="69"/>
                  <a:pt x="895" y="42"/>
                  <a:pt x="928" y="35"/>
                </a:cubicBezTo>
                <a:cubicBezTo>
                  <a:pt x="933" y="44"/>
                  <a:pt x="926" y="54"/>
                  <a:pt x="926" y="64"/>
                </a:cubicBezTo>
                <a:cubicBezTo>
                  <a:pt x="942" y="61"/>
                  <a:pt x="953" y="52"/>
                  <a:pt x="959" y="38"/>
                </a:cubicBezTo>
                <a:cubicBezTo>
                  <a:pt x="972" y="38"/>
                  <a:pt x="971" y="34"/>
                  <a:pt x="979" y="32"/>
                </a:cubicBezTo>
                <a:cubicBezTo>
                  <a:pt x="986" y="43"/>
                  <a:pt x="978" y="69"/>
                  <a:pt x="980" y="90"/>
                </a:cubicBezTo>
                <a:cubicBezTo>
                  <a:pt x="997" y="90"/>
                  <a:pt x="992" y="78"/>
                  <a:pt x="1002" y="71"/>
                </a:cubicBezTo>
                <a:cubicBezTo>
                  <a:pt x="1006" y="70"/>
                  <a:pt x="1007" y="73"/>
                  <a:pt x="1011" y="73"/>
                </a:cubicBezTo>
                <a:cubicBezTo>
                  <a:pt x="1015" y="80"/>
                  <a:pt x="1012" y="88"/>
                  <a:pt x="1006" y="90"/>
                </a:cubicBezTo>
                <a:cubicBezTo>
                  <a:pt x="1000" y="115"/>
                  <a:pt x="990" y="134"/>
                  <a:pt x="975" y="151"/>
                </a:cubicBezTo>
                <a:cubicBezTo>
                  <a:pt x="984" y="148"/>
                  <a:pt x="986" y="144"/>
                  <a:pt x="997" y="148"/>
                </a:cubicBezTo>
                <a:cubicBezTo>
                  <a:pt x="991" y="181"/>
                  <a:pt x="970" y="199"/>
                  <a:pt x="951" y="219"/>
                </a:cubicBezTo>
                <a:cubicBezTo>
                  <a:pt x="963" y="221"/>
                  <a:pt x="969" y="208"/>
                  <a:pt x="980" y="214"/>
                </a:cubicBezTo>
                <a:cubicBezTo>
                  <a:pt x="970" y="250"/>
                  <a:pt x="937" y="265"/>
                  <a:pt x="909" y="283"/>
                </a:cubicBezTo>
                <a:cubicBezTo>
                  <a:pt x="918" y="292"/>
                  <a:pt x="931" y="276"/>
                  <a:pt x="943" y="286"/>
                </a:cubicBezTo>
                <a:cubicBezTo>
                  <a:pt x="938" y="300"/>
                  <a:pt x="921" y="303"/>
                  <a:pt x="909" y="311"/>
                </a:cubicBezTo>
                <a:cubicBezTo>
                  <a:pt x="894" y="319"/>
                  <a:pt x="880" y="333"/>
                  <a:pt x="856" y="335"/>
                </a:cubicBezTo>
                <a:cubicBezTo>
                  <a:pt x="864" y="346"/>
                  <a:pt x="877" y="345"/>
                  <a:pt x="892" y="342"/>
                </a:cubicBezTo>
                <a:cubicBezTo>
                  <a:pt x="890" y="348"/>
                  <a:pt x="898" y="344"/>
                  <a:pt x="897" y="350"/>
                </a:cubicBezTo>
                <a:cubicBezTo>
                  <a:pt x="875" y="382"/>
                  <a:pt x="817" y="378"/>
                  <a:pt x="778" y="394"/>
                </a:cubicBezTo>
                <a:cubicBezTo>
                  <a:pt x="791" y="403"/>
                  <a:pt x="817" y="399"/>
                  <a:pt x="822" y="413"/>
                </a:cubicBezTo>
                <a:cubicBezTo>
                  <a:pt x="821" y="419"/>
                  <a:pt x="814" y="422"/>
                  <a:pt x="809" y="423"/>
                </a:cubicBezTo>
                <a:cubicBezTo>
                  <a:pt x="794" y="429"/>
                  <a:pt x="778" y="435"/>
                  <a:pt x="762" y="441"/>
                </a:cubicBezTo>
                <a:cubicBezTo>
                  <a:pt x="738" y="450"/>
                  <a:pt x="710" y="453"/>
                  <a:pt x="677" y="453"/>
                </a:cubicBezTo>
                <a:cubicBezTo>
                  <a:pt x="683" y="464"/>
                  <a:pt x="702" y="477"/>
                  <a:pt x="721" y="480"/>
                </a:cubicBezTo>
                <a:cubicBezTo>
                  <a:pt x="720" y="485"/>
                  <a:pt x="723" y="485"/>
                  <a:pt x="723" y="488"/>
                </a:cubicBezTo>
                <a:cubicBezTo>
                  <a:pt x="717" y="498"/>
                  <a:pt x="685" y="500"/>
                  <a:pt x="664" y="500"/>
                </a:cubicBezTo>
                <a:cubicBezTo>
                  <a:pt x="636" y="500"/>
                  <a:pt x="608" y="488"/>
                  <a:pt x="592" y="484"/>
                </a:cubicBezTo>
                <a:cubicBezTo>
                  <a:pt x="596" y="490"/>
                  <a:pt x="602" y="493"/>
                  <a:pt x="604" y="498"/>
                </a:cubicBezTo>
                <a:cubicBezTo>
                  <a:pt x="588" y="521"/>
                  <a:pt x="532" y="496"/>
                  <a:pt x="506" y="480"/>
                </a:cubicBezTo>
                <a:cubicBezTo>
                  <a:pt x="488" y="470"/>
                  <a:pt x="479" y="459"/>
                  <a:pt x="473" y="480"/>
                </a:cubicBezTo>
                <a:cubicBezTo>
                  <a:pt x="432" y="472"/>
                  <a:pt x="405" y="451"/>
                  <a:pt x="372" y="435"/>
                </a:cubicBezTo>
                <a:cubicBezTo>
                  <a:pt x="373" y="430"/>
                  <a:pt x="367" y="431"/>
                  <a:pt x="369" y="426"/>
                </a:cubicBezTo>
                <a:cubicBezTo>
                  <a:pt x="346" y="416"/>
                  <a:pt x="337" y="390"/>
                  <a:pt x="315" y="379"/>
                </a:cubicBezTo>
                <a:cubicBezTo>
                  <a:pt x="301" y="357"/>
                  <a:pt x="284" y="338"/>
                  <a:pt x="264" y="322"/>
                </a:cubicBezTo>
                <a:cubicBezTo>
                  <a:pt x="260" y="309"/>
                  <a:pt x="253" y="298"/>
                  <a:pt x="251" y="283"/>
                </a:cubicBezTo>
                <a:cubicBezTo>
                  <a:pt x="149" y="270"/>
                  <a:pt x="82" y="222"/>
                  <a:pt x="0" y="193"/>
                </a:cubicBezTo>
                <a:cubicBezTo>
                  <a:pt x="2" y="172"/>
                  <a:pt x="17" y="151"/>
                  <a:pt x="34" y="139"/>
                </a:cubicBezTo>
                <a:cubicBezTo>
                  <a:pt x="42" y="143"/>
                  <a:pt x="47" y="149"/>
                  <a:pt x="57" y="151"/>
                </a:cubicBezTo>
                <a:cubicBezTo>
                  <a:pt x="77" y="176"/>
                  <a:pt x="109" y="192"/>
                  <a:pt x="139" y="213"/>
                </a:cubicBezTo>
                <a:cubicBezTo>
                  <a:pt x="166" y="232"/>
                  <a:pt x="205" y="259"/>
                  <a:pt x="248" y="252"/>
                </a:cubicBezTo>
                <a:cubicBezTo>
                  <a:pt x="252" y="209"/>
                  <a:pt x="282" y="162"/>
                  <a:pt x="308" y="125"/>
                </a:cubicBezTo>
                <a:cubicBezTo>
                  <a:pt x="317" y="113"/>
                  <a:pt x="328" y="106"/>
                  <a:pt x="338" y="97"/>
                </a:cubicBezTo>
                <a:cubicBezTo>
                  <a:pt x="345" y="90"/>
                  <a:pt x="349" y="80"/>
                  <a:pt x="357" y="74"/>
                </a:cubicBezTo>
                <a:cubicBezTo>
                  <a:pt x="364" y="69"/>
                  <a:pt x="374" y="65"/>
                  <a:pt x="382" y="59"/>
                </a:cubicBezTo>
                <a:cubicBezTo>
                  <a:pt x="397" y="48"/>
                  <a:pt x="411" y="40"/>
                  <a:pt x="432" y="32"/>
                </a:cubicBezTo>
                <a:cubicBezTo>
                  <a:pt x="437" y="30"/>
                  <a:pt x="442" y="29"/>
                  <a:pt x="447" y="27"/>
                </a:cubicBezTo>
                <a:cubicBezTo>
                  <a:pt x="456" y="22"/>
                  <a:pt x="460" y="15"/>
                  <a:pt x="473" y="19"/>
                </a:cubicBezTo>
                <a:cubicBezTo>
                  <a:pt x="474" y="20"/>
                  <a:pt x="474" y="23"/>
                  <a:pt x="476" y="24"/>
                </a:cubicBezTo>
                <a:cubicBezTo>
                  <a:pt x="477" y="34"/>
                  <a:pt x="470" y="37"/>
                  <a:pt x="466" y="43"/>
                </a:cubicBezTo>
                <a:cubicBezTo>
                  <a:pt x="488" y="39"/>
                  <a:pt x="515" y="0"/>
                  <a:pt x="542" y="17"/>
                </a:cubicBezTo>
                <a:cubicBezTo>
                  <a:pt x="538" y="30"/>
                  <a:pt x="523" y="31"/>
                  <a:pt x="527" y="50"/>
                </a:cubicBezTo>
                <a:cubicBezTo>
                  <a:pt x="555" y="37"/>
                  <a:pt x="585" y="26"/>
                  <a:pt x="618" y="19"/>
                </a:cubicBezTo>
                <a:cubicBezTo>
                  <a:pt x="627" y="25"/>
                  <a:pt x="626" y="41"/>
                  <a:pt x="620" y="50"/>
                </a:cubicBezTo>
                <a:cubicBezTo>
                  <a:pt x="634" y="45"/>
                  <a:pt x="642" y="36"/>
                  <a:pt x="659" y="32"/>
                </a:cubicBezTo>
                <a:cubicBezTo>
                  <a:pt x="671" y="28"/>
                  <a:pt x="680" y="11"/>
                  <a:pt x="695" y="19"/>
                </a:cubicBezTo>
                <a:cubicBezTo>
                  <a:pt x="699" y="38"/>
                  <a:pt x="691" y="46"/>
                  <a:pt x="688" y="63"/>
                </a:cubicBezTo>
                <a:cubicBezTo>
                  <a:pt x="720" y="63"/>
                  <a:pt x="744" y="41"/>
                  <a:pt x="770" y="30"/>
                </a:cubicBezTo>
                <a:cubicBezTo>
                  <a:pt x="772" y="32"/>
                  <a:pt x="775" y="34"/>
                  <a:pt x="776" y="37"/>
                </a:cubicBezTo>
                <a:cubicBezTo>
                  <a:pt x="772" y="43"/>
                  <a:pt x="771" y="52"/>
                  <a:pt x="767" y="58"/>
                </a:cubicBezTo>
                <a:cubicBezTo>
                  <a:pt x="767" y="61"/>
                  <a:pt x="771" y="61"/>
                  <a:pt x="772" y="64"/>
                </a:cubicBezTo>
                <a:cubicBezTo>
                  <a:pt x="790" y="55"/>
                  <a:pt x="808" y="50"/>
                  <a:pt x="825" y="42"/>
                </a:cubicBezTo>
                <a:cubicBezTo>
                  <a:pt x="835" y="36"/>
                  <a:pt x="844" y="25"/>
                  <a:pt x="858" y="27"/>
                </a:cubicBezTo>
                <a:cubicBezTo>
                  <a:pt x="865" y="42"/>
                  <a:pt x="851" y="62"/>
                  <a:pt x="843" y="73"/>
                </a:cubicBezTo>
                <a:close/>
                <a:moveTo>
                  <a:pt x="878" y="289"/>
                </a:moveTo>
                <a:cubicBezTo>
                  <a:pt x="888" y="275"/>
                  <a:pt x="907" y="273"/>
                  <a:pt x="922" y="263"/>
                </a:cubicBezTo>
                <a:cubicBezTo>
                  <a:pt x="936" y="253"/>
                  <a:pt x="949" y="242"/>
                  <a:pt x="959" y="229"/>
                </a:cubicBezTo>
                <a:cubicBezTo>
                  <a:pt x="950" y="231"/>
                  <a:pt x="939" y="232"/>
                  <a:pt x="928" y="232"/>
                </a:cubicBezTo>
                <a:cubicBezTo>
                  <a:pt x="925" y="228"/>
                  <a:pt x="929" y="222"/>
                  <a:pt x="926" y="219"/>
                </a:cubicBezTo>
                <a:cubicBezTo>
                  <a:pt x="948" y="212"/>
                  <a:pt x="966" y="187"/>
                  <a:pt x="979" y="165"/>
                </a:cubicBezTo>
                <a:cubicBezTo>
                  <a:pt x="967" y="168"/>
                  <a:pt x="952" y="177"/>
                  <a:pt x="946" y="164"/>
                </a:cubicBezTo>
                <a:cubicBezTo>
                  <a:pt x="965" y="146"/>
                  <a:pt x="984" y="129"/>
                  <a:pt x="990" y="99"/>
                </a:cubicBezTo>
                <a:cubicBezTo>
                  <a:pt x="980" y="103"/>
                  <a:pt x="961" y="118"/>
                  <a:pt x="959" y="95"/>
                </a:cubicBezTo>
                <a:cubicBezTo>
                  <a:pt x="971" y="90"/>
                  <a:pt x="973" y="64"/>
                  <a:pt x="969" y="53"/>
                </a:cubicBezTo>
                <a:cubicBezTo>
                  <a:pt x="964" y="60"/>
                  <a:pt x="946" y="65"/>
                  <a:pt x="933" y="74"/>
                </a:cubicBezTo>
                <a:cubicBezTo>
                  <a:pt x="922" y="81"/>
                  <a:pt x="911" y="97"/>
                  <a:pt x="904" y="76"/>
                </a:cubicBezTo>
                <a:cubicBezTo>
                  <a:pt x="910" y="69"/>
                  <a:pt x="914" y="67"/>
                  <a:pt x="915" y="53"/>
                </a:cubicBezTo>
                <a:cubicBezTo>
                  <a:pt x="887" y="66"/>
                  <a:pt x="862" y="80"/>
                  <a:pt x="830" y="89"/>
                </a:cubicBezTo>
                <a:cubicBezTo>
                  <a:pt x="828" y="86"/>
                  <a:pt x="822" y="87"/>
                  <a:pt x="822" y="82"/>
                </a:cubicBezTo>
                <a:cubicBezTo>
                  <a:pt x="830" y="69"/>
                  <a:pt x="846" y="56"/>
                  <a:pt x="847" y="42"/>
                </a:cubicBezTo>
                <a:cubicBezTo>
                  <a:pt x="817" y="57"/>
                  <a:pt x="788" y="73"/>
                  <a:pt x="750" y="81"/>
                </a:cubicBezTo>
                <a:cubicBezTo>
                  <a:pt x="750" y="78"/>
                  <a:pt x="748" y="78"/>
                  <a:pt x="747" y="76"/>
                </a:cubicBezTo>
                <a:cubicBezTo>
                  <a:pt x="745" y="63"/>
                  <a:pt x="761" y="59"/>
                  <a:pt x="757" y="50"/>
                </a:cubicBezTo>
                <a:cubicBezTo>
                  <a:pt x="733" y="63"/>
                  <a:pt x="705" y="73"/>
                  <a:pt x="675" y="82"/>
                </a:cubicBezTo>
                <a:cubicBezTo>
                  <a:pt x="676" y="75"/>
                  <a:pt x="672" y="84"/>
                  <a:pt x="672" y="79"/>
                </a:cubicBezTo>
                <a:cubicBezTo>
                  <a:pt x="671" y="67"/>
                  <a:pt x="682" y="51"/>
                  <a:pt x="682" y="33"/>
                </a:cubicBezTo>
                <a:cubicBezTo>
                  <a:pt x="666" y="40"/>
                  <a:pt x="639" y="52"/>
                  <a:pt x="623" y="63"/>
                </a:cubicBezTo>
                <a:cubicBezTo>
                  <a:pt x="614" y="68"/>
                  <a:pt x="607" y="79"/>
                  <a:pt x="599" y="68"/>
                </a:cubicBezTo>
                <a:cubicBezTo>
                  <a:pt x="599" y="60"/>
                  <a:pt x="602" y="55"/>
                  <a:pt x="607" y="51"/>
                </a:cubicBezTo>
                <a:cubicBezTo>
                  <a:pt x="607" y="45"/>
                  <a:pt x="601" y="45"/>
                  <a:pt x="604" y="37"/>
                </a:cubicBezTo>
                <a:cubicBezTo>
                  <a:pt x="574" y="41"/>
                  <a:pt x="543" y="54"/>
                  <a:pt x="520" y="69"/>
                </a:cubicBezTo>
                <a:cubicBezTo>
                  <a:pt x="506" y="64"/>
                  <a:pt x="516" y="41"/>
                  <a:pt x="517" y="30"/>
                </a:cubicBezTo>
                <a:cubicBezTo>
                  <a:pt x="494" y="40"/>
                  <a:pt x="473" y="50"/>
                  <a:pt x="462" y="71"/>
                </a:cubicBezTo>
                <a:cubicBezTo>
                  <a:pt x="456" y="69"/>
                  <a:pt x="450" y="68"/>
                  <a:pt x="447" y="63"/>
                </a:cubicBezTo>
                <a:cubicBezTo>
                  <a:pt x="450" y="54"/>
                  <a:pt x="457" y="49"/>
                  <a:pt x="457" y="37"/>
                </a:cubicBezTo>
                <a:cubicBezTo>
                  <a:pt x="353" y="71"/>
                  <a:pt x="289" y="145"/>
                  <a:pt x="256" y="250"/>
                </a:cubicBezTo>
                <a:cubicBezTo>
                  <a:pt x="259" y="252"/>
                  <a:pt x="264" y="253"/>
                  <a:pt x="264" y="258"/>
                </a:cubicBezTo>
                <a:cubicBezTo>
                  <a:pt x="264" y="263"/>
                  <a:pt x="257" y="261"/>
                  <a:pt x="258" y="267"/>
                </a:cubicBezTo>
                <a:cubicBezTo>
                  <a:pt x="271" y="270"/>
                  <a:pt x="287" y="271"/>
                  <a:pt x="302" y="273"/>
                </a:cubicBezTo>
                <a:cubicBezTo>
                  <a:pt x="305" y="240"/>
                  <a:pt x="323" y="219"/>
                  <a:pt x="344" y="195"/>
                </a:cubicBezTo>
                <a:cubicBezTo>
                  <a:pt x="359" y="178"/>
                  <a:pt x="374" y="159"/>
                  <a:pt x="387" y="148"/>
                </a:cubicBezTo>
                <a:cubicBezTo>
                  <a:pt x="394" y="141"/>
                  <a:pt x="407" y="129"/>
                  <a:pt x="419" y="136"/>
                </a:cubicBezTo>
                <a:cubicBezTo>
                  <a:pt x="393" y="147"/>
                  <a:pt x="376" y="166"/>
                  <a:pt x="354" y="192"/>
                </a:cubicBezTo>
                <a:cubicBezTo>
                  <a:pt x="331" y="219"/>
                  <a:pt x="311" y="243"/>
                  <a:pt x="315" y="276"/>
                </a:cubicBezTo>
                <a:cubicBezTo>
                  <a:pt x="344" y="286"/>
                  <a:pt x="376" y="292"/>
                  <a:pt x="405" y="291"/>
                </a:cubicBezTo>
                <a:cubicBezTo>
                  <a:pt x="426" y="237"/>
                  <a:pt x="447" y="173"/>
                  <a:pt x="506" y="161"/>
                </a:cubicBezTo>
                <a:cubicBezTo>
                  <a:pt x="455" y="183"/>
                  <a:pt x="432" y="232"/>
                  <a:pt x="418" y="291"/>
                </a:cubicBezTo>
                <a:cubicBezTo>
                  <a:pt x="436" y="289"/>
                  <a:pt x="468" y="290"/>
                  <a:pt x="493" y="288"/>
                </a:cubicBezTo>
                <a:cubicBezTo>
                  <a:pt x="500" y="245"/>
                  <a:pt x="515" y="210"/>
                  <a:pt x="546" y="192"/>
                </a:cubicBezTo>
                <a:cubicBezTo>
                  <a:pt x="561" y="183"/>
                  <a:pt x="577" y="176"/>
                  <a:pt x="594" y="167"/>
                </a:cubicBezTo>
                <a:cubicBezTo>
                  <a:pt x="609" y="159"/>
                  <a:pt x="626" y="145"/>
                  <a:pt x="643" y="149"/>
                </a:cubicBezTo>
                <a:cubicBezTo>
                  <a:pt x="582" y="177"/>
                  <a:pt x="503" y="203"/>
                  <a:pt x="507" y="285"/>
                </a:cubicBezTo>
                <a:cubicBezTo>
                  <a:pt x="540" y="281"/>
                  <a:pt x="584" y="277"/>
                  <a:pt x="620" y="268"/>
                </a:cubicBezTo>
                <a:cubicBezTo>
                  <a:pt x="628" y="215"/>
                  <a:pt x="672" y="175"/>
                  <a:pt x="716" y="159"/>
                </a:cubicBezTo>
                <a:cubicBezTo>
                  <a:pt x="680" y="187"/>
                  <a:pt x="636" y="211"/>
                  <a:pt x="631" y="267"/>
                </a:cubicBezTo>
                <a:cubicBezTo>
                  <a:pt x="652" y="268"/>
                  <a:pt x="665" y="260"/>
                  <a:pt x="683" y="258"/>
                </a:cubicBezTo>
                <a:cubicBezTo>
                  <a:pt x="685" y="247"/>
                  <a:pt x="696" y="240"/>
                  <a:pt x="703" y="231"/>
                </a:cubicBezTo>
                <a:cubicBezTo>
                  <a:pt x="717" y="213"/>
                  <a:pt x="728" y="190"/>
                  <a:pt x="749" y="185"/>
                </a:cubicBezTo>
                <a:cubicBezTo>
                  <a:pt x="729" y="204"/>
                  <a:pt x="715" y="229"/>
                  <a:pt x="700" y="254"/>
                </a:cubicBezTo>
                <a:cubicBezTo>
                  <a:pt x="724" y="245"/>
                  <a:pt x="750" y="240"/>
                  <a:pt x="770" y="227"/>
                </a:cubicBezTo>
                <a:cubicBezTo>
                  <a:pt x="776" y="189"/>
                  <a:pt x="801" y="145"/>
                  <a:pt x="834" y="130"/>
                </a:cubicBezTo>
                <a:cubicBezTo>
                  <a:pt x="810" y="154"/>
                  <a:pt x="792" y="182"/>
                  <a:pt x="783" y="221"/>
                </a:cubicBezTo>
                <a:cubicBezTo>
                  <a:pt x="804" y="210"/>
                  <a:pt x="825" y="200"/>
                  <a:pt x="848" y="192"/>
                </a:cubicBezTo>
                <a:cubicBezTo>
                  <a:pt x="854" y="167"/>
                  <a:pt x="852" y="118"/>
                  <a:pt x="881" y="108"/>
                </a:cubicBezTo>
                <a:cubicBezTo>
                  <a:pt x="867" y="128"/>
                  <a:pt x="864" y="157"/>
                  <a:pt x="861" y="183"/>
                </a:cubicBezTo>
                <a:cubicBezTo>
                  <a:pt x="887" y="178"/>
                  <a:pt x="901" y="152"/>
                  <a:pt x="926" y="151"/>
                </a:cubicBezTo>
                <a:cubicBezTo>
                  <a:pt x="923" y="172"/>
                  <a:pt x="895" y="169"/>
                  <a:pt x="886" y="185"/>
                </a:cubicBezTo>
                <a:cubicBezTo>
                  <a:pt x="903" y="193"/>
                  <a:pt x="928" y="193"/>
                  <a:pt x="941" y="205"/>
                </a:cubicBezTo>
                <a:cubicBezTo>
                  <a:pt x="915" y="206"/>
                  <a:pt x="887" y="200"/>
                  <a:pt x="868" y="193"/>
                </a:cubicBezTo>
                <a:cubicBezTo>
                  <a:pt x="856" y="207"/>
                  <a:pt x="832" y="204"/>
                  <a:pt x="816" y="216"/>
                </a:cubicBezTo>
                <a:cubicBezTo>
                  <a:pt x="832" y="237"/>
                  <a:pt x="860" y="247"/>
                  <a:pt x="884" y="260"/>
                </a:cubicBezTo>
                <a:cubicBezTo>
                  <a:pt x="842" y="261"/>
                  <a:pt x="829" y="234"/>
                  <a:pt x="796" y="226"/>
                </a:cubicBezTo>
                <a:cubicBezTo>
                  <a:pt x="781" y="237"/>
                  <a:pt x="761" y="244"/>
                  <a:pt x="742" y="252"/>
                </a:cubicBezTo>
                <a:cubicBezTo>
                  <a:pt x="760" y="276"/>
                  <a:pt x="789" y="289"/>
                  <a:pt x="822" y="298"/>
                </a:cubicBezTo>
                <a:cubicBezTo>
                  <a:pt x="783" y="303"/>
                  <a:pt x="752" y="276"/>
                  <a:pt x="726" y="257"/>
                </a:cubicBezTo>
                <a:cubicBezTo>
                  <a:pt x="701" y="266"/>
                  <a:pt x="674" y="274"/>
                  <a:pt x="644" y="278"/>
                </a:cubicBezTo>
                <a:cubicBezTo>
                  <a:pt x="641" y="287"/>
                  <a:pt x="645" y="295"/>
                  <a:pt x="649" y="301"/>
                </a:cubicBezTo>
                <a:cubicBezTo>
                  <a:pt x="664" y="319"/>
                  <a:pt x="696" y="328"/>
                  <a:pt x="714" y="342"/>
                </a:cubicBezTo>
                <a:cubicBezTo>
                  <a:pt x="673" y="333"/>
                  <a:pt x="642" y="313"/>
                  <a:pt x="623" y="281"/>
                </a:cubicBezTo>
                <a:cubicBezTo>
                  <a:pt x="587" y="288"/>
                  <a:pt x="563" y="291"/>
                  <a:pt x="519" y="296"/>
                </a:cubicBezTo>
                <a:cubicBezTo>
                  <a:pt x="538" y="335"/>
                  <a:pt x="572" y="359"/>
                  <a:pt x="618" y="371"/>
                </a:cubicBezTo>
                <a:cubicBezTo>
                  <a:pt x="553" y="372"/>
                  <a:pt x="535" y="327"/>
                  <a:pt x="499" y="299"/>
                </a:cubicBezTo>
                <a:cubicBezTo>
                  <a:pt x="475" y="302"/>
                  <a:pt x="461" y="303"/>
                  <a:pt x="429" y="302"/>
                </a:cubicBezTo>
                <a:cubicBezTo>
                  <a:pt x="446" y="351"/>
                  <a:pt x="498" y="381"/>
                  <a:pt x="550" y="395"/>
                </a:cubicBezTo>
                <a:cubicBezTo>
                  <a:pt x="538" y="398"/>
                  <a:pt x="537" y="392"/>
                  <a:pt x="525" y="394"/>
                </a:cubicBezTo>
                <a:cubicBezTo>
                  <a:pt x="490" y="378"/>
                  <a:pt x="455" y="362"/>
                  <a:pt x="431" y="332"/>
                </a:cubicBezTo>
                <a:cubicBezTo>
                  <a:pt x="426" y="326"/>
                  <a:pt x="425" y="318"/>
                  <a:pt x="419" y="312"/>
                </a:cubicBezTo>
                <a:cubicBezTo>
                  <a:pt x="405" y="298"/>
                  <a:pt x="380" y="305"/>
                  <a:pt x="357" y="301"/>
                </a:cubicBezTo>
                <a:cubicBezTo>
                  <a:pt x="345" y="299"/>
                  <a:pt x="335" y="292"/>
                  <a:pt x="323" y="294"/>
                </a:cubicBezTo>
                <a:cubicBezTo>
                  <a:pt x="315" y="332"/>
                  <a:pt x="363" y="361"/>
                  <a:pt x="385" y="379"/>
                </a:cubicBezTo>
                <a:cubicBezTo>
                  <a:pt x="354" y="366"/>
                  <a:pt x="322" y="347"/>
                  <a:pt x="312" y="314"/>
                </a:cubicBezTo>
                <a:cubicBezTo>
                  <a:pt x="308" y="305"/>
                  <a:pt x="310" y="294"/>
                  <a:pt x="302" y="286"/>
                </a:cubicBezTo>
                <a:cubicBezTo>
                  <a:pt x="287" y="285"/>
                  <a:pt x="274" y="282"/>
                  <a:pt x="261" y="281"/>
                </a:cubicBezTo>
                <a:cubicBezTo>
                  <a:pt x="260" y="303"/>
                  <a:pt x="275" y="308"/>
                  <a:pt x="285" y="319"/>
                </a:cubicBezTo>
                <a:cubicBezTo>
                  <a:pt x="297" y="331"/>
                  <a:pt x="308" y="349"/>
                  <a:pt x="318" y="361"/>
                </a:cubicBezTo>
                <a:cubicBezTo>
                  <a:pt x="353" y="404"/>
                  <a:pt x="403" y="449"/>
                  <a:pt x="460" y="459"/>
                </a:cubicBezTo>
                <a:cubicBezTo>
                  <a:pt x="464" y="458"/>
                  <a:pt x="460" y="449"/>
                  <a:pt x="463" y="448"/>
                </a:cubicBezTo>
                <a:cubicBezTo>
                  <a:pt x="472" y="446"/>
                  <a:pt x="473" y="445"/>
                  <a:pt x="480" y="444"/>
                </a:cubicBezTo>
                <a:cubicBezTo>
                  <a:pt x="506" y="469"/>
                  <a:pt x="537" y="488"/>
                  <a:pt x="581" y="495"/>
                </a:cubicBezTo>
                <a:cubicBezTo>
                  <a:pt x="583" y="483"/>
                  <a:pt x="573" y="483"/>
                  <a:pt x="569" y="477"/>
                </a:cubicBezTo>
                <a:cubicBezTo>
                  <a:pt x="565" y="468"/>
                  <a:pt x="576" y="463"/>
                  <a:pt x="586" y="462"/>
                </a:cubicBezTo>
                <a:cubicBezTo>
                  <a:pt x="609" y="483"/>
                  <a:pt x="654" y="490"/>
                  <a:pt x="693" y="485"/>
                </a:cubicBezTo>
                <a:cubicBezTo>
                  <a:pt x="678" y="470"/>
                  <a:pt x="655" y="461"/>
                  <a:pt x="646" y="440"/>
                </a:cubicBezTo>
                <a:cubicBezTo>
                  <a:pt x="647" y="435"/>
                  <a:pt x="653" y="435"/>
                  <a:pt x="656" y="433"/>
                </a:cubicBezTo>
                <a:cubicBezTo>
                  <a:pt x="704" y="454"/>
                  <a:pt x="749" y="432"/>
                  <a:pt x="791" y="415"/>
                </a:cubicBezTo>
                <a:cubicBezTo>
                  <a:pt x="777" y="398"/>
                  <a:pt x="749" y="407"/>
                  <a:pt x="742" y="387"/>
                </a:cubicBezTo>
                <a:cubicBezTo>
                  <a:pt x="780" y="380"/>
                  <a:pt x="832" y="376"/>
                  <a:pt x="868" y="355"/>
                </a:cubicBezTo>
                <a:cubicBezTo>
                  <a:pt x="853" y="350"/>
                  <a:pt x="838" y="345"/>
                  <a:pt x="832" y="332"/>
                </a:cubicBezTo>
                <a:cubicBezTo>
                  <a:pt x="850" y="318"/>
                  <a:pt x="893" y="319"/>
                  <a:pt x="904" y="296"/>
                </a:cubicBezTo>
                <a:cubicBezTo>
                  <a:pt x="896" y="296"/>
                  <a:pt x="882" y="301"/>
                  <a:pt x="878" y="289"/>
                </a:cubicBezTo>
                <a:close/>
                <a:moveTo>
                  <a:pt x="186" y="254"/>
                </a:moveTo>
                <a:cubicBezTo>
                  <a:pt x="170" y="249"/>
                  <a:pt x="152" y="238"/>
                  <a:pt x="139" y="229"/>
                </a:cubicBezTo>
                <a:cubicBezTo>
                  <a:pt x="130" y="223"/>
                  <a:pt x="118" y="216"/>
                  <a:pt x="106" y="208"/>
                </a:cubicBezTo>
                <a:cubicBezTo>
                  <a:pt x="84" y="194"/>
                  <a:pt x="74" y="184"/>
                  <a:pt x="54" y="170"/>
                </a:cubicBezTo>
                <a:cubicBezTo>
                  <a:pt x="28" y="154"/>
                  <a:pt x="21" y="162"/>
                  <a:pt x="13" y="187"/>
                </a:cubicBezTo>
                <a:cubicBezTo>
                  <a:pt x="69" y="204"/>
                  <a:pt x="125" y="242"/>
                  <a:pt x="186" y="25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60" name="组合 56">
            <a:extLst>
              <a:ext uri="{FF2B5EF4-FFF2-40B4-BE49-F238E27FC236}">
                <a16:creationId xmlns:a16="http://schemas.microsoft.com/office/drawing/2014/main" xmlns="" id="{A8D373E1-96D1-4FD8-AE14-7A49005CC882}"/>
              </a:ext>
            </a:extLst>
          </p:cNvPr>
          <p:cNvGrpSpPr/>
          <p:nvPr/>
        </p:nvGrpSpPr>
        <p:grpSpPr>
          <a:xfrm>
            <a:off x="6006760" y="5475616"/>
            <a:ext cx="1918463" cy="629132"/>
            <a:chOff x="3494088" y="1354138"/>
            <a:chExt cx="1176338" cy="385763"/>
          </a:xfrm>
        </p:grpSpPr>
        <p:sp>
          <p:nvSpPr>
            <p:cNvPr id="61" name="Freeform 116">
              <a:extLst>
                <a:ext uri="{FF2B5EF4-FFF2-40B4-BE49-F238E27FC236}">
                  <a16:creationId xmlns:a16="http://schemas.microsoft.com/office/drawing/2014/main" xmlns="" id="{05336C96-3787-4F74-82C3-64D25FC0E995}"/>
                </a:ext>
              </a:extLst>
            </p:cNvPr>
            <p:cNvSpPr>
              <a:spLocks noEditPoints="1"/>
            </p:cNvSpPr>
            <p:nvPr/>
          </p:nvSpPr>
          <p:spPr bwMode="auto">
            <a:xfrm>
              <a:off x="4618038" y="1709738"/>
              <a:ext cx="52388" cy="30163"/>
            </a:xfrm>
            <a:custGeom>
              <a:avLst/>
              <a:gdLst>
                <a:gd name="T0" fmla="*/ 67 w 67"/>
                <a:gd name="T1" fmla="*/ 31 h 38"/>
                <a:gd name="T2" fmla="*/ 43 w 67"/>
                <a:gd name="T3" fmla="*/ 38 h 38"/>
                <a:gd name="T4" fmla="*/ 7 w 67"/>
                <a:gd name="T5" fmla="*/ 15 h 38"/>
                <a:gd name="T6" fmla="*/ 37 w 67"/>
                <a:gd name="T7" fmla="*/ 0 h 38"/>
                <a:gd name="T8" fmla="*/ 67 w 67"/>
                <a:gd name="T9" fmla="*/ 31 h 38"/>
                <a:gd name="T10" fmla="*/ 25 w 67"/>
                <a:gd name="T11" fmla="*/ 25 h 38"/>
                <a:gd name="T12" fmla="*/ 52 w 67"/>
                <a:gd name="T13" fmla="*/ 21 h 38"/>
                <a:gd name="T14" fmla="*/ 25 w 67"/>
                <a:gd name="T15" fmla="*/ 25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38">
                  <a:moveTo>
                    <a:pt x="67" y="31"/>
                  </a:moveTo>
                  <a:cubicBezTo>
                    <a:pt x="59" y="33"/>
                    <a:pt x="50" y="34"/>
                    <a:pt x="43" y="38"/>
                  </a:cubicBezTo>
                  <a:cubicBezTo>
                    <a:pt x="28" y="36"/>
                    <a:pt x="0" y="34"/>
                    <a:pt x="7" y="15"/>
                  </a:cubicBezTo>
                  <a:cubicBezTo>
                    <a:pt x="20" y="16"/>
                    <a:pt x="27" y="4"/>
                    <a:pt x="37" y="0"/>
                  </a:cubicBezTo>
                  <a:cubicBezTo>
                    <a:pt x="51" y="6"/>
                    <a:pt x="64" y="13"/>
                    <a:pt x="67" y="31"/>
                  </a:cubicBezTo>
                  <a:close/>
                  <a:moveTo>
                    <a:pt x="25" y="25"/>
                  </a:moveTo>
                  <a:cubicBezTo>
                    <a:pt x="33" y="31"/>
                    <a:pt x="46" y="27"/>
                    <a:pt x="52" y="21"/>
                  </a:cubicBezTo>
                  <a:cubicBezTo>
                    <a:pt x="47" y="11"/>
                    <a:pt x="27" y="14"/>
                    <a:pt x="25" y="2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17">
              <a:extLst>
                <a:ext uri="{FF2B5EF4-FFF2-40B4-BE49-F238E27FC236}">
                  <a16:creationId xmlns:a16="http://schemas.microsoft.com/office/drawing/2014/main" xmlns="" id="{A08A0FA3-ACC9-4272-AB1E-FD15261C3DE5}"/>
                </a:ext>
              </a:extLst>
            </p:cNvPr>
            <p:cNvSpPr>
              <a:spLocks noEditPoints="1"/>
            </p:cNvSpPr>
            <p:nvPr/>
          </p:nvSpPr>
          <p:spPr bwMode="auto">
            <a:xfrm>
              <a:off x="4560888" y="1698626"/>
              <a:ext cx="47625" cy="30163"/>
            </a:xfrm>
            <a:custGeom>
              <a:avLst/>
              <a:gdLst>
                <a:gd name="T0" fmla="*/ 0 w 61"/>
                <a:gd name="T1" fmla="*/ 18 h 39"/>
                <a:gd name="T2" fmla="*/ 6 w 61"/>
                <a:gd name="T3" fmla="*/ 0 h 39"/>
                <a:gd name="T4" fmla="*/ 61 w 61"/>
                <a:gd name="T5" fmla="*/ 11 h 39"/>
                <a:gd name="T6" fmla="*/ 47 w 61"/>
                <a:gd name="T7" fmla="*/ 36 h 39"/>
                <a:gd name="T8" fmla="*/ 0 w 61"/>
                <a:gd name="T9" fmla="*/ 18 h 39"/>
                <a:gd name="T10" fmla="*/ 13 w 61"/>
                <a:gd name="T11" fmla="*/ 12 h 39"/>
                <a:gd name="T12" fmla="*/ 47 w 61"/>
                <a:gd name="T13" fmla="*/ 18 h 39"/>
                <a:gd name="T14" fmla="*/ 13 w 61"/>
                <a:gd name="T15" fmla="*/ 12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39">
                  <a:moveTo>
                    <a:pt x="0" y="18"/>
                  </a:moveTo>
                  <a:cubicBezTo>
                    <a:pt x="0" y="10"/>
                    <a:pt x="0" y="4"/>
                    <a:pt x="6" y="0"/>
                  </a:cubicBezTo>
                  <a:cubicBezTo>
                    <a:pt x="28" y="3"/>
                    <a:pt x="43" y="2"/>
                    <a:pt x="61" y="11"/>
                  </a:cubicBezTo>
                  <a:cubicBezTo>
                    <a:pt x="59" y="23"/>
                    <a:pt x="55" y="34"/>
                    <a:pt x="47" y="36"/>
                  </a:cubicBezTo>
                  <a:cubicBezTo>
                    <a:pt x="32" y="39"/>
                    <a:pt x="13" y="20"/>
                    <a:pt x="0" y="18"/>
                  </a:cubicBezTo>
                  <a:close/>
                  <a:moveTo>
                    <a:pt x="13" y="12"/>
                  </a:moveTo>
                  <a:cubicBezTo>
                    <a:pt x="21" y="18"/>
                    <a:pt x="39" y="29"/>
                    <a:pt x="47" y="18"/>
                  </a:cubicBezTo>
                  <a:cubicBezTo>
                    <a:pt x="39" y="13"/>
                    <a:pt x="27" y="11"/>
                    <a:pt x="13" y="1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18">
              <a:extLst>
                <a:ext uri="{FF2B5EF4-FFF2-40B4-BE49-F238E27FC236}">
                  <a16:creationId xmlns:a16="http://schemas.microsoft.com/office/drawing/2014/main" xmlns="" id="{1C756D35-D3F3-443D-9EEB-333A4AE455BF}"/>
                </a:ext>
              </a:extLst>
            </p:cNvPr>
            <p:cNvSpPr>
              <a:spLocks noEditPoints="1"/>
            </p:cNvSpPr>
            <p:nvPr/>
          </p:nvSpPr>
          <p:spPr bwMode="auto">
            <a:xfrm>
              <a:off x="3494088" y="1354138"/>
              <a:ext cx="1052513" cy="374650"/>
            </a:xfrm>
            <a:custGeom>
              <a:avLst/>
              <a:gdLst>
                <a:gd name="T0" fmla="*/ 1317 w 1350"/>
                <a:gd name="T1" fmla="*/ 458 h 481"/>
                <a:gd name="T2" fmla="*/ 1132 w 1350"/>
                <a:gd name="T3" fmla="*/ 443 h 481"/>
                <a:gd name="T4" fmla="*/ 1072 w 1350"/>
                <a:gd name="T5" fmla="*/ 459 h 481"/>
                <a:gd name="T6" fmla="*/ 771 w 1350"/>
                <a:gd name="T7" fmla="*/ 461 h 481"/>
                <a:gd name="T8" fmla="*/ 613 w 1350"/>
                <a:gd name="T9" fmla="*/ 446 h 481"/>
                <a:gd name="T10" fmla="*/ 285 w 1350"/>
                <a:gd name="T11" fmla="*/ 286 h 481"/>
                <a:gd name="T12" fmla="*/ 12 w 1350"/>
                <a:gd name="T13" fmla="*/ 159 h 481"/>
                <a:gd name="T14" fmla="*/ 85 w 1350"/>
                <a:gd name="T15" fmla="*/ 1 h 481"/>
                <a:gd name="T16" fmla="*/ 223 w 1350"/>
                <a:gd name="T17" fmla="*/ 62 h 481"/>
                <a:gd name="T18" fmla="*/ 411 w 1350"/>
                <a:gd name="T19" fmla="*/ 164 h 481"/>
                <a:gd name="T20" fmla="*/ 703 w 1350"/>
                <a:gd name="T21" fmla="*/ 321 h 481"/>
                <a:gd name="T22" fmla="*/ 903 w 1350"/>
                <a:gd name="T23" fmla="*/ 440 h 481"/>
                <a:gd name="T24" fmla="*/ 979 w 1350"/>
                <a:gd name="T25" fmla="*/ 380 h 481"/>
                <a:gd name="T26" fmla="*/ 1083 w 1350"/>
                <a:gd name="T27" fmla="*/ 375 h 481"/>
                <a:gd name="T28" fmla="*/ 1182 w 1350"/>
                <a:gd name="T29" fmla="*/ 417 h 481"/>
                <a:gd name="T30" fmla="*/ 1339 w 1350"/>
                <a:gd name="T31" fmla="*/ 433 h 481"/>
                <a:gd name="T32" fmla="*/ 1246 w 1350"/>
                <a:gd name="T33" fmla="*/ 423 h 481"/>
                <a:gd name="T34" fmla="*/ 1142 w 1350"/>
                <a:gd name="T35" fmla="*/ 433 h 481"/>
                <a:gd name="T36" fmla="*/ 1286 w 1350"/>
                <a:gd name="T37" fmla="*/ 431 h 481"/>
                <a:gd name="T38" fmla="*/ 986 w 1350"/>
                <a:gd name="T39" fmla="*/ 369 h 481"/>
                <a:gd name="T40" fmla="*/ 990 w 1350"/>
                <a:gd name="T41" fmla="*/ 450 h 481"/>
                <a:gd name="T42" fmla="*/ 829 w 1350"/>
                <a:gd name="T43" fmla="*/ 439 h 481"/>
                <a:gd name="T44" fmla="*/ 904 w 1350"/>
                <a:gd name="T45" fmla="*/ 456 h 481"/>
                <a:gd name="T46" fmla="*/ 1028 w 1350"/>
                <a:gd name="T47" fmla="*/ 388 h 481"/>
                <a:gd name="T48" fmla="*/ 1062 w 1350"/>
                <a:gd name="T49" fmla="*/ 377 h 481"/>
                <a:gd name="T50" fmla="*/ 1111 w 1350"/>
                <a:gd name="T51" fmla="*/ 410 h 481"/>
                <a:gd name="T52" fmla="*/ 781 w 1350"/>
                <a:gd name="T53" fmla="*/ 444 h 481"/>
                <a:gd name="T54" fmla="*/ 697 w 1350"/>
                <a:gd name="T55" fmla="*/ 378 h 481"/>
                <a:gd name="T56" fmla="*/ 731 w 1350"/>
                <a:gd name="T57" fmla="*/ 444 h 481"/>
                <a:gd name="T58" fmla="*/ 642 w 1350"/>
                <a:gd name="T59" fmla="*/ 304 h 481"/>
                <a:gd name="T60" fmla="*/ 687 w 1350"/>
                <a:gd name="T61" fmla="*/ 374 h 481"/>
                <a:gd name="T62" fmla="*/ 367 w 1350"/>
                <a:gd name="T63" fmla="*/ 293 h 481"/>
                <a:gd name="T64" fmla="*/ 580 w 1350"/>
                <a:gd name="T65" fmla="*/ 397 h 481"/>
                <a:gd name="T66" fmla="*/ 630 w 1350"/>
                <a:gd name="T67" fmla="*/ 297 h 481"/>
                <a:gd name="T68" fmla="*/ 390 w 1350"/>
                <a:gd name="T69" fmla="*/ 164 h 481"/>
                <a:gd name="T70" fmla="*/ 585 w 1350"/>
                <a:gd name="T71" fmla="*/ 288 h 481"/>
                <a:gd name="T72" fmla="*/ 479 w 1350"/>
                <a:gd name="T73" fmla="*/ 317 h 481"/>
                <a:gd name="T74" fmla="*/ 280 w 1350"/>
                <a:gd name="T75" fmla="*/ 195 h 481"/>
                <a:gd name="T76" fmla="*/ 182 w 1350"/>
                <a:gd name="T77" fmla="*/ 53 h 481"/>
                <a:gd name="T78" fmla="*/ 591 w 1350"/>
                <a:gd name="T79" fmla="*/ 312 h 481"/>
                <a:gd name="T80" fmla="*/ 405 w 1350"/>
                <a:gd name="T81" fmla="*/ 204 h 481"/>
                <a:gd name="T82" fmla="*/ 259 w 1350"/>
                <a:gd name="T83" fmla="*/ 114 h 481"/>
                <a:gd name="T84" fmla="*/ 305 w 1350"/>
                <a:gd name="T85" fmla="*/ 204 h 481"/>
                <a:gd name="T86" fmla="*/ 594 w 1350"/>
                <a:gd name="T87" fmla="*/ 314 h 481"/>
                <a:gd name="T88" fmla="*/ 580 w 1350"/>
                <a:gd name="T89" fmla="*/ 409 h 481"/>
                <a:gd name="T90" fmla="*/ 354 w 1350"/>
                <a:gd name="T91" fmla="*/ 297 h 481"/>
                <a:gd name="T92" fmla="*/ 113 w 1350"/>
                <a:gd name="T93" fmla="*/ 201 h 481"/>
                <a:gd name="T94" fmla="*/ 539 w 1350"/>
                <a:gd name="T95" fmla="*/ 395 h 481"/>
                <a:gd name="T96" fmla="*/ 168 w 1350"/>
                <a:gd name="T97" fmla="*/ 43 h 481"/>
                <a:gd name="T98" fmla="*/ 98 w 1350"/>
                <a:gd name="T99" fmla="*/ 194 h 481"/>
                <a:gd name="T100" fmla="*/ 41 w 1350"/>
                <a:gd name="T101" fmla="*/ 49 h 481"/>
                <a:gd name="T102" fmla="*/ 37 w 1350"/>
                <a:gd name="T103" fmla="*/ 149 h 481"/>
                <a:gd name="T104" fmla="*/ 108 w 1350"/>
                <a:gd name="T105" fmla="*/ 23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50" h="481">
                  <a:moveTo>
                    <a:pt x="1345" y="435"/>
                  </a:moveTo>
                  <a:cubicBezTo>
                    <a:pt x="1345" y="443"/>
                    <a:pt x="1350" y="456"/>
                    <a:pt x="1347" y="466"/>
                  </a:cubicBezTo>
                  <a:cubicBezTo>
                    <a:pt x="1333" y="468"/>
                    <a:pt x="1329" y="464"/>
                    <a:pt x="1317" y="458"/>
                  </a:cubicBezTo>
                  <a:cubicBezTo>
                    <a:pt x="1286" y="451"/>
                    <a:pt x="1253" y="437"/>
                    <a:pt x="1218" y="441"/>
                  </a:cubicBezTo>
                  <a:cubicBezTo>
                    <a:pt x="1205" y="443"/>
                    <a:pt x="1194" y="449"/>
                    <a:pt x="1182" y="450"/>
                  </a:cubicBezTo>
                  <a:cubicBezTo>
                    <a:pt x="1165" y="451"/>
                    <a:pt x="1150" y="442"/>
                    <a:pt x="1132" y="443"/>
                  </a:cubicBezTo>
                  <a:cubicBezTo>
                    <a:pt x="1114" y="428"/>
                    <a:pt x="1097" y="415"/>
                    <a:pt x="1078" y="402"/>
                  </a:cubicBezTo>
                  <a:cubicBezTo>
                    <a:pt x="1085" y="415"/>
                    <a:pt x="1096" y="424"/>
                    <a:pt x="1094" y="441"/>
                  </a:cubicBezTo>
                  <a:cubicBezTo>
                    <a:pt x="1090" y="450"/>
                    <a:pt x="1080" y="453"/>
                    <a:pt x="1072" y="459"/>
                  </a:cubicBezTo>
                  <a:cubicBezTo>
                    <a:pt x="1032" y="456"/>
                    <a:pt x="994" y="472"/>
                    <a:pt x="961" y="478"/>
                  </a:cubicBezTo>
                  <a:cubicBezTo>
                    <a:pt x="908" y="477"/>
                    <a:pt x="858" y="449"/>
                    <a:pt x="801" y="454"/>
                  </a:cubicBezTo>
                  <a:cubicBezTo>
                    <a:pt x="791" y="455"/>
                    <a:pt x="781" y="461"/>
                    <a:pt x="771" y="461"/>
                  </a:cubicBezTo>
                  <a:cubicBezTo>
                    <a:pt x="750" y="463"/>
                    <a:pt x="728" y="456"/>
                    <a:pt x="706" y="455"/>
                  </a:cubicBezTo>
                  <a:cubicBezTo>
                    <a:pt x="683" y="455"/>
                    <a:pt x="659" y="452"/>
                    <a:pt x="637" y="454"/>
                  </a:cubicBezTo>
                  <a:cubicBezTo>
                    <a:pt x="625" y="455"/>
                    <a:pt x="618" y="459"/>
                    <a:pt x="613" y="446"/>
                  </a:cubicBezTo>
                  <a:cubicBezTo>
                    <a:pt x="555" y="415"/>
                    <a:pt x="496" y="385"/>
                    <a:pt x="437" y="353"/>
                  </a:cubicBezTo>
                  <a:cubicBezTo>
                    <a:pt x="418" y="343"/>
                    <a:pt x="399" y="331"/>
                    <a:pt x="378" y="322"/>
                  </a:cubicBezTo>
                  <a:cubicBezTo>
                    <a:pt x="348" y="308"/>
                    <a:pt x="315" y="300"/>
                    <a:pt x="285" y="286"/>
                  </a:cubicBezTo>
                  <a:cubicBezTo>
                    <a:pt x="226" y="259"/>
                    <a:pt x="166" y="240"/>
                    <a:pt x="109" y="209"/>
                  </a:cubicBezTo>
                  <a:cubicBezTo>
                    <a:pt x="89" y="197"/>
                    <a:pt x="66" y="187"/>
                    <a:pt x="45" y="176"/>
                  </a:cubicBezTo>
                  <a:cubicBezTo>
                    <a:pt x="33" y="170"/>
                    <a:pt x="23" y="166"/>
                    <a:pt x="12" y="159"/>
                  </a:cubicBezTo>
                  <a:cubicBezTo>
                    <a:pt x="6" y="147"/>
                    <a:pt x="4" y="136"/>
                    <a:pt x="0" y="124"/>
                  </a:cubicBezTo>
                  <a:cubicBezTo>
                    <a:pt x="2" y="94"/>
                    <a:pt x="25" y="47"/>
                    <a:pt x="43" y="27"/>
                  </a:cubicBezTo>
                  <a:cubicBezTo>
                    <a:pt x="54" y="15"/>
                    <a:pt x="71" y="3"/>
                    <a:pt x="85" y="1"/>
                  </a:cubicBezTo>
                  <a:cubicBezTo>
                    <a:pt x="89" y="0"/>
                    <a:pt x="103" y="0"/>
                    <a:pt x="108" y="2"/>
                  </a:cubicBezTo>
                  <a:cubicBezTo>
                    <a:pt x="141" y="14"/>
                    <a:pt x="175" y="36"/>
                    <a:pt x="207" y="53"/>
                  </a:cubicBezTo>
                  <a:cubicBezTo>
                    <a:pt x="212" y="56"/>
                    <a:pt x="217" y="59"/>
                    <a:pt x="223" y="62"/>
                  </a:cubicBezTo>
                  <a:cubicBezTo>
                    <a:pt x="239" y="70"/>
                    <a:pt x="256" y="79"/>
                    <a:pt x="275" y="89"/>
                  </a:cubicBezTo>
                  <a:cubicBezTo>
                    <a:pt x="306" y="105"/>
                    <a:pt x="338" y="122"/>
                    <a:pt x="371" y="139"/>
                  </a:cubicBezTo>
                  <a:cubicBezTo>
                    <a:pt x="385" y="146"/>
                    <a:pt x="397" y="156"/>
                    <a:pt x="411" y="164"/>
                  </a:cubicBezTo>
                  <a:cubicBezTo>
                    <a:pt x="478" y="202"/>
                    <a:pt x="550" y="239"/>
                    <a:pt x="618" y="278"/>
                  </a:cubicBezTo>
                  <a:cubicBezTo>
                    <a:pt x="632" y="286"/>
                    <a:pt x="647" y="291"/>
                    <a:pt x="661" y="299"/>
                  </a:cubicBezTo>
                  <a:cubicBezTo>
                    <a:pt x="675" y="307"/>
                    <a:pt x="688" y="318"/>
                    <a:pt x="703" y="321"/>
                  </a:cubicBezTo>
                  <a:cubicBezTo>
                    <a:pt x="734" y="355"/>
                    <a:pt x="764" y="389"/>
                    <a:pt x="789" y="429"/>
                  </a:cubicBezTo>
                  <a:cubicBezTo>
                    <a:pt x="808" y="427"/>
                    <a:pt x="829" y="428"/>
                    <a:pt x="854" y="430"/>
                  </a:cubicBezTo>
                  <a:cubicBezTo>
                    <a:pt x="870" y="432"/>
                    <a:pt x="886" y="438"/>
                    <a:pt x="903" y="440"/>
                  </a:cubicBezTo>
                  <a:cubicBezTo>
                    <a:pt x="924" y="443"/>
                    <a:pt x="951" y="442"/>
                    <a:pt x="974" y="443"/>
                  </a:cubicBezTo>
                  <a:cubicBezTo>
                    <a:pt x="1006" y="444"/>
                    <a:pt x="1031" y="434"/>
                    <a:pt x="1053" y="423"/>
                  </a:cubicBezTo>
                  <a:cubicBezTo>
                    <a:pt x="1041" y="393"/>
                    <a:pt x="988" y="412"/>
                    <a:pt x="979" y="380"/>
                  </a:cubicBezTo>
                  <a:cubicBezTo>
                    <a:pt x="971" y="354"/>
                    <a:pt x="1000" y="340"/>
                    <a:pt x="1026" y="344"/>
                  </a:cubicBezTo>
                  <a:cubicBezTo>
                    <a:pt x="1030" y="345"/>
                    <a:pt x="1035" y="349"/>
                    <a:pt x="1041" y="352"/>
                  </a:cubicBezTo>
                  <a:cubicBezTo>
                    <a:pt x="1057" y="360"/>
                    <a:pt x="1069" y="366"/>
                    <a:pt x="1083" y="375"/>
                  </a:cubicBezTo>
                  <a:cubicBezTo>
                    <a:pt x="1096" y="384"/>
                    <a:pt x="1108" y="400"/>
                    <a:pt x="1121" y="407"/>
                  </a:cubicBezTo>
                  <a:cubicBezTo>
                    <a:pt x="1128" y="410"/>
                    <a:pt x="1139" y="411"/>
                    <a:pt x="1148" y="414"/>
                  </a:cubicBezTo>
                  <a:cubicBezTo>
                    <a:pt x="1163" y="418"/>
                    <a:pt x="1166" y="419"/>
                    <a:pt x="1182" y="417"/>
                  </a:cubicBezTo>
                  <a:cubicBezTo>
                    <a:pt x="1200" y="414"/>
                    <a:pt x="1221" y="408"/>
                    <a:pt x="1239" y="410"/>
                  </a:cubicBezTo>
                  <a:cubicBezTo>
                    <a:pt x="1255" y="412"/>
                    <a:pt x="1274" y="419"/>
                    <a:pt x="1292" y="424"/>
                  </a:cubicBezTo>
                  <a:cubicBezTo>
                    <a:pt x="1309" y="428"/>
                    <a:pt x="1333" y="431"/>
                    <a:pt x="1339" y="433"/>
                  </a:cubicBezTo>
                  <a:cubicBezTo>
                    <a:pt x="1340" y="434"/>
                    <a:pt x="1343" y="432"/>
                    <a:pt x="1345" y="435"/>
                  </a:cubicBezTo>
                  <a:close/>
                  <a:moveTo>
                    <a:pt x="1286" y="431"/>
                  </a:moveTo>
                  <a:cubicBezTo>
                    <a:pt x="1272" y="429"/>
                    <a:pt x="1260" y="423"/>
                    <a:pt x="1246" y="423"/>
                  </a:cubicBezTo>
                  <a:cubicBezTo>
                    <a:pt x="1217" y="422"/>
                    <a:pt x="1187" y="433"/>
                    <a:pt x="1160" y="429"/>
                  </a:cubicBezTo>
                  <a:cubicBezTo>
                    <a:pt x="1143" y="427"/>
                    <a:pt x="1130" y="419"/>
                    <a:pt x="1114" y="413"/>
                  </a:cubicBezTo>
                  <a:cubicBezTo>
                    <a:pt x="1122" y="421"/>
                    <a:pt x="1132" y="429"/>
                    <a:pt x="1142" y="433"/>
                  </a:cubicBezTo>
                  <a:cubicBezTo>
                    <a:pt x="1173" y="443"/>
                    <a:pt x="1195" y="433"/>
                    <a:pt x="1220" y="430"/>
                  </a:cubicBezTo>
                  <a:cubicBezTo>
                    <a:pt x="1267" y="425"/>
                    <a:pt x="1300" y="446"/>
                    <a:pt x="1336" y="454"/>
                  </a:cubicBezTo>
                  <a:cubicBezTo>
                    <a:pt x="1335" y="431"/>
                    <a:pt x="1310" y="435"/>
                    <a:pt x="1286" y="431"/>
                  </a:cubicBezTo>
                  <a:close/>
                  <a:moveTo>
                    <a:pt x="1078" y="387"/>
                  </a:moveTo>
                  <a:cubicBezTo>
                    <a:pt x="1073" y="374"/>
                    <a:pt x="1057" y="369"/>
                    <a:pt x="1043" y="363"/>
                  </a:cubicBezTo>
                  <a:cubicBezTo>
                    <a:pt x="1028" y="356"/>
                    <a:pt x="988" y="341"/>
                    <a:pt x="986" y="369"/>
                  </a:cubicBezTo>
                  <a:cubicBezTo>
                    <a:pt x="985" y="396"/>
                    <a:pt x="1020" y="389"/>
                    <a:pt x="1042" y="398"/>
                  </a:cubicBezTo>
                  <a:cubicBezTo>
                    <a:pt x="1052" y="401"/>
                    <a:pt x="1069" y="414"/>
                    <a:pt x="1067" y="424"/>
                  </a:cubicBezTo>
                  <a:cubicBezTo>
                    <a:pt x="1065" y="437"/>
                    <a:pt x="1011" y="449"/>
                    <a:pt x="990" y="450"/>
                  </a:cubicBezTo>
                  <a:cubicBezTo>
                    <a:pt x="964" y="451"/>
                    <a:pt x="939" y="450"/>
                    <a:pt x="915" y="449"/>
                  </a:cubicBezTo>
                  <a:cubicBezTo>
                    <a:pt x="892" y="448"/>
                    <a:pt x="869" y="438"/>
                    <a:pt x="849" y="438"/>
                  </a:cubicBezTo>
                  <a:cubicBezTo>
                    <a:pt x="842" y="438"/>
                    <a:pt x="836" y="440"/>
                    <a:pt x="829" y="439"/>
                  </a:cubicBezTo>
                  <a:cubicBezTo>
                    <a:pt x="816" y="437"/>
                    <a:pt x="799" y="429"/>
                    <a:pt x="794" y="444"/>
                  </a:cubicBezTo>
                  <a:cubicBezTo>
                    <a:pt x="814" y="445"/>
                    <a:pt x="841" y="444"/>
                    <a:pt x="865" y="449"/>
                  </a:cubicBezTo>
                  <a:cubicBezTo>
                    <a:pt x="880" y="452"/>
                    <a:pt x="892" y="460"/>
                    <a:pt x="904" y="456"/>
                  </a:cubicBezTo>
                  <a:cubicBezTo>
                    <a:pt x="967" y="481"/>
                    <a:pt x="1017" y="447"/>
                    <a:pt x="1077" y="445"/>
                  </a:cubicBezTo>
                  <a:cubicBezTo>
                    <a:pt x="1093" y="430"/>
                    <a:pt x="1074" y="414"/>
                    <a:pt x="1066" y="403"/>
                  </a:cubicBezTo>
                  <a:cubicBezTo>
                    <a:pt x="1051" y="400"/>
                    <a:pt x="1045" y="389"/>
                    <a:pt x="1028" y="388"/>
                  </a:cubicBezTo>
                  <a:cubicBezTo>
                    <a:pt x="1029" y="386"/>
                    <a:pt x="1028" y="384"/>
                    <a:pt x="1027" y="383"/>
                  </a:cubicBezTo>
                  <a:cubicBezTo>
                    <a:pt x="1015" y="384"/>
                    <a:pt x="1013" y="377"/>
                    <a:pt x="1015" y="368"/>
                  </a:cubicBezTo>
                  <a:cubicBezTo>
                    <a:pt x="1034" y="359"/>
                    <a:pt x="1051" y="379"/>
                    <a:pt x="1062" y="377"/>
                  </a:cubicBezTo>
                  <a:cubicBezTo>
                    <a:pt x="1069" y="384"/>
                    <a:pt x="1080" y="388"/>
                    <a:pt x="1088" y="394"/>
                  </a:cubicBezTo>
                  <a:cubicBezTo>
                    <a:pt x="1097" y="400"/>
                    <a:pt x="1104" y="409"/>
                    <a:pt x="1113" y="410"/>
                  </a:cubicBezTo>
                  <a:cubicBezTo>
                    <a:pt x="1112" y="410"/>
                    <a:pt x="1111" y="410"/>
                    <a:pt x="1111" y="410"/>
                  </a:cubicBezTo>
                  <a:cubicBezTo>
                    <a:pt x="1101" y="402"/>
                    <a:pt x="1093" y="391"/>
                    <a:pt x="1078" y="387"/>
                  </a:cubicBezTo>
                  <a:close/>
                  <a:moveTo>
                    <a:pt x="731" y="444"/>
                  </a:moveTo>
                  <a:cubicBezTo>
                    <a:pt x="748" y="446"/>
                    <a:pt x="772" y="455"/>
                    <a:pt x="781" y="444"/>
                  </a:cubicBezTo>
                  <a:cubicBezTo>
                    <a:pt x="781" y="443"/>
                    <a:pt x="781" y="441"/>
                    <a:pt x="781" y="440"/>
                  </a:cubicBezTo>
                  <a:cubicBezTo>
                    <a:pt x="757" y="403"/>
                    <a:pt x="735" y="363"/>
                    <a:pt x="698" y="338"/>
                  </a:cubicBezTo>
                  <a:cubicBezTo>
                    <a:pt x="698" y="352"/>
                    <a:pt x="700" y="365"/>
                    <a:pt x="697" y="378"/>
                  </a:cubicBezTo>
                  <a:cubicBezTo>
                    <a:pt x="693" y="402"/>
                    <a:pt x="675" y="418"/>
                    <a:pt x="661" y="436"/>
                  </a:cubicBezTo>
                  <a:cubicBezTo>
                    <a:pt x="659" y="435"/>
                    <a:pt x="650" y="442"/>
                    <a:pt x="651" y="444"/>
                  </a:cubicBezTo>
                  <a:cubicBezTo>
                    <a:pt x="672" y="446"/>
                    <a:pt x="704" y="440"/>
                    <a:pt x="731" y="444"/>
                  </a:cubicBezTo>
                  <a:close/>
                  <a:moveTo>
                    <a:pt x="687" y="374"/>
                  </a:moveTo>
                  <a:cubicBezTo>
                    <a:pt x="690" y="359"/>
                    <a:pt x="690" y="341"/>
                    <a:pt x="684" y="327"/>
                  </a:cubicBezTo>
                  <a:cubicBezTo>
                    <a:pt x="668" y="322"/>
                    <a:pt x="656" y="307"/>
                    <a:pt x="642" y="304"/>
                  </a:cubicBezTo>
                  <a:cubicBezTo>
                    <a:pt x="650" y="357"/>
                    <a:pt x="630" y="401"/>
                    <a:pt x="588" y="422"/>
                  </a:cubicBezTo>
                  <a:cubicBezTo>
                    <a:pt x="601" y="429"/>
                    <a:pt x="617" y="435"/>
                    <a:pt x="630" y="443"/>
                  </a:cubicBezTo>
                  <a:cubicBezTo>
                    <a:pt x="651" y="423"/>
                    <a:pt x="682" y="407"/>
                    <a:pt x="687" y="374"/>
                  </a:cubicBezTo>
                  <a:close/>
                  <a:moveTo>
                    <a:pt x="217" y="214"/>
                  </a:moveTo>
                  <a:cubicBezTo>
                    <a:pt x="239" y="226"/>
                    <a:pt x="260" y="235"/>
                    <a:pt x="284" y="248"/>
                  </a:cubicBezTo>
                  <a:cubicBezTo>
                    <a:pt x="311" y="264"/>
                    <a:pt x="339" y="281"/>
                    <a:pt x="367" y="293"/>
                  </a:cubicBezTo>
                  <a:cubicBezTo>
                    <a:pt x="398" y="307"/>
                    <a:pt x="424" y="320"/>
                    <a:pt x="452" y="334"/>
                  </a:cubicBezTo>
                  <a:cubicBezTo>
                    <a:pt x="480" y="349"/>
                    <a:pt x="508" y="361"/>
                    <a:pt x="538" y="375"/>
                  </a:cubicBezTo>
                  <a:cubicBezTo>
                    <a:pt x="553" y="382"/>
                    <a:pt x="568" y="393"/>
                    <a:pt x="580" y="397"/>
                  </a:cubicBezTo>
                  <a:cubicBezTo>
                    <a:pt x="585" y="398"/>
                    <a:pt x="596" y="401"/>
                    <a:pt x="598" y="400"/>
                  </a:cubicBezTo>
                  <a:cubicBezTo>
                    <a:pt x="605" y="399"/>
                    <a:pt x="620" y="382"/>
                    <a:pt x="625" y="373"/>
                  </a:cubicBezTo>
                  <a:cubicBezTo>
                    <a:pt x="638" y="349"/>
                    <a:pt x="635" y="319"/>
                    <a:pt x="630" y="297"/>
                  </a:cubicBezTo>
                  <a:cubicBezTo>
                    <a:pt x="591" y="273"/>
                    <a:pt x="549" y="252"/>
                    <a:pt x="509" y="231"/>
                  </a:cubicBezTo>
                  <a:cubicBezTo>
                    <a:pt x="496" y="224"/>
                    <a:pt x="484" y="214"/>
                    <a:pt x="471" y="207"/>
                  </a:cubicBezTo>
                  <a:cubicBezTo>
                    <a:pt x="443" y="193"/>
                    <a:pt x="416" y="179"/>
                    <a:pt x="390" y="164"/>
                  </a:cubicBezTo>
                  <a:cubicBezTo>
                    <a:pt x="358" y="145"/>
                    <a:pt x="327" y="127"/>
                    <a:pt x="295" y="111"/>
                  </a:cubicBezTo>
                  <a:cubicBezTo>
                    <a:pt x="290" y="109"/>
                    <a:pt x="285" y="104"/>
                    <a:pt x="281" y="106"/>
                  </a:cubicBezTo>
                  <a:cubicBezTo>
                    <a:pt x="372" y="177"/>
                    <a:pt x="476" y="235"/>
                    <a:pt x="585" y="288"/>
                  </a:cubicBezTo>
                  <a:cubicBezTo>
                    <a:pt x="586" y="293"/>
                    <a:pt x="591" y="293"/>
                    <a:pt x="594" y="296"/>
                  </a:cubicBezTo>
                  <a:cubicBezTo>
                    <a:pt x="596" y="304"/>
                    <a:pt x="603" y="308"/>
                    <a:pt x="605" y="316"/>
                  </a:cubicBezTo>
                  <a:cubicBezTo>
                    <a:pt x="588" y="368"/>
                    <a:pt x="518" y="337"/>
                    <a:pt x="479" y="317"/>
                  </a:cubicBezTo>
                  <a:cubicBezTo>
                    <a:pt x="441" y="297"/>
                    <a:pt x="408" y="277"/>
                    <a:pt x="371" y="256"/>
                  </a:cubicBezTo>
                  <a:cubicBezTo>
                    <a:pt x="351" y="245"/>
                    <a:pt x="330" y="237"/>
                    <a:pt x="316" y="227"/>
                  </a:cubicBezTo>
                  <a:cubicBezTo>
                    <a:pt x="305" y="219"/>
                    <a:pt x="293" y="206"/>
                    <a:pt x="280" y="195"/>
                  </a:cubicBezTo>
                  <a:cubicBezTo>
                    <a:pt x="267" y="184"/>
                    <a:pt x="251" y="174"/>
                    <a:pt x="243" y="164"/>
                  </a:cubicBezTo>
                  <a:cubicBezTo>
                    <a:pt x="221" y="138"/>
                    <a:pt x="244" y="102"/>
                    <a:pt x="268" y="96"/>
                  </a:cubicBezTo>
                  <a:cubicBezTo>
                    <a:pt x="237" y="83"/>
                    <a:pt x="210" y="62"/>
                    <a:pt x="182" y="53"/>
                  </a:cubicBezTo>
                  <a:cubicBezTo>
                    <a:pt x="195" y="99"/>
                    <a:pt x="164" y="139"/>
                    <a:pt x="146" y="172"/>
                  </a:cubicBezTo>
                  <a:cubicBezTo>
                    <a:pt x="166" y="187"/>
                    <a:pt x="194" y="201"/>
                    <a:pt x="217" y="214"/>
                  </a:cubicBezTo>
                  <a:close/>
                  <a:moveTo>
                    <a:pt x="591" y="312"/>
                  </a:moveTo>
                  <a:cubicBezTo>
                    <a:pt x="585" y="300"/>
                    <a:pt x="566" y="294"/>
                    <a:pt x="557" y="289"/>
                  </a:cubicBezTo>
                  <a:cubicBezTo>
                    <a:pt x="535" y="270"/>
                    <a:pt x="506" y="262"/>
                    <a:pt x="481" y="247"/>
                  </a:cubicBezTo>
                  <a:cubicBezTo>
                    <a:pt x="456" y="233"/>
                    <a:pt x="430" y="219"/>
                    <a:pt x="405" y="204"/>
                  </a:cubicBezTo>
                  <a:cubicBezTo>
                    <a:pt x="382" y="190"/>
                    <a:pt x="360" y="172"/>
                    <a:pt x="335" y="155"/>
                  </a:cubicBezTo>
                  <a:cubicBezTo>
                    <a:pt x="324" y="147"/>
                    <a:pt x="312" y="143"/>
                    <a:pt x="297" y="133"/>
                  </a:cubicBezTo>
                  <a:cubicBezTo>
                    <a:pt x="287" y="125"/>
                    <a:pt x="270" y="111"/>
                    <a:pt x="259" y="114"/>
                  </a:cubicBezTo>
                  <a:cubicBezTo>
                    <a:pt x="250" y="116"/>
                    <a:pt x="242" y="134"/>
                    <a:pt x="244" y="145"/>
                  </a:cubicBezTo>
                  <a:cubicBezTo>
                    <a:pt x="246" y="155"/>
                    <a:pt x="263" y="167"/>
                    <a:pt x="273" y="176"/>
                  </a:cubicBezTo>
                  <a:cubicBezTo>
                    <a:pt x="284" y="187"/>
                    <a:pt x="295" y="196"/>
                    <a:pt x="305" y="204"/>
                  </a:cubicBezTo>
                  <a:cubicBezTo>
                    <a:pt x="352" y="240"/>
                    <a:pt x="405" y="264"/>
                    <a:pt x="457" y="292"/>
                  </a:cubicBezTo>
                  <a:cubicBezTo>
                    <a:pt x="497" y="314"/>
                    <a:pt x="536" y="340"/>
                    <a:pt x="585" y="328"/>
                  </a:cubicBezTo>
                  <a:cubicBezTo>
                    <a:pt x="588" y="323"/>
                    <a:pt x="593" y="321"/>
                    <a:pt x="594" y="314"/>
                  </a:cubicBezTo>
                  <a:cubicBezTo>
                    <a:pt x="595" y="314"/>
                    <a:pt x="595" y="313"/>
                    <a:pt x="594" y="313"/>
                  </a:cubicBezTo>
                  <a:cubicBezTo>
                    <a:pt x="594" y="312"/>
                    <a:pt x="593" y="312"/>
                    <a:pt x="591" y="312"/>
                  </a:cubicBezTo>
                  <a:close/>
                  <a:moveTo>
                    <a:pt x="580" y="409"/>
                  </a:moveTo>
                  <a:cubicBezTo>
                    <a:pt x="561" y="397"/>
                    <a:pt x="540" y="389"/>
                    <a:pt x="519" y="380"/>
                  </a:cubicBezTo>
                  <a:cubicBezTo>
                    <a:pt x="500" y="373"/>
                    <a:pt x="482" y="361"/>
                    <a:pt x="464" y="352"/>
                  </a:cubicBezTo>
                  <a:cubicBezTo>
                    <a:pt x="427" y="333"/>
                    <a:pt x="390" y="315"/>
                    <a:pt x="354" y="297"/>
                  </a:cubicBezTo>
                  <a:cubicBezTo>
                    <a:pt x="317" y="279"/>
                    <a:pt x="281" y="258"/>
                    <a:pt x="245" y="240"/>
                  </a:cubicBezTo>
                  <a:cubicBezTo>
                    <a:pt x="208" y="221"/>
                    <a:pt x="174" y="199"/>
                    <a:pt x="137" y="182"/>
                  </a:cubicBezTo>
                  <a:cubicBezTo>
                    <a:pt x="131" y="186"/>
                    <a:pt x="118" y="193"/>
                    <a:pt x="113" y="201"/>
                  </a:cubicBezTo>
                  <a:cubicBezTo>
                    <a:pt x="171" y="232"/>
                    <a:pt x="237" y="253"/>
                    <a:pt x="296" y="280"/>
                  </a:cubicBezTo>
                  <a:cubicBezTo>
                    <a:pt x="338" y="298"/>
                    <a:pt x="383" y="312"/>
                    <a:pt x="422" y="333"/>
                  </a:cubicBezTo>
                  <a:cubicBezTo>
                    <a:pt x="462" y="354"/>
                    <a:pt x="501" y="374"/>
                    <a:pt x="539" y="395"/>
                  </a:cubicBezTo>
                  <a:cubicBezTo>
                    <a:pt x="551" y="402"/>
                    <a:pt x="564" y="415"/>
                    <a:pt x="579" y="412"/>
                  </a:cubicBezTo>
                  <a:cubicBezTo>
                    <a:pt x="580" y="411"/>
                    <a:pt x="580" y="410"/>
                    <a:pt x="580" y="409"/>
                  </a:cubicBezTo>
                  <a:close/>
                  <a:moveTo>
                    <a:pt x="168" y="43"/>
                  </a:moveTo>
                  <a:cubicBezTo>
                    <a:pt x="151" y="34"/>
                    <a:pt x="135" y="25"/>
                    <a:pt x="117" y="18"/>
                  </a:cubicBezTo>
                  <a:cubicBezTo>
                    <a:pt x="122" y="84"/>
                    <a:pt x="82" y="136"/>
                    <a:pt x="40" y="162"/>
                  </a:cubicBezTo>
                  <a:cubicBezTo>
                    <a:pt x="59" y="173"/>
                    <a:pt x="80" y="182"/>
                    <a:pt x="98" y="194"/>
                  </a:cubicBezTo>
                  <a:cubicBezTo>
                    <a:pt x="142" y="168"/>
                    <a:pt x="188" y="103"/>
                    <a:pt x="168" y="43"/>
                  </a:cubicBezTo>
                  <a:close/>
                  <a:moveTo>
                    <a:pt x="51" y="40"/>
                  </a:moveTo>
                  <a:cubicBezTo>
                    <a:pt x="47" y="44"/>
                    <a:pt x="43" y="46"/>
                    <a:pt x="41" y="49"/>
                  </a:cubicBezTo>
                  <a:cubicBezTo>
                    <a:pt x="36" y="55"/>
                    <a:pt x="34" y="65"/>
                    <a:pt x="30" y="73"/>
                  </a:cubicBezTo>
                  <a:cubicBezTo>
                    <a:pt x="24" y="84"/>
                    <a:pt x="16" y="93"/>
                    <a:pt x="14" y="103"/>
                  </a:cubicBezTo>
                  <a:cubicBezTo>
                    <a:pt x="8" y="127"/>
                    <a:pt x="15" y="155"/>
                    <a:pt x="37" y="149"/>
                  </a:cubicBezTo>
                  <a:cubicBezTo>
                    <a:pt x="52" y="144"/>
                    <a:pt x="62" y="131"/>
                    <a:pt x="72" y="118"/>
                  </a:cubicBezTo>
                  <a:cubicBezTo>
                    <a:pt x="79" y="109"/>
                    <a:pt x="85" y="105"/>
                    <a:pt x="91" y="96"/>
                  </a:cubicBezTo>
                  <a:cubicBezTo>
                    <a:pt x="103" y="76"/>
                    <a:pt x="106" y="48"/>
                    <a:pt x="108" y="23"/>
                  </a:cubicBezTo>
                  <a:cubicBezTo>
                    <a:pt x="104" y="18"/>
                    <a:pt x="98" y="15"/>
                    <a:pt x="95" y="11"/>
                  </a:cubicBezTo>
                  <a:cubicBezTo>
                    <a:pt x="74" y="14"/>
                    <a:pt x="62" y="29"/>
                    <a:pt x="51" y="4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4" name="Freeform 24">
            <a:extLst>
              <a:ext uri="{FF2B5EF4-FFF2-40B4-BE49-F238E27FC236}">
                <a16:creationId xmlns:a16="http://schemas.microsoft.com/office/drawing/2014/main" xmlns="" id="{E3E595E4-7619-481C-B6CE-06DD022B2AD7}"/>
              </a:ext>
            </a:extLst>
          </p:cNvPr>
          <p:cNvSpPr>
            <a:spLocks/>
          </p:cNvSpPr>
          <p:nvPr/>
        </p:nvSpPr>
        <p:spPr bwMode="auto">
          <a:xfrm>
            <a:off x="4606720" y="5317416"/>
            <a:ext cx="1562192" cy="843906"/>
          </a:xfrm>
          <a:custGeom>
            <a:avLst/>
            <a:gdLst>
              <a:gd name="T0" fmla="*/ 273 w 580"/>
              <a:gd name="T1" fmla="*/ 324 h 503"/>
              <a:gd name="T2" fmla="*/ 264 w 580"/>
              <a:gd name="T3" fmla="*/ 290 h 503"/>
              <a:gd name="T4" fmla="*/ 256 w 580"/>
              <a:gd name="T5" fmla="*/ 253 h 503"/>
              <a:gd name="T6" fmla="*/ 326 w 580"/>
              <a:gd name="T7" fmla="*/ 247 h 503"/>
              <a:gd name="T8" fmla="*/ 279 w 580"/>
              <a:gd name="T9" fmla="*/ 183 h 503"/>
              <a:gd name="T10" fmla="*/ 335 w 580"/>
              <a:gd name="T11" fmla="*/ 211 h 503"/>
              <a:gd name="T12" fmla="*/ 436 w 580"/>
              <a:gd name="T13" fmla="*/ 340 h 503"/>
              <a:gd name="T14" fmla="*/ 479 w 580"/>
              <a:gd name="T15" fmla="*/ 290 h 503"/>
              <a:gd name="T16" fmla="*/ 538 w 580"/>
              <a:gd name="T17" fmla="*/ 309 h 503"/>
              <a:gd name="T18" fmla="*/ 567 w 580"/>
              <a:gd name="T19" fmla="*/ 276 h 503"/>
              <a:gd name="T20" fmla="*/ 534 w 580"/>
              <a:gd name="T21" fmla="*/ 297 h 503"/>
              <a:gd name="T22" fmla="*/ 498 w 580"/>
              <a:gd name="T23" fmla="*/ 273 h 503"/>
              <a:gd name="T24" fmla="*/ 444 w 580"/>
              <a:gd name="T25" fmla="*/ 321 h 503"/>
              <a:gd name="T26" fmla="*/ 408 w 580"/>
              <a:gd name="T27" fmla="*/ 242 h 503"/>
              <a:gd name="T28" fmla="*/ 318 w 580"/>
              <a:gd name="T29" fmla="*/ 170 h 503"/>
              <a:gd name="T30" fmla="*/ 268 w 580"/>
              <a:gd name="T31" fmla="*/ 174 h 503"/>
              <a:gd name="T32" fmla="*/ 275 w 580"/>
              <a:gd name="T33" fmla="*/ 206 h 503"/>
              <a:gd name="T34" fmla="*/ 310 w 580"/>
              <a:gd name="T35" fmla="*/ 248 h 503"/>
              <a:gd name="T36" fmla="*/ 266 w 580"/>
              <a:gd name="T37" fmla="*/ 243 h 503"/>
              <a:gd name="T38" fmla="*/ 225 w 580"/>
              <a:gd name="T39" fmla="*/ 186 h 503"/>
              <a:gd name="T40" fmla="*/ 236 w 580"/>
              <a:gd name="T41" fmla="*/ 266 h 503"/>
              <a:gd name="T42" fmla="*/ 260 w 580"/>
              <a:gd name="T43" fmla="*/ 306 h 503"/>
              <a:gd name="T44" fmla="*/ 255 w 580"/>
              <a:gd name="T45" fmla="*/ 323 h 503"/>
              <a:gd name="T46" fmla="*/ 127 w 580"/>
              <a:gd name="T47" fmla="*/ 482 h 503"/>
              <a:gd name="T48" fmla="*/ 67 w 580"/>
              <a:gd name="T49" fmla="*/ 375 h 503"/>
              <a:gd name="T50" fmla="*/ 51 w 580"/>
              <a:gd name="T51" fmla="*/ 234 h 503"/>
              <a:gd name="T52" fmla="*/ 16 w 580"/>
              <a:gd name="T53" fmla="*/ 187 h 503"/>
              <a:gd name="T54" fmla="*/ 110 w 580"/>
              <a:gd name="T55" fmla="*/ 81 h 503"/>
              <a:gd name="T56" fmla="*/ 230 w 580"/>
              <a:gd name="T57" fmla="*/ 148 h 503"/>
              <a:gd name="T58" fmla="*/ 256 w 580"/>
              <a:gd name="T59" fmla="*/ 135 h 503"/>
              <a:gd name="T60" fmla="*/ 216 w 580"/>
              <a:gd name="T61" fmla="*/ 79 h 503"/>
              <a:gd name="T62" fmla="*/ 149 w 580"/>
              <a:gd name="T63" fmla="*/ 39 h 503"/>
              <a:gd name="T64" fmla="*/ 201 w 580"/>
              <a:gd name="T65" fmla="*/ 22 h 503"/>
              <a:gd name="T66" fmla="*/ 267 w 580"/>
              <a:gd name="T67" fmla="*/ 15 h 503"/>
              <a:gd name="T68" fmla="*/ 355 w 580"/>
              <a:gd name="T69" fmla="*/ 70 h 503"/>
              <a:gd name="T70" fmla="*/ 386 w 580"/>
              <a:gd name="T71" fmla="*/ 110 h 503"/>
              <a:gd name="T72" fmla="*/ 488 w 580"/>
              <a:gd name="T73" fmla="*/ 97 h 503"/>
              <a:gd name="T74" fmla="*/ 388 w 580"/>
              <a:gd name="T75" fmla="*/ 95 h 503"/>
              <a:gd name="T76" fmla="*/ 372 w 580"/>
              <a:gd name="T77" fmla="*/ 27 h 503"/>
              <a:gd name="T78" fmla="*/ 217 w 580"/>
              <a:gd name="T79" fmla="*/ 4 h 503"/>
              <a:gd name="T80" fmla="*/ 161 w 580"/>
              <a:gd name="T81" fmla="*/ 12 h 503"/>
              <a:gd name="T82" fmla="*/ 115 w 580"/>
              <a:gd name="T83" fmla="*/ 44 h 503"/>
              <a:gd name="T84" fmla="*/ 210 w 580"/>
              <a:gd name="T85" fmla="*/ 92 h 503"/>
              <a:gd name="T86" fmla="*/ 241 w 580"/>
              <a:gd name="T87" fmla="*/ 130 h 503"/>
              <a:gd name="T88" fmla="*/ 146 w 580"/>
              <a:gd name="T89" fmla="*/ 78 h 503"/>
              <a:gd name="T90" fmla="*/ 124 w 580"/>
              <a:gd name="T91" fmla="*/ 68 h 503"/>
              <a:gd name="T92" fmla="*/ 1 w 580"/>
              <a:gd name="T93" fmla="*/ 211 h 503"/>
              <a:gd name="T94" fmla="*/ 44 w 580"/>
              <a:gd name="T95" fmla="*/ 245 h 503"/>
              <a:gd name="T96" fmla="*/ 46 w 580"/>
              <a:gd name="T97" fmla="*/ 373 h 503"/>
              <a:gd name="T98" fmla="*/ 115 w 580"/>
              <a:gd name="T99" fmla="*/ 502 h 503"/>
              <a:gd name="T100" fmla="*/ 190 w 580"/>
              <a:gd name="T101" fmla="*/ 426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80" h="503">
                <a:moveTo>
                  <a:pt x="206" y="413"/>
                </a:moveTo>
                <a:cubicBezTo>
                  <a:pt x="211" y="406"/>
                  <a:pt x="211" y="404"/>
                  <a:pt x="209" y="392"/>
                </a:cubicBezTo>
                <a:cubicBezTo>
                  <a:pt x="204" y="363"/>
                  <a:pt x="221" y="347"/>
                  <a:pt x="243" y="342"/>
                </a:cubicBezTo>
                <a:cubicBezTo>
                  <a:pt x="259" y="339"/>
                  <a:pt x="268" y="333"/>
                  <a:pt x="273" y="324"/>
                </a:cubicBezTo>
                <a:cubicBezTo>
                  <a:pt x="275" y="321"/>
                  <a:pt x="279" y="316"/>
                  <a:pt x="283" y="314"/>
                </a:cubicBezTo>
                <a:cubicBezTo>
                  <a:pt x="289" y="309"/>
                  <a:pt x="290" y="308"/>
                  <a:pt x="289" y="303"/>
                </a:cubicBezTo>
                <a:cubicBezTo>
                  <a:pt x="288" y="298"/>
                  <a:pt x="287" y="297"/>
                  <a:pt x="281" y="297"/>
                </a:cubicBezTo>
                <a:cubicBezTo>
                  <a:pt x="276" y="297"/>
                  <a:pt x="271" y="295"/>
                  <a:pt x="264" y="290"/>
                </a:cubicBezTo>
                <a:cubicBezTo>
                  <a:pt x="256" y="284"/>
                  <a:pt x="255" y="282"/>
                  <a:pt x="252" y="272"/>
                </a:cubicBezTo>
                <a:cubicBezTo>
                  <a:pt x="251" y="265"/>
                  <a:pt x="246" y="256"/>
                  <a:pt x="243" y="250"/>
                </a:cubicBezTo>
                <a:cubicBezTo>
                  <a:pt x="226" y="213"/>
                  <a:pt x="229" y="163"/>
                  <a:pt x="247" y="226"/>
                </a:cubicBezTo>
                <a:cubicBezTo>
                  <a:pt x="251" y="231"/>
                  <a:pt x="253" y="236"/>
                  <a:pt x="256" y="253"/>
                </a:cubicBezTo>
                <a:cubicBezTo>
                  <a:pt x="259" y="273"/>
                  <a:pt x="259" y="273"/>
                  <a:pt x="259" y="273"/>
                </a:cubicBezTo>
                <a:cubicBezTo>
                  <a:pt x="266" y="276"/>
                  <a:pt x="266" y="276"/>
                  <a:pt x="266" y="276"/>
                </a:cubicBezTo>
                <a:cubicBezTo>
                  <a:pt x="276" y="281"/>
                  <a:pt x="293" y="277"/>
                  <a:pt x="307" y="268"/>
                </a:cubicBezTo>
                <a:cubicBezTo>
                  <a:pt x="315" y="263"/>
                  <a:pt x="319" y="258"/>
                  <a:pt x="326" y="247"/>
                </a:cubicBezTo>
                <a:cubicBezTo>
                  <a:pt x="331" y="239"/>
                  <a:pt x="335" y="231"/>
                  <a:pt x="334" y="228"/>
                </a:cubicBezTo>
                <a:cubicBezTo>
                  <a:pt x="333" y="221"/>
                  <a:pt x="328" y="215"/>
                  <a:pt x="322" y="214"/>
                </a:cubicBezTo>
                <a:cubicBezTo>
                  <a:pt x="309" y="210"/>
                  <a:pt x="304" y="196"/>
                  <a:pt x="291" y="193"/>
                </a:cubicBezTo>
                <a:cubicBezTo>
                  <a:pt x="281" y="192"/>
                  <a:pt x="275" y="187"/>
                  <a:pt x="279" y="183"/>
                </a:cubicBezTo>
                <a:cubicBezTo>
                  <a:pt x="281" y="182"/>
                  <a:pt x="283" y="182"/>
                  <a:pt x="287" y="183"/>
                </a:cubicBezTo>
                <a:cubicBezTo>
                  <a:pt x="290" y="184"/>
                  <a:pt x="297" y="184"/>
                  <a:pt x="302" y="183"/>
                </a:cubicBezTo>
                <a:cubicBezTo>
                  <a:pt x="312" y="181"/>
                  <a:pt x="314" y="182"/>
                  <a:pt x="317" y="195"/>
                </a:cubicBezTo>
                <a:cubicBezTo>
                  <a:pt x="320" y="207"/>
                  <a:pt x="321" y="208"/>
                  <a:pt x="335" y="211"/>
                </a:cubicBezTo>
                <a:cubicBezTo>
                  <a:pt x="372" y="233"/>
                  <a:pt x="384" y="252"/>
                  <a:pt x="403" y="255"/>
                </a:cubicBezTo>
                <a:cubicBezTo>
                  <a:pt x="406" y="255"/>
                  <a:pt x="410" y="256"/>
                  <a:pt x="412" y="257"/>
                </a:cubicBezTo>
                <a:cubicBezTo>
                  <a:pt x="417" y="258"/>
                  <a:pt x="417" y="259"/>
                  <a:pt x="424" y="298"/>
                </a:cubicBezTo>
                <a:cubicBezTo>
                  <a:pt x="431" y="337"/>
                  <a:pt x="431" y="338"/>
                  <a:pt x="436" y="340"/>
                </a:cubicBezTo>
                <a:cubicBezTo>
                  <a:pt x="444" y="344"/>
                  <a:pt x="449" y="342"/>
                  <a:pt x="455" y="329"/>
                </a:cubicBezTo>
                <a:cubicBezTo>
                  <a:pt x="458" y="323"/>
                  <a:pt x="461" y="315"/>
                  <a:pt x="461" y="312"/>
                </a:cubicBezTo>
                <a:cubicBezTo>
                  <a:pt x="461" y="308"/>
                  <a:pt x="464" y="305"/>
                  <a:pt x="468" y="302"/>
                </a:cubicBezTo>
                <a:cubicBezTo>
                  <a:pt x="472" y="300"/>
                  <a:pt x="477" y="294"/>
                  <a:pt x="479" y="290"/>
                </a:cubicBezTo>
                <a:cubicBezTo>
                  <a:pt x="483" y="283"/>
                  <a:pt x="483" y="283"/>
                  <a:pt x="483" y="283"/>
                </a:cubicBezTo>
                <a:cubicBezTo>
                  <a:pt x="496" y="287"/>
                  <a:pt x="496" y="287"/>
                  <a:pt x="496" y="287"/>
                </a:cubicBezTo>
                <a:cubicBezTo>
                  <a:pt x="505" y="290"/>
                  <a:pt x="511" y="294"/>
                  <a:pt x="513" y="297"/>
                </a:cubicBezTo>
                <a:cubicBezTo>
                  <a:pt x="520" y="305"/>
                  <a:pt x="529" y="310"/>
                  <a:pt x="538" y="309"/>
                </a:cubicBezTo>
                <a:cubicBezTo>
                  <a:pt x="544" y="307"/>
                  <a:pt x="546" y="306"/>
                  <a:pt x="548" y="299"/>
                </a:cubicBezTo>
                <a:cubicBezTo>
                  <a:pt x="551" y="293"/>
                  <a:pt x="553" y="292"/>
                  <a:pt x="557" y="292"/>
                </a:cubicBezTo>
                <a:cubicBezTo>
                  <a:pt x="572" y="293"/>
                  <a:pt x="574" y="292"/>
                  <a:pt x="576" y="288"/>
                </a:cubicBezTo>
                <a:cubicBezTo>
                  <a:pt x="580" y="279"/>
                  <a:pt x="574" y="270"/>
                  <a:pt x="567" y="276"/>
                </a:cubicBezTo>
                <a:cubicBezTo>
                  <a:pt x="566" y="278"/>
                  <a:pt x="563" y="278"/>
                  <a:pt x="561" y="278"/>
                </a:cubicBezTo>
                <a:cubicBezTo>
                  <a:pt x="559" y="278"/>
                  <a:pt x="554" y="278"/>
                  <a:pt x="549" y="280"/>
                </a:cubicBezTo>
                <a:cubicBezTo>
                  <a:pt x="543" y="281"/>
                  <a:pt x="541" y="283"/>
                  <a:pt x="538" y="290"/>
                </a:cubicBezTo>
                <a:cubicBezTo>
                  <a:pt x="534" y="297"/>
                  <a:pt x="534" y="297"/>
                  <a:pt x="534" y="297"/>
                </a:cubicBezTo>
                <a:cubicBezTo>
                  <a:pt x="529" y="293"/>
                  <a:pt x="529" y="293"/>
                  <a:pt x="529" y="293"/>
                </a:cubicBezTo>
                <a:cubicBezTo>
                  <a:pt x="525" y="290"/>
                  <a:pt x="521" y="286"/>
                  <a:pt x="518" y="283"/>
                </a:cubicBezTo>
                <a:cubicBezTo>
                  <a:pt x="516" y="281"/>
                  <a:pt x="514" y="278"/>
                  <a:pt x="513" y="279"/>
                </a:cubicBezTo>
                <a:cubicBezTo>
                  <a:pt x="512" y="279"/>
                  <a:pt x="505" y="276"/>
                  <a:pt x="498" y="273"/>
                </a:cubicBezTo>
                <a:cubicBezTo>
                  <a:pt x="490" y="270"/>
                  <a:pt x="483" y="268"/>
                  <a:pt x="481" y="268"/>
                </a:cubicBezTo>
                <a:cubicBezTo>
                  <a:pt x="480" y="268"/>
                  <a:pt x="475" y="273"/>
                  <a:pt x="472" y="277"/>
                </a:cubicBezTo>
                <a:cubicBezTo>
                  <a:pt x="468" y="282"/>
                  <a:pt x="462" y="289"/>
                  <a:pt x="459" y="292"/>
                </a:cubicBezTo>
                <a:cubicBezTo>
                  <a:pt x="453" y="297"/>
                  <a:pt x="447" y="308"/>
                  <a:pt x="444" y="321"/>
                </a:cubicBezTo>
                <a:cubicBezTo>
                  <a:pt x="442" y="329"/>
                  <a:pt x="442" y="328"/>
                  <a:pt x="434" y="288"/>
                </a:cubicBezTo>
                <a:cubicBezTo>
                  <a:pt x="426" y="248"/>
                  <a:pt x="426" y="248"/>
                  <a:pt x="426" y="248"/>
                </a:cubicBezTo>
                <a:cubicBezTo>
                  <a:pt x="421" y="245"/>
                  <a:pt x="421" y="245"/>
                  <a:pt x="421" y="245"/>
                </a:cubicBezTo>
                <a:cubicBezTo>
                  <a:pt x="418" y="244"/>
                  <a:pt x="412" y="242"/>
                  <a:pt x="408" y="242"/>
                </a:cubicBezTo>
                <a:cubicBezTo>
                  <a:pt x="404" y="241"/>
                  <a:pt x="385" y="229"/>
                  <a:pt x="383" y="228"/>
                </a:cubicBezTo>
                <a:cubicBezTo>
                  <a:pt x="364" y="215"/>
                  <a:pt x="351" y="202"/>
                  <a:pt x="328" y="194"/>
                </a:cubicBezTo>
                <a:cubicBezTo>
                  <a:pt x="327" y="186"/>
                  <a:pt x="327" y="186"/>
                  <a:pt x="327" y="186"/>
                </a:cubicBezTo>
                <a:cubicBezTo>
                  <a:pt x="326" y="179"/>
                  <a:pt x="325" y="176"/>
                  <a:pt x="318" y="170"/>
                </a:cubicBezTo>
                <a:cubicBezTo>
                  <a:pt x="310" y="163"/>
                  <a:pt x="305" y="162"/>
                  <a:pt x="301" y="168"/>
                </a:cubicBezTo>
                <a:cubicBezTo>
                  <a:pt x="298" y="172"/>
                  <a:pt x="298" y="172"/>
                  <a:pt x="293" y="170"/>
                </a:cubicBezTo>
                <a:cubicBezTo>
                  <a:pt x="287" y="167"/>
                  <a:pt x="272" y="169"/>
                  <a:pt x="271" y="172"/>
                </a:cubicBezTo>
                <a:cubicBezTo>
                  <a:pt x="270" y="174"/>
                  <a:pt x="269" y="174"/>
                  <a:pt x="268" y="174"/>
                </a:cubicBezTo>
                <a:cubicBezTo>
                  <a:pt x="266" y="173"/>
                  <a:pt x="266" y="178"/>
                  <a:pt x="267" y="190"/>
                </a:cubicBezTo>
                <a:cubicBezTo>
                  <a:pt x="267" y="194"/>
                  <a:pt x="268" y="197"/>
                  <a:pt x="269" y="197"/>
                </a:cubicBezTo>
                <a:cubicBezTo>
                  <a:pt x="270" y="197"/>
                  <a:pt x="271" y="199"/>
                  <a:pt x="272" y="201"/>
                </a:cubicBezTo>
                <a:cubicBezTo>
                  <a:pt x="273" y="204"/>
                  <a:pt x="275" y="206"/>
                  <a:pt x="275" y="206"/>
                </a:cubicBezTo>
                <a:cubicBezTo>
                  <a:pt x="276" y="205"/>
                  <a:pt x="280" y="206"/>
                  <a:pt x="285" y="206"/>
                </a:cubicBezTo>
                <a:cubicBezTo>
                  <a:pt x="307" y="214"/>
                  <a:pt x="296" y="227"/>
                  <a:pt x="319" y="227"/>
                </a:cubicBezTo>
                <a:cubicBezTo>
                  <a:pt x="321" y="228"/>
                  <a:pt x="321" y="230"/>
                  <a:pt x="316" y="237"/>
                </a:cubicBezTo>
                <a:cubicBezTo>
                  <a:pt x="312" y="242"/>
                  <a:pt x="309" y="247"/>
                  <a:pt x="310" y="248"/>
                </a:cubicBezTo>
                <a:cubicBezTo>
                  <a:pt x="310" y="250"/>
                  <a:pt x="308" y="252"/>
                  <a:pt x="305" y="251"/>
                </a:cubicBezTo>
                <a:cubicBezTo>
                  <a:pt x="305" y="250"/>
                  <a:pt x="303" y="252"/>
                  <a:pt x="302" y="254"/>
                </a:cubicBezTo>
                <a:cubicBezTo>
                  <a:pt x="298" y="260"/>
                  <a:pt x="288" y="265"/>
                  <a:pt x="281" y="265"/>
                </a:cubicBezTo>
                <a:cubicBezTo>
                  <a:pt x="270" y="265"/>
                  <a:pt x="269" y="263"/>
                  <a:pt x="266" y="243"/>
                </a:cubicBezTo>
                <a:cubicBezTo>
                  <a:pt x="263" y="228"/>
                  <a:pt x="262" y="224"/>
                  <a:pt x="258" y="218"/>
                </a:cubicBezTo>
                <a:cubicBezTo>
                  <a:pt x="255" y="214"/>
                  <a:pt x="251" y="207"/>
                  <a:pt x="250" y="201"/>
                </a:cubicBezTo>
                <a:cubicBezTo>
                  <a:pt x="245" y="187"/>
                  <a:pt x="242" y="182"/>
                  <a:pt x="235" y="181"/>
                </a:cubicBezTo>
                <a:cubicBezTo>
                  <a:pt x="230" y="180"/>
                  <a:pt x="229" y="180"/>
                  <a:pt x="225" y="186"/>
                </a:cubicBezTo>
                <a:cubicBezTo>
                  <a:pt x="223" y="190"/>
                  <a:pt x="221" y="194"/>
                  <a:pt x="221" y="195"/>
                </a:cubicBezTo>
                <a:cubicBezTo>
                  <a:pt x="218" y="210"/>
                  <a:pt x="218" y="211"/>
                  <a:pt x="222" y="230"/>
                </a:cubicBezTo>
                <a:cubicBezTo>
                  <a:pt x="228" y="254"/>
                  <a:pt x="231" y="261"/>
                  <a:pt x="232" y="259"/>
                </a:cubicBezTo>
                <a:cubicBezTo>
                  <a:pt x="234" y="258"/>
                  <a:pt x="234" y="258"/>
                  <a:pt x="236" y="266"/>
                </a:cubicBezTo>
                <a:cubicBezTo>
                  <a:pt x="237" y="268"/>
                  <a:pt x="238" y="272"/>
                  <a:pt x="239" y="273"/>
                </a:cubicBezTo>
                <a:cubicBezTo>
                  <a:pt x="240" y="275"/>
                  <a:pt x="241" y="277"/>
                  <a:pt x="241" y="278"/>
                </a:cubicBezTo>
                <a:cubicBezTo>
                  <a:pt x="241" y="287"/>
                  <a:pt x="245" y="293"/>
                  <a:pt x="252" y="299"/>
                </a:cubicBezTo>
                <a:cubicBezTo>
                  <a:pt x="257" y="302"/>
                  <a:pt x="260" y="305"/>
                  <a:pt x="260" y="306"/>
                </a:cubicBezTo>
                <a:cubicBezTo>
                  <a:pt x="260" y="307"/>
                  <a:pt x="261" y="308"/>
                  <a:pt x="263" y="307"/>
                </a:cubicBezTo>
                <a:cubicBezTo>
                  <a:pt x="267" y="307"/>
                  <a:pt x="266" y="309"/>
                  <a:pt x="262" y="315"/>
                </a:cubicBezTo>
                <a:cubicBezTo>
                  <a:pt x="260" y="318"/>
                  <a:pt x="258" y="320"/>
                  <a:pt x="258" y="319"/>
                </a:cubicBezTo>
                <a:cubicBezTo>
                  <a:pt x="258" y="319"/>
                  <a:pt x="256" y="320"/>
                  <a:pt x="255" y="323"/>
                </a:cubicBezTo>
                <a:cubicBezTo>
                  <a:pt x="232" y="340"/>
                  <a:pt x="188" y="334"/>
                  <a:pt x="196" y="386"/>
                </a:cubicBezTo>
                <a:cubicBezTo>
                  <a:pt x="200" y="404"/>
                  <a:pt x="195" y="412"/>
                  <a:pt x="177" y="416"/>
                </a:cubicBezTo>
                <a:cubicBezTo>
                  <a:pt x="158" y="429"/>
                  <a:pt x="154" y="467"/>
                  <a:pt x="133" y="477"/>
                </a:cubicBezTo>
                <a:cubicBezTo>
                  <a:pt x="129" y="477"/>
                  <a:pt x="127" y="479"/>
                  <a:pt x="127" y="482"/>
                </a:cubicBezTo>
                <a:cubicBezTo>
                  <a:pt x="127" y="486"/>
                  <a:pt x="116" y="491"/>
                  <a:pt x="109" y="489"/>
                </a:cubicBezTo>
                <a:cubicBezTo>
                  <a:pt x="74" y="472"/>
                  <a:pt x="88" y="418"/>
                  <a:pt x="65" y="393"/>
                </a:cubicBezTo>
                <a:cubicBezTo>
                  <a:pt x="61" y="388"/>
                  <a:pt x="58" y="384"/>
                  <a:pt x="59" y="382"/>
                </a:cubicBezTo>
                <a:cubicBezTo>
                  <a:pt x="59" y="380"/>
                  <a:pt x="63" y="377"/>
                  <a:pt x="67" y="375"/>
                </a:cubicBezTo>
                <a:cubicBezTo>
                  <a:pt x="73" y="372"/>
                  <a:pt x="75" y="370"/>
                  <a:pt x="76" y="367"/>
                </a:cubicBezTo>
                <a:cubicBezTo>
                  <a:pt x="74" y="331"/>
                  <a:pt x="68" y="296"/>
                  <a:pt x="64" y="260"/>
                </a:cubicBezTo>
                <a:cubicBezTo>
                  <a:pt x="62" y="239"/>
                  <a:pt x="62" y="239"/>
                  <a:pt x="62" y="239"/>
                </a:cubicBezTo>
                <a:cubicBezTo>
                  <a:pt x="51" y="234"/>
                  <a:pt x="51" y="234"/>
                  <a:pt x="51" y="234"/>
                </a:cubicBezTo>
                <a:cubicBezTo>
                  <a:pt x="43" y="230"/>
                  <a:pt x="38" y="229"/>
                  <a:pt x="32" y="229"/>
                </a:cubicBezTo>
                <a:cubicBezTo>
                  <a:pt x="22" y="231"/>
                  <a:pt x="12" y="226"/>
                  <a:pt x="13" y="220"/>
                </a:cubicBezTo>
                <a:cubicBezTo>
                  <a:pt x="14" y="217"/>
                  <a:pt x="14" y="212"/>
                  <a:pt x="13" y="207"/>
                </a:cubicBezTo>
                <a:cubicBezTo>
                  <a:pt x="12" y="196"/>
                  <a:pt x="14" y="186"/>
                  <a:pt x="16" y="187"/>
                </a:cubicBezTo>
                <a:cubicBezTo>
                  <a:pt x="17" y="187"/>
                  <a:pt x="18" y="185"/>
                  <a:pt x="18" y="182"/>
                </a:cubicBezTo>
                <a:cubicBezTo>
                  <a:pt x="21" y="170"/>
                  <a:pt x="37" y="120"/>
                  <a:pt x="47" y="120"/>
                </a:cubicBezTo>
                <a:cubicBezTo>
                  <a:pt x="47" y="120"/>
                  <a:pt x="48" y="119"/>
                  <a:pt x="49" y="118"/>
                </a:cubicBezTo>
                <a:cubicBezTo>
                  <a:pt x="62" y="105"/>
                  <a:pt x="91" y="81"/>
                  <a:pt x="110" y="81"/>
                </a:cubicBezTo>
                <a:cubicBezTo>
                  <a:pt x="119" y="81"/>
                  <a:pt x="128" y="81"/>
                  <a:pt x="129" y="81"/>
                </a:cubicBezTo>
                <a:cubicBezTo>
                  <a:pt x="134" y="82"/>
                  <a:pt x="138" y="90"/>
                  <a:pt x="140" y="100"/>
                </a:cubicBezTo>
                <a:cubicBezTo>
                  <a:pt x="149" y="133"/>
                  <a:pt x="190" y="123"/>
                  <a:pt x="218" y="142"/>
                </a:cubicBezTo>
                <a:cubicBezTo>
                  <a:pt x="224" y="146"/>
                  <a:pt x="230" y="149"/>
                  <a:pt x="230" y="148"/>
                </a:cubicBezTo>
                <a:cubicBezTo>
                  <a:pt x="231" y="147"/>
                  <a:pt x="231" y="147"/>
                  <a:pt x="232" y="148"/>
                </a:cubicBezTo>
                <a:cubicBezTo>
                  <a:pt x="232" y="150"/>
                  <a:pt x="242" y="150"/>
                  <a:pt x="248" y="147"/>
                </a:cubicBezTo>
                <a:cubicBezTo>
                  <a:pt x="250" y="146"/>
                  <a:pt x="252" y="144"/>
                  <a:pt x="252" y="141"/>
                </a:cubicBezTo>
                <a:cubicBezTo>
                  <a:pt x="252" y="139"/>
                  <a:pt x="254" y="136"/>
                  <a:pt x="256" y="135"/>
                </a:cubicBezTo>
                <a:cubicBezTo>
                  <a:pt x="262" y="131"/>
                  <a:pt x="262" y="129"/>
                  <a:pt x="261" y="121"/>
                </a:cubicBezTo>
                <a:cubicBezTo>
                  <a:pt x="259" y="110"/>
                  <a:pt x="257" y="108"/>
                  <a:pt x="247" y="102"/>
                </a:cubicBezTo>
                <a:cubicBezTo>
                  <a:pt x="241" y="98"/>
                  <a:pt x="237" y="95"/>
                  <a:pt x="238" y="93"/>
                </a:cubicBezTo>
                <a:cubicBezTo>
                  <a:pt x="238" y="86"/>
                  <a:pt x="225" y="77"/>
                  <a:pt x="216" y="79"/>
                </a:cubicBezTo>
                <a:cubicBezTo>
                  <a:pt x="208" y="80"/>
                  <a:pt x="201" y="76"/>
                  <a:pt x="197" y="68"/>
                </a:cubicBezTo>
                <a:cubicBezTo>
                  <a:pt x="195" y="64"/>
                  <a:pt x="194" y="60"/>
                  <a:pt x="194" y="59"/>
                </a:cubicBezTo>
                <a:cubicBezTo>
                  <a:pt x="196" y="56"/>
                  <a:pt x="174" y="38"/>
                  <a:pt x="168" y="37"/>
                </a:cubicBezTo>
                <a:cubicBezTo>
                  <a:pt x="167" y="37"/>
                  <a:pt x="158" y="38"/>
                  <a:pt x="149" y="39"/>
                </a:cubicBezTo>
                <a:cubicBezTo>
                  <a:pt x="139" y="40"/>
                  <a:pt x="131" y="40"/>
                  <a:pt x="130" y="39"/>
                </a:cubicBezTo>
                <a:cubicBezTo>
                  <a:pt x="129" y="38"/>
                  <a:pt x="130" y="35"/>
                  <a:pt x="133" y="32"/>
                </a:cubicBezTo>
                <a:cubicBezTo>
                  <a:pt x="139" y="24"/>
                  <a:pt x="149" y="23"/>
                  <a:pt x="166" y="27"/>
                </a:cubicBezTo>
                <a:cubicBezTo>
                  <a:pt x="182" y="32"/>
                  <a:pt x="190" y="31"/>
                  <a:pt x="201" y="22"/>
                </a:cubicBezTo>
                <a:cubicBezTo>
                  <a:pt x="208" y="16"/>
                  <a:pt x="209" y="16"/>
                  <a:pt x="214" y="18"/>
                </a:cubicBezTo>
                <a:cubicBezTo>
                  <a:pt x="218" y="19"/>
                  <a:pt x="225" y="19"/>
                  <a:pt x="235" y="17"/>
                </a:cubicBezTo>
                <a:cubicBezTo>
                  <a:pt x="243" y="15"/>
                  <a:pt x="252" y="15"/>
                  <a:pt x="254" y="16"/>
                </a:cubicBezTo>
                <a:cubicBezTo>
                  <a:pt x="256" y="17"/>
                  <a:pt x="262" y="16"/>
                  <a:pt x="267" y="15"/>
                </a:cubicBezTo>
                <a:cubicBezTo>
                  <a:pt x="290" y="5"/>
                  <a:pt x="311" y="28"/>
                  <a:pt x="333" y="24"/>
                </a:cubicBezTo>
                <a:cubicBezTo>
                  <a:pt x="340" y="22"/>
                  <a:pt x="350" y="26"/>
                  <a:pt x="356" y="32"/>
                </a:cubicBezTo>
                <a:cubicBezTo>
                  <a:pt x="359" y="35"/>
                  <a:pt x="365" y="40"/>
                  <a:pt x="369" y="42"/>
                </a:cubicBezTo>
                <a:cubicBezTo>
                  <a:pt x="385" y="52"/>
                  <a:pt x="365" y="66"/>
                  <a:pt x="355" y="70"/>
                </a:cubicBezTo>
                <a:cubicBezTo>
                  <a:pt x="352" y="71"/>
                  <a:pt x="350" y="73"/>
                  <a:pt x="349" y="75"/>
                </a:cubicBezTo>
                <a:cubicBezTo>
                  <a:pt x="349" y="78"/>
                  <a:pt x="348" y="78"/>
                  <a:pt x="347" y="75"/>
                </a:cubicBezTo>
                <a:cubicBezTo>
                  <a:pt x="346" y="73"/>
                  <a:pt x="346" y="77"/>
                  <a:pt x="347" y="84"/>
                </a:cubicBezTo>
                <a:cubicBezTo>
                  <a:pt x="350" y="106"/>
                  <a:pt x="368" y="100"/>
                  <a:pt x="386" y="110"/>
                </a:cubicBezTo>
                <a:cubicBezTo>
                  <a:pt x="424" y="119"/>
                  <a:pt x="441" y="101"/>
                  <a:pt x="485" y="111"/>
                </a:cubicBezTo>
                <a:cubicBezTo>
                  <a:pt x="493" y="113"/>
                  <a:pt x="500" y="115"/>
                  <a:pt x="501" y="115"/>
                </a:cubicBezTo>
                <a:cubicBezTo>
                  <a:pt x="508" y="113"/>
                  <a:pt x="509" y="102"/>
                  <a:pt x="503" y="101"/>
                </a:cubicBezTo>
                <a:cubicBezTo>
                  <a:pt x="501" y="101"/>
                  <a:pt x="494" y="99"/>
                  <a:pt x="488" y="97"/>
                </a:cubicBezTo>
                <a:cubicBezTo>
                  <a:pt x="466" y="92"/>
                  <a:pt x="436" y="88"/>
                  <a:pt x="417" y="99"/>
                </a:cubicBezTo>
                <a:cubicBezTo>
                  <a:pt x="415" y="102"/>
                  <a:pt x="405" y="104"/>
                  <a:pt x="404" y="102"/>
                </a:cubicBezTo>
                <a:cubicBezTo>
                  <a:pt x="404" y="101"/>
                  <a:pt x="403" y="100"/>
                  <a:pt x="401" y="100"/>
                </a:cubicBezTo>
                <a:cubicBezTo>
                  <a:pt x="400" y="101"/>
                  <a:pt x="394" y="98"/>
                  <a:pt x="388" y="95"/>
                </a:cubicBezTo>
                <a:cubicBezTo>
                  <a:pt x="383" y="91"/>
                  <a:pt x="355" y="88"/>
                  <a:pt x="363" y="82"/>
                </a:cubicBezTo>
                <a:cubicBezTo>
                  <a:pt x="364" y="81"/>
                  <a:pt x="368" y="78"/>
                  <a:pt x="372" y="75"/>
                </a:cubicBezTo>
                <a:cubicBezTo>
                  <a:pt x="375" y="72"/>
                  <a:pt x="379" y="70"/>
                  <a:pt x="381" y="69"/>
                </a:cubicBezTo>
                <a:cubicBezTo>
                  <a:pt x="401" y="57"/>
                  <a:pt x="384" y="37"/>
                  <a:pt x="372" y="27"/>
                </a:cubicBezTo>
                <a:cubicBezTo>
                  <a:pt x="353" y="11"/>
                  <a:pt x="351" y="10"/>
                  <a:pt x="339" y="11"/>
                </a:cubicBezTo>
                <a:cubicBezTo>
                  <a:pt x="315" y="9"/>
                  <a:pt x="314" y="2"/>
                  <a:pt x="288" y="0"/>
                </a:cubicBezTo>
                <a:cubicBezTo>
                  <a:pt x="283" y="0"/>
                  <a:pt x="268" y="1"/>
                  <a:pt x="243" y="4"/>
                </a:cubicBezTo>
                <a:cubicBezTo>
                  <a:pt x="230" y="6"/>
                  <a:pt x="222" y="6"/>
                  <a:pt x="217" y="4"/>
                </a:cubicBezTo>
                <a:cubicBezTo>
                  <a:pt x="210" y="1"/>
                  <a:pt x="196" y="3"/>
                  <a:pt x="197" y="6"/>
                </a:cubicBezTo>
                <a:cubicBezTo>
                  <a:pt x="197" y="7"/>
                  <a:pt x="194" y="10"/>
                  <a:pt x="191" y="13"/>
                </a:cubicBezTo>
                <a:cubicBezTo>
                  <a:pt x="184" y="18"/>
                  <a:pt x="184" y="18"/>
                  <a:pt x="176" y="16"/>
                </a:cubicBezTo>
                <a:cubicBezTo>
                  <a:pt x="171" y="15"/>
                  <a:pt x="165" y="13"/>
                  <a:pt x="161" y="12"/>
                </a:cubicBezTo>
                <a:cubicBezTo>
                  <a:pt x="158" y="11"/>
                  <a:pt x="152" y="11"/>
                  <a:pt x="146" y="12"/>
                </a:cubicBezTo>
                <a:cubicBezTo>
                  <a:pt x="145" y="12"/>
                  <a:pt x="144" y="13"/>
                  <a:pt x="143" y="13"/>
                </a:cubicBezTo>
                <a:cubicBezTo>
                  <a:pt x="132" y="15"/>
                  <a:pt x="129" y="17"/>
                  <a:pt x="124" y="22"/>
                </a:cubicBezTo>
                <a:cubicBezTo>
                  <a:pt x="116" y="31"/>
                  <a:pt x="113" y="37"/>
                  <a:pt x="115" y="44"/>
                </a:cubicBezTo>
                <a:cubicBezTo>
                  <a:pt x="118" y="51"/>
                  <a:pt x="126" y="53"/>
                  <a:pt x="145" y="51"/>
                </a:cubicBezTo>
                <a:cubicBezTo>
                  <a:pt x="168" y="48"/>
                  <a:pt x="179" y="54"/>
                  <a:pt x="186" y="75"/>
                </a:cubicBezTo>
                <a:cubicBezTo>
                  <a:pt x="188" y="83"/>
                  <a:pt x="190" y="85"/>
                  <a:pt x="197" y="89"/>
                </a:cubicBezTo>
                <a:cubicBezTo>
                  <a:pt x="202" y="91"/>
                  <a:pt x="207" y="93"/>
                  <a:pt x="210" y="92"/>
                </a:cubicBezTo>
                <a:cubicBezTo>
                  <a:pt x="217" y="91"/>
                  <a:pt x="225" y="95"/>
                  <a:pt x="226" y="100"/>
                </a:cubicBezTo>
                <a:cubicBezTo>
                  <a:pt x="227" y="103"/>
                  <a:pt x="231" y="107"/>
                  <a:pt x="238" y="112"/>
                </a:cubicBezTo>
                <a:cubicBezTo>
                  <a:pt x="250" y="120"/>
                  <a:pt x="252" y="123"/>
                  <a:pt x="247" y="124"/>
                </a:cubicBezTo>
                <a:cubicBezTo>
                  <a:pt x="245" y="124"/>
                  <a:pt x="243" y="127"/>
                  <a:pt x="241" y="130"/>
                </a:cubicBezTo>
                <a:cubicBezTo>
                  <a:pt x="237" y="136"/>
                  <a:pt x="233" y="136"/>
                  <a:pt x="222" y="128"/>
                </a:cubicBezTo>
                <a:cubicBezTo>
                  <a:pt x="204" y="107"/>
                  <a:pt x="173" y="121"/>
                  <a:pt x="154" y="103"/>
                </a:cubicBezTo>
                <a:cubicBezTo>
                  <a:pt x="152" y="100"/>
                  <a:pt x="150" y="94"/>
                  <a:pt x="150" y="89"/>
                </a:cubicBezTo>
                <a:cubicBezTo>
                  <a:pt x="149" y="84"/>
                  <a:pt x="147" y="79"/>
                  <a:pt x="146" y="78"/>
                </a:cubicBezTo>
                <a:cubicBezTo>
                  <a:pt x="145" y="78"/>
                  <a:pt x="144" y="77"/>
                  <a:pt x="144" y="76"/>
                </a:cubicBezTo>
                <a:cubicBezTo>
                  <a:pt x="145" y="75"/>
                  <a:pt x="142" y="72"/>
                  <a:pt x="140" y="70"/>
                </a:cubicBezTo>
                <a:cubicBezTo>
                  <a:pt x="137" y="68"/>
                  <a:pt x="134" y="67"/>
                  <a:pt x="134" y="68"/>
                </a:cubicBezTo>
                <a:cubicBezTo>
                  <a:pt x="135" y="68"/>
                  <a:pt x="130" y="68"/>
                  <a:pt x="124" y="68"/>
                </a:cubicBezTo>
                <a:cubicBezTo>
                  <a:pt x="118" y="67"/>
                  <a:pt x="105" y="68"/>
                  <a:pt x="97" y="69"/>
                </a:cubicBezTo>
                <a:cubicBezTo>
                  <a:pt x="72" y="74"/>
                  <a:pt x="58" y="95"/>
                  <a:pt x="36" y="107"/>
                </a:cubicBezTo>
                <a:cubicBezTo>
                  <a:pt x="19" y="123"/>
                  <a:pt x="14" y="152"/>
                  <a:pt x="6" y="174"/>
                </a:cubicBezTo>
                <a:cubicBezTo>
                  <a:pt x="1" y="187"/>
                  <a:pt x="0" y="191"/>
                  <a:pt x="1" y="211"/>
                </a:cubicBezTo>
                <a:cubicBezTo>
                  <a:pt x="1" y="234"/>
                  <a:pt x="1" y="234"/>
                  <a:pt x="1" y="234"/>
                </a:cubicBezTo>
                <a:cubicBezTo>
                  <a:pt x="7" y="237"/>
                  <a:pt x="7" y="237"/>
                  <a:pt x="7" y="237"/>
                </a:cubicBezTo>
                <a:cubicBezTo>
                  <a:pt x="15" y="242"/>
                  <a:pt x="21" y="244"/>
                  <a:pt x="29" y="242"/>
                </a:cubicBezTo>
                <a:cubicBezTo>
                  <a:pt x="33" y="241"/>
                  <a:pt x="39" y="243"/>
                  <a:pt x="44" y="245"/>
                </a:cubicBezTo>
                <a:cubicBezTo>
                  <a:pt x="52" y="249"/>
                  <a:pt x="52" y="249"/>
                  <a:pt x="52" y="258"/>
                </a:cubicBezTo>
                <a:cubicBezTo>
                  <a:pt x="55" y="292"/>
                  <a:pt x="62" y="326"/>
                  <a:pt x="64" y="360"/>
                </a:cubicBezTo>
                <a:cubicBezTo>
                  <a:pt x="64" y="361"/>
                  <a:pt x="60" y="363"/>
                  <a:pt x="55" y="366"/>
                </a:cubicBezTo>
                <a:cubicBezTo>
                  <a:pt x="51" y="369"/>
                  <a:pt x="46" y="372"/>
                  <a:pt x="46" y="373"/>
                </a:cubicBezTo>
                <a:cubicBezTo>
                  <a:pt x="45" y="375"/>
                  <a:pt x="46" y="380"/>
                  <a:pt x="47" y="386"/>
                </a:cubicBezTo>
                <a:cubicBezTo>
                  <a:pt x="49" y="393"/>
                  <a:pt x="51" y="397"/>
                  <a:pt x="56" y="403"/>
                </a:cubicBezTo>
                <a:cubicBezTo>
                  <a:pt x="74" y="434"/>
                  <a:pt x="67" y="477"/>
                  <a:pt x="100" y="500"/>
                </a:cubicBezTo>
                <a:cubicBezTo>
                  <a:pt x="105" y="503"/>
                  <a:pt x="108" y="503"/>
                  <a:pt x="115" y="502"/>
                </a:cubicBezTo>
                <a:cubicBezTo>
                  <a:pt x="127" y="500"/>
                  <a:pt x="141" y="494"/>
                  <a:pt x="143" y="490"/>
                </a:cubicBezTo>
                <a:cubicBezTo>
                  <a:pt x="144" y="488"/>
                  <a:pt x="145" y="487"/>
                  <a:pt x="146" y="487"/>
                </a:cubicBezTo>
                <a:cubicBezTo>
                  <a:pt x="157" y="471"/>
                  <a:pt x="172" y="452"/>
                  <a:pt x="179" y="434"/>
                </a:cubicBezTo>
                <a:cubicBezTo>
                  <a:pt x="179" y="431"/>
                  <a:pt x="183" y="429"/>
                  <a:pt x="190" y="426"/>
                </a:cubicBezTo>
                <a:cubicBezTo>
                  <a:pt x="199" y="422"/>
                  <a:pt x="202" y="420"/>
                  <a:pt x="206" y="41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2521">
            <a:extLst>
              <a:ext uri="{FF2B5EF4-FFF2-40B4-BE49-F238E27FC236}">
                <a16:creationId xmlns:a16="http://schemas.microsoft.com/office/drawing/2014/main" xmlns="" id="{94D07855-D32B-40DD-BBF3-357BD43106BB}"/>
              </a:ext>
            </a:extLst>
          </p:cNvPr>
          <p:cNvSpPr>
            <a:spLocks noEditPoints="1"/>
          </p:cNvSpPr>
          <p:nvPr/>
        </p:nvSpPr>
        <p:spPr bwMode="auto">
          <a:xfrm>
            <a:off x="2123743" y="1421391"/>
            <a:ext cx="638175" cy="436563"/>
          </a:xfrm>
          <a:custGeom>
            <a:avLst/>
            <a:gdLst/>
            <a:ahLst/>
            <a:cxnLst>
              <a:cxn ang="0">
                <a:pos x="203" y="272"/>
              </a:cxn>
              <a:cxn ang="0">
                <a:pos x="397" y="275"/>
              </a:cxn>
              <a:cxn ang="0">
                <a:pos x="399" y="274"/>
              </a:cxn>
              <a:cxn ang="0">
                <a:pos x="400" y="271"/>
              </a:cxn>
              <a:cxn ang="0">
                <a:pos x="399" y="151"/>
              </a:cxn>
              <a:cxn ang="0">
                <a:pos x="401" y="75"/>
              </a:cxn>
              <a:cxn ang="0">
                <a:pos x="400" y="8"/>
              </a:cxn>
              <a:cxn ang="0">
                <a:pos x="397" y="3"/>
              </a:cxn>
              <a:cxn ang="0">
                <a:pos x="348" y="6"/>
              </a:cxn>
              <a:cxn ang="0">
                <a:pos x="249" y="4"/>
              </a:cxn>
              <a:cxn ang="0">
                <a:pos x="99" y="0"/>
              </a:cxn>
              <a:cxn ang="0">
                <a:pos x="17" y="2"/>
              </a:cxn>
              <a:cxn ang="0">
                <a:pos x="2" y="3"/>
              </a:cxn>
              <a:cxn ang="0">
                <a:pos x="0" y="13"/>
              </a:cxn>
              <a:cxn ang="0">
                <a:pos x="3" y="103"/>
              </a:cxn>
              <a:cxn ang="0">
                <a:pos x="13" y="259"/>
              </a:cxn>
              <a:cxn ang="0">
                <a:pos x="17" y="263"/>
              </a:cxn>
              <a:cxn ang="0">
                <a:pos x="20" y="264"/>
              </a:cxn>
              <a:cxn ang="0">
                <a:pos x="108" y="269"/>
              </a:cxn>
              <a:cxn ang="0">
                <a:pos x="36" y="256"/>
              </a:cxn>
              <a:cxn ang="0">
                <a:pos x="86" y="215"/>
              </a:cxn>
              <a:cxn ang="0">
                <a:pos x="146" y="162"/>
              </a:cxn>
              <a:cxn ang="0">
                <a:pos x="164" y="141"/>
              </a:cxn>
              <a:cxn ang="0">
                <a:pos x="203" y="174"/>
              </a:cxn>
              <a:cxn ang="0">
                <a:pos x="210" y="173"/>
              </a:cxn>
              <a:cxn ang="0">
                <a:pos x="214" y="171"/>
              </a:cxn>
              <a:cxn ang="0">
                <a:pos x="242" y="145"/>
              </a:cxn>
              <a:cxn ang="0">
                <a:pos x="292" y="163"/>
              </a:cxn>
              <a:cxn ang="0">
                <a:pos x="388" y="266"/>
              </a:cxn>
              <a:cxn ang="0">
                <a:pos x="209" y="264"/>
              </a:cxn>
              <a:cxn ang="0">
                <a:pos x="392" y="81"/>
              </a:cxn>
              <a:cxn ang="0">
                <a:pos x="390" y="203"/>
              </a:cxn>
              <a:cxn ang="0">
                <a:pos x="330" y="189"/>
              </a:cxn>
              <a:cxn ang="0">
                <a:pos x="263" y="126"/>
              </a:cxn>
              <a:cxn ang="0">
                <a:pos x="393" y="20"/>
              </a:cxn>
              <a:cxn ang="0">
                <a:pos x="392" y="81"/>
              </a:cxn>
              <a:cxn ang="0">
                <a:pos x="199" y="12"/>
              </a:cxn>
              <a:cxn ang="0">
                <a:pos x="305" y="14"/>
              </a:cxn>
              <a:cxn ang="0">
                <a:pos x="390" y="12"/>
              </a:cxn>
              <a:cxn ang="0">
                <a:pos x="238" y="137"/>
              </a:cxn>
              <a:cxn ang="0">
                <a:pos x="207" y="165"/>
              </a:cxn>
              <a:cxn ang="0">
                <a:pos x="179" y="143"/>
              </a:cxn>
              <a:cxn ang="0">
                <a:pos x="97" y="71"/>
              </a:cxn>
              <a:cxn ang="0">
                <a:pos x="58" y="9"/>
              </a:cxn>
              <a:cxn ang="0">
                <a:pos x="12" y="106"/>
              </a:cxn>
              <a:cxn ang="0">
                <a:pos x="8" y="29"/>
              </a:cxn>
              <a:cxn ang="0">
                <a:pos x="91" y="77"/>
              </a:cxn>
              <a:cxn ang="0">
                <a:pos x="158" y="135"/>
              </a:cxn>
              <a:cxn ang="0">
                <a:pos x="149" y="146"/>
              </a:cxn>
              <a:cxn ang="0">
                <a:pos x="82" y="206"/>
              </a:cxn>
              <a:cxn ang="0">
                <a:pos x="25" y="255"/>
              </a:cxn>
              <a:cxn ang="0">
                <a:pos x="18" y="218"/>
              </a:cxn>
            </a:cxnLst>
            <a:rect l="0" t="0" r="r" b="b"/>
            <a:pathLst>
              <a:path w="402" h="275">
                <a:moveTo>
                  <a:pt x="108" y="269"/>
                </a:moveTo>
                <a:lnTo>
                  <a:pt x="108" y="269"/>
                </a:lnTo>
                <a:lnTo>
                  <a:pt x="203" y="272"/>
                </a:lnTo>
                <a:lnTo>
                  <a:pt x="203" y="272"/>
                </a:lnTo>
                <a:lnTo>
                  <a:pt x="299" y="274"/>
                </a:lnTo>
                <a:lnTo>
                  <a:pt x="395" y="275"/>
                </a:lnTo>
                <a:lnTo>
                  <a:pt x="395" y="275"/>
                </a:lnTo>
                <a:lnTo>
                  <a:pt x="397" y="275"/>
                </a:lnTo>
                <a:lnTo>
                  <a:pt x="398" y="274"/>
                </a:lnTo>
                <a:lnTo>
                  <a:pt x="398" y="274"/>
                </a:lnTo>
                <a:lnTo>
                  <a:pt x="399" y="274"/>
                </a:lnTo>
                <a:lnTo>
                  <a:pt x="399" y="274"/>
                </a:lnTo>
                <a:lnTo>
                  <a:pt x="399" y="274"/>
                </a:lnTo>
                <a:lnTo>
                  <a:pt x="399" y="274"/>
                </a:lnTo>
                <a:lnTo>
                  <a:pt x="399" y="273"/>
                </a:lnTo>
                <a:lnTo>
                  <a:pt x="400" y="271"/>
                </a:lnTo>
                <a:lnTo>
                  <a:pt x="400" y="271"/>
                </a:lnTo>
                <a:lnTo>
                  <a:pt x="399" y="212"/>
                </a:lnTo>
                <a:lnTo>
                  <a:pt x="399" y="181"/>
                </a:lnTo>
                <a:lnTo>
                  <a:pt x="399" y="151"/>
                </a:lnTo>
                <a:lnTo>
                  <a:pt x="399" y="151"/>
                </a:lnTo>
                <a:lnTo>
                  <a:pt x="400" y="113"/>
                </a:lnTo>
                <a:lnTo>
                  <a:pt x="401" y="75"/>
                </a:lnTo>
                <a:lnTo>
                  <a:pt x="401" y="75"/>
                </a:lnTo>
                <a:lnTo>
                  <a:pt x="402" y="59"/>
                </a:lnTo>
                <a:lnTo>
                  <a:pt x="402" y="41"/>
                </a:lnTo>
                <a:lnTo>
                  <a:pt x="402" y="24"/>
                </a:lnTo>
                <a:lnTo>
                  <a:pt x="400" y="8"/>
                </a:lnTo>
                <a:lnTo>
                  <a:pt x="400" y="8"/>
                </a:lnTo>
                <a:lnTo>
                  <a:pt x="399" y="6"/>
                </a:lnTo>
                <a:lnTo>
                  <a:pt x="398" y="4"/>
                </a:lnTo>
                <a:lnTo>
                  <a:pt x="397" y="3"/>
                </a:lnTo>
                <a:lnTo>
                  <a:pt x="394" y="2"/>
                </a:lnTo>
                <a:lnTo>
                  <a:pt x="394" y="2"/>
                </a:lnTo>
                <a:lnTo>
                  <a:pt x="371" y="5"/>
                </a:lnTo>
                <a:lnTo>
                  <a:pt x="348" y="6"/>
                </a:lnTo>
                <a:lnTo>
                  <a:pt x="323" y="6"/>
                </a:lnTo>
                <a:lnTo>
                  <a:pt x="300" y="5"/>
                </a:lnTo>
                <a:lnTo>
                  <a:pt x="300" y="5"/>
                </a:lnTo>
                <a:lnTo>
                  <a:pt x="249" y="4"/>
                </a:lnTo>
                <a:lnTo>
                  <a:pt x="199" y="3"/>
                </a:lnTo>
                <a:lnTo>
                  <a:pt x="199" y="3"/>
                </a:lnTo>
                <a:lnTo>
                  <a:pt x="99" y="0"/>
                </a:lnTo>
                <a:lnTo>
                  <a:pt x="99" y="0"/>
                </a:lnTo>
                <a:lnTo>
                  <a:pt x="76" y="0"/>
                </a:lnTo>
                <a:lnTo>
                  <a:pt x="53" y="1"/>
                </a:lnTo>
                <a:lnTo>
                  <a:pt x="30" y="2"/>
                </a:lnTo>
                <a:lnTo>
                  <a:pt x="17" y="2"/>
                </a:lnTo>
                <a:lnTo>
                  <a:pt x="6" y="1"/>
                </a:lnTo>
                <a:lnTo>
                  <a:pt x="6" y="1"/>
                </a:lnTo>
                <a:lnTo>
                  <a:pt x="3" y="1"/>
                </a:lnTo>
                <a:lnTo>
                  <a:pt x="2" y="3"/>
                </a:lnTo>
                <a:lnTo>
                  <a:pt x="2" y="3"/>
                </a:lnTo>
                <a:lnTo>
                  <a:pt x="2" y="4"/>
                </a:lnTo>
                <a:lnTo>
                  <a:pt x="2" y="4"/>
                </a:lnTo>
                <a:lnTo>
                  <a:pt x="0" y="13"/>
                </a:lnTo>
                <a:lnTo>
                  <a:pt x="0" y="22"/>
                </a:lnTo>
                <a:lnTo>
                  <a:pt x="0" y="41"/>
                </a:lnTo>
                <a:lnTo>
                  <a:pt x="0" y="41"/>
                </a:lnTo>
                <a:lnTo>
                  <a:pt x="3" y="103"/>
                </a:lnTo>
                <a:lnTo>
                  <a:pt x="3" y="103"/>
                </a:lnTo>
                <a:lnTo>
                  <a:pt x="7" y="181"/>
                </a:lnTo>
                <a:lnTo>
                  <a:pt x="9" y="221"/>
                </a:lnTo>
                <a:lnTo>
                  <a:pt x="13" y="259"/>
                </a:lnTo>
                <a:lnTo>
                  <a:pt x="13" y="259"/>
                </a:lnTo>
                <a:lnTo>
                  <a:pt x="14" y="261"/>
                </a:lnTo>
                <a:lnTo>
                  <a:pt x="15" y="263"/>
                </a:lnTo>
                <a:lnTo>
                  <a:pt x="17" y="263"/>
                </a:lnTo>
                <a:lnTo>
                  <a:pt x="19" y="263"/>
                </a:lnTo>
                <a:lnTo>
                  <a:pt x="19" y="263"/>
                </a:lnTo>
                <a:lnTo>
                  <a:pt x="20" y="264"/>
                </a:lnTo>
                <a:lnTo>
                  <a:pt x="20" y="264"/>
                </a:lnTo>
                <a:lnTo>
                  <a:pt x="42" y="266"/>
                </a:lnTo>
                <a:lnTo>
                  <a:pt x="64" y="267"/>
                </a:lnTo>
                <a:lnTo>
                  <a:pt x="108" y="269"/>
                </a:lnTo>
                <a:lnTo>
                  <a:pt x="108" y="269"/>
                </a:lnTo>
                <a:close/>
                <a:moveTo>
                  <a:pt x="113" y="261"/>
                </a:moveTo>
                <a:lnTo>
                  <a:pt x="113" y="261"/>
                </a:lnTo>
                <a:lnTo>
                  <a:pt x="74" y="259"/>
                </a:lnTo>
                <a:lnTo>
                  <a:pt x="36" y="256"/>
                </a:lnTo>
                <a:lnTo>
                  <a:pt x="36" y="256"/>
                </a:lnTo>
                <a:lnTo>
                  <a:pt x="48" y="245"/>
                </a:lnTo>
                <a:lnTo>
                  <a:pt x="60" y="235"/>
                </a:lnTo>
                <a:lnTo>
                  <a:pt x="86" y="215"/>
                </a:lnTo>
                <a:lnTo>
                  <a:pt x="86" y="215"/>
                </a:lnTo>
                <a:lnTo>
                  <a:pt x="107" y="197"/>
                </a:lnTo>
                <a:lnTo>
                  <a:pt x="127" y="180"/>
                </a:lnTo>
                <a:lnTo>
                  <a:pt x="146" y="162"/>
                </a:lnTo>
                <a:lnTo>
                  <a:pt x="155" y="152"/>
                </a:lnTo>
                <a:lnTo>
                  <a:pt x="163" y="142"/>
                </a:lnTo>
                <a:lnTo>
                  <a:pt x="163" y="142"/>
                </a:lnTo>
                <a:lnTo>
                  <a:pt x="164" y="141"/>
                </a:lnTo>
                <a:lnTo>
                  <a:pt x="164" y="141"/>
                </a:lnTo>
                <a:lnTo>
                  <a:pt x="183" y="158"/>
                </a:lnTo>
                <a:lnTo>
                  <a:pt x="203" y="174"/>
                </a:lnTo>
                <a:lnTo>
                  <a:pt x="203" y="174"/>
                </a:lnTo>
                <a:lnTo>
                  <a:pt x="205" y="175"/>
                </a:lnTo>
                <a:lnTo>
                  <a:pt x="207" y="175"/>
                </a:lnTo>
                <a:lnTo>
                  <a:pt x="209" y="174"/>
                </a:lnTo>
                <a:lnTo>
                  <a:pt x="210" y="173"/>
                </a:lnTo>
                <a:lnTo>
                  <a:pt x="210" y="173"/>
                </a:lnTo>
                <a:lnTo>
                  <a:pt x="212" y="172"/>
                </a:lnTo>
                <a:lnTo>
                  <a:pt x="214" y="171"/>
                </a:lnTo>
                <a:lnTo>
                  <a:pt x="214" y="171"/>
                </a:lnTo>
                <a:lnTo>
                  <a:pt x="220" y="164"/>
                </a:lnTo>
                <a:lnTo>
                  <a:pt x="227" y="158"/>
                </a:lnTo>
                <a:lnTo>
                  <a:pt x="242" y="145"/>
                </a:lnTo>
                <a:lnTo>
                  <a:pt x="242" y="145"/>
                </a:lnTo>
                <a:lnTo>
                  <a:pt x="257" y="133"/>
                </a:lnTo>
                <a:lnTo>
                  <a:pt x="257" y="133"/>
                </a:lnTo>
                <a:lnTo>
                  <a:pt x="275" y="148"/>
                </a:lnTo>
                <a:lnTo>
                  <a:pt x="292" y="163"/>
                </a:lnTo>
                <a:lnTo>
                  <a:pt x="309" y="180"/>
                </a:lnTo>
                <a:lnTo>
                  <a:pt x="325" y="196"/>
                </a:lnTo>
                <a:lnTo>
                  <a:pt x="357" y="232"/>
                </a:lnTo>
                <a:lnTo>
                  <a:pt x="388" y="266"/>
                </a:lnTo>
                <a:lnTo>
                  <a:pt x="388" y="266"/>
                </a:lnTo>
                <a:lnTo>
                  <a:pt x="298" y="266"/>
                </a:lnTo>
                <a:lnTo>
                  <a:pt x="209" y="264"/>
                </a:lnTo>
                <a:lnTo>
                  <a:pt x="209" y="264"/>
                </a:lnTo>
                <a:lnTo>
                  <a:pt x="113" y="261"/>
                </a:lnTo>
                <a:lnTo>
                  <a:pt x="113" y="261"/>
                </a:lnTo>
                <a:close/>
                <a:moveTo>
                  <a:pt x="392" y="81"/>
                </a:moveTo>
                <a:lnTo>
                  <a:pt x="392" y="81"/>
                </a:lnTo>
                <a:lnTo>
                  <a:pt x="391" y="115"/>
                </a:lnTo>
                <a:lnTo>
                  <a:pt x="390" y="151"/>
                </a:lnTo>
                <a:lnTo>
                  <a:pt x="390" y="151"/>
                </a:lnTo>
                <a:lnTo>
                  <a:pt x="390" y="203"/>
                </a:lnTo>
                <a:lnTo>
                  <a:pt x="391" y="257"/>
                </a:lnTo>
                <a:lnTo>
                  <a:pt x="391" y="257"/>
                </a:lnTo>
                <a:lnTo>
                  <a:pt x="361" y="223"/>
                </a:lnTo>
                <a:lnTo>
                  <a:pt x="330" y="189"/>
                </a:lnTo>
                <a:lnTo>
                  <a:pt x="314" y="173"/>
                </a:lnTo>
                <a:lnTo>
                  <a:pt x="298" y="157"/>
                </a:lnTo>
                <a:lnTo>
                  <a:pt x="281" y="142"/>
                </a:lnTo>
                <a:lnTo>
                  <a:pt x="263" y="126"/>
                </a:lnTo>
                <a:lnTo>
                  <a:pt x="263" y="126"/>
                </a:lnTo>
                <a:lnTo>
                  <a:pt x="297" y="99"/>
                </a:lnTo>
                <a:lnTo>
                  <a:pt x="297" y="99"/>
                </a:lnTo>
                <a:lnTo>
                  <a:pt x="393" y="20"/>
                </a:lnTo>
                <a:lnTo>
                  <a:pt x="393" y="20"/>
                </a:lnTo>
                <a:lnTo>
                  <a:pt x="394" y="35"/>
                </a:lnTo>
                <a:lnTo>
                  <a:pt x="393" y="51"/>
                </a:lnTo>
                <a:lnTo>
                  <a:pt x="392" y="81"/>
                </a:lnTo>
                <a:lnTo>
                  <a:pt x="392" y="81"/>
                </a:lnTo>
                <a:close/>
                <a:moveTo>
                  <a:pt x="93" y="8"/>
                </a:moveTo>
                <a:lnTo>
                  <a:pt x="93" y="8"/>
                </a:lnTo>
                <a:lnTo>
                  <a:pt x="199" y="12"/>
                </a:lnTo>
                <a:lnTo>
                  <a:pt x="199" y="12"/>
                </a:lnTo>
                <a:lnTo>
                  <a:pt x="252" y="13"/>
                </a:lnTo>
                <a:lnTo>
                  <a:pt x="305" y="14"/>
                </a:lnTo>
                <a:lnTo>
                  <a:pt x="305" y="14"/>
                </a:lnTo>
                <a:lnTo>
                  <a:pt x="326" y="15"/>
                </a:lnTo>
                <a:lnTo>
                  <a:pt x="348" y="15"/>
                </a:lnTo>
                <a:lnTo>
                  <a:pt x="369" y="14"/>
                </a:lnTo>
                <a:lnTo>
                  <a:pt x="390" y="12"/>
                </a:lnTo>
                <a:lnTo>
                  <a:pt x="390" y="12"/>
                </a:lnTo>
                <a:lnTo>
                  <a:pt x="293" y="91"/>
                </a:lnTo>
                <a:lnTo>
                  <a:pt x="293" y="91"/>
                </a:lnTo>
                <a:lnTo>
                  <a:pt x="238" y="137"/>
                </a:lnTo>
                <a:lnTo>
                  <a:pt x="238" y="137"/>
                </a:lnTo>
                <a:lnTo>
                  <a:pt x="222" y="151"/>
                </a:lnTo>
                <a:lnTo>
                  <a:pt x="214" y="158"/>
                </a:lnTo>
                <a:lnTo>
                  <a:pt x="207" y="165"/>
                </a:lnTo>
                <a:lnTo>
                  <a:pt x="207" y="165"/>
                </a:lnTo>
                <a:lnTo>
                  <a:pt x="207" y="166"/>
                </a:lnTo>
                <a:lnTo>
                  <a:pt x="207" y="166"/>
                </a:lnTo>
                <a:lnTo>
                  <a:pt x="179" y="143"/>
                </a:lnTo>
                <a:lnTo>
                  <a:pt x="152" y="118"/>
                </a:lnTo>
                <a:lnTo>
                  <a:pt x="126" y="94"/>
                </a:lnTo>
                <a:lnTo>
                  <a:pt x="97" y="71"/>
                </a:lnTo>
                <a:lnTo>
                  <a:pt x="97" y="71"/>
                </a:lnTo>
                <a:lnTo>
                  <a:pt x="21" y="10"/>
                </a:lnTo>
                <a:lnTo>
                  <a:pt x="21" y="10"/>
                </a:lnTo>
                <a:lnTo>
                  <a:pt x="40" y="10"/>
                </a:lnTo>
                <a:lnTo>
                  <a:pt x="58" y="9"/>
                </a:lnTo>
                <a:lnTo>
                  <a:pt x="76" y="8"/>
                </a:lnTo>
                <a:lnTo>
                  <a:pt x="93" y="8"/>
                </a:lnTo>
                <a:lnTo>
                  <a:pt x="93" y="8"/>
                </a:lnTo>
                <a:close/>
                <a:moveTo>
                  <a:pt x="12" y="106"/>
                </a:moveTo>
                <a:lnTo>
                  <a:pt x="12" y="106"/>
                </a:lnTo>
                <a:lnTo>
                  <a:pt x="9" y="48"/>
                </a:lnTo>
                <a:lnTo>
                  <a:pt x="9" y="48"/>
                </a:lnTo>
                <a:lnTo>
                  <a:pt x="8" y="29"/>
                </a:lnTo>
                <a:lnTo>
                  <a:pt x="8" y="20"/>
                </a:lnTo>
                <a:lnTo>
                  <a:pt x="9" y="11"/>
                </a:lnTo>
                <a:lnTo>
                  <a:pt x="9" y="11"/>
                </a:lnTo>
                <a:lnTo>
                  <a:pt x="91" y="77"/>
                </a:lnTo>
                <a:lnTo>
                  <a:pt x="91" y="77"/>
                </a:lnTo>
                <a:lnTo>
                  <a:pt x="109" y="91"/>
                </a:lnTo>
                <a:lnTo>
                  <a:pt x="125" y="105"/>
                </a:lnTo>
                <a:lnTo>
                  <a:pt x="158" y="135"/>
                </a:lnTo>
                <a:lnTo>
                  <a:pt x="158" y="135"/>
                </a:lnTo>
                <a:lnTo>
                  <a:pt x="157" y="136"/>
                </a:lnTo>
                <a:lnTo>
                  <a:pt x="157" y="136"/>
                </a:lnTo>
                <a:lnTo>
                  <a:pt x="149" y="146"/>
                </a:lnTo>
                <a:lnTo>
                  <a:pt x="140" y="155"/>
                </a:lnTo>
                <a:lnTo>
                  <a:pt x="122" y="173"/>
                </a:lnTo>
                <a:lnTo>
                  <a:pt x="102" y="190"/>
                </a:lnTo>
                <a:lnTo>
                  <a:pt x="82" y="206"/>
                </a:lnTo>
                <a:lnTo>
                  <a:pt x="82" y="206"/>
                </a:lnTo>
                <a:lnTo>
                  <a:pt x="53" y="230"/>
                </a:lnTo>
                <a:lnTo>
                  <a:pt x="38" y="242"/>
                </a:lnTo>
                <a:lnTo>
                  <a:pt x="25" y="255"/>
                </a:lnTo>
                <a:lnTo>
                  <a:pt x="25" y="255"/>
                </a:lnTo>
                <a:lnTo>
                  <a:pt x="21" y="255"/>
                </a:lnTo>
                <a:lnTo>
                  <a:pt x="21" y="255"/>
                </a:lnTo>
                <a:lnTo>
                  <a:pt x="18" y="218"/>
                </a:lnTo>
                <a:lnTo>
                  <a:pt x="15" y="181"/>
                </a:lnTo>
                <a:lnTo>
                  <a:pt x="12" y="106"/>
                </a:lnTo>
                <a:lnTo>
                  <a:pt x="12" y="10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66" name="群組 65">
            <a:extLst>
              <a:ext uri="{FF2B5EF4-FFF2-40B4-BE49-F238E27FC236}">
                <a16:creationId xmlns:a16="http://schemas.microsoft.com/office/drawing/2014/main" xmlns="" id="{DF784E82-4FDE-4E40-A8D9-60232BBB54F9}"/>
              </a:ext>
            </a:extLst>
          </p:cNvPr>
          <p:cNvGrpSpPr/>
          <p:nvPr/>
        </p:nvGrpSpPr>
        <p:grpSpPr>
          <a:xfrm>
            <a:off x="2825331" y="981238"/>
            <a:ext cx="333375" cy="309562"/>
            <a:chOff x="2825331" y="981238"/>
            <a:chExt cx="333375" cy="309562"/>
          </a:xfrm>
        </p:grpSpPr>
        <p:sp>
          <p:nvSpPr>
            <p:cNvPr id="67" name="Freeform 2537">
              <a:extLst>
                <a:ext uri="{FF2B5EF4-FFF2-40B4-BE49-F238E27FC236}">
                  <a16:creationId xmlns:a16="http://schemas.microsoft.com/office/drawing/2014/main" xmlns="" id="{DDD2A9E2-848F-49F9-A6DF-CAB2F15D2AD1}"/>
                </a:ext>
              </a:extLst>
            </p:cNvPr>
            <p:cNvSpPr>
              <a:spLocks noEditPoints="1"/>
            </p:cNvSpPr>
            <p:nvPr/>
          </p:nvSpPr>
          <p:spPr bwMode="auto">
            <a:xfrm>
              <a:off x="2944394" y="981238"/>
              <a:ext cx="95250" cy="95250"/>
            </a:xfrm>
            <a:custGeom>
              <a:avLst/>
              <a:gdLst/>
              <a:ahLst/>
              <a:cxnLst>
                <a:cxn ang="0">
                  <a:pos x="25" y="60"/>
                </a:cxn>
                <a:cxn ang="0">
                  <a:pos x="37" y="58"/>
                </a:cxn>
                <a:cxn ang="0">
                  <a:pos x="52" y="49"/>
                </a:cxn>
                <a:cxn ang="0">
                  <a:pos x="59" y="31"/>
                </a:cxn>
                <a:cxn ang="0">
                  <a:pos x="59" y="20"/>
                </a:cxn>
                <a:cxn ang="0">
                  <a:pos x="49" y="7"/>
                </a:cxn>
                <a:cxn ang="0">
                  <a:pos x="34" y="0"/>
                </a:cxn>
                <a:cxn ang="0">
                  <a:pos x="21" y="1"/>
                </a:cxn>
                <a:cxn ang="0">
                  <a:pos x="7" y="10"/>
                </a:cxn>
                <a:cxn ang="0">
                  <a:pos x="0" y="25"/>
                </a:cxn>
                <a:cxn ang="0">
                  <a:pos x="2" y="41"/>
                </a:cxn>
                <a:cxn ang="0">
                  <a:pos x="12" y="55"/>
                </a:cxn>
                <a:cxn ang="0">
                  <a:pos x="24" y="60"/>
                </a:cxn>
                <a:cxn ang="0">
                  <a:pos x="9" y="26"/>
                </a:cxn>
                <a:cxn ang="0">
                  <a:pos x="30" y="13"/>
                </a:cxn>
                <a:cxn ang="0">
                  <a:pos x="8" y="31"/>
                </a:cxn>
                <a:cxn ang="0">
                  <a:pos x="8" y="27"/>
                </a:cxn>
                <a:cxn ang="0">
                  <a:pos x="35" y="19"/>
                </a:cxn>
                <a:cxn ang="0">
                  <a:pos x="9" y="34"/>
                </a:cxn>
                <a:cxn ang="0">
                  <a:pos x="9" y="34"/>
                </a:cxn>
                <a:cxn ang="0">
                  <a:pos x="29" y="17"/>
                </a:cxn>
                <a:cxn ang="0">
                  <a:pos x="34" y="10"/>
                </a:cxn>
                <a:cxn ang="0">
                  <a:pos x="40" y="11"/>
                </a:cxn>
                <a:cxn ang="0">
                  <a:pos x="44" y="14"/>
                </a:cxn>
                <a:cxn ang="0">
                  <a:pos x="37" y="20"/>
                </a:cxn>
                <a:cxn ang="0">
                  <a:pos x="11" y="40"/>
                </a:cxn>
                <a:cxn ang="0">
                  <a:pos x="17" y="33"/>
                </a:cxn>
                <a:cxn ang="0">
                  <a:pos x="37" y="20"/>
                </a:cxn>
                <a:cxn ang="0">
                  <a:pos x="21" y="42"/>
                </a:cxn>
                <a:cxn ang="0">
                  <a:pos x="38" y="32"/>
                </a:cxn>
                <a:cxn ang="0">
                  <a:pos x="21" y="49"/>
                </a:cxn>
                <a:cxn ang="0">
                  <a:pos x="20" y="50"/>
                </a:cxn>
                <a:cxn ang="0">
                  <a:pos x="15" y="45"/>
                </a:cxn>
                <a:cxn ang="0">
                  <a:pos x="50" y="35"/>
                </a:cxn>
                <a:cxn ang="0">
                  <a:pos x="42" y="45"/>
                </a:cxn>
                <a:cxn ang="0">
                  <a:pos x="30" y="51"/>
                </a:cxn>
                <a:cxn ang="0">
                  <a:pos x="22" y="51"/>
                </a:cxn>
                <a:cxn ang="0">
                  <a:pos x="43" y="37"/>
                </a:cxn>
                <a:cxn ang="0">
                  <a:pos x="35" y="43"/>
                </a:cxn>
                <a:cxn ang="0">
                  <a:pos x="35" y="45"/>
                </a:cxn>
                <a:cxn ang="0">
                  <a:pos x="37" y="45"/>
                </a:cxn>
                <a:cxn ang="0">
                  <a:pos x="47" y="35"/>
                </a:cxn>
                <a:cxn ang="0">
                  <a:pos x="46" y="33"/>
                </a:cxn>
                <a:cxn ang="0">
                  <a:pos x="26" y="45"/>
                </a:cxn>
                <a:cxn ang="0">
                  <a:pos x="45" y="28"/>
                </a:cxn>
                <a:cxn ang="0">
                  <a:pos x="44" y="26"/>
                </a:cxn>
                <a:cxn ang="0">
                  <a:pos x="31" y="33"/>
                </a:cxn>
                <a:cxn ang="0">
                  <a:pos x="18" y="41"/>
                </a:cxn>
                <a:cxn ang="0">
                  <a:pos x="46" y="15"/>
                </a:cxn>
                <a:cxn ang="0">
                  <a:pos x="50" y="22"/>
                </a:cxn>
                <a:cxn ang="0">
                  <a:pos x="51" y="31"/>
                </a:cxn>
                <a:cxn ang="0">
                  <a:pos x="32" y="9"/>
                </a:cxn>
                <a:cxn ang="0">
                  <a:pos x="9" y="24"/>
                </a:cxn>
                <a:cxn ang="0">
                  <a:pos x="18" y="11"/>
                </a:cxn>
                <a:cxn ang="0">
                  <a:pos x="29" y="9"/>
                </a:cxn>
              </a:cxnLst>
              <a:rect l="0" t="0" r="r" b="b"/>
              <a:pathLst>
                <a:path w="60" h="60">
                  <a:moveTo>
                    <a:pt x="24" y="60"/>
                  </a:moveTo>
                  <a:lnTo>
                    <a:pt x="24" y="60"/>
                  </a:lnTo>
                  <a:lnTo>
                    <a:pt x="25" y="60"/>
                  </a:lnTo>
                  <a:lnTo>
                    <a:pt x="25" y="60"/>
                  </a:lnTo>
                  <a:lnTo>
                    <a:pt x="32" y="60"/>
                  </a:lnTo>
                  <a:lnTo>
                    <a:pt x="37" y="58"/>
                  </a:lnTo>
                  <a:lnTo>
                    <a:pt x="43" y="56"/>
                  </a:lnTo>
                  <a:lnTo>
                    <a:pt x="48" y="53"/>
                  </a:lnTo>
                  <a:lnTo>
                    <a:pt x="52" y="49"/>
                  </a:lnTo>
                  <a:lnTo>
                    <a:pt x="55" y="43"/>
                  </a:lnTo>
                  <a:lnTo>
                    <a:pt x="58" y="38"/>
                  </a:lnTo>
                  <a:lnTo>
                    <a:pt x="59" y="31"/>
                  </a:lnTo>
                  <a:lnTo>
                    <a:pt x="59" y="31"/>
                  </a:lnTo>
                  <a:lnTo>
                    <a:pt x="60" y="26"/>
                  </a:lnTo>
                  <a:lnTo>
                    <a:pt x="59" y="20"/>
                  </a:lnTo>
                  <a:lnTo>
                    <a:pt x="56" y="15"/>
                  </a:lnTo>
                  <a:lnTo>
                    <a:pt x="53" y="11"/>
                  </a:lnTo>
                  <a:lnTo>
                    <a:pt x="49" y="7"/>
                  </a:lnTo>
                  <a:lnTo>
                    <a:pt x="45" y="4"/>
                  </a:lnTo>
                  <a:lnTo>
                    <a:pt x="39" y="2"/>
                  </a:lnTo>
                  <a:lnTo>
                    <a:pt x="34" y="0"/>
                  </a:lnTo>
                  <a:lnTo>
                    <a:pt x="34" y="0"/>
                  </a:lnTo>
                  <a:lnTo>
                    <a:pt x="27" y="0"/>
                  </a:lnTo>
                  <a:lnTo>
                    <a:pt x="21" y="1"/>
                  </a:lnTo>
                  <a:lnTo>
                    <a:pt x="15" y="3"/>
                  </a:lnTo>
                  <a:lnTo>
                    <a:pt x="11" y="6"/>
                  </a:lnTo>
                  <a:lnTo>
                    <a:pt x="7" y="10"/>
                  </a:lnTo>
                  <a:lnTo>
                    <a:pt x="4" y="15"/>
                  </a:lnTo>
                  <a:lnTo>
                    <a:pt x="2" y="20"/>
                  </a:lnTo>
                  <a:lnTo>
                    <a:pt x="0" y="25"/>
                  </a:lnTo>
                  <a:lnTo>
                    <a:pt x="0" y="31"/>
                  </a:lnTo>
                  <a:lnTo>
                    <a:pt x="0" y="36"/>
                  </a:lnTo>
                  <a:lnTo>
                    <a:pt x="2" y="41"/>
                  </a:lnTo>
                  <a:lnTo>
                    <a:pt x="4" y="46"/>
                  </a:lnTo>
                  <a:lnTo>
                    <a:pt x="7" y="52"/>
                  </a:lnTo>
                  <a:lnTo>
                    <a:pt x="12" y="55"/>
                  </a:lnTo>
                  <a:lnTo>
                    <a:pt x="17" y="58"/>
                  </a:lnTo>
                  <a:lnTo>
                    <a:pt x="24" y="60"/>
                  </a:lnTo>
                  <a:lnTo>
                    <a:pt x="24" y="60"/>
                  </a:lnTo>
                  <a:close/>
                  <a:moveTo>
                    <a:pt x="8" y="27"/>
                  </a:moveTo>
                  <a:lnTo>
                    <a:pt x="8" y="27"/>
                  </a:lnTo>
                  <a:lnTo>
                    <a:pt x="9" y="26"/>
                  </a:lnTo>
                  <a:lnTo>
                    <a:pt x="9" y="26"/>
                  </a:lnTo>
                  <a:lnTo>
                    <a:pt x="30" y="13"/>
                  </a:lnTo>
                  <a:lnTo>
                    <a:pt x="30" y="13"/>
                  </a:lnTo>
                  <a:lnTo>
                    <a:pt x="25" y="18"/>
                  </a:lnTo>
                  <a:lnTo>
                    <a:pt x="20" y="23"/>
                  </a:lnTo>
                  <a:lnTo>
                    <a:pt x="8" y="31"/>
                  </a:lnTo>
                  <a:lnTo>
                    <a:pt x="8" y="31"/>
                  </a:lnTo>
                  <a:lnTo>
                    <a:pt x="8" y="27"/>
                  </a:lnTo>
                  <a:lnTo>
                    <a:pt x="8" y="27"/>
                  </a:lnTo>
                  <a:close/>
                  <a:moveTo>
                    <a:pt x="44" y="14"/>
                  </a:moveTo>
                  <a:lnTo>
                    <a:pt x="44" y="14"/>
                  </a:lnTo>
                  <a:lnTo>
                    <a:pt x="35" y="19"/>
                  </a:lnTo>
                  <a:lnTo>
                    <a:pt x="27" y="25"/>
                  </a:lnTo>
                  <a:lnTo>
                    <a:pt x="18" y="30"/>
                  </a:lnTo>
                  <a:lnTo>
                    <a:pt x="9" y="34"/>
                  </a:lnTo>
                  <a:lnTo>
                    <a:pt x="9" y="34"/>
                  </a:lnTo>
                  <a:lnTo>
                    <a:pt x="9" y="34"/>
                  </a:lnTo>
                  <a:lnTo>
                    <a:pt x="9" y="34"/>
                  </a:lnTo>
                  <a:lnTo>
                    <a:pt x="15" y="28"/>
                  </a:lnTo>
                  <a:lnTo>
                    <a:pt x="22" y="23"/>
                  </a:lnTo>
                  <a:lnTo>
                    <a:pt x="29" y="17"/>
                  </a:lnTo>
                  <a:lnTo>
                    <a:pt x="32" y="14"/>
                  </a:lnTo>
                  <a:lnTo>
                    <a:pt x="34" y="10"/>
                  </a:lnTo>
                  <a:lnTo>
                    <a:pt x="34" y="10"/>
                  </a:lnTo>
                  <a:lnTo>
                    <a:pt x="34" y="9"/>
                  </a:lnTo>
                  <a:lnTo>
                    <a:pt x="34" y="9"/>
                  </a:lnTo>
                  <a:lnTo>
                    <a:pt x="40" y="11"/>
                  </a:lnTo>
                  <a:lnTo>
                    <a:pt x="45" y="14"/>
                  </a:lnTo>
                  <a:lnTo>
                    <a:pt x="45" y="14"/>
                  </a:lnTo>
                  <a:lnTo>
                    <a:pt x="44" y="14"/>
                  </a:lnTo>
                  <a:lnTo>
                    <a:pt x="44" y="14"/>
                  </a:lnTo>
                  <a:close/>
                  <a:moveTo>
                    <a:pt x="37" y="20"/>
                  </a:moveTo>
                  <a:lnTo>
                    <a:pt x="37" y="20"/>
                  </a:lnTo>
                  <a:lnTo>
                    <a:pt x="13" y="43"/>
                  </a:lnTo>
                  <a:lnTo>
                    <a:pt x="13" y="43"/>
                  </a:lnTo>
                  <a:lnTo>
                    <a:pt x="11" y="40"/>
                  </a:lnTo>
                  <a:lnTo>
                    <a:pt x="9" y="37"/>
                  </a:lnTo>
                  <a:lnTo>
                    <a:pt x="9" y="37"/>
                  </a:lnTo>
                  <a:lnTo>
                    <a:pt x="17" y="33"/>
                  </a:lnTo>
                  <a:lnTo>
                    <a:pt x="24" y="29"/>
                  </a:lnTo>
                  <a:lnTo>
                    <a:pt x="37" y="20"/>
                  </a:lnTo>
                  <a:lnTo>
                    <a:pt x="37" y="20"/>
                  </a:lnTo>
                  <a:close/>
                  <a:moveTo>
                    <a:pt x="15" y="45"/>
                  </a:moveTo>
                  <a:lnTo>
                    <a:pt x="15" y="45"/>
                  </a:lnTo>
                  <a:lnTo>
                    <a:pt x="21" y="42"/>
                  </a:lnTo>
                  <a:lnTo>
                    <a:pt x="26" y="39"/>
                  </a:lnTo>
                  <a:lnTo>
                    <a:pt x="38" y="32"/>
                  </a:lnTo>
                  <a:lnTo>
                    <a:pt x="38" y="32"/>
                  </a:lnTo>
                  <a:lnTo>
                    <a:pt x="29" y="39"/>
                  </a:lnTo>
                  <a:lnTo>
                    <a:pt x="24" y="44"/>
                  </a:lnTo>
                  <a:lnTo>
                    <a:pt x="21" y="49"/>
                  </a:lnTo>
                  <a:lnTo>
                    <a:pt x="21" y="49"/>
                  </a:lnTo>
                  <a:lnTo>
                    <a:pt x="20" y="50"/>
                  </a:lnTo>
                  <a:lnTo>
                    <a:pt x="20" y="50"/>
                  </a:lnTo>
                  <a:lnTo>
                    <a:pt x="17" y="47"/>
                  </a:lnTo>
                  <a:lnTo>
                    <a:pt x="15" y="45"/>
                  </a:lnTo>
                  <a:lnTo>
                    <a:pt x="15" y="45"/>
                  </a:lnTo>
                  <a:close/>
                  <a:moveTo>
                    <a:pt x="51" y="31"/>
                  </a:moveTo>
                  <a:lnTo>
                    <a:pt x="51" y="31"/>
                  </a:lnTo>
                  <a:lnTo>
                    <a:pt x="50" y="35"/>
                  </a:lnTo>
                  <a:lnTo>
                    <a:pt x="48" y="39"/>
                  </a:lnTo>
                  <a:lnTo>
                    <a:pt x="45" y="42"/>
                  </a:lnTo>
                  <a:lnTo>
                    <a:pt x="42" y="45"/>
                  </a:lnTo>
                  <a:lnTo>
                    <a:pt x="38" y="47"/>
                  </a:lnTo>
                  <a:lnTo>
                    <a:pt x="34" y="50"/>
                  </a:lnTo>
                  <a:lnTo>
                    <a:pt x="30" y="51"/>
                  </a:lnTo>
                  <a:lnTo>
                    <a:pt x="26" y="51"/>
                  </a:lnTo>
                  <a:lnTo>
                    <a:pt x="26" y="51"/>
                  </a:lnTo>
                  <a:lnTo>
                    <a:pt x="22" y="51"/>
                  </a:lnTo>
                  <a:lnTo>
                    <a:pt x="22" y="51"/>
                  </a:lnTo>
                  <a:lnTo>
                    <a:pt x="33" y="43"/>
                  </a:lnTo>
                  <a:lnTo>
                    <a:pt x="43" y="37"/>
                  </a:lnTo>
                  <a:lnTo>
                    <a:pt x="43" y="37"/>
                  </a:lnTo>
                  <a:lnTo>
                    <a:pt x="39" y="41"/>
                  </a:lnTo>
                  <a:lnTo>
                    <a:pt x="35" y="43"/>
                  </a:lnTo>
                  <a:lnTo>
                    <a:pt x="35" y="43"/>
                  </a:lnTo>
                  <a:lnTo>
                    <a:pt x="35" y="44"/>
                  </a:lnTo>
                  <a:lnTo>
                    <a:pt x="35" y="45"/>
                  </a:lnTo>
                  <a:lnTo>
                    <a:pt x="36" y="45"/>
                  </a:lnTo>
                  <a:lnTo>
                    <a:pt x="37" y="45"/>
                  </a:lnTo>
                  <a:lnTo>
                    <a:pt x="37" y="45"/>
                  </a:lnTo>
                  <a:lnTo>
                    <a:pt x="43" y="41"/>
                  </a:lnTo>
                  <a:lnTo>
                    <a:pt x="45" y="38"/>
                  </a:lnTo>
                  <a:lnTo>
                    <a:pt x="47" y="35"/>
                  </a:lnTo>
                  <a:lnTo>
                    <a:pt x="47" y="35"/>
                  </a:lnTo>
                  <a:lnTo>
                    <a:pt x="47" y="33"/>
                  </a:lnTo>
                  <a:lnTo>
                    <a:pt x="46" y="33"/>
                  </a:lnTo>
                  <a:lnTo>
                    <a:pt x="46" y="33"/>
                  </a:lnTo>
                  <a:lnTo>
                    <a:pt x="36" y="39"/>
                  </a:lnTo>
                  <a:lnTo>
                    <a:pt x="26" y="45"/>
                  </a:lnTo>
                  <a:lnTo>
                    <a:pt x="26" y="45"/>
                  </a:lnTo>
                  <a:lnTo>
                    <a:pt x="36" y="36"/>
                  </a:lnTo>
                  <a:lnTo>
                    <a:pt x="45" y="28"/>
                  </a:lnTo>
                  <a:lnTo>
                    <a:pt x="45" y="28"/>
                  </a:lnTo>
                  <a:lnTo>
                    <a:pt x="46" y="26"/>
                  </a:lnTo>
                  <a:lnTo>
                    <a:pt x="44" y="26"/>
                  </a:lnTo>
                  <a:lnTo>
                    <a:pt x="44" y="26"/>
                  </a:lnTo>
                  <a:lnTo>
                    <a:pt x="37" y="29"/>
                  </a:lnTo>
                  <a:lnTo>
                    <a:pt x="31" y="33"/>
                  </a:lnTo>
                  <a:lnTo>
                    <a:pt x="24" y="37"/>
                  </a:lnTo>
                  <a:lnTo>
                    <a:pt x="18" y="41"/>
                  </a:lnTo>
                  <a:lnTo>
                    <a:pt x="18" y="41"/>
                  </a:lnTo>
                  <a:lnTo>
                    <a:pt x="45" y="16"/>
                  </a:lnTo>
                  <a:lnTo>
                    <a:pt x="45" y="16"/>
                  </a:lnTo>
                  <a:lnTo>
                    <a:pt x="46" y="15"/>
                  </a:lnTo>
                  <a:lnTo>
                    <a:pt x="46" y="15"/>
                  </a:lnTo>
                  <a:lnTo>
                    <a:pt x="48" y="19"/>
                  </a:lnTo>
                  <a:lnTo>
                    <a:pt x="50" y="22"/>
                  </a:lnTo>
                  <a:lnTo>
                    <a:pt x="51" y="26"/>
                  </a:lnTo>
                  <a:lnTo>
                    <a:pt x="51" y="31"/>
                  </a:lnTo>
                  <a:lnTo>
                    <a:pt x="51" y="31"/>
                  </a:lnTo>
                  <a:close/>
                  <a:moveTo>
                    <a:pt x="29" y="9"/>
                  </a:moveTo>
                  <a:lnTo>
                    <a:pt x="29" y="9"/>
                  </a:lnTo>
                  <a:lnTo>
                    <a:pt x="32" y="9"/>
                  </a:lnTo>
                  <a:lnTo>
                    <a:pt x="32" y="9"/>
                  </a:lnTo>
                  <a:lnTo>
                    <a:pt x="9" y="24"/>
                  </a:lnTo>
                  <a:lnTo>
                    <a:pt x="9" y="24"/>
                  </a:lnTo>
                  <a:lnTo>
                    <a:pt x="11" y="18"/>
                  </a:lnTo>
                  <a:lnTo>
                    <a:pt x="15" y="13"/>
                  </a:lnTo>
                  <a:lnTo>
                    <a:pt x="18" y="11"/>
                  </a:lnTo>
                  <a:lnTo>
                    <a:pt x="21" y="10"/>
                  </a:lnTo>
                  <a:lnTo>
                    <a:pt x="25" y="9"/>
                  </a:lnTo>
                  <a:lnTo>
                    <a:pt x="29" y="9"/>
                  </a:lnTo>
                  <a:lnTo>
                    <a:pt x="29" y="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2538">
              <a:extLst>
                <a:ext uri="{FF2B5EF4-FFF2-40B4-BE49-F238E27FC236}">
                  <a16:creationId xmlns:a16="http://schemas.microsoft.com/office/drawing/2014/main" xmlns="" id="{4D219C76-3CC2-4E4C-9864-05A9341E2CEA}"/>
                </a:ext>
              </a:extLst>
            </p:cNvPr>
            <p:cNvSpPr>
              <a:spLocks noEditPoints="1"/>
            </p:cNvSpPr>
            <p:nvPr/>
          </p:nvSpPr>
          <p:spPr bwMode="auto">
            <a:xfrm>
              <a:off x="2825331" y="1098713"/>
              <a:ext cx="333375" cy="90488"/>
            </a:xfrm>
            <a:custGeom>
              <a:avLst/>
              <a:gdLst/>
              <a:ahLst/>
              <a:cxnLst>
                <a:cxn ang="0">
                  <a:pos x="210" y="11"/>
                </a:cxn>
                <a:cxn ang="0">
                  <a:pos x="122" y="1"/>
                </a:cxn>
                <a:cxn ang="0">
                  <a:pos x="0" y="5"/>
                </a:cxn>
                <a:cxn ang="0">
                  <a:pos x="6" y="50"/>
                </a:cxn>
                <a:cxn ang="0">
                  <a:pos x="114" y="45"/>
                </a:cxn>
                <a:cxn ang="0">
                  <a:pos x="142" y="30"/>
                </a:cxn>
                <a:cxn ang="0">
                  <a:pos x="115" y="34"/>
                </a:cxn>
                <a:cxn ang="0">
                  <a:pos x="128" y="27"/>
                </a:cxn>
                <a:cxn ang="0">
                  <a:pos x="76" y="32"/>
                </a:cxn>
                <a:cxn ang="0">
                  <a:pos x="70" y="43"/>
                </a:cxn>
                <a:cxn ang="0">
                  <a:pos x="50" y="13"/>
                </a:cxn>
                <a:cxn ang="0">
                  <a:pos x="36" y="9"/>
                </a:cxn>
                <a:cxn ang="0">
                  <a:pos x="15" y="22"/>
                </a:cxn>
                <a:cxn ang="0">
                  <a:pos x="76" y="9"/>
                </a:cxn>
                <a:cxn ang="0">
                  <a:pos x="54" y="9"/>
                </a:cxn>
                <a:cxn ang="0">
                  <a:pos x="27" y="40"/>
                </a:cxn>
                <a:cxn ang="0">
                  <a:pos x="54" y="9"/>
                </a:cxn>
                <a:cxn ang="0">
                  <a:pos x="10" y="24"/>
                </a:cxn>
                <a:cxn ang="0">
                  <a:pos x="33" y="15"/>
                </a:cxn>
                <a:cxn ang="0">
                  <a:pos x="40" y="10"/>
                </a:cxn>
                <a:cxn ang="0">
                  <a:pos x="13" y="38"/>
                </a:cxn>
                <a:cxn ang="0">
                  <a:pos x="9" y="9"/>
                </a:cxn>
                <a:cxn ang="0">
                  <a:pos x="55" y="19"/>
                </a:cxn>
                <a:cxn ang="0">
                  <a:pos x="41" y="42"/>
                </a:cxn>
                <a:cxn ang="0">
                  <a:pos x="43" y="42"/>
                </a:cxn>
                <a:cxn ang="0">
                  <a:pos x="59" y="26"/>
                </a:cxn>
                <a:cxn ang="0">
                  <a:pos x="43" y="42"/>
                </a:cxn>
                <a:cxn ang="0">
                  <a:pos x="84" y="15"/>
                </a:cxn>
                <a:cxn ang="0">
                  <a:pos x="88" y="44"/>
                </a:cxn>
                <a:cxn ang="0">
                  <a:pos x="108" y="16"/>
                </a:cxn>
                <a:cxn ang="0">
                  <a:pos x="88" y="44"/>
                </a:cxn>
                <a:cxn ang="0">
                  <a:pos x="115" y="22"/>
                </a:cxn>
                <a:cxn ang="0">
                  <a:pos x="100" y="43"/>
                </a:cxn>
                <a:cxn ang="0">
                  <a:pos x="181" y="13"/>
                </a:cxn>
                <a:cxn ang="0">
                  <a:pos x="187" y="25"/>
                </a:cxn>
                <a:cxn ang="0">
                  <a:pos x="187" y="14"/>
                </a:cxn>
                <a:cxn ang="0">
                  <a:pos x="151" y="21"/>
                </a:cxn>
                <a:cxn ang="0">
                  <a:pos x="152" y="36"/>
                </a:cxn>
                <a:cxn ang="0">
                  <a:pos x="155" y="23"/>
                </a:cxn>
                <a:cxn ang="0">
                  <a:pos x="144" y="45"/>
                </a:cxn>
                <a:cxn ang="0">
                  <a:pos x="175" y="19"/>
                </a:cxn>
                <a:cxn ang="0">
                  <a:pos x="130" y="45"/>
                </a:cxn>
                <a:cxn ang="0">
                  <a:pos x="181" y="27"/>
                </a:cxn>
                <a:cxn ang="0">
                  <a:pos x="155" y="46"/>
                </a:cxn>
                <a:cxn ang="0">
                  <a:pos x="195" y="22"/>
                </a:cxn>
                <a:cxn ang="0">
                  <a:pos x="188" y="41"/>
                </a:cxn>
                <a:cxn ang="0">
                  <a:pos x="191" y="46"/>
                </a:cxn>
                <a:cxn ang="0">
                  <a:pos x="199" y="43"/>
                </a:cxn>
                <a:cxn ang="0">
                  <a:pos x="200" y="28"/>
                </a:cxn>
                <a:cxn ang="0">
                  <a:pos x="194" y="28"/>
                </a:cxn>
                <a:cxn ang="0">
                  <a:pos x="168" y="47"/>
                </a:cxn>
                <a:cxn ang="0">
                  <a:pos x="153" y="10"/>
                </a:cxn>
                <a:cxn ang="0">
                  <a:pos x="141" y="11"/>
                </a:cxn>
                <a:cxn ang="0">
                  <a:pos x="131" y="10"/>
                </a:cxn>
                <a:cxn ang="0">
                  <a:pos x="96" y="37"/>
                </a:cxn>
                <a:cxn ang="0">
                  <a:pos x="88" y="31"/>
                </a:cxn>
                <a:cxn ang="0">
                  <a:pos x="100" y="11"/>
                </a:cxn>
                <a:cxn ang="0">
                  <a:pos x="68" y="37"/>
                </a:cxn>
                <a:cxn ang="0">
                  <a:pos x="90" y="11"/>
                </a:cxn>
                <a:cxn ang="0">
                  <a:pos x="52" y="40"/>
                </a:cxn>
                <a:cxn ang="0">
                  <a:pos x="79" y="9"/>
                </a:cxn>
              </a:cxnLst>
              <a:rect l="0" t="0" r="r" b="b"/>
              <a:pathLst>
                <a:path w="210" h="57">
                  <a:moveTo>
                    <a:pt x="204" y="56"/>
                  </a:moveTo>
                  <a:lnTo>
                    <a:pt x="204" y="56"/>
                  </a:lnTo>
                  <a:lnTo>
                    <a:pt x="206" y="57"/>
                  </a:lnTo>
                  <a:lnTo>
                    <a:pt x="208" y="56"/>
                  </a:lnTo>
                  <a:lnTo>
                    <a:pt x="210" y="54"/>
                  </a:lnTo>
                  <a:lnTo>
                    <a:pt x="210" y="52"/>
                  </a:lnTo>
                  <a:lnTo>
                    <a:pt x="210" y="52"/>
                  </a:lnTo>
                  <a:lnTo>
                    <a:pt x="210" y="11"/>
                  </a:lnTo>
                  <a:lnTo>
                    <a:pt x="210" y="11"/>
                  </a:lnTo>
                  <a:lnTo>
                    <a:pt x="210" y="10"/>
                  </a:lnTo>
                  <a:lnTo>
                    <a:pt x="210" y="10"/>
                  </a:lnTo>
                  <a:lnTo>
                    <a:pt x="209" y="8"/>
                  </a:lnTo>
                  <a:lnTo>
                    <a:pt x="207" y="7"/>
                  </a:lnTo>
                  <a:lnTo>
                    <a:pt x="207" y="7"/>
                  </a:lnTo>
                  <a:lnTo>
                    <a:pt x="186" y="4"/>
                  </a:lnTo>
                  <a:lnTo>
                    <a:pt x="165" y="2"/>
                  </a:lnTo>
                  <a:lnTo>
                    <a:pt x="122" y="1"/>
                  </a:lnTo>
                  <a:lnTo>
                    <a:pt x="122" y="1"/>
                  </a:lnTo>
                  <a:lnTo>
                    <a:pt x="93" y="0"/>
                  </a:lnTo>
                  <a:lnTo>
                    <a:pt x="63" y="0"/>
                  </a:lnTo>
                  <a:lnTo>
                    <a:pt x="5" y="1"/>
                  </a:lnTo>
                  <a:lnTo>
                    <a:pt x="5" y="1"/>
                  </a:lnTo>
                  <a:lnTo>
                    <a:pt x="3" y="1"/>
                  </a:lnTo>
                  <a:lnTo>
                    <a:pt x="2" y="2"/>
                  </a:lnTo>
                  <a:lnTo>
                    <a:pt x="2" y="2"/>
                  </a:lnTo>
                  <a:lnTo>
                    <a:pt x="1" y="3"/>
                  </a:lnTo>
                  <a:lnTo>
                    <a:pt x="0" y="5"/>
                  </a:lnTo>
                  <a:lnTo>
                    <a:pt x="0" y="5"/>
                  </a:lnTo>
                  <a:lnTo>
                    <a:pt x="1" y="25"/>
                  </a:lnTo>
                  <a:lnTo>
                    <a:pt x="2" y="46"/>
                  </a:lnTo>
                  <a:lnTo>
                    <a:pt x="2" y="46"/>
                  </a:lnTo>
                  <a:lnTo>
                    <a:pt x="2" y="47"/>
                  </a:lnTo>
                  <a:lnTo>
                    <a:pt x="3" y="49"/>
                  </a:lnTo>
                  <a:lnTo>
                    <a:pt x="3" y="49"/>
                  </a:lnTo>
                  <a:lnTo>
                    <a:pt x="4" y="50"/>
                  </a:lnTo>
                  <a:lnTo>
                    <a:pt x="6" y="50"/>
                  </a:lnTo>
                  <a:lnTo>
                    <a:pt x="6" y="50"/>
                  </a:lnTo>
                  <a:lnTo>
                    <a:pt x="55" y="51"/>
                  </a:lnTo>
                  <a:lnTo>
                    <a:pt x="104" y="53"/>
                  </a:lnTo>
                  <a:lnTo>
                    <a:pt x="154" y="56"/>
                  </a:lnTo>
                  <a:lnTo>
                    <a:pt x="202" y="57"/>
                  </a:lnTo>
                  <a:lnTo>
                    <a:pt x="202" y="57"/>
                  </a:lnTo>
                  <a:lnTo>
                    <a:pt x="204" y="56"/>
                  </a:lnTo>
                  <a:lnTo>
                    <a:pt x="204" y="56"/>
                  </a:lnTo>
                  <a:close/>
                  <a:moveTo>
                    <a:pt x="114" y="45"/>
                  </a:moveTo>
                  <a:lnTo>
                    <a:pt x="114" y="45"/>
                  </a:lnTo>
                  <a:lnTo>
                    <a:pt x="127" y="33"/>
                  </a:lnTo>
                  <a:lnTo>
                    <a:pt x="140" y="20"/>
                  </a:lnTo>
                  <a:lnTo>
                    <a:pt x="140" y="20"/>
                  </a:lnTo>
                  <a:lnTo>
                    <a:pt x="151" y="13"/>
                  </a:lnTo>
                  <a:lnTo>
                    <a:pt x="151" y="13"/>
                  </a:lnTo>
                  <a:lnTo>
                    <a:pt x="147" y="24"/>
                  </a:lnTo>
                  <a:lnTo>
                    <a:pt x="147" y="24"/>
                  </a:lnTo>
                  <a:lnTo>
                    <a:pt x="142" y="30"/>
                  </a:lnTo>
                  <a:lnTo>
                    <a:pt x="137" y="35"/>
                  </a:lnTo>
                  <a:lnTo>
                    <a:pt x="127" y="45"/>
                  </a:lnTo>
                  <a:lnTo>
                    <a:pt x="127" y="45"/>
                  </a:lnTo>
                  <a:lnTo>
                    <a:pt x="114" y="45"/>
                  </a:lnTo>
                  <a:lnTo>
                    <a:pt x="114" y="45"/>
                  </a:lnTo>
                  <a:close/>
                  <a:moveTo>
                    <a:pt x="102" y="44"/>
                  </a:moveTo>
                  <a:lnTo>
                    <a:pt x="102" y="44"/>
                  </a:lnTo>
                  <a:lnTo>
                    <a:pt x="109" y="39"/>
                  </a:lnTo>
                  <a:lnTo>
                    <a:pt x="115" y="34"/>
                  </a:lnTo>
                  <a:lnTo>
                    <a:pt x="128" y="22"/>
                  </a:lnTo>
                  <a:lnTo>
                    <a:pt x="128" y="22"/>
                  </a:lnTo>
                  <a:lnTo>
                    <a:pt x="133" y="18"/>
                  </a:lnTo>
                  <a:lnTo>
                    <a:pt x="138" y="15"/>
                  </a:lnTo>
                  <a:lnTo>
                    <a:pt x="138" y="15"/>
                  </a:lnTo>
                  <a:lnTo>
                    <a:pt x="135" y="17"/>
                  </a:lnTo>
                  <a:lnTo>
                    <a:pt x="133" y="20"/>
                  </a:lnTo>
                  <a:lnTo>
                    <a:pt x="128" y="27"/>
                  </a:lnTo>
                  <a:lnTo>
                    <a:pt x="128" y="27"/>
                  </a:lnTo>
                  <a:lnTo>
                    <a:pt x="120" y="36"/>
                  </a:lnTo>
                  <a:lnTo>
                    <a:pt x="110" y="45"/>
                  </a:lnTo>
                  <a:lnTo>
                    <a:pt x="110" y="45"/>
                  </a:lnTo>
                  <a:lnTo>
                    <a:pt x="102" y="44"/>
                  </a:lnTo>
                  <a:lnTo>
                    <a:pt x="102" y="44"/>
                  </a:lnTo>
                  <a:close/>
                  <a:moveTo>
                    <a:pt x="62" y="43"/>
                  </a:moveTo>
                  <a:lnTo>
                    <a:pt x="62" y="43"/>
                  </a:lnTo>
                  <a:lnTo>
                    <a:pt x="70" y="38"/>
                  </a:lnTo>
                  <a:lnTo>
                    <a:pt x="76" y="32"/>
                  </a:lnTo>
                  <a:lnTo>
                    <a:pt x="87" y="21"/>
                  </a:lnTo>
                  <a:lnTo>
                    <a:pt x="87" y="21"/>
                  </a:lnTo>
                  <a:lnTo>
                    <a:pt x="96" y="13"/>
                  </a:lnTo>
                  <a:lnTo>
                    <a:pt x="96" y="13"/>
                  </a:lnTo>
                  <a:lnTo>
                    <a:pt x="92" y="18"/>
                  </a:lnTo>
                  <a:lnTo>
                    <a:pt x="88" y="22"/>
                  </a:lnTo>
                  <a:lnTo>
                    <a:pt x="88" y="22"/>
                  </a:lnTo>
                  <a:lnTo>
                    <a:pt x="70" y="43"/>
                  </a:lnTo>
                  <a:lnTo>
                    <a:pt x="70" y="43"/>
                  </a:lnTo>
                  <a:lnTo>
                    <a:pt x="62" y="43"/>
                  </a:lnTo>
                  <a:lnTo>
                    <a:pt x="62" y="43"/>
                  </a:lnTo>
                  <a:close/>
                  <a:moveTo>
                    <a:pt x="11" y="41"/>
                  </a:moveTo>
                  <a:lnTo>
                    <a:pt x="11" y="41"/>
                  </a:lnTo>
                  <a:lnTo>
                    <a:pt x="20" y="36"/>
                  </a:lnTo>
                  <a:lnTo>
                    <a:pt x="29" y="29"/>
                  </a:lnTo>
                  <a:lnTo>
                    <a:pt x="46" y="15"/>
                  </a:lnTo>
                  <a:lnTo>
                    <a:pt x="46" y="15"/>
                  </a:lnTo>
                  <a:lnTo>
                    <a:pt x="50" y="13"/>
                  </a:lnTo>
                  <a:lnTo>
                    <a:pt x="47" y="17"/>
                  </a:lnTo>
                  <a:lnTo>
                    <a:pt x="38" y="26"/>
                  </a:lnTo>
                  <a:lnTo>
                    <a:pt x="38" y="26"/>
                  </a:lnTo>
                  <a:lnTo>
                    <a:pt x="22" y="42"/>
                  </a:lnTo>
                  <a:lnTo>
                    <a:pt x="22" y="42"/>
                  </a:lnTo>
                  <a:lnTo>
                    <a:pt x="11" y="41"/>
                  </a:lnTo>
                  <a:lnTo>
                    <a:pt x="11" y="41"/>
                  </a:lnTo>
                  <a:close/>
                  <a:moveTo>
                    <a:pt x="36" y="9"/>
                  </a:moveTo>
                  <a:lnTo>
                    <a:pt x="36" y="9"/>
                  </a:lnTo>
                  <a:lnTo>
                    <a:pt x="30" y="13"/>
                  </a:lnTo>
                  <a:lnTo>
                    <a:pt x="24" y="17"/>
                  </a:lnTo>
                  <a:lnTo>
                    <a:pt x="13" y="27"/>
                  </a:lnTo>
                  <a:lnTo>
                    <a:pt x="13" y="27"/>
                  </a:lnTo>
                  <a:lnTo>
                    <a:pt x="10" y="29"/>
                  </a:lnTo>
                  <a:lnTo>
                    <a:pt x="10" y="29"/>
                  </a:lnTo>
                  <a:lnTo>
                    <a:pt x="10" y="29"/>
                  </a:lnTo>
                  <a:lnTo>
                    <a:pt x="10" y="29"/>
                  </a:lnTo>
                  <a:lnTo>
                    <a:pt x="15" y="22"/>
                  </a:lnTo>
                  <a:lnTo>
                    <a:pt x="15" y="22"/>
                  </a:lnTo>
                  <a:lnTo>
                    <a:pt x="24" y="9"/>
                  </a:lnTo>
                  <a:lnTo>
                    <a:pt x="24" y="9"/>
                  </a:lnTo>
                  <a:lnTo>
                    <a:pt x="36" y="9"/>
                  </a:lnTo>
                  <a:lnTo>
                    <a:pt x="36" y="9"/>
                  </a:lnTo>
                  <a:close/>
                  <a:moveTo>
                    <a:pt x="68" y="9"/>
                  </a:moveTo>
                  <a:lnTo>
                    <a:pt x="68" y="9"/>
                  </a:lnTo>
                  <a:lnTo>
                    <a:pt x="76" y="9"/>
                  </a:lnTo>
                  <a:lnTo>
                    <a:pt x="76" y="9"/>
                  </a:lnTo>
                  <a:lnTo>
                    <a:pt x="69" y="12"/>
                  </a:lnTo>
                  <a:lnTo>
                    <a:pt x="62" y="17"/>
                  </a:lnTo>
                  <a:lnTo>
                    <a:pt x="62" y="17"/>
                  </a:lnTo>
                  <a:lnTo>
                    <a:pt x="68" y="10"/>
                  </a:lnTo>
                  <a:lnTo>
                    <a:pt x="68" y="10"/>
                  </a:lnTo>
                  <a:lnTo>
                    <a:pt x="68" y="9"/>
                  </a:lnTo>
                  <a:lnTo>
                    <a:pt x="68" y="9"/>
                  </a:lnTo>
                  <a:close/>
                  <a:moveTo>
                    <a:pt x="54" y="9"/>
                  </a:moveTo>
                  <a:lnTo>
                    <a:pt x="54" y="9"/>
                  </a:lnTo>
                  <a:lnTo>
                    <a:pt x="66" y="9"/>
                  </a:lnTo>
                  <a:lnTo>
                    <a:pt x="66" y="9"/>
                  </a:lnTo>
                  <a:lnTo>
                    <a:pt x="56" y="15"/>
                  </a:lnTo>
                  <a:lnTo>
                    <a:pt x="49" y="22"/>
                  </a:lnTo>
                  <a:lnTo>
                    <a:pt x="41" y="29"/>
                  </a:lnTo>
                  <a:lnTo>
                    <a:pt x="33" y="36"/>
                  </a:lnTo>
                  <a:lnTo>
                    <a:pt x="33" y="36"/>
                  </a:lnTo>
                  <a:lnTo>
                    <a:pt x="28" y="40"/>
                  </a:lnTo>
                  <a:lnTo>
                    <a:pt x="27" y="40"/>
                  </a:lnTo>
                  <a:lnTo>
                    <a:pt x="30" y="37"/>
                  </a:lnTo>
                  <a:lnTo>
                    <a:pt x="30" y="37"/>
                  </a:lnTo>
                  <a:lnTo>
                    <a:pt x="39" y="28"/>
                  </a:lnTo>
                  <a:lnTo>
                    <a:pt x="39" y="28"/>
                  </a:lnTo>
                  <a:lnTo>
                    <a:pt x="47" y="19"/>
                  </a:lnTo>
                  <a:lnTo>
                    <a:pt x="54" y="10"/>
                  </a:lnTo>
                  <a:lnTo>
                    <a:pt x="54" y="10"/>
                  </a:lnTo>
                  <a:lnTo>
                    <a:pt x="54" y="9"/>
                  </a:lnTo>
                  <a:lnTo>
                    <a:pt x="54" y="9"/>
                  </a:lnTo>
                  <a:close/>
                  <a:moveTo>
                    <a:pt x="10" y="24"/>
                  </a:moveTo>
                  <a:lnTo>
                    <a:pt x="10" y="24"/>
                  </a:lnTo>
                  <a:lnTo>
                    <a:pt x="18" y="13"/>
                  </a:lnTo>
                  <a:lnTo>
                    <a:pt x="21" y="11"/>
                  </a:lnTo>
                  <a:lnTo>
                    <a:pt x="18" y="14"/>
                  </a:lnTo>
                  <a:lnTo>
                    <a:pt x="18" y="14"/>
                  </a:lnTo>
                  <a:lnTo>
                    <a:pt x="10" y="26"/>
                  </a:lnTo>
                  <a:lnTo>
                    <a:pt x="10" y="26"/>
                  </a:lnTo>
                  <a:lnTo>
                    <a:pt x="10" y="24"/>
                  </a:lnTo>
                  <a:lnTo>
                    <a:pt x="10" y="24"/>
                  </a:lnTo>
                  <a:close/>
                  <a:moveTo>
                    <a:pt x="10" y="32"/>
                  </a:moveTo>
                  <a:lnTo>
                    <a:pt x="10" y="32"/>
                  </a:lnTo>
                  <a:lnTo>
                    <a:pt x="21" y="23"/>
                  </a:lnTo>
                  <a:lnTo>
                    <a:pt x="21" y="23"/>
                  </a:lnTo>
                  <a:lnTo>
                    <a:pt x="31" y="14"/>
                  </a:lnTo>
                  <a:lnTo>
                    <a:pt x="31" y="14"/>
                  </a:lnTo>
                  <a:lnTo>
                    <a:pt x="35" y="12"/>
                  </a:lnTo>
                  <a:lnTo>
                    <a:pt x="33" y="15"/>
                  </a:lnTo>
                  <a:lnTo>
                    <a:pt x="33" y="15"/>
                  </a:lnTo>
                  <a:lnTo>
                    <a:pt x="28" y="21"/>
                  </a:lnTo>
                  <a:lnTo>
                    <a:pt x="22" y="27"/>
                  </a:lnTo>
                  <a:lnTo>
                    <a:pt x="10" y="39"/>
                  </a:lnTo>
                  <a:lnTo>
                    <a:pt x="10" y="39"/>
                  </a:lnTo>
                  <a:lnTo>
                    <a:pt x="10" y="32"/>
                  </a:lnTo>
                  <a:lnTo>
                    <a:pt x="10" y="32"/>
                  </a:lnTo>
                  <a:close/>
                  <a:moveTo>
                    <a:pt x="40" y="10"/>
                  </a:moveTo>
                  <a:lnTo>
                    <a:pt x="40" y="10"/>
                  </a:lnTo>
                  <a:lnTo>
                    <a:pt x="40" y="9"/>
                  </a:lnTo>
                  <a:lnTo>
                    <a:pt x="40" y="9"/>
                  </a:lnTo>
                  <a:lnTo>
                    <a:pt x="52" y="9"/>
                  </a:lnTo>
                  <a:lnTo>
                    <a:pt x="52" y="9"/>
                  </a:lnTo>
                  <a:lnTo>
                    <a:pt x="42" y="16"/>
                  </a:lnTo>
                  <a:lnTo>
                    <a:pt x="32" y="24"/>
                  </a:lnTo>
                  <a:lnTo>
                    <a:pt x="23" y="31"/>
                  </a:lnTo>
                  <a:lnTo>
                    <a:pt x="13" y="38"/>
                  </a:lnTo>
                  <a:lnTo>
                    <a:pt x="13" y="38"/>
                  </a:lnTo>
                  <a:lnTo>
                    <a:pt x="20" y="33"/>
                  </a:lnTo>
                  <a:lnTo>
                    <a:pt x="27" y="25"/>
                  </a:lnTo>
                  <a:lnTo>
                    <a:pt x="34" y="18"/>
                  </a:lnTo>
                  <a:lnTo>
                    <a:pt x="40" y="10"/>
                  </a:lnTo>
                  <a:lnTo>
                    <a:pt x="40" y="10"/>
                  </a:lnTo>
                  <a:close/>
                  <a:moveTo>
                    <a:pt x="10" y="20"/>
                  </a:moveTo>
                  <a:lnTo>
                    <a:pt x="10" y="20"/>
                  </a:lnTo>
                  <a:lnTo>
                    <a:pt x="9" y="9"/>
                  </a:lnTo>
                  <a:lnTo>
                    <a:pt x="9" y="9"/>
                  </a:lnTo>
                  <a:lnTo>
                    <a:pt x="19" y="9"/>
                  </a:lnTo>
                  <a:lnTo>
                    <a:pt x="19" y="9"/>
                  </a:lnTo>
                  <a:lnTo>
                    <a:pt x="14" y="14"/>
                  </a:lnTo>
                  <a:lnTo>
                    <a:pt x="10" y="20"/>
                  </a:lnTo>
                  <a:lnTo>
                    <a:pt x="10" y="20"/>
                  </a:lnTo>
                  <a:close/>
                  <a:moveTo>
                    <a:pt x="49" y="25"/>
                  </a:moveTo>
                  <a:lnTo>
                    <a:pt x="49" y="25"/>
                  </a:lnTo>
                  <a:lnTo>
                    <a:pt x="55" y="19"/>
                  </a:lnTo>
                  <a:lnTo>
                    <a:pt x="55" y="19"/>
                  </a:lnTo>
                  <a:lnTo>
                    <a:pt x="60" y="14"/>
                  </a:lnTo>
                  <a:lnTo>
                    <a:pt x="63" y="12"/>
                  </a:lnTo>
                  <a:lnTo>
                    <a:pt x="62" y="13"/>
                  </a:lnTo>
                  <a:lnTo>
                    <a:pt x="62" y="13"/>
                  </a:lnTo>
                  <a:lnTo>
                    <a:pt x="52" y="27"/>
                  </a:lnTo>
                  <a:lnTo>
                    <a:pt x="41" y="40"/>
                  </a:lnTo>
                  <a:lnTo>
                    <a:pt x="41" y="40"/>
                  </a:lnTo>
                  <a:lnTo>
                    <a:pt x="41" y="41"/>
                  </a:lnTo>
                  <a:lnTo>
                    <a:pt x="41" y="42"/>
                  </a:lnTo>
                  <a:lnTo>
                    <a:pt x="41" y="42"/>
                  </a:lnTo>
                  <a:lnTo>
                    <a:pt x="27" y="42"/>
                  </a:lnTo>
                  <a:lnTo>
                    <a:pt x="27" y="42"/>
                  </a:lnTo>
                  <a:lnTo>
                    <a:pt x="33" y="38"/>
                  </a:lnTo>
                  <a:lnTo>
                    <a:pt x="39" y="34"/>
                  </a:lnTo>
                  <a:lnTo>
                    <a:pt x="49" y="25"/>
                  </a:lnTo>
                  <a:lnTo>
                    <a:pt x="49" y="25"/>
                  </a:lnTo>
                  <a:close/>
                  <a:moveTo>
                    <a:pt x="43" y="42"/>
                  </a:moveTo>
                  <a:lnTo>
                    <a:pt x="43" y="42"/>
                  </a:lnTo>
                  <a:lnTo>
                    <a:pt x="56" y="27"/>
                  </a:lnTo>
                  <a:lnTo>
                    <a:pt x="63" y="20"/>
                  </a:lnTo>
                  <a:lnTo>
                    <a:pt x="71" y="13"/>
                  </a:lnTo>
                  <a:lnTo>
                    <a:pt x="71" y="13"/>
                  </a:lnTo>
                  <a:lnTo>
                    <a:pt x="73" y="11"/>
                  </a:lnTo>
                  <a:lnTo>
                    <a:pt x="70" y="15"/>
                  </a:lnTo>
                  <a:lnTo>
                    <a:pt x="70" y="15"/>
                  </a:lnTo>
                  <a:lnTo>
                    <a:pt x="59" y="26"/>
                  </a:lnTo>
                  <a:lnTo>
                    <a:pt x="59" y="26"/>
                  </a:lnTo>
                  <a:lnTo>
                    <a:pt x="54" y="34"/>
                  </a:lnTo>
                  <a:lnTo>
                    <a:pt x="48" y="42"/>
                  </a:lnTo>
                  <a:lnTo>
                    <a:pt x="48" y="42"/>
                  </a:lnTo>
                  <a:lnTo>
                    <a:pt x="48" y="42"/>
                  </a:lnTo>
                  <a:lnTo>
                    <a:pt x="48" y="42"/>
                  </a:lnTo>
                  <a:lnTo>
                    <a:pt x="42" y="42"/>
                  </a:lnTo>
                  <a:lnTo>
                    <a:pt x="42" y="42"/>
                  </a:lnTo>
                  <a:lnTo>
                    <a:pt x="43" y="42"/>
                  </a:lnTo>
                  <a:lnTo>
                    <a:pt x="43" y="42"/>
                  </a:lnTo>
                  <a:close/>
                  <a:moveTo>
                    <a:pt x="60" y="42"/>
                  </a:moveTo>
                  <a:lnTo>
                    <a:pt x="60" y="42"/>
                  </a:lnTo>
                  <a:lnTo>
                    <a:pt x="51" y="42"/>
                  </a:lnTo>
                  <a:lnTo>
                    <a:pt x="51" y="42"/>
                  </a:lnTo>
                  <a:lnTo>
                    <a:pt x="59" y="37"/>
                  </a:lnTo>
                  <a:lnTo>
                    <a:pt x="66" y="31"/>
                  </a:lnTo>
                  <a:lnTo>
                    <a:pt x="79" y="19"/>
                  </a:lnTo>
                  <a:lnTo>
                    <a:pt x="79" y="19"/>
                  </a:lnTo>
                  <a:lnTo>
                    <a:pt x="84" y="15"/>
                  </a:lnTo>
                  <a:lnTo>
                    <a:pt x="75" y="23"/>
                  </a:lnTo>
                  <a:lnTo>
                    <a:pt x="75" y="23"/>
                  </a:lnTo>
                  <a:lnTo>
                    <a:pt x="67" y="32"/>
                  </a:lnTo>
                  <a:lnTo>
                    <a:pt x="60" y="42"/>
                  </a:lnTo>
                  <a:lnTo>
                    <a:pt x="60" y="42"/>
                  </a:lnTo>
                  <a:lnTo>
                    <a:pt x="60" y="42"/>
                  </a:lnTo>
                  <a:lnTo>
                    <a:pt x="60" y="42"/>
                  </a:lnTo>
                  <a:close/>
                  <a:moveTo>
                    <a:pt x="88" y="44"/>
                  </a:moveTo>
                  <a:lnTo>
                    <a:pt x="88" y="44"/>
                  </a:lnTo>
                  <a:lnTo>
                    <a:pt x="75" y="43"/>
                  </a:lnTo>
                  <a:lnTo>
                    <a:pt x="75" y="43"/>
                  </a:lnTo>
                  <a:lnTo>
                    <a:pt x="81" y="39"/>
                  </a:lnTo>
                  <a:lnTo>
                    <a:pt x="87" y="35"/>
                  </a:lnTo>
                  <a:lnTo>
                    <a:pt x="98" y="25"/>
                  </a:lnTo>
                  <a:lnTo>
                    <a:pt x="98" y="25"/>
                  </a:lnTo>
                  <a:lnTo>
                    <a:pt x="103" y="20"/>
                  </a:lnTo>
                  <a:lnTo>
                    <a:pt x="108" y="16"/>
                  </a:lnTo>
                  <a:lnTo>
                    <a:pt x="108" y="16"/>
                  </a:lnTo>
                  <a:lnTo>
                    <a:pt x="111" y="14"/>
                  </a:lnTo>
                  <a:lnTo>
                    <a:pt x="110" y="15"/>
                  </a:lnTo>
                  <a:lnTo>
                    <a:pt x="107" y="19"/>
                  </a:lnTo>
                  <a:lnTo>
                    <a:pt x="107" y="19"/>
                  </a:lnTo>
                  <a:lnTo>
                    <a:pt x="98" y="31"/>
                  </a:lnTo>
                  <a:lnTo>
                    <a:pt x="88" y="43"/>
                  </a:lnTo>
                  <a:lnTo>
                    <a:pt x="88" y="43"/>
                  </a:lnTo>
                  <a:lnTo>
                    <a:pt x="88" y="44"/>
                  </a:lnTo>
                  <a:lnTo>
                    <a:pt x="88" y="44"/>
                  </a:lnTo>
                  <a:close/>
                  <a:moveTo>
                    <a:pt x="100" y="43"/>
                  </a:moveTo>
                  <a:lnTo>
                    <a:pt x="100" y="43"/>
                  </a:lnTo>
                  <a:lnTo>
                    <a:pt x="100" y="44"/>
                  </a:lnTo>
                  <a:lnTo>
                    <a:pt x="100" y="44"/>
                  </a:lnTo>
                  <a:lnTo>
                    <a:pt x="91" y="44"/>
                  </a:lnTo>
                  <a:lnTo>
                    <a:pt x="91" y="44"/>
                  </a:lnTo>
                  <a:lnTo>
                    <a:pt x="99" y="37"/>
                  </a:lnTo>
                  <a:lnTo>
                    <a:pt x="107" y="29"/>
                  </a:lnTo>
                  <a:lnTo>
                    <a:pt x="115" y="22"/>
                  </a:lnTo>
                  <a:lnTo>
                    <a:pt x="123" y="15"/>
                  </a:lnTo>
                  <a:lnTo>
                    <a:pt x="123" y="15"/>
                  </a:lnTo>
                  <a:lnTo>
                    <a:pt x="126" y="14"/>
                  </a:lnTo>
                  <a:lnTo>
                    <a:pt x="125" y="16"/>
                  </a:lnTo>
                  <a:lnTo>
                    <a:pt x="118" y="23"/>
                  </a:lnTo>
                  <a:lnTo>
                    <a:pt x="118" y="23"/>
                  </a:lnTo>
                  <a:lnTo>
                    <a:pt x="109" y="34"/>
                  </a:lnTo>
                  <a:lnTo>
                    <a:pt x="100" y="43"/>
                  </a:lnTo>
                  <a:lnTo>
                    <a:pt x="100" y="43"/>
                  </a:lnTo>
                  <a:close/>
                  <a:moveTo>
                    <a:pt x="187" y="14"/>
                  </a:moveTo>
                  <a:lnTo>
                    <a:pt x="187" y="14"/>
                  </a:lnTo>
                  <a:lnTo>
                    <a:pt x="179" y="21"/>
                  </a:lnTo>
                  <a:lnTo>
                    <a:pt x="172" y="28"/>
                  </a:lnTo>
                  <a:lnTo>
                    <a:pt x="158" y="43"/>
                  </a:lnTo>
                  <a:lnTo>
                    <a:pt x="158" y="43"/>
                  </a:lnTo>
                  <a:lnTo>
                    <a:pt x="170" y="28"/>
                  </a:lnTo>
                  <a:lnTo>
                    <a:pt x="176" y="21"/>
                  </a:lnTo>
                  <a:lnTo>
                    <a:pt x="181" y="13"/>
                  </a:lnTo>
                  <a:lnTo>
                    <a:pt x="181" y="13"/>
                  </a:lnTo>
                  <a:lnTo>
                    <a:pt x="181" y="12"/>
                  </a:lnTo>
                  <a:lnTo>
                    <a:pt x="181" y="12"/>
                  </a:lnTo>
                  <a:lnTo>
                    <a:pt x="198" y="14"/>
                  </a:lnTo>
                  <a:lnTo>
                    <a:pt x="198" y="14"/>
                  </a:lnTo>
                  <a:lnTo>
                    <a:pt x="198" y="14"/>
                  </a:lnTo>
                  <a:lnTo>
                    <a:pt x="198" y="14"/>
                  </a:lnTo>
                  <a:lnTo>
                    <a:pt x="193" y="19"/>
                  </a:lnTo>
                  <a:lnTo>
                    <a:pt x="187" y="25"/>
                  </a:lnTo>
                  <a:lnTo>
                    <a:pt x="177" y="36"/>
                  </a:lnTo>
                  <a:lnTo>
                    <a:pt x="177" y="36"/>
                  </a:lnTo>
                  <a:lnTo>
                    <a:pt x="180" y="32"/>
                  </a:lnTo>
                  <a:lnTo>
                    <a:pt x="180" y="32"/>
                  </a:lnTo>
                  <a:lnTo>
                    <a:pt x="185" y="24"/>
                  </a:lnTo>
                  <a:lnTo>
                    <a:pt x="189" y="15"/>
                  </a:lnTo>
                  <a:lnTo>
                    <a:pt x="189" y="15"/>
                  </a:lnTo>
                  <a:lnTo>
                    <a:pt x="188" y="14"/>
                  </a:lnTo>
                  <a:lnTo>
                    <a:pt x="187" y="14"/>
                  </a:lnTo>
                  <a:lnTo>
                    <a:pt x="187" y="14"/>
                  </a:lnTo>
                  <a:close/>
                  <a:moveTo>
                    <a:pt x="167" y="11"/>
                  </a:moveTo>
                  <a:lnTo>
                    <a:pt x="167" y="11"/>
                  </a:lnTo>
                  <a:lnTo>
                    <a:pt x="158" y="18"/>
                  </a:lnTo>
                  <a:lnTo>
                    <a:pt x="150" y="25"/>
                  </a:lnTo>
                  <a:lnTo>
                    <a:pt x="150" y="25"/>
                  </a:lnTo>
                  <a:lnTo>
                    <a:pt x="144" y="30"/>
                  </a:lnTo>
                  <a:lnTo>
                    <a:pt x="144" y="30"/>
                  </a:lnTo>
                  <a:lnTo>
                    <a:pt x="151" y="21"/>
                  </a:lnTo>
                  <a:lnTo>
                    <a:pt x="155" y="11"/>
                  </a:lnTo>
                  <a:lnTo>
                    <a:pt x="155" y="11"/>
                  </a:lnTo>
                  <a:lnTo>
                    <a:pt x="155" y="10"/>
                  </a:lnTo>
                  <a:lnTo>
                    <a:pt x="155" y="10"/>
                  </a:lnTo>
                  <a:lnTo>
                    <a:pt x="179" y="12"/>
                  </a:lnTo>
                  <a:lnTo>
                    <a:pt x="179" y="12"/>
                  </a:lnTo>
                  <a:lnTo>
                    <a:pt x="165" y="23"/>
                  </a:lnTo>
                  <a:lnTo>
                    <a:pt x="152" y="36"/>
                  </a:lnTo>
                  <a:lnTo>
                    <a:pt x="152" y="36"/>
                  </a:lnTo>
                  <a:lnTo>
                    <a:pt x="154" y="33"/>
                  </a:lnTo>
                  <a:lnTo>
                    <a:pt x="154" y="33"/>
                  </a:lnTo>
                  <a:lnTo>
                    <a:pt x="168" y="13"/>
                  </a:lnTo>
                  <a:lnTo>
                    <a:pt x="168" y="13"/>
                  </a:lnTo>
                  <a:lnTo>
                    <a:pt x="168" y="11"/>
                  </a:lnTo>
                  <a:lnTo>
                    <a:pt x="167" y="11"/>
                  </a:lnTo>
                  <a:lnTo>
                    <a:pt x="167" y="11"/>
                  </a:lnTo>
                  <a:close/>
                  <a:moveTo>
                    <a:pt x="155" y="23"/>
                  </a:moveTo>
                  <a:lnTo>
                    <a:pt x="155" y="23"/>
                  </a:lnTo>
                  <a:lnTo>
                    <a:pt x="164" y="15"/>
                  </a:lnTo>
                  <a:lnTo>
                    <a:pt x="164" y="15"/>
                  </a:lnTo>
                  <a:lnTo>
                    <a:pt x="161" y="19"/>
                  </a:lnTo>
                  <a:lnTo>
                    <a:pt x="158" y="23"/>
                  </a:lnTo>
                  <a:lnTo>
                    <a:pt x="158" y="23"/>
                  </a:lnTo>
                  <a:lnTo>
                    <a:pt x="143" y="43"/>
                  </a:lnTo>
                  <a:lnTo>
                    <a:pt x="143" y="43"/>
                  </a:lnTo>
                  <a:lnTo>
                    <a:pt x="143" y="44"/>
                  </a:lnTo>
                  <a:lnTo>
                    <a:pt x="144" y="45"/>
                  </a:lnTo>
                  <a:lnTo>
                    <a:pt x="144" y="45"/>
                  </a:lnTo>
                  <a:lnTo>
                    <a:pt x="145" y="45"/>
                  </a:lnTo>
                  <a:lnTo>
                    <a:pt x="145" y="45"/>
                  </a:lnTo>
                  <a:lnTo>
                    <a:pt x="159" y="31"/>
                  </a:lnTo>
                  <a:lnTo>
                    <a:pt x="173" y="18"/>
                  </a:lnTo>
                  <a:lnTo>
                    <a:pt x="173" y="18"/>
                  </a:lnTo>
                  <a:lnTo>
                    <a:pt x="177" y="15"/>
                  </a:lnTo>
                  <a:lnTo>
                    <a:pt x="175" y="19"/>
                  </a:lnTo>
                  <a:lnTo>
                    <a:pt x="175" y="19"/>
                  </a:lnTo>
                  <a:lnTo>
                    <a:pt x="166" y="30"/>
                  </a:lnTo>
                  <a:lnTo>
                    <a:pt x="166" y="30"/>
                  </a:lnTo>
                  <a:lnTo>
                    <a:pt x="153" y="45"/>
                  </a:lnTo>
                  <a:lnTo>
                    <a:pt x="153" y="45"/>
                  </a:lnTo>
                  <a:lnTo>
                    <a:pt x="153" y="45"/>
                  </a:lnTo>
                  <a:lnTo>
                    <a:pt x="153" y="46"/>
                  </a:lnTo>
                  <a:lnTo>
                    <a:pt x="153" y="46"/>
                  </a:lnTo>
                  <a:lnTo>
                    <a:pt x="130" y="45"/>
                  </a:lnTo>
                  <a:lnTo>
                    <a:pt x="130" y="45"/>
                  </a:lnTo>
                  <a:lnTo>
                    <a:pt x="142" y="35"/>
                  </a:lnTo>
                  <a:lnTo>
                    <a:pt x="155" y="23"/>
                  </a:lnTo>
                  <a:lnTo>
                    <a:pt x="155" y="23"/>
                  </a:lnTo>
                  <a:close/>
                  <a:moveTo>
                    <a:pt x="178" y="24"/>
                  </a:moveTo>
                  <a:lnTo>
                    <a:pt x="178" y="24"/>
                  </a:lnTo>
                  <a:lnTo>
                    <a:pt x="185" y="18"/>
                  </a:lnTo>
                  <a:lnTo>
                    <a:pt x="185" y="18"/>
                  </a:lnTo>
                  <a:lnTo>
                    <a:pt x="183" y="23"/>
                  </a:lnTo>
                  <a:lnTo>
                    <a:pt x="181" y="27"/>
                  </a:lnTo>
                  <a:lnTo>
                    <a:pt x="181" y="27"/>
                  </a:lnTo>
                  <a:lnTo>
                    <a:pt x="177" y="32"/>
                  </a:lnTo>
                  <a:lnTo>
                    <a:pt x="173" y="37"/>
                  </a:lnTo>
                  <a:lnTo>
                    <a:pt x="165" y="46"/>
                  </a:lnTo>
                  <a:lnTo>
                    <a:pt x="165" y="46"/>
                  </a:lnTo>
                  <a:lnTo>
                    <a:pt x="165" y="47"/>
                  </a:lnTo>
                  <a:lnTo>
                    <a:pt x="165" y="47"/>
                  </a:lnTo>
                  <a:lnTo>
                    <a:pt x="155" y="46"/>
                  </a:lnTo>
                  <a:lnTo>
                    <a:pt x="155" y="46"/>
                  </a:lnTo>
                  <a:lnTo>
                    <a:pt x="161" y="41"/>
                  </a:lnTo>
                  <a:lnTo>
                    <a:pt x="167" y="36"/>
                  </a:lnTo>
                  <a:lnTo>
                    <a:pt x="178" y="24"/>
                  </a:lnTo>
                  <a:lnTo>
                    <a:pt x="178" y="24"/>
                  </a:lnTo>
                  <a:close/>
                  <a:moveTo>
                    <a:pt x="190" y="24"/>
                  </a:moveTo>
                  <a:lnTo>
                    <a:pt x="190" y="24"/>
                  </a:lnTo>
                  <a:lnTo>
                    <a:pt x="195" y="19"/>
                  </a:lnTo>
                  <a:lnTo>
                    <a:pt x="196" y="18"/>
                  </a:lnTo>
                  <a:lnTo>
                    <a:pt x="195" y="22"/>
                  </a:lnTo>
                  <a:lnTo>
                    <a:pt x="195" y="22"/>
                  </a:lnTo>
                  <a:lnTo>
                    <a:pt x="188" y="34"/>
                  </a:lnTo>
                  <a:lnTo>
                    <a:pt x="179" y="45"/>
                  </a:lnTo>
                  <a:lnTo>
                    <a:pt x="179" y="45"/>
                  </a:lnTo>
                  <a:lnTo>
                    <a:pt x="179" y="46"/>
                  </a:lnTo>
                  <a:lnTo>
                    <a:pt x="180" y="46"/>
                  </a:lnTo>
                  <a:lnTo>
                    <a:pt x="181" y="46"/>
                  </a:lnTo>
                  <a:lnTo>
                    <a:pt x="181" y="46"/>
                  </a:lnTo>
                  <a:lnTo>
                    <a:pt x="188" y="41"/>
                  </a:lnTo>
                  <a:lnTo>
                    <a:pt x="188" y="41"/>
                  </a:lnTo>
                  <a:lnTo>
                    <a:pt x="192" y="38"/>
                  </a:lnTo>
                  <a:lnTo>
                    <a:pt x="195" y="36"/>
                  </a:lnTo>
                  <a:lnTo>
                    <a:pt x="196" y="37"/>
                  </a:lnTo>
                  <a:lnTo>
                    <a:pt x="195" y="38"/>
                  </a:lnTo>
                  <a:lnTo>
                    <a:pt x="190" y="45"/>
                  </a:lnTo>
                  <a:lnTo>
                    <a:pt x="190" y="45"/>
                  </a:lnTo>
                  <a:lnTo>
                    <a:pt x="189" y="46"/>
                  </a:lnTo>
                  <a:lnTo>
                    <a:pt x="191" y="46"/>
                  </a:lnTo>
                  <a:lnTo>
                    <a:pt x="191" y="46"/>
                  </a:lnTo>
                  <a:lnTo>
                    <a:pt x="195" y="45"/>
                  </a:lnTo>
                  <a:lnTo>
                    <a:pt x="199" y="45"/>
                  </a:lnTo>
                  <a:lnTo>
                    <a:pt x="199" y="45"/>
                  </a:lnTo>
                  <a:lnTo>
                    <a:pt x="200" y="45"/>
                  </a:lnTo>
                  <a:lnTo>
                    <a:pt x="200" y="44"/>
                  </a:lnTo>
                  <a:lnTo>
                    <a:pt x="200" y="43"/>
                  </a:lnTo>
                  <a:lnTo>
                    <a:pt x="199" y="43"/>
                  </a:lnTo>
                  <a:lnTo>
                    <a:pt x="199" y="43"/>
                  </a:lnTo>
                  <a:lnTo>
                    <a:pt x="195" y="44"/>
                  </a:lnTo>
                  <a:lnTo>
                    <a:pt x="194" y="44"/>
                  </a:lnTo>
                  <a:lnTo>
                    <a:pt x="194" y="43"/>
                  </a:lnTo>
                  <a:lnTo>
                    <a:pt x="194" y="43"/>
                  </a:lnTo>
                  <a:lnTo>
                    <a:pt x="199" y="36"/>
                  </a:lnTo>
                  <a:lnTo>
                    <a:pt x="202" y="30"/>
                  </a:lnTo>
                  <a:lnTo>
                    <a:pt x="202" y="30"/>
                  </a:lnTo>
                  <a:lnTo>
                    <a:pt x="201" y="29"/>
                  </a:lnTo>
                  <a:lnTo>
                    <a:pt x="200" y="28"/>
                  </a:lnTo>
                  <a:lnTo>
                    <a:pt x="200" y="28"/>
                  </a:lnTo>
                  <a:lnTo>
                    <a:pt x="193" y="34"/>
                  </a:lnTo>
                  <a:lnTo>
                    <a:pt x="193" y="34"/>
                  </a:lnTo>
                  <a:lnTo>
                    <a:pt x="186" y="40"/>
                  </a:lnTo>
                  <a:lnTo>
                    <a:pt x="185" y="42"/>
                  </a:lnTo>
                  <a:lnTo>
                    <a:pt x="187" y="39"/>
                  </a:lnTo>
                  <a:lnTo>
                    <a:pt x="187" y="39"/>
                  </a:lnTo>
                  <a:lnTo>
                    <a:pt x="191" y="34"/>
                  </a:lnTo>
                  <a:lnTo>
                    <a:pt x="194" y="28"/>
                  </a:lnTo>
                  <a:lnTo>
                    <a:pt x="200" y="15"/>
                  </a:lnTo>
                  <a:lnTo>
                    <a:pt x="200" y="15"/>
                  </a:lnTo>
                  <a:lnTo>
                    <a:pt x="200" y="14"/>
                  </a:lnTo>
                  <a:lnTo>
                    <a:pt x="200" y="14"/>
                  </a:lnTo>
                  <a:lnTo>
                    <a:pt x="202" y="15"/>
                  </a:lnTo>
                  <a:lnTo>
                    <a:pt x="202" y="15"/>
                  </a:lnTo>
                  <a:lnTo>
                    <a:pt x="202" y="47"/>
                  </a:lnTo>
                  <a:lnTo>
                    <a:pt x="202" y="47"/>
                  </a:lnTo>
                  <a:lnTo>
                    <a:pt x="168" y="47"/>
                  </a:lnTo>
                  <a:lnTo>
                    <a:pt x="168" y="47"/>
                  </a:lnTo>
                  <a:lnTo>
                    <a:pt x="174" y="42"/>
                  </a:lnTo>
                  <a:lnTo>
                    <a:pt x="180" y="36"/>
                  </a:lnTo>
                  <a:lnTo>
                    <a:pt x="190" y="24"/>
                  </a:lnTo>
                  <a:lnTo>
                    <a:pt x="190" y="24"/>
                  </a:lnTo>
                  <a:close/>
                  <a:moveTo>
                    <a:pt x="111" y="9"/>
                  </a:moveTo>
                  <a:lnTo>
                    <a:pt x="111" y="9"/>
                  </a:lnTo>
                  <a:lnTo>
                    <a:pt x="153" y="10"/>
                  </a:lnTo>
                  <a:lnTo>
                    <a:pt x="153" y="10"/>
                  </a:lnTo>
                  <a:lnTo>
                    <a:pt x="143" y="16"/>
                  </a:lnTo>
                  <a:lnTo>
                    <a:pt x="134" y="23"/>
                  </a:lnTo>
                  <a:lnTo>
                    <a:pt x="134" y="23"/>
                  </a:lnTo>
                  <a:lnTo>
                    <a:pt x="142" y="13"/>
                  </a:lnTo>
                  <a:lnTo>
                    <a:pt x="142" y="13"/>
                  </a:lnTo>
                  <a:lnTo>
                    <a:pt x="143" y="12"/>
                  </a:lnTo>
                  <a:lnTo>
                    <a:pt x="142" y="11"/>
                  </a:lnTo>
                  <a:lnTo>
                    <a:pt x="141" y="11"/>
                  </a:lnTo>
                  <a:lnTo>
                    <a:pt x="141" y="11"/>
                  </a:lnTo>
                  <a:lnTo>
                    <a:pt x="133" y="16"/>
                  </a:lnTo>
                  <a:lnTo>
                    <a:pt x="125" y="22"/>
                  </a:lnTo>
                  <a:lnTo>
                    <a:pt x="112" y="34"/>
                  </a:lnTo>
                  <a:lnTo>
                    <a:pt x="112" y="34"/>
                  </a:lnTo>
                  <a:lnTo>
                    <a:pt x="114" y="32"/>
                  </a:lnTo>
                  <a:lnTo>
                    <a:pt x="114" y="32"/>
                  </a:lnTo>
                  <a:lnTo>
                    <a:pt x="131" y="11"/>
                  </a:lnTo>
                  <a:lnTo>
                    <a:pt x="131" y="11"/>
                  </a:lnTo>
                  <a:lnTo>
                    <a:pt x="131" y="10"/>
                  </a:lnTo>
                  <a:lnTo>
                    <a:pt x="129" y="10"/>
                  </a:lnTo>
                  <a:lnTo>
                    <a:pt x="129" y="10"/>
                  </a:lnTo>
                  <a:lnTo>
                    <a:pt x="121" y="14"/>
                  </a:lnTo>
                  <a:lnTo>
                    <a:pt x="114" y="20"/>
                  </a:lnTo>
                  <a:lnTo>
                    <a:pt x="101" y="33"/>
                  </a:lnTo>
                  <a:lnTo>
                    <a:pt x="101" y="33"/>
                  </a:lnTo>
                  <a:lnTo>
                    <a:pt x="95" y="39"/>
                  </a:lnTo>
                  <a:lnTo>
                    <a:pt x="94" y="41"/>
                  </a:lnTo>
                  <a:lnTo>
                    <a:pt x="96" y="37"/>
                  </a:lnTo>
                  <a:lnTo>
                    <a:pt x="96" y="37"/>
                  </a:lnTo>
                  <a:lnTo>
                    <a:pt x="115" y="13"/>
                  </a:lnTo>
                  <a:lnTo>
                    <a:pt x="115" y="13"/>
                  </a:lnTo>
                  <a:lnTo>
                    <a:pt x="115" y="11"/>
                  </a:lnTo>
                  <a:lnTo>
                    <a:pt x="113" y="11"/>
                  </a:lnTo>
                  <a:lnTo>
                    <a:pt x="113" y="11"/>
                  </a:lnTo>
                  <a:lnTo>
                    <a:pt x="106" y="15"/>
                  </a:lnTo>
                  <a:lnTo>
                    <a:pt x="100" y="20"/>
                  </a:lnTo>
                  <a:lnTo>
                    <a:pt x="88" y="31"/>
                  </a:lnTo>
                  <a:lnTo>
                    <a:pt x="88" y="31"/>
                  </a:lnTo>
                  <a:lnTo>
                    <a:pt x="79" y="38"/>
                  </a:lnTo>
                  <a:lnTo>
                    <a:pt x="76" y="40"/>
                  </a:lnTo>
                  <a:lnTo>
                    <a:pt x="76" y="39"/>
                  </a:lnTo>
                  <a:lnTo>
                    <a:pt x="79" y="36"/>
                  </a:lnTo>
                  <a:lnTo>
                    <a:pt x="79" y="36"/>
                  </a:lnTo>
                  <a:lnTo>
                    <a:pt x="90" y="24"/>
                  </a:lnTo>
                  <a:lnTo>
                    <a:pt x="100" y="11"/>
                  </a:lnTo>
                  <a:lnTo>
                    <a:pt x="100" y="11"/>
                  </a:lnTo>
                  <a:lnTo>
                    <a:pt x="100" y="10"/>
                  </a:lnTo>
                  <a:lnTo>
                    <a:pt x="100" y="9"/>
                  </a:lnTo>
                  <a:lnTo>
                    <a:pt x="99" y="10"/>
                  </a:lnTo>
                  <a:lnTo>
                    <a:pt x="99" y="10"/>
                  </a:lnTo>
                  <a:lnTo>
                    <a:pt x="92" y="14"/>
                  </a:lnTo>
                  <a:lnTo>
                    <a:pt x="86" y="19"/>
                  </a:lnTo>
                  <a:lnTo>
                    <a:pt x="74" y="31"/>
                  </a:lnTo>
                  <a:lnTo>
                    <a:pt x="74" y="31"/>
                  </a:lnTo>
                  <a:lnTo>
                    <a:pt x="68" y="37"/>
                  </a:lnTo>
                  <a:lnTo>
                    <a:pt x="68" y="37"/>
                  </a:lnTo>
                  <a:lnTo>
                    <a:pt x="64" y="39"/>
                  </a:lnTo>
                  <a:lnTo>
                    <a:pt x="67" y="36"/>
                  </a:lnTo>
                  <a:lnTo>
                    <a:pt x="74" y="28"/>
                  </a:lnTo>
                  <a:lnTo>
                    <a:pt x="74" y="28"/>
                  </a:lnTo>
                  <a:lnTo>
                    <a:pt x="82" y="19"/>
                  </a:lnTo>
                  <a:lnTo>
                    <a:pt x="90" y="11"/>
                  </a:lnTo>
                  <a:lnTo>
                    <a:pt x="90" y="11"/>
                  </a:lnTo>
                  <a:lnTo>
                    <a:pt x="90" y="11"/>
                  </a:lnTo>
                  <a:lnTo>
                    <a:pt x="90" y="10"/>
                  </a:lnTo>
                  <a:lnTo>
                    <a:pt x="89" y="9"/>
                  </a:lnTo>
                  <a:lnTo>
                    <a:pt x="89" y="10"/>
                  </a:lnTo>
                  <a:lnTo>
                    <a:pt x="89" y="10"/>
                  </a:lnTo>
                  <a:lnTo>
                    <a:pt x="81" y="15"/>
                  </a:lnTo>
                  <a:lnTo>
                    <a:pt x="75" y="20"/>
                  </a:lnTo>
                  <a:lnTo>
                    <a:pt x="61" y="32"/>
                  </a:lnTo>
                  <a:lnTo>
                    <a:pt x="61" y="32"/>
                  </a:lnTo>
                  <a:lnTo>
                    <a:pt x="52" y="40"/>
                  </a:lnTo>
                  <a:lnTo>
                    <a:pt x="52" y="40"/>
                  </a:lnTo>
                  <a:lnTo>
                    <a:pt x="55" y="36"/>
                  </a:lnTo>
                  <a:lnTo>
                    <a:pt x="58" y="31"/>
                  </a:lnTo>
                  <a:lnTo>
                    <a:pt x="58" y="31"/>
                  </a:lnTo>
                  <a:lnTo>
                    <a:pt x="68" y="20"/>
                  </a:lnTo>
                  <a:lnTo>
                    <a:pt x="78" y="10"/>
                  </a:lnTo>
                  <a:lnTo>
                    <a:pt x="78" y="10"/>
                  </a:lnTo>
                  <a:lnTo>
                    <a:pt x="79" y="9"/>
                  </a:lnTo>
                  <a:lnTo>
                    <a:pt x="79" y="9"/>
                  </a:lnTo>
                  <a:lnTo>
                    <a:pt x="111" y="9"/>
                  </a:lnTo>
                  <a:lnTo>
                    <a:pt x="111" y="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2539">
              <a:extLst>
                <a:ext uri="{FF2B5EF4-FFF2-40B4-BE49-F238E27FC236}">
                  <a16:creationId xmlns:a16="http://schemas.microsoft.com/office/drawing/2014/main" xmlns="" id="{E9135903-C27E-4767-AEBF-A1D355ED0F4C}"/>
                </a:ext>
              </a:extLst>
            </p:cNvPr>
            <p:cNvSpPr>
              <a:spLocks noEditPoints="1"/>
            </p:cNvSpPr>
            <p:nvPr/>
          </p:nvSpPr>
          <p:spPr bwMode="auto">
            <a:xfrm>
              <a:off x="2941219" y="1214600"/>
              <a:ext cx="80963" cy="76200"/>
            </a:xfrm>
            <a:custGeom>
              <a:avLst/>
              <a:gdLst/>
              <a:ahLst/>
              <a:cxnLst>
                <a:cxn ang="0">
                  <a:pos x="35" y="46"/>
                </a:cxn>
                <a:cxn ang="0">
                  <a:pos x="46" y="38"/>
                </a:cxn>
                <a:cxn ang="0">
                  <a:pos x="51" y="25"/>
                </a:cxn>
                <a:cxn ang="0">
                  <a:pos x="49" y="15"/>
                </a:cxn>
                <a:cxn ang="0">
                  <a:pos x="40" y="4"/>
                </a:cxn>
                <a:cxn ang="0">
                  <a:pos x="27" y="0"/>
                </a:cxn>
                <a:cxn ang="0">
                  <a:pos x="22" y="0"/>
                </a:cxn>
                <a:cxn ang="0">
                  <a:pos x="12" y="2"/>
                </a:cxn>
                <a:cxn ang="0">
                  <a:pos x="3" y="11"/>
                </a:cxn>
                <a:cxn ang="0">
                  <a:pos x="0" y="25"/>
                </a:cxn>
                <a:cxn ang="0">
                  <a:pos x="3" y="35"/>
                </a:cxn>
                <a:cxn ang="0">
                  <a:pos x="14" y="45"/>
                </a:cxn>
                <a:cxn ang="0">
                  <a:pos x="30" y="47"/>
                </a:cxn>
                <a:cxn ang="0">
                  <a:pos x="29" y="39"/>
                </a:cxn>
                <a:cxn ang="0">
                  <a:pos x="19" y="38"/>
                </a:cxn>
                <a:cxn ang="0">
                  <a:pos x="11" y="32"/>
                </a:cxn>
                <a:cxn ang="0">
                  <a:pos x="8" y="25"/>
                </a:cxn>
                <a:cxn ang="0">
                  <a:pos x="19" y="20"/>
                </a:cxn>
                <a:cxn ang="0">
                  <a:pos x="20" y="23"/>
                </a:cxn>
                <a:cxn ang="0">
                  <a:pos x="12" y="32"/>
                </a:cxn>
                <a:cxn ang="0">
                  <a:pos x="14" y="32"/>
                </a:cxn>
                <a:cxn ang="0">
                  <a:pos x="31" y="21"/>
                </a:cxn>
                <a:cxn ang="0">
                  <a:pos x="20" y="35"/>
                </a:cxn>
                <a:cxn ang="0">
                  <a:pos x="21" y="37"/>
                </a:cxn>
                <a:cxn ang="0">
                  <a:pos x="37" y="29"/>
                </a:cxn>
                <a:cxn ang="0">
                  <a:pos x="31" y="36"/>
                </a:cxn>
                <a:cxn ang="0">
                  <a:pos x="32" y="38"/>
                </a:cxn>
                <a:cxn ang="0">
                  <a:pos x="34" y="37"/>
                </a:cxn>
                <a:cxn ang="0">
                  <a:pos x="40" y="28"/>
                </a:cxn>
                <a:cxn ang="0">
                  <a:pos x="39" y="26"/>
                </a:cxn>
                <a:cxn ang="0">
                  <a:pos x="24" y="33"/>
                </a:cxn>
                <a:cxn ang="0">
                  <a:pos x="36" y="19"/>
                </a:cxn>
                <a:cxn ang="0">
                  <a:pos x="35" y="17"/>
                </a:cxn>
                <a:cxn ang="0">
                  <a:pos x="21" y="25"/>
                </a:cxn>
                <a:cxn ang="0">
                  <a:pos x="33" y="13"/>
                </a:cxn>
                <a:cxn ang="0">
                  <a:pos x="32" y="11"/>
                </a:cxn>
                <a:cxn ang="0">
                  <a:pos x="17" y="19"/>
                </a:cxn>
                <a:cxn ang="0">
                  <a:pos x="28" y="9"/>
                </a:cxn>
                <a:cxn ang="0">
                  <a:pos x="40" y="17"/>
                </a:cxn>
                <a:cxn ang="0">
                  <a:pos x="40" y="30"/>
                </a:cxn>
                <a:cxn ang="0">
                  <a:pos x="34" y="37"/>
                </a:cxn>
                <a:cxn ang="0">
                  <a:pos x="12" y="13"/>
                </a:cxn>
                <a:cxn ang="0">
                  <a:pos x="19" y="9"/>
                </a:cxn>
                <a:cxn ang="0">
                  <a:pos x="11" y="14"/>
                </a:cxn>
                <a:cxn ang="0">
                  <a:pos x="12" y="15"/>
                </a:cxn>
                <a:cxn ang="0">
                  <a:pos x="17" y="16"/>
                </a:cxn>
                <a:cxn ang="0">
                  <a:pos x="8" y="23"/>
                </a:cxn>
                <a:cxn ang="0">
                  <a:pos x="11" y="14"/>
                </a:cxn>
              </a:cxnLst>
              <a:rect l="0" t="0" r="r" b="b"/>
              <a:pathLst>
                <a:path w="51" h="48">
                  <a:moveTo>
                    <a:pt x="30" y="47"/>
                  </a:moveTo>
                  <a:lnTo>
                    <a:pt x="30" y="47"/>
                  </a:lnTo>
                  <a:lnTo>
                    <a:pt x="35" y="46"/>
                  </a:lnTo>
                  <a:lnTo>
                    <a:pt x="39" y="44"/>
                  </a:lnTo>
                  <a:lnTo>
                    <a:pt x="43" y="41"/>
                  </a:lnTo>
                  <a:lnTo>
                    <a:pt x="46" y="38"/>
                  </a:lnTo>
                  <a:lnTo>
                    <a:pt x="48" y="34"/>
                  </a:lnTo>
                  <a:lnTo>
                    <a:pt x="50" y="30"/>
                  </a:lnTo>
                  <a:lnTo>
                    <a:pt x="51" y="25"/>
                  </a:lnTo>
                  <a:lnTo>
                    <a:pt x="50" y="20"/>
                  </a:lnTo>
                  <a:lnTo>
                    <a:pt x="50" y="20"/>
                  </a:lnTo>
                  <a:lnTo>
                    <a:pt x="49" y="15"/>
                  </a:lnTo>
                  <a:lnTo>
                    <a:pt x="47" y="11"/>
                  </a:lnTo>
                  <a:lnTo>
                    <a:pt x="44" y="7"/>
                  </a:lnTo>
                  <a:lnTo>
                    <a:pt x="40" y="4"/>
                  </a:lnTo>
                  <a:lnTo>
                    <a:pt x="36" y="2"/>
                  </a:lnTo>
                  <a:lnTo>
                    <a:pt x="32" y="1"/>
                  </a:lnTo>
                  <a:lnTo>
                    <a:pt x="27" y="0"/>
                  </a:lnTo>
                  <a:lnTo>
                    <a:pt x="22" y="0"/>
                  </a:lnTo>
                  <a:lnTo>
                    <a:pt x="22" y="0"/>
                  </a:lnTo>
                  <a:lnTo>
                    <a:pt x="22" y="0"/>
                  </a:lnTo>
                  <a:lnTo>
                    <a:pt x="22" y="0"/>
                  </a:lnTo>
                  <a:lnTo>
                    <a:pt x="17" y="1"/>
                  </a:lnTo>
                  <a:lnTo>
                    <a:pt x="12" y="2"/>
                  </a:lnTo>
                  <a:lnTo>
                    <a:pt x="8" y="4"/>
                  </a:lnTo>
                  <a:lnTo>
                    <a:pt x="5" y="7"/>
                  </a:lnTo>
                  <a:lnTo>
                    <a:pt x="3" y="11"/>
                  </a:lnTo>
                  <a:lnTo>
                    <a:pt x="1" y="15"/>
                  </a:lnTo>
                  <a:lnTo>
                    <a:pt x="0" y="20"/>
                  </a:lnTo>
                  <a:lnTo>
                    <a:pt x="0" y="25"/>
                  </a:lnTo>
                  <a:lnTo>
                    <a:pt x="0" y="25"/>
                  </a:lnTo>
                  <a:lnTo>
                    <a:pt x="1" y="30"/>
                  </a:lnTo>
                  <a:lnTo>
                    <a:pt x="3" y="35"/>
                  </a:lnTo>
                  <a:lnTo>
                    <a:pt x="6" y="39"/>
                  </a:lnTo>
                  <a:lnTo>
                    <a:pt x="10" y="43"/>
                  </a:lnTo>
                  <a:lnTo>
                    <a:pt x="14" y="45"/>
                  </a:lnTo>
                  <a:lnTo>
                    <a:pt x="19" y="47"/>
                  </a:lnTo>
                  <a:lnTo>
                    <a:pt x="25" y="48"/>
                  </a:lnTo>
                  <a:lnTo>
                    <a:pt x="30" y="47"/>
                  </a:lnTo>
                  <a:lnTo>
                    <a:pt x="30" y="47"/>
                  </a:lnTo>
                  <a:close/>
                  <a:moveTo>
                    <a:pt x="29" y="39"/>
                  </a:moveTo>
                  <a:lnTo>
                    <a:pt x="29" y="39"/>
                  </a:lnTo>
                  <a:lnTo>
                    <a:pt x="26" y="39"/>
                  </a:lnTo>
                  <a:lnTo>
                    <a:pt x="22" y="39"/>
                  </a:lnTo>
                  <a:lnTo>
                    <a:pt x="19" y="38"/>
                  </a:lnTo>
                  <a:lnTo>
                    <a:pt x="16" y="36"/>
                  </a:lnTo>
                  <a:lnTo>
                    <a:pt x="13" y="34"/>
                  </a:lnTo>
                  <a:lnTo>
                    <a:pt x="11" y="32"/>
                  </a:lnTo>
                  <a:lnTo>
                    <a:pt x="9" y="28"/>
                  </a:lnTo>
                  <a:lnTo>
                    <a:pt x="8" y="25"/>
                  </a:lnTo>
                  <a:lnTo>
                    <a:pt x="8" y="25"/>
                  </a:lnTo>
                  <a:lnTo>
                    <a:pt x="10" y="25"/>
                  </a:lnTo>
                  <a:lnTo>
                    <a:pt x="10" y="25"/>
                  </a:lnTo>
                  <a:lnTo>
                    <a:pt x="19" y="20"/>
                  </a:lnTo>
                  <a:lnTo>
                    <a:pt x="28" y="16"/>
                  </a:lnTo>
                  <a:lnTo>
                    <a:pt x="28" y="16"/>
                  </a:lnTo>
                  <a:lnTo>
                    <a:pt x="20" y="23"/>
                  </a:lnTo>
                  <a:lnTo>
                    <a:pt x="13" y="31"/>
                  </a:lnTo>
                  <a:lnTo>
                    <a:pt x="13" y="31"/>
                  </a:lnTo>
                  <a:lnTo>
                    <a:pt x="12" y="32"/>
                  </a:lnTo>
                  <a:lnTo>
                    <a:pt x="13" y="32"/>
                  </a:lnTo>
                  <a:lnTo>
                    <a:pt x="14" y="32"/>
                  </a:lnTo>
                  <a:lnTo>
                    <a:pt x="14" y="32"/>
                  </a:lnTo>
                  <a:lnTo>
                    <a:pt x="23" y="27"/>
                  </a:lnTo>
                  <a:lnTo>
                    <a:pt x="31" y="21"/>
                  </a:lnTo>
                  <a:lnTo>
                    <a:pt x="31" y="21"/>
                  </a:lnTo>
                  <a:lnTo>
                    <a:pt x="25" y="28"/>
                  </a:lnTo>
                  <a:lnTo>
                    <a:pt x="22" y="31"/>
                  </a:lnTo>
                  <a:lnTo>
                    <a:pt x="20" y="35"/>
                  </a:lnTo>
                  <a:lnTo>
                    <a:pt x="20" y="35"/>
                  </a:lnTo>
                  <a:lnTo>
                    <a:pt x="20" y="37"/>
                  </a:lnTo>
                  <a:lnTo>
                    <a:pt x="21" y="37"/>
                  </a:lnTo>
                  <a:lnTo>
                    <a:pt x="21" y="37"/>
                  </a:lnTo>
                  <a:lnTo>
                    <a:pt x="29" y="32"/>
                  </a:lnTo>
                  <a:lnTo>
                    <a:pt x="37" y="29"/>
                  </a:lnTo>
                  <a:lnTo>
                    <a:pt x="37" y="29"/>
                  </a:lnTo>
                  <a:lnTo>
                    <a:pt x="31" y="36"/>
                  </a:lnTo>
                  <a:lnTo>
                    <a:pt x="31" y="36"/>
                  </a:lnTo>
                  <a:lnTo>
                    <a:pt x="31" y="37"/>
                  </a:lnTo>
                  <a:lnTo>
                    <a:pt x="32" y="38"/>
                  </a:lnTo>
                  <a:lnTo>
                    <a:pt x="32" y="38"/>
                  </a:lnTo>
                  <a:lnTo>
                    <a:pt x="29" y="39"/>
                  </a:lnTo>
                  <a:lnTo>
                    <a:pt x="29" y="39"/>
                  </a:lnTo>
                  <a:close/>
                  <a:moveTo>
                    <a:pt x="34" y="37"/>
                  </a:moveTo>
                  <a:lnTo>
                    <a:pt x="34" y="37"/>
                  </a:lnTo>
                  <a:lnTo>
                    <a:pt x="37" y="33"/>
                  </a:lnTo>
                  <a:lnTo>
                    <a:pt x="40" y="28"/>
                  </a:lnTo>
                  <a:lnTo>
                    <a:pt x="40" y="28"/>
                  </a:lnTo>
                  <a:lnTo>
                    <a:pt x="40" y="26"/>
                  </a:lnTo>
                  <a:lnTo>
                    <a:pt x="39" y="26"/>
                  </a:lnTo>
                  <a:lnTo>
                    <a:pt x="39" y="26"/>
                  </a:lnTo>
                  <a:lnTo>
                    <a:pt x="31" y="29"/>
                  </a:lnTo>
                  <a:lnTo>
                    <a:pt x="24" y="33"/>
                  </a:lnTo>
                  <a:lnTo>
                    <a:pt x="24" y="33"/>
                  </a:lnTo>
                  <a:lnTo>
                    <a:pt x="30" y="26"/>
                  </a:lnTo>
                  <a:lnTo>
                    <a:pt x="36" y="19"/>
                  </a:lnTo>
                  <a:lnTo>
                    <a:pt x="36" y="19"/>
                  </a:lnTo>
                  <a:lnTo>
                    <a:pt x="36" y="18"/>
                  </a:lnTo>
                  <a:lnTo>
                    <a:pt x="35" y="17"/>
                  </a:lnTo>
                  <a:lnTo>
                    <a:pt x="35" y="17"/>
                  </a:lnTo>
                  <a:lnTo>
                    <a:pt x="28" y="21"/>
                  </a:lnTo>
                  <a:lnTo>
                    <a:pt x="21" y="25"/>
                  </a:lnTo>
                  <a:lnTo>
                    <a:pt x="21" y="25"/>
                  </a:lnTo>
                  <a:lnTo>
                    <a:pt x="27" y="19"/>
                  </a:lnTo>
                  <a:lnTo>
                    <a:pt x="33" y="13"/>
                  </a:lnTo>
                  <a:lnTo>
                    <a:pt x="33" y="13"/>
                  </a:lnTo>
                  <a:lnTo>
                    <a:pt x="33" y="12"/>
                  </a:lnTo>
                  <a:lnTo>
                    <a:pt x="32" y="11"/>
                  </a:lnTo>
                  <a:lnTo>
                    <a:pt x="32" y="11"/>
                  </a:lnTo>
                  <a:lnTo>
                    <a:pt x="24" y="15"/>
                  </a:lnTo>
                  <a:lnTo>
                    <a:pt x="17" y="19"/>
                  </a:lnTo>
                  <a:lnTo>
                    <a:pt x="17" y="19"/>
                  </a:lnTo>
                  <a:lnTo>
                    <a:pt x="28" y="9"/>
                  </a:lnTo>
                  <a:lnTo>
                    <a:pt x="28" y="9"/>
                  </a:lnTo>
                  <a:lnTo>
                    <a:pt x="33" y="10"/>
                  </a:lnTo>
                  <a:lnTo>
                    <a:pt x="37" y="13"/>
                  </a:lnTo>
                  <a:lnTo>
                    <a:pt x="40" y="17"/>
                  </a:lnTo>
                  <a:lnTo>
                    <a:pt x="41" y="21"/>
                  </a:lnTo>
                  <a:lnTo>
                    <a:pt x="41" y="26"/>
                  </a:lnTo>
                  <a:lnTo>
                    <a:pt x="40" y="30"/>
                  </a:lnTo>
                  <a:lnTo>
                    <a:pt x="38" y="34"/>
                  </a:lnTo>
                  <a:lnTo>
                    <a:pt x="34" y="37"/>
                  </a:lnTo>
                  <a:lnTo>
                    <a:pt x="34" y="37"/>
                  </a:lnTo>
                  <a:close/>
                  <a:moveTo>
                    <a:pt x="19" y="9"/>
                  </a:moveTo>
                  <a:lnTo>
                    <a:pt x="19" y="9"/>
                  </a:lnTo>
                  <a:lnTo>
                    <a:pt x="12" y="13"/>
                  </a:lnTo>
                  <a:lnTo>
                    <a:pt x="12" y="13"/>
                  </a:lnTo>
                  <a:lnTo>
                    <a:pt x="15" y="10"/>
                  </a:lnTo>
                  <a:lnTo>
                    <a:pt x="19" y="9"/>
                  </a:lnTo>
                  <a:lnTo>
                    <a:pt x="19" y="9"/>
                  </a:lnTo>
                  <a:close/>
                  <a:moveTo>
                    <a:pt x="11" y="14"/>
                  </a:moveTo>
                  <a:lnTo>
                    <a:pt x="11" y="14"/>
                  </a:lnTo>
                  <a:lnTo>
                    <a:pt x="11" y="15"/>
                  </a:lnTo>
                  <a:lnTo>
                    <a:pt x="12" y="15"/>
                  </a:lnTo>
                  <a:lnTo>
                    <a:pt x="12" y="15"/>
                  </a:lnTo>
                  <a:lnTo>
                    <a:pt x="25" y="9"/>
                  </a:lnTo>
                  <a:lnTo>
                    <a:pt x="25" y="9"/>
                  </a:lnTo>
                  <a:lnTo>
                    <a:pt x="17" y="16"/>
                  </a:lnTo>
                  <a:lnTo>
                    <a:pt x="8" y="23"/>
                  </a:lnTo>
                  <a:lnTo>
                    <a:pt x="8" y="23"/>
                  </a:lnTo>
                  <a:lnTo>
                    <a:pt x="8" y="23"/>
                  </a:lnTo>
                  <a:lnTo>
                    <a:pt x="8" y="23"/>
                  </a:lnTo>
                  <a:lnTo>
                    <a:pt x="9" y="18"/>
                  </a:lnTo>
                  <a:lnTo>
                    <a:pt x="11" y="14"/>
                  </a:lnTo>
                  <a:lnTo>
                    <a:pt x="11" y="14"/>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70" name="Freeform 2540">
            <a:extLst>
              <a:ext uri="{FF2B5EF4-FFF2-40B4-BE49-F238E27FC236}">
                <a16:creationId xmlns:a16="http://schemas.microsoft.com/office/drawing/2014/main" xmlns="" id="{CBC92AA5-6245-4146-8DCA-9F09A2047E1E}"/>
              </a:ext>
            </a:extLst>
          </p:cNvPr>
          <p:cNvSpPr>
            <a:spLocks noEditPoints="1"/>
          </p:cNvSpPr>
          <p:nvPr/>
        </p:nvSpPr>
        <p:spPr bwMode="auto">
          <a:xfrm>
            <a:off x="3987200" y="1004995"/>
            <a:ext cx="255588" cy="239713"/>
          </a:xfrm>
          <a:custGeom>
            <a:avLst/>
            <a:gdLst/>
            <a:ahLst/>
            <a:cxnLst>
              <a:cxn ang="0">
                <a:pos x="130" y="0"/>
              </a:cxn>
              <a:cxn ang="0">
                <a:pos x="40" y="2"/>
              </a:cxn>
              <a:cxn ang="0">
                <a:pos x="27" y="7"/>
              </a:cxn>
              <a:cxn ang="0">
                <a:pos x="14" y="43"/>
              </a:cxn>
              <a:cxn ang="0">
                <a:pos x="5" y="122"/>
              </a:cxn>
              <a:cxn ang="0">
                <a:pos x="37" y="151"/>
              </a:cxn>
              <a:cxn ang="0">
                <a:pos x="122" y="150"/>
              </a:cxn>
              <a:cxn ang="0">
                <a:pos x="158" y="116"/>
              </a:cxn>
              <a:cxn ang="0">
                <a:pos x="161" y="35"/>
              </a:cxn>
              <a:cxn ang="0">
                <a:pos x="118" y="133"/>
              </a:cxn>
              <a:cxn ang="0">
                <a:pos x="122" y="117"/>
              </a:cxn>
              <a:cxn ang="0">
                <a:pos x="121" y="109"/>
              </a:cxn>
              <a:cxn ang="0">
                <a:pos x="105" y="108"/>
              </a:cxn>
              <a:cxn ang="0">
                <a:pos x="91" y="104"/>
              </a:cxn>
              <a:cxn ang="0">
                <a:pos x="85" y="98"/>
              </a:cxn>
              <a:cxn ang="0">
                <a:pos x="88" y="101"/>
              </a:cxn>
              <a:cxn ang="0">
                <a:pos x="133" y="117"/>
              </a:cxn>
              <a:cxn ang="0">
                <a:pos x="136" y="106"/>
              </a:cxn>
              <a:cxn ang="0">
                <a:pos x="129" y="98"/>
              </a:cxn>
              <a:cxn ang="0">
                <a:pos x="125" y="93"/>
              </a:cxn>
              <a:cxn ang="0">
                <a:pos x="126" y="133"/>
              </a:cxn>
              <a:cxn ang="0">
                <a:pos x="104" y="106"/>
              </a:cxn>
              <a:cxn ang="0">
                <a:pos x="97" y="98"/>
              </a:cxn>
              <a:cxn ang="0">
                <a:pos x="124" y="91"/>
              </a:cxn>
              <a:cxn ang="0">
                <a:pos x="87" y="93"/>
              </a:cxn>
              <a:cxn ang="0">
                <a:pos x="49" y="106"/>
              </a:cxn>
              <a:cxn ang="0">
                <a:pos x="136" y="29"/>
              </a:cxn>
              <a:cxn ang="0">
                <a:pos x="29" y="135"/>
              </a:cxn>
              <a:cxn ang="0">
                <a:pos x="74" y="69"/>
              </a:cxn>
              <a:cxn ang="0">
                <a:pos x="25" y="121"/>
              </a:cxn>
              <a:cxn ang="0">
                <a:pos x="39" y="58"/>
              </a:cxn>
              <a:cxn ang="0">
                <a:pos x="34" y="52"/>
              </a:cxn>
              <a:cxn ang="0">
                <a:pos x="26" y="41"/>
              </a:cxn>
              <a:cxn ang="0">
                <a:pos x="21" y="38"/>
              </a:cxn>
              <a:cxn ang="0">
                <a:pos x="19" y="36"/>
              </a:cxn>
              <a:cxn ang="0">
                <a:pos x="14" y="31"/>
              </a:cxn>
              <a:cxn ang="0">
                <a:pos x="34" y="34"/>
              </a:cxn>
              <a:cxn ang="0">
                <a:pos x="22" y="36"/>
              </a:cxn>
              <a:cxn ang="0">
                <a:pos x="37" y="44"/>
              </a:cxn>
              <a:cxn ang="0">
                <a:pos x="60" y="44"/>
              </a:cxn>
              <a:cxn ang="0">
                <a:pos x="58" y="36"/>
              </a:cxn>
              <a:cxn ang="0">
                <a:pos x="67" y="48"/>
              </a:cxn>
              <a:cxn ang="0">
                <a:pos x="63" y="53"/>
              </a:cxn>
              <a:cxn ang="0">
                <a:pos x="131" y="13"/>
              </a:cxn>
              <a:cxn ang="0">
                <a:pos x="66" y="68"/>
              </a:cxn>
              <a:cxn ang="0">
                <a:pos x="79" y="56"/>
              </a:cxn>
              <a:cxn ang="0">
                <a:pos x="58" y="81"/>
              </a:cxn>
              <a:cxn ang="0">
                <a:pos x="100" y="45"/>
              </a:cxn>
              <a:cxn ang="0">
                <a:pos x="110" y="38"/>
              </a:cxn>
              <a:cxn ang="0">
                <a:pos x="128" y="24"/>
              </a:cxn>
              <a:cxn ang="0">
                <a:pos x="70" y="55"/>
              </a:cxn>
              <a:cxn ang="0">
                <a:pos x="70" y="55"/>
              </a:cxn>
              <a:cxn ang="0">
                <a:pos x="143" y="24"/>
              </a:cxn>
              <a:cxn ang="0">
                <a:pos x="141" y="23"/>
              </a:cxn>
              <a:cxn ang="0">
                <a:pos x="62" y="93"/>
              </a:cxn>
              <a:cxn ang="0">
                <a:pos x="75" y="75"/>
              </a:cxn>
              <a:cxn ang="0">
                <a:pos x="59" y="52"/>
              </a:cxn>
              <a:cxn ang="0">
                <a:pos x="36" y="140"/>
              </a:cxn>
              <a:cxn ang="0">
                <a:pos x="144" y="37"/>
              </a:cxn>
              <a:cxn ang="0">
                <a:pos x="68" y="109"/>
              </a:cxn>
              <a:cxn ang="0">
                <a:pos x="134" y="129"/>
              </a:cxn>
            </a:cxnLst>
            <a:rect l="0" t="0" r="r" b="b"/>
            <a:pathLst>
              <a:path w="161" h="151">
                <a:moveTo>
                  <a:pt x="160" y="28"/>
                </a:moveTo>
                <a:lnTo>
                  <a:pt x="160" y="28"/>
                </a:lnTo>
                <a:lnTo>
                  <a:pt x="153" y="22"/>
                </a:lnTo>
                <a:lnTo>
                  <a:pt x="146" y="15"/>
                </a:lnTo>
                <a:lnTo>
                  <a:pt x="139" y="9"/>
                </a:lnTo>
                <a:lnTo>
                  <a:pt x="132" y="1"/>
                </a:lnTo>
                <a:lnTo>
                  <a:pt x="132" y="1"/>
                </a:lnTo>
                <a:lnTo>
                  <a:pt x="130" y="0"/>
                </a:lnTo>
                <a:lnTo>
                  <a:pt x="130" y="0"/>
                </a:lnTo>
                <a:lnTo>
                  <a:pt x="130" y="0"/>
                </a:lnTo>
                <a:lnTo>
                  <a:pt x="130" y="0"/>
                </a:lnTo>
                <a:lnTo>
                  <a:pt x="130" y="0"/>
                </a:lnTo>
                <a:lnTo>
                  <a:pt x="130" y="0"/>
                </a:lnTo>
                <a:lnTo>
                  <a:pt x="129" y="0"/>
                </a:lnTo>
                <a:lnTo>
                  <a:pt x="127" y="1"/>
                </a:lnTo>
                <a:lnTo>
                  <a:pt x="127" y="1"/>
                </a:lnTo>
                <a:lnTo>
                  <a:pt x="114" y="11"/>
                </a:lnTo>
                <a:lnTo>
                  <a:pt x="102" y="23"/>
                </a:lnTo>
                <a:lnTo>
                  <a:pt x="77" y="46"/>
                </a:lnTo>
                <a:lnTo>
                  <a:pt x="77" y="46"/>
                </a:lnTo>
                <a:lnTo>
                  <a:pt x="59" y="24"/>
                </a:lnTo>
                <a:lnTo>
                  <a:pt x="40" y="2"/>
                </a:lnTo>
                <a:lnTo>
                  <a:pt x="40" y="2"/>
                </a:lnTo>
                <a:lnTo>
                  <a:pt x="39" y="1"/>
                </a:lnTo>
                <a:lnTo>
                  <a:pt x="38" y="1"/>
                </a:lnTo>
                <a:lnTo>
                  <a:pt x="38" y="1"/>
                </a:lnTo>
                <a:lnTo>
                  <a:pt x="38" y="1"/>
                </a:lnTo>
                <a:lnTo>
                  <a:pt x="38" y="1"/>
                </a:lnTo>
                <a:lnTo>
                  <a:pt x="37" y="1"/>
                </a:lnTo>
                <a:lnTo>
                  <a:pt x="37" y="1"/>
                </a:lnTo>
                <a:lnTo>
                  <a:pt x="35" y="2"/>
                </a:lnTo>
                <a:lnTo>
                  <a:pt x="35" y="2"/>
                </a:lnTo>
                <a:lnTo>
                  <a:pt x="27" y="7"/>
                </a:lnTo>
                <a:lnTo>
                  <a:pt x="19" y="14"/>
                </a:lnTo>
                <a:lnTo>
                  <a:pt x="10" y="20"/>
                </a:lnTo>
                <a:lnTo>
                  <a:pt x="2" y="25"/>
                </a:lnTo>
                <a:lnTo>
                  <a:pt x="2" y="25"/>
                </a:lnTo>
                <a:lnTo>
                  <a:pt x="1" y="26"/>
                </a:lnTo>
                <a:lnTo>
                  <a:pt x="0" y="28"/>
                </a:lnTo>
                <a:lnTo>
                  <a:pt x="0" y="28"/>
                </a:lnTo>
                <a:lnTo>
                  <a:pt x="0" y="30"/>
                </a:lnTo>
                <a:lnTo>
                  <a:pt x="1" y="32"/>
                </a:lnTo>
                <a:lnTo>
                  <a:pt x="1" y="32"/>
                </a:lnTo>
                <a:lnTo>
                  <a:pt x="14" y="43"/>
                </a:lnTo>
                <a:lnTo>
                  <a:pt x="25" y="55"/>
                </a:lnTo>
                <a:lnTo>
                  <a:pt x="36" y="69"/>
                </a:lnTo>
                <a:lnTo>
                  <a:pt x="48" y="81"/>
                </a:lnTo>
                <a:lnTo>
                  <a:pt x="48" y="81"/>
                </a:lnTo>
                <a:lnTo>
                  <a:pt x="38" y="91"/>
                </a:lnTo>
                <a:lnTo>
                  <a:pt x="27" y="100"/>
                </a:lnTo>
                <a:lnTo>
                  <a:pt x="17" y="110"/>
                </a:lnTo>
                <a:lnTo>
                  <a:pt x="6" y="120"/>
                </a:lnTo>
                <a:lnTo>
                  <a:pt x="6" y="120"/>
                </a:lnTo>
                <a:lnTo>
                  <a:pt x="5" y="122"/>
                </a:lnTo>
                <a:lnTo>
                  <a:pt x="5" y="122"/>
                </a:lnTo>
                <a:lnTo>
                  <a:pt x="5" y="124"/>
                </a:lnTo>
                <a:lnTo>
                  <a:pt x="6" y="127"/>
                </a:lnTo>
                <a:lnTo>
                  <a:pt x="6" y="127"/>
                </a:lnTo>
                <a:lnTo>
                  <a:pt x="13" y="133"/>
                </a:lnTo>
                <a:lnTo>
                  <a:pt x="20" y="139"/>
                </a:lnTo>
                <a:lnTo>
                  <a:pt x="27" y="146"/>
                </a:lnTo>
                <a:lnTo>
                  <a:pt x="34" y="151"/>
                </a:lnTo>
                <a:lnTo>
                  <a:pt x="34" y="151"/>
                </a:lnTo>
                <a:lnTo>
                  <a:pt x="35" y="151"/>
                </a:lnTo>
                <a:lnTo>
                  <a:pt x="35" y="151"/>
                </a:lnTo>
                <a:lnTo>
                  <a:pt x="37" y="151"/>
                </a:lnTo>
                <a:lnTo>
                  <a:pt x="39" y="150"/>
                </a:lnTo>
                <a:lnTo>
                  <a:pt x="39" y="150"/>
                </a:lnTo>
                <a:lnTo>
                  <a:pt x="50" y="138"/>
                </a:lnTo>
                <a:lnTo>
                  <a:pt x="60" y="128"/>
                </a:lnTo>
                <a:lnTo>
                  <a:pt x="82" y="107"/>
                </a:lnTo>
                <a:lnTo>
                  <a:pt x="82" y="107"/>
                </a:lnTo>
                <a:lnTo>
                  <a:pt x="93" y="118"/>
                </a:lnTo>
                <a:lnTo>
                  <a:pt x="102" y="128"/>
                </a:lnTo>
                <a:lnTo>
                  <a:pt x="112" y="139"/>
                </a:lnTo>
                <a:lnTo>
                  <a:pt x="122" y="150"/>
                </a:lnTo>
                <a:lnTo>
                  <a:pt x="122" y="150"/>
                </a:lnTo>
                <a:lnTo>
                  <a:pt x="123" y="150"/>
                </a:lnTo>
                <a:lnTo>
                  <a:pt x="123" y="150"/>
                </a:lnTo>
                <a:lnTo>
                  <a:pt x="126" y="151"/>
                </a:lnTo>
                <a:lnTo>
                  <a:pt x="128" y="150"/>
                </a:lnTo>
                <a:lnTo>
                  <a:pt x="128" y="150"/>
                </a:lnTo>
                <a:lnTo>
                  <a:pt x="144" y="135"/>
                </a:lnTo>
                <a:lnTo>
                  <a:pt x="152" y="128"/>
                </a:lnTo>
                <a:lnTo>
                  <a:pt x="158" y="120"/>
                </a:lnTo>
                <a:lnTo>
                  <a:pt x="158" y="120"/>
                </a:lnTo>
                <a:lnTo>
                  <a:pt x="159" y="118"/>
                </a:lnTo>
                <a:lnTo>
                  <a:pt x="158" y="116"/>
                </a:lnTo>
                <a:lnTo>
                  <a:pt x="158" y="116"/>
                </a:lnTo>
                <a:lnTo>
                  <a:pt x="157" y="115"/>
                </a:lnTo>
                <a:lnTo>
                  <a:pt x="157" y="115"/>
                </a:lnTo>
                <a:lnTo>
                  <a:pt x="147" y="104"/>
                </a:lnTo>
                <a:lnTo>
                  <a:pt x="138" y="93"/>
                </a:lnTo>
                <a:lnTo>
                  <a:pt x="118" y="72"/>
                </a:lnTo>
                <a:lnTo>
                  <a:pt x="118" y="72"/>
                </a:lnTo>
                <a:lnTo>
                  <a:pt x="139" y="54"/>
                </a:lnTo>
                <a:lnTo>
                  <a:pt x="159" y="37"/>
                </a:lnTo>
                <a:lnTo>
                  <a:pt x="159" y="37"/>
                </a:lnTo>
                <a:lnTo>
                  <a:pt x="161" y="35"/>
                </a:lnTo>
                <a:lnTo>
                  <a:pt x="161" y="34"/>
                </a:lnTo>
                <a:lnTo>
                  <a:pt x="161" y="34"/>
                </a:lnTo>
                <a:lnTo>
                  <a:pt x="161" y="31"/>
                </a:lnTo>
                <a:lnTo>
                  <a:pt x="160" y="28"/>
                </a:lnTo>
                <a:lnTo>
                  <a:pt x="160" y="28"/>
                </a:lnTo>
                <a:close/>
                <a:moveTo>
                  <a:pt x="121" y="137"/>
                </a:moveTo>
                <a:lnTo>
                  <a:pt x="121" y="137"/>
                </a:lnTo>
                <a:lnTo>
                  <a:pt x="121" y="137"/>
                </a:lnTo>
                <a:lnTo>
                  <a:pt x="121" y="137"/>
                </a:lnTo>
                <a:lnTo>
                  <a:pt x="118" y="133"/>
                </a:lnTo>
                <a:lnTo>
                  <a:pt x="118" y="133"/>
                </a:lnTo>
                <a:lnTo>
                  <a:pt x="127" y="125"/>
                </a:lnTo>
                <a:lnTo>
                  <a:pt x="127" y="125"/>
                </a:lnTo>
                <a:lnTo>
                  <a:pt x="133" y="121"/>
                </a:lnTo>
                <a:lnTo>
                  <a:pt x="138" y="117"/>
                </a:lnTo>
                <a:lnTo>
                  <a:pt x="138" y="117"/>
                </a:lnTo>
                <a:lnTo>
                  <a:pt x="129" y="126"/>
                </a:lnTo>
                <a:lnTo>
                  <a:pt x="121" y="137"/>
                </a:lnTo>
                <a:lnTo>
                  <a:pt x="121" y="137"/>
                </a:lnTo>
                <a:close/>
                <a:moveTo>
                  <a:pt x="112" y="126"/>
                </a:moveTo>
                <a:lnTo>
                  <a:pt x="112" y="126"/>
                </a:lnTo>
                <a:lnTo>
                  <a:pt x="122" y="117"/>
                </a:lnTo>
                <a:lnTo>
                  <a:pt x="132" y="109"/>
                </a:lnTo>
                <a:lnTo>
                  <a:pt x="132" y="109"/>
                </a:lnTo>
                <a:lnTo>
                  <a:pt x="123" y="119"/>
                </a:lnTo>
                <a:lnTo>
                  <a:pt x="116" y="131"/>
                </a:lnTo>
                <a:lnTo>
                  <a:pt x="116" y="131"/>
                </a:lnTo>
                <a:lnTo>
                  <a:pt x="112" y="126"/>
                </a:lnTo>
                <a:lnTo>
                  <a:pt x="112" y="126"/>
                </a:lnTo>
                <a:close/>
                <a:moveTo>
                  <a:pt x="106" y="120"/>
                </a:moveTo>
                <a:lnTo>
                  <a:pt x="106" y="120"/>
                </a:lnTo>
                <a:lnTo>
                  <a:pt x="116" y="113"/>
                </a:lnTo>
                <a:lnTo>
                  <a:pt x="121" y="109"/>
                </a:lnTo>
                <a:lnTo>
                  <a:pt x="124" y="105"/>
                </a:lnTo>
                <a:lnTo>
                  <a:pt x="124" y="105"/>
                </a:lnTo>
                <a:lnTo>
                  <a:pt x="116" y="114"/>
                </a:lnTo>
                <a:lnTo>
                  <a:pt x="113" y="119"/>
                </a:lnTo>
                <a:lnTo>
                  <a:pt x="109" y="123"/>
                </a:lnTo>
                <a:lnTo>
                  <a:pt x="109" y="123"/>
                </a:lnTo>
                <a:lnTo>
                  <a:pt x="106" y="120"/>
                </a:lnTo>
                <a:lnTo>
                  <a:pt x="106" y="120"/>
                </a:lnTo>
                <a:close/>
                <a:moveTo>
                  <a:pt x="99" y="112"/>
                </a:moveTo>
                <a:lnTo>
                  <a:pt x="99" y="112"/>
                </a:lnTo>
                <a:lnTo>
                  <a:pt x="105" y="108"/>
                </a:lnTo>
                <a:lnTo>
                  <a:pt x="110" y="104"/>
                </a:lnTo>
                <a:lnTo>
                  <a:pt x="121" y="95"/>
                </a:lnTo>
                <a:lnTo>
                  <a:pt x="121" y="95"/>
                </a:lnTo>
                <a:lnTo>
                  <a:pt x="115" y="103"/>
                </a:lnTo>
                <a:lnTo>
                  <a:pt x="115" y="103"/>
                </a:lnTo>
                <a:lnTo>
                  <a:pt x="105" y="118"/>
                </a:lnTo>
                <a:lnTo>
                  <a:pt x="105" y="118"/>
                </a:lnTo>
                <a:lnTo>
                  <a:pt x="99" y="112"/>
                </a:lnTo>
                <a:lnTo>
                  <a:pt x="99" y="112"/>
                </a:lnTo>
                <a:close/>
                <a:moveTo>
                  <a:pt x="91" y="104"/>
                </a:moveTo>
                <a:lnTo>
                  <a:pt x="91" y="104"/>
                </a:lnTo>
                <a:lnTo>
                  <a:pt x="103" y="97"/>
                </a:lnTo>
                <a:lnTo>
                  <a:pt x="113" y="88"/>
                </a:lnTo>
                <a:lnTo>
                  <a:pt x="113" y="88"/>
                </a:lnTo>
                <a:lnTo>
                  <a:pt x="109" y="94"/>
                </a:lnTo>
                <a:lnTo>
                  <a:pt x="105" y="101"/>
                </a:lnTo>
                <a:lnTo>
                  <a:pt x="105" y="101"/>
                </a:lnTo>
                <a:lnTo>
                  <a:pt x="97" y="109"/>
                </a:lnTo>
                <a:lnTo>
                  <a:pt x="97" y="109"/>
                </a:lnTo>
                <a:lnTo>
                  <a:pt x="91" y="104"/>
                </a:lnTo>
                <a:lnTo>
                  <a:pt x="91" y="104"/>
                </a:lnTo>
                <a:close/>
                <a:moveTo>
                  <a:pt x="85" y="98"/>
                </a:moveTo>
                <a:lnTo>
                  <a:pt x="85" y="98"/>
                </a:lnTo>
                <a:lnTo>
                  <a:pt x="85" y="98"/>
                </a:lnTo>
                <a:lnTo>
                  <a:pt x="85" y="98"/>
                </a:lnTo>
                <a:lnTo>
                  <a:pt x="108" y="80"/>
                </a:lnTo>
                <a:lnTo>
                  <a:pt x="108" y="80"/>
                </a:lnTo>
                <a:lnTo>
                  <a:pt x="106" y="83"/>
                </a:lnTo>
                <a:lnTo>
                  <a:pt x="103" y="86"/>
                </a:lnTo>
                <a:lnTo>
                  <a:pt x="98" y="93"/>
                </a:lnTo>
                <a:lnTo>
                  <a:pt x="98" y="93"/>
                </a:lnTo>
                <a:lnTo>
                  <a:pt x="88" y="101"/>
                </a:lnTo>
                <a:lnTo>
                  <a:pt x="88" y="101"/>
                </a:lnTo>
                <a:lnTo>
                  <a:pt x="85" y="98"/>
                </a:lnTo>
                <a:lnTo>
                  <a:pt x="85" y="98"/>
                </a:lnTo>
                <a:close/>
                <a:moveTo>
                  <a:pt x="133" y="126"/>
                </a:moveTo>
                <a:lnTo>
                  <a:pt x="133" y="126"/>
                </a:lnTo>
                <a:lnTo>
                  <a:pt x="143" y="115"/>
                </a:lnTo>
                <a:lnTo>
                  <a:pt x="143" y="115"/>
                </a:lnTo>
                <a:lnTo>
                  <a:pt x="144" y="113"/>
                </a:lnTo>
                <a:lnTo>
                  <a:pt x="142" y="113"/>
                </a:lnTo>
                <a:lnTo>
                  <a:pt x="142" y="113"/>
                </a:lnTo>
                <a:lnTo>
                  <a:pt x="137" y="114"/>
                </a:lnTo>
                <a:lnTo>
                  <a:pt x="133" y="117"/>
                </a:lnTo>
                <a:lnTo>
                  <a:pt x="125" y="123"/>
                </a:lnTo>
                <a:lnTo>
                  <a:pt x="125" y="123"/>
                </a:lnTo>
                <a:lnTo>
                  <a:pt x="120" y="129"/>
                </a:lnTo>
                <a:lnTo>
                  <a:pt x="120" y="129"/>
                </a:lnTo>
                <a:lnTo>
                  <a:pt x="122" y="125"/>
                </a:lnTo>
                <a:lnTo>
                  <a:pt x="122" y="125"/>
                </a:lnTo>
                <a:lnTo>
                  <a:pt x="128" y="116"/>
                </a:lnTo>
                <a:lnTo>
                  <a:pt x="136" y="107"/>
                </a:lnTo>
                <a:lnTo>
                  <a:pt x="136" y="107"/>
                </a:lnTo>
                <a:lnTo>
                  <a:pt x="137" y="107"/>
                </a:lnTo>
                <a:lnTo>
                  <a:pt x="136" y="106"/>
                </a:lnTo>
                <a:lnTo>
                  <a:pt x="135" y="106"/>
                </a:lnTo>
                <a:lnTo>
                  <a:pt x="135" y="106"/>
                </a:lnTo>
                <a:lnTo>
                  <a:pt x="128" y="109"/>
                </a:lnTo>
                <a:lnTo>
                  <a:pt x="122" y="114"/>
                </a:lnTo>
                <a:lnTo>
                  <a:pt x="110" y="124"/>
                </a:lnTo>
                <a:lnTo>
                  <a:pt x="110" y="124"/>
                </a:lnTo>
                <a:lnTo>
                  <a:pt x="120" y="113"/>
                </a:lnTo>
                <a:lnTo>
                  <a:pt x="131" y="100"/>
                </a:lnTo>
                <a:lnTo>
                  <a:pt x="131" y="100"/>
                </a:lnTo>
                <a:lnTo>
                  <a:pt x="130" y="99"/>
                </a:lnTo>
                <a:lnTo>
                  <a:pt x="129" y="98"/>
                </a:lnTo>
                <a:lnTo>
                  <a:pt x="129" y="98"/>
                </a:lnTo>
                <a:lnTo>
                  <a:pt x="120" y="105"/>
                </a:lnTo>
                <a:lnTo>
                  <a:pt x="111" y="113"/>
                </a:lnTo>
                <a:lnTo>
                  <a:pt x="111" y="113"/>
                </a:lnTo>
                <a:lnTo>
                  <a:pt x="108" y="116"/>
                </a:lnTo>
                <a:lnTo>
                  <a:pt x="109" y="114"/>
                </a:lnTo>
                <a:lnTo>
                  <a:pt x="114" y="108"/>
                </a:lnTo>
                <a:lnTo>
                  <a:pt x="114" y="108"/>
                </a:lnTo>
                <a:lnTo>
                  <a:pt x="120" y="101"/>
                </a:lnTo>
                <a:lnTo>
                  <a:pt x="125" y="93"/>
                </a:lnTo>
                <a:lnTo>
                  <a:pt x="125" y="93"/>
                </a:lnTo>
                <a:lnTo>
                  <a:pt x="125" y="92"/>
                </a:lnTo>
                <a:lnTo>
                  <a:pt x="125" y="92"/>
                </a:lnTo>
                <a:lnTo>
                  <a:pt x="136" y="105"/>
                </a:lnTo>
                <a:lnTo>
                  <a:pt x="148" y="117"/>
                </a:lnTo>
                <a:lnTo>
                  <a:pt x="148" y="117"/>
                </a:lnTo>
                <a:lnTo>
                  <a:pt x="140" y="123"/>
                </a:lnTo>
                <a:lnTo>
                  <a:pt x="132" y="128"/>
                </a:lnTo>
                <a:lnTo>
                  <a:pt x="132" y="128"/>
                </a:lnTo>
                <a:lnTo>
                  <a:pt x="126" y="133"/>
                </a:lnTo>
                <a:lnTo>
                  <a:pt x="125" y="133"/>
                </a:lnTo>
                <a:lnTo>
                  <a:pt x="126" y="133"/>
                </a:lnTo>
                <a:lnTo>
                  <a:pt x="133" y="126"/>
                </a:lnTo>
                <a:lnTo>
                  <a:pt x="133" y="126"/>
                </a:lnTo>
                <a:close/>
                <a:moveTo>
                  <a:pt x="123" y="91"/>
                </a:moveTo>
                <a:lnTo>
                  <a:pt x="123" y="91"/>
                </a:lnTo>
                <a:lnTo>
                  <a:pt x="116" y="96"/>
                </a:lnTo>
                <a:lnTo>
                  <a:pt x="109" y="101"/>
                </a:lnTo>
                <a:lnTo>
                  <a:pt x="109" y="101"/>
                </a:lnTo>
                <a:lnTo>
                  <a:pt x="101" y="109"/>
                </a:lnTo>
                <a:lnTo>
                  <a:pt x="100" y="110"/>
                </a:lnTo>
                <a:lnTo>
                  <a:pt x="104" y="106"/>
                </a:lnTo>
                <a:lnTo>
                  <a:pt x="104" y="106"/>
                </a:lnTo>
                <a:lnTo>
                  <a:pt x="108" y="101"/>
                </a:lnTo>
                <a:lnTo>
                  <a:pt x="112" y="95"/>
                </a:lnTo>
                <a:lnTo>
                  <a:pt x="115" y="90"/>
                </a:lnTo>
                <a:lnTo>
                  <a:pt x="116" y="83"/>
                </a:lnTo>
                <a:lnTo>
                  <a:pt x="116" y="83"/>
                </a:lnTo>
                <a:lnTo>
                  <a:pt x="116" y="82"/>
                </a:lnTo>
                <a:lnTo>
                  <a:pt x="114" y="83"/>
                </a:lnTo>
                <a:lnTo>
                  <a:pt x="114" y="83"/>
                </a:lnTo>
                <a:lnTo>
                  <a:pt x="106" y="91"/>
                </a:lnTo>
                <a:lnTo>
                  <a:pt x="97" y="98"/>
                </a:lnTo>
                <a:lnTo>
                  <a:pt x="97" y="98"/>
                </a:lnTo>
                <a:lnTo>
                  <a:pt x="93" y="101"/>
                </a:lnTo>
                <a:lnTo>
                  <a:pt x="91" y="101"/>
                </a:lnTo>
                <a:lnTo>
                  <a:pt x="93" y="101"/>
                </a:lnTo>
                <a:lnTo>
                  <a:pt x="97" y="96"/>
                </a:lnTo>
                <a:lnTo>
                  <a:pt x="97" y="96"/>
                </a:lnTo>
                <a:lnTo>
                  <a:pt x="106" y="88"/>
                </a:lnTo>
                <a:lnTo>
                  <a:pt x="109" y="83"/>
                </a:lnTo>
                <a:lnTo>
                  <a:pt x="112" y="77"/>
                </a:lnTo>
                <a:lnTo>
                  <a:pt x="112" y="77"/>
                </a:lnTo>
                <a:lnTo>
                  <a:pt x="124" y="91"/>
                </a:lnTo>
                <a:lnTo>
                  <a:pt x="124" y="91"/>
                </a:lnTo>
                <a:lnTo>
                  <a:pt x="123" y="91"/>
                </a:lnTo>
                <a:lnTo>
                  <a:pt x="123" y="91"/>
                </a:lnTo>
                <a:close/>
                <a:moveTo>
                  <a:pt x="110" y="75"/>
                </a:moveTo>
                <a:lnTo>
                  <a:pt x="110" y="75"/>
                </a:lnTo>
                <a:lnTo>
                  <a:pt x="110" y="75"/>
                </a:lnTo>
                <a:lnTo>
                  <a:pt x="110" y="75"/>
                </a:lnTo>
                <a:lnTo>
                  <a:pt x="98" y="85"/>
                </a:lnTo>
                <a:lnTo>
                  <a:pt x="85" y="94"/>
                </a:lnTo>
                <a:lnTo>
                  <a:pt x="85" y="94"/>
                </a:lnTo>
                <a:lnTo>
                  <a:pt x="87" y="93"/>
                </a:lnTo>
                <a:lnTo>
                  <a:pt x="87" y="93"/>
                </a:lnTo>
                <a:lnTo>
                  <a:pt x="102" y="78"/>
                </a:lnTo>
                <a:lnTo>
                  <a:pt x="102" y="78"/>
                </a:lnTo>
                <a:lnTo>
                  <a:pt x="108" y="72"/>
                </a:lnTo>
                <a:lnTo>
                  <a:pt x="108" y="72"/>
                </a:lnTo>
                <a:lnTo>
                  <a:pt x="108" y="74"/>
                </a:lnTo>
                <a:lnTo>
                  <a:pt x="110" y="75"/>
                </a:lnTo>
                <a:lnTo>
                  <a:pt x="110" y="75"/>
                </a:lnTo>
                <a:close/>
                <a:moveTo>
                  <a:pt x="23" y="130"/>
                </a:moveTo>
                <a:lnTo>
                  <a:pt x="23" y="130"/>
                </a:lnTo>
                <a:lnTo>
                  <a:pt x="36" y="118"/>
                </a:lnTo>
                <a:lnTo>
                  <a:pt x="49" y="106"/>
                </a:lnTo>
                <a:lnTo>
                  <a:pt x="63" y="94"/>
                </a:lnTo>
                <a:lnTo>
                  <a:pt x="76" y="81"/>
                </a:lnTo>
                <a:lnTo>
                  <a:pt x="76" y="81"/>
                </a:lnTo>
                <a:lnTo>
                  <a:pt x="84" y="73"/>
                </a:lnTo>
                <a:lnTo>
                  <a:pt x="93" y="67"/>
                </a:lnTo>
                <a:lnTo>
                  <a:pt x="111" y="52"/>
                </a:lnTo>
                <a:lnTo>
                  <a:pt x="111" y="52"/>
                </a:lnTo>
                <a:lnTo>
                  <a:pt x="117" y="47"/>
                </a:lnTo>
                <a:lnTo>
                  <a:pt x="123" y="41"/>
                </a:lnTo>
                <a:lnTo>
                  <a:pt x="136" y="29"/>
                </a:lnTo>
                <a:lnTo>
                  <a:pt x="136" y="29"/>
                </a:lnTo>
                <a:lnTo>
                  <a:pt x="138" y="27"/>
                </a:lnTo>
                <a:lnTo>
                  <a:pt x="136" y="29"/>
                </a:lnTo>
                <a:lnTo>
                  <a:pt x="128" y="37"/>
                </a:lnTo>
                <a:lnTo>
                  <a:pt x="128" y="37"/>
                </a:lnTo>
                <a:lnTo>
                  <a:pt x="114" y="51"/>
                </a:lnTo>
                <a:lnTo>
                  <a:pt x="114" y="51"/>
                </a:lnTo>
                <a:lnTo>
                  <a:pt x="84" y="79"/>
                </a:lnTo>
                <a:lnTo>
                  <a:pt x="84" y="79"/>
                </a:lnTo>
                <a:lnTo>
                  <a:pt x="55" y="106"/>
                </a:lnTo>
                <a:lnTo>
                  <a:pt x="42" y="120"/>
                </a:lnTo>
                <a:lnTo>
                  <a:pt x="29" y="135"/>
                </a:lnTo>
                <a:lnTo>
                  <a:pt x="29" y="135"/>
                </a:lnTo>
                <a:lnTo>
                  <a:pt x="23" y="130"/>
                </a:lnTo>
                <a:lnTo>
                  <a:pt x="23" y="130"/>
                </a:lnTo>
                <a:close/>
                <a:moveTo>
                  <a:pt x="17" y="124"/>
                </a:moveTo>
                <a:lnTo>
                  <a:pt x="17" y="124"/>
                </a:lnTo>
                <a:lnTo>
                  <a:pt x="43" y="98"/>
                </a:lnTo>
                <a:lnTo>
                  <a:pt x="43" y="98"/>
                </a:lnTo>
                <a:lnTo>
                  <a:pt x="48" y="93"/>
                </a:lnTo>
                <a:lnTo>
                  <a:pt x="48" y="93"/>
                </a:lnTo>
                <a:lnTo>
                  <a:pt x="74" y="69"/>
                </a:lnTo>
                <a:lnTo>
                  <a:pt x="74" y="69"/>
                </a:lnTo>
                <a:lnTo>
                  <a:pt x="85" y="59"/>
                </a:lnTo>
                <a:lnTo>
                  <a:pt x="98" y="51"/>
                </a:lnTo>
                <a:lnTo>
                  <a:pt x="98" y="51"/>
                </a:lnTo>
                <a:lnTo>
                  <a:pt x="82" y="66"/>
                </a:lnTo>
                <a:lnTo>
                  <a:pt x="67" y="80"/>
                </a:lnTo>
                <a:lnTo>
                  <a:pt x="67" y="80"/>
                </a:lnTo>
                <a:lnTo>
                  <a:pt x="61" y="86"/>
                </a:lnTo>
                <a:lnTo>
                  <a:pt x="55" y="92"/>
                </a:lnTo>
                <a:lnTo>
                  <a:pt x="42" y="103"/>
                </a:lnTo>
                <a:lnTo>
                  <a:pt x="30" y="114"/>
                </a:lnTo>
                <a:lnTo>
                  <a:pt x="25" y="121"/>
                </a:lnTo>
                <a:lnTo>
                  <a:pt x="20" y="128"/>
                </a:lnTo>
                <a:lnTo>
                  <a:pt x="20" y="128"/>
                </a:lnTo>
                <a:lnTo>
                  <a:pt x="17" y="124"/>
                </a:lnTo>
                <a:lnTo>
                  <a:pt x="17" y="124"/>
                </a:lnTo>
                <a:close/>
                <a:moveTo>
                  <a:pt x="36" y="55"/>
                </a:moveTo>
                <a:lnTo>
                  <a:pt x="36" y="55"/>
                </a:lnTo>
                <a:lnTo>
                  <a:pt x="46" y="51"/>
                </a:lnTo>
                <a:lnTo>
                  <a:pt x="56" y="48"/>
                </a:lnTo>
                <a:lnTo>
                  <a:pt x="56" y="48"/>
                </a:lnTo>
                <a:lnTo>
                  <a:pt x="47" y="52"/>
                </a:lnTo>
                <a:lnTo>
                  <a:pt x="39" y="58"/>
                </a:lnTo>
                <a:lnTo>
                  <a:pt x="39" y="58"/>
                </a:lnTo>
                <a:lnTo>
                  <a:pt x="36" y="55"/>
                </a:lnTo>
                <a:lnTo>
                  <a:pt x="36" y="55"/>
                </a:lnTo>
                <a:close/>
                <a:moveTo>
                  <a:pt x="31" y="49"/>
                </a:moveTo>
                <a:lnTo>
                  <a:pt x="31" y="49"/>
                </a:lnTo>
                <a:lnTo>
                  <a:pt x="37" y="47"/>
                </a:lnTo>
                <a:lnTo>
                  <a:pt x="43" y="44"/>
                </a:lnTo>
                <a:lnTo>
                  <a:pt x="54" y="38"/>
                </a:lnTo>
                <a:lnTo>
                  <a:pt x="54" y="38"/>
                </a:lnTo>
                <a:lnTo>
                  <a:pt x="44" y="44"/>
                </a:lnTo>
                <a:lnTo>
                  <a:pt x="34" y="52"/>
                </a:lnTo>
                <a:lnTo>
                  <a:pt x="34" y="52"/>
                </a:lnTo>
                <a:lnTo>
                  <a:pt x="31" y="49"/>
                </a:lnTo>
                <a:lnTo>
                  <a:pt x="31" y="49"/>
                </a:lnTo>
                <a:close/>
                <a:moveTo>
                  <a:pt x="21" y="38"/>
                </a:moveTo>
                <a:lnTo>
                  <a:pt x="21" y="38"/>
                </a:lnTo>
                <a:lnTo>
                  <a:pt x="32" y="32"/>
                </a:lnTo>
                <a:lnTo>
                  <a:pt x="41" y="25"/>
                </a:lnTo>
                <a:lnTo>
                  <a:pt x="41" y="25"/>
                </a:lnTo>
                <a:lnTo>
                  <a:pt x="33" y="33"/>
                </a:lnTo>
                <a:lnTo>
                  <a:pt x="26" y="41"/>
                </a:lnTo>
                <a:lnTo>
                  <a:pt x="26" y="41"/>
                </a:lnTo>
                <a:lnTo>
                  <a:pt x="26" y="42"/>
                </a:lnTo>
                <a:lnTo>
                  <a:pt x="27" y="43"/>
                </a:lnTo>
                <a:lnTo>
                  <a:pt x="27" y="43"/>
                </a:lnTo>
                <a:lnTo>
                  <a:pt x="32" y="41"/>
                </a:lnTo>
                <a:lnTo>
                  <a:pt x="37" y="38"/>
                </a:lnTo>
                <a:lnTo>
                  <a:pt x="45" y="33"/>
                </a:lnTo>
                <a:lnTo>
                  <a:pt x="45" y="33"/>
                </a:lnTo>
                <a:lnTo>
                  <a:pt x="37" y="39"/>
                </a:lnTo>
                <a:lnTo>
                  <a:pt x="29" y="47"/>
                </a:lnTo>
                <a:lnTo>
                  <a:pt x="29" y="47"/>
                </a:lnTo>
                <a:lnTo>
                  <a:pt x="21" y="38"/>
                </a:lnTo>
                <a:lnTo>
                  <a:pt x="21" y="38"/>
                </a:lnTo>
                <a:close/>
                <a:moveTo>
                  <a:pt x="15" y="32"/>
                </a:moveTo>
                <a:lnTo>
                  <a:pt x="15" y="32"/>
                </a:lnTo>
                <a:lnTo>
                  <a:pt x="23" y="26"/>
                </a:lnTo>
                <a:lnTo>
                  <a:pt x="32" y="21"/>
                </a:lnTo>
                <a:lnTo>
                  <a:pt x="32" y="21"/>
                </a:lnTo>
                <a:lnTo>
                  <a:pt x="30" y="23"/>
                </a:lnTo>
                <a:lnTo>
                  <a:pt x="30" y="23"/>
                </a:lnTo>
                <a:lnTo>
                  <a:pt x="24" y="30"/>
                </a:lnTo>
                <a:lnTo>
                  <a:pt x="19" y="36"/>
                </a:lnTo>
                <a:lnTo>
                  <a:pt x="19" y="36"/>
                </a:lnTo>
                <a:lnTo>
                  <a:pt x="15" y="32"/>
                </a:lnTo>
                <a:lnTo>
                  <a:pt x="15" y="32"/>
                </a:lnTo>
                <a:close/>
                <a:moveTo>
                  <a:pt x="12" y="29"/>
                </a:moveTo>
                <a:lnTo>
                  <a:pt x="12" y="29"/>
                </a:lnTo>
                <a:lnTo>
                  <a:pt x="24" y="20"/>
                </a:lnTo>
                <a:lnTo>
                  <a:pt x="36" y="11"/>
                </a:lnTo>
                <a:lnTo>
                  <a:pt x="36" y="11"/>
                </a:lnTo>
                <a:lnTo>
                  <a:pt x="39" y="14"/>
                </a:lnTo>
                <a:lnTo>
                  <a:pt x="39" y="14"/>
                </a:lnTo>
                <a:lnTo>
                  <a:pt x="26" y="22"/>
                </a:lnTo>
                <a:lnTo>
                  <a:pt x="14" y="31"/>
                </a:lnTo>
                <a:lnTo>
                  <a:pt x="14" y="31"/>
                </a:lnTo>
                <a:lnTo>
                  <a:pt x="12" y="29"/>
                </a:lnTo>
                <a:lnTo>
                  <a:pt x="12" y="29"/>
                </a:lnTo>
                <a:close/>
                <a:moveTo>
                  <a:pt x="48" y="29"/>
                </a:moveTo>
                <a:lnTo>
                  <a:pt x="48" y="29"/>
                </a:lnTo>
                <a:lnTo>
                  <a:pt x="41" y="33"/>
                </a:lnTo>
                <a:lnTo>
                  <a:pt x="33" y="38"/>
                </a:lnTo>
                <a:lnTo>
                  <a:pt x="33" y="38"/>
                </a:lnTo>
                <a:lnTo>
                  <a:pt x="33" y="36"/>
                </a:lnTo>
                <a:lnTo>
                  <a:pt x="33" y="35"/>
                </a:lnTo>
                <a:lnTo>
                  <a:pt x="34" y="34"/>
                </a:lnTo>
                <a:lnTo>
                  <a:pt x="36" y="33"/>
                </a:lnTo>
                <a:lnTo>
                  <a:pt x="36" y="33"/>
                </a:lnTo>
                <a:lnTo>
                  <a:pt x="45" y="24"/>
                </a:lnTo>
                <a:lnTo>
                  <a:pt x="45" y="24"/>
                </a:lnTo>
                <a:lnTo>
                  <a:pt x="45" y="22"/>
                </a:lnTo>
                <a:lnTo>
                  <a:pt x="44" y="22"/>
                </a:lnTo>
                <a:lnTo>
                  <a:pt x="44" y="22"/>
                </a:lnTo>
                <a:lnTo>
                  <a:pt x="38" y="25"/>
                </a:lnTo>
                <a:lnTo>
                  <a:pt x="33" y="28"/>
                </a:lnTo>
                <a:lnTo>
                  <a:pt x="22" y="36"/>
                </a:lnTo>
                <a:lnTo>
                  <a:pt x="22" y="36"/>
                </a:lnTo>
                <a:lnTo>
                  <a:pt x="26" y="32"/>
                </a:lnTo>
                <a:lnTo>
                  <a:pt x="31" y="27"/>
                </a:lnTo>
                <a:lnTo>
                  <a:pt x="36" y="21"/>
                </a:lnTo>
                <a:lnTo>
                  <a:pt x="41" y="16"/>
                </a:lnTo>
                <a:lnTo>
                  <a:pt x="41" y="16"/>
                </a:lnTo>
                <a:lnTo>
                  <a:pt x="56" y="34"/>
                </a:lnTo>
                <a:lnTo>
                  <a:pt x="56" y="34"/>
                </a:lnTo>
                <a:lnTo>
                  <a:pt x="44" y="41"/>
                </a:lnTo>
                <a:lnTo>
                  <a:pt x="33" y="47"/>
                </a:lnTo>
                <a:lnTo>
                  <a:pt x="33" y="47"/>
                </a:lnTo>
                <a:lnTo>
                  <a:pt x="37" y="44"/>
                </a:lnTo>
                <a:lnTo>
                  <a:pt x="41" y="40"/>
                </a:lnTo>
                <a:lnTo>
                  <a:pt x="50" y="31"/>
                </a:lnTo>
                <a:lnTo>
                  <a:pt x="50" y="31"/>
                </a:lnTo>
                <a:lnTo>
                  <a:pt x="50" y="30"/>
                </a:lnTo>
                <a:lnTo>
                  <a:pt x="50" y="29"/>
                </a:lnTo>
                <a:lnTo>
                  <a:pt x="48" y="29"/>
                </a:lnTo>
                <a:lnTo>
                  <a:pt x="48" y="29"/>
                </a:lnTo>
                <a:close/>
                <a:moveTo>
                  <a:pt x="60" y="45"/>
                </a:moveTo>
                <a:lnTo>
                  <a:pt x="60" y="45"/>
                </a:lnTo>
                <a:lnTo>
                  <a:pt x="60" y="45"/>
                </a:lnTo>
                <a:lnTo>
                  <a:pt x="60" y="44"/>
                </a:lnTo>
                <a:lnTo>
                  <a:pt x="58" y="44"/>
                </a:lnTo>
                <a:lnTo>
                  <a:pt x="58" y="44"/>
                </a:lnTo>
                <a:lnTo>
                  <a:pt x="50" y="48"/>
                </a:lnTo>
                <a:lnTo>
                  <a:pt x="42" y="51"/>
                </a:lnTo>
                <a:lnTo>
                  <a:pt x="42" y="51"/>
                </a:lnTo>
                <a:lnTo>
                  <a:pt x="37" y="52"/>
                </a:lnTo>
                <a:lnTo>
                  <a:pt x="39" y="51"/>
                </a:lnTo>
                <a:lnTo>
                  <a:pt x="45" y="47"/>
                </a:lnTo>
                <a:lnTo>
                  <a:pt x="45" y="47"/>
                </a:lnTo>
                <a:lnTo>
                  <a:pt x="52" y="42"/>
                </a:lnTo>
                <a:lnTo>
                  <a:pt x="58" y="36"/>
                </a:lnTo>
                <a:lnTo>
                  <a:pt x="58" y="36"/>
                </a:lnTo>
                <a:lnTo>
                  <a:pt x="66" y="47"/>
                </a:lnTo>
                <a:lnTo>
                  <a:pt x="66" y="47"/>
                </a:lnTo>
                <a:lnTo>
                  <a:pt x="66" y="47"/>
                </a:lnTo>
                <a:lnTo>
                  <a:pt x="66" y="47"/>
                </a:lnTo>
                <a:lnTo>
                  <a:pt x="41" y="59"/>
                </a:lnTo>
                <a:lnTo>
                  <a:pt x="41" y="59"/>
                </a:lnTo>
                <a:lnTo>
                  <a:pt x="50" y="53"/>
                </a:lnTo>
                <a:lnTo>
                  <a:pt x="60" y="45"/>
                </a:lnTo>
                <a:lnTo>
                  <a:pt x="60" y="45"/>
                </a:lnTo>
                <a:close/>
                <a:moveTo>
                  <a:pt x="67" y="48"/>
                </a:moveTo>
                <a:lnTo>
                  <a:pt x="67" y="48"/>
                </a:lnTo>
                <a:lnTo>
                  <a:pt x="67" y="48"/>
                </a:lnTo>
                <a:lnTo>
                  <a:pt x="67" y="48"/>
                </a:lnTo>
                <a:lnTo>
                  <a:pt x="71" y="52"/>
                </a:lnTo>
                <a:lnTo>
                  <a:pt x="71" y="52"/>
                </a:lnTo>
                <a:lnTo>
                  <a:pt x="60" y="58"/>
                </a:lnTo>
                <a:lnTo>
                  <a:pt x="55" y="62"/>
                </a:lnTo>
                <a:lnTo>
                  <a:pt x="50" y="66"/>
                </a:lnTo>
                <a:lnTo>
                  <a:pt x="50" y="66"/>
                </a:lnTo>
                <a:lnTo>
                  <a:pt x="59" y="57"/>
                </a:lnTo>
                <a:lnTo>
                  <a:pt x="63" y="53"/>
                </a:lnTo>
                <a:lnTo>
                  <a:pt x="67" y="48"/>
                </a:lnTo>
                <a:lnTo>
                  <a:pt x="67" y="48"/>
                </a:lnTo>
                <a:close/>
                <a:moveTo>
                  <a:pt x="80" y="55"/>
                </a:moveTo>
                <a:lnTo>
                  <a:pt x="80" y="55"/>
                </a:lnTo>
                <a:lnTo>
                  <a:pt x="93" y="44"/>
                </a:lnTo>
                <a:lnTo>
                  <a:pt x="104" y="32"/>
                </a:lnTo>
                <a:lnTo>
                  <a:pt x="116" y="21"/>
                </a:lnTo>
                <a:lnTo>
                  <a:pt x="129" y="10"/>
                </a:lnTo>
                <a:lnTo>
                  <a:pt x="129" y="10"/>
                </a:lnTo>
                <a:lnTo>
                  <a:pt x="131" y="13"/>
                </a:lnTo>
                <a:lnTo>
                  <a:pt x="131" y="13"/>
                </a:lnTo>
                <a:lnTo>
                  <a:pt x="130" y="13"/>
                </a:lnTo>
                <a:lnTo>
                  <a:pt x="130" y="13"/>
                </a:lnTo>
                <a:lnTo>
                  <a:pt x="105" y="34"/>
                </a:lnTo>
                <a:lnTo>
                  <a:pt x="80" y="56"/>
                </a:lnTo>
                <a:lnTo>
                  <a:pt x="80" y="56"/>
                </a:lnTo>
                <a:lnTo>
                  <a:pt x="77" y="58"/>
                </a:lnTo>
                <a:lnTo>
                  <a:pt x="77" y="58"/>
                </a:lnTo>
                <a:lnTo>
                  <a:pt x="71" y="62"/>
                </a:lnTo>
                <a:lnTo>
                  <a:pt x="71" y="62"/>
                </a:lnTo>
                <a:lnTo>
                  <a:pt x="66" y="68"/>
                </a:lnTo>
                <a:lnTo>
                  <a:pt x="66" y="68"/>
                </a:lnTo>
                <a:lnTo>
                  <a:pt x="56" y="74"/>
                </a:lnTo>
                <a:lnTo>
                  <a:pt x="56" y="74"/>
                </a:lnTo>
                <a:lnTo>
                  <a:pt x="60" y="69"/>
                </a:lnTo>
                <a:lnTo>
                  <a:pt x="64" y="64"/>
                </a:lnTo>
                <a:lnTo>
                  <a:pt x="73" y="54"/>
                </a:lnTo>
                <a:lnTo>
                  <a:pt x="73" y="54"/>
                </a:lnTo>
                <a:lnTo>
                  <a:pt x="74" y="55"/>
                </a:lnTo>
                <a:lnTo>
                  <a:pt x="74" y="55"/>
                </a:lnTo>
                <a:lnTo>
                  <a:pt x="76" y="56"/>
                </a:lnTo>
                <a:lnTo>
                  <a:pt x="79" y="56"/>
                </a:lnTo>
                <a:lnTo>
                  <a:pt x="79" y="56"/>
                </a:lnTo>
                <a:lnTo>
                  <a:pt x="80" y="55"/>
                </a:lnTo>
                <a:lnTo>
                  <a:pt x="80" y="55"/>
                </a:lnTo>
                <a:close/>
                <a:moveTo>
                  <a:pt x="110" y="38"/>
                </a:moveTo>
                <a:lnTo>
                  <a:pt x="110" y="38"/>
                </a:lnTo>
                <a:lnTo>
                  <a:pt x="103" y="44"/>
                </a:lnTo>
                <a:lnTo>
                  <a:pt x="96" y="49"/>
                </a:lnTo>
                <a:lnTo>
                  <a:pt x="87" y="54"/>
                </a:lnTo>
                <a:lnTo>
                  <a:pt x="80" y="60"/>
                </a:lnTo>
                <a:lnTo>
                  <a:pt x="80" y="60"/>
                </a:lnTo>
                <a:lnTo>
                  <a:pt x="58" y="81"/>
                </a:lnTo>
                <a:lnTo>
                  <a:pt x="58" y="81"/>
                </a:lnTo>
                <a:lnTo>
                  <a:pt x="58" y="80"/>
                </a:lnTo>
                <a:lnTo>
                  <a:pt x="58" y="80"/>
                </a:lnTo>
                <a:lnTo>
                  <a:pt x="65" y="72"/>
                </a:lnTo>
                <a:lnTo>
                  <a:pt x="65" y="72"/>
                </a:lnTo>
                <a:lnTo>
                  <a:pt x="66" y="71"/>
                </a:lnTo>
                <a:lnTo>
                  <a:pt x="66" y="71"/>
                </a:lnTo>
                <a:lnTo>
                  <a:pt x="75" y="64"/>
                </a:lnTo>
                <a:lnTo>
                  <a:pt x="84" y="56"/>
                </a:lnTo>
                <a:lnTo>
                  <a:pt x="84" y="56"/>
                </a:lnTo>
                <a:lnTo>
                  <a:pt x="100" y="45"/>
                </a:lnTo>
                <a:lnTo>
                  <a:pt x="100" y="45"/>
                </a:lnTo>
                <a:lnTo>
                  <a:pt x="108" y="38"/>
                </a:lnTo>
                <a:lnTo>
                  <a:pt x="116" y="30"/>
                </a:lnTo>
                <a:lnTo>
                  <a:pt x="132" y="15"/>
                </a:lnTo>
                <a:lnTo>
                  <a:pt x="132" y="15"/>
                </a:lnTo>
                <a:lnTo>
                  <a:pt x="132" y="14"/>
                </a:lnTo>
                <a:lnTo>
                  <a:pt x="132" y="14"/>
                </a:lnTo>
                <a:lnTo>
                  <a:pt x="135" y="16"/>
                </a:lnTo>
                <a:lnTo>
                  <a:pt x="135" y="16"/>
                </a:lnTo>
                <a:lnTo>
                  <a:pt x="128" y="21"/>
                </a:lnTo>
                <a:lnTo>
                  <a:pt x="122" y="26"/>
                </a:lnTo>
                <a:lnTo>
                  <a:pt x="110" y="38"/>
                </a:lnTo>
                <a:lnTo>
                  <a:pt x="110" y="38"/>
                </a:lnTo>
                <a:close/>
                <a:moveTo>
                  <a:pt x="128" y="24"/>
                </a:moveTo>
                <a:lnTo>
                  <a:pt x="128" y="24"/>
                </a:lnTo>
                <a:lnTo>
                  <a:pt x="115" y="36"/>
                </a:lnTo>
                <a:lnTo>
                  <a:pt x="115" y="36"/>
                </a:lnTo>
                <a:lnTo>
                  <a:pt x="118" y="32"/>
                </a:lnTo>
                <a:lnTo>
                  <a:pt x="118" y="32"/>
                </a:lnTo>
                <a:lnTo>
                  <a:pt x="128" y="23"/>
                </a:lnTo>
                <a:lnTo>
                  <a:pt x="131" y="20"/>
                </a:lnTo>
                <a:lnTo>
                  <a:pt x="128" y="24"/>
                </a:lnTo>
                <a:lnTo>
                  <a:pt x="128" y="24"/>
                </a:lnTo>
                <a:close/>
                <a:moveTo>
                  <a:pt x="56" y="77"/>
                </a:moveTo>
                <a:lnTo>
                  <a:pt x="56" y="77"/>
                </a:lnTo>
                <a:lnTo>
                  <a:pt x="58" y="76"/>
                </a:lnTo>
                <a:lnTo>
                  <a:pt x="58" y="76"/>
                </a:lnTo>
                <a:lnTo>
                  <a:pt x="57" y="78"/>
                </a:lnTo>
                <a:lnTo>
                  <a:pt x="57" y="78"/>
                </a:lnTo>
                <a:lnTo>
                  <a:pt x="57" y="77"/>
                </a:lnTo>
                <a:lnTo>
                  <a:pt x="57" y="77"/>
                </a:lnTo>
                <a:lnTo>
                  <a:pt x="56" y="77"/>
                </a:lnTo>
                <a:lnTo>
                  <a:pt x="56" y="77"/>
                </a:lnTo>
                <a:close/>
                <a:moveTo>
                  <a:pt x="70" y="55"/>
                </a:moveTo>
                <a:lnTo>
                  <a:pt x="70" y="55"/>
                </a:lnTo>
                <a:lnTo>
                  <a:pt x="66" y="59"/>
                </a:lnTo>
                <a:lnTo>
                  <a:pt x="61" y="64"/>
                </a:lnTo>
                <a:lnTo>
                  <a:pt x="57" y="69"/>
                </a:lnTo>
                <a:lnTo>
                  <a:pt x="54" y="74"/>
                </a:lnTo>
                <a:lnTo>
                  <a:pt x="54" y="74"/>
                </a:lnTo>
                <a:lnTo>
                  <a:pt x="48" y="69"/>
                </a:lnTo>
                <a:lnTo>
                  <a:pt x="48" y="69"/>
                </a:lnTo>
                <a:lnTo>
                  <a:pt x="60" y="62"/>
                </a:lnTo>
                <a:lnTo>
                  <a:pt x="70" y="55"/>
                </a:lnTo>
                <a:lnTo>
                  <a:pt x="70" y="55"/>
                </a:lnTo>
                <a:close/>
                <a:moveTo>
                  <a:pt x="42" y="123"/>
                </a:moveTo>
                <a:lnTo>
                  <a:pt x="42" y="123"/>
                </a:lnTo>
                <a:lnTo>
                  <a:pt x="56" y="108"/>
                </a:lnTo>
                <a:lnTo>
                  <a:pt x="56" y="108"/>
                </a:lnTo>
                <a:lnTo>
                  <a:pt x="71" y="94"/>
                </a:lnTo>
                <a:lnTo>
                  <a:pt x="85" y="81"/>
                </a:lnTo>
                <a:lnTo>
                  <a:pt x="85" y="81"/>
                </a:lnTo>
                <a:lnTo>
                  <a:pt x="115" y="53"/>
                </a:lnTo>
                <a:lnTo>
                  <a:pt x="130" y="39"/>
                </a:lnTo>
                <a:lnTo>
                  <a:pt x="143" y="24"/>
                </a:lnTo>
                <a:lnTo>
                  <a:pt x="143" y="24"/>
                </a:lnTo>
                <a:lnTo>
                  <a:pt x="149" y="30"/>
                </a:lnTo>
                <a:lnTo>
                  <a:pt x="149" y="30"/>
                </a:lnTo>
                <a:lnTo>
                  <a:pt x="122" y="52"/>
                </a:lnTo>
                <a:lnTo>
                  <a:pt x="95" y="76"/>
                </a:lnTo>
                <a:lnTo>
                  <a:pt x="67" y="100"/>
                </a:lnTo>
                <a:lnTo>
                  <a:pt x="41" y="124"/>
                </a:lnTo>
                <a:lnTo>
                  <a:pt x="41" y="124"/>
                </a:lnTo>
                <a:lnTo>
                  <a:pt x="42" y="123"/>
                </a:lnTo>
                <a:lnTo>
                  <a:pt x="42" y="123"/>
                </a:lnTo>
                <a:close/>
                <a:moveTo>
                  <a:pt x="141" y="23"/>
                </a:moveTo>
                <a:lnTo>
                  <a:pt x="141" y="23"/>
                </a:lnTo>
                <a:lnTo>
                  <a:pt x="135" y="27"/>
                </a:lnTo>
                <a:lnTo>
                  <a:pt x="129" y="33"/>
                </a:lnTo>
                <a:lnTo>
                  <a:pt x="117" y="44"/>
                </a:lnTo>
                <a:lnTo>
                  <a:pt x="117" y="44"/>
                </a:lnTo>
                <a:lnTo>
                  <a:pt x="108" y="51"/>
                </a:lnTo>
                <a:lnTo>
                  <a:pt x="99" y="58"/>
                </a:lnTo>
                <a:lnTo>
                  <a:pt x="89" y="66"/>
                </a:lnTo>
                <a:lnTo>
                  <a:pt x="81" y="73"/>
                </a:lnTo>
                <a:lnTo>
                  <a:pt x="81" y="73"/>
                </a:lnTo>
                <a:lnTo>
                  <a:pt x="68" y="86"/>
                </a:lnTo>
                <a:lnTo>
                  <a:pt x="62" y="93"/>
                </a:lnTo>
                <a:lnTo>
                  <a:pt x="55" y="99"/>
                </a:lnTo>
                <a:lnTo>
                  <a:pt x="55" y="99"/>
                </a:lnTo>
                <a:lnTo>
                  <a:pt x="38" y="112"/>
                </a:lnTo>
                <a:lnTo>
                  <a:pt x="22" y="127"/>
                </a:lnTo>
                <a:lnTo>
                  <a:pt x="22" y="127"/>
                </a:lnTo>
                <a:lnTo>
                  <a:pt x="32" y="116"/>
                </a:lnTo>
                <a:lnTo>
                  <a:pt x="38" y="110"/>
                </a:lnTo>
                <a:lnTo>
                  <a:pt x="45" y="104"/>
                </a:lnTo>
                <a:lnTo>
                  <a:pt x="45" y="104"/>
                </a:lnTo>
                <a:lnTo>
                  <a:pt x="60" y="90"/>
                </a:lnTo>
                <a:lnTo>
                  <a:pt x="75" y="75"/>
                </a:lnTo>
                <a:lnTo>
                  <a:pt x="75" y="75"/>
                </a:lnTo>
                <a:lnTo>
                  <a:pt x="90" y="59"/>
                </a:lnTo>
                <a:lnTo>
                  <a:pt x="106" y="46"/>
                </a:lnTo>
                <a:lnTo>
                  <a:pt x="122" y="32"/>
                </a:lnTo>
                <a:lnTo>
                  <a:pt x="136" y="18"/>
                </a:lnTo>
                <a:lnTo>
                  <a:pt x="136" y="18"/>
                </a:lnTo>
                <a:lnTo>
                  <a:pt x="141" y="23"/>
                </a:lnTo>
                <a:lnTo>
                  <a:pt x="141" y="23"/>
                </a:lnTo>
                <a:close/>
                <a:moveTo>
                  <a:pt x="42" y="61"/>
                </a:moveTo>
                <a:lnTo>
                  <a:pt x="42" y="61"/>
                </a:lnTo>
                <a:lnTo>
                  <a:pt x="59" y="52"/>
                </a:lnTo>
                <a:lnTo>
                  <a:pt x="59" y="52"/>
                </a:lnTo>
                <a:lnTo>
                  <a:pt x="63" y="51"/>
                </a:lnTo>
                <a:lnTo>
                  <a:pt x="62" y="52"/>
                </a:lnTo>
                <a:lnTo>
                  <a:pt x="56" y="57"/>
                </a:lnTo>
                <a:lnTo>
                  <a:pt x="56" y="57"/>
                </a:lnTo>
                <a:lnTo>
                  <a:pt x="46" y="67"/>
                </a:lnTo>
                <a:lnTo>
                  <a:pt x="46" y="67"/>
                </a:lnTo>
                <a:lnTo>
                  <a:pt x="42" y="61"/>
                </a:lnTo>
                <a:lnTo>
                  <a:pt x="42" y="61"/>
                </a:lnTo>
                <a:close/>
                <a:moveTo>
                  <a:pt x="36" y="140"/>
                </a:moveTo>
                <a:lnTo>
                  <a:pt x="36" y="140"/>
                </a:lnTo>
                <a:lnTo>
                  <a:pt x="31" y="137"/>
                </a:lnTo>
                <a:lnTo>
                  <a:pt x="31" y="137"/>
                </a:lnTo>
                <a:lnTo>
                  <a:pt x="33" y="134"/>
                </a:lnTo>
                <a:lnTo>
                  <a:pt x="33" y="134"/>
                </a:lnTo>
                <a:lnTo>
                  <a:pt x="34" y="133"/>
                </a:lnTo>
                <a:lnTo>
                  <a:pt x="34" y="133"/>
                </a:lnTo>
                <a:lnTo>
                  <a:pt x="80" y="91"/>
                </a:lnTo>
                <a:lnTo>
                  <a:pt x="105" y="70"/>
                </a:lnTo>
                <a:lnTo>
                  <a:pt x="129" y="49"/>
                </a:lnTo>
                <a:lnTo>
                  <a:pt x="129" y="49"/>
                </a:lnTo>
                <a:lnTo>
                  <a:pt x="144" y="37"/>
                </a:lnTo>
                <a:lnTo>
                  <a:pt x="144" y="37"/>
                </a:lnTo>
                <a:lnTo>
                  <a:pt x="133" y="46"/>
                </a:lnTo>
                <a:lnTo>
                  <a:pt x="121" y="55"/>
                </a:lnTo>
                <a:lnTo>
                  <a:pt x="121" y="55"/>
                </a:lnTo>
                <a:lnTo>
                  <a:pt x="110" y="66"/>
                </a:lnTo>
                <a:lnTo>
                  <a:pt x="100" y="76"/>
                </a:lnTo>
                <a:lnTo>
                  <a:pt x="80" y="97"/>
                </a:lnTo>
                <a:lnTo>
                  <a:pt x="80" y="97"/>
                </a:lnTo>
                <a:lnTo>
                  <a:pt x="79" y="98"/>
                </a:lnTo>
                <a:lnTo>
                  <a:pt x="79" y="98"/>
                </a:lnTo>
                <a:lnTo>
                  <a:pt x="68" y="109"/>
                </a:lnTo>
                <a:lnTo>
                  <a:pt x="57" y="119"/>
                </a:lnTo>
                <a:lnTo>
                  <a:pt x="46" y="129"/>
                </a:lnTo>
                <a:lnTo>
                  <a:pt x="36" y="140"/>
                </a:lnTo>
                <a:lnTo>
                  <a:pt x="36" y="140"/>
                </a:lnTo>
                <a:close/>
                <a:moveTo>
                  <a:pt x="125" y="140"/>
                </a:moveTo>
                <a:lnTo>
                  <a:pt x="125" y="140"/>
                </a:lnTo>
                <a:lnTo>
                  <a:pt x="123" y="138"/>
                </a:lnTo>
                <a:lnTo>
                  <a:pt x="123" y="138"/>
                </a:lnTo>
                <a:lnTo>
                  <a:pt x="123" y="138"/>
                </a:lnTo>
                <a:lnTo>
                  <a:pt x="123" y="138"/>
                </a:lnTo>
                <a:lnTo>
                  <a:pt x="134" y="129"/>
                </a:lnTo>
                <a:lnTo>
                  <a:pt x="146" y="121"/>
                </a:lnTo>
                <a:lnTo>
                  <a:pt x="146" y="121"/>
                </a:lnTo>
                <a:lnTo>
                  <a:pt x="136" y="131"/>
                </a:lnTo>
                <a:lnTo>
                  <a:pt x="125" y="140"/>
                </a:lnTo>
                <a:lnTo>
                  <a:pt x="125" y="14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2542">
            <a:extLst>
              <a:ext uri="{FF2B5EF4-FFF2-40B4-BE49-F238E27FC236}">
                <a16:creationId xmlns:a16="http://schemas.microsoft.com/office/drawing/2014/main" xmlns="" id="{663F1783-109C-4986-97ED-C710D936F127}"/>
              </a:ext>
            </a:extLst>
          </p:cNvPr>
          <p:cNvSpPr>
            <a:spLocks noEditPoints="1"/>
          </p:cNvSpPr>
          <p:nvPr/>
        </p:nvSpPr>
        <p:spPr bwMode="auto">
          <a:xfrm>
            <a:off x="3716812" y="1940235"/>
            <a:ext cx="93663" cy="87313"/>
          </a:xfrm>
          <a:custGeom>
            <a:avLst/>
            <a:gdLst/>
            <a:ahLst/>
            <a:cxnLst>
              <a:cxn ang="0">
                <a:pos x="8" y="55"/>
              </a:cxn>
              <a:cxn ang="0">
                <a:pos x="17" y="54"/>
              </a:cxn>
              <a:cxn ang="0">
                <a:pos x="25" y="50"/>
              </a:cxn>
              <a:cxn ang="0">
                <a:pos x="39" y="37"/>
              </a:cxn>
              <a:cxn ang="0">
                <a:pos x="46" y="30"/>
              </a:cxn>
              <a:cxn ang="0">
                <a:pos x="57" y="14"/>
              </a:cxn>
              <a:cxn ang="0">
                <a:pos x="59" y="6"/>
              </a:cxn>
              <a:cxn ang="0">
                <a:pos x="59" y="4"/>
              </a:cxn>
              <a:cxn ang="0">
                <a:pos x="55" y="2"/>
              </a:cxn>
              <a:cxn ang="0">
                <a:pos x="52" y="0"/>
              </a:cxn>
              <a:cxn ang="0">
                <a:pos x="49" y="1"/>
              </a:cxn>
              <a:cxn ang="0">
                <a:pos x="46" y="3"/>
              </a:cxn>
              <a:cxn ang="0">
                <a:pos x="36" y="6"/>
              </a:cxn>
              <a:cxn ang="0">
                <a:pos x="24" y="8"/>
              </a:cxn>
              <a:cxn ang="0">
                <a:pos x="19" y="11"/>
              </a:cxn>
              <a:cxn ang="0">
                <a:pos x="9" y="25"/>
              </a:cxn>
              <a:cxn ang="0">
                <a:pos x="4" y="32"/>
              </a:cxn>
              <a:cxn ang="0">
                <a:pos x="0" y="41"/>
              </a:cxn>
              <a:cxn ang="0">
                <a:pos x="1" y="49"/>
              </a:cxn>
              <a:cxn ang="0">
                <a:pos x="8" y="55"/>
              </a:cxn>
              <a:cxn ang="0">
                <a:pos x="36" y="28"/>
              </a:cxn>
              <a:cxn ang="0">
                <a:pos x="28" y="36"/>
              </a:cxn>
              <a:cxn ang="0">
                <a:pos x="22" y="36"/>
              </a:cxn>
              <a:cxn ang="0">
                <a:pos x="16" y="35"/>
              </a:cxn>
              <a:cxn ang="0">
                <a:pos x="28" y="31"/>
              </a:cxn>
              <a:cxn ang="0">
                <a:pos x="35" y="27"/>
              </a:cxn>
              <a:cxn ang="0">
                <a:pos x="37" y="25"/>
              </a:cxn>
              <a:cxn ang="0">
                <a:pos x="37" y="23"/>
              </a:cxn>
              <a:cxn ang="0">
                <a:pos x="29" y="24"/>
              </a:cxn>
              <a:cxn ang="0">
                <a:pos x="21" y="24"/>
              </a:cxn>
              <a:cxn ang="0">
                <a:pos x="22" y="23"/>
              </a:cxn>
              <a:cxn ang="0">
                <a:pos x="39" y="19"/>
              </a:cxn>
              <a:cxn ang="0">
                <a:pos x="46" y="16"/>
              </a:cxn>
              <a:cxn ang="0">
                <a:pos x="36" y="28"/>
              </a:cxn>
              <a:cxn ang="0">
                <a:pos x="48" y="13"/>
              </a:cxn>
              <a:cxn ang="0">
                <a:pos x="47" y="13"/>
              </a:cxn>
              <a:cxn ang="0">
                <a:pos x="46" y="13"/>
              </a:cxn>
              <a:cxn ang="0">
                <a:pos x="48" y="12"/>
              </a:cxn>
              <a:cxn ang="0">
                <a:pos x="48" y="13"/>
              </a:cxn>
              <a:cxn ang="0">
                <a:pos x="26" y="18"/>
              </a:cxn>
              <a:cxn ang="0">
                <a:pos x="42" y="15"/>
              </a:cxn>
              <a:cxn ang="0">
                <a:pos x="33" y="18"/>
              </a:cxn>
              <a:cxn ang="0">
                <a:pos x="24" y="20"/>
              </a:cxn>
              <a:cxn ang="0">
                <a:pos x="26" y="18"/>
              </a:cxn>
              <a:cxn ang="0">
                <a:pos x="19" y="26"/>
              </a:cxn>
              <a:cxn ang="0">
                <a:pos x="34" y="25"/>
              </a:cxn>
              <a:cxn ang="0">
                <a:pos x="30" y="28"/>
              </a:cxn>
              <a:cxn ang="0">
                <a:pos x="19" y="32"/>
              </a:cxn>
              <a:cxn ang="0">
                <a:pos x="14" y="33"/>
              </a:cxn>
              <a:cxn ang="0">
                <a:pos x="19" y="26"/>
              </a:cxn>
              <a:cxn ang="0">
                <a:pos x="13" y="36"/>
              </a:cxn>
              <a:cxn ang="0">
                <a:pos x="13" y="36"/>
              </a:cxn>
              <a:cxn ang="0">
                <a:pos x="19" y="38"/>
              </a:cxn>
              <a:cxn ang="0">
                <a:pos x="26" y="38"/>
              </a:cxn>
              <a:cxn ang="0">
                <a:pos x="21" y="42"/>
              </a:cxn>
              <a:cxn ang="0">
                <a:pos x="13" y="46"/>
              </a:cxn>
              <a:cxn ang="0">
                <a:pos x="11" y="46"/>
              </a:cxn>
              <a:cxn ang="0">
                <a:pos x="10" y="46"/>
              </a:cxn>
              <a:cxn ang="0">
                <a:pos x="9" y="43"/>
              </a:cxn>
              <a:cxn ang="0">
                <a:pos x="13" y="36"/>
              </a:cxn>
            </a:cxnLst>
            <a:rect l="0" t="0" r="r" b="b"/>
            <a:pathLst>
              <a:path w="59" h="55">
                <a:moveTo>
                  <a:pt x="8" y="55"/>
                </a:moveTo>
                <a:lnTo>
                  <a:pt x="8" y="55"/>
                </a:lnTo>
                <a:lnTo>
                  <a:pt x="12" y="55"/>
                </a:lnTo>
                <a:lnTo>
                  <a:pt x="17" y="54"/>
                </a:lnTo>
                <a:lnTo>
                  <a:pt x="21" y="52"/>
                </a:lnTo>
                <a:lnTo>
                  <a:pt x="25" y="50"/>
                </a:lnTo>
                <a:lnTo>
                  <a:pt x="33" y="43"/>
                </a:lnTo>
                <a:lnTo>
                  <a:pt x="39" y="37"/>
                </a:lnTo>
                <a:lnTo>
                  <a:pt x="39" y="37"/>
                </a:lnTo>
                <a:lnTo>
                  <a:pt x="46" y="30"/>
                </a:lnTo>
                <a:lnTo>
                  <a:pt x="52" y="23"/>
                </a:lnTo>
                <a:lnTo>
                  <a:pt x="57" y="14"/>
                </a:lnTo>
                <a:lnTo>
                  <a:pt x="58" y="10"/>
                </a:lnTo>
                <a:lnTo>
                  <a:pt x="59" y="6"/>
                </a:lnTo>
                <a:lnTo>
                  <a:pt x="59" y="6"/>
                </a:lnTo>
                <a:lnTo>
                  <a:pt x="59" y="4"/>
                </a:lnTo>
                <a:lnTo>
                  <a:pt x="58" y="3"/>
                </a:lnTo>
                <a:lnTo>
                  <a:pt x="55" y="2"/>
                </a:lnTo>
                <a:lnTo>
                  <a:pt x="55" y="2"/>
                </a:lnTo>
                <a:lnTo>
                  <a:pt x="52" y="0"/>
                </a:lnTo>
                <a:lnTo>
                  <a:pt x="50" y="1"/>
                </a:lnTo>
                <a:lnTo>
                  <a:pt x="49" y="1"/>
                </a:lnTo>
                <a:lnTo>
                  <a:pt x="49" y="1"/>
                </a:lnTo>
                <a:lnTo>
                  <a:pt x="46" y="3"/>
                </a:lnTo>
                <a:lnTo>
                  <a:pt x="42" y="4"/>
                </a:lnTo>
                <a:lnTo>
                  <a:pt x="36" y="6"/>
                </a:lnTo>
                <a:lnTo>
                  <a:pt x="30" y="6"/>
                </a:lnTo>
                <a:lnTo>
                  <a:pt x="24" y="8"/>
                </a:lnTo>
                <a:lnTo>
                  <a:pt x="24" y="8"/>
                </a:lnTo>
                <a:lnTo>
                  <a:pt x="19" y="11"/>
                </a:lnTo>
                <a:lnTo>
                  <a:pt x="16" y="16"/>
                </a:lnTo>
                <a:lnTo>
                  <a:pt x="9" y="25"/>
                </a:lnTo>
                <a:lnTo>
                  <a:pt x="9" y="25"/>
                </a:lnTo>
                <a:lnTo>
                  <a:pt x="4" y="32"/>
                </a:lnTo>
                <a:lnTo>
                  <a:pt x="2" y="37"/>
                </a:lnTo>
                <a:lnTo>
                  <a:pt x="0" y="41"/>
                </a:lnTo>
                <a:lnTo>
                  <a:pt x="0" y="45"/>
                </a:lnTo>
                <a:lnTo>
                  <a:pt x="1" y="49"/>
                </a:lnTo>
                <a:lnTo>
                  <a:pt x="3" y="52"/>
                </a:lnTo>
                <a:lnTo>
                  <a:pt x="8" y="55"/>
                </a:lnTo>
                <a:lnTo>
                  <a:pt x="8" y="55"/>
                </a:lnTo>
                <a:close/>
                <a:moveTo>
                  <a:pt x="36" y="28"/>
                </a:moveTo>
                <a:lnTo>
                  <a:pt x="36" y="28"/>
                </a:lnTo>
                <a:lnTo>
                  <a:pt x="28" y="36"/>
                </a:lnTo>
                <a:lnTo>
                  <a:pt x="28" y="36"/>
                </a:lnTo>
                <a:lnTo>
                  <a:pt x="22" y="36"/>
                </a:lnTo>
                <a:lnTo>
                  <a:pt x="16" y="35"/>
                </a:lnTo>
                <a:lnTo>
                  <a:pt x="16" y="35"/>
                </a:lnTo>
                <a:lnTo>
                  <a:pt x="22" y="33"/>
                </a:lnTo>
                <a:lnTo>
                  <a:pt x="28" y="31"/>
                </a:lnTo>
                <a:lnTo>
                  <a:pt x="33" y="29"/>
                </a:lnTo>
                <a:lnTo>
                  <a:pt x="35" y="27"/>
                </a:lnTo>
                <a:lnTo>
                  <a:pt x="37" y="25"/>
                </a:lnTo>
                <a:lnTo>
                  <a:pt x="37" y="25"/>
                </a:lnTo>
                <a:lnTo>
                  <a:pt x="38" y="24"/>
                </a:lnTo>
                <a:lnTo>
                  <a:pt x="37" y="23"/>
                </a:lnTo>
                <a:lnTo>
                  <a:pt x="37" y="23"/>
                </a:lnTo>
                <a:lnTo>
                  <a:pt x="29" y="24"/>
                </a:lnTo>
                <a:lnTo>
                  <a:pt x="21" y="24"/>
                </a:lnTo>
                <a:lnTo>
                  <a:pt x="21" y="24"/>
                </a:lnTo>
                <a:lnTo>
                  <a:pt x="22" y="23"/>
                </a:lnTo>
                <a:lnTo>
                  <a:pt x="22" y="23"/>
                </a:lnTo>
                <a:lnTo>
                  <a:pt x="34" y="20"/>
                </a:lnTo>
                <a:lnTo>
                  <a:pt x="39" y="19"/>
                </a:lnTo>
                <a:lnTo>
                  <a:pt x="46" y="16"/>
                </a:lnTo>
                <a:lnTo>
                  <a:pt x="46" y="16"/>
                </a:lnTo>
                <a:lnTo>
                  <a:pt x="40" y="22"/>
                </a:lnTo>
                <a:lnTo>
                  <a:pt x="36" y="28"/>
                </a:lnTo>
                <a:lnTo>
                  <a:pt x="36" y="28"/>
                </a:lnTo>
                <a:close/>
                <a:moveTo>
                  <a:pt x="48" y="13"/>
                </a:moveTo>
                <a:lnTo>
                  <a:pt x="48" y="13"/>
                </a:lnTo>
                <a:lnTo>
                  <a:pt x="47" y="13"/>
                </a:lnTo>
                <a:lnTo>
                  <a:pt x="47" y="13"/>
                </a:lnTo>
                <a:lnTo>
                  <a:pt x="46" y="13"/>
                </a:lnTo>
                <a:lnTo>
                  <a:pt x="46" y="13"/>
                </a:lnTo>
                <a:lnTo>
                  <a:pt x="48" y="12"/>
                </a:lnTo>
                <a:lnTo>
                  <a:pt x="48" y="12"/>
                </a:lnTo>
                <a:lnTo>
                  <a:pt x="48" y="13"/>
                </a:lnTo>
                <a:lnTo>
                  <a:pt x="48" y="13"/>
                </a:lnTo>
                <a:close/>
                <a:moveTo>
                  <a:pt x="26" y="18"/>
                </a:moveTo>
                <a:lnTo>
                  <a:pt x="26" y="18"/>
                </a:lnTo>
                <a:lnTo>
                  <a:pt x="42" y="15"/>
                </a:lnTo>
                <a:lnTo>
                  <a:pt x="42" y="15"/>
                </a:lnTo>
                <a:lnTo>
                  <a:pt x="33" y="18"/>
                </a:lnTo>
                <a:lnTo>
                  <a:pt x="24" y="20"/>
                </a:lnTo>
                <a:lnTo>
                  <a:pt x="24" y="20"/>
                </a:lnTo>
                <a:lnTo>
                  <a:pt x="26" y="18"/>
                </a:lnTo>
                <a:lnTo>
                  <a:pt x="26" y="18"/>
                </a:lnTo>
                <a:close/>
                <a:moveTo>
                  <a:pt x="19" y="26"/>
                </a:moveTo>
                <a:lnTo>
                  <a:pt x="19" y="26"/>
                </a:lnTo>
                <a:lnTo>
                  <a:pt x="27" y="26"/>
                </a:lnTo>
                <a:lnTo>
                  <a:pt x="34" y="25"/>
                </a:lnTo>
                <a:lnTo>
                  <a:pt x="34" y="25"/>
                </a:lnTo>
                <a:lnTo>
                  <a:pt x="30" y="28"/>
                </a:lnTo>
                <a:lnTo>
                  <a:pt x="25" y="30"/>
                </a:lnTo>
                <a:lnTo>
                  <a:pt x="19" y="32"/>
                </a:lnTo>
                <a:lnTo>
                  <a:pt x="14" y="33"/>
                </a:lnTo>
                <a:lnTo>
                  <a:pt x="14" y="33"/>
                </a:lnTo>
                <a:lnTo>
                  <a:pt x="19" y="26"/>
                </a:lnTo>
                <a:lnTo>
                  <a:pt x="19" y="26"/>
                </a:lnTo>
                <a:close/>
                <a:moveTo>
                  <a:pt x="13" y="36"/>
                </a:moveTo>
                <a:lnTo>
                  <a:pt x="13" y="36"/>
                </a:lnTo>
                <a:lnTo>
                  <a:pt x="13" y="36"/>
                </a:lnTo>
                <a:lnTo>
                  <a:pt x="13" y="36"/>
                </a:lnTo>
                <a:lnTo>
                  <a:pt x="16" y="37"/>
                </a:lnTo>
                <a:lnTo>
                  <a:pt x="19" y="38"/>
                </a:lnTo>
                <a:lnTo>
                  <a:pt x="26" y="38"/>
                </a:lnTo>
                <a:lnTo>
                  <a:pt x="26" y="38"/>
                </a:lnTo>
                <a:lnTo>
                  <a:pt x="21" y="42"/>
                </a:lnTo>
                <a:lnTo>
                  <a:pt x="21" y="42"/>
                </a:lnTo>
                <a:lnTo>
                  <a:pt x="17" y="44"/>
                </a:lnTo>
                <a:lnTo>
                  <a:pt x="13" y="46"/>
                </a:lnTo>
                <a:lnTo>
                  <a:pt x="13" y="46"/>
                </a:lnTo>
                <a:lnTo>
                  <a:pt x="11" y="46"/>
                </a:lnTo>
                <a:lnTo>
                  <a:pt x="11" y="46"/>
                </a:lnTo>
                <a:lnTo>
                  <a:pt x="10" y="46"/>
                </a:lnTo>
                <a:lnTo>
                  <a:pt x="9" y="45"/>
                </a:lnTo>
                <a:lnTo>
                  <a:pt x="9" y="43"/>
                </a:lnTo>
                <a:lnTo>
                  <a:pt x="11" y="40"/>
                </a:lnTo>
                <a:lnTo>
                  <a:pt x="13" y="36"/>
                </a:lnTo>
                <a:lnTo>
                  <a:pt x="13" y="3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302">
            <a:extLst>
              <a:ext uri="{FF2B5EF4-FFF2-40B4-BE49-F238E27FC236}">
                <a16:creationId xmlns:a16="http://schemas.microsoft.com/office/drawing/2014/main" xmlns="" id="{98EC6CB9-2943-4FE9-8100-9E3769412DCD}"/>
              </a:ext>
            </a:extLst>
          </p:cNvPr>
          <p:cNvSpPr>
            <a:spLocks/>
          </p:cNvSpPr>
          <p:nvPr/>
        </p:nvSpPr>
        <p:spPr bwMode="auto">
          <a:xfrm>
            <a:off x="4653370" y="1250289"/>
            <a:ext cx="155575" cy="409575"/>
          </a:xfrm>
          <a:custGeom>
            <a:avLst/>
            <a:gdLst>
              <a:gd name="T0" fmla="*/ 27 w 33"/>
              <a:gd name="T1" fmla="*/ 84 h 87"/>
              <a:gd name="T2" fmla="*/ 26 w 33"/>
              <a:gd name="T3" fmla="*/ 83 h 87"/>
              <a:gd name="T4" fmla="*/ 26 w 33"/>
              <a:gd name="T5" fmla="*/ 83 h 87"/>
              <a:gd name="T6" fmla="*/ 25 w 33"/>
              <a:gd name="T7" fmla="*/ 80 h 87"/>
              <a:gd name="T8" fmla="*/ 25 w 33"/>
              <a:gd name="T9" fmla="*/ 80 h 87"/>
              <a:gd name="T10" fmla="*/ 25 w 33"/>
              <a:gd name="T11" fmla="*/ 80 h 87"/>
              <a:gd name="T12" fmla="*/ 15 w 33"/>
              <a:gd name="T13" fmla="*/ 42 h 87"/>
              <a:gd name="T14" fmla="*/ 15 w 33"/>
              <a:gd name="T15" fmla="*/ 42 h 87"/>
              <a:gd name="T16" fmla="*/ 0 w 33"/>
              <a:gd name="T17" fmla="*/ 4 h 87"/>
              <a:gd name="T18" fmla="*/ 0 w 33"/>
              <a:gd name="T19" fmla="*/ 4 h 87"/>
              <a:gd name="T20" fmla="*/ 0 w 33"/>
              <a:gd name="T21" fmla="*/ 3 h 87"/>
              <a:gd name="T22" fmla="*/ 0 w 33"/>
              <a:gd name="T23" fmla="*/ 3 h 87"/>
              <a:gd name="T24" fmla="*/ 2 w 33"/>
              <a:gd name="T25" fmla="*/ 0 h 87"/>
              <a:gd name="T26" fmla="*/ 3 w 33"/>
              <a:gd name="T27" fmla="*/ 1 h 87"/>
              <a:gd name="T28" fmla="*/ 3 w 33"/>
              <a:gd name="T29" fmla="*/ 1 h 87"/>
              <a:gd name="T30" fmla="*/ 19 w 33"/>
              <a:gd name="T31" fmla="*/ 41 h 87"/>
              <a:gd name="T32" fmla="*/ 19 w 33"/>
              <a:gd name="T33" fmla="*/ 41 h 87"/>
              <a:gd name="T34" fmla="*/ 30 w 33"/>
              <a:gd name="T35" fmla="*/ 81 h 87"/>
              <a:gd name="T36" fmla="*/ 30 w 33"/>
              <a:gd name="T37" fmla="*/ 81 h 87"/>
              <a:gd name="T38" fmla="*/ 33 w 33"/>
              <a:gd name="T39" fmla="*/ 87 h 87"/>
              <a:gd name="T40" fmla="*/ 27 w 33"/>
              <a:gd name="T41" fmla="*/ 84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87">
                <a:moveTo>
                  <a:pt x="27" y="84"/>
                </a:moveTo>
                <a:cubicBezTo>
                  <a:pt x="27" y="83"/>
                  <a:pt x="27" y="83"/>
                  <a:pt x="26" y="83"/>
                </a:cubicBezTo>
                <a:cubicBezTo>
                  <a:pt x="26" y="83"/>
                  <a:pt x="26" y="83"/>
                  <a:pt x="26" y="83"/>
                </a:cubicBezTo>
                <a:cubicBezTo>
                  <a:pt x="25" y="82"/>
                  <a:pt x="25" y="81"/>
                  <a:pt x="25" y="80"/>
                </a:cubicBezTo>
                <a:cubicBezTo>
                  <a:pt x="25" y="80"/>
                  <a:pt x="25" y="80"/>
                  <a:pt x="25" y="80"/>
                </a:cubicBezTo>
                <a:cubicBezTo>
                  <a:pt x="25" y="80"/>
                  <a:pt x="25" y="80"/>
                  <a:pt x="25" y="80"/>
                </a:cubicBezTo>
                <a:cubicBezTo>
                  <a:pt x="21" y="68"/>
                  <a:pt x="19" y="53"/>
                  <a:pt x="15" y="42"/>
                </a:cubicBezTo>
                <a:cubicBezTo>
                  <a:pt x="15" y="42"/>
                  <a:pt x="15" y="42"/>
                  <a:pt x="15" y="42"/>
                </a:cubicBezTo>
                <a:cubicBezTo>
                  <a:pt x="12" y="31"/>
                  <a:pt x="6" y="9"/>
                  <a:pt x="0" y="4"/>
                </a:cubicBezTo>
                <a:cubicBezTo>
                  <a:pt x="0" y="4"/>
                  <a:pt x="0" y="4"/>
                  <a:pt x="0" y="4"/>
                </a:cubicBezTo>
                <a:cubicBezTo>
                  <a:pt x="0" y="3"/>
                  <a:pt x="0" y="3"/>
                  <a:pt x="0" y="3"/>
                </a:cubicBezTo>
                <a:cubicBezTo>
                  <a:pt x="0" y="3"/>
                  <a:pt x="0" y="3"/>
                  <a:pt x="0" y="3"/>
                </a:cubicBezTo>
                <a:cubicBezTo>
                  <a:pt x="2" y="0"/>
                  <a:pt x="2" y="0"/>
                  <a:pt x="2" y="0"/>
                </a:cubicBezTo>
                <a:cubicBezTo>
                  <a:pt x="2" y="1"/>
                  <a:pt x="2" y="1"/>
                  <a:pt x="3" y="1"/>
                </a:cubicBezTo>
                <a:cubicBezTo>
                  <a:pt x="3" y="1"/>
                  <a:pt x="3" y="1"/>
                  <a:pt x="3" y="1"/>
                </a:cubicBezTo>
                <a:cubicBezTo>
                  <a:pt x="9" y="8"/>
                  <a:pt x="15" y="30"/>
                  <a:pt x="19" y="41"/>
                </a:cubicBezTo>
                <a:cubicBezTo>
                  <a:pt x="19" y="41"/>
                  <a:pt x="19" y="41"/>
                  <a:pt x="19" y="41"/>
                </a:cubicBezTo>
                <a:cubicBezTo>
                  <a:pt x="23" y="53"/>
                  <a:pt x="24" y="70"/>
                  <a:pt x="30" y="81"/>
                </a:cubicBezTo>
                <a:cubicBezTo>
                  <a:pt x="30" y="81"/>
                  <a:pt x="30" y="81"/>
                  <a:pt x="30" y="81"/>
                </a:cubicBezTo>
                <a:cubicBezTo>
                  <a:pt x="33" y="87"/>
                  <a:pt x="33" y="87"/>
                  <a:pt x="33" y="87"/>
                </a:cubicBezTo>
                <a:cubicBezTo>
                  <a:pt x="27" y="84"/>
                  <a:pt x="27" y="84"/>
                  <a:pt x="27" y="8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03">
            <a:extLst>
              <a:ext uri="{FF2B5EF4-FFF2-40B4-BE49-F238E27FC236}">
                <a16:creationId xmlns:a16="http://schemas.microsoft.com/office/drawing/2014/main" xmlns="" id="{6BF95225-7003-4AE4-A162-3B0C183AB1B2}"/>
              </a:ext>
            </a:extLst>
          </p:cNvPr>
          <p:cNvSpPr>
            <a:spLocks noEditPoints="1"/>
          </p:cNvSpPr>
          <p:nvPr/>
        </p:nvSpPr>
        <p:spPr bwMode="auto">
          <a:xfrm>
            <a:off x="4648608" y="1156626"/>
            <a:ext cx="249238" cy="512763"/>
          </a:xfrm>
          <a:custGeom>
            <a:avLst/>
            <a:gdLst>
              <a:gd name="T0" fmla="*/ 33 w 53"/>
              <a:gd name="T1" fmla="*/ 109 h 109"/>
              <a:gd name="T2" fmla="*/ 32 w 53"/>
              <a:gd name="T3" fmla="*/ 108 h 109"/>
              <a:gd name="T4" fmla="*/ 34 w 53"/>
              <a:gd name="T5" fmla="*/ 108 h 109"/>
              <a:gd name="T6" fmla="*/ 31 w 53"/>
              <a:gd name="T7" fmla="*/ 109 h 109"/>
              <a:gd name="T8" fmla="*/ 30 w 53"/>
              <a:gd name="T9" fmla="*/ 107 h 109"/>
              <a:gd name="T10" fmla="*/ 31 w 53"/>
              <a:gd name="T11" fmla="*/ 106 h 109"/>
              <a:gd name="T12" fmla="*/ 31 w 53"/>
              <a:gd name="T13" fmla="*/ 106 h 109"/>
              <a:gd name="T14" fmla="*/ 31 w 53"/>
              <a:gd name="T15" fmla="*/ 106 h 109"/>
              <a:gd name="T16" fmla="*/ 32 w 53"/>
              <a:gd name="T17" fmla="*/ 106 h 109"/>
              <a:gd name="T18" fmla="*/ 34 w 53"/>
              <a:gd name="T19" fmla="*/ 105 h 109"/>
              <a:gd name="T20" fmla="*/ 38 w 53"/>
              <a:gd name="T21" fmla="*/ 105 h 109"/>
              <a:gd name="T22" fmla="*/ 45 w 53"/>
              <a:gd name="T23" fmla="*/ 104 h 109"/>
              <a:gd name="T24" fmla="*/ 31 w 53"/>
              <a:gd name="T25" fmla="*/ 71 h 109"/>
              <a:gd name="T26" fmla="*/ 30 w 53"/>
              <a:gd name="T27" fmla="*/ 70 h 109"/>
              <a:gd name="T28" fmla="*/ 49 w 53"/>
              <a:gd name="T29" fmla="*/ 54 h 109"/>
              <a:gd name="T30" fmla="*/ 47 w 53"/>
              <a:gd name="T31" fmla="*/ 51 h 109"/>
              <a:gd name="T32" fmla="*/ 26 w 53"/>
              <a:gd name="T33" fmla="*/ 52 h 109"/>
              <a:gd name="T34" fmla="*/ 25 w 53"/>
              <a:gd name="T35" fmla="*/ 53 h 109"/>
              <a:gd name="T36" fmla="*/ 20 w 53"/>
              <a:gd name="T37" fmla="*/ 38 h 109"/>
              <a:gd name="T38" fmla="*/ 20 w 53"/>
              <a:gd name="T39" fmla="*/ 36 h 109"/>
              <a:gd name="T40" fmla="*/ 45 w 53"/>
              <a:gd name="T41" fmla="*/ 18 h 109"/>
              <a:gd name="T42" fmla="*/ 37 w 53"/>
              <a:gd name="T43" fmla="*/ 5 h 109"/>
              <a:gd name="T44" fmla="*/ 37 w 53"/>
              <a:gd name="T45" fmla="*/ 4 h 109"/>
              <a:gd name="T46" fmla="*/ 1 w 53"/>
              <a:gd name="T47" fmla="*/ 22 h 109"/>
              <a:gd name="T48" fmla="*/ 0 w 53"/>
              <a:gd name="T49" fmla="*/ 18 h 109"/>
              <a:gd name="T50" fmla="*/ 36 w 53"/>
              <a:gd name="T51" fmla="*/ 1 h 109"/>
              <a:gd name="T52" fmla="*/ 38 w 53"/>
              <a:gd name="T53" fmla="*/ 1 h 109"/>
              <a:gd name="T54" fmla="*/ 40 w 53"/>
              <a:gd name="T55" fmla="*/ 2 h 109"/>
              <a:gd name="T56" fmla="*/ 49 w 53"/>
              <a:gd name="T57" fmla="*/ 19 h 109"/>
              <a:gd name="T58" fmla="*/ 47 w 53"/>
              <a:gd name="T59" fmla="*/ 21 h 109"/>
              <a:gd name="T60" fmla="*/ 24 w 53"/>
              <a:gd name="T61" fmla="*/ 37 h 109"/>
              <a:gd name="T62" fmla="*/ 28 w 53"/>
              <a:gd name="T63" fmla="*/ 49 h 109"/>
              <a:gd name="T64" fmla="*/ 50 w 53"/>
              <a:gd name="T65" fmla="*/ 48 h 109"/>
              <a:gd name="T66" fmla="*/ 52 w 53"/>
              <a:gd name="T67" fmla="*/ 54 h 109"/>
              <a:gd name="T68" fmla="*/ 52 w 53"/>
              <a:gd name="T69" fmla="*/ 56 h 109"/>
              <a:gd name="T70" fmla="*/ 35 w 53"/>
              <a:gd name="T71" fmla="*/ 70 h 109"/>
              <a:gd name="T72" fmla="*/ 50 w 53"/>
              <a:gd name="T73" fmla="*/ 105 h 109"/>
              <a:gd name="T74" fmla="*/ 48 w 53"/>
              <a:gd name="T75" fmla="*/ 108 h 109"/>
              <a:gd name="T76" fmla="*/ 32 w 53"/>
              <a:gd name="T77" fmla="*/ 107 h 109"/>
              <a:gd name="T78" fmla="*/ 34 w 53"/>
              <a:gd name="T79" fmla="*/ 10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 h="109">
                <a:moveTo>
                  <a:pt x="48" y="108"/>
                </a:moveTo>
                <a:cubicBezTo>
                  <a:pt x="44" y="107"/>
                  <a:pt x="34" y="109"/>
                  <a:pt x="33" y="109"/>
                </a:cubicBezTo>
                <a:cubicBezTo>
                  <a:pt x="33" y="109"/>
                  <a:pt x="33" y="109"/>
                  <a:pt x="33" y="109"/>
                </a:cubicBezTo>
                <a:cubicBezTo>
                  <a:pt x="32" y="108"/>
                  <a:pt x="32" y="108"/>
                  <a:pt x="32" y="108"/>
                </a:cubicBezTo>
                <a:cubicBezTo>
                  <a:pt x="32" y="107"/>
                  <a:pt x="32" y="107"/>
                  <a:pt x="32" y="107"/>
                </a:cubicBezTo>
                <a:cubicBezTo>
                  <a:pt x="34" y="108"/>
                  <a:pt x="34" y="108"/>
                  <a:pt x="34" y="108"/>
                </a:cubicBezTo>
                <a:cubicBezTo>
                  <a:pt x="32" y="107"/>
                  <a:pt x="32" y="107"/>
                  <a:pt x="32" y="107"/>
                </a:cubicBezTo>
                <a:cubicBezTo>
                  <a:pt x="31" y="109"/>
                  <a:pt x="31" y="109"/>
                  <a:pt x="31" y="109"/>
                </a:cubicBezTo>
                <a:cubicBezTo>
                  <a:pt x="31" y="109"/>
                  <a:pt x="30" y="109"/>
                  <a:pt x="30" y="107"/>
                </a:cubicBezTo>
                <a:cubicBezTo>
                  <a:pt x="30" y="107"/>
                  <a:pt x="30" y="107"/>
                  <a:pt x="30" y="107"/>
                </a:cubicBezTo>
                <a:cubicBezTo>
                  <a:pt x="30" y="106"/>
                  <a:pt x="31" y="106"/>
                  <a:pt x="31" y="106"/>
                </a:cubicBezTo>
                <a:cubicBezTo>
                  <a:pt x="31" y="106"/>
                  <a:pt x="31" y="106"/>
                  <a:pt x="31" y="106"/>
                </a:cubicBezTo>
                <a:cubicBezTo>
                  <a:pt x="31" y="106"/>
                  <a:pt x="31" y="106"/>
                  <a:pt x="31" y="106"/>
                </a:cubicBezTo>
                <a:cubicBezTo>
                  <a:pt x="31" y="106"/>
                  <a:pt x="31" y="106"/>
                  <a:pt x="31" y="106"/>
                </a:cubicBezTo>
                <a:cubicBezTo>
                  <a:pt x="31" y="106"/>
                  <a:pt x="31" y="106"/>
                  <a:pt x="31" y="106"/>
                </a:cubicBezTo>
                <a:cubicBezTo>
                  <a:pt x="31" y="106"/>
                  <a:pt x="31" y="106"/>
                  <a:pt x="31" y="106"/>
                </a:cubicBezTo>
                <a:cubicBezTo>
                  <a:pt x="31" y="106"/>
                  <a:pt x="31" y="106"/>
                  <a:pt x="31" y="106"/>
                </a:cubicBezTo>
                <a:cubicBezTo>
                  <a:pt x="32" y="105"/>
                  <a:pt x="32" y="106"/>
                  <a:pt x="32" y="106"/>
                </a:cubicBezTo>
                <a:cubicBezTo>
                  <a:pt x="32" y="106"/>
                  <a:pt x="32" y="106"/>
                  <a:pt x="32" y="106"/>
                </a:cubicBezTo>
                <a:cubicBezTo>
                  <a:pt x="33" y="105"/>
                  <a:pt x="33" y="105"/>
                  <a:pt x="34" y="105"/>
                </a:cubicBezTo>
                <a:cubicBezTo>
                  <a:pt x="34" y="105"/>
                  <a:pt x="34" y="105"/>
                  <a:pt x="34" y="105"/>
                </a:cubicBezTo>
                <a:cubicBezTo>
                  <a:pt x="35" y="105"/>
                  <a:pt x="36" y="105"/>
                  <a:pt x="38" y="105"/>
                </a:cubicBezTo>
                <a:cubicBezTo>
                  <a:pt x="38" y="105"/>
                  <a:pt x="38" y="105"/>
                  <a:pt x="38" y="105"/>
                </a:cubicBezTo>
                <a:cubicBezTo>
                  <a:pt x="40" y="104"/>
                  <a:pt x="43" y="104"/>
                  <a:pt x="45" y="104"/>
                </a:cubicBezTo>
                <a:cubicBezTo>
                  <a:pt x="45" y="104"/>
                  <a:pt x="45" y="104"/>
                  <a:pt x="45" y="104"/>
                </a:cubicBezTo>
                <a:cubicBezTo>
                  <a:pt x="41" y="93"/>
                  <a:pt x="39" y="79"/>
                  <a:pt x="31" y="71"/>
                </a:cubicBezTo>
                <a:cubicBezTo>
                  <a:pt x="31" y="71"/>
                  <a:pt x="31" y="71"/>
                  <a:pt x="31" y="71"/>
                </a:cubicBezTo>
                <a:cubicBezTo>
                  <a:pt x="30" y="70"/>
                  <a:pt x="30" y="70"/>
                  <a:pt x="30" y="70"/>
                </a:cubicBezTo>
                <a:cubicBezTo>
                  <a:pt x="31" y="68"/>
                  <a:pt x="31" y="68"/>
                  <a:pt x="31" y="68"/>
                </a:cubicBezTo>
                <a:cubicBezTo>
                  <a:pt x="37" y="64"/>
                  <a:pt x="43" y="59"/>
                  <a:pt x="49" y="54"/>
                </a:cubicBezTo>
                <a:cubicBezTo>
                  <a:pt x="49" y="54"/>
                  <a:pt x="49" y="54"/>
                  <a:pt x="49" y="54"/>
                </a:cubicBezTo>
                <a:cubicBezTo>
                  <a:pt x="48" y="52"/>
                  <a:pt x="48" y="51"/>
                  <a:pt x="47" y="51"/>
                </a:cubicBezTo>
                <a:cubicBezTo>
                  <a:pt x="47" y="51"/>
                  <a:pt x="47" y="51"/>
                  <a:pt x="47" y="51"/>
                </a:cubicBezTo>
                <a:cubicBezTo>
                  <a:pt x="44" y="47"/>
                  <a:pt x="34" y="51"/>
                  <a:pt x="26" y="52"/>
                </a:cubicBezTo>
                <a:cubicBezTo>
                  <a:pt x="26" y="52"/>
                  <a:pt x="26" y="52"/>
                  <a:pt x="26" y="52"/>
                </a:cubicBezTo>
                <a:cubicBezTo>
                  <a:pt x="25" y="53"/>
                  <a:pt x="25" y="53"/>
                  <a:pt x="25" y="53"/>
                </a:cubicBezTo>
                <a:cubicBezTo>
                  <a:pt x="25" y="51"/>
                  <a:pt x="25" y="51"/>
                  <a:pt x="25" y="51"/>
                </a:cubicBezTo>
                <a:cubicBezTo>
                  <a:pt x="23" y="46"/>
                  <a:pt x="22" y="42"/>
                  <a:pt x="20" y="38"/>
                </a:cubicBezTo>
                <a:cubicBezTo>
                  <a:pt x="20" y="38"/>
                  <a:pt x="20" y="38"/>
                  <a:pt x="20" y="38"/>
                </a:cubicBezTo>
                <a:cubicBezTo>
                  <a:pt x="20" y="36"/>
                  <a:pt x="20" y="36"/>
                  <a:pt x="20" y="36"/>
                </a:cubicBezTo>
                <a:cubicBezTo>
                  <a:pt x="21" y="36"/>
                  <a:pt x="21" y="36"/>
                  <a:pt x="21" y="36"/>
                </a:cubicBezTo>
                <a:cubicBezTo>
                  <a:pt x="27" y="30"/>
                  <a:pt x="36" y="21"/>
                  <a:pt x="45" y="18"/>
                </a:cubicBezTo>
                <a:cubicBezTo>
                  <a:pt x="45" y="18"/>
                  <a:pt x="45" y="18"/>
                  <a:pt x="45" y="18"/>
                </a:cubicBezTo>
                <a:cubicBezTo>
                  <a:pt x="43" y="13"/>
                  <a:pt x="41" y="9"/>
                  <a:pt x="37" y="5"/>
                </a:cubicBezTo>
                <a:cubicBezTo>
                  <a:pt x="37" y="5"/>
                  <a:pt x="37" y="5"/>
                  <a:pt x="37" y="5"/>
                </a:cubicBezTo>
                <a:cubicBezTo>
                  <a:pt x="37" y="5"/>
                  <a:pt x="37" y="5"/>
                  <a:pt x="37" y="4"/>
                </a:cubicBezTo>
                <a:cubicBezTo>
                  <a:pt x="37" y="4"/>
                  <a:pt x="37" y="4"/>
                  <a:pt x="37" y="4"/>
                </a:cubicBezTo>
                <a:cubicBezTo>
                  <a:pt x="26" y="11"/>
                  <a:pt x="13" y="18"/>
                  <a:pt x="1" y="22"/>
                </a:cubicBezTo>
                <a:cubicBezTo>
                  <a:pt x="1" y="22"/>
                  <a:pt x="1" y="22"/>
                  <a:pt x="1" y="22"/>
                </a:cubicBezTo>
                <a:cubicBezTo>
                  <a:pt x="0" y="18"/>
                  <a:pt x="0" y="18"/>
                  <a:pt x="0" y="18"/>
                </a:cubicBezTo>
                <a:cubicBezTo>
                  <a:pt x="12" y="15"/>
                  <a:pt x="25" y="7"/>
                  <a:pt x="36" y="1"/>
                </a:cubicBezTo>
                <a:cubicBezTo>
                  <a:pt x="36" y="1"/>
                  <a:pt x="36" y="1"/>
                  <a:pt x="36" y="1"/>
                </a:cubicBezTo>
                <a:cubicBezTo>
                  <a:pt x="37" y="0"/>
                  <a:pt x="37" y="0"/>
                  <a:pt x="37" y="0"/>
                </a:cubicBezTo>
                <a:cubicBezTo>
                  <a:pt x="38" y="1"/>
                  <a:pt x="38" y="1"/>
                  <a:pt x="38" y="1"/>
                </a:cubicBezTo>
                <a:cubicBezTo>
                  <a:pt x="39" y="1"/>
                  <a:pt x="39" y="2"/>
                  <a:pt x="40" y="2"/>
                </a:cubicBezTo>
                <a:cubicBezTo>
                  <a:pt x="40" y="2"/>
                  <a:pt x="40" y="2"/>
                  <a:pt x="40" y="2"/>
                </a:cubicBezTo>
                <a:cubicBezTo>
                  <a:pt x="44" y="7"/>
                  <a:pt x="47" y="13"/>
                  <a:pt x="49" y="19"/>
                </a:cubicBezTo>
                <a:cubicBezTo>
                  <a:pt x="49" y="19"/>
                  <a:pt x="49" y="19"/>
                  <a:pt x="49" y="19"/>
                </a:cubicBezTo>
                <a:cubicBezTo>
                  <a:pt x="49" y="21"/>
                  <a:pt x="49" y="21"/>
                  <a:pt x="49" y="21"/>
                </a:cubicBezTo>
                <a:cubicBezTo>
                  <a:pt x="47" y="21"/>
                  <a:pt x="47" y="21"/>
                  <a:pt x="47" y="21"/>
                </a:cubicBezTo>
                <a:cubicBezTo>
                  <a:pt x="40" y="23"/>
                  <a:pt x="31" y="31"/>
                  <a:pt x="24" y="37"/>
                </a:cubicBezTo>
                <a:cubicBezTo>
                  <a:pt x="24" y="37"/>
                  <a:pt x="24" y="37"/>
                  <a:pt x="24" y="37"/>
                </a:cubicBezTo>
                <a:cubicBezTo>
                  <a:pt x="25" y="41"/>
                  <a:pt x="27" y="45"/>
                  <a:pt x="28" y="49"/>
                </a:cubicBezTo>
                <a:cubicBezTo>
                  <a:pt x="28" y="49"/>
                  <a:pt x="28" y="49"/>
                  <a:pt x="28" y="49"/>
                </a:cubicBezTo>
                <a:cubicBezTo>
                  <a:pt x="34" y="47"/>
                  <a:pt x="43" y="42"/>
                  <a:pt x="50" y="48"/>
                </a:cubicBezTo>
                <a:cubicBezTo>
                  <a:pt x="50" y="48"/>
                  <a:pt x="50" y="48"/>
                  <a:pt x="50" y="48"/>
                </a:cubicBezTo>
                <a:cubicBezTo>
                  <a:pt x="51" y="50"/>
                  <a:pt x="52" y="51"/>
                  <a:pt x="52" y="54"/>
                </a:cubicBezTo>
                <a:cubicBezTo>
                  <a:pt x="52" y="54"/>
                  <a:pt x="52" y="54"/>
                  <a:pt x="52" y="54"/>
                </a:cubicBezTo>
                <a:cubicBezTo>
                  <a:pt x="53" y="55"/>
                  <a:pt x="53" y="55"/>
                  <a:pt x="53" y="55"/>
                </a:cubicBezTo>
                <a:cubicBezTo>
                  <a:pt x="52" y="56"/>
                  <a:pt x="52" y="56"/>
                  <a:pt x="52" y="56"/>
                </a:cubicBezTo>
                <a:cubicBezTo>
                  <a:pt x="46" y="61"/>
                  <a:pt x="41" y="66"/>
                  <a:pt x="35" y="70"/>
                </a:cubicBezTo>
                <a:cubicBezTo>
                  <a:pt x="35" y="70"/>
                  <a:pt x="35" y="70"/>
                  <a:pt x="35" y="70"/>
                </a:cubicBezTo>
                <a:cubicBezTo>
                  <a:pt x="43" y="80"/>
                  <a:pt x="45" y="95"/>
                  <a:pt x="50" y="105"/>
                </a:cubicBezTo>
                <a:cubicBezTo>
                  <a:pt x="50" y="105"/>
                  <a:pt x="50" y="105"/>
                  <a:pt x="50" y="105"/>
                </a:cubicBezTo>
                <a:cubicBezTo>
                  <a:pt x="51" y="108"/>
                  <a:pt x="51" y="108"/>
                  <a:pt x="51" y="108"/>
                </a:cubicBezTo>
                <a:cubicBezTo>
                  <a:pt x="48" y="108"/>
                  <a:pt x="48" y="108"/>
                  <a:pt x="48" y="108"/>
                </a:cubicBezTo>
                <a:close/>
                <a:moveTo>
                  <a:pt x="34" y="107"/>
                </a:moveTo>
                <a:cubicBezTo>
                  <a:pt x="32" y="107"/>
                  <a:pt x="32" y="107"/>
                  <a:pt x="32" y="107"/>
                </a:cubicBezTo>
                <a:cubicBezTo>
                  <a:pt x="32" y="107"/>
                  <a:pt x="32" y="107"/>
                  <a:pt x="32" y="107"/>
                </a:cubicBezTo>
                <a:cubicBezTo>
                  <a:pt x="34" y="107"/>
                  <a:pt x="34" y="107"/>
                  <a:pt x="34" y="10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304">
            <a:extLst>
              <a:ext uri="{FF2B5EF4-FFF2-40B4-BE49-F238E27FC236}">
                <a16:creationId xmlns:a16="http://schemas.microsoft.com/office/drawing/2014/main" xmlns="" id="{E41366B9-8C76-4F03-A541-CD42FFD9A8DA}"/>
              </a:ext>
            </a:extLst>
          </p:cNvPr>
          <p:cNvSpPr>
            <a:spLocks/>
          </p:cNvSpPr>
          <p:nvPr/>
        </p:nvSpPr>
        <p:spPr bwMode="auto">
          <a:xfrm>
            <a:off x="5231220" y="1118526"/>
            <a:ext cx="141288" cy="395288"/>
          </a:xfrm>
          <a:custGeom>
            <a:avLst/>
            <a:gdLst>
              <a:gd name="T0" fmla="*/ 27 w 30"/>
              <a:gd name="T1" fmla="*/ 84 h 84"/>
              <a:gd name="T2" fmla="*/ 0 w 30"/>
              <a:gd name="T3" fmla="*/ 2 h 84"/>
              <a:gd name="T4" fmla="*/ 0 w 30"/>
              <a:gd name="T5" fmla="*/ 2 h 84"/>
              <a:gd name="T6" fmla="*/ 3 w 30"/>
              <a:gd name="T7" fmla="*/ 0 h 84"/>
              <a:gd name="T8" fmla="*/ 30 w 30"/>
              <a:gd name="T9" fmla="*/ 82 h 84"/>
              <a:gd name="T10" fmla="*/ 30 w 30"/>
              <a:gd name="T11" fmla="*/ 82 h 84"/>
              <a:gd name="T12" fmla="*/ 27 w 30"/>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30" h="84">
                <a:moveTo>
                  <a:pt x="27" y="84"/>
                </a:moveTo>
                <a:cubicBezTo>
                  <a:pt x="12" y="61"/>
                  <a:pt x="16" y="25"/>
                  <a:pt x="0" y="2"/>
                </a:cubicBezTo>
                <a:cubicBezTo>
                  <a:pt x="0" y="2"/>
                  <a:pt x="0" y="2"/>
                  <a:pt x="0" y="2"/>
                </a:cubicBezTo>
                <a:cubicBezTo>
                  <a:pt x="3" y="0"/>
                  <a:pt x="3" y="0"/>
                  <a:pt x="3" y="0"/>
                </a:cubicBezTo>
                <a:cubicBezTo>
                  <a:pt x="19" y="25"/>
                  <a:pt x="16" y="60"/>
                  <a:pt x="30" y="82"/>
                </a:cubicBezTo>
                <a:cubicBezTo>
                  <a:pt x="30" y="82"/>
                  <a:pt x="30" y="82"/>
                  <a:pt x="30" y="82"/>
                </a:cubicBezTo>
                <a:cubicBezTo>
                  <a:pt x="27" y="84"/>
                  <a:pt x="27" y="84"/>
                  <a:pt x="27" y="8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05">
            <a:extLst>
              <a:ext uri="{FF2B5EF4-FFF2-40B4-BE49-F238E27FC236}">
                <a16:creationId xmlns:a16="http://schemas.microsoft.com/office/drawing/2014/main" xmlns="" id="{0236B1CD-2C10-4FBD-823C-681138568398}"/>
              </a:ext>
            </a:extLst>
          </p:cNvPr>
          <p:cNvSpPr>
            <a:spLocks/>
          </p:cNvSpPr>
          <p:nvPr/>
        </p:nvSpPr>
        <p:spPr bwMode="auto">
          <a:xfrm>
            <a:off x="5255033" y="1072489"/>
            <a:ext cx="400050" cy="465138"/>
          </a:xfrm>
          <a:custGeom>
            <a:avLst/>
            <a:gdLst>
              <a:gd name="T0" fmla="*/ 79 w 85"/>
              <a:gd name="T1" fmla="*/ 85 h 99"/>
              <a:gd name="T2" fmla="*/ 79 w 85"/>
              <a:gd name="T3" fmla="*/ 85 h 99"/>
              <a:gd name="T4" fmla="*/ 72 w 85"/>
              <a:gd name="T5" fmla="*/ 90 h 99"/>
              <a:gd name="T6" fmla="*/ 72 w 85"/>
              <a:gd name="T7" fmla="*/ 90 h 99"/>
              <a:gd name="T8" fmla="*/ 71 w 85"/>
              <a:gd name="T9" fmla="*/ 92 h 99"/>
              <a:gd name="T10" fmla="*/ 44 w 85"/>
              <a:gd name="T11" fmla="*/ 61 h 99"/>
              <a:gd name="T12" fmla="*/ 31 w 85"/>
              <a:gd name="T13" fmla="*/ 50 h 99"/>
              <a:gd name="T14" fmla="*/ 43 w 85"/>
              <a:gd name="T15" fmla="*/ 95 h 99"/>
              <a:gd name="T16" fmla="*/ 44 w 85"/>
              <a:gd name="T17" fmla="*/ 99 h 99"/>
              <a:gd name="T18" fmla="*/ 24 w 85"/>
              <a:gd name="T19" fmla="*/ 96 h 99"/>
              <a:gd name="T20" fmla="*/ 22 w 85"/>
              <a:gd name="T21" fmla="*/ 93 h 99"/>
              <a:gd name="T22" fmla="*/ 39 w 85"/>
              <a:gd name="T23" fmla="*/ 92 h 99"/>
              <a:gd name="T24" fmla="*/ 26 w 85"/>
              <a:gd name="T25" fmla="*/ 47 h 99"/>
              <a:gd name="T26" fmla="*/ 29 w 85"/>
              <a:gd name="T27" fmla="*/ 45 h 99"/>
              <a:gd name="T28" fmla="*/ 47 w 85"/>
              <a:gd name="T29" fmla="*/ 58 h 99"/>
              <a:gd name="T30" fmla="*/ 71 w 85"/>
              <a:gd name="T31" fmla="*/ 87 h 99"/>
              <a:gd name="T32" fmla="*/ 76 w 85"/>
              <a:gd name="T33" fmla="*/ 83 h 99"/>
              <a:gd name="T34" fmla="*/ 77 w 85"/>
              <a:gd name="T35" fmla="*/ 81 h 99"/>
              <a:gd name="T36" fmla="*/ 79 w 85"/>
              <a:gd name="T37" fmla="*/ 81 h 99"/>
              <a:gd name="T38" fmla="*/ 80 w 85"/>
              <a:gd name="T39" fmla="*/ 81 h 99"/>
              <a:gd name="T40" fmla="*/ 66 w 85"/>
              <a:gd name="T41" fmla="*/ 33 h 99"/>
              <a:gd name="T42" fmla="*/ 59 w 85"/>
              <a:gd name="T43" fmla="*/ 11 h 99"/>
              <a:gd name="T44" fmla="*/ 58 w 85"/>
              <a:gd name="T45" fmla="*/ 10 h 99"/>
              <a:gd name="T46" fmla="*/ 40 w 85"/>
              <a:gd name="T47" fmla="*/ 5 h 99"/>
              <a:gd name="T48" fmla="*/ 58 w 85"/>
              <a:gd name="T49" fmla="*/ 54 h 99"/>
              <a:gd name="T50" fmla="*/ 55 w 85"/>
              <a:gd name="T51" fmla="*/ 56 h 99"/>
              <a:gd name="T52" fmla="*/ 43 w 85"/>
              <a:gd name="T53" fmla="*/ 46 h 99"/>
              <a:gd name="T54" fmla="*/ 37 w 85"/>
              <a:gd name="T55" fmla="*/ 39 h 99"/>
              <a:gd name="T56" fmla="*/ 31 w 85"/>
              <a:gd name="T57" fmla="*/ 33 h 99"/>
              <a:gd name="T58" fmla="*/ 0 w 85"/>
              <a:gd name="T59" fmla="*/ 12 h 99"/>
              <a:gd name="T60" fmla="*/ 33 w 85"/>
              <a:gd name="T61" fmla="*/ 30 h 99"/>
              <a:gd name="T62" fmla="*/ 40 w 85"/>
              <a:gd name="T63" fmla="*/ 37 h 99"/>
              <a:gd name="T64" fmla="*/ 46 w 85"/>
              <a:gd name="T65" fmla="*/ 43 h 99"/>
              <a:gd name="T66" fmla="*/ 54 w 85"/>
              <a:gd name="T67" fmla="*/ 51 h 99"/>
              <a:gd name="T68" fmla="*/ 36 w 85"/>
              <a:gd name="T69" fmla="*/ 3 h 99"/>
              <a:gd name="T70" fmla="*/ 35 w 85"/>
              <a:gd name="T71" fmla="*/ 0 h 99"/>
              <a:gd name="T72" fmla="*/ 61 w 85"/>
              <a:gd name="T73" fmla="*/ 8 h 99"/>
              <a:gd name="T74" fmla="*/ 61 w 85"/>
              <a:gd name="T75" fmla="*/ 8 h 99"/>
              <a:gd name="T76" fmla="*/ 69 w 85"/>
              <a:gd name="T77" fmla="*/ 32 h 99"/>
              <a:gd name="T78" fmla="*/ 84 w 85"/>
              <a:gd name="T79" fmla="*/ 83 h 99"/>
              <a:gd name="T80" fmla="*/ 85 w 85"/>
              <a:gd name="T81" fmla="*/ 8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5" h="99">
                <a:moveTo>
                  <a:pt x="82" y="85"/>
                </a:moveTo>
                <a:cubicBezTo>
                  <a:pt x="81" y="85"/>
                  <a:pt x="80" y="85"/>
                  <a:pt x="79" y="85"/>
                </a:cubicBezTo>
                <a:cubicBezTo>
                  <a:pt x="79" y="85"/>
                  <a:pt x="79" y="85"/>
                  <a:pt x="79" y="85"/>
                </a:cubicBezTo>
                <a:cubicBezTo>
                  <a:pt x="79" y="85"/>
                  <a:pt x="79" y="85"/>
                  <a:pt x="79" y="85"/>
                </a:cubicBezTo>
                <a:cubicBezTo>
                  <a:pt x="79" y="85"/>
                  <a:pt x="79" y="85"/>
                  <a:pt x="79" y="85"/>
                </a:cubicBezTo>
                <a:cubicBezTo>
                  <a:pt x="76" y="87"/>
                  <a:pt x="74" y="88"/>
                  <a:pt x="72" y="90"/>
                </a:cubicBezTo>
                <a:cubicBezTo>
                  <a:pt x="72" y="90"/>
                  <a:pt x="72" y="90"/>
                  <a:pt x="72" y="90"/>
                </a:cubicBezTo>
                <a:cubicBezTo>
                  <a:pt x="72" y="90"/>
                  <a:pt x="72" y="90"/>
                  <a:pt x="72" y="90"/>
                </a:cubicBezTo>
                <a:cubicBezTo>
                  <a:pt x="72" y="90"/>
                  <a:pt x="72" y="90"/>
                  <a:pt x="72" y="90"/>
                </a:cubicBezTo>
                <a:cubicBezTo>
                  <a:pt x="71" y="92"/>
                  <a:pt x="71" y="92"/>
                  <a:pt x="71" y="92"/>
                </a:cubicBezTo>
                <a:cubicBezTo>
                  <a:pt x="69" y="90"/>
                  <a:pt x="69" y="90"/>
                  <a:pt x="69" y="90"/>
                </a:cubicBezTo>
                <a:cubicBezTo>
                  <a:pt x="62" y="82"/>
                  <a:pt x="53" y="70"/>
                  <a:pt x="44" y="61"/>
                </a:cubicBezTo>
                <a:cubicBezTo>
                  <a:pt x="44" y="61"/>
                  <a:pt x="44" y="61"/>
                  <a:pt x="44" y="61"/>
                </a:cubicBezTo>
                <a:cubicBezTo>
                  <a:pt x="40" y="56"/>
                  <a:pt x="35" y="52"/>
                  <a:pt x="31" y="50"/>
                </a:cubicBezTo>
                <a:cubicBezTo>
                  <a:pt x="31" y="50"/>
                  <a:pt x="31" y="50"/>
                  <a:pt x="31" y="50"/>
                </a:cubicBezTo>
                <a:cubicBezTo>
                  <a:pt x="34" y="65"/>
                  <a:pt x="39" y="79"/>
                  <a:pt x="43" y="95"/>
                </a:cubicBezTo>
                <a:cubicBezTo>
                  <a:pt x="43" y="95"/>
                  <a:pt x="43" y="95"/>
                  <a:pt x="43" y="95"/>
                </a:cubicBezTo>
                <a:cubicBezTo>
                  <a:pt x="44" y="99"/>
                  <a:pt x="44" y="99"/>
                  <a:pt x="44" y="99"/>
                </a:cubicBezTo>
                <a:cubicBezTo>
                  <a:pt x="40" y="97"/>
                  <a:pt x="40" y="97"/>
                  <a:pt x="40" y="97"/>
                </a:cubicBezTo>
                <a:cubicBezTo>
                  <a:pt x="36" y="93"/>
                  <a:pt x="30" y="93"/>
                  <a:pt x="24" y="96"/>
                </a:cubicBezTo>
                <a:cubicBezTo>
                  <a:pt x="24" y="96"/>
                  <a:pt x="24" y="96"/>
                  <a:pt x="24" y="96"/>
                </a:cubicBezTo>
                <a:cubicBezTo>
                  <a:pt x="22" y="93"/>
                  <a:pt x="22" y="93"/>
                  <a:pt x="22" y="93"/>
                </a:cubicBezTo>
                <a:cubicBezTo>
                  <a:pt x="28" y="90"/>
                  <a:pt x="34" y="90"/>
                  <a:pt x="39" y="92"/>
                </a:cubicBezTo>
                <a:cubicBezTo>
                  <a:pt x="39" y="92"/>
                  <a:pt x="39" y="92"/>
                  <a:pt x="39" y="92"/>
                </a:cubicBezTo>
                <a:cubicBezTo>
                  <a:pt x="35" y="77"/>
                  <a:pt x="29" y="62"/>
                  <a:pt x="26" y="47"/>
                </a:cubicBezTo>
                <a:cubicBezTo>
                  <a:pt x="26" y="47"/>
                  <a:pt x="26" y="47"/>
                  <a:pt x="26" y="47"/>
                </a:cubicBezTo>
                <a:cubicBezTo>
                  <a:pt x="26" y="43"/>
                  <a:pt x="26" y="43"/>
                  <a:pt x="26" y="43"/>
                </a:cubicBezTo>
                <a:cubicBezTo>
                  <a:pt x="29" y="45"/>
                  <a:pt x="29" y="45"/>
                  <a:pt x="29" y="45"/>
                </a:cubicBezTo>
                <a:cubicBezTo>
                  <a:pt x="35" y="48"/>
                  <a:pt x="41" y="53"/>
                  <a:pt x="47" y="58"/>
                </a:cubicBezTo>
                <a:cubicBezTo>
                  <a:pt x="47" y="58"/>
                  <a:pt x="47" y="58"/>
                  <a:pt x="47" y="58"/>
                </a:cubicBezTo>
                <a:cubicBezTo>
                  <a:pt x="56" y="68"/>
                  <a:pt x="63" y="79"/>
                  <a:pt x="71" y="87"/>
                </a:cubicBezTo>
                <a:cubicBezTo>
                  <a:pt x="71" y="87"/>
                  <a:pt x="71" y="87"/>
                  <a:pt x="71" y="87"/>
                </a:cubicBezTo>
                <a:cubicBezTo>
                  <a:pt x="73" y="85"/>
                  <a:pt x="75" y="84"/>
                  <a:pt x="76" y="83"/>
                </a:cubicBezTo>
                <a:cubicBezTo>
                  <a:pt x="76" y="83"/>
                  <a:pt x="76" y="83"/>
                  <a:pt x="76" y="83"/>
                </a:cubicBezTo>
                <a:cubicBezTo>
                  <a:pt x="76" y="82"/>
                  <a:pt x="77" y="82"/>
                  <a:pt x="77" y="81"/>
                </a:cubicBezTo>
                <a:cubicBezTo>
                  <a:pt x="77" y="81"/>
                  <a:pt x="77" y="81"/>
                  <a:pt x="77" y="81"/>
                </a:cubicBezTo>
                <a:cubicBezTo>
                  <a:pt x="78" y="80"/>
                  <a:pt x="78" y="80"/>
                  <a:pt x="78" y="80"/>
                </a:cubicBezTo>
                <a:cubicBezTo>
                  <a:pt x="79" y="81"/>
                  <a:pt x="79" y="81"/>
                  <a:pt x="79" y="81"/>
                </a:cubicBezTo>
                <a:cubicBezTo>
                  <a:pt x="80" y="81"/>
                  <a:pt x="80" y="81"/>
                  <a:pt x="80" y="81"/>
                </a:cubicBezTo>
                <a:cubicBezTo>
                  <a:pt x="80" y="81"/>
                  <a:pt x="80" y="81"/>
                  <a:pt x="80" y="81"/>
                </a:cubicBezTo>
                <a:cubicBezTo>
                  <a:pt x="76" y="65"/>
                  <a:pt x="70" y="49"/>
                  <a:pt x="66" y="33"/>
                </a:cubicBezTo>
                <a:cubicBezTo>
                  <a:pt x="66" y="33"/>
                  <a:pt x="66" y="33"/>
                  <a:pt x="66" y="33"/>
                </a:cubicBezTo>
                <a:cubicBezTo>
                  <a:pt x="64" y="26"/>
                  <a:pt x="63" y="15"/>
                  <a:pt x="59" y="11"/>
                </a:cubicBezTo>
                <a:cubicBezTo>
                  <a:pt x="59" y="11"/>
                  <a:pt x="59" y="11"/>
                  <a:pt x="59" y="11"/>
                </a:cubicBezTo>
                <a:cubicBezTo>
                  <a:pt x="58" y="10"/>
                  <a:pt x="58" y="10"/>
                  <a:pt x="58" y="10"/>
                </a:cubicBezTo>
                <a:cubicBezTo>
                  <a:pt x="58" y="10"/>
                  <a:pt x="58" y="10"/>
                  <a:pt x="58" y="10"/>
                </a:cubicBezTo>
                <a:cubicBezTo>
                  <a:pt x="53" y="5"/>
                  <a:pt x="48" y="7"/>
                  <a:pt x="40" y="5"/>
                </a:cubicBezTo>
                <a:cubicBezTo>
                  <a:pt x="40" y="5"/>
                  <a:pt x="40" y="5"/>
                  <a:pt x="40" y="5"/>
                </a:cubicBezTo>
                <a:cubicBezTo>
                  <a:pt x="44" y="20"/>
                  <a:pt x="58" y="36"/>
                  <a:pt x="58" y="54"/>
                </a:cubicBezTo>
                <a:cubicBezTo>
                  <a:pt x="58" y="54"/>
                  <a:pt x="58" y="54"/>
                  <a:pt x="58" y="54"/>
                </a:cubicBezTo>
                <a:cubicBezTo>
                  <a:pt x="58" y="57"/>
                  <a:pt x="58" y="57"/>
                  <a:pt x="58" y="57"/>
                </a:cubicBezTo>
                <a:cubicBezTo>
                  <a:pt x="55" y="56"/>
                  <a:pt x="55" y="56"/>
                  <a:pt x="55" y="56"/>
                </a:cubicBezTo>
                <a:cubicBezTo>
                  <a:pt x="51" y="53"/>
                  <a:pt x="47" y="50"/>
                  <a:pt x="43" y="46"/>
                </a:cubicBezTo>
                <a:cubicBezTo>
                  <a:pt x="43" y="46"/>
                  <a:pt x="43" y="46"/>
                  <a:pt x="43" y="46"/>
                </a:cubicBezTo>
                <a:cubicBezTo>
                  <a:pt x="41" y="44"/>
                  <a:pt x="39" y="41"/>
                  <a:pt x="37" y="39"/>
                </a:cubicBezTo>
                <a:cubicBezTo>
                  <a:pt x="37" y="39"/>
                  <a:pt x="37" y="39"/>
                  <a:pt x="37" y="39"/>
                </a:cubicBezTo>
                <a:cubicBezTo>
                  <a:pt x="35" y="37"/>
                  <a:pt x="33" y="35"/>
                  <a:pt x="31" y="33"/>
                </a:cubicBezTo>
                <a:cubicBezTo>
                  <a:pt x="31" y="33"/>
                  <a:pt x="31" y="33"/>
                  <a:pt x="31" y="33"/>
                </a:cubicBezTo>
                <a:cubicBezTo>
                  <a:pt x="21" y="25"/>
                  <a:pt x="9" y="21"/>
                  <a:pt x="0" y="12"/>
                </a:cubicBezTo>
                <a:cubicBezTo>
                  <a:pt x="0" y="12"/>
                  <a:pt x="0" y="12"/>
                  <a:pt x="0" y="12"/>
                </a:cubicBezTo>
                <a:cubicBezTo>
                  <a:pt x="2" y="9"/>
                  <a:pt x="2" y="9"/>
                  <a:pt x="2" y="9"/>
                </a:cubicBezTo>
                <a:cubicBezTo>
                  <a:pt x="10" y="17"/>
                  <a:pt x="23" y="22"/>
                  <a:pt x="33" y="30"/>
                </a:cubicBezTo>
                <a:cubicBezTo>
                  <a:pt x="33" y="30"/>
                  <a:pt x="33" y="30"/>
                  <a:pt x="33" y="30"/>
                </a:cubicBezTo>
                <a:cubicBezTo>
                  <a:pt x="35" y="32"/>
                  <a:pt x="37" y="34"/>
                  <a:pt x="40" y="37"/>
                </a:cubicBezTo>
                <a:cubicBezTo>
                  <a:pt x="40" y="37"/>
                  <a:pt x="40" y="37"/>
                  <a:pt x="40" y="37"/>
                </a:cubicBezTo>
                <a:cubicBezTo>
                  <a:pt x="42" y="39"/>
                  <a:pt x="44" y="41"/>
                  <a:pt x="46" y="43"/>
                </a:cubicBezTo>
                <a:cubicBezTo>
                  <a:pt x="46" y="43"/>
                  <a:pt x="46" y="43"/>
                  <a:pt x="46" y="43"/>
                </a:cubicBezTo>
                <a:cubicBezTo>
                  <a:pt x="49" y="46"/>
                  <a:pt x="51" y="49"/>
                  <a:pt x="54" y="51"/>
                </a:cubicBezTo>
                <a:cubicBezTo>
                  <a:pt x="54" y="51"/>
                  <a:pt x="54" y="51"/>
                  <a:pt x="54" y="51"/>
                </a:cubicBezTo>
                <a:cubicBezTo>
                  <a:pt x="53" y="35"/>
                  <a:pt x="39" y="20"/>
                  <a:pt x="36" y="3"/>
                </a:cubicBezTo>
                <a:cubicBezTo>
                  <a:pt x="36" y="3"/>
                  <a:pt x="36" y="3"/>
                  <a:pt x="36" y="3"/>
                </a:cubicBezTo>
                <a:cubicBezTo>
                  <a:pt x="35" y="0"/>
                  <a:pt x="35" y="0"/>
                  <a:pt x="35" y="0"/>
                </a:cubicBezTo>
                <a:cubicBezTo>
                  <a:pt x="38" y="1"/>
                  <a:pt x="38" y="1"/>
                  <a:pt x="38" y="1"/>
                </a:cubicBezTo>
                <a:cubicBezTo>
                  <a:pt x="46" y="3"/>
                  <a:pt x="54" y="1"/>
                  <a:pt x="61" y="8"/>
                </a:cubicBezTo>
                <a:cubicBezTo>
                  <a:pt x="61" y="8"/>
                  <a:pt x="61" y="8"/>
                  <a:pt x="61" y="8"/>
                </a:cubicBezTo>
                <a:cubicBezTo>
                  <a:pt x="61" y="8"/>
                  <a:pt x="61" y="8"/>
                  <a:pt x="61" y="8"/>
                </a:cubicBezTo>
                <a:cubicBezTo>
                  <a:pt x="61" y="8"/>
                  <a:pt x="61" y="8"/>
                  <a:pt x="61" y="8"/>
                </a:cubicBezTo>
                <a:cubicBezTo>
                  <a:pt x="67" y="14"/>
                  <a:pt x="67" y="26"/>
                  <a:pt x="69" y="32"/>
                </a:cubicBezTo>
                <a:cubicBezTo>
                  <a:pt x="69" y="32"/>
                  <a:pt x="69" y="32"/>
                  <a:pt x="69" y="32"/>
                </a:cubicBezTo>
                <a:cubicBezTo>
                  <a:pt x="74" y="49"/>
                  <a:pt x="80" y="66"/>
                  <a:pt x="84" y="83"/>
                </a:cubicBezTo>
                <a:cubicBezTo>
                  <a:pt x="84" y="83"/>
                  <a:pt x="84" y="83"/>
                  <a:pt x="84" y="83"/>
                </a:cubicBezTo>
                <a:cubicBezTo>
                  <a:pt x="85" y="87"/>
                  <a:pt x="85" y="87"/>
                  <a:pt x="85" y="87"/>
                </a:cubicBezTo>
                <a:cubicBezTo>
                  <a:pt x="82" y="85"/>
                  <a:pt x="82" y="85"/>
                  <a:pt x="82" y="8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06">
            <a:extLst>
              <a:ext uri="{FF2B5EF4-FFF2-40B4-BE49-F238E27FC236}">
                <a16:creationId xmlns:a16="http://schemas.microsoft.com/office/drawing/2014/main" xmlns="" id="{3A928AD9-0C1F-46FE-B2F6-54935E10C972}"/>
              </a:ext>
            </a:extLst>
          </p:cNvPr>
          <p:cNvSpPr>
            <a:spLocks noEditPoints="1"/>
          </p:cNvSpPr>
          <p:nvPr/>
        </p:nvSpPr>
        <p:spPr bwMode="auto">
          <a:xfrm>
            <a:off x="4921658" y="1166151"/>
            <a:ext cx="314325" cy="428625"/>
          </a:xfrm>
          <a:custGeom>
            <a:avLst/>
            <a:gdLst>
              <a:gd name="T0" fmla="*/ 26 w 67"/>
              <a:gd name="T1" fmla="*/ 79 h 91"/>
              <a:gd name="T2" fmla="*/ 2 w 67"/>
              <a:gd name="T3" fmla="*/ 15 h 91"/>
              <a:gd name="T4" fmla="*/ 1 w 67"/>
              <a:gd name="T5" fmla="*/ 15 h 91"/>
              <a:gd name="T6" fmla="*/ 0 w 67"/>
              <a:gd name="T7" fmla="*/ 12 h 91"/>
              <a:gd name="T8" fmla="*/ 2 w 67"/>
              <a:gd name="T9" fmla="*/ 12 h 91"/>
              <a:gd name="T10" fmla="*/ 2 w 67"/>
              <a:gd name="T11" fmla="*/ 11 h 91"/>
              <a:gd name="T12" fmla="*/ 5 w 67"/>
              <a:gd name="T13" fmla="*/ 12 h 91"/>
              <a:gd name="T14" fmla="*/ 14 w 67"/>
              <a:gd name="T15" fmla="*/ 16 h 91"/>
              <a:gd name="T16" fmla="*/ 22 w 67"/>
              <a:gd name="T17" fmla="*/ 38 h 91"/>
              <a:gd name="T18" fmla="*/ 30 w 67"/>
              <a:gd name="T19" fmla="*/ 59 h 91"/>
              <a:gd name="T20" fmla="*/ 40 w 67"/>
              <a:gd name="T21" fmla="*/ 63 h 91"/>
              <a:gd name="T22" fmla="*/ 43 w 67"/>
              <a:gd name="T23" fmla="*/ 62 h 91"/>
              <a:gd name="T24" fmla="*/ 42 w 67"/>
              <a:gd name="T25" fmla="*/ 35 h 91"/>
              <a:gd name="T26" fmla="*/ 34 w 67"/>
              <a:gd name="T27" fmla="*/ 4 h 91"/>
              <a:gd name="T28" fmla="*/ 34 w 67"/>
              <a:gd name="T29" fmla="*/ 4 h 91"/>
              <a:gd name="T30" fmla="*/ 36 w 67"/>
              <a:gd name="T31" fmla="*/ 1 h 91"/>
              <a:gd name="T32" fmla="*/ 37 w 67"/>
              <a:gd name="T33" fmla="*/ 0 h 91"/>
              <a:gd name="T34" fmla="*/ 50 w 67"/>
              <a:gd name="T35" fmla="*/ 9 h 91"/>
              <a:gd name="T36" fmla="*/ 61 w 67"/>
              <a:gd name="T37" fmla="*/ 32 h 91"/>
              <a:gd name="T38" fmla="*/ 66 w 67"/>
              <a:gd name="T39" fmla="*/ 59 h 91"/>
              <a:gd name="T40" fmla="*/ 60 w 67"/>
              <a:gd name="T41" fmla="*/ 85 h 91"/>
              <a:gd name="T42" fmla="*/ 37 w 67"/>
              <a:gd name="T43" fmla="*/ 87 h 91"/>
              <a:gd name="T44" fmla="*/ 39 w 67"/>
              <a:gd name="T45" fmla="*/ 83 h 91"/>
              <a:gd name="T46" fmla="*/ 58 w 67"/>
              <a:gd name="T47" fmla="*/ 83 h 91"/>
              <a:gd name="T48" fmla="*/ 62 w 67"/>
              <a:gd name="T49" fmla="*/ 59 h 91"/>
              <a:gd name="T50" fmla="*/ 57 w 67"/>
              <a:gd name="T51" fmla="*/ 33 h 91"/>
              <a:gd name="T52" fmla="*/ 48 w 67"/>
              <a:gd name="T53" fmla="*/ 11 h 91"/>
              <a:gd name="T54" fmla="*/ 38 w 67"/>
              <a:gd name="T55" fmla="*/ 5 h 91"/>
              <a:gd name="T56" fmla="*/ 37 w 67"/>
              <a:gd name="T57" fmla="*/ 5 h 91"/>
              <a:gd name="T58" fmla="*/ 45 w 67"/>
              <a:gd name="T59" fmla="*/ 34 h 91"/>
              <a:gd name="T60" fmla="*/ 45 w 67"/>
              <a:gd name="T61" fmla="*/ 64 h 91"/>
              <a:gd name="T62" fmla="*/ 40 w 67"/>
              <a:gd name="T63" fmla="*/ 66 h 91"/>
              <a:gd name="T64" fmla="*/ 27 w 67"/>
              <a:gd name="T65" fmla="*/ 61 h 91"/>
              <a:gd name="T66" fmla="*/ 18 w 67"/>
              <a:gd name="T67" fmla="*/ 39 h 91"/>
              <a:gd name="T68" fmla="*/ 11 w 67"/>
              <a:gd name="T69" fmla="*/ 18 h 91"/>
              <a:gd name="T70" fmla="*/ 6 w 67"/>
              <a:gd name="T71" fmla="*/ 15 h 91"/>
              <a:gd name="T72" fmla="*/ 28 w 67"/>
              <a:gd name="T73" fmla="*/ 7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7" h="91">
                <a:moveTo>
                  <a:pt x="37" y="87"/>
                </a:moveTo>
                <a:cubicBezTo>
                  <a:pt x="33" y="85"/>
                  <a:pt x="29" y="82"/>
                  <a:pt x="26" y="79"/>
                </a:cubicBezTo>
                <a:cubicBezTo>
                  <a:pt x="26" y="79"/>
                  <a:pt x="26" y="79"/>
                  <a:pt x="26" y="79"/>
                </a:cubicBezTo>
                <a:cubicBezTo>
                  <a:pt x="11" y="63"/>
                  <a:pt x="4" y="34"/>
                  <a:pt x="2" y="15"/>
                </a:cubicBezTo>
                <a:cubicBezTo>
                  <a:pt x="2" y="15"/>
                  <a:pt x="2" y="15"/>
                  <a:pt x="2" y="15"/>
                </a:cubicBezTo>
                <a:cubicBezTo>
                  <a:pt x="2" y="15"/>
                  <a:pt x="1" y="15"/>
                  <a:pt x="1" y="15"/>
                </a:cubicBezTo>
                <a:cubicBezTo>
                  <a:pt x="1" y="15"/>
                  <a:pt x="1" y="15"/>
                  <a:pt x="1" y="15"/>
                </a:cubicBezTo>
                <a:cubicBezTo>
                  <a:pt x="0" y="12"/>
                  <a:pt x="0" y="12"/>
                  <a:pt x="0" y="12"/>
                </a:cubicBezTo>
                <a:cubicBezTo>
                  <a:pt x="1" y="12"/>
                  <a:pt x="1" y="12"/>
                  <a:pt x="2" y="12"/>
                </a:cubicBezTo>
                <a:cubicBezTo>
                  <a:pt x="2" y="12"/>
                  <a:pt x="2" y="12"/>
                  <a:pt x="2" y="12"/>
                </a:cubicBezTo>
                <a:cubicBezTo>
                  <a:pt x="2" y="11"/>
                  <a:pt x="2" y="11"/>
                  <a:pt x="2" y="11"/>
                </a:cubicBezTo>
                <a:cubicBezTo>
                  <a:pt x="2" y="11"/>
                  <a:pt x="2" y="11"/>
                  <a:pt x="2" y="11"/>
                </a:cubicBezTo>
                <a:cubicBezTo>
                  <a:pt x="5" y="11"/>
                  <a:pt x="5" y="11"/>
                  <a:pt x="5" y="11"/>
                </a:cubicBezTo>
                <a:cubicBezTo>
                  <a:pt x="5" y="11"/>
                  <a:pt x="5" y="11"/>
                  <a:pt x="5" y="12"/>
                </a:cubicBezTo>
                <a:cubicBezTo>
                  <a:pt x="5" y="12"/>
                  <a:pt x="5" y="12"/>
                  <a:pt x="5" y="12"/>
                </a:cubicBezTo>
                <a:cubicBezTo>
                  <a:pt x="9" y="12"/>
                  <a:pt x="11" y="14"/>
                  <a:pt x="14" y="16"/>
                </a:cubicBezTo>
                <a:cubicBezTo>
                  <a:pt x="14" y="16"/>
                  <a:pt x="14" y="16"/>
                  <a:pt x="14" y="16"/>
                </a:cubicBezTo>
                <a:cubicBezTo>
                  <a:pt x="18" y="21"/>
                  <a:pt x="20" y="30"/>
                  <a:pt x="22" y="38"/>
                </a:cubicBezTo>
                <a:cubicBezTo>
                  <a:pt x="22" y="38"/>
                  <a:pt x="22" y="38"/>
                  <a:pt x="22" y="38"/>
                </a:cubicBezTo>
                <a:cubicBezTo>
                  <a:pt x="24" y="46"/>
                  <a:pt x="25" y="54"/>
                  <a:pt x="30" y="59"/>
                </a:cubicBezTo>
                <a:cubicBezTo>
                  <a:pt x="30" y="59"/>
                  <a:pt x="30" y="59"/>
                  <a:pt x="30" y="59"/>
                </a:cubicBezTo>
                <a:cubicBezTo>
                  <a:pt x="32" y="61"/>
                  <a:pt x="35" y="63"/>
                  <a:pt x="40" y="63"/>
                </a:cubicBezTo>
                <a:cubicBezTo>
                  <a:pt x="40" y="63"/>
                  <a:pt x="40" y="63"/>
                  <a:pt x="40" y="63"/>
                </a:cubicBezTo>
                <a:cubicBezTo>
                  <a:pt x="41" y="63"/>
                  <a:pt x="42" y="62"/>
                  <a:pt x="43" y="62"/>
                </a:cubicBezTo>
                <a:cubicBezTo>
                  <a:pt x="43" y="62"/>
                  <a:pt x="43" y="62"/>
                  <a:pt x="43" y="62"/>
                </a:cubicBezTo>
                <a:cubicBezTo>
                  <a:pt x="46" y="59"/>
                  <a:pt x="45" y="47"/>
                  <a:pt x="42" y="35"/>
                </a:cubicBezTo>
                <a:cubicBezTo>
                  <a:pt x="42" y="35"/>
                  <a:pt x="42" y="35"/>
                  <a:pt x="42" y="35"/>
                </a:cubicBezTo>
                <a:cubicBezTo>
                  <a:pt x="39" y="23"/>
                  <a:pt x="34" y="10"/>
                  <a:pt x="34" y="4"/>
                </a:cubicBezTo>
                <a:cubicBezTo>
                  <a:pt x="34" y="4"/>
                  <a:pt x="34" y="4"/>
                  <a:pt x="34" y="4"/>
                </a:cubicBezTo>
                <a:cubicBezTo>
                  <a:pt x="34" y="4"/>
                  <a:pt x="34" y="4"/>
                  <a:pt x="34" y="4"/>
                </a:cubicBezTo>
                <a:cubicBezTo>
                  <a:pt x="34" y="3"/>
                  <a:pt x="34" y="3"/>
                  <a:pt x="34" y="3"/>
                </a:cubicBezTo>
                <a:cubicBezTo>
                  <a:pt x="35" y="2"/>
                  <a:pt x="35" y="2"/>
                  <a:pt x="36" y="1"/>
                </a:cubicBezTo>
                <a:cubicBezTo>
                  <a:pt x="36" y="1"/>
                  <a:pt x="36" y="1"/>
                  <a:pt x="36" y="1"/>
                </a:cubicBezTo>
                <a:cubicBezTo>
                  <a:pt x="37" y="0"/>
                  <a:pt x="37" y="0"/>
                  <a:pt x="37" y="0"/>
                </a:cubicBezTo>
                <a:cubicBezTo>
                  <a:pt x="38" y="1"/>
                  <a:pt x="38" y="1"/>
                  <a:pt x="38" y="1"/>
                </a:cubicBezTo>
                <a:cubicBezTo>
                  <a:pt x="43" y="3"/>
                  <a:pt x="47" y="6"/>
                  <a:pt x="50" y="9"/>
                </a:cubicBezTo>
                <a:cubicBezTo>
                  <a:pt x="50" y="9"/>
                  <a:pt x="50" y="9"/>
                  <a:pt x="50" y="9"/>
                </a:cubicBezTo>
                <a:cubicBezTo>
                  <a:pt x="56" y="15"/>
                  <a:pt x="58" y="23"/>
                  <a:pt x="61" y="32"/>
                </a:cubicBezTo>
                <a:cubicBezTo>
                  <a:pt x="61" y="32"/>
                  <a:pt x="61" y="32"/>
                  <a:pt x="61" y="32"/>
                </a:cubicBezTo>
                <a:cubicBezTo>
                  <a:pt x="62" y="38"/>
                  <a:pt x="65" y="48"/>
                  <a:pt x="66" y="59"/>
                </a:cubicBezTo>
                <a:cubicBezTo>
                  <a:pt x="66" y="59"/>
                  <a:pt x="66" y="59"/>
                  <a:pt x="66" y="59"/>
                </a:cubicBezTo>
                <a:cubicBezTo>
                  <a:pt x="67" y="69"/>
                  <a:pt x="66" y="79"/>
                  <a:pt x="60" y="85"/>
                </a:cubicBezTo>
                <a:cubicBezTo>
                  <a:pt x="60" y="85"/>
                  <a:pt x="60" y="85"/>
                  <a:pt x="60" y="85"/>
                </a:cubicBezTo>
                <a:cubicBezTo>
                  <a:pt x="55" y="90"/>
                  <a:pt x="48" y="91"/>
                  <a:pt x="37" y="87"/>
                </a:cubicBezTo>
                <a:close/>
                <a:moveTo>
                  <a:pt x="28" y="76"/>
                </a:moveTo>
                <a:cubicBezTo>
                  <a:pt x="32" y="80"/>
                  <a:pt x="35" y="82"/>
                  <a:pt x="39" y="83"/>
                </a:cubicBezTo>
                <a:cubicBezTo>
                  <a:pt x="39" y="83"/>
                  <a:pt x="39" y="83"/>
                  <a:pt x="39" y="83"/>
                </a:cubicBezTo>
                <a:cubicBezTo>
                  <a:pt x="49" y="87"/>
                  <a:pt x="54" y="86"/>
                  <a:pt x="58" y="83"/>
                </a:cubicBezTo>
                <a:cubicBezTo>
                  <a:pt x="58" y="83"/>
                  <a:pt x="58" y="83"/>
                  <a:pt x="58" y="83"/>
                </a:cubicBezTo>
                <a:cubicBezTo>
                  <a:pt x="62" y="79"/>
                  <a:pt x="63" y="69"/>
                  <a:pt x="62" y="59"/>
                </a:cubicBezTo>
                <a:cubicBezTo>
                  <a:pt x="62" y="59"/>
                  <a:pt x="62" y="59"/>
                  <a:pt x="62" y="59"/>
                </a:cubicBezTo>
                <a:cubicBezTo>
                  <a:pt x="61" y="49"/>
                  <a:pt x="59" y="39"/>
                  <a:pt x="57" y="33"/>
                </a:cubicBezTo>
                <a:cubicBezTo>
                  <a:pt x="57" y="33"/>
                  <a:pt x="57" y="33"/>
                  <a:pt x="57" y="33"/>
                </a:cubicBezTo>
                <a:cubicBezTo>
                  <a:pt x="55" y="23"/>
                  <a:pt x="53" y="17"/>
                  <a:pt x="48" y="11"/>
                </a:cubicBezTo>
                <a:cubicBezTo>
                  <a:pt x="48" y="11"/>
                  <a:pt x="48" y="11"/>
                  <a:pt x="48" y="11"/>
                </a:cubicBezTo>
                <a:cubicBezTo>
                  <a:pt x="45" y="9"/>
                  <a:pt x="42" y="7"/>
                  <a:pt x="38" y="5"/>
                </a:cubicBezTo>
                <a:cubicBezTo>
                  <a:pt x="38" y="5"/>
                  <a:pt x="38" y="5"/>
                  <a:pt x="38" y="5"/>
                </a:cubicBezTo>
                <a:cubicBezTo>
                  <a:pt x="37" y="5"/>
                  <a:pt x="37" y="5"/>
                  <a:pt x="37" y="5"/>
                </a:cubicBezTo>
                <a:cubicBezTo>
                  <a:pt x="37" y="5"/>
                  <a:pt x="37" y="5"/>
                  <a:pt x="37" y="5"/>
                </a:cubicBezTo>
                <a:cubicBezTo>
                  <a:pt x="38" y="10"/>
                  <a:pt x="42" y="23"/>
                  <a:pt x="45" y="34"/>
                </a:cubicBezTo>
                <a:cubicBezTo>
                  <a:pt x="45" y="34"/>
                  <a:pt x="45" y="34"/>
                  <a:pt x="45" y="34"/>
                </a:cubicBezTo>
                <a:cubicBezTo>
                  <a:pt x="48" y="47"/>
                  <a:pt x="50" y="59"/>
                  <a:pt x="45" y="64"/>
                </a:cubicBezTo>
                <a:cubicBezTo>
                  <a:pt x="45" y="64"/>
                  <a:pt x="45" y="64"/>
                  <a:pt x="45" y="64"/>
                </a:cubicBezTo>
                <a:cubicBezTo>
                  <a:pt x="44" y="66"/>
                  <a:pt x="42" y="66"/>
                  <a:pt x="40" y="66"/>
                </a:cubicBezTo>
                <a:cubicBezTo>
                  <a:pt x="40" y="66"/>
                  <a:pt x="40" y="66"/>
                  <a:pt x="40" y="66"/>
                </a:cubicBezTo>
                <a:cubicBezTo>
                  <a:pt x="35" y="66"/>
                  <a:pt x="30" y="65"/>
                  <a:pt x="27" y="61"/>
                </a:cubicBezTo>
                <a:cubicBezTo>
                  <a:pt x="27" y="61"/>
                  <a:pt x="27" y="61"/>
                  <a:pt x="27" y="61"/>
                </a:cubicBezTo>
                <a:cubicBezTo>
                  <a:pt x="22" y="56"/>
                  <a:pt x="20" y="47"/>
                  <a:pt x="18" y="39"/>
                </a:cubicBezTo>
                <a:cubicBezTo>
                  <a:pt x="18" y="39"/>
                  <a:pt x="18" y="39"/>
                  <a:pt x="18" y="39"/>
                </a:cubicBezTo>
                <a:cubicBezTo>
                  <a:pt x="17" y="30"/>
                  <a:pt x="15" y="22"/>
                  <a:pt x="11" y="18"/>
                </a:cubicBezTo>
                <a:cubicBezTo>
                  <a:pt x="11" y="18"/>
                  <a:pt x="11" y="18"/>
                  <a:pt x="11" y="18"/>
                </a:cubicBezTo>
                <a:cubicBezTo>
                  <a:pt x="10" y="17"/>
                  <a:pt x="8" y="16"/>
                  <a:pt x="6" y="15"/>
                </a:cubicBezTo>
                <a:cubicBezTo>
                  <a:pt x="6" y="15"/>
                  <a:pt x="6" y="15"/>
                  <a:pt x="6" y="15"/>
                </a:cubicBezTo>
                <a:cubicBezTo>
                  <a:pt x="7" y="34"/>
                  <a:pt x="15" y="62"/>
                  <a:pt x="28" y="7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77" name="群組 76">
            <a:extLst>
              <a:ext uri="{FF2B5EF4-FFF2-40B4-BE49-F238E27FC236}">
                <a16:creationId xmlns:a16="http://schemas.microsoft.com/office/drawing/2014/main" xmlns="" id="{7B8F8C50-F953-4BE3-BE26-825884358AFB}"/>
              </a:ext>
            </a:extLst>
          </p:cNvPr>
          <p:cNvGrpSpPr/>
          <p:nvPr/>
        </p:nvGrpSpPr>
        <p:grpSpPr>
          <a:xfrm>
            <a:off x="5231220" y="108876"/>
            <a:ext cx="1185863" cy="1231901"/>
            <a:chOff x="5231220" y="108876"/>
            <a:chExt cx="1185863" cy="1231901"/>
          </a:xfrm>
        </p:grpSpPr>
        <p:sp>
          <p:nvSpPr>
            <p:cNvPr id="78" name="Freeform 307">
              <a:extLst>
                <a:ext uri="{FF2B5EF4-FFF2-40B4-BE49-F238E27FC236}">
                  <a16:creationId xmlns:a16="http://schemas.microsoft.com/office/drawing/2014/main" xmlns="" id="{3AF9F125-BD00-4F4A-9741-9726B2750050}"/>
                </a:ext>
              </a:extLst>
            </p:cNvPr>
            <p:cNvSpPr>
              <a:spLocks noEditPoints="1"/>
            </p:cNvSpPr>
            <p:nvPr/>
          </p:nvSpPr>
          <p:spPr bwMode="auto">
            <a:xfrm>
              <a:off x="5231220" y="108876"/>
              <a:ext cx="752475" cy="788988"/>
            </a:xfrm>
            <a:custGeom>
              <a:avLst/>
              <a:gdLst>
                <a:gd name="T0" fmla="*/ 29 w 160"/>
                <a:gd name="T1" fmla="*/ 161 h 168"/>
                <a:gd name="T2" fmla="*/ 42 w 160"/>
                <a:gd name="T3" fmla="*/ 117 h 168"/>
                <a:gd name="T4" fmla="*/ 31 w 160"/>
                <a:gd name="T5" fmla="*/ 132 h 168"/>
                <a:gd name="T6" fmla="*/ 18 w 160"/>
                <a:gd name="T7" fmla="*/ 151 h 168"/>
                <a:gd name="T8" fmla="*/ 0 w 160"/>
                <a:gd name="T9" fmla="*/ 133 h 168"/>
                <a:gd name="T10" fmla="*/ 5 w 160"/>
                <a:gd name="T11" fmla="*/ 119 h 168"/>
                <a:gd name="T12" fmla="*/ 9 w 160"/>
                <a:gd name="T13" fmla="*/ 102 h 168"/>
                <a:gd name="T14" fmla="*/ 46 w 160"/>
                <a:gd name="T15" fmla="*/ 0 h 168"/>
                <a:gd name="T16" fmla="*/ 50 w 160"/>
                <a:gd name="T17" fmla="*/ 1 h 168"/>
                <a:gd name="T18" fmla="*/ 80 w 160"/>
                <a:gd name="T19" fmla="*/ 16 h 168"/>
                <a:gd name="T20" fmla="*/ 79 w 160"/>
                <a:gd name="T21" fmla="*/ 20 h 168"/>
                <a:gd name="T22" fmla="*/ 55 w 160"/>
                <a:gd name="T23" fmla="*/ 65 h 168"/>
                <a:gd name="T24" fmla="*/ 44 w 160"/>
                <a:gd name="T25" fmla="*/ 94 h 168"/>
                <a:gd name="T26" fmla="*/ 72 w 160"/>
                <a:gd name="T27" fmla="*/ 67 h 168"/>
                <a:gd name="T28" fmla="*/ 82 w 160"/>
                <a:gd name="T29" fmla="*/ 79 h 168"/>
                <a:gd name="T30" fmla="*/ 70 w 160"/>
                <a:gd name="T31" fmla="*/ 97 h 168"/>
                <a:gd name="T32" fmla="*/ 64 w 160"/>
                <a:gd name="T33" fmla="*/ 117 h 168"/>
                <a:gd name="T34" fmla="*/ 124 w 160"/>
                <a:gd name="T35" fmla="*/ 68 h 168"/>
                <a:gd name="T36" fmla="*/ 137 w 160"/>
                <a:gd name="T37" fmla="*/ 57 h 168"/>
                <a:gd name="T38" fmla="*/ 158 w 160"/>
                <a:gd name="T39" fmla="*/ 74 h 168"/>
                <a:gd name="T40" fmla="*/ 158 w 160"/>
                <a:gd name="T41" fmla="*/ 77 h 168"/>
                <a:gd name="T42" fmla="*/ 50 w 160"/>
                <a:gd name="T43" fmla="*/ 167 h 168"/>
                <a:gd name="T44" fmla="*/ 45 w 160"/>
                <a:gd name="T45" fmla="*/ 168 h 168"/>
                <a:gd name="T46" fmla="*/ 49 w 160"/>
                <a:gd name="T47" fmla="*/ 164 h 168"/>
                <a:gd name="T48" fmla="*/ 74 w 160"/>
                <a:gd name="T49" fmla="*/ 145 h 168"/>
                <a:gd name="T50" fmla="*/ 139 w 160"/>
                <a:gd name="T51" fmla="*/ 61 h 168"/>
                <a:gd name="T52" fmla="*/ 127 w 160"/>
                <a:gd name="T53" fmla="*/ 71 h 168"/>
                <a:gd name="T54" fmla="*/ 63 w 160"/>
                <a:gd name="T55" fmla="*/ 121 h 168"/>
                <a:gd name="T56" fmla="*/ 61 w 160"/>
                <a:gd name="T57" fmla="*/ 119 h 168"/>
                <a:gd name="T58" fmla="*/ 67 w 160"/>
                <a:gd name="T59" fmla="*/ 96 h 168"/>
                <a:gd name="T60" fmla="*/ 78 w 160"/>
                <a:gd name="T61" fmla="*/ 79 h 168"/>
                <a:gd name="T62" fmla="*/ 41 w 160"/>
                <a:gd name="T63" fmla="*/ 103 h 168"/>
                <a:gd name="T64" fmla="*/ 51 w 160"/>
                <a:gd name="T65" fmla="*/ 63 h 168"/>
                <a:gd name="T66" fmla="*/ 66 w 160"/>
                <a:gd name="T67" fmla="*/ 33 h 168"/>
                <a:gd name="T68" fmla="*/ 49 w 160"/>
                <a:gd name="T69" fmla="*/ 3 h 168"/>
                <a:gd name="T70" fmla="*/ 37 w 160"/>
                <a:gd name="T71" fmla="*/ 27 h 168"/>
                <a:gd name="T72" fmla="*/ 8 w 160"/>
                <a:gd name="T73" fmla="*/ 120 h 168"/>
                <a:gd name="T74" fmla="*/ 3 w 160"/>
                <a:gd name="T75" fmla="*/ 133 h 168"/>
                <a:gd name="T76" fmla="*/ 17 w 160"/>
                <a:gd name="T77" fmla="*/ 146 h 168"/>
                <a:gd name="T78" fmla="*/ 28 w 160"/>
                <a:gd name="T79" fmla="*/ 130 h 168"/>
                <a:gd name="T80" fmla="*/ 46 w 160"/>
                <a:gd name="T81" fmla="*/ 111 h 168"/>
                <a:gd name="T82" fmla="*/ 40 w 160"/>
                <a:gd name="T83" fmla="*/ 133 h 168"/>
                <a:gd name="T84" fmla="*/ 45 w 160"/>
                <a:gd name="T85" fmla="*/ 16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 h="168">
                  <a:moveTo>
                    <a:pt x="30" y="163"/>
                  </a:moveTo>
                  <a:cubicBezTo>
                    <a:pt x="29" y="162"/>
                    <a:pt x="29" y="162"/>
                    <a:pt x="29" y="162"/>
                  </a:cubicBezTo>
                  <a:cubicBezTo>
                    <a:pt x="29" y="161"/>
                    <a:pt x="29" y="161"/>
                    <a:pt x="29" y="161"/>
                  </a:cubicBezTo>
                  <a:cubicBezTo>
                    <a:pt x="31" y="151"/>
                    <a:pt x="34" y="142"/>
                    <a:pt x="37" y="133"/>
                  </a:cubicBezTo>
                  <a:cubicBezTo>
                    <a:pt x="37" y="133"/>
                    <a:pt x="37" y="133"/>
                    <a:pt x="37" y="133"/>
                  </a:cubicBezTo>
                  <a:cubicBezTo>
                    <a:pt x="38" y="127"/>
                    <a:pt x="41" y="122"/>
                    <a:pt x="42" y="117"/>
                  </a:cubicBezTo>
                  <a:cubicBezTo>
                    <a:pt x="42" y="117"/>
                    <a:pt x="42" y="117"/>
                    <a:pt x="42" y="117"/>
                  </a:cubicBezTo>
                  <a:cubicBezTo>
                    <a:pt x="38" y="120"/>
                    <a:pt x="34" y="127"/>
                    <a:pt x="31" y="132"/>
                  </a:cubicBezTo>
                  <a:cubicBezTo>
                    <a:pt x="31" y="132"/>
                    <a:pt x="31" y="132"/>
                    <a:pt x="31" y="132"/>
                  </a:cubicBezTo>
                  <a:cubicBezTo>
                    <a:pt x="27" y="137"/>
                    <a:pt x="24" y="144"/>
                    <a:pt x="19" y="149"/>
                  </a:cubicBezTo>
                  <a:cubicBezTo>
                    <a:pt x="19" y="149"/>
                    <a:pt x="19" y="149"/>
                    <a:pt x="19" y="149"/>
                  </a:cubicBezTo>
                  <a:cubicBezTo>
                    <a:pt x="18" y="151"/>
                    <a:pt x="18" y="151"/>
                    <a:pt x="18" y="151"/>
                  </a:cubicBezTo>
                  <a:cubicBezTo>
                    <a:pt x="17" y="149"/>
                    <a:pt x="17" y="149"/>
                    <a:pt x="17" y="149"/>
                  </a:cubicBezTo>
                  <a:cubicBezTo>
                    <a:pt x="12" y="145"/>
                    <a:pt x="1" y="143"/>
                    <a:pt x="0" y="133"/>
                  </a:cubicBezTo>
                  <a:cubicBezTo>
                    <a:pt x="0" y="133"/>
                    <a:pt x="0" y="133"/>
                    <a:pt x="0" y="133"/>
                  </a:cubicBezTo>
                  <a:cubicBezTo>
                    <a:pt x="0" y="133"/>
                    <a:pt x="0" y="133"/>
                    <a:pt x="0" y="133"/>
                  </a:cubicBezTo>
                  <a:cubicBezTo>
                    <a:pt x="0" y="133"/>
                    <a:pt x="0" y="133"/>
                    <a:pt x="0" y="133"/>
                  </a:cubicBezTo>
                  <a:cubicBezTo>
                    <a:pt x="0" y="127"/>
                    <a:pt x="4" y="122"/>
                    <a:pt x="5" y="119"/>
                  </a:cubicBezTo>
                  <a:cubicBezTo>
                    <a:pt x="5" y="119"/>
                    <a:pt x="5" y="119"/>
                    <a:pt x="5" y="119"/>
                  </a:cubicBezTo>
                  <a:cubicBezTo>
                    <a:pt x="7" y="114"/>
                    <a:pt x="8" y="108"/>
                    <a:pt x="9" y="102"/>
                  </a:cubicBezTo>
                  <a:cubicBezTo>
                    <a:pt x="9" y="102"/>
                    <a:pt x="9" y="102"/>
                    <a:pt x="9" y="102"/>
                  </a:cubicBezTo>
                  <a:cubicBezTo>
                    <a:pt x="15" y="76"/>
                    <a:pt x="21" y="50"/>
                    <a:pt x="34" y="25"/>
                  </a:cubicBezTo>
                  <a:cubicBezTo>
                    <a:pt x="34" y="25"/>
                    <a:pt x="34" y="25"/>
                    <a:pt x="34" y="25"/>
                  </a:cubicBezTo>
                  <a:cubicBezTo>
                    <a:pt x="38" y="17"/>
                    <a:pt x="45" y="9"/>
                    <a:pt x="46" y="0"/>
                  </a:cubicBezTo>
                  <a:cubicBezTo>
                    <a:pt x="46" y="0"/>
                    <a:pt x="46" y="0"/>
                    <a:pt x="46" y="0"/>
                  </a:cubicBezTo>
                  <a:cubicBezTo>
                    <a:pt x="50" y="0"/>
                    <a:pt x="50" y="0"/>
                    <a:pt x="50" y="0"/>
                  </a:cubicBezTo>
                  <a:cubicBezTo>
                    <a:pt x="50" y="1"/>
                    <a:pt x="50" y="1"/>
                    <a:pt x="50" y="1"/>
                  </a:cubicBezTo>
                  <a:cubicBezTo>
                    <a:pt x="50" y="1"/>
                    <a:pt x="50" y="1"/>
                    <a:pt x="50" y="1"/>
                  </a:cubicBezTo>
                  <a:cubicBezTo>
                    <a:pt x="50" y="0"/>
                    <a:pt x="50" y="0"/>
                    <a:pt x="50" y="0"/>
                  </a:cubicBezTo>
                  <a:cubicBezTo>
                    <a:pt x="59" y="7"/>
                    <a:pt x="70" y="10"/>
                    <a:pt x="80" y="16"/>
                  </a:cubicBezTo>
                  <a:cubicBezTo>
                    <a:pt x="80" y="16"/>
                    <a:pt x="80" y="16"/>
                    <a:pt x="80" y="16"/>
                  </a:cubicBezTo>
                  <a:cubicBezTo>
                    <a:pt x="83" y="19"/>
                    <a:pt x="83" y="19"/>
                    <a:pt x="83" y="19"/>
                  </a:cubicBezTo>
                  <a:cubicBezTo>
                    <a:pt x="79" y="20"/>
                    <a:pt x="79" y="20"/>
                    <a:pt x="79" y="20"/>
                  </a:cubicBezTo>
                  <a:cubicBezTo>
                    <a:pt x="75" y="20"/>
                    <a:pt x="72" y="29"/>
                    <a:pt x="70" y="34"/>
                  </a:cubicBezTo>
                  <a:cubicBezTo>
                    <a:pt x="70" y="34"/>
                    <a:pt x="70" y="34"/>
                    <a:pt x="70" y="34"/>
                  </a:cubicBezTo>
                  <a:cubicBezTo>
                    <a:pt x="65" y="45"/>
                    <a:pt x="59" y="54"/>
                    <a:pt x="55" y="65"/>
                  </a:cubicBezTo>
                  <a:cubicBezTo>
                    <a:pt x="55" y="65"/>
                    <a:pt x="55" y="65"/>
                    <a:pt x="55" y="65"/>
                  </a:cubicBezTo>
                  <a:cubicBezTo>
                    <a:pt x="51" y="74"/>
                    <a:pt x="47" y="84"/>
                    <a:pt x="44" y="94"/>
                  </a:cubicBezTo>
                  <a:cubicBezTo>
                    <a:pt x="44" y="94"/>
                    <a:pt x="44" y="94"/>
                    <a:pt x="44" y="94"/>
                  </a:cubicBezTo>
                  <a:cubicBezTo>
                    <a:pt x="53" y="85"/>
                    <a:pt x="63" y="78"/>
                    <a:pt x="71" y="69"/>
                  </a:cubicBezTo>
                  <a:cubicBezTo>
                    <a:pt x="71" y="69"/>
                    <a:pt x="71" y="69"/>
                    <a:pt x="71" y="69"/>
                  </a:cubicBezTo>
                  <a:cubicBezTo>
                    <a:pt x="72" y="67"/>
                    <a:pt x="72" y="67"/>
                    <a:pt x="72" y="67"/>
                  </a:cubicBezTo>
                  <a:cubicBezTo>
                    <a:pt x="73" y="68"/>
                    <a:pt x="73" y="68"/>
                    <a:pt x="73" y="68"/>
                  </a:cubicBezTo>
                  <a:cubicBezTo>
                    <a:pt x="77" y="71"/>
                    <a:pt x="80" y="75"/>
                    <a:pt x="82" y="79"/>
                  </a:cubicBezTo>
                  <a:cubicBezTo>
                    <a:pt x="82" y="79"/>
                    <a:pt x="82" y="79"/>
                    <a:pt x="82" y="79"/>
                  </a:cubicBezTo>
                  <a:cubicBezTo>
                    <a:pt x="84" y="80"/>
                    <a:pt x="84" y="80"/>
                    <a:pt x="84" y="80"/>
                  </a:cubicBezTo>
                  <a:cubicBezTo>
                    <a:pt x="82" y="81"/>
                    <a:pt x="82" y="81"/>
                    <a:pt x="82" y="81"/>
                  </a:cubicBezTo>
                  <a:cubicBezTo>
                    <a:pt x="78" y="82"/>
                    <a:pt x="74" y="89"/>
                    <a:pt x="70" y="97"/>
                  </a:cubicBezTo>
                  <a:cubicBezTo>
                    <a:pt x="70" y="97"/>
                    <a:pt x="70" y="97"/>
                    <a:pt x="70" y="97"/>
                  </a:cubicBezTo>
                  <a:cubicBezTo>
                    <a:pt x="67" y="104"/>
                    <a:pt x="65" y="112"/>
                    <a:pt x="64" y="117"/>
                  </a:cubicBezTo>
                  <a:cubicBezTo>
                    <a:pt x="64" y="117"/>
                    <a:pt x="64" y="117"/>
                    <a:pt x="64" y="117"/>
                  </a:cubicBezTo>
                  <a:cubicBezTo>
                    <a:pt x="78" y="112"/>
                    <a:pt x="92" y="96"/>
                    <a:pt x="103" y="87"/>
                  </a:cubicBezTo>
                  <a:cubicBezTo>
                    <a:pt x="103" y="87"/>
                    <a:pt x="103" y="87"/>
                    <a:pt x="103" y="87"/>
                  </a:cubicBezTo>
                  <a:cubicBezTo>
                    <a:pt x="111" y="81"/>
                    <a:pt x="117" y="74"/>
                    <a:pt x="124" y="68"/>
                  </a:cubicBezTo>
                  <a:cubicBezTo>
                    <a:pt x="124" y="68"/>
                    <a:pt x="124" y="68"/>
                    <a:pt x="124" y="68"/>
                  </a:cubicBezTo>
                  <a:cubicBezTo>
                    <a:pt x="129" y="64"/>
                    <a:pt x="134" y="62"/>
                    <a:pt x="137" y="57"/>
                  </a:cubicBezTo>
                  <a:cubicBezTo>
                    <a:pt x="137" y="57"/>
                    <a:pt x="137" y="57"/>
                    <a:pt x="137" y="57"/>
                  </a:cubicBezTo>
                  <a:cubicBezTo>
                    <a:pt x="138" y="55"/>
                    <a:pt x="138" y="55"/>
                    <a:pt x="138" y="55"/>
                  </a:cubicBezTo>
                  <a:cubicBezTo>
                    <a:pt x="140" y="57"/>
                    <a:pt x="140" y="57"/>
                    <a:pt x="140" y="57"/>
                  </a:cubicBezTo>
                  <a:cubicBezTo>
                    <a:pt x="146" y="63"/>
                    <a:pt x="152" y="68"/>
                    <a:pt x="158" y="74"/>
                  </a:cubicBezTo>
                  <a:cubicBezTo>
                    <a:pt x="158" y="74"/>
                    <a:pt x="158" y="74"/>
                    <a:pt x="158" y="74"/>
                  </a:cubicBezTo>
                  <a:cubicBezTo>
                    <a:pt x="160" y="75"/>
                    <a:pt x="160" y="75"/>
                    <a:pt x="160" y="75"/>
                  </a:cubicBezTo>
                  <a:cubicBezTo>
                    <a:pt x="158" y="77"/>
                    <a:pt x="158" y="77"/>
                    <a:pt x="158" y="77"/>
                  </a:cubicBezTo>
                  <a:cubicBezTo>
                    <a:pt x="130" y="99"/>
                    <a:pt x="105" y="126"/>
                    <a:pt x="76" y="148"/>
                  </a:cubicBezTo>
                  <a:cubicBezTo>
                    <a:pt x="76" y="148"/>
                    <a:pt x="76" y="148"/>
                    <a:pt x="76" y="148"/>
                  </a:cubicBezTo>
                  <a:cubicBezTo>
                    <a:pt x="69" y="154"/>
                    <a:pt x="59" y="163"/>
                    <a:pt x="50" y="167"/>
                  </a:cubicBezTo>
                  <a:cubicBezTo>
                    <a:pt x="50" y="167"/>
                    <a:pt x="50" y="167"/>
                    <a:pt x="50" y="167"/>
                  </a:cubicBezTo>
                  <a:cubicBezTo>
                    <a:pt x="48" y="168"/>
                    <a:pt x="47" y="168"/>
                    <a:pt x="45" y="168"/>
                  </a:cubicBezTo>
                  <a:cubicBezTo>
                    <a:pt x="45" y="168"/>
                    <a:pt x="45" y="168"/>
                    <a:pt x="45" y="168"/>
                  </a:cubicBezTo>
                  <a:cubicBezTo>
                    <a:pt x="39" y="168"/>
                    <a:pt x="35" y="165"/>
                    <a:pt x="30" y="163"/>
                  </a:cubicBezTo>
                  <a:close/>
                  <a:moveTo>
                    <a:pt x="45" y="165"/>
                  </a:moveTo>
                  <a:cubicBezTo>
                    <a:pt x="46" y="165"/>
                    <a:pt x="47" y="164"/>
                    <a:pt x="49" y="164"/>
                  </a:cubicBezTo>
                  <a:cubicBezTo>
                    <a:pt x="49" y="164"/>
                    <a:pt x="49" y="164"/>
                    <a:pt x="49" y="164"/>
                  </a:cubicBezTo>
                  <a:cubicBezTo>
                    <a:pt x="57" y="161"/>
                    <a:pt x="66" y="151"/>
                    <a:pt x="74" y="145"/>
                  </a:cubicBezTo>
                  <a:cubicBezTo>
                    <a:pt x="74" y="145"/>
                    <a:pt x="74" y="145"/>
                    <a:pt x="74" y="145"/>
                  </a:cubicBezTo>
                  <a:cubicBezTo>
                    <a:pt x="102" y="124"/>
                    <a:pt x="127" y="98"/>
                    <a:pt x="154" y="75"/>
                  </a:cubicBezTo>
                  <a:cubicBezTo>
                    <a:pt x="154" y="75"/>
                    <a:pt x="154" y="75"/>
                    <a:pt x="154" y="75"/>
                  </a:cubicBezTo>
                  <a:cubicBezTo>
                    <a:pt x="149" y="70"/>
                    <a:pt x="144" y="66"/>
                    <a:pt x="139" y="61"/>
                  </a:cubicBezTo>
                  <a:cubicBezTo>
                    <a:pt x="139" y="61"/>
                    <a:pt x="139" y="61"/>
                    <a:pt x="139" y="61"/>
                  </a:cubicBezTo>
                  <a:cubicBezTo>
                    <a:pt x="135" y="65"/>
                    <a:pt x="130" y="68"/>
                    <a:pt x="127" y="71"/>
                  </a:cubicBezTo>
                  <a:cubicBezTo>
                    <a:pt x="127" y="71"/>
                    <a:pt x="127" y="71"/>
                    <a:pt x="127" y="71"/>
                  </a:cubicBezTo>
                  <a:cubicBezTo>
                    <a:pt x="120" y="77"/>
                    <a:pt x="113" y="83"/>
                    <a:pt x="106" y="89"/>
                  </a:cubicBezTo>
                  <a:cubicBezTo>
                    <a:pt x="106" y="89"/>
                    <a:pt x="106" y="89"/>
                    <a:pt x="106" y="89"/>
                  </a:cubicBezTo>
                  <a:cubicBezTo>
                    <a:pt x="94" y="99"/>
                    <a:pt x="79" y="116"/>
                    <a:pt x="63" y="121"/>
                  </a:cubicBezTo>
                  <a:cubicBezTo>
                    <a:pt x="63" y="121"/>
                    <a:pt x="63" y="121"/>
                    <a:pt x="63" y="121"/>
                  </a:cubicBezTo>
                  <a:cubicBezTo>
                    <a:pt x="61" y="121"/>
                    <a:pt x="61" y="121"/>
                    <a:pt x="61" y="121"/>
                  </a:cubicBezTo>
                  <a:cubicBezTo>
                    <a:pt x="61" y="119"/>
                    <a:pt x="61" y="119"/>
                    <a:pt x="61" y="119"/>
                  </a:cubicBezTo>
                  <a:cubicBezTo>
                    <a:pt x="61" y="119"/>
                    <a:pt x="61" y="118"/>
                    <a:pt x="61" y="118"/>
                  </a:cubicBezTo>
                  <a:cubicBezTo>
                    <a:pt x="61" y="118"/>
                    <a:pt x="61" y="118"/>
                    <a:pt x="61" y="118"/>
                  </a:cubicBezTo>
                  <a:cubicBezTo>
                    <a:pt x="61" y="113"/>
                    <a:pt x="63" y="104"/>
                    <a:pt x="67" y="96"/>
                  </a:cubicBezTo>
                  <a:cubicBezTo>
                    <a:pt x="67" y="96"/>
                    <a:pt x="67" y="96"/>
                    <a:pt x="67" y="96"/>
                  </a:cubicBezTo>
                  <a:cubicBezTo>
                    <a:pt x="70" y="89"/>
                    <a:pt x="74" y="82"/>
                    <a:pt x="78" y="79"/>
                  </a:cubicBezTo>
                  <a:cubicBezTo>
                    <a:pt x="78" y="79"/>
                    <a:pt x="78" y="79"/>
                    <a:pt x="78" y="79"/>
                  </a:cubicBezTo>
                  <a:cubicBezTo>
                    <a:pt x="76" y="77"/>
                    <a:pt x="74" y="74"/>
                    <a:pt x="72" y="72"/>
                  </a:cubicBezTo>
                  <a:cubicBezTo>
                    <a:pt x="72" y="72"/>
                    <a:pt x="72" y="72"/>
                    <a:pt x="72" y="72"/>
                  </a:cubicBezTo>
                  <a:cubicBezTo>
                    <a:pt x="62" y="84"/>
                    <a:pt x="50" y="91"/>
                    <a:pt x="41" y="103"/>
                  </a:cubicBezTo>
                  <a:cubicBezTo>
                    <a:pt x="41" y="103"/>
                    <a:pt x="41" y="103"/>
                    <a:pt x="41" y="103"/>
                  </a:cubicBezTo>
                  <a:cubicBezTo>
                    <a:pt x="38" y="101"/>
                    <a:pt x="38" y="101"/>
                    <a:pt x="38" y="101"/>
                  </a:cubicBezTo>
                  <a:cubicBezTo>
                    <a:pt x="42" y="89"/>
                    <a:pt x="46" y="76"/>
                    <a:pt x="51" y="63"/>
                  </a:cubicBezTo>
                  <a:cubicBezTo>
                    <a:pt x="51" y="63"/>
                    <a:pt x="51" y="63"/>
                    <a:pt x="51" y="63"/>
                  </a:cubicBezTo>
                  <a:cubicBezTo>
                    <a:pt x="56" y="53"/>
                    <a:pt x="62" y="43"/>
                    <a:pt x="66" y="33"/>
                  </a:cubicBezTo>
                  <a:cubicBezTo>
                    <a:pt x="66" y="33"/>
                    <a:pt x="66" y="33"/>
                    <a:pt x="66" y="33"/>
                  </a:cubicBezTo>
                  <a:cubicBezTo>
                    <a:pt x="68" y="29"/>
                    <a:pt x="70" y="21"/>
                    <a:pt x="75" y="18"/>
                  </a:cubicBezTo>
                  <a:cubicBezTo>
                    <a:pt x="75" y="18"/>
                    <a:pt x="75" y="18"/>
                    <a:pt x="75" y="18"/>
                  </a:cubicBezTo>
                  <a:cubicBezTo>
                    <a:pt x="67" y="13"/>
                    <a:pt x="57" y="10"/>
                    <a:pt x="49" y="3"/>
                  </a:cubicBezTo>
                  <a:cubicBezTo>
                    <a:pt x="49" y="3"/>
                    <a:pt x="49" y="3"/>
                    <a:pt x="49" y="3"/>
                  </a:cubicBezTo>
                  <a:cubicBezTo>
                    <a:pt x="47" y="12"/>
                    <a:pt x="41" y="20"/>
                    <a:pt x="37" y="27"/>
                  </a:cubicBezTo>
                  <a:cubicBezTo>
                    <a:pt x="37" y="27"/>
                    <a:pt x="37" y="27"/>
                    <a:pt x="37" y="27"/>
                  </a:cubicBezTo>
                  <a:cubicBezTo>
                    <a:pt x="25" y="51"/>
                    <a:pt x="18" y="77"/>
                    <a:pt x="13" y="103"/>
                  </a:cubicBezTo>
                  <a:cubicBezTo>
                    <a:pt x="13" y="103"/>
                    <a:pt x="13" y="103"/>
                    <a:pt x="13" y="103"/>
                  </a:cubicBezTo>
                  <a:cubicBezTo>
                    <a:pt x="11" y="109"/>
                    <a:pt x="10" y="115"/>
                    <a:pt x="8" y="120"/>
                  </a:cubicBezTo>
                  <a:cubicBezTo>
                    <a:pt x="8" y="120"/>
                    <a:pt x="8" y="120"/>
                    <a:pt x="8" y="120"/>
                  </a:cubicBezTo>
                  <a:cubicBezTo>
                    <a:pt x="6" y="124"/>
                    <a:pt x="3" y="129"/>
                    <a:pt x="3" y="133"/>
                  </a:cubicBezTo>
                  <a:cubicBezTo>
                    <a:pt x="3" y="133"/>
                    <a:pt x="3" y="133"/>
                    <a:pt x="3" y="133"/>
                  </a:cubicBezTo>
                  <a:cubicBezTo>
                    <a:pt x="3" y="133"/>
                    <a:pt x="3" y="133"/>
                    <a:pt x="3" y="133"/>
                  </a:cubicBezTo>
                  <a:cubicBezTo>
                    <a:pt x="3" y="133"/>
                    <a:pt x="3" y="133"/>
                    <a:pt x="3" y="133"/>
                  </a:cubicBezTo>
                  <a:cubicBezTo>
                    <a:pt x="3" y="138"/>
                    <a:pt x="12" y="142"/>
                    <a:pt x="17" y="146"/>
                  </a:cubicBezTo>
                  <a:cubicBezTo>
                    <a:pt x="17" y="146"/>
                    <a:pt x="17" y="146"/>
                    <a:pt x="17" y="146"/>
                  </a:cubicBezTo>
                  <a:cubicBezTo>
                    <a:pt x="21" y="141"/>
                    <a:pt x="24" y="135"/>
                    <a:pt x="28" y="130"/>
                  </a:cubicBezTo>
                  <a:cubicBezTo>
                    <a:pt x="28" y="130"/>
                    <a:pt x="28" y="130"/>
                    <a:pt x="28" y="130"/>
                  </a:cubicBezTo>
                  <a:cubicBezTo>
                    <a:pt x="32" y="125"/>
                    <a:pt x="36" y="114"/>
                    <a:pt x="44" y="112"/>
                  </a:cubicBezTo>
                  <a:cubicBezTo>
                    <a:pt x="44" y="112"/>
                    <a:pt x="44" y="112"/>
                    <a:pt x="44" y="112"/>
                  </a:cubicBezTo>
                  <a:cubicBezTo>
                    <a:pt x="46" y="111"/>
                    <a:pt x="46" y="111"/>
                    <a:pt x="46" y="111"/>
                  </a:cubicBezTo>
                  <a:cubicBezTo>
                    <a:pt x="46" y="114"/>
                    <a:pt x="46" y="114"/>
                    <a:pt x="46" y="114"/>
                  </a:cubicBezTo>
                  <a:cubicBezTo>
                    <a:pt x="45" y="121"/>
                    <a:pt x="42" y="127"/>
                    <a:pt x="40" y="133"/>
                  </a:cubicBezTo>
                  <a:cubicBezTo>
                    <a:pt x="40" y="133"/>
                    <a:pt x="40" y="133"/>
                    <a:pt x="40" y="133"/>
                  </a:cubicBezTo>
                  <a:cubicBezTo>
                    <a:pt x="38" y="142"/>
                    <a:pt x="35" y="151"/>
                    <a:pt x="33" y="160"/>
                  </a:cubicBezTo>
                  <a:cubicBezTo>
                    <a:pt x="33" y="160"/>
                    <a:pt x="33" y="160"/>
                    <a:pt x="33" y="160"/>
                  </a:cubicBezTo>
                  <a:cubicBezTo>
                    <a:pt x="37" y="162"/>
                    <a:pt x="41" y="165"/>
                    <a:pt x="45" y="16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08">
              <a:extLst>
                <a:ext uri="{FF2B5EF4-FFF2-40B4-BE49-F238E27FC236}">
                  <a16:creationId xmlns:a16="http://schemas.microsoft.com/office/drawing/2014/main" xmlns="" id="{10BAE731-C339-404B-B08C-36F6C0DB6EF0}"/>
                </a:ext>
              </a:extLst>
            </p:cNvPr>
            <p:cNvSpPr>
              <a:spLocks noEditPoints="1"/>
            </p:cNvSpPr>
            <p:nvPr/>
          </p:nvSpPr>
          <p:spPr bwMode="auto">
            <a:xfrm>
              <a:off x="5674133" y="737526"/>
              <a:ext cx="300038" cy="330200"/>
            </a:xfrm>
            <a:custGeom>
              <a:avLst/>
              <a:gdLst>
                <a:gd name="T0" fmla="*/ 34 w 64"/>
                <a:gd name="T1" fmla="*/ 70 h 70"/>
                <a:gd name="T2" fmla="*/ 34 w 64"/>
                <a:gd name="T3" fmla="*/ 70 h 70"/>
                <a:gd name="T4" fmla="*/ 3 w 64"/>
                <a:gd name="T5" fmla="*/ 51 h 70"/>
                <a:gd name="T6" fmla="*/ 3 w 64"/>
                <a:gd name="T7" fmla="*/ 51 h 70"/>
                <a:gd name="T8" fmla="*/ 0 w 64"/>
                <a:gd name="T9" fmla="*/ 37 h 70"/>
                <a:gd name="T10" fmla="*/ 0 w 64"/>
                <a:gd name="T11" fmla="*/ 37 h 70"/>
                <a:gd name="T12" fmla="*/ 36 w 64"/>
                <a:gd name="T13" fmla="*/ 0 h 70"/>
                <a:gd name="T14" fmla="*/ 36 w 64"/>
                <a:gd name="T15" fmla="*/ 0 h 70"/>
                <a:gd name="T16" fmla="*/ 55 w 64"/>
                <a:gd name="T17" fmla="*/ 8 h 70"/>
                <a:gd name="T18" fmla="*/ 55 w 64"/>
                <a:gd name="T19" fmla="*/ 8 h 70"/>
                <a:gd name="T20" fmla="*/ 56 w 64"/>
                <a:gd name="T21" fmla="*/ 7 h 70"/>
                <a:gd name="T22" fmla="*/ 64 w 64"/>
                <a:gd name="T23" fmla="*/ 28 h 70"/>
                <a:gd name="T24" fmla="*/ 64 w 64"/>
                <a:gd name="T25" fmla="*/ 28 h 70"/>
                <a:gd name="T26" fmla="*/ 62 w 64"/>
                <a:gd name="T27" fmla="*/ 40 h 70"/>
                <a:gd name="T28" fmla="*/ 62 w 64"/>
                <a:gd name="T29" fmla="*/ 40 h 70"/>
                <a:gd name="T30" fmla="*/ 34 w 64"/>
                <a:gd name="T31" fmla="*/ 70 h 70"/>
                <a:gd name="T32" fmla="*/ 34 w 64"/>
                <a:gd name="T33" fmla="*/ 70 h 70"/>
                <a:gd name="T34" fmla="*/ 34 w 64"/>
                <a:gd name="T35" fmla="*/ 70 h 70"/>
                <a:gd name="T36" fmla="*/ 34 w 64"/>
                <a:gd name="T37" fmla="*/ 67 h 70"/>
                <a:gd name="T38" fmla="*/ 59 w 64"/>
                <a:gd name="T39" fmla="*/ 39 h 70"/>
                <a:gd name="T40" fmla="*/ 59 w 64"/>
                <a:gd name="T41" fmla="*/ 39 h 70"/>
                <a:gd name="T42" fmla="*/ 60 w 64"/>
                <a:gd name="T43" fmla="*/ 28 h 70"/>
                <a:gd name="T44" fmla="*/ 60 w 64"/>
                <a:gd name="T45" fmla="*/ 28 h 70"/>
                <a:gd name="T46" fmla="*/ 54 w 64"/>
                <a:gd name="T47" fmla="*/ 10 h 70"/>
                <a:gd name="T48" fmla="*/ 54 w 64"/>
                <a:gd name="T49" fmla="*/ 10 h 70"/>
                <a:gd name="T50" fmla="*/ 53 w 64"/>
                <a:gd name="T51" fmla="*/ 11 h 70"/>
                <a:gd name="T52" fmla="*/ 36 w 64"/>
                <a:gd name="T53" fmla="*/ 4 h 70"/>
                <a:gd name="T54" fmla="*/ 36 w 64"/>
                <a:gd name="T55" fmla="*/ 4 h 70"/>
                <a:gd name="T56" fmla="*/ 13 w 64"/>
                <a:gd name="T57" fmla="*/ 14 h 70"/>
                <a:gd name="T58" fmla="*/ 13 w 64"/>
                <a:gd name="T59" fmla="*/ 14 h 70"/>
                <a:gd name="T60" fmla="*/ 4 w 64"/>
                <a:gd name="T61" fmla="*/ 37 h 70"/>
                <a:gd name="T62" fmla="*/ 4 w 64"/>
                <a:gd name="T63" fmla="*/ 37 h 70"/>
                <a:gd name="T64" fmla="*/ 6 w 64"/>
                <a:gd name="T65" fmla="*/ 49 h 70"/>
                <a:gd name="T66" fmla="*/ 6 w 64"/>
                <a:gd name="T67" fmla="*/ 49 h 70"/>
                <a:gd name="T68" fmla="*/ 34 w 64"/>
                <a:gd name="T69" fmla="*/ 67 h 70"/>
                <a:gd name="T70" fmla="*/ 34 w 64"/>
                <a:gd name="T71" fmla="*/ 67 h 70"/>
                <a:gd name="T72" fmla="*/ 34 w 64"/>
                <a:gd name="T73" fmla="*/ 67 h 70"/>
                <a:gd name="T74" fmla="*/ 34 w 64"/>
                <a:gd name="T75" fmla="*/ 67 h 70"/>
                <a:gd name="T76" fmla="*/ 34 w 64"/>
                <a:gd name="T77" fmla="*/ 6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4" h="70">
                  <a:moveTo>
                    <a:pt x="34" y="70"/>
                  </a:moveTo>
                  <a:cubicBezTo>
                    <a:pt x="34" y="70"/>
                    <a:pt x="34" y="70"/>
                    <a:pt x="34" y="70"/>
                  </a:cubicBezTo>
                  <a:cubicBezTo>
                    <a:pt x="21" y="70"/>
                    <a:pt x="8" y="62"/>
                    <a:pt x="3" y="51"/>
                  </a:cubicBezTo>
                  <a:cubicBezTo>
                    <a:pt x="3" y="51"/>
                    <a:pt x="3" y="51"/>
                    <a:pt x="3" y="51"/>
                  </a:cubicBezTo>
                  <a:cubicBezTo>
                    <a:pt x="1" y="46"/>
                    <a:pt x="0" y="42"/>
                    <a:pt x="0" y="37"/>
                  </a:cubicBezTo>
                  <a:cubicBezTo>
                    <a:pt x="0" y="37"/>
                    <a:pt x="0" y="37"/>
                    <a:pt x="0" y="37"/>
                  </a:cubicBezTo>
                  <a:cubicBezTo>
                    <a:pt x="0" y="18"/>
                    <a:pt x="17" y="0"/>
                    <a:pt x="36" y="0"/>
                  </a:cubicBezTo>
                  <a:cubicBezTo>
                    <a:pt x="36" y="0"/>
                    <a:pt x="36" y="0"/>
                    <a:pt x="36" y="0"/>
                  </a:cubicBezTo>
                  <a:cubicBezTo>
                    <a:pt x="42" y="0"/>
                    <a:pt x="49" y="3"/>
                    <a:pt x="55" y="8"/>
                  </a:cubicBezTo>
                  <a:cubicBezTo>
                    <a:pt x="55" y="8"/>
                    <a:pt x="55" y="8"/>
                    <a:pt x="55" y="8"/>
                  </a:cubicBezTo>
                  <a:cubicBezTo>
                    <a:pt x="56" y="7"/>
                    <a:pt x="56" y="7"/>
                    <a:pt x="56" y="7"/>
                  </a:cubicBezTo>
                  <a:cubicBezTo>
                    <a:pt x="62" y="14"/>
                    <a:pt x="64" y="20"/>
                    <a:pt x="64" y="28"/>
                  </a:cubicBezTo>
                  <a:cubicBezTo>
                    <a:pt x="64" y="28"/>
                    <a:pt x="64" y="28"/>
                    <a:pt x="64" y="28"/>
                  </a:cubicBezTo>
                  <a:cubicBezTo>
                    <a:pt x="64" y="32"/>
                    <a:pt x="63" y="36"/>
                    <a:pt x="62" y="40"/>
                  </a:cubicBezTo>
                  <a:cubicBezTo>
                    <a:pt x="62" y="40"/>
                    <a:pt x="62" y="40"/>
                    <a:pt x="62" y="40"/>
                  </a:cubicBezTo>
                  <a:cubicBezTo>
                    <a:pt x="59" y="54"/>
                    <a:pt x="51" y="70"/>
                    <a:pt x="34" y="70"/>
                  </a:cubicBezTo>
                  <a:cubicBezTo>
                    <a:pt x="34" y="70"/>
                    <a:pt x="34" y="70"/>
                    <a:pt x="34" y="70"/>
                  </a:cubicBezTo>
                  <a:cubicBezTo>
                    <a:pt x="34" y="70"/>
                    <a:pt x="34" y="70"/>
                    <a:pt x="34" y="70"/>
                  </a:cubicBezTo>
                  <a:close/>
                  <a:moveTo>
                    <a:pt x="34" y="67"/>
                  </a:moveTo>
                  <a:cubicBezTo>
                    <a:pt x="48" y="67"/>
                    <a:pt x="55" y="52"/>
                    <a:pt x="59" y="39"/>
                  </a:cubicBezTo>
                  <a:cubicBezTo>
                    <a:pt x="59" y="39"/>
                    <a:pt x="59" y="39"/>
                    <a:pt x="59" y="39"/>
                  </a:cubicBezTo>
                  <a:cubicBezTo>
                    <a:pt x="60" y="35"/>
                    <a:pt x="60" y="31"/>
                    <a:pt x="60" y="28"/>
                  </a:cubicBezTo>
                  <a:cubicBezTo>
                    <a:pt x="60" y="28"/>
                    <a:pt x="60" y="28"/>
                    <a:pt x="60" y="28"/>
                  </a:cubicBezTo>
                  <a:cubicBezTo>
                    <a:pt x="60" y="22"/>
                    <a:pt x="59" y="16"/>
                    <a:pt x="54" y="10"/>
                  </a:cubicBezTo>
                  <a:cubicBezTo>
                    <a:pt x="54" y="10"/>
                    <a:pt x="54" y="10"/>
                    <a:pt x="54" y="10"/>
                  </a:cubicBezTo>
                  <a:cubicBezTo>
                    <a:pt x="53" y="11"/>
                    <a:pt x="53" y="11"/>
                    <a:pt x="53" y="11"/>
                  </a:cubicBezTo>
                  <a:cubicBezTo>
                    <a:pt x="48" y="6"/>
                    <a:pt x="42" y="4"/>
                    <a:pt x="36" y="4"/>
                  </a:cubicBezTo>
                  <a:cubicBezTo>
                    <a:pt x="36" y="4"/>
                    <a:pt x="36" y="4"/>
                    <a:pt x="36" y="4"/>
                  </a:cubicBezTo>
                  <a:cubicBezTo>
                    <a:pt x="28" y="4"/>
                    <a:pt x="19" y="8"/>
                    <a:pt x="13" y="14"/>
                  </a:cubicBezTo>
                  <a:cubicBezTo>
                    <a:pt x="13" y="14"/>
                    <a:pt x="13" y="14"/>
                    <a:pt x="13" y="14"/>
                  </a:cubicBezTo>
                  <a:cubicBezTo>
                    <a:pt x="7" y="20"/>
                    <a:pt x="4" y="28"/>
                    <a:pt x="4" y="37"/>
                  </a:cubicBezTo>
                  <a:cubicBezTo>
                    <a:pt x="4" y="37"/>
                    <a:pt x="4" y="37"/>
                    <a:pt x="4" y="37"/>
                  </a:cubicBezTo>
                  <a:cubicBezTo>
                    <a:pt x="4" y="41"/>
                    <a:pt x="4" y="45"/>
                    <a:pt x="6" y="49"/>
                  </a:cubicBezTo>
                  <a:cubicBezTo>
                    <a:pt x="6" y="49"/>
                    <a:pt x="6" y="49"/>
                    <a:pt x="6" y="49"/>
                  </a:cubicBezTo>
                  <a:cubicBezTo>
                    <a:pt x="11" y="59"/>
                    <a:pt x="23" y="67"/>
                    <a:pt x="34" y="67"/>
                  </a:cubicBezTo>
                  <a:cubicBezTo>
                    <a:pt x="34" y="67"/>
                    <a:pt x="34" y="67"/>
                    <a:pt x="34" y="67"/>
                  </a:cubicBezTo>
                  <a:cubicBezTo>
                    <a:pt x="34" y="67"/>
                    <a:pt x="34" y="67"/>
                    <a:pt x="34" y="67"/>
                  </a:cubicBezTo>
                  <a:cubicBezTo>
                    <a:pt x="34" y="67"/>
                    <a:pt x="34" y="67"/>
                    <a:pt x="34" y="67"/>
                  </a:cubicBezTo>
                  <a:cubicBezTo>
                    <a:pt x="34" y="67"/>
                    <a:pt x="34" y="67"/>
                    <a:pt x="34" y="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309">
              <a:extLst>
                <a:ext uri="{FF2B5EF4-FFF2-40B4-BE49-F238E27FC236}">
                  <a16:creationId xmlns:a16="http://schemas.microsoft.com/office/drawing/2014/main" xmlns="" id="{267F2DA7-230C-42E1-87C7-C8ECC4F34181}"/>
                </a:ext>
              </a:extLst>
            </p:cNvPr>
            <p:cNvSpPr>
              <a:spLocks noEditPoints="1"/>
            </p:cNvSpPr>
            <p:nvPr/>
          </p:nvSpPr>
          <p:spPr bwMode="auto">
            <a:xfrm>
              <a:off x="5743983" y="818489"/>
              <a:ext cx="165100" cy="165100"/>
            </a:xfrm>
            <a:custGeom>
              <a:avLst/>
              <a:gdLst>
                <a:gd name="T0" fmla="*/ 8 w 35"/>
                <a:gd name="T1" fmla="*/ 33 h 35"/>
                <a:gd name="T2" fmla="*/ 0 w 35"/>
                <a:gd name="T3" fmla="*/ 20 h 35"/>
                <a:gd name="T4" fmla="*/ 0 w 35"/>
                <a:gd name="T5" fmla="*/ 20 h 35"/>
                <a:gd name="T6" fmla="*/ 19 w 35"/>
                <a:gd name="T7" fmla="*/ 0 h 35"/>
                <a:gd name="T8" fmla="*/ 19 w 35"/>
                <a:gd name="T9" fmla="*/ 0 h 35"/>
                <a:gd name="T10" fmla="*/ 32 w 35"/>
                <a:gd name="T11" fmla="*/ 7 h 35"/>
                <a:gd name="T12" fmla="*/ 32 w 35"/>
                <a:gd name="T13" fmla="*/ 7 h 35"/>
                <a:gd name="T14" fmla="*/ 32 w 35"/>
                <a:gd name="T15" fmla="*/ 7 h 35"/>
                <a:gd name="T16" fmla="*/ 32 w 35"/>
                <a:gd name="T17" fmla="*/ 7 h 35"/>
                <a:gd name="T18" fmla="*/ 35 w 35"/>
                <a:gd name="T19" fmla="*/ 16 h 35"/>
                <a:gd name="T20" fmla="*/ 35 w 35"/>
                <a:gd name="T21" fmla="*/ 16 h 35"/>
                <a:gd name="T22" fmla="*/ 16 w 35"/>
                <a:gd name="T23" fmla="*/ 35 h 35"/>
                <a:gd name="T24" fmla="*/ 16 w 35"/>
                <a:gd name="T25" fmla="*/ 35 h 35"/>
                <a:gd name="T26" fmla="*/ 8 w 35"/>
                <a:gd name="T27" fmla="*/ 33 h 35"/>
                <a:gd name="T28" fmla="*/ 8 w 35"/>
                <a:gd name="T29" fmla="*/ 9 h 35"/>
                <a:gd name="T30" fmla="*/ 4 w 35"/>
                <a:gd name="T31" fmla="*/ 20 h 35"/>
                <a:gd name="T32" fmla="*/ 4 w 35"/>
                <a:gd name="T33" fmla="*/ 20 h 35"/>
                <a:gd name="T34" fmla="*/ 9 w 35"/>
                <a:gd name="T35" fmla="*/ 30 h 35"/>
                <a:gd name="T36" fmla="*/ 9 w 35"/>
                <a:gd name="T37" fmla="*/ 30 h 35"/>
                <a:gd name="T38" fmla="*/ 16 w 35"/>
                <a:gd name="T39" fmla="*/ 31 h 35"/>
                <a:gd name="T40" fmla="*/ 16 w 35"/>
                <a:gd name="T41" fmla="*/ 31 h 35"/>
                <a:gd name="T42" fmla="*/ 27 w 35"/>
                <a:gd name="T43" fmla="*/ 27 h 35"/>
                <a:gd name="T44" fmla="*/ 27 w 35"/>
                <a:gd name="T45" fmla="*/ 27 h 35"/>
                <a:gd name="T46" fmla="*/ 32 w 35"/>
                <a:gd name="T47" fmla="*/ 16 h 35"/>
                <a:gd name="T48" fmla="*/ 32 w 35"/>
                <a:gd name="T49" fmla="*/ 16 h 35"/>
                <a:gd name="T50" fmla="*/ 27 w 35"/>
                <a:gd name="T51" fmla="*/ 7 h 35"/>
                <a:gd name="T52" fmla="*/ 27 w 35"/>
                <a:gd name="T53" fmla="*/ 7 h 35"/>
                <a:gd name="T54" fmla="*/ 28 w 35"/>
                <a:gd name="T55" fmla="*/ 7 h 35"/>
                <a:gd name="T56" fmla="*/ 19 w 35"/>
                <a:gd name="T57" fmla="*/ 4 h 35"/>
                <a:gd name="T58" fmla="*/ 19 w 35"/>
                <a:gd name="T59" fmla="*/ 4 h 35"/>
                <a:gd name="T60" fmla="*/ 19 w 35"/>
                <a:gd name="T61" fmla="*/ 4 h 35"/>
                <a:gd name="T62" fmla="*/ 19 w 35"/>
                <a:gd name="T63" fmla="*/ 4 h 35"/>
                <a:gd name="T64" fmla="*/ 8 w 35"/>
                <a:gd name="T65" fmla="*/ 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35">
                  <a:moveTo>
                    <a:pt x="8" y="33"/>
                  </a:moveTo>
                  <a:cubicBezTo>
                    <a:pt x="2" y="29"/>
                    <a:pt x="0" y="24"/>
                    <a:pt x="0" y="20"/>
                  </a:cubicBezTo>
                  <a:cubicBezTo>
                    <a:pt x="0" y="20"/>
                    <a:pt x="0" y="20"/>
                    <a:pt x="0" y="20"/>
                  </a:cubicBezTo>
                  <a:cubicBezTo>
                    <a:pt x="0" y="10"/>
                    <a:pt x="9" y="0"/>
                    <a:pt x="19" y="0"/>
                  </a:cubicBezTo>
                  <a:cubicBezTo>
                    <a:pt x="19" y="0"/>
                    <a:pt x="19" y="0"/>
                    <a:pt x="19" y="0"/>
                  </a:cubicBezTo>
                  <a:cubicBezTo>
                    <a:pt x="23" y="0"/>
                    <a:pt x="28" y="2"/>
                    <a:pt x="32" y="7"/>
                  </a:cubicBezTo>
                  <a:cubicBezTo>
                    <a:pt x="32" y="7"/>
                    <a:pt x="32" y="7"/>
                    <a:pt x="32" y="7"/>
                  </a:cubicBezTo>
                  <a:cubicBezTo>
                    <a:pt x="32" y="7"/>
                    <a:pt x="32" y="7"/>
                    <a:pt x="32" y="7"/>
                  </a:cubicBezTo>
                  <a:cubicBezTo>
                    <a:pt x="32" y="7"/>
                    <a:pt x="32" y="7"/>
                    <a:pt x="32" y="7"/>
                  </a:cubicBezTo>
                  <a:cubicBezTo>
                    <a:pt x="34" y="10"/>
                    <a:pt x="35" y="13"/>
                    <a:pt x="35" y="16"/>
                  </a:cubicBezTo>
                  <a:cubicBezTo>
                    <a:pt x="35" y="16"/>
                    <a:pt x="35" y="16"/>
                    <a:pt x="35" y="16"/>
                  </a:cubicBezTo>
                  <a:cubicBezTo>
                    <a:pt x="35" y="26"/>
                    <a:pt x="26" y="35"/>
                    <a:pt x="16" y="35"/>
                  </a:cubicBezTo>
                  <a:cubicBezTo>
                    <a:pt x="16" y="35"/>
                    <a:pt x="16" y="35"/>
                    <a:pt x="16" y="35"/>
                  </a:cubicBezTo>
                  <a:cubicBezTo>
                    <a:pt x="13" y="35"/>
                    <a:pt x="10" y="34"/>
                    <a:pt x="8" y="33"/>
                  </a:cubicBezTo>
                  <a:close/>
                  <a:moveTo>
                    <a:pt x="8" y="9"/>
                  </a:moveTo>
                  <a:cubicBezTo>
                    <a:pt x="5" y="12"/>
                    <a:pt x="4" y="16"/>
                    <a:pt x="4" y="20"/>
                  </a:cubicBezTo>
                  <a:cubicBezTo>
                    <a:pt x="4" y="20"/>
                    <a:pt x="4" y="20"/>
                    <a:pt x="4" y="20"/>
                  </a:cubicBezTo>
                  <a:cubicBezTo>
                    <a:pt x="4" y="23"/>
                    <a:pt x="5" y="27"/>
                    <a:pt x="9" y="30"/>
                  </a:cubicBezTo>
                  <a:cubicBezTo>
                    <a:pt x="9" y="30"/>
                    <a:pt x="9" y="30"/>
                    <a:pt x="9" y="30"/>
                  </a:cubicBezTo>
                  <a:cubicBezTo>
                    <a:pt x="12" y="31"/>
                    <a:pt x="14" y="31"/>
                    <a:pt x="16" y="31"/>
                  </a:cubicBezTo>
                  <a:cubicBezTo>
                    <a:pt x="16" y="31"/>
                    <a:pt x="16" y="31"/>
                    <a:pt x="16" y="31"/>
                  </a:cubicBezTo>
                  <a:cubicBezTo>
                    <a:pt x="20" y="31"/>
                    <a:pt x="24" y="30"/>
                    <a:pt x="27" y="27"/>
                  </a:cubicBezTo>
                  <a:cubicBezTo>
                    <a:pt x="27" y="27"/>
                    <a:pt x="27" y="27"/>
                    <a:pt x="27" y="27"/>
                  </a:cubicBezTo>
                  <a:cubicBezTo>
                    <a:pt x="30" y="24"/>
                    <a:pt x="32" y="20"/>
                    <a:pt x="32" y="16"/>
                  </a:cubicBezTo>
                  <a:cubicBezTo>
                    <a:pt x="32" y="16"/>
                    <a:pt x="32" y="16"/>
                    <a:pt x="32" y="16"/>
                  </a:cubicBezTo>
                  <a:cubicBezTo>
                    <a:pt x="32" y="13"/>
                    <a:pt x="30" y="10"/>
                    <a:pt x="27" y="7"/>
                  </a:cubicBezTo>
                  <a:cubicBezTo>
                    <a:pt x="27" y="7"/>
                    <a:pt x="27" y="7"/>
                    <a:pt x="27" y="7"/>
                  </a:cubicBezTo>
                  <a:cubicBezTo>
                    <a:pt x="28" y="7"/>
                    <a:pt x="28" y="7"/>
                    <a:pt x="28" y="7"/>
                  </a:cubicBezTo>
                  <a:cubicBezTo>
                    <a:pt x="25" y="5"/>
                    <a:pt x="22" y="4"/>
                    <a:pt x="19" y="4"/>
                  </a:cubicBezTo>
                  <a:cubicBezTo>
                    <a:pt x="19" y="4"/>
                    <a:pt x="19" y="4"/>
                    <a:pt x="19" y="4"/>
                  </a:cubicBezTo>
                  <a:cubicBezTo>
                    <a:pt x="19" y="4"/>
                    <a:pt x="19" y="4"/>
                    <a:pt x="19" y="4"/>
                  </a:cubicBezTo>
                  <a:cubicBezTo>
                    <a:pt x="19" y="4"/>
                    <a:pt x="19" y="4"/>
                    <a:pt x="19" y="4"/>
                  </a:cubicBezTo>
                  <a:cubicBezTo>
                    <a:pt x="15" y="4"/>
                    <a:pt x="11" y="6"/>
                    <a:pt x="8"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10">
              <a:extLst>
                <a:ext uri="{FF2B5EF4-FFF2-40B4-BE49-F238E27FC236}">
                  <a16:creationId xmlns:a16="http://schemas.microsoft.com/office/drawing/2014/main" xmlns="" id="{7626F981-1C2D-4FA2-A098-4A4A146FFEE8}"/>
                </a:ext>
              </a:extLst>
            </p:cNvPr>
            <p:cNvSpPr>
              <a:spLocks noEditPoints="1"/>
            </p:cNvSpPr>
            <p:nvPr/>
          </p:nvSpPr>
          <p:spPr bwMode="auto">
            <a:xfrm>
              <a:off x="5959883" y="883576"/>
              <a:ext cx="404813" cy="438150"/>
            </a:xfrm>
            <a:custGeom>
              <a:avLst/>
              <a:gdLst>
                <a:gd name="T0" fmla="*/ 22 w 86"/>
                <a:gd name="T1" fmla="*/ 86 h 93"/>
                <a:gd name="T2" fmla="*/ 25 w 86"/>
                <a:gd name="T3" fmla="*/ 77 h 93"/>
                <a:gd name="T4" fmla="*/ 31 w 86"/>
                <a:gd name="T5" fmla="*/ 61 h 93"/>
                <a:gd name="T6" fmla="*/ 27 w 86"/>
                <a:gd name="T7" fmla="*/ 56 h 93"/>
                <a:gd name="T8" fmla="*/ 12 w 86"/>
                <a:gd name="T9" fmla="*/ 79 h 93"/>
                <a:gd name="T10" fmla="*/ 11 w 86"/>
                <a:gd name="T11" fmla="*/ 80 h 93"/>
                <a:gd name="T12" fmla="*/ 2 w 86"/>
                <a:gd name="T13" fmla="*/ 75 h 93"/>
                <a:gd name="T14" fmla="*/ 0 w 86"/>
                <a:gd name="T15" fmla="*/ 74 h 93"/>
                <a:gd name="T16" fmla="*/ 18 w 86"/>
                <a:gd name="T17" fmla="*/ 13 h 93"/>
                <a:gd name="T18" fmla="*/ 23 w 86"/>
                <a:gd name="T19" fmla="*/ 1 h 93"/>
                <a:gd name="T20" fmla="*/ 24 w 86"/>
                <a:gd name="T21" fmla="*/ 0 h 93"/>
                <a:gd name="T22" fmla="*/ 24 w 86"/>
                <a:gd name="T23" fmla="*/ 0 h 93"/>
                <a:gd name="T24" fmla="*/ 36 w 86"/>
                <a:gd name="T25" fmla="*/ 2 h 93"/>
                <a:gd name="T26" fmla="*/ 37 w 86"/>
                <a:gd name="T27" fmla="*/ 5 h 93"/>
                <a:gd name="T28" fmla="*/ 31 w 86"/>
                <a:gd name="T29" fmla="*/ 36 h 93"/>
                <a:gd name="T30" fmla="*/ 43 w 86"/>
                <a:gd name="T31" fmla="*/ 25 h 93"/>
                <a:gd name="T32" fmla="*/ 45 w 86"/>
                <a:gd name="T33" fmla="*/ 25 h 93"/>
                <a:gd name="T34" fmla="*/ 53 w 86"/>
                <a:gd name="T35" fmla="*/ 37 h 93"/>
                <a:gd name="T36" fmla="*/ 51 w 86"/>
                <a:gd name="T37" fmla="*/ 43 h 93"/>
                <a:gd name="T38" fmla="*/ 63 w 86"/>
                <a:gd name="T39" fmla="*/ 34 h 93"/>
                <a:gd name="T40" fmla="*/ 70 w 86"/>
                <a:gd name="T41" fmla="*/ 31 h 93"/>
                <a:gd name="T42" fmla="*/ 85 w 86"/>
                <a:gd name="T43" fmla="*/ 40 h 93"/>
                <a:gd name="T44" fmla="*/ 86 w 86"/>
                <a:gd name="T45" fmla="*/ 42 h 93"/>
                <a:gd name="T46" fmla="*/ 59 w 86"/>
                <a:gd name="T47" fmla="*/ 64 h 93"/>
                <a:gd name="T48" fmla="*/ 30 w 86"/>
                <a:gd name="T49" fmla="*/ 92 h 93"/>
                <a:gd name="T50" fmla="*/ 28 w 86"/>
                <a:gd name="T51" fmla="*/ 93 h 93"/>
                <a:gd name="T52" fmla="*/ 35 w 86"/>
                <a:gd name="T53" fmla="*/ 60 h 93"/>
                <a:gd name="T54" fmla="*/ 35 w 86"/>
                <a:gd name="T55" fmla="*/ 61 h 93"/>
                <a:gd name="T56" fmla="*/ 28 w 86"/>
                <a:gd name="T57" fmla="*/ 79 h 93"/>
                <a:gd name="T58" fmla="*/ 26 w 86"/>
                <a:gd name="T59" fmla="*/ 86 h 93"/>
                <a:gd name="T60" fmla="*/ 28 w 86"/>
                <a:gd name="T61" fmla="*/ 89 h 93"/>
                <a:gd name="T62" fmla="*/ 57 w 86"/>
                <a:gd name="T63" fmla="*/ 61 h 93"/>
                <a:gd name="T64" fmla="*/ 82 w 86"/>
                <a:gd name="T65" fmla="*/ 42 h 93"/>
                <a:gd name="T66" fmla="*/ 70 w 86"/>
                <a:gd name="T67" fmla="*/ 35 h 93"/>
                <a:gd name="T68" fmla="*/ 65 w 86"/>
                <a:gd name="T69" fmla="*/ 36 h 93"/>
                <a:gd name="T70" fmla="*/ 46 w 86"/>
                <a:gd name="T71" fmla="*/ 52 h 93"/>
                <a:gd name="T72" fmla="*/ 44 w 86"/>
                <a:gd name="T73" fmla="*/ 50 h 93"/>
                <a:gd name="T74" fmla="*/ 49 w 86"/>
                <a:gd name="T75" fmla="*/ 37 h 93"/>
                <a:gd name="T76" fmla="*/ 44 w 86"/>
                <a:gd name="T77" fmla="*/ 29 h 93"/>
                <a:gd name="T78" fmla="*/ 30 w 86"/>
                <a:gd name="T79" fmla="*/ 41 h 93"/>
                <a:gd name="T80" fmla="*/ 28 w 86"/>
                <a:gd name="T81" fmla="*/ 39 h 93"/>
                <a:gd name="T82" fmla="*/ 28 w 86"/>
                <a:gd name="T83" fmla="*/ 38 h 93"/>
                <a:gd name="T84" fmla="*/ 33 w 86"/>
                <a:gd name="T85" fmla="*/ 5 h 93"/>
                <a:gd name="T86" fmla="*/ 25 w 86"/>
                <a:gd name="T87" fmla="*/ 4 h 93"/>
                <a:gd name="T88" fmla="*/ 24 w 86"/>
                <a:gd name="T89" fmla="*/ 5 h 93"/>
                <a:gd name="T90" fmla="*/ 22 w 86"/>
                <a:gd name="T91" fmla="*/ 13 h 93"/>
                <a:gd name="T92" fmla="*/ 15 w 86"/>
                <a:gd name="T93" fmla="*/ 35 h 93"/>
                <a:gd name="T94" fmla="*/ 4 w 86"/>
                <a:gd name="T95" fmla="*/ 72 h 93"/>
                <a:gd name="T96" fmla="*/ 10 w 86"/>
                <a:gd name="T97" fmla="*/ 76 h 93"/>
                <a:gd name="T98" fmla="*/ 25 w 86"/>
                <a:gd name="T99" fmla="*/ 52 h 93"/>
                <a:gd name="T100" fmla="*/ 28 w 86"/>
                <a:gd name="T101" fmla="*/ 52 h 93"/>
                <a:gd name="T102" fmla="*/ 23 w 86"/>
                <a:gd name="T103" fmla="*/ 3 h 93"/>
                <a:gd name="T104" fmla="*/ 23 w 86"/>
                <a:gd name="T105" fmla="*/ 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6" h="93">
                  <a:moveTo>
                    <a:pt x="28" y="93"/>
                  </a:moveTo>
                  <a:cubicBezTo>
                    <a:pt x="24" y="91"/>
                    <a:pt x="22" y="89"/>
                    <a:pt x="22" y="86"/>
                  </a:cubicBezTo>
                  <a:cubicBezTo>
                    <a:pt x="22" y="86"/>
                    <a:pt x="22" y="86"/>
                    <a:pt x="22" y="86"/>
                  </a:cubicBezTo>
                  <a:cubicBezTo>
                    <a:pt x="22" y="83"/>
                    <a:pt x="24" y="81"/>
                    <a:pt x="25" y="77"/>
                  </a:cubicBezTo>
                  <a:cubicBezTo>
                    <a:pt x="25" y="77"/>
                    <a:pt x="25" y="77"/>
                    <a:pt x="25" y="77"/>
                  </a:cubicBezTo>
                  <a:cubicBezTo>
                    <a:pt x="27" y="72"/>
                    <a:pt x="29" y="66"/>
                    <a:pt x="31" y="61"/>
                  </a:cubicBezTo>
                  <a:cubicBezTo>
                    <a:pt x="31" y="61"/>
                    <a:pt x="31" y="61"/>
                    <a:pt x="31" y="61"/>
                  </a:cubicBezTo>
                  <a:cubicBezTo>
                    <a:pt x="30" y="59"/>
                    <a:pt x="28" y="57"/>
                    <a:pt x="27" y="56"/>
                  </a:cubicBezTo>
                  <a:cubicBezTo>
                    <a:pt x="27" y="56"/>
                    <a:pt x="27" y="56"/>
                    <a:pt x="27" y="56"/>
                  </a:cubicBezTo>
                  <a:cubicBezTo>
                    <a:pt x="21" y="63"/>
                    <a:pt x="18" y="72"/>
                    <a:pt x="12" y="79"/>
                  </a:cubicBezTo>
                  <a:cubicBezTo>
                    <a:pt x="12" y="79"/>
                    <a:pt x="12" y="79"/>
                    <a:pt x="12" y="79"/>
                  </a:cubicBezTo>
                  <a:cubicBezTo>
                    <a:pt x="11" y="80"/>
                    <a:pt x="11" y="80"/>
                    <a:pt x="11" y="80"/>
                  </a:cubicBezTo>
                  <a:cubicBezTo>
                    <a:pt x="10" y="80"/>
                    <a:pt x="10" y="80"/>
                    <a:pt x="10" y="80"/>
                  </a:cubicBezTo>
                  <a:cubicBezTo>
                    <a:pt x="7" y="78"/>
                    <a:pt x="4" y="75"/>
                    <a:pt x="2" y="75"/>
                  </a:cubicBezTo>
                  <a:cubicBezTo>
                    <a:pt x="2" y="75"/>
                    <a:pt x="2" y="75"/>
                    <a:pt x="2" y="75"/>
                  </a:cubicBezTo>
                  <a:cubicBezTo>
                    <a:pt x="0" y="74"/>
                    <a:pt x="0" y="74"/>
                    <a:pt x="0" y="74"/>
                  </a:cubicBezTo>
                  <a:cubicBezTo>
                    <a:pt x="1" y="73"/>
                    <a:pt x="1" y="73"/>
                    <a:pt x="1" y="73"/>
                  </a:cubicBezTo>
                  <a:cubicBezTo>
                    <a:pt x="2" y="66"/>
                    <a:pt x="12" y="32"/>
                    <a:pt x="18" y="13"/>
                  </a:cubicBezTo>
                  <a:cubicBezTo>
                    <a:pt x="18" y="13"/>
                    <a:pt x="18" y="13"/>
                    <a:pt x="18" y="13"/>
                  </a:cubicBezTo>
                  <a:cubicBezTo>
                    <a:pt x="20" y="7"/>
                    <a:pt x="21" y="3"/>
                    <a:pt x="23" y="1"/>
                  </a:cubicBezTo>
                  <a:cubicBezTo>
                    <a:pt x="23" y="1"/>
                    <a:pt x="23" y="1"/>
                    <a:pt x="23" y="1"/>
                  </a:cubicBezTo>
                  <a:cubicBezTo>
                    <a:pt x="23" y="1"/>
                    <a:pt x="23" y="1"/>
                    <a:pt x="24" y="0"/>
                  </a:cubicBezTo>
                  <a:cubicBezTo>
                    <a:pt x="24" y="0"/>
                    <a:pt x="24" y="0"/>
                    <a:pt x="24" y="0"/>
                  </a:cubicBezTo>
                  <a:cubicBezTo>
                    <a:pt x="24" y="0"/>
                    <a:pt x="24" y="0"/>
                    <a:pt x="24" y="0"/>
                  </a:cubicBezTo>
                  <a:cubicBezTo>
                    <a:pt x="27" y="1"/>
                    <a:pt x="32" y="1"/>
                    <a:pt x="36" y="2"/>
                  </a:cubicBezTo>
                  <a:cubicBezTo>
                    <a:pt x="36" y="2"/>
                    <a:pt x="36" y="2"/>
                    <a:pt x="36" y="2"/>
                  </a:cubicBezTo>
                  <a:cubicBezTo>
                    <a:pt x="37" y="3"/>
                    <a:pt x="37" y="3"/>
                    <a:pt x="37" y="3"/>
                  </a:cubicBezTo>
                  <a:cubicBezTo>
                    <a:pt x="37" y="5"/>
                    <a:pt x="37" y="5"/>
                    <a:pt x="37" y="5"/>
                  </a:cubicBezTo>
                  <a:cubicBezTo>
                    <a:pt x="33" y="15"/>
                    <a:pt x="31" y="25"/>
                    <a:pt x="31" y="36"/>
                  </a:cubicBezTo>
                  <a:cubicBezTo>
                    <a:pt x="31" y="36"/>
                    <a:pt x="31" y="36"/>
                    <a:pt x="31" y="36"/>
                  </a:cubicBezTo>
                  <a:cubicBezTo>
                    <a:pt x="35" y="32"/>
                    <a:pt x="38" y="28"/>
                    <a:pt x="43" y="25"/>
                  </a:cubicBezTo>
                  <a:cubicBezTo>
                    <a:pt x="43" y="25"/>
                    <a:pt x="43" y="25"/>
                    <a:pt x="43" y="25"/>
                  </a:cubicBezTo>
                  <a:cubicBezTo>
                    <a:pt x="44" y="25"/>
                    <a:pt x="44" y="25"/>
                    <a:pt x="44" y="25"/>
                  </a:cubicBezTo>
                  <a:cubicBezTo>
                    <a:pt x="45" y="25"/>
                    <a:pt x="45" y="25"/>
                    <a:pt x="45" y="25"/>
                  </a:cubicBezTo>
                  <a:cubicBezTo>
                    <a:pt x="50" y="28"/>
                    <a:pt x="53" y="32"/>
                    <a:pt x="53" y="37"/>
                  </a:cubicBezTo>
                  <a:cubicBezTo>
                    <a:pt x="53" y="37"/>
                    <a:pt x="53" y="37"/>
                    <a:pt x="53" y="37"/>
                  </a:cubicBezTo>
                  <a:cubicBezTo>
                    <a:pt x="53" y="39"/>
                    <a:pt x="52" y="41"/>
                    <a:pt x="51" y="43"/>
                  </a:cubicBezTo>
                  <a:cubicBezTo>
                    <a:pt x="51" y="43"/>
                    <a:pt x="51" y="43"/>
                    <a:pt x="51" y="43"/>
                  </a:cubicBezTo>
                  <a:cubicBezTo>
                    <a:pt x="55" y="40"/>
                    <a:pt x="59" y="36"/>
                    <a:pt x="63" y="34"/>
                  </a:cubicBezTo>
                  <a:cubicBezTo>
                    <a:pt x="63" y="34"/>
                    <a:pt x="63" y="34"/>
                    <a:pt x="63" y="34"/>
                  </a:cubicBezTo>
                  <a:cubicBezTo>
                    <a:pt x="65" y="32"/>
                    <a:pt x="68" y="31"/>
                    <a:pt x="70" y="31"/>
                  </a:cubicBezTo>
                  <a:cubicBezTo>
                    <a:pt x="70" y="31"/>
                    <a:pt x="70" y="31"/>
                    <a:pt x="70" y="31"/>
                  </a:cubicBezTo>
                  <a:cubicBezTo>
                    <a:pt x="76" y="31"/>
                    <a:pt x="80" y="36"/>
                    <a:pt x="85" y="40"/>
                  </a:cubicBezTo>
                  <a:cubicBezTo>
                    <a:pt x="85" y="40"/>
                    <a:pt x="85" y="40"/>
                    <a:pt x="85" y="40"/>
                  </a:cubicBezTo>
                  <a:cubicBezTo>
                    <a:pt x="86" y="41"/>
                    <a:pt x="86" y="41"/>
                    <a:pt x="86" y="41"/>
                  </a:cubicBezTo>
                  <a:cubicBezTo>
                    <a:pt x="86" y="42"/>
                    <a:pt x="86" y="42"/>
                    <a:pt x="86" y="42"/>
                  </a:cubicBezTo>
                  <a:cubicBezTo>
                    <a:pt x="81" y="51"/>
                    <a:pt x="66" y="59"/>
                    <a:pt x="59" y="64"/>
                  </a:cubicBezTo>
                  <a:cubicBezTo>
                    <a:pt x="59" y="64"/>
                    <a:pt x="59" y="64"/>
                    <a:pt x="59" y="64"/>
                  </a:cubicBezTo>
                  <a:cubicBezTo>
                    <a:pt x="47" y="73"/>
                    <a:pt x="39" y="81"/>
                    <a:pt x="30" y="92"/>
                  </a:cubicBezTo>
                  <a:cubicBezTo>
                    <a:pt x="30" y="92"/>
                    <a:pt x="30" y="92"/>
                    <a:pt x="30" y="92"/>
                  </a:cubicBezTo>
                  <a:cubicBezTo>
                    <a:pt x="29" y="93"/>
                    <a:pt x="29" y="93"/>
                    <a:pt x="29" y="93"/>
                  </a:cubicBezTo>
                  <a:cubicBezTo>
                    <a:pt x="28" y="93"/>
                    <a:pt x="28" y="93"/>
                    <a:pt x="28" y="93"/>
                  </a:cubicBezTo>
                  <a:close/>
                  <a:moveTo>
                    <a:pt x="28" y="52"/>
                  </a:moveTo>
                  <a:cubicBezTo>
                    <a:pt x="30" y="54"/>
                    <a:pt x="33" y="56"/>
                    <a:pt x="35" y="60"/>
                  </a:cubicBezTo>
                  <a:cubicBezTo>
                    <a:pt x="35" y="60"/>
                    <a:pt x="35" y="60"/>
                    <a:pt x="35" y="60"/>
                  </a:cubicBezTo>
                  <a:cubicBezTo>
                    <a:pt x="35" y="61"/>
                    <a:pt x="35" y="61"/>
                    <a:pt x="35" y="61"/>
                  </a:cubicBezTo>
                  <a:cubicBezTo>
                    <a:pt x="35" y="61"/>
                    <a:pt x="35" y="61"/>
                    <a:pt x="35" y="61"/>
                  </a:cubicBezTo>
                  <a:cubicBezTo>
                    <a:pt x="32" y="67"/>
                    <a:pt x="30" y="73"/>
                    <a:pt x="28" y="79"/>
                  </a:cubicBezTo>
                  <a:cubicBezTo>
                    <a:pt x="28" y="79"/>
                    <a:pt x="28" y="79"/>
                    <a:pt x="28" y="79"/>
                  </a:cubicBezTo>
                  <a:cubicBezTo>
                    <a:pt x="27" y="82"/>
                    <a:pt x="26" y="84"/>
                    <a:pt x="26" y="86"/>
                  </a:cubicBezTo>
                  <a:cubicBezTo>
                    <a:pt x="26" y="86"/>
                    <a:pt x="26" y="86"/>
                    <a:pt x="26" y="86"/>
                  </a:cubicBezTo>
                  <a:cubicBezTo>
                    <a:pt x="26" y="87"/>
                    <a:pt x="26" y="88"/>
                    <a:pt x="28" y="89"/>
                  </a:cubicBezTo>
                  <a:cubicBezTo>
                    <a:pt x="28" y="89"/>
                    <a:pt x="28" y="89"/>
                    <a:pt x="28" y="89"/>
                  </a:cubicBezTo>
                  <a:cubicBezTo>
                    <a:pt x="37" y="79"/>
                    <a:pt x="45" y="70"/>
                    <a:pt x="57" y="61"/>
                  </a:cubicBezTo>
                  <a:cubicBezTo>
                    <a:pt x="57" y="61"/>
                    <a:pt x="57" y="61"/>
                    <a:pt x="57" y="61"/>
                  </a:cubicBezTo>
                  <a:cubicBezTo>
                    <a:pt x="64" y="57"/>
                    <a:pt x="77" y="49"/>
                    <a:pt x="82" y="42"/>
                  </a:cubicBezTo>
                  <a:cubicBezTo>
                    <a:pt x="82" y="42"/>
                    <a:pt x="82" y="42"/>
                    <a:pt x="82" y="42"/>
                  </a:cubicBezTo>
                  <a:cubicBezTo>
                    <a:pt x="77" y="38"/>
                    <a:pt x="73" y="35"/>
                    <a:pt x="70" y="35"/>
                  </a:cubicBezTo>
                  <a:cubicBezTo>
                    <a:pt x="70" y="35"/>
                    <a:pt x="70" y="35"/>
                    <a:pt x="70" y="35"/>
                  </a:cubicBezTo>
                  <a:cubicBezTo>
                    <a:pt x="68" y="35"/>
                    <a:pt x="67" y="35"/>
                    <a:pt x="65" y="36"/>
                  </a:cubicBezTo>
                  <a:cubicBezTo>
                    <a:pt x="65" y="36"/>
                    <a:pt x="65" y="36"/>
                    <a:pt x="65" y="36"/>
                  </a:cubicBezTo>
                  <a:cubicBezTo>
                    <a:pt x="59" y="41"/>
                    <a:pt x="53" y="47"/>
                    <a:pt x="46" y="52"/>
                  </a:cubicBezTo>
                  <a:cubicBezTo>
                    <a:pt x="46" y="52"/>
                    <a:pt x="46" y="52"/>
                    <a:pt x="46" y="52"/>
                  </a:cubicBezTo>
                  <a:cubicBezTo>
                    <a:pt x="44" y="50"/>
                    <a:pt x="44" y="50"/>
                    <a:pt x="44" y="50"/>
                  </a:cubicBezTo>
                  <a:cubicBezTo>
                    <a:pt x="47" y="45"/>
                    <a:pt x="49" y="40"/>
                    <a:pt x="49" y="37"/>
                  </a:cubicBezTo>
                  <a:cubicBezTo>
                    <a:pt x="49" y="37"/>
                    <a:pt x="49" y="37"/>
                    <a:pt x="49" y="37"/>
                  </a:cubicBezTo>
                  <a:cubicBezTo>
                    <a:pt x="49" y="34"/>
                    <a:pt x="48" y="31"/>
                    <a:pt x="44" y="29"/>
                  </a:cubicBezTo>
                  <a:cubicBezTo>
                    <a:pt x="44" y="29"/>
                    <a:pt x="44" y="29"/>
                    <a:pt x="44" y="29"/>
                  </a:cubicBezTo>
                  <a:cubicBezTo>
                    <a:pt x="39" y="31"/>
                    <a:pt x="36" y="37"/>
                    <a:pt x="30" y="41"/>
                  </a:cubicBezTo>
                  <a:cubicBezTo>
                    <a:pt x="30" y="41"/>
                    <a:pt x="30" y="41"/>
                    <a:pt x="30" y="41"/>
                  </a:cubicBezTo>
                  <a:cubicBezTo>
                    <a:pt x="28" y="42"/>
                    <a:pt x="28" y="42"/>
                    <a:pt x="28" y="42"/>
                  </a:cubicBezTo>
                  <a:cubicBezTo>
                    <a:pt x="28" y="39"/>
                    <a:pt x="28" y="39"/>
                    <a:pt x="28" y="39"/>
                  </a:cubicBezTo>
                  <a:cubicBezTo>
                    <a:pt x="28" y="39"/>
                    <a:pt x="28" y="38"/>
                    <a:pt x="28" y="38"/>
                  </a:cubicBezTo>
                  <a:cubicBezTo>
                    <a:pt x="28" y="38"/>
                    <a:pt x="28" y="38"/>
                    <a:pt x="28" y="38"/>
                  </a:cubicBezTo>
                  <a:cubicBezTo>
                    <a:pt x="28" y="27"/>
                    <a:pt x="29" y="16"/>
                    <a:pt x="33" y="5"/>
                  </a:cubicBezTo>
                  <a:cubicBezTo>
                    <a:pt x="33" y="5"/>
                    <a:pt x="33" y="5"/>
                    <a:pt x="33" y="5"/>
                  </a:cubicBezTo>
                  <a:cubicBezTo>
                    <a:pt x="31" y="5"/>
                    <a:pt x="28" y="5"/>
                    <a:pt x="25" y="4"/>
                  </a:cubicBezTo>
                  <a:cubicBezTo>
                    <a:pt x="25" y="4"/>
                    <a:pt x="25" y="4"/>
                    <a:pt x="25" y="4"/>
                  </a:cubicBezTo>
                  <a:cubicBezTo>
                    <a:pt x="25" y="4"/>
                    <a:pt x="25" y="5"/>
                    <a:pt x="24" y="5"/>
                  </a:cubicBezTo>
                  <a:cubicBezTo>
                    <a:pt x="24" y="5"/>
                    <a:pt x="24" y="5"/>
                    <a:pt x="24" y="5"/>
                  </a:cubicBezTo>
                  <a:cubicBezTo>
                    <a:pt x="24" y="7"/>
                    <a:pt x="23" y="10"/>
                    <a:pt x="22" y="13"/>
                  </a:cubicBezTo>
                  <a:cubicBezTo>
                    <a:pt x="22" y="13"/>
                    <a:pt x="22" y="13"/>
                    <a:pt x="22" y="13"/>
                  </a:cubicBezTo>
                  <a:cubicBezTo>
                    <a:pt x="20" y="18"/>
                    <a:pt x="17" y="26"/>
                    <a:pt x="15" y="35"/>
                  </a:cubicBezTo>
                  <a:cubicBezTo>
                    <a:pt x="15" y="35"/>
                    <a:pt x="15" y="35"/>
                    <a:pt x="15" y="35"/>
                  </a:cubicBezTo>
                  <a:cubicBezTo>
                    <a:pt x="10" y="50"/>
                    <a:pt x="6" y="66"/>
                    <a:pt x="4" y="72"/>
                  </a:cubicBezTo>
                  <a:cubicBezTo>
                    <a:pt x="4" y="72"/>
                    <a:pt x="4" y="72"/>
                    <a:pt x="4" y="72"/>
                  </a:cubicBezTo>
                  <a:cubicBezTo>
                    <a:pt x="7" y="73"/>
                    <a:pt x="9" y="74"/>
                    <a:pt x="10" y="76"/>
                  </a:cubicBezTo>
                  <a:cubicBezTo>
                    <a:pt x="10" y="76"/>
                    <a:pt x="10" y="76"/>
                    <a:pt x="10" y="76"/>
                  </a:cubicBezTo>
                  <a:cubicBezTo>
                    <a:pt x="16" y="69"/>
                    <a:pt x="19" y="60"/>
                    <a:pt x="25" y="52"/>
                  </a:cubicBezTo>
                  <a:cubicBezTo>
                    <a:pt x="25" y="52"/>
                    <a:pt x="25" y="52"/>
                    <a:pt x="25" y="52"/>
                  </a:cubicBezTo>
                  <a:cubicBezTo>
                    <a:pt x="26" y="51"/>
                    <a:pt x="26" y="51"/>
                    <a:pt x="26" y="51"/>
                  </a:cubicBezTo>
                  <a:cubicBezTo>
                    <a:pt x="28" y="52"/>
                    <a:pt x="28" y="52"/>
                    <a:pt x="28" y="52"/>
                  </a:cubicBezTo>
                  <a:close/>
                  <a:moveTo>
                    <a:pt x="23" y="4"/>
                  </a:moveTo>
                  <a:cubicBezTo>
                    <a:pt x="23" y="3"/>
                    <a:pt x="23" y="3"/>
                    <a:pt x="23" y="3"/>
                  </a:cubicBezTo>
                  <a:cubicBezTo>
                    <a:pt x="23" y="3"/>
                    <a:pt x="23" y="3"/>
                    <a:pt x="23" y="3"/>
                  </a:cubicBezTo>
                  <a:cubicBezTo>
                    <a:pt x="23" y="3"/>
                    <a:pt x="23" y="3"/>
                    <a:pt x="23" y="3"/>
                  </a:cubicBezTo>
                  <a:cubicBezTo>
                    <a:pt x="23" y="4"/>
                    <a:pt x="23" y="4"/>
                    <a:pt x="23" y="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11">
              <a:extLst>
                <a:ext uri="{FF2B5EF4-FFF2-40B4-BE49-F238E27FC236}">
                  <a16:creationId xmlns:a16="http://schemas.microsoft.com/office/drawing/2014/main" xmlns="" id="{58A644FC-00F9-4076-9D2A-3E096A0D18A4}"/>
                </a:ext>
              </a:extLst>
            </p:cNvPr>
            <p:cNvSpPr>
              <a:spLocks noEditPoints="1"/>
            </p:cNvSpPr>
            <p:nvPr/>
          </p:nvSpPr>
          <p:spPr bwMode="auto">
            <a:xfrm>
              <a:off x="6082120" y="1072489"/>
              <a:ext cx="334963" cy="268288"/>
            </a:xfrm>
            <a:custGeom>
              <a:avLst/>
              <a:gdLst>
                <a:gd name="T0" fmla="*/ 9 w 71"/>
                <a:gd name="T1" fmla="*/ 57 h 57"/>
                <a:gd name="T2" fmla="*/ 0 w 71"/>
                <a:gd name="T3" fmla="*/ 53 h 57"/>
                <a:gd name="T4" fmla="*/ 0 w 71"/>
                <a:gd name="T5" fmla="*/ 53 h 57"/>
                <a:gd name="T6" fmla="*/ 1 w 71"/>
                <a:gd name="T7" fmla="*/ 49 h 57"/>
                <a:gd name="T8" fmla="*/ 10 w 71"/>
                <a:gd name="T9" fmla="*/ 53 h 57"/>
                <a:gd name="T10" fmla="*/ 10 w 71"/>
                <a:gd name="T11" fmla="*/ 53 h 57"/>
                <a:gd name="T12" fmla="*/ 34 w 71"/>
                <a:gd name="T13" fmla="*/ 27 h 57"/>
                <a:gd name="T14" fmla="*/ 34 w 71"/>
                <a:gd name="T15" fmla="*/ 27 h 57"/>
                <a:gd name="T16" fmla="*/ 63 w 71"/>
                <a:gd name="T17" fmla="*/ 5 h 57"/>
                <a:gd name="T18" fmla="*/ 63 w 71"/>
                <a:gd name="T19" fmla="*/ 5 h 57"/>
                <a:gd name="T20" fmla="*/ 56 w 71"/>
                <a:gd name="T21" fmla="*/ 3 h 57"/>
                <a:gd name="T22" fmla="*/ 56 w 71"/>
                <a:gd name="T23" fmla="*/ 3 h 57"/>
                <a:gd name="T24" fmla="*/ 57 w 71"/>
                <a:gd name="T25" fmla="*/ 0 h 57"/>
                <a:gd name="T26" fmla="*/ 67 w 71"/>
                <a:gd name="T27" fmla="*/ 2 h 57"/>
                <a:gd name="T28" fmla="*/ 67 w 71"/>
                <a:gd name="T29" fmla="*/ 2 h 57"/>
                <a:gd name="T30" fmla="*/ 71 w 71"/>
                <a:gd name="T31" fmla="*/ 2 h 57"/>
                <a:gd name="T32" fmla="*/ 68 w 71"/>
                <a:gd name="T33" fmla="*/ 5 h 57"/>
                <a:gd name="T34" fmla="*/ 37 w 71"/>
                <a:gd name="T35" fmla="*/ 30 h 57"/>
                <a:gd name="T36" fmla="*/ 37 w 71"/>
                <a:gd name="T37" fmla="*/ 30 h 57"/>
                <a:gd name="T38" fmla="*/ 11 w 71"/>
                <a:gd name="T39" fmla="*/ 56 h 57"/>
                <a:gd name="T40" fmla="*/ 11 w 71"/>
                <a:gd name="T41" fmla="*/ 56 h 57"/>
                <a:gd name="T42" fmla="*/ 11 w 71"/>
                <a:gd name="T43" fmla="*/ 57 h 57"/>
                <a:gd name="T44" fmla="*/ 9 w 71"/>
                <a:gd name="T45" fmla="*/ 57 h 57"/>
                <a:gd name="T46" fmla="*/ 56 w 71"/>
                <a:gd name="T47" fmla="*/ 3 h 57"/>
                <a:gd name="T48" fmla="*/ 56 w 71"/>
                <a:gd name="T49" fmla="*/ 3 h 57"/>
                <a:gd name="T50" fmla="*/ 56 w 71"/>
                <a:gd name="T51" fmla="*/ 3 h 57"/>
                <a:gd name="T52" fmla="*/ 56 w 71"/>
                <a:gd name="T53" fmla="*/ 3 h 57"/>
                <a:gd name="T54" fmla="*/ 56 w 71"/>
                <a:gd name="T55" fmla="*/ 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1" h="57">
                  <a:moveTo>
                    <a:pt x="9" y="57"/>
                  </a:moveTo>
                  <a:cubicBezTo>
                    <a:pt x="6" y="55"/>
                    <a:pt x="3" y="54"/>
                    <a:pt x="0" y="53"/>
                  </a:cubicBezTo>
                  <a:cubicBezTo>
                    <a:pt x="0" y="53"/>
                    <a:pt x="0" y="53"/>
                    <a:pt x="0" y="53"/>
                  </a:cubicBezTo>
                  <a:cubicBezTo>
                    <a:pt x="1" y="49"/>
                    <a:pt x="1" y="49"/>
                    <a:pt x="1" y="49"/>
                  </a:cubicBezTo>
                  <a:cubicBezTo>
                    <a:pt x="4" y="51"/>
                    <a:pt x="7" y="52"/>
                    <a:pt x="10" y="53"/>
                  </a:cubicBezTo>
                  <a:cubicBezTo>
                    <a:pt x="10" y="53"/>
                    <a:pt x="10" y="53"/>
                    <a:pt x="10" y="53"/>
                  </a:cubicBezTo>
                  <a:cubicBezTo>
                    <a:pt x="18" y="45"/>
                    <a:pt x="25" y="34"/>
                    <a:pt x="34" y="27"/>
                  </a:cubicBezTo>
                  <a:cubicBezTo>
                    <a:pt x="34" y="27"/>
                    <a:pt x="34" y="27"/>
                    <a:pt x="34" y="27"/>
                  </a:cubicBezTo>
                  <a:cubicBezTo>
                    <a:pt x="44" y="19"/>
                    <a:pt x="54" y="12"/>
                    <a:pt x="63" y="5"/>
                  </a:cubicBezTo>
                  <a:cubicBezTo>
                    <a:pt x="63" y="5"/>
                    <a:pt x="63" y="5"/>
                    <a:pt x="63" y="5"/>
                  </a:cubicBezTo>
                  <a:cubicBezTo>
                    <a:pt x="60" y="4"/>
                    <a:pt x="57" y="4"/>
                    <a:pt x="56" y="3"/>
                  </a:cubicBezTo>
                  <a:cubicBezTo>
                    <a:pt x="56" y="3"/>
                    <a:pt x="56" y="3"/>
                    <a:pt x="56" y="3"/>
                  </a:cubicBezTo>
                  <a:cubicBezTo>
                    <a:pt x="57" y="0"/>
                    <a:pt x="57" y="0"/>
                    <a:pt x="57" y="0"/>
                  </a:cubicBezTo>
                  <a:cubicBezTo>
                    <a:pt x="59" y="0"/>
                    <a:pt x="64" y="1"/>
                    <a:pt x="67" y="2"/>
                  </a:cubicBezTo>
                  <a:cubicBezTo>
                    <a:pt x="67" y="2"/>
                    <a:pt x="67" y="2"/>
                    <a:pt x="67" y="2"/>
                  </a:cubicBezTo>
                  <a:cubicBezTo>
                    <a:pt x="71" y="2"/>
                    <a:pt x="71" y="2"/>
                    <a:pt x="71" y="2"/>
                  </a:cubicBezTo>
                  <a:cubicBezTo>
                    <a:pt x="68" y="5"/>
                    <a:pt x="68" y="5"/>
                    <a:pt x="68" y="5"/>
                  </a:cubicBezTo>
                  <a:cubicBezTo>
                    <a:pt x="58" y="14"/>
                    <a:pt x="47" y="22"/>
                    <a:pt x="37" y="30"/>
                  </a:cubicBezTo>
                  <a:cubicBezTo>
                    <a:pt x="37" y="30"/>
                    <a:pt x="37" y="30"/>
                    <a:pt x="37" y="30"/>
                  </a:cubicBezTo>
                  <a:cubicBezTo>
                    <a:pt x="27" y="37"/>
                    <a:pt x="20" y="48"/>
                    <a:pt x="11" y="56"/>
                  </a:cubicBezTo>
                  <a:cubicBezTo>
                    <a:pt x="11" y="56"/>
                    <a:pt x="11" y="56"/>
                    <a:pt x="11" y="56"/>
                  </a:cubicBezTo>
                  <a:cubicBezTo>
                    <a:pt x="11" y="57"/>
                    <a:pt x="11" y="57"/>
                    <a:pt x="11" y="57"/>
                  </a:cubicBezTo>
                  <a:cubicBezTo>
                    <a:pt x="9" y="57"/>
                    <a:pt x="9" y="57"/>
                    <a:pt x="9" y="57"/>
                  </a:cubicBezTo>
                  <a:close/>
                  <a:moveTo>
                    <a:pt x="56" y="3"/>
                  </a:moveTo>
                  <a:cubicBezTo>
                    <a:pt x="56" y="3"/>
                    <a:pt x="56" y="3"/>
                    <a:pt x="56" y="3"/>
                  </a:cubicBezTo>
                  <a:cubicBezTo>
                    <a:pt x="56" y="3"/>
                    <a:pt x="56" y="3"/>
                    <a:pt x="56" y="3"/>
                  </a:cubicBezTo>
                  <a:cubicBezTo>
                    <a:pt x="56" y="3"/>
                    <a:pt x="56" y="3"/>
                    <a:pt x="56" y="3"/>
                  </a:cubicBezTo>
                  <a:cubicBezTo>
                    <a:pt x="56" y="3"/>
                    <a:pt x="56" y="3"/>
                    <a:pt x="56"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12">
              <a:extLst>
                <a:ext uri="{FF2B5EF4-FFF2-40B4-BE49-F238E27FC236}">
                  <a16:creationId xmlns:a16="http://schemas.microsoft.com/office/drawing/2014/main" xmlns="" id="{F2FA7631-D016-47C3-96CA-C5653D3FA6D1}"/>
                </a:ext>
              </a:extLst>
            </p:cNvPr>
            <p:cNvSpPr>
              <a:spLocks noEditPoints="1"/>
            </p:cNvSpPr>
            <p:nvPr/>
          </p:nvSpPr>
          <p:spPr bwMode="auto">
            <a:xfrm>
              <a:off x="5997983" y="1156626"/>
              <a:ext cx="107950" cy="107950"/>
            </a:xfrm>
            <a:custGeom>
              <a:avLst/>
              <a:gdLst>
                <a:gd name="T0" fmla="*/ 5 w 23"/>
                <a:gd name="T1" fmla="*/ 22 h 23"/>
                <a:gd name="T2" fmla="*/ 3 w 23"/>
                <a:gd name="T3" fmla="*/ 21 h 23"/>
                <a:gd name="T4" fmla="*/ 3 w 23"/>
                <a:gd name="T5" fmla="*/ 21 h 23"/>
                <a:gd name="T6" fmla="*/ 2 w 23"/>
                <a:gd name="T7" fmla="*/ 22 h 23"/>
                <a:gd name="T8" fmla="*/ 2 w 23"/>
                <a:gd name="T9" fmla="*/ 22 h 23"/>
                <a:gd name="T10" fmla="*/ 2 w 23"/>
                <a:gd name="T11" fmla="*/ 21 h 23"/>
                <a:gd name="T12" fmla="*/ 3 w 23"/>
                <a:gd name="T13" fmla="*/ 21 h 23"/>
                <a:gd name="T14" fmla="*/ 2 w 23"/>
                <a:gd name="T15" fmla="*/ 20 h 23"/>
                <a:gd name="T16" fmla="*/ 2 w 23"/>
                <a:gd name="T17" fmla="*/ 22 h 23"/>
                <a:gd name="T18" fmla="*/ 1 w 23"/>
                <a:gd name="T19" fmla="*/ 21 h 23"/>
                <a:gd name="T20" fmla="*/ 1 w 23"/>
                <a:gd name="T21" fmla="*/ 21 h 23"/>
                <a:gd name="T22" fmla="*/ 0 w 23"/>
                <a:gd name="T23" fmla="*/ 20 h 23"/>
                <a:gd name="T24" fmla="*/ 0 w 23"/>
                <a:gd name="T25" fmla="*/ 20 h 23"/>
                <a:gd name="T26" fmla="*/ 2 w 23"/>
                <a:gd name="T27" fmla="*/ 18 h 23"/>
                <a:gd name="T28" fmla="*/ 2 w 23"/>
                <a:gd name="T29" fmla="*/ 18 h 23"/>
                <a:gd name="T30" fmla="*/ 2 w 23"/>
                <a:gd name="T31" fmla="*/ 18 h 23"/>
                <a:gd name="T32" fmla="*/ 2 w 23"/>
                <a:gd name="T33" fmla="*/ 18 h 23"/>
                <a:gd name="T34" fmla="*/ 3 w 23"/>
                <a:gd name="T35" fmla="*/ 18 h 23"/>
                <a:gd name="T36" fmla="*/ 3 w 23"/>
                <a:gd name="T37" fmla="*/ 18 h 23"/>
                <a:gd name="T38" fmla="*/ 5 w 23"/>
                <a:gd name="T39" fmla="*/ 18 h 23"/>
                <a:gd name="T40" fmla="*/ 5 w 23"/>
                <a:gd name="T41" fmla="*/ 18 h 23"/>
                <a:gd name="T42" fmla="*/ 19 w 23"/>
                <a:gd name="T43" fmla="*/ 1 h 23"/>
                <a:gd name="T44" fmla="*/ 19 w 23"/>
                <a:gd name="T45" fmla="*/ 1 h 23"/>
                <a:gd name="T46" fmla="*/ 19 w 23"/>
                <a:gd name="T47" fmla="*/ 0 h 23"/>
                <a:gd name="T48" fmla="*/ 21 w 23"/>
                <a:gd name="T49" fmla="*/ 0 h 23"/>
                <a:gd name="T50" fmla="*/ 23 w 23"/>
                <a:gd name="T51" fmla="*/ 1 h 23"/>
                <a:gd name="T52" fmla="*/ 23 w 23"/>
                <a:gd name="T53" fmla="*/ 1 h 23"/>
                <a:gd name="T54" fmla="*/ 22 w 23"/>
                <a:gd name="T55" fmla="*/ 4 h 23"/>
                <a:gd name="T56" fmla="*/ 21 w 23"/>
                <a:gd name="T57" fmla="*/ 4 h 23"/>
                <a:gd name="T58" fmla="*/ 21 w 23"/>
                <a:gd name="T59" fmla="*/ 4 h 23"/>
                <a:gd name="T60" fmla="*/ 7 w 23"/>
                <a:gd name="T61" fmla="*/ 21 h 23"/>
                <a:gd name="T62" fmla="*/ 7 w 23"/>
                <a:gd name="T63" fmla="*/ 21 h 23"/>
                <a:gd name="T64" fmla="*/ 6 w 23"/>
                <a:gd name="T65" fmla="*/ 23 h 23"/>
                <a:gd name="T66" fmla="*/ 5 w 23"/>
                <a:gd name="T67" fmla="*/ 22 h 23"/>
                <a:gd name="T68" fmla="*/ 4 w 23"/>
                <a:gd name="T69" fmla="*/ 20 h 23"/>
                <a:gd name="T70" fmla="*/ 2 w 23"/>
                <a:gd name="T71" fmla="*/ 20 h 23"/>
                <a:gd name="T72" fmla="*/ 4 w 23"/>
                <a:gd name="T73" fmla="*/ 20 h 23"/>
                <a:gd name="T74" fmla="*/ 2 w 23"/>
                <a:gd name="T75" fmla="*/ 20 h 23"/>
                <a:gd name="T76" fmla="*/ 2 w 23"/>
                <a:gd name="T77" fmla="*/ 20 h 23"/>
                <a:gd name="T78" fmla="*/ 3 w 23"/>
                <a:gd name="T79" fmla="*/ 18 h 23"/>
                <a:gd name="T80" fmla="*/ 2 w 23"/>
                <a:gd name="T81" fmla="*/ 2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 h="23">
                  <a:moveTo>
                    <a:pt x="5" y="22"/>
                  </a:moveTo>
                  <a:cubicBezTo>
                    <a:pt x="5" y="22"/>
                    <a:pt x="3" y="21"/>
                    <a:pt x="3" y="21"/>
                  </a:cubicBezTo>
                  <a:cubicBezTo>
                    <a:pt x="3" y="21"/>
                    <a:pt x="3" y="21"/>
                    <a:pt x="3" y="21"/>
                  </a:cubicBezTo>
                  <a:cubicBezTo>
                    <a:pt x="3" y="21"/>
                    <a:pt x="2" y="22"/>
                    <a:pt x="2" y="22"/>
                  </a:cubicBezTo>
                  <a:cubicBezTo>
                    <a:pt x="2" y="22"/>
                    <a:pt x="2" y="22"/>
                    <a:pt x="2" y="22"/>
                  </a:cubicBezTo>
                  <a:cubicBezTo>
                    <a:pt x="2" y="21"/>
                    <a:pt x="2" y="21"/>
                    <a:pt x="2" y="21"/>
                  </a:cubicBezTo>
                  <a:cubicBezTo>
                    <a:pt x="3" y="21"/>
                    <a:pt x="3" y="21"/>
                    <a:pt x="3" y="21"/>
                  </a:cubicBezTo>
                  <a:cubicBezTo>
                    <a:pt x="2" y="20"/>
                    <a:pt x="2" y="20"/>
                    <a:pt x="2" y="20"/>
                  </a:cubicBezTo>
                  <a:cubicBezTo>
                    <a:pt x="2" y="22"/>
                    <a:pt x="2" y="22"/>
                    <a:pt x="2" y="22"/>
                  </a:cubicBezTo>
                  <a:cubicBezTo>
                    <a:pt x="1" y="21"/>
                    <a:pt x="1" y="21"/>
                    <a:pt x="1" y="21"/>
                  </a:cubicBezTo>
                  <a:cubicBezTo>
                    <a:pt x="1" y="21"/>
                    <a:pt x="1" y="21"/>
                    <a:pt x="1" y="21"/>
                  </a:cubicBezTo>
                  <a:cubicBezTo>
                    <a:pt x="1" y="21"/>
                    <a:pt x="0" y="21"/>
                    <a:pt x="0" y="20"/>
                  </a:cubicBezTo>
                  <a:cubicBezTo>
                    <a:pt x="0" y="20"/>
                    <a:pt x="0" y="20"/>
                    <a:pt x="0" y="20"/>
                  </a:cubicBezTo>
                  <a:cubicBezTo>
                    <a:pt x="1" y="18"/>
                    <a:pt x="2" y="18"/>
                    <a:pt x="2" y="18"/>
                  </a:cubicBezTo>
                  <a:cubicBezTo>
                    <a:pt x="2" y="18"/>
                    <a:pt x="2" y="18"/>
                    <a:pt x="2" y="18"/>
                  </a:cubicBezTo>
                  <a:cubicBezTo>
                    <a:pt x="2" y="18"/>
                    <a:pt x="2" y="18"/>
                    <a:pt x="2" y="18"/>
                  </a:cubicBezTo>
                  <a:cubicBezTo>
                    <a:pt x="2" y="18"/>
                    <a:pt x="2" y="18"/>
                    <a:pt x="2" y="18"/>
                  </a:cubicBezTo>
                  <a:cubicBezTo>
                    <a:pt x="2" y="18"/>
                    <a:pt x="2" y="18"/>
                    <a:pt x="3" y="18"/>
                  </a:cubicBezTo>
                  <a:cubicBezTo>
                    <a:pt x="3" y="18"/>
                    <a:pt x="3" y="18"/>
                    <a:pt x="3" y="18"/>
                  </a:cubicBezTo>
                  <a:cubicBezTo>
                    <a:pt x="3" y="18"/>
                    <a:pt x="4" y="18"/>
                    <a:pt x="5" y="18"/>
                  </a:cubicBezTo>
                  <a:cubicBezTo>
                    <a:pt x="5" y="18"/>
                    <a:pt x="5" y="18"/>
                    <a:pt x="5" y="18"/>
                  </a:cubicBezTo>
                  <a:cubicBezTo>
                    <a:pt x="10" y="13"/>
                    <a:pt x="14" y="6"/>
                    <a:pt x="19" y="1"/>
                  </a:cubicBezTo>
                  <a:cubicBezTo>
                    <a:pt x="19" y="1"/>
                    <a:pt x="19" y="1"/>
                    <a:pt x="19" y="1"/>
                  </a:cubicBezTo>
                  <a:cubicBezTo>
                    <a:pt x="19" y="0"/>
                    <a:pt x="19" y="0"/>
                    <a:pt x="19" y="0"/>
                  </a:cubicBezTo>
                  <a:cubicBezTo>
                    <a:pt x="21" y="0"/>
                    <a:pt x="21" y="0"/>
                    <a:pt x="21" y="0"/>
                  </a:cubicBezTo>
                  <a:cubicBezTo>
                    <a:pt x="21" y="0"/>
                    <a:pt x="22" y="0"/>
                    <a:pt x="23" y="1"/>
                  </a:cubicBezTo>
                  <a:cubicBezTo>
                    <a:pt x="23" y="1"/>
                    <a:pt x="23" y="1"/>
                    <a:pt x="23" y="1"/>
                  </a:cubicBezTo>
                  <a:cubicBezTo>
                    <a:pt x="22" y="4"/>
                    <a:pt x="22" y="4"/>
                    <a:pt x="22" y="4"/>
                  </a:cubicBezTo>
                  <a:cubicBezTo>
                    <a:pt x="22" y="4"/>
                    <a:pt x="21" y="4"/>
                    <a:pt x="21" y="4"/>
                  </a:cubicBezTo>
                  <a:cubicBezTo>
                    <a:pt x="21" y="4"/>
                    <a:pt x="21" y="4"/>
                    <a:pt x="21" y="4"/>
                  </a:cubicBezTo>
                  <a:cubicBezTo>
                    <a:pt x="16" y="9"/>
                    <a:pt x="12" y="16"/>
                    <a:pt x="7" y="21"/>
                  </a:cubicBezTo>
                  <a:cubicBezTo>
                    <a:pt x="7" y="21"/>
                    <a:pt x="7" y="21"/>
                    <a:pt x="7" y="21"/>
                  </a:cubicBezTo>
                  <a:cubicBezTo>
                    <a:pt x="6" y="23"/>
                    <a:pt x="6" y="23"/>
                    <a:pt x="6" y="23"/>
                  </a:cubicBezTo>
                  <a:cubicBezTo>
                    <a:pt x="5" y="22"/>
                    <a:pt x="5" y="22"/>
                    <a:pt x="5" y="22"/>
                  </a:cubicBezTo>
                  <a:close/>
                  <a:moveTo>
                    <a:pt x="4" y="20"/>
                  </a:moveTo>
                  <a:cubicBezTo>
                    <a:pt x="2" y="20"/>
                    <a:pt x="2" y="20"/>
                    <a:pt x="2" y="20"/>
                  </a:cubicBezTo>
                  <a:cubicBezTo>
                    <a:pt x="4" y="20"/>
                    <a:pt x="4" y="20"/>
                    <a:pt x="4" y="20"/>
                  </a:cubicBezTo>
                  <a:close/>
                  <a:moveTo>
                    <a:pt x="2" y="20"/>
                  </a:moveTo>
                  <a:cubicBezTo>
                    <a:pt x="2" y="20"/>
                    <a:pt x="2" y="20"/>
                    <a:pt x="2" y="20"/>
                  </a:cubicBezTo>
                  <a:cubicBezTo>
                    <a:pt x="3" y="18"/>
                    <a:pt x="3" y="18"/>
                    <a:pt x="3" y="18"/>
                  </a:cubicBezTo>
                  <a:cubicBezTo>
                    <a:pt x="2" y="20"/>
                    <a:pt x="2" y="20"/>
                    <a:pt x="2" y="2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13">
              <a:extLst>
                <a:ext uri="{FF2B5EF4-FFF2-40B4-BE49-F238E27FC236}">
                  <a16:creationId xmlns:a16="http://schemas.microsoft.com/office/drawing/2014/main" xmlns="" id="{95F56B36-3B45-44BE-A903-7B990B9B93F1}"/>
                </a:ext>
              </a:extLst>
            </p:cNvPr>
            <p:cNvSpPr>
              <a:spLocks noEditPoints="1"/>
            </p:cNvSpPr>
            <p:nvPr/>
          </p:nvSpPr>
          <p:spPr bwMode="auto">
            <a:xfrm>
              <a:off x="6105933" y="888339"/>
              <a:ext cx="57150" cy="169863"/>
            </a:xfrm>
            <a:custGeom>
              <a:avLst/>
              <a:gdLst>
                <a:gd name="T0" fmla="*/ 0 w 12"/>
                <a:gd name="T1" fmla="*/ 28 h 36"/>
                <a:gd name="T2" fmla="*/ 6 w 12"/>
                <a:gd name="T3" fmla="*/ 6 h 36"/>
                <a:gd name="T4" fmla="*/ 6 w 12"/>
                <a:gd name="T5" fmla="*/ 6 h 36"/>
                <a:gd name="T6" fmla="*/ 0 w 12"/>
                <a:gd name="T7" fmla="*/ 3 h 36"/>
                <a:gd name="T8" fmla="*/ 0 w 12"/>
                <a:gd name="T9" fmla="*/ 3 h 36"/>
                <a:gd name="T10" fmla="*/ 2 w 12"/>
                <a:gd name="T11" fmla="*/ 0 h 36"/>
                <a:gd name="T12" fmla="*/ 9 w 12"/>
                <a:gd name="T13" fmla="*/ 4 h 36"/>
                <a:gd name="T14" fmla="*/ 9 w 12"/>
                <a:gd name="T15" fmla="*/ 4 h 36"/>
                <a:gd name="T16" fmla="*/ 12 w 12"/>
                <a:gd name="T17" fmla="*/ 5 h 36"/>
                <a:gd name="T18" fmla="*/ 10 w 12"/>
                <a:gd name="T19" fmla="*/ 6 h 36"/>
                <a:gd name="T20" fmla="*/ 3 w 12"/>
                <a:gd name="T21" fmla="*/ 28 h 36"/>
                <a:gd name="T22" fmla="*/ 3 w 12"/>
                <a:gd name="T23" fmla="*/ 28 h 36"/>
                <a:gd name="T24" fmla="*/ 5 w 12"/>
                <a:gd name="T25" fmla="*/ 34 h 36"/>
                <a:gd name="T26" fmla="*/ 5 w 12"/>
                <a:gd name="T27" fmla="*/ 34 h 36"/>
                <a:gd name="T28" fmla="*/ 1 w 12"/>
                <a:gd name="T29" fmla="*/ 36 h 36"/>
                <a:gd name="T30" fmla="*/ 0 w 12"/>
                <a:gd name="T31" fmla="*/ 28 h 36"/>
                <a:gd name="T32" fmla="*/ 0 w 12"/>
                <a:gd name="T33" fmla="*/ 3 h 36"/>
                <a:gd name="T34" fmla="*/ 0 w 12"/>
                <a:gd name="T35" fmla="*/ 3 h 36"/>
                <a:gd name="T36" fmla="*/ 0 w 12"/>
                <a:gd name="T37" fmla="*/ 3 h 36"/>
                <a:gd name="T38" fmla="*/ 0 w 12"/>
                <a:gd name="T39" fmla="*/ 3 h 36"/>
                <a:gd name="T40" fmla="*/ 0 w 12"/>
                <a:gd name="T41" fmla="*/ 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 h="36">
                  <a:moveTo>
                    <a:pt x="0" y="28"/>
                  </a:moveTo>
                  <a:cubicBezTo>
                    <a:pt x="0" y="21"/>
                    <a:pt x="3" y="11"/>
                    <a:pt x="6" y="6"/>
                  </a:cubicBezTo>
                  <a:cubicBezTo>
                    <a:pt x="6" y="6"/>
                    <a:pt x="6" y="6"/>
                    <a:pt x="6" y="6"/>
                  </a:cubicBezTo>
                  <a:cubicBezTo>
                    <a:pt x="4" y="5"/>
                    <a:pt x="2" y="5"/>
                    <a:pt x="0" y="3"/>
                  </a:cubicBezTo>
                  <a:cubicBezTo>
                    <a:pt x="0" y="3"/>
                    <a:pt x="0" y="3"/>
                    <a:pt x="0" y="3"/>
                  </a:cubicBezTo>
                  <a:cubicBezTo>
                    <a:pt x="2" y="0"/>
                    <a:pt x="2" y="0"/>
                    <a:pt x="2" y="0"/>
                  </a:cubicBezTo>
                  <a:cubicBezTo>
                    <a:pt x="4" y="2"/>
                    <a:pt x="7" y="2"/>
                    <a:pt x="9" y="4"/>
                  </a:cubicBezTo>
                  <a:cubicBezTo>
                    <a:pt x="9" y="4"/>
                    <a:pt x="9" y="4"/>
                    <a:pt x="9" y="4"/>
                  </a:cubicBezTo>
                  <a:cubicBezTo>
                    <a:pt x="12" y="5"/>
                    <a:pt x="12" y="5"/>
                    <a:pt x="12" y="5"/>
                  </a:cubicBezTo>
                  <a:cubicBezTo>
                    <a:pt x="10" y="6"/>
                    <a:pt x="10" y="6"/>
                    <a:pt x="10" y="6"/>
                  </a:cubicBezTo>
                  <a:cubicBezTo>
                    <a:pt x="7" y="10"/>
                    <a:pt x="3" y="21"/>
                    <a:pt x="3" y="28"/>
                  </a:cubicBezTo>
                  <a:cubicBezTo>
                    <a:pt x="3" y="28"/>
                    <a:pt x="3" y="28"/>
                    <a:pt x="3" y="28"/>
                  </a:cubicBezTo>
                  <a:cubicBezTo>
                    <a:pt x="3" y="31"/>
                    <a:pt x="4" y="33"/>
                    <a:pt x="5" y="34"/>
                  </a:cubicBezTo>
                  <a:cubicBezTo>
                    <a:pt x="5" y="34"/>
                    <a:pt x="5" y="34"/>
                    <a:pt x="5" y="34"/>
                  </a:cubicBezTo>
                  <a:cubicBezTo>
                    <a:pt x="1" y="36"/>
                    <a:pt x="1" y="36"/>
                    <a:pt x="1" y="36"/>
                  </a:cubicBezTo>
                  <a:cubicBezTo>
                    <a:pt x="0" y="33"/>
                    <a:pt x="0" y="31"/>
                    <a:pt x="0" y="28"/>
                  </a:cubicBezTo>
                  <a:close/>
                  <a:moveTo>
                    <a:pt x="0" y="3"/>
                  </a:moveTo>
                  <a:cubicBezTo>
                    <a:pt x="0" y="3"/>
                    <a:pt x="0" y="3"/>
                    <a:pt x="0" y="3"/>
                  </a:cubicBezTo>
                  <a:cubicBezTo>
                    <a:pt x="0" y="3"/>
                    <a:pt x="0" y="3"/>
                    <a:pt x="0" y="3"/>
                  </a:cubicBezTo>
                  <a:cubicBezTo>
                    <a:pt x="0" y="3"/>
                    <a:pt x="0" y="3"/>
                    <a:pt x="0" y="3"/>
                  </a:cubicBezTo>
                  <a:cubicBezTo>
                    <a:pt x="0" y="3"/>
                    <a:pt x="0" y="3"/>
                    <a:pt x="0"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14">
              <a:extLst>
                <a:ext uri="{FF2B5EF4-FFF2-40B4-BE49-F238E27FC236}">
                  <a16:creationId xmlns:a16="http://schemas.microsoft.com/office/drawing/2014/main" xmlns="" id="{1D44B15A-DF66-491B-B28F-B11D9A7F6043}"/>
                </a:ext>
              </a:extLst>
            </p:cNvPr>
            <p:cNvSpPr>
              <a:spLocks/>
            </p:cNvSpPr>
            <p:nvPr/>
          </p:nvSpPr>
          <p:spPr bwMode="auto">
            <a:xfrm>
              <a:off x="6163083" y="1005814"/>
              <a:ext cx="60325" cy="80963"/>
            </a:xfrm>
            <a:custGeom>
              <a:avLst/>
              <a:gdLst>
                <a:gd name="T0" fmla="*/ 0 w 13"/>
                <a:gd name="T1" fmla="*/ 3 h 17"/>
                <a:gd name="T2" fmla="*/ 2 w 13"/>
                <a:gd name="T3" fmla="*/ 0 h 17"/>
                <a:gd name="T4" fmla="*/ 13 w 13"/>
                <a:gd name="T5" fmla="*/ 15 h 17"/>
                <a:gd name="T6" fmla="*/ 13 w 13"/>
                <a:gd name="T7" fmla="*/ 15 h 17"/>
                <a:gd name="T8" fmla="*/ 10 w 13"/>
                <a:gd name="T9" fmla="*/ 17 h 17"/>
                <a:gd name="T10" fmla="*/ 0 w 13"/>
                <a:gd name="T11" fmla="*/ 3 h 17"/>
              </a:gdLst>
              <a:ahLst/>
              <a:cxnLst>
                <a:cxn ang="0">
                  <a:pos x="T0" y="T1"/>
                </a:cxn>
                <a:cxn ang="0">
                  <a:pos x="T2" y="T3"/>
                </a:cxn>
                <a:cxn ang="0">
                  <a:pos x="T4" y="T5"/>
                </a:cxn>
                <a:cxn ang="0">
                  <a:pos x="T6" y="T7"/>
                </a:cxn>
                <a:cxn ang="0">
                  <a:pos x="T8" y="T9"/>
                </a:cxn>
                <a:cxn ang="0">
                  <a:pos x="T10" y="T11"/>
                </a:cxn>
              </a:cxnLst>
              <a:rect l="0" t="0" r="r" b="b"/>
              <a:pathLst>
                <a:path w="13" h="17">
                  <a:moveTo>
                    <a:pt x="0" y="3"/>
                  </a:moveTo>
                  <a:cubicBezTo>
                    <a:pt x="2" y="0"/>
                    <a:pt x="2" y="0"/>
                    <a:pt x="2" y="0"/>
                  </a:cubicBezTo>
                  <a:cubicBezTo>
                    <a:pt x="9" y="5"/>
                    <a:pt x="9" y="8"/>
                    <a:pt x="13" y="15"/>
                  </a:cubicBezTo>
                  <a:cubicBezTo>
                    <a:pt x="13" y="15"/>
                    <a:pt x="13" y="15"/>
                    <a:pt x="13" y="15"/>
                  </a:cubicBezTo>
                  <a:cubicBezTo>
                    <a:pt x="10" y="17"/>
                    <a:pt x="10" y="17"/>
                    <a:pt x="10" y="17"/>
                  </a:cubicBezTo>
                  <a:cubicBezTo>
                    <a:pt x="6" y="9"/>
                    <a:pt x="6" y="7"/>
                    <a:pt x="0"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15">
              <a:extLst>
                <a:ext uri="{FF2B5EF4-FFF2-40B4-BE49-F238E27FC236}">
                  <a16:creationId xmlns:a16="http://schemas.microsoft.com/office/drawing/2014/main" xmlns="" id="{4925529D-FD7E-4331-9D03-35A34CA7404F}"/>
                </a:ext>
              </a:extLst>
            </p:cNvPr>
            <p:cNvSpPr>
              <a:spLocks/>
            </p:cNvSpPr>
            <p:nvPr/>
          </p:nvSpPr>
          <p:spPr bwMode="auto">
            <a:xfrm>
              <a:off x="5734458" y="770864"/>
              <a:ext cx="263525" cy="325438"/>
            </a:xfrm>
            <a:custGeom>
              <a:avLst/>
              <a:gdLst>
                <a:gd name="T0" fmla="*/ 19 w 56"/>
                <a:gd name="T1" fmla="*/ 69 h 69"/>
                <a:gd name="T2" fmla="*/ 0 w 56"/>
                <a:gd name="T3" fmla="*/ 57 h 69"/>
                <a:gd name="T4" fmla="*/ 0 w 56"/>
                <a:gd name="T5" fmla="*/ 57 h 69"/>
                <a:gd name="T6" fmla="*/ 3 w 56"/>
                <a:gd name="T7" fmla="*/ 54 h 69"/>
                <a:gd name="T8" fmla="*/ 20 w 56"/>
                <a:gd name="T9" fmla="*/ 65 h 69"/>
                <a:gd name="T10" fmla="*/ 20 w 56"/>
                <a:gd name="T11" fmla="*/ 65 h 69"/>
                <a:gd name="T12" fmla="*/ 22 w 56"/>
                <a:gd name="T13" fmla="*/ 65 h 69"/>
                <a:gd name="T14" fmla="*/ 22 w 56"/>
                <a:gd name="T15" fmla="*/ 65 h 69"/>
                <a:gd name="T16" fmla="*/ 52 w 56"/>
                <a:gd name="T17" fmla="*/ 41 h 69"/>
                <a:gd name="T18" fmla="*/ 52 w 56"/>
                <a:gd name="T19" fmla="*/ 41 h 69"/>
                <a:gd name="T20" fmla="*/ 53 w 56"/>
                <a:gd name="T21" fmla="*/ 34 h 69"/>
                <a:gd name="T22" fmla="*/ 53 w 56"/>
                <a:gd name="T23" fmla="*/ 34 h 69"/>
                <a:gd name="T24" fmla="*/ 38 w 56"/>
                <a:gd name="T25" fmla="*/ 2 h 69"/>
                <a:gd name="T26" fmla="*/ 38 w 56"/>
                <a:gd name="T27" fmla="*/ 2 h 69"/>
                <a:gd name="T28" fmla="*/ 41 w 56"/>
                <a:gd name="T29" fmla="*/ 0 h 69"/>
                <a:gd name="T30" fmla="*/ 56 w 56"/>
                <a:gd name="T31" fmla="*/ 34 h 69"/>
                <a:gd name="T32" fmla="*/ 56 w 56"/>
                <a:gd name="T33" fmla="*/ 34 h 69"/>
                <a:gd name="T34" fmla="*/ 55 w 56"/>
                <a:gd name="T35" fmla="*/ 42 h 69"/>
                <a:gd name="T36" fmla="*/ 55 w 56"/>
                <a:gd name="T37" fmla="*/ 42 h 69"/>
                <a:gd name="T38" fmla="*/ 22 w 56"/>
                <a:gd name="T39" fmla="*/ 69 h 69"/>
                <a:gd name="T40" fmla="*/ 22 w 56"/>
                <a:gd name="T41" fmla="*/ 69 h 69"/>
                <a:gd name="T42" fmla="*/ 19 w 56"/>
                <a:gd name="T43"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69">
                  <a:moveTo>
                    <a:pt x="19" y="69"/>
                  </a:moveTo>
                  <a:cubicBezTo>
                    <a:pt x="11" y="68"/>
                    <a:pt x="5" y="62"/>
                    <a:pt x="0" y="57"/>
                  </a:cubicBezTo>
                  <a:cubicBezTo>
                    <a:pt x="0" y="57"/>
                    <a:pt x="0" y="57"/>
                    <a:pt x="0" y="57"/>
                  </a:cubicBezTo>
                  <a:cubicBezTo>
                    <a:pt x="3" y="54"/>
                    <a:pt x="3" y="54"/>
                    <a:pt x="3" y="54"/>
                  </a:cubicBezTo>
                  <a:cubicBezTo>
                    <a:pt x="7" y="60"/>
                    <a:pt x="13" y="65"/>
                    <a:pt x="20" y="65"/>
                  </a:cubicBezTo>
                  <a:cubicBezTo>
                    <a:pt x="20" y="65"/>
                    <a:pt x="20" y="65"/>
                    <a:pt x="20" y="65"/>
                  </a:cubicBezTo>
                  <a:cubicBezTo>
                    <a:pt x="20" y="65"/>
                    <a:pt x="21" y="65"/>
                    <a:pt x="22" y="65"/>
                  </a:cubicBezTo>
                  <a:cubicBezTo>
                    <a:pt x="22" y="65"/>
                    <a:pt x="22" y="65"/>
                    <a:pt x="22" y="65"/>
                  </a:cubicBezTo>
                  <a:cubicBezTo>
                    <a:pt x="35" y="66"/>
                    <a:pt x="48" y="53"/>
                    <a:pt x="52" y="41"/>
                  </a:cubicBezTo>
                  <a:cubicBezTo>
                    <a:pt x="52" y="41"/>
                    <a:pt x="52" y="41"/>
                    <a:pt x="52" y="41"/>
                  </a:cubicBezTo>
                  <a:cubicBezTo>
                    <a:pt x="52" y="39"/>
                    <a:pt x="53" y="36"/>
                    <a:pt x="53" y="34"/>
                  </a:cubicBezTo>
                  <a:cubicBezTo>
                    <a:pt x="53" y="34"/>
                    <a:pt x="53" y="34"/>
                    <a:pt x="53" y="34"/>
                  </a:cubicBezTo>
                  <a:cubicBezTo>
                    <a:pt x="53" y="23"/>
                    <a:pt x="45" y="12"/>
                    <a:pt x="38" y="2"/>
                  </a:cubicBezTo>
                  <a:cubicBezTo>
                    <a:pt x="38" y="2"/>
                    <a:pt x="38" y="2"/>
                    <a:pt x="38" y="2"/>
                  </a:cubicBezTo>
                  <a:cubicBezTo>
                    <a:pt x="41" y="0"/>
                    <a:pt x="41" y="0"/>
                    <a:pt x="41" y="0"/>
                  </a:cubicBezTo>
                  <a:cubicBezTo>
                    <a:pt x="48" y="10"/>
                    <a:pt x="56" y="21"/>
                    <a:pt x="56" y="34"/>
                  </a:cubicBezTo>
                  <a:cubicBezTo>
                    <a:pt x="56" y="34"/>
                    <a:pt x="56" y="34"/>
                    <a:pt x="56" y="34"/>
                  </a:cubicBezTo>
                  <a:cubicBezTo>
                    <a:pt x="56" y="37"/>
                    <a:pt x="56" y="39"/>
                    <a:pt x="55" y="42"/>
                  </a:cubicBezTo>
                  <a:cubicBezTo>
                    <a:pt x="55" y="42"/>
                    <a:pt x="55" y="42"/>
                    <a:pt x="55" y="42"/>
                  </a:cubicBezTo>
                  <a:cubicBezTo>
                    <a:pt x="51" y="56"/>
                    <a:pt x="37" y="69"/>
                    <a:pt x="22" y="69"/>
                  </a:cubicBezTo>
                  <a:cubicBezTo>
                    <a:pt x="22" y="69"/>
                    <a:pt x="22" y="69"/>
                    <a:pt x="22" y="69"/>
                  </a:cubicBezTo>
                  <a:cubicBezTo>
                    <a:pt x="21" y="69"/>
                    <a:pt x="20" y="69"/>
                    <a:pt x="19" y="6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16">
              <a:extLst>
                <a:ext uri="{FF2B5EF4-FFF2-40B4-BE49-F238E27FC236}">
                  <a16:creationId xmlns:a16="http://schemas.microsoft.com/office/drawing/2014/main" xmlns="" id="{41454185-170C-4B06-A183-CB39EAC37380}"/>
                </a:ext>
              </a:extLst>
            </p:cNvPr>
            <p:cNvSpPr>
              <a:spLocks/>
            </p:cNvSpPr>
            <p:nvPr/>
          </p:nvSpPr>
          <p:spPr bwMode="auto">
            <a:xfrm>
              <a:off x="5758270" y="828014"/>
              <a:ext cx="98425" cy="146050"/>
            </a:xfrm>
            <a:custGeom>
              <a:avLst/>
              <a:gdLst>
                <a:gd name="T0" fmla="*/ 4 w 21"/>
                <a:gd name="T1" fmla="*/ 31 h 31"/>
                <a:gd name="T2" fmla="*/ 2 w 21"/>
                <a:gd name="T3" fmla="*/ 30 h 31"/>
                <a:gd name="T4" fmla="*/ 2 w 21"/>
                <a:gd name="T5" fmla="*/ 30 h 31"/>
                <a:gd name="T6" fmla="*/ 2 w 21"/>
                <a:gd name="T7" fmla="*/ 30 h 31"/>
                <a:gd name="T8" fmla="*/ 1 w 21"/>
                <a:gd name="T9" fmla="*/ 30 h 31"/>
                <a:gd name="T10" fmla="*/ 0 w 21"/>
                <a:gd name="T11" fmla="*/ 24 h 31"/>
                <a:gd name="T12" fmla="*/ 0 w 21"/>
                <a:gd name="T13" fmla="*/ 24 h 31"/>
                <a:gd name="T14" fmla="*/ 5 w 21"/>
                <a:gd name="T15" fmla="*/ 9 h 31"/>
                <a:gd name="T16" fmla="*/ 5 w 21"/>
                <a:gd name="T17" fmla="*/ 9 h 31"/>
                <a:gd name="T18" fmla="*/ 17 w 21"/>
                <a:gd name="T19" fmla="*/ 0 h 31"/>
                <a:gd name="T20" fmla="*/ 17 w 21"/>
                <a:gd name="T21" fmla="*/ 0 h 31"/>
                <a:gd name="T22" fmla="*/ 21 w 21"/>
                <a:gd name="T23" fmla="*/ 2 h 31"/>
                <a:gd name="T24" fmla="*/ 21 w 21"/>
                <a:gd name="T25" fmla="*/ 2 h 31"/>
                <a:gd name="T26" fmla="*/ 19 w 21"/>
                <a:gd name="T27" fmla="*/ 4 h 31"/>
                <a:gd name="T28" fmla="*/ 17 w 21"/>
                <a:gd name="T29" fmla="*/ 4 h 31"/>
                <a:gd name="T30" fmla="*/ 17 w 21"/>
                <a:gd name="T31" fmla="*/ 4 h 31"/>
                <a:gd name="T32" fmla="*/ 8 w 21"/>
                <a:gd name="T33" fmla="*/ 10 h 31"/>
                <a:gd name="T34" fmla="*/ 8 w 21"/>
                <a:gd name="T35" fmla="*/ 10 h 31"/>
                <a:gd name="T36" fmla="*/ 4 w 21"/>
                <a:gd name="T37" fmla="*/ 24 h 31"/>
                <a:gd name="T38" fmla="*/ 4 w 21"/>
                <a:gd name="T39" fmla="*/ 24 h 31"/>
                <a:gd name="T40" fmla="*/ 4 w 21"/>
                <a:gd name="T41" fmla="*/ 26 h 31"/>
                <a:gd name="T42" fmla="*/ 4 w 21"/>
                <a:gd name="T43" fmla="*/ 26 h 31"/>
                <a:gd name="T44" fmla="*/ 6 w 21"/>
                <a:gd name="T45" fmla="*/ 29 h 31"/>
                <a:gd name="T46" fmla="*/ 5 w 21"/>
                <a:gd name="T47" fmla="*/ 29 h 31"/>
                <a:gd name="T48" fmla="*/ 6 w 21"/>
                <a:gd name="T49" fmla="*/ 29 h 31"/>
                <a:gd name="T50" fmla="*/ 6 w 21"/>
                <a:gd name="T51" fmla="*/ 29 h 31"/>
                <a:gd name="T52" fmla="*/ 4 w 21"/>
                <a:gd name="T53" fmla="*/ 31 h 31"/>
                <a:gd name="T54" fmla="*/ 4 w 21"/>
                <a:gd name="T55" fmla="*/ 31 h 31"/>
                <a:gd name="T56" fmla="*/ 4 w 21"/>
                <a:gd name="T5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 h="31">
                  <a:moveTo>
                    <a:pt x="4" y="31"/>
                  </a:moveTo>
                  <a:cubicBezTo>
                    <a:pt x="3" y="31"/>
                    <a:pt x="3" y="30"/>
                    <a:pt x="2" y="30"/>
                  </a:cubicBezTo>
                  <a:cubicBezTo>
                    <a:pt x="2" y="30"/>
                    <a:pt x="2" y="30"/>
                    <a:pt x="2" y="30"/>
                  </a:cubicBezTo>
                  <a:cubicBezTo>
                    <a:pt x="2" y="30"/>
                    <a:pt x="2" y="30"/>
                    <a:pt x="2" y="30"/>
                  </a:cubicBezTo>
                  <a:cubicBezTo>
                    <a:pt x="1" y="30"/>
                    <a:pt x="1" y="30"/>
                    <a:pt x="1" y="30"/>
                  </a:cubicBezTo>
                  <a:cubicBezTo>
                    <a:pt x="0" y="28"/>
                    <a:pt x="0" y="26"/>
                    <a:pt x="0" y="24"/>
                  </a:cubicBezTo>
                  <a:cubicBezTo>
                    <a:pt x="0" y="24"/>
                    <a:pt x="0" y="24"/>
                    <a:pt x="0" y="24"/>
                  </a:cubicBezTo>
                  <a:cubicBezTo>
                    <a:pt x="0" y="19"/>
                    <a:pt x="2" y="13"/>
                    <a:pt x="5" y="9"/>
                  </a:cubicBezTo>
                  <a:cubicBezTo>
                    <a:pt x="5" y="9"/>
                    <a:pt x="5" y="9"/>
                    <a:pt x="5" y="9"/>
                  </a:cubicBezTo>
                  <a:cubicBezTo>
                    <a:pt x="8" y="4"/>
                    <a:pt x="12" y="0"/>
                    <a:pt x="17" y="0"/>
                  </a:cubicBezTo>
                  <a:cubicBezTo>
                    <a:pt x="17" y="0"/>
                    <a:pt x="17" y="0"/>
                    <a:pt x="17" y="0"/>
                  </a:cubicBezTo>
                  <a:cubicBezTo>
                    <a:pt x="18" y="0"/>
                    <a:pt x="20" y="1"/>
                    <a:pt x="21" y="2"/>
                  </a:cubicBezTo>
                  <a:cubicBezTo>
                    <a:pt x="21" y="2"/>
                    <a:pt x="21" y="2"/>
                    <a:pt x="21" y="2"/>
                  </a:cubicBezTo>
                  <a:cubicBezTo>
                    <a:pt x="19" y="4"/>
                    <a:pt x="19" y="4"/>
                    <a:pt x="19" y="4"/>
                  </a:cubicBezTo>
                  <a:cubicBezTo>
                    <a:pt x="18" y="4"/>
                    <a:pt x="17" y="4"/>
                    <a:pt x="17" y="4"/>
                  </a:cubicBezTo>
                  <a:cubicBezTo>
                    <a:pt x="17" y="4"/>
                    <a:pt x="17" y="4"/>
                    <a:pt x="17" y="4"/>
                  </a:cubicBezTo>
                  <a:cubicBezTo>
                    <a:pt x="14" y="4"/>
                    <a:pt x="11" y="6"/>
                    <a:pt x="8" y="10"/>
                  </a:cubicBezTo>
                  <a:cubicBezTo>
                    <a:pt x="8" y="10"/>
                    <a:pt x="8" y="10"/>
                    <a:pt x="8" y="10"/>
                  </a:cubicBezTo>
                  <a:cubicBezTo>
                    <a:pt x="6" y="15"/>
                    <a:pt x="4" y="20"/>
                    <a:pt x="4" y="24"/>
                  </a:cubicBezTo>
                  <a:cubicBezTo>
                    <a:pt x="4" y="24"/>
                    <a:pt x="4" y="24"/>
                    <a:pt x="4" y="24"/>
                  </a:cubicBezTo>
                  <a:cubicBezTo>
                    <a:pt x="4" y="25"/>
                    <a:pt x="4" y="25"/>
                    <a:pt x="4" y="26"/>
                  </a:cubicBezTo>
                  <a:cubicBezTo>
                    <a:pt x="4" y="26"/>
                    <a:pt x="4" y="26"/>
                    <a:pt x="4" y="26"/>
                  </a:cubicBezTo>
                  <a:cubicBezTo>
                    <a:pt x="6" y="29"/>
                    <a:pt x="6" y="29"/>
                    <a:pt x="6" y="29"/>
                  </a:cubicBezTo>
                  <a:cubicBezTo>
                    <a:pt x="5" y="29"/>
                    <a:pt x="5" y="29"/>
                    <a:pt x="5" y="29"/>
                  </a:cubicBezTo>
                  <a:cubicBezTo>
                    <a:pt x="6" y="29"/>
                    <a:pt x="6" y="29"/>
                    <a:pt x="6" y="29"/>
                  </a:cubicBezTo>
                  <a:cubicBezTo>
                    <a:pt x="6" y="29"/>
                    <a:pt x="6" y="29"/>
                    <a:pt x="6" y="29"/>
                  </a:cubicBezTo>
                  <a:cubicBezTo>
                    <a:pt x="6" y="29"/>
                    <a:pt x="5" y="31"/>
                    <a:pt x="4" y="31"/>
                  </a:cubicBezTo>
                  <a:cubicBezTo>
                    <a:pt x="4" y="31"/>
                    <a:pt x="4" y="31"/>
                    <a:pt x="4" y="31"/>
                  </a:cubicBezTo>
                  <a:cubicBezTo>
                    <a:pt x="4" y="31"/>
                    <a:pt x="4" y="31"/>
                    <a:pt x="4" y="3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17">
              <a:extLst>
                <a:ext uri="{FF2B5EF4-FFF2-40B4-BE49-F238E27FC236}">
                  <a16:creationId xmlns:a16="http://schemas.microsoft.com/office/drawing/2014/main" xmlns="" id="{3689AF05-3FAA-4E8F-9289-A3DEA96E4942}"/>
                </a:ext>
              </a:extLst>
            </p:cNvPr>
            <p:cNvSpPr>
              <a:spLocks/>
            </p:cNvSpPr>
            <p:nvPr/>
          </p:nvSpPr>
          <p:spPr bwMode="auto">
            <a:xfrm>
              <a:off x="5444738" y="503564"/>
              <a:ext cx="544513" cy="450850"/>
            </a:xfrm>
            <a:custGeom>
              <a:avLst/>
              <a:gdLst>
                <a:gd name="T0" fmla="*/ 0 w 116"/>
                <a:gd name="T1" fmla="*/ 92 h 96"/>
                <a:gd name="T2" fmla="*/ 25 w 116"/>
                <a:gd name="T3" fmla="*/ 81 h 96"/>
                <a:gd name="T4" fmla="*/ 25 w 116"/>
                <a:gd name="T5" fmla="*/ 81 h 96"/>
                <a:gd name="T6" fmla="*/ 70 w 116"/>
                <a:gd name="T7" fmla="*/ 46 h 96"/>
                <a:gd name="T8" fmla="*/ 70 w 116"/>
                <a:gd name="T9" fmla="*/ 46 h 96"/>
                <a:gd name="T10" fmla="*/ 111 w 116"/>
                <a:gd name="T11" fmla="*/ 5 h 96"/>
                <a:gd name="T12" fmla="*/ 111 w 116"/>
                <a:gd name="T13" fmla="*/ 5 h 96"/>
                <a:gd name="T14" fmla="*/ 107 w 116"/>
                <a:gd name="T15" fmla="*/ 3 h 96"/>
                <a:gd name="T16" fmla="*/ 107 w 116"/>
                <a:gd name="T17" fmla="*/ 3 h 96"/>
                <a:gd name="T18" fmla="*/ 108 w 116"/>
                <a:gd name="T19" fmla="*/ 0 h 96"/>
                <a:gd name="T20" fmla="*/ 115 w 116"/>
                <a:gd name="T21" fmla="*/ 3 h 96"/>
                <a:gd name="T22" fmla="*/ 115 w 116"/>
                <a:gd name="T23" fmla="*/ 3 h 96"/>
                <a:gd name="T24" fmla="*/ 116 w 116"/>
                <a:gd name="T25" fmla="*/ 4 h 96"/>
                <a:gd name="T26" fmla="*/ 115 w 116"/>
                <a:gd name="T27" fmla="*/ 6 h 96"/>
                <a:gd name="T28" fmla="*/ 73 w 116"/>
                <a:gd name="T29" fmla="*/ 48 h 96"/>
                <a:gd name="T30" fmla="*/ 73 w 116"/>
                <a:gd name="T31" fmla="*/ 48 h 96"/>
                <a:gd name="T32" fmla="*/ 27 w 116"/>
                <a:gd name="T33" fmla="*/ 84 h 96"/>
                <a:gd name="T34" fmla="*/ 27 w 116"/>
                <a:gd name="T35" fmla="*/ 84 h 96"/>
                <a:gd name="T36" fmla="*/ 1 w 116"/>
                <a:gd name="T37" fmla="*/ 96 h 96"/>
                <a:gd name="T38" fmla="*/ 1 w 116"/>
                <a:gd name="T39" fmla="*/ 96 h 96"/>
                <a:gd name="T40" fmla="*/ 0 w 116"/>
                <a:gd name="T41"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6" h="96">
                  <a:moveTo>
                    <a:pt x="0" y="92"/>
                  </a:moveTo>
                  <a:cubicBezTo>
                    <a:pt x="10" y="89"/>
                    <a:pt x="16" y="88"/>
                    <a:pt x="25" y="81"/>
                  </a:cubicBezTo>
                  <a:cubicBezTo>
                    <a:pt x="25" y="81"/>
                    <a:pt x="25" y="81"/>
                    <a:pt x="25" y="81"/>
                  </a:cubicBezTo>
                  <a:cubicBezTo>
                    <a:pt x="40" y="69"/>
                    <a:pt x="57" y="59"/>
                    <a:pt x="70" y="46"/>
                  </a:cubicBezTo>
                  <a:cubicBezTo>
                    <a:pt x="70" y="46"/>
                    <a:pt x="70" y="46"/>
                    <a:pt x="70" y="46"/>
                  </a:cubicBezTo>
                  <a:cubicBezTo>
                    <a:pt x="84" y="33"/>
                    <a:pt x="101" y="20"/>
                    <a:pt x="111" y="5"/>
                  </a:cubicBezTo>
                  <a:cubicBezTo>
                    <a:pt x="111" y="5"/>
                    <a:pt x="111" y="5"/>
                    <a:pt x="111" y="5"/>
                  </a:cubicBezTo>
                  <a:cubicBezTo>
                    <a:pt x="110" y="4"/>
                    <a:pt x="108" y="3"/>
                    <a:pt x="107" y="3"/>
                  </a:cubicBezTo>
                  <a:cubicBezTo>
                    <a:pt x="107" y="3"/>
                    <a:pt x="107" y="3"/>
                    <a:pt x="107" y="3"/>
                  </a:cubicBezTo>
                  <a:cubicBezTo>
                    <a:pt x="108" y="0"/>
                    <a:pt x="108" y="0"/>
                    <a:pt x="108" y="0"/>
                  </a:cubicBezTo>
                  <a:cubicBezTo>
                    <a:pt x="110" y="0"/>
                    <a:pt x="113" y="1"/>
                    <a:pt x="115" y="3"/>
                  </a:cubicBezTo>
                  <a:cubicBezTo>
                    <a:pt x="115" y="3"/>
                    <a:pt x="115" y="3"/>
                    <a:pt x="115" y="3"/>
                  </a:cubicBezTo>
                  <a:cubicBezTo>
                    <a:pt x="116" y="4"/>
                    <a:pt x="116" y="4"/>
                    <a:pt x="116" y="4"/>
                  </a:cubicBezTo>
                  <a:cubicBezTo>
                    <a:pt x="115" y="6"/>
                    <a:pt x="115" y="6"/>
                    <a:pt x="115" y="6"/>
                  </a:cubicBezTo>
                  <a:cubicBezTo>
                    <a:pt x="104" y="22"/>
                    <a:pt x="87" y="35"/>
                    <a:pt x="73" y="48"/>
                  </a:cubicBezTo>
                  <a:cubicBezTo>
                    <a:pt x="73" y="48"/>
                    <a:pt x="73" y="48"/>
                    <a:pt x="73" y="48"/>
                  </a:cubicBezTo>
                  <a:cubicBezTo>
                    <a:pt x="59" y="62"/>
                    <a:pt x="42" y="72"/>
                    <a:pt x="27" y="84"/>
                  </a:cubicBezTo>
                  <a:cubicBezTo>
                    <a:pt x="27" y="84"/>
                    <a:pt x="27" y="84"/>
                    <a:pt x="27" y="84"/>
                  </a:cubicBezTo>
                  <a:cubicBezTo>
                    <a:pt x="18" y="91"/>
                    <a:pt x="11" y="92"/>
                    <a:pt x="1" y="96"/>
                  </a:cubicBezTo>
                  <a:cubicBezTo>
                    <a:pt x="1" y="96"/>
                    <a:pt x="1" y="96"/>
                    <a:pt x="1" y="96"/>
                  </a:cubicBezTo>
                  <a:cubicBezTo>
                    <a:pt x="0" y="92"/>
                    <a:pt x="0" y="92"/>
                    <a:pt x="0" y="9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18">
              <a:extLst>
                <a:ext uri="{FF2B5EF4-FFF2-40B4-BE49-F238E27FC236}">
                  <a16:creationId xmlns:a16="http://schemas.microsoft.com/office/drawing/2014/main" xmlns="" id="{EC718B1F-34A3-4D72-886C-9E4B98DD2C27}"/>
                </a:ext>
              </a:extLst>
            </p:cNvPr>
            <p:cNvSpPr>
              <a:spLocks/>
            </p:cNvSpPr>
            <p:nvPr/>
          </p:nvSpPr>
          <p:spPr bwMode="auto">
            <a:xfrm>
              <a:off x="5307420" y="681964"/>
              <a:ext cx="117475" cy="131763"/>
            </a:xfrm>
            <a:custGeom>
              <a:avLst/>
              <a:gdLst>
                <a:gd name="T0" fmla="*/ 0 w 25"/>
                <a:gd name="T1" fmla="*/ 25 h 28"/>
                <a:gd name="T2" fmla="*/ 24 w 25"/>
                <a:gd name="T3" fmla="*/ 0 h 28"/>
                <a:gd name="T4" fmla="*/ 24 w 25"/>
                <a:gd name="T5" fmla="*/ 0 h 28"/>
                <a:gd name="T6" fmla="*/ 25 w 25"/>
                <a:gd name="T7" fmla="*/ 3 h 28"/>
                <a:gd name="T8" fmla="*/ 1 w 25"/>
                <a:gd name="T9" fmla="*/ 28 h 28"/>
                <a:gd name="T10" fmla="*/ 1 w 25"/>
                <a:gd name="T11" fmla="*/ 28 h 28"/>
                <a:gd name="T12" fmla="*/ 1 w 25"/>
                <a:gd name="T13" fmla="*/ 28 h 28"/>
                <a:gd name="T14" fmla="*/ 0 w 25"/>
                <a:gd name="T15" fmla="*/ 25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8">
                  <a:moveTo>
                    <a:pt x="0" y="25"/>
                  </a:moveTo>
                  <a:cubicBezTo>
                    <a:pt x="9" y="20"/>
                    <a:pt x="13" y="6"/>
                    <a:pt x="24" y="0"/>
                  </a:cubicBezTo>
                  <a:cubicBezTo>
                    <a:pt x="24" y="0"/>
                    <a:pt x="24" y="0"/>
                    <a:pt x="24" y="0"/>
                  </a:cubicBezTo>
                  <a:cubicBezTo>
                    <a:pt x="25" y="3"/>
                    <a:pt x="25" y="3"/>
                    <a:pt x="25" y="3"/>
                  </a:cubicBezTo>
                  <a:cubicBezTo>
                    <a:pt x="16" y="7"/>
                    <a:pt x="13" y="22"/>
                    <a:pt x="1" y="28"/>
                  </a:cubicBezTo>
                  <a:cubicBezTo>
                    <a:pt x="1" y="28"/>
                    <a:pt x="1" y="28"/>
                    <a:pt x="1" y="28"/>
                  </a:cubicBezTo>
                  <a:cubicBezTo>
                    <a:pt x="1" y="28"/>
                    <a:pt x="1" y="28"/>
                    <a:pt x="1" y="28"/>
                  </a:cubicBezTo>
                  <a:cubicBezTo>
                    <a:pt x="0" y="25"/>
                    <a:pt x="0" y="25"/>
                    <a:pt x="0" y="2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19">
              <a:extLst>
                <a:ext uri="{FF2B5EF4-FFF2-40B4-BE49-F238E27FC236}">
                  <a16:creationId xmlns:a16="http://schemas.microsoft.com/office/drawing/2014/main" xmlns="" id="{2AD7A592-99A7-48E8-BB29-28E9AC886731}"/>
                </a:ext>
              </a:extLst>
            </p:cNvPr>
            <p:cNvSpPr>
              <a:spLocks noEditPoints="1"/>
            </p:cNvSpPr>
            <p:nvPr/>
          </p:nvSpPr>
          <p:spPr bwMode="auto">
            <a:xfrm>
              <a:off x="5547133" y="480351"/>
              <a:ext cx="74613" cy="173038"/>
            </a:xfrm>
            <a:custGeom>
              <a:avLst/>
              <a:gdLst>
                <a:gd name="T0" fmla="*/ 0 w 16"/>
                <a:gd name="T1" fmla="*/ 36 h 37"/>
                <a:gd name="T2" fmla="*/ 13 w 16"/>
                <a:gd name="T3" fmla="*/ 4 h 37"/>
                <a:gd name="T4" fmla="*/ 13 w 16"/>
                <a:gd name="T5" fmla="*/ 4 h 37"/>
                <a:gd name="T6" fmla="*/ 11 w 16"/>
                <a:gd name="T7" fmla="*/ 4 h 37"/>
                <a:gd name="T8" fmla="*/ 11 w 16"/>
                <a:gd name="T9" fmla="*/ 4 h 37"/>
                <a:gd name="T10" fmla="*/ 11 w 16"/>
                <a:gd name="T11" fmla="*/ 4 h 37"/>
                <a:gd name="T12" fmla="*/ 11 w 16"/>
                <a:gd name="T13" fmla="*/ 4 h 37"/>
                <a:gd name="T14" fmla="*/ 10 w 16"/>
                <a:gd name="T15" fmla="*/ 0 h 37"/>
                <a:gd name="T16" fmla="*/ 11 w 16"/>
                <a:gd name="T17" fmla="*/ 0 h 37"/>
                <a:gd name="T18" fmla="*/ 11 w 16"/>
                <a:gd name="T19" fmla="*/ 0 h 37"/>
                <a:gd name="T20" fmla="*/ 16 w 16"/>
                <a:gd name="T21" fmla="*/ 2 h 37"/>
                <a:gd name="T22" fmla="*/ 16 w 16"/>
                <a:gd name="T23" fmla="*/ 2 h 37"/>
                <a:gd name="T24" fmla="*/ 16 w 16"/>
                <a:gd name="T25" fmla="*/ 2 h 37"/>
                <a:gd name="T26" fmla="*/ 16 w 16"/>
                <a:gd name="T27" fmla="*/ 3 h 37"/>
                <a:gd name="T28" fmla="*/ 3 w 16"/>
                <a:gd name="T29" fmla="*/ 36 h 37"/>
                <a:gd name="T30" fmla="*/ 3 w 16"/>
                <a:gd name="T31" fmla="*/ 36 h 37"/>
                <a:gd name="T32" fmla="*/ 3 w 16"/>
                <a:gd name="T33" fmla="*/ 36 h 37"/>
                <a:gd name="T34" fmla="*/ 3 w 16"/>
                <a:gd name="T35" fmla="*/ 36 h 37"/>
                <a:gd name="T36" fmla="*/ 0 w 16"/>
                <a:gd name="T37" fmla="*/ 37 h 37"/>
                <a:gd name="T38" fmla="*/ 0 w 16"/>
                <a:gd name="T39" fmla="*/ 36 h 37"/>
                <a:gd name="T40" fmla="*/ 11 w 16"/>
                <a:gd name="T41" fmla="*/ 4 h 37"/>
                <a:gd name="T42" fmla="*/ 11 w 16"/>
                <a:gd name="T43" fmla="*/ 4 h 37"/>
                <a:gd name="T44" fmla="*/ 11 w 16"/>
                <a:gd name="T45" fmla="*/ 4 h 37"/>
                <a:gd name="T46" fmla="*/ 11 w 16"/>
                <a:gd name="T47" fmla="*/ 4 h 37"/>
                <a:gd name="T48" fmla="*/ 11 w 16"/>
                <a:gd name="T49"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 h="37">
                  <a:moveTo>
                    <a:pt x="0" y="36"/>
                  </a:moveTo>
                  <a:cubicBezTo>
                    <a:pt x="0" y="24"/>
                    <a:pt x="12" y="15"/>
                    <a:pt x="13" y="4"/>
                  </a:cubicBezTo>
                  <a:cubicBezTo>
                    <a:pt x="13" y="4"/>
                    <a:pt x="13" y="4"/>
                    <a:pt x="13" y="4"/>
                  </a:cubicBezTo>
                  <a:cubicBezTo>
                    <a:pt x="12" y="4"/>
                    <a:pt x="12" y="4"/>
                    <a:pt x="11" y="4"/>
                  </a:cubicBezTo>
                  <a:cubicBezTo>
                    <a:pt x="11" y="4"/>
                    <a:pt x="11" y="4"/>
                    <a:pt x="11" y="4"/>
                  </a:cubicBezTo>
                  <a:cubicBezTo>
                    <a:pt x="11" y="4"/>
                    <a:pt x="11" y="4"/>
                    <a:pt x="11" y="4"/>
                  </a:cubicBezTo>
                  <a:cubicBezTo>
                    <a:pt x="11" y="4"/>
                    <a:pt x="11" y="4"/>
                    <a:pt x="11" y="4"/>
                  </a:cubicBezTo>
                  <a:cubicBezTo>
                    <a:pt x="10" y="0"/>
                    <a:pt x="10" y="0"/>
                    <a:pt x="10" y="0"/>
                  </a:cubicBezTo>
                  <a:cubicBezTo>
                    <a:pt x="10" y="0"/>
                    <a:pt x="11" y="0"/>
                    <a:pt x="11" y="0"/>
                  </a:cubicBezTo>
                  <a:cubicBezTo>
                    <a:pt x="11" y="0"/>
                    <a:pt x="11" y="0"/>
                    <a:pt x="11" y="0"/>
                  </a:cubicBezTo>
                  <a:cubicBezTo>
                    <a:pt x="13" y="0"/>
                    <a:pt x="14" y="1"/>
                    <a:pt x="16" y="2"/>
                  </a:cubicBezTo>
                  <a:cubicBezTo>
                    <a:pt x="16" y="2"/>
                    <a:pt x="16" y="2"/>
                    <a:pt x="16" y="2"/>
                  </a:cubicBezTo>
                  <a:cubicBezTo>
                    <a:pt x="16" y="2"/>
                    <a:pt x="16" y="2"/>
                    <a:pt x="16" y="2"/>
                  </a:cubicBezTo>
                  <a:cubicBezTo>
                    <a:pt x="16" y="3"/>
                    <a:pt x="16" y="3"/>
                    <a:pt x="16" y="3"/>
                  </a:cubicBezTo>
                  <a:cubicBezTo>
                    <a:pt x="15" y="16"/>
                    <a:pt x="3" y="26"/>
                    <a:pt x="3" y="36"/>
                  </a:cubicBezTo>
                  <a:cubicBezTo>
                    <a:pt x="3" y="36"/>
                    <a:pt x="3" y="36"/>
                    <a:pt x="3" y="36"/>
                  </a:cubicBezTo>
                  <a:cubicBezTo>
                    <a:pt x="3" y="36"/>
                    <a:pt x="3" y="36"/>
                    <a:pt x="3" y="36"/>
                  </a:cubicBezTo>
                  <a:cubicBezTo>
                    <a:pt x="3" y="36"/>
                    <a:pt x="3" y="36"/>
                    <a:pt x="3" y="36"/>
                  </a:cubicBezTo>
                  <a:cubicBezTo>
                    <a:pt x="0" y="37"/>
                    <a:pt x="0" y="37"/>
                    <a:pt x="0" y="37"/>
                  </a:cubicBezTo>
                  <a:cubicBezTo>
                    <a:pt x="0" y="36"/>
                    <a:pt x="0" y="36"/>
                    <a:pt x="0" y="36"/>
                  </a:cubicBezTo>
                  <a:close/>
                  <a:moveTo>
                    <a:pt x="11" y="4"/>
                  </a:moveTo>
                  <a:cubicBezTo>
                    <a:pt x="11" y="4"/>
                    <a:pt x="11" y="4"/>
                    <a:pt x="11" y="4"/>
                  </a:cubicBezTo>
                  <a:cubicBezTo>
                    <a:pt x="11" y="4"/>
                    <a:pt x="11" y="4"/>
                    <a:pt x="11" y="4"/>
                  </a:cubicBezTo>
                  <a:cubicBezTo>
                    <a:pt x="11" y="4"/>
                    <a:pt x="11" y="4"/>
                    <a:pt x="11" y="4"/>
                  </a:cubicBezTo>
                  <a:cubicBezTo>
                    <a:pt x="11" y="4"/>
                    <a:pt x="11" y="4"/>
                    <a:pt x="11" y="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320">
              <a:extLst>
                <a:ext uri="{FF2B5EF4-FFF2-40B4-BE49-F238E27FC236}">
                  <a16:creationId xmlns:a16="http://schemas.microsoft.com/office/drawing/2014/main" xmlns="" id="{BFB3675E-0573-4B58-AB32-66BD9E8B2F82}"/>
                </a:ext>
              </a:extLst>
            </p:cNvPr>
            <p:cNvSpPr>
              <a:spLocks noEditPoints="1"/>
            </p:cNvSpPr>
            <p:nvPr/>
          </p:nvSpPr>
          <p:spPr bwMode="auto">
            <a:xfrm>
              <a:off x="5466170" y="169201"/>
              <a:ext cx="165100" cy="352425"/>
            </a:xfrm>
            <a:custGeom>
              <a:avLst/>
              <a:gdLst>
                <a:gd name="T0" fmla="*/ 0 w 35"/>
                <a:gd name="T1" fmla="*/ 75 h 75"/>
                <a:gd name="T2" fmla="*/ 13 w 35"/>
                <a:gd name="T3" fmla="*/ 37 h 75"/>
                <a:gd name="T4" fmla="*/ 13 w 35"/>
                <a:gd name="T5" fmla="*/ 37 h 75"/>
                <a:gd name="T6" fmla="*/ 32 w 35"/>
                <a:gd name="T7" fmla="*/ 4 h 75"/>
                <a:gd name="T8" fmla="*/ 32 w 35"/>
                <a:gd name="T9" fmla="*/ 4 h 75"/>
                <a:gd name="T10" fmla="*/ 32 w 35"/>
                <a:gd name="T11" fmla="*/ 4 h 75"/>
                <a:gd name="T12" fmla="*/ 32 w 35"/>
                <a:gd name="T13" fmla="*/ 4 h 75"/>
                <a:gd name="T14" fmla="*/ 25 w 35"/>
                <a:gd name="T15" fmla="*/ 6 h 75"/>
                <a:gd name="T16" fmla="*/ 25 w 35"/>
                <a:gd name="T17" fmla="*/ 6 h 75"/>
                <a:gd name="T18" fmla="*/ 24 w 35"/>
                <a:gd name="T19" fmla="*/ 3 h 75"/>
                <a:gd name="T20" fmla="*/ 33 w 35"/>
                <a:gd name="T21" fmla="*/ 0 h 75"/>
                <a:gd name="T22" fmla="*/ 33 w 35"/>
                <a:gd name="T23" fmla="*/ 0 h 75"/>
                <a:gd name="T24" fmla="*/ 35 w 35"/>
                <a:gd name="T25" fmla="*/ 0 h 75"/>
                <a:gd name="T26" fmla="*/ 35 w 35"/>
                <a:gd name="T27" fmla="*/ 1 h 75"/>
                <a:gd name="T28" fmla="*/ 35 w 35"/>
                <a:gd name="T29" fmla="*/ 4 h 75"/>
                <a:gd name="T30" fmla="*/ 35 w 35"/>
                <a:gd name="T31" fmla="*/ 4 h 75"/>
                <a:gd name="T32" fmla="*/ 16 w 35"/>
                <a:gd name="T33" fmla="*/ 39 h 75"/>
                <a:gd name="T34" fmla="*/ 16 w 35"/>
                <a:gd name="T35" fmla="*/ 39 h 75"/>
                <a:gd name="T36" fmla="*/ 4 w 35"/>
                <a:gd name="T37" fmla="*/ 75 h 75"/>
                <a:gd name="T38" fmla="*/ 4 w 35"/>
                <a:gd name="T39" fmla="*/ 75 h 75"/>
                <a:gd name="T40" fmla="*/ 0 w 35"/>
                <a:gd name="T41" fmla="*/ 75 h 75"/>
                <a:gd name="T42" fmla="*/ 25 w 35"/>
                <a:gd name="T43" fmla="*/ 6 h 75"/>
                <a:gd name="T44" fmla="*/ 25 w 35"/>
                <a:gd name="T45" fmla="*/ 6 h 75"/>
                <a:gd name="T46" fmla="*/ 25 w 35"/>
                <a:gd name="T47" fmla="*/ 6 h 75"/>
                <a:gd name="T48" fmla="*/ 26 w 35"/>
                <a:gd name="T49" fmla="*/ 7 h 75"/>
                <a:gd name="T50" fmla="*/ 25 w 35"/>
                <a:gd name="T51" fmla="*/ 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 h="75">
                  <a:moveTo>
                    <a:pt x="0" y="75"/>
                  </a:moveTo>
                  <a:cubicBezTo>
                    <a:pt x="0" y="63"/>
                    <a:pt x="8" y="48"/>
                    <a:pt x="13" y="37"/>
                  </a:cubicBezTo>
                  <a:cubicBezTo>
                    <a:pt x="13" y="37"/>
                    <a:pt x="13" y="37"/>
                    <a:pt x="13" y="37"/>
                  </a:cubicBezTo>
                  <a:cubicBezTo>
                    <a:pt x="17" y="29"/>
                    <a:pt x="32" y="13"/>
                    <a:pt x="32" y="4"/>
                  </a:cubicBezTo>
                  <a:cubicBezTo>
                    <a:pt x="32" y="4"/>
                    <a:pt x="32" y="4"/>
                    <a:pt x="32" y="4"/>
                  </a:cubicBezTo>
                  <a:cubicBezTo>
                    <a:pt x="32" y="4"/>
                    <a:pt x="32" y="4"/>
                    <a:pt x="32" y="4"/>
                  </a:cubicBezTo>
                  <a:cubicBezTo>
                    <a:pt x="32" y="4"/>
                    <a:pt x="32" y="4"/>
                    <a:pt x="32" y="4"/>
                  </a:cubicBezTo>
                  <a:cubicBezTo>
                    <a:pt x="30" y="4"/>
                    <a:pt x="27" y="5"/>
                    <a:pt x="25" y="6"/>
                  </a:cubicBezTo>
                  <a:cubicBezTo>
                    <a:pt x="25" y="6"/>
                    <a:pt x="25" y="6"/>
                    <a:pt x="25" y="6"/>
                  </a:cubicBezTo>
                  <a:cubicBezTo>
                    <a:pt x="24" y="3"/>
                    <a:pt x="24" y="3"/>
                    <a:pt x="24" y="3"/>
                  </a:cubicBezTo>
                  <a:cubicBezTo>
                    <a:pt x="26" y="2"/>
                    <a:pt x="30" y="0"/>
                    <a:pt x="33" y="0"/>
                  </a:cubicBezTo>
                  <a:cubicBezTo>
                    <a:pt x="33" y="0"/>
                    <a:pt x="33" y="0"/>
                    <a:pt x="33" y="0"/>
                  </a:cubicBezTo>
                  <a:cubicBezTo>
                    <a:pt x="35" y="0"/>
                    <a:pt x="35" y="0"/>
                    <a:pt x="35" y="0"/>
                  </a:cubicBezTo>
                  <a:cubicBezTo>
                    <a:pt x="35" y="1"/>
                    <a:pt x="35" y="1"/>
                    <a:pt x="35" y="1"/>
                  </a:cubicBezTo>
                  <a:cubicBezTo>
                    <a:pt x="35" y="2"/>
                    <a:pt x="35" y="3"/>
                    <a:pt x="35" y="4"/>
                  </a:cubicBezTo>
                  <a:cubicBezTo>
                    <a:pt x="35" y="4"/>
                    <a:pt x="35" y="4"/>
                    <a:pt x="35" y="4"/>
                  </a:cubicBezTo>
                  <a:cubicBezTo>
                    <a:pt x="35" y="16"/>
                    <a:pt x="20" y="31"/>
                    <a:pt x="16" y="39"/>
                  </a:cubicBezTo>
                  <a:cubicBezTo>
                    <a:pt x="16" y="39"/>
                    <a:pt x="16" y="39"/>
                    <a:pt x="16" y="39"/>
                  </a:cubicBezTo>
                  <a:cubicBezTo>
                    <a:pt x="11" y="49"/>
                    <a:pt x="4" y="64"/>
                    <a:pt x="4" y="75"/>
                  </a:cubicBezTo>
                  <a:cubicBezTo>
                    <a:pt x="4" y="75"/>
                    <a:pt x="4" y="75"/>
                    <a:pt x="4" y="75"/>
                  </a:cubicBezTo>
                  <a:cubicBezTo>
                    <a:pt x="0" y="75"/>
                    <a:pt x="0" y="75"/>
                    <a:pt x="0" y="75"/>
                  </a:cubicBezTo>
                  <a:close/>
                  <a:moveTo>
                    <a:pt x="25" y="6"/>
                  </a:moveTo>
                  <a:cubicBezTo>
                    <a:pt x="25" y="6"/>
                    <a:pt x="25" y="6"/>
                    <a:pt x="25" y="6"/>
                  </a:cubicBezTo>
                  <a:cubicBezTo>
                    <a:pt x="25" y="6"/>
                    <a:pt x="25" y="6"/>
                    <a:pt x="25" y="6"/>
                  </a:cubicBezTo>
                  <a:cubicBezTo>
                    <a:pt x="26" y="7"/>
                    <a:pt x="26" y="7"/>
                    <a:pt x="26" y="7"/>
                  </a:cubicBezTo>
                  <a:cubicBezTo>
                    <a:pt x="25" y="6"/>
                    <a:pt x="25" y="6"/>
                    <a:pt x="25" y="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21">
              <a:extLst>
                <a:ext uri="{FF2B5EF4-FFF2-40B4-BE49-F238E27FC236}">
                  <a16:creationId xmlns:a16="http://schemas.microsoft.com/office/drawing/2014/main" xmlns="" id="{FEAF98DF-D89A-4923-8F65-2C00EABA46BE}"/>
                </a:ext>
              </a:extLst>
            </p:cNvPr>
            <p:cNvSpPr>
              <a:spLocks/>
            </p:cNvSpPr>
            <p:nvPr/>
          </p:nvSpPr>
          <p:spPr bwMode="auto">
            <a:xfrm>
              <a:off x="5453470" y="108876"/>
              <a:ext cx="163513" cy="65088"/>
            </a:xfrm>
            <a:custGeom>
              <a:avLst/>
              <a:gdLst>
                <a:gd name="T0" fmla="*/ 18 w 35"/>
                <a:gd name="T1" fmla="*/ 7 h 14"/>
                <a:gd name="T2" fmla="*/ 11 w 35"/>
                <a:gd name="T3" fmla="*/ 4 h 14"/>
                <a:gd name="T4" fmla="*/ 11 w 35"/>
                <a:gd name="T5" fmla="*/ 4 h 14"/>
                <a:gd name="T6" fmla="*/ 9 w 35"/>
                <a:gd name="T7" fmla="*/ 4 h 14"/>
                <a:gd name="T8" fmla="*/ 9 w 35"/>
                <a:gd name="T9" fmla="*/ 4 h 14"/>
                <a:gd name="T10" fmla="*/ 5 w 35"/>
                <a:gd name="T11" fmla="*/ 4 h 14"/>
                <a:gd name="T12" fmla="*/ 5 w 35"/>
                <a:gd name="T13" fmla="*/ 4 h 14"/>
                <a:gd name="T14" fmla="*/ 0 w 35"/>
                <a:gd name="T15" fmla="*/ 3 h 14"/>
                <a:gd name="T16" fmla="*/ 0 w 35"/>
                <a:gd name="T17" fmla="*/ 3 h 14"/>
                <a:gd name="T18" fmla="*/ 2 w 35"/>
                <a:gd name="T19" fmla="*/ 0 h 14"/>
                <a:gd name="T20" fmla="*/ 5 w 35"/>
                <a:gd name="T21" fmla="*/ 0 h 14"/>
                <a:gd name="T22" fmla="*/ 5 w 35"/>
                <a:gd name="T23" fmla="*/ 0 h 14"/>
                <a:gd name="T24" fmla="*/ 9 w 35"/>
                <a:gd name="T25" fmla="*/ 0 h 14"/>
                <a:gd name="T26" fmla="*/ 9 w 35"/>
                <a:gd name="T27" fmla="*/ 0 h 14"/>
                <a:gd name="T28" fmla="*/ 11 w 35"/>
                <a:gd name="T29" fmla="*/ 0 h 14"/>
                <a:gd name="T30" fmla="*/ 11 w 35"/>
                <a:gd name="T31" fmla="*/ 0 h 14"/>
                <a:gd name="T32" fmla="*/ 20 w 35"/>
                <a:gd name="T33" fmla="*/ 4 h 14"/>
                <a:gd name="T34" fmla="*/ 20 w 35"/>
                <a:gd name="T35" fmla="*/ 4 h 14"/>
                <a:gd name="T36" fmla="*/ 35 w 35"/>
                <a:gd name="T37" fmla="*/ 12 h 14"/>
                <a:gd name="T38" fmla="*/ 35 w 35"/>
                <a:gd name="T39" fmla="*/ 12 h 14"/>
                <a:gd name="T40" fmla="*/ 32 w 35"/>
                <a:gd name="T41" fmla="*/ 14 h 14"/>
                <a:gd name="T42" fmla="*/ 18 w 35"/>
                <a:gd name="T43"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 h="14">
                  <a:moveTo>
                    <a:pt x="18" y="7"/>
                  </a:moveTo>
                  <a:cubicBezTo>
                    <a:pt x="14" y="5"/>
                    <a:pt x="14" y="4"/>
                    <a:pt x="11" y="4"/>
                  </a:cubicBezTo>
                  <a:cubicBezTo>
                    <a:pt x="11" y="4"/>
                    <a:pt x="11" y="4"/>
                    <a:pt x="11" y="4"/>
                  </a:cubicBezTo>
                  <a:cubicBezTo>
                    <a:pt x="10" y="4"/>
                    <a:pt x="10" y="4"/>
                    <a:pt x="9" y="4"/>
                  </a:cubicBezTo>
                  <a:cubicBezTo>
                    <a:pt x="9" y="4"/>
                    <a:pt x="9" y="4"/>
                    <a:pt x="9" y="4"/>
                  </a:cubicBezTo>
                  <a:cubicBezTo>
                    <a:pt x="8" y="4"/>
                    <a:pt x="6" y="4"/>
                    <a:pt x="5" y="4"/>
                  </a:cubicBezTo>
                  <a:cubicBezTo>
                    <a:pt x="5" y="4"/>
                    <a:pt x="5" y="4"/>
                    <a:pt x="5" y="4"/>
                  </a:cubicBezTo>
                  <a:cubicBezTo>
                    <a:pt x="3" y="4"/>
                    <a:pt x="2" y="4"/>
                    <a:pt x="0" y="3"/>
                  </a:cubicBezTo>
                  <a:cubicBezTo>
                    <a:pt x="0" y="3"/>
                    <a:pt x="0" y="3"/>
                    <a:pt x="0" y="3"/>
                  </a:cubicBezTo>
                  <a:cubicBezTo>
                    <a:pt x="2" y="0"/>
                    <a:pt x="2" y="0"/>
                    <a:pt x="2" y="0"/>
                  </a:cubicBezTo>
                  <a:cubicBezTo>
                    <a:pt x="3" y="0"/>
                    <a:pt x="4" y="0"/>
                    <a:pt x="5" y="0"/>
                  </a:cubicBezTo>
                  <a:cubicBezTo>
                    <a:pt x="5" y="0"/>
                    <a:pt x="5" y="0"/>
                    <a:pt x="5" y="0"/>
                  </a:cubicBezTo>
                  <a:cubicBezTo>
                    <a:pt x="6" y="0"/>
                    <a:pt x="8" y="0"/>
                    <a:pt x="9" y="0"/>
                  </a:cubicBezTo>
                  <a:cubicBezTo>
                    <a:pt x="9" y="0"/>
                    <a:pt x="9" y="0"/>
                    <a:pt x="9" y="0"/>
                  </a:cubicBezTo>
                  <a:cubicBezTo>
                    <a:pt x="10" y="0"/>
                    <a:pt x="10" y="0"/>
                    <a:pt x="11" y="0"/>
                  </a:cubicBezTo>
                  <a:cubicBezTo>
                    <a:pt x="11" y="0"/>
                    <a:pt x="11" y="0"/>
                    <a:pt x="11" y="0"/>
                  </a:cubicBezTo>
                  <a:cubicBezTo>
                    <a:pt x="15" y="1"/>
                    <a:pt x="16" y="2"/>
                    <a:pt x="20" y="4"/>
                  </a:cubicBezTo>
                  <a:cubicBezTo>
                    <a:pt x="20" y="4"/>
                    <a:pt x="20" y="4"/>
                    <a:pt x="20" y="4"/>
                  </a:cubicBezTo>
                  <a:cubicBezTo>
                    <a:pt x="24" y="6"/>
                    <a:pt x="31" y="8"/>
                    <a:pt x="35" y="12"/>
                  </a:cubicBezTo>
                  <a:cubicBezTo>
                    <a:pt x="35" y="12"/>
                    <a:pt x="35" y="12"/>
                    <a:pt x="35" y="12"/>
                  </a:cubicBezTo>
                  <a:cubicBezTo>
                    <a:pt x="32" y="14"/>
                    <a:pt x="32" y="14"/>
                    <a:pt x="32" y="14"/>
                  </a:cubicBezTo>
                  <a:cubicBezTo>
                    <a:pt x="30" y="12"/>
                    <a:pt x="22" y="9"/>
                    <a:pt x="18"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322">
              <a:extLst>
                <a:ext uri="{FF2B5EF4-FFF2-40B4-BE49-F238E27FC236}">
                  <a16:creationId xmlns:a16="http://schemas.microsoft.com/office/drawing/2014/main" xmlns="" id="{98CAC0BD-395C-4190-933E-6D492628481F}"/>
                </a:ext>
              </a:extLst>
            </p:cNvPr>
            <p:cNvSpPr>
              <a:spLocks noEditPoints="1"/>
            </p:cNvSpPr>
            <p:nvPr/>
          </p:nvSpPr>
          <p:spPr bwMode="auto">
            <a:xfrm>
              <a:off x="6285320" y="1029626"/>
              <a:ext cx="122238" cy="57150"/>
            </a:xfrm>
            <a:custGeom>
              <a:avLst/>
              <a:gdLst>
                <a:gd name="T0" fmla="*/ 1 w 26"/>
                <a:gd name="T1" fmla="*/ 3 h 12"/>
                <a:gd name="T2" fmla="*/ 0 w 26"/>
                <a:gd name="T3" fmla="*/ 3 h 12"/>
                <a:gd name="T4" fmla="*/ 0 w 26"/>
                <a:gd name="T5" fmla="*/ 3 h 12"/>
                <a:gd name="T6" fmla="*/ 0 w 26"/>
                <a:gd name="T7" fmla="*/ 0 h 12"/>
                <a:gd name="T8" fmla="*/ 1 w 26"/>
                <a:gd name="T9" fmla="*/ 0 h 12"/>
                <a:gd name="T10" fmla="*/ 1 w 26"/>
                <a:gd name="T11" fmla="*/ 0 h 12"/>
                <a:gd name="T12" fmla="*/ 26 w 26"/>
                <a:gd name="T13" fmla="*/ 11 h 12"/>
                <a:gd name="T14" fmla="*/ 26 w 26"/>
                <a:gd name="T15" fmla="*/ 11 h 12"/>
                <a:gd name="T16" fmla="*/ 22 w 26"/>
                <a:gd name="T17" fmla="*/ 12 h 12"/>
                <a:gd name="T18" fmla="*/ 1 w 26"/>
                <a:gd name="T19" fmla="*/ 3 h 12"/>
                <a:gd name="T20" fmla="*/ 0 w 26"/>
                <a:gd name="T21" fmla="*/ 3 h 12"/>
                <a:gd name="T22" fmla="*/ 0 w 26"/>
                <a:gd name="T23" fmla="*/ 3 h 12"/>
                <a:gd name="T24" fmla="*/ 0 w 26"/>
                <a:gd name="T25" fmla="*/ 3 h 12"/>
                <a:gd name="T26" fmla="*/ 0 w 26"/>
                <a:gd name="T27" fmla="*/ 3 h 12"/>
                <a:gd name="T28" fmla="*/ 0 w 26"/>
                <a:gd name="T29"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12">
                  <a:moveTo>
                    <a:pt x="1" y="3"/>
                  </a:moveTo>
                  <a:cubicBezTo>
                    <a:pt x="1" y="3"/>
                    <a:pt x="1" y="3"/>
                    <a:pt x="0" y="3"/>
                  </a:cubicBezTo>
                  <a:cubicBezTo>
                    <a:pt x="0" y="3"/>
                    <a:pt x="0" y="3"/>
                    <a:pt x="0" y="3"/>
                  </a:cubicBezTo>
                  <a:cubicBezTo>
                    <a:pt x="0" y="0"/>
                    <a:pt x="0" y="0"/>
                    <a:pt x="0" y="0"/>
                  </a:cubicBezTo>
                  <a:cubicBezTo>
                    <a:pt x="0" y="0"/>
                    <a:pt x="1" y="0"/>
                    <a:pt x="1" y="0"/>
                  </a:cubicBezTo>
                  <a:cubicBezTo>
                    <a:pt x="1" y="0"/>
                    <a:pt x="1" y="0"/>
                    <a:pt x="1" y="0"/>
                  </a:cubicBezTo>
                  <a:cubicBezTo>
                    <a:pt x="9" y="0"/>
                    <a:pt x="22" y="2"/>
                    <a:pt x="26" y="11"/>
                  </a:cubicBezTo>
                  <a:cubicBezTo>
                    <a:pt x="26" y="11"/>
                    <a:pt x="26" y="11"/>
                    <a:pt x="26" y="11"/>
                  </a:cubicBezTo>
                  <a:cubicBezTo>
                    <a:pt x="22" y="12"/>
                    <a:pt x="22" y="12"/>
                    <a:pt x="22" y="12"/>
                  </a:cubicBezTo>
                  <a:cubicBezTo>
                    <a:pt x="21" y="6"/>
                    <a:pt x="8" y="3"/>
                    <a:pt x="1" y="3"/>
                  </a:cubicBezTo>
                  <a:close/>
                  <a:moveTo>
                    <a:pt x="0" y="3"/>
                  </a:moveTo>
                  <a:cubicBezTo>
                    <a:pt x="0" y="3"/>
                    <a:pt x="0" y="3"/>
                    <a:pt x="0" y="3"/>
                  </a:cubicBezTo>
                  <a:cubicBezTo>
                    <a:pt x="0" y="3"/>
                    <a:pt x="0" y="3"/>
                    <a:pt x="0" y="3"/>
                  </a:cubicBezTo>
                  <a:cubicBezTo>
                    <a:pt x="0" y="3"/>
                    <a:pt x="0" y="3"/>
                    <a:pt x="0" y="3"/>
                  </a:cubicBezTo>
                  <a:cubicBezTo>
                    <a:pt x="0" y="3"/>
                    <a:pt x="0" y="3"/>
                    <a:pt x="0"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4" name="群組 93">
            <a:extLst>
              <a:ext uri="{FF2B5EF4-FFF2-40B4-BE49-F238E27FC236}">
                <a16:creationId xmlns:a16="http://schemas.microsoft.com/office/drawing/2014/main" xmlns="" id="{9E8337C5-134C-47EA-969D-40064B7D6D7B}"/>
              </a:ext>
            </a:extLst>
          </p:cNvPr>
          <p:cNvGrpSpPr/>
          <p:nvPr/>
        </p:nvGrpSpPr>
        <p:grpSpPr>
          <a:xfrm>
            <a:off x="6644320" y="752454"/>
            <a:ext cx="836612" cy="709613"/>
            <a:chOff x="6644320" y="752454"/>
            <a:chExt cx="836612" cy="709613"/>
          </a:xfrm>
        </p:grpSpPr>
        <p:sp>
          <p:nvSpPr>
            <p:cNvPr id="95" name="Freeform 166">
              <a:extLst>
                <a:ext uri="{FF2B5EF4-FFF2-40B4-BE49-F238E27FC236}">
                  <a16:creationId xmlns:a16="http://schemas.microsoft.com/office/drawing/2014/main" xmlns="" id="{8175132F-877D-413A-AC41-706E940BC27F}"/>
                </a:ext>
              </a:extLst>
            </p:cNvPr>
            <p:cNvSpPr>
              <a:spLocks noEditPoints="1"/>
            </p:cNvSpPr>
            <p:nvPr/>
          </p:nvSpPr>
          <p:spPr bwMode="auto">
            <a:xfrm>
              <a:off x="6644320" y="1155679"/>
              <a:ext cx="285750" cy="306388"/>
            </a:xfrm>
            <a:custGeom>
              <a:avLst/>
              <a:gdLst>
                <a:gd name="T0" fmla="*/ 14 w 61"/>
                <a:gd name="T1" fmla="*/ 59 h 65"/>
                <a:gd name="T2" fmla="*/ 0 w 61"/>
                <a:gd name="T3" fmla="*/ 31 h 65"/>
                <a:gd name="T4" fmla="*/ 0 w 61"/>
                <a:gd name="T5" fmla="*/ 31 h 65"/>
                <a:gd name="T6" fmla="*/ 7 w 61"/>
                <a:gd name="T7" fmla="*/ 11 h 65"/>
                <a:gd name="T8" fmla="*/ 7 w 61"/>
                <a:gd name="T9" fmla="*/ 11 h 65"/>
                <a:gd name="T10" fmla="*/ 20 w 61"/>
                <a:gd name="T11" fmla="*/ 3 h 65"/>
                <a:gd name="T12" fmla="*/ 20 w 61"/>
                <a:gd name="T13" fmla="*/ 3 h 65"/>
                <a:gd name="T14" fmla="*/ 23 w 61"/>
                <a:gd name="T15" fmla="*/ 1 h 65"/>
                <a:gd name="T16" fmla="*/ 23 w 61"/>
                <a:gd name="T17" fmla="*/ 1 h 65"/>
                <a:gd name="T18" fmla="*/ 32 w 61"/>
                <a:gd name="T19" fmla="*/ 0 h 65"/>
                <a:gd name="T20" fmla="*/ 32 w 61"/>
                <a:gd name="T21" fmla="*/ 0 h 65"/>
                <a:gd name="T22" fmla="*/ 56 w 61"/>
                <a:gd name="T23" fmla="*/ 14 h 65"/>
                <a:gd name="T24" fmla="*/ 56 w 61"/>
                <a:gd name="T25" fmla="*/ 14 h 65"/>
                <a:gd name="T26" fmla="*/ 61 w 61"/>
                <a:gd name="T27" fmla="*/ 32 h 65"/>
                <a:gd name="T28" fmla="*/ 61 w 61"/>
                <a:gd name="T29" fmla="*/ 32 h 65"/>
                <a:gd name="T30" fmla="*/ 32 w 61"/>
                <a:gd name="T31" fmla="*/ 65 h 65"/>
                <a:gd name="T32" fmla="*/ 32 w 61"/>
                <a:gd name="T33" fmla="*/ 65 h 65"/>
                <a:gd name="T34" fmla="*/ 14 w 61"/>
                <a:gd name="T35" fmla="*/ 59 h 65"/>
                <a:gd name="T36" fmla="*/ 8 w 61"/>
                <a:gd name="T37" fmla="*/ 31 h 65"/>
                <a:gd name="T38" fmla="*/ 19 w 61"/>
                <a:gd name="T39" fmla="*/ 52 h 65"/>
                <a:gd name="T40" fmla="*/ 19 w 61"/>
                <a:gd name="T41" fmla="*/ 52 h 65"/>
                <a:gd name="T42" fmla="*/ 32 w 61"/>
                <a:gd name="T43" fmla="*/ 57 h 65"/>
                <a:gd name="T44" fmla="*/ 32 w 61"/>
                <a:gd name="T45" fmla="*/ 57 h 65"/>
                <a:gd name="T46" fmla="*/ 47 w 61"/>
                <a:gd name="T47" fmla="*/ 50 h 65"/>
                <a:gd name="T48" fmla="*/ 47 w 61"/>
                <a:gd name="T49" fmla="*/ 50 h 65"/>
                <a:gd name="T50" fmla="*/ 53 w 61"/>
                <a:gd name="T51" fmla="*/ 32 h 65"/>
                <a:gd name="T52" fmla="*/ 53 w 61"/>
                <a:gd name="T53" fmla="*/ 32 h 65"/>
                <a:gd name="T54" fmla="*/ 49 w 61"/>
                <a:gd name="T55" fmla="*/ 18 h 65"/>
                <a:gd name="T56" fmla="*/ 49 w 61"/>
                <a:gd name="T57" fmla="*/ 18 h 65"/>
                <a:gd name="T58" fmla="*/ 36 w 61"/>
                <a:gd name="T59" fmla="*/ 9 h 65"/>
                <a:gd name="T60" fmla="*/ 36 w 61"/>
                <a:gd name="T61" fmla="*/ 9 h 65"/>
                <a:gd name="T62" fmla="*/ 31 w 61"/>
                <a:gd name="T63" fmla="*/ 11 h 65"/>
                <a:gd name="T64" fmla="*/ 31 w 61"/>
                <a:gd name="T65" fmla="*/ 11 h 65"/>
                <a:gd name="T66" fmla="*/ 27 w 61"/>
                <a:gd name="T67" fmla="*/ 10 h 65"/>
                <a:gd name="T68" fmla="*/ 27 w 61"/>
                <a:gd name="T69" fmla="*/ 10 h 65"/>
                <a:gd name="T70" fmla="*/ 8 w 61"/>
                <a:gd name="T71" fmla="*/ 3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1" h="65">
                  <a:moveTo>
                    <a:pt x="14" y="59"/>
                  </a:moveTo>
                  <a:cubicBezTo>
                    <a:pt x="4" y="53"/>
                    <a:pt x="0" y="42"/>
                    <a:pt x="0" y="31"/>
                  </a:cubicBezTo>
                  <a:cubicBezTo>
                    <a:pt x="0" y="31"/>
                    <a:pt x="0" y="31"/>
                    <a:pt x="0" y="31"/>
                  </a:cubicBezTo>
                  <a:cubicBezTo>
                    <a:pt x="0" y="24"/>
                    <a:pt x="2" y="17"/>
                    <a:pt x="7" y="11"/>
                  </a:cubicBezTo>
                  <a:cubicBezTo>
                    <a:pt x="7" y="11"/>
                    <a:pt x="7" y="11"/>
                    <a:pt x="7" y="11"/>
                  </a:cubicBezTo>
                  <a:cubicBezTo>
                    <a:pt x="10" y="7"/>
                    <a:pt x="15" y="4"/>
                    <a:pt x="20" y="3"/>
                  </a:cubicBezTo>
                  <a:cubicBezTo>
                    <a:pt x="20" y="3"/>
                    <a:pt x="20" y="3"/>
                    <a:pt x="20" y="3"/>
                  </a:cubicBezTo>
                  <a:cubicBezTo>
                    <a:pt x="21" y="2"/>
                    <a:pt x="22" y="2"/>
                    <a:pt x="23" y="1"/>
                  </a:cubicBezTo>
                  <a:cubicBezTo>
                    <a:pt x="23" y="1"/>
                    <a:pt x="23" y="1"/>
                    <a:pt x="23" y="1"/>
                  </a:cubicBezTo>
                  <a:cubicBezTo>
                    <a:pt x="26" y="1"/>
                    <a:pt x="29" y="0"/>
                    <a:pt x="32" y="0"/>
                  </a:cubicBezTo>
                  <a:cubicBezTo>
                    <a:pt x="32" y="0"/>
                    <a:pt x="32" y="0"/>
                    <a:pt x="32" y="0"/>
                  </a:cubicBezTo>
                  <a:cubicBezTo>
                    <a:pt x="42" y="0"/>
                    <a:pt x="51" y="4"/>
                    <a:pt x="56" y="14"/>
                  </a:cubicBezTo>
                  <a:cubicBezTo>
                    <a:pt x="56" y="14"/>
                    <a:pt x="56" y="14"/>
                    <a:pt x="56" y="14"/>
                  </a:cubicBezTo>
                  <a:cubicBezTo>
                    <a:pt x="60" y="20"/>
                    <a:pt x="61" y="26"/>
                    <a:pt x="61" y="32"/>
                  </a:cubicBezTo>
                  <a:cubicBezTo>
                    <a:pt x="61" y="32"/>
                    <a:pt x="61" y="32"/>
                    <a:pt x="61" y="32"/>
                  </a:cubicBezTo>
                  <a:cubicBezTo>
                    <a:pt x="61" y="49"/>
                    <a:pt x="49" y="65"/>
                    <a:pt x="32" y="65"/>
                  </a:cubicBezTo>
                  <a:cubicBezTo>
                    <a:pt x="32" y="65"/>
                    <a:pt x="32" y="65"/>
                    <a:pt x="32" y="65"/>
                  </a:cubicBezTo>
                  <a:cubicBezTo>
                    <a:pt x="27" y="65"/>
                    <a:pt x="20" y="63"/>
                    <a:pt x="14" y="59"/>
                  </a:cubicBezTo>
                  <a:close/>
                  <a:moveTo>
                    <a:pt x="8" y="31"/>
                  </a:moveTo>
                  <a:cubicBezTo>
                    <a:pt x="8" y="39"/>
                    <a:pt x="11" y="47"/>
                    <a:pt x="19" y="52"/>
                  </a:cubicBezTo>
                  <a:cubicBezTo>
                    <a:pt x="19" y="52"/>
                    <a:pt x="19" y="52"/>
                    <a:pt x="19" y="52"/>
                  </a:cubicBezTo>
                  <a:cubicBezTo>
                    <a:pt x="24" y="56"/>
                    <a:pt x="28" y="57"/>
                    <a:pt x="32" y="57"/>
                  </a:cubicBezTo>
                  <a:cubicBezTo>
                    <a:pt x="32" y="57"/>
                    <a:pt x="32" y="57"/>
                    <a:pt x="32" y="57"/>
                  </a:cubicBezTo>
                  <a:cubicBezTo>
                    <a:pt x="38" y="57"/>
                    <a:pt x="43" y="54"/>
                    <a:pt x="47" y="50"/>
                  </a:cubicBezTo>
                  <a:cubicBezTo>
                    <a:pt x="47" y="50"/>
                    <a:pt x="47" y="50"/>
                    <a:pt x="47" y="50"/>
                  </a:cubicBezTo>
                  <a:cubicBezTo>
                    <a:pt x="51" y="45"/>
                    <a:pt x="53" y="39"/>
                    <a:pt x="53" y="32"/>
                  </a:cubicBezTo>
                  <a:cubicBezTo>
                    <a:pt x="53" y="32"/>
                    <a:pt x="53" y="32"/>
                    <a:pt x="53" y="32"/>
                  </a:cubicBezTo>
                  <a:cubicBezTo>
                    <a:pt x="53" y="28"/>
                    <a:pt x="52" y="23"/>
                    <a:pt x="49" y="18"/>
                  </a:cubicBezTo>
                  <a:cubicBezTo>
                    <a:pt x="49" y="18"/>
                    <a:pt x="49" y="18"/>
                    <a:pt x="49" y="18"/>
                  </a:cubicBezTo>
                  <a:cubicBezTo>
                    <a:pt x="46" y="12"/>
                    <a:pt x="41" y="9"/>
                    <a:pt x="36" y="9"/>
                  </a:cubicBezTo>
                  <a:cubicBezTo>
                    <a:pt x="36" y="9"/>
                    <a:pt x="36" y="9"/>
                    <a:pt x="36" y="9"/>
                  </a:cubicBezTo>
                  <a:cubicBezTo>
                    <a:pt x="35" y="10"/>
                    <a:pt x="33" y="11"/>
                    <a:pt x="31" y="11"/>
                  </a:cubicBezTo>
                  <a:cubicBezTo>
                    <a:pt x="31" y="11"/>
                    <a:pt x="31" y="11"/>
                    <a:pt x="31" y="11"/>
                  </a:cubicBezTo>
                  <a:cubicBezTo>
                    <a:pt x="30" y="10"/>
                    <a:pt x="28" y="10"/>
                    <a:pt x="27" y="10"/>
                  </a:cubicBezTo>
                  <a:cubicBezTo>
                    <a:pt x="27" y="10"/>
                    <a:pt x="27" y="10"/>
                    <a:pt x="27" y="10"/>
                  </a:cubicBezTo>
                  <a:cubicBezTo>
                    <a:pt x="14" y="10"/>
                    <a:pt x="8" y="20"/>
                    <a:pt x="8" y="3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67">
              <a:extLst>
                <a:ext uri="{FF2B5EF4-FFF2-40B4-BE49-F238E27FC236}">
                  <a16:creationId xmlns:a16="http://schemas.microsoft.com/office/drawing/2014/main" xmlns="" id="{FC5E13A4-94C2-4BCA-86D1-F4E18C3189F5}"/>
                </a:ext>
              </a:extLst>
            </p:cNvPr>
            <p:cNvSpPr>
              <a:spLocks noEditPoints="1"/>
            </p:cNvSpPr>
            <p:nvPr/>
          </p:nvSpPr>
          <p:spPr bwMode="auto">
            <a:xfrm>
              <a:off x="7038020" y="1090591"/>
              <a:ext cx="296863" cy="287338"/>
            </a:xfrm>
            <a:custGeom>
              <a:avLst/>
              <a:gdLst>
                <a:gd name="T0" fmla="*/ 14 w 63"/>
                <a:gd name="T1" fmla="*/ 56 h 61"/>
                <a:gd name="T2" fmla="*/ 0 w 63"/>
                <a:gd name="T3" fmla="*/ 33 h 61"/>
                <a:gd name="T4" fmla="*/ 0 w 63"/>
                <a:gd name="T5" fmla="*/ 33 h 61"/>
                <a:gd name="T6" fmla="*/ 22 w 63"/>
                <a:gd name="T7" fmla="*/ 3 h 61"/>
                <a:gd name="T8" fmla="*/ 22 w 63"/>
                <a:gd name="T9" fmla="*/ 3 h 61"/>
                <a:gd name="T10" fmla="*/ 27 w 63"/>
                <a:gd name="T11" fmla="*/ 0 h 61"/>
                <a:gd name="T12" fmla="*/ 27 w 63"/>
                <a:gd name="T13" fmla="*/ 0 h 61"/>
                <a:gd name="T14" fmla="*/ 59 w 63"/>
                <a:gd name="T15" fmla="*/ 20 h 61"/>
                <a:gd name="T16" fmla="*/ 59 w 63"/>
                <a:gd name="T17" fmla="*/ 20 h 61"/>
                <a:gd name="T18" fmla="*/ 63 w 63"/>
                <a:gd name="T19" fmla="*/ 34 h 61"/>
                <a:gd name="T20" fmla="*/ 63 w 63"/>
                <a:gd name="T21" fmla="*/ 34 h 61"/>
                <a:gd name="T22" fmla="*/ 32 w 63"/>
                <a:gd name="T23" fmla="*/ 61 h 61"/>
                <a:gd name="T24" fmla="*/ 32 w 63"/>
                <a:gd name="T25" fmla="*/ 61 h 61"/>
                <a:gd name="T26" fmla="*/ 14 w 63"/>
                <a:gd name="T27" fmla="*/ 56 h 61"/>
                <a:gd name="T28" fmla="*/ 8 w 63"/>
                <a:gd name="T29" fmla="*/ 33 h 61"/>
                <a:gd name="T30" fmla="*/ 18 w 63"/>
                <a:gd name="T31" fmla="*/ 49 h 61"/>
                <a:gd name="T32" fmla="*/ 18 w 63"/>
                <a:gd name="T33" fmla="*/ 49 h 61"/>
                <a:gd name="T34" fmla="*/ 32 w 63"/>
                <a:gd name="T35" fmla="*/ 53 h 61"/>
                <a:gd name="T36" fmla="*/ 32 w 63"/>
                <a:gd name="T37" fmla="*/ 53 h 61"/>
                <a:gd name="T38" fmla="*/ 48 w 63"/>
                <a:gd name="T39" fmla="*/ 47 h 61"/>
                <a:gd name="T40" fmla="*/ 48 w 63"/>
                <a:gd name="T41" fmla="*/ 47 h 61"/>
                <a:gd name="T42" fmla="*/ 55 w 63"/>
                <a:gd name="T43" fmla="*/ 34 h 61"/>
                <a:gd name="T44" fmla="*/ 55 w 63"/>
                <a:gd name="T45" fmla="*/ 34 h 61"/>
                <a:gd name="T46" fmla="*/ 52 w 63"/>
                <a:gd name="T47" fmla="*/ 24 h 61"/>
                <a:gd name="T48" fmla="*/ 52 w 63"/>
                <a:gd name="T49" fmla="*/ 24 h 61"/>
                <a:gd name="T50" fmla="*/ 29 w 63"/>
                <a:gd name="T51" fmla="*/ 9 h 61"/>
                <a:gd name="T52" fmla="*/ 29 w 63"/>
                <a:gd name="T53" fmla="*/ 9 h 61"/>
                <a:gd name="T54" fmla="*/ 8 w 63"/>
                <a:gd name="T55" fmla="*/ 3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3" h="61">
                  <a:moveTo>
                    <a:pt x="14" y="56"/>
                  </a:moveTo>
                  <a:cubicBezTo>
                    <a:pt x="5" y="50"/>
                    <a:pt x="0" y="41"/>
                    <a:pt x="0" y="33"/>
                  </a:cubicBezTo>
                  <a:cubicBezTo>
                    <a:pt x="0" y="33"/>
                    <a:pt x="0" y="33"/>
                    <a:pt x="0" y="33"/>
                  </a:cubicBezTo>
                  <a:cubicBezTo>
                    <a:pt x="0" y="20"/>
                    <a:pt x="9" y="7"/>
                    <a:pt x="22" y="3"/>
                  </a:cubicBezTo>
                  <a:cubicBezTo>
                    <a:pt x="22" y="3"/>
                    <a:pt x="22" y="3"/>
                    <a:pt x="22" y="3"/>
                  </a:cubicBezTo>
                  <a:cubicBezTo>
                    <a:pt x="23" y="1"/>
                    <a:pt x="25" y="0"/>
                    <a:pt x="27" y="0"/>
                  </a:cubicBezTo>
                  <a:cubicBezTo>
                    <a:pt x="27" y="0"/>
                    <a:pt x="27" y="0"/>
                    <a:pt x="27" y="0"/>
                  </a:cubicBezTo>
                  <a:cubicBezTo>
                    <a:pt x="39" y="3"/>
                    <a:pt x="52" y="7"/>
                    <a:pt x="59" y="20"/>
                  </a:cubicBezTo>
                  <a:cubicBezTo>
                    <a:pt x="59" y="20"/>
                    <a:pt x="59" y="20"/>
                    <a:pt x="59" y="20"/>
                  </a:cubicBezTo>
                  <a:cubicBezTo>
                    <a:pt x="62" y="24"/>
                    <a:pt x="63" y="29"/>
                    <a:pt x="63" y="34"/>
                  </a:cubicBezTo>
                  <a:cubicBezTo>
                    <a:pt x="63" y="34"/>
                    <a:pt x="63" y="34"/>
                    <a:pt x="63" y="34"/>
                  </a:cubicBezTo>
                  <a:cubicBezTo>
                    <a:pt x="63" y="50"/>
                    <a:pt x="48" y="61"/>
                    <a:pt x="32" y="61"/>
                  </a:cubicBezTo>
                  <a:cubicBezTo>
                    <a:pt x="32" y="61"/>
                    <a:pt x="32" y="61"/>
                    <a:pt x="32" y="61"/>
                  </a:cubicBezTo>
                  <a:cubicBezTo>
                    <a:pt x="26" y="61"/>
                    <a:pt x="20" y="60"/>
                    <a:pt x="14" y="56"/>
                  </a:cubicBezTo>
                  <a:close/>
                  <a:moveTo>
                    <a:pt x="8" y="33"/>
                  </a:moveTo>
                  <a:cubicBezTo>
                    <a:pt x="8" y="39"/>
                    <a:pt x="11" y="45"/>
                    <a:pt x="18" y="49"/>
                  </a:cubicBezTo>
                  <a:cubicBezTo>
                    <a:pt x="18" y="49"/>
                    <a:pt x="18" y="49"/>
                    <a:pt x="18" y="49"/>
                  </a:cubicBezTo>
                  <a:cubicBezTo>
                    <a:pt x="22" y="52"/>
                    <a:pt x="27" y="53"/>
                    <a:pt x="32" y="53"/>
                  </a:cubicBezTo>
                  <a:cubicBezTo>
                    <a:pt x="32" y="53"/>
                    <a:pt x="32" y="53"/>
                    <a:pt x="32" y="53"/>
                  </a:cubicBezTo>
                  <a:cubicBezTo>
                    <a:pt x="38" y="53"/>
                    <a:pt x="44" y="51"/>
                    <a:pt x="48" y="47"/>
                  </a:cubicBezTo>
                  <a:cubicBezTo>
                    <a:pt x="48" y="47"/>
                    <a:pt x="48" y="47"/>
                    <a:pt x="48" y="47"/>
                  </a:cubicBezTo>
                  <a:cubicBezTo>
                    <a:pt x="53" y="44"/>
                    <a:pt x="55" y="39"/>
                    <a:pt x="55" y="34"/>
                  </a:cubicBezTo>
                  <a:cubicBezTo>
                    <a:pt x="55" y="34"/>
                    <a:pt x="55" y="34"/>
                    <a:pt x="55" y="34"/>
                  </a:cubicBezTo>
                  <a:cubicBezTo>
                    <a:pt x="55" y="31"/>
                    <a:pt x="54" y="27"/>
                    <a:pt x="52" y="24"/>
                  </a:cubicBezTo>
                  <a:cubicBezTo>
                    <a:pt x="52" y="24"/>
                    <a:pt x="52" y="24"/>
                    <a:pt x="52" y="24"/>
                  </a:cubicBezTo>
                  <a:cubicBezTo>
                    <a:pt x="48" y="15"/>
                    <a:pt x="39" y="11"/>
                    <a:pt x="29" y="9"/>
                  </a:cubicBezTo>
                  <a:cubicBezTo>
                    <a:pt x="29" y="9"/>
                    <a:pt x="29" y="9"/>
                    <a:pt x="29" y="9"/>
                  </a:cubicBezTo>
                  <a:cubicBezTo>
                    <a:pt x="17" y="11"/>
                    <a:pt x="8" y="22"/>
                    <a:pt x="8" y="3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68">
              <a:extLst>
                <a:ext uri="{FF2B5EF4-FFF2-40B4-BE49-F238E27FC236}">
                  <a16:creationId xmlns:a16="http://schemas.microsoft.com/office/drawing/2014/main" xmlns="" id="{2CE7CB4F-97AF-44F8-A6CD-D99F3F0AD54F}"/>
                </a:ext>
              </a:extLst>
            </p:cNvPr>
            <p:cNvSpPr>
              <a:spLocks/>
            </p:cNvSpPr>
            <p:nvPr/>
          </p:nvSpPr>
          <p:spPr bwMode="auto">
            <a:xfrm>
              <a:off x="6864982" y="1174729"/>
              <a:ext cx="220663" cy="80963"/>
            </a:xfrm>
            <a:custGeom>
              <a:avLst/>
              <a:gdLst>
                <a:gd name="T0" fmla="*/ 1 w 47"/>
                <a:gd name="T1" fmla="*/ 15 h 17"/>
                <a:gd name="T2" fmla="*/ 3 w 47"/>
                <a:gd name="T3" fmla="*/ 10 h 17"/>
                <a:gd name="T4" fmla="*/ 3 w 47"/>
                <a:gd name="T5" fmla="*/ 10 h 17"/>
                <a:gd name="T6" fmla="*/ 41 w 47"/>
                <a:gd name="T7" fmla="*/ 1 h 17"/>
                <a:gd name="T8" fmla="*/ 41 w 47"/>
                <a:gd name="T9" fmla="*/ 1 h 17"/>
                <a:gd name="T10" fmla="*/ 46 w 47"/>
                <a:gd name="T11" fmla="*/ 3 h 17"/>
                <a:gd name="T12" fmla="*/ 46 w 47"/>
                <a:gd name="T13" fmla="*/ 3 h 17"/>
                <a:gd name="T14" fmla="*/ 45 w 47"/>
                <a:gd name="T15" fmla="*/ 8 h 17"/>
                <a:gd name="T16" fmla="*/ 45 w 47"/>
                <a:gd name="T17" fmla="*/ 8 h 17"/>
                <a:gd name="T18" fmla="*/ 6 w 47"/>
                <a:gd name="T19" fmla="*/ 17 h 17"/>
                <a:gd name="T20" fmla="*/ 6 w 47"/>
                <a:gd name="T21" fmla="*/ 17 h 17"/>
                <a:gd name="T22" fmla="*/ 4 w 47"/>
                <a:gd name="T23" fmla="*/ 17 h 17"/>
                <a:gd name="T24" fmla="*/ 4 w 47"/>
                <a:gd name="T25" fmla="*/ 17 h 17"/>
                <a:gd name="T26" fmla="*/ 1 w 47"/>
                <a:gd name="T27" fmla="*/ 1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17">
                  <a:moveTo>
                    <a:pt x="1" y="15"/>
                  </a:moveTo>
                  <a:cubicBezTo>
                    <a:pt x="0" y="13"/>
                    <a:pt x="1" y="11"/>
                    <a:pt x="3" y="10"/>
                  </a:cubicBezTo>
                  <a:cubicBezTo>
                    <a:pt x="3" y="10"/>
                    <a:pt x="3" y="10"/>
                    <a:pt x="3" y="10"/>
                  </a:cubicBezTo>
                  <a:cubicBezTo>
                    <a:pt x="16" y="4"/>
                    <a:pt x="32" y="7"/>
                    <a:pt x="41" y="1"/>
                  </a:cubicBezTo>
                  <a:cubicBezTo>
                    <a:pt x="41" y="1"/>
                    <a:pt x="41" y="1"/>
                    <a:pt x="41" y="1"/>
                  </a:cubicBezTo>
                  <a:cubicBezTo>
                    <a:pt x="43" y="0"/>
                    <a:pt x="45" y="1"/>
                    <a:pt x="46" y="3"/>
                  </a:cubicBezTo>
                  <a:cubicBezTo>
                    <a:pt x="46" y="3"/>
                    <a:pt x="46" y="3"/>
                    <a:pt x="46" y="3"/>
                  </a:cubicBezTo>
                  <a:cubicBezTo>
                    <a:pt x="47" y="5"/>
                    <a:pt x="47" y="7"/>
                    <a:pt x="45" y="8"/>
                  </a:cubicBezTo>
                  <a:cubicBezTo>
                    <a:pt x="45" y="8"/>
                    <a:pt x="45" y="8"/>
                    <a:pt x="45" y="8"/>
                  </a:cubicBezTo>
                  <a:cubicBezTo>
                    <a:pt x="32" y="15"/>
                    <a:pt x="16" y="12"/>
                    <a:pt x="6" y="17"/>
                  </a:cubicBezTo>
                  <a:cubicBezTo>
                    <a:pt x="6" y="17"/>
                    <a:pt x="6" y="17"/>
                    <a:pt x="6" y="17"/>
                  </a:cubicBezTo>
                  <a:cubicBezTo>
                    <a:pt x="6" y="17"/>
                    <a:pt x="5" y="17"/>
                    <a:pt x="4" y="17"/>
                  </a:cubicBezTo>
                  <a:cubicBezTo>
                    <a:pt x="4" y="17"/>
                    <a:pt x="4" y="17"/>
                    <a:pt x="4" y="17"/>
                  </a:cubicBezTo>
                  <a:cubicBezTo>
                    <a:pt x="3" y="17"/>
                    <a:pt x="1" y="16"/>
                    <a:pt x="1" y="1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69">
              <a:extLst>
                <a:ext uri="{FF2B5EF4-FFF2-40B4-BE49-F238E27FC236}">
                  <a16:creationId xmlns:a16="http://schemas.microsoft.com/office/drawing/2014/main" xmlns="" id="{CFF082E1-8765-49CF-940E-1CA3D141AF20}"/>
                </a:ext>
              </a:extLst>
            </p:cNvPr>
            <p:cNvSpPr>
              <a:spLocks/>
            </p:cNvSpPr>
            <p:nvPr/>
          </p:nvSpPr>
          <p:spPr bwMode="auto">
            <a:xfrm>
              <a:off x="7255507" y="752454"/>
              <a:ext cx="225425" cy="427038"/>
            </a:xfrm>
            <a:custGeom>
              <a:avLst/>
              <a:gdLst>
                <a:gd name="T0" fmla="*/ 3 w 48"/>
                <a:gd name="T1" fmla="*/ 91 h 91"/>
                <a:gd name="T2" fmla="*/ 0 w 48"/>
                <a:gd name="T3" fmla="*/ 87 h 91"/>
                <a:gd name="T4" fmla="*/ 0 w 48"/>
                <a:gd name="T5" fmla="*/ 87 h 91"/>
                <a:gd name="T6" fmla="*/ 15 w 48"/>
                <a:gd name="T7" fmla="*/ 20 h 91"/>
                <a:gd name="T8" fmla="*/ 15 w 48"/>
                <a:gd name="T9" fmla="*/ 20 h 91"/>
                <a:gd name="T10" fmla="*/ 22 w 48"/>
                <a:gd name="T11" fmla="*/ 9 h 91"/>
                <a:gd name="T12" fmla="*/ 22 w 48"/>
                <a:gd name="T13" fmla="*/ 9 h 91"/>
                <a:gd name="T14" fmla="*/ 35 w 48"/>
                <a:gd name="T15" fmla="*/ 0 h 91"/>
                <a:gd name="T16" fmla="*/ 35 w 48"/>
                <a:gd name="T17" fmla="*/ 0 h 91"/>
                <a:gd name="T18" fmla="*/ 39 w 48"/>
                <a:gd name="T19" fmla="*/ 1 h 91"/>
                <a:gd name="T20" fmla="*/ 39 w 48"/>
                <a:gd name="T21" fmla="*/ 1 h 91"/>
                <a:gd name="T22" fmla="*/ 47 w 48"/>
                <a:gd name="T23" fmla="*/ 8 h 91"/>
                <a:gd name="T24" fmla="*/ 47 w 48"/>
                <a:gd name="T25" fmla="*/ 8 h 91"/>
                <a:gd name="T26" fmla="*/ 48 w 48"/>
                <a:gd name="T27" fmla="*/ 18 h 91"/>
                <a:gd name="T28" fmla="*/ 48 w 48"/>
                <a:gd name="T29" fmla="*/ 18 h 91"/>
                <a:gd name="T30" fmla="*/ 47 w 48"/>
                <a:gd name="T31" fmla="*/ 26 h 91"/>
                <a:gd name="T32" fmla="*/ 47 w 48"/>
                <a:gd name="T33" fmla="*/ 26 h 91"/>
                <a:gd name="T34" fmla="*/ 43 w 48"/>
                <a:gd name="T35" fmla="*/ 30 h 91"/>
                <a:gd name="T36" fmla="*/ 43 w 48"/>
                <a:gd name="T37" fmla="*/ 30 h 91"/>
                <a:gd name="T38" fmla="*/ 39 w 48"/>
                <a:gd name="T39" fmla="*/ 25 h 91"/>
                <a:gd name="T40" fmla="*/ 39 w 48"/>
                <a:gd name="T41" fmla="*/ 25 h 91"/>
                <a:gd name="T42" fmla="*/ 40 w 48"/>
                <a:gd name="T43" fmla="*/ 18 h 91"/>
                <a:gd name="T44" fmla="*/ 40 w 48"/>
                <a:gd name="T45" fmla="*/ 18 h 91"/>
                <a:gd name="T46" fmla="*/ 39 w 48"/>
                <a:gd name="T47" fmla="*/ 12 h 91"/>
                <a:gd name="T48" fmla="*/ 39 w 48"/>
                <a:gd name="T49" fmla="*/ 12 h 91"/>
                <a:gd name="T50" fmla="*/ 36 w 48"/>
                <a:gd name="T51" fmla="*/ 9 h 91"/>
                <a:gd name="T52" fmla="*/ 36 w 48"/>
                <a:gd name="T53" fmla="*/ 9 h 91"/>
                <a:gd name="T54" fmla="*/ 35 w 48"/>
                <a:gd name="T55" fmla="*/ 8 h 91"/>
                <a:gd name="T56" fmla="*/ 35 w 48"/>
                <a:gd name="T57" fmla="*/ 8 h 91"/>
                <a:gd name="T58" fmla="*/ 28 w 48"/>
                <a:gd name="T59" fmla="*/ 13 h 91"/>
                <a:gd name="T60" fmla="*/ 28 w 48"/>
                <a:gd name="T61" fmla="*/ 13 h 91"/>
                <a:gd name="T62" fmla="*/ 23 w 48"/>
                <a:gd name="T63" fmla="*/ 23 h 91"/>
                <a:gd name="T64" fmla="*/ 23 w 48"/>
                <a:gd name="T65" fmla="*/ 23 h 91"/>
                <a:gd name="T66" fmla="*/ 8 w 48"/>
                <a:gd name="T67" fmla="*/ 88 h 91"/>
                <a:gd name="T68" fmla="*/ 8 w 48"/>
                <a:gd name="T69" fmla="*/ 88 h 91"/>
                <a:gd name="T70" fmla="*/ 8 w 48"/>
                <a:gd name="T71" fmla="*/ 88 h 91"/>
                <a:gd name="T72" fmla="*/ 4 w 48"/>
                <a:gd name="T73" fmla="*/ 91 h 91"/>
                <a:gd name="T74" fmla="*/ 4 w 48"/>
                <a:gd name="T75" fmla="*/ 91 h 91"/>
                <a:gd name="T76" fmla="*/ 3 w 48"/>
                <a:gd name="T77"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8" h="91">
                  <a:moveTo>
                    <a:pt x="3" y="91"/>
                  </a:moveTo>
                  <a:cubicBezTo>
                    <a:pt x="1" y="91"/>
                    <a:pt x="0" y="89"/>
                    <a:pt x="0" y="87"/>
                  </a:cubicBezTo>
                  <a:cubicBezTo>
                    <a:pt x="0" y="87"/>
                    <a:pt x="0" y="87"/>
                    <a:pt x="0" y="87"/>
                  </a:cubicBezTo>
                  <a:cubicBezTo>
                    <a:pt x="3" y="65"/>
                    <a:pt x="7" y="41"/>
                    <a:pt x="15" y="20"/>
                  </a:cubicBezTo>
                  <a:cubicBezTo>
                    <a:pt x="15" y="20"/>
                    <a:pt x="15" y="20"/>
                    <a:pt x="15" y="20"/>
                  </a:cubicBezTo>
                  <a:cubicBezTo>
                    <a:pt x="17" y="17"/>
                    <a:pt x="19" y="13"/>
                    <a:pt x="22" y="9"/>
                  </a:cubicBezTo>
                  <a:cubicBezTo>
                    <a:pt x="22" y="9"/>
                    <a:pt x="22" y="9"/>
                    <a:pt x="22" y="9"/>
                  </a:cubicBezTo>
                  <a:cubicBezTo>
                    <a:pt x="25" y="5"/>
                    <a:pt x="29" y="1"/>
                    <a:pt x="35" y="0"/>
                  </a:cubicBezTo>
                  <a:cubicBezTo>
                    <a:pt x="35" y="0"/>
                    <a:pt x="35" y="0"/>
                    <a:pt x="35" y="0"/>
                  </a:cubicBezTo>
                  <a:cubicBezTo>
                    <a:pt x="36" y="0"/>
                    <a:pt x="38" y="1"/>
                    <a:pt x="39" y="1"/>
                  </a:cubicBezTo>
                  <a:cubicBezTo>
                    <a:pt x="39" y="1"/>
                    <a:pt x="39" y="1"/>
                    <a:pt x="39" y="1"/>
                  </a:cubicBezTo>
                  <a:cubicBezTo>
                    <a:pt x="43" y="3"/>
                    <a:pt x="45" y="5"/>
                    <a:pt x="47" y="8"/>
                  </a:cubicBezTo>
                  <a:cubicBezTo>
                    <a:pt x="47" y="8"/>
                    <a:pt x="47" y="8"/>
                    <a:pt x="47" y="8"/>
                  </a:cubicBezTo>
                  <a:cubicBezTo>
                    <a:pt x="48" y="12"/>
                    <a:pt x="48" y="15"/>
                    <a:pt x="48" y="18"/>
                  </a:cubicBezTo>
                  <a:cubicBezTo>
                    <a:pt x="48" y="18"/>
                    <a:pt x="48" y="18"/>
                    <a:pt x="48" y="18"/>
                  </a:cubicBezTo>
                  <a:cubicBezTo>
                    <a:pt x="48" y="21"/>
                    <a:pt x="48" y="24"/>
                    <a:pt x="47" y="26"/>
                  </a:cubicBezTo>
                  <a:cubicBezTo>
                    <a:pt x="47" y="26"/>
                    <a:pt x="47" y="26"/>
                    <a:pt x="47" y="26"/>
                  </a:cubicBezTo>
                  <a:cubicBezTo>
                    <a:pt x="47" y="28"/>
                    <a:pt x="45" y="30"/>
                    <a:pt x="43" y="30"/>
                  </a:cubicBezTo>
                  <a:cubicBezTo>
                    <a:pt x="43" y="30"/>
                    <a:pt x="43" y="30"/>
                    <a:pt x="43" y="30"/>
                  </a:cubicBezTo>
                  <a:cubicBezTo>
                    <a:pt x="41" y="29"/>
                    <a:pt x="39" y="27"/>
                    <a:pt x="39" y="25"/>
                  </a:cubicBezTo>
                  <a:cubicBezTo>
                    <a:pt x="39" y="25"/>
                    <a:pt x="39" y="25"/>
                    <a:pt x="39" y="25"/>
                  </a:cubicBezTo>
                  <a:cubicBezTo>
                    <a:pt x="40" y="23"/>
                    <a:pt x="40" y="20"/>
                    <a:pt x="40" y="18"/>
                  </a:cubicBezTo>
                  <a:cubicBezTo>
                    <a:pt x="40" y="18"/>
                    <a:pt x="40" y="18"/>
                    <a:pt x="40" y="18"/>
                  </a:cubicBezTo>
                  <a:cubicBezTo>
                    <a:pt x="40" y="15"/>
                    <a:pt x="40" y="13"/>
                    <a:pt x="39" y="12"/>
                  </a:cubicBezTo>
                  <a:cubicBezTo>
                    <a:pt x="39" y="12"/>
                    <a:pt x="39" y="12"/>
                    <a:pt x="39" y="12"/>
                  </a:cubicBezTo>
                  <a:cubicBezTo>
                    <a:pt x="38" y="10"/>
                    <a:pt x="38" y="9"/>
                    <a:pt x="36" y="9"/>
                  </a:cubicBezTo>
                  <a:cubicBezTo>
                    <a:pt x="36" y="9"/>
                    <a:pt x="36" y="9"/>
                    <a:pt x="36" y="9"/>
                  </a:cubicBezTo>
                  <a:cubicBezTo>
                    <a:pt x="36" y="9"/>
                    <a:pt x="35" y="8"/>
                    <a:pt x="35" y="8"/>
                  </a:cubicBezTo>
                  <a:cubicBezTo>
                    <a:pt x="35" y="8"/>
                    <a:pt x="35" y="8"/>
                    <a:pt x="35" y="8"/>
                  </a:cubicBezTo>
                  <a:cubicBezTo>
                    <a:pt x="33" y="8"/>
                    <a:pt x="30" y="10"/>
                    <a:pt x="28" y="13"/>
                  </a:cubicBezTo>
                  <a:cubicBezTo>
                    <a:pt x="28" y="13"/>
                    <a:pt x="28" y="13"/>
                    <a:pt x="28" y="13"/>
                  </a:cubicBezTo>
                  <a:cubicBezTo>
                    <a:pt x="26" y="16"/>
                    <a:pt x="24" y="20"/>
                    <a:pt x="23" y="23"/>
                  </a:cubicBezTo>
                  <a:cubicBezTo>
                    <a:pt x="23" y="23"/>
                    <a:pt x="23" y="23"/>
                    <a:pt x="23" y="23"/>
                  </a:cubicBezTo>
                  <a:cubicBezTo>
                    <a:pt x="15" y="43"/>
                    <a:pt x="11" y="66"/>
                    <a:pt x="8" y="88"/>
                  </a:cubicBezTo>
                  <a:cubicBezTo>
                    <a:pt x="8" y="88"/>
                    <a:pt x="8" y="88"/>
                    <a:pt x="8" y="88"/>
                  </a:cubicBezTo>
                  <a:cubicBezTo>
                    <a:pt x="8" y="88"/>
                    <a:pt x="8" y="88"/>
                    <a:pt x="8" y="88"/>
                  </a:cubicBezTo>
                  <a:cubicBezTo>
                    <a:pt x="8" y="90"/>
                    <a:pt x="6" y="91"/>
                    <a:pt x="4" y="91"/>
                  </a:cubicBezTo>
                  <a:cubicBezTo>
                    <a:pt x="4" y="91"/>
                    <a:pt x="4" y="91"/>
                    <a:pt x="4" y="91"/>
                  </a:cubicBezTo>
                  <a:cubicBezTo>
                    <a:pt x="4" y="91"/>
                    <a:pt x="4" y="91"/>
                    <a:pt x="3" y="9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70">
              <a:extLst>
                <a:ext uri="{FF2B5EF4-FFF2-40B4-BE49-F238E27FC236}">
                  <a16:creationId xmlns:a16="http://schemas.microsoft.com/office/drawing/2014/main" xmlns="" id="{6B700D44-9114-4A0D-AD5D-F6B6C1DD306B}"/>
                </a:ext>
              </a:extLst>
            </p:cNvPr>
            <p:cNvSpPr>
              <a:spLocks/>
            </p:cNvSpPr>
            <p:nvPr/>
          </p:nvSpPr>
          <p:spPr bwMode="auto">
            <a:xfrm>
              <a:off x="6695120" y="793729"/>
              <a:ext cx="296863" cy="419100"/>
            </a:xfrm>
            <a:custGeom>
              <a:avLst/>
              <a:gdLst>
                <a:gd name="T0" fmla="*/ 3 w 63"/>
                <a:gd name="T1" fmla="*/ 89 h 89"/>
                <a:gd name="T2" fmla="*/ 1 w 63"/>
                <a:gd name="T3" fmla="*/ 83 h 89"/>
                <a:gd name="T4" fmla="*/ 1 w 63"/>
                <a:gd name="T5" fmla="*/ 83 h 89"/>
                <a:gd name="T6" fmla="*/ 20 w 63"/>
                <a:gd name="T7" fmla="*/ 36 h 89"/>
                <a:gd name="T8" fmla="*/ 20 w 63"/>
                <a:gd name="T9" fmla="*/ 36 h 89"/>
                <a:gd name="T10" fmla="*/ 29 w 63"/>
                <a:gd name="T11" fmla="*/ 16 h 89"/>
                <a:gd name="T12" fmla="*/ 29 w 63"/>
                <a:gd name="T13" fmla="*/ 16 h 89"/>
                <a:gd name="T14" fmla="*/ 47 w 63"/>
                <a:gd name="T15" fmla="*/ 0 h 89"/>
                <a:gd name="T16" fmla="*/ 47 w 63"/>
                <a:gd name="T17" fmla="*/ 0 h 89"/>
                <a:gd name="T18" fmla="*/ 58 w 63"/>
                <a:gd name="T19" fmla="*/ 6 h 89"/>
                <a:gd name="T20" fmla="*/ 58 w 63"/>
                <a:gd name="T21" fmla="*/ 6 h 89"/>
                <a:gd name="T22" fmla="*/ 63 w 63"/>
                <a:gd name="T23" fmla="*/ 20 h 89"/>
                <a:gd name="T24" fmla="*/ 63 w 63"/>
                <a:gd name="T25" fmla="*/ 20 h 89"/>
                <a:gd name="T26" fmla="*/ 60 w 63"/>
                <a:gd name="T27" fmla="*/ 35 h 89"/>
                <a:gd name="T28" fmla="*/ 60 w 63"/>
                <a:gd name="T29" fmla="*/ 35 h 89"/>
                <a:gd name="T30" fmla="*/ 56 w 63"/>
                <a:gd name="T31" fmla="*/ 37 h 89"/>
                <a:gd name="T32" fmla="*/ 56 w 63"/>
                <a:gd name="T33" fmla="*/ 37 h 89"/>
                <a:gd name="T34" fmla="*/ 55 w 63"/>
                <a:gd name="T35" fmla="*/ 37 h 89"/>
                <a:gd name="T36" fmla="*/ 55 w 63"/>
                <a:gd name="T37" fmla="*/ 37 h 89"/>
                <a:gd name="T38" fmla="*/ 53 w 63"/>
                <a:gd name="T39" fmla="*/ 37 h 89"/>
                <a:gd name="T40" fmla="*/ 53 w 63"/>
                <a:gd name="T41" fmla="*/ 37 h 89"/>
                <a:gd name="T42" fmla="*/ 50 w 63"/>
                <a:gd name="T43" fmla="*/ 33 h 89"/>
                <a:gd name="T44" fmla="*/ 50 w 63"/>
                <a:gd name="T45" fmla="*/ 33 h 89"/>
                <a:gd name="T46" fmla="*/ 51 w 63"/>
                <a:gd name="T47" fmla="*/ 31 h 89"/>
                <a:gd name="T48" fmla="*/ 51 w 63"/>
                <a:gd name="T49" fmla="*/ 31 h 89"/>
                <a:gd name="T50" fmla="*/ 54 w 63"/>
                <a:gd name="T51" fmla="*/ 28 h 89"/>
                <a:gd name="T52" fmla="*/ 54 w 63"/>
                <a:gd name="T53" fmla="*/ 28 h 89"/>
                <a:gd name="T54" fmla="*/ 55 w 63"/>
                <a:gd name="T55" fmla="*/ 20 h 89"/>
                <a:gd name="T56" fmla="*/ 55 w 63"/>
                <a:gd name="T57" fmla="*/ 20 h 89"/>
                <a:gd name="T58" fmla="*/ 52 w 63"/>
                <a:gd name="T59" fmla="*/ 11 h 89"/>
                <a:gd name="T60" fmla="*/ 52 w 63"/>
                <a:gd name="T61" fmla="*/ 11 h 89"/>
                <a:gd name="T62" fmla="*/ 47 w 63"/>
                <a:gd name="T63" fmla="*/ 8 h 89"/>
                <a:gd name="T64" fmla="*/ 47 w 63"/>
                <a:gd name="T65" fmla="*/ 8 h 89"/>
                <a:gd name="T66" fmla="*/ 36 w 63"/>
                <a:gd name="T67" fmla="*/ 20 h 89"/>
                <a:gd name="T68" fmla="*/ 36 w 63"/>
                <a:gd name="T69" fmla="*/ 20 h 89"/>
                <a:gd name="T70" fmla="*/ 28 w 63"/>
                <a:gd name="T71" fmla="*/ 38 h 89"/>
                <a:gd name="T72" fmla="*/ 28 w 63"/>
                <a:gd name="T73" fmla="*/ 38 h 89"/>
                <a:gd name="T74" fmla="*/ 9 w 63"/>
                <a:gd name="T75" fmla="*/ 87 h 89"/>
                <a:gd name="T76" fmla="*/ 9 w 63"/>
                <a:gd name="T77" fmla="*/ 87 h 89"/>
                <a:gd name="T78" fmla="*/ 9 w 63"/>
                <a:gd name="T79" fmla="*/ 87 h 89"/>
                <a:gd name="T80" fmla="*/ 5 w 63"/>
                <a:gd name="T81" fmla="*/ 89 h 89"/>
                <a:gd name="T82" fmla="*/ 5 w 63"/>
                <a:gd name="T83" fmla="*/ 89 h 89"/>
                <a:gd name="T84" fmla="*/ 3 w 63"/>
                <a:gd name="T85"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3" h="89">
                  <a:moveTo>
                    <a:pt x="3" y="89"/>
                  </a:moveTo>
                  <a:cubicBezTo>
                    <a:pt x="1" y="88"/>
                    <a:pt x="0" y="85"/>
                    <a:pt x="1" y="83"/>
                  </a:cubicBezTo>
                  <a:cubicBezTo>
                    <a:pt x="1" y="83"/>
                    <a:pt x="1" y="83"/>
                    <a:pt x="1" y="83"/>
                  </a:cubicBezTo>
                  <a:cubicBezTo>
                    <a:pt x="8" y="68"/>
                    <a:pt x="15" y="52"/>
                    <a:pt x="20" y="36"/>
                  </a:cubicBezTo>
                  <a:cubicBezTo>
                    <a:pt x="20" y="36"/>
                    <a:pt x="20" y="36"/>
                    <a:pt x="20" y="36"/>
                  </a:cubicBezTo>
                  <a:cubicBezTo>
                    <a:pt x="22" y="32"/>
                    <a:pt x="25" y="23"/>
                    <a:pt x="29" y="16"/>
                  </a:cubicBezTo>
                  <a:cubicBezTo>
                    <a:pt x="29" y="16"/>
                    <a:pt x="29" y="16"/>
                    <a:pt x="29" y="16"/>
                  </a:cubicBezTo>
                  <a:cubicBezTo>
                    <a:pt x="33" y="8"/>
                    <a:pt x="38" y="1"/>
                    <a:pt x="47" y="0"/>
                  </a:cubicBezTo>
                  <a:cubicBezTo>
                    <a:pt x="47" y="0"/>
                    <a:pt x="47" y="0"/>
                    <a:pt x="47" y="0"/>
                  </a:cubicBezTo>
                  <a:cubicBezTo>
                    <a:pt x="51" y="0"/>
                    <a:pt x="55" y="3"/>
                    <a:pt x="58" y="6"/>
                  </a:cubicBezTo>
                  <a:cubicBezTo>
                    <a:pt x="58" y="6"/>
                    <a:pt x="58" y="6"/>
                    <a:pt x="58" y="6"/>
                  </a:cubicBezTo>
                  <a:cubicBezTo>
                    <a:pt x="62" y="10"/>
                    <a:pt x="63" y="15"/>
                    <a:pt x="63" y="20"/>
                  </a:cubicBezTo>
                  <a:cubicBezTo>
                    <a:pt x="63" y="20"/>
                    <a:pt x="63" y="20"/>
                    <a:pt x="63" y="20"/>
                  </a:cubicBezTo>
                  <a:cubicBezTo>
                    <a:pt x="63" y="25"/>
                    <a:pt x="61" y="30"/>
                    <a:pt x="60" y="35"/>
                  </a:cubicBezTo>
                  <a:cubicBezTo>
                    <a:pt x="60" y="35"/>
                    <a:pt x="60" y="35"/>
                    <a:pt x="60" y="35"/>
                  </a:cubicBezTo>
                  <a:cubicBezTo>
                    <a:pt x="59" y="36"/>
                    <a:pt x="58" y="37"/>
                    <a:pt x="56" y="37"/>
                  </a:cubicBezTo>
                  <a:cubicBezTo>
                    <a:pt x="56" y="37"/>
                    <a:pt x="56" y="37"/>
                    <a:pt x="56" y="37"/>
                  </a:cubicBezTo>
                  <a:cubicBezTo>
                    <a:pt x="56" y="37"/>
                    <a:pt x="55" y="37"/>
                    <a:pt x="55" y="37"/>
                  </a:cubicBezTo>
                  <a:cubicBezTo>
                    <a:pt x="55" y="37"/>
                    <a:pt x="55" y="37"/>
                    <a:pt x="55" y="37"/>
                  </a:cubicBezTo>
                  <a:cubicBezTo>
                    <a:pt x="55" y="37"/>
                    <a:pt x="54" y="37"/>
                    <a:pt x="53" y="37"/>
                  </a:cubicBezTo>
                  <a:cubicBezTo>
                    <a:pt x="53" y="37"/>
                    <a:pt x="53" y="37"/>
                    <a:pt x="53" y="37"/>
                  </a:cubicBezTo>
                  <a:cubicBezTo>
                    <a:pt x="52" y="37"/>
                    <a:pt x="50" y="35"/>
                    <a:pt x="50" y="33"/>
                  </a:cubicBezTo>
                  <a:cubicBezTo>
                    <a:pt x="50" y="33"/>
                    <a:pt x="50" y="33"/>
                    <a:pt x="50" y="33"/>
                  </a:cubicBezTo>
                  <a:cubicBezTo>
                    <a:pt x="50" y="32"/>
                    <a:pt x="51" y="31"/>
                    <a:pt x="51" y="31"/>
                  </a:cubicBezTo>
                  <a:cubicBezTo>
                    <a:pt x="51" y="31"/>
                    <a:pt x="51" y="31"/>
                    <a:pt x="51" y="31"/>
                  </a:cubicBezTo>
                  <a:cubicBezTo>
                    <a:pt x="51" y="30"/>
                    <a:pt x="52" y="28"/>
                    <a:pt x="54" y="28"/>
                  </a:cubicBezTo>
                  <a:cubicBezTo>
                    <a:pt x="54" y="28"/>
                    <a:pt x="54" y="28"/>
                    <a:pt x="54" y="28"/>
                  </a:cubicBezTo>
                  <a:cubicBezTo>
                    <a:pt x="54" y="25"/>
                    <a:pt x="55" y="22"/>
                    <a:pt x="55" y="20"/>
                  </a:cubicBezTo>
                  <a:cubicBezTo>
                    <a:pt x="55" y="20"/>
                    <a:pt x="55" y="20"/>
                    <a:pt x="55" y="20"/>
                  </a:cubicBezTo>
                  <a:cubicBezTo>
                    <a:pt x="55" y="16"/>
                    <a:pt x="54" y="14"/>
                    <a:pt x="52" y="11"/>
                  </a:cubicBezTo>
                  <a:cubicBezTo>
                    <a:pt x="52" y="11"/>
                    <a:pt x="52" y="11"/>
                    <a:pt x="52" y="11"/>
                  </a:cubicBezTo>
                  <a:cubicBezTo>
                    <a:pt x="50" y="9"/>
                    <a:pt x="48" y="8"/>
                    <a:pt x="47" y="8"/>
                  </a:cubicBezTo>
                  <a:cubicBezTo>
                    <a:pt x="47" y="8"/>
                    <a:pt x="47" y="8"/>
                    <a:pt x="47" y="8"/>
                  </a:cubicBezTo>
                  <a:cubicBezTo>
                    <a:pt x="45" y="8"/>
                    <a:pt x="40" y="13"/>
                    <a:pt x="36" y="20"/>
                  </a:cubicBezTo>
                  <a:cubicBezTo>
                    <a:pt x="36" y="20"/>
                    <a:pt x="36" y="20"/>
                    <a:pt x="36" y="20"/>
                  </a:cubicBezTo>
                  <a:cubicBezTo>
                    <a:pt x="32" y="27"/>
                    <a:pt x="29" y="35"/>
                    <a:pt x="28" y="38"/>
                  </a:cubicBezTo>
                  <a:cubicBezTo>
                    <a:pt x="28" y="38"/>
                    <a:pt x="28" y="38"/>
                    <a:pt x="28" y="38"/>
                  </a:cubicBezTo>
                  <a:cubicBezTo>
                    <a:pt x="22" y="55"/>
                    <a:pt x="16" y="71"/>
                    <a:pt x="9" y="87"/>
                  </a:cubicBezTo>
                  <a:cubicBezTo>
                    <a:pt x="9" y="87"/>
                    <a:pt x="9" y="87"/>
                    <a:pt x="9" y="87"/>
                  </a:cubicBezTo>
                  <a:cubicBezTo>
                    <a:pt x="9" y="87"/>
                    <a:pt x="9" y="87"/>
                    <a:pt x="9" y="87"/>
                  </a:cubicBezTo>
                  <a:cubicBezTo>
                    <a:pt x="8" y="88"/>
                    <a:pt x="7" y="89"/>
                    <a:pt x="5" y="89"/>
                  </a:cubicBezTo>
                  <a:cubicBezTo>
                    <a:pt x="5" y="89"/>
                    <a:pt x="5" y="89"/>
                    <a:pt x="5" y="89"/>
                  </a:cubicBezTo>
                  <a:cubicBezTo>
                    <a:pt x="4" y="89"/>
                    <a:pt x="4" y="89"/>
                    <a:pt x="3" y="8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0" name="Freeform 157">
            <a:extLst>
              <a:ext uri="{FF2B5EF4-FFF2-40B4-BE49-F238E27FC236}">
                <a16:creationId xmlns:a16="http://schemas.microsoft.com/office/drawing/2014/main" xmlns="" id="{0350E548-22EF-40C1-9DC6-95DE5FED44A5}"/>
              </a:ext>
            </a:extLst>
          </p:cNvPr>
          <p:cNvSpPr>
            <a:spLocks noEditPoints="1"/>
          </p:cNvSpPr>
          <p:nvPr/>
        </p:nvSpPr>
        <p:spPr bwMode="auto">
          <a:xfrm>
            <a:off x="3647728" y="1954139"/>
            <a:ext cx="4921375" cy="2987029"/>
          </a:xfrm>
          <a:custGeom>
            <a:avLst/>
            <a:gdLst>
              <a:gd name="T0" fmla="*/ 74 w 358"/>
              <a:gd name="T1" fmla="*/ 230 h 250"/>
              <a:gd name="T2" fmla="*/ 60 w 358"/>
              <a:gd name="T3" fmla="*/ 228 h 250"/>
              <a:gd name="T4" fmla="*/ 43 w 358"/>
              <a:gd name="T5" fmla="*/ 231 h 250"/>
              <a:gd name="T6" fmla="*/ 40 w 358"/>
              <a:gd name="T7" fmla="*/ 232 h 250"/>
              <a:gd name="T8" fmla="*/ 1 w 358"/>
              <a:gd name="T9" fmla="*/ 78 h 250"/>
              <a:gd name="T10" fmla="*/ 0 w 358"/>
              <a:gd name="T11" fmla="*/ 74 h 250"/>
              <a:gd name="T12" fmla="*/ 12 w 358"/>
              <a:gd name="T13" fmla="*/ 79 h 250"/>
              <a:gd name="T14" fmla="*/ 36 w 358"/>
              <a:gd name="T15" fmla="*/ 64 h 250"/>
              <a:gd name="T16" fmla="*/ 47 w 358"/>
              <a:gd name="T17" fmla="*/ 35 h 250"/>
              <a:gd name="T18" fmla="*/ 46 w 358"/>
              <a:gd name="T19" fmla="*/ 28 h 250"/>
              <a:gd name="T20" fmla="*/ 50 w 358"/>
              <a:gd name="T21" fmla="*/ 26 h 250"/>
              <a:gd name="T22" fmla="*/ 51 w 358"/>
              <a:gd name="T23" fmla="*/ 30 h 250"/>
              <a:gd name="T24" fmla="*/ 62 w 358"/>
              <a:gd name="T25" fmla="*/ 26 h 250"/>
              <a:gd name="T26" fmla="*/ 86 w 358"/>
              <a:gd name="T27" fmla="*/ 22 h 250"/>
              <a:gd name="T28" fmla="*/ 155 w 358"/>
              <a:gd name="T29" fmla="*/ 14 h 250"/>
              <a:gd name="T30" fmla="*/ 275 w 358"/>
              <a:gd name="T31" fmla="*/ 1 h 250"/>
              <a:gd name="T32" fmla="*/ 277 w 358"/>
              <a:gd name="T33" fmla="*/ 2 h 250"/>
              <a:gd name="T34" fmla="*/ 304 w 358"/>
              <a:gd name="T35" fmla="*/ 30 h 250"/>
              <a:gd name="T36" fmla="*/ 317 w 358"/>
              <a:gd name="T37" fmla="*/ 28 h 250"/>
              <a:gd name="T38" fmla="*/ 319 w 358"/>
              <a:gd name="T39" fmla="*/ 29 h 250"/>
              <a:gd name="T40" fmla="*/ 358 w 358"/>
              <a:gd name="T41" fmla="*/ 134 h 250"/>
              <a:gd name="T42" fmla="*/ 358 w 358"/>
              <a:gd name="T43" fmla="*/ 135 h 250"/>
              <a:gd name="T44" fmla="*/ 348 w 358"/>
              <a:gd name="T45" fmla="*/ 155 h 250"/>
              <a:gd name="T46" fmla="*/ 339 w 358"/>
              <a:gd name="T47" fmla="*/ 176 h 250"/>
              <a:gd name="T48" fmla="*/ 343 w 358"/>
              <a:gd name="T49" fmla="*/ 186 h 250"/>
              <a:gd name="T50" fmla="*/ 342 w 358"/>
              <a:gd name="T51" fmla="*/ 190 h 250"/>
              <a:gd name="T52" fmla="*/ 134 w 358"/>
              <a:gd name="T53" fmla="*/ 238 h 250"/>
              <a:gd name="T54" fmla="*/ 98 w 358"/>
              <a:gd name="T55" fmla="*/ 249 h 250"/>
              <a:gd name="T56" fmla="*/ 95 w 358"/>
              <a:gd name="T57" fmla="*/ 249 h 250"/>
              <a:gd name="T58" fmla="*/ 75 w 358"/>
              <a:gd name="T59" fmla="*/ 226 h 250"/>
              <a:gd name="T60" fmla="*/ 97 w 358"/>
              <a:gd name="T61" fmla="*/ 245 h 250"/>
              <a:gd name="T62" fmla="*/ 133 w 358"/>
              <a:gd name="T63" fmla="*/ 234 h 250"/>
              <a:gd name="T64" fmla="*/ 207 w 358"/>
              <a:gd name="T65" fmla="*/ 215 h 250"/>
              <a:gd name="T66" fmla="*/ 338 w 358"/>
              <a:gd name="T67" fmla="*/ 186 h 250"/>
              <a:gd name="T68" fmla="*/ 335 w 358"/>
              <a:gd name="T69" fmla="*/ 176 h 250"/>
              <a:gd name="T70" fmla="*/ 345 w 358"/>
              <a:gd name="T71" fmla="*/ 153 h 250"/>
              <a:gd name="T72" fmla="*/ 354 w 358"/>
              <a:gd name="T73" fmla="*/ 135 h 250"/>
              <a:gd name="T74" fmla="*/ 354 w 358"/>
              <a:gd name="T75" fmla="*/ 135 h 250"/>
              <a:gd name="T76" fmla="*/ 317 w 358"/>
              <a:gd name="T77" fmla="*/ 33 h 250"/>
              <a:gd name="T78" fmla="*/ 304 w 358"/>
              <a:gd name="T79" fmla="*/ 34 h 250"/>
              <a:gd name="T80" fmla="*/ 274 w 358"/>
              <a:gd name="T81" fmla="*/ 5 h 250"/>
              <a:gd name="T82" fmla="*/ 63 w 358"/>
              <a:gd name="T83" fmla="*/ 29 h 250"/>
              <a:gd name="T84" fmla="*/ 54 w 358"/>
              <a:gd name="T85" fmla="*/ 32 h 250"/>
              <a:gd name="T86" fmla="*/ 51 w 358"/>
              <a:gd name="T87" fmla="*/ 30 h 250"/>
              <a:gd name="T88" fmla="*/ 51 w 358"/>
              <a:gd name="T89" fmla="*/ 35 h 250"/>
              <a:gd name="T90" fmla="*/ 12 w 358"/>
              <a:gd name="T91" fmla="*/ 83 h 250"/>
              <a:gd name="T92" fmla="*/ 5 w 358"/>
              <a:gd name="T93" fmla="*/ 82 h 250"/>
              <a:gd name="T94" fmla="*/ 44 w 358"/>
              <a:gd name="T95" fmla="*/ 227 h 250"/>
              <a:gd name="T96" fmla="*/ 60 w 358"/>
              <a:gd name="T97" fmla="*/ 224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8" h="250">
                <a:moveTo>
                  <a:pt x="95" y="249"/>
                </a:moveTo>
                <a:cubicBezTo>
                  <a:pt x="87" y="236"/>
                  <a:pt x="88" y="233"/>
                  <a:pt x="74" y="230"/>
                </a:cubicBezTo>
                <a:cubicBezTo>
                  <a:pt x="74" y="230"/>
                  <a:pt x="74" y="230"/>
                  <a:pt x="74" y="230"/>
                </a:cubicBezTo>
                <a:cubicBezTo>
                  <a:pt x="69" y="228"/>
                  <a:pt x="65" y="228"/>
                  <a:pt x="60" y="228"/>
                </a:cubicBezTo>
                <a:cubicBezTo>
                  <a:pt x="60" y="228"/>
                  <a:pt x="60" y="228"/>
                  <a:pt x="60" y="228"/>
                </a:cubicBezTo>
                <a:cubicBezTo>
                  <a:pt x="55" y="228"/>
                  <a:pt x="50" y="229"/>
                  <a:pt x="43" y="231"/>
                </a:cubicBezTo>
                <a:cubicBezTo>
                  <a:pt x="43" y="231"/>
                  <a:pt x="43" y="231"/>
                  <a:pt x="43" y="231"/>
                </a:cubicBezTo>
                <a:cubicBezTo>
                  <a:pt x="40" y="232"/>
                  <a:pt x="40" y="232"/>
                  <a:pt x="40" y="232"/>
                </a:cubicBezTo>
                <a:cubicBezTo>
                  <a:pt x="40" y="230"/>
                  <a:pt x="40" y="230"/>
                  <a:pt x="40" y="230"/>
                </a:cubicBezTo>
                <a:cubicBezTo>
                  <a:pt x="37" y="212"/>
                  <a:pt x="3" y="96"/>
                  <a:pt x="1" y="78"/>
                </a:cubicBezTo>
                <a:cubicBezTo>
                  <a:pt x="1" y="78"/>
                  <a:pt x="1" y="78"/>
                  <a:pt x="1" y="78"/>
                </a:cubicBezTo>
                <a:cubicBezTo>
                  <a:pt x="0" y="74"/>
                  <a:pt x="0" y="74"/>
                  <a:pt x="0" y="74"/>
                </a:cubicBezTo>
                <a:cubicBezTo>
                  <a:pt x="4" y="76"/>
                  <a:pt x="4" y="76"/>
                  <a:pt x="4" y="76"/>
                </a:cubicBezTo>
                <a:cubicBezTo>
                  <a:pt x="7" y="78"/>
                  <a:pt x="9" y="79"/>
                  <a:pt x="12" y="79"/>
                </a:cubicBezTo>
                <a:cubicBezTo>
                  <a:pt x="12" y="79"/>
                  <a:pt x="12" y="79"/>
                  <a:pt x="12" y="79"/>
                </a:cubicBezTo>
                <a:cubicBezTo>
                  <a:pt x="20" y="79"/>
                  <a:pt x="29" y="73"/>
                  <a:pt x="36" y="64"/>
                </a:cubicBezTo>
                <a:cubicBezTo>
                  <a:pt x="36" y="64"/>
                  <a:pt x="36" y="64"/>
                  <a:pt x="36" y="64"/>
                </a:cubicBezTo>
                <a:cubicBezTo>
                  <a:pt x="43" y="55"/>
                  <a:pt x="47" y="43"/>
                  <a:pt x="47" y="35"/>
                </a:cubicBezTo>
                <a:cubicBezTo>
                  <a:pt x="47" y="35"/>
                  <a:pt x="47" y="35"/>
                  <a:pt x="47" y="35"/>
                </a:cubicBezTo>
                <a:cubicBezTo>
                  <a:pt x="47" y="32"/>
                  <a:pt x="47" y="30"/>
                  <a:pt x="46" y="28"/>
                </a:cubicBezTo>
                <a:cubicBezTo>
                  <a:pt x="46" y="28"/>
                  <a:pt x="46" y="28"/>
                  <a:pt x="46" y="28"/>
                </a:cubicBezTo>
                <a:cubicBezTo>
                  <a:pt x="50" y="26"/>
                  <a:pt x="50" y="26"/>
                  <a:pt x="50" y="26"/>
                </a:cubicBezTo>
                <a:cubicBezTo>
                  <a:pt x="50" y="28"/>
                  <a:pt x="50" y="29"/>
                  <a:pt x="51" y="30"/>
                </a:cubicBezTo>
                <a:cubicBezTo>
                  <a:pt x="51" y="30"/>
                  <a:pt x="51" y="30"/>
                  <a:pt x="51" y="30"/>
                </a:cubicBezTo>
                <a:cubicBezTo>
                  <a:pt x="53" y="28"/>
                  <a:pt x="56" y="27"/>
                  <a:pt x="62" y="26"/>
                </a:cubicBezTo>
                <a:cubicBezTo>
                  <a:pt x="62" y="26"/>
                  <a:pt x="62" y="26"/>
                  <a:pt x="62" y="26"/>
                </a:cubicBezTo>
                <a:cubicBezTo>
                  <a:pt x="68" y="24"/>
                  <a:pt x="76" y="23"/>
                  <a:pt x="86" y="22"/>
                </a:cubicBezTo>
                <a:cubicBezTo>
                  <a:pt x="86" y="22"/>
                  <a:pt x="86" y="22"/>
                  <a:pt x="86" y="22"/>
                </a:cubicBezTo>
                <a:cubicBezTo>
                  <a:pt x="105" y="19"/>
                  <a:pt x="129" y="17"/>
                  <a:pt x="155" y="14"/>
                </a:cubicBezTo>
                <a:cubicBezTo>
                  <a:pt x="155" y="14"/>
                  <a:pt x="155" y="14"/>
                  <a:pt x="155" y="14"/>
                </a:cubicBezTo>
                <a:cubicBezTo>
                  <a:pt x="205" y="9"/>
                  <a:pt x="259" y="5"/>
                  <a:pt x="275" y="1"/>
                </a:cubicBezTo>
                <a:cubicBezTo>
                  <a:pt x="275" y="1"/>
                  <a:pt x="275" y="1"/>
                  <a:pt x="275" y="1"/>
                </a:cubicBezTo>
                <a:cubicBezTo>
                  <a:pt x="277" y="0"/>
                  <a:pt x="277" y="0"/>
                  <a:pt x="277" y="0"/>
                </a:cubicBezTo>
                <a:cubicBezTo>
                  <a:pt x="277" y="2"/>
                  <a:pt x="277" y="2"/>
                  <a:pt x="277" y="2"/>
                </a:cubicBezTo>
                <a:cubicBezTo>
                  <a:pt x="280" y="22"/>
                  <a:pt x="289" y="30"/>
                  <a:pt x="304" y="30"/>
                </a:cubicBezTo>
                <a:cubicBezTo>
                  <a:pt x="304" y="30"/>
                  <a:pt x="304" y="30"/>
                  <a:pt x="304" y="30"/>
                </a:cubicBezTo>
                <a:cubicBezTo>
                  <a:pt x="308" y="30"/>
                  <a:pt x="312" y="30"/>
                  <a:pt x="317" y="28"/>
                </a:cubicBezTo>
                <a:cubicBezTo>
                  <a:pt x="317" y="28"/>
                  <a:pt x="317" y="28"/>
                  <a:pt x="317" y="28"/>
                </a:cubicBezTo>
                <a:cubicBezTo>
                  <a:pt x="318" y="28"/>
                  <a:pt x="318" y="28"/>
                  <a:pt x="318" y="28"/>
                </a:cubicBezTo>
                <a:cubicBezTo>
                  <a:pt x="319" y="29"/>
                  <a:pt x="319" y="29"/>
                  <a:pt x="319" y="29"/>
                </a:cubicBezTo>
                <a:cubicBezTo>
                  <a:pt x="335" y="54"/>
                  <a:pt x="357" y="130"/>
                  <a:pt x="358" y="134"/>
                </a:cubicBezTo>
                <a:cubicBezTo>
                  <a:pt x="358" y="134"/>
                  <a:pt x="358" y="134"/>
                  <a:pt x="358" y="134"/>
                </a:cubicBezTo>
                <a:cubicBezTo>
                  <a:pt x="358" y="135"/>
                  <a:pt x="358" y="135"/>
                  <a:pt x="358" y="135"/>
                </a:cubicBezTo>
                <a:cubicBezTo>
                  <a:pt x="358" y="135"/>
                  <a:pt x="358" y="135"/>
                  <a:pt x="358" y="135"/>
                </a:cubicBezTo>
                <a:cubicBezTo>
                  <a:pt x="357" y="141"/>
                  <a:pt x="350" y="150"/>
                  <a:pt x="348" y="155"/>
                </a:cubicBezTo>
                <a:cubicBezTo>
                  <a:pt x="348" y="155"/>
                  <a:pt x="348" y="155"/>
                  <a:pt x="348" y="155"/>
                </a:cubicBezTo>
                <a:cubicBezTo>
                  <a:pt x="344" y="164"/>
                  <a:pt x="339" y="170"/>
                  <a:pt x="339" y="176"/>
                </a:cubicBezTo>
                <a:cubicBezTo>
                  <a:pt x="339" y="176"/>
                  <a:pt x="339" y="176"/>
                  <a:pt x="339" y="176"/>
                </a:cubicBezTo>
                <a:cubicBezTo>
                  <a:pt x="339" y="179"/>
                  <a:pt x="340" y="182"/>
                  <a:pt x="343" y="186"/>
                </a:cubicBezTo>
                <a:cubicBezTo>
                  <a:pt x="343" y="186"/>
                  <a:pt x="343" y="186"/>
                  <a:pt x="343" y="186"/>
                </a:cubicBezTo>
                <a:cubicBezTo>
                  <a:pt x="345" y="189"/>
                  <a:pt x="345" y="189"/>
                  <a:pt x="345" y="189"/>
                </a:cubicBezTo>
                <a:cubicBezTo>
                  <a:pt x="342" y="190"/>
                  <a:pt x="342" y="190"/>
                  <a:pt x="342" y="190"/>
                </a:cubicBezTo>
                <a:cubicBezTo>
                  <a:pt x="309" y="194"/>
                  <a:pt x="194" y="221"/>
                  <a:pt x="134" y="238"/>
                </a:cubicBezTo>
                <a:cubicBezTo>
                  <a:pt x="134" y="238"/>
                  <a:pt x="134" y="238"/>
                  <a:pt x="134" y="238"/>
                </a:cubicBezTo>
                <a:cubicBezTo>
                  <a:pt x="114" y="243"/>
                  <a:pt x="100" y="248"/>
                  <a:pt x="98" y="249"/>
                </a:cubicBezTo>
                <a:cubicBezTo>
                  <a:pt x="98" y="249"/>
                  <a:pt x="98" y="249"/>
                  <a:pt x="98" y="249"/>
                </a:cubicBezTo>
                <a:cubicBezTo>
                  <a:pt x="96" y="250"/>
                  <a:pt x="96" y="250"/>
                  <a:pt x="96" y="250"/>
                </a:cubicBezTo>
                <a:cubicBezTo>
                  <a:pt x="95" y="249"/>
                  <a:pt x="95" y="249"/>
                  <a:pt x="95" y="249"/>
                </a:cubicBezTo>
                <a:close/>
                <a:moveTo>
                  <a:pt x="60" y="224"/>
                </a:moveTo>
                <a:cubicBezTo>
                  <a:pt x="65" y="224"/>
                  <a:pt x="70" y="224"/>
                  <a:pt x="75" y="226"/>
                </a:cubicBezTo>
                <a:cubicBezTo>
                  <a:pt x="75" y="226"/>
                  <a:pt x="75" y="226"/>
                  <a:pt x="75" y="226"/>
                </a:cubicBezTo>
                <a:cubicBezTo>
                  <a:pt x="90" y="229"/>
                  <a:pt x="91" y="234"/>
                  <a:pt x="97" y="245"/>
                </a:cubicBezTo>
                <a:cubicBezTo>
                  <a:pt x="97" y="245"/>
                  <a:pt x="97" y="245"/>
                  <a:pt x="97" y="245"/>
                </a:cubicBezTo>
                <a:cubicBezTo>
                  <a:pt x="103" y="243"/>
                  <a:pt x="116" y="239"/>
                  <a:pt x="133" y="234"/>
                </a:cubicBezTo>
                <a:cubicBezTo>
                  <a:pt x="133" y="234"/>
                  <a:pt x="133" y="234"/>
                  <a:pt x="133" y="234"/>
                </a:cubicBezTo>
                <a:cubicBezTo>
                  <a:pt x="153" y="229"/>
                  <a:pt x="179" y="222"/>
                  <a:pt x="207" y="215"/>
                </a:cubicBezTo>
                <a:cubicBezTo>
                  <a:pt x="207" y="215"/>
                  <a:pt x="207" y="215"/>
                  <a:pt x="207" y="215"/>
                </a:cubicBezTo>
                <a:cubicBezTo>
                  <a:pt x="258" y="203"/>
                  <a:pt x="314" y="190"/>
                  <a:pt x="338" y="186"/>
                </a:cubicBezTo>
                <a:cubicBezTo>
                  <a:pt x="338" y="186"/>
                  <a:pt x="338" y="186"/>
                  <a:pt x="338" y="186"/>
                </a:cubicBezTo>
                <a:cubicBezTo>
                  <a:pt x="336" y="183"/>
                  <a:pt x="335" y="179"/>
                  <a:pt x="335" y="176"/>
                </a:cubicBezTo>
                <a:cubicBezTo>
                  <a:pt x="335" y="176"/>
                  <a:pt x="335" y="176"/>
                  <a:pt x="335" y="176"/>
                </a:cubicBezTo>
                <a:cubicBezTo>
                  <a:pt x="335" y="168"/>
                  <a:pt x="340" y="162"/>
                  <a:pt x="345" y="153"/>
                </a:cubicBezTo>
                <a:cubicBezTo>
                  <a:pt x="345" y="153"/>
                  <a:pt x="345" y="153"/>
                  <a:pt x="345" y="153"/>
                </a:cubicBezTo>
                <a:cubicBezTo>
                  <a:pt x="347" y="148"/>
                  <a:pt x="354" y="139"/>
                  <a:pt x="354" y="135"/>
                </a:cubicBezTo>
                <a:cubicBezTo>
                  <a:pt x="354" y="135"/>
                  <a:pt x="354" y="135"/>
                  <a:pt x="354" y="135"/>
                </a:cubicBezTo>
                <a:cubicBezTo>
                  <a:pt x="354" y="135"/>
                  <a:pt x="354" y="135"/>
                  <a:pt x="354" y="135"/>
                </a:cubicBezTo>
                <a:cubicBezTo>
                  <a:pt x="354" y="135"/>
                  <a:pt x="354" y="135"/>
                  <a:pt x="354" y="135"/>
                </a:cubicBezTo>
                <a:cubicBezTo>
                  <a:pt x="354" y="132"/>
                  <a:pt x="331" y="57"/>
                  <a:pt x="317" y="33"/>
                </a:cubicBezTo>
                <a:cubicBezTo>
                  <a:pt x="317" y="33"/>
                  <a:pt x="317" y="33"/>
                  <a:pt x="317" y="33"/>
                </a:cubicBezTo>
                <a:cubicBezTo>
                  <a:pt x="312" y="34"/>
                  <a:pt x="308" y="34"/>
                  <a:pt x="304" y="34"/>
                </a:cubicBezTo>
                <a:cubicBezTo>
                  <a:pt x="304" y="34"/>
                  <a:pt x="304" y="34"/>
                  <a:pt x="304" y="34"/>
                </a:cubicBezTo>
                <a:cubicBezTo>
                  <a:pt x="288" y="35"/>
                  <a:pt x="276" y="24"/>
                  <a:pt x="274" y="5"/>
                </a:cubicBezTo>
                <a:cubicBezTo>
                  <a:pt x="274" y="5"/>
                  <a:pt x="274" y="5"/>
                  <a:pt x="274" y="5"/>
                </a:cubicBezTo>
                <a:cubicBezTo>
                  <a:pt x="241" y="12"/>
                  <a:pt x="103" y="21"/>
                  <a:pt x="63" y="29"/>
                </a:cubicBezTo>
                <a:cubicBezTo>
                  <a:pt x="63" y="29"/>
                  <a:pt x="63" y="29"/>
                  <a:pt x="63" y="29"/>
                </a:cubicBezTo>
                <a:cubicBezTo>
                  <a:pt x="57" y="31"/>
                  <a:pt x="54" y="32"/>
                  <a:pt x="54" y="32"/>
                </a:cubicBezTo>
                <a:cubicBezTo>
                  <a:pt x="54" y="32"/>
                  <a:pt x="54" y="32"/>
                  <a:pt x="54" y="32"/>
                </a:cubicBezTo>
                <a:cubicBezTo>
                  <a:pt x="51" y="30"/>
                  <a:pt x="51" y="30"/>
                  <a:pt x="51" y="30"/>
                </a:cubicBezTo>
                <a:cubicBezTo>
                  <a:pt x="51" y="32"/>
                  <a:pt x="51" y="33"/>
                  <a:pt x="51" y="35"/>
                </a:cubicBezTo>
                <a:cubicBezTo>
                  <a:pt x="51" y="35"/>
                  <a:pt x="51" y="35"/>
                  <a:pt x="51" y="35"/>
                </a:cubicBezTo>
                <a:cubicBezTo>
                  <a:pt x="51" y="54"/>
                  <a:pt x="32" y="83"/>
                  <a:pt x="12" y="83"/>
                </a:cubicBezTo>
                <a:cubicBezTo>
                  <a:pt x="12" y="83"/>
                  <a:pt x="12" y="83"/>
                  <a:pt x="12" y="83"/>
                </a:cubicBezTo>
                <a:cubicBezTo>
                  <a:pt x="10" y="83"/>
                  <a:pt x="8" y="83"/>
                  <a:pt x="5" y="82"/>
                </a:cubicBezTo>
                <a:cubicBezTo>
                  <a:pt x="5" y="82"/>
                  <a:pt x="5" y="82"/>
                  <a:pt x="5" y="82"/>
                </a:cubicBezTo>
                <a:cubicBezTo>
                  <a:pt x="10" y="106"/>
                  <a:pt x="39" y="204"/>
                  <a:pt x="44" y="227"/>
                </a:cubicBezTo>
                <a:cubicBezTo>
                  <a:pt x="44" y="227"/>
                  <a:pt x="44" y="227"/>
                  <a:pt x="44" y="227"/>
                </a:cubicBezTo>
                <a:cubicBezTo>
                  <a:pt x="50" y="225"/>
                  <a:pt x="55" y="224"/>
                  <a:pt x="60" y="224"/>
                </a:cubicBezTo>
                <a:cubicBezTo>
                  <a:pt x="60" y="224"/>
                  <a:pt x="60" y="224"/>
                  <a:pt x="60" y="224"/>
                </a:cubicBezTo>
                <a:cubicBezTo>
                  <a:pt x="60" y="224"/>
                  <a:pt x="60" y="224"/>
                  <a:pt x="60" y="22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ln w="9525">
                <a:solidFill>
                  <a:schemeClr val="bg1"/>
                </a:solidFill>
                <a:prstDash val="solid"/>
              </a:ln>
              <a:effectLst>
                <a:outerShdw blurRad="12700" dist="38100" dir="2700000" algn="tl" rotWithShape="0">
                  <a:schemeClr val="bg1">
                    <a:lumMod val="50000"/>
                  </a:schemeClr>
                </a:outerShdw>
              </a:effectLst>
            </a:endParaRPr>
          </a:p>
        </p:txBody>
      </p:sp>
    </p:spTree>
    <p:extLst>
      <p:ext uri="{BB962C8B-B14F-4D97-AF65-F5344CB8AC3E}">
        <p14:creationId xmlns:p14="http://schemas.microsoft.com/office/powerpoint/2010/main" xmlns="" val="362300436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advTm="0">
        <p:random/>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6018" name="標題 1"/>
          <p:cNvSpPr txBox="1">
            <a:spLocks/>
          </p:cNvSpPr>
          <p:nvPr/>
        </p:nvSpPr>
        <p:spPr bwMode="auto">
          <a:xfrm>
            <a:off x="1524000" y="460375"/>
            <a:ext cx="9144000" cy="939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algn="ctr" eaLnBrk="1" hangingPunct="1"/>
            <a:r>
              <a:rPr kumimoji="0" lang="en-US" altLang="zh-TW" sz="4400" b="1" dirty="0">
                <a:solidFill>
                  <a:srgbClr val="3333CC"/>
                </a:solidFill>
                <a:latin typeface="微軟正黑體" pitchFamily="34" charset="-120"/>
                <a:ea typeface="微軟正黑體" pitchFamily="34" charset="-120"/>
              </a:rPr>
              <a:t>110</a:t>
            </a:r>
            <a:r>
              <a:rPr kumimoji="0" lang="zh-TW" altLang="en-US" sz="4400" b="1" dirty="0">
                <a:solidFill>
                  <a:srgbClr val="3333CC"/>
                </a:solidFill>
                <a:latin typeface="微軟正黑體" pitchFamily="34" charset="-120"/>
                <a:ea typeface="微軟正黑體" pitchFamily="34" charset="-120"/>
              </a:rPr>
              <a:t>國中教育會考 考程表</a:t>
            </a:r>
            <a:r>
              <a:rPr kumimoji="0" lang="en-US" altLang="zh-TW" sz="4400" b="1" dirty="0">
                <a:solidFill>
                  <a:srgbClr val="3333CC"/>
                </a:solidFill>
                <a:latin typeface="微軟正黑體" pitchFamily="34" charset="-120"/>
                <a:ea typeface="微軟正黑體" pitchFamily="34" charset="-120"/>
              </a:rPr>
              <a:t>(</a:t>
            </a:r>
            <a:r>
              <a:rPr kumimoji="0" lang="zh-TW" altLang="en-US" sz="4400" b="1" dirty="0">
                <a:solidFill>
                  <a:srgbClr val="3333CC"/>
                </a:solidFill>
                <a:latin typeface="微軟正黑體" pitchFamily="34" charset="-120"/>
                <a:ea typeface="微軟正黑體" pitchFamily="34" charset="-120"/>
              </a:rPr>
              <a:t>參考</a:t>
            </a:r>
            <a:r>
              <a:rPr kumimoji="0" lang="en-US" altLang="zh-TW" sz="4400" b="1" dirty="0">
                <a:solidFill>
                  <a:srgbClr val="3333CC"/>
                </a:solidFill>
                <a:latin typeface="微軟正黑體" pitchFamily="34" charset="-120"/>
                <a:ea typeface="微軟正黑體" pitchFamily="34" charset="-120"/>
              </a:rPr>
              <a:t>)</a:t>
            </a:r>
            <a:endParaRPr kumimoji="0" lang="zh-TW" altLang="en-US" sz="4400" b="1" dirty="0">
              <a:solidFill>
                <a:srgbClr val="3333CC"/>
              </a:solidFill>
              <a:latin typeface="微軟正黑體" pitchFamily="34" charset="-120"/>
              <a:ea typeface="微軟正黑體" pitchFamily="34" charset="-120"/>
            </a:endParaRPr>
          </a:p>
        </p:txBody>
      </p:sp>
      <p:graphicFrame>
        <p:nvGraphicFramePr>
          <p:cNvPr id="6" name="內容版面配置區 4"/>
          <p:cNvGraphicFramePr>
            <a:graphicFrameLocks/>
          </p:cNvGraphicFramePr>
          <p:nvPr>
            <p:extLst>
              <p:ext uri="{D42A27DB-BD31-4B8C-83A1-F6EECF244321}">
                <p14:modId xmlns:p14="http://schemas.microsoft.com/office/powerpoint/2010/main" xmlns="" val="2144659761"/>
              </p:ext>
            </p:extLst>
          </p:nvPr>
        </p:nvGraphicFramePr>
        <p:xfrm>
          <a:off x="1765300" y="1290638"/>
          <a:ext cx="8693149" cy="5233988"/>
        </p:xfrm>
        <a:graphic>
          <a:graphicData uri="http://schemas.openxmlformats.org/drawingml/2006/table">
            <a:tbl>
              <a:tblPr firstRow="1" bandRow="1">
                <a:tableStyleId>{00A15C55-8517-42AA-B614-E9B94910E393}</a:tableStyleId>
              </a:tblPr>
              <a:tblGrid>
                <a:gridCol w="2654538">
                  <a:extLst>
                    <a:ext uri="{9D8B030D-6E8A-4147-A177-3AD203B41FA5}">
                      <a16:colId xmlns:a16="http://schemas.microsoft.com/office/drawing/2014/main" xmlns="" val="20000"/>
                    </a:ext>
                  </a:extLst>
                </a:gridCol>
                <a:gridCol w="1714519">
                  <a:extLst>
                    <a:ext uri="{9D8B030D-6E8A-4147-A177-3AD203B41FA5}">
                      <a16:colId xmlns:a16="http://schemas.microsoft.com/office/drawing/2014/main" xmlns="" val="20001"/>
                    </a:ext>
                  </a:extLst>
                </a:gridCol>
                <a:gridCol w="2686082">
                  <a:extLst>
                    <a:ext uri="{9D8B030D-6E8A-4147-A177-3AD203B41FA5}">
                      <a16:colId xmlns:a16="http://schemas.microsoft.com/office/drawing/2014/main" xmlns="" val="20002"/>
                    </a:ext>
                  </a:extLst>
                </a:gridCol>
                <a:gridCol w="1638010">
                  <a:extLst>
                    <a:ext uri="{9D8B030D-6E8A-4147-A177-3AD203B41FA5}">
                      <a16:colId xmlns:a16="http://schemas.microsoft.com/office/drawing/2014/main" xmlns="" val="20003"/>
                    </a:ext>
                  </a:extLst>
                </a:gridCol>
              </a:tblGrid>
              <a:tr h="601364">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TW" sz="2000" u="none" strike="noStrike" cap="none" normalizeH="0" baseline="0" dirty="0">
                          <a:ln>
                            <a:noFill/>
                          </a:ln>
                          <a:effectLst/>
                          <a:latin typeface="標楷體" pitchFamily="65" charset="-120"/>
                          <a:ea typeface="標楷體" pitchFamily="65" charset="-120"/>
                        </a:rPr>
                        <a:t>5</a:t>
                      </a:r>
                      <a:r>
                        <a:rPr kumimoji="1" lang="zh-TW" altLang="en-US" sz="2000" u="none" strike="noStrike" cap="none" normalizeH="0" baseline="0" dirty="0">
                          <a:ln>
                            <a:noFill/>
                          </a:ln>
                          <a:effectLst/>
                          <a:latin typeface="標楷體" pitchFamily="65" charset="-120"/>
                          <a:ea typeface="標楷體" pitchFamily="65" charset="-120"/>
                        </a:rPr>
                        <a:t>月</a:t>
                      </a:r>
                      <a:r>
                        <a:rPr kumimoji="1" lang="en-US" altLang="zh-TW" sz="2000" u="none" strike="noStrike" cap="none" normalizeH="0" baseline="0" dirty="0">
                          <a:ln>
                            <a:noFill/>
                          </a:ln>
                          <a:effectLst/>
                          <a:latin typeface="標楷體" pitchFamily="65" charset="-120"/>
                          <a:ea typeface="標楷體" pitchFamily="65" charset="-120"/>
                        </a:rPr>
                        <a:t>15</a:t>
                      </a:r>
                      <a:r>
                        <a:rPr kumimoji="1" lang="zh-TW" altLang="en-US" sz="2000" u="none" strike="noStrike" cap="none" normalizeH="0" baseline="0" dirty="0">
                          <a:ln>
                            <a:noFill/>
                          </a:ln>
                          <a:effectLst/>
                          <a:latin typeface="標楷體" pitchFamily="65" charset="-120"/>
                          <a:ea typeface="標楷體" pitchFamily="65" charset="-120"/>
                        </a:rPr>
                        <a:t>日</a:t>
                      </a:r>
                      <a:r>
                        <a:rPr kumimoji="1" lang="en-US" altLang="zh-TW" sz="2000" u="none" strike="noStrike" cap="none" normalizeH="0" baseline="0" dirty="0">
                          <a:ln>
                            <a:noFill/>
                          </a:ln>
                          <a:effectLst/>
                          <a:latin typeface="標楷體" pitchFamily="65" charset="-120"/>
                          <a:ea typeface="標楷體" pitchFamily="65" charset="-120"/>
                        </a:rPr>
                        <a:t>(</a:t>
                      </a:r>
                      <a:r>
                        <a:rPr kumimoji="1" lang="zh-TW" altLang="en-US" sz="2000" u="none" strike="noStrike" cap="none" normalizeH="0" baseline="0" dirty="0">
                          <a:ln>
                            <a:noFill/>
                          </a:ln>
                          <a:effectLst/>
                          <a:latin typeface="標楷體" pitchFamily="65" charset="-120"/>
                          <a:ea typeface="標楷體" pitchFamily="65" charset="-120"/>
                        </a:rPr>
                        <a:t>六</a:t>
                      </a:r>
                      <a:r>
                        <a:rPr kumimoji="1" lang="en-US" altLang="zh-TW" sz="2000" u="none" strike="noStrike" cap="none" normalizeH="0" baseline="0" dirty="0">
                          <a:ln>
                            <a:noFill/>
                          </a:ln>
                          <a:effectLst/>
                          <a:latin typeface="標楷體" pitchFamily="65" charset="-120"/>
                          <a:ea typeface="標楷體" pitchFamily="65" charset="-120"/>
                        </a:rPr>
                        <a:t>)</a:t>
                      </a:r>
                      <a:endParaRPr kumimoji="1" lang="zh-TW" altLang="en-US" sz="2000" b="1" i="0" u="none" strike="noStrike" cap="none" normalizeH="0" baseline="0" dirty="0">
                        <a:ln>
                          <a:noFill/>
                        </a:ln>
                        <a:solidFill>
                          <a:srgbClr val="000066"/>
                        </a:solidFill>
                        <a:effectLst/>
                        <a:latin typeface="標楷體" pitchFamily="65" charset="-120"/>
                        <a:ea typeface="標楷體" pitchFamily="65" charset="-120"/>
                      </a:endParaRPr>
                    </a:p>
                  </a:txBody>
                  <a:tcPr marL="91435" marR="91435" marT="45716" marB="45716" anchor="ct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rgbClr val="FF6699"/>
                    </a:solidFill>
                  </a:tcPr>
                </a:tc>
                <a:tc hMerge="1">
                  <a:txBody>
                    <a:bodyPr/>
                    <a:lstStyle/>
                    <a:p>
                      <a:pPr algn="ctr"/>
                      <a:endParaRPr lang="zh-TW" altLang="en-US" sz="2800" dirty="0">
                        <a:latin typeface="標楷體" pitchFamily="65" charset="-120"/>
                        <a:ea typeface="標楷體" pitchFamily="65" charset="-120"/>
                      </a:endParaRPr>
                    </a:p>
                  </a:txBody>
                  <a:tcPr marL="91433" marR="91433" marT="45722" marB="45722" anchor="ct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TW" sz="2000" u="none" strike="noStrike" cap="none" normalizeH="0" baseline="0" dirty="0">
                          <a:ln>
                            <a:noFill/>
                          </a:ln>
                          <a:effectLst/>
                          <a:latin typeface="標楷體" pitchFamily="65" charset="-120"/>
                          <a:ea typeface="標楷體" pitchFamily="65" charset="-120"/>
                        </a:rPr>
                        <a:t>5</a:t>
                      </a:r>
                      <a:r>
                        <a:rPr kumimoji="1" lang="zh-TW" altLang="en-US" sz="2000" u="none" strike="noStrike" cap="none" normalizeH="0" baseline="0" dirty="0">
                          <a:ln>
                            <a:noFill/>
                          </a:ln>
                          <a:effectLst/>
                          <a:latin typeface="標楷體" pitchFamily="65" charset="-120"/>
                          <a:ea typeface="標楷體" pitchFamily="65" charset="-120"/>
                        </a:rPr>
                        <a:t>月</a:t>
                      </a:r>
                      <a:r>
                        <a:rPr kumimoji="1" lang="en-US" altLang="zh-TW" sz="2000" u="none" strike="noStrike" cap="none" normalizeH="0" baseline="0" dirty="0">
                          <a:ln>
                            <a:noFill/>
                          </a:ln>
                          <a:effectLst/>
                          <a:latin typeface="標楷體" pitchFamily="65" charset="-120"/>
                          <a:ea typeface="標楷體" pitchFamily="65" charset="-120"/>
                        </a:rPr>
                        <a:t>16</a:t>
                      </a:r>
                      <a:r>
                        <a:rPr kumimoji="1" lang="zh-TW" altLang="en-US" sz="2000" u="none" strike="noStrike" cap="none" normalizeH="0" baseline="0" dirty="0">
                          <a:ln>
                            <a:noFill/>
                          </a:ln>
                          <a:effectLst/>
                          <a:latin typeface="標楷體" pitchFamily="65" charset="-120"/>
                          <a:ea typeface="標楷體" pitchFamily="65" charset="-120"/>
                        </a:rPr>
                        <a:t>日</a:t>
                      </a:r>
                      <a:r>
                        <a:rPr kumimoji="1" lang="en-US" altLang="zh-TW" sz="2000" u="none" strike="noStrike" cap="none" normalizeH="0" baseline="0" dirty="0">
                          <a:ln>
                            <a:noFill/>
                          </a:ln>
                          <a:effectLst/>
                          <a:latin typeface="標楷體" pitchFamily="65" charset="-120"/>
                          <a:ea typeface="標楷體" pitchFamily="65" charset="-120"/>
                        </a:rPr>
                        <a:t>(</a:t>
                      </a:r>
                      <a:r>
                        <a:rPr kumimoji="1" lang="zh-TW" altLang="en-US" sz="2000" u="none" strike="noStrike" cap="none" normalizeH="0" baseline="0" dirty="0">
                          <a:ln>
                            <a:noFill/>
                          </a:ln>
                          <a:effectLst/>
                          <a:latin typeface="標楷體" pitchFamily="65" charset="-120"/>
                          <a:ea typeface="標楷體" pitchFamily="65" charset="-120"/>
                        </a:rPr>
                        <a:t>日</a:t>
                      </a:r>
                      <a:r>
                        <a:rPr kumimoji="1" lang="en-US" altLang="zh-TW" sz="2000" u="none" strike="noStrike" cap="none" normalizeH="0" baseline="0" dirty="0">
                          <a:ln>
                            <a:noFill/>
                          </a:ln>
                          <a:effectLst/>
                          <a:latin typeface="標楷體" pitchFamily="65" charset="-120"/>
                          <a:ea typeface="標楷體" pitchFamily="65" charset="-120"/>
                        </a:rPr>
                        <a:t>)</a:t>
                      </a:r>
                      <a:endParaRPr kumimoji="1" lang="zh-TW" altLang="en-US" sz="2000" b="1" i="0" u="none" strike="noStrike" cap="none" normalizeH="0" baseline="0" dirty="0">
                        <a:ln>
                          <a:noFill/>
                        </a:ln>
                        <a:solidFill>
                          <a:srgbClr val="000066"/>
                        </a:solidFill>
                        <a:effectLst/>
                        <a:latin typeface="標楷體" pitchFamily="65" charset="-120"/>
                        <a:ea typeface="標楷體" pitchFamily="65" charset="-120"/>
                      </a:endParaRPr>
                    </a:p>
                  </a:txBody>
                  <a:tcPr marL="91435" marR="91435" marT="45716" marB="45716" anchor="ct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rgbClr val="FF6699"/>
                    </a:solidFill>
                  </a:tcPr>
                </a:tc>
                <a:tc hMerge="1">
                  <a:txBody>
                    <a:bodyPr/>
                    <a:lstStyle/>
                    <a:p>
                      <a:pPr algn="ctr"/>
                      <a:endParaRPr lang="zh-TW" altLang="en-US" sz="2800" b="1" dirty="0">
                        <a:latin typeface="標楷體" pitchFamily="65" charset="-120"/>
                        <a:ea typeface="標楷體" pitchFamily="65" charset="-120"/>
                      </a:endParaRPr>
                    </a:p>
                  </a:txBody>
                  <a:tcPr marL="91433" marR="91433" marT="45722" marB="45722" anchor="ctr"/>
                </a:tc>
                <a:extLst>
                  <a:ext uri="{0D108BD9-81ED-4DB2-BD59-A6C34878D82A}">
                    <a16:rowId xmlns:a16="http://schemas.microsoft.com/office/drawing/2014/main" xmlns="" val="10000"/>
                  </a:ext>
                </a:extLst>
              </a:tr>
              <a:tr h="579078">
                <a:tc>
                  <a:txBody>
                    <a:bodyPr/>
                    <a:lstStyle/>
                    <a:p>
                      <a:pPr marL="0" marR="0" lvl="0" indent="0" algn="l" defTabSz="914400" rtl="0" eaLnBrk="1" fontAlgn="base" latinLnBrk="0" hangingPunct="1">
                        <a:lnSpc>
                          <a:spcPct val="100000"/>
                        </a:lnSpc>
                        <a:spcBef>
                          <a:spcPct val="0"/>
                        </a:spcBef>
                        <a:spcAft>
                          <a:spcPct val="0"/>
                        </a:spcAft>
                        <a:buClr>
                          <a:schemeClr val="bg1"/>
                        </a:buClr>
                        <a:buSzPct val="70000"/>
                        <a:buFontTx/>
                        <a:buNone/>
                        <a:tabLst/>
                        <a:defRPr/>
                      </a:pPr>
                      <a:r>
                        <a:rPr kumimoji="1" lang="en-US" altLang="zh-TW" sz="2000" u="none" strike="noStrike" kern="1200" cap="none" normalizeH="0" baseline="0" dirty="0">
                          <a:ln>
                            <a:noFill/>
                          </a:ln>
                          <a:solidFill>
                            <a:schemeClr val="dk1"/>
                          </a:solidFill>
                          <a:effectLst/>
                          <a:latin typeface="標楷體" pitchFamily="65" charset="-120"/>
                          <a:ea typeface="標楷體" pitchFamily="65" charset="-120"/>
                          <a:cs typeface="+mn-cs"/>
                          <a:sym typeface="Wingdings" charset="0"/>
                        </a:rPr>
                        <a:t></a:t>
                      </a:r>
                      <a:r>
                        <a:rPr kumimoji="1" lang="en-US" altLang="zh-TW" sz="2000" u="none" strike="noStrike" kern="1200" cap="none" normalizeH="0" baseline="0" dirty="0">
                          <a:ln>
                            <a:noFill/>
                          </a:ln>
                          <a:solidFill>
                            <a:schemeClr val="dk1"/>
                          </a:solidFill>
                          <a:effectLst/>
                          <a:latin typeface="標楷體" pitchFamily="65" charset="-120"/>
                          <a:ea typeface="標楷體" pitchFamily="65" charset="-120"/>
                          <a:cs typeface="+mn-cs"/>
                        </a:rPr>
                        <a:t>08:20-08:30</a:t>
                      </a:r>
                      <a:endParaRPr kumimoji="1" lang="zh-TW" altLang="en-US" sz="2000" u="none" strike="noStrike" kern="1200" cap="none" normalizeH="0" baseline="0" dirty="0">
                        <a:ln>
                          <a:noFill/>
                        </a:ln>
                        <a:solidFill>
                          <a:schemeClr val="dk1"/>
                        </a:solidFill>
                        <a:effectLst/>
                        <a:latin typeface="標楷體" pitchFamily="65" charset="-120"/>
                        <a:ea typeface="標楷體" pitchFamily="65" charset="-120"/>
                        <a:cs typeface="+mn-cs"/>
                      </a:endParaRPr>
                    </a:p>
                  </a:txBody>
                  <a:tcPr marL="91435" marR="91435" marT="45716" marB="45716" anchor="ct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rgbClr val="FFE7E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sz="2000" b="0" dirty="0">
                          <a:latin typeface="標楷體" pitchFamily="65" charset="-120"/>
                          <a:ea typeface="標楷體" pitchFamily="65" charset="-120"/>
                        </a:rPr>
                        <a:t>考試說明</a:t>
                      </a:r>
                    </a:p>
                  </a:txBody>
                  <a:tcPr marL="91435" marR="91435" marT="45716" marB="45716" anchor="ct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rgbClr val="FFE7EF"/>
                    </a:solidFill>
                  </a:tcPr>
                </a:tc>
                <a:tc>
                  <a:txBody>
                    <a:bodyPr/>
                    <a:lstStyle/>
                    <a:p>
                      <a:pPr marL="0" marR="0" lvl="0" indent="0" algn="l" defTabSz="914400" rtl="0" eaLnBrk="1" fontAlgn="base" latinLnBrk="0" hangingPunct="1">
                        <a:lnSpc>
                          <a:spcPct val="100000"/>
                        </a:lnSpc>
                        <a:spcBef>
                          <a:spcPct val="0"/>
                        </a:spcBef>
                        <a:spcAft>
                          <a:spcPct val="0"/>
                        </a:spcAft>
                        <a:buClr>
                          <a:schemeClr val="bg1"/>
                        </a:buClr>
                        <a:buSzPct val="70000"/>
                        <a:buFontTx/>
                        <a:buNone/>
                        <a:tabLst/>
                        <a:defRPr/>
                      </a:pPr>
                      <a:r>
                        <a:rPr kumimoji="1" lang="en-US" altLang="zh-TW" sz="2000" u="none" strike="noStrike" kern="1200" cap="none" normalizeH="0" baseline="0" dirty="0">
                          <a:ln>
                            <a:noFill/>
                          </a:ln>
                          <a:solidFill>
                            <a:schemeClr val="dk1"/>
                          </a:solidFill>
                          <a:effectLst/>
                          <a:latin typeface="標楷體" pitchFamily="65" charset="-120"/>
                          <a:ea typeface="標楷體" pitchFamily="65" charset="-120"/>
                          <a:cs typeface="+mn-cs"/>
                          <a:sym typeface="Wingdings" charset="0"/>
                        </a:rPr>
                        <a:t></a:t>
                      </a:r>
                      <a:r>
                        <a:rPr kumimoji="1" lang="en-US" altLang="zh-TW" sz="2000" u="none" strike="noStrike" kern="1200" cap="none" normalizeH="0" baseline="0" dirty="0">
                          <a:ln>
                            <a:noFill/>
                          </a:ln>
                          <a:solidFill>
                            <a:schemeClr val="dk1"/>
                          </a:solidFill>
                          <a:effectLst/>
                          <a:latin typeface="標楷體" pitchFamily="65" charset="-120"/>
                          <a:ea typeface="標楷體" pitchFamily="65" charset="-120"/>
                          <a:cs typeface="+mn-cs"/>
                        </a:rPr>
                        <a:t>08:20-08:30</a:t>
                      </a:r>
                      <a:endParaRPr kumimoji="1" lang="zh-TW" altLang="en-US" sz="2000" u="none" strike="noStrike" kern="1200" cap="none" normalizeH="0" baseline="0" dirty="0">
                        <a:ln>
                          <a:noFill/>
                        </a:ln>
                        <a:solidFill>
                          <a:schemeClr val="dk1"/>
                        </a:solidFill>
                        <a:effectLst/>
                        <a:latin typeface="標楷體" pitchFamily="65" charset="-120"/>
                        <a:ea typeface="標楷體" pitchFamily="65" charset="-120"/>
                        <a:cs typeface="+mn-cs"/>
                      </a:endParaRPr>
                    </a:p>
                  </a:txBody>
                  <a:tcPr marL="91435" marR="91435" marT="45716" marB="45716" anchor="ct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rgbClr val="FFE7E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sz="2000" b="0" dirty="0">
                          <a:latin typeface="標楷體" pitchFamily="65" charset="-120"/>
                          <a:ea typeface="標楷體" pitchFamily="65" charset="-120"/>
                        </a:rPr>
                        <a:t>考試說明</a:t>
                      </a:r>
                    </a:p>
                  </a:txBody>
                  <a:tcPr marL="91435" marR="91435" marT="45716" marB="45716" anchor="ct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rgbClr val="FFE7EF"/>
                    </a:solidFill>
                  </a:tcPr>
                </a:tc>
                <a:extLst>
                  <a:ext uri="{0D108BD9-81ED-4DB2-BD59-A6C34878D82A}">
                    <a16:rowId xmlns:a16="http://schemas.microsoft.com/office/drawing/2014/main" xmlns="" val="10001"/>
                  </a:ext>
                </a:extLst>
              </a:tr>
              <a:tr h="579078">
                <a:tc>
                  <a:txBody>
                    <a:bodyPr/>
                    <a:lstStyle/>
                    <a:p>
                      <a:pPr marL="0" marR="0" lvl="0" indent="0" algn="l" defTabSz="914400" rtl="0" eaLnBrk="1" fontAlgn="base" latinLnBrk="0" hangingPunct="1">
                        <a:lnSpc>
                          <a:spcPct val="100000"/>
                        </a:lnSpc>
                        <a:spcBef>
                          <a:spcPct val="0"/>
                        </a:spcBef>
                        <a:spcAft>
                          <a:spcPct val="0"/>
                        </a:spcAft>
                        <a:buClr>
                          <a:schemeClr val="bg1"/>
                        </a:buClr>
                        <a:buSzPct val="70000"/>
                        <a:buFontTx/>
                        <a:buNone/>
                        <a:tabLst/>
                      </a:pPr>
                      <a:r>
                        <a:rPr kumimoji="1" lang="en-US" altLang="zh-TW" sz="2000" u="none" strike="noStrike" kern="1200" cap="none" normalizeH="0" baseline="0" dirty="0">
                          <a:ln>
                            <a:noFill/>
                          </a:ln>
                          <a:solidFill>
                            <a:schemeClr val="dk1"/>
                          </a:solidFill>
                          <a:effectLst/>
                          <a:latin typeface="標楷體" pitchFamily="65" charset="-120"/>
                          <a:ea typeface="標楷體" pitchFamily="65" charset="-120"/>
                          <a:cs typeface="+mn-cs"/>
                          <a:sym typeface="Wingdings" charset="0"/>
                        </a:rPr>
                        <a:t></a:t>
                      </a:r>
                      <a:r>
                        <a:rPr kumimoji="1" lang="en-US" altLang="zh-TW" sz="2000" u="none" strike="noStrike" cap="none" normalizeH="0" baseline="0" dirty="0">
                          <a:ln>
                            <a:noFill/>
                          </a:ln>
                          <a:effectLst/>
                          <a:latin typeface="標楷體" pitchFamily="65" charset="-120"/>
                          <a:ea typeface="標楷體" pitchFamily="65" charset="-120"/>
                        </a:rPr>
                        <a:t>08:30-</a:t>
                      </a:r>
                      <a:r>
                        <a:rPr kumimoji="1" lang="en-US" altLang="zh-TW" sz="2000" u="none" strike="noStrike" kern="1200" cap="none" normalizeH="0" baseline="0" dirty="0">
                          <a:ln>
                            <a:noFill/>
                          </a:ln>
                          <a:solidFill>
                            <a:schemeClr val="dk1"/>
                          </a:solidFill>
                          <a:effectLst/>
                          <a:latin typeface="標楷體" pitchFamily="65" charset="-120"/>
                          <a:ea typeface="標楷體" pitchFamily="65" charset="-120"/>
                          <a:cs typeface="+mn-cs"/>
                          <a:sym typeface="Wingdings" charset="0"/>
                        </a:rPr>
                        <a:t></a:t>
                      </a:r>
                      <a:r>
                        <a:rPr kumimoji="1" lang="en-US" altLang="zh-TW" sz="2000" u="none" strike="noStrike" cap="none" normalizeH="0" baseline="0" dirty="0">
                          <a:ln>
                            <a:noFill/>
                          </a:ln>
                          <a:effectLst/>
                          <a:latin typeface="標楷體" pitchFamily="65" charset="-120"/>
                          <a:ea typeface="標楷體" pitchFamily="65" charset="-120"/>
                        </a:rPr>
                        <a:t>09:40</a:t>
                      </a:r>
                      <a:endParaRPr kumimoji="1" lang="en-US" altLang="zh-TW" sz="2000" b="1" i="0" u="none" strike="noStrike" cap="none" normalizeH="0" baseline="0" dirty="0">
                        <a:ln>
                          <a:noFill/>
                        </a:ln>
                        <a:solidFill>
                          <a:srgbClr val="000099"/>
                        </a:solidFill>
                        <a:effectLst/>
                        <a:latin typeface="標楷體" pitchFamily="65" charset="-120"/>
                        <a:ea typeface="標楷體" pitchFamily="65" charset="-120"/>
                      </a:endParaRPr>
                    </a:p>
                  </a:txBody>
                  <a:tcPr marL="91441" marR="91441" marT="45708" marB="45708" anchor="ctr" horzOverflow="overflow">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rgbClr val="FFD1E0"/>
                    </a:solid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Pct val="70000"/>
                        <a:buFontTx/>
                        <a:buNone/>
                        <a:tabLst/>
                      </a:pPr>
                      <a:r>
                        <a:rPr kumimoji="1" lang="zh-TW" altLang="en-US" sz="2000" b="0" u="none" strike="noStrike" cap="none" normalizeH="0" baseline="0" dirty="0">
                          <a:ln>
                            <a:noFill/>
                          </a:ln>
                          <a:effectLst/>
                          <a:latin typeface="標楷體" pitchFamily="65" charset="-120"/>
                          <a:ea typeface="標楷體" pitchFamily="65" charset="-120"/>
                        </a:rPr>
                        <a:t>社會</a:t>
                      </a:r>
                      <a:endParaRPr kumimoji="1" lang="zh-TW" altLang="en-US" sz="2000" b="0" i="0" u="none" strike="noStrike" cap="none" normalizeH="0" baseline="0" dirty="0">
                        <a:ln>
                          <a:noFill/>
                        </a:ln>
                        <a:solidFill>
                          <a:srgbClr val="000099"/>
                        </a:solidFill>
                        <a:effectLst/>
                        <a:latin typeface="標楷體" pitchFamily="65" charset="-120"/>
                        <a:ea typeface="標楷體" pitchFamily="65" charset="-120"/>
                      </a:endParaRPr>
                    </a:p>
                  </a:txBody>
                  <a:tcPr marL="91441" marR="91441" marT="45708" marB="45708" anchor="ctr" horzOverflow="overflow">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rgbClr val="FFD1E0"/>
                    </a:solidFill>
                  </a:tcPr>
                </a:tc>
                <a:tc>
                  <a:txBody>
                    <a:bodyPr/>
                    <a:lstStyle/>
                    <a:p>
                      <a:pPr marL="0" marR="0" lvl="0" indent="0" algn="l" defTabSz="914400" rtl="0" eaLnBrk="1" fontAlgn="base" latinLnBrk="0" hangingPunct="1">
                        <a:lnSpc>
                          <a:spcPct val="100000"/>
                        </a:lnSpc>
                        <a:spcBef>
                          <a:spcPct val="0"/>
                        </a:spcBef>
                        <a:spcAft>
                          <a:spcPct val="0"/>
                        </a:spcAft>
                        <a:buClr>
                          <a:schemeClr val="bg1"/>
                        </a:buClr>
                        <a:buSzPct val="70000"/>
                        <a:buFontTx/>
                        <a:buNone/>
                        <a:tabLst/>
                      </a:pPr>
                      <a:r>
                        <a:rPr kumimoji="1" lang="en-US" altLang="zh-TW" sz="2000" u="none" strike="noStrike" kern="1200" cap="none" normalizeH="0" baseline="0" dirty="0">
                          <a:ln>
                            <a:noFill/>
                          </a:ln>
                          <a:solidFill>
                            <a:schemeClr val="dk1"/>
                          </a:solidFill>
                          <a:effectLst/>
                          <a:latin typeface="標楷體" pitchFamily="65" charset="-120"/>
                          <a:ea typeface="標楷體" pitchFamily="65" charset="-120"/>
                          <a:cs typeface="+mn-cs"/>
                          <a:sym typeface="Wingdings" charset="0"/>
                        </a:rPr>
                        <a:t></a:t>
                      </a:r>
                      <a:r>
                        <a:rPr kumimoji="1" lang="en-US" altLang="zh-TW" sz="2000" u="none" strike="noStrike" cap="none" normalizeH="0" baseline="0" dirty="0">
                          <a:ln>
                            <a:noFill/>
                          </a:ln>
                          <a:effectLst/>
                          <a:latin typeface="標楷體" pitchFamily="65" charset="-120"/>
                          <a:ea typeface="標楷體" pitchFamily="65" charset="-120"/>
                        </a:rPr>
                        <a:t>08:30-</a:t>
                      </a:r>
                      <a:r>
                        <a:rPr kumimoji="1" lang="en-US" altLang="zh-TW" sz="2000" u="none" strike="noStrike" kern="1200" cap="none" normalizeH="0" baseline="0" dirty="0">
                          <a:ln>
                            <a:noFill/>
                          </a:ln>
                          <a:solidFill>
                            <a:schemeClr val="dk1"/>
                          </a:solidFill>
                          <a:effectLst/>
                          <a:latin typeface="標楷體" pitchFamily="65" charset="-120"/>
                          <a:ea typeface="標楷體" pitchFamily="65" charset="-120"/>
                          <a:cs typeface="+mn-cs"/>
                          <a:sym typeface="Wingdings" charset="0"/>
                        </a:rPr>
                        <a:t></a:t>
                      </a:r>
                      <a:r>
                        <a:rPr kumimoji="1" lang="en-US" altLang="zh-TW" sz="2000" u="none" strike="noStrike" cap="none" normalizeH="0" baseline="0" dirty="0">
                          <a:ln>
                            <a:noFill/>
                          </a:ln>
                          <a:effectLst/>
                          <a:latin typeface="標楷體" pitchFamily="65" charset="-120"/>
                          <a:ea typeface="標楷體" pitchFamily="65" charset="-120"/>
                        </a:rPr>
                        <a:t>09:40</a:t>
                      </a:r>
                      <a:endParaRPr kumimoji="1" lang="en-US" altLang="zh-TW" sz="2000" b="1" i="0" u="none" strike="noStrike" cap="none" normalizeH="0" baseline="0" dirty="0">
                        <a:ln>
                          <a:noFill/>
                        </a:ln>
                        <a:solidFill>
                          <a:srgbClr val="000099"/>
                        </a:solidFill>
                        <a:effectLst/>
                        <a:latin typeface="標楷體" pitchFamily="65" charset="-120"/>
                        <a:ea typeface="標楷體" pitchFamily="65" charset="-120"/>
                      </a:endParaRPr>
                    </a:p>
                  </a:txBody>
                  <a:tcPr marL="91441" marR="91441" marT="45708" marB="45708" anchor="ctr" horzOverflow="overflow">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rgbClr val="FFD1E0"/>
                    </a:solid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Pct val="70000"/>
                        <a:buFontTx/>
                        <a:buNone/>
                        <a:tabLst/>
                      </a:pPr>
                      <a:r>
                        <a:rPr kumimoji="1" lang="zh-TW" altLang="en-US" sz="2000" b="0" u="none" strike="noStrike" cap="none" normalizeH="0" baseline="0" dirty="0">
                          <a:ln>
                            <a:noFill/>
                          </a:ln>
                          <a:effectLst/>
                          <a:latin typeface="標楷體" pitchFamily="65" charset="-120"/>
                          <a:ea typeface="標楷體" pitchFamily="65" charset="-120"/>
                        </a:rPr>
                        <a:t>自然</a:t>
                      </a:r>
                      <a:endParaRPr kumimoji="1" lang="zh-TW" altLang="en-US" sz="2000" b="0" i="0" u="none" strike="noStrike" cap="none" normalizeH="0" baseline="0" dirty="0">
                        <a:ln>
                          <a:noFill/>
                        </a:ln>
                        <a:solidFill>
                          <a:srgbClr val="000099"/>
                        </a:solidFill>
                        <a:effectLst/>
                        <a:latin typeface="標楷體" pitchFamily="65" charset="-120"/>
                        <a:ea typeface="標楷體" pitchFamily="65" charset="-120"/>
                      </a:endParaRPr>
                    </a:p>
                  </a:txBody>
                  <a:tcPr marL="91441" marR="91441" marT="45708" marB="45708" anchor="ctr" horzOverflow="overflow">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rgbClr val="FFD1E0"/>
                    </a:solidFill>
                  </a:tcPr>
                </a:tc>
                <a:extLst>
                  <a:ext uri="{0D108BD9-81ED-4DB2-BD59-A6C34878D82A}">
                    <a16:rowId xmlns:a16="http://schemas.microsoft.com/office/drawing/2014/main" xmlns="" val="10002"/>
                  </a:ext>
                </a:extLst>
              </a:tr>
              <a:tr h="579078">
                <a:tc>
                  <a:txBody>
                    <a:bodyPr/>
                    <a:lstStyle/>
                    <a:p>
                      <a:pPr marL="0" marR="0" lvl="0" indent="0" algn="l" defTabSz="914400" rtl="0" eaLnBrk="1" fontAlgn="base" latinLnBrk="0" hangingPunct="1">
                        <a:lnSpc>
                          <a:spcPct val="100000"/>
                        </a:lnSpc>
                        <a:spcBef>
                          <a:spcPct val="0"/>
                        </a:spcBef>
                        <a:spcAft>
                          <a:spcPct val="0"/>
                        </a:spcAft>
                        <a:buClr>
                          <a:schemeClr val="bg1"/>
                        </a:buClr>
                        <a:buSzPct val="70000"/>
                        <a:buFontTx/>
                        <a:buNone/>
                        <a:tabLst/>
                        <a:defRPr/>
                      </a:pPr>
                      <a:r>
                        <a:rPr kumimoji="1" lang="en-US" altLang="zh-TW" sz="2000" u="none" strike="noStrike" kern="1200" cap="none" normalizeH="0" baseline="0" dirty="0">
                          <a:ln>
                            <a:noFill/>
                          </a:ln>
                          <a:solidFill>
                            <a:schemeClr val="dk1"/>
                          </a:solidFill>
                          <a:effectLst/>
                          <a:latin typeface="標楷體" pitchFamily="65" charset="-120"/>
                          <a:ea typeface="標楷體" pitchFamily="65" charset="-120"/>
                          <a:cs typeface="+mn-cs"/>
                          <a:sym typeface="Wingdings" charset="0"/>
                        </a:rPr>
                        <a:t>10</a:t>
                      </a:r>
                      <a:r>
                        <a:rPr kumimoji="1" lang="en-US" altLang="zh-TW" sz="2000" u="none" strike="noStrike" kern="1200" cap="none" normalizeH="0" baseline="0" dirty="0">
                          <a:ln>
                            <a:noFill/>
                          </a:ln>
                          <a:solidFill>
                            <a:schemeClr val="dk1"/>
                          </a:solidFill>
                          <a:effectLst/>
                          <a:latin typeface="標楷體" pitchFamily="65" charset="-120"/>
                          <a:ea typeface="標楷體" pitchFamily="65" charset="-120"/>
                          <a:cs typeface="+mn-cs"/>
                        </a:rPr>
                        <a:t>:20-10:30</a:t>
                      </a:r>
                      <a:endParaRPr kumimoji="1" lang="zh-TW" altLang="en-US" sz="2000" u="none" strike="noStrike" kern="1200" cap="none" normalizeH="0" baseline="0" dirty="0">
                        <a:ln>
                          <a:noFill/>
                        </a:ln>
                        <a:solidFill>
                          <a:schemeClr val="dk1"/>
                        </a:solidFill>
                        <a:effectLst/>
                        <a:latin typeface="標楷體" pitchFamily="65" charset="-120"/>
                        <a:ea typeface="標楷體" pitchFamily="65" charset="-120"/>
                        <a:cs typeface="+mn-cs"/>
                      </a:endParaRPr>
                    </a:p>
                  </a:txBody>
                  <a:tcPr marL="91435" marR="91435" marT="45716" marB="45716" anchor="ct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rgbClr val="FFE7E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sz="2000" b="0" dirty="0">
                          <a:latin typeface="標楷體" pitchFamily="65" charset="-120"/>
                          <a:ea typeface="標楷體" pitchFamily="65" charset="-120"/>
                        </a:rPr>
                        <a:t>考試說明</a:t>
                      </a:r>
                    </a:p>
                  </a:txBody>
                  <a:tcPr marL="91435" marR="91435" marT="45716" marB="45716" anchor="ct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rgbClr val="FFE7EF"/>
                    </a:solidFill>
                  </a:tcPr>
                </a:tc>
                <a:tc>
                  <a:txBody>
                    <a:bodyPr/>
                    <a:lstStyle/>
                    <a:p>
                      <a:pPr marL="0" marR="0" lvl="0" indent="0" algn="l" defTabSz="914400" rtl="0" eaLnBrk="1" fontAlgn="base" latinLnBrk="0" hangingPunct="1">
                        <a:lnSpc>
                          <a:spcPct val="100000"/>
                        </a:lnSpc>
                        <a:spcBef>
                          <a:spcPct val="0"/>
                        </a:spcBef>
                        <a:spcAft>
                          <a:spcPct val="0"/>
                        </a:spcAft>
                        <a:buClr>
                          <a:schemeClr val="bg1"/>
                        </a:buClr>
                        <a:buSzPct val="70000"/>
                        <a:buFontTx/>
                        <a:buNone/>
                        <a:tabLst/>
                        <a:defRPr/>
                      </a:pPr>
                      <a:r>
                        <a:rPr kumimoji="1" lang="en-US" altLang="zh-TW" sz="2000" u="none" strike="noStrike" kern="1200" cap="none" normalizeH="0" baseline="0" dirty="0">
                          <a:ln>
                            <a:noFill/>
                          </a:ln>
                          <a:solidFill>
                            <a:schemeClr val="dk1"/>
                          </a:solidFill>
                          <a:effectLst/>
                          <a:latin typeface="標楷體" pitchFamily="65" charset="-120"/>
                          <a:ea typeface="標楷體" pitchFamily="65" charset="-120"/>
                          <a:cs typeface="+mn-cs"/>
                          <a:sym typeface="Wingdings" charset="0"/>
                        </a:rPr>
                        <a:t>1</a:t>
                      </a:r>
                      <a:r>
                        <a:rPr kumimoji="1" lang="en-US" altLang="zh-TW" sz="2000" u="none" strike="noStrike" kern="1200" cap="none" normalizeH="0" baseline="0" dirty="0">
                          <a:ln>
                            <a:noFill/>
                          </a:ln>
                          <a:solidFill>
                            <a:schemeClr val="dk1"/>
                          </a:solidFill>
                          <a:effectLst/>
                          <a:latin typeface="標楷體" pitchFamily="65" charset="-120"/>
                          <a:ea typeface="標楷體" pitchFamily="65" charset="-120"/>
                          <a:cs typeface="+mn-cs"/>
                        </a:rPr>
                        <a:t>0:20-10:30</a:t>
                      </a:r>
                      <a:endParaRPr kumimoji="1" lang="zh-TW" altLang="en-US" sz="2000" u="none" strike="noStrike" kern="1200" cap="none" normalizeH="0" baseline="0" dirty="0">
                        <a:ln>
                          <a:noFill/>
                        </a:ln>
                        <a:solidFill>
                          <a:schemeClr val="dk1"/>
                        </a:solidFill>
                        <a:effectLst/>
                        <a:latin typeface="標楷體" pitchFamily="65" charset="-120"/>
                        <a:ea typeface="標楷體" pitchFamily="65" charset="-120"/>
                        <a:cs typeface="+mn-cs"/>
                      </a:endParaRPr>
                    </a:p>
                  </a:txBody>
                  <a:tcPr marL="91435" marR="91435" marT="45716" marB="45716" anchor="ct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rgbClr val="FFE7E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sz="2000" b="0" dirty="0">
                          <a:latin typeface="標楷體" pitchFamily="65" charset="-120"/>
                          <a:ea typeface="標楷體" pitchFamily="65" charset="-120"/>
                        </a:rPr>
                        <a:t>考試說明</a:t>
                      </a:r>
                    </a:p>
                  </a:txBody>
                  <a:tcPr marL="91435" marR="91435" marT="45716" marB="45716" anchor="ct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rgbClr val="FFE7EF"/>
                    </a:solidFill>
                  </a:tcPr>
                </a:tc>
                <a:extLst>
                  <a:ext uri="{0D108BD9-81ED-4DB2-BD59-A6C34878D82A}">
                    <a16:rowId xmlns:a16="http://schemas.microsoft.com/office/drawing/2014/main" xmlns="" val="10003"/>
                  </a:ext>
                </a:extLst>
              </a:tr>
              <a:tr h="579078">
                <a:tc>
                  <a:txBody>
                    <a:bodyPr/>
                    <a:lstStyle/>
                    <a:p>
                      <a:pPr marL="0" marR="0" lvl="0" indent="0" algn="l" defTabSz="914400" rtl="0" eaLnBrk="1" fontAlgn="base" latinLnBrk="0" hangingPunct="1">
                        <a:lnSpc>
                          <a:spcPct val="100000"/>
                        </a:lnSpc>
                        <a:spcBef>
                          <a:spcPct val="0"/>
                        </a:spcBef>
                        <a:spcAft>
                          <a:spcPct val="0"/>
                        </a:spcAft>
                        <a:buClr>
                          <a:schemeClr val="bg1"/>
                        </a:buClr>
                        <a:buSzPct val="70000"/>
                        <a:buFontTx/>
                        <a:buNone/>
                        <a:tabLst/>
                      </a:pPr>
                      <a:r>
                        <a:rPr kumimoji="1" lang="en-US" altLang="zh-TW" sz="2000" u="none" strike="noStrike" kern="1200" cap="none" normalizeH="0" baseline="0" dirty="0">
                          <a:ln>
                            <a:noFill/>
                          </a:ln>
                          <a:solidFill>
                            <a:schemeClr val="dk1"/>
                          </a:solidFill>
                          <a:effectLst/>
                          <a:latin typeface="標楷體" pitchFamily="65" charset="-120"/>
                          <a:ea typeface="標楷體" pitchFamily="65" charset="-120"/>
                          <a:cs typeface="+mn-cs"/>
                          <a:sym typeface="Wingdings" charset="0"/>
                        </a:rPr>
                        <a:t></a:t>
                      </a:r>
                      <a:r>
                        <a:rPr kumimoji="1" lang="en-US" altLang="zh-TW" sz="2000" u="none" strike="noStrike" cap="none" normalizeH="0" baseline="0" dirty="0">
                          <a:ln>
                            <a:noFill/>
                          </a:ln>
                          <a:effectLst/>
                          <a:latin typeface="標楷體" pitchFamily="65" charset="-120"/>
                          <a:ea typeface="標楷體" pitchFamily="65" charset="-120"/>
                        </a:rPr>
                        <a:t>10:30-</a:t>
                      </a:r>
                      <a:r>
                        <a:rPr kumimoji="1" lang="en-US" altLang="zh-TW" sz="2000" u="none" strike="noStrike" kern="1200" cap="none" normalizeH="0" baseline="0" dirty="0">
                          <a:ln>
                            <a:noFill/>
                          </a:ln>
                          <a:solidFill>
                            <a:schemeClr val="dk1"/>
                          </a:solidFill>
                          <a:effectLst/>
                          <a:latin typeface="標楷體" pitchFamily="65" charset="-120"/>
                          <a:ea typeface="標楷體" pitchFamily="65" charset="-120"/>
                          <a:cs typeface="+mn-cs"/>
                          <a:sym typeface="Wingdings" charset="0"/>
                        </a:rPr>
                        <a:t></a:t>
                      </a:r>
                      <a:r>
                        <a:rPr kumimoji="1" lang="en-US" altLang="zh-TW" sz="2000" u="none" strike="noStrike" cap="none" normalizeH="0" baseline="0" dirty="0">
                          <a:ln>
                            <a:noFill/>
                          </a:ln>
                          <a:effectLst/>
                          <a:latin typeface="標楷體" pitchFamily="65" charset="-120"/>
                          <a:ea typeface="標楷體" pitchFamily="65" charset="-120"/>
                        </a:rPr>
                        <a:t>11:50</a:t>
                      </a:r>
                      <a:endParaRPr kumimoji="1" lang="en-US" altLang="zh-TW" sz="2000" b="1" i="0" u="none" strike="noStrike" cap="none" normalizeH="0" baseline="0" dirty="0">
                        <a:ln>
                          <a:noFill/>
                        </a:ln>
                        <a:solidFill>
                          <a:srgbClr val="000099"/>
                        </a:solidFill>
                        <a:effectLst/>
                        <a:latin typeface="標楷體" pitchFamily="65" charset="-120"/>
                        <a:ea typeface="標楷體" pitchFamily="65" charset="-120"/>
                      </a:endParaRPr>
                    </a:p>
                  </a:txBody>
                  <a:tcPr marL="91441" marR="91441" marT="45708" marB="45708" anchor="ctr" horzOverflow="overflow">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rgbClr val="FFD1E0"/>
                    </a:solid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Pct val="70000"/>
                        <a:buFontTx/>
                        <a:buNone/>
                        <a:tabLst/>
                      </a:pPr>
                      <a:r>
                        <a:rPr kumimoji="1" lang="zh-TW" altLang="en-US" sz="2000" b="0" u="none" strike="noStrike" cap="none" normalizeH="0" baseline="0" dirty="0">
                          <a:ln>
                            <a:noFill/>
                          </a:ln>
                          <a:effectLst/>
                          <a:latin typeface="標楷體" pitchFamily="65" charset="-120"/>
                          <a:ea typeface="標楷體" pitchFamily="65" charset="-120"/>
                        </a:rPr>
                        <a:t>數學</a:t>
                      </a:r>
                      <a:endParaRPr kumimoji="1" lang="zh-TW" altLang="en-US" sz="2000" b="0" i="0" u="none" strike="noStrike" cap="none" normalizeH="0" baseline="0" dirty="0">
                        <a:ln>
                          <a:noFill/>
                        </a:ln>
                        <a:solidFill>
                          <a:srgbClr val="000099"/>
                        </a:solidFill>
                        <a:effectLst/>
                        <a:latin typeface="標楷體" pitchFamily="65" charset="-120"/>
                        <a:ea typeface="標楷體" pitchFamily="65" charset="-120"/>
                      </a:endParaRPr>
                    </a:p>
                  </a:txBody>
                  <a:tcPr marL="91441" marR="91441" marT="45708" marB="45708" anchor="ctr" horzOverflow="overflow">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rgbClr val="FFD1E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TW" sz="2000" u="none" strike="noStrike" kern="1200" cap="none" normalizeH="0" baseline="0" dirty="0">
                          <a:ln>
                            <a:noFill/>
                          </a:ln>
                          <a:solidFill>
                            <a:schemeClr val="dk1"/>
                          </a:solidFill>
                          <a:effectLst/>
                          <a:latin typeface="標楷體" pitchFamily="65" charset="-120"/>
                          <a:ea typeface="標楷體" pitchFamily="65" charset="-120"/>
                          <a:cs typeface="+mn-cs"/>
                          <a:sym typeface="Wingdings" charset="0"/>
                        </a:rPr>
                        <a:t></a:t>
                      </a:r>
                      <a:r>
                        <a:rPr kumimoji="1" lang="en-US" altLang="zh-TW" sz="2000" u="none" strike="noStrike" cap="none" normalizeH="0" baseline="0" dirty="0">
                          <a:ln>
                            <a:noFill/>
                          </a:ln>
                          <a:effectLst/>
                          <a:latin typeface="標楷體" pitchFamily="65" charset="-120"/>
                          <a:ea typeface="標楷體" pitchFamily="65" charset="-120"/>
                        </a:rPr>
                        <a:t>10:30-</a:t>
                      </a:r>
                      <a:r>
                        <a:rPr kumimoji="1" lang="en-US" altLang="zh-TW" sz="2000" u="none" strike="noStrike" kern="1200" cap="none" normalizeH="0" baseline="0" dirty="0">
                          <a:ln>
                            <a:noFill/>
                          </a:ln>
                          <a:solidFill>
                            <a:schemeClr val="dk1"/>
                          </a:solidFill>
                          <a:effectLst/>
                          <a:latin typeface="標楷體" pitchFamily="65" charset="-120"/>
                          <a:ea typeface="標楷體" pitchFamily="65" charset="-120"/>
                          <a:cs typeface="+mn-cs"/>
                          <a:sym typeface="Wingdings" charset="0"/>
                        </a:rPr>
                        <a:t></a:t>
                      </a:r>
                      <a:r>
                        <a:rPr kumimoji="1" lang="en-US" altLang="zh-TW" sz="2000" u="none" strike="noStrike" cap="none" normalizeH="0" baseline="0" dirty="0">
                          <a:ln>
                            <a:noFill/>
                          </a:ln>
                          <a:effectLst/>
                          <a:latin typeface="標楷體" pitchFamily="65" charset="-120"/>
                          <a:ea typeface="標楷體" pitchFamily="65" charset="-120"/>
                        </a:rPr>
                        <a:t>11:30</a:t>
                      </a:r>
                      <a:endParaRPr lang="zh-TW" altLang="en-US" sz="2000" b="1" dirty="0">
                        <a:latin typeface="標楷體" pitchFamily="65" charset="-120"/>
                        <a:ea typeface="標楷體" pitchFamily="65" charset="-120"/>
                      </a:endParaRPr>
                    </a:p>
                  </a:txBody>
                  <a:tcPr marL="91441" marR="91441" marT="45708" marB="45708" anchor="ctr" horzOverflow="overflow">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rgbClr val="FFD1E0"/>
                    </a:solid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Pct val="70000"/>
                        <a:buFontTx/>
                        <a:buNone/>
                        <a:tabLst/>
                      </a:pPr>
                      <a:r>
                        <a:rPr kumimoji="1" lang="zh-TW" altLang="en-US" sz="2000" b="0" u="none" strike="noStrike" cap="none" normalizeH="0" baseline="0" dirty="0">
                          <a:ln>
                            <a:noFill/>
                          </a:ln>
                          <a:effectLst/>
                          <a:latin typeface="標楷體" pitchFamily="65" charset="-120"/>
                          <a:ea typeface="標楷體" pitchFamily="65" charset="-120"/>
                        </a:rPr>
                        <a:t>英語閱讀</a:t>
                      </a:r>
                      <a:endParaRPr kumimoji="1" lang="zh-TW" altLang="en-US" sz="2000" b="0" i="0" u="none" strike="noStrike" cap="none" normalizeH="0" baseline="0" dirty="0">
                        <a:ln>
                          <a:noFill/>
                        </a:ln>
                        <a:solidFill>
                          <a:srgbClr val="000099"/>
                        </a:solidFill>
                        <a:effectLst/>
                        <a:latin typeface="標楷體" pitchFamily="65" charset="-120"/>
                        <a:ea typeface="標楷體" pitchFamily="65" charset="-120"/>
                      </a:endParaRPr>
                    </a:p>
                  </a:txBody>
                  <a:tcPr marL="91441" marR="91441" marT="45708" marB="45708" anchor="ctr" horzOverflow="overflow">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rgbClr val="FFD1E0"/>
                    </a:solidFill>
                  </a:tcPr>
                </a:tc>
                <a:extLst>
                  <a:ext uri="{0D108BD9-81ED-4DB2-BD59-A6C34878D82A}">
                    <a16:rowId xmlns:a16="http://schemas.microsoft.com/office/drawing/2014/main" xmlns="" val="10004"/>
                  </a:ext>
                </a:extLst>
              </a:tr>
              <a:tr h="579078">
                <a:tc>
                  <a:txBody>
                    <a:bodyPr/>
                    <a:lstStyle/>
                    <a:p>
                      <a:pPr marL="0" marR="0" lvl="0" indent="0" algn="l" defTabSz="914400" rtl="0" eaLnBrk="1" fontAlgn="base" latinLnBrk="0" hangingPunct="1">
                        <a:lnSpc>
                          <a:spcPct val="100000"/>
                        </a:lnSpc>
                        <a:spcBef>
                          <a:spcPct val="0"/>
                        </a:spcBef>
                        <a:spcAft>
                          <a:spcPct val="0"/>
                        </a:spcAft>
                        <a:buClr>
                          <a:schemeClr val="bg1"/>
                        </a:buClr>
                        <a:buSzPct val="70000"/>
                        <a:buFontTx/>
                        <a:buNone/>
                        <a:tabLst/>
                        <a:defRPr/>
                      </a:pPr>
                      <a:r>
                        <a:rPr kumimoji="1" lang="en-US" altLang="zh-TW" sz="2000" u="none" strike="noStrike" kern="1200" cap="none" normalizeH="0" baseline="0" dirty="0">
                          <a:ln>
                            <a:noFill/>
                          </a:ln>
                          <a:solidFill>
                            <a:schemeClr val="dk1"/>
                          </a:solidFill>
                          <a:effectLst/>
                          <a:latin typeface="標楷體" pitchFamily="65" charset="-120"/>
                          <a:ea typeface="標楷體" pitchFamily="65" charset="-120"/>
                          <a:cs typeface="+mn-cs"/>
                          <a:sym typeface="Wingdings" charset="0"/>
                        </a:rPr>
                        <a:t>13</a:t>
                      </a:r>
                      <a:r>
                        <a:rPr kumimoji="1" lang="en-US" altLang="zh-TW" sz="2000" u="none" strike="noStrike" kern="1200" cap="none" normalizeH="0" baseline="0" dirty="0">
                          <a:ln>
                            <a:noFill/>
                          </a:ln>
                          <a:solidFill>
                            <a:schemeClr val="dk1"/>
                          </a:solidFill>
                          <a:effectLst/>
                          <a:latin typeface="標楷體" pitchFamily="65" charset="-120"/>
                          <a:ea typeface="標楷體" pitchFamily="65" charset="-120"/>
                          <a:cs typeface="+mn-cs"/>
                        </a:rPr>
                        <a:t>:40-13:50</a:t>
                      </a:r>
                      <a:endParaRPr kumimoji="1" lang="zh-TW" altLang="en-US" sz="2000" u="none" strike="noStrike" kern="1200" cap="none" normalizeH="0" baseline="0" dirty="0">
                        <a:ln>
                          <a:noFill/>
                        </a:ln>
                        <a:solidFill>
                          <a:schemeClr val="dk1"/>
                        </a:solidFill>
                        <a:effectLst/>
                        <a:latin typeface="標楷體" pitchFamily="65" charset="-120"/>
                        <a:ea typeface="標楷體" pitchFamily="65" charset="-120"/>
                        <a:cs typeface="+mn-cs"/>
                      </a:endParaRPr>
                    </a:p>
                  </a:txBody>
                  <a:tcPr marL="91435" marR="91435" marT="45716" marB="45716" anchor="ct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rgbClr val="FFE7E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sz="2000" b="0" dirty="0">
                          <a:latin typeface="標楷體" pitchFamily="65" charset="-120"/>
                          <a:ea typeface="標楷體" pitchFamily="65" charset="-120"/>
                        </a:rPr>
                        <a:t>考試說明</a:t>
                      </a:r>
                    </a:p>
                  </a:txBody>
                  <a:tcPr marL="91435" marR="91435" marT="45716" marB="45716" anchor="ct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rgbClr val="FFE7EF"/>
                    </a:solidFill>
                  </a:tcPr>
                </a:tc>
                <a:tc>
                  <a:txBody>
                    <a:bodyPr/>
                    <a:lstStyle/>
                    <a:p>
                      <a:pPr marL="0" marR="0" lvl="0" indent="0" algn="l" defTabSz="914400" rtl="0" eaLnBrk="1" fontAlgn="base" latinLnBrk="0" hangingPunct="1">
                        <a:lnSpc>
                          <a:spcPct val="100000"/>
                        </a:lnSpc>
                        <a:spcBef>
                          <a:spcPct val="0"/>
                        </a:spcBef>
                        <a:spcAft>
                          <a:spcPct val="0"/>
                        </a:spcAft>
                        <a:buClr>
                          <a:schemeClr val="bg1"/>
                        </a:buClr>
                        <a:buSzPct val="70000"/>
                        <a:buFontTx/>
                        <a:buNone/>
                        <a:tabLst/>
                        <a:defRPr/>
                      </a:pPr>
                      <a:r>
                        <a:rPr kumimoji="1" lang="en-US" altLang="zh-TW" sz="2000" u="none" strike="noStrike" kern="1200" cap="none" normalizeH="0" baseline="0" dirty="0">
                          <a:ln>
                            <a:noFill/>
                          </a:ln>
                          <a:solidFill>
                            <a:schemeClr val="dk1"/>
                          </a:solidFill>
                          <a:effectLst/>
                          <a:latin typeface="標楷體" pitchFamily="65" charset="-120"/>
                          <a:ea typeface="標楷體" pitchFamily="65" charset="-120"/>
                          <a:cs typeface="+mn-cs"/>
                          <a:sym typeface="Wingdings" charset="0"/>
                        </a:rPr>
                        <a:t>12</a:t>
                      </a:r>
                      <a:r>
                        <a:rPr kumimoji="1" lang="en-US" altLang="zh-TW" sz="2000" u="none" strike="noStrike" kern="1200" cap="none" normalizeH="0" baseline="0" dirty="0">
                          <a:ln>
                            <a:noFill/>
                          </a:ln>
                          <a:solidFill>
                            <a:schemeClr val="dk1"/>
                          </a:solidFill>
                          <a:effectLst/>
                          <a:latin typeface="標楷體" pitchFamily="65" charset="-120"/>
                          <a:ea typeface="標楷體" pitchFamily="65" charset="-120"/>
                          <a:cs typeface="+mn-cs"/>
                        </a:rPr>
                        <a:t>:00-12:05</a:t>
                      </a:r>
                      <a:endParaRPr kumimoji="1" lang="zh-TW" altLang="en-US" sz="2000" u="none" strike="noStrike" kern="1200" cap="none" normalizeH="0" baseline="0" dirty="0">
                        <a:ln>
                          <a:noFill/>
                        </a:ln>
                        <a:solidFill>
                          <a:schemeClr val="dk1"/>
                        </a:solidFill>
                        <a:effectLst/>
                        <a:latin typeface="標楷體" pitchFamily="65" charset="-120"/>
                        <a:ea typeface="標楷體" pitchFamily="65" charset="-120"/>
                        <a:cs typeface="+mn-cs"/>
                      </a:endParaRPr>
                    </a:p>
                  </a:txBody>
                  <a:tcPr marL="91435" marR="91435" marT="45716" marB="45716" anchor="ct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rgbClr val="FFE7E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sz="2000" b="0" dirty="0">
                          <a:latin typeface="標楷體" pitchFamily="65" charset="-120"/>
                          <a:ea typeface="標楷體" pitchFamily="65" charset="-120"/>
                        </a:rPr>
                        <a:t>考試說明</a:t>
                      </a:r>
                    </a:p>
                  </a:txBody>
                  <a:tcPr marL="91435" marR="91435" marT="45716" marB="45716" anchor="ct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rgbClr val="FFE7EF"/>
                    </a:solidFill>
                  </a:tcPr>
                </a:tc>
                <a:extLst>
                  <a:ext uri="{0D108BD9-81ED-4DB2-BD59-A6C34878D82A}">
                    <a16:rowId xmlns:a16="http://schemas.microsoft.com/office/drawing/2014/main" xmlns="" val="10005"/>
                  </a:ext>
                </a:extLst>
              </a:tr>
              <a:tr h="579078">
                <a:tc>
                  <a:txBody>
                    <a:bodyPr/>
                    <a:lstStyle/>
                    <a:p>
                      <a:pPr marL="0" marR="0" lvl="0" indent="0" algn="l" defTabSz="914400" rtl="0" eaLnBrk="1" fontAlgn="base" latinLnBrk="0" hangingPunct="1">
                        <a:lnSpc>
                          <a:spcPct val="100000"/>
                        </a:lnSpc>
                        <a:spcBef>
                          <a:spcPct val="0"/>
                        </a:spcBef>
                        <a:spcAft>
                          <a:spcPct val="0"/>
                        </a:spcAft>
                        <a:buClr>
                          <a:schemeClr val="bg1"/>
                        </a:buClr>
                        <a:buSzPct val="70000"/>
                        <a:buFontTx/>
                        <a:buNone/>
                        <a:tabLst/>
                      </a:pPr>
                      <a:r>
                        <a:rPr kumimoji="1" lang="en-US" altLang="zh-TW" sz="2000" u="none" strike="noStrike" kern="1200" cap="none" normalizeH="0" baseline="0" dirty="0">
                          <a:ln>
                            <a:noFill/>
                          </a:ln>
                          <a:solidFill>
                            <a:schemeClr val="dk1"/>
                          </a:solidFill>
                          <a:effectLst/>
                          <a:latin typeface="標楷體" pitchFamily="65" charset="-120"/>
                          <a:ea typeface="標楷體" pitchFamily="65" charset="-120"/>
                          <a:cs typeface="+mn-cs"/>
                          <a:sym typeface="Wingdings" charset="0"/>
                        </a:rPr>
                        <a:t></a:t>
                      </a:r>
                      <a:r>
                        <a:rPr kumimoji="1" lang="en-US" altLang="zh-TW" sz="2000" u="none" strike="noStrike" cap="none" normalizeH="0" baseline="0" dirty="0">
                          <a:ln>
                            <a:noFill/>
                          </a:ln>
                          <a:effectLst/>
                          <a:latin typeface="標楷體" pitchFamily="65" charset="-120"/>
                          <a:ea typeface="標楷體" pitchFamily="65" charset="-120"/>
                        </a:rPr>
                        <a:t>13:50-</a:t>
                      </a:r>
                      <a:r>
                        <a:rPr kumimoji="1" lang="en-US" altLang="zh-TW" sz="2000" u="none" strike="noStrike" kern="1200" cap="none" normalizeH="0" baseline="0" dirty="0">
                          <a:ln>
                            <a:noFill/>
                          </a:ln>
                          <a:solidFill>
                            <a:schemeClr val="dk1"/>
                          </a:solidFill>
                          <a:effectLst/>
                          <a:latin typeface="標楷體" pitchFamily="65" charset="-120"/>
                          <a:ea typeface="標楷體" pitchFamily="65" charset="-120"/>
                          <a:cs typeface="+mn-cs"/>
                          <a:sym typeface="Wingdings" charset="0"/>
                        </a:rPr>
                        <a:t></a:t>
                      </a:r>
                      <a:r>
                        <a:rPr kumimoji="1" lang="en-US" altLang="zh-TW" sz="2000" u="none" strike="noStrike" cap="none" normalizeH="0" baseline="0" dirty="0">
                          <a:ln>
                            <a:noFill/>
                          </a:ln>
                          <a:effectLst/>
                          <a:latin typeface="標楷體" pitchFamily="65" charset="-120"/>
                          <a:ea typeface="標楷體" pitchFamily="65" charset="-120"/>
                        </a:rPr>
                        <a:t>15:00</a:t>
                      </a:r>
                      <a:endParaRPr kumimoji="1" lang="en-US" altLang="zh-TW" sz="2000" b="1" i="0" u="none" strike="noStrike" cap="none" normalizeH="0" baseline="0" dirty="0">
                        <a:ln>
                          <a:noFill/>
                        </a:ln>
                        <a:solidFill>
                          <a:srgbClr val="000099"/>
                        </a:solidFill>
                        <a:effectLst/>
                        <a:latin typeface="標楷體" pitchFamily="65" charset="-120"/>
                        <a:ea typeface="標楷體" pitchFamily="65" charset="-120"/>
                      </a:endParaRPr>
                    </a:p>
                  </a:txBody>
                  <a:tcPr marL="91441" marR="91441" marT="45708" marB="45708" anchor="ctr" horzOverflow="overflow">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rgbClr val="FFD1E0"/>
                    </a:solid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Pct val="70000"/>
                        <a:buFontTx/>
                        <a:buNone/>
                        <a:tabLst/>
                      </a:pPr>
                      <a:r>
                        <a:rPr kumimoji="1" lang="zh-TW" altLang="en-US" sz="2000" b="0" u="none" strike="noStrike" cap="none" normalizeH="0" baseline="0" dirty="0">
                          <a:ln>
                            <a:noFill/>
                          </a:ln>
                          <a:effectLst/>
                          <a:latin typeface="標楷體" pitchFamily="65" charset="-120"/>
                          <a:ea typeface="標楷體" pitchFamily="65" charset="-120"/>
                        </a:rPr>
                        <a:t>國文</a:t>
                      </a:r>
                      <a:endParaRPr kumimoji="1" lang="zh-TW" altLang="en-US" sz="2000" b="0" i="0" u="none" strike="noStrike" cap="none" normalizeH="0" baseline="0" dirty="0">
                        <a:ln>
                          <a:noFill/>
                        </a:ln>
                        <a:solidFill>
                          <a:srgbClr val="000099"/>
                        </a:solidFill>
                        <a:effectLst/>
                        <a:latin typeface="標楷體" pitchFamily="65" charset="-120"/>
                        <a:ea typeface="標楷體" pitchFamily="65" charset="-120"/>
                      </a:endParaRPr>
                    </a:p>
                  </a:txBody>
                  <a:tcPr marL="91441" marR="91441" marT="45708" marB="45708" anchor="ctr" horzOverflow="overflow">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rgbClr val="FFD1E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TW" sz="2000" u="none" strike="noStrike" kern="1200" cap="none" normalizeH="0" baseline="0" dirty="0">
                          <a:ln>
                            <a:noFill/>
                          </a:ln>
                          <a:solidFill>
                            <a:schemeClr val="dk1"/>
                          </a:solidFill>
                          <a:effectLst/>
                          <a:latin typeface="標楷體" pitchFamily="65" charset="-120"/>
                          <a:ea typeface="標楷體" pitchFamily="65" charset="-120"/>
                          <a:cs typeface="+mn-cs"/>
                          <a:sym typeface="Wingdings" charset="0"/>
                        </a:rPr>
                        <a:t></a:t>
                      </a:r>
                      <a:r>
                        <a:rPr kumimoji="1" lang="en-US" altLang="zh-TW" sz="2000" u="none" strike="noStrike" cap="none" normalizeH="0" baseline="0" dirty="0">
                          <a:ln>
                            <a:noFill/>
                          </a:ln>
                          <a:effectLst/>
                          <a:latin typeface="標楷體" pitchFamily="65" charset="-120"/>
                          <a:ea typeface="標楷體" pitchFamily="65" charset="-120"/>
                        </a:rPr>
                        <a:t>12:05-</a:t>
                      </a:r>
                      <a:r>
                        <a:rPr kumimoji="1" lang="en-US" altLang="zh-TW" sz="2000" u="none" strike="noStrike" kern="1200" cap="none" normalizeH="0" baseline="0" dirty="0">
                          <a:ln>
                            <a:noFill/>
                          </a:ln>
                          <a:solidFill>
                            <a:schemeClr val="dk1"/>
                          </a:solidFill>
                          <a:effectLst/>
                          <a:latin typeface="標楷體" pitchFamily="65" charset="-120"/>
                          <a:ea typeface="標楷體" pitchFamily="65" charset="-120"/>
                          <a:cs typeface="+mn-cs"/>
                          <a:sym typeface="Wingdings" charset="0"/>
                        </a:rPr>
                        <a:t></a:t>
                      </a:r>
                      <a:r>
                        <a:rPr kumimoji="1" lang="en-US" altLang="zh-TW" sz="2000" u="none" strike="noStrike" cap="none" normalizeH="0" baseline="0" dirty="0">
                          <a:ln>
                            <a:noFill/>
                          </a:ln>
                          <a:effectLst/>
                          <a:latin typeface="標楷體" pitchFamily="65" charset="-120"/>
                          <a:ea typeface="標楷體" pitchFamily="65" charset="-120"/>
                        </a:rPr>
                        <a:t>12:30</a:t>
                      </a:r>
                      <a:endParaRPr kumimoji="1" lang="en-US" altLang="zh-TW" sz="2000" b="1" i="0" u="none" strike="noStrike" cap="none" normalizeH="0" baseline="0" dirty="0">
                        <a:ln>
                          <a:noFill/>
                        </a:ln>
                        <a:solidFill>
                          <a:srgbClr val="000099"/>
                        </a:solidFill>
                        <a:effectLst/>
                        <a:latin typeface="標楷體" pitchFamily="65" charset="-120"/>
                        <a:ea typeface="標楷體" pitchFamily="65" charset="-120"/>
                      </a:endParaRPr>
                    </a:p>
                  </a:txBody>
                  <a:tcPr marL="91441" marR="91441" marT="45708" marB="45708" anchor="ctr" horzOverflow="overflow">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rgbClr val="FFD1E0"/>
                    </a:solid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Pct val="70000"/>
                        <a:buFontTx/>
                        <a:buNone/>
                        <a:tabLst/>
                      </a:pPr>
                      <a:r>
                        <a:rPr kumimoji="1" lang="zh-TW" altLang="en-US" sz="2000" b="0" u="none" strike="noStrike" cap="none" normalizeH="0" baseline="0" dirty="0">
                          <a:ln>
                            <a:noFill/>
                          </a:ln>
                          <a:effectLst/>
                          <a:latin typeface="標楷體" pitchFamily="65" charset="-120"/>
                          <a:ea typeface="標楷體" pitchFamily="65" charset="-120"/>
                        </a:rPr>
                        <a:t>英語聽力</a:t>
                      </a:r>
                      <a:endParaRPr kumimoji="1" lang="zh-TW" altLang="en-US" sz="2000" b="0" i="0" u="none" strike="noStrike" cap="none" normalizeH="0" baseline="0" dirty="0">
                        <a:ln>
                          <a:noFill/>
                        </a:ln>
                        <a:solidFill>
                          <a:srgbClr val="000099"/>
                        </a:solidFill>
                        <a:effectLst/>
                        <a:latin typeface="標楷體" pitchFamily="65" charset="-120"/>
                        <a:ea typeface="標楷體" pitchFamily="65" charset="-120"/>
                      </a:endParaRPr>
                    </a:p>
                  </a:txBody>
                  <a:tcPr marL="91441" marR="91441" marT="45708" marB="45708" anchor="ctr" horzOverflow="overflow">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rgbClr val="FFD1E0"/>
                    </a:solidFill>
                  </a:tcPr>
                </a:tc>
                <a:extLst>
                  <a:ext uri="{0D108BD9-81ED-4DB2-BD59-A6C34878D82A}">
                    <a16:rowId xmlns:a16="http://schemas.microsoft.com/office/drawing/2014/main" xmlns="" val="10006"/>
                  </a:ext>
                </a:extLst>
              </a:tr>
              <a:tr h="579078">
                <a:tc>
                  <a:txBody>
                    <a:bodyPr/>
                    <a:lstStyle/>
                    <a:p>
                      <a:pPr marL="0" marR="0" lvl="0" indent="0" algn="l" defTabSz="914400" rtl="0" eaLnBrk="1" fontAlgn="base" latinLnBrk="0" hangingPunct="1">
                        <a:lnSpc>
                          <a:spcPct val="100000"/>
                        </a:lnSpc>
                        <a:spcBef>
                          <a:spcPct val="0"/>
                        </a:spcBef>
                        <a:spcAft>
                          <a:spcPct val="0"/>
                        </a:spcAft>
                        <a:buClr>
                          <a:schemeClr val="bg1"/>
                        </a:buClr>
                        <a:buSzPct val="70000"/>
                        <a:buFontTx/>
                        <a:buNone/>
                        <a:tabLst/>
                        <a:defRPr/>
                      </a:pPr>
                      <a:r>
                        <a:rPr kumimoji="1" lang="en-US" altLang="zh-TW" sz="2000" u="none" strike="noStrike" kern="1200" cap="none" normalizeH="0" baseline="0" dirty="0">
                          <a:ln>
                            <a:noFill/>
                          </a:ln>
                          <a:solidFill>
                            <a:schemeClr val="dk1"/>
                          </a:solidFill>
                          <a:effectLst/>
                          <a:latin typeface="標楷體" pitchFamily="65" charset="-120"/>
                          <a:ea typeface="標楷體" pitchFamily="65" charset="-120"/>
                          <a:cs typeface="+mn-cs"/>
                          <a:sym typeface="Wingdings" charset="0"/>
                        </a:rPr>
                        <a:t>15</a:t>
                      </a:r>
                      <a:r>
                        <a:rPr kumimoji="1" lang="en-US" altLang="zh-TW" sz="2000" u="none" strike="noStrike" kern="1200" cap="none" normalizeH="0" baseline="0" dirty="0">
                          <a:ln>
                            <a:noFill/>
                          </a:ln>
                          <a:solidFill>
                            <a:schemeClr val="dk1"/>
                          </a:solidFill>
                          <a:effectLst/>
                          <a:latin typeface="標楷體" pitchFamily="65" charset="-120"/>
                          <a:ea typeface="標楷體" pitchFamily="65" charset="-120"/>
                          <a:cs typeface="+mn-cs"/>
                        </a:rPr>
                        <a:t>:40-15:50</a:t>
                      </a:r>
                      <a:endParaRPr kumimoji="1" lang="zh-TW" altLang="en-US" sz="2000" u="none" strike="noStrike" kern="1200" cap="none" normalizeH="0" baseline="0" dirty="0">
                        <a:ln>
                          <a:noFill/>
                        </a:ln>
                        <a:solidFill>
                          <a:schemeClr val="dk1"/>
                        </a:solidFill>
                        <a:effectLst/>
                        <a:latin typeface="標楷體" pitchFamily="65" charset="-120"/>
                        <a:ea typeface="標楷體" pitchFamily="65" charset="-120"/>
                        <a:cs typeface="+mn-cs"/>
                      </a:endParaRPr>
                    </a:p>
                  </a:txBody>
                  <a:tcPr marL="91435" marR="91435" marT="45716" marB="45716" anchor="ct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rgbClr val="FFE7E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sz="2000" b="0" dirty="0">
                          <a:latin typeface="標楷體" pitchFamily="65" charset="-120"/>
                          <a:ea typeface="標楷體" pitchFamily="65" charset="-120"/>
                        </a:rPr>
                        <a:t>考試說明</a:t>
                      </a:r>
                    </a:p>
                  </a:txBody>
                  <a:tcPr marL="91435" marR="91435" marT="45716" marB="45716" anchor="ct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rgbClr val="FFE7EF"/>
                    </a:solidFill>
                  </a:tcPr>
                </a:tc>
                <a:tc>
                  <a:txBody>
                    <a:bodyPr/>
                    <a:lstStyle/>
                    <a:p>
                      <a:endParaRPr lang="zh-TW" altLang="en-US" sz="2000" dirty="0"/>
                    </a:p>
                  </a:txBody>
                  <a:tcPr marL="91441" marR="91441" marT="45708" marB="45708" anchor="ctr" horzOverflow="overflow">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noFill/>
                  </a:tcPr>
                </a:tc>
                <a:tc>
                  <a:txBody>
                    <a:bodyPr/>
                    <a:lstStyle/>
                    <a:p>
                      <a:endParaRPr lang="zh-TW" altLang="en-US" sz="2000" dirty="0"/>
                    </a:p>
                  </a:txBody>
                  <a:tcPr marL="91441" marR="91441" marT="45708" marB="45708" anchor="ctr" horzOverflow="overflow">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noFill/>
                  </a:tcPr>
                </a:tc>
                <a:extLst>
                  <a:ext uri="{0D108BD9-81ED-4DB2-BD59-A6C34878D82A}">
                    <a16:rowId xmlns:a16="http://schemas.microsoft.com/office/drawing/2014/main" xmlns="" val="10007"/>
                  </a:ext>
                </a:extLst>
              </a:tr>
              <a:tr h="579078">
                <a:tc>
                  <a:txBody>
                    <a:bodyPr/>
                    <a:lstStyle/>
                    <a:p>
                      <a:pPr marL="0" marR="0" lvl="0" indent="0" algn="l" defTabSz="914400" rtl="0" eaLnBrk="1" fontAlgn="base" latinLnBrk="0" hangingPunct="1">
                        <a:lnSpc>
                          <a:spcPct val="100000"/>
                        </a:lnSpc>
                        <a:spcBef>
                          <a:spcPct val="0"/>
                        </a:spcBef>
                        <a:spcAft>
                          <a:spcPct val="0"/>
                        </a:spcAft>
                        <a:buClr>
                          <a:schemeClr val="bg1"/>
                        </a:buClr>
                        <a:buSzPct val="70000"/>
                        <a:buFontTx/>
                        <a:buNone/>
                        <a:tabLst/>
                      </a:pPr>
                      <a:r>
                        <a:rPr kumimoji="1" lang="en-US" altLang="zh-TW" sz="2000" u="none" strike="noStrike" kern="1200" cap="none" normalizeH="0" baseline="0" dirty="0">
                          <a:ln>
                            <a:noFill/>
                          </a:ln>
                          <a:solidFill>
                            <a:schemeClr val="dk1"/>
                          </a:solidFill>
                          <a:effectLst/>
                          <a:latin typeface="標楷體" pitchFamily="65" charset="-120"/>
                          <a:ea typeface="標楷體" pitchFamily="65" charset="-120"/>
                          <a:cs typeface="+mn-cs"/>
                          <a:sym typeface="Wingdings" charset="0"/>
                        </a:rPr>
                        <a:t></a:t>
                      </a:r>
                      <a:r>
                        <a:rPr kumimoji="1" lang="en-US" altLang="zh-TW" sz="2000" u="none" strike="noStrike" cap="none" normalizeH="0" baseline="0" dirty="0">
                          <a:ln>
                            <a:noFill/>
                          </a:ln>
                          <a:effectLst/>
                          <a:latin typeface="標楷體" pitchFamily="65" charset="-120"/>
                          <a:ea typeface="標楷體" pitchFamily="65" charset="-120"/>
                        </a:rPr>
                        <a:t>15:50-</a:t>
                      </a:r>
                      <a:r>
                        <a:rPr kumimoji="1" lang="en-US" altLang="zh-TW" sz="2000" u="none" strike="noStrike" kern="1200" cap="none" normalizeH="0" baseline="0" dirty="0">
                          <a:ln>
                            <a:noFill/>
                          </a:ln>
                          <a:solidFill>
                            <a:schemeClr val="dk1"/>
                          </a:solidFill>
                          <a:effectLst/>
                          <a:latin typeface="標楷體" pitchFamily="65" charset="-120"/>
                          <a:ea typeface="標楷體" pitchFamily="65" charset="-120"/>
                          <a:cs typeface="+mn-cs"/>
                          <a:sym typeface="Wingdings" charset="0"/>
                        </a:rPr>
                        <a:t></a:t>
                      </a:r>
                      <a:r>
                        <a:rPr kumimoji="1" lang="en-US" altLang="zh-TW" sz="2000" u="none" strike="noStrike" cap="none" normalizeH="0" baseline="0" dirty="0">
                          <a:ln>
                            <a:noFill/>
                          </a:ln>
                          <a:effectLst/>
                          <a:latin typeface="標楷體" pitchFamily="65" charset="-120"/>
                          <a:ea typeface="標楷體" pitchFamily="65" charset="-120"/>
                        </a:rPr>
                        <a:t>16:40</a:t>
                      </a:r>
                      <a:endParaRPr kumimoji="1" lang="en-US" altLang="zh-TW" sz="2000" b="1" i="0" u="none" strike="noStrike" cap="none" normalizeH="0" baseline="0" dirty="0">
                        <a:ln>
                          <a:noFill/>
                        </a:ln>
                        <a:solidFill>
                          <a:srgbClr val="000099"/>
                        </a:solidFill>
                        <a:effectLst/>
                        <a:latin typeface="標楷體" pitchFamily="65" charset="-120"/>
                        <a:ea typeface="標楷體" pitchFamily="65" charset="-120"/>
                      </a:endParaRPr>
                    </a:p>
                  </a:txBody>
                  <a:tcPr marL="91441" marR="91441" marT="45708" marB="45708" anchor="ctr" horzOverflow="overflow">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rgbClr val="FFD1E0"/>
                    </a:solid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Pct val="70000"/>
                        <a:buFontTx/>
                        <a:buNone/>
                        <a:tabLst/>
                      </a:pPr>
                      <a:r>
                        <a:rPr kumimoji="1" lang="zh-TW" altLang="en-US" sz="2000" b="0" u="none" strike="noStrike" cap="none" normalizeH="0" baseline="0" dirty="0">
                          <a:ln>
                            <a:noFill/>
                          </a:ln>
                          <a:effectLst/>
                          <a:latin typeface="標楷體" pitchFamily="65" charset="-120"/>
                          <a:ea typeface="標楷體" pitchFamily="65" charset="-120"/>
                        </a:rPr>
                        <a:t>寫作測驗</a:t>
                      </a:r>
                      <a:endParaRPr kumimoji="1" lang="zh-TW" altLang="en-US" sz="2000" b="0" i="0" u="none" strike="noStrike" cap="none" normalizeH="0" baseline="0" dirty="0">
                        <a:ln>
                          <a:noFill/>
                        </a:ln>
                        <a:solidFill>
                          <a:srgbClr val="000099"/>
                        </a:solidFill>
                        <a:effectLst/>
                        <a:latin typeface="標楷體" pitchFamily="65" charset="-120"/>
                        <a:ea typeface="標楷體" pitchFamily="65" charset="-120"/>
                      </a:endParaRPr>
                    </a:p>
                  </a:txBody>
                  <a:tcPr marL="91441" marR="91441" marT="45708" marB="45708" anchor="ctr" horzOverflow="overflow">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rgbClr val="FFD1E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TW" altLang="en-US" sz="2000" b="1" dirty="0">
                        <a:solidFill>
                          <a:srgbClr val="000099"/>
                        </a:solidFill>
                        <a:latin typeface="標楷體" pitchFamily="65" charset="-120"/>
                        <a:ea typeface="標楷體" pitchFamily="65" charset="-120"/>
                      </a:endParaRPr>
                    </a:p>
                  </a:txBody>
                  <a:tcPr marL="91435" marR="91435" marT="45716" marB="45716" anchor="ct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TW" altLang="en-US" sz="2000" b="1" dirty="0">
                        <a:solidFill>
                          <a:srgbClr val="000099"/>
                        </a:solidFill>
                        <a:latin typeface="標楷體" pitchFamily="65" charset="-120"/>
                        <a:ea typeface="標楷體" pitchFamily="65" charset="-120"/>
                      </a:endParaRPr>
                    </a:p>
                  </a:txBody>
                  <a:tcPr marL="91435" marR="91435" marT="45716" marB="45716" anchor="ct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noFill/>
                  </a:tcPr>
                </a:tc>
                <a:extLst>
                  <a:ext uri="{0D108BD9-81ED-4DB2-BD59-A6C34878D82A}">
                    <a16:rowId xmlns:a16="http://schemas.microsoft.com/office/drawing/2014/main" xmlns="" val="10008"/>
                  </a:ext>
                </a:extLst>
              </a:tr>
            </a:tbl>
          </a:graphicData>
        </a:graphic>
      </p:graphicFrame>
      <p:sp>
        <p:nvSpPr>
          <p:cNvPr id="4" name="矩形 3"/>
          <p:cNvSpPr/>
          <p:nvPr/>
        </p:nvSpPr>
        <p:spPr>
          <a:xfrm>
            <a:off x="8782050" y="3614738"/>
            <a:ext cx="1676400" cy="571500"/>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latin typeface="Corbel"/>
            </a:endParaRPr>
          </a:p>
        </p:txBody>
      </p:sp>
      <p:sp>
        <p:nvSpPr>
          <p:cNvPr id="5" name="矩形 4"/>
          <p:cNvSpPr/>
          <p:nvPr/>
        </p:nvSpPr>
        <p:spPr>
          <a:xfrm>
            <a:off x="8782050" y="4795838"/>
            <a:ext cx="1676400" cy="581025"/>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latin typeface="Corbel"/>
            </a:endParaRPr>
          </a:p>
        </p:txBody>
      </p:sp>
      <p:sp>
        <p:nvSpPr>
          <p:cNvPr id="7" name="矩形 6"/>
          <p:cNvSpPr/>
          <p:nvPr/>
        </p:nvSpPr>
        <p:spPr>
          <a:xfrm>
            <a:off x="7391400" y="4906963"/>
            <a:ext cx="792163" cy="360362"/>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latin typeface="Corbel"/>
            </a:endParaRPr>
          </a:p>
        </p:txBody>
      </p:sp>
    </p:spTree>
    <p:extLst>
      <p:ext uri="{BB962C8B-B14F-4D97-AF65-F5344CB8AC3E}">
        <p14:creationId xmlns:p14="http://schemas.microsoft.com/office/powerpoint/2010/main" xmlns="" val="333701644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par>
                          <p:cTn id="9" fill="hold" nodeType="afterGroup">
                            <p:stCondLst>
                              <p:cond delay="0"/>
                            </p:stCondLst>
                            <p:childTnLst>
                              <p:par>
                                <p:cTn id="10" presetID="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9" name="標題 1"/>
          <p:cNvSpPr txBox="1">
            <a:spLocks/>
          </p:cNvSpPr>
          <p:nvPr/>
        </p:nvSpPr>
        <p:spPr bwMode="auto">
          <a:xfrm>
            <a:off x="1901825" y="509588"/>
            <a:ext cx="8420100" cy="941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algn="ctr" eaLnBrk="1" hangingPunct="1"/>
            <a:r>
              <a:rPr lang="zh-TW" altLang="en-US" sz="4400" b="1" dirty="0">
                <a:solidFill>
                  <a:srgbClr val="000099"/>
                </a:solidFill>
                <a:latin typeface="微軟正黑體" pitchFamily="34" charset="-120"/>
                <a:ea typeface="微軟正黑體" pitchFamily="34" charset="-120"/>
              </a:rPr>
              <a:t>會考</a:t>
            </a:r>
            <a:r>
              <a:rPr lang="en-US" altLang="zh-TW" sz="4400" b="1" dirty="0">
                <a:solidFill>
                  <a:srgbClr val="000099"/>
                </a:solidFill>
                <a:latin typeface="微軟正黑體" pitchFamily="34" charset="-120"/>
                <a:ea typeface="微軟正黑體" pitchFamily="34" charset="-120"/>
              </a:rPr>
              <a:t>-</a:t>
            </a:r>
            <a:r>
              <a:rPr lang="zh-TW" altLang="en-US" sz="4400" b="1" dirty="0">
                <a:solidFill>
                  <a:srgbClr val="000099"/>
                </a:solidFill>
                <a:latin typeface="微軟正黑體" pitchFamily="34" charset="-120"/>
                <a:ea typeface="微軟正黑體" pitchFamily="34" charset="-120"/>
              </a:rPr>
              <a:t>考那些科目？</a:t>
            </a:r>
          </a:p>
        </p:txBody>
      </p:sp>
      <p:graphicFrame>
        <p:nvGraphicFramePr>
          <p:cNvPr id="5" name="內容版面配置區 4"/>
          <p:cNvGraphicFramePr>
            <a:graphicFrameLocks noGrp="1"/>
          </p:cNvGraphicFramePr>
          <p:nvPr>
            <p:ph idx="4294967295"/>
            <p:extLst>
              <p:ext uri="{D42A27DB-BD31-4B8C-83A1-F6EECF244321}">
                <p14:modId xmlns:p14="http://schemas.microsoft.com/office/powerpoint/2010/main" xmlns="" val="3364517371"/>
              </p:ext>
            </p:extLst>
          </p:nvPr>
        </p:nvGraphicFramePr>
        <p:xfrm>
          <a:off x="704403" y="1357313"/>
          <a:ext cx="8229601" cy="5262561"/>
        </p:xfrm>
        <a:graphic>
          <a:graphicData uri="http://schemas.openxmlformats.org/drawingml/2006/table">
            <a:tbl>
              <a:tblPr firstRow="1" bandRow="1">
                <a:tableStyleId>{00A15C55-8517-42AA-B614-E9B94910E393}</a:tableStyleId>
              </a:tblPr>
              <a:tblGrid>
                <a:gridCol w="529507">
                  <a:extLst>
                    <a:ext uri="{9D8B030D-6E8A-4147-A177-3AD203B41FA5}">
                      <a16:colId xmlns:a16="http://schemas.microsoft.com/office/drawing/2014/main" xmlns="" val="20000"/>
                    </a:ext>
                  </a:extLst>
                </a:gridCol>
                <a:gridCol w="1980329">
                  <a:extLst>
                    <a:ext uri="{9D8B030D-6E8A-4147-A177-3AD203B41FA5}">
                      <a16:colId xmlns:a16="http://schemas.microsoft.com/office/drawing/2014/main" xmlns="" val="20001"/>
                    </a:ext>
                  </a:extLst>
                </a:gridCol>
                <a:gridCol w="1626387">
                  <a:extLst>
                    <a:ext uri="{9D8B030D-6E8A-4147-A177-3AD203B41FA5}">
                      <a16:colId xmlns:a16="http://schemas.microsoft.com/office/drawing/2014/main" xmlns="" val="20002"/>
                    </a:ext>
                  </a:extLst>
                </a:gridCol>
                <a:gridCol w="2046689">
                  <a:extLst>
                    <a:ext uri="{9D8B030D-6E8A-4147-A177-3AD203B41FA5}">
                      <a16:colId xmlns:a16="http://schemas.microsoft.com/office/drawing/2014/main" xmlns="" val="20003"/>
                    </a:ext>
                  </a:extLst>
                </a:gridCol>
                <a:gridCol w="2046689">
                  <a:extLst>
                    <a:ext uri="{9D8B030D-6E8A-4147-A177-3AD203B41FA5}">
                      <a16:colId xmlns:a16="http://schemas.microsoft.com/office/drawing/2014/main" xmlns="" val="20004"/>
                    </a:ext>
                  </a:extLst>
                </a:gridCol>
              </a:tblGrid>
              <a:tr h="603751">
                <a:tc gridSpan="2">
                  <a:txBody>
                    <a:bodyPr/>
                    <a:lstStyle/>
                    <a:p>
                      <a:pPr algn="ctr"/>
                      <a:r>
                        <a:rPr lang="zh-TW" altLang="en-US" sz="2800" dirty="0">
                          <a:latin typeface="標楷體" pitchFamily="65" charset="-120"/>
                          <a:ea typeface="標楷體" pitchFamily="65" charset="-120"/>
                        </a:rPr>
                        <a:t>考試科目</a:t>
                      </a:r>
                      <a:endParaRPr lang="zh-TW" altLang="en-US" sz="2800" b="1" dirty="0">
                        <a:latin typeface="標楷體" pitchFamily="65" charset="-120"/>
                        <a:ea typeface="標楷體" pitchFamily="65" charset="-120"/>
                      </a:endParaRPr>
                    </a:p>
                  </a:txBody>
                  <a:tcPr marL="87321" marR="87321" marT="45716" marB="45716" anchor="ctr">
                    <a:solidFill>
                      <a:srgbClr val="FF6699"/>
                    </a:solidFill>
                  </a:tcPr>
                </a:tc>
                <a:tc hMerge="1">
                  <a:txBody>
                    <a:bodyPr/>
                    <a:lstStyle/>
                    <a:p>
                      <a:endParaRPr lang="zh-TW" altLang="en-US"/>
                    </a:p>
                  </a:txBody>
                  <a:tcPr/>
                </a:tc>
                <a:tc>
                  <a:txBody>
                    <a:bodyPr/>
                    <a:lstStyle/>
                    <a:p>
                      <a:pPr algn="ctr"/>
                      <a:r>
                        <a:rPr lang="zh-TW" altLang="en-US" sz="2800" dirty="0">
                          <a:latin typeface="標楷體" pitchFamily="65" charset="-120"/>
                          <a:ea typeface="標楷體" pitchFamily="65" charset="-120"/>
                        </a:rPr>
                        <a:t>時間</a:t>
                      </a:r>
                    </a:p>
                  </a:txBody>
                  <a:tcPr marL="87321" marR="87321" marT="45716" marB="45716" anchor="ctr">
                    <a:solidFill>
                      <a:srgbClr val="FF6699"/>
                    </a:solidFill>
                  </a:tcPr>
                </a:tc>
                <a:tc>
                  <a:txBody>
                    <a:bodyPr/>
                    <a:lstStyle/>
                    <a:p>
                      <a:pPr algn="ctr"/>
                      <a:r>
                        <a:rPr lang="zh-TW" altLang="en-US" sz="2800" dirty="0">
                          <a:latin typeface="標楷體" pitchFamily="65" charset="-120"/>
                          <a:ea typeface="標楷體" pitchFamily="65" charset="-120"/>
                        </a:rPr>
                        <a:t>題數</a:t>
                      </a:r>
                      <a:endParaRPr lang="zh-TW" altLang="en-US" sz="2800" b="1" dirty="0">
                        <a:latin typeface="標楷體" pitchFamily="65" charset="-120"/>
                        <a:ea typeface="標楷體" pitchFamily="65" charset="-120"/>
                      </a:endParaRPr>
                    </a:p>
                  </a:txBody>
                  <a:tcPr marL="87321" marR="87321" marT="45716" marB="45716" anchor="ctr">
                    <a:solidFill>
                      <a:srgbClr val="FF6699"/>
                    </a:solidFill>
                  </a:tcPr>
                </a:tc>
                <a:tc>
                  <a:txBody>
                    <a:bodyPr/>
                    <a:lstStyle/>
                    <a:p>
                      <a:pPr algn="ctr"/>
                      <a:r>
                        <a:rPr lang="zh-TW" altLang="en-US" sz="2800" b="1" dirty="0">
                          <a:latin typeface="標楷體" pitchFamily="65" charset="-120"/>
                          <a:ea typeface="標楷體" pitchFamily="65" charset="-120"/>
                        </a:rPr>
                        <a:t>備註</a:t>
                      </a:r>
                    </a:p>
                  </a:txBody>
                  <a:tcPr marL="87321" marR="87321" marT="45716" marB="45716" anchor="ctr">
                    <a:solidFill>
                      <a:srgbClr val="FF6699"/>
                    </a:solidFill>
                  </a:tcPr>
                </a:tc>
                <a:extLst>
                  <a:ext uri="{0D108BD9-81ED-4DB2-BD59-A6C34878D82A}">
                    <a16:rowId xmlns:a16="http://schemas.microsoft.com/office/drawing/2014/main" xmlns="" val="10000"/>
                  </a:ext>
                </a:extLst>
              </a:tr>
              <a:tr h="603751">
                <a:tc gridSpan="2">
                  <a:txBody>
                    <a:bodyPr/>
                    <a:lstStyle/>
                    <a:p>
                      <a:pPr algn="ctr"/>
                      <a:r>
                        <a:rPr lang="zh-TW" altLang="en-US" sz="2800" dirty="0">
                          <a:latin typeface="標楷體" pitchFamily="65" charset="-120"/>
                          <a:ea typeface="標楷體" pitchFamily="65" charset="-120"/>
                        </a:rPr>
                        <a:t>國文</a:t>
                      </a:r>
                      <a:endParaRPr lang="en-US" altLang="zh-TW" sz="2800" b="1" dirty="0">
                        <a:solidFill>
                          <a:srgbClr val="000099"/>
                        </a:solidFill>
                        <a:latin typeface="標楷體" pitchFamily="65" charset="-120"/>
                        <a:ea typeface="標楷體" pitchFamily="65" charset="-120"/>
                      </a:endParaRPr>
                    </a:p>
                  </a:txBody>
                  <a:tcPr marL="87321" marR="87321" marT="45716" marB="45716" anchor="ctr">
                    <a:solidFill>
                      <a:srgbClr val="FFE7EF"/>
                    </a:solidFill>
                  </a:tcPr>
                </a:tc>
                <a:tc hMerge="1">
                  <a:txBody>
                    <a:bodyPr/>
                    <a:lstStyle/>
                    <a:p>
                      <a:endParaRPr lang="zh-TW" altLang="en-US"/>
                    </a:p>
                  </a:txBody>
                  <a:tcPr/>
                </a:tc>
                <a:tc>
                  <a:txBody>
                    <a:bodyPr/>
                    <a:lstStyle/>
                    <a:p>
                      <a:pPr algn="ctr"/>
                      <a:r>
                        <a:rPr lang="en-US" altLang="zh-TW" sz="2800" dirty="0">
                          <a:latin typeface="標楷體" pitchFamily="65" charset="-120"/>
                          <a:ea typeface="標楷體" pitchFamily="65" charset="-120"/>
                        </a:rPr>
                        <a:t>70</a:t>
                      </a:r>
                      <a:r>
                        <a:rPr lang="zh-TW" altLang="en-US" sz="2800" dirty="0">
                          <a:latin typeface="標楷體" pitchFamily="65" charset="-120"/>
                          <a:ea typeface="標楷體" pitchFamily="65" charset="-120"/>
                        </a:rPr>
                        <a:t>分鐘</a:t>
                      </a:r>
                      <a:endParaRPr lang="zh-TW" altLang="en-US" sz="2800" b="1" dirty="0">
                        <a:solidFill>
                          <a:srgbClr val="000099"/>
                        </a:solidFill>
                        <a:latin typeface="標楷體" pitchFamily="65" charset="-120"/>
                        <a:ea typeface="標楷體" pitchFamily="65" charset="-120"/>
                      </a:endParaRPr>
                    </a:p>
                  </a:txBody>
                  <a:tcPr marL="87321" marR="87321" marT="45716" marB="45716" anchor="ctr">
                    <a:solidFill>
                      <a:srgbClr val="FFE7EF"/>
                    </a:solidFill>
                  </a:tcPr>
                </a:tc>
                <a:tc>
                  <a:txBody>
                    <a:bodyPr/>
                    <a:lstStyle/>
                    <a:p>
                      <a:pPr algn="ctr"/>
                      <a:r>
                        <a:rPr lang="en-US" altLang="zh-TW" sz="2800" dirty="0">
                          <a:latin typeface="標楷體" pitchFamily="65" charset="-120"/>
                          <a:ea typeface="標楷體" pitchFamily="65" charset="-120"/>
                        </a:rPr>
                        <a:t>45-50</a:t>
                      </a:r>
                      <a:r>
                        <a:rPr lang="zh-TW" altLang="en-US" sz="2800" dirty="0">
                          <a:latin typeface="標楷體" pitchFamily="65" charset="-120"/>
                          <a:ea typeface="標楷體" pitchFamily="65" charset="-120"/>
                        </a:rPr>
                        <a:t>題</a:t>
                      </a:r>
                      <a:endParaRPr lang="zh-TW" altLang="en-US" sz="2800" b="1" dirty="0">
                        <a:solidFill>
                          <a:srgbClr val="000099"/>
                        </a:solidFill>
                        <a:latin typeface="標楷體" pitchFamily="65" charset="-120"/>
                        <a:ea typeface="標楷體" pitchFamily="65" charset="-120"/>
                      </a:endParaRPr>
                    </a:p>
                  </a:txBody>
                  <a:tcPr marL="87321" marR="87321" marT="45716" marB="45716" anchor="ctr">
                    <a:solidFill>
                      <a:srgbClr val="FFE7EF"/>
                    </a:solidFill>
                  </a:tcPr>
                </a:tc>
                <a:tc>
                  <a:txBody>
                    <a:bodyPr/>
                    <a:lstStyle/>
                    <a:p>
                      <a:pPr algn="ctr"/>
                      <a:endParaRPr lang="zh-TW" altLang="en-US" sz="2800" b="1" dirty="0">
                        <a:solidFill>
                          <a:srgbClr val="000099"/>
                        </a:solidFill>
                        <a:latin typeface="標楷體" pitchFamily="65" charset="-120"/>
                        <a:ea typeface="標楷體" pitchFamily="65" charset="-120"/>
                      </a:endParaRPr>
                    </a:p>
                  </a:txBody>
                  <a:tcPr marL="87321" marR="87321" marT="45716" marB="45716" anchor="ctr">
                    <a:solidFill>
                      <a:srgbClr val="FFE7EF"/>
                    </a:solidFill>
                  </a:tcPr>
                </a:tc>
                <a:extLst>
                  <a:ext uri="{0D108BD9-81ED-4DB2-BD59-A6C34878D82A}">
                    <a16:rowId xmlns:a16="http://schemas.microsoft.com/office/drawing/2014/main" xmlns="" val="10001"/>
                  </a:ext>
                </a:extLst>
              </a:tr>
              <a:tr h="603751">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800" kern="1200" dirty="0">
                          <a:solidFill>
                            <a:schemeClr val="dk1"/>
                          </a:solidFill>
                          <a:latin typeface="標楷體" pitchFamily="65" charset="-120"/>
                          <a:ea typeface="標楷體" pitchFamily="65" charset="-120"/>
                          <a:cs typeface="+mn-cs"/>
                        </a:rPr>
                        <a:t>數學</a:t>
                      </a:r>
                    </a:p>
                  </a:txBody>
                  <a:tcPr marL="87321" marR="87321" marT="45716" marB="45716" anchor="ctr">
                    <a:solidFill>
                      <a:srgbClr val="FFD1E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800" kern="1200" dirty="0">
                          <a:solidFill>
                            <a:schemeClr val="dk1"/>
                          </a:solidFill>
                          <a:latin typeface="標楷體" pitchFamily="65" charset="-120"/>
                          <a:ea typeface="標楷體" pitchFamily="65" charset="-120"/>
                          <a:cs typeface="+mn-cs"/>
                        </a:rPr>
                        <a:t>選擇</a:t>
                      </a:r>
                    </a:p>
                  </a:txBody>
                  <a:tcPr marL="87321" marR="87321" marT="45716" marB="45716" anchor="ctr">
                    <a:solidFill>
                      <a:srgbClr val="FFD1E0"/>
                    </a:solidFill>
                  </a:tcPr>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2800" kern="1200" dirty="0">
                          <a:solidFill>
                            <a:schemeClr val="dk1"/>
                          </a:solidFill>
                          <a:latin typeface="標楷體" pitchFamily="65" charset="-120"/>
                          <a:ea typeface="標楷體" pitchFamily="65" charset="-120"/>
                          <a:cs typeface="+mn-cs"/>
                        </a:rPr>
                        <a:t>80</a:t>
                      </a:r>
                      <a:r>
                        <a:rPr lang="zh-TW" altLang="en-US" sz="2800" kern="1200" dirty="0">
                          <a:solidFill>
                            <a:schemeClr val="dk1"/>
                          </a:solidFill>
                          <a:latin typeface="標楷體" pitchFamily="65" charset="-120"/>
                          <a:ea typeface="標楷體" pitchFamily="65" charset="-120"/>
                          <a:cs typeface="+mn-cs"/>
                        </a:rPr>
                        <a:t>分鐘</a:t>
                      </a:r>
                    </a:p>
                  </a:txBody>
                  <a:tcPr marL="87321" marR="87321" marT="45716" marB="45716" anchor="ctr">
                    <a:solidFill>
                      <a:srgbClr val="FFD1E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2800" kern="1200" dirty="0">
                          <a:solidFill>
                            <a:schemeClr val="dk1"/>
                          </a:solidFill>
                          <a:latin typeface="標楷體" pitchFamily="65" charset="-120"/>
                          <a:ea typeface="標楷體" pitchFamily="65" charset="-120"/>
                          <a:cs typeface="+mn-cs"/>
                        </a:rPr>
                        <a:t>25-30</a:t>
                      </a:r>
                      <a:r>
                        <a:rPr lang="zh-TW" altLang="en-US" sz="2800" kern="1200" dirty="0">
                          <a:solidFill>
                            <a:schemeClr val="dk1"/>
                          </a:solidFill>
                          <a:latin typeface="標楷體" pitchFamily="65" charset="-120"/>
                          <a:ea typeface="標楷體" pitchFamily="65" charset="-120"/>
                          <a:cs typeface="+mn-cs"/>
                        </a:rPr>
                        <a:t>題</a:t>
                      </a:r>
                    </a:p>
                  </a:txBody>
                  <a:tcPr marL="87321" marR="87321" marT="45716" marB="45716" anchor="ctr">
                    <a:solidFill>
                      <a:srgbClr val="FFD1E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TW" altLang="en-US" sz="2800" kern="1200" dirty="0">
                        <a:solidFill>
                          <a:schemeClr val="dk1"/>
                        </a:solidFill>
                        <a:latin typeface="標楷體" pitchFamily="65" charset="-120"/>
                        <a:ea typeface="標楷體" pitchFamily="65" charset="-120"/>
                        <a:cs typeface="+mn-cs"/>
                      </a:endParaRPr>
                    </a:p>
                  </a:txBody>
                  <a:tcPr marL="87321" marR="87321" marT="45716" marB="45716" anchor="ctr">
                    <a:solidFill>
                      <a:srgbClr val="FFD1E0"/>
                    </a:solidFill>
                  </a:tcPr>
                </a:tc>
                <a:extLst>
                  <a:ext uri="{0D108BD9-81ED-4DB2-BD59-A6C34878D82A}">
                    <a16:rowId xmlns:a16="http://schemas.microsoft.com/office/drawing/2014/main" xmlns="" val="10002"/>
                  </a:ext>
                </a:extLst>
              </a:tr>
              <a:tr h="603751">
                <a:tc vMerge="1">
                  <a:txBody>
                    <a:bodyPr/>
                    <a:lstStyle/>
                    <a:p>
                      <a:endParaRPr lang="zh-TW" altLang="en-US"/>
                    </a:p>
                  </a:txBody>
                  <a:tcPr>
                    <a:lnR w="12700" cap="flat" cmpd="sng" algn="ctr">
                      <a:solidFill>
                        <a:schemeClr val="tx1"/>
                      </a:solidFill>
                      <a:prstDash val="solid"/>
                      <a:round/>
                      <a:headEnd type="none" w="med" len="med"/>
                      <a:tailEnd type="none" w="med" len="med"/>
                    </a:ln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800" kern="1200" dirty="0">
                          <a:solidFill>
                            <a:schemeClr val="dk1"/>
                          </a:solidFill>
                          <a:latin typeface="標楷體" pitchFamily="65" charset="-120"/>
                          <a:ea typeface="標楷體" pitchFamily="65" charset="-120"/>
                          <a:cs typeface="+mn-cs"/>
                        </a:rPr>
                        <a:t>非選擇</a:t>
                      </a:r>
                    </a:p>
                  </a:txBody>
                  <a:tcPr marL="87321" marR="87321" marT="45716" marB="45716" anchor="ctr">
                    <a:solidFill>
                      <a:srgbClr val="FFD1E0"/>
                    </a:solidFill>
                  </a:tcPr>
                </a:tc>
                <a:tc vMerge="1">
                  <a:txBody>
                    <a:bodyPr/>
                    <a:lstStyle/>
                    <a:p>
                      <a:endParaRPr lang="zh-TW" altLang="en-US"/>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2800" kern="1200" dirty="0">
                          <a:solidFill>
                            <a:schemeClr val="dk1"/>
                          </a:solidFill>
                          <a:latin typeface="標楷體" pitchFamily="65" charset="-120"/>
                          <a:ea typeface="標楷體" pitchFamily="65" charset="-120"/>
                          <a:cs typeface="+mn-cs"/>
                        </a:rPr>
                        <a:t>2-3</a:t>
                      </a:r>
                      <a:r>
                        <a:rPr lang="zh-TW" altLang="en-US" sz="2800" kern="1200" dirty="0">
                          <a:solidFill>
                            <a:schemeClr val="dk1"/>
                          </a:solidFill>
                          <a:latin typeface="標楷體" pitchFamily="65" charset="-120"/>
                          <a:ea typeface="標楷體" pitchFamily="65" charset="-120"/>
                          <a:cs typeface="+mn-cs"/>
                        </a:rPr>
                        <a:t>題</a:t>
                      </a:r>
                    </a:p>
                  </a:txBody>
                  <a:tcPr marL="87321" marR="87321" marT="45716" marB="45716" anchor="ctr">
                    <a:solidFill>
                      <a:srgbClr val="FFD1E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sz="1900" dirty="0">
                        <a:solidFill>
                          <a:srgbClr val="4D3E2F"/>
                        </a:solidFill>
                        <a:latin typeface="Corbel"/>
                        <a:ea typeface="+mn-ea"/>
                      </a:endParaRPr>
                    </a:p>
                  </a:txBody>
                  <a:tcPr marL="87321" marR="87321" marT="45716" marB="45716" anchor="ctr">
                    <a:solidFill>
                      <a:srgbClr val="FFD1E0"/>
                    </a:solidFill>
                  </a:tcPr>
                </a:tc>
                <a:extLst>
                  <a:ext uri="{0D108BD9-81ED-4DB2-BD59-A6C34878D82A}">
                    <a16:rowId xmlns:a16="http://schemas.microsoft.com/office/drawing/2014/main" xmlns="" val="10003"/>
                  </a:ext>
                </a:extLst>
              </a:tr>
              <a:tr h="518152">
                <a:tc rowSpan="2">
                  <a:txBody>
                    <a:bodyPr/>
                    <a:lstStyle/>
                    <a:p>
                      <a:pPr algn="ctr"/>
                      <a:r>
                        <a:rPr lang="zh-TW" altLang="en-US" sz="2800" dirty="0">
                          <a:latin typeface="標楷體" pitchFamily="65" charset="-120"/>
                          <a:ea typeface="標楷體" pitchFamily="65" charset="-120"/>
                        </a:rPr>
                        <a:t>英語</a:t>
                      </a:r>
                    </a:p>
                  </a:txBody>
                  <a:tcPr marL="87321" marR="87321" marT="45716" marB="45716" anchor="ctr">
                    <a:solidFill>
                      <a:srgbClr val="FFE7EF"/>
                    </a:solidFill>
                  </a:tcPr>
                </a:tc>
                <a:tc>
                  <a:txBody>
                    <a:bodyPr/>
                    <a:lstStyle/>
                    <a:p>
                      <a:pPr algn="l"/>
                      <a:r>
                        <a:rPr lang="zh-TW" altLang="en-US" sz="2800" dirty="0">
                          <a:latin typeface="標楷體" pitchFamily="65" charset="-120"/>
                          <a:ea typeface="標楷體" pitchFamily="65" charset="-120"/>
                        </a:rPr>
                        <a:t>閱讀</a:t>
                      </a:r>
                      <a:endParaRPr lang="zh-TW" altLang="en-US" sz="2800" b="1" dirty="0">
                        <a:solidFill>
                          <a:srgbClr val="000099"/>
                        </a:solidFill>
                        <a:latin typeface="標楷體" pitchFamily="65" charset="-120"/>
                        <a:ea typeface="標楷體" pitchFamily="65" charset="-120"/>
                      </a:endParaRPr>
                    </a:p>
                  </a:txBody>
                  <a:tcPr marL="87321" marR="87321" marT="45716" marB="45716" anchor="ctr">
                    <a:solidFill>
                      <a:srgbClr val="FFE7E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2800" dirty="0">
                          <a:latin typeface="標楷體" pitchFamily="65" charset="-120"/>
                          <a:ea typeface="標楷體" pitchFamily="65" charset="-120"/>
                        </a:rPr>
                        <a:t>60</a:t>
                      </a:r>
                      <a:r>
                        <a:rPr lang="zh-TW" altLang="en-US" sz="2800" dirty="0">
                          <a:latin typeface="標楷體" pitchFamily="65" charset="-120"/>
                          <a:ea typeface="標楷體" pitchFamily="65" charset="-120"/>
                        </a:rPr>
                        <a:t>分鐘</a:t>
                      </a:r>
                      <a:endParaRPr lang="zh-TW" altLang="en-US" sz="2800" dirty="0">
                        <a:solidFill>
                          <a:srgbClr val="000099"/>
                        </a:solidFill>
                        <a:latin typeface="標楷體" pitchFamily="65" charset="-120"/>
                        <a:ea typeface="標楷體" pitchFamily="65" charset="-120"/>
                      </a:endParaRPr>
                    </a:p>
                  </a:txBody>
                  <a:tcPr marL="87321" marR="87321" marT="45716" marB="45716" anchor="ctr">
                    <a:solidFill>
                      <a:srgbClr val="FFE7E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2800" dirty="0">
                          <a:latin typeface="標楷體" pitchFamily="65" charset="-120"/>
                          <a:ea typeface="標楷體" pitchFamily="65" charset="-120"/>
                        </a:rPr>
                        <a:t>40-45</a:t>
                      </a:r>
                      <a:r>
                        <a:rPr lang="zh-TW" altLang="en-US" sz="2800" dirty="0">
                          <a:latin typeface="標楷體" pitchFamily="65" charset="-120"/>
                          <a:ea typeface="標楷體" pitchFamily="65" charset="-120"/>
                        </a:rPr>
                        <a:t>題</a:t>
                      </a:r>
                      <a:endParaRPr lang="zh-TW" altLang="en-US" sz="2800" b="1" dirty="0">
                        <a:solidFill>
                          <a:srgbClr val="000099"/>
                        </a:solidFill>
                        <a:latin typeface="標楷體" pitchFamily="65" charset="-120"/>
                        <a:ea typeface="標楷體" pitchFamily="65" charset="-120"/>
                      </a:endParaRPr>
                    </a:p>
                  </a:txBody>
                  <a:tcPr marL="87321" marR="87321" marT="45716" marB="45716" anchor="ctr">
                    <a:solidFill>
                      <a:srgbClr val="FFE7EF"/>
                    </a:solidFill>
                  </a:tcPr>
                </a:tc>
                <a:tc>
                  <a:txBody>
                    <a:bodyPr/>
                    <a:lstStyle/>
                    <a:p>
                      <a:endParaRPr lang="zh-TW" altLang="en-US" sz="1900" dirty="0"/>
                    </a:p>
                  </a:txBody>
                  <a:tcPr marL="87329" marR="87329" marT="45713" marB="45713">
                    <a:solidFill>
                      <a:srgbClr val="FFE7EF"/>
                    </a:solidFill>
                  </a:tcPr>
                </a:tc>
                <a:extLst>
                  <a:ext uri="{0D108BD9-81ED-4DB2-BD59-A6C34878D82A}">
                    <a16:rowId xmlns:a16="http://schemas.microsoft.com/office/drawing/2014/main" xmlns="" val="10004"/>
                  </a:ext>
                </a:extLst>
              </a:tr>
              <a:tr h="518152">
                <a:tc vMerge="1">
                  <a:txBody>
                    <a:bodyPr/>
                    <a:lstStyle/>
                    <a:p>
                      <a:endParaRPr lang="zh-TW" altLang="en-US" dirty="0"/>
                    </a:p>
                  </a:txBody>
                  <a:tcPr marL="91433" marR="91433" marT="45722" marB="45722" anchor="ctr"/>
                </a:tc>
                <a:tc>
                  <a:txBody>
                    <a:bodyPr/>
                    <a:lstStyle/>
                    <a:p>
                      <a:pPr algn="l"/>
                      <a:r>
                        <a:rPr lang="zh-TW" altLang="en-US" sz="2800" dirty="0">
                          <a:latin typeface="標楷體" pitchFamily="65" charset="-120"/>
                          <a:ea typeface="標楷體" pitchFamily="65" charset="-120"/>
                        </a:rPr>
                        <a:t>聽力</a:t>
                      </a:r>
                      <a:endParaRPr lang="zh-TW" altLang="en-US" sz="2800" b="1" dirty="0">
                        <a:solidFill>
                          <a:srgbClr val="000099"/>
                        </a:solidFill>
                        <a:latin typeface="標楷體" pitchFamily="65" charset="-120"/>
                        <a:ea typeface="標楷體" pitchFamily="65" charset="-120"/>
                      </a:endParaRPr>
                    </a:p>
                  </a:txBody>
                  <a:tcPr marL="87321" marR="87321" marT="45716" marB="45716" anchor="ctr">
                    <a:solidFill>
                      <a:srgbClr val="FFE7E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2800" dirty="0">
                          <a:latin typeface="標楷體" pitchFamily="65" charset="-120"/>
                          <a:ea typeface="標楷體" pitchFamily="65" charset="-120"/>
                        </a:rPr>
                        <a:t>25</a:t>
                      </a:r>
                      <a:r>
                        <a:rPr lang="zh-TW" altLang="en-US" sz="2800" dirty="0">
                          <a:latin typeface="標楷體" pitchFamily="65" charset="-120"/>
                          <a:ea typeface="標楷體" pitchFamily="65" charset="-120"/>
                        </a:rPr>
                        <a:t>分鐘</a:t>
                      </a:r>
                      <a:endParaRPr lang="zh-TW" altLang="en-US" sz="2800" dirty="0">
                        <a:solidFill>
                          <a:srgbClr val="000099"/>
                        </a:solidFill>
                        <a:latin typeface="標楷體" pitchFamily="65" charset="-120"/>
                        <a:ea typeface="標楷體" pitchFamily="65" charset="-120"/>
                      </a:endParaRPr>
                    </a:p>
                  </a:txBody>
                  <a:tcPr marL="87321" marR="87321" marT="45716" marB="45716" anchor="ctr">
                    <a:solidFill>
                      <a:srgbClr val="FFE7E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2800" dirty="0">
                          <a:latin typeface="標楷體" pitchFamily="65" charset="-120"/>
                          <a:ea typeface="標楷體" pitchFamily="65" charset="-120"/>
                        </a:rPr>
                        <a:t>20-30</a:t>
                      </a:r>
                      <a:r>
                        <a:rPr lang="zh-TW" altLang="en-US" sz="2800" dirty="0">
                          <a:latin typeface="標楷體" pitchFamily="65" charset="-120"/>
                          <a:ea typeface="標楷體" pitchFamily="65" charset="-120"/>
                        </a:rPr>
                        <a:t>題</a:t>
                      </a:r>
                      <a:endParaRPr lang="zh-TW" altLang="en-US" sz="2800" b="1" dirty="0">
                        <a:solidFill>
                          <a:srgbClr val="000099"/>
                        </a:solidFill>
                        <a:latin typeface="標楷體" pitchFamily="65" charset="-120"/>
                        <a:ea typeface="標楷體" pitchFamily="65" charset="-120"/>
                      </a:endParaRPr>
                    </a:p>
                  </a:txBody>
                  <a:tcPr marL="87321" marR="87321" marT="45716" marB="45716" anchor="ctr">
                    <a:solidFill>
                      <a:srgbClr val="FFE7E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TW" altLang="en-US" sz="2800" kern="1200" dirty="0">
                        <a:solidFill>
                          <a:schemeClr val="dk1"/>
                        </a:solidFill>
                        <a:latin typeface="標楷體" pitchFamily="65" charset="-120"/>
                        <a:ea typeface="標楷體" pitchFamily="65" charset="-120"/>
                        <a:cs typeface="+mn-cs"/>
                      </a:endParaRPr>
                    </a:p>
                  </a:txBody>
                  <a:tcPr marL="87321" marR="87321" marT="45716" marB="45716" anchor="ctr">
                    <a:solidFill>
                      <a:srgbClr val="FFE7EF"/>
                    </a:solidFill>
                  </a:tcPr>
                </a:tc>
                <a:extLst>
                  <a:ext uri="{0D108BD9-81ED-4DB2-BD59-A6C34878D82A}">
                    <a16:rowId xmlns:a16="http://schemas.microsoft.com/office/drawing/2014/main" xmlns="" val="10005"/>
                  </a:ext>
                </a:extLst>
              </a:tr>
              <a:tr h="603751">
                <a:tc gridSpan="2">
                  <a:txBody>
                    <a:bodyPr/>
                    <a:lstStyle/>
                    <a:p>
                      <a:pPr algn="ctr"/>
                      <a:r>
                        <a:rPr lang="zh-TW" altLang="en-US" sz="2800" dirty="0">
                          <a:latin typeface="標楷體" pitchFamily="65" charset="-120"/>
                          <a:ea typeface="標楷體" pitchFamily="65" charset="-120"/>
                        </a:rPr>
                        <a:t>社會</a:t>
                      </a:r>
                      <a:endParaRPr lang="zh-TW" altLang="en-US" sz="2800" b="1" dirty="0">
                        <a:solidFill>
                          <a:srgbClr val="000099"/>
                        </a:solidFill>
                        <a:latin typeface="標楷體" pitchFamily="65" charset="-120"/>
                        <a:ea typeface="標楷體" pitchFamily="65" charset="-120"/>
                      </a:endParaRPr>
                    </a:p>
                  </a:txBody>
                  <a:tcPr marL="87321" marR="87321" marT="45716" marB="45716" anchor="ctr">
                    <a:solidFill>
                      <a:srgbClr val="FFD1E0"/>
                    </a:solidFill>
                  </a:tcPr>
                </a:tc>
                <a:tc hMerge="1">
                  <a:txBody>
                    <a:bodyPr/>
                    <a:lstStyle/>
                    <a:p>
                      <a:endParaRPr lang="zh-TW" altLang="en-US"/>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2800" dirty="0">
                          <a:latin typeface="標楷體" pitchFamily="65" charset="-120"/>
                          <a:ea typeface="標楷體" pitchFamily="65" charset="-120"/>
                        </a:rPr>
                        <a:t>70</a:t>
                      </a:r>
                      <a:r>
                        <a:rPr lang="zh-TW" altLang="en-US" sz="2800" dirty="0">
                          <a:latin typeface="標楷體" pitchFamily="65" charset="-120"/>
                          <a:ea typeface="標楷體" pitchFamily="65" charset="-120"/>
                        </a:rPr>
                        <a:t>分鐘</a:t>
                      </a:r>
                      <a:endParaRPr lang="zh-TW" altLang="en-US" sz="2800" dirty="0">
                        <a:solidFill>
                          <a:srgbClr val="000099"/>
                        </a:solidFill>
                        <a:latin typeface="標楷體" pitchFamily="65" charset="-120"/>
                        <a:ea typeface="標楷體" pitchFamily="65" charset="-120"/>
                      </a:endParaRPr>
                    </a:p>
                  </a:txBody>
                  <a:tcPr marL="87321" marR="87321" marT="45716" marB="45716" anchor="ctr">
                    <a:solidFill>
                      <a:srgbClr val="FFD1E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2800" dirty="0">
                          <a:latin typeface="標楷體" pitchFamily="65" charset="-120"/>
                          <a:ea typeface="標楷體" pitchFamily="65" charset="-120"/>
                        </a:rPr>
                        <a:t>60~70</a:t>
                      </a:r>
                      <a:r>
                        <a:rPr lang="zh-TW" altLang="en-US" sz="2800" dirty="0">
                          <a:latin typeface="標楷體" pitchFamily="65" charset="-120"/>
                          <a:ea typeface="標楷體" pitchFamily="65" charset="-120"/>
                        </a:rPr>
                        <a:t>題</a:t>
                      </a:r>
                      <a:endParaRPr lang="zh-TW" altLang="en-US" sz="2800" b="1" dirty="0">
                        <a:solidFill>
                          <a:srgbClr val="000099"/>
                        </a:solidFill>
                        <a:latin typeface="標楷體" pitchFamily="65" charset="-120"/>
                        <a:ea typeface="標楷體" pitchFamily="65" charset="-120"/>
                      </a:endParaRPr>
                    </a:p>
                  </a:txBody>
                  <a:tcPr marL="87321" marR="87321" marT="45716" marB="45716" anchor="ctr">
                    <a:solidFill>
                      <a:srgbClr val="FFD1E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TW" altLang="en-US" sz="2800" b="1" dirty="0">
                        <a:solidFill>
                          <a:srgbClr val="000099"/>
                        </a:solidFill>
                        <a:latin typeface="標楷體" pitchFamily="65" charset="-120"/>
                        <a:ea typeface="標楷體" pitchFamily="65" charset="-120"/>
                      </a:endParaRPr>
                    </a:p>
                  </a:txBody>
                  <a:tcPr marL="87321" marR="87321" marT="45716" marB="45716" anchor="ctr">
                    <a:solidFill>
                      <a:srgbClr val="FFD1E0"/>
                    </a:solidFill>
                  </a:tcPr>
                </a:tc>
                <a:extLst>
                  <a:ext uri="{0D108BD9-81ED-4DB2-BD59-A6C34878D82A}">
                    <a16:rowId xmlns:a16="http://schemas.microsoft.com/office/drawing/2014/main" xmlns="" val="10006"/>
                  </a:ext>
                </a:extLst>
              </a:tr>
              <a:tr h="603751">
                <a:tc gridSpan="2">
                  <a:txBody>
                    <a:bodyPr/>
                    <a:lstStyle/>
                    <a:p>
                      <a:pPr algn="ctr"/>
                      <a:r>
                        <a:rPr lang="zh-TW" altLang="en-US" sz="2800" dirty="0">
                          <a:latin typeface="標楷體" pitchFamily="65" charset="-120"/>
                          <a:ea typeface="標楷體" pitchFamily="65" charset="-120"/>
                        </a:rPr>
                        <a:t>自然</a:t>
                      </a:r>
                      <a:endParaRPr lang="zh-TW" altLang="en-US" sz="2800" b="1" dirty="0">
                        <a:solidFill>
                          <a:srgbClr val="000099"/>
                        </a:solidFill>
                        <a:latin typeface="標楷體" pitchFamily="65" charset="-120"/>
                        <a:ea typeface="標楷體" pitchFamily="65" charset="-120"/>
                      </a:endParaRPr>
                    </a:p>
                  </a:txBody>
                  <a:tcPr marL="87321" marR="87321" marT="45716" marB="45716" anchor="ctr">
                    <a:solidFill>
                      <a:srgbClr val="FFE7EF"/>
                    </a:solidFill>
                  </a:tcPr>
                </a:tc>
                <a:tc hMerge="1">
                  <a:txBody>
                    <a:bodyPr/>
                    <a:lstStyle/>
                    <a:p>
                      <a:endParaRPr lang="zh-TW" altLang="en-US"/>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2800" dirty="0">
                          <a:latin typeface="標楷體" pitchFamily="65" charset="-120"/>
                          <a:ea typeface="標楷體" pitchFamily="65" charset="-120"/>
                        </a:rPr>
                        <a:t>70</a:t>
                      </a:r>
                      <a:r>
                        <a:rPr lang="zh-TW" altLang="en-US" sz="2800" dirty="0">
                          <a:latin typeface="標楷體" pitchFamily="65" charset="-120"/>
                          <a:ea typeface="標楷體" pitchFamily="65" charset="-120"/>
                        </a:rPr>
                        <a:t>分鐘</a:t>
                      </a:r>
                      <a:endParaRPr lang="zh-TW" altLang="en-US" sz="2800" dirty="0">
                        <a:solidFill>
                          <a:srgbClr val="000099"/>
                        </a:solidFill>
                        <a:latin typeface="標楷體" pitchFamily="65" charset="-120"/>
                        <a:ea typeface="標楷體" pitchFamily="65" charset="-120"/>
                      </a:endParaRPr>
                    </a:p>
                  </a:txBody>
                  <a:tcPr marL="87321" marR="87321" marT="45716" marB="45716" anchor="ctr">
                    <a:solidFill>
                      <a:srgbClr val="FFE7E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2800" dirty="0">
                          <a:latin typeface="標楷體" pitchFamily="65" charset="-120"/>
                          <a:ea typeface="標楷體" pitchFamily="65" charset="-120"/>
                        </a:rPr>
                        <a:t>50~60</a:t>
                      </a:r>
                      <a:r>
                        <a:rPr lang="zh-TW" altLang="en-US" sz="2800" dirty="0">
                          <a:latin typeface="標楷體" pitchFamily="65" charset="-120"/>
                          <a:ea typeface="標楷體" pitchFamily="65" charset="-120"/>
                        </a:rPr>
                        <a:t>題</a:t>
                      </a:r>
                      <a:endParaRPr lang="zh-TW" altLang="en-US" sz="2800" b="1" dirty="0">
                        <a:solidFill>
                          <a:srgbClr val="000099"/>
                        </a:solidFill>
                        <a:latin typeface="標楷體" pitchFamily="65" charset="-120"/>
                        <a:ea typeface="標楷體" pitchFamily="65" charset="-120"/>
                      </a:endParaRPr>
                    </a:p>
                  </a:txBody>
                  <a:tcPr marL="87321" marR="87321" marT="45716" marB="45716" anchor="ctr">
                    <a:solidFill>
                      <a:srgbClr val="FFE7E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TW" altLang="en-US" sz="2800" b="1" dirty="0">
                        <a:solidFill>
                          <a:srgbClr val="000099"/>
                        </a:solidFill>
                        <a:latin typeface="標楷體" pitchFamily="65" charset="-120"/>
                        <a:ea typeface="標楷體" pitchFamily="65" charset="-120"/>
                      </a:endParaRPr>
                    </a:p>
                  </a:txBody>
                  <a:tcPr marL="87321" marR="87321" marT="45716" marB="45716" anchor="ctr">
                    <a:solidFill>
                      <a:srgbClr val="FFE7EF"/>
                    </a:solidFill>
                  </a:tcPr>
                </a:tc>
                <a:extLst>
                  <a:ext uri="{0D108BD9-81ED-4DB2-BD59-A6C34878D82A}">
                    <a16:rowId xmlns:a16="http://schemas.microsoft.com/office/drawing/2014/main" xmlns="" val="10007"/>
                  </a:ext>
                </a:extLst>
              </a:tr>
              <a:tr h="603751">
                <a:tc gridSpan="2">
                  <a:txBody>
                    <a:bodyPr/>
                    <a:lstStyle/>
                    <a:p>
                      <a:pPr algn="ctr"/>
                      <a:r>
                        <a:rPr lang="zh-TW" altLang="en-US" sz="2800" dirty="0">
                          <a:latin typeface="標楷體" pitchFamily="65" charset="-120"/>
                          <a:ea typeface="標楷體" pitchFamily="65" charset="-120"/>
                        </a:rPr>
                        <a:t>寫作測驗</a:t>
                      </a:r>
                      <a:endParaRPr lang="zh-TW" altLang="en-US" sz="2800" b="1" dirty="0">
                        <a:solidFill>
                          <a:srgbClr val="000099"/>
                        </a:solidFill>
                        <a:latin typeface="標楷體" pitchFamily="65" charset="-120"/>
                        <a:ea typeface="標楷體" pitchFamily="65" charset="-120"/>
                      </a:endParaRPr>
                    </a:p>
                  </a:txBody>
                  <a:tcPr marL="87321" marR="87321" marT="45716" marB="45716" anchor="ctr">
                    <a:solidFill>
                      <a:srgbClr val="FFD1E0"/>
                    </a:solidFill>
                  </a:tcPr>
                </a:tc>
                <a:tc hMerge="1">
                  <a:txBody>
                    <a:bodyPr/>
                    <a:lstStyle/>
                    <a:p>
                      <a:endParaRPr lang="zh-TW" altLang="en-US"/>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2800" dirty="0">
                          <a:latin typeface="標楷體" pitchFamily="65" charset="-120"/>
                          <a:ea typeface="標楷體" pitchFamily="65" charset="-120"/>
                        </a:rPr>
                        <a:t>50</a:t>
                      </a:r>
                      <a:r>
                        <a:rPr lang="zh-TW" altLang="en-US" sz="2800" dirty="0">
                          <a:latin typeface="標楷體" pitchFamily="65" charset="-120"/>
                          <a:ea typeface="標楷體" pitchFamily="65" charset="-120"/>
                        </a:rPr>
                        <a:t>分鐘</a:t>
                      </a:r>
                      <a:endParaRPr lang="zh-TW" altLang="en-US" sz="2800" dirty="0">
                        <a:solidFill>
                          <a:srgbClr val="000099"/>
                        </a:solidFill>
                        <a:latin typeface="標楷體" pitchFamily="65" charset="-120"/>
                        <a:ea typeface="標楷體" pitchFamily="65" charset="-120"/>
                      </a:endParaRPr>
                    </a:p>
                  </a:txBody>
                  <a:tcPr marL="87321" marR="87321" marT="45716" marB="45716" anchor="ctr">
                    <a:solidFill>
                      <a:srgbClr val="FFD1E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2800" dirty="0">
                          <a:latin typeface="標楷體" pitchFamily="65" charset="-120"/>
                          <a:ea typeface="標楷體" pitchFamily="65" charset="-120"/>
                        </a:rPr>
                        <a:t>1</a:t>
                      </a:r>
                      <a:r>
                        <a:rPr lang="zh-TW" altLang="en-US" sz="2800" dirty="0">
                          <a:latin typeface="標楷體" pitchFamily="65" charset="-120"/>
                          <a:ea typeface="標楷體" pitchFamily="65" charset="-120"/>
                        </a:rPr>
                        <a:t>題</a:t>
                      </a:r>
                      <a:endParaRPr lang="zh-TW" altLang="en-US" sz="2800" b="1" dirty="0">
                        <a:solidFill>
                          <a:srgbClr val="000099"/>
                        </a:solidFill>
                        <a:latin typeface="標楷體" pitchFamily="65" charset="-120"/>
                        <a:ea typeface="標楷體" pitchFamily="65" charset="-120"/>
                      </a:endParaRPr>
                    </a:p>
                  </a:txBody>
                  <a:tcPr marL="87321" marR="87321" marT="45716" marB="45716" anchor="ctr">
                    <a:solidFill>
                      <a:srgbClr val="FFD1E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TW" altLang="en-US" sz="2800" b="1" dirty="0">
                        <a:solidFill>
                          <a:srgbClr val="000099"/>
                        </a:solidFill>
                        <a:latin typeface="標楷體" pitchFamily="65" charset="-120"/>
                        <a:ea typeface="標楷體" pitchFamily="65" charset="-120"/>
                      </a:endParaRPr>
                    </a:p>
                  </a:txBody>
                  <a:tcPr marL="87321" marR="87321" marT="45716" marB="45716" anchor="ctr">
                    <a:solidFill>
                      <a:srgbClr val="FFD1E0"/>
                    </a:solidFill>
                  </a:tcPr>
                </a:tc>
                <a:extLst>
                  <a:ext uri="{0D108BD9-81ED-4DB2-BD59-A6C34878D82A}">
                    <a16:rowId xmlns:a16="http://schemas.microsoft.com/office/drawing/2014/main" xmlns="" val="10008"/>
                  </a:ext>
                </a:extLst>
              </a:tr>
            </a:tbl>
          </a:graphicData>
        </a:graphic>
      </p:graphicFrame>
      <p:grpSp>
        <p:nvGrpSpPr>
          <p:cNvPr id="2" name="群組 68"/>
          <p:cNvGrpSpPr/>
          <p:nvPr/>
        </p:nvGrpSpPr>
        <p:grpSpPr>
          <a:xfrm>
            <a:off x="4323990" y="2655485"/>
            <a:ext cx="828000" cy="436538"/>
            <a:chOff x="12801599" y="2686050"/>
            <a:chExt cx="816339" cy="456565"/>
          </a:xfrm>
          <a:solidFill>
            <a:srgbClr val="AFE4FF"/>
          </a:solidFill>
        </p:grpSpPr>
        <p:sp>
          <p:nvSpPr>
            <p:cNvPr id="11" name="圓角矩形 10"/>
            <p:cNvSpPr/>
            <p:nvPr/>
          </p:nvSpPr>
          <p:spPr>
            <a:xfrm>
              <a:off x="12801599" y="2686050"/>
              <a:ext cx="698269" cy="451822"/>
            </a:xfrm>
            <a:prstGeom prst="roundRect">
              <a:avLst/>
            </a:prstGeom>
            <a:grpFill/>
          </p:spPr>
          <p:style>
            <a:lnRef idx="1">
              <a:schemeClr val="accent5"/>
            </a:lnRef>
            <a:fillRef idx="2">
              <a:schemeClr val="accent5"/>
            </a:fillRef>
            <a:effectRef idx="1">
              <a:schemeClr val="accent5"/>
            </a:effectRef>
            <a:fontRef idx="minor">
              <a:schemeClr val="dk1"/>
            </a:fontRef>
          </p:style>
          <p:txBody>
            <a:bodyPr anchor="ctr"/>
            <a:lstStyle/>
            <a:p>
              <a:pPr algn="ctr" eaLnBrk="1" hangingPunct="1">
                <a:defRPr/>
              </a:pPr>
              <a:endParaRPr kumimoji="0" lang="zh-TW" altLang="en-US">
                <a:solidFill>
                  <a:srgbClr val="4D3E2F"/>
                </a:solidFill>
                <a:latin typeface="Corbel"/>
              </a:endParaRPr>
            </a:p>
          </p:txBody>
        </p:sp>
        <p:sp>
          <p:nvSpPr>
            <p:cNvPr id="15" name="文字方塊 14"/>
            <p:cNvSpPr txBox="1"/>
            <p:nvPr/>
          </p:nvSpPr>
          <p:spPr>
            <a:xfrm>
              <a:off x="12820650" y="2724149"/>
              <a:ext cx="797288" cy="418466"/>
            </a:xfrm>
            <a:prstGeom prst="rect">
              <a:avLst/>
            </a:prstGeom>
            <a:noFill/>
          </p:spPr>
          <p:txBody>
            <a:bodyPr>
              <a:spAutoFit/>
            </a:bodyPr>
            <a:lstStyle/>
            <a:p>
              <a:pPr eaLnBrk="1" hangingPunct="1">
                <a:defRPr/>
              </a:pPr>
              <a:r>
                <a:rPr kumimoji="0" lang="en-US" altLang="zh-TW" sz="2000" b="1" dirty="0">
                  <a:solidFill>
                    <a:srgbClr val="3333CC"/>
                  </a:solidFill>
                  <a:latin typeface="Arial Unicode MS" pitchFamily="34" charset="-120"/>
                  <a:ea typeface="Arial Unicode MS" pitchFamily="34" charset="-120"/>
                  <a:cs typeface="Arial Unicode MS" pitchFamily="34" charset="-120"/>
                </a:rPr>
                <a:t>85%</a:t>
              </a:r>
              <a:endParaRPr kumimoji="0" lang="zh-TW" altLang="en-US" sz="2000" b="1" dirty="0">
                <a:solidFill>
                  <a:srgbClr val="3333CC"/>
                </a:solidFill>
                <a:latin typeface="Arial Unicode MS" pitchFamily="34" charset="-120"/>
                <a:ea typeface="Arial Unicode MS" pitchFamily="34" charset="-120"/>
                <a:cs typeface="Arial Unicode MS" pitchFamily="34" charset="-120"/>
              </a:endParaRPr>
            </a:p>
          </p:txBody>
        </p:sp>
      </p:grpSp>
      <p:grpSp>
        <p:nvGrpSpPr>
          <p:cNvPr id="3" name="群組 69"/>
          <p:cNvGrpSpPr/>
          <p:nvPr/>
        </p:nvGrpSpPr>
        <p:grpSpPr>
          <a:xfrm>
            <a:off x="4323990" y="3246026"/>
            <a:ext cx="828000" cy="436538"/>
            <a:chOff x="12801599" y="3276600"/>
            <a:chExt cx="816339" cy="456565"/>
          </a:xfrm>
          <a:solidFill>
            <a:srgbClr val="AFE4FF"/>
          </a:solidFill>
        </p:grpSpPr>
        <p:sp>
          <p:nvSpPr>
            <p:cNvPr id="17" name="圓角矩形 16"/>
            <p:cNvSpPr/>
            <p:nvPr/>
          </p:nvSpPr>
          <p:spPr>
            <a:xfrm>
              <a:off x="12801599" y="3276600"/>
              <a:ext cx="698269" cy="451822"/>
            </a:xfrm>
            <a:prstGeom prst="roundRect">
              <a:avLst/>
            </a:prstGeom>
            <a:grpFill/>
          </p:spPr>
          <p:style>
            <a:lnRef idx="1">
              <a:schemeClr val="accent5"/>
            </a:lnRef>
            <a:fillRef idx="2">
              <a:schemeClr val="accent5"/>
            </a:fillRef>
            <a:effectRef idx="1">
              <a:schemeClr val="accent5"/>
            </a:effectRef>
            <a:fontRef idx="minor">
              <a:schemeClr val="dk1"/>
            </a:fontRef>
          </p:style>
          <p:txBody>
            <a:bodyPr anchor="ctr"/>
            <a:lstStyle/>
            <a:p>
              <a:pPr algn="ctr" eaLnBrk="1" hangingPunct="1">
                <a:defRPr/>
              </a:pPr>
              <a:endParaRPr kumimoji="0" lang="zh-TW" altLang="en-US">
                <a:solidFill>
                  <a:srgbClr val="4D3E2F"/>
                </a:solidFill>
                <a:latin typeface="Corbel"/>
              </a:endParaRPr>
            </a:p>
          </p:txBody>
        </p:sp>
        <p:sp>
          <p:nvSpPr>
            <p:cNvPr id="18" name="文字方塊 17"/>
            <p:cNvSpPr txBox="1"/>
            <p:nvPr/>
          </p:nvSpPr>
          <p:spPr>
            <a:xfrm>
              <a:off x="12820650" y="3314699"/>
              <a:ext cx="797288" cy="418466"/>
            </a:xfrm>
            <a:prstGeom prst="rect">
              <a:avLst/>
            </a:prstGeom>
            <a:noFill/>
          </p:spPr>
          <p:txBody>
            <a:bodyPr>
              <a:spAutoFit/>
            </a:bodyPr>
            <a:lstStyle/>
            <a:p>
              <a:pPr eaLnBrk="1" hangingPunct="1">
                <a:defRPr/>
              </a:pPr>
              <a:r>
                <a:rPr kumimoji="0" lang="en-US" altLang="zh-TW" sz="2000" b="1" dirty="0">
                  <a:solidFill>
                    <a:srgbClr val="3333CC"/>
                  </a:solidFill>
                  <a:latin typeface="Arial Unicode MS" pitchFamily="34" charset="-120"/>
                  <a:ea typeface="Arial Unicode MS" pitchFamily="34" charset="-120"/>
                  <a:cs typeface="Arial Unicode MS" pitchFamily="34" charset="-120"/>
                </a:rPr>
                <a:t>15%</a:t>
              </a:r>
              <a:endParaRPr kumimoji="0" lang="zh-TW" altLang="en-US" sz="2000" b="1" dirty="0">
                <a:solidFill>
                  <a:srgbClr val="3333CC"/>
                </a:solidFill>
                <a:latin typeface="Arial Unicode MS" pitchFamily="34" charset="-120"/>
                <a:ea typeface="Arial Unicode MS" pitchFamily="34" charset="-120"/>
                <a:cs typeface="Arial Unicode MS" pitchFamily="34" charset="-120"/>
              </a:endParaRPr>
            </a:p>
          </p:txBody>
        </p:sp>
      </p:grpSp>
      <p:grpSp>
        <p:nvGrpSpPr>
          <p:cNvPr id="4" name="群組 70"/>
          <p:cNvGrpSpPr/>
          <p:nvPr/>
        </p:nvGrpSpPr>
        <p:grpSpPr>
          <a:xfrm>
            <a:off x="4323990" y="3808271"/>
            <a:ext cx="828000" cy="436538"/>
            <a:chOff x="12801599" y="3886200"/>
            <a:chExt cx="816339" cy="456565"/>
          </a:xfrm>
          <a:solidFill>
            <a:srgbClr val="AFE4FF"/>
          </a:solidFill>
        </p:grpSpPr>
        <p:sp>
          <p:nvSpPr>
            <p:cNvPr id="20" name="圓角矩形 19"/>
            <p:cNvSpPr/>
            <p:nvPr/>
          </p:nvSpPr>
          <p:spPr>
            <a:xfrm>
              <a:off x="12801599" y="3886200"/>
              <a:ext cx="698269" cy="451822"/>
            </a:xfrm>
            <a:prstGeom prst="roundRect">
              <a:avLst/>
            </a:prstGeom>
            <a:grpFill/>
          </p:spPr>
          <p:style>
            <a:lnRef idx="1">
              <a:schemeClr val="accent5"/>
            </a:lnRef>
            <a:fillRef idx="2">
              <a:schemeClr val="accent5"/>
            </a:fillRef>
            <a:effectRef idx="1">
              <a:schemeClr val="accent5"/>
            </a:effectRef>
            <a:fontRef idx="minor">
              <a:schemeClr val="dk1"/>
            </a:fontRef>
          </p:style>
          <p:txBody>
            <a:bodyPr anchor="ctr"/>
            <a:lstStyle/>
            <a:p>
              <a:pPr algn="ctr" eaLnBrk="1" hangingPunct="1">
                <a:defRPr/>
              </a:pPr>
              <a:endParaRPr kumimoji="0" lang="zh-TW" altLang="en-US">
                <a:solidFill>
                  <a:srgbClr val="4D3E2F"/>
                </a:solidFill>
                <a:latin typeface="Corbel"/>
              </a:endParaRPr>
            </a:p>
          </p:txBody>
        </p:sp>
        <p:sp>
          <p:nvSpPr>
            <p:cNvPr id="21" name="文字方塊 20"/>
            <p:cNvSpPr txBox="1"/>
            <p:nvPr/>
          </p:nvSpPr>
          <p:spPr>
            <a:xfrm>
              <a:off x="12820650" y="3924299"/>
              <a:ext cx="797288" cy="418466"/>
            </a:xfrm>
            <a:prstGeom prst="rect">
              <a:avLst/>
            </a:prstGeom>
            <a:noFill/>
          </p:spPr>
          <p:txBody>
            <a:bodyPr>
              <a:spAutoFit/>
            </a:bodyPr>
            <a:lstStyle/>
            <a:p>
              <a:pPr eaLnBrk="1" hangingPunct="1">
                <a:defRPr/>
              </a:pPr>
              <a:r>
                <a:rPr kumimoji="0" lang="en-US" altLang="zh-TW" sz="2000" b="1" dirty="0">
                  <a:solidFill>
                    <a:srgbClr val="3333CC"/>
                  </a:solidFill>
                  <a:latin typeface="Arial Unicode MS" pitchFamily="34" charset="-120"/>
                  <a:ea typeface="Arial Unicode MS" pitchFamily="34" charset="-120"/>
                  <a:cs typeface="Arial Unicode MS" pitchFamily="34" charset="-120"/>
                </a:rPr>
                <a:t>80%</a:t>
              </a:r>
              <a:endParaRPr kumimoji="0" lang="zh-TW" altLang="en-US" sz="2000" b="1" dirty="0">
                <a:solidFill>
                  <a:srgbClr val="3333CC"/>
                </a:solidFill>
                <a:latin typeface="Arial Unicode MS" pitchFamily="34" charset="-120"/>
                <a:ea typeface="Arial Unicode MS" pitchFamily="34" charset="-120"/>
                <a:cs typeface="Arial Unicode MS" pitchFamily="34" charset="-120"/>
              </a:endParaRPr>
            </a:p>
          </p:txBody>
        </p:sp>
      </p:grpSp>
      <p:grpSp>
        <p:nvGrpSpPr>
          <p:cNvPr id="6" name="群組 71"/>
          <p:cNvGrpSpPr/>
          <p:nvPr/>
        </p:nvGrpSpPr>
        <p:grpSpPr>
          <a:xfrm>
            <a:off x="4323990" y="4348587"/>
            <a:ext cx="828000" cy="431999"/>
            <a:chOff x="12801599" y="4419600"/>
            <a:chExt cx="816339" cy="451822"/>
          </a:xfrm>
          <a:solidFill>
            <a:srgbClr val="AFE4FF"/>
          </a:solidFill>
        </p:grpSpPr>
        <p:sp>
          <p:nvSpPr>
            <p:cNvPr id="23" name="圓角矩形 22"/>
            <p:cNvSpPr/>
            <p:nvPr/>
          </p:nvSpPr>
          <p:spPr>
            <a:xfrm>
              <a:off x="12801599" y="4419600"/>
              <a:ext cx="698269" cy="451822"/>
            </a:xfrm>
            <a:prstGeom prst="roundRect">
              <a:avLst/>
            </a:prstGeom>
            <a:grpFill/>
          </p:spPr>
          <p:style>
            <a:lnRef idx="1">
              <a:schemeClr val="accent5"/>
            </a:lnRef>
            <a:fillRef idx="2">
              <a:schemeClr val="accent5"/>
            </a:fillRef>
            <a:effectRef idx="1">
              <a:schemeClr val="accent5"/>
            </a:effectRef>
            <a:fontRef idx="minor">
              <a:schemeClr val="dk1"/>
            </a:fontRef>
          </p:style>
          <p:txBody>
            <a:bodyPr anchor="ctr"/>
            <a:lstStyle/>
            <a:p>
              <a:pPr algn="ctr" eaLnBrk="1" hangingPunct="1">
                <a:defRPr/>
              </a:pPr>
              <a:endParaRPr kumimoji="0" lang="zh-TW" altLang="en-US">
                <a:solidFill>
                  <a:srgbClr val="4D3E2F"/>
                </a:solidFill>
                <a:latin typeface="Corbel"/>
              </a:endParaRPr>
            </a:p>
          </p:txBody>
        </p:sp>
        <p:sp>
          <p:nvSpPr>
            <p:cNvPr id="24" name="文字方塊 23"/>
            <p:cNvSpPr txBox="1"/>
            <p:nvPr/>
          </p:nvSpPr>
          <p:spPr>
            <a:xfrm>
              <a:off x="12820650" y="4438650"/>
              <a:ext cx="797288" cy="418470"/>
            </a:xfrm>
            <a:prstGeom prst="rect">
              <a:avLst/>
            </a:prstGeom>
            <a:noFill/>
          </p:spPr>
          <p:txBody>
            <a:bodyPr>
              <a:spAutoFit/>
            </a:bodyPr>
            <a:lstStyle/>
            <a:p>
              <a:pPr eaLnBrk="1" hangingPunct="1">
                <a:defRPr/>
              </a:pPr>
              <a:r>
                <a:rPr kumimoji="0" lang="en-US" altLang="zh-TW" sz="2000" b="1" dirty="0">
                  <a:solidFill>
                    <a:srgbClr val="3333CC"/>
                  </a:solidFill>
                  <a:latin typeface="Arial Unicode MS" pitchFamily="34" charset="-120"/>
                  <a:ea typeface="Arial Unicode MS" pitchFamily="34" charset="-120"/>
                  <a:cs typeface="Arial Unicode MS" pitchFamily="34" charset="-120"/>
                </a:rPr>
                <a:t>20%</a:t>
              </a:r>
              <a:endParaRPr kumimoji="0" lang="zh-TW" altLang="en-US" sz="2000" b="1" dirty="0">
                <a:solidFill>
                  <a:srgbClr val="3333CC"/>
                </a:solidFill>
                <a:latin typeface="Arial Unicode MS" pitchFamily="34" charset="-120"/>
                <a:ea typeface="Arial Unicode MS" pitchFamily="34" charset="-120"/>
                <a:cs typeface="Arial Unicode MS" pitchFamily="34" charset="-120"/>
              </a:endParaRPr>
            </a:p>
          </p:txBody>
        </p:sp>
      </p:grpSp>
      <p:sp>
        <p:nvSpPr>
          <p:cNvPr id="26" name="文字方塊 25"/>
          <p:cNvSpPr txBox="1">
            <a:spLocks noChangeArrowheads="1"/>
          </p:cNvSpPr>
          <p:nvPr/>
        </p:nvSpPr>
        <p:spPr bwMode="auto">
          <a:xfrm>
            <a:off x="8821291" y="6043613"/>
            <a:ext cx="2027237"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algn="ctr" eaLnBrk="1" hangingPunct="1"/>
            <a:r>
              <a:rPr kumimoji="0" lang="en-US" altLang="zh-TW" sz="2800" b="1">
                <a:solidFill>
                  <a:srgbClr val="FF0000"/>
                </a:solidFill>
                <a:latin typeface="標楷體" pitchFamily="65" charset="-120"/>
                <a:ea typeface="標楷體" pitchFamily="65" charset="-120"/>
              </a:rPr>
              <a:t>0-6</a:t>
            </a:r>
            <a:r>
              <a:rPr kumimoji="0" lang="zh-TW" altLang="en-US" sz="2800" b="1">
                <a:solidFill>
                  <a:srgbClr val="FF0000"/>
                </a:solidFill>
                <a:latin typeface="標楷體" pitchFamily="65" charset="-120"/>
                <a:ea typeface="標楷體" pitchFamily="65" charset="-120"/>
              </a:rPr>
              <a:t> 級分</a:t>
            </a:r>
            <a:endParaRPr kumimoji="0" lang="zh-TW" altLang="en-US" sz="2800" b="1">
              <a:solidFill>
                <a:srgbClr val="FF0000"/>
              </a:solidFill>
              <a:latin typeface="Corbel" pitchFamily="34" charset="0"/>
            </a:endParaRPr>
          </a:p>
        </p:txBody>
      </p:sp>
      <p:sp>
        <p:nvSpPr>
          <p:cNvPr id="28" name="文字方塊 27"/>
          <p:cNvSpPr txBox="1">
            <a:spLocks noChangeArrowheads="1"/>
          </p:cNvSpPr>
          <p:nvPr/>
        </p:nvSpPr>
        <p:spPr bwMode="auto">
          <a:xfrm>
            <a:off x="8746678" y="3213100"/>
            <a:ext cx="2038350"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algn="ctr" eaLnBrk="1" hangingPunct="1"/>
            <a:r>
              <a:rPr kumimoji="0" lang="zh-TW" altLang="en-US" sz="2800">
                <a:solidFill>
                  <a:srgbClr val="000000"/>
                </a:solidFill>
                <a:latin typeface="標楷體" pitchFamily="65" charset="-120"/>
                <a:ea typeface="標楷體" pitchFamily="65" charset="-120"/>
              </a:rPr>
              <a:t>每題</a:t>
            </a:r>
            <a:r>
              <a:rPr kumimoji="0" lang="en-US" altLang="zh-TW" sz="2800">
                <a:solidFill>
                  <a:srgbClr val="000000"/>
                </a:solidFill>
                <a:latin typeface="標楷體" pitchFamily="65" charset="-120"/>
                <a:ea typeface="標楷體" pitchFamily="65" charset="-120"/>
              </a:rPr>
              <a:t>3</a:t>
            </a:r>
            <a:r>
              <a:rPr kumimoji="0" lang="zh-TW" altLang="en-US" sz="2800">
                <a:solidFill>
                  <a:srgbClr val="000000"/>
                </a:solidFill>
                <a:latin typeface="標楷體" pitchFamily="65" charset="-120"/>
                <a:ea typeface="標楷體" pitchFamily="65" charset="-120"/>
              </a:rPr>
              <a:t>分</a:t>
            </a:r>
            <a:endParaRPr kumimoji="0" lang="zh-TW" altLang="en-US" sz="2800">
              <a:solidFill>
                <a:srgbClr val="000000"/>
              </a:solidFill>
              <a:latin typeface="Corbel" pitchFamily="34" charset="0"/>
            </a:endParaRPr>
          </a:p>
        </p:txBody>
      </p:sp>
      <p:sp>
        <p:nvSpPr>
          <p:cNvPr id="33" name="圓角矩形 32"/>
          <p:cNvSpPr/>
          <p:nvPr/>
        </p:nvSpPr>
        <p:spPr>
          <a:xfrm>
            <a:off x="3200003" y="6061075"/>
            <a:ext cx="7634238" cy="576263"/>
          </a:xfrm>
          <a:prstGeom prst="roundRect">
            <a:avLst/>
          </a:prstGeom>
          <a:noFill/>
          <a:ln w="28575">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p>
        </p:txBody>
      </p:sp>
      <p:sp>
        <p:nvSpPr>
          <p:cNvPr id="34" name="圓角矩形 33"/>
          <p:cNvSpPr/>
          <p:nvPr/>
        </p:nvSpPr>
        <p:spPr>
          <a:xfrm>
            <a:off x="3200003" y="1962150"/>
            <a:ext cx="7634238" cy="4083050"/>
          </a:xfrm>
          <a:prstGeom prst="roundRect">
            <a:avLst/>
          </a:prstGeom>
          <a:noFill/>
          <a:ln w="28575">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p>
        </p:txBody>
      </p:sp>
      <p:sp>
        <p:nvSpPr>
          <p:cNvPr id="35" name="文字方塊 34"/>
          <p:cNvSpPr txBox="1">
            <a:spLocks noChangeArrowheads="1"/>
          </p:cNvSpPr>
          <p:nvPr/>
        </p:nvSpPr>
        <p:spPr bwMode="auto">
          <a:xfrm>
            <a:off x="8746678" y="4302125"/>
            <a:ext cx="2038350" cy="522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algn="ctr" eaLnBrk="1" hangingPunct="1"/>
            <a:r>
              <a:rPr kumimoji="0" lang="en-US" altLang="zh-TW" sz="2800">
                <a:solidFill>
                  <a:srgbClr val="000000"/>
                </a:solidFill>
                <a:latin typeface="標楷體" pitchFamily="65" charset="-120"/>
                <a:ea typeface="標楷體" pitchFamily="65" charset="-120"/>
              </a:rPr>
              <a:t>3</a:t>
            </a:r>
            <a:r>
              <a:rPr kumimoji="0" lang="zh-TW" altLang="en-US" sz="2800">
                <a:solidFill>
                  <a:srgbClr val="000000"/>
                </a:solidFill>
                <a:latin typeface="標楷體" pitchFamily="65" charset="-120"/>
                <a:ea typeface="標楷體" pitchFamily="65" charset="-120"/>
              </a:rPr>
              <a:t>選</a:t>
            </a:r>
            <a:r>
              <a:rPr kumimoji="0" lang="en-US" altLang="zh-TW" sz="2800">
                <a:solidFill>
                  <a:srgbClr val="000000"/>
                </a:solidFill>
                <a:latin typeface="標楷體" pitchFamily="65" charset="-120"/>
                <a:ea typeface="標楷體" pitchFamily="65" charset="-120"/>
              </a:rPr>
              <a:t>1</a:t>
            </a:r>
            <a:endParaRPr kumimoji="0" lang="zh-TW" altLang="en-US" sz="2800">
              <a:solidFill>
                <a:srgbClr val="000000"/>
              </a:solidFill>
              <a:latin typeface="Corbel" pitchFamily="34" charset="0"/>
            </a:endParaRPr>
          </a:p>
        </p:txBody>
      </p:sp>
      <p:grpSp>
        <p:nvGrpSpPr>
          <p:cNvPr id="7" name="群組 31"/>
          <p:cNvGrpSpPr/>
          <p:nvPr/>
        </p:nvGrpSpPr>
        <p:grpSpPr>
          <a:xfrm>
            <a:off x="8914309" y="2121195"/>
            <a:ext cx="1785257" cy="3802743"/>
            <a:chOff x="6792686" y="2177142"/>
            <a:chExt cx="1785257" cy="3802743"/>
          </a:xfrm>
          <a:solidFill>
            <a:srgbClr val="AFE4FF"/>
          </a:solidFill>
        </p:grpSpPr>
        <p:sp>
          <p:nvSpPr>
            <p:cNvPr id="31" name="矩形 30"/>
            <p:cNvSpPr/>
            <p:nvPr/>
          </p:nvSpPr>
          <p:spPr>
            <a:xfrm>
              <a:off x="6792686" y="2177142"/>
              <a:ext cx="1785257" cy="3802743"/>
            </a:xfrm>
            <a:prstGeom prst="rect">
              <a:avLst/>
            </a:prstGeom>
            <a:grpFill/>
            <a:ln>
              <a:noFill/>
            </a:ln>
            <a:scene3d>
              <a:camera prst="orthographicFront"/>
              <a:lightRig rig="threePt" dir="t"/>
            </a:scene3d>
            <a:sp3d>
              <a:bevelT/>
            </a:sp3d>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endParaRPr kumimoji="0" lang="zh-TW" altLang="en-US" b="1">
                <a:solidFill>
                  <a:prstClr val="black"/>
                </a:solidFill>
              </a:endParaRPr>
            </a:p>
          </p:txBody>
        </p:sp>
        <p:sp>
          <p:nvSpPr>
            <p:cNvPr id="30" name="文字方塊 29"/>
            <p:cNvSpPr txBox="1"/>
            <p:nvPr/>
          </p:nvSpPr>
          <p:spPr>
            <a:xfrm>
              <a:off x="6836229" y="2941562"/>
              <a:ext cx="1712686" cy="1791516"/>
            </a:xfrm>
            <a:prstGeom prst="rect">
              <a:avLst/>
            </a:prstGeom>
            <a:noFill/>
            <a:ln>
              <a:noFill/>
            </a:ln>
            <a:scene3d>
              <a:camera prst="orthographicFront"/>
              <a:lightRig rig="threePt" dir="t"/>
            </a:scene3d>
            <a:sp3d>
              <a:bevelT/>
            </a:sp3d>
          </p:spPr>
          <p:style>
            <a:lnRef idx="1">
              <a:schemeClr val="accent6"/>
            </a:lnRef>
            <a:fillRef idx="2">
              <a:schemeClr val="accent6"/>
            </a:fillRef>
            <a:effectRef idx="1">
              <a:schemeClr val="accent6"/>
            </a:effectRef>
            <a:fontRef idx="minor">
              <a:schemeClr val="dk1"/>
            </a:fontRef>
          </p:style>
          <p:txBody>
            <a:bodyPr>
              <a:spAutoFit/>
            </a:bodyPr>
            <a:lstStyle/>
            <a:p>
              <a:pPr algn="ctr" eaLnBrk="1" hangingPunct="1">
                <a:lnSpc>
                  <a:spcPct val="150000"/>
                </a:lnSpc>
                <a:defRPr/>
              </a:pPr>
              <a:r>
                <a:rPr kumimoji="0" lang="zh-TW" altLang="en-US" sz="2500" b="1" dirty="0">
                  <a:solidFill>
                    <a:srgbClr val="000099"/>
                  </a:solidFill>
                  <a:latin typeface="標楷體" pitchFamily="65" charset="-120"/>
                  <a:ea typeface="標楷體" pitchFamily="65" charset="-120"/>
                </a:rPr>
                <a:t>精熟</a:t>
              </a:r>
              <a:r>
                <a:rPr kumimoji="0" lang="en-US" altLang="zh-TW" sz="2500" b="1" dirty="0">
                  <a:solidFill>
                    <a:srgbClr val="000099"/>
                  </a:solidFill>
                  <a:latin typeface="標楷體" pitchFamily="65" charset="-120"/>
                  <a:ea typeface="標楷體" pitchFamily="65" charset="-120"/>
                </a:rPr>
                <a:t>(A)</a:t>
              </a:r>
            </a:p>
            <a:p>
              <a:pPr algn="ctr" eaLnBrk="1" hangingPunct="1">
                <a:lnSpc>
                  <a:spcPct val="150000"/>
                </a:lnSpc>
                <a:defRPr/>
              </a:pPr>
              <a:r>
                <a:rPr kumimoji="0" lang="zh-TW" altLang="en-US" sz="2500" b="1" dirty="0">
                  <a:solidFill>
                    <a:srgbClr val="000099"/>
                  </a:solidFill>
                  <a:latin typeface="標楷體" pitchFamily="65" charset="-120"/>
                  <a:ea typeface="標楷體" pitchFamily="65" charset="-120"/>
                </a:rPr>
                <a:t>基礎</a:t>
              </a:r>
              <a:r>
                <a:rPr kumimoji="0" lang="en-US" altLang="zh-TW" sz="2500" b="1" dirty="0">
                  <a:solidFill>
                    <a:srgbClr val="000099"/>
                  </a:solidFill>
                  <a:latin typeface="標楷體" pitchFamily="65" charset="-120"/>
                  <a:ea typeface="標楷體" pitchFamily="65" charset="-120"/>
                </a:rPr>
                <a:t>(B)</a:t>
              </a:r>
            </a:p>
            <a:p>
              <a:pPr algn="ctr" eaLnBrk="1" hangingPunct="1">
                <a:lnSpc>
                  <a:spcPct val="150000"/>
                </a:lnSpc>
                <a:defRPr/>
              </a:pPr>
              <a:r>
                <a:rPr kumimoji="0" lang="zh-TW" altLang="en-US" sz="2500" b="1" dirty="0">
                  <a:solidFill>
                    <a:srgbClr val="000099"/>
                  </a:solidFill>
                  <a:latin typeface="標楷體" pitchFamily="65" charset="-120"/>
                  <a:ea typeface="標楷體" pitchFamily="65" charset="-120"/>
                </a:rPr>
                <a:t>待加強</a:t>
              </a:r>
              <a:r>
                <a:rPr kumimoji="0" lang="en-US" altLang="zh-TW" sz="2500" b="1" dirty="0">
                  <a:solidFill>
                    <a:srgbClr val="000099"/>
                  </a:solidFill>
                  <a:latin typeface="標楷體" pitchFamily="65" charset="-120"/>
                  <a:ea typeface="標楷體" pitchFamily="65" charset="-120"/>
                </a:rPr>
                <a:t>(C)</a:t>
              </a:r>
              <a:endParaRPr kumimoji="0" lang="zh-TW" altLang="en-US" sz="2500" b="1" dirty="0">
                <a:solidFill>
                  <a:srgbClr val="000099"/>
                </a:solidFill>
                <a:latin typeface="標楷體" pitchFamily="65" charset="-120"/>
                <a:ea typeface="標楷體" pitchFamily="65" charset="-120"/>
              </a:endParaRPr>
            </a:p>
          </p:txBody>
        </p:sp>
      </p:grpSp>
    </p:spTree>
    <p:extLst>
      <p:ext uri="{BB962C8B-B14F-4D97-AF65-F5344CB8AC3E}">
        <p14:creationId xmlns:p14="http://schemas.microsoft.com/office/powerpoint/2010/main" xmlns="" val="316587674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5"/>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500" fill="hold"/>
                                        <p:tgtEl>
                                          <p:spTgt spid="26"/>
                                        </p:tgtEl>
                                        <p:attrNameLst>
                                          <p:attrName>ppt_w</p:attrName>
                                        </p:attrNameLst>
                                      </p:cBhvr>
                                      <p:tavLst>
                                        <p:tav tm="0">
                                          <p:val>
                                            <p:fltVal val="0"/>
                                          </p:val>
                                        </p:tav>
                                        <p:tav tm="100000">
                                          <p:val>
                                            <p:strVal val="#ppt_w"/>
                                          </p:val>
                                        </p:tav>
                                      </p:tavLst>
                                    </p:anim>
                                    <p:anim calcmode="lin" valueType="num">
                                      <p:cBhvr>
                                        <p:cTn id="14" dur="500" fill="hold"/>
                                        <p:tgtEl>
                                          <p:spTgt spid="26"/>
                                        </p:tgtEl>
                                        <p:attrNameLst>
                                          <p:attrName>ppt_h</p:attrName>
                                        </p:attrNameLst>
                                      </p:cBhvr>
                                      <p:tavLst>
                                        <p:tav tm="0">
                                          <p:val>
                                            <p:fltVal val="0"/>
                                          </p:val>
                                        </p:tav>
                                        <p:tav tm="100000">
                                          <p:val>
                                            <p:strVal val="#ppt_h"/>
                                          </p:val>
                                        </p:tav>
                                      </p:tavLst>
                                    </p:anim>
                                    <p:animEffect transition="in" filter="fade">
                                      <p:cBhvr>
                                        <p:cTn id="15" dur="500"/>
                                        <p:tgtEl>
                                          <p:spTgt spid="26"/>
                                        </p:tgtEl>
                                      </p:cBhvr>
                                    </p:animEffect>
                                  </p:childTnLst>
                                </p:cTn>
                              </p:par>
                              <p:par>
                                <p:cTn id="16" presetID="53" presetClass="entr" presetSubtype="0" fill="hold" grpId="0" nodeType="withEffect">
                                  <p:stCondLst>
                                    <p:cond delay="0"/>
                                  </p:stCondLst>
                                  <p:childTnLst>
                                    <p:set>
                                      <p:cBhvr>
                                        <p:cTn id="17" dur="1" fill="hold">
                                          <p:stCondLst>
                                            <p:cond delay="0"/>
                                          </p:stCondLst>
                                        </p:cTn>
                                        <p:tgtEl>
                                          <p:spTgt spid="33"/>
                                        </p:tgtEl>
                                        <p:attrNameLst>
                                          <p:attrName>style.visibility</p:attrName>
                                        </p:attrNameLst>
                                      </p:cBhvr>
                                      <p:to>
                                        <p:strVal val="visible"/>
                                      </p:to>
                                    </p:set>
                                    <p:anim calcmode="lin" valueType="num">
                                      <p:cBhvr>
                                        <p:cTn id="18" dur="500" fill="hold"/>
                                        <p:tgtEl>
                                          <p:spTgt spid="33"/>
                                        </p:tgtEl>
                                        <p:attrNameLst>
                                          <p:attrName>ppt_w</p:attrName>
                                        </p:attrNameLst>
                                      </p:cBhvr>
                                      <p:tavLst>
                                        <p:tav tm="0">
                                          <p:val>
                                            <p:fltVal val="0"/>
                                          </p:val>
                                        </p:tav>
                                        <p:tav tm="100000">
                                          <p:val>
                                            <p:strVal val="#ppt_w"/>
                                          </p:val>
                                        </p:tav>
                                      </p:tavLst>
                                    </p:anim>
                                    <p:anim calcmode="lin" valueType="num">
                                      <p:cBhvr>
                                        <p:cTn id="19" dur="500" fill="hold"/>
                                        <p:tgtEl>
                                          <p:spTgt spid="33"/>
                                        </p:tgtEl>
                                        <p:attrNameLst>
                                          <p:attrName>ppt_h</p:attrName>
                                        </p:attrNameLst>
                                      </p:cBhvr>
                                      <p:tavLst>
                                        <p:tav tm="0">
                                          <p:val>
                                            <p:fltVal val="0"/>
                                          </p:val>
                                        </p:tav>
                                        <p:tav tm="100000">
                                          <p:val>
                                            <p:strVal val="#ppt_h"/>
                                          </p:val>
                                        </p:tav>
                                      </p:tavLst>
                                    </p:anim>
                                    <p:animEffect transition="in" filter="fade">
                                      <p:cBhvr>
                                        <p:cTn id="20" dur="500"/>
                                        <p:tgtEl>
                                          <p:spTgt spid="33"/>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53" presetClass="entr" presetSubtype="0" fill="hold" grpId="0" nodeType="click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p:cTn id="25" dur="500" fill="hold"/>
                                        <p:tgtEl>
                                          <p:spTgt spid="34"/>
                                        </p:tgtEl>
                                        <p:attrNameLst>
                                          <p:attrName>ppt_w</p:attrName>
                                        </p:attrNameLst>
                                      </p:cBhvr>
                                      <p:tavLst>
                                        <p:tav tm="0">
                                          <p:val>
                                            <p:fltVal val="0"/>
                                          </p:val>
                                        </p:tav>
                                        <p:tav tm="100000">
                                          <p:val>
                                            <p:strVal val="#ppt_w"/>
                                          </p:val>
                                        </p:tav>
                                      </p:tavLst>
                                    </p:anim>
                                    <p:anim calcmode="lin" valueType="num">
                                      <p:cBhvr>
                                        <p:cTn id="26" dur="500" fill="hold"/>
                                        <p:tgtEl>
                                          <p:spTgt spid="34"/>
                                        </p:tgtEl>
                                        <p:attrNameLst>
                                          <p:attrName>ppt_h</p:attrName>
                                        </p:attrNameLst>
                                      </p:cBhvr>
                                      <p:tavLst>
                                        <p:tav tm="0">
                                          <p:val>
                                            <p:fltVal val="0"/>
                                          </p:val>
                                        </p:tav>
                                        <p:tav tm="100000">
                                          <p:val>
                                            <p:strVal val="#ppt_h"/>
                                          </p:val>
                                        </p:tav>
                                      </p:tavLst>
                                    </p:anim>
                                    <p:animEffect transition="in" filter="fade">
                                      <p:cBhvr>
                                        <p:cTn id="27" dur="500"/>
                                        <p:tgtEl>
                                          <p:spTgt spid="34"/>
                                        </p:tgtEl>
                                      </p:cBhvr>
                                    </p:animEffect>
                                  </p:childTnLst>
                                </p:cTn>
                              </p:par>
                              <p:par>
                                <p:cTn id="28" presetID="10" presetClass="exit" presetSubtype="0" fill="hold" grpId="1" nodeType="withEffect">
                                  <p:stCondLst>
                                    <p:cond delay="0"/>
                                  </p:stCondLst>
                                  <p:childTnLst>
                                    <p:animEffect transition="out" filter="fade">
                                      <p:cBhvr>
                                        <p:cTn id="29" dur="500"/>
                                        <p:tgtEl>
                                          <p:spTgt spid="33"/>
                                        </p:tgtEl>
                                      </p:cBhvr>
                                    </p:animEffect>
                                    <p:set>
                                      <p:cBhvr>
                                        <p:cTn id="30" dur="1" fill="hold">
                                          <p:stCondLst>
                                            <p:cond delay="499"/>
                                          </p:stCondLst>
                                        </p:cTn>
                                        <p:tgtEl>
                                          <p:spTgt spid="33"/>
                                        </p:tgtEl>
                                        <p:attrNameLst>
                                          <p:attrName>style.visibility</p:attrName>
                                        </p:attrNameLst>
                                      </p:cBhvr>
                                      <p:to>
                                        <p:strVal val="hidden"/>
                                      </p:to>
                                    </p:set>
                                  </p:childTnLst>
                                </p:cTn>
                              </p:par>
                            </p:childTnLst>
                          </p:cTn>
                        </p:par>
                        <p:par>
                          <p:cTn id="31" fill="hold" nodeType="afterGroup">
                            <p:stCondLst>
                              <p:cond delay="500"/>
                            </p:stCondLst>
                            <p:childTnLst>
                              <p:par>
                                <p:cTn id="32" presetID="53" presetClass="entr" presetSubtype="0"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ppt_w</p:attrName>
                                        </p:attrNameLst>
                                      </p:cBhvr>
                                      <p:tavLst>
                                        <p:tav tm="0">
                                          <p:val>
                                            <p:fltVal val="0"/>
                                          </p:val>
                                        </p:tav>
                                        <p:tav tm="100000">
                                          <p:val>
                                            <p:strVal val="#ppt_w"/>
                                          </p:val>
                                        </p:tav>
                                      </p:tavLst>
                                    </p:anim>
                                    <p:anim calcmode="lin" valueType="num">
                                      <p:cBhvr>
                                        <p:cTn id="35" dur="500" fill="hold"/>
                                        <p:tgtEl>
                                          <p:spTgt spid="7"/>
                                        </p:tgtEl>
                                        <p:attrNameLst>
                                          <p:attrName>ppt_h</p:attrName>
                                        </p:attrNameLst>
                                      </p:cBhvr>
                                      <p:tavLst>
                                        <p:tav tm="0">
                                          <p:val>
                                            <p:fltVal val="0"/>
                                          </p:val>
                                        </p:tav>
                                        <p:tav tm="100000">
                                          <p:val>
                                            <p:strVal val="#ppt_h"/>
                                          </p:val>
                                        </p:tav>
                                      </p:tavLst>
                                    </p:anim>
                                    <p:animEffect transition="in" filter="fade">
                                      <p:cBhvr>
                                        <p:cTn id="36" dur="500"/>
                                        <p:tgtEl>
                                          <p:spTgt spid="7"/>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nodeType="clickEffect">
                                  <p:stCondLst>
                                    <p:cond delay="0"/>
                                  </p:stCondLst>
                                  <p:childTnLst>
                                    <p:set>
                                      <p:cBhvr>
                                        <p:cTn id="40" dur="1" fill="hold">
                                          <p:stCondLst>
                                            <p:cond delay="0"/>
                                          </p:stCondLst>
                                        </p:cTn>
                                        <p:tgtEl>
                                          <p:spTgt spid="2"/>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nodeType="clickEffect">
                                  <p:stCondLst>
                                    <p:cond delay="0"/>
                                  </p:stCondLst>
                                  <p:childTnLst>
                                    <p:set>
                                      <p:cBhvr>
                                        <p:cTn id="46" dur="1" fill="hold">
                                          <p:stCondLst>
                                            <p:cond delay="0"/>
                                          </p:stCondLst>
                                        </p:cTn>
                                        <p:tgtEl>
                                          <p:spTgt spid="4"/>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8" grpId="0"/>
      <p:bldP spid="33" grpId="0" animBg="1"/>
      <p:bldP spid="33" grpId="1" animBg="1"/>
      <p:bldP spid="34" grpId="0" animBg="1"/>
      <p:bldP spid="35" grpId="0"/>
    </p:bldLst>
  </p:timing>
</p:sld>
</file>

<file path=ppt/slides/slide9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8066" name="標題 1"/>
          <p:cNvSpPr txBox="1">
            <a:spLocks/>
          </p:cNvSpPr>
          <p:nvPr/>
        </p:nvSpPr>
        <p:spPr bwMode="auto">
          <a:xfrm>
            <a:off x="1624012" y="206797"/>
            <a:ext cx="8420100" cy="941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algn="ctr" eaLnBrk="1" hangingPunct="1"/>
            <a:r>
              <a:rPr lang="zh-TW" altLang="en-US" sz="4400" b="1" dirty="0">
                <a:solidFill>
                  <a:srgbClr val="000099"/>
                </a:solidFill>
                <a:latin typeface="微軟正黑體" pitchFamily="34" charset="-120"/>
                <a:ea typeface="微軟正黑體" pitchFamily="34" charset="-120"/>
              </a:rPr>
              <a:t>會考成績</a:t>
            </a:r>
            <a:r>
              <a:rPr lang="en-US" altLang="zh-TW" sz="4400" b="1" dirty="0">
                <a:solidFill>
                  <a:srgbClr val="000099"/>
                </a:solidFill>
                <a:latin typeface="微軟正黑體" pitchFamily="34" charset="-120"/>
                <a:ea typeface="微軟正黑體" pitchFamily="34" charset="-120"/>
              </a:rPr>
              <a:t>-</a:t>
            </a:r>
            <a:r>
              <a:rPr lang="zh-TW" altLang="en-US" sz="4400" b="1" dirty="0">
                <a:solidFill>
                  <a:srgbClr val="FF0000"/>
                </a:solidFill>
                <a:latin typeface="微軟正黑體" pitchFamily="34" charset="-120"/>
                <a:ea typeface="微軟正黑體" pitchFamily="34" charset="-120"/>
              </a:rPr>
              <a:t>能力等級與加註標示</a:t>
            </a:r>
          </a:p>
        </p:txBody>
      </p:sp>
      <p:graphicFrame>
        <p:nvGraphicFramePr>
          <p:cNvPr id="37" name="內容版面配置區 4"/>
          <p:cNvGraphicFramePr>
            <a:graphicFrameLocks/>
          </p:cNvGraphicFramePr>
          <p:nvPr>
            <p:extLst>
              <p:ext uri="{D42A27DB-BD31-4B8C-83A1-F6EECF244321}">
                <p14:modId xmlns:p14="http://schemas.microsoft.com/office/powerpoint/2010/main" xmlns="" val="342641694"/>
              </p:ext>
            </p:extLst>
          </p:nvPr>
        </p:nvGraphicFramePr>
        <p:xfrm>
          <a:off x="1781175" y="1385888"/>
          <a:ext cx="8623299" cy="5314948"/>
        </p:xfrm>
        <a:graphic>
          <a:graphicData uri="http://schemas.openxmlformats.org/drawingml/2006/table">
            <a:tbl>
              <a:tblPr firstRow="1" bandRow="1">
                <a:tableStyleId>{00A15C55-8517-42AA-B614-E9B94910E393}</a:tableStyleId>
              </a:tblPr>
              <a:tblGrid>
                <a:gridCol w="2173101">
                  <a:extLst>
                    <a:ext uri="{9D8B030D-6E8A-4147-A177-3AD203B41FA5}">
                      <a16:colId xmlns:a16="http://schemas.microsoft.com/office/drawing/2014/main" xmlns="" val="20000"/>
                    </a:ext>
                  </a:extLst>
                </a:gridCol>
                <a:gridCol w="2173101">
                  <a:extLst>
                    <a:ext uri="{9D8B030D-6E8A-4147-A177-3AD203B41FA5}">
                      <a16:colId xmlns:a16="http://schemas.microsoft.com/office/drawing/2014/main" xmlns="" val="20001"/>
                    </a:ext>
                  </a:extLst>
                </a:gridCol>
                <a:gridCol w="4277097">
                  <a:extLst>
                    <a:ext uri="{9D8B030D-6E8A-4147-A177-3AD203B41FA5}">
                      <a16:colId xmlns:a16="http://schemas.microsoft.com/office/drawing/2014/main" xmlns="" val="20002"/>
                    </a:ext>
                  </a:extLst>
                </a:gridCol>
              </a:tblGrid>
              <a:tr h="664365">
                <a:tc>
                  <a:txBody>
                    <a:bodyPr/>
                    <a:lstStyle/>
                    <a:p>
                      <a:pPr algn="ctr"/>
                      <a:r>
                        <a:rPr lang="zh-TW" altLang="en-US" sz="2800" dirty="0">
                          <a:latin typeface="標楷體" pitchFamily="65" charset="-120"/>
                          <a:ea typeface="標楷體" pitchFamily="65" charset="-120"/>
                        </a:rPr>
                        <a:t>能力等級</a:t>
                      </a:r>
                      <a:endParaRPr lang="zh-TW" altLang="en-US" sz="2800" b="1" dirty="0">
                        <a:solidFill>
                          <a:schemeClr val="bg1"/>
                        </a:solidFill>
                        <a:latin typeface="標楷體" pitchFamily="65" charset="-120"/>
                        <a:ea typeface="標楷體" pitchFamily="65" charset="-120"/>
                      </a:endParaRPr>
                    </a:p>
                  </a:txBody>
                  <a:tcPr marL="91433" marR="91433" marT="45728" marB="45728" anchor="ctr">
                    <a:solidFill>
                      <a:srgbClr val="FF6699"/>
                    </a:solidFill>
                  </a:tcPr>
                </a:tc>
                <a:tc>
                  <a:txBody>
                    <a:bodyPr/>
                    <a:lstStyle/>
                    <a:p>
                      <a:pPr algn="ctr"/>
                      <a:r>
                        <a:rPr lang="zh-TW" altLang="en-US" sz="2800" dirty="0">
                          <a:latin typeface="標楷體" pitchFamily="65" charset="-120"/>
                          <a:ea typeface="標楷體" pitchFamily="65" charset="-120"/>
                        </a:rPr>
                        <a:t>加註標示</a:t>
                      </a:r>
                      <a:endParaRPr lang="zh-TW" altLang="en-US" sz="2800" b="1" dirty="0">
                        <a:solidFill>
                          <a:schemeClr val="bg1"/>
                        </a:solidFill>
                        <a:latin typeface="標楷體" pitchFamily="65" charset="-120"/>
                        <a:ea typeface="標楷體" pitchFamily="65" charset="-120"/>
                      </a:endParaRPr>
                    </a:p>
                  </a:txBody>
                  <a:tcPr marL="91433" marR="91433" marT="45728" marB="45728" anchor="ctr">
                    <a:solidFill>
                      <a:srgbClr val="FF6699"/>
                    </a:solidFill>
                  </a:tcPr>
                </a:tc>
                <a:tc>
                  <a:txBody>
                    <a:bodyPr/>
                    <a:lstStyle/>
                    <a:p>
                      <a:pPr algn="ctr"/>
                      <a:r>
                        <a:rPr lang="zh-TW" altLang="en-US" sz="2800" dirty="0">
                          <a:latin typeface="標楷體" pitchFamily="65" charset="-120"/>
                          <a:ea typeface="標楷體" pitchFamily="65" charset="-120"/>
                        </a:rPr>
                        <a:t>標示說明</a:t>
                      </a:r>
                      <a:endParaRPr lang="zh-TW" altLang="en-US" sz="2800" b="1" dirty="0">
                        <a:solidFill>
                          <a:schemeClr val="bg1"/>
                        </a:solidFill>
                        <a:latin typeface="標楷體" pitchFamily="65" charset="-120"/>
                        <a:ea typeface="標楷體" pitchFamily="65" charset="-120"/>
                      </a:endParaRPr>
                    </a:p>
                  </a:txBody>
                  <a:tcPr marL="91433" marR="91433" marT="45728" marB="45728" anchor="ctr">
                    <a:solidFill>
                      <a:srgbClr val="FF6699"/>
                    </a:solidFill>
                  </a:tcPr>
                </a:tc>
                <a:extLst>
                  <a:ext uri="{0D108BD9-81ED-4DB2-BD59-A6C34878D82A}">
                    <a16:rowId xmlns:a16="http://schemas.microsoft.com/office/drawing/2014/main" xmlns="" val="10000"/>
                  </a:ext>
                </a:extLst>
              </a:tr>
              <a:tr h="664369">
                <a:tc row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800" b="1" dirty="0">
                          <a:solidFill>
                            <a:srgbClr val="FF0000"/>
                          </a:solidFill>
                          <a:latin typeface="標楷體" pitchFamily="65" charset="-120"/>
                          <a:ea typeface="標楷體" pitchFamily="65" charset="-120"/>
                        </a:rPr>
                        <a:t>精熟</a:t>
                      </a:r>
                      <a:r>
                        <a:rPr lang="en-US" altLang="zh-TW" sz="2800" b="1" dirty="0">
                          <a:solidFill>
                            <a:srgbClr val="FF0000"/>
                          </a:solidFill>
                          <a:latin typeface="標楷體" pitchFamily="65" charset="-120"/>
                          <a:ea typeface="標楷體" pitchFamily="65" charset="-120"/>
                        </a:rPr>
                        <a:t>(A)</a:t>
                      </a:r>
                    </a:p>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700" b="1" dirty="0">
                          <a:latin typeface="標楷體" pitchFamily="65" charset="-120"/>
                          <a:ea typeface="標楷體" pitchFamily="65" charset="-120"/>
                        </a:rPr>
                        <a:t>答對題數</a:t>
                      </a:r>
                      <a:r>
                        <a:rPr lang="en-US" altLang="zh-TW" sz="2700" b="1" dirty="0">
                          <a:latin typeface="標楷體" pitchFamily="65" charset="-120"/>
                          <a:ea typeface="標楷體" pitchFamily="65" charset="-120"/>
                        </a:rPr>
                        <a:t>80~85%</a:t>
                      </a:r>
                      <a:r>
                        <a:rPr lang="zh-TW" altLang="en-US" sz="2700" b="1" dirty="0">
                          <a:latin typeface="標楷體" pitchFamily="65" charset="-120"/>
                          <a:ea typeface="標楷體" pitchFamily="65" charset="-120"/>
                        </a:rPr>
                        <a:t>以上</a:t>
                      </a:r>
                      <a:endParaRPr kumimoji="1" lang="en-US" altLang="zh-TW" sz="2700" b="1" i="0" u="none" strike="noStrike" cap="none" normalizeH="0" baseline="0" dirty="0">
                        <a:ln>
                          <a:noFill/>
                        </a:ln>
                        <a:solidFill>
                          <a:srgbClr val="000099"/>
                        </a:solidFill>
                        <a:effectLst/>
                        <a:latin typeface="標楷體" pitchFamily="65" charset="-120"/>
                        <a:ea typeface="標楷體" pitchFamily="65" charset="-120"/>
                      </a:endParaRPr>
                    </a:p>
                  </a:txBody>
                  <a:tcPr marL="91433" marR="91433" marT="45723" marB="45723" anchor="ctr" horzOverflow="overflow">
                    <a:solidFill>
                      <a:srgbClr val="FFE7EF"/>
                    </a:solidFill>
                  </a:tcPr>
                </a:tc>
                <a:tc>
                  <a:txBody>
                    <a:bodyPr/>
                    <a:lstStyle/>
                    <a:p>
                      <a:pPr algn="ctr"/>
                      <a:r>
                        <a:rPr lang="en-US" altLang="zh-TW" sz="2700" b="1" kern="1200" baseline="0" dirty="0">
                          <a:latin typeface="標楷體" pitchFamily="65" charset="-120"/>
                          <a:ea typeface="標楷體" pitchFamily="65" charset="-120"/>
                        </a:rPr>
                        <a:t>A++</a:t>
                      </a:r>
                      <a:endParaRPr lang="zh-TW" altLang="en-US" sz="2700" b="1" dirty="0">
                        <a:solidFill>
                          <a:srgbClr val="000099"/>
                        </a:solidFill>
                        <a:latin typeface="標楷體" pitchFamily="65" charset="-120"/>
                        <a:ea typeface="標楷體" pitchFamily="65" charset="-120"/>
                      </a:endParaRPr>
                    </a:p>
                  </a:txBody>
                  <a:tcPr marL="91433" marR="91433" marT="45728" marB="45728" anchor="ctr">
                    <a:solidFill>
                      <a:srgbClr val="FFE7E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700" b="1" dirty="0">
                          <a:solidFill>
                            <a:schemeClr val="bg1"/>
                          </a:solidFill>
                          <a:latin typeface="標楷體" pitchFamily="65" charset="-120"/>
                          <a:ea typeface="標楷體" pitchFamily="65" charset="-120"/>
                        </a:rPr>
                        <a:t>精</a:t>
                      </a:r>
                      <a:r>
                        <a:rPr lang="zh-TW" altLang="en-US" sz="2700" b="1" kern="1200" baseline="0" dirty="0">
                          <a:solidFill>
                            <a:schemeClr val="bg1"/>
                          </a:solidFill>
                          <a:latin typeface="標楷體" pitchFamily="65" charset="-120"/>
                          <a:ea typeface="標楷體" pitchFamily="65" charset="-120"/>
                          <a:cs typeface="BiauKai"/>
                        </a:rPr>
                        <a:t>熟等級前</a:t>
                      </a:r>
                      <a:r>
                        <a:rPr lang="en-US" altLang="zh-TW" sz="2700" b="1" kern="1200" baseline="0" dirty="0">
                          <a:solidFill>
                            <a:schemeClr val="bg1"/>
                          </a:solidFill>
                          <a:latin typeface="標楷體" pitchFamily="65" charset="-120"/>
                          <a:ea typeface="標楷體" pitchFamily="65" charset="-120"/>
                          <a:cs typeface="BiauKai"/>
                        </a:rPr>
                        <a:t>25%</a:t>
                      </a:r>
                      <a:endParaRPr lang="zh-TW" altLang="en-US" sz="2700" b="1" dirty="0">
                        <a:solidFill>
                          <a:schemeClr val="bg1"/>
                        </a:solidFill>
                        <a:latin typeface="標楷體" pitchFamily="65" charset="-120"/>
                        <a:ea typeface="標楷體" pitchFamily="65" charset="-120"/>
                        <a:cs typeface="BiauKai"/>
                      </a:endParaRPr>
                    </a:p>
                  </a:txBody>
                  <a:tcPr marL="91427" marR="91427" marT="45731" marB="45731" anchor="ctr">
                    <a:solidFill>
                      <a:srgbClr val="FFE7EF"/>
                    </a:solidFill>
                  </a:tcPr>
                </a:tc>
                <a:extLst>
                  <a:ext uri="{0D108BD9-81ED-4DB2-BD59-A6C34878D82A}">
                    <a16:rowId xmlns:a16="http://schemas.microsoft.com/office/drawing/2014/main" xmlns="" val="10001"/>
                  </a:ext>
                </a:extLst>
              </a:tr>
              <a:tr h="664369">
                <a:tc vMerge="1">
                  <a:txBody>
                    <a:bodyPr/>
                    <a:lstStyle/>
                    <a:p>
                      <a:pPr marL="0" marR="0" lvl="0" indent="0" algn="ctr" defTabSz="914400" rtl="0" eaLnBrk="1" fontAlgn="base" latinLnBrk="0" hangingPunct="1">
                        <a:lnSpc>
                          <a:spcPct val="100000"/>
                        </a:lnSpc>
                        <a:spcBef>
                          <a:spcPct val="0"/>
                        </a:spcBef>
                        <a:spcAft>
                          <a:spcPct val="0"/>
                        </a:spcAft>
                        <a:buClr>
                          <a:schemeClr val="bg1"/>
                        </a:buClr>
                        <a:buSzPct val="70000"/>
                        <a:buFontTx/>
                        <a:buNone/>
                        <a:tabLst/>
                      </a:pPr>
                      <a:endParaRPr kumimoji="1" lang="en-US" altLang="zh-TW" sz="2500" b="1" i="0" u="none" strike="noStrike" cap="none" normalizeH="0" baseline="0" dirty="0">
                        <a:ln>
                          <a:noFill/>
                        </a:ln>
                        <a:solidFill>
                          <a:srgbClr val="000099"/>
                        </a:solidFill>
                        <a:effectLst/>
                        <a:latin typeface="標楷體" pitchFamily="65" charset="-120"/>
                        <a:ea typeface="標楷體" pitchFamily="65" charset="-120"/>
                      </a:endParaRPr>
                    </a:p>
                  </a:txBody>
                  <a:tcPr marT="45715" marB="45715" anchor="ctr" horzOverflow="overflow"/>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2700" b="1" kern="1200" baseline="0" dirty="0">
                          <a:latin typeface="標楷體" pitchFamily="65" charset="-120"/>
                          <a:ea typeface="標楷體" pitchFamily="65" charset="-120"/>
                        </a:rPr>
                        <a:t>A+</a:t>
                      </a:r>
                      <a:endParaRPr lang="zh-TW" altLang="en-US" sz="2700" b="1" dirty="0">
                        <a:solidFill>
                          <a:srgbClr val="000099"/>
                        </a:solidFill>
                        <a:latin typeface="標楷體" pitchFamily="65" charset="-120"/>
                        <a:ea typeface="標楷體" pitchFamily="65" charset="-120"/>
                      </a:endParaRPr>
                    </a:p>
                  </a:txBody>
                  <a:tcPr marL="91433" marR="91433" marT="45728" marB="45728" anchor="ctr">
                    <a:solidFill>
                      <a:srgbClr val="FFE7E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700" b="1" dirty="0">
                          <a:solidFill>
                            <a:schemeClr val="bg1"/>
                          </a:solidFill>
                          <a:latin typeface="標楷體" pitchFamily="65" charset="-120"/>
                          <a:ea typeface="標楷體" pitchFamily="65" charset="-120"/>
                        </a:rPr>
                        <a:t>精</a:t>
                      </a:r>
                      <a:r>
                        <a:rPr lang="zh-TW" altLang="en-US" sz="2700" b="1" kern="1200" baseline="0" dirty="0">
                          <a:solidFill>
                            <a:schemeClr val="bg1"/>
                          </a:solidFill>
                          <a:latin typeface="標楷體" pitchFamily="65" charset="-120"/>
                          <a:ea typeface="標楷體" pitchFamily="65" charset="-120"/>
                        </a:rPr>
                        <a:t>熟等級前</a:t>
                      </a:r>
                      <a:r>
                        <a:rPr lang="en-US" altLang="zh-TW" sz="2700" b="1" kern="1200" baseline="0" dirty="0">
                          <a:solidFill>
                            <a:schemeClr val="bg1"/>
                          </a:solidFill>
                          <a:latin typeface="標楷體" pitchFamily="65" charset="-120"/>
                          <a:ea typeface="標楷體" pitchFamily="65" charset="-120"/>
                        </a:rPr>
                        <a:t>26%</a:t>
                      </a:r>
                      <a:r>
                        <a:rPr lang="zh-TW" altLang="en-US" sz="2700" b="1" kern="1200" baseline="0" dirty="0">
                          <a:solidFill>
                            <a:schemeClr val="bg1"/>
                          </a:solidFill>
                          <a:latin typeface="標楷體" pitchFamily="65" charset="-120"/>
                          <a:ea typeface="標楷體" pitchFamily="65" charset="-120"/>
                        </a:rPr>
                        <a:t>～</a:t>
                      </a:r>
                      <a:r>
                        <a:rPr lang="en-US" altLang="zh-TW" sz="2700" b="1" kern="1200" baseline="0" dirty="0">
                          <a:solidFill>
                            <a:schemeClr val="bg1"/>
                          </a:solidFill>
                          <a:latin typeface="標楷體" pitchFamily="65" charset="-120"/>
                          <a:ea typeface="標楷體" pitchFamily="65" charset="-120"/>
                        </a:rPr>
                        <a:t>50%</a:t>
                      </a:r>
                      <a:endParaRPr lang="zh-TW" altLang="en-US" sz="2700" b="1" dirty="0">
                        <a:solidFill>
                          <a:schemeClr val="bg1"/>
                        </a:solidFill>
                        <a:latin typeface="標楷體" pitchFamily="65" charset="-120"/>
                        <a:ea typeface="標楷體" pitchFamily="65" charset="-120"/>
                      </a:endParaRPr>
                    </a:p>
                  </a:txBody>
                  <a:tcPr marL="91427" marR="91427" marT="45731" marB="45731" anchor="ctr">
                    <a:solidFill>
                      <a:srgbClr val="FFE7EF"/>
                    </a:solidFill>
                  </a:tcPr>
                </a:tc>
                <a:extLst>
                  <a:ext uri="{0D108BD9-81ED-4DB2-BD59-A6C34878D82A}">
                    <a16:rowId xmlns:a16="http://schemas.microsoft.com/office/drawing/2014/main" xmlns="" val="10002"/>
                  </a:ext>
                </a:extLst>
              </a:tr>
              <a:tr h="664369">
                <a:tc vMerge="1">
                  <a:txBody>
                    <a:bodyPr/>
                    <a:lstStyle/>
                    <a:p>
                      <a:pPr marL="0" marR="0" lvl="0" indent="0" algn="ctr" defTabSz="914400" rtl="0" eaLnBrk="1" fontAlgn="base" latinLnBrk="0" hangingPunct="1">
                        <a:lnSpc>
                          <a:spcPct val="100000"/>
                        </a:lnSpc>
                        <a:spcBef>
                          <a:spcPct val="0"/>
                        </a:spcBef>
                        <a:spcAft>
                          <a:spcPct val="0"/>
                        </a:spcAft>
                        <a:buClr>
                          <a:schemeClr val="bg1"/>
                        </a:buClr>
                        <a:buSzPct val="70000"/>
                        <a:buFontTx/>
                        <a:buNone/>
                        <a:tabLst/>
                      </a:pPr>
                      <a:endParaRPr kumimoji="1" lang="en-US" altLang="zh-TW" sz="2500" b="1" i="0" u="none" strike="noStrike" cap="none" normalizeH="0" baseline="0" dirty="0">
                        <a:ln>
                          <a:noFill/>
                        </a:ln>
                        <a:solidFill>
                          <a:srgbClr val="000099"/>
                        </a:solidFill>
                        <a:effectLst/>
                        <a:latin typeface="標楷體" pitchFamily="65" charset="-120"/>
                        <a:ea typeface="標楷體" pitchFamily="65" charset="-120"/>
                      </a:endParaRPr>
                    </a:p>
                  </a:txBody>
                  <a:tcPr marT="45715" marB="45715" anchor="ctr" horzOverflow="overflow"/>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2700" b="1" kern="1200" baseline="0" dirty="0">
                          <a:latin typeface="標楷體" pitchFamily="65" charset="-120"/>
                          <a:ea typeface="標楷體" pitchFamily="65" charset="-120"/>
                        </a:rPr>
                        <a:t>A</a:t>
                      </a:r>
                      <a:endParaRPr lang="zh-TW" altLang="en-US" sz="2700" b="1" dirty="0">
                        <a:solidFill>
                          <a:srgbClr val="000099"/>
                        </a:solidFill>
                        <a:latin typeface="標楷體" pitchFamily="65" charset="-120"/>
                        <a:ea typeface="標楷體" pitchFamily="65" charset="-120"/>
                      </a:endParaRPr>
                    </a:p>
                  </a:txBody>
                  <a:tcPr marL="91433" marR="91433" marT="45728" marB="45728" anchor="ctr">
                    <a:solidFill>
                      <a:srgbClr val="FFE7E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TW" altLang="en-US" sz="2700" b="1" dirty="0">
                        <a:solidFill>
                          <a:schemeClr val="bg1"/>
                        </a:solidFill>
                        <a:latin typeface="標楷體" pitchFamily="65" charset="-120"/>
                        <a:ea typeface="標楷體" pitchFamily="65" charset="-120"/>
                      </a:endParaRPr>
                    </a:p>
                  </a:txBody>
                  <a:tcPr marL="91427" marR="91427" marT="45731" marB="45731" anchor="ctr">
                    <a:solidFill>
                      <a:srgbClr val="FFE7EF"/>
                    </a:solidFill>
                  </a:tcPr>
                </a:tc>
                <a:extLst>
                  <a:ext uri="{0D108BD9-81ED-4DB2-BD59-A6C34878D82A}">
                    <a16:rowId xmlns:a16="http://schemas.microsoft.com/office/drawing/2014/main" xmlns="" val="10003"/>
                  </a:ext>
                </a:extLst>
              </a:tr>
              <a:tr h="664369">
                <a:tc row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800" b="1" dirty="0">
                          <a:solidFill>
                            <a:srgbClr val="FF0000"/>
                          </a:solidFill>
                          <a:latin typeface="標楷體" pitchFamily="65" charset="-120"/>
                          <a:ea typeface="標楷體" pitchFamily="65" charset="-120"/>
                        </a:rPr>
                        <a:t>基礎</a:t>
                      </a:r>
                      <a:r>
                        <a:rPr lang="en-US" altLang="zh-TW" sz="2800" b="1" dirty="0">
                          <a:solidFill>
                            <a:srgbClr val="FF0000"/>
                          </a:solidFill>
                          <a:latin typeface="標楷體" pitchFamily="65" charset="-120"/>
                          <a:ea typeface="標楷體" pitchFamily="65" charset="-120"/>
                        </a:rPr>
                        <a:t>(B)</a:t>
                      </a:r>
                    </a:p>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700" b="1" dirty="0">
                          <a:latin typeface="標楷體" pitchFamily="65" charset="-120"/>
                          <a:ea typeface="標楷體" pitchFamily="65" charset="-120"/>
                        </a:rPr>
                        <a:t>答對題數</a:t>
                      </a:r>
                      <a:endParaRPr lang="en-US" altLang="zh-TW" sz="2700" b="1" dirty="0">
                        <a:latin typeface="標楷體" pitchFamily="65" charset="-120"/>
                        <a:ea typeface="標楷體" pitchFamily="65" charset="-12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2700" b="1" dirty="0">
                          <a:latin typeface="標楷體" pitchFamily="65" charset="-120"/>
                          <a:ea typeface="標楷體" pitchFamily="65" charset="-120"/>
                        </a:rPr>
                        <a:t>40%</a:t>
                      </a:r>
                      <a:r>
                        <a:rPr lang="zh-TW" altLang="en-US" sz="2700" b="1" dirty="0">
                          <a:latin typeface="標楷體" pitchFamily="65" charset="-120"/>
                          <a:ea typeface="標楷體" pitchFamily="65" charset="-120"/>
                        </a:rPr>
                        <a:t>以上</a:t>
                      </a:r>
                      <a:endParaRPr kumimoji="1" lang="en-US" altLang="zh-TW" sz="2700" b="1" i="0" u="none" strike="noStrike" cap="none" normalizeH="0" baseline="0" dirty="0">
                        <a:ln>
                          <a:noFill/>
                        </a:ln>
                        <a:solidFill>
                          <a:srgbClr val="000099"/>
                        </a:solidFill>
                        <a:effectLst/>
                        <a:latin typeface="標楷體" pitchFamily="65" charset="-120"/>
                        <a:ea typeface="標楷體" pitchFamily="65" charset="-120"/>
                      </a:endParaRPr>
                    </a:p>
                  </a:txBody>
                  <a:tcPr marL="91433" marR="91433" marT="45723" marB="45723" anchor="ctr" horzOverflow="overflow">
                    <a:solidFill>
                      <a:srgbClr val="FFD1E0"/>
                    </a:solidFill>
                  </a:tcPr>
                </a:tc>
                <a:tc>
                  <a:txBody>
                    <a:bodyPr/>
                    <a:lstStyle/>
                    <a:p>
                      <a:pPr algn="ctr"/>
                      <a:r>
                        <a:rPr lang="en-US" altLang="zh-TW" sz="2700" b="1" kern="1200" baseline="0" dirty="0">
                          <a:latin typeface="標楷體" pitchFamily="65" charset="-120"/>
                          <a:ea typeface="標楷體" pitchFamily="65" charset="-120"/>
                        </a:rPr>
                        <a:t>B++</a:t>
                      </a:r>
                      <a:endParaRPr lang="zh-TW" altLang="en-US" sz="2700" b="1" dirty="0">
                        <a:solidFill>
                          <a:srgbClr val="000099"/>
                        </a:solidFill>
                        <a:latin typeface="標楷體" pitchFamily="65" charset="-120"/>
                        <a:ea typeface="標楷體" pitchFamily="65" charset="-120"/>
                      </a:endParaRPr>
                    </a:p>
                  </a:txBody>
                  <a:tcPr marL="91433" marR="91433" marT="45728" marB="45728" anchor="ctr">
                    <a:solidFill>
                      <a:srgbClr val="FFD1E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700" b="1" dirty="0">
                          <a:solidFill>
                            <a:schemeClr val="bg1"/>
                          </a:solidFill>
                          <a:latin typeface="標楷體" pitchFamily="65" charset="-120"/>
                          <a:ea typeface="標楷體" pitchFamily="65" charset="-120"/>
                        </a:rPr>
                        <a:t>精</a:t>
                      </a:r>
                      <a:r>
                        <a:rPr lang="zh-TW" altLang="en-US" sz="2700" b="1" kern="1200" baseline="0" dirty="0">
                          <a:solidFill>
                            <a:schemeClr val="bg1"/>
                          </a:solidFill>
                          <a:latin typeface="標楷體" pitchFamily="65" charset="-120"/>
                          <a:ea typeface="標楷體" pitchFamily="65" charset="-120"/>
                        </a:rPr>
                        <a:t>熟等級前</a:t>
                      </a:r>
                      <a:r>
                        <a:rPr lang="en-US" altLang="zh-TW" sz="2700" b="1" kern="1200" baseline="0" dirty="0">
                          <a:solidFill>
                            <a:schemeClr val="bg1"/>
                          </a:solidFill>
                          <a:latin typeface="標楷體" pitchFamily="65" charset="-120"/>
                          <a:ea typeface="標楷體" pitchFamily="65" charset="-120"/>
                        </a:rPr>
                        <a:t>25%</a:t>
                      </a:r>
                      <a:endParaRPr lang="zh-TW" altLang="en-US" sz="2700" b="1" dirty="0">
                        <a:solidFill>
                          <a:schemeClr val="bg1"/>
                        </a:solidFill>
                        <a:latin typeface="標楷體" pitchFamily="65" charset="-120"/>
                        <a:ea typeface="標楷體" pitchFamily="65" charset="-120"/>
                      </a:endParaRPr>
                    </a:p>
                  </a:txBody>
                  <a:tcPr marL="91427" marR="91427" marT="45731" marB="45731" anchor="ctr">
                    <a:solidFill>
                      <a:srgbClr val="FFD1E0"/>
                    </a:solidFill>
                  </a:tcPr>
                </a:tc>
                <a:extLst>
                  <a:ext uri="{0D108BD9-81ED-4DB2-BD59-A6C34878D82A}">
                    <a16:rowId xmlns:a16="http://schemas.microsoft.com/office/drawing/2014/main" xmlns="" val="10004"/>
                  </a:ext>
                </a:extLst>
              </a:tr>
              <a:tr h="664369">
                <a:tc vMerge="1">
                  <a:txBody>
                    <a:bodyPr/>
                    <a:lstStyle/>
                    <a:p>
                      <a:pPr marL="0" marR="0" lvl="0" indent="0" algn="ctr" defTabSz="914400" rtl="0" eaLnBrk="1" fontAlgn="base" latinLnBrk="0" hangingPunct="1">
                        <a:lnSpc>
                          <a:spcPct val="100000"/>
                        </a:lnSpc>
                        <a:spcBef>
                          <a:spcPct val="0"/>
                        </a:spcBef>
                        <a:spcAft>
                          <a:spcPct val="0"/>
                        </a:spcAft>
                        <a:buClr>
                          <a:schemeClr val="bg1"/>
                        </a:buClr>
                        <a:buSzPct val="70000"/>
                        <a:buFontTx/>
                        <a:buNone/>
                        <a:tabLst/>
                      </a:pPr>
                      <a:endParaRPr kumimoji="1" lang="en-US" altLang="zh-TW" sz="2500" b="1" i="0" u="none" strike="noStrike" cap="none" normalizeH="0" baseline="0" dirty="0">
                        <a:ln>
                          <a:noFill/>
                        </a:ln>
                        <a:solidFill>
                          <a:srgbClr val="000099"/>
                        </a:solidFill>
                        <a:effectLst/>
                        <a:latin typeface="標楷體" pitchFamily="65" charset="-120"/>
                        <a:ea typeface="標楷體" pitchFamily="65" charset="-120"/>
                      </a:endParaRPr>
                    </a:p>
                  </a:txBody>
                  <a:tcPr marT="45715" marB="45715" anchor="ctr" horzOverflow="overflow"/>
                </a:tc>
                <a:tc>
                  <a:txBody>
                    <a:bodyPr/>
                    <a:lstStyle/>
                    <a:p>
                      <a:pPr algn="ctr"/>
                      <a:r>
                        <a:rPr lang="en-US" altLang="zh-TW" sz="2700" b="1" kern="1200" baseline="0" dirty="0">
                          <a:latin typeface="標楷體" pitchFamily="65" charset="-120"/>
                          <a:ea typeface="標楷體" pitchFamily="65" charset="-120"/>
                        </a:rPr>
                        <a:t>B+</a:t>
                      </a:r>
                      <a:endParaRPr lang="zh-TW" altLang="en-US" sz="2700" b="1" dirty="0">
                        <a:solidFill>
                          <a:srgbClr val="000099"/>
                        </a:solidFill>
                        <a:latin typeface="標楷體" pitchFamily="65" charset="-120"/>
                        <a:ea typeface="標楷體" pitchFamily="65" charset="-120"/>
                      </a:endParaRPr>
                    </a:p>
                  </a:txBody>
                  <a:tcPr marL="91433" marR="91433" marT="45728" marB="45728" anchor="ctr">
                    <a:solidFill>
                      <a:srgbClr val="FFD1E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700" b="1" dirty="0">
                          <a:solidFill>
                            <a:schemeClr val="bg1"/>
                          </a:solidFill>
                          <a:latin typeface="標楷體" pitchFamily="65" charset="-120"/>
                          <a:ea typeface="標楷體" pitchFamily="65" charset="-120"/>
                        </a:rPr>
                        <a:t>精</a:t>
                      </a:r>
                      <a:r>
                        <a:rPr lang="zh-TW" altLang="en-US" sz="2700" b="1" kern="1200" baseline="0" dirty="0">
                          <a:solidFill>
                            <a:schemeClr val="bg1"/>
                          </a:solidFill>
                          <a:latin typeface="標楷體" pitchFamily="65" charset="-120"/>
                          <a:ea typeface="標楷體" pitchFamily="65" charset="-120"/>
                        </a:rPr>
                        <a:t>熟等級前</a:t>
                      </a:r>
                      <a:r>
                        <a:rPr lang="en-US" altLang="zh-TW" sz="2700" b="1" kern="1200" baseline="0" dirty="0">
                          <a:solidFill>
                            <a:schemeClr val="bg1"/>
                          </a:solidFill>
                          <a:latin typeface="標楷體" pitchFamily="65" charset="-120"/>
                          <a:ea typeface="標楷體" pitchFamily="65" charset="-120"/>
                        </a:rPr>
                        <a:t>26%</a:t>
                      </a:r>
                      <a:r>
                        <a:rPr lang="zh-TW" altLang="en-US" sz="2700" b="1" kern="1200" baseline="0" dirty="0">
                          <a:solidFill>
                            <a:schemeClr val="bg1"/>
                          </a:solidFill>
                          <a:latin typeface="標楷體" pitchFamily="65" charset="-120"/>
                          <a:ea typeface="標楷體" pitchFamily="65" charset="-120"/>
                        </a:rPr>
                        <a:t>～</a:t>
                      </a:r>
                      <a:r>
                        <a:rPr lang="en-US" altLang="zh-TW" sz="2700" b="1" kern="1200" baseline="0" dirty="0">
                          <a:solidFill>
                            <a:schemeClr val="bg1"/>
                          </a:solidFill>
                          <a:latin typeface="標楷體" pitchFamily="65" charset="-120"/>
                          <a:ea typeface="標楷體" pitchFamily="65" charset="-120"/>
                        </a:rPr>
                        <a:t>50%</a:t>
                      </a:r>
                      <a:endParaRPr lang="zh-TW" altLang="en-US" sz="2700" b="1" dirty="0">
                        <a:solidFill>
                          <a:schemeClr val="bg1"/>
                        </a:solidFill>
                        <a:latin typeface="標楷體" pitchFamily="65" charset="-120"/>
                        <a:ea typeface="標楷體" pitchFamily="65" charset="-120"/>
                      </a:endParaRPr>
                    </a:p>
                  </a:txBody>
                  <a:tcPr marL="91427" marR="91427" marT="45731" marB="45731" anchor="ctr">
                    <a:solidFill>
                      <a:srgbClr val="FFD1E0"/>
                    </a:solidFill>
                  </a:tcPr>
                </a:tc>
                <a:extLst>
                  <a:ext uri="{0D108BD9-81ED-4DB2-BD59-A6C34878D82A}">
                    <a16:rowId xmlns:a16="http://schemas.microsoft.com/office/drawing/2014/main" xmlns="" val="10005"/>
                  </a:ext>
                </a:extLst>
              </a:tr>
              <a:tr h="664369">
                <a:tc vMerge="1">
                  <a:txBody>
                    <a:bodyPr/>
                    <a:lstStyle/>
                    <a:p>
                      <a:pPr marL="0" marR="0" lvl="0" indent="0" algn="ctr" defTabSz="914400" rtl="0" eaLnBrk="1" fontAlgn="base" latinLnBrk="0" hangingPunct="1">
                        <a:lnSpc>
                          <a:spcPct val="100000"/>
                        </a:lnSpc>
                        <a:spcBef>
                          <a:spcPct val="0"/>
                        </a:spcBef>
                        <a:spcAft>
                          <a:spcPct val="0"/>
                        </a:spcAft>
                        <a:buClr>
                          <a:schemeClr val="bg1"/>
                        </a:buClr>
                        <a:buSzPct val="70000"/>
                        <a:buFontTx/>
                        <a:buNone/>
                        <a:tabLst/>
                      </a:pPr>
                      <a:endParaRPr kumimoji="1" lang="en-US" altLang="zh-TW" sz="2500" b="1" i="0" u="none" strike="noStrike" cap="none" normalizeH="0" baseline="0" dirty="0">
                        <a:ln>
                          <a:noFill/>
                        </a:ln>
                        <a:solidFill>
                          <a:srgbClr val="000099"/>
                        </a:solidFill>
                        <a:effectLst/>
                        <a:latin typeface="標楷體" pitchFamily="65" charset="-120"/>
                        <a:ea typeface="標楷體" pitchFamily="65" charset="-120"/>
                      </a:endParaRPr>
                    </a:p>
                  </a:txBody>
                  <a:tcPr marT="45715" marB="45715" anchor="ctr" horzOverflow="overflow"/>
                </a:tc>
                <a:tc>
                  <a:txBody>
                    <a:bodyPr/>
                    <a:lstStyle/>
                    <a:p>
                      <a:pPr algn="ctr"/>
                      <a:r>
                        <a:rPr lang="en-US" altLang="zh-TW" sz="2700" b="1" kern="1200" baseline="0" dirty="0">
                          <a:latin typeface="標楷體" pitchFamily="65" charset="-120"/>
                          <a:ea typeface="標楷體" pitchFamily="65" charset="-120"/>
                        </a:rPr>
                        <a:t>B</a:t>
                      </a:r>
                      <a:endParaRPr lang="zh-TW" altLang="en-US" sz="2700" b="1" dirty="0">
                        <a:solidFill>
                          <a:srgbClr val="000099"/>
                        </a:solidFill>
                        <a:latin typeface="標楷體" pitchFamily="65" charset="-120"/>
                        <a:ea typeface="標楷體" pitchFamily="65" charset="-120"/>
                      </a:endParaRPr>
                    </a:p>
                  </a:txBody>
                  <a:tcPr marL="91433" marR="91433" marT="45728" marB="45728" anchor="ctr">
                    <a:solidFill>
                      <a:srgbClr val="FFD1E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TW" altLang="en-US" sz="2700" b="1" dirty="0">
                        <a:solidFill>
                          <a:schemeClr val="bg1"/>
                        </a:solidFill>
                        <a:latin typeface="標楷體" pitchFamily="65" charset="-120"/>
                        <a:ea typeface="標楷體" pitchFamily="65" charset="-120"/>
                      </a:endParaRPr>
                    </a:p>
                  </a:txBody>
                  <a:tcPr marL="91427" marR="91427" marT="45731" marB="45731" anchor="ctr">
                    <a:solidFill>
                      <a:srgbClr val="FFD1E0"/>
                    </a:solidFill>
                  </a:tcPr>
                </a:tc>
                <a:extLst>
                  <a:ext uri="{0D108BD9-81ED-4DB2-BD59-A6C34878D82A}">
                    <a16:rowId xmlns:a16="http://schemas.microsoft.com/office/drawing/2014/main" xmlns="" val="10006"/>
                  </a:ext>
                </a:extLst>
              </a:tr>
              <a:tr h="66436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800" b="1" dirty="0">
                          <a:solidFill>
                            <a:srgbClr val="FF0000"/>
                          </a:solidFill>
                          <a:latin typeface="標楷體" pitchFamily="65" charset="-120"/>
                          <a:ea typeface="標楷體" pitchFamily="65" charset="-120"/>
                        </a:rPr>
                        <a:t>待加強</a:t>
                      </a:r>
                      <a:r>
                        <a:rPr lang="en-US" altLang="zh-TW" sz="2800" b="1" dirty="0">
                          <a:solidFill>
                            <a:srgbClr val="FF0000"/>
                          </a:solidFill>
                          <a:latin typeface="標楷體" pitchFamily="65" charset="-120"/>
                          <a:ea typeface="標楷體" pitchFamily="65" charset="-120"/>
                        </a:rPr>
                        <a:t>(C)</a:t>
                      </a:r>
                      <a:endParaRPr lang="zh-TW" altLang="en-US" sz="2800" b="1" dirty="0">
                        <a:solidFill>
                          <a:srgbClr val="FF0000"/>
                        </a:solidFill>
                        <a:latin typeface="標楷體" pitchFamily="65" charset="-120"/>
                        <a:ea typeface="標楷體" pitchFamily="65" charset="-120"/>
                      </a:endParaRPr>
                    </a:p>
                  </a:txBody>
                  <a:tcPr marL="91433" marR="91433" marT="45728" marB="45728" anchor="ctr">
                    <a:solidFill>
                      <a:srgbClr val="FFE7EF"/>
                    </a:solid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Pct val="70000"/>
                        <a:buFontTx/>
                        <a:buNone/>
                        <a:tabLst/>
                        <a:defRPr/>
                      </a:pPr>
                      <a:r>
                        <a:rPr lang="en-US" altLang="zh-TW" sz="2700" b="1" dirty="0">
                          <a:latin typeface="標楷體" pitchFamily="65" charset="-120"/>
                          <a:ea typeface="標楷體" pitchFamily="65" charset="-120"/>
                        </a:rPr>
                        <a:t>C</a:t>
                      </a:r>
                      <a:endParaRPr kumimoji="1" lang="zh-TW" altLang="en-US" sz="2700" b="1" i="0" u="none" strike="noStrike" cap="none" normalizeH="0" baseline="0" dirty="0">
                        <a:ln>
                          <a:noFill/>
                        </a:ln>
                        <a:solidFill>
                          <a:srgbClr val="000099"/>
                        </a:solidFill>
                        <a:effectLst/>
                        <a:latin typeface="標楷體" pitchFamily="65" charset="-120"/>
                        <a:ea typeface="標楷體" pitchFamily="65" charset="-120"/>
                      </a:endParaRPr>
                    </a:p>
                  </a:txBody>
                  <a:tcPr marL="91433" marR="91433" marT="45723" marB="45723" anchor="ctr" horzOverflow="overflow">
                    <a:solidFill>
                      <a:srgbClr val="FFE7E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TW" altLang="en-US" sz="2700" b="1" dirty="0">
                        <a:solidFill>
                          <a:schemeClr val="bg1"/>
                        </a:solidFill>
                        <a:latin typeface="標楷體" pitchFamily="65" charset="-120"/>
                        <a:ea typeface="標楷體" pitchFamily="65" charset="-120"/>
                      </a:endParaRPr>
                    </a:p>
                  </a:txBody>
                  <a:tcPr marL="91427" marR="91427" marT="45731" marB="45731" anchor="ctr">
                    <a:solidFill>
                      <a:srgbClr val="FFE7EF"/>
                    </a:solidFill>
                  </a:tcPr>
                </a:tc>
                <a:extLst>
                  <a:ext uri="{0D108BD9-81ED-4DB2-BD59-A6C34878D82A}">
                    <a16:rowId xmlns:a16="http://schemas.microsoft.com/office/drawing/2014/main" xmlns="" val="10007"/>
                  </a:ext>
                </a:extLst>
              </a:tr>
            </a:tbl>
          </a:graphicData>
        </a:graphic>
      </p:graphicFrame>
      <p:sp>
        <p:nvSpPr>
          <p:cNvPr id="38" name="矩形 37"/>
          <p:cNvSpPr/>
          <p:nvPr/>
        </p:nvSpPr>
        <p:spPr>
          <a:xfrm>
            <a:off x="1781175" y="1385888"/>
            <a:ext cx="2181225" cy="5292725"/>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39" name="矩形 38"/>
          <p:cNvSpPr/>
          <p:nvPr/>
        </p:nvSpPr>
        <p:spPr>
          <a:xfrm>
            <a:off x="3935413" y="1382713"/>
            <a:ext cx="6442075" cy="5292725"/>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40" name="圓角矩形 39"/>
          <p:cNvSpPr/>
          <p:nvPr/>
        </p:nvSpPr>
        <p:spPr>
          <a:xfrm>
            <a:off x="2147888" y="1141413"/>
            <a:ext cx="1427162" cy="430212"/>
          </a:xfrm>
          <a:prstGeom prst="roundRect">
            <a:avLst/>
          </a:prstGeom>
          <a:solidFill>
            <a:srgbClr val="00B050"/>
          </a:solidFill>
          <a:ln>
            <a:noFill/>
          </a:ln>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TW" altLang="en-US" b="1" dirty="0">
                <a:solidFill>
                  <a:schemeClr val="accent5">
                    <a:lumMod val="20000"/>
                    <a:lumOff val="80000"/>
                  </a:schemeClr>
                </a:solidFill>
                <a:latin typeface="華康儷中黑" panose="020B0509000000000000" pitchFamily="49" charset="-120"/>
                <a:ea typeface="華康儷中黑" panose="020B0509000000000000" pitchFamily="49" charset="-120"/>
              </a:rPr>
              <a:t>標準參照</a:t>
            </a:r>
          </a:p>
        </p:txBody>
      </p:sp>
    </p:spTree>
    <p:extLst>
      <p:ext uri="{BB962C8B-B14F-4D97-AF65-F5344CB8AC3E}">
        <p14:creationId xmlns:p14="http://schemas.microsoft.com/office/powerpoint/2010/main" xmlns="" val="20823796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par>
                                <p:cTn id="7" presetID="53" presetClass="entr" presetSubtype="0" fill="hold" grpId="0" nodeType="withEffect">
                                  <p:stCondLst>
                                    <p:cond delay="0"/>
                                  </p:stCondLst>
                                  <p:childTnLst>
                                    <p:set>
                                      <p:cBhvr>
                                        <p:cTn id="8" dur="1" fill="hold">
                                          <p:stCondLst>
                                            <p:cond delay="0"/>
                                          </p:stCondLst>
                                        </p:cTn>
                                        <p:tgtEl>
                                          <p:spTgt spid="40"/>
                                        </p:tgtEl>
                                        <p:attrNameLst>
                                          <p:attrName>style.visibility</p:attrName>
                                        </p:attrNameLst>
                                      </p:cBhvr>
                                      <p:to>
                                        <p:strVal val="visible"/>
                                      </p:to>
                                    </p:set>
                                    <p:anim calcmode="lin" valueType="num">
                                      <p:cBhvr>
                                        <p:cTn id="9" dur="500" fill="hold"/>
                                        <p:tgtEl>
                                          <p:spTgt spid="40"/>
                                        </p:tgtEl>
                                        <p:attrNameLst>
                                          <p:attrName>ppt_w</p:attrName>
                                        </p:attrNameLst>
                                      </p:cBhvr>
                                      <p:tavLst>
                                        <p:tav tm="0">
                                          <p:val>
                                            <p:fltVal val="0"/>
                                          </p:val>
                                        </p:tav>
                                        <p:tav tm="100000">
                                          <p:val>
                                            <p:strVal val="#ppt_w"/>
                                          </p:val>
                                        </p:tav>
                                      </p:tavLst>
                                    </p:anim>
                                    <p:anim calcmode="lin" valueType="num">
                                      <p:cBhvr>
                                        <p:cTn id="10" dur="500" fill="hold"/>
                                        <p:tgtEl>
                                          <p:spTgt spid="40"/>
                                        </p:tgtEl>
                                        <p:attrNameLst>
                                          <p:attrName>ppt_h</p:attrName>
                                        </p:attrNameLst>
                                      </p:cBhvr>
                                      <p:tavLst>
                                        <p:tav tm="0">
                                          <p:val>
                                            <p:fltVal val="0"/>
                                          </p:val>
                                        </p:tav>
                                        <p:tav tm="100000">
                                          <p:val>
                                            <p:strVal val="#ppt_h"/>
                                          </p:val>
                                        </p:tav>
                                      </p:tavLst>
                                    </p:anim>
                                    <p:animEffect transition="in" filter="fade">
                                      <p:cBhvr>
                                        <p:cTn id="11" dur="500"/>
                                        <p:tgtEl>
                                          <p:spTgt spid="40"/>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39"/>
                                        </p:tgtEl>
                                        <p:attrNameLst>
                                          <p:attrName>style.visibility</p:attrName>
                                        </p:attrNameLst>
                                      </p:cBhvr>
                                      <p:to>
                                        <p:strVal val="visible"/>
                                      </p:to>
                                    </p:set>
                                  </p:childTnLst>
                                </p:cTn>
                              </p:par>
                              <p:par>
                                <p:cTn id="16" presetID="1" presetClass="exit" presetSubtype="0" fill="hold" grpId="1" nodeType="withEffect">
                                  <p:stCondLst>
                                    <p:cond delay="0"/>
                                  </p:stCondLst>
                                  <p:childTnLst>
                                    <p:set>
                                      <p:cBhvr>
                                        <p:cTn id="17" dur="1" fill="hold">
                                          <p:stCondLst>
                                            <p:cond delay="0"/>
                                          </p:stCondLst>
                                        </p:cTn>
                                        <p:tgtEl>
                                          <p:spTgt spid="38"/>
                                        </p:tgtEl>
                                        <p:attrNameLst>
                                          <p:attrName>style.visibility</p:attrName>
                                        </p:attrNameLst>
                                      </p:cBhvr>
                                      <p:to>
                                        <p:strVal val="hidden"/>
                                      </p:to>
                                    </p:set>
                                  </p:childTnLst>
                                </p:cTn>
                              </p:par>
                              <p:par>
                                <p:cTn id="18" presetID="1" presetClass="exit" presetSubtype="0" fill="hold" grpId="1" nodeType="withEffect">
                                  <p:stCondLst>
                                    <p:cond delay="0"/>
                                  </p:stCondLst>
                                  <p:childTnLst>
                                    <p:set>
                                      <p:cBhvr>
                                        <p:cTn id="19" dur="1" fill="hold">
                                          <p:stCondLst>
                                            <p:cond delay="0"/>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8" grpId="1" animBg="1"/>
      <p:bldP spid="39" grpId="0" animBg="1"/>
      <p:bldP spid="40" grpId="0" animBg="1"/>
      <p:bldP spid="40" grpId="1" animBg="1"/>
    </p:bldLst>
  </p:timing>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Picture 2" descr="C:\Users\user\Desktop\考場漫畫\景美女中_國中教育會考試場規則_1.jpg"/>
          <p:cNvPicPr>
            <a:picLocks noChangeAspect="1" noChangeArrowheads="1"/>
          </p:cNvPicPr>
          <p:nvPr/>
        </p:nvPicPr>
        <p:blipFill rotWithShape="1">
          <a:blip r:embed="rId2" cstate="email">
            <a:extLst>
              <a:ext uri="{28A0092B-C50C-407E-A947-70E740481C1C}">
                <a14:useLocalDpi xmlns:a14="http://schemas.microsoft.com/office/drawing/2010/main" xmlns=""/>
              </a:ext>
            </a:extLst>
          </a:blip>
          <a:srcRect/>
          <a:stretch/>
        </p:blipFill>
        <p:spPr bwMode="auto">
          <a:xfrm>
            <a:off x="3978809" y="1059448"/>
            <a:ext cx="4033055" cy="2700000"/>
          </a:xfrm>
          <a:prstGeom prst="rect">
            <a:avLst/>
          </a:prstGeom>
          <a:ln>
            <a:noFill/>
          </a:ln>
          <a:effectLst>
            <a:softEdge rad="112500"/>
          </a:effectLst>
        </p:spPr>
      </p:pic>
      <p:pic>
        <p:nvPicPr>
          <p:cNvPr id="7" name="Picture 2" descr="C:\Users\user\Desktop\考場漫畫\景美女中_國中教育會考試場規則_1.jpg"/>
          <p:cNvPicPr>
            <a:picLocks noChangeAspect="1" noChangeArrowheads="1"/>
          </p:cNvPicPr>
          <p:nvPr/>
        </p:nvPicPr>
        <p:blipFill rotWithShape="1">
          <a:blip r:embed="rId3" cstate="email">
            <a:extLst>
              <a:ext uri="{28A0092B-C50C-407E-A947-70E740481C1C}">
                <a14:useLocalDpi xmlns:a14="http://schemas.microsoft.com/office/drawing/2010/main" xmlns=""/>
              </a:ext>
            </a:extLst>
          </a:blip>
          <a:srcRect/>
          <a:stretch/>
        </p:blipFill>
        <p:spPr bwMode="auto">
          <a:xfrm>
            <a:off x="7899802" y="1090699"/>
            <a:ext cx="4055828" cy="2700000"/>
          </a:xfrm>
          <a:prstGeom prst="rect">
            <a:avLst/>
          </a:prstGeom>
          <a:ln>
            <a:noFill/>
          </a:ln>
          <a:effectLst>
            <a:softEdge rad="112500"/>
          </a:effectLst>
        </p:spPr>
      </p:pic>
      <p:pic>
        <p:nvPicPr>
          <p:cNvPr id="8" name="Picture 2" descr="C:\Users\user\Desktop\考場漫畫\景美女中_國中教育會考試場規則_1.jpg"/>
          <p:cNvPicPr>
            <a:picLocks noChangeArrowheads="1"/>
          </p:cNvPicPr>
          <p:nvPr/>
        </p:nvPicPr>
        <p:blipFill rotWithShape="1">
          <a:blip r:embed="rId4" cstate="email">
            <a:extLst>
              <a:ext uri="{28A0092B-C50C-407E-A947-70E740481C1C}">
                <a14:useLocalDpi xmlns:a14="http://schemas.microsoft.com/office/drawing/2010/main" xmlns=""/>
              </a:ext>
            </a:extLst>
          </a:blip>
          <a:srcRect/>
          <a:stretch/>
        </p:blipFill>
        <p:spPr bwMode="auto">
          <a:xfrm>
            <a:off x="70464" y="1059445"/>
            <a:ext cx="4033054" cy="2700000"/>
          </a:xfrm>
          <a:prstGeom prst="rect">
            <a:avLst/>
          </a:prstGeom>
          <a:ln>
            <a:noFill/>
          </a:ln>
          <a:effectLst>
            <a:softEdge rad="112500"/>
          </a:effectLst>
        </p:spPr>
      </p:pic>
      <p:pic>
        <p:nvPicPr>
          <p:cNvPr id="10" name="圖片 9"/>
          <p:cNvPicPr>
            <a:picLocks noChangeAspect="1"/>
          </p:cNvPicPr>
          <p:nvPr/>
        </p:nvPicPr>
        <p:blipFill rotWithShape="1">
          <a:blip r:embed="rId5" cstate="email">
            <a:extLst>
              <a:ext uri="{28A0092B-C50C-407E-A947-70E740481C1C}">
                <a14:useLocalDpi xmlns:a14="http://schemas.microsoft.com/office/drawing/2010/main" xmlns=""/>
              </a:ext>
            </a:extLst>
          </a:blip>
          <a:srcRect/>
          <a:stretch/>
        </p:blipFill>
        <p:spPr>
          <a:xfrm>
            <a:off x="495771" y="4158000"/>
            <a:ext cx="3607747" cy="2700000"/>
          </a:xfrm>
          <a:prstGeom prst="rect">
            <a:avLst/>
          </a:prstGeom>
          <a:ln>
            <a:noFill/>
          </a:ln>
          <a:effectLst>
            <a:softEdge rad="112500"/>
          </a:effectLst>
        </p:spPr>
      </p:pic>
      <p:pic>
        <p:nvPicPr>
          <p:cNvPr id="11" name="圖片 10"/>
          <p:cNvPicPr>
            <a:picLocks/>
          </p:cNvPicPr>
          <p:nvPr/>
        </p:nvPicPr>
        <p:blipFill rotWithShape="1">
          <a:blip r:embed="rId6" cstate="email">
            <a:extLst>
              <a:ext uri="{28A0092B-C50C-407E-A947-70E740481C1C}">
                <a14:useLocalDpi xmlns:a14="http://schemas.microsoft.com/office/drawing/2010/main" xmlns=""/>
              </a:ext>
            </a:extLst>
          </a:blip>
          <a:srcRect/>
          <a:stretch/>
        </p:blipFill>
        <p:spPr>
          <a:xfrm>
            <a:off x="4144437" y="4132796"/>
            <a:ext cx="3607747" cy="2700000"/>
          </a:xfrm>
          <a:prstGeom prst="rect">
            <a:avLst/>
          </a:prstGeom>
          <a:ln>
            <a:noFill/>
          </a:ln>
          <a:effectLst>
            <a:softEdge rad="112500"/>
          </a:effectLst>
        </p:spPr>
      </p:pic>
      <p:sp>
        <p:nvSpPr>
          <p:cNvPr id="12" name="矩形 11"/>
          <p:cNvSpPr/>
          <p:nvPr/>
        </p:nvSpPr>
        <p:spPr>
          <a:xfrm>
            <a:off x="334963" y="298450"/>
            <a:ext cx="11563350" cy="67945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kumimoji="0" lang="zh-TW" altLang="en-US" sz="4400" b="1" dirty="0">
                <a:solidFill>
                  <a:srgbClr val="0000FF"/>
                </a:solidFill>
                <a:latin typeface="華康娃娃體" pitchFamily="49" charset="-120"/>
                <a:ea typeface="華康娃娃體" pitchFamily="49" charset="-120"/>
              </a:rPr>
              <a:t>考前準備</a:t>
            </a:r>
          </a:p>
        </p:txBody>
      </p:sp>
      <p:cxnSp>
        <p:nvCxnSpPr>
          <p:cNvPr id="13" name="直線接點 12"/>
          <p:cNvCxnSpPr/>
          <p:nvPr/>
        </p:nvCxnSpPr>
        <p:spPr>
          <a:xfrm>
            <a:off x="1127125" y="4005263"/>
            <a:ext cx="10072688" cy="0"/>
          </a:xfrm>
          <a:prstGeom prst="line">
            <a:avLst/>
          </a:prstGeom>
          <a:ln w="28575">
            <a:solidFill>
              <a:srgbClr val="0000FF">
                <a:alpha val="60000"/>
              </a:srgbClr>
            </a:solidFill>
            <a:prstDash val="lgDash"/>
          </a:ln>
        </p:spPr>
        <p:style>
          <a:lnRef idx="1">
            <a:schemeClr val="accent1"/>
          </a:lnRef>
          <a:fillRef idx="0">
            <a:schemeClr val="accent1"/>
          </a:fillRef>
          <a:effectRef idx="0">
            <a:schemeClr val="accent1"/>
          </a:effectRef>
          <a:fontRef idx="minor">
            <a:schemeClr val="tx1"/>
          </a:fontRef>
        </p:style>
      </p:cxnSp>
      <p:grpSp>
        <p:nvGrpSpPr>
          <p:cNvPr id="105481" name="群組 14"/>
          <p:cNvGrpSpPr>
            <a:grpSpLocks/>
          </p:cNvGrpSpPr>
          <p:nvPr/>
        </p:nvGrpSpPr>
        <p:grpSpPr bwMode="auto">
          <a:xfrm>
            <a:off x="8221061" y="4068763"/>
            <a:ext cx="3786111" cy="2700337"/>
            <a:chOff x="5854604" y="4158000"/>
            <a:chExt cx="3024000" cy="2700000"/>
          </a:xfrm>
        </p:grpSpPr>
        <p:pic>
          <p:nvPicPr>
            <p:cNvPr id="9" name="Picture 2" descr="C:\Users\user\Desktop\考場漫畫\景美女中_國中教育會考試場規則_1.jpg"/>
            <p:cNvPicPr>
              <a:picLocks noChangeArrowheads="1"/>
            </p:cNvPicPr>
            <p:nvPr/>
          </p:nvPicPr>
          <p:blipFill rotWithShape="1">
            <a:blip r:embed="rId7" cstate="email">
              <a:extLst>
                <a:ext uri="{28A0092B-C50C-407E-A947-70E740481C1C}">
                  <a14:useLocalDpi xmlns:a14="http://schemas.microsoft.com/office/drawing/2010/main" xmlns=""/>
                </a:ext>
              </a:extLst>
            </a:blip>
            <a:srcRect/>
            <a:stretch/>
          </p:blipFill>
          <p:spPr bwMode="auto">
            <a:xfrm>
              <a:off x="5854604" y="4158000"/>
              <a:ext cx="3024000" cy="2700000"/>
            </a:xfrm>
            <a:prstGeom prst="rect">
              <a:avLst/>
            </a:prstGeom>
            <a:ln>
              <a:noFill/>
            </a:ln>
            <a:effectLst>
              <a:softEdge rad="112500"/>
            </a:effectLst>
          </p:spPr>
        </p:pic>
        <p:sp>
          <p:nvSpPr>
            <p:cNvPr id="14" name="矩形 13"/>
            <p:cNvSpPr/>
            <p:nvPr/>
          </p:nvSpPr>
          <p:spPr>
            <a:xfrm>
              <a:off x="6286774" y="5018318"/>
              <a:ext cx="720284" cy="215873"/>
            </a:xfrm>
            <a:prstGeom prst="rect">
              <a:avLst/>
            </a:prstGeom>
            <a:solidFill>
              <a:schemeClr val="tx1"/>
            </a:solidFill>
            <a:ln w="127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kumimoji="0" lang="zh-TW" altLang="en-US" sz="1000" dirty="0">
                  <a:solidFill>
                    <a:schemeClr val="bg1"/>
                  </a:solidFill>
                </a:rPr>
                <a:t>試務中心</a:t>
              </a:r>
            </a:p>
          </p:txBody>
        </p:sp>
      </p:grpSp>
      <p:pic>
        <p:nvPicPr>
          <p:cNvPr id="15" name="Picture 2" descr="C:\Users\user\Desktop\考場漫畫\景美女中_國中教育會考試場規則_1.jpg"/>
          <p:cNvPicPr>
            <a:picLocks noChangeArrowheads="1"/>
          </p:cNvPicPr>
          <p:nvPr/>
        </p:nvPicPr>
        <p:blipFill rotWithShape="1">
          <a:blip r:embed="rId4" cstate="email">
            <a:extLst>
              <a:ext uri="{28A0092B-C50C-407E-A947-70E740481C1C}">
                <a14:useLocalDpi xmlns:a14="http://schemas.microsoft.com/office/drawing/2010/main" xmlns=""/>
              </a:ext>
            </a:extLst>
          </a:blip>
          <a:srcRect/>
          <a:stretch/>
        </p:blipFill>
        <p:spPr bwMode="auto">
          <a:xfrm>
            <a:off x="111383" y="975857"/>
            <a:ext cx="4033054" cy="2700000"/>
          </a:xfrm>
          <a:prstGeom prst="rect">
            <a:avLst/>
          </a:prstGeom>
          <a:ln>
            <a:noFill/>
          </a:ln>
          <a:effectLst>
            <a:softEdge rad="112500"/>
          </a:effectLst>
        </p:spPr>
      </p:pic>
    </p:spTree>
    <p:extLst>
      <p:ext uri="{BB962C8B-B14F-4D97-AF65-F5344CB8AC3E}">
        <p14:creationId xmlns:p14="http://schemas.microsoft.com/office/powerpoint/2010/main" xmlns="" val="391056911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advTm="0">
        <p:random/>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8" name="圖片 7"/>
          <p:cNvPicPr>
            <a:picLocks noChangeAspect="1"/>
          </p:cNvPicPr>
          <p:nvPr/>
        </p:nvPicPr>
        <p:blipFill rotWithShape="1">
          <a:blip r:embed="rId2" cstate="email">
            <a:extLst>
              <a:ext uri="{28A0092B-C50C-407E-A947-70E740481C1C}">
                <a14:useLocalDpi xmlns:a14="http://schemas.microsoft.com/office/drawing/2010/main" xmlns=""/>
              </a:ext>
            </a:extLst>
          </a:blip>
          <a:srcRect/>
          <a:stretch/>
        </p:blipFill>
        <p:spPr>
          <a:xfrm>
            <a:off x="7145351" y="3688837"/>
            <a:ext cx="3476133" cy="3169163"/>
          </a:xfrm>
          <a:prstGeom prst="rect">
            <a:avLst/>
          </a:prstGeom>
          <a:ln>
            <a:noFill/>
          </a:ln>
          <a:effectLst>
            <a:softEdge rad="112500"/>
          </a:effectLst>
        </p:spPr>
      </p:pic>
      <p:pic>
        <p:nvPicPr>
          <p:cNvPr id="7" name="Picture 2" descr="C:\Users\user\Desktop\考場漫畫\景美女中_國中教育會考試場規則_3.jpg"/>
          <p:cNvPicPr>
            <a:picLocks noChangeArrowheads="1"/>
          </p:cNvPicPr>
          <p:nvPr/>
        </p:nvPicPr>
        <p:blipFill rotWithShape="1">
          <a:blip r:embed="rId3" cstate="email">
            <a:extLst>
              <a:ext uri="{28A0092B-C50C-407E-A947-70E740481C1C}">
                <a14:useLocalDpi xmlns:a14="http://schemas.microsoft.com/office/drawing/2010/main" xmlns=""/>
              </a:ext>
            </a:extLst>
          </a:blip>
          <a:srcRect/>
          <a:stretch/>
        </p:blipFill>
        <p:spPr bwMode="auto">
          <a:xfrm>
            <a:off x="6888088" y="1018927"/>
            <a:ext cx="3743343" cy="3096000"/>
          </a:xfrm>
          <a:prstGeom prst="rect">
            <a:avLst/>
          </a:prstGeom>
          <a:ln>
            <a:noFill/>
          </a:ln>
          <a:effectLst>
            <a:softEdge rad="112500"/>
          </a:effectLst>
        </p:spPr>
      </p:pic>
      <p:pic>
        <p:nvPicPr>
          <p:cNvPr id="6" name="Picture 2" descr="C:\Users\user\Desktop\考場漫畫\景美女中_國中教育會考試場規則_3.jpg"/>
          <p:cNvPicPr>
            <a:picLocks noChangeAspect="1" noChangeArrowheads="1"/>
          </p:cNvPicPr>
          <p:nvPr/>
        </p:nvPicPr>
        <p:blipFill rotWithShape="1">
          <a:blip r:embed="rId4" cstate="email">
            <a:extLst>
              <a:ext uri="{28A0092B-C50C-407E-A947-70E740481C1C}">
                <a14:useLocalDpi xmlns:a14="http://schemas.microsoft.com/office/drawing/2010/main" xmlns=""/>
              </a:ext>
            </a:extLst>
          </a:blip>
          <a:srcRect/>
          <a:stretch/>
        </p:blipFill>
        <p:spPr bwMode="auto">
          <a:xfrm>
            <a:off x="839416" y="1139983"/>
            <a:ext cx="5786437" cy="5718017"/>
          </a:xfrm>
          <a:prstGeom prst="rect">
            <a:avLst/>
          </a:prstGeom>
          <a:ln>
            <a:noFill/>
          </a:ln>
          <a:effectLst>
            <a:softEdge rad="112500"/>
          </a:effectLst>
        </p:spPr>
      </p:pic>
      <p:sp>
        <p:nvSpPr>
          <p:cNvPr id="10" name="矩形 9"/>
          <p:cNvSpPr/>
          <p:nvPr/>
        </p:nvSpPr>
        <p:spPr>
          <a:xfrm>
            <a:off x="334963" y="139700"/>
            <a:ext cx="11563350" cy="85407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kumimoji="0" lang="zh-TW" altLang="en-US" sz="2800" b="1" dirty="0">
                <a:solidFill>
                  <a:srgbClr val="0000FF"/>
                </a:solidFill>
                <a:latin typeface="華康娃娃體" pitchFamily="49" charset="-120"/>
                <a:ea typeface="華康娃娃體" pitchFamily="49" charset="-120"/>
              </a:rPr>
              <a:t>國、英閱讀、數、社、自、寫</a:t>
            </a:r>
            <a:r>
              <a:rPr kumimoji="0" lang="en-US" altLang="zh-TW" sz="2800" b="1" dirty="0">
                <a:solidFill>
                  <a:srgbClr val="0000FF"/>
                </a:solidFill>
                <a:latin typeface="華康娃娃體" pitchFamily="49" charset="-120"/>
                <a:ea typeface="華康娃娃體" pitchFamily="49" charset="-120"/>
              </a:rPr>
              <a:t/>
            </a:r>
            <a:br>
              <a:rPr kumimoji="0" lang="en-US" altLang="zh-TW" sz="2800" b="1" dirty="0">
                <a:solidFill>
                  <a:srgbClr val="0000FF"/>
                </a:solidFill>
                <a:latin typeface="華康娃娃體" pitchFamily="49" charset="-120"/>
                <a:ea typeface="華康娃娃體" pitchFamily="49" charset="-120"/>
              </a:rPr>
            </a:br>
            <a:r>
              <a:rPr kumimoji="0" lang="zh-TW" altLang="en-US" sz="2800" b="1" dirty="0">
                <a:solidFill>
                  <a:srgbClr val="0000FF"/>
                </a:solidFill>
                <a:latin typeface="華康娃娃體" pitchFamily="49" charset="-120"/>
                <a:ea typeface="華康娃娃體" pitchFamily="49" charset="-120"/>
              </a:rPr>
              <a:t>遲到</a:t>
            </a:r>
            <a:r>
              <a:rPr kumimoji="0" lang="en-US" altLang="zh-TW" sz="2800" b="1" dirty="0">
                <a:solidFill>
                  <a:srgbClr val="0000FF"/>
                </a:solidFill>
                <a:latin typeface="華康娃娃體" pitchFamily="49" charset="-120"/>
                <a:ea typeface="華康娃娃體" pitchFamily="49" charset="-120"/>
              </a:rPr>
              <a:t>20</a:t>
            </a:r>
            <a:r>
              <a:rPr kumimoji="0" lang="zh-TW" altLang="en-US" sz="2800" b="1" dirty="0">
                <a:solidFill>
                  <a:srgbClr val="0000FF"/>
                </a:solidFill>
                <a:latin typeface="華康娃娃體" pitchFamily="49" charset="-120"/>
                <a:ea typeface="華康娃娃體" pitchFamily="49" charset="-120"/>
              </a:rPr>
              <a:t>分鐘不得入場</a:t>
            </a:r>
          </a:p>
        </p:txBody>
      </p:sp>
    </p:spTree>
    <p:extLst>
      <p:ext uri="{BB962C8B-B14F-4D97-AF65-F5344CB8AC3E}">
        <p14:creationId xmlns:p14="http://schemas.microsoft.com/office/powerpoint/2010/main" xmlns="" val="296368162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5"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vertical)">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3"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nodeType="afterGroup">
                            <p:stCondLst>
                              <p:cond delay="500"/>
                            </p:stCondLst>
                            <p:childTnLst>
                              <p:par>
                                <p:cTn id="16" presetID="2" presetClass="entr" presetSubtype="1"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1000" fill="hold"/>
                                        <p:tgtEl>
                                          <p:spTgt spid="8"/>
                                        </p:tgtEl>
                                        <p:attrNameLst>
                                          <p:attrName>ppt_x</p:attrName>
                                        </p:attrNameLst>
                                      </p:cBhvr>
                                      <p:tavLst>
                                        <p:tav tm="0">
                                          <p:val>
                                            <p:strVal val="#ppt_x"/>
                                          </p:val>
                                        </p:tav>
                                        <p:tav tm="100000">
                                          <p:val>
                                            <p:strVal val="#ppt_x"/>
                                          </p:val>
                                        </p:tav>
                                      </p:tavLst>
                                    </p:anim>
                                    <p:anim calcmode="lin" valueType="num">
                                      <p:cBhvr additive="base">
                                        <p:cTn id="19" dur="10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 name="矩形 9"/>
          <p:cNvSpPr/>
          <p:nvPr/>
        </p:nvSpPr>
        <p:spPr>
          <a:xfrm>
            <a:off x="334963" y="139701"/>
            <a:ext cx="11563350" cy="105705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kumimoji="0" lang="zh-TW" altLang="en-US" sz="3200" b="1" dirty="0">
                <a:solidFill>
                  <a:srgbClr val="0000FF"/>
                </a:solidFill>
                <a:latin typeface="華康娃娃體" pitchFamily="49" charset="-120"/>
                <a:ea typeface="華康娃娃體" pitchFamily="49" charset="-120"/>
              </a:rPr>
              <a:t>國、英閱讀、數、社、自、寫</a:t>
            </a:r>
            <a:r>
              <a:rPr kumimoji="0" lang="en-US" altLang="zh-TW" sz="3200" b="1" dirty="0">
                <a:solidFill>
                  <a:srgbClr val="0000FF"/>
                </a:solidFill>
                <a:latin typeface="華康娃娃體" pitchFamily="49" charset="-120"/>
                <a:ea typeface="華康娃娃體" pitchFamily="49" charset="-120"/>
              </a:rPr>
              <a:t/>
            </a:r>
            <a:br>
              <a:rPr kumimoji="0" lang="en-US" altLang="zh-TW" sz="3200" b="1" dirty="0">
                <a:solidFill>
                  <a:srgbClr val="0000FF"/>
                </a:solidFill>
                <a:latin typeface="華康娃娃體" pitchFamily="49" charset="-120"/>
                <a:ea typeface="華康娃娃體" pitchFamily="49" charset="-120"/>
              </a:rPr>
            </a:br>
            <a:r>
              <a:rPr kumimoji="0" lang="zh-TW" altLang="en-US" sz="3200" b="1" dirty="0">
                <a:solidFill>
                  <a:srgbClr val="0000FF"/>
                </a:solidFill>
                <a:latin typeface="華康娃娃體" pitchFamily="49" charset="-120"/>
                <a:ea typeface="華康娃娃體" pitchFamily="49" charset="-120"/>
              </a:rPr>
              <a:t>開始後</a:t>
            </a:r>
            <a:r>
              <a:rPr kumimoji="0" lang="en-US" altLang="zh-TW" sz="3200" b="1" dirty="0">
                <a:solidFill>
                  <a:srgbClr val="0000FF"/>
                </a:solidFill>
                <a:latin typeface="華康娃娃體" pitchFamily="49" charset="-120"/>
                <a:ea typeface="華康娃娃體" pitchFamily="49" charset="-120"/>
              </a:rPr>
              <a:t>30</a:t>
            </a:r>
            <a:r>
              <a:rPr kumimoji="0" lang="zh-TW" altLang="en-US" sz="3200" b="1" dirty="0">
                <a:solidFill>
                  <a:srgbClr val="0000FF"/>
                </a:solidFill>
                <a:latin typeface="華康娃娃體" pitchFamily="49" charset="-120"/>
                <a:ea typeface="華康娃娃體" pitchFamily="49" charset="-120"/>
              </a:rPr>
              <a:t>分鐘內 不得離場</a:t>
            </a:r>
          </a:p>
        </p:txBody>
      </p:sp>
      <p:pic>
        <p:nvPicPr>
          <p:cNvPr id="13" name="Picture 3"/>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9120336" y="3645024"/>
            <a:ext cx="2920865" cy="3281968"/>
          </a:xfrm>
          <a:prstGeom prst="rect">
            <a:avLst/>
          </a:prstGeom>
          <a:ln>
            <a:noFill/>
          </a:ln>
          <a:effectLst>
            <a:softEdge rad="112500"/>
          </a:effectLst>
        </p:spPr>
      </p:pic>
      <p:pic>
        <p:nvPicPr>
          <p:cNvPr id="14" name="圖片 13"/>
          <p:cNvPicPr>
            <a:picLocks noChangeAspect="1"/>
          </p:cNvPicPr>
          <p:nvPr/>
        </p:nvPicPr>
        <p:blipFill rotWithShape="1">
          <a:blip r:embed="rId3" cstate="email">
            <a:extLst>
              <a:ext uri="{28A0092B-C50C-407E-A947-70E740481C1C}">
                <a14:useLocalDpi xmlns:a14="http://schemas.microsoft.com/office/drawing/2010/main" xmlns=""/>
              </a:ext>
            </a:extLst>
          </a:blip>
          <a:srcRect/>
          <a:stretch/>
        </p:blipFill>
        <p:spPr>
          <a:xfrm>
            <a:off x="6240016" y="1484784"/>
            <a:ext cx="3431637" cy="3678659"/>
          </a:xfrm>
          <a:prstGeom prst="rect">
            <a:avLst/>
          </a:prstGeom>
          <a:ln>
            <a:noFill/>
          </a:ln>
          <a:effectLst>
            <a:softEdge rad="112500"/>
          </a:effectLst>
        </p:spPr>
      </p:pic>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xmlns=""/>
              </a:ext>
            </a:extLst>
          </a:blip>
          <a:srcRect/>
          <a:stretch>
            <a:fillRect/>
          </a:stretch>
        </p:blipFill>
        <p:spPr bwMode="auto">
          <a:xfrm>
            <a:off x="407368" y="1463080"/>
            <a:ext cx="4977457" cy="48118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2969732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linds(horizontal)">
                                      <p:cBhvr>
                                        <p:cTn id="7" dur="500"/>
                                        <p:tgtEl>
                                          <p:spTgt spid="205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3"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childTnLst>
                          </p:cTn>
                        </p:par>
                        <p:par>
                          <p:cTn id="15" fill="hold" nodeType="afterGroup">
                            <p:stCondLst>
                              <p:cond delay="500"/>
                            </p:stCondLst>
                            <p:childTnLst>
                              <p:par>
                                <p:cTn id="16" presetID="2" presetClass="entr" presetSubtype="1"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1000" fill="hold"/>
                                        <p:tgtEl>
                                          <p:spTgt spid="13"/>
                                        </p:tgtEl>
                                        <p:attrNameLst>
                                          <p:attrName>ppt_x</p:attrName>
                                        </p:attrNameLst>
                                      </p:cBhvr>
                                      <p:tavLst>
                                        <p:tav tm="0">
                                          <p:val>
                                            <p:strVal val="#ppt_x"/>
                                          </p:val>
                                        </p:tav>
                                        <p:tav tm="100000">
                                          <p:val>
                                            <p:strVal val="#ppt_x"/>
                                          </p:val>
                                        </p:tav>
                                      </p:tavLst>
                                    </p:anim>
                                    <p:anim calcmode="lin" valueType="num">
                                      <p:cBhvr additive="base">
                                        <p:cTn id="19" dur="10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436562" y="1556792"/>
            <a:ext cx="5255968" cy="42351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矩形 5"/>
          <p:cNvSpPr/>
          <p:nvPr/>
        </p:nvSpPr>
        <p:spPr>
          <a:xfrm>
            <a:off x="334963" y="139701"/>
            <a:ext cx="11563350" cy="98504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kumimoji="0" lang="zh-TW" altLang="en-US" sz="2800" b="1" dirty="0">
                <a:solidFill>
                  <a:srgbClr val="0000FF"/>
                </a:solidFill>
                <a:latin typeface="華康娃娃體" pitchFamily="49" charset="-120"/>
                <a:ea typeface="華康娃娃體" pitchFamily="49" charset="-120"/>
              </a:rPr>
              <a:t>英文聽力，開始播放後</a:t>
            </a:r>
            <a:endParaRPr kumimoji="0" lang="en-US" altLang="zh-TW" sz="2800" b="1" dirty="0">
              <a:solidFill>
                <a:srgbClr val="0000FF"/>
              </a:solidFill>
              <a:latin typeface="華康娃娃體" pitchFamily="49" charset="-120"/>
              <a:ea typeface="華康娃娃體" pitchFamily="49" charset="-120"/>
            </a:endParaRPr>
          </a:p>
          <a:p>
            <a:pPr algn="ctr" eaLnBrk="1" fontAlgn="auto" hangingPunct="1">
              <a:spcBef>
                <a:spcPts val="0"/>
              </a:spcBef>
              <a:spcAft>
                <a:spcPts val="0"/>
              </a:spcAft>
              <a:defRPr/>
            </a:pPr>
            <a:r>
              <a:rPr kumimoji="0" lang="zh-TW" altLang="en-US" sz="2800" b="1" dirty="0">
                <a:solidFill>
                  <a:srgbClr val="0000FF"/>
                </a:solidFill>
                <a:latin typeface="華康娃娃體" pitchFamily="49" charset="-120"/>
                <a:ea typeface="華康娃娃體" pitchFamily="49" charset="-120"/>
              </a:rPr>
              <a:t>不得入場或先離場</a:t>
            </a:r>
          </a:p>
        </p:txBody>
      </p:sp>
      <p:pic>
        <p:nvPicPr>
          <p:cNvPr id="9" name="圖片 8"/>
          <p:cNvPicPr>
            <a:picLocks noChangeAspect="1"/>
          </p:cNvPicPr>
          <p:nvPr/>
        </p:nvPicPr>
        <p:blipFill rotWithShape="1">
          <a:blip r:embed="rId3" cstate="email">
            <a:extLst>
              <a:ext uri="{28A0092B-C50C-407E-A947-70E740481C1C}">
                <a14:useLocalDpi xmlns:a14="http://schemas.microsoft.com/office/drawing/2010/main" xmlns=""/>
              </a:ext>
            </a:extLst>
          </a:blip>
          <a:srcRect/>
          <a:stretch/>
        </p:blipFill>
        <p:spPr>
          <a:xfrm>
            <a:off x="9047225" y="1461757"/>
            <a:ext cx="2763949" cy="2841173"/>
          </a:xfrm>
          <a:prstGeom prst="rect">
            <a:avLst/>
          </a:prstGeom>
          <a:ln>
            <a:noFill/>
          </a:ln>
          <a:effectLst>
            <a:softEdge rad="112500"/>
          </a:effectLst>
        </p:spPr>
      </p:pic>
      <p:pic>
        <p:nvPicPr>
          <p:cNvPr id="7" name="Picture 2" descr="C:\Users\user\Desktop\考場漫畫\景美女中_國中教育會考試場規則_4.jpg"/>
          <p:cNvPicPr>
            <a:picLocks noChangeAspect="1" noChangeArrowheads="1"/>
          </p:cNvPicPr>
          <p:nvPr/>
        </p:nvPicPr>
        <p:blipFill rotWithShape="1">
          <a:blip r:embed="rId4" cstate="email">
            <a:extLst>
              <a:ext uri="{28A0092B-C50C-407E-A947-70E740481C1C}">
                <a14:useLocalDpi xmlns:a14="http://schemas.microsoft.com/office/drawing/2010/main" xmlns=""/>
              </a:ext>
            </a:extLst>
          </a:blip>
          <a:srcRect/>
          <a:stretch/>
        </p:blipFill>
        <p:spPr bwMode="auto">
          <a:xfrm>
            <a:off x="6334187" y="1346423"/>
            <a:ext cx="2763949" cy="2933265"/>
          </a:xfrm>
          <a:prstGeom prst="rect">
            <a:avLst/>
          </a:prstGeom>
          <a:ln>
            <a:noFill/>
          </a:ln>
          <a:effectLst>
            <a:softEdge rad="112500"/>
          </a:effectLst>
        </p:spPr>
      </p:pic>
      <p:pic>
        <p:nvPicPr>
          <p:cNvPr id="3076" name="Picture 4"/>
          <p:cNvPicPr>
            <a:picLocks noChangeAspect="1" noChangeArrowheads="1"/>
          </p:cNvPicPr>
          <p:nvPr/>
        </p:nvPicPr>
        <p:blipFill>
          <a:blip r:embed="rId5" cstate="print">
            <a:extLst>
              <a:ext uri="{28A0092B-C50C-407E-A947-70E740481C1C}">
                <a14:useLocalDpi xmlns:a14="http://schemas.microsoft.com/office/drawing/2010/main" xmlns=""/>
              </a:ext>
            </a:extLst>
          </a:blip>
          <a:srcRect/>
          <a:stretch>
            <a:fillRect/>
          </a:stretch>
        </p:blipFill>
        <p:spPr bwMode="auto">
          <a:xfrm>
            <a:off x="7320136" y="4102322"/>
            <a:ext cx="3556000" cy="2638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05862776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with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linds(horizontal)">
                                      <p:cBhvr>
                                        <p:cTn id="7" dur="500"/>
                                        <p:tgtEl>
                                          <p:spTgt spid="307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3"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nodeType="afterGroup">
                            <p:stCondLst>
                              <p:cond delay="500"/>
                            </p:stCondLst>
                            <p:childTnLst>
                              <p:par>
                                <p:cTn id="16" presetID="53" presetClass="entr" presetSubtype="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childTnLst>
                          </p:cTn>
                        </p:par>
                        <p:par>
                          <p:cTn id="21" fill="hold" nodeType="afterGroup">
                            <p:stCondLst>
                              <p:cond delay="1000"/>
                            </p:stCondLst>
                            <p:childTnLst>
                              <p:par>
                                <p:cTn id="22" presetID="2" presetClass="entr" presetSubtype="1" fill="hold" nodeType="afterEffect">
                                  <p:stCondLst>
                                    <p:cond delay="0"/>
                                  </p:stCondLst>
                                  <p:childTnLst>
                                    <p:set>
                                      <p:cBhvr>
                                        <p:cTn id="23" dur="1" fill="hold">
                                          <p:stCondLst>
                                            <p:cond delay="0"/>
                                          </p:stCondLst>
                                        </p:cTn>
                                        <p:tgtEl>
                                          <p:spTgt spid="3076"/>
                                        </p:tgtEl>
                                        <p:attrNameLst>
                                          <p:attrName>style.visibility</p:attrName>
                                        </p:attrNameLst>
                                      </p:cBhvr>
                                      <p:to>
                                        <p:strVal val="visible"/>
                                      </p:to>
                                    </p:set>
                                    <p:anim calcmode="lin" valueType="num">
                                      <p:cBhvr additive="base">
                                        <p:cTn id="24" dur="1000" fill="hold"/>
                                        <p:tgtEl>
                                          <p:spTgt spid="3076"/>
                                        </p:tgtEl>
                                        <p:attrNameLst>
                                          <p:attrName>ppt_x</p:attrName>
                                        </p:attrNameLst>
                                      </p:cBhvr>
                                      <p:tavLst>
                                        <p:tav tm="0">
                                          <p:val>
                                            <p:strVal val="#ppt_x"/>
                                          </p:val>
                                        </p:tav>
                                        <p:tav tm="100000">
                                          <p:val>
                                            <p:strVal val="#ppt_x"/>
                                          </p:val>
                                        </p:tav>
                                      </p:tavLst>
                                    </p:anim>
                                    <p:anim calcmode="lin" valueType="num">
                                      <p:cBhvr additive="base">
                                        <p:cTn id="25" dur="1000" fill="hold"/>
                                        <p:tgtEl>
                                          <p:spTgt spid="307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 name="矩形 5"/>
          <p:cNvSpPr/>
          <p:nvPr/>
        </p:nvSpPr>
        <p:spPr>
          <a:xfrm>
            <a:off x="5346373" y="480357"/>
            <a:ext cx="6561465" cy="646331"/>
          </a:xfrm>
          <a:prstGeom prst="rect">
            <a:avLst/>
          </a:prstGeom>
        </p:spPr>
        <p:txBody>
          <a:bodyPr wrap="square">
            <a:spAutoFit/>
          </a:bodyPr>
          <a:lstStyle/>
          <a:p>
            <a:pPr eaLnBrk="1" fontAlgn="auto" hangingPunct="1">
              <a:spcBef>
                <a:spcPts val="0"/>
              </a:spcBef>
              <a:spcAft>
                <a:spcPts val="0"/>
              </a:spcAft>
              <a:defRPr/>
            </a:pPr>
            <a:r>
              <a:rPr kumimoji="0" lang="zh-TW" altLang="en-US" b="1" dirty="0">
                <a:solidFill>
                  <a:schemeClr val="bg1"/>
                </a:solidFill>
                <a:latin typeface="+mj-ea"/>
                <a:ea typeface="+mj-ea"/>
              </a:rPr>
              <a:t>文具自備，必要時可用透明墊板，不得有圖形、文字印刷於其上，其他非應試用品請勿攜入試場，且不得在場內向他人借用。</a:t>
            </a:r>
          </a:p>
        </p:txBody>
      </p:sp>
      <p:sp>
        <p:nvSpPr>
          <p:cNvPr id="10" name="矩形 9"/>
          <p:cNvSpPr/>
          <p:nvPr/>
        </p:nvSpPr>
        <p:spPr>
          <a:xfrm>
            <a:off x="334963" y="139700"/>
            <a:ext cx="11563350" cy="111244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kumimoji="0" lang="zh-TW" altLang="en-US" sz="4400" b="1" dirty="0">
                <a:solidFill>
                  <a:srgbClr val="0000FF"/>
                </a:solidFill>
                <a:latin typeface="華康娃娃體" pitchFamily="49" charset="-120"/>
                <a:ea typeface="華康娃娃體" pitchFamily="49" charset="-120"/>
              </a:rPr>
              <a:t>攜帶文具</a:t>
            </a:r>
          </a:p>
        </p:txBody>
      </p:sp>
      <p:pic>
        <p:nvPicPr>
          <p:cNvPr id="109572" name="Picture 3"/>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xmlns=""/>
              </a:ext>
            </a:extLst>
          </a:blip>
          <a:srcRect/>
          <a:stretch>
            <a:fillRect/>
          </a:stretch>
        </p:blipFill>
        <p:spPr bwMode="auto">
          <a:xfrm>
            <a:off x="4046538" y="3917950"/>
            <a:ext cx="1273175" cy="2443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9573" name="Picture 4"/>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a:ext>
            </a:extLst>
          </a:blip>
          <a:srcRect/>
          <a:stretch>
            <a:fillRect/>
          </a:stretch>
        </p:blipFill>
        <p:spPr bwMode="auto">
          <a:xfrm>
            <a:off x="7843838" y="4633913"/>
            <a:ext cx="3484562" cy="16652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9574" name="Picture 5"/>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xmlns=""/>
              </a:ext>
            </a:extLst>
          </a:blip>
          <a:srcRect/>
          <a:stretch>
            <a:fillRect/>
          </a:stretch>
        </p:blipFill>
        <p:spPr bwMode="auto">
          <a:xfrm rot="-1431311">
            <a:off x="6261100" y="3352800"/>
            <a:ext cx="4300538" cy="167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9575" name="Picture 2"/>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xmlns=""/>
              </a:ext>
            </a:extLst>
          </a:blip>
          <a:srcRect/>
          <a:stretch>
            <a:fillRect/>
          </a:stretch>
        </p:blipFill>
        <p:spPr bwMode="auto">
          <a:xfrm>
            <a:off x="658813" y="3725863"/>
            <a:ext cx="3086100" cy="182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9576" name="Picture 4"/>
          <p:cNvPicPr>
            <a:picLocks noChangeAspect="1" noChangeArrowheads="1"/>
          </p:cNvPicPr>
          <p:nvPr/>
        </p:nvPicPr>
        <p:blipFill>
          <a:blip r:embed="rId6" cstate="email">
            <a:clrChange>
              <a:clrFrom>
                <a:srgbClr val="FFFFFF"/>
              </a:clrFrom>
              <a:clrTo>
                <a:srgbClr val="FFFFFF">
                  <a:alpha val="0"/>
                </a:srgbClr>
              </a:clrTo>
            </a:clrChange>
            <a:extLst>
              <a:ext uri="{28A0092B-C50C-407E-A947-70E740481C1C}">
                <a14:useLocalDpi xmlns:a14="http://schemas.microsoft.com/office/drawing/2010/main" xmlns=""/>
              </a:ext>
            </a:extLst>
          </a:blip>
          <a:srcRect/>
          <a:stretch>
            <a:fillRect/>
          </a:stretch>
        </p:blipFill>
        <p:spPr bwMode="auto">
          <a:xfrm rot="2626799">
            <a:off x="730250" y="5078413"/>
            <a:ext cx="3249613" cy="1697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9577" name="Picture 2" descr="F:\105適性入學宣導素材\量角器.png"/>
          <p:cNvPicPr>
            <a:picLocks noChangeAspect="1" noChangeArrowheads="1"/>
          </p:cNvPicPr>
          <p:nvPr/>
        </p:nvPicPr>
        <p:blipFill>
          <a:blip r:embed="rId7" cstate="email">
            <a:extLst>
              <a:ext uri="{28A0092B-C50C-407E-A947-70E740481C1C}">
                <a14:useLocalDpi xmlns:a14="http://schemas.microsoft.com/office/drawing/2010/main" xmlns=""/>
              </a:ext>
            </a:extLst>
          </a:blip>
          <a:srcRect/>
          <a:stretch>
            <a:fillRect/>
          </a:stretch>
        </p:blipFill>
        <p:spPr bwMode="auto">
          <a:xfrm>
            <a:off x="6661150" y="1368425"/>
            <a:ext cx="4694238" cy="2120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 name="禁止標誌 14"/>
          <p:cNvSpPr/>
          <p:nvPr/>
        </p:nvSpPr>
        <p:spPr>
          <a:xfrm>
            <a:off x="7099300" y="2522538"/>
            <a:ext cx="4075113" cy="3055937"/>
          </a:xfrm>
          <a:prstGeom prst="noSmoking">
            <a:avLst/>
          </a:prstGeom>
          <a:solidFill>
            <a:srgbClr val="FF0000"/>
          </a:solidFill>
          <a:ln>
            <a:solidFill>
              <a:srgbClr val="FF0000"/>
            </a:solid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fontAlgn="auto" hangingPunct="1">
              <a:spcBef>
                <a:spcPts val="0"/>
              </a:spcBef>
              <a:spcAft>
                <a:spcPts val="0"/>
              </a:spcAft>
              <a:defRPr/>
            </a:pPr>
            <a:endParaRPr kumimoji="0" lang="zh-TW" altLang="en-US">
              <a:solidFill>
                <a:schemeClr val="tx1"/>
              </a:solidFill>
            </a:endParaRPr>
          </a:p>
        </p:txBody>
      </p:sp>
      <p:grpSp>
        <p:nvGrpSpPr>
          <p:cNvPr id="109579" name="群組 18"/>
          <p:cNvGrpSpPr>
            <a:grpSpLocks/>
          </p:cNvGrpSpPr>
          <p:nvPr/>
        </p:nvGrpSpPr>
        <p:grpSpPr bwMode="auto">
          <a:xfrm>
            <a:off x="96838" y="1528763"/>
            <a:ext cx="6088062" cy="2422525"/>
            <a:chOff x="73414" y="1528996"/>
            <a:chExt cx="4564879" cy="2421535"/>
          </a:xfrm>
        </p:grpSpPr>
        <p:pic>
          <p:nvPicPr>
            <p:cNvPr id="109581" name="Picture 2"/>
            <p:cNvPicPr>
              <a:picLocks noChangeAspect="1" noChangeArrowheads="1"/>
            </p:cNvPicPr>
            <p:nvPr/>
          </p:nvPicPr>
          <p:blipFill>
            <a:blip r:embed="rId8" cstate="email">
              <a:clrChange>
                <a:clrFrom>
                  <a:srgbClr val="FFFFFF"/>
                </a:clrFrom>
                <a:clrTo>
                  <a:srgbClr val="FFFFFF">
                    <a:alpha val="0"/>
                  </a:srgbClr>
                </a:clrTo>
              </a:clrChange>
              <a:extLst>
                <a:ext uri="{28A0092B-C50C-407E-A947-70E740481C1C}">
                  <a14:useLocalDpi xmlns:a14="http://schemas.microsoft.com/office/drawing/2010/main" xmlns=""/>
                </a:ext>
              </a:extLst>
            </a:blip>
            <a:srcRect/>
            <a:stretch>
              <a:fillRect/>
            </a:stretch>
          </p:blipFill>
          <p:spPr bwMode="auto">
            <a:xfrm>
              <a:off x="2383437" y="1603947"/>
              <a:ext cx="1329137" cy="13247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9582" name="Picture 3"/>
            <p:cNvPicPr>
              <a:picLocks noChangeAspect="1" noChangeArrowheads="1"/>
            </p:cNvPicPr>
            <p:nvPr/>
          </p:nvPicPr>
          <p:blipFill>
            <a:blip r:embed="rId9" cstate="email">
              <a:clrChange>
                <a:clrFrom>
                  <a:srgbClr val="FFFFFF"/>
                </a:clrFrom>
                <a:clrTo>
                  <a:srgbClr val="FFFFFF">
                    <a:alpha val="0"/>
                  </a:srgbClr>
                </a:clrTo>
              </a:clrChange>
              <a:extLst>
                <a:ext uri="{28A0092B-C50C-407E-A947-70E740481C1C}">
                  <a14:useLocalDpi xmlns:a14="http://schemas.microsoft.com/office/drawing/2010/main" xmlns=""/>
                </a:ext>
              </a:extLst>
            </a:blip>
            <a:srcRect/>
            <a:stretch>
              <a:fillRect/>
            </a:stretch>
          </p:blipFill>
          <p:spPr bwMode="auto">
            <a:xfrm>
              <a:off x="3272933" y="1528996"/>
              <a:ext cx="1365360" cy="14757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9583" name="Picture 5"/>
            <p:cNvPicPr>
              <a:picLocks noChangeAspect="1" noChangeArrowheads="1"/>
            </p:cNvPicPr>
            <p:nvPr/>
          </p:nvPicPr>
          <p:blipFill>
            <a:blip r:embed="rId10" cstate="email">
              <a:clrChange>
                <a:clrFrom>
                  <a:srgbClr val="FFFFFF"/>
                </a:clrFrom>
                <a:clrTo>
                  <a:srgbClr val="FFFFFF">
                    <a:alpha val="0"/>
                  </a:srgbClr>
                </a:clrTo>
              </a:clrChange>
              <a:extLst>
                <a:ext uri="{28A0092B-C50C-407E-A947-70E740481C1C}">
                  <a14:useLocalDpi xmlns:a14="http://schemas.microsoft.com/office/drawing/2010/main" xmlns=""/>
                </a:ext>
              </a:extLst>
            </a:blip>
            <a:srcRect/>
            <a:stretch>
              <a:fillRect/>
            </a:stretch>
          </p:blipFill>
          <p:spPr bwMode="auto">
            <a:xfrm rot="-900000">
              <a:off x="1003834" y="1635633"/>
              <a:ext cx="1826093" cy="17696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9584" name="Picture 6"/>
            <p:cNvPicPr>
              <a:picLocks noChangeAspect="1" noChangeArrowheads="1"/>
            </p:cNvPicPr>
            <p:nvPr/>
          </p:nvPicPr>
          <p:blipFill>
            <a:blip r:embed="rId11" cstate="email">
              <a:clrChange>
                <a:clrFrom>
                  <a:srgbClr val="FFFFFF"/>
                </a:clrFrom>
                <a:clrTo>
                  <a:srgbClr val="FFFFFF">
                    <a:alpha val="0"/>
                  </a:srgbClr>
                </a:clrTo>
              </a:clrChange>
              <a:extLst>
                <a:ext uri="{28A0092B-C50C-407E-A947-70E740481C1C}">
                  <a14:useLocalDpi xmlns:a14="http://schemas.microsoft.com/office/drawing/2010/main" xmlns=""/>
                </a:ext>
              </a:extLst>
            </a:blip>
            <a:srcRect/>
            <a:stretch>
              <a:fillRect/>
            </a:stretch>
          </p:blipFill>
          <p:spPr bwMode="auto">
            <a:xfrm rot="19810422" flipV="1">
              <a:off x="73414" y="1952495"/>
              <a:ext cx="2230067" cy="12421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9585" name="Picture 7"/>
            <p:cNvPicPr>
              <a:picLocks noChangeAspect="1" noChangeArrowheads="1"/>
            </p:cNvPicPr>
            <p:nvPr/>
          </p:nvPicPr>
          <p:blipFill>
            <a:blip r:embed="rId12" cstate="email">
              <a:clrChange>
                <a:clrFrom>
                  <a:srgbClr val="FEFEFE"/>
                </a:clrFrom>
                <a:clrTo>
                  <a:srgbClr val="FEFEFE">
                    <a:alpha val="0"/>
                  </a:srgbClr>
                </a:clrTo>
              </a:clrChange>
              <a:extLst>
                <a:ext uri="{28A0092B-C50C-407E-A947-70E740481C1C}">
                  <a14:useLocalDpi xmlns:a14="http://schemas.microsoft.com/office/drawing/2010/main" xmlns=""/>
                </a:ext>
              </a:extLst>
            </a:blip>
            <a:srcRect/>
            <a:stretch>
              <a:fillRect/>
            </a:stretch>
          </p:blipFill>
          <p:spPr bwMode="auto">
            <a:xfrm>
              <a:off x="2246651" y="2893101"/>
              <a:ext cx="1330315" cy="10574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cxnSp>
        <p:nvCxnSpPr>
          <p:cNvPr id="20" name="直線接點 19"/>
          <p:cNvCxnSpPr/>
          <p:nvPr/>
        </p:nvCxnSpPr>
        <p:spPr>
          <a:xfrm rot="5400000" flipH="1">
            <a:off x="3936207" y="4048919"/>
            <a:ext cx="5040312" cy="0"/>
          </a:xfrm>
          <a:prstGeom prst="line">
            <a:avLst/>
          </a:prstGeom>
          <a:ln w="28575">
            <a:solidFill>
              <a:srgbClr val="0000FF">
                <a:alpha val="60000"/>
              </a:srgbClr>
            </a:solidFill>
            <a:prstDash val="lg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40017133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10594" name="Picture 3"/>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971550" y="3101975"/>
            <a:ext cx="1679575" cy="1654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矩形 5"/>
          <p:cNvSpPr/>
          <p:nvPr/>
        </p:nvSpPr>
        <p:spPr>
          <a:xfrm>
            <a:off x="334963" y="139700"/>
            <a:ext cx="11563350" cy="111760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kumimoji="0" lang="zh-TW" altLang="en-US" sz="4400" b="1" dirty="0">
                <a:solidFill>
                  <a:srgbClr val="0000FF"/>
                </a:solidFill>
                <a:latin typeface="華康娃娃體" pitchFamily="49" charset="-120"/>
                <a:ea typeface="華康娃娃體" pitchFamily="49" charset="-120"/>
              </a:rPr>
              <a:t>攜帶用品</a:t>
            </a:r>
          </a:p>
        </p:txBody>
      </p:sp>
      <p:pic>
        <p:nvPicPr>
          <p:cNvPr id="110596" name="Picture 3"/>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6694488" y="1346200"/>
            <a:ext cx="1728787" cy="182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0597" name="Picture 4"/>
          <p:cNvPicPr>
            <a:picLocks noChangeAspect="1" noChangeArrowheads="1"/>
          </p:cNvPicPr>
          <p:nvPr/>
        </p:nvPicPr>
        <p:blipFill>
          <a:blip r:embed="rId4" cstate="print">
            <a:extLst>
              <a:ext uri="{28A0092B-C50C-407E-A947-70E740481C1C}">
                <a14:useLocalDpi xmlns:a14="http://schemas.microsoft.com/office/drawing/2010/main" xmlns=""/>
              </a:ext>
            </a:extLst>
          </a:blip>
          <a:srcRect/>
          <a:stretch>
            <a:fillRect/>
          </a:stretch>
        </p:blipFill>
        <p:spPr bwMode="auto">
          <a:xfrm>
            <a:off x="9559925" y="1754188"/>
            <a:ext cx="2362200" cy="1228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0598" name="Picture 6"/>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9664700" y="4498975"/>
            <a:ext cx="2220913" cy="2339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0599" name="Picture 8"/>
          <p:cNvPicPr>
            <a:picLocks noChangeAspect="1" noChangeArrowheads="1"/>
          </p:cNvPicPr>
          <p:nvPr/>
        </p:nvPicPr>
        <p:blipFill>
          <a:blip r:embed="rId6" cstate="email">
            <a:extLst>
              <a:ext uri="{28A0092B-C50C-407E-A947-70E740481C1C}">
                <a14:useLocalDpi xmlns:a14="http://schemas.microsoft.com/office/drawing/2010/main" xmlns=""/>
              </a:ext>
            </a:extLst>
          </a:blip>
          <a:srcRect/>
          <a:stretch>
            <a:fillRect/>
          </a:stretch>
        </p:blipFill>
        <p:spPr bwMode="auto">
          <a:xfrm>
            <a:off x="5883275" y="3586163"/>
            <a:ext cx="1633538" cy="1238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0600" name="Picture 10"/>
          <p:cNvPicPr>
            <a:picLocks noChangeAspect="1" noChangeArrowheads="1"/>
          </p:cNvPicPr>
          <p:nvPr/>
        </p:nvPicPr>
        <p:blipFill>
          <a:blip r:embed="rId7" cstate="email">
            <a:extLst>
              <a:ext uri="{28A0092B-C50C-407E-A947-70E740481C1C}">
                <a14:useLocalDpi xmlns:a14="http://schemas.microsoft.com/office/drawing/2010/main" xmlns=""/>
              </a:ext>
            </a:extLst>
          </a:blip>
          <a:srcRect/>
          <a:stretch>
            <a:fillRect/>
          </a:stretch>
        </p:blipFill>
        <p:spPr bwMode="auto">
          <a:xfrm rot="1800000">
            <a:off x="7205663" y="4567238"/>
            <a:ext cx="865187" cy="2230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8" name="禁止標誌 57"/>
          <p:cNvSpPr/>
          <p:nvPr/>
        </p:nvSpPr>
        <p:spPr>
          <a:xfrm>
            <a:off x="7194550" y="2586038"/>
            <a:ext cx="3649663" cy="2735262"/>
          </a:xfrm>
          <a:prstGeom prst="noSmoking">
            <a:avLst/>
          </a:prstGeom>
          <a:solidFill>
            <a:srgbClr val="FF0000"/>
          </a:solidFill>
          <a:ln>
            <a:solidFill>
              <a:srgbClr val="FF0000"/>
            </a:solid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fontAlgn="auto" hangingPunct="1">
              <a:spcBef>
                <a:spcPts val="0"/>
              </a:spcBef>
              <a:spcAft>
                <a:spcPts val="0"/>
              </a:spcAft>
              <a:defRPr/>
            </a:pPr>
            <a:endParaRPr kumimoji="0" lang="zh-TW" altLang="en-US">
              <a:solidFill>
                <a:schemeClr val="tx1"/>
              </a:solidFill>
            </a:endParaRPr>
          </a:p>
        </p:txBody>
      </p:sp>
      <p:pic>
        <p:nvPicPr>
          <p:cNvPr id="110602" name="Picture 2"/>
          <p:cNvPicPr>
            <a:picLocks noChangeAspect="1" noChangeArrowheads="1"/>
          </p:cNvPicPr>
          <p:nvPr/>
        </p:nvPicPr>
        <p:blipFill>
          <a:blip r:embed="rId8" cstate="print">
            <a:extLst>
              <a:ext uri="{28A0092B-C50C-407E-A947-70E740481C1C}">
                <a14:useLocalDpi xmlns:a14="http://schemas.microsoft.com/office/drawing/2010/main" xmlns=""/>
              </a:ext>
            </a:extLst>
          </a:blip>
          <a:srcRect/>
          <a:stretch>
            <a:fillRect/>
          </a:stretch>
        </p:blipFill>
        <p:spPr bwMode="auto">
          <a:xfrm rot="694791">
            <a:off x="1995488" y="5226050"/>
            <a:ext cx="2228850" cy="1225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23" name="直線接點 22"/>
          <p:cNvCxnSpPr/>
          <p:nvPr/>
        </p:nvCxnSpPr>
        <p:spPr>
          <a:xfrm rot="5400000" flipH="1">
            <a:off x="2712243" y="4021932"/>
            <a:ext cx="5040313" cy="0"/>
          </a:xfrm>
          <a:prstGeom prst="line">
            <a:avLst/>
          </a:prstGeom>
          <a:ln w="28575">
            <a:solidFill>
              <a:srgbClr val="0000FF">
                <a:alpha val="60000"/>
              </a:srgbClr>
            </a:solidFill>
            <a:prstDash val="lgDash"/>
          </a:ln>
        </p:spPr>
        <p:style>
          <a:lnRef idx="1">
            <a:schemeClr val="accent1"/>
          </a:lnRef>
          <a:fillRef idx="0">
            <a:schemeClr val="accent1"/>
          </a:fillRef>
          <a:effectRef idx="0">
            <a:schemeClr val="accent1"/>
          </a:effectRef>
          <a:fontRef idx="minor">
            <a:schemeClr val="tx1"/>
          </a:fontRef>
        </p:style>
      </p:cxnSp>
      <p:grpSp>
        <p:nvGrpSpPr>
          <p:cNvPr id="110604" name="群組 23"/>
          <p:cNvGrpSpPr>
            <a:grpSpLocks/>
          </p:cNvGrpSpPr>
          <p:nvPr/>
        </p:nvGrpSpPr>
        <p:grpSpPr bwMode="auto">
          <a:xfrm>
            <a:off x="1597025" y="1558925"/>
            <a:ext cx="2957513" cy="1963738"/>
            <a:chOff x="358515" y="1603948"/>
            <a:chExt cx="2218546" cy="1963712"/>
          </a:xfrm>
        </p:grpSpPr>
        <p:pic>
          <p:nvPicPr>
            <p:cNvPr id="110605" name="圖片 24" descr="透明墊板.jpg"/>
            <p:cNvPicPr>
              <a:picLocks noChangeAspect="1"/>
            </p:cNvPicPr>
            <p:nvPr/>
          </p:nvPicPr>
          <p:blipFill>
            <a:blip r:embed="rId9" cstate="print">
              <a:extLst>
                <a:ext uri="{28A0092B-C50C-407E-A947-70E740481C1C}">
                  <a14:useLocalDpi xmlns:a14="http://schemas.microsoft.com/office/drawing/2010/main" xmlns=""/>
                </a:ext>
              </a:extLst>
            </a:blip>
            <a:srcRect/>
            <a:stretch>
              <a:fillRect/>
            </a:stretch>
          </p:blipFill>
          <p:spPr bwMode="auto">
            <a:xfrm>
              <a:off x="358515" y="1603948"/>
              <a:ext cx="2218546" cy="1963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0606" name="文字方塊 25"/>
            <p:cNvSpPr txBox="1">
              <a:spLocks noChangeArrowheads="1"/>
            </p:cNvSpPr>
            <p:nvPr/>
          </p:nvSpPr>
          <p:spPr bwMode="auto">
            <a:xfrm>
              <a:off x="1334125" y="2937322"/>
              <a:ext cx="1154242" cy="3755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zh-TW" altLang="en-US" b="1">
                  <a:solidFill>
                    <a:schemeClr val="bg1"/>
                  </a:solidFill>
                  <a:latin typeface="Century Gothic" pitchFamily="34" charset="0"/>
                  <a:ea typeface="微軟正黑體" pitchFamily="34" charset="-120"/>
                </a:rPr>
                <a:t>透明墊板</a:t>
              </a:r>
            </a:p>
          </p:txBody>
        </p:sp>
      </p:grpSp>
    </p:spTree>
    <p:extLst>
      <p:ext uri="{BB962C8B-B14F-4D97-AF65-F5344CB8AC3E}">
        <p14:creationId xmlns:p14="http://schemas.microsoft.com/office/powerpoint/2010/main" xmlns="" val="105864367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ppt_w</p:attrName>
                                        </p:attrNameLst>
                                      </p:cBhvr>
                                      <p:tavLst>
                                        <p:tav tm="0">
                                          <p:val>
                                            <p:fltVal val="0"/>
                                          </p:val>
                                        </p:tav>
                                        <p:tav tm="100000">
                                          <p:val>
                                            <p:strVal val="#ppt_w"/>
                                          </p:val>
                                        </p:tav>
                                      </p:tavLst>
                                    </p:anim>
                                    <p:anim calcmode="lin" valueType="num">
                                      <p:cBhvr>
                                        <p:cTn id="8" dur="500" fill="hold"/>
                                        <p:tgtEl>
                                          <p:spTgt spid="58"/>
                                        </p:tgtEl>
                                        <p:attrNameLst>
                                          <p:attrName>ppt_h</p:attrName>
                                        </p:attrNameLst>
                                      </p:cBhvr>
                                      <p:tavLst>
                                        <p:tav tm="0">
                                          <p:val>
                                            <p:fltVal val="0"/>
                                          </p:val>
                                        </p:tav>
                                        <p:tav tm="100000">
                                          <p:val>
                                            <p:strVal val="#ppt_h"/>
                                          </p:val>
                                        </p:tav>
                                      </p:tavLst>
                                    </p:anim>
                                    <p:animEffect transition="in" filter="fade">
                                      <p:cBhvr>
                                        <p:cTn id="9"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70706155031"/>
  <p:tag name="MH_LIBRARY" val="GRAPHIC"/>
  <p:tag name="MH_TYPE" val="Other"/>
  <p:tag name="MH_ORDER" val="2"/>
</p:tagLst>
</file>

<file path=ppt/tags/tag2.xml><?xml version="1.0" encoding="utf-8"?>
<p:tagLst xmlns:a="http://schemas.openxmlformats.org/drawingml/2006/main" xmlns:r="http://schemas.openxmlformats.org/officeDocument/2006/relationships" xmlns:p="http://schemas.openxmlformats.org/presentationml/2006/main">
  <p:tag name="MH" val="20170706155031"/>
  <p:tag name="MH_LIBRARY" val="GRAPHIC"/>
  <p:tag name="MH_TYPE" val="Other"/>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70706155031"/>
  <p:tag name="MH_LIBRARY" val="GRAPHIC"/>
  <p:tag name="MH_TYPE" val="Sub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70706155031"/>
  <p:tag name="MH_LIBRARY" val="GRAPHIC"/>
  <p:tag name="MH_TYPE" val="Other"/>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70706155031"/>
  <p:tag name="MH_LIBRARY" val="GRAPHIC"/>
  <p:tag name="MH_TYPE" val="SubTitle"/>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70706155031"/>
  <p:tag name="MH_LIBRARY" val="GRAPHIC"/>
  <p:tag name="MH_TYPE" val="Other"/>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70706155031"/>
  <p:tag name="MH_LIBRARY" val="GRAPHIC"/>
  <p:tag name="MH_TYPE" val="SubTitle"/>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70706155031"/>
  <p:tag name="MH_LIBRARY" val="GRAPHIC"/>
  <p:tag name="MH_TYPE" val="Other"/>
  <p:tag name="MH_ORDER" val="1"/>
</p:tagLst>
</file>

<file path=ppt/theme/theme1.xml><?xml version="1.0" encoding="utf-8"?>
<a:theme xmlns:a="http://schemas.openxmlformats.org/drawingml/2006/main" name="1_Default Design">
  <a:themeElements>
    <a:clrScheme name="Lorry White">
      <a:dk1>
        <a:srgbClr val="5F5F5F"/>
      </a:dk1>
      <a:lt1>
        <a:srgbClr val="7F7F7F"/>
      </a:lt1>
      <a:dk2>
        <a:srgbClr val="5F5F5F"/>
      </a:dk2>
      <a:lt2>
        <a:srgbClr val="F2F2F2"/>
      </a:lt2>
      <a:accent1>
        <a:srgbClr val="89AFD5"/>
      </a:accent1>
      <a:accent2>
        <a:srgbClr val="336394"/>
      </a:accent2>
      <a:accent3>
        <a:srgbClr val="234466"/>
      </a:accent3>
      <a:accent4>
        <a:srgbClr val="5D91C7"/>
      </a:accent4>
      <a:accent5>
        <a:srgbClr val="CFDFEE"/>
      </a:accent5>
      <a:accent6>
        <a:srgbClr val="A2C0DF"/>
      </a:accent6>
      <a:hlink>
        <a:srgbClr val="0070C0"/>
      </a:hlink>
      <a:folHlink>
        <a:srgbClr val="336394"/>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E2FAD"/>
        </a:dk1>
        <a:lt1>
          <a:srgbClr val="FFFFFF"/>
        </a:lt1>
        <a:dk2>
          <a:srgbClr val="0E2FAD"/>
        </a:dk2>
        <a:lt2>
          <a:srgbClr val="B3CCE6"/>
        </a:lt2>
        <a:accent1>
          <a:srgbClr val="7FD7FC"/>
        </a:accent1>
        <a:accent2>
          <a:srgbClr val="6BA7F8"/>
        </a:accent2>
        <a:accent3>
          <a:srgbClr val="FFFFFF"/>
        </a:accent3>
        <a:accent4>
          <a:srgbClr val="0A2793"/>
        </a:accent4>
        <a:accent5>
          <a:srgbClr val="C0E8FD"/>
        </a:accent5>
        <a:accent6>
          <a:srgbClr val="6097E1"/>
        </a:accent6>
        <a:hlink>
          <a:srgbClr val="FFAB57"/>
        </a:hlink>
        <a:folHlink>
          <a:srgbClr val="007B7E"/>
        </a:folHlink>
      </a:clrScheme>
      <a:clrMap bg1="lt1" tx1="dk1" bg2="lt2" tx2="dk2" accent1="accent1" accent2="accent2" accent3="accent3" accent4="accent4" accent5="accent5" accent6="accent6" hlink="hlink" folHlink="folHlink"/>
    </a:extraClrScheme>
    <a:extraClrScheme>
      <a:clrScheme name="Default Design 14">
        <a:dk1>
          <a:srgbClr val="0E2FAD"/>
        </a:dk1>
        <a:lt1>
          <a:srgbClr val="FFFFFF"/>
        </a:lt1>
        <a:dk2>
          <a:srgbClr val="0E2FAD"/>
        </a:dk2>
        <a:lt2>
          <a:srgbClr val="B3CCE6"/>
        </a:lt2>
        <a:accent1>
          <a:srgbClr val="7FD7FC"/>
        </a:accent1>
        <a:accent2>
          <a:srgbClr val="6BA7F8"/>
        </a:accent2>
        <a:accent3>
          <a:srgbClr val="FFFFFF"/>
        </a:accent3>
        <a:accent4>
          <a:srgbClr val="0A2793"/>
        </a:accent4>
        <a:accent5>
          <a:srgbClr val="C0E8FD"/>
        </a:accent5>
        <a:accent6>
          <a:srgbClr val="6097E1"/>
        </a:accent6>
        <a:hlink>
          <a:srgbClr val="FF9D3B"/>
        </a:hlink>
        <a:folHlink>
          <a:srgbClr val="007B7E"/>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自定义 31">
      <a:dk1>
        <a:srgbClr val="000000"/>
      </a:dk1>
      <a:lt1>
        <a:srgbClr val="FFFFFF"/>
      </a:lt1>
      <a:dk2>
        <a:srgbClr val="000000"/>
      </a:dk2>
      <a:lt2>
        <a:srgbClr val="FFFFFF"/>
      </a:lt2>
      <a:accent1>
        <a:srgbClr val="55BBC5"/>
      </a:accent1>
      <a:accent2>
        <a:srgbClr val="FBB505"/>
      </a:accent2>
      <a:accent3>
        <a:srgbClr val="55BBC5"/>
      </a:accent3>
      <a:accent4>
        <a:srgbClr val="FBB505"/>
      </a:accent4>
      <a:accent5>
        <a:srgbClr val="55BBC5"/>
      </a:accent5>
      <a:accent6>
        <a:srgbClr val="FBB505"/>
      </a:accent6>
      <a:hlink>
        <a:srgbClr val="55BBC5"/>
      </a:hlink>
      <a:folHlink>
        <a:srgbClr val="FBB505"/>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2.xml><?xml version="1.0" encoding="utf-8"?>
<a:theme xmlns:a="http://schemas.openxmlformats.org/drawingml/2006/main" name="1_Office 佈景主題">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3.xml><?xml version="1.0" encoding="utf-8"?>
<a:theme xmlns:a="http://schemas.openxmlformats.org/drawingml/2006/main" name="1_Office 主题">
  <a:themeElements>
    <a:clrScheme name="自定义 31">
      <a:dk1>
        <a:srgbClr val="000000"/>
      </a:dk1>
      <a:lt1>
        <a:srgbClr val="FFFFFF"/>
      </a:lt1>
      <a:dk2>
        <a:srgbClr val="000000"/>
      </a:dk2>
      <a:lt2>
        <a:srgbClr val="FFFFFF"/>
      </a:lt2>
      <a:accent1>
        <a:srgbClr val="55BBC5"/>
      </a:accent1>
      <a:accent2>
        <a:srgbClr val="FBB505"/>
      </a:accent2>
      <a:accent3>
        <a:srgbClr val="55BBC5"/>
      </a:accent3>
      <a:accent4>
        <a:srgbClr val="FBB505"/>
      </a:accent4>
      <a:accent5>
        <a:srgbClr val="55BBC5"/>
      </a:accent5>
      <a:accent6>
        <a:srgbClr val="FBB505"/>
      </a:accent6>
      <a:hlink>
        <a:srgbClr val="55BBC5"/>
      </a:hlink>
      <a:folHlink>
        <a:srgbClr val="FBB505"/>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4.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5.xml><?xml version="1.0" encoding="utf-8"?>
<a:theme xmlns:a="http://schemas.openxmlformats.org/drawingml/2006/main" name="2_Office 佈景主題">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6.xml><?xml version="1.0" encoding="utf-8"?>
<a:theme xmlns:a="http://schemas.openxmlformats.org/drawingml/2006/main" name="Office Theme">
  <a:themeElements>
    <a:clrScheme name="Office 佈景主題">
      <a:dk1>
        <a:sysClr val="windowText" lastClr="000000"/>
      </a:dk1>
      <a:lt1>
        <a:sysClr val="window" lastClr="FFFFFF"/>
      </a:lt1>
      <a:dk2>
        <a:srgbClr val="44546A"/>
      </a:dk2>
      <a:lt2>
        <a:srgbClr val="E7E6E6"/>
      </a:lt2>
      <a:accent1>
        <a:srgbClr val="29AF8C"/>
      </a:accent1>
      <a:accent2>
        <a:srgbClr val="97BE49"/>
      </a:accent2>
      <a:accent3>
        <a:srgbClr val="3D9CCC"/>
      </a:accent3>
      <a:accent4>
        <a:srgbClr val="7C60C6"/>
      </a:accent4>
      <a:accent5>
        <a:srgbClr val="C9492C"/>
      </a:accent5>
      <a:accent6>
        <a:srgbClr val="D58C2E"/>
      </a:accent6>
      <a:hlink>
        <a:srgbClr val="0563C1"/>
      </a:hlink>
      <a:folHlink>
        <a:srgbClr val="954F72"/>
      </a:folHlink>
    </a:clrScheme>
    <a:fontScheme name="Office 佈景主題">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佈景主題">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3E4F19A7-A959-40BB-972C-4880BAF8EB09}"/>
    </a:ext>
  </a:extLst>
</a:theme>
</file>

<file path=ppt/theme/theme1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3_Default Design">
  <a:themeElements>
    <a:clrScheme name="Lorry White">
      <a:dk1>
        <a:srgbClr val="5F5F5F"/>
      </a:dk1>
      <a:lt1>
        <a:srgbClr val="7F7F7F"/>
      </a:lt1>
      <a:dk2>
        <a:srgbClr val="5F5F5F"/>
      </a:dk2>
      <a:lt2>
        <a:srgbClr val="F2F2F2"/>
      </a:lt2>
      <a:accent1>
        <a:srgbClr val="89AFD5"/>
      </a:accent1>
      <a:accent2>
        <a:srgbClr val="336394"/>
      </a:accent2>
      <a:accent3>
        <a:srgbClr val="234466"/>
      </a:accent3>
      <a:accent4>
        <a:srgbClr val="5D91C7"/>
      </a:accent4>
      <a:accent5>
        <a:srgbClr val="CFDFEE"/>
      </a:accent5>
      <a:accent6>
        <a:srgbClr val="A2C0DF"/>
      </a:accent6>
      <a:hlink>
        <a:srgbClr val="0070C0"/>
      </a:hlink>
      <a:folHlink>
        <a:srgbClr val="336394"/>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E2FAD"/>
        </a:dk1>
        <a:lt1>
          <a:srgbClr val="FFFFFF"/>
        </a:lt1>
        <a:dk2>
          <a:srgbClr val="0E2FAD"/>
        </a:dk2>
        <a:lt2>
          <a:srgbClr val="B3CCE6"/>
        </a:lt2>
        <a:accent1>
          <a:srgbClr val="7FD7FC"/>
        </a:accent1>
        <a:accent2>
          <a:srgbClr val="6BA7F8"/>
        </a:accent2>
        <a:accent3>
          <a:srgbClr val="FFFFFF"/>
        </a:accent3>
        <a:accent4>
          <a:srgbClr val="0A2793"/>
        </a:accent4>
        <a:accent5>
          <a:srgbClr val="C0E8FD"/>
        </a:accent5>
        <a:accent6>
          <a:srgbClr val="6097E1"/>
        </a:accent6>
        <a:hlink>
          <a:srgbClr val="FFAB57"/>
        </a:hlink>
        <a:folHlink>
          <a:srgbClr val="007B7E"/>
        </a:folHlink>
      </a:clrScheme>
      <a:clrMap bg1="lt1" tx1="dk1" bg2="lt2" tx2="dk2" accent1="accent1" accent2="accent2" accent3="accent3" accent4="accent4" accent5="accent5" accent6="accent6" hlink="hlink" folHlink="folHlink"/>
    </a:extraClrScheme>
    <a:extraClrScheme>
      <a:clrScheme name="Default Design 14">
        <a:dk1>
          <a:srgbClr val="0E2FAD"/>
        </a:dk1>
        <a:lt1>
          <a:srgbClr val="FFFFFF"/>
        </a:lt1>
        <a:dk2>
          <a:srgbClr val="0E2FAD"/>
        </a:dk2>
        <a:lt2>
          <a:srgbClr val="B3CCE6"/>
        </a:lt2>
        <a:accent1>
          <a:srgbClr val="7FD7FC"/>
        </a:accent1>
        <a:accent2>
          <a:srgbClr val="6BA7F8"/>
        </a:accent2>
        <a:accent3>
          <a:srgbClr val="FFFFFF"/>
        </a:accent3>
        <a:accent4>
          <a:srgbClr val="0A2793"/>
        </a:accent4>
        <a:accent5>
          <a:srgbClr val="C0E8FD"/>
        </a:accent5>
        <a:accent6>
          <a:srgbClr val="6097E1"/>
        </a:accent6>
        <a:hlink>
          <a:srgbClr val="FF9D3B"/>
        </a:hlink>
        <a:folHlink>
          <a:srgbClr val="007B7E"/>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6_Default Design">
  <a:themeElements>
    <a:clrScheme name="Lorry White">
      <a:dk1>
        <a:srgbClr val="5F5F5F"/>
      </a:dk1>
      <a:lt1>
        <a:srgbClr val="7F7F7F"/>
      </a:lt1>
      <a:dk2>
        <a:srgbClr val="5F5F5F"/>
      </a:dk2>
      <a:lt2>
        <a:srgbClr val="F2F2F2"/>
      </a:lt2>
      <a:accent1>
        <a:srgbClr val="89AFD5"/>
      </a:accent1>
      <a:accent2>
        <a:srgbClr val="336394"/>
      </a:accent2>
      <a:accent3>
        <a:srgbClr val="234466"/>
      </a:accent3>
      <a:accent4>
        <a:srgbClr val="5D91C7"/>
      </a:accent4>
      <a:accent5>
        <a:srgbClr val="CFDFEE"/>
      </a:accent5>
      <a:accent6>
        <a:srgbClr val="A2C0DF"/>
      </a:accent6>
      <a:hlink>
        <a:srgbClr val="0070C0"/>
      </a:hlink>
      <a:folHlink>
        <a:srgbClr val="336394"/>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E2FAD"/>
        </a:dk1>
        <a:lt1>
          <a:srgbClr val="FFFFFF"/>
        </a:lt1>
        <a:dk2>
          <a:srgbClr val="0E2FAD"/>
        </a:dk2>
        <a:lt2>
          <a:srgbClr val="B3CCE6"/>
        </a:lt2>
        <a:accent1>
          <a:srgbClr val="7FD7FC"/>
        </a:accent1>
        <a:accent2>
          <a:srgbClr val="6BA7F8"/>
        </a:accent2>
        <a:accent3>
          <a:srgbClr val="FFFFFF"/>
        </a:accent3>
        <a:accent4>
          <a:srgbClr val="0A2793"/>
        </a:accent4>
        <a:accent5>
          <a:srgbClr val="C0E8FD"/>
        </a:accent5>
        <a:accent6>
          <a:srgbClr val="6097E1"/>
        </a:accent6>
        <a:hlink>
          <a:srgbClr val="FFAB57"/>
        </a:hlink>
        <a:folHlink>
          <a:srgbClr val="007B7E"/>
        </a:folHlink>
      </a:clrScheme>
      <a:clrMap bg1="lt1" tx1="dk1" bg2="lt2" tx2="dk2" accent1="accent1" accent2="accent2" accent3="accent3" accent4="accent4" accent5="accent5" accent6="accent6" hlink="hlink" folHlink="folHlink"/>
    </a:extraClrScheme>
    <a:extraClrScheme>
      <a:clrScheme name="Default Design 14">
        <a:dk1>
          <a:srgbClr val="0E2FAD"/>
        </a:dk1>
        <a:lt1>
          <a:srgbClr val="FFFFFF"/>
        </a:lt1>
        <a:dk2>
          <a:srgbClr val="0E2FAD"/>
        </a:dk2>
        <a:lt2>
          <a:srgbClr val="B3CCE6"/>
        </a:lt2>
        <a:accent1>
          <a:srgbClr val="7FD7FC"/>
        </a:accent1>
        <a:accent2>
          <a:srgbClr val="6BA7F8"/>
        </a:accent2>
        <a:accent3>
          <a:srgbClr val="FFFFFF"/>
        </a:accent3>
        <a:accent4>
          <a:srgbClr val="0A2793"/>
        </a:accent4>
        <a:accent5>
          <a:srgbClr val="C0E8FD"/>
        </a:accent5>
        <a:accent6>
          <a:srgbClr val="6097E1"/>
        </a:accent6>
        <a:hlink>
          <a:srgbClr val="FF9D3B"/>
        </a:hlink>
        <a:folHlink>
          <a:srgbClr val="007B7E"/>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Badge" id="{71A07785-5930-41D4-9A83-E23602B48E98}" vid="{771EA782-DFA6-45B1-AEA3-661F1715B310}"/>
    </a:ext>
  </a:extLst>
</a:theme>
</file>

<file path=ppt/theme/theme5.xml><?xml version="1.0" encoding="utf-8"?>
<a:theme xmlns:a="http://schemas.openxmlformats.org/drawingml/2006/main" name="4_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Badge" id="{71A07785-5930-41D4-9A83-E23602B48E98}" vid="{771EA782-DFA6-45B1-AEA3-661F1715B310}"/>
    </a:ext>
  </a:extLst>
</a:theme>
</file>

<file path=ppt/theme/theme6.xml><?xml version="1.0" encoding="utf-8"?>
<a:theme xmlns:a="http://schemas.openxmlformats.org/drawingml/2006/main" name="5_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Badge" id="{71A07785-5930-41D4-9A83-E23602B48E98}" vid="{771EA782-DFA6-45B1-AEA3-661F1715B310}"/>
    </a:ext>
  </a:extLst>
</a:theme>
</file>

<file path=ppt/theme/theme7.xml><?xml version="1.0" encoding="utf-8"?>
<a:theme xmlns:a="http://schemas.openxmlformats.org/drawingml/2006/main" name="6_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Badge" id="{71A07785-5930-41D4-9A83-E23602B48E98}" vid="{771EA782-DFA6-45B1-AEA3-661F1715B310}"/>
    </a:ext>
  </a:extLst>
</a:theme>
</file>

<file path=ppt/theme/theme8.xml><?xml version="1.0" encoding="utf-8"?>
<a:theme xmlns:a="http://schemas.openxmlformats.org/drawingml/2006/main" name="SHCH-Gree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HCH-Green">
      <a:majorFont>
        <a:latin typeface="Goudy Old Style"/>
        <a:ea typeface="微軟正黑體"/>
        <a:cs typeface=""/>
      </a:majorFont>
      <a:minorFont>
        <a:latin typeface="Times New Roman"/>
        <a:ea typeface="標楷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1_SHCH-Gree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HCH-Green">
      <a:majorFont>
        <a:latin typeface="Goudy Old Style"/>
        <a:ea typeface="微軟正黑體"/>
        <a:cs typeface=""/>
      </a:majorFont>
      <a:minorFont>
        <a:latin typeface="Times New Roman"/>
        <a:ea typeface="標楷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11507</TotalTime>
  <Words>10312</Words>
  <Application>Microsoft Office PowerPoint</Application>
  <PresentationFormat>自訂</PresentationFormat>
  <Paragraphs>1941</Paragraphs>
  <Slides>145</Slides>
  <Notes>57</Notes>
  <HiddenSlides>0</HiddenSlides>
  <MMClips>0</MMClips>
  <ScaleCrop>false</ScaleCrop>
  <HeadingPairs>
    <vt:vector size="6" baseType="variant">
      <vt:variant>
        <vt:lpstr>使用字型</vt:lpstr>
      </vt:variant>
      <vt:variant>
        <vt:i4>49</vt:i4>
      </vt:variant>
      <vt:variant>
        <vt:lpstr>佈景主題</vt:lpstr>
      </vt:variant>
      <vt:variant>
        <vt:i4>16</vt:i4>
      </vt:variant>
      <vt:variant>
        <vt:lpstr>投影片標題</vt:lpstr>
      </vt:variant>
      <vt:variant>
        <vt:i4>145</vt:i4>
      </vt:variant>
    </vt:vector>
  </HeadingPairs>
  <TitlesOfParts>
    <vt:vector size="210" baseType="lpstr">
      <vt:lpstr>Arial</vt:lpstr>
      <vt:lpstr>新細明體</vt:lpstr>
      <vt:lpstr>微軟正黑體</vt:lpstr>
      <vt:lpstr>Calibri</vt:lpstr>
      <vt:lpstr>SimSun</vt:lpstr>
      <vt:lpstr>華康中黑體</vt:lpstr>
      <vt:lpstr>華康儷粗黑</vt:lpstr>
      <vt:lpstr>Gill Sans MT</vt:lpstr>
      <vt:lpstr>华文中宋</vt:lpstr>
      <vt:lpstr>Mangal</vt:lpstr>
      <vt:lpstr>Impact</vt:lpstr>
      <vt:lpstr>華康平劇體W7</vt:lpstr>
      <vt:lpstr>標楷體</vt:lpstr>
      <vt:lpstr>华文细黑</vt:lpstr>
      <vt:lpstr>Microsoft YaHei</vt:lpstr>
      <vt:lpstr>Times New Roman</vt:lpstr>
      <vt:lpstr>華康儷中黑</vt:lpstr>
      <vt:lpstr>文鼎新藝體</vt:lpstr>
      <vt:lpstr>華康特粗楷體</vt:lpstr>
      <vt:lpstr>BiauKai</vt:lpstr>
      <vt:lpstr>Verdana</vt:lpstr>
      <vt:lpstr>華康粗圓體</vt:lpstr>
      <vt:lpstr>Goudy Old Style</vt:lpstr>
      <vt:lpstr>Wingdings</vt:lpstr>
      <vt:lpstr>華康儷特圓</vt:lpstr>
      <vt:lpstr>華康少女文字W7</vt:lpstr>
      <vt:lpstr>華康行楷體W5</vt:lpstr>
      <vt:lpstr>華康中圓體</vt:lpstr>
      <vt:lpstr>文鼎粗行楷</vt:lpstr>
      <vt:lpstr>華康細圓體</vt:lpstr>
      <vt:lpstr>華康娃娃體(P)</vt:lpstr>
      <vt:lpstr>華康新特黑體</vt:lpstr>
      <vt:lpstr>華康儷細黑</vt:lpstr>
      <vt:lpstr>Arial Unicode MS</vt:lpstr>
      <vt:lpstr>맑은 고딕</vt:lpstr>
      <vt:lpstr>Book Antiqua</vt:lpstr>
      <vt:lpstr>華康儷楷書</vt:lpstr>
      <vt:lpstr>華康儷粗圓</vt:lpstr>
      <vt:lpstr>Corbel</vt:lpstr>
      <vt:lpstr>華康娃娃體</vt:lpstr>
      <vt:lpstr>Century Gothic</vt:lpstr>
      <vt:lpstr>華康新特黑體(P)</vt:lpstr>
      <vt:lpstr>Calibri Light</vt:lpstr>
      <vt:lpstr>微軟正黑體 Light</vt:lpstr>
      <vt:lpstr>全真顏體</vt:lpstr>
      <vt:lpstr>文鼎粗隸</vt:lpstr>
      <vt:lpstr>Wingdings 3</vt:lpstr>
      <vt:lpstr>Broadway BT</vt:lpstr>
      <vt:lpstr>Arial Black</vt:lpstr>
      <vt:lpstr>1_Default Design</vt:lpstr>
      <vt:lpstr>3_Default Design</vt:lpstr>
      <vt:lpstr>6_Default Design</vt:lpstr>
      <vt:lpstr>2_Badge</vt:lpstr>
      <vt:lpstr>4_Badge</vt:lpstr>
      <vt:lpstr>5_Badge</vt:lpstr>
      <vt:lpstr>6_Badge</vt:lpstr>
      <vt:lpstr>SHCH-Green</vt:lpstr>
      <vt:lpstr>1_SHCH-Green</vt:lpstr>
      <vt:lpstr>Office 佈景主題</vt:lpstr>
      <vt:lpstr>Office 主题</vt:lpstr>
      <vt:lpstr>1_Office 佈景主題</vt:lpstr>
      <vt:lpstr>1_Office 主题</vt:lpstr>
      <vt:lpstr>2_Office 主题</vt:lpstr>
      <vt:lpstr>2_Office 佈景主題</vt:lpstr>
      <vt:lpstr>Office Theme</vt:lpstr>
      <vt:lpstr>十二年國民基本教育- 110年竹苗區適性入學宣導</vt:lpstr>
      <vt:lpstr>目錄</vt:lpstr>
      <vt:lpstr>未來社會應具備的能力</vt:lpstr>
      <vt:lpstr>入學方式核心精神</vt:lpstr>
      <vt:lpstr>不同的特質 成就各樣的人才</vt:lpstr>
      <vt:lpstr>最適合你的  就會最耀眼</vt:lpstr>
      <vt:lpstr>  因為喜歡 才能堅持                   適性才能真正揚才</vt:lpstr>
      <vt:lpstr>  因為有堅持 才能看見成功</vt:lpstr>
      <vt:lpstr>十二年國教免學費政策</vt:lpstr>
      <vt:lpstr>投影片 10</vt:lpstr>
      <vt:lpstr>投影片 11</vt:lpstr>
      <vt:lpstr>投影片 12</vt:lpstr>
      <vt:lpstr>投影片 13</vt:lpstr>
      <vt:lpstr>投影片 14</vt:lpstr>
      <vt:lpstr>投影片 15</vt:lpstr>
      <vt:lpstr>投影片 16</vt:lpstr>
      <vt:lpstr>投影片 17</vt:lpstr>
      <vt:lpstr>竹苗區免試入學--共同就學區</vt:lpstr>
      <vt:lpstr>投影片 19</vt:lpstr>
      <vt:lpstr>投影片 20</vt:lpstr>
      <vt:lpstr>特色招生甄選入學—科學班</vt:lpstr>
      <vt:lpstr>特色招生甄選入學—藝術才能班(1)</vt:lpstr>
      <vt:lpstr>特色招生甄選入學—藝術才能班(2)</vt:lpstr>
      <vt:lpstr>特色招生甄選入學—專業群科</vt:lpstr>
      <vt:lpstr>特色招生甄選入學—專業群科</vt:lpstr>
      <vt:lpstr>特色招生甄選入學—體育班</vt:lpstr>
      <vt:lpstr>未受補助之私校獨招</vt:lpstr>
      <vt:lpstr>其他—運動績優甄審、甄試與獨招</vt:lpstr>
      <vt:lpstr>其他—實用技能學程</vt:lpstr>
      <vt:lpstr>其他—建教合作班</vt:lpstr>
      <vt:lpstr>其他—身心障礙生適性輔導安置</vt:lpstr>
      <vt:lpstr>特殊身分學生入學</vt:lpstr>
      <vt:lpstr>投影片 33</vt:lpstr>
      <vt:lpstr>投影片 34</vt:lpstr>
      <vt:lpstr>投影片 35</vt:lpstr>
      <vt:lpstr>投影片 36</vt:lpstr>
      <vt:lpstr>投影片 37</vt:lpstr>
      <vt:lpstr>投影片 38</vt:lpstr>
      <vt:lpstr>投影片 39</vt:lpstr>
      <vt:lpstr>投影片 40</vt:lpstr>
      <vt:lpstr>投影片 41</vt:lpstr>
      <vt:lpstr>投影片 42</vt:lpstr>
      <vt:lpstr>投影片 43</vt:lpstr>
      <vt:lpstr>投影片 44</vt:lpstr>
      <vt:lpstr>投影片 45</vt:lpstr>
      <vt:lpstr>投影片 46</vt:lpstr>
      <vt:lpstr>投影片 47</vt:lpstr>
      <vt:lpstr>投影片 48</vt:lpstr>
      <vt:lpstr>投影片 49</vt:lpstr>
      <vt:lpstr>投影片 50</vt:lpstr>
      <vt:lpstr>投影片 51</vt:lpstr>
      <vt:lpstr>投影片 52</vt:lpstr>
      <vt:lpstr>投影片 53</vt:lpstr>
      <vt:lpstr>投影片 54</vt:lpstr>
      <vt:lpstr>投影片 55</vt:lpstr>
      <vt:lpstr>投影片 56</vt:lpstr>
      <vt:lpstr>投影片 57</vt:lpstr>
      <vt:lpstr>投影片 58</vt:lpstr>
      <vt:lpstr>投影片 59</vt:lpstr>
      <vt:lpstr>常見錯誤</vt:lpstr>
      <vt:lpstr>投影片 61</vt:lpstr>
      <vt:lpstr>投影片 62</vt:lpstr>
      <vt:lpstr>投影片 63</vt:lpstr>
      <vt:lpstr>投影片 64</vt:lpstr>
      <vt:lpstr>投影片 65</vt:lpstr>
      <vt:lpstr>投影片 66</vt:lpstr>
      <vt:lpstr>投影片 67</vt:lpstr>
      <vt:lpstr>投影片 68</vt:lpstr>
      <vt:lpstr>投影片 69</vt:lpstr>
      <vt:lpstr>五專免試入學</vt:lpstr>
      <vt:lpstr>投影片 71</vt:lpstr>
      <vt:lpstr>投影片 72</vt:lpstr>
      <vt:lpstr>投影片 73</vt:lpstr>
      <vt:lpstr>投影片 74</vt:lpstr>
      <vt:lpstr>投影片 75</vt:lpstr>
      <vt:lpstr>投影片 76</vt:lpstr>
      <vt:lpstr>投影片 77</vt:lpstr>
      <vt:lpstr>投影片 78</vt:lpstr>
      <vt:lpstr>投影片 79</vt:lpstr>
      <vt:lpstr>投影片 80</vt:lpstr>
      <vt:lpstr>投影片 81</vt:lpstr>
      <vt:lpstr>投影片 82</vt:lpstr>
      <vt:lpstr>投影片 83</vt:lpstr>
      <vt:lpstr>投影片 84</vt:lpstr>
      <vt:lpstr>投影片 85</vt:lpstr>
      <vt:lpstr>投影片 86</vt:lpstr>
      <vt:lpstr>投影片 87</vt:lpstr>
      <vt:lpstr>投影片 88</vt:lpstr>
      <vt:lpstr>投影片 89</vt:lpstr>
      <vt:lpstr>投影片 90</vt:lpstr>
      <vt:lpstr>投影片 91</vt:lpstr>
      <vt:lpstr>投影片 92</vt:lpstr>
      <vt:lpstr>投影片 93</vt:lpstr>
      <vt:lpstr>投影片 94</vt:lpstr>
      <vt:lpstr>投影片 95</vt:lpstr>
      <vt:lpstr>投影片 96</vt:lpstr>
      <vt:lpstr>投影片 97</vt:lpstr>
      <vt:lpstr>投影片 98</vt:lpstr>
      <vt:lpstr>投影片 99</vt:lpstr>
      <vt:lpstr>投影片 100</vt:lpstr>
      <vt:lpstr>投影片 101</vt:lpstr>
      <vt:lpstr>投影片 102</vt:lpstr>
      <vt:lpstr>投影片 103</vt:lpstr>
      <vt:lpstr>投影片 104</vt:lpstr>
      <vt:lpstr>投影片 105</vt:lpstr>
      <vt:lpstr>投影片 106</vt:lpstr>
      <vt:lpstr>投影片 107</vt:lpstr>
      <vt:lpstr>投影片 108</vt:lpstr>
      <vt:lpstr>投影片 109</vt:lpstr>
      <vt:lpstr>投影片 110</vt:lpstr>
      <vt:lpstr>投影片 111</vt:lpstr>
      <vt:lpstr>投影片 112</vt:lpstr>
      <vt:lpstr>投影片 113</vt:lpstr>
      <vt:lpstr>投影片 114</vt:lpstr>
      <vt:lpstr>學術傾向資賦優異學生</vt:lpstr>
      <vt:lpstr>技藝技術傾向學生</vt:lpstr>
      <vt:lpstr>藝才出眾的學生</vt:lpstr>
      <vt:lpstr>體育表現出眾的學生</vt:lpstr>
      <vt:lpstr>身心障礙學生</vt:lpstr>
      <vt:lpstr>一般學生</vt:lpstr>
      <vt:lpstr>投影片 121</vt:lpstr>
      <vt:lpstr>選擇志願時考量的因素</vt:lpstr>
      <vt:lpstr>投影片 123</vt:lpstr>
      <vt:lpstr>選填策略五步驟</vt:lpstr>
      <vt:lpstr>投影片 125</vt:lpstr>
      <vt:lpstr>第二步：資料搜集</vt:lpstr>
      <vt:lpstr>第三步：擴大選擇</vt:lpstr>
      <vt:lpstr>投影片 128</vt:lpstr>
      <vt:lpstr>異中求同    同中有異</vt:lpstr>
      <vt:lpstr>投影片 130</vt:lpstr>
      <vt:lpstr>投影片 131</vt:lpstr>
      <vt:lpstr>專業群科分析－以便利超商為例 3/3</vt:lpstr>
      <vt:lpstr>投影片 133</vt:lpstr>
      <vt:lpstr>第四步：初步排序</vt:lpstr>
      <vt:lpstr>投影片 135</vt:lpstr>
      <vt:lpstr>投影片 136</vt:lpstr>
      <vt:lpstr>投影片 137</vt:lpstr>
      <vt:lpstr>宣導輔助資源(1)</vt:lpstr>
      <vt:lpstr>宣導輔助資源(2)</vt:lpstr>
      <vt:lpstr>宣導輔助資源(3)</vt:lpstr>
      <vt:lpstr>宣導輔助資源(4)</vt:lpstr>
      <vt:lpstr>宣導輔助資源(4)</vt:lpstr>
      <vt:lpstr>諮詢專線及網路資訊</vt:lpstr>
      <vt:lpstr>投影片 144</vt:lpstr>
      <vt:lpstr>投影片 145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bj</dc:creator>
  <cp:lastModifiedBy>teacher</cp:lastModifiedBy>
  <cp:revision>756</cp:revision>
  <dcterms:created xsi:type="dcterms:W3CDTF">2013-10-30T09:04:50Z</dcterms:created>
  <dcterms:modified xsi:type="dcterms:W3CDTF">2021-03-06T00:32:33Z</dcterms:modified>
</cp:coreProperties>
</file>